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4"/>
  </p:notesMasterIdLst>
  <p:sldIdLst>
    <p:sldId id="256" r:id="rId2"/>
    <p:sldId id="260" r:id="rId3"/>
  </p:sldIdLst>
  <p:sldSz cx="7559675" cy="1069181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B0031"/>
    <a:srgbClr val="445052"/>
    <a:srgbClr val="EEEEEE"/>
    <a:srgbClr val="FF2F5C"/>
    <a:srgbClr val="FF6D8C"/>
    <a:srgbClr val="1F4E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napVertSplitter="1" vertBarState="minimized">
    <p:restoredLeft sz="3524" autoAdjust="0"/>
    <p:restoredTop sz="96265" autoAdjust="0"/>
  </p:normalViewPr>
  <p:slideViewPr>
    <p:cSldViewPr snapToGrid="0">
      <p:cViewPr varScale="1">
        <p:scale>
          <a:sx n="54" d="100"/>
          <a:sy n="54" d="100"/>
        </p:scale>
        <p:origin x="3101" y="6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viewProps" Target="viewProps.xml"/><Relationship Id="rId5" Type="http://schemas.openxmlformats.org/officeDocument/2006/relationships/presProps" Target="presProps.xml"/><Relationship Id="rId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36E766-B22B-401F-B9E4-7C7FFF95060F}" type="datetimeFigureOut">
              <a:rPr lang="de-DE" smtClean="0"/>
              <a:t>30.08.2022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2338388" y="1143000"/>
            <a:ext cx="21812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smtClean="0"/>
              <a:t>Formatvorlagen des Textmasters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C15503-F61C-48B7-B31C-03432775383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589661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6C15503-F61C-48B7-B31C-034327753833}" type="slidenum">
              <a:rPr lang="de-DE" smtClean="0"/>
              <a:t>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25480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 smtClean="0"/>
              <a:t>26.10.2021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6102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jpeg"/><Relationship Id="rId4" Type="http://schemas.openxmlformats.org/officeDocument/2006/relationships/hyperlink" Target="hs-nb.de/digilehrbildung/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Datumsplatzhalter 7"/>
          <p:cNvSpPr>
            <a:spLocks noGrp="1"/>
          </p:cNvSpPr>
          <p:nvPr>
            <p:ph type="dt" sz="half" idx="2"/>
          </p:nvPr>
        </p:nvSpPr>
        <p:spPr>
          <a:xfrm>
            <a:off x="519113" y="9979200"/>
            <a:ext cx="1701800" cy="5699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de-DE" dirty="0" smtClean="0"/>
              <a:t>26.10.2021</a:t>
            </a:r>
            <a:endParaRPr lang="de-DE" dirty="0"/>
          </a:p>
        </p:txBody>
      </p:sp>
      <p:sp>
        <p:nvSpPr>
          <p:cNvPr id="6" name="Fußzeilenplatzhalter 8"/>
          <p:cNvSpPr txBox="1">
            <a:spLocks/>
          </p:cNvSpPr>
          <p:nvPr userDrawn="1"/>
        </p:nvSpPr>
        <p:spPr>
          <a:xfrm>
            <a:off x="5008911" y="9977271"/>
            <a:ext cx="2031487" cy="56991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457200" rtl="0" eaLnBrk="1" latinLnBrk="0" hangingPunct="1">
              <a:defRPr sz="1000" kern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mtClean="0"/>
              <a:t>Lizenz: CC BY-SA</a:t>
            </a:r>
            <a:endParaRPr lang="de-DE" dirty="0"/>
          </a:p>
        </p:txBody>
      </p:sp>
      <p:pic>
        <p:nvPicPr>
          <p:cNvPr id="10" name="Grafik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8707" y="10196260"/>
            <a:ext cx="592841" cy="207421"/>
          </a:xfrm>
          <a:prstGeom prst="rect">
            <a:avLst/>
          </a:prstGeom>
        </p:spPr>
      </p:pic>
      <p:sp>
        <p:nvSpPr>
          <p:cNvPr id="11" name="Fußzeilenplatzhalter 8"/>
          <p:cNvSpPr txBox="1">
            <a:spLocks/>
          </p:cNvSpPr>
          <p:nvPr userDrawn="1"/>
        </p:nvSpPr>
        <p:spPr>
          <a:xfrm>
            <a:off x="1517067" y="9983011"/>
            <a:ext cx="2031487" cy="569914"/>
          </a:xfrm>
          <a:prstGeom prst="rect">
            <a:avLst/>
          </a:prstGeom>
        </p:spPr>
        <p:txBody>
          <a:bodyPr vert="horz" lIns="91440" tIns="45719" rIns="91440" bIns="45719" rtlCol="0" anchor="ctr"/>
          <a:lstStyle>
            <a:defPPr>
              <a:defRPr lang="en-US"/>
            </a:defPPr>
            <a:lvl1pPr marL="0" algn="r" defTabSz="457200" rtl="0" eaLnBrk="1" latinLnBrk="0" hangingPunct="1">
              <a:defRPr sz="1000" kern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de-DE" sz="1000" dirty="0" smtClean="0">
                <a:hlinkClick r:id="rId4" action="ppaction://hlinkfile"/>
              </a:rPr>
              <a:t>hs-nb.de/</a:t>
            </a:r>
            <a:r>
              <a:rPr lang="de-DE" sz="1000" dirty="0" err="1" smtClean="0">
                <a:hlinkClick r:id="rId4" action="ppaction://hlinkfile"/>
              </a:rPr>
              <a:t>digilehrbildung</a:t>
            </a:r>
            <a:r>
              <a:rPr lang="de-DE" sz="1000" dirty="0" smtClean="0">
                <a:hlinkClick r:id="rId4" action="ppaction://hlinkfile"/>
              </a:rPr>
              <a:t>/</a:t>
            </a:r>
            <a:endParaRPr lang="de-DE" sz="1000" dirty="0"/>
          </a:p>
        </p:txBody>
      </p:sp>
      <p:pic>
        <p:nvPicPr>
          <p:cNvPr id="9" name="Grafik 8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4800" y="432000"/>
            <a:ext cx="1661538" cy="43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86987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</p:sldLayoutIdLst>
  <p:hf sldNum="0" hdr="0" dt="0"/>
  <p:txStyles>
    <p:titleStyle>
      <a:lvl1pPr algn="l" defTabSz="755934" rtl="0" eaLnBrk="1" latinLnBrk="0" hangingPunct="1">
        <a:lnSpc>
          <a:spcPct val="90000"/>
        </a:lnSpc>
        <a:spcBef>
          <a:spcPct val="0"/>
        </a:spcBef>
        <a:buNone/>
        <a:defRPr sz="363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88984" indent="-188984" algn="l" defTabSz="755934" rtl="0" eaLnBrk="1" latinLnBrk="0" hangingPunct="1">
        <a:lnSpc>
          <a:spcPct val="90000"/>
        </a:lnSpc>
        <a:spcBef>
          <a:spcPts val="827"/>
        </a:spcBef>
        <a:buFont typeface="Arial" panose="020B0604020202020204" pitchFamily="34" charset="0"/>
        <a:buChar char="•"/>
        <a:defRPr sz="2315" kern="1200">
          <a:solidFill>
            <a:schemeClr val="tx1"/>
          </a:solidFill>
          <a:latin typeface="+mn-lt"/>
          <a:ea typeface="+mn-ea"/>
          <a:cs typeface="+mn-cs"/>
        </a:defRPr>
      </a:lvl1pPr>
      <a:lvl2pPr marL="566951" indent="-188984" algn="l" defTabSz="755934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2pPr>
      <a:lvl3pPr marL="944918" indent="-188984" algn="l" defTabSz="755934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653" kern="1200">
          <a:solidFill>
            <a:schemeClr val="tx1"/>
          </a:solidFill>
          <a:latin typeface="+mn-lt"/>
          <a:ea typeface="+mn-ea"/>
          <a:cs typeface="+mn-cs"/>
        </a:defRPr>
      </a:lvl3pPr>
      <a:lvl4pPr marL="1322885" indent="-188984" algn="l" defTabSz="755934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8" kern="1200">
          <a:solidFill>
            <a:schemeClr val="tx1"/>
          </a:solidFill>
          <a:latin typeface="+mn-lt"/>
          <a:ea typeface="+mn-ea"/>
          <a:cs typeface="+mn-cs"/>
        </a:defRPr>
      </a:lvl4pPr>
      <a:lvl5pPr marL="1700853" indent="-188984" algn="l" defTabSz="755934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8" kern="1200">
          <a:solidFill>
            <a:schemeClr val="tx1"/>
          </a:solidFill>
          <a:latin typeface="+mn-lt"/>
          <a:ea typeface="+mn-ea"/>
          <a:cs typeface="+mn-cs"/>
        </a:defRPr>
      </a:lvl5pPr>
      <a:lvl6pPr marL="2078820" indent="-188984" algn="l" defTabSz="755934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8" kern="1200">
          <a:solidFill>
            <a:schemeClr val="tx1"/>
          </a:solidFill>
          <a:latin typeface="+mn-lt"/>
          <a:ea typeface="+mn-ea"/>
          <a:cs typeface="+mn-cs"/>
        </a:defRPr>
      </a:lvl6pPr>
      <a:lvl7pPr marL="2456787" indent="-188984" algn="l" defTabSz="755934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8" kern="1200">
          <a:solidFill>
            <a:schemeClr val="tx1"/>
          </a:solidFill>
          <a:latin typeface="+mn-lt"/>
          <a:ea typeface="+mn-ea"/>
          <a:cs typeface="+mn-cs"/>
        </a:defRPr>
      </a:lvl7pPr>
      <a:lvl8pPr marL="2834754" indent="-188984" algn="l" defTabSz="755934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8" kern="1200">
          <a:solidFill>
            <a:schemeClr val="tx1"/>
          </a:solidFill>
          <a:latin typeface="+mn-lt"/>
          <a:ea typeface="+mn-ea"/>
          <a:cs typeface="+mn-cs"/>
        </a:defRPr>
      </a:lvl8pPr>
      <a:lvl9pPr marL="3212722" indent="-188984" algn="l" defTabSz="755934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755934" rtl="0" eaLnBrk="1" latinLnBrk="0" hangingPunct="1">
        <a:defRPr sz="1488" kern="1200">
          <a:solidFill>
            <a:schemeClr val="tx1"/>
          </a:solidFill>
          <a:latin typeface="+mn-lt"/>
          <a:ea typeface="+mn-ea"/>
          <a:cs typeface="+mn-cs"/>
        </a:defRPr>
      </a:lvl1pPr>
      <a:lvl2pPr marL="377967" algn="l" defTabSz="755934" rtl="0" eaLnBrk="1" latinLnBrk="0" hangingPunct="1">
        <a:defRPr sz="1488" kern="1200">
          <a:solidFill>
            <a:schemeClr val="tx1"/>
          </a:solidFill>
          <a:latin typeface="+mn-lt"/>
          <a:ea typeface="+mn-ea"/>
          <a:cs typeface="+mn-cs"/>
        </a:defRPr>
      </a:lvl2pPr>
      <a:lvl3pPr marL="755934" algn="l" defTabSz="755934" rtl="0" eaLnBrk="1" latinLnBrk="0" hangingPunct="1">
        <a:defRPr sz="1488" kern="1200">
          <a:solidFill>
            <a:schemeClr val="tx1"/>
          </a:solidFill>
          <a:latin typeface="+mn-lt"/>
          <a:ea typeface="+mn-ea"/>
          <a:cs typeface="+mn-cs"/>
        </a:defRPr>
      </a:lvl3pPr>
      <a:lvl4pPr marL="1133902" algn="l" defTabSz="755934" rtl="0" eaLnBrk="1" latinLnBrk="0" hangingPunct="1">
        <a:defRPr sz="1488" kern="1200">
          <a:solidFill>
            <a:schemeClr val="tx1"/>
          </a:solidFill>
          <a:latin typeface="+mn-lt"/>
          <a:ea typeface="+mn-ea"/>
          <a:cs typeface="+mn-cs"/>
        </a:defRPr>
      </a:lvl4pPr>
      <a:lvl5pPr marL="1511869" algn="l" defTabSz="755934" rtl="0" eaLnBrk="1" latinLnBrk="0" hangingPunct="1">
        <a:defRPr sz="1488" kern="1200">
          <a:solidFill>
            <a:schemeClr val="tx1"/>
          </a:solidFill>
          <a:latin typeface="+mn-lt"/>
          <a:ea typeface="+mn-ea"/>
          <a:cs typeface="+mn-cs"/>
        </a:defRPr>
      </a:lvl5pPr>
      <a:lvl6pPr marL="1889836" algn="l" defTabSz="755934" rtl="0" eaLnBrk="1" latinLnBrk="0" hangingPunct="1">
        <a:defRPr sz="1488" kern="1200">
          <a:solidFill>
            <a:schemeClr val="tx1"/>
          </a:solidFill>
          <a:latin typeface="+mn-lt"/>
          <a:ea typeface="+mn-ea"/>
          <a:cs typeface="+mn-cs"/>
        </a:defRPr>
      </a:lvl6pPr>
      <a:lvl7pPr marL="2267803" algn="l" defTabSz="755934" rtl="0" eaLnBrk="1" latinLnBrk="0" hangingPunct="1">
        <a:defRPr sz="1488" kern="1200">
          <a:solidFill>
            <a:schemeClr val="tx1"/>
          </a:solidFill>
          <a:latin typeface="+mn-lt"/>
          <a:ea typeface="+mn-ea"/>
          <a:cs typeface="+mn-cs"/>
        </a:defRPr>
      </a:lvl7pPr>
      <a:lvl8pPr marL="2645771" algn="l" defTabSz="755934" rtl="0" eaLnBrk="1" latinLnBrk="0" hangingPunct="1">
        <a:defRPr sz="1488" kern="1200">
          <a:solidFill>
            <a:schemeClr val="tx1"/>
          </a:solidFill>
          <a:latin typeface="+mn-lt"/>
          <a:ea typeface="+mn-ea"/>
          <a:cs typeface="+mn-cs"/>
        </a:defRPr>
      </a:lvl8pPr>
      <a:lvl9pPr marL="3023738" algn="l" defTabSz="755934" rtl="0" eaLnBrk="1" latinLnBrk="0" hangingPunct="1">
        <a:defRPr sz="148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Überschrift"/>
          <p:cNvSpPr>
            <a:spLocks noChangeArrowheads="1"/>
          </p:cNvSpPr>
          <p:nvPr/>
        </p:nvSpPr>
        <p:spPr bwMode="auto">
          <a:xfrm>
            <a:off x="540000" y="1094238"/>
            <a:ext cx="4275722" cy="6309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de-DE" altLang="de-DE" sz="1200" b="0" i="0" u="none" strike="noStrike" cap="none" normalizeH="0" baseline="0" dirty="0" smtClean="0">
                <a:ln>
                  <a:noFill/>
                </a:ln>
                <a:solidFill>
                  <a:srgbClr val="445052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UNTERRICHTEN MIT DIGITALEN MEDIEN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altLang="de-DE" sz="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altLang="de-DE" dirty="0" smtClean="0">
                <a:solidFill>
                  <a:srgbClr val="445052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INFOBLATT – BILDERTYPEN IM NETZ</a:t>
            </a:r>
            <a:endParaRPr lang="de-DE" altLang="de-DE" sz="700" dirty="0">
              <a:solidFill>
                <a:srgbClr val="445052"/>
              </a:solidFill>
            </a:endParaRPr>
          </a:p>
        </p:txBody>
      </p:sp>
      <p:sp>
        <p:nvSpPr>
          <p:cNvPr id="6" name="Einführung"/>
          <p:cNvSpPr>
            <a:spLocks noChangeArrowheads="1"/>
          </p:cNvSpPr>
          <p:nvPr/>
        </p:nvSpPr>
        <p:spPr bwMode="auto">
          <a:xfrm>
            <a:off x="540000" y="1806849"/>
            <a:ext cx="64800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altLang="de-DE" sz="1000" dirty="0">
                <a:latin typeface="Arial" panose="020B0604020202020204" pitchFamily="34" charset="0"/>
                <a:cs typeface="Arial" panose="020B0604020202020204" pitchFamily="34" charset="0"/>
              </a:rPr>
              <a:t>Bei digitalen Bildern wird zwischen </a:t>
            </a:r>
            <a:r>
              <a:rPr lang="de-DE" alt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Pixelbildern</a:t>
            </a:r>
            <a:r>
              <a:rPr lang="de-DE" alt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altLang="de-DE" sz="1000" dirty="0">
                <a:latin typeface="Arial" panose="020B0604020202020204" pitchFamily="34" charset="0"/>
                <a:cs typeface="Arial" panose="020B0604020202020204" pitchFamily="34" charset="0"/>
              </a:rPr>
              <a:t>und </a:t>
            </a:r>
            <a:r>
              <a:rPr lang="de-DE" alt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Vektorgrafiken</a:t>
            </a:r>
            <a:r>
              <a:rPr lang="de-DE" alt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unterschieden. Im Internet finden wir meist Pixelbilder. Diese sind detaillierter als Vektorgrafiken. Vektorgrafiken lassen sich dafür uneingeschränkt vergrößern.</a:t>
            </a:r>
          </a:p>
        </p:txBody>
      </p:sp>
      <p:sp>
        <p:nvSpPr>
          <p:cNvPr id="13" name="Text"/>
          <p:cNvSpPr/>
          <p:nvPr/>
        </p:nvSpPr>
        <p:spPr>
          <a:xfrm>
            <a:off x="540001" y="2498231"/>
            <a:ext cx="3600211" cy="73023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de-DE" sz="1200" dirty="0" smtClean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WAS IST EIN PIXELBILD?</a:t>
            </a:r>
          </a:p>
          <a:p>
            <a:pPr algn="just">
              <a:spcAft>
                <a:spcPts val="800"/>
              </a:spcAft>
            </a:pP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Pixel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ist eine Wortkombination aus den englischen Begriffen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Picture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(Bild) und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Element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(Element).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Ein Pixelbild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besteht aus verschiedenfarbigen, gleichgroßen,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quadratischen Bild-elementen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, die in einem Raster angeordnet sind.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Theoretisch ist ein Pixel nichts anderes als ein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quadratisches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Puzzleteil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des Bildes. Durch diesen Bildaufbau lassen sich natürliche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Details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besonders gut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darstellen. Wird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ein Pixelbild stark vergrößert, erkennt man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die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einzelnen Pixel mit bloßem Auge. Pixelbilder sind z.B. Fotos und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gescannte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Dokumente.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Dateiformate für Pixelbilder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sind </a:t>
            </a:r>
            <a:r>
              <a:rPr lang="de-DE" sz="1000" b="1" dirty="0" err="1">
                <a:latin typeface="Arial" panose="020B0604020202020204" pitchFamily="34" charset="0"/>
                <a:cs typeface="Arial" panose="020B0604020202020204" pitchFamily="34" charset="0"/>
              </a:rPr>
              <a:t>jpg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de-DE" sz="1000" b="1" dirty="0" err="1">
                <a:latin typeface="Arial" panose="020B0604020202020204" pitchFamily="34" charset="0"/>
                <a:cs typeface="Arial" panose="020B0604020202020204" pitchFamily="34" charset="0"/>
              </a:rPr>
              <a:t>png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und </a:t>
            </a:r>
            <a:r>
              <a:rPr lang="de-DE" sz="1000" b="1" dirty="0" err="1">
                <a:latin typeface="Arial" panose="020B0604020202020204" pitchFamily="34" charset="0"/>
                <a:cs typeface="Arial" panose="020B0604020202020204" pitchFamily="34" charset="0"/>
              </a:rPr>
              <a:t>tif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just">
              <a:spcAft>
                <a:spcPts val="800"/>
              </a:spcAft>
            </a:pPr>
            <a:endParaRPr lang="de-DE" sz="1000" b="1" dirty="0" smtClean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de-DE" sz="1000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Was ist zu beachten, wenn ich ein Pixelbild verwende?</a:t>
            </a:r>
            <a:endParaRPr lang="de-DE" sz="1000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endParaRPr lang="de-DE" sz="1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Eine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ausreichende Bildauflösung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ist bei einem Pixelbild sehr wichtig. Sonst sieht es verpixelt aus. Der Begriff Bild-auflösung besagt, wie hoch die Bildqualität im Verhältnis zur Ausgabegröße ist. Dafür wird die Anzahl der Pixel in einem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1 Zoll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(2,54 cm) Bildbereich gemessen und in </a:t>
            </a:r>
            <a:r>
              <a:rPr lang="de-DE" sz="1000" dirty="0" err="1">
                <a:latin typeface="Arial" panose="020B0604020202020204" pitchFamily="34" charset="0"/>
                <a:cs typeface="Arial" panose="020B0604020202020204" pitchFamily="34" charset="0"/>
              </a:rPr>
              <a:t>ppi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angege-ben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. Je höher der PPI Wert ist, desto besser ist die Bild-Qualität. Jedoch je höher der PPI Wert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ist,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umso größer wird die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Bilddatei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, da mehr Bildpunkte und ihre Farbwerte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gespeichert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werden. Dadurch kommt es auf Websites und in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Lernmanagementsystemen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zu längeren Ladezeiten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. Außerdem benötigt die Bilddatei mehr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Speicherplatz auf Servern und Festplatten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just"/>
            <a:endParaRPr lang="de-DE" sz="1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endParaRPr lang="de-DE" sz="1200" dirty="0" smtClean="0">
              <a:solidFill>
                <a:srgbClr val="44505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de-DE" sz="1200" dirty="0" smtClean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WAS IST EINE VEKTORGRAFIK?</a:t>
            </a:r>
            <a:endParaRPr lang="de-DE" sz="1200" dirty="0">
              <a:solidFill>
                <a:srgbClr val="44505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>
              <a:spcAft>
                <a:spcPts val="800"/>
              </a:spcAft>
            </a:pP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Vektorgrafiken bestehen aus grafischen Formen wie Kreisen, Rechtecken und Linien. Da hier nur Informationen wie Objekt-größe, Farbfüllung und Konturstärke gespeichert werden (nicht die Farbwerte von Millionen Rasterpunkten)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benötigen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Vektorgrafiken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weniger Speicherplatz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als Pixelbilder und sind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uneingeschränkt skalierbar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Besteht eine Darstellung aus einfachen Formen und Linien, bei denen es auf Genauigkeit und Präzision ankommt, dann empfiehlt sich der Einsatz einer Vektorgrafik. </a:t>
            </a:r>
            <a:endParaRPr lang="de-DE" sz="1000" dirty="0" smtClean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de-DE" sz="10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Anwendungsbeispiele Vektorgrafiken: </a:t>
            </a:r>
          </a:p>
          <a:p>
            <a:r>
              <a: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geometrische und technische Zeichnung</a:t>
            </a:r>
          </a:p>
          <a:p>
            <a:r>
              <a: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Diagramme</a:t>
            </a:r>
          </a:p>
          <a:p>
            <a:r>
              <a: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</a:t>
            </a:r>
            <a:r>
              <a: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Schaltpläne</a:t>
            </a:r>
            <a:endParaRPr lang="de-DE" sz="1000" dirty="0"/>
          </a:p>
        </p:txBody>
      </p:sp>
      <p:sp>
        <p:nvSpPr>
          <p:cNvPr id="8" name="Datumsplatzhalt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 smtClean="0"/>
              <a:t>26.10.2021</a:t>
            </a:r>
            <a:endParaRPr lang="de-DE" dirty="0"/>
          </a:p>
        </p:txBody>
      </p:sp>
      <p:grpSp>
        <p:nvGrpSpPr>
          <p:cNvPr id="11" name="Vektorgrafiken"/>
          <p:cNvGrpSpPr/>
          <p:nvPr/>
        </p:nvGrpSpPr>
        <p:grpSpPr>
          <a:xfrm>
            <a:off x="4264360" y="7556134"/>
            <a:ext cx="3295315" cy="2556520"/>
            <a:chOff x="4264360" y="7556134"/>
            <a:chExt cx="3295315" cy="2556520"/>
          </a:xfrm>
        </p:grpSpPr>
        <p:grpSp>
          <p:nvGrpSpPr>
            <p:cNvPr id="30" name="Gruppieren 29"/>
            <p:cNvGrpSpPr/>
            <p:nvPr/>
          </p:nvGrpSpPr>
          <p:grpSpPr>
            <a:xfrm>
              <a:off x="4664009" y="7593890"/>
              <a:ext cx="2422153" cy="2099030"/>
              <a:chOff x="2064642" y="1944154"/>
              <a:chExt cx="2373166" cy="2056577"/>
            </a:xfrm>
          </p:grpSpPr>
          <p:grpSp>
            <p:nvGrpSpPr>
              <p:cNvPr id="31" name="Gruppieren 30"/>
              <p:cNvGrpSpPr/>
              <p:nvPr/>
            </p:nvGrpSpPr>
            <p:grpSpPr>
              <a:xfrm>
                <a:off x="2064642" y="3638055"/>
                <a:ext cx="1583378" cy="362676"/>
                <a:chOff x="1391955" y="3913489"/>
                <a:chExt cx="2462265" cy="563987"/>
              </a:xfrm>
              <a:solidFill>
                <a:srgbClr val="DB0031"/>
              </a:solidFill>
            </p:grpSpPr>
            <p:sp>
              <p:nvSpPr>
                <p:cNvPr id="35" name="Freihandform 34"/>
                <p:cNvSpPr/>
                <p:nvPr/>
              </p:nvSpPr>
              <p:spPr>
                <a:xfrm>
                  <a:off x="1391955" y="3913489"/>
                  <a:ext cx="2462265" cy="472777"/>
                </a:xfrm>
                <a:custGeom>
                  <a:avLst/>
                  <a:gdLst>
                    <a:gd name="connsiteX0" fmla="*/ 200025 w 847725"/>
                    <a:gd name="connsiteY0" fmla="*/ 0 h 920447"/>
                    <a:gd name="connsiteX1" fmla="*/ 228600 w 847725"/>
                    <a:gd name="connsiteY1" fmla="*/ 114300 h 920447"/>
                    <a:gd name="connsiteX2" fmla="*/ 257175 w 847725"/>
                    <a:gd name="connsiteY2" fmla="*/ 133350 h 920447"/>
                    <a:gd name="connsiteX3" fmla="*/ 314325 w 847725"/>
                    <a:gd name="connsiteY3" fmla="*/ 104775 h 920447"/>
                    <a:gd name="connsiteX4" fmla="*/ 342900 w 847725"/>
                    <a:gd name="connsiteY4" fmla="*/ 95250 h 920447"/>
                    <a:gd name="connsiteX5" fmla="*/ 409575 w 847725"/>
                    <a:gd name="connsiteY5" fmla="*/ 104775 h 920447"/>
                    <a:gd name="connsiteX6" fmla="*/ 447675 w 847725"/>
                    <a:gd name="connsiteY6" fmla="*/ 123825 h 920447"/>
                    <a:gd name="connsiteX7" fmla="*/ 476250 w 847725"/>
                    <a:gd name="connsiteY7" fmla="*/ 133350 h 920447"/>
                    <a:gd name="connsiteX8" fmla="*/ 495300 w 847725"/>
                    <a:gd name="connsiteY8" fmla="*/ 171450 h 920447"/>
                    <a:gd name="connsiteX9" fmla="*/ 523875 w 847725"/>
                    <a:gd name="connsiteY9" fmla="*/ 180975 h 920447"/>
                    <a:gd name="connsiteX10" fmla="*/ 638175 w 847725"/>
                    <a:gd name="connsiteY10" fmla="*/ 190500 h 920447"/>
                    <a:gd name="connsiteX11" fmla="*/ 695325 w 847725"/>
                    <a:gd name="connsiteY11" fmla="*/ 209550 h 920447"/>
                    <a:gd name="connsiteX12" fmla="*/ 733425 w 847725"/>
                    <a:gd name="connsiteY12" fmla="*/ 304800 h 920447"/>
                    <a:gd name="connsiteX13" fmla="*/ 790575 w 847725"/>
                    <a:gd name="connsiteY13" fmla="*/ 333375 h 920447"/>
                    <a:gd name="connsiteX14" fmla="*/ 819150 w 847725"/>
                    <a:gd name="connsiteY14" fmla="*/ 438150 h 920447"/>
                    <a:gd name="connsiteX15" fmla="*/ 828675 w 847725"/>
                    <a:gd name="connsiteY15" fmla="*/ 466725 h 920447"/>
                    <a:gd name="connsiteX16" fmla="*/ 847725 w 847725"/>
                    <a:gd name="connsiteY16" fmla="*/ 495300 h 920447"/>
                    <a:gd name="connsiteX17" fmla="*/ 838200 w 847725"/>
                    <a:gd name="connsiteY17" fmla="*/ 571500 h 920447"/>
                    <a:gd name="connsiteX18" fmla="*/ 819150 w 847725"/>
                    <a:gd name="connsiteY18" fmla="*/ 638175 h 920447"/>
                    <a:gd name="connsiteX19" fmla="*/ 800100 w 847725"/>
                    <a:gd name="connsiteY19" fmla="*/ 714375 h 920447"/>
                    <a:gd name="connsiteX20" fmla="*/ 762000 w 847725"/>
                    <a:gd name="connsiteY20" fmla="*/ 742950 h 920447"/>
                    <a:gd name="connsiteX21" fmla="*/ 714375 w 847725"/>
                    <a:gd name="connsiteY21" fmla="*/ 790575 h 920447"/>
                    <a:gd name="connsiteX22" fmla="*/ 695325 w 847725"/>
                    <a:gd name="connsiteY22" fmla="*/ 819150 h 920447"/>
                    <a:gd name="connsiteX23" fmla="*/ 685800 w 847725"/>
                    <a:gd name="connsiteY23" fmla="*/ 914400 h 920447"/>
                    <a:gd name="connsiteX24" fmla="*/ 619125 w 847725"/>
                    <a:gd name="connsiteY24" fmla="*/ 904875 h 920447"/>
                    <a:gd name="connsiteX25" fmla="*/ 590550 w 847725"/>
                    <a:gd name="connsiteY25" fmla="*/ 885825 h 920447"/>
                    <a:gd name="connsiteX26" fmla="*/ 361950 w 847725"/>
                    <a:gd name="connsiteY26" fmla="*/ 885825 h 920447"/>
                    <a:gd name="connsiteX27" fmla="*/ 266700 w 847725"/>
                    <a:gd name="connsiteY27" fmla="*/ 857250 h 920447"/>
                    <a:gd name="connsiteX28" fmla="*/ 190500 w 847725"/>
                    <a:gd name="connsiteY28" fmla="*/ 838200 h 920447"/>
                    <a:gd name="connsiteX29" fmla="*/ 104775 w 847725"/>
                    <a:gd name="connsiteY29" fmla="*/ 819150 h 920447"/>
                    <a:gd name="connsiteX30" fmla="*/ 76200 w 847725"/>
                    <a:gd name="connsiteY30" fmla="*/ 800100 h 920447"/>
                    <a:gd name="connsiteX31" fmla="*/ 76200 w 847725"/>
                    <a:gd name="connsiteY31" fmla="*/ 666750 h 920447"/>
                    <a:gd name="connsiteX32" fmla="*/ 47625 w 847725"/>
                    <a:gd name="connsiteY32" fmla="*/ 647700 h 920447"/>
                    <a:gd name="connsiteX33" fmla="*/ 19050 w 847725"/>
                    <a:gd name="connsiteY33" fmla="*/ 581025 h 920447"/>
                    <a:gd name="connsiteX34" fmla="*/ 0 w 847725"/>
                    <a:gd name="connsiteY34" fmla="*/ 523875 h 920447"/>
                    <a:gd name="connsiteX35" fmla="*/ 9525 w 847725"/>
                    <a:gd name="connsiteY35" fmla="*/ 381000 h 920447"/>
                    <a:gd name="connsiteX36" fmla="*/ 28575 w 847725"/>
                    <a:gd name="connsiteY36" fmla="*/ 352425 h 920447"/>
                    <a:gd name="connsiteX37" fmla="*/ 85725 w 847725"/>
                    <a:gd name="connsiteY37" fmla="*/ 304800 h 920447"/>
                    <a:gd name="connsiteX38" fmla="*/ 104775 w 847725"/>
                    <a:gd name="connsiteY38" fmla="*/ 276225 h 920447"/>
                    <a:gd name="connsiteX39" fmla="*/ 133350 w 847725"/>
                    <a:gd name="connsiteY39" fmla="*/ 257175 h 920447"/>
                    <a:gd name="connsiteX40" fmla="*/ 142875 w 847725"/>
                    <a:gd name="connsiteY40" fmla="*/ 219075 h 920447"/>
                    <a:gd name="connsiteX41" fmla="*/ 171450 w 847725"/>
                    <a:gd name="connsiteY41" fmla="*/ 209550 h 920447"/>
                    <a:gd name="connsiteX42" fmla="*/ 200025 w 847725"/>
                    <a:gd name="connsiteY42" fmla="*/ 190500 h 920447"/>
                    <a:gd name="connsiteX43" fmla="*/ 219075 w 847725"/>
                    <a:gd name="connsiteY43" fmla="*/ 123825 h 920447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7175 w 847725"/>
                    <a:gd name="connsiteY2" fmla="*/ 137735 h 924832"/>
                    <a:gd name="connsiteX3" fmla="*/ 314325 w 847725"/>
                    <a:gd name="connsiteY3" fmla="*/ 109160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7175 w 847725"/>
                    <a:gd name="connsiteY2" fmla="*/ 137735 h 924832"/>
                    <a:gd name="connsiteX3" fmla="*/ 314325 w 847725"/>
                    <a:gd name="connsiteY3" fmla="*/ 109160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314325 w 847725"/>
                    <a:gd name="connsiteY3" fmla="*/ 109160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23850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33375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33375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33375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2913 w 847725"/>
                    <a:gd name="connsiteY6" fmla="*/ 140116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76240 h 996687"/>
                    <a:gd name="connsiteX1" fmla="*/ 228600 w 847725"/>
                    <a:gd name="connsiteY1" fmla="*/ 190540 h 996687"/>
                    <a:gd name="connsiteX2" fmla="*/ 259557 w 847725"/>
                    <a:gd name="connsiteY2" fmla="*/ 233403 h 996687"/>
                    <a:gd name="connsiteX3" fmla="*/ 261937 w 847725"/>
                    <a:gd name="connsiteY3" fmla="*/ 164347 h 996687"/>
                    <a:gd name="connsiteX4" fmla="*/ 333375 w 847725"/>
                    <a:gd name="connsiteY4" fmla="*/ 192921 h 996687"/>
                    <a:gd name="connsiteX5" fmla="*/ 409575 w 847725"/>
                    <a:gd name="connsiteY5" fmla="*/ 181015 h 996687"/>
                    <a:gd name="connsiteX6" fmla="*/ 442913 w 847725"/>
                    <a:gd name="connsiteY6" fmla="*/ 211971 h 996687"/>
                    <a:gd name="connsiteX7" fmla="*/ 531018 w 847725"/>
                    <a:gd name="connsiteY7" fmla="*/ 40 h 996687"/>
                    <a:gd name="connsiteX8" fmla="*/ 495300 w 847725"/>
                    <a:gd name="connsiteY8" fmla="*/ 247690 h 996687"/>
                    <a:gd name="connsiteX9" fmla="*/ 523875 w 847725"/>
                    <a:gd name="connsiteY9" fmla="*/ 257215 h 996687"/>
                    <a:gd name="connsiteX10" fmla="*/ 638175 w 847725"/>
                    <a:gd name="connsiteY10" fmla="*/ 266740 h 996687"/>
                    <a:gd name="connsiteX11" fmla="*/ 695325 w 847725"/>
                    <a:gd name="connsiteY11" fmla="*/ 285790 h 996687"/>
                    <a:gd name="connsiteX12" fmla="*/ 733425 w 847725"/>
                    <a:gd name="connsiteY12" fmla="*/ 381040 h 996687"/>
                    <a:gd name="connsiteX13" fmla="*/ 790575 w 847725"/>
                    <a:gd name="connsiteY13" fmla="*/ 409615 h 996687"/>
                    <a:gd name="connsiteX14" fmla="*/ 819150 w 847725"/>
                    <a:gd name="connsiteY14" fmla="*/ 514390 h 996687"/>
                    <a:gd name="connsiteX15" fmla="*/ 828675 w 847725"/>
                    <a:gd name="connsiteY15" fmla="*/ 542965 h 996687"/>
                    <a:gd name="connsiteX16" fmla="*/ 847725 w 847725"/>
                    <a:gd name="connsiteY16" fmla="*/ 571540 h 996687"/>
                    <a:gd name="connsiteX17" fmla="*/ 838200 w 847725"/>
                    <a:gd name="connsiteY17" fmla="*/ 647740 h 996687"/>
                    <a:gd name="connsiteX18" fmla="*/ 819150 w 847725"/>
                    <a:gd name="connsiteY18" fmla="*/ 714415 h 996687"/>
                    <a:gd name="connsiteX19" fmla="*/ 800100 w 847725"/>
                    <a:gd name="connsiteY19" fmla="*/ 790615 h 996687"/>
                    <a:gd name="connsiteX20" fmla="*/ 762000 w 847725"/>
                    <a:gd name="connsiteY20" fmla="*/ 819190 h 996687"/>
                    <a:gd name="connsiteX21" fmla="*/ 714375 w 847725"/>
                    <a:gd name="connsiteY21" fmla="*/ 866815 h 996687"/>
                    <a:gd name="connsiteX22" fmla="*/ 695325 w 847725"/>
                    <a:gd name="connsiteY22" fmla="*/ 895390 h 996687"/>
                    <a:gd name="connsiteX23" fmla="*/ 685800 w 847725"/>
                    <a:gd name="connsiteY23" fmla="*/ 990640 h 996687"/>
                    <a:gd name="connsiteX24" fmla="*/ 619125 w 847725"/>
                    <a:gd name="connsiteY24" fmla="*/ 981115 h 996687"/>
                    <a:gd name="connsiteX25" fmla="*/ 590550 w 847725"/>
                    <a:gd name="connsiteY25" fmla="*/ 962065 h 996687"/>
                    <a:gd name="connsiteX26" fmla="*/ 361950 w 847725"/>
                    <a:gd name="connsiteY26" fmla="*/ 962065 h 996687"/>
                    <a:gd name="connsiteX27" fmla="*/ 266700 w 847725"/>
                    <a:gd name="connsiteY27" fmla="*/ 933490 h 996687"/>
                    <a:gd name="connsiteX28" fmla="*/ 190500 w 847725"/>
                    <a:gd name="connsiteY28" fmla="*/ 914440 h 996687"/>
                    <a:gd name="connsiteX29" fmla="*/ 104775 w 847725"/>
                    <a:gd name="connsiteY29" fmla="*/ 895390 h 996687"/>
                    <a:gd name="connsiteX30" fmla="*/ 76200 w 847725"/>
                    <a:gd name="connsiteY30" fmla="*/ 876340 h 996687"/>
                    <a:gd name="connsiteX31" fmla="*/ 76200 w 847725"/>
                    <a:gd name="connsiteY31" fmla="*/ 742990 h 996687"/>
                    <a:gd name="connsiteX32" fmla="*/ 47625 w 847725"/>
                    <a:gd name="connsiteY32" fmla="*/ 723940 h 996687"/>
                    <a:gd name="connsiteX33" fmla="*/ 19050 w 847725"/>
                    <a:gd name="connsiteY33" fmla="*/ 657265 h 996687"/>
                    <a:gd name="connsiteX34" fmla="*/ 0 w 847725"/>
                    <a:gd name="connsiteY34" fmla="*/ 600115 h 996687"/>
                    <a:gd name="connsiteX35" fmla="*/ 9525 w 847725"/>
                    <a:gd name="connsiteY35" fmla="*/ 457240 h 996687"/>
                    <a:gd name="connsiteX36" fmla="*/ 28575 w 847725"/>
                    <a:gd name="connsiteY36" fmla="*/ 428665 h 996687"/>
                    <a:gd name="connsiteX37" fmla="*/ 85725 w 847725"/>
                    <a:gd name="connsiteY37" fmla="*/ 381040 h 996687"/>
                    <a:gd name="connsiteX38" fmla="*/ 104775 w 847725"/>
                    <a:gd name="connsiteY38" fmla="*/ 352465 h 996687"/>
                    <a:gd name="connsiteX39" fmla="*/ 133350 w 847725"/>
                    <a:gd name="connsiteY39" fmla="*/ 333415 h 996687"/>
                    <a:gd name="connsiteX40" fmla="*/ 142875 w 847725"/>
                    <a:gd name="connsiteY40" fmla="*/ 295315 h 996687"/>
                    <a:gd name="connsiteX41" fmla="*/ 171450 w 847725"/>
                    <a:gd name="connsiteY41" fmla="*/ 285790 h 996687"/>
                    <a:gd name="connsiteX42" fmla="*/ 200025 w 847725"/>
                    <a:gd name="connsiteY42" fmla="*/ 266740 h 996687"/>
                    <a:gd name="connsiteX43" fmla="*/ 199722 w 847725"/>
                    <a:gd name="connsiteY43" fmla="*/ 71855 h 996687"/>
                    <a:gd name="connsiteX44" fmla="*/ 200025 w 847725"/>
                    <a:gd name="connsiteY44" fmla="*/ 76240 h 996687"/>
                    <a:gd name="connsiteX0" fmla="*/ 200025 w 847725"/>
                    <a:gd name="connsiteY0" fmla="*/ 78620 h 999067"/>
                    <a:gd name="connsiteX1" fmla="*/ 228600 w 847725"/>
                    <a:gd name="connsiteY1" fmla="*/ 192920 h 999067"/>
                    <a:gd name="connsiteX2" fmla="*/ 259557 w 847725"/>
                    <a:gd name="connsiteY2" fmla="*/ 235783 h 999067"/>
                    <a:gd name="connsiteX3" fmla="*/ 261937 w 847725"/>
                    <a:gd name="connsiteY3" fmla="*/ 166727 h 999067"/>
                    <a:gd name="connsiteX4" fmla="*/ 333375 w 847725"/>
                    <a:gd name="connsiteY4" fmla="*/ 195301 h 999067"/>
                    <a:gd name="connsiteX5" fmla="*/ 409575 w 847725"/>
                    <a:gd name="connsiteY5" fmla="*/ 183395 h 999067"/>
                    <a:gd name="connsiteX6" fmla="*/ 442913 w 847725"/>
                    <a:gd name="connsiteY6" fmla="*/ 214351 h 999067"/>
                    <a:gd name="connsiteX7" fmla="*/ 535780 w 847725"/>
                    <a:gd name="connsiteY7" fmla="*/ 39 h 999067"/>
                    <a:gd name="connsiteX8" fmla="*/ 495300 w 847725"/>
                    <a:gd name="connsiteY8" fmla="*/ 250070 h 999067"/>
                    <a:gd name="connsiteX9" fmla="*/ 523875 w 847725"/>
                    <a:gd name="connsiteY9" fmla="*/ 259595 h 999067"/>
                    <a:gd name="connsiteX10" fmla="*/ 638175 w 847725"/>
                    <a:gd name="connsiteY10" fmla="*/ 269120 h 999067"/>
                    <a:gd name="connsiteX11" fmla="*/ 695325 w 847725"/>
                    <a:gd name="connsiteY11" fmla="*/ 288170 h 999067"/>
                    <a:gd name="connsiteX12" fmla="*/ 733425 w 847725"/>
                    <a:gd name="connsiteY12" fmla="*/ 383420 h 999067"/>
                    <a:gd name="connsiteX13" fmla="*/ 790575 w 847725"/>
                    <a:gd name="connsiteY13" fmla="*/ 411995 h 999067"/>
                    <a:gd name="connsiteX14" fmla="*/ 819150 w 847725"/>
                    <a:gd name="connsiteY14" fmla="*/ 516770 h 999067"/>
                    <a:gd name="connsiteX15" fmla="*/ 828675 w 847725"/>
                    <a:gd name="connsiteY15" fmla="*/ 545345 h 999067"/>
                    <a:gd name="connsiteX16" fmla="*/ 847725 w 847725"/>
                    <a:gd name="connsiteY16" fmla="*/ 573920 h 999067"/>
                    <a:gd name="connsiteX17" fmla="*/ 838200 w 847725"/>
                    <a:gd name="connsiteY17" fmla="*/ 650120 h 999067"/>
                    <a:gd name="connsiteX18" fmla="*/ 819150 w 847725"/>
                    <a:gd name="connsiteY18" fmla="*/ 716795 h 999067"/>
                    <a:gd name="connsiteX19" fmla="*/ 800100 w 847725"/>
                    <a:gd name="connsiteY19" fmla="*/ 792995 h 999067"/>
                    <a:gd name="connsiteX20" fmla="*/ 762000 w 847725"/>
                    <a:gd name="connsiteY20" fmla="*/ 821570 h 999067"/>
                    <a:gd name="connsiteX21" fmla="*/ 714375 w 847725"/>
                    <a:gd name="connsiteY21" fmla="*/ 869195 h 999067"/>
                    <a:gd name="connsiteX22" fmla="*/ 695325 w 847725"/>
                    <a:gd name="connsiteY22" fmla="*/ 897770 h 999067"/>
                    <a:gd name="connsiteX23" fmla="*/ 685800 w 847725"/>
                    <a:gd name="connsiteY23" fmla="*/ 993020 h 999067"/>
                    <a:gd name="connsiteX24" fmla="*/ 619125 w 847725"/>
                    <a:gd name="connsiteY24" fmla="*/ 983495 h 999067"/>
                    <a:gd name="connsiteX25" fmla="*/ 590550 w 847725"/>
                    <a:gd name="connsiteY25" fmla="*/ 964445 h 999067"/>
                    <a:gd name="connsiteX26" fmla="*/ 361950 w 847725"/>
                    <a:gd name="connsiteY26" fmla="*/ 964445 h 999067"/>
                    <a:gd name="connsiteX27" fmla="*/ 266700 w 847725"/>
                    <a:gd name="connsiteY27" fmla="*/ 935870 h 999067"/>
                    <a:gd name="connsiteX28" fmla="*/ 190500 w 847725"/>
                    <a:gd name="connsiteY28" fmla="*/ 916820 h 999067"/>
                    <a:gd name="connsiteX29" fmla="*/ 104775 w 847725"/>
                    <a:gd name="connsiteY29" fmla="*/ 897770 h 999067"/>
                    <a:gd name="connsiteX30" fmla="*/ 76200 w 847725"/>
                    <a:gd name="connsiteY30" fmla="*/ 878720 h 999067"/>
                    <a:gd name="connsiteX31" fmla="*/ 76200 w 847725"/>
                    <a:gd name="connsiteY31" fmla="*/ 745370 h 999067"/>
                    <a:gd name="connsiteX32" fmla="*/ 47625 w 847725"/>
                    <a:gd name="connsiteY32" fmla="*/ 726320 h 999067"/>
                    <a:gd name="connsiteX33" fmla="*/ 19050 w 847725"/>
                    <a:gd name="connsiteY33" fmla="*/ 659645 h 999067"/>
                    <a:gd name="connsiteX34" fmla="*/ 0 w 847725"/>
                    <a:gd name="connsiteY34" fmla="*/ 602495 h 999067"/>
                    <a:gd name="connsiteX35" fmla="*/ 9525 w 847725"/>
                    <a:gd name="connsiteY35" fmla="*/ 459620 h 999067"/>
                    <a:gd name="connsiteX36" fmla="*/ 28575 w 847725"/>
                    <a:gd name="connsiteY36" fmla="*/ 431045 h 999067"/>
                    <a:gd name="connsiteX37" fmla="*/ 85725 w 847725"/>
                    <a:gd name="connsiteY37" fmla="*/ 383420 h 999067"/>
                    <a:gd name="connsiteX38" fmla="*/ 104775 w 847725"/>
                    <a:gd name="connsiteY38" fmla="*/ 354845 h 999067"/>
                    <a:gd name="connsiteX39" fmla="*/ 133350 w 847725"/>
                    <a:gd name="connsiteY39" fmla="*/ 335795 h 999067"/>
                    <a:gd name="connsiteX40" fmla="*/ 142875 w 847725"/>
                    <a:gd name="connsiteY40" fmla="*/ 297695 h 999067"/>
                    <a:gd name="connsiteX41" fmla="*/ 171450 w 847725"/>
                    <a:gd name="connsiteY41" fmla="*/ 288170 h 999067"/>
                    <a:gd name="connsiteX42" fmla="*/ 200025 w 847725"/>
                    <a:gd name="connsiteY42" fmla="*/ 269120 h 999067"/>
                    <a:gd name="connsiteX43" fmla="*/ 199722 w 847725"/>
                    <a:gd name="connsiteY43" fmla="*/ 74235 h 999067"/>
                    <a:gd name="connsiteX44" fmla="*/ 200025 w 847725"/>
                    <a:gd name="connsiteY44" fmla="*/ 78620 h 999067"/>
                    <a:gd name="connsiteX0" fmla="*/ 200025 w 847725"/>
                    <a:gd name="connsiteY0" fmla="*/ 78623 h 999070"/>
                    <a:gd name="connsiteX1" fmla="*/ 228600 w 847725"/>
                    <a:gd name="connsiteY1" fmla="*/ 192923 h 999070"/>
                    <a:gd name="connsiteX2" fmla="*/ 259557 w 847725"/>
                    <a:gd name="connsiteY2" fmla="*/ 235786 h 999070"/>
                    <a:gd name="connsiteX3" fmla="*/ 261937 w 847725"/>
                    <a:gd name="connsiteY3" fmla="*/ 166730 h 999070"/>
                    <a:gd name="connsiteX4" fmla="*/ 333375 w 847725"/>
                    <a:gd name="connsiteY4" fmla="*/ 195304 h 999070"/>
                    <a:gd name="connsiteX5" fmla="*/ 409575 w 847725"/>
                    <a:gd name="connsiteY5" fmla="*/ 183398 h 999070"/>
                    <a:gd name="connsiteX6" fmla="*/ 476251 w 847725"/>
                    <a:gd name="connsiteY6" fmla="*/ 204829 h 999070"/>
                    <a:gd name="connsiteX7" fmla="*/ 535780 w 847725"/>
                    <a:gd name="connsiteY7" fmla="*/ 42 h 999070"/>
                    <a:gd name="connsiteX8" fmla="*/ 495300 w 847725"/>
                    <a:gd name="connsiteY8" fmla="*/ 250073 h 999070"/>
                    <a:gd name="connsiteX9" fmla="*/ 523875 w 847725"/>
                    <a:gd name="connsiteY9" fmla="*/ 259598 h 999070"/>
                    <a:gd name="connsiteX10" fmla="*/ 638175 w 847725"/>
                    <a:gd name="connsiteY10" fmla="*/ 269123 h 999070"/>
                    <a:gd name="connsiteX11" fmla="*/ 695325 w 847725"/>
                    <a:gd name="connsiteY11" fmla="*/ 288173 h 999070"/>
                    <a:gd name="connsiteX12" fmla="*/ 733425 w 847725"/>
                    <a:gd name="connsiteY12" fmla="*/ 383423 h 999070"/>
                    <a:gd name="connsiteX13" fmla="*/ 790575 w 847725"/>
                    <a:gd name="connsiteY13" fmla="*/ 411998 h 999070"/>
                    <a:gd name="connsiteX14" fmla="*/ 819150 w 847725"/>
                    <a:gd name="connsiteY14" fmla="*/ 516773 h 999070"/>
                    <a:gd name="connsiteX15" fmla="*/ 828675 w 847725"/>
                    <a:gd name="connsiteY15" fmla="*/ 545348 h 999070"/>
                    <a:gd name="connsiteX16" fmla="*/ 847725 w 847725"/>
                    <a:gd name="connsiteY16" fmla="*/ 573923 h 999070"/>
                    <a:gd name="connsiteX17" fmla="*/ 838200 w 847725"/>
                    <a:gd name="connsiteY17" fmla="*/ 650123 h 999070"/>
                    <a:gd name="connsiteX18" fmla="*/ 819150 w 847725"/>
                    <a:gd name="connsiteY18" fmla="*/ 716798 h 999070"/>
                    <a:gd name="connsiteX19" fmla="*/ 800100 w 847725"/>
                    <a:gd name="connsiteY19" fmla="*/ 792998 h 999070"/>
                    <a:gd name="connsiteX20" fmla="*/ 762000 w 847725"/>
                    <a:gd name="connsiteY20" fmla="*/ 821573 h 999070"/>
                    <a:gd name="connsiteX21" fmla="*/ 714375 w 847725"/>
                    <a:gd name="connsiteY21" fmla="*/ 869198 h 999070"/>
                    <a:gd name="connsiteX22" fmla="*/ 695325 w 847725"/>
                    <a:gd name="connsiteY22" fmla="*/ 897773 h 999070"/>
                    <a:gd name="connsiteX23" fmla="*/ 685800 w 847725"/>
                    <a:gd name="connsiteY23" fmla="*/ 993023 h 999070"/>
                    <a:gd name="connsiteX24" fmla="*/ 619125 w 847725"/>
                    <a:gd name="connsiteY24" fmla="*/ 983498 h 999070"/>
                    <a:gd name="connsiteX25" fmla="*/ 590550 w 847725"/>
                    <a:gd name="connsiteY25" fmla="*/ 964448 h 999070"/>
                    <a:gd name="connsiteX26" fmla="*/ 361950 w 847725"/>
                    <a:gd name="connsiteY26" fmla="*/ 964448 h 999070"/>
                    <a:gd name="connsiteX27" fmla="*/ 266700 w 847725"/>
                    <a:gd name="connsiteY27" fmla="*/ 935873 h 999070"/>
                    <a:gd name="connsiteX28" fmla="*/ 190500 w 847725"/>
                    <a:gd name="connsiteY28" fmla="*/ 916823 h 999070"/>
                    <a:gd name="connsiteX29" fmla="*/ 104775 w 847725"/>
                    <a:gd name="connsiteY29" fmla="*/ 897773 h 999070"/>
                    <a:gd name="connsiteX30" fmla="*/ 76200 w 847725"/>
                    <a:gd name="connsiteY30" fmla="*/ 878723 h 999070"/>
                    <a:gd name="connsiteX31" fmla="*/ 76200 w 847725"/>
                    <a:gd name="connsiteY31" fmla="*/ 745373 h 999070"/>
                    <a:gd name="connsiteX32" fmla="*/ 47625 w 847725"/>
                    <a:gd name="connsiteY32" fmla="*/ 726323 h 999070"/>
                    <a:gd name="connsiteX33" fmla="*/ 19050 w 847725"/>
                    <a:gd name="connsiteY33" fmla="*/ 659648 h 999070"/>
                    <a:gd name="connsiteX34" fmla="*/ 0 w 847725"/>
                    <a:gd name="connsiteY34" fmla="*/ 602498 h 999070"/>
                    <a:gd name="connsiteX35" fmla="*/ 9525 w 847725"/>
                    <a:gd name="connsiteY35" fmla="*/ 459623 h 999070"/>
                    <a:gd name="connsiteX36" fmla="*/ 28575 w 847725"/>
                    <a:gd name="connsiteY36" fmla="*/ 431048 h 999070"/>
                    <a:gd name="connsiteX37" fmla="*/ 85725 w 847725"/>
                    <a:gd name="connsiteY37" fmla="*/ 383423 h 999070"/>
                    <a:gd name="connsiteX38" fmla="*/ 104775 w 847725"/>
                    <a:gd name="connsiteY38" fmla="*/ 354848 h 999070"/>
                    <a:gd name="connsiteX39" fmla="*/ 133350 w 847725"/>
                    <a:gd name="connsiteY39" fmla="*/ 335798 h 999070"/>
                    <a:gd name="connsiteX40" fmla="*/ 142875 w 847725"/>
                    <a:gd name="connsiteY40" fmla="*/ 297698 h 999070"/>
                    <a:gd name="connsiteX41" fmla="*/ 171450 w 847725"/>
                    <a:gd name="connsiteY41" fmla="*/ 288173 h 999070"/>
                    <a:gd name="connsiteX42" fmla="*/ 200025 w 847725"/>
                    <a:gd name="connsiteY42" fmla="*/ 269123 h 999070"/>
                    <a:gd name="connsiteX43" fmla="*/ 199722 w 847725"/>
                    <a:gd name="connsiteY43" fmla="*/ 74238 h 999070"/>
                    <a:gd name="connsiteX44" fmla="*/ 200025 w 847725"/>
                    <a:gd name="connsiteY44" fmla="*/ 78623 h 999070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495300 w 847725"/>
                    <a:gd name="connsiteY8" fmla="*/ 250077 h 999074"/>
                    <a:gd name="connsiteX9" fmla="*/ 523875 w 847725"/>
                    <a:gd name="connsiteY9" fmla="*/ 259602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495300 w 847725"/>
                    <a:gd name="connsiteY8" fmla="*/ 250077 h 999074"/>
                    <a:gd name="connsiteX9" fmla="*/ 523875 w 847725"/>
                    <a:gd name="connsiteY9" fmla="*/ 259602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23875 w 847725"/>
                    <a:gd name="connsiteY9" fmla="*/ 259602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45306 w 847725"/>
                    <a:gd name="connsiteY9" fmla="*/ 181020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45306 w 847725"/>
                    <a:gd name="connsiteY9" fmla="*/ 181020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45306 w 847725"/>
                    <a:gd name="connsiteY9" fmla="*/ 181020 h 999074"/>
                    <a:gd name="connsiteX10" fmla="*/ 566738 w 847725"/>
                    <a:gd name="connsiteY10" fmla="*/ 245315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69131 w 847725"/>
                    <a:gd name="connsiteY11" fmla="*/ 202452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07219 w 847725"/>
                    <a:gd name="connsiteY11" fmla="*/ 221503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09600 w 847725"/>
                    <a:gd name="connsiteY11" fmla="*/ 257222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09600 w 847725"/>
                    <a:gd name="connsiteY11" fmla="*/ 257222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2925 w 847725"/>
                    <a:gd name="connsiteY10" fmla="*/ 240552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2925 w 847725"/>
                    <a:gd name="connsiteY10" fmla="*/ 240552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2925 w 847725"/>
                    <a:gd name="connsiteY10" fmla="*/ 247696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90563 w 847725"/>
                    <a:gd name="connsiteY13" fmla="*/ 247697 h 999074"/>
                    <a:gd name="connsiteX14" fmla="*/ 733425 w 847725"/>
                    <a:gd name="connsiteY14" fmla="*/ 383427 h 999074"/>
                    <a:gd name="connsiteX15" fmla="*/ 790575 w 847725"/>
                    <a:gd name="connsiteY15" fmla="*/ 412002 h 999074"/>
                    <a:gd name="connsiteX16" fmla="*/ 819150 w 847725"/>
                    <a:gd name="connsiteY16" fmla="*/ 516777 h 999074"/>
                    <a:gd name="connsiteX17" fmla="*/ 828675 w 847725"/>
                    <a:gd name="connsiteY17" fmla="*/ 545352 h 999074"/>
                    <a:gd name="connsiteX18" fmla="*/ 847725 w 847725"/>
                    <a:gd name="connsiteY18" fmla="*/ 573927 h 999074"/>
                    <a:gd name="connsiteX19" fmla="*/ 838200 w 847725"/>
                    <a:gd name="connsiteY19" fmla="*/ 650127 h 999074"/>
                    <a:gd name="connsiteX20" fmla="*/ 819150 w 847725"/>
                    <a:gd name="connsiteY20" fmla="*/ 716802 h 999074"/>
                    <a:gd name="connsiteX21" fmla="*/ 800100 w 847725"/>
                    <a:gd name="connsiteY21" fmla="*/ 793002 h 999074"/>
                    <a:gd name="connsiteX22" fmla="*/ 762000 w 847725"/>
                    <a:gd name="connsiteY22" fmla="*/ 821577 h 999074"/>
                    <a:gd name="connsiteX23" fmla="*/ 714375 w 847725"/>
                    <a:gd name="connsiteY23" fmla="*/ 869202 h 999074"/>
                    <a:gd name="connsiteX24" fmla="*/ 695325 w 847725"/>
                    <a:gd name="connsiteY24" fmla="*/ 897777 h 999074"/>
                    <a:gd name="connsiteX25" fmla="*/ 685800 w 847725"/>
                    <a:gd name="connsiteY25" fmla="*/ 993027 h 999074"/>
                    <a:gd name="connsiteX26" fmla="*/ 619125 w 847725"/>
                    <a:gd name="connsiteY26" fmla="*/ 983502 h 999074"/>
                    <a:gd name="connsiteX27" fmla="*/ 590550 w 847725"/>
                    <a:gd name="connsiteY27" fmla="*/ 964452 h 999074"/>
                    <a:gd name="connsiteX28" fmla="*/ 361950 w 847725"/>
                    <a:gd name="connsiteY28" fmla="*/ 964452 h 999074"/>
                    <a:gd name="connsiteX29" fmla="*/ 266700 w 847725"/>
                    <a:gd name="connsiteY29" fmla="*/ 935877 h 999074"/>
                    <a:gd name="connsiteX30" fmla="*/ 190500 w 847725"/>
                    <a:gd name="connsiteY30" fmla="*/ 916827 h 999074"/>
                    <a:gd name="connsiteX31" fmla="*/ 104775 w 847725"/>
                    <a:gd name="connsiteY31" fmla="*/ 897777 h 999074"/>
                    <a:gd name="connsiteX32" fmla="*/ 76200 w 847725"/>
                    <a:gd name="connsiteY32" fmla="*/ 878727 h 999074"/>
                    <a:gd name="connsiteX33" fmla="*/ 76200 w 847725"/>
                    <a:gd name="connsiteY33" fmla="*/ 745377 h 999074"/>
                    <a:gd name="connsiteX34" fmla="*/ 47625 w 847725"/>
                    <a:gd name="connsiteY34" fmla="*/ 726327 h 999074"/>
                    <a:gd name="connsiteX35" fmla="*/ 19050 w 847725"/>
                    <a:gd name="connsiteY35" fmla="*/ 659652 h 999074"/>
                    <a:gd name="connsiteX36" fmla="*/ 0 w 847725"/>
                    <a:gd name="connsiteY36" fmla="*/ 602502 h 999074"/>
                    <a:gd name="connsiteX37" fmla="*/ 9525 w 847725"/>
                    <a:gd name="connsiteY37" fmla="*/ 459627 h 999074"/>
                    <a:gd name="connsiteX38" fmla="*/ 28575 w 847725"/>
                    <a:gd name="connsiteY38" fmla="*/ 431052 h 999074"/>
                    <a:gd name="connsiteX39" fmla="*/ 85725 w 847725"/>
                    <a:gd name="connsiteY39" fmla="*/ 383427 h 999074"/>
                    <a:gd name="connsiteX40" fmla="*/ 104775 w 847725"/>
                    <a:gd name="connsiteY40" fmla="*/ 354852 h 999074"/>
                    <a:gd name="connsiteX41" fmla="*/ 133350 w 847725"/>
                    <a:gd name="connsiteY41" fmla="*/ 335802 h 999074"/>
                    <a:gd name="connsiteX42" fmla="*/ 142875 w 847725"/>
                    <a:gd name="connsiteY42" fmla="*/ 297702 h 999074"/>
                    <a:gd name="connsiteX43" fmla="*/ 171450 w 847725"/>
                    <a:gd name="connsiteY43" fmla="*/ 288177 h 999074"/>
                    <a:gd name="connsiteX44" fmla="*/ 200025 w 847725"/>
                    <a:gd name="connsiteY44" fmla="*/ 269127 h 999074"/>
                    <a:gd name="connsiteX45" fmla="*/ 199722 w 847725"/>
                    <a:gd name="connsiteY45" fmla="*/ 74242 h 999074"/>
                    <a:gd name="connsiteX46" fmla="*/ 200025 w 847725"/>
                    <a:gd name="connsiteY46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733425 w 847725"/>
                    <a:gd name="connsiteY14" fmla="*/ 383427 h 999074"/>
                    <a:gd name="connsiteX15" fmla="*/ 790575 w 847725"/>
                    <a:gd name="connsiteY15" fmla="*/ 412002 h 999074"/>
                    <a:gd name="connsiteX16" fmla="*/ 819150 w 847725"/>
                    <a:gd name="connsiteY16" fmla="*/ 516777 h 999074"/>
                    <a:gd name="connsiteX17" fmla="*/ 828675 w 847725"/>
                    <a:gd name="connsiteY17" fmla="*/ 545352 h 999074"/>
                    <a:gd name="connsiteX18" fmla="*/ 847725 w 847725"/>
                    <a:gd name="connsiteY18" fmla="*/ 573927 h 999074"/>
                    <a:gd name="connsiteX19" fmla="*/ 838200 w 847725"/>
                    <a:gd name="connsiteY19" fmla="*/ 650127 h 999074"/>
                    <a:gd name="connsiteX20" fmla="*/ 819150 w 847725"/>
                    <a:gd name="connsiteY20" fmla="*/ 716802 h 999074"/>
                    <a:gd name="connsiteX21" fmla="*/ 800100 w 847725"/>
                    <a:gd name="connsiteY21" fmla="*/ 793002 h 999074"/>
                    <a:gd name="connsiteX22" fmla="*/ 762000 w 847725"/>
                    <a:gd name="connsiteY22" fmla="*/ 821577 h 999074"/>
                    <a:gd name="connsiteX23" fmla="*/ 714375 w 847725"/>
                    <a:gd name="connsiteY23" fmla="*/ 869202 h 999074"/>
                    <a:gd name="connsiteX24" fmla="*/ 695325 w 847725"/>
                    <a:gd name="connsiteY24" fmla="*/ 897777 h 999074"/>
                    <a:gd name="connsiteX25" fmla="*/ 685800 w 847725"/>
                    <a:gd name="connsiteY25" fmla="*/ 993027 h 999074"/>
                    <a:gd name="connsiteX26" fmla="*/ 619125 w 847725"/>
                    <a:gd name="connsiteY26" fmla="*/ 983502 h 999074"/>
                    <a:gd name="connsiteX27" fmla="*/ 590550 w 847725"/>
                    <a:gd name="connsiteY27" fmla="*/ 964452 h 999074"/>
                    <a:gd name="connsiteX28" fmla="*/ 361950 w 847725"/>
                    <a:gd name="connsiteY28" fmla="*/ 964452 h 999074"/>
                    <a:gd name="connsiteX29" fmla="*/ 266700 w 847725"/>
                    <a:gd name="connsiteY29" fmla="*/ 935877 h 999074"/>
                    <a:gd name="connsiteX30" fmla="*/ 190500 w 847725"/>
                    <a:gd name="connsiteY30" fmla="*/ 916827 h 999074"/>
                    <a:gd name="connsiteX31" fmla="*/ 104775 w 847725"/>
                    <a:gd name="connsiteY31" fmla="*/ 897777 h 999074"/>
                    <a:gd name="connsiteX32" fmla="*/ 76200 w 847725"/>
                    <a:gd name="connsiteY32" fmla="*/ 878727 h 999074"/>
                    <a:gd name="connsiteX33" fmla="*/ 76200 w 847725"/>
                    <a:gd name="connsiteY33" fmla="*/ 745377 h 999074"/>
                    <a:gd name="connsiteX34" fmla="*/ 47625 w 847725"/>
                    <a:gd name="connsiteY34" fmla="*/ 726327 h 999074"/>
                    <a:gd name="connsiteX35" fmla="*/ 19050 w 847725"/>
                    <a:gd name="connsiteY35" fmla="*/ 659652 h 999074"/>
                    <a:gd name="connsiteX36" fmla="*/ 0 w 847725"/>
                    <a:gd name="connsiteY36" fmla="*/ 602502 h 999074"/>
                    <a:gd name="connsiteX37" fmla="*/ 9525 w 847725"/>
                    <a:gd name="connsiteY37" fmla="*/ 459627 h 999074"/>
                    <a:gd name="connsiteX38" fmla="*/ 28575 w 847725"/>
                    <a:gd name="connsiteY38" fmla="*/ 431052 h 999074"/>
                    <a:gd name="connsiteX39" fmla="*/ 85725 w 847725"/>
                    <a:gd name="connsiteY39" fmla="*/ 383427 h 999074"/>
                    <a:gd name="connsiteX40" fmla="*/ 104775 w 847725"/>
                    <a:gd name="connsiteY40" fmla="*/ 354852 h 999074"/>
                    <a:gd name="connsiteX41" fmla="*/ 133350 w 847725"/>
                    <a:gd name="connsiteY41" fmla="*/ 335802 h 999074"/>
                    <a:gd name="connsiteX42" fmla="*/ 142875 w 847725"/>
                    <a:gd name="connsiteY42" fmla="*/ 297702 h 999074"/>
                    <a:gd name="connsiteX43" fmla="*/ 171450 w 847725"/>
                    <a:gd name="connsiteY43" fmla="*/ 288177 h 999074"/>
                    <a:gd name="connsiteX44" fmla="*/ 200025 w 847725"/>
                    <a:gd name="connsiteY44" fmla="*/ 269127 h 999074"/>
                    <a:gd name="connsiteX45" fmla="*/ 199722 w 847725"/>
                    <a:gd name="connsiteY45" fmla="*/ 74242 h 999074"/>
                    <a:gd name="connsiteX46" fmla="*/ 200025 w 847725"/>
                    <a:gd name="connsiteY46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90563 w 847725"/>
                    <a:gd name="connsiteY14" fmla="*/ 342947 h 999074"/>
                    <a:gd name="connsiteX15" fmla="*/ 733425 w 847725"/>
                    <a:gd name="connsiteY15" fmla="*/ 383427 h 999074"/>
                    <a:gd name="connsiteX16" fmla="*/ 790575 w 847725"/>
                    <a:gd name="connsiteY16" fmla="*/ 412002 h 999074"/>
                    <a:gd name="connsiteX17" fmla="*/ 819150 w 847725"/>
                    <a:gd name="connsiteY17" fmla="*/ 516777 h 999074"/>
                    <a:gd name="connsiteX18" fmla="*/ 828675 w 847725"/>
                    <a:gd name="connsiteY18" fmla="*/ 545352 h 999074"/>
                    <a:gd name="connsiteX19" fmla="*/ 847725 w 847725"/>
                    <a:gd name="connsiteY19" fmla="*/ 573927 h 999074"/>
                    <a:gd name="connsiteX20" fmla="*/ 838200 w 847725"/>
                    <a:gd name="connsiteY20" fmla="*/ 650127 h 999074"/>
                    <a:gd name="connsiteX21" fmla="*/ 819150 w 847725"/>
                    <a:gd name="connsiteY21" fmla="*/ 716802 h 999074"/>
                    <a:gd name="connsiteX22" fmla="*/ 800100 w 847725"/>
                    <a:gd name="connsiteY22" fmla="*/ 793002 h 999074"/>
                    <a:gd name="connsiteX23" fmla="*/ 762000 w 847725"/>
                    <a:gd name="connsiteY23" fmla="*/ 821577 h 999074"/>
                    <a:gd name="connsiteX24" fmla="*/ 714375 w 847725"/>
                    <a:gd name="connsiteY24" fmla="*/ 869202 h 999074"/>
                    <a:gd name="connsiteX25" fmla="*/ 695325 w 847725"/>
                    <a:gd name="connsiteY25" fmla="*/ 897777 h 999074"/>
                    <a:gd name="connsiteX26" fmla="*/ 685800 w 847725"/>
                    <a:gd name="connsiteY26" fmla="*/ 993027 h 999074"/>
                    <a:gd name="connsiteX27" fmla="*/ 619125 w 847725"/>
                    <a:gd name="connsiteY27" fmla="*/ 983502 h 999074"/>
                    <a:gd name="connsiteX28" fmla="*/ 590550 w 847725"/>
                    <a:gd name="connsiteY28" fmla="*/ 964452 h 999074"/>
                    <a:gd name="connsiteX29" fmla="*/ 361950 w 847725"/>
                    <a:gd name="connsiteY29" fmla="*/ 964452 h 999074"/>
                    <a:gd name="connsiteX30" fmla="*/ 266700 w 847725"/>
                    <a:gd name="connsiteY30" fmla="*/ 935877 h 999074"/>
                    <a:gd name="connsiteX31" fmla="*/ 190500 w 847725"/>
                    <a:gd name="connsiteY31" fmla="*/ 916827 h 999074"/>
                    <a:gd name="connsiteX32" fmla="*/ 104775 w 847725"/>
                    <a:gd name="connsiteY32" fmla="*/ 897777 h 999074"/>
                    <a:gd name="connsiteX33" fmla="*/ 76200 w 847725"/>
                    <a:gd name="connsiteY33" fmla="*/ 878727 h 999074"/>
                    <a:gd name="connsiteX34" fmla="*/ 76200 w 847725"/>
                    <a:gd name="connsiteY34" fmla="*/ 745377 h 999074"/>
                    <a:gd name="connsiteX35" fmla="*/ 47625 w 847725"/>
                    <a:gd name="connsiteY35" fmla="*/ 726327 h 999074"/>
                    <a:gd name="connsiteX36" fmla="*/ 19050 w 847725"/>
                    <a:gd name="connsiteY36" fmla="*/ 659652 h 999074"/>
                    <a:gd name="connsiteX37" fmla="*/ 0 w 847725"/>
                    <a:gd name="connsiteY37" fmla="*/ 602502 h 999074"/>
                    <a:gd name="connsiteX38" fmla="*/ 9525 w 847725"/>
                    <a:gd name="connsiteY38" fmla="*/ 459627 h 999074"/>
                    <a:gd name="connsiteX39" fmla="*/ 28575 w 847725"/>
                    <a:gd name="connsiteY39" fmla="*/ 431052 h 999074"/>
                    <a:gd name="connsiteX40" fmla="*/ 85725 w 847725"/>
                    <a:gd name="connsiteY40" fmla="*/ 383427 h 999074"/>
                    <a:gd name="connsiteX41" fmla="*/ 104775 w 847725"/>
                    <a:gd name="connsiteY41" fmla="*/ 354852 h 999074"/>
                    <a:gd name="connsiteX42" fmla="*/ 133350 w 847725"/>
                    <a:gd name="connsiteY42" fmla="*/ 335802 h 999074"/>
                    <a:gd name="connsiteX43" fmla="*/ 142875 w 847725"/>
                    <a:gd name="connsiteY43" fmla="*/ 297702 h 999074"/>
                    <a:gd name="connsiteX44" fmla="*/ 171450 w 847725"/>
                    <a:gd name="connsiteY44" fmla="*/ 288177 h 999074"/>
                    <a:gd name="connsiteX45" fmla="*/ 200025 w 847725"/>
                    <a:gd name="connsiteY45" fmla="*/ 269127 h 999074"/>
                    <a:gd name="connsiteX46" fmla="*/ 199722 w 847725"/>
                    <a:gd name="connsiteY46" fmla="*/ 74242 h 999074"/>
                    <a:gd name="connsiteX47" fmla="*/ 200025 w 847725"/>
                    <a:gd name="connsiteY47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733425 w 847725"/>
                    <a:gd name="connsiteY15" fmla="*/ 383427 h 999074"/>
                    <a:gd name="connsiteX16" fmla="*/ 790575 w 847725"/>
                    <a:gd name="connsiteY16" fmla="*/ 412002 h 999074"/>
                    <a:gd name="connsiteX17" fmla="*/ 819150 w 847725"/>
                    <a:gd name="connsiteY17" fmla="*/ 516777 h 999074"/>
                    <a:gd name="connsiteX18" fmla="*/ 828675 w 847725"/>
                    <a:gd name="connsiteY18" fmla="*/ 545352 h 999074"/>
                    <a:gd name="connsiteX19" fmla="*/ 847725 w 847725"/>
                    <a:gd name="connsiteY19" fmla="*/ 573927 h 999074"/>
                    <a:gd name="connsiteX20" fmla="*/ 838200 w 847725"/>
                    <a:gd name="connsiteY20" fmla="*/ 650127 h 999074"/>
                    <a:gd name="connsiteX21" fmla="*/ 819150 w 847725"/>
                    <a:gd name="connsiteY21" fmla="*/ 716802 h 999074"/>
                    <a:gd name="connsiteX22" fmla="*/ 800100 w 847725"/>
                    <a:gd name="connsiteY22" fmla="*/ 793002 h 999074"/>
                    <a:gd name="connsiteX23" fmla="*/ 762000 w 847725"/>
                    <a:gd name="connsiteY23" fmla="*/ 821577 h 999074"/>
                    <a:gd name="connsiteX24" fmla="*/ 714375 w 847725"/>
                    <a:gd name="connsiteY24" fmla="*/ 869202 h 999074"/>
                    <a:gd name="connsiteX25" fmla="*/ 695325 w 847725"/>
                    <a:gd name="connsiteY25" fmla="*/ 897777 h 999074"/>
                    <a:gd name="connsiteX26" fmla="*/ 685800 w 847725"/>
                    <a:gd name="connsiteY26" fmla="*/ 993027 h 999074"/>
                    <a:gd name="connsiteX27" fmla="*/ 619125 w 847725"/>
                    <a:gd name="connsiteY27" fmla="*/ 983502 h 999074"/>
                    <a:gd name="connsiteX28" fmla="*/ 590550 w 847725"/>
                    <a:gd name="connsiteY28" fmla="*/ 964452 h 999074"/>
                    <a:gd name="connsiteX29" fmla="*/ 361950 w 847725"/>
                    <a:gd name="connsiteY29" fmla="*/ 964452 h 999074"/>
                    <a:gd name="connsiteX30" fmla="*/ 266700 w 847725"/>
                    <a:gd name="connsiteY30" fmla="*/ 935877 h 999074"/>
                    <a:gd name="connsiteX31" fmla="*/ 190500 w 847725"/>
                    <a:gd name="connsiteY31" fmla="*/ 916827 h 999074"/>
                    <a:gd name="connsiteX32" fmla="*/ 104775 w 847725"/>
                    <a:gd name="connsiteY32" fmla="*/ 897777 h 999074"/>
                    <a:gd name="connsiteX33" fmla="*/ 76200 w 847725"/>
                    <a:gd name="connsiteY33" fmla="*/ 878727 h 999074"/>
                    <a:gd name="connsiteX34" fmla="*/ 76200 w 847725"/>
                    <a:gd name="connsiteY34" fmla="*/ 745377 h 999074"/>
                    <a:gd name="connsiteX35" fmla="*/ 47625 w 847725"/>
                    <a:gd name="connsiteY35" fmla="*/ 726327 h 999074"/>
                    <a:gd name="connsiteX36" fmla="*/ 19050 w 847725"/>
                    <a:gd name="connsiteY36" fmla="*/ 659652 h 999074"/>
                    <a:gd name="connsiteX37" fmla="*/ 0 w 847725"/>
                    <a:gd name="connsiteY37" fmla="*/ 602502 h 999074"/>
                    <a:gd name="connsiteX38" fmla="*/ 9525 w 847725"/>
                    <a:gd name="connsiteY38" fmla="*/ 459627 h 999074"/>
                    <a:gd name="connsiteX39" fmla="*/ 28575 w 847725"/>
                    <a:gd name="connsiteY39" fmla="*/ 431052 h 999074"/>
                    <a:gd name="connsiteX40" fmla="*/ 85725 w 847725"/>
                    <a:gd name="connsiteY40" fmla="*/ 383427 h 999074"/>
                    <a:gd name="connsiteX41" fmla="*/ 104775 w 847725"/>
                    <a:gd name="connsiteY41" fmla="*/ 354852 h 999074"/>
                    <a:gd name="connsiteX42" fmla="*/ 133350 w 847725"/>
                    <a:gd name="connsiteY42" fmla="*/ 335802 h 999074"/>
                    <a:gd name="connsiteX43" fmla="*/ 142875 w 847725"/>
                    <a:gd name="connsiteY43" fmla="*/ 297702 h 999074"/>
                    <a:gd name="connsiteX44" fmla="*/ 171450 w 847725"/>
                    <a:gd name="connsiteY44" fmla="*/ 288177 h 999074"/>
                    <a:gd name="connsiteX45" fmla="*/ 200025 w 847725"/>
                    <a:gd name="connsiteY45" fmla="*/ 269127 h 999074"/>
                    <a:gd name="connsiteX46" fmla="*/ 199722 w 847725"/>
                    <a:gd name="connsiteY46" fmla="*/ 74242 h 999074"/>
                    <a:gd name="connsiteX47" fmla="*/ 200025 w 847725"/>
                    <a:gd name="connsiteY47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733425 w 847725"/>
                    <a:gd name="connsiteY15" fmla="*/ 383427 h 999074"/>
                    <a:gd name="connsiteX16" fmla="*/ 790575 w 847725"/>
                    <a:gd name="connsiteY16" fmla="*/ 412002 h 999074"/>
                    <a:gd name="connsiteX17" fmla="*/ 819150 w 847725"/>
                    <a:gd name="connsiteY17" fmla="*/ 516777 h 999074"/>
                    <a:gd name="connsiteX18" fmla="*/ 828675 w 847725"/>
                    <a:gd name="connsiteY18" fmla="*/ 545352 h 999074"/>
                    <a:gd name="connsiteX19" fmla="*/ 847725 w 847725"/>
                    <a:gd name="connsiteY19" fmla="*/ 573927 h 999074"/>
                    <a:gd name="connsiteX20" fmla="*/ 838200 w 847725"/>
                    <a:gd name="connsiteY20" fmla="*/ 650127 h 999074"/>
                    <a:gd name="connsiteX21" fmla="*/ 819150 w 847725"/>
                    <a:gd name="connsiteY21" fmla="*/ 716802 h 999074"/>
                    <a:gd name="connsiteX22" fmla="*/ 800100 w 847725"/>
                    <a:gd name="connsiteY22" fmla="*/ 793002 h 999074"/>
                    <a:gd name="connsiteX23" fmla="*/ 762000 w 847725"/>
                    <a:gd name="connsiteY23" fmla="*/ 821577 h 999074"/>
                    <a:gd name="connsiteX24" fmla="*/ 714375 w 847725"/>
                    <a:gd name="connsiteY24" fmla="*/ 869202 h 999074"/>
                    <a:gd name="connsiteX25" fmla="*/ 695325 w 847725"/>
                    <a:gd name="connsiteY25" fmla="*/ 897777 h 999074"/>
                    <a:gd name="connsiteX26" fmla="*/ 685800 w 847725"/>
                    <a:gd name="connsiteY26" fmla="*/ 993027 h 999074"/>
                    <a:gd name="connsiteX27" fmla="*/ 619125 w 847725"/>
                    <a:gd name="connsiteY27" fmla="*/ 983502 h 999074"/>
                    <a:gd name="connsiteX28" fmla="*/ 590550 w 847725"/>
                    <a:gd name="connsiteY28" fmla="*/ 964452 h 999074"/>
                    <a:gd name="connsiteX29" fmla="*/ 361950 w 847725"/>
                    <a:gd name="connsiteY29" fmla="*/ 964452 h 999074"/>
                    <a:gd name="connsiteX30" fmla="*/ 266700 w 847725"/>
                    <a:gd name="connsiteY30" fmla="*/ 935877 h 999074"/>
                    <a:gd name="connsiteX31" fmla="*/ 190500 w 847725"/>
                    <a:gd name="connsiteY31" fmla="*/ 916827 h 999074"/>
                    <a:gd name="connsiteX32" fmla="*/ 104775 w 847725"/>
                    <a:gd name="connsiteY32" fmla="*/ 897777 h 999074"/>
                    <a:gd name="connsiteX33" fmla="*/ 76200 w 847725"/>
                    <a:gd name="connsiteY33" fmla="*/ 878727 h 999074"/>
                    <a:gd name="connsiteX34" fmla="*/ 76200 w 847725"/>
                    <a:gd name="connsiteY34" fmla="*/ 745377 h 999074"/>
                    <a:gd name="connsiteX35" fmla="*/ 47625 w 847725"/>
                    <a:gd name="connsiteY35" fmla="*/ 726327 h 999074"/>
                    <a:gd name="connsiteX36" fmla="*/ 19050 w 847725"/>
                    <a:gd name="connsiteY36" fmla="*/ 659652 h 999074"/>
                    <a:gd name="connsiteX37" fmla="*/ 0 w 847725"/>
                    <a:gd name="connsiteY37" fmla="*/ 602502 h 999074"/>
                    <a:gd name="connsiteX38" fmla="*/ 9525 w 847725"/>
                    <a:gd name="connsiteY38" fmla="*/ 459627 h 999074"/>
                    <a:gd name="connsiteX39" fmla="*/ 28575 w 847725"/>
                    <a:gd name="connsiteY39" fmla="*/ 431052 h 999074"/>
                    <a:gd name="connsiteX40" fmla="*/ 85725 w 847725"/>
                    <a:gd name="connsiteY40" fmla="*/ 383427 h 999074"/>
                    <a:gd name="connsiteX41" fmla="*/ 104775 w 847725"/>
                    <a:gd name="connsiteY41" fmla="*/ 354852 h 999074"/>
                    <a:gd name="connsiteX42" fmla="*/ 133350 w 847725"/>
                    <a:gd name="connsiteY42" fmla="*/ 335802 h 999074"/>
                    <a:gd name="connsiteX43" fmla="*/ 142875 w 847725"/>
                    <a:gd name="connsiteY43" fmla="*/ 297702 h 999074"/>
                    <a:gd name="connsiteX44" fmla="*/ 171450 w 847725"/>
                    <a:gd name="connsiteY44" fmla="*/ 288177 h 999074"/>
                    <a:gd name="connsiteX45" fmla="*/ 200025 w 847725"/>
                    <a:gd name="connsiteY45" fmla="*/ 269127 h 999074"/>
                    <a:gd name="connsiteX46" fmla="*/ 199722 w 847725"/>
                    <a:gd name="connsiteY46" fmla="*/ 74242 h 999074"/>
                    <a:gd name="connsiteX47" fmla="*/ 200025 w 847725"/>
                    <a:gd name="connsiteY47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709613 w 847725"/>
                    <a:gd name="connsiteY15" fmla="*/ 340566 h 999074"/>
                    <a:gd name="connsiteX16" fmla="*/ 733425 w 847725"/>
                    <a:gd name="connsiteY16" fmla="*/ 383427 h 999074"/>
                    <a:gd name="connsiteX17" fmla="*/ 790575 w 847725"/>
                    <a:gd name="connsiteY17" fmla="*/ 412002 h 999074"/>
                    <a:gd name="connsiteX18" fmla="*/ 819150 w 847725"/>
                    <a:gd name="connsiteY18" fmla="*/ 516777 h 999074"/>
                    <a:gd name="connsiteX19" fmla="*/ 828675 w 847725"/>
                    <a:gd name="connsiteY19" fmla="*/ 545352 h 999074"/>
                    <a:gd name="connsiteX20" fmla="*/ 847725 w 847725"/>
                    <a:gd name="connsiteY20" fmla="*/ 573927 h 999074"/>
                    <a:gd name="connsiteX21" fmla="*/ 838200 w 847725"/>
                    <a:gd name="connsiteY21" fmla="*/ 650127 h 999074"/>
                    <a:gd name="connsiteX22" fmla="*/ 819150 w 847725"/>
                    <a:gd name="connsiteY22" fmla="*/ 716802 h 999074"/>
                    <a:gd name="connsiteX23" fmla="*/ 800100 w 847725"/>
                    <a:gd name="connsiteY23" fmla="*/ 793002 h 999074"/>
                    <a:gd name="connsiteX24" fmla="*/ 762000 w 847725"/>
                    <a:gd name="connsiteY24" fmla="*/ 821577 h 999074"/>
                    <a:gd name="connsiteX25" fmla="*/ 714375 w 847725"/>
                    <a:gd name="connsiteY25" fmla="*/ 869202 h 999074"/>
                    <a:gd name="connsiteX26" fmla="*/ 695325 w 847725"/>
                    <a:gd name="connsiteY26" fmla="*/ 897777 h 999074"/>
                    <a:gd name="connsiteX27" fmla="*/ 685800 w 847725"/>
                    <a:gd name="connsiteY27" fmla="*/ 993027 h 999074"/>
                    <a:gd name="connsiteX28" fmla="*/ 619125 w 847725"/>
                    <a:gd name="connsiteY28" fmla="*/ 983502 h 999074"/>
                    <a:gd name="connsiteX29" fmla="*/ 590550 w 847725"/>
                    <a:gd name="connsiteY29" fmla="*/ 964452 h 999074"/>
                    <a:gd name="connsiteX30" fmla="*/ 361950 w 847725"/>
                    <a:gd name="connsiteY30" fmla="*/ 964452 h 999074"/>
                    <a:gd name="connsiteX31" fmla="*/ 266700 w 847725"/>
                    <a:gd name="connsiteY31" fmla="*/ 935877 h 999074"/>
                    <a:gd name="connsiteX32" fmla="*/ 190500 w 847725"/>
                    <a:gd name="connsiteY32" fmla="*/ 916827 h 999074"/>
                    <a:gd name="connsiteX33" fmla="*/ 104775 w 847725"/>
                    <a:gd name="connsiteY33" fmla="*/ 897777 h 999074"/>
                    <a:gd name="connsiteX34" fmla="*/ 76200 w 847725"/>
                    <a:gd name="connsiteY34" fmla="*/ 878727 h 999074"/>
                    <a:gd name="connsiteX35" fmla="*/ 76200 w 847725"/>
                    <a:gd name="connsiteY35" fmla="*/ 745377 h 999074"/>
                    <a:gd name="connsiteX36" fmla="*/ 47625 w 847725"/>
                    <a:gd name="connsiteY36" fmla="*/ 726327 h 999074"/>
                    <a:gd name="connsiteX37" fmla="*/ 19050 w 847725"/>
                    <a:gd name="connsiteY37" fmla="*/ 659652 h 999074"/>
                    <a:gd name="connsiteX38" fmla="*/ 0 w 847725"/>
                    <a:gd name="connsiteY38" fmla="*/ 602502 h 999074"/>
                    <a:gd name="connsiteX39" fmla="*/ 9525 w 847725"/>
                    <a:gd name="connsiteY39" fmla="*/ 459627 h 999074"/>
                    <a:gd name="connsiteX40" fmla="*/ 28575 w 847725"/>
                    <a:gd name="connsiteY40" fmla="*/ 431052 h 999074"/>
                    <a:gd name="connsiteX41" fmla="*/ 85725 w 847725"/>
                    <a:gd name="connsiteY41" fmla="*/ 383427 h 999074"/>
                    <a:gd name="connsiteX42" fmla="*/ 104775 w 847725"/>
                    <a:gd name="connsiteY42" fmla="*/ 354852 h 999074"/>
                    <a:gd name="connsiteX43" fmla="*/ 133350 w 847725"/>
                    <a:gd name="connsiteY43" fmla="*/ 335802 h 999074"/>
                    <a:gd name="connsiteX44" fmla="*/ 142875 w 847725"/>
                    <a:gd name="connsiteY44" fmla="*/ 297702 h 999074"/>
                    <a:gd name="connsiteX45" fmla="*/ 171450 w 847725"/>
                    <a:gd name="connsiteY45" fmla="*/ 288177 h 999074"/>
                    <a:gd name="connsiteX46" fmla="*/ 200025 w 847725"/>
                    <a:gd name="connsiteY46" fmla="*/ 269127 h 999074"/>
                    <a:gd name="connsiteX47" fmla="*/ 199722 w 847725"/>
                    <a:gd name="connsiteY47" fmla="*/ 74242 h 999074"/>
                    <a:gd name="connsiteX48" fmla="*/ 200025 w 847725"/>
                    <a:gd name="connsiteY48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33425 w 847725"/>
                    <a:gd name="connsiteY16" fmla="*/ 383427 h 999074"/>
                    <a:gd name="connsiteX17" fmla="*/ 790575 w 847725"/>
                    <a:gd name="connsiteY17" fmla="*/ 412002 h 999074"/>
                    <a:gd name="connsiteX18" fmla="*/ 819150 w 847725"/>
                    <a:gd name="connsiteY18" fmla="*/ 516777 h 999074"/>
                    <a:gd name="connsiteX19" fmla="*/ 828675 w 847725"/>
                    <a:gd name="connsiteY19" fmla="*/ 545352 h 999074"/>
                    <a:gd name="connsiteX20" fmla="*/ 847725 w 847725"/>
                    <a:gd name="connsiteY20" fmla="*/ 573927 h 999074"/>
                    <a:gd name="connsiteX21" fmla="*/ 838200 w 847725"/>
                    <a:gd name="connsiteY21" fmla="*/ 650127 h 999074"/>
                    <a:gd name="connsiteX22" fmla="*/ 819150 w 847725"/>
                    <a:gd name="connsiteY22" fmla="*/ 716802 h 999074"/>
                    <a:gd name="connsiteX23" fmla="*/ 800100 w 847725"/>
                    <a:gd name="connsiteY23" fmla="*/ 793002 h 999074"/>
                    <a:gd name="connsiteX24" fmla="*/ 762000 w 847725"/>
                    <a:gd name="connsiteY24" fmla="*/ 821577 h 999074"/>
                    <a:gd name="connsiteX25" fmla="*/ 714375 w 847725"/>
                    <a:gd name="connsiteY25" fmla="*/ 869202 h 999074"/>
                    <a:gd name="connsiteX26" fmla="*/ 695325 w 847725"/>
                    <a:gd name="connsiteY26" fmla="*/ 897777 h 999074"/>
                    <a:gd name="connsiteX27" fmla="*/ 685800 w 847725"/>
                    <a:gd name="connsiteY27" fmla="*/ 993027 h 999074"/>
                    <a:gd name="connsiteX28" fmla="*/ 619125 w 847725"/>
                    <a:gd name="connsiteY28" fmla="*/ 983502 h 999074"/>
                    <a:gd name="connsiteX29" fmla="*/ 590550 w 847725"/>
                    <a:gd name="connsiteY29" fmla="*/ 964452 h 999074"/>
                    <a:gd name="connsiteX30" fmla="*/ 361950 w 847725"/>
                    <a:gd name="connsiteY30" fmla="*/ 964452 h 999074"/>
                    <a:gd name="connsiteX31" fmla="*/ 266700 w 847725"/>
                    <a:gd name="connsiteY31" fmla="*/ 935877 h 999074"/>
                    <a:gd name="connsiteX32" fmla="*/ 190500 w 847725"/>
                    <a:gd name="connsiteY32" fmla="*/ 916827 h 999074"/>
                    <a:gd name="connsiteX33" fmla="*/ 104775 w 847725"/>
                    <a:gd name="connsiteY33" fmla="*/ 897777 h 999074"/>
                    <a:gd name="connsiteX34" fmla="*/ 76200 w 847725"/>
                    <a:gd name="connsiteY34" fmla="*/ 878727 h 999074"/>
                    <a:gd name="connsiteX35" fmla="*/ 76200 w 847725"/>
                    <a:gd name="connsiteY35" fmla="*/ 745377 h 999074"/>
                    <a:gd name="connsiteX36" fmla="*/ 47625 w 847725"/>
                    <a:gd name="connsiteY36" fmla="*/ 726327 h 999074"/>
                    <a:gd name="connsiteX37" fmla="*/ 19050 w 847725"/>
                    <a:gd name="connsiteY37" fmla="*/ 659652 h 999074"/>
                    <a:gd name="connsiteX38" fmla="*/ 0 w 847725"/>
                    <a:gd name="connsiteY38" fmla="*/ 602502 h 999074"/>
                    <a:gd name="connsiteX39" fmla="*/ 9525 w 847725"/>
                    <a:gd name="connsiteY39" fmla="*/ 459627 h 999074"/>
                    <a:gd name="connsiteX40" fmla="*/ 28575 w 847725"/>
                    <a:gd name="connsiteY40" fmla="*/ 431052 h 999074"/>
                    <a:gd name="connsiteX41" fmla="*/ 85725 w 847725"/>
                    <a:gd name="connsiteY41" fmla="*/ 383427 h 999074"/>
                    <a:gd name="connsiteX42" fmla="*/ 104775 w 847725"/>
                    <a:gd name="connsiteY42" fmla="*/ 354852 h 999074"/>
                    <a:gd name="connsiteX43" fmla="*/ 133350 w 847725"/>
                    <a:gd name="connsiteY43" fmla="*/ 335802 h 999074"/>
                    <a:gd name="connsiteX44" fmla="*/ 142875 w 847725"/>
                    <a:gd name="connsiteY44" fmla="*/ 297702 h 999074"/>
                    <a:gd name="connsiteX45" fmla="*/ 171450 w 847725"/>
                    <a:gd name="connsiteY45" fmla="*/ 288177 h 999074"/>
                    <a:gd name="connsiteX46" fmla="*/ 200025 w 847725"/>
                    <a:gd name="connsiteY46" fmla="*/ 269127 h 999074"/>
                    <a:gd name="connsiteX47" fmla="*/ 199722 w 847725"/>
                    <a:gd name="connsiteY47" fmla="*/ 74242 h 999074"/>
                    <a:gd name="connsiteX48" fmla="*/ 200025 w 847725"/>
                    <a:gd name="connsiteY48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07231 w 847725"/>
                    <a:gd name="connsiteY16" fmla="*/ 359616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4374 w 847725"/>
                    <a:gd name="connsiteY16" fmla="*/ 314372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4374 w 847725"/>
                    <a:gd name="connsiteY16" fmla="*/ 314372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71525 w 847725"/>
                    <a:gd name="connsiteY17" fmla="*/ 364377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71525 w 847725"/>
                    <a:gd name="connsiteY17" fmla="*/ 364377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776288 w 847725"/>
                    <a:gd name="connsiteY19" fmla="*/ 495346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776288 w 847725"/>
                    <a:gd name="connsiteY19" fmla="*/ 495346 h 999074"/>
                    <a:gd name="connsiteX20" fmla="*/ 831057 w 847725"/>
                    <a:gd name="connsiteY20" fmla="*/ 504871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39034"/>
                    <a:gd name="connsiteY0" fmla="*/ 78627 h 999074"/>
                    <a:gd name="connsiteX1" fmla="*/ 228600 w 839034"/>
                    <a:gd name="connsiteY1" fmla="*/ 192927 h 999074"/>
                    <a:gd name="connsiteX2" fmla="*/ 259557 w 839034"/>
                    <a:gd name="connsiteY2" fmla="*/ 235790 h 999074"/>
                    <a:gd name="connsiteX3" fmla="*/ 261937 w 839034"/>
                    <a:gd name="connsiteY3" fmla="*/ 166734 h 999074"/>
                    <a:gd name="connsiteX4" fmla="*/ 333375 w 839034"/>
                    <a:gd name="connsiteY4" fmla="*/ 195308 h 999074"/>
                    <a:gd name="connsiteX5" fmla="*/ 409575 w 839034"/>
                    <a:gd name="connsiteY5" fmla="*/ 183402 h 999074"/>
                    <a:gd name="connsiteX6" fmla="*/ 476251 w 839034"/>
                    <a:gd name="connsiteY6" fmla="*/ 204833 h 999074"/>
                    <a:gd name="connsiteX7" fmla="*/ 535780 w 839034"/>
                    <a:gd name="connsiteY7" fmla="*/ 46 h 999074"/>
                    <a:gd name="connsiteX8" fmla="*/ 507206 w 839034"/>
                    <a:gd name="connsiteY8" fmla="*/ 223883 h 999074"/>
                    <a:gd name="connsiteX9" fmla="*/ 557212 w 839034"/>
                    <a:gd name="connsiteY9" fmla="*/ 183401 h 999074"/>
                    <a:gd name="connsiteX10" fmla="*/ 547687 w 839034"/>
                    <a:gd name="connsiteY10" fmla="*/ 245316 h 999074"/>
                    <a:gd name="connsiteX11" fmla="*/ 600076 w 839034"/>
                    <a:gd name="connsiteY11" fmla="*/ 269127 h 999074"/>
                    <a:gd name="connsiteX12" fmla="*/ 669131 w 839034"/>
                    <a:gd name="connsiteY12" fmla="*/ 202452 h 999074"/>
                    <a:gd name="connsiteX13" fmla="*/ 635794 w 839034"/>
                    <a:gd name="connsiteY13" fmla="*/ 283416 h 999074"/>
                    <a:gd name="connsiteX14" fmla="*/ 676276 w 839034"/>
                    <a:gd name="connsiteY14" fmla="*/ 276272 h 999074"/>
                    <a:gd name="connsiteX15" fmla="*/ 676275 w 839034"/>
                    <a:gd name="connsiteY15" fmla="*/ 321516 h 999074"/>
                    <a:gd name="connsiteX16" fmla="*/ 716755 w 839034"/>
                    <a:gd name="connsiteY16" fmla="*/ 323897 h 999074"/>
                    <a:gd name="connsiteX17" fmla="*/ 766763 w 839034"/>
                    <a:gd name="connsiteY17" fmla="*/ 359615 h 999074"/>
                    <a:gd name="connsiteX18" fmla="*/ 766762 w 839034"/>
                    <a:gd name="connsiteY18" fmla="*/ 409621 h 999074"/>
                    <a:gd name="connsiteX19" fmla="*/ 776288 w 839034"/>
                    <a:gd name="connsiteY19" fmla="*/ 495346 h 999074"/>
                    <a:gd name="connsiteX20" fmla="*/ 831057 w 839034"/>
                    <a:gd name="connsiteY20" fmla="*/ 504871 h 999074"/>
                    <a:gd name="connsiteX21" fmla="*/ 792956 w 839034"/>
                    <a:gd name="connsiteY21" fmla="*/ 545352 h 999074"/>
                    <a:gd name="connsiteX22" fmla="*/ 838200 w 839034"/>
                    <a:gd name="connsiteY22" fmla="*/ 650127 h 999074"/>
                    <a:gd name="connsiteX23" fmla="*/ 819150 w 839034"/>
                    <a:gd name="connsiteY23" fmla="*/ 716802 h 999074"/>
                    <a:gd name="connsiteX24" fmla="*/ 800100 w 839034"/>
                    <a:gd name="connsiteY24" fmla="*/ 793002 h 999074"/>
                    <a:gd name="connsiteX25" fmla="*/ 762000 w 839034"/>
                    <a:gd name="connsiteY25" fmla="*/ 821577 h 999074"/>
                    <a:gd name="connsiteX26" fmla="*/ 714375 w 839034"/>
                    <a:gd name="connsiteY26" fmla="*/ 869202 h 999074"/>
                    <a:gd name="connsiteX27" fmla="*/ 695325 w 839034"/>
                    <a:gd name="connsiteY27" fmla="*/ 897777 h 999074"/>
                    <a:gd name="connsiteX28" fmla="*/ 685800 w 839034"/>
                    <a:gd name="connsiteY28" fmla="*/ 993027 h 999074"/>
                    <a:gd name="connsiteX29" fmla="*/ 619125 w 839034"/>
                    <a:gd name="connsiteY29" fmla="*/ 983502 h 999074"/>
                    <a:gd name="connsiteX30" fmla="*/ 590550 w 839034"/>
                    <a:gd name="connsiteY30" fmla="*/ 964452 h 999074"/>
                    <a:gd name="connsiteX31" fmla="*/ 361950 w 839034"/>
                    <a:gd name="connsiteY31" fmla="*/ 964452 h 999074"/>
                    <a:gd name="connsiteX32" fmla="*/ 266700 w 839034"/>
                    <a:gd name="connsiteY32" fmla="*/ 935877 h 999074"/>
                    <a:gd name="connsiteX33" fmla="*/ 190500 w 839034"/>
                    <a:gd name="connsiteY33" fmla="*/ 916827 h 999074"/>
                    <a:gd name="connsiteX34" fmla="*/ 104775 w 839034"/>
                    <a:gd name="connsiteY34" fmla="*/ 897777 h 999074"/>
                    <a:gd name="connsiteX35" fmla="*/ 76200 w 839034"/>
                    <a:gd name="connsiteY35" fmla="*/ 878727 h 999074"/>
                    <a:gd name="connsiteX36" fmla="*/ 76200 w 839034"/>
                    <a:gd name="connsiteY36" fmla="*/ 745377 h 999074"/>
                    <a:gd name="connsiteX37" fmla="*/ 47625 w 839034"/>
                    <a:gd name="connsiteY37" fmla="*/ 726327 h 999074"/>
                    <a:gd name="connsiteX38" fmla="*/ 19050 w 839034"/>
                    <a:gd name="connsiteY38" fmla="*/ 659652 h 999074"/>
                    <a:gd name="connsiteX39" fmla="*/ 0 w 839034"/>
                    <a:gd name="connsiteY39" fmla="*/ 602502 h 999074"/>
                    <a:gd name="connsiteX40" fmla="*/ 9525 w 839034"/>
                    <a:gd name="connsiteY40" fmla="*/ 459627 h 999074"/>
                    <a:gd name="connsiteX41" fmla="*/ 28575 w 839034"/>
                    <a:gd name="connsiteY41" fmla="*/ 431052 h 999074"/>
                    <a:gd name="connsiteX42" fmla="*/ 85725 w 839034"/>
                    <a:gd name="connsiteY42" fmla="*/ 383427 h 999074"/>
                    <a:gd name="connsiteX43" fmla="*/ 104775 w 839034"/>
                    <a:gd name="connsiteY43" fmla="*/ 354852 h 999074"/>
                    <a:gd name="connsiteX44" fmla="*/ 133350 w 839034"/>
                    <a:gd name="connsiteY44" fmla="*/ 335802 h 999074"/>
                    <a:gd name="connsiteX45" fmla="*/ 142875 w 839034"/>
                    <a:gd name="connsiteY45" fmla="*/ 297702 h 999074"/>
                    <a:gd name="connsiteX46" fmla="*/ 171450 w 839034"/>
                    <a:gd name="connsiteY46" fmla="*/ 288177 h 999074"/>
                    <a:gd name="connsiteX47" fmla="*/ 200025 w 839034"/>
                    <a:gd name="connsiteY47" fmla="*/ 269127 h 999074"/>
                    <a:gd name="connsiteX48" fmla="*/ 199722 w 839034"/>
                    <a:gd name="connsiteY48" fmla="*/ 74242 h 999074"/>
                    <a:gd name="connsiteX49" fmla="*/ 200025 w 839034"/>
                    <a:gd name="connsiteY49" fmla="*/ 78627 h 999074"/>
                    <a:gd name="connsiteX0" fmla="*/ 200025 w 845890"/>
                    <a:gd name="connsiteY0" fmla="*/ 78627 h 999074"/>
                    <a:gd name="connsiteX1" fmla="*/ 228600 w 845890"/>
                    <a:gd name="connsiteY1" fmla="*/ 192927 h 999074"/>
                    <a:gd name="connsiteX2" fmla="*/ 259557 w 845890"/>
                    <a:gd name="connsiteY2" fmla="*/ 235790 h 999074"/>
                    <a:gd name="connsiteX3" fmla="*/ 261937 w 845890"/>
                    <a:gd name="connsiteY3" fmla="*/ 166734 h 999074"/>
                    <a:gd name="connsiteX4" fmla="*/ 333375 w 845890"/>
                    <a:gd name="connsiteY4" fmla="*/ 195308 h 999074"/>
                    <a:gd name="connsiteX5" fmla="*/ 409575 w 845890"/>
                    <a:gd name="connsiteY5" fmla="*/ 183402 h 999074"/>
                    <a:gd name="connsiteX6" fmla="*/ 476251 w 845890"/>
                    <a:gd name="connsiteY6" fmla="*/ 204833 h 999074"/>
                    <a:gd name="connsiteX7" fmla="*/ 535780 w 845890"/>
                    <a:gd name="connsiteY7" fmla="*/ 46 h 999074"/>
                    <a:gd name="connsiteX8" fmla="*/ 507206 w 845890"/>
                    <a:gd name="connsiteY8" fmla="*/ 223883 h 999074"/>
                    <a:gd name="connsiteX9" fmla="*/ 557212 w 845890"/>
                    <a:gd name="connsiteY9" fmla="*/ 183401 h 999074"/>
                    <a:gd name="connsiteX10" fmla="*/ 547687 w 845890"/>
                    <a:gd name="connsiteY10" fmla="*/ 245316 h 999074"/>
                    <a:gd name="connsiteX11" fmla="*/ 600076 w 845890"/>
                    <a:gd name="connsiteY11" fmla="*/ 269127 h 999074"/>
                    <a:gd name="connsiteX12" fmla="*/ 669131 w 845890"/>
                    <a:gd name="connsiteY12" fmla="*/ 202452 h 999074"/>
                    <a:gd name="connsiteX13" fmla="*/ 635794 w 845890"/>
                    <a:gd name="connsiteY13" fmla="*/ 283416 h 999074"/>
                    <a:gd name="connsiteX14" fmla="*/ 676276 w 845890"/>
                    <a:gd name="connsiteY14" fmla="*/ 276272 h 999074"/>
                    <a:gd name="connsiteX15" fmla="*/ 676275 w 845890"/>
                    <a:gd name="connsiteY15" fmla="*/ 321516 h 999074"/>
                    <a:gd name="connsiteX16" fmla="*/ 716755 w 845890"/>
                    <a:gd name="connsiteY16" fmla="*/ 323897 h 999074"/>
                    <a:gd name="connsiteX17" fmla="*/ 766763 w 845890"/>
                    <a:gd name="connsiteY17" fmla="*/ 359615 h 999074"/>
                    <a:gd name="connsiteX18" fmla="*/ 766762 w 845890"/>
                    <a:gd name="connsiteY18" fmla="*/ 409621 h 999074"/>
                    <a:gd name="connsiteX19" fmla="*/ 776288 w 845890"/>
                    <a:gd name="connsiteY19" fmla="*/ 495346 h 999074"/>
                    <a:gd name="connsiteX20" fmla="*/ 831057 w 845890"/>
                    <a:gd name="connsiteY20" fmla="*/ 504871 h 999074"/>
                    <a:gd name="connsiteX21" fmla="*/ 792956 w 845890"/>
                    <a:gd name="connsiteY21" fmla="*/ 545352 h 999074"/>
                    <a:gd name="connsiteX22" fmla="*/ 845344 w 845890"/>
                    <a:gd name="connsiteY22" fmla="*/ 595358 h 999074"/>
                    <a:gd name="connsiteX23" fmla="*/ 819150 w 845890"/>
                    <a:gd name="connsiteY23" fmla="*/ 716802 h 999074"/>
                    <a:gd name="connsiteX24" fmla="*/ 800100 w 845890"/>
                    <a:gd name="connsiteY24" fmla="*/ 793002 h 999074"/>
                    <a:gd name="connsiteX25" fmla="*/ 762000 w 845890"/>
                    <a:gd name="connsiteY25" fmla="*/ 821577 h 999074"/>
                    <a:gd name="connsiteX26" fmla="*/ 714375 w 845890"/>
                    <a:gd name="connsiteY26" fmla="*/ 869202 h 999074"/>
                    <a:gd name="connsiteX27" fmla="*/ 695325 w 845890"/>
                    <a:gd name="connsiteY27" fmla="*/ 897777 h 999074"/>
                    <a:gd name="connsiteX28" fmla="*/ 685800 w 845890"/>
                    <a:gd name="connsiteY28" fmla="*/ 993027 h 999074"/>
                    <a:gd name="connsiteX29" fmla="*/ 619125 w 845890"/>
                    <a:gd name="connsiteY29" fmla="*/ 983502 h 999074"/>
                    <a:gd name="connsiteX30" fmla="*/ 590550 w 845890"/>
                    <a:gd name="connsiteY30" fmla="*/ 964452 h 999074"/>
                    <a:gd name="connsiteX31" fmla="*/ 361950 w 845890"/>
                    <a:gd name="connsiteY31" fmla="*/ 964452 h 999074"/>
                    <a:gd name="connsiteX32" fmla="*/ 266700 w 845890"/>
                    <a:gd name="connsiteY32" fmla="*/ 935877 h 999074"/>
                    <a:gd name="connsiteX33" fmla="*/ 190500 w 845890"/>
                    <a:gd name="connsiteY33" fmla="*/ 916827 h 999074"/>
                    <a:gd name="connsiteX34" fmla="*/ 104775 w 845890"/>
                    <a:gd name="connsiteY34" fmla="*/ 897777 h 999074"/>
                    <a:gd name="connsiteX35" fmla="*/ 76200 w 845890"/>
                    <a:gd name="connsiteY35" fmla="*/ 878727 h 999074"/>
                    <a:gd name="connsiteX36" fmla="*/ 76200 w 845890"/>
                    <a:gd name="connsiteY36" fmla="*/ 745377 h 999074"/>
                    <a:gd name="connsiteX37" fmla="*/ 47625 w 845890"/>
                    <a:gd name="connsiteY37" fmla="*/ 726327 h 999074"/>
                    <a:gd name="connsiteX38" fmla="*/ 19050 w 845890"/>
                    <a:gd name="connsiteY38" fmla="*/ 659652 h 999074"/>
                    <a:gd name="connsiteX39" fmla="*/ 0 w 845890"/>
                    <a:gd name="connsiteY39" fmla="*/ 602502 h 999074"/>
                    <a:gd name="connsiteX40" fmla="*/ 9525 w 845890"/>
                    <a:gd name="connsiteY40" fmla="*/ 459627 h 999074"/>
                    <a:gd name="connsiteX41" fmla="*/ 28575 w 845890"/>
                    <a:gd name="connsiteY41" fmla="*/ 431052 h 999074"/>
                    <a:gd name="connsiteX42" fmla="*/ 85725 w 845890"/>
                    <a:gd name="connsiteY42" fmla="*/ 383427 h 999074"/>
                    <a:gd name="connsiteX43" fmla="*/ 104775 w 845890"/>
                    <a:gd name="connsiteY43" fmla="*/ 354852 h 999074"/>
                    <a:gd name="connsiteX44" fmla="*/ 133350 w 845890"/>
                    <a:gd name="connsiteY44" fmla="*/ 335802 h 999074"/>
                    <a:gd name="connsiteX45" fmla="*/ 142875 w 845890"/>
                    <a:gd name="connsiteY45" fmla="*/ 297702 h 999074"/>
                    <a:gd name="connsiteX46" fmla="*/ 171450 w 845890"/>
                    <a:gd name="connsiteY46" fmla="*/ 288177 h 999074"/>
                    <a:gd name="connsiteX47" fmla="*/ 200025 w 845890"/>
                    <a:gd name="connsiteY47" fmla="*/ 269127 h 999074"/>
                    <a:gd name="connsiteX48" fmla="*/ 199722 w 845890"/>
                    <a:gd name="connsiteY48" fmla="*/ 74242 h 999074"/>
                    <a:gd name="connsiteX49" fmla="*/ 200025 w 845890"/>
                    <a:gd name="connsiteY49" fmla="*/ 78627 h 999074"/>
                    <a:gd name="connsiteX0" fmla="*/ 200025 w 845890"/>
                    <a:gd name="connsiteY0" fmla="*/ 78627 h 999074"/>
                    <a:gd name="connsiteX1" fmla="*/ 228600 w 845890"/>
                    <a:gd name="connsiteY1" fmla="*/ 192927 h 999074"/>
                    <a:gd name="connsiteX2" fmla="*/ 259557 w 845890"/>
                    <a:gd name="connsiteY2" fmla="*/ 235790 h 999074"/>
                    <a:gd name="connsiteX3" fmla="*/ 261937 w 845890"/>
                    <a:gd name="connsiteY3" fmla="*/ 166734 h 999074"/>
                    <a:gd name="connsiteX4" fmla="*/ 333375 w 845890"/>
                    <a:gd name="connsiteY4" fmla="*/ 195308 h 999074"/>
                    <a:gd name="connsiteX5" fmla="*/ 409575 w 845890"/>
                    <a:gd name="connsiteY5" fmla="*/ 183402 h 999074"/>
                    <a:gd name="connsiteX6" fmla="*/ 476251 w 845890"/>
                    <a:gd name="connsiteY6" fmla="*/ 204833 h 999074"/>
                    <a:gd name="connsiteX7" fmla="*/ 535780 w 845890"/>
                    <a:gd name="connsiteY7" fmla="*/ 46 h 999074"/>
                    <a:gd name="connsiteX8" fmla="*/ 507206 w 845890"/>
                    <a:gd name="connsiteY8" fmla="*/ 223883 h 999074"/>
                    <a:gd name="connsiteX9" fmla="*/ 557212 w 845890"/>
                    <a:gd name="connsiteY9" fmla="*/ 183401 h 999074"/>
                    <a:gd name="connsiteX10" fmla="*/ 547687 w 845890"/>
                    <a:gd name="connsiteY10" fmla="*/ 245316 h 999074"/>
                    <a:gd name="connsiteX11" fmla="*/ 600076 w 845890"/>
                    <a:gd name="connsiteY11" fmla="*/ 269127 h 999074"/>
                    <a:gd name="connsiteX12" fmla="*/ 669131 w 845890"/>
                    <a:gd name="connsiteY12" fmla="*/ 202452 h 999074"/>
                    <a:gd name="connsiteX13" fmla="*/ 635794 w 845890"/>
                    <a:gd name="connsiteY13" fmla="*/ 283416 h 999074"/>
                    <a:gd name="connsiteX14" fmla="*/ 676276 w 845890"/>
                    <a:gd name="connsiteY14" fmla="*/ 276272 h 999074"/>
                    <a:gd name="connsiteX15" fmla="*/ 676275 w 845890"/>
                    <a:gd name="connsiteY15" fmla="*/ 321516 h 999074"/>
                    <a:gd name="connsiteX16" fmla="*/ 716755 w 845890"/>
                    <a:gd name="connsiteY16" fmla="*/ 323897 h 999074"/>
                    <a:gd name="connsiteX17" fmla="*/ 766763 w 845890"/>
                    <a:gd name="connsiteY17" fmla="*/ 359615 h 999074"/>
                    <a:gd name="connsiteX18" fmla="*/ 766762 w 845890"/>
                    <a:gd name="connsiteY18" fmla="*/ 409621 h 999074"/>
                    <a:gd name="connsiteX19" fmla="*/ 776288 w 845890"/>
                    <a:gd name="connsiteY19" fmla="*/ 495346 h 999074"/>
                    <a:gd name="connsiteX20" fmla="*/ 831057 w 845890"/>
                    <a:gd name="connsiteY20" fmla="*/ 504871 h 999074"/>
                    <a:gd name="connsiteX21" fmla="*/ 792956 w 845890"/>
                    <a:gd name="connsiteY21" fmla="*/ 545352 h 999074"/>
                    <a:gd name="connsiteX22" fmla="*/ 845344 w 845890"/>
                    <a:gd name="connsiteY22" fmla="*/ 595358 h 999074"/>
                    <a:gd name="connsiteX23" fmla="*/ 819150 w 845890"/>
                    <a:gd name="connsiteY23" fmla="*/ 716802 h 999074"/>
                    <a:gd name="connsiteX24" fmla="*/ 800100 w 845890"/>
                    <a:gd name="connsiteY24" fmla="*/ 793002 h 999074"/>
                    <a:gd name="connsiteX25" fmla="*/ 762000 w 845890"/>
                    <a:gd name="connsiteY25" fmla="*/ 821577 h 999074"/>
                    <a:gd name="connsiteX26" fmla="*/ 714375 w 845890"/>
                    <a:gd name="connsiteY26" fmla="*/ 869202 h 999074"/>
                    <a:gd name="connsiteX27" fmla="*/ 695325 w 845890"/>
                    <a:gd name="connsiteY27" fmla="*/ 897777 h 999074"/>
                    <a:gd name="connsiteX28" fmla="*/ 685800 w 845890"/>
                    <a:gd name="connsiteY28" fmla="*/ 993027 h 999074"/>
                    <a:gd name="connsiteX29" fmla="*/ 619125 w 845890"/>
                    <a:gd name="connsiteY29" fmla="*/ 983502 h 999074"/>
                    <a:gd name="connsiteX30" fmla="*/ 590550 w 845890"/>
                    <a:gd name="connsiteY30" fmla="*/ 964452 h 999074"/>
                    <a:gd name="connsiteX31" fmla="*/ 361950 w 845890"/>
                    <a:gd name="connsiteY31" fmla="*/ 964452 h 999074"/>
                    <a:gd name="connsiteX32" fmla="*/ 266700 w 845890"/>
                    <a:gd name="connsiteY32" fmla="*/ 935877 h 999074"/>
                    <a:gd name="connsiteX33" fmla="*/ 190500 w 845890"/>
                    <a:gd name="connsiteY33" fmla="*/ 916827 h 999074"/>
                    <a:gd name="connsiteX34" fmla="*/ 104775 w 845890"/>
                    <a:gd name="connsiteY34" fmla="*/ 897777 h 999074"/>
                    <a:gd name="connsiteX35" fmla="*/ 76200 w 845890"/>
                    <a:gd name="connsiteY35" fmla="*/ 878727 h 999074"/>
                    <a:gd name="connsiteX36" fmla="*/ 76200 w 845890"/>
                    <a:gd name="connsiteY36" fmla="*/ 745377 h 999074"/>
                    <a:gd name="connsiteX37" fmla="*/ 47625 w 845890"/>
                    <a:gd name="connsiteY37" fmla="*/ 726327 h 999074"/>
                    <a:gd name="connsiteX38" fmla="*/ 19050 w 845890"/>
                    <a:gd name="connsiteY38" fmla="*/ 659652 h 999074"/>
                    <a:gd name="connsiteX39" fmla="*/ 0 w 845890"/>
                    <a:gd name="connsiteY39" fmla="*/ 602502 h 999074"/>
                    <a:gd name="connsiteX40" fmla="*/ 9525 w 845890"/>
                    <a:gd name="connsiteY40" fmla="*/ 459627 h 999074"/>
                    <a:gd name="connsiteX41" fmla="*/ 28575 w 845890"/>
                    <a:gd name="connsiteY41" fmla="*/ 431052 h 999074"/>
                    <a:gd name="connsiteX42" fmla="*/ 85725 w 845890"/>
                    <a:gd name="connsiteY42" fmla="*/ 383427 h 999074"/>
                    <a:gd name="connsiteX43" fmla="*/ 104775 w 845890"/>
                    <a:gd name="connsiteY43" fmla="*/ 354852 h 999074"/>
                    <a:gd name="connsiteX44" fmla="*/ 133350 w 845890"/>
                    <a:gd name="connsiteY44" fmla="*/ 335802 h 999074"/>
                    <a:gd name="connsiteX45" fmla="*/ 142875 w 845890"/>
                    <a:gd name="connsiteY45" fmla="*/ 297702 h 999074"/>
                    <a:gd name="connsiteX46" fmla="*/ 171450 w 845890"/>
                    <a:gd name="connsiteY46" fmla="*/ 288177 h 999074"/>
                    <a:gd name="connsiteX47" fmla="*/ 200025 w 845890"/>
                    <a:gd name="connsiteY47" fmla="*/ 269127 h 999074"/>
                    <a:gd name="connsiteX48" fmla="*/ 199722 w 845890"/>
                    <a:gd name="connsiteY48" fmla="*/ 74242 h 999074"/>
                    <a:gd name="connsiteX49" fmla="*/ 200025 w 845890"/>
                    <a:gd name="connsiteY49" fmla="*/ 78627 h 999074"/>
                    <a:gd name="connsiteX0" fmla="*/ 200025 w 845667"/>
                    <a:gd name="connsiteY0" fmla="*/ 78627 h 999074"/>
                    <a:gd name="connsiteX1" fmla="*/ 228600 w 845667"/>
                    <a:gd name="connsiteY1" fmla="*/ 192927 h 999074"/>
                    <a:gd name="connsiteX2" fmla="*/ 259557 w 845667"/>
                    <a:gd name="connsiteY2" fmla="*/ 235790 h 999074"/>
                    <a:gd name="connsiteX3" fmla="*/ 261937 w 845667"/>
                    <a:gd name="connsiteY3" fmla="*/ 166734 h 999074"/>
                    <a:gd name="connsiteX4" fmla="*/ 333375 w 845667"/>
                    <a:gd name="connsiteY4" fmla="*/ 195308 h 999074"/>
                    <a:gd name="connsiteX5" fmla="*/ 409575 w 845667"/>
                    <a:gd name="connsiteY5" fmla="*/ 183402 h 999074"/>
                    <a:gd name="connsiteX6" fmla="*/ 476251 w 845667"/>
                    <a:gd name="connsiteY6" fmla="*/ 204833 h 999074"/>
                    <a:gd name="connsiteX7" fmla="*/ 535780 w 845667"/>
                    <a:gd name="connsiteY7" fmla="*/ 46 h 999074"/>
                    <a:gd name="connsiteX8" fmla="*/ 507206 w 845667"/>
                    <a:gd name="connsiteY8" fmla="*/ 223883 h 999074"/>
                    <a:gd name="connsiteX9" fmla="*/ 557212 w 845667"/>
                    <a:gd name="connsiteY9" fmla="*/ 183401 h 999074"/>
                    <a:gd name="connsiteX10" fmla="*/ 547687 w 845667"/>
                    <a:gd name="connsiteY10" fmla="*/ 245316 h 999074"/>
                    <a:gd name="connsiteX11" fmla="*/ 600076 w 845667"/>
                    <a:gd name="connsiteY11" fmla="*/ 269127 h 999074"/>
                    <a:gd name="connsiteX12" fmla="*/ 669131 w 845667"/>
                    <a:gd name="connsiteY12" fmla="*/ 202452 h 999074"/>
                    <a:gd name="connsiteX13" fmla="*/ 635794 w 845667"/>
                    <a:gd name="connsiteY13" fmla="*/ 283416 h 999074"/>
                    <a:gd name="connsiteX14" fmla="*/ 676276 w 845667"/>
                    <a:gd name="connsiteY14" fmla="*/ 276272 h 999074"/>
                    <a:gd name="connsiteX15" fmla="*/ 676275 w 845667"/>
                    <a:gd name="connsiteY15" fmla="*/ 321516 h 999074"/>
                    <a:gd name="connsiteX16" fmla="*/ 716755 w 845667"/>
                    <a:gd name="connsiteY16" fmla="*/ 323897 h 999074"/>
                    <a:gd name="connsiteX17" fmla="*/ 766763 w 845667"/>
                    <a:gd name="connsiteY17" fmla="*/ 359615 h 999074"/>
                    <a:gd name="connsiteX18" fmla="*/ 766762 w 845667"/>
                    <a:gd name="connsiteY18" fmla="*/ 409621 h 999074"/>
                    <a:gd name="connsiteX19" fmla="*/ 776288 w 845667"/>
                    <a:gd name="connsiteY19" fmla="*/ 495346 h 999074"/>
                    <a:gd name="connsiteX20" fmla="*/ 831057 w 845667"/>
                    <a:gd name="connsiteY20" fmla="*/ 504871 h 999074"/>
                    <a:gd name="connsiteX21" fmla="*/ 792956 w 845667"/>
                    <a:gd name="connsiteY21" fmla="*/ 545352 h 999074"/>
                    <a:gd name="connsiteX22" fmla="*/ 845344 w 845667"/>
                    <a:gd name="connsiteY22" fmla="*/ 595358 h 999074"/>
                    <a:gd name="connsiteX23" fmla="*/ 814388 w 845667"/>
                    <a:gd name="connsiteY23" fmla="*/ 619171 h 999074"/>
                    <a:gd name="connsiteX24" fmla="*/ 800100 w 845667"/>
                    <a:gd name="connsiteY24" fmla="*/ 793002 h 999074"/>
                    <a:gd name="connsiteX25" fmla="*/ 762000 w 845667"/>
                    <a:gd name="connsiteY25" fmla="*/ 821577 h 999074"/>
                    <a:gd name="connsiteX26" fmla="*/ 714375 w 845667"/>
                    <a:gd name="connsiteY26" fmla="*/ 869202 h 999074"/>
                    <a:gd name="connsiteX27" fmla="*/ 695325 w 845667"/>
                    <a:gd name="connsiteY27" fmla="*/ 897777 h 999074"/>
                    <a:gd name="connsiteX28" fmla="*/ 685800 w 845667"/>
                    <a:gd name="connsiteY28" fmla="*/ 993027 h 999074"/>
                    <a:gd name="connsiteX29" fmla="*/ 619125 w 845667"/>
                    <a:gd name="connsiteY29" fmla="*/ 983502 h 999074"/>
                    <a:gd name="connsiteX30" fmla="*/ 590550 w 845667"/>
                    <a:gd name="connsiteY30" fmla="*/ 964452 h 999074"/>
                    <a:gd name="connsiteX31" fmla="*/ 361950 w 845667"/>
                    <a:gd name="connsiteY31" fmla="*/ 964452 h 999074"/>
                    <a:gd name="connsiteX32" fmla="*/ 266700 w 845667"/>
                    <a:gd name="connsiteY32" fmla="*/ 935877 h 999074"/>
                    <a:gd name="connsiteX33" fmla="*/ 190500 w 845667"/>
                    <a:gd name="connsiteY33" fmla="*/ 916827 h 999074"/>
                    <a:gd name="connsiteX34" fmla="*/ 104775 w 845667"/>
                    <a:gd name="connsiteY34" fmla="*/ 897777 h 999074"/>
                    <a:gd name="connsiteX35" fmla="*/ 76200 w 845667"/>
                    <a:gd name="connsiteY35" fmla="*/ 878727 h 999074"/>
                    <a:gd name="connsiteX36" fmla="*/ 76200 w 845667"/>
                    <a:gd name="connsiteY36" fmla="*/ 745377 h 999074"/>
                    <a:gd name="connsiteX37" fmla="*/ 47625 w 845667"/>
                    <a:gd name="connsiteY37" fmla="*/ 726327 h 999074"/>
                    <a:gd name="connsiteX38" fmla="*/ 19050 w 845667"/>
                    <a:gd name="connsiteY38" fmla="*/ 659652 h 999074"/>
                    <a:gd name="connsiteX39" fmla="*/ 0 w 845667"/>
                    <a:gd name="connsiteY39" fmla="*/ 602502 h 999074"/>
                    <a:gd name="connsiteX40" fmla="*/ 9525 w 845667"/>
                    <a:gd name="connsiteY40" fmla="*/ 459627 h 999074"/>
                    <a:gd name="connsiteX41" fmla="*/ 28575 w 845667"/>
                    <a:gd name="connsiteY41" fmla="*/ 431052 h 999074"/>
                    <a:gd name="connsiteX42" fmla="*/ 85725 w 845667"/>
                    <a:gd name="connsiteY42" fmla="*/ 383427 h 999074"/>
                    <a:gd name="connsiteX43" fmla="*/ 104775 w 845667"/>
                    <a:gd name="connsiteY43" fmla="*/ 354852 h 999074"/>
                    <a:gd name="connsiteX44" fmla="*/ 133350 w 845667"/>
                    <a:gd name="connsiteY44" fmla="*/ 335802 h 999074"/>
                    <a:gd name="connsiteX45" fmla="*/ 142875 w 845667"/>
                    <a:gd name="connsiteY45" fmla="*/ 297702 h 999074"/>
                    <a:gd name="connsiteX46" fmla="*/ 171450 w 845667"/>
                    <a:gd name="connsiteY46" fmla="*/ 288177 h 999074"/>
                    <a:gd name="connsiteX47" fmla="*/ 200025 w 845667"/>
                    <a:gd name="connsiteY47" fmla="*/ 269127 h 999074"/>
                    <a:gd name="connsiteX48" fmla="*/ 199722 w 845667"/>
                    <a:gd name="connsiteY48" fmla="*/ 74242 h 999074"/>
                    <a:gd name="connsiteX49" fmla="*/ 200025 w 845667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2000 w 845633"/>
                    <a:gd name="connsiteY25" fmla="*/ 821577 h 999074"/>
                    <a:gd name="connsiteX26" fmla="*/ 714375 w 845633"/>
                    <a:gd name="connsiteY26" fmla="*/ 869202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14375 w 845633"/>
                    <a:gd name="connsiteY26" fmla="*/ 869202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57237 w 845633"/>
                    <a:gd name="connsiteY26" fmla="*/ 826339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57237 w 845633"/>
                    <a:gd name="connsiteY26" fmla="*/ 826339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73907 w 845633"/>
                    <a:gd name="connsiteY26" fmla="*/ 764428 h 999074"/>
                    <a:gd name="connsiteX27" fmla="*/ 757237 w 845633"/>
                    <a:gd name="connsiteY27" fmla="*/ 826339 h 999074"/>
                    <a:gd name="connsiteX28" fmla="*/ 695325 w 845633"/>
                    <a:gd name="connsiteY28" fmla="*/ 897777 h 999074"/>
                    <a:gd name="connsiteX29" fmla="*/ 685800 w 845633"/>
                    <a:gd name="connsiteY29" fmla="*/ 993027 h 999074"/>
                    <a:gd name="connsiteX30" fmla="*/ 619125 w 845633"/>
                    <a:gd name="connsiteY30" fmla="*/ 983502 h 999074"/>
                    <a:gd name="connsiteX31" fmla="*/ 590550 w 845633"/>
                    <a:gd name="connsiteY31" fmla="*/ 964452 h 999074"/>
                    <a:gd name="connsiteX32" fmla="*/ 361950 w 845633"/>
                    <a:gd name="connsiteY32" fmla="*/ 964452 h 999074"/>
                    <a:gd name="connsiteX33" fmla="*/ 266700 w 845633"/>
                    <a:gd name="connsiteY33" fmla="*/ 935877 h 999074"/>
                    <a:gd name="connsiteX34" fmla="*/ 190500 w 845633"/>
                    <a:gd name="connsiteY34" fmla="*/ 916827 h 999074"/>
                    <a:gd name="connsiteX35" fmla="*/ 104775 w 845633"/>
                    <a:gd name="connsiteY35" fmla="*/ 897777 h 999074"/>
                    <a:gd name="connsiteX36" fmla="*/ 76200 w 845633"/>
                    <a:gd name="connsiteY36" fmla="*/ 878727 h 999074"/>
                    <a:gd name="connsiteX37" fmla="*/ 76200 w 845633"/>
                    <a:gd name="connsiteY37" fmla="*/ 745377 h 999074"/>
                    <a:gd name="connsiteX38" fmla="*/ 47625 w 845633"/>
                    <a:gd name="connsiteY38" fmla="*/ 726327 h 999074"/>
                    <a:gd name="connsiteX39" fmla="*/ 19050 w 845633"/>
                    <a:gd name="connsiteY39" fmla="*/ 659652 h 999074"/>
                    <a:gd name="connsiteX40" fmla="*/ 0 w 845633"/>
                    <a:gd name="connsiteY40" fmla="*/ 602502 h 999074"/>
                    <a:gd name="connsiteX41" fmla="*/ 9525 w 845633"/>
                    <a:gd name="connsiteY41" fmla="*/ 459627 h 999074"/>
                    <a:gd name="connsiteX42" fmla="*/ 28575 w 845633"/>
                    <a:gd name="connsiteY42" fmla="*/ 431052 h 999074"/>
                    <a:gd name="connsiteX43" fmla="*/ 85725 w 845633"/>
                    <a:gd name="connsiteY43" fmla="*/ 383427 h 999074"/>
                    <a:gd name="connsiteX44" fmla="*/ 104775 w 845633"/>
                    <a:gd name="connsiteY44" fmla="*/ 354852 h 999074"/>
                    <a:gd name="connsiteX45" fmla="*/ 133350 w 845633"/>
                    <a:gd name="connsiteY45" fmla="*/ 335802 h 999074"/>
                    <a:gd name="connsiteX46" fmla="*/ 142875 w 845633"/>
                    <a:gd name="connsiteY46" fmla="*/ 297702 h 999074"/>
                    <a:gd name="connsiteX47" fmla="*/ 171450 w 845633"/>
                    <a:gd name="connsiteY47" fmla="*/ 288177 h 999074"/>
                    <a:gd name="connsiteX48" fmla="*/ 200025 w 845633"/>
                    <a:gd name="connsiteY48" fmla="*/ 269127 h 999074"/>
                    <a:gd name="connsiteX49" fmla="*/ 199722 w 845633"/>
                    <a:gd name="connsiteY49" fmla="*/ 74242 h 999074"/>
                    <a:gd name="connsiteX50" fmla="*/ 200025 w 845633"/>
                    <a:gd name="connsiteY50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59619 w 845633"/>
                    <a:gd name="connsiteY26" fmla="*/ 750140 h 999074"/>
                    <a:gd name="connsiteX27" fmla="*/ 757237 w 845633"/>
                    <a:gd name="connsiteY27" fmla="*/ 826339 h 999074"/>
                    <a:gd name="connsiteX28" fmla="*/ 695325 w 845633"/>
                    <a:gd name="connsiteY28" fmla="*/ 897777 h 999074"/>
                    <a:gd name="connsiteX29" fmla="*/ 685800 w 845633"/>
                    <a:gd name="connsiteY29" fmla="*/ 993027 h 999074"/>
                    <a:gd name="connsiteX30" fmla="*/ 619125 w 845633"/>
                    <a:gd name="connsiteY30" fmla="*/ 983502 h 999074"/>
                    <a:gd name="connsiteX31" fmla="*/ 590550 w 845633"/>
                    <a:gd name="connsiteY31" fmla="*/ 964452 h 999074"/>
                    <a:gd name="connsiteX32" fmla="*/ 361950 w 845633"/>
                    <a:gd name="connsiteY32" fmla="*/ 964452 h 999074"/>
                    <a:gd name="connsiteX33" fmla="*/ 266700 w 845633"/>
                    <a:gd name="connsiteY33" fmla="*/ 935877 h 999074"/>
                    <a:gd name="connsiteX34" fmla="*/ 190500 w 845633"/>
                    <a:gd name="connsiteY34" fmla="*/ 916827 h 999074"/>
                    <a:gd name="connsiteX35" fmla="*/ 104775 w 845633"/>
                    <a:gd name="connsiteY35" fmla="*/ 897777 h 999074"/>
                    <a:gd name="connsiteX36" fmla="*/ 76200 w 845633"/>
                    <a:gd name="connsiteY36" fmla="*/ 878727 h 999074"/>
                    <a:gd name="connsiteX37" fmla="*/ 76200 w 845633"/>
                    <a:gd name="connsiteY37" fmla="*/ 745377 h 999074"/>
                    <a:gd name="connsiteX38" fmla="*/ 47625 w 845633"/>
                    <a:gd name="connsiteY38" fmla="*/ 726327 h 999074"/>
                    <a:gd name="connsiteX39" fmla="*/ 19050 w 845633"/>
                    <a:gd name="connsiteY39" fmla="*/ 659652 h 999074"/>
                    <a:gd name="connsiteX40" fmla="*/ 0 w 845633"/>
                    <a:gd name="connsiteY40" fmla="*/ 602502 h 999074"/>
                    <a:gd name="connsiteX41" fmla="*/ 9525 w 845633"/>
                    <a:gd name="connsiteY41" fmla="*/ 459627 h 999074"/>
                    <a:gd name="connsiteX42" fmla="*/ 28575 w 845633"/>
                    <a:gd name="connsiteY42" fmla="*/ 431052 h 999074"/>
                    <a:gd name="connsiteX43" fmla="*/ 85725 w 845633"/>
                    <a:gd name="connsiteY43" fmla="*/ 383427 h 999074"/>
                    <a:gd name="connsiteX44" fmla="*/ 104775 w 845633"/>
                    <a:gd name="connsiteY44" fmla="*/ 354852 h 999074"/>
                    <a:gd name="connsiteX45" fmla="*/ 133350 w 845633"/>
                    <a:gd name="connsiteY45" fmla="*/ 335802 h 999074"/>
                    <a:gd name="connsiteX46" fmla="*/ 142875 w 845633"/>
                    <a:gd name="connsiteY46" fmla="*/ 297702 h 999074"/>
                    <a:gd name="connsiteX47" fmla="*/ 171450 w 845633"/>
                    <a:gd name="connsiteY47" fmla="*/ 288177 h 999074"/>
                    <a:gd name="connsiteX48" fmla="*/ 200025 w 845633"/>
                    <a:gd name="connsiteY48" fmla="*/ 269127 h 999074"/>
                    <a:gd name="connsiteX49" fmla="*/ 199722 w 845633"/>
                    <a:gd name="connsiteY49" fmla="*/ 74242 h 999074"/>
                    <a:gd name="connsiteX50" fmla="*/ 200025 w 845633"/>
                    <a:gd name="connsiteY50" fmla="*/ 78627 h 999074"/>
                    <a:gd name="connsiteX0" fmla="*/ 200025 w 840910"/>
                    <a:gd name="connsiteY0" fmla="*/ 78627 h 999074"/>
                    <a:gd name="connsiteX1" fmla="*/ 228600 w 840910"/>
                    <a:gd name="connsiteY1" fmla="*/ 192927 h 999074"/>
                    <a:gd name="connsiteX2" fmla="*/ 259557 w 840910"/>
                    <a:gd name="connsiteY2" fmla="*/ 235790 h 999074"/>
                    <a:gd name="connsiteX3" fmla="*/ 261937 w 840910"/>
                    <a:gd name="connsiteY3" fmla="*/ 166734 h 999074"/>
                    <a:gd name="connsiteX4" fmla="*/ 333375 w 840910"/>
                    <a:gd name="connsiteY4" fmla="*/ 195308 h 999074"/>
                    <a:gd name="connsiteX5" fmla="*/ 409575 w 840910"/>
                    <a:gd name="connsiteY5" fmla="*/ 183402 h 999074"/>
                    <a:gd name="connsiteX6" fmla="*/ 476251 w 840910"/>
                    <a:gd name="connsiteY6" fmla="*/ 204833 h 999074"/>
                    <a:gd name="connsiteX7" fmla="*/ 535780 w 840910"/>
                    <a:gd name="connsiteY7" fmla="*/ 46 h 999074"/>
                    <a:gd name="connsiteX8" fmla="*/ 507206 w 840910"/>
                    <a:gd name="connsiteY8" fmla="*/ 223883 h 999074"/>
                    <a:gd name="connsiteX9" fmla="*/ 557212 w 840910"/>
                    <a:gd name="connsiteY9" fmla="*/ 183401 h 999074"/>
                    <a:gd name="connsiteX10" fmla="*/ 547687 w 840910"/>
                    <a:gd name="connsiteY10" fmla="*/ 245316 h 999074"/>
                    <a:gd name="connsiteX11" fmla="*/ 600076 w 840910"/>
                    <a:gd name="connsiteY11" fmla="*/ 269127 h 999074"/>
                    <a:gd name="connsiteX12" fmla="*/ 669131 w 840910"/>
                    <a:gd name="connsiteY12" fmla="*/ 202452 h 999074"/>
                    <a:gd name="connsiteX13" fmla="*/ 635794 w 840910"/>
                    <a:gd name="connsiteY13" fmla="*/ 283416 h 999074"/>
                    <a:gd name="connsiteX14" fmla="*/ 676276 w 840910"/>
                    <a:gd name="connsiteY14" fmla="*/ 276272 h 999074"/>
                    <a:gd name="connsiteX15" fmla="*/ 676275 w 840910"/>
                    <a:gd name="connsiteY15" fmla="*/ 321516 h 999074"/>
                    <a:gd name="connsiteX16" fmla="*/ 716755 w 840910"/>
                    <a:gd name="connsiteY16" fmla="*/ 323897 h 999074"/>
                    <a:gd name="connsiteX17" fmla="*/ 766763 w 840910"/>
                    <a:gd name="connsiteY17" fmla="*/ 359615 h 999074"/>
                    <a:gd name="connsiteX18" fmla="*/ 766762 w 840910"/>
                    <a:gd name="connsiteY18" fmla="*/ 409621 h 999074"/>
                    <a:gd name="connsiteX19" fmla="*/ 776288 w 840910"/>
                    <a:gd name="connsiteY19" fmla="*/ 495346 h 999074"/>
                    <a:gd name="connsiteX20" fmla="*/ 831057 w 840910"/>
                    <a:gd name="connsiteY20" fmla="*/ 504871 h 999074"/>
                    <a:gd name="connsiteX21" fmla="*/ 792956 w 840910"/>
                    <a:gd name="connsiteY21" fmla="*/ 545352 h 999074"/>
                    <a:gd name="connsiteX22" fmla="*/ 840581 w 840910"/>
                    <a:gd name="connsiteY22" fmla="*/ 588214 h 999074"/>
                    <a:gd name="connsiteX23" fmla="*/ 814388 w 840910"/>
                    <a:gd name="connsiteY23" fmla="*/ 619171 h 999074"/>
                    <a:gd name="connsiteX24" fmla="*/ 821531 w 840910"/>
                    <a:gd name="connsiteY24" fmla="*/ 659652 h 999074"/>
                    <a:gd name="connsiteX25" fmla="*/ 769143 w 840910"/>
                    <a:gd name="connsiteY25" fmla="*/ 697752 h 999074"/>
                    <a:gd name="connsiteX26" fmla="*/ 759619 w 840910"/>
                    <a:gd name="connsiteY26" fmla="*/ 750140 h 999074"/>
                    <a:gd name="connsiteX27" fmla="*/ 757237 w 840910"/>
                    <a:gd name="connsiteY27" fmla="*/ 826339 h 999074"/>
                    <a:gd name="connsiteX28" fmla="*/ 695325 w 840910"/>
                    <a:gd name="connsiteY28" fmla="*/ 897777 h 999074"/>
                    <a:gd name="connsiteX29" fmla="*/ 685800 w 840910"/>
                    <a:gd name="connsiteY29" fmla="*/ 993027 h 999074"/>
                    <a:gd name="connsiteX30" fmla="*/ 619125 w 840910"/>
                    <a:gd name="connsiteY30" fmla="*/ 983502 h 999074"/>
                    <a:gd name="connsiteX31" fmla="*/ 590550 w 840910"/>
                    <a:gd name="connsiteY31" fmla="*/ 964452 h 999074"/>
                    <a:gd name="connsiteX32" fmla="*/ 361950 w 840910"/>
                    <a:gd name="connsiteY32" fmla="*/ 964452 h 999074"/>
                    <a:gd name="connsiteX33" fmla="*/ 266700 w 840910"/>
                    <a:gd name="connsiteY33" fmla="*/ 935877 h 999074"/>
                    <a:gd name="connsiteX34" fmla="*/ 190500 w 840910"/>
                    <a:gd name="connsiteY34" fmla="*/ 916827 h 999074"/>
                    <a:gd name="connsiteX35" fmla="*/ 104775 w 840910"/>
                    <a:gd name="connsiteY35" fmla="*/ 897777 h 999074"/>
                    <a:gd name="connsiteX36" fmla="*/ 76200 w 840910"/>
                    <a:gd name="connsiteY36" fmla="*/ 878727 h 999074"/>
                    <a:gd name="connsiteX37" fmla="*/ 76200 w 840910"/>
                    <a:gd name="connsiteY37" fmla="*/ 745377 h 999074"/>
                    <a:gd name="connsiteX38" fmla="*/ 47625 w 840910"/>
                    <a:gd name="connsiteY38" fmla="*/ 726327 h 999074"/>
                    <a:gd name="connsiteX39" fmla="*/ 19050 w 840910"/>
                    <a:gd name="connsiteY39" fmla="*/ 659652 h 999074"/>
                    <a:gd name="connsiteX40" fmla="*/ 0 w 840910"/>
                    <a:gd name="connsiteY40" fmla="*/ 602502 h 999074"/>
                    <a:gd name="connsiteX41" fmla="*/ 9525 w 840910"/>
                    <a:gd name="connsiteY41" fmla="*/ 459627 h 999074"/>
                    <a:gd name="connsiteX42" fmla="*/ 28575 w 840910"/>
                    <a:gd name="connsiteY42" fmla="*/ 431052 h 999074"/>
                    <a:gd name="connsiteX43" fmla="*/ 85725 w 840910"/>
                    <a:gd name="connsiteY43" fmla="*/ 383427 h 999074"/>
                    <a:gd name="connsiteX44" fmla="*/ 104775 w 840910"/>
                    <a:gd name="connsiteY44" fmla="*/ 354852 h 999074"/>
                    <a:gd name="connsiteX45" fmla="*/ 133350 w 840910"/>
                    <a:gd name="connsiteY45" fmla="*/ 335802 h 999074"/>
                    <a:gd name="connsiteX46" fmla="*/ 142875 w 840910"/>
                    <a:gd name="connsiteY46" fmla="*/ 297702 h 999074"/>
                    <a:gd name="connsiteX47" fmla="*/ 171450 w 840910"/>
                    <a:gd name="connsiteY47" fmla="*/ 288177 h 999074"/>
                    <a:gd name="connsiteX48" fmla="*/ 200025 w 840910"/>
                    <a:gd name="connsiteY48" fmla="*/ 269127 h 999074"/>
                    <a:gd name="connsiteX49" fmla="*/ 199722 w 840910"/>
                    <a:gd name="connsiteY49" fmla="*/ 74242 h 999074"/>
                    <a:gd name="connsiteX50" fmla="*/ 200025 w 840910"/>
                    <a:gd name="connsiteY50" fmla="*/ 78627 h 999074"/>
                    <a:gd name="connsiteX0" fmla="*/ 200025 w 840910"/>
                    <a:gd name="connsiteY0" fmla="*/ 78627 h 999074"/>
                    <a:gd name="connsiteX1" fmla="*/ 228600 w 840910"/>
                    <a:gd name="connsiteY1" fmla="*/ 192927 h 999074"/>
                    <a:gd name="connsiteX2" fmla="*/ 259557 w 840910"/>
                    <a:gd name="connsiteY2" fmla="*/ 235790 h 999074"/>
                    <a:gd name="connsiteX3" fmla="*/ 261937 w 840910"/>
                    <a:gd name="connsiteY3" fmla="*/ 166734 h 999074"/>
                    <a:gd name="connsiteX4" fmla="*/ 333375 w 840910"/>
                    <a:gd name="connsiteY4" fmla="*/ 195308 h 999074"/>
                    <a:gd name="connsiteX5" fmla="*/ 409575 w 840910"/>
                    <a:gd name="connsiteY5" fmla="*/ 183402 h 999074"/>
                    <a:gd name="connsiteX6" fmla="*/ 476251 w 840910"/>
                    <a:gd name="connsiteY6" fmla="*/ 204833 h 999074"/>
                    <a:gd name="connsiteX7" fmla="*/ 535780 w 840910"/>
                    <a:gd name="connsiteY7" fmla="*/ 46 h 999074"/>
                    <a:gd name="connsiteX8" fmla="*/ 507206 w 840910"/>
                    <a:gd name="connsiteY8" fmla="*/ 223883 h 999074"/>
                    <a:gd name="connsiteX9" fmla="*/ 557212 w 840910"/>
                    <a:gd name="connsiteY9" fmla="*/ 183401 h 999074"/>
                    <a:gd name="connsiteX10" fmla="*/ 547687 w 840910"/>
                    <a:gd name="connsiteY10" fmla="*/ 245316 h 999074"/>
                    <a:gd name="connsiteX11" fmla="*/ 600076 w 840910"/>
                    <a:gd name="connsiteY11" fmla="*/ 269127 h 999074"/>
                    <a:gd name="connsiteX12" fmla="*/ 669131 w 840910"/>
                    <a:gd name="connsiteY12" fmla="*/ 202452 h 999074"/>
                    <a:gd name="connsiteX13" fmla="*/ 635794 w 840910"/>
                    <a:gd name="connsiteY13" fmla="*/ 283416 h 999074"/>
                    <a:gd name="connsiteX14" fmla="*/ 676276 w 840910"/>
                    <a:gd name="connsiteY14" fmla="*/ 276272 h 999074"/>
                    <a:gd name="connsiteX15" fmla="*/ 676275 w 840910"/>
                    <a:gd name="connsiteY15" fmla="*/ 321516 h 999074"/>
                    <a:gd name="connsiteX16" fmla="*/ 716755 w 840910"/>
                    <a:gd name="connsiteY16" fmla="*/ 323897 h 999074"/>
                    <a:gd name="connsiteX17" fmla="*/ 766763 w 840910"/>
                    <a:gd name="connsiteY17" fmla="*/ 359615 h 999074"/>
                    <a:gd name="connsiteX18" fmla="*/ 766762 w 840910"/>
                    <a:gd name="connsiteY18" fmla="*/ 409621 h 999074"/>
                    <a:gd name="connsiteX19" fmla="*/ 776288 w 840910"/>
                    <a:gd name="connsiteY19" fmla="*/ 495346 h 999074"/>
                    <a:gd name="connsiteX20" fmla="*/ 831057 w 840910"/>
                    <a:gd name="connsiteY20" fmla="*/ 504871 h 999074"/>
                    <a:gd name="connsiteX21" fmla="*/ 792956 w 840910"/>
                    <a:gd name="connsiteY21" fmla="*/ 545352 h 999074"/>
                    <a:gd name="connsiteX22" fmla="*/ 840581 w 840910"/>
                    <a:gd name="connsiteY22" fmla="*/ 588214 h 999074"/>
                    <a:gd name="connsiteX23" fmla="*/ 814388 w 840910"/>
                    <a:gd name="connsiteY23" fmla="*/ 619171 h 999074"/>
                    <a:gd name="connsiteX24" fmla="*/ 821531 w 840910"/>
                    <a:gd name="connsiteY24" fmla="*/ 659652 h 999074"/>
                    <a:gd name="connsiteX25" fmla="*/ 766761 w 840910"/>
                    <a:gd name="connsiteY25" fmla="*/ 695371 h 999074"/>
                    <a:gd name="connsiteX26" fmla="*/ 759619 w 840910"/>
                    <a:gd name="connsiteY26" fmla="*/ 750140 h 999074"/>
                    <a:gd name="connsiteX27" fmla="*/ 757237 w 840910"/>
                    <a:gd name="connsiteY27" fmla="*/ 826339 h 999074"/>
                    <a:gd name="connsiteX28" fmla="*/ 695325 w 840910"/>
                    <a:gd name="connsiteY28" fmla="*/ 897777 h 999074"/>
                    <a:gd name="connsiteX29" fmla="*/ 685800 w 840910"/>
                    <a:gd name="connsiteY29" fmla="*/ 993027 h 999074"/>
                    <a:gd name="connsiteX30" fmla="*/ 619125 w 840910"/>
                    <a:gd name="connsiteY30" fmla="*/ 983502 h 999074"/>
                    <a:gd name="connsiteX31" fmla="*/ 590550 w 840910"/>
                    <a:gd name="connsiteY31" fmla="*/ 964452 h 999074"/>
                    <a:gd name="connsiteX32" fmla="*/ 361950 w 840910"/>
                    <a:gd name="connsiteY32" fmla="*/ 964452 h 999074"/>
                    <a:gd name="connsiteX33" fmla="*/ 266700 w 840910"/>
                    <a:gd name="connsiteY33" fmla="*/ 935877 h 999074"/>
                    <a:gd name="connsiteX34" fmla="*/ 190500 w 840910"/>
                    <a:gd name="connsiteY34" fmla="*/ 916827 h 999074"/>
                    <a:gd name="connsiteX35" fmla="*/ 104775 w 840910"/>
                    <a:gd name="connsiteY35" fmla="*/ 897777 h 999074"/>
                    <a:gd name="connsiteX36" fmla="*/ 76200 w 840910"/>
                    <a:gd name="connsiteY36" fmla="*/ 878727 h 999074"/>
                    <a:gd name="connsiteX37" fmla="*/ 76200 w 840910"/>
                    <a:gd name="connsiteY37" fmla="*/ 745377 h 999074"/>
                    <a:gd name="connsiteX38" fmla="*/ 47625 w 840910"/>
                    <a:gd name="connsiteY38" fmla="*/ 726327 h 999074"/>
                    <a:gd name="connsiteX39" fmla="*/ 19050 w 840910"/>
                    <a:gd name="connsiteY39" fmla="*/ 659652 h 999074"/>
                    <a:gd name="connsiteX40" fmla="*/ 0 w 840910"/>
                    <a:gd name="connsiteY40" fmla="*/ 602502 h 999074"/>
                    <a:gd name="connsiteX41" fmla="*/ 9525 w 840910"/>
                    <a:gd name="connsiteY41" fmla="*/ 459627 h 999074"/>
                    <a:gd name="connsiteX42" fmla="*/ 28575 w 840910"/>
                    <a:gd name="connsiteY42" fmla="*/ 431052 h 999074"/>
                    <a:gd name="connsiteX43" fmla="*/ 85725 w 840910"/>
                    <a:gd name="connsiteY43" fmla="*/ 383427 h 999074"/>
                    <a:gd name="connsiteX44" fmla="*/ 104775 w 840910"/>
                    <a:gd name="connsiteY44" fmla="*/ 354852 h 999074"/>
                    <a:gd name="connsiteX45" fmla="*/ 133350 w 840910"/>
                    <a:gd name="connsiteY45" fmla="*/ 335802 h 999074"/>
                    <a:gd name="connsiteX46" fmla="*/ 142875 w 840910"/>
                    <a:gd name="connsiteY46" fmla="*/ 297702 h 999074"/>
                    <a:gd name="connsiteX47" fmla="*/ 171450 w 840910"/>
                    <a:gd name="connsiteY47" fmla="*/ 288177 h 999074"/>
                    <a:gd name="connsiteX48" fmla="*/ 200025 w 840910"/>
                    <a:gd name="connsiteY48" fmla="*/ 269127 h 999074"/>
                    <a:gd name="connsiteX49" fmla="*/ 199722 w 840910"/>
                    <a:gd name="connsiteY49" fmla="*/ 74242 h 999074"/>
                    <a:gd name="connsiteX50" fmla="*/ 200025 w 840910"/>
                    <a:gd name="connsiteY50" fmla="*/ 78627 h 999074"/>
                    <a:gd name="connsiteX0" fmla="*/ 200025 w 840910"/>
                    <a:gd name="connsiteY0" fmla="*/ 78627 h 999074"/>
                    <a:gd name="connsiteX1" fmla="*/ 228600 w 840910"/>
                    <a:gd name="connsiteY1" fmla="*/ 192927 h 999074"/>
                    <a:gd name="connsiteX2" fmla="*/ 259557 w 840910"/>
                    <a:gd name="connsiteY2" fmla="*/ 235790 h 999074"/>
                    <a:gd name="connsiteX3" fmla="*/ 261937 w 840910"/>
                    <a:gd name="connsiteY3" fmla="*/ 166734 h 999074"/>
                    <a:gd name="connsiteX4" fmla="*/ 333375 w 840910"/>
                    <a:gd name="connsiteY4" fmla="*/ 195308 h 999074"/>
                    <a:gd name="connsiteX5" fmla="*/ 409575 w 840910"/>
                    <a:gd name="connsiteY5" fmla="*/ 183402 h 999074"/>
                    <a:gd name="connsiteX6" fmla="*/ 476251 w 840910"/>
                    <a:gd name="connsiteY6" fmla="*/ 204833 h 999074"/>
                    <a:gd name="connsiteX7" fmla="*/ 535780 w 840910"/>
                    <a:gd name="connsiteY7" fmla="*/ 46 h 999074"/>
                    <a:gd name="connsiteX8" fmla="*/ 507206 w 840910"/>
                    <a:gd name="connsiteY8" fmla="*/ 223883 h 999074"/>
                    <a:gd name="connsiteX9" fmla="*/ 557212 w 840910"/>
                    <a:gd name="connsiteY9" fmla="*/ 183401 h 999074"/>
                    <a:gd name="connsiteX10" fmla="*/ 547687 w 840910"/>
                    <a:gd name="connsiteY10" fmla="*/ 245316 h 999074"/>
                    <a:gd name="connsiteX11" fmla="*/ 600076 w 840910"/>
                    <a:gd name="connsiteY11" fmla="*/ 269127 h 999074"/>
                    <a:gd name="connsiteX12" fmla="*/ 669131 w 840910"/>
                    <a:gd name="connsiteY12" fmla="*/ 202452 h 999074"/>
                    <a:gd name="connsiteX13" fmla="*/ 635794 w 840910"/>
                    <a:gd name="connsiteY13" fmla="*/ 283416 h 999074"/>
                    <a:gd name="connsiteX14" fmla="*/ 676276 w 840910"/>
                    <a:gd name="connsiteY14" fmla="*/ 276272 h 999074"/>
                    <a:gd name="connsiteX15" fmla="*/ 676275 w 840910"/>
                    <a:gd name="connsiteY15" fmla="*/ 321516 h 999074"/>
                    <a:gd name="connsiteX16" fmla="*/ 716755 w 840910"/>
                    <a:gd name="connsiteY16" fmla="*/ 323897 h 999074"/>
                    <a:gd name="connsiteX17" fmla="*/ 766763 w 840910"/>
                    <a:gd name="connsiteY17" fmla="*/ 359615 h 999074"/>
                    <a:gd name="connsiteX18" fmla="*/ 766762 w 840910"/>
                    <a:gd name="connsiteY18" fmla="*/ 409621 h 999074"/>
                    <a:gd name="connsiteX19" fmla="*/ 776288 w 840910"/>
                    <a:gd name="connsiteY19" fmla="*/ 495346 h 999074"/>
                    <a:gd name="connsiteX20" fmla="*/ 831057 w 840910"/>
                    <a:gd name="connsiteY20" fmla="*/ 504871 h 999074"/>
                    <a:gd name="connsiteX21" fmla="*/ 792956 w 840910"/>
                    <a:gd name="connsiteY21" fmla="*/ 545352 h 999074"/>
                    <a:gd name="connsiteX22" fmla="*/ 840581 w 840910"/>
                    <a:gd name="connsiteY22" fmla="*/ 588214 h 999074"/>
                    <a:gd name="connsiteX23" fmla="*/ 814388 w 840910"/>
                    <a:gd name="connsiteY23" fmla="*/ 619171 h 999074"/>
                    <a:gd name="connsiteX24" fmla="*/ 821531 w 840910"/>
                    <a:gd name="connsiteY24" fmla="*/ 659652 h 999074"/>
                    <a:gd name="connsiteX25" fmla="*/ 766761 w 840910"/>
                    <a:gd name="connsiteY25" fmla="*/ 695371 h 999074"/>
                    <a:gd name="connsiteX26" fmla="*/ 759619 w 840910"/>
                    <a:gd name="connsiteY26" fmla="*/ 750140 h 999074"/>
                    <a:gd name="connsiteX27" fmla="*/ 757237 w 840910"/>
                    <a:gd name="connsiteY27" fmla="*/ 826339 h 999074"/>
                    <a:gd name="connsiteX28" fmla="*/ 695325 w 840910"/>
                    <a:gd name="connsiteY28" fmla="*/ 897777 h 999074"/>
                    <a:gd name="connsiteX29" fmla="*/ 685800 w 840910"/>
                    <a:gd name="connsiteY29" fmla="*/ 993027 h 999074"/>
                    <a:gd name="connsiteX30" fmla="*/ 619125 w 840910"/>
                    <a:gd name="connsiteY30" fmla="*/ 983502 h 999074"/>
                    <a:gd name="connsiteX31" fmla="*/ 590550 w 840910"/>
                    <a:gd name="connsiteY31" fmla="*/ 964452 h 999074"/>
                    <a:gd name="connsiteX32" fmla="*/ 361950 w 840910"/>
                    <a:gd name="connsiteY32" fmla="*/ 964452 h 999074"/>
                    <a:gd name="connsiteX33" fmla="*/ 266700 w 840910"/>
                    <a:gd name="connsiteY33" fmla="*/ 935877 h 999074"/>
                    <a:gd name="connsiteX34" fmla="*/ 190500 w 840910"/>
                    <a:gd name="connsiteY34" fmla="*/ 916827 h 999074"/>
                    <a:gd name="connsiteX35" fmla="*/ 104775 w 840910"/>
                    <a:gd name="connsiteY35" fmla="*/ 897777 h 999074"/>
                    <a:gd name="connsiteX36" fmla="*/ 76200 w 840910"/>
                    <a:gd name="connsiteY36" fmla="*/ 878727 h 999074"/>
                    <a:gd name="connsiteX37" fmla="*/ 76200 w 840910"/>
                    <a:gd name="connsiteY37" fmla="*/ 745377 h 999074"/>
                    <a:gd name="connsiteX38" fmla="*/ 47625 w 840910"/>
                    <a:gd name="connsiteY38" fmla="*/ 726327 h 999074"/>
                    <a:gd name="connsiteX39" fmla="*/ 19050 w 840910"/>
                    <a:gd name="connsiteY39" fmla="*/ 659652 h 999074"/>
                    <a:gd name="connsiteX40" fmla="*/ 0 w 840910"/>
                    <a:gd name="connsiteY40" fmla="*/ 602502 h 999074"/>
                    <a:gd name="connsiteX41" fmla="*/ 9525 w 840910"/>
                    <a:gd name="connsiteY41" fmla="*/ 459627 h 999074"/>
                    <a:gd name="connsiteX42" fmla="*/ 28575 w 840910"/>
                    <a:gd name="connsiteY42" fmla="*/ 431052 h 999074"/>
                    <a:gd name="connsiteX43" fmla="*/ 85725 w 840910"/>
                    <a:gd name="connsiteY43" fmla="*/ 383427 h 999074"/>
                    <a:gd name="connsiteX44" fmla="*/ 104775 w 840910"/>
                    <a:gd name="connsiteY44" fmla="*/ 354852 h 999074"/>
                    <a:gd name="connsiteX45" fmla="*/ 133350 w 840910"/>
                    <a:gd name="connsiteY45" fmla="*/ 335802 h 999074"/>
                    <a:gd name="connsiteX46" fmla="*/ 142875 w 840910"/>
                    <a:gd name="connsiteY46" fmla="*/ 297702 h 999074"/>
                    <a:gd name="connsiteX47" fmla="*/ 171450 w 840910"/>
                    <a:gd name="connsiteY47" fmla="*/ 288177 h 999074"/>
                    <a:gd name="connsiteX48" fmla="*/ 200025 w 840910"/>
                    <a:gd name="connsiteY48" fmla="*/ 269127 h 999074"/>
                    <a:gd name="connsiteX49" fmla="*/ 199722 w 840910"/>
                    <a:gd name="connsiteY49" fmla="*/ 74242 h 999074"/>
                    <a:gd name="connsiteX50" fmla="*/ 200025 w 840910"/>
                    <a:gd name="connsiteY50" fmla="*/ 78627 h 999074"/>
                    <a:gd name="connsiteX0" fmla="*/ 200025 w 1157296"/>
                    <a:gd name="connsiteY0" fmla="*/ 78627 h 999074"/>
                    <a:gd name="connsiteX1" fmla="*/ 228600 w 1157296"/>
                    <a:gd name="connsiteY1" fmla="*/ 192927 h 999074"/>
                    <a:gd name="connsiteX2" fmla="*/ 259557 w 1157296"/>
                    <a:gd name="connsiteY2" fmla="*/ 235790 h 999074"/>
                    <a:gd name="connsiteX3" fmla="*/ 261937 w 1157296"/>
                    <a:gd name="connsiteY3" fmla="*/ 166734 h 999074"/>
                    <a:gd name="connsiteX4" fmla="*/ 333375 w 1157296"/>
                    <a:gd name="connsiteY4" fmla="*/ 195308 h 999074"/>
                    <a:gd name="connsiteX5" fmla="*/ 409575 w 1157296"/>
                    <a:gd name="connsiteY5" fmla="*/ 183402 h 999074"/>
                    <a:gd name="connsiteX6" fmla="*/ 476251 w 1157296"/>
                    <a:gd name="connsiteY6" fmla="*/ 204833 h 999074"/>
                    <a:gd name="connsiteX7" fmla="*/ 535780 w 1157296"/>
                    <a:gd name="connsiteY7" fmla="*/ 46 h 999074"/>
                    <a:gd name="connsiteX8" fmla="*/ 507206 w 1157296"/>
                    <a:gd name="connsiteY8" fmla="*/ 223883 h 999074"/>
                    <a:gd name="connsiteX9" fmla="*/ 557212 w 1157296"/>
                    <a:gd name="connsiteY9" fmla="*/ 183401 h 999074"/>
                    <a:gd name="connsiteX10" fmla="*/ 547687 w 1157296"/>
                    <a:gd name="connsiteY10" fmla="*/ 245316 h 999074"/>
                    <a:gd name="connsiteX11" fmla="*/ 600076 w 1157296"/>
                    <a:gd name="connsiteY11" fmla="*/ 269127 h 999074"/>
                    <a:gd name="connsiteX12" fmla="*/ 669131 w 1157296"/>
                    <a:gd name="connsiteY12" fmla="*/ 202452 h 999074"/>
                    <a:gd name="connsiteX13" fmla="*/ 635794 w 1157296"/>
                    <a:gd name="connsiteY13" fmla="*/ 283416 h 999074"/>
                    <a:gd name="connsiteX14" fmla="*/ 676276 w 1157296"/>
                    <a:gd name="connsiteY14" fmla="*/ 276272 h 999074"/>
                    <a:gd name="connsiteX15" fmla="*/ 676275 w 1157296"/>
                    <a:gd name="connsiteY15" fmla="*/ 321516 h 999074"/>
                    <a:gd name="connsiteX16" fmla="*/ 716755 w 1157296"/>
                    <a:gd name="connsiteY16" fmla="*/ 323897 h 999074"/>
                    <a:gd name="connsiteX17" fmla="*/ 766763 w 1157296"/>
                    <a:gd name="connsiteY17" fmla="*/ 359615 h 999074"/>
                    <a:gd name="connsiteX18" fmla="*/ 766762 w 1157296"/>
                    <a:gd name="connsiteY18" fmla="*/ 409621 h 999074"/>
                    <a:gd name="connsiteX19" fmla="*/ 776288 w 1157296"/>
                    <a:gd name="connsiteY19" fmla="*/ 495346 h 999074"/>
                    <a:gd name="connsiteX20" fmla="*/ 831057 w 1157296"/>
                    <a:gd name="connsiteY20" fmla="*/ 504871 h 999074"/>
                    <a:gd name="connsiteX21" fmla="*/ 792956 w 1157296"/>
                    <a:gd name="connsiteY21" fmla="*/ 545352 h 999074"/>
                    <a:gd name="connsiteX22" fmla="*/ 840581 w 1157296"/>
                    <a:gd name="connsiteY22" fmla="*/ 588214 h 999074"/>
                    <a:gd name="connsiteX23" fmla="*/ 814388 w 1157296"/>
                    <a:gd name="connsiteY23" fmla="*/ 619171 h 999074"/>
                    <a:gd name="connsiteX24" fmla="*/ 821531 w 1157296"/>
                    <a:gd name="connsiteY24" fmla="*/ 659652 h 999074"/>
                    <a:gd name="connsiteX25" fmla="*/ 766761 w 1157296"/>
                    <a:gd name="connsiteY25" fmla="*/ 695371 h 999074"/>
                    <a:gd name="connsiteX26" fmla="*/ 1157288 w 1157296"/>
                    <a:gd name="connsiteY26" fmla="*/ 812052 h 999074"/>
                    <a:gd name="connsiteX27" fmla="*/ 757237 w 1157296"/>
                    <a:gd name="connsiteY27" fmla="*/ 826339 h 999074"/>
                    <a:gd name="connsiteX28" fmla="*/ 695325 w 1157296"/>
                    <a:gd name="connsiteY28" fmla="*/ 897777 h 999074"/>
                    <a:gd name="connsiteX29" fmla="*/ 685800 w 1157296"/>
                    <a:gd name="connsiteY29" fmla="*/ 993027 h 999074"/>
                    <a:gd name="connsiteX30" fmla="*/ 619125 w 1157296"/>
                    <a:gd name="connsiteY30" fmla="*/ 983502 h 999074"/>
                    <a:gd name="connsiteX31" fmla="*/ 590550 w 1157296"/>
                    <a:gd name="connsiteY31" fmla="*/ 964452 h 999074"/>
                    <a:gd name="connsiteX32" fmla="*/ 361950 w 1157296"/>
                    <a:gd name="connsiteY32" fmla="*/ 964452 h 999074"/>
                    <a:gd name="connsiteX33" fmla="*/ 266700 w 1157296"/>
                    <a:gd name="connsiteY33" fmla="*/ 935877 h 999074"/>
                    <a:gd name="connsiteX34" fmla="*/ 190500 w 1157296"/>
                    <a:gd name="connsiteY34" fmla="*/ 916827 h 999074"/>
                    <a:gd name="connsiteX35" fmla="*/ 104775 w 1157296"/>
                    <a:gd name="connsiteY35" fmla="*/ 897777 h 999074"/>
                    <a:gd name="connsiteX36" fmla="*/ 76200 w 1157296"/>
                    <a:gd name="connsiteY36" fmla="*/ 878727 h 999074"/>
                    <a:gd name="connsiteX37" fmla="*/ 76200 w 1157296"/>
                    <a:gd name="connsiteY37" fmla="*/ 745377 h 999074"/>
                    <a:gd name="connsiteX38" fmla="*/ 47625 w 1157296"/>
                    <a:gd name="connsiteY38" fmla="*/ 726327 h 999074"/>
                    <a:gd name="connsiteX39" fmla="*/ 19050 w 1157296"/>
                    <a:gd name="connsiteY39" fmla="*/ 659652 h 999074"/>
                    <a:gd name="connsiteX40" fmla="*/ 0 w 1157296"/>
                    <a:gd name="connsiteY40" fmla="*/ 602502 h 999074"/>
                    <a:gd name="connsiteX41" fmla="*/ 9525 w 1157296"/>
                    <a:gd name="connsiteY41" fmla="*/ 459627 h 999074"/>
                    <a:gd name="connsiteX42" fmla="*/ 28575 w 1157296"/>
                    <a:gd name="connsiteY42" fmla="*/ 431052 h 999074"/>
                    <a:gd name="connsiteX43" fmla="*/ 85725 w 1157296"/>
                    <a:gd name="connsiteY43" fmla="*/ 383427 h 999074"/>
                    <a:gd name="connsiteX44" fmla="*/ 104775 w 1157296"/>
                    <a:gd name="connsiteY44" fmla="*/ 354852 h 999074"/>
                    <a:gd name="connsiteX45" fmla="*/ 133350 w 1157296"/>
                    <a:gd name="connsiteY45" fmla="*/ 335802 h 999074"/>
                    <a:gd name="connsiteX46" fmla="*/ 142875 w 1157296"/>
                    <a:gd name="connsiteY46" fmla="*/ 297702 h 999074"/>
                    <a:gd name="connsiteX47" fmla="*/ 171450 w 1157296"/>
                    <a:gd name="connsiteY47" fmla="*/ 288177 h 999074"/>
                    <a:gd name="connsiteX48" fmla="*/ 200025 w 1157296"/>
                    <a:gd name="connsiteY48" fmla="*/ 269127 h 999074"/>
                    <a:gd name="connsiteX49" fmla="*/ 199722 w 1157296"/>
                    <a:gd name="connsiteY49" fmla="*/ 74242 h 999074"/>
                    <a:gd name="connsiteX50" fmla="*/ 200025 w 1157296"/>
                    <a:gd name="connsiteY50" fmla="*/ 78627 h 999074"/>
                    <a:gd name="connsiteX0" fmla="*/ 200025 w 1157418"/>
                    <a:gd name="connsiteY0" fmla="*/ 78627 h 999074"/>
                    <a:gd name="connsiteX1" fmla="*/ 228600 w 1157418"/>
                    <a:gd name="connsiteY1" fmla="*/ 192927 h 999074"/>
                    <a:gd name="connsiteX2" fmla="*/ 259557 w 1157418"/>
                    <a:gd name="connsiteY2" fmla="*/ 235790 h 999074"/>
                    <a:gd name="connsiteX3" fmla="*/ 261937 w 1157418"/>
                    <a:gd name="connsiteY3" fmla="*/ 166734 h 999074"/>
                    <a:gd name="connsiteX4" fmla="*/ 333375 w 1157418"/>
                    <a:gd name="connsiteY4" fmla="*/ 195308 h 999074"/>
                    <a:gd name="connsiteX5" fmla="*/ 409575 w 1157418"/>
                    <a:gd name="connsiteY5" fmla="*/ 183402 h 999074"/>
                    <a:gd name="connsiteX6" fmla="*/ 476251 w 1157418"/>
                    <a:gd name="connsiteY6" fmla="*/ 204833 h 999074"/>
                    <a:gd name="connsiteX7" fmla="*/ 535780 w 1157418"/>
                    <a:gd name="connsiteY7" fmla="*/ 46 h 999074"/>
                    <a:gd name="connsiteX8" fmla="*/ 507206 w 1157418"/>
                    <a:gd name="connsiteY8" fmla="*/ 223883 h 999074"/>
                    <a:gd name="connsiteX9" fmla="*/ 557212 w 1157418"/>
                    <a:gd name="connsiteY9" fmla="*/ 183401 h 999074"/>
                    <a:gd name="connsiteX10" fmla="*/ 547687 w 1157418"/>
                    <a:gd name="connsiteY10" fmla="*/ 245316 h 999074"/>
                    <a:gd name="connsiteX11" fmla="*/ 600076 w 1157418"/>
                    <a:gd name="connsiteY11" fmla="*/ 269127 h 999074"/>
                    <a:gd name="connsiteX12" fmla="*/ 669131 w 1157418"/>
                    <a:gd name="connsiteY12" fmla="*/ 202452 h 999074"/>
                    <a:gd name="connsiteX13" fmla="*/ 635794 w 1157418"/>
                    <a:gd name="connsiteY13" fmla="*/ 283416 h 999074"/>
                    <a:gd name="connsiteX14" fmla="*/ 676276 w 1157418"/>
                    <a:gd name="connsiteY14" fmla="*/ 276272 h 999074"/>
                    <a:gd name="connsiteX15" fmla="*/ 676275 w 1157418"/>
                    <a:gd name="connsiteY15" fmla="*/ 321516 h 999074"/>
                    <a:gd name="connsiteX16" fmla="*/ 716755 w 1157418"/>
                    <a:gd name="connsiteY16" fmla="*/ 323897 h 999074"/>
                    <a:gd name="connsiteX17" fmla="*/ 766763 w 1157418"/>
                    <a:gd name="connsiteY17" fmla="*/ 359615 h 999074"/>
                    <a:gd name="connsiteX18" fmla="*/ 766762 w 1157418"/>
                    <a:gd name="connsiteY18" fmla="*/ 409621 h 999074"/>
                    <a:gd name="connsiteX19" fmla="*/ 776288 w 1157418"/>
                    <a:gd name="connsiteY19" fmla="*/ 495346 h 999074"/>
                    <a:gd name="connsiteX20" fmla="*/ 831057 w 1157418"/>
                    <a:gd name="connsiteY20" fmla="*/ 504871 h 999074"/>
                    <a:gd name="connsiteX21" fmla="*/ 792956 w 1157418"/>
                    <a:gd name="connsiteY21" fmla="*/ 545352 h 999074"/>
                    <a:gd name="connsiteX22" fmla="*/ 840581 w 1157418"/>
                    <a:gd name="connsiteY22" fmla="*/ 588214 h 999074"/>
                    <a:gd name="connsiteX23" fmla="*/ 814388 w 1157418"/>
                    <a:gd name="connsiteY23" fmla="*/ 619171 h 999074"/>
                    <a:gd name="connsiteX24" fmla="*/ 821531 w 1157418"/>
                    <a:gd name="connsiteY24" fmla="*/ 659652 h 999074"/>
                    <a:gd name="connsiteX25" fmla="*/ 766761 w 1157418"/>
                    <a:gd name="connsiteY25" fmla="*/ 695371 h 999074"/>
                    <a:gd name="connsiteX26" fmla="*/ 1157288 w 1157418"/>
                    <a:gd name="connsiteY26" fmla="*/ 812052 h 999074"/>
                    <a:gd name="connsiteX27" fmla="*/ 809626 w 1157418"/>
                    <a:gd name="connsiteY27" fmla="*/ 816816 h 999074"/>
                    <a:gd name="connsiteX28" fmla="*/ 757237 w 1157418"/>
                    <a:gd name="connsiteY28" fmla="*/ 826339 h 999074"/>
                    <a:gd name="connsiteX29" fmla="*/ 695325 w 1157418"/>
                    <a:gd name="connsiteY29" fmla="*/ 897777 h 999074"/>
                    <a:gd name="connsiteX30" fmla="*/ 685800 w 1157418"/>
                    <a:gd name="connsiteY30" fmla="*/ 993027 h 999074"/>
                    <a:gd name="connsiteX31" fmla="*/ 619125 w 1157418"/>
                    <a:gd name="connsiteY31" fmla="*/ 983502 h 999074"/>
                    <a:gd name="connsiteX32" fmla="*/ 590550 w 1157418"/>
                    <a:gd name="connsiteY32" fmla="*/ 964452 h 999074"/>
                    <a:gd name="connsiteX33" fmla="*/ 361950 w 1157418"/>
                    <a:gd name="connsiteY33" fmla="*/ 964452 h 999074"/>
                    <a:gd name="connsiteX34" fmla="*/ 266700 w 1157418"/>
                    <a:gd name="connsiteY34" fmla="*/ 935877 h 999074"/>
                    <a:gd name="connsiteX35" fmla="*/ 190500 w 1157418"/>
                    <a:gd name="connsiteY35" fmla="*/ 916827 h 999074"/>
                    <a:gd name="connsiteX36" fmla="*/ 104775 w 1157418"/>
                    <a:gd name="connsiteY36" fmla="*/ 897777 h 999074"/>
                    <a:gd name="connsiteX37" fmla="*/ 76200 w 1157418"/>
                    <a:gd name="connsiteY37" fmla="*/ 878727 h 999074"/>
                    <a:gd name="connsiteX38" fmla="*/ 76200 w 1157418"/>
                    <a:gd name="connsiteY38" fmla="*/ 745377 h 999074"/>
                    <a:gd name="connsiteX39" fmla="*/ 47625 w 1157418"/>
                    <a:gd name="connsiteY39" fmla="*/ 726327 h 999074"/>
                    <a:gd name="connsiteX40" fmla="*/ 19050 w 1157418"/>
                    <a:gd name="connsiteY40" fmla="*/ 659652 h 999074"/>
                    <a:gd name="connsiteX41" fmla="*/ 0 w 1157418"/>
                    <a:gd name="connsiteY41" fmla="*/ 602502 h 999074"/>
                    <a:gd name="connsiteX42" fmla="*/ 9525 w 1157418"/>
                    <a:gd name="connsiteY42" fmla="*/ 459627 h 999074"/>
                    <a:gd name="connsiteX43" fmla="*/ 28575 w 1157418"/>
                    <a:gd name="connsiteY43" fmla="*/ 431052 h 999074"/>
                    <a:gd name="connsiteX44" fmla="*/ 85725 w 1157418"/>
                    <a:gd name="connsiteY44" fmla="*/ 383427 h 999074"/>
                    <a:gd name="connsiteX45" fmla="*/ 104775 w 1157418"/>
                    <a:gd name="connsiteY45" fmla="*/ 354852 h 999074"/>
                    <a:gd name="connsiteX46" fmla="*/ 133350 w 1157418"/>
                    <a:gd name="connsiteY46" fmla="*/ 335802 h 999074"/>
                    <a:gd name="connsiteX47" fmla="*/ 142875 w 1157418"/>
                    <a:gd name="connsiteY47" fmla="*/ 297702 h 999074"/>
                    <a:gd name="connsiteX48" fmla="*/ 171450 w 1157418"/>
                    <a:gd name="connsiteY48" fmla="*/ 288177 h 999074"/>
                    <a:gd name="connsiteX49" fmla="*/ 200025 w 1157418"/>
                    <a:gd name="connsiteY49" fmla="*/ 269127 h 999074"/>
                    <a:gd name="connsiteX50" fmla="*/ 199722 w 1157418"/>
                    <a:gd name="connsiteY50" fmla="*/ 74242 h 999074"/>
                    <a:gd name="connsiteX51" fmla="*/ 200025 w 1157418"/>
                    <a:gd name="connsiteY51" fmla="*/ 78627 h 999074"/>
                    <a:gd name="connsiteX0" fmla="*/ 200025 w 1157401"/>
                    <a:gd name="connsiteY0" fmla="*/ 78627 h 999074"/>
                    <a:gd name="connsiteX1" fmla="*/ 228600 w 1157401"/>
                    <a:gd name="connsiteY1" fmla="*/ 192927 h 999074"/>
                    <a:gd name="connsiteX2" fmla="*/ 259557 w 1157401"/>
                    <a:gd name="connsiteY2" fmla="*/ 235790 h 999074"/>
                    <a:gd name="connsiteX3" fmla="*/ 261937 w 1157401"/>
                    <a:gd name="connsiteY3" fmla="*/ 166734 h 999074"/>
                    <a:gd name="connsiteX4" fmla="*/ 333375 w 1157401"/>
                    <a:gd name="connsiteY4" fmla="*/ 195308 h 999074"/>
                    <a:gd name="connsiteX5" fmla="*/ 409575 w 1157401"/>
                    <a:gd name="connsiteY5" fmla="*/ 183402 h 999074"/>
                    <a:gd name="connsiteX6" fmla="*/ 476251 w 1157401"/>
                    <a:gd name="connsiteY6" fmla="*/ 204833 h 999074"/>
                    <a:gd name="connsiteX7" fmla="*/ 535780 w 1157401"/>
                    <a:gd name="connsiteY7" fmla="*/ 46 h 999074"/>
                    <a:gd name="connsiteX8" fmla="*/ 507206 w 1157401"/>
                    <a:gd name="connsiteY8" fmla="*/ 223883 h 999074"/>
                    <a:gd name="connsiteX9" fmla="*/ 557212 w 1157401"/>
                    <a:gd name="connsiteY9" fmla="*/ 183401 h 999074"/>
                    <a:gd name="connsiteX10" fmla="*/ 547687 w 1157401"/>
                    <a:gd name="connsiteY10" fmla="*/ 245316 h 999074"/>
                    <a:gd name="connsiteX11" fmla="*/ 600076 w 1157401"/>
                    <a:gd name="connsiteY11" fmla="*/ 269127 h 999074"/>
                    <a:gd name="connsiteX12" fmla="*/ 669131 w 1157401"/>
                    <a:gd name="connsiteY12" fmla="*/ 202452 h 999074"/>
                    <a:gd name="connsiteX13" fmla="*/ 635794 w 1157401"/>
                    <a:gd name="connsiteY13" fmla="*/ 283416 h 999074"/>
                    <a:gd name="connsiteX14" fmla="*/ 676276 w 1157401"/>
                    <a:gd name="connsiteY14" fmla="*/ 276272 h 999074"/>
                    <a:gd name="connsiteX15" fmla="*/ 676275 w 1157401"/>
                    <a:gd name="connsiteY15" fmla="*/ 321516 h 999074"/>
                    <a:gd name="connsiteX16" fmla="*/ 716755 w 1157401"/>
                    <a:gd name="connsiteY16" fmla="*/ 323897 h 999074"/>
                    <a:gd name="connsiteX17" fmla="*/ 766763 w 1157401"/>
                    <a:gd name="connsiteY17" fmla="*/ 359615 h 999074"/>
                    <a:gd name="connsiteX18" fmla="*/ 766762 w 1157401"/>
                    <a:gd name="connsiteY18" fmla="*/ 409621 h 999074"/>
                    <a:gd name="connsiteX19" fmla="*/ 776288 w 1157401"/>
                    <a:gd name="connsiteY19" fmla="*/ 495346 h 999074"/>
                    <a:gd name="connsiteX20" fmla="*/ 831057 w 1157401"/>
                    <a:gd name="connsiteY20" fmla="*/ 504871 h 999074"/>
                    <a:gd name="connsiteX21" fmla="*/ 792956 w 1157401"/>
                    <a:gd name="connsiteY21" fmla="*/ 545352 h 999074"/>
                    <a:gd name="connsiteX22" fmla="*/ 840581 w 1157401"/>
                    <a:gd name="connsiteY22" fmla="*/ 588214 h 999074"/>
                    <a:gd name="connsiteX23" fmla="*/ 814388 w 1157401"/>
                    <a:gd name="connsiteY23" fmla="*/ 619171 h 999074"/>
                    <a:gd name="connsiteX24" fmla="*/ 821531 w 1157401"/>
                    <a:gd name="connsiteY24" fmla="*/ 659652 h 999074"/>
                    <a:gd name="connsiteX25" fmla="*/ 766761 w 1157401"/>
                    <a:gd name="connsiteY25" fmla="*/ 695371 h 999074"/>
                    <a:gd name="connsiteX26" fmla="*/ 1157288 w 1157401"/>
                    <a:gd name="connsiteY26" fmla="*/ 812052 h 999074"/>
                    <a:gd name="connsiteX27" fmla="*/ 766764 w 1157401"/>
                    <a:gd name="connsiteY27" fmla="*/ 731091 h 999074"/>
                    <a:gd name="connsiteX28" fmla="*/ 757237 w 1157401"/>
                    <a:gd name="connsiteY28" fmla="*/ 826339 h 999074"/>
                    <a:gd name="connsiteX29" fmla="*/ 695325 w 1157401"/>
                    <a:gd name="connsiteY29" fmla="*/ 897777 h 999074"/>
                    <a:gd name="connsiteX30" fmla="*/ 685800 w 1157401"/>
                    <a:gd name="connsiteY30" fmla="*/ 993027 h 999074"/>
                    <a:gd name="connsiteX31" fmla="*/ 619125 w 1157401"/>
                    <a:gd name="connsiteY31" fmla="*/ 983502 h 999074"/>
                    <a:gd name="connsiteX32" fmla="*/ 590550 w 1157401"/>
                    <a:gd name="connsiteY32" fmla="*/ 964452 h 999074"/>
                    <a:gd name="connsiteX33" fmla="*/ 361950 w 1157401"/>
                    <a:gd name="connsiteY33" fmla="*/ 964452 h 999074"/>
                    <a:gd name="connsiteX34" fmla="*/ 266700 w 1157401"/>
                    <a:gd name="connsiteY34" fmla="*/ 935877 h 999074"/>
                    <a:gd name="connsiteX35" fmla="*/ 190500 w 1157401"/>
                    <a:gd name="connsiteY35" fmla="*/ 916827 h 999074"/>
                    <a:gd name="connsiteX36" fmla="*/ 104775 w 1157401"/>
                    <a:gd name="connsiteY36" fmla="*/ 897777 h 999074"/>
                    <a:gd name="connsiteX37" fmla="*/ 76200 w 1157401"/>
                    <a:gd name="connsiteY37" fmla="*/ 878727 h 999074"/>
                    <a:gd name="connsiteX38" fmla="*/ 76200 w 1157401"/>
                    <a:gd name="connsiteY38" fmla="*/ 745377 h 999074"/>
                    <a:gd name="connsiteX39" fmla="*/ 47625 w 1157401"/>
                    <a:gd name="connsiteY39" fmla="*/ 726327 h 999074"/>
                    <a:gd name="connsiteX40" fmla="*/ 19050 w 1157401"/>
                    <a:gd name="connsiteY40" fmla="*/ 659652 h 999074"/>
                    <a:gd name="connsiteX41" fmla="*/ 0 w 1157401"/>
                    <a:gd name="connsiteY41" fmla="*/ 602502 h 999074"/>
                    <a:gd name="connsiteX42" fmla="*/ 9525 w 1157401"/>
                    <a:gd name="connsiteY42" fmla="*/ 459627 h 999074"/>
                    <a:gd name="connsiteX43" fmla="*/ 28575 w 1157401"/>
                    <a:gd name="connsiteY43" fmla="*/ 431052 h 999074"/>
                    <a:gd name="connsiteX44" fmla="*/ 85725 w 1157401"/>
                    <a:gd name="connsiteY44" fmla="*/ 383427 h 999074"/>
                    <a:gd name="connsiteX45" fmla="*/ 104775 w 1157401"/>
                    <a:gd name="connsiteY45" fmla="*/ 354852 h 999074"/>
                    <a:gd name="connsiteX46" fmla="*/ 133350 w 1157401"/>
                    <a:gd name="connsiteY46" fmla="*/ 335802 h 999074"/>
                    <a:gd name="connsiteX47" fmla="*/ 142875 w 1157401"/>
                    <a:gd name="connsiteY47" fmla="*/ 297702 h 999074"/>
                    <a:gd name="connsiteX48" fmla="*/ 171450 w 1157401"/>
                    <a:gd name="connsiteY48" fmla="*/ 288177 h 999074"/>
                    <a:gd name="connsiteX49" fmla="*/ 200025 w 1157401"/>
                    <a:gd name="connsiteY49" fmla="*/ 269127 h 999074"/>
                    <a:gd name="connsiteX50" fmla="*/ 199722 w 1157401"/>
                    <a:gd name="connsiteY50" fmla="*/ 74242 h 999074"/>
                    <a:gd name="connsiteX51" fmla="*/ 200025 w 1157401"/>
                    <a:gd name="connsiteY51" fmla="*/ 78627 h 999074"/>
                    <a:gd name="connsiteX0" fmla="*/ 200025 w 1157401"/>
                    <a:gd name="connsiteY0" fmla="*/ 78627 h 999074"/>
                    <a:gd name="connsiteX1" fmla="*/ 228600 w 1157401"/>
                    <a:gd name="connsiteY1" fmla="*/ 192927 h 999074"/>
                    <a:gd name="connsiteX2" fmla="*/ 259557 w 1157401"/>
                    <a:gd name="connsiteY2" fmla="*/ 235790 h 999074"/>
                    <a:gd name="connsiteX3" fmla="*/ 261937 w 1157401"/>
                    <a:gd name="connsiteY3" fmla="*/ 166734 h 999074"/>
                    <a:gd name="connsiteX4" fmla="*/ 333375 w 1157401"/>
                    <a:gd name="connsiteY4" fmla="*/ 195308 h 999074"/>
                    <a:gd name="connsiteX5" fmla="*/ 409575 w 1157401"/>
                    <a:gd name="connsiteY5" fmla="*/ 183402 h 999074"/>
                    <a:gd name="connsiteX6" fmla="*/ 476251 w 1157401"/>
                    <a:gd name="connsiteY6" fmla="*/ 204833 h 999074"/>
                    <a:gd name="connsiteX7" fmla="*/ 535780 w 1157401"/>
                    <a:gd name="connsiteY7" fmla="*/ 46 h 999074"/>
                    <a:gd name="connsiteX8" fmla="*/ 507206 w 1157401"/>
                    <a:gd name="connsiteY8" fmla="*/ 223883 h 999074"/>
                    <a:gd name="connsiteX9" fmla="*/ 557212 w 1157401"/>
                    <a:gd name="connsiteY9" fmla="*/ 183401 h 999074"/>
                    <a:gd name="connsiteX10" fmla="*/ 547687 w 1157401"/>
                    <a:gd name="connsiteY10" fmla="*/ 245316 h 999074"/>
                    <a:gd name="connsiteX11" fmla="*/ 600076 w 1157401"/>
                    <a:gd name="connsiteY11" fmla="*/ 269127 h 999074"/>
                    <a:gd name="connsiteX12" fmla="*/ 669131 w 1157401"/>
                    <a:gd name="connsiteY12" fmla="*/ 202452 h 999074"/>
                    <a:gd name="connsiteX13" fmla="*/ 635794 w 1157401"/>
                    <a:gd name="connsiteY13" fmla="*/ 283416 h 999074"/>
                    <a:gd name="connsiteX14" fmla="*/ 676276 w 1157401"/>
                    <a:gd name="connsiteY14" fmla="*/ 276272 h 999074"/>
                    <a:gd name="connsiteX15" fmla="*/ 676275 w 1157401"/>
                    <a:gd name="connsiteY15" fmla="*/ 321516 h 999074"/>
                    <a:gd name="connsiteX16" fmla="*/ 716755 w 1157401"/>
                    <a:gd name="connsiteY16" fmla="*/ 323897 h 999074"/>
                    <a:gd name="connsiteX17" fmla="*/ 766763 w 1157401"/>
                    <a:gd name="connsiteY17" fmla="*/ 359615 h 999074"/>
                    <a:gd name="connsiteX18" fmla="*/ 766762 w 1157401"/>
                    <a:gd name="connsiteY18" fmla="*/ 409621 h 999074"/>
                    <a:gd name="connsiteX19" fmla="*/ 776288 w 1157401"/>
                    <a:gd name="connsiteY19" fmla="*/ 495346 h 999074"/>
                    <a:gd name="connsiteX20" fmla="*/ 831057 w 1157401"/>
                    <a:gd name="connsiteY20" fmla="*/ 504871 h 999074"/>
                    <a:gd name="connsiteX21" fmla="*/ 792956 w 1157401"/>
                    <a:gd name="connsiteY21" fmla="*/ 545352 h 999074"/>
                    <a:gd name="connsiteX22" fmla="*/ 840581 w 1157401"/>
                    <a:gd name="connsiteY22" fmla="*/ 588214 h 999074"/>
                    <a:gd name="connsiteX23" fmla="*/ 814388 w 1157401"/>
                    <a:gd name="connsiteY23" fmla="*/ 619171 h 999074"/>
                    <a:gd name="connsiteX24" fmla="*/ 821531 w 1157401"/>
                    <a:gd name="connsiteY24" fmla="*/ 659652 h 999074"/>
                    <a:gd name="connsiteX25" fmla="*/ 766761 w 1157401"/>
                    <a:gd name="connsiteY25" fmla="*/ 695371 h 999074"/>
                    <a:gd name="connsiteX26" fmla="*/ 1157288 w 1157401"/>
                    <a:gd name="connsiteY26" fmla="*/ 812052 h 999074"/>
                    <a:gd name="connsiteX27" fmla="*/ 766764 w 1157401"/>
                    <a:gd name="connsiteY27" fmla="*/ 731091 h 999074"/>
                    <a:gd name="connsiteX28" fmla="*/ 757237 w 1157401"/>
                    <a:gd name="connsiteY28" fmla="*/ 826339 h 999074"/>
                    <a:gd name="connsiteX29" fmla="*/ 695325 w 1157401"/>
                    <a:gd name="connsiteY29" fmla="*/ 897777 h 999074"/>
                    <a:gd name="connsiteX30" fmla="*/ 685800 w 1157401"/>
                    <a:gd name="connsiteY30" fmla="*/ 993027 h 999074"/>
                    <a:gd name="connsiteX31" fmla="*/ 619125 w 1157401"/>
                    <a:gd name="connsiteY31" fmla="*/ 983502 h 999074"/>
                    <a:gd name="connsiteX32" fmla="*/ 590550 w 1157401"/>
                    <a:gd name="connsiteY32" fmla="*/ 964452 h 999074"/>
                    <a:gd name="connsiteX33" fmla="*/ 361950 w 1157401"/>
                    <a:gd name="connsiteY33" fmla="*/ 964452 h 999074"/>
                    <a:gd name="connsiteX34" fmla="*/ 266700 w 1157401"/>
                    <a:gd name="connsiteY34" fmla="*/ 935877 h 999074"/>
                    <a:gd name="connsiteX35" fmla="*/ 190500 w 1157401"/>
                    <a:gd name="connsiteY35" fmla="*/ 916827 h 999074"/>
                    <a:gd name="connsiteX36" fmla="*/ 104775 w 1157401"/>
                    <a:gd name="connsiteY36" fmla="*/ 897777 h 999074"/>
                    <a:gd name="connsiteX37" fmla="*/ 76200 w 1157401"/>
                    <a:gd name="connsiteY37" fmla="*/ 878727 h 999074"/>
                    <a:gd name="connsiteX38" fmla="*/ 76200 w 1157401"/>
                    <a:gd name="connsiteY38" fmla="*/ 745377 h 999074"/>
                    <a:gd name="connsiteX39" fmla="*/ 47625 w 1157401"/>
                    <a:gd name="connsiteY39" fmla="*/ 726327 h 999074"/>
                    <a:gd name="connsiteX40" fmla="*/ 19050 w 1157401"/>
                    <a:gd name="connsiteY40" fmla="*/ 659652 h 999074"/>
                    <a:gd name="connsiteX41" fmla="*/ 0 w 1157401"/>
                    <a:gd name="connsiteY41" fmla="*/ 602502 h 999074"/>
                    <a:gd name="connsiteX42" fmla="*/ 9525 w 1157401"/>
                    <a:gd name="connsiteY42" fmla="*/ 459627 h 999074"/>
                    <a:gd name="connsiteX43" fmla="*/ 28575 w 1157401"/>
                    <a:gd name="connsiteY43" fmla="*/ 431052 h 999074"/>
                    <a:gd name="connsiteX44" fmla="*/ 85725 w 1157401"/>
                    <a:gd name="connsiteY44" fmla="*/ 383427 h 999074"/>
                    <a:gd name="connsiteX45" fmla="*/ 104775 w 1157401"/>
                    <a:gd name="connsiteY45" fmla="*/ 354852 h 999074"/>
                    <a:gd name="connsiteX46" fmla="*/ 133350 w 1157401"/>
                    <a:gd name="connsiteY46" fmla="*/ 335802 h 999074"/>
                    <a:gd name="connsiteX47" fmla="*/ 142875 w 1157401"/>
                    <a:gd name="connsiteY47" fmla="*/ 297702 h 999074"/>
                    <a:gd name="connsiteX48" fmla="*/ 171450 w 1157401"/>
                    <a:gd name="connsiteY48" fmla="*/ 288177 h 999074"/>
                    <a:gd name="connsiteX49" fmla="*/ 200025 w 1157401"/>
                    <a:gd name="connsiteY49" fmla="*/ 269127 h 999074"/>
                    <a:gd name="connsiteX50" fmla="*/ 199722 w 1157401"/>
                    <a:gd name="connsiteY50" fmla="*/ 74242 h 999074"/>
                    <a:gd name="connsiteX51" fmla="*/ 200025 w 1157401"/>
                    <a:gd name="connsiteY51" fmla="*/ 78627 h 999074"/>
                    <a:gd name="connsiteX0" fmla="*/ 200025 w 1157401"/>
                    <a:gd name="connsiteY0" fmla="*/ 78627 h 999074"/>
                    <a:gd name="connsiteX1" fmla="*/ 228600 w 1157401"/>
                    <a:gd name="connsiteY1" fmla="*/ 192927 h 999074"/>
                    <a:gd name="connsiteX2" fmla="*/ 259557 w 1157401"/>
                    <a:gd name="connsiteY2" fmla="*/ 235790 h 999074"/>
                    <a:gd name="connsiteX3" fmla="*/ 261937 w 1157401"/>
                    <a:gd name="connsiteY3" fmla="*/ 166734 h 999074"/>
                    <a:gd name="connsiteX4" fmla="*/ 333375 w 1157401"/>
                    <a:gd name="connsiteY4" fmla="*/ 195308 h 999074"/>
                    <a:gd name="connsiteX5" fmla="*/ 409575 w 1157401"/>
                    <a:gd name="connsiteY5" fmla="*/ 183402 h 999074"/>
                    <a:gd name="connsiteX6" fmla="*/ 476251 w 1157401"/>
                    <a:gd name="connsiteY6" fmla="*/ 204833 h 999074"/>
                    <a:gd name="connsiteX7" fmla="*/ 535780 w 1157401"/>
                    <a:gd name="connsiteY7" fmla="*/ 46 h 999074"/>
                    <a:gd name="connsiteX8" fmla="*/ 507206 w 1157401"/>
                    <a:gd name="connsiteY8" fmla="*/ 223883 h 999074"/>
                    <a:gd name="connsiteX9" fmla="*/ 557212 w 1157401"/>
                    <a:gd name="connsiteY9" fmla="*/ 183401 h 999074"/>
                    <a:gd name="connsiteX10" fmla="*/ 547687 w 1157401"/>
                    <a:gd name="connsiteY10" fmla="*/ 245316 h 999074"/>
                    <a:gd name="connsiteX11" fmla="*/ 600076 w 1157401"/>
                    <a:gd name="connsiteY11" fmla="*/ 269127 h 999074"/>
                    <a:gd name="connsiteX12" fmla="*/ 669131 w 1157401"/>
                    <a:gd name="connsiteY12" fmla="*/ 202452 h 999074"/>
                    <a:gd name="connsiteX13" fmla="*/ 635794 w 1157401"/>
                    <a:gd name="connsiteY13" fmla="*/ 283416 h 999074"/>
                    <a:gd name="connsiteX14" fmla="*/ 676276 w 1157401"/>
                    <a:gd name="connsiteY14" fmla="*/ 276272 h 999074"/>
                    <a:gd name="connsiteX15" fmla="*/ 676275 w 1157401"/>
                    <a:gd name="connsiteY15" fmla="*/ 321516 h 999074"/>
                    <a:gd name="connsiteX16" fmla="*/ 716755 w 1157401"/>
                    <a:gd name="connsiteY16" fmla="*/ 323897 h 999074"/>
                    <a:gd name="connsiteX17" fmla="*/ 766763 w 1157401"/>
                    <a:gd name="connsiteY17" fmla="*/ 359615 h 999074"/>
                    <a:gd name="connsiteX18" fmla="*/ 766762 w 1157401"/>
                    <a:gd name="connsiteY18" fmla="*/ 409621 h 999074"/>
                    <a:gd name="connsiteX19" fmla="*/ 776288 w 1157401"/>
                    <a:gd name="connsiteY19" fmla="*/ 495346 h 999074"/>
                    <a:gd name="connsiteX20" fmla="*/ 831057 w 1157401"/>
                    <a:gd name="connsiteY20" fmla="*/ 504871 h 999074"/>
                    <a:gd name="connsiteX21" fmla="*/ 792956 w 1157401"/>
                    <a:gd name="connsiteY21" fmla="*/ 545352 h 999074"/>
                    <a:gd name="connsiteX22" fmla="*/ 840581 w 1157401"/>
                    <a:gd name="connsiteY22" fmla="*/ 588214 h 999074"/>
                    <a:gd name="connsiteX23" fmla="*/ 814388 w 1157401"/>
                    <a:gd name="connsiteY23" fmla="*/ 619171 h 999074"/>
                    <a:gd name="connsiteX24" fmla="*/ 821531 w 1157401"/>
                    <a:gd name="connsiteY24" fmla="*/ 659652 h 999074"/>
                    <a:gd name="connsiteX25" fmla="*/ 766761 w 1157401"/>
                    <a:gd name="connsiteY25" fmla="*/ 695371 h 999074"/>
                    <a:gd name="connsiteX26" fmla="*/ 1157288 w 1157401"/>
                    <a:gd name="connsiteY26" fmla="*/ 812052 h 999074"/>
                    <a:gd name="connsiteX27" fmla="*/ 766764 w 1157401"/>
                    <a:gd name="connsiteY27" fmla="*/ 731091 h 999074"/>
                    <a:gd name="connsiteX28" fmla="*/ 764381 w 1157401"/>
                    <a:gd name="connsiteY28" fmla="*/ 809670 h 999074"/>
                    <a:gd name="connsiteX29" fmla="*/ 695325 w 1157401"/>
                    <a:gd name="connsiteY29" fmla="*/ 897777 h 999074"/>
                    <a:gd name="connsiteX30" fmla="*/ 685800 w 1157401"/>
                    <a:gd name="connsiteY30" fmla="*/ 993027 h 999074"/>
                    <a:gd name="connsiteX31" fmla="*/ 619125 w 1157401"/>
                    <a:gd name="connsiteY31" fmla="*/ 983502 h 999074"/>
                    <a:gd name="connsiteX32" fmla="*/ 590550 w 1157401"/>
                    <a:gd name="connsiteY32" fmla="*/ 964452 h 999074"/>
                    <a:gd name="connsiteX33" fmla="*/ 361950 w 1157401"/>
                    <a:gd name="connsiteY33" fmla="*/ 964452 h 999074"/>
                    <a:gd name="connsiteX34" fmla="*/ 266700 w 1157401"/>
                    <a:gd name="connsiteY34" fmla="*/ 935877 h 999074"/>
                    <a:gd name="connsiteX35" fmla="*/ 190500 w 1157401"/>
                    <a:gd name="connsiteY35" fmla="*/ 916827 h 999074"/>
                    <a:gd name="connsiteX36" fmla="*/ 104775 w 1157401"/>
                    <a:gd name="connsiteY36" fmla="*/ 897777 h 999074"/>
                    <a:gd name="connsiteX37" fmla="*/ 76200 w 1157401"/>
                    <a:gd name="connsiteY37" fmla="*/ 878727 h 999074"/>
                    <a:gd name="connsiteX38" fmla="*/ 76200 w 1157401"/>
                    <a:gd name="connsiteY38" fmla="*/ 745377 h 999074"/>
                    <a:gd name="connsiteX39" fmla="*/ 47625 w 1157401"/>
                    <a:gd name="connsiteY39" fmla="*/ 726327 h 999074"/>
                    <a:gd name="connsiteX40" fmla="*/ 19050 w 1157401"/>
                    <a:gd name="connsiteY40" fmla="*/ 659652 h 999074"/>
                    <a:gd name="connsiteX41" fmla="*/ 0 w 1157401"/>
                    <a:gd name="connsiteY41" fmla="*/ 602502 h 999074"/>
                    <a:gd name="connsiteX42" fmla="*/ 9525 w 1157401"/>
                    <a:gd name="connsiteY42" fmla="*/ 459627 h 999074"/>
                    <a:gd name="connsiteX43" fmla="*/ 28575 w 1157401"/>
                    <a:gd name="connsiteY43" fmla="*/ 431052 h 999074"/>
                    <a:gd name="connsiteX44" fmla="*/ 85725 w 1157401"/>
                    <a:gd name="connsiteY44" fmla="*/ 383427 h 999074"/>
                    <a:gd name="connsiteX45" fmla="*/ 104775 w 1157401"/>
                    <a:gd name="connsiteY45" fmla="*/ 354852 h 999074"/>
                    <a:gd name="connsiteX46" fmla="*/ 133350 w 1157401"/>
                    <a:gd name="connsiteY46" fmla="*/ 335802 h 999074"/>
                    <a:gd name="connsiteX47" fmla="*/ 142875 w 1157401"/>
                    <a:gd name="connsiteY47" fmla="*/ 297702 h 999074"/>
                    <a:gd name="connsiteX48" fmla="*/ 171450 w 1157401"/>
                    <a:gd name="connsiteY48" fmla="*/ 288177 h 999074"/>
                    <a:gd name="connsiteX49" fmla="*/ 200025 w 1157401"/>
                    <a:gd name="connsiteY49" fmla="*/ 269127 h 999074"/>
                    <a:gd name="connsiteX50" fmla="*/ 199722 w 1157401"/>
                    <a:gd name="connsiteY50" fmla="*/ 74242 h 999074"/>
                    <a:gd name="connsiteX51" fmla="*/ 200025 w 1157401"/>
                    <a:gd name="connsiteY51" fmla="*/ 78627 h 999074"/>
                    <a:gd name="connsiteX0" fmla="*/ 200025 w 1158299"/>
                    <a:gd name="connsiteY0" fmla="*/ 78627 h 999074"/>
                    <a:gd name="connsiteX1" fmla="*/ 228600 w 1158299"/>
                    <a:gd name="connsiteY1" fmla="*/ 192927 h 999074"/>
                    <a:gd name="connsiteX2" fmla="*/ 259557 w 1158299"/>
                    <a:gd name="connsiteY2" fmla="*/ 235790 h 999074"/>
                    <a:gd name="connsiteX3" fmla="*/ 261937 w 1158299"/>
                    <a:gd name="connsiteY3" fmla="*/ 166734 h 999074"/>
                    <a:gd name="connsiteX4" fmla="*/ 333375 w 1158299"/>
                    <a:gd name="connsiteY4" fmla="*/ 195308 h 999074"/>
                    <a:gd name="connsiteX5" fmla="*/ 409575 w 1158299"/>
                    <a:gd name="connsiteY5" fmla="*/ 183402 h 999074"/>
                    <a:gd name="connsiteX6" fmla="*/ 476251 w 1158299"/>
                    <a:gd name="connsiteY6" fmla="*/ 204833 h 999074"/>
                    <a:gd name="connsiteX7" fmla="*/ 535780 w 1158299"/>
                    <a:gd name="connsiteY7" fmla="*/ 46 h 999074"/>
                    <a:gd name="connsiteX8" fmla="*/ 507206 w 1158299"/>
                    <a:gd name="connsiteY8" fmla="*/ 223883 h 999074"/>
                    <a:gd name="connsiteX9" fmla="*/ 557212 w 1158299"/>
                    <a:gd name="connsiteY9" fmla="*/ 183401 h 999074"/>
                    <a:gd name="connsiteX10" fmla="*/ 547687 w 1158299"/>
                    <a:gd name="connsiteY10" fmla="*/ 245316 h 999074"/>
                    <a:gd name="connsiteX11" fmla="*/ 600076 w 1158299"/>
                    <a:gd name="connsiteY11" fmla="*/ 269127 h 999074"/>
                    <a:gd name="connsiteX12" fmla="*/ 669131 w 1158299"/>
                    <a:gd name="connsiteY12" fmla="*/ 202452 h 999074"/>
                    <a:gd name="connsiteX13" fmla="*/ 635794 w 1158299"/>
                    <a:gd name="connsiteY13" fmla="*/ 283416 h 999074"/>
                    <a:gd name="connsiteX14" fmla="*/ 676276 w 1158299"/>
                    <a:gd name="connsiteY14" fmla="*/ 276272 h 999074"/>
                    <a:gd name="connsiteX15" fmla="*/ 676275 w 1158299"/>
                    <a:gd name="connsiteY15" fmla="*/ 321516 h 999074"/>
                    <a:gd name="connsiteX16" fmla="*/ 716755 w 1158299"/>
                    <a:gd name="connsiteY16" fmla="*/ 323897 h 999074"/>
                    <a:gd name="connsiteX17" fmla="*/ 766763 w 1158299"/>
                    <a:gd name="connsiteY17" fmla="*/ 359615 h 999074"/>
                    <a:gd name="connsiteX18" fmla="*/ 766762 w 1158299"/>
                    <a:gd name="connsiteY18" fmla="*/ 409621 h 999074"/>
                    <a:gd name="connsiteX19" fmla="*/ 776288 w 1158299"/>
                    <a:gd name="connsiteY19" fmla="*/ 495346 h 999074"/>
                    <a:gd name="connsiteX20" fmla="*/ 831057 w 1158299"/>
                    <a:gd name="connsiteY20" fmla="*/ 504871 h 999074"/>
                    <a:gd name="connsiteX21" fmla="*/ 792956 w 1158299"/>
                    <a:gd name="connsiteY21" fmla="*/ 545352 h 999074"/>
                    <a:gd name="connsiteX22" fmla="*/ 840581 w 1158299"/>
                    <a:gd name="connsiteY22" fmla="*/ 588214 h 999074"/>
                    <a:gd name="connsiteX23" fmla="*/ 814388 w 1158299"/>
                    <a:gd name="connsiteY23" fmla="*/ 619171 h 999074"/>
                    <a:gd name="connsiteX24" fmla="*/ 821531 w 1158299"/>
                    <a:gd name="connsiteY24" fmla="*/ 659652 h 999074"/>
                    <a:gd name="connsiteX25" fmla="*/ 766761 w 1158299"/>
                    <a:gd name="connsiteY25" fmla="*/ 695371 h 999074"/>
                    <a:gd name="connsiteX26" fmla="*/ 876302 w 1158299"/>
                    <a:gd name="connsiteY26" fmla="*/ 728709 h 999074"/>
                    <a:gd name="connsiteX27" fmla="*/ 1157288 w 1158299"/>
                    <a:gd name="connsiteY27" fmla="*/ 812052 h 999074"/>
                    <a:gd name="connsiteX28" fmla="*/ 766764 w 1158299"/>
                    <a:gd name="connsiteY28" fmla="*/ 731091 h 999074"/>
                    <a:gd name="connsiteX29" fmla="*/ 764381 w 1158299"/>
                    <a:gd name="connsiteY29" fmla="*/ 809670 h 999074"/>
                    <a:gd name="connsiteX30" fmla="*/ 695325 w 1158299"/>
                    <a:gd name="connsiteY30" fmla="*/ 897777 h 999074"/>
                    <a:gd name="connsiteX31" fmla="*/ 685800 w 1158299"/>
                    <a:gd name="connsiteY31" fmla="*/ 993027 h 999074"/>
                    <a:gd name="connsiteX32" fmla="*/ 619125 w 1158299"/>
                    <a:gd name="connsiteY32" fmla="*/ 983502 h 999074"/>
                    <a:gd name="connsiteX33" fmla="*/ 590550 w 1158299"/>
                    <a:gd name="connsiteY33" fmla="*/ 964452 h 999074"/>
                    <a:gd name="connsiteX34" fmla="*/ 361950 w 1158299"/>
                    <a:gd name="connsiteY34" fmla="*/ 964452 h 999074"/>
                    <a:gd name="connsiteX35" fmla="*/ 266700 w 1158299"/>
                    <a:gd name="connsiteY35" fmla="*/ 935877 h 999074"/>
                    <a:gd name="connsiteX36" fmla="*/ 190500 w 1158299"/>
                    <a:gd name="connsiteY36" fmla="*/ 916827 h 999074"/>
                    <a:gd name="connsiteX37" fmla="*/ 104775 w 1158299"/>
                    <a:gd name="connsiteY37" fmla="*/ 897777 h 999074"/>
                    <a:gd name="connsiteX38" fmla="*/ 76200 w 1158299"/>
                    <a:gd name="connsiteY38" fmla="*/ 878727 h 999074"/>
                    <a:gd name="connsiteX39" fmla="*/ 76200 w 1158299"/>
                    <a:gd name="connsiteY39" fmla="*/ 745377 h 999074"/>
                    <a:gd name="connsiteX40" fmla="*/ 47625 w 1158299"/>
                    <a:gd name="connsiteY40" fmla="*/ 726327 h 999074"/>
                    <a:gd name="connsiteX41" fmla="*/ 19050 w 1158299"/>
                    <a:gd name="connsiteY41" fmla="*/ 659652 h 999074"/>
                    <a:gd name="connsiteX42" fmla="*/ 0 w 1158299"/>
                    <a:gd name="connsiteY42" fmla="*/ 602502 h 999074"/>
                    <a:gd name="connsiteX43" fmla="*/ 9525 w 1158299"/>
                    <a:gd name="connsiteY43" fmla="*/ 459627 h 999074"/>
                    <a:gd name="connsiteX44" fmla="*/ 28575 w 1158299"/>
                    <a:gd name="connsiteY44" fmla="*/ 431052 h 999074"/>
                    <a:gd name="connsiteX45" fmla="*/ 85725 w 1158299"/>
                    <a:gd name="connsiteY45" fmla="*/ 383427 h 999074"/>
                    <a:gd name="connsiteX46" fmla="*/ 104775 w 1158299"/>
                    <a:gd name="connsiteY46" fmla="*/ 354852 h 999074"/>
                    <a:gd name="connsiteX47" fmla="*/ 133350 w 1158299"/>
                    <a:gd name="connsiteY47" fmla="*/ 335802 h 999074"/>
                    <a:gd name="connsiteX48" fmla="*/ 142875 w 1158299"/>
                    <a:gd name="connsiteY48" fmla="*/ 297702 h 999074"/>
                    <a:gd name="connsiteX49" fmla="*/ 171450 w 1158299"/>
                    <a:gd name="connsiteY49" fmla="*/ 288177 h 999074"/>
                    <a:gd name="connsiteX50" fmla="*/ 200025 w 1158299"/>
                    <a:gd name="connsiteY50" fmla="*/ 269127 h 999074"/>
                    <a:gd name="connsiteX51" fmla="*/ 199722 w 1158299"/>
                    <a:gd name="connsiteY51" fmla="*/ 74242 h 999074"/>
                    <a:gd name="connsiteX52" fmla="*/ 200025 w 1158299"/>
                    <a:gd name="connsiteY52" fmla="*/ 78627 h 999074"/>
                    <a:gd name="connsiteX0" fmla="*/ 200025 w 1158339"/>
                    <a:gd name="connsiteY0" fmla="*/ 78627 h 999074"/>
                    <a:gd name="connsiteX1" fmla="*/ 228600 w 1158339"/>
                    <a:gd name="connsiteY1" fmla="*/ 192927 h 999074"/>
                    <a:gd name="connsiteX2" fmla="*/ 259557 w 1158339"/>
                    <a:gd name="connsiteY2" fmla="*/ 235790 h 999074"/>
                    <a:gd name="connsiteX3" fmla="*/ 261937 w 1158339"/>
                    <a:gd name="connsiteY3" fmla="*/ 166734 h 999074"/>
                    <a:gd name="connsiteX4" fmla="*/ 333375 w 1158339"/>
                    <a:gd name="connsiteY4" fmla="*/ 195308 h 999074"/>
                    <a:gd name="connsiteX5" fmla="*/ 409575 w 1158339"/>
                    <a:gd name="connsiteY5" fmla="*/ 183402 h 999074"/>
                    <a:gd name="connsiteX6" fmla="*/ 476251 w 1158339"/>
                    <a:gd name="connsiteY6" fmla="*/ 204833 h 999074"/>
                    <a:gd name="connsiteX7" fmla="*/ 535780 w 1158339"/>
                    <a:gd name="connsiteY7" fmla="*/ 46 h 999074"/>
                    <a:gd name="connsiteX8" fmla="*/ 507206 w 1158339"/>
                    <a:gd name="connsiteY8" fmla="*/ 223883 h 999074"/>
                    <a:gd name="connsiteX9" fmla="*/ 557212 w 1158339"/>
                    <a:gd name="connsiteY9" fmla="*/ 183401 h 999074"/>
                    <a:gd name="connsiteX10" fmla="*/ 547687 w 1158339"/>
                    <a:gd name="connsiteY10" fmla="*/ 245316 h 999074"/>
                    <a:gd name="connsiteX11" fmla="*/ 600076 w 1158339"/>
                    <a:gd name="connsiteY11" fmla="*/ 269127 h 999074"/>
                    <a:gd name="connsiteX12" fmla="*/ 669131 w 1158339"/>
                    <a:gd name="connsiteY12" fmla="*/ 202452 h 999074"/>
                    <a:gd name="connsiteX13" fmla="*/ 635794 w 1158339"/>
                    <a:gd name="connsiteY13" fmla="*/ 283416 h 999074"/>
                    <a:gd name="connsiteX14" fmla="*/ 676276 w 1158339"/>
                    <a:gd name="connsiteY14" fmla="*/ 276272 h 999074"/>
                    <a:gd name="connsiteX15" fmla="*/ 676275 w 1158339"/>
                    <a:gd name="connsiteY15" fmla="*/ 321516 h 999074"/>
                    <a:gd name="connsiteX16" fmla="*/ 716755 w 1158339"/>
                    <a:gd name="connsiteY16" fmla="*/ 323897 h 999074"/>
                    <a:gd name="connsiteX17" fmla="*/ 766763 w 1158339"/>
                    <a:gd name="connsiteY17" fmla="*/ 359615 h 999074"/>
                    <a:gd name="connsiteX18" fmla="*/ 766762 w 1158339"/>
                    <a:gd name="connsiteY18" fmla="*/ 409621 h 999074"/>
                    <a:gd name="connsiteX19" fmla="*/ 776288 w 1158339"/>
                    <a:gd name="connsiteY19" fmla="*/ 495346 h 999074"/>
                    <a:gd name="connsiteX20" fmla="*/ 831057 w 1158339"/>
                    <a:gd name="connsiteY20" fmla="*/ 504871 h 999074"/>
                    <a:gd name="connsiteX21" fmla="*/ 792956 w 1158339"/>
                    <a:gd name="connsiteY21" fmla="*/ 545352 h 999074"/>
                    <a:gd name="connsiteX22" fmla="*/ 840581 w 1158339"/>
                    <a:gd name="connsiteY22" fmla="*/ 588214 h 999074"/>
                    <a:gd name="connsiteX23" fmla="*/ 814388 w 1158339"/>
                    <a:gd name="connsiteY23" fmla="*/ 619171 h 999074"/>
                    <a:gd name="connsiteX24" fmla="*/ 821531 w 1158339"/>
                    <a:gd name="connsiteY24" fmla="*/ 659652 h 999074"/>
                    <a:gd name="connsiteX25" fmla="*/ 766761 w 1158339"/>
                    <a:gd name="connsiteY25" fmla="*/ 695371 h 999074"/>
                    <a:gd name="connsiteX26" fmla="*/ 885827 w 1158339"/>
                    <a:gd name="connsiteY26" fmla="*/ 740616 h 999074"/>
                    <a:gd name="connsiteX27" fmla="*/ 1157288 w 1158339"/>
                    <a:gd name="connsiteY27" fmla="*/ 812052 h 999074"/>
                    <a:gd name="connsiteX28" fmla="*/ 766764 w 1158339"/>
                    <a:gd name="connsiteY28" fmla="*/ 731091 h 999074"/>
                    <a:gd name="connsiteX29" fmla="*/ 764381 w 1158339"/>
                    <a:gd name="connsiteY29" fmla="*/ 809670 h 999074"/>
                    <a:gd name="connsiteX30" fmla="*/ 695325 w 1158339"/>
                    <a:gd name="connsiteY30" fmla="*/ 897777 h 999074"/>
                    <a:gd name="connsiteX31" fmla="*/ 685800 w 1158339"/>
                    <a:gd name="connsiteY31" fmla="*/ 993027 h 999074"/>
                    <a:gd name="connsiteX32" fmla="*/ 619125 w 1158339"/>
                    <a:gd name="connsiteY32" fmla="*/ 983502 h 999074"/>
                    <a:gd name="connsiteX33" fmla="*/ 590550 w 1158339"/>
                    <a:gd name="connsiteY33" fmla="*/ 964452 h 999074"/>
                    <a:gd name="connsiteX34" fmla="*/ 361950 w 1158339"/>
                    <a:gd name="connsiteY34" fmla="*/ 964452 h 999074"/>
                    <a:gd name="connsiteX35" fmla="*/ 266700 w 1158339"/>
                    <a:gd name="connsiteY35" fmla="*/ 935877 h 999074"/>
                    <a:gd name="connsiteX36" fmla="*/ 190500 w 1158339"/>
                    <a:gd name="connsiteY36" fmla="*/ 916827 h 999074"/>
                    <a:gd name="connsiteX37" fmla="*/ 104775 w 1158339"/>
                    <a:gd name="connsiteY37" fmla="*/ 897777 h 999074"/>
                    <a:gd name="connsiteX38" fmla="*/ 76200 w 1158339"/>
                    <a:gd name="connsiteY38" fmla="*/ 878727 h 999074"/>
                    <a:gd name="connsiteX39" fmla="*/ 76200 w 1158339"/>
                    <a:gd name="connsiteY39" fmla="*/ 745377 h 999074"/>
                    <a:gd name="connsiteX40" fmla="*/ 47625 w 1158339"/>
                    <a:gd name="connsiteY40" fmla="*/ 726327 h 999074"/>
                    <a:gd name="connsiteX41" fmla="*/ 19050 w 1158339"/>
                    <a:gd name="connsiteY41" fmla="*/ 659652 h 999074"/>
                    <a:gd name="connsiteX42" fmla="*/ 0 w 1158339"/>
                    <a:gd name="connsiteY42" fmla="*/ 602502 h 999074"/>
                    <a:gd name="connsiteX43" fmla="*/ 9525 w 1158339"/>
                    <a:gd name="connsiteY43" fmla="*/ 459627 h 999074"/>
                    <a:gd name="connsiteX44" fmla="*/ 28575 w 1158339"/>
                    <a:gd name="connsiteY44" fmla="*/ 431052 h 999074"/>
                    <a:gd name="connsiteX45" fmla="*/ 85725 w 1158339"/>
                    <a:gd name="connsiteY45" fmla="*/ 383427 h 999074"/>
                    <a:gd name="connsiteX46" fmla="*/ 104775 w 1158339"/>
                    <a:gd name="connsiteY46" fmla="*/ 354852 h 999074"/>
                    <a:gd name="connsiteX47" fmla="*/ 133350 w 1158339"/>
                    <a:gd name="connsiteY47" fmla="*/ 335802 h 999074"/>
                    <a:gd name="connsiteX48" fmla="*/ 142875 w 1158339"/>
                    <a:gd name="connsiteY48" fmla="*/ 297702 h 999074"/>
                    <a:gd name="connsiteX49" fmla="*/ 171450 w 1158339"/>
                    <a:gd name="connsiteY49" fmla="*/ 288177 h 999074"/>
                    <a:gd name="connsiteX50" fmla="*/ 200025 w 1158339"/>
                    <a:gd name="connsiteY50" fmla="*/ 269127 h 999074"/>
                    <a:gd name="connsiteX51" fmla="*/ 199722 w 1158339"/>
                    <a:gd name="connsiteY51" fmla="*/ 74242 h 999074"/>
                    <a:gd name="connsiteX52" fmla="*/ 200025 w 1158339"/>
                    <a:gd name="connsiteY52" fmla="*/ 78627 h 999074"/>
                    <a:gd name="connsiteX0" fmla="*/ 200025 w 1158405"/>
                    <a:gd name="connsiteY0" fmla="*/ 78627 h 999074"/>
                    <a:gd name="connsiteX1" fmla="*/ 228600 w 1158405"/>
                    <a:gd name="connsiteY1" fmla="*/ 192927 h 999074"/>
                    <a:gd name="connsiteX2" fmla="*/ 259557 w 1158405"/>
                    <a:gd name="connsiteY2" fmla="*/ 235790 h 999074"/>
                    <a:gd name="connsiteX3" fmla="*/ 261937 w 1158405"/>
                    <a:gd name="connsiteY3" fmla="*/ 166734 h 999074"/>
                    <a:gd name="connsiteX4" fmla="*/ 333375 w 1158405"/>
                    <a:gd name="connsiteY4" fmla="*/ 195308 h 999074"/>
                    <a:gd name="connsiteX5" fmla="*/ 409575 w 1158405"/>
                    <a:gd name="connsiteY5" fmla="*/ 183402 h 999074"/>
                    <a:gd name="connsiteX6" fmla="*/ 476251 w 1158405"/>
                    <a:gd name="connsiteY6" fmla="*/ 204833 h 999074"/>
                    <a:gd name="connsiteX7" fmla="*/ 535780 w 1158405"/>
                    <a:gd name="connsiteY7" fmla="*/ 46 h 999074"/>
                    <a:gd name="connsiteX8" fmla="*/ 507206 w 1158405"/>
                    <a:gd name="connsiteY8" fmla="*/ 223883 h 999074"/>
                    <a:gd name="connsiteX9" fmla="*/ 557212 w 1158405"/>
                    <a:gd name="connsiteY9" fmla="*/ 183401 h 999074"/>
                    <a:gd name="connsiteX10" fmla="*/ 547687 w 1158405"/>
                    <a:gd name="connsiteY10" fmla="*/ 245316 h 999074"/>
                    <a:gd name="connsiteX11" fmla="*/ 600076 w 1158405"/>
                    <a:gd name="connsiteY11" fmla="*/ 269127 h 999074"/>
                    <a:gd name="connsiteX12" fmla="*/ 669131 w 1158405"/>
                    <a:gd name="connsiteY12" fmla="*/ 202452 h 999074"/>
                    <a:gd name="connsiteX13" fmla="*/ 635794 w 1158405"/>
                    <a:gd name="connsiteY13" fmla="*/ 283416 h 999074"/>
                    <a:gd name="connsiteX14" fmla="*/ 676276 w 1158405"/>
                    <a:gd name="connsiteY14" fmla="*/ 276272 h 999074"/>
                    <a:gd name="connsiteX15" fmla="*/ 676275 w 1158405"/>
                    <a:gd name="connsiteY15" fmla="*/ 321516 h 999074"/>
                    <a:gd name="connsiteX16" fmla="*/ 716755 w 1158405"/>
                    <a:gd name="connsiteY16" fmla="*/ 323897 h 999074"/>
                    <a:gd name="connsiteX17" fmla="*/ 766763 w 1158405"/>
                    <a:gd name="connsiteY17" fmla="*/ 359615 h 999074"/>
                    <a:gd name="connsiteX18" fmla="*/ 766762 w 1158405"/>
                    <a:gd name="connsiteY18" fmla="*/ 409621 h 999074"/>
                    <a:gd name="connsiteX19" fmla="*/ 776288 w 1158405"/>
                    <a:gd name="connsiteY19" fmla="*/ 495346 h 999074"/>
                    <a:gd name="connsiteX20" fmla="*/ 831057 w 1158405"/>
                    <a:gd name="connsiteY20" fmla="*/ 504871 h 999074"/>
                    <a:gd name="connsiteX21" fmla="*/ 792956 w 1158405"/>
                    <a:gd name="connsiteY21" fmla="*/ 545352 h 999074"/>
                    <a:gd name="connsiteX22" fmla="*/ 840581 w 1158405"/>
                    <a:gd name="connsiteY22" fmla="*/ 588214 h 999074"/>
                    <a:gd name="connsiteX23" fmla="*/ 814388 w 1158405"/>
                    <a:gd name="connsiteY23" fmla="*/ 619171 h 999074"/>
                    <a:gd name="connsiteX24" fmla="*/ 821531 w 1158405"/>
                    <a:gd name="connsiteY24" fmla="*/ 659652 h 999074"/>
                    <a:gd name="connsiteX25" fmla="*/ 766761 w 1158405"/>
                    <a:gd name="connsiteY25" fmla="*/ 695371 h 999074"/>
                    <a:gd name="connsiteX26" fmla="*/ 885827 w 1158405"/>
                    <a:gd name="connsiteY26" fmla="*/ 740616 h 999074"/>
                    <a:gd name="connsiteX27" fmla="*/ 1157288 w 1158405"/>
                    <a:gd name="connsiteY27" fmla="*/ 812052 h 999074"/>
                    <a:gd name="connsiteX28" fmla="*/ 766764 w 1158405"/>
                    <a:gd name="connsiteY28" fmla="*/ 731091 h 999074"/>
                    <a:gd name="connsiteX29" fmla="*/ 764381 w 1158405"/>
                    <a:gd name="connsiteY29" fmla="*/ 809670 h 999074"/>
                    <a:gd name="connsiteX30" fmla="*/ 695325 w 1158405"/>
                    <a:gd name="connsiteY30" fmla="*/ 897777 h 999074"/>
                    <a:gd name="connsiteX31" fmla="*/ 685800 w 1158405"/>
                    <a:gd name="connsiteY31" fmla="*/ 993027 h 999074"/>
                    <a:gd name="connsiteX32" fmla="*/ 619125 w 1158405"/>
                    <a:gd name="connsiteY32" fmla="*/ 983502 h 999074"/>
                    <a:gd name="connsiteX33" fmla="*/ 590550 w 1158405"/>
                    <a:gd name="connsiteY33" fmla="*/ 964452 h 999074"/>
                    <a:gd name="connsiteX34" fmla="*/ 361950 w 1158405"/>
                    <a:gd name="connsiteY34" fmla="*/ 964452 h 999074"/>
                    <a:gd name="connsiteX35" fmla="*/ 266700 w 1158405"/>
                    <a:gd name="connsiteY35" fmla="*/ 935877 h 999074"/>
                    <a:gd name="connsiteX36" fmla="*/ 190500 w 1158405"/>
                    <a:gd name="connsiteY36" fmla="*/ 916827 h 999074"/>
                    <a:gd name="connsiteX37" fmla="*/ 104775 w 1158405"/>
                    <a:gd name="connsiteY37" fmla="*/ 897777 h 999074"/>
                    <a:gd name="connsiteX38" fmla="*/ 76200 w 1158405"/>
                    <a:gd name="connsiteY38" fmla="*/ 878727 h 999074"/>
                    <a:gd name="connsiteX39" fmla="*/ 76200 w 1158405"/>
                    <a:gd name="connsiteY39" fmla="*/ 745377 h 999074"/>
                    <a:gd name="connsiteX40" fmla="*/ 47625 w 1158405"/>
                    <a:gd name="connsiteY40" fmla="*/ 726327 h 999074"/>
                    <a:gd name="connsiteX41" fmla="*/ 19050 w 1158405"/>
                    <a:gd name="connsiteY41" fmla="*/ 659652 h 999074"/>
                    <a:gd name="connsiteX42" fmla="*/ 0 w 1158405"/>
                    <a:gd name="connsiteY42" fmla="*/ 602502 h 999074"/>
                    <a:gd name="connsiteX43" fmla="*/ 9525 w 1158405"/>
                    <a:gd name="connsiteY43" fmla="*/ 459627 h 999074"/>
                    <a:gd name="connsiteX44" fmla="*/ 28575 w 1158405"/>
                    <a:gd name="connsiteY44" fmla="*/ 431052 h 999074"/>
                    <a:gd name="connsiteX45" fmla="*/ 85725 w 1158405"/>
                    <a:gd name="connsiteY45" fmla="*/ 383427 h 999074"/>
                    <a:gd name="connsiteX46" fmla="*/ 104775 w 1158405"/>
                    <a:gd name="connsiteY46" fmla="*/ 354852 h 999074"/>
                    <a:gd name="connsiteX47" fmla="*/ 133350 w 1158405"/>
                    <a:gd name="connsiteY47" fmla="*/ 335802 h 999074"/>
                    <a:gd name="connsiteX48" fmla="*/ 142875 w 1158405"/>
                    <a:gd name="connsiteY48" fmla="*/ 297702 h 999074"/>
                    <a:gd name="connsiteX49" fmla="*/ 171450 w 1158405"/>
                    <a:gd name="connsiteY49" fmla="*/ 288177 h 999074"/>
                    <a:gd name="connsiteX50" fmla="*/ 200025 w 1158405"/>
                    <a:gd name="connsiteY50" fmla="*/ 269127 h 999074"/>
                    <a:gd name="connsiteX51" fmla="*/ 199722 w 1158405"/>
                    <a:gd name="connsiteY51" fmla="*/ 74242 h 999074"/>
                    <a:gd name="connsiteX52" fmla="*/ 200025 w 1158405"/>
                    <a:gd name="connsiteY52" fmla="*/ 78627 h 999074"/>
                    <a:gd name="connsiteX0" fmla="*/ 200025 w 1169572"/>
                    <a:gd name="connsiteY0" fmla="*/ 78627 h 999074"/>
                    <a:gd name="connsiteX1" fmla="*/ 228600 w 1169572"/>
                    <a:gd name="connsiteY1" fmla="*/ 192927 h 999074"/>
                    <a:gd name="connsiteX2" fmla="*/ 259557 w 1169572"/>
                    <a:gd name="connsiteY2" fmla="*/ 235790 h 999074"/>
                    <a:gd name="connsiteX3" fmla="*/ 261937 w 1169572"/>
                    <a:gd name="connsiteY3" fmla="*/ 166734 h 999074"/>
                    <a:gd name="connsiteX4" fmla="*/ 333375 w 1169572"/>
                    <a:gd name="connsiteY4" fmla="*/ 195308 h 999074"/>
                    <a:gd name="connsiteX5" fmla="*/ 409575 w 1169572"/>
                    <a:gd name="connsiteY5" fmla="*/ 183402 h 999074"/>
                    <a:gd name="connsiteX6" fmla="*/ 476251 w 1169572"/>
                    <a:gd name="connsiteY6" fmla="*/ 204833 h 999074"/>
                    <a:gd name="connsiteX7" fmla="*/ 535780 w 1169572"/>
                    <a:gd name="connsiteY7" fmla="*/ 46 h 999074"/>
                    <a:gd name="connsiteX8" fmla="*/ 507206 w 1169572"/>
                    <a:gd name="connsiteY8" fmla="*/ 223883 h 999074"/>
                    <a:gd name="connsiteX9" fmla="*/ 557212 w 1169572"/>
                    <a:gd name="connsiteY9" fmla="*/ 183401 h 999074"/>
                    <a:gd name="connsiteX10" fmla="*/ 547687 w 1169572"/>
                    <a:gd name="connsiteY10" fmla="*/ 245316 h 999074"/>
                    <a:gd name="connsiteX11" fmla="*/ 600076 w 1169572"/>
                    <a:gd name="connsiteY11" fmla="*/ 269127 h 999074"/>
                    <a:gd name="connsiteX12" fmla="*/ 669131 w 1169572"/>
                    <a:gd name="connsiteY12" fmla="*/ 202452 h 999074"/>
                    <a:gd name="connsiteX13" fmla="*/ 635794 w 1169572"/>
                    <a:gd name="connsiteY13" fmla="*/ 283416 h 999074"/>
                    <a:gd name="connsiteX14" fmla="*/ 676276 w 1169572"/>
                    <a:gd name="connsiteY14" fmla="*/ 276272 h 999074"/>
                    <a:gd name="connsiteX15" fmla="*/ 676275 w 1169572"/>
                    <a:gd name="connsiteY15" fmla="*/ 321516 h 999074"/>
                    <a:gd name="connsiteX16" fmla="*/ 716755 w 1169572"/>
                    <a:gd name="connsiteY16" fmla="*/ 323897 h 999074"/>
                    <a:gd name="connsiteX17" fmla="*/ 766763 w 1169572"/>
                    <a:gd name="connsiteY17" fmla="*/ 359615 h 999074"/>
                    <a:gd name="connsiteX18" fmla="*/ 766762 w 1169572"/>
                    <a:gd name="connsiteY18" fmla="*/ 409621 h 999074"/>
                    <a:gd name="connsiteX19" fmla="*/ 776288 w 1169572"/>
                    <a:gd name="connsiteY19" fmla="*/ 495346 h 999074"/>
                    <a:gd name="connsiteX20" fmla="*/ 831057 w 1169572"/>
                    <a:gd name="connsiteY20" fmla="*/ 504871 h 999074"/>
                    <a:gd name="connsiteX21" fmla="*/ 792956 w 1169572"/>
                    <a:gd name="connsiteY21" fmla="*/ 545352 h 999074"/>
                    <a:gd name="connsiteX22" fmla="*/ 840581 w 1169572"/>
                    <a:gd name="connsiteY22" fmla="*/ 588214 h 999074"/>
                    <a:gd name="connsiteX23" fmla="*/ 814388 w 1169572"/>
                    <a:gd name="connsiteY23" fmla="*/ 619171 h 999074"/>
                    <a:gd name="connsiteX24" fmla="*/ 821531 w 1169572"/>
                    <a:gd name="connsiteY24" fmla="*/ 659652 h 999074"/>
                    <a:gd name="connsiteX25" fmla="*/ 766761 w 1169572"/>
                    <a:gd name="connsiteY25" fmla="*/ 695371 h 999074"/>
                    <a:gd name="connsiteX26" fmla="*/ 885827 w 1169572"/>
                    <a:gd name="connsiteY26" fmla="*/ 740616 h 999074"/>
                    <a:gd name="connsiteX27" fmla="*/ 1054896 w 1169572"/>
                    <a:gd name="connsiteY27" fmla="*/ 764428 h 999074"/>
                    <a:gd name="connsiteX28" fmla="*/ 1157288 w 1169572"/>
                    <a:gd name="connsiteY28" fmla="*/ 812052 h 999074"/>
                    <a:gd name="connsiteX29" fmla="*/ 766764 w 1169572"/>
                    <a:gd name="connsiteY29" fmla="*/ 731091 h 999074"/>
                    <a:gd name="connsiteX30" fmla="*/ 764381 w 1169572"/>
                    <a:gd name="connsiteY30" fmla="*/ 809670 h 999074"/>
                    <a:gd name="connsiteX31" fmla="*/ 695325 w 1169572"/>
                    <a:gd name="connsiteY31" fmla="*/ 897777 h 999074"/>
                    <a:gd name="connsiteX32" fmla="*/ 685800 w 1169572"/>
                    <a:gd name="connsiteY32" fmla="*/ 993027 h 999074"/>
                    <a:gd name="connsiteX33" fmla="*/ 619125 w 1169572"/>
                    <a:gd name="connsiteY33" fmla="*/ 983502 h 999074"/>
                    <a:gd name="connsiteX34" fmla="*/ 590550 w 1169572"/>
                    <a:gd name="connsiteY34" fmla="*/ 964452 h 999074"/>
                    <a:gd name="connsiteX35" fmla="*/ 361950 w 1169572"/>
                    <a:gd name="connsiteY35" fmla="*/ 964452 h 999074"/>
                    <a:gd name="connsiteX36" fmla="*/ 266700 w 1169572"/>
                    <a:gd name="connsiteY36" fmla="*/ 935877 h 999074"/>
                    <a:gd name="connsiteX37" fmla="*/ 190500 w 1169572"/>
                    <a:gd name="connsiteY37" fmla="*/ 916827 h 999074"/>
                    <a:gd name="connsiteX38" fmla="*/ 104775 w 1169572"/>
                    <a:gd name="connsiteY38" fmla="*/ 897777 h 999074"/>
                    <a:gd name="connsiteX39" fmla="*/ 76200 w 1169572"/>
                    <a:gd name="connsiteY39" fmla="*/ 878727 h 999074"/>
                    <a:gd name="connsiteX40" fmla="*/ 76200 w 1169572"/>
                    <a:gd name="connsiteY40" fmla="*/ 745377 h 999074"/>
                    <a:gd name="connsiteX41" fmla="*/ 47625 w 1169572"/>
                    <a:gd name="connsiteY41" fmla="*/ 726327 h 999074"/>
                    <a:gd name="connsiteX42" fmla="*/ 19050 w 1169572"/>
                    <a:gd name="connsiteY42" fmla="*/ 659652 h 999074"/>
                    <a:gd name="connsiteX43" fmla="*/ 0 w 1169572"/>
                    <a:gd name="connsiteY43" fmla="*/ 602502 h 999074"/>
                    <a:gd name="connsiteX44" fmla="*/ 9525 w 1169572"/>
                    <a:gd name="connsiteY44" fmla="*/ 459627 h 999074"/>
                    <a:gd name="connsiteX45" fmla="*/ 28575 w 1169572"/>
                    <a:gd name="connsiteY45" fmla="*/ 431052 h 999074"/>
                    <a:gd name="connsiteX46" fmla="*/ 85725 w 1169572"/>
                    <a:gd name="connsiteY46" fmla="*/ 383427 h 999074"/>
                    <a:gd name="connsiteX47" fmla="*/ 104775 w 1169572"/>
                    <a:gd name="connsiteY47" fmla="*/ 354852 h 999074"/>
                    <a:gd name="connsiteX48" fmla="*/ 133350 w 1169572"/>
                    <a:gd name="connsiteY48" fmla="*/ 335802 h 999074"/>
                    <a:gd name="connsiteX49" fmla="*/ 142875 w 1169572"/>
                    <a:gd name="connsiteY49" fmla="*/ 297702 h 999074"/>
                    <a:gd name="connsiteX50" fmla="*/ 171450 w 1169572"/>
                    <a:gd name="connsiteY50" fmla="*/ 288177 h 999074"/>
                    <a:gd name="connsiteX51" fmla="*/ 200025 w 1169572"/>
                    <a:gd name="connsiteY51" fmla="*/ 269127 h 999074"/>
                    <a:gd name="connsiteX52" fmla="*/ 199722 w 1169572"/>
                    <a:gd name="connsiteY52" fmla="*/ 74242 h 999074"/>
                    <a:gd name="connsiteX53" fmla="*/ 200025 w 1169572"/>
                    <a:gd name="connsiteY53" fmla="*/ 78627 h 999074"/>
                    <a:gd name="connsiteX0" fmla="*/ 200025 w 1168814"/>
                    <a:gd name="connsiteY0" fmla="*/ 78627 h 999074"/>
                    <a:gd name="connsiteX1" fmla="*/ 228600 w 1168814"/>
                    <a:gd name="connsiteY1" fmla="*/ 192927 h 999074"/>
                    <a:gd name="connsiteX2" fmla="*/ 259557 w 1168814"/>
                    <a:gd name="connsiteY2" fmla="*/ 235790 h 999074"/>
                    <a:gd name="connsiteX3" fmla="*/ 261937 w 1168814"/>
                    <a:gd name="connsiteY3" fmla="*/ 166734 h 999074"/>
                    <a:gd name="connsiteX4" fmla="*/ 333375 w 1168814"/>
                    <a:gd name="connsiteY4" fmla="*/ 195308 h 999074"/>
                    <a:gd name="connsiteX5" fmla="*/ 409575 w 1168814"/>
                    <a:gd name="connsiteY5" fmla="*/ 183402 h 999074"/>
                    <a:gd name="connsiteX6" fmla="*/ 476251 w 1168814"/>
                    <a:gd name="connsiteY6" fmla="*/ 204833 h 999074"/>
                    <a:gd name="connsiteX7" fmla="*/ 535780 w 1168814"/>
                    <a:gd name="connsiteY7" fmla="*/ 46 h 999074"/>
                    <a:gd name="connsiteX8" fmla="*/ 507206 w 1168814"/>
                    <a:gd name="connsiteY8" fmla="*/ 223883 h 999074"/>
                    <a:gd name="connsiteX9" fmla="*/ 557212 w 1168814"/>
                    <a:gd name="connsiteY9" fmla="*/ 183401 h 999074"/>
                    <a:gd name="connsiteX10" fmla="*/ 547687 w 1168814"/>
                    <a:gd name="connsiteY10" fmla="*/ 245316 h 999074"/>
                    <a:gd name="connsiteX11" fmla="*/ 600076 w 1168814"/>
                    <a:gd name="connsiteY11" fmla="*/ 269127 h 999074"/>
                    <a:gd name="connsiteX12" fmla="*/ 669131 w 1168814"/>
                    <a:gd name="connsiteY12" fmla="*/ 202452 h 999074"/>
                    <a:gd name="connsiteX13" fmla="*/ 635794 w 1168814"/>
                    <a:gd name="connsiteY13" fmla="*/ 283416 h 999074"/>
                    <a:gd name="connsiteX14" fmla="*/ 676276 w 1168814"/>
                    <a:gd name="connsiteY14" fmla="*/ 276272 h 999074"/>
                    <a:gd name="connsiteX15" fmla="*/ 676275 w 1168814"/>
                    <a:gd name="connsiteY15" fmla="*/ 321516 h 999074"/>
                    <a:gd name="connsiteX16" fmla="*/ 716755 w 1168814"/>
                    <a:gd name="connsiteY16" fmla="*/ 323897 h 999074"/>
                    <a:gd name="connsiteX17" fmla="*/ 766763 w 1168814"/>
                    <a:gd name="connsiteY17" fmla="*/ 359615 h 999074"/>
                    <a:gd name="connsiteX18" fmla="*/ 766762 w 1168814"/>
                    <a:gd name="connsiteY18" fmla="*/ 409621 h 999074"/>
                    <a:gd name="connsiteX19" fmla="*/ 776288 w 1168814"/>
                    <a:gd name="connsiteY19" fmla="*/ 495346 h 999074"/>
                    <a:gd name="connsiteX20" fmla="*/ 831057 w 1168814"/>
                    <a:gd name="connsiteY20" fmla="*/ 504871 h 999074"/>
                    <a:gd name="connsiteX21" fmla="*/ 792956 w 1168814"/>
                    <a:gd name="connsiteY21" fmla="*/ 545352 h 999074"/>
                    <a:gd name="connsiteX22" fmla="*/ 840581 w 1168814"/>
                    <a:gd name="connsiteY22" fmla="*/ 588214 h 999074"/>
                    <a:gd name="connsiteX23" fmla="*/ 814388 w 1168814"/>
                    <a:gd name="connsiteY23" fmla="*/ 619171 h 999074"/>
                    <a:gd name="connsiteX24" fmla="*/ 821531 w 1168814"/>
                    <a:gd name="connsiteY24" fmla="*/ 659652 h 999074"/>
                    <a:gd name="connsiteX25" fmla="*/ 766761 w 1168814"/>
                    <a:gd name="connsiteY25" fmla="*/ 695371 h 999074"/>
                    <a:gd name="connsiteX26" fmla="*/ 885827 w 1168814"/>
                    <a:gd name="connsiteY26" fmla="*/ 740616 h 999074"/>
                    <a:gd name="connsiteX27" fmla="*/ 1045371 w 1168814"/>
                    <a:gd name="connsiteY27" fmla="*/ 771572 h 999074"/>
                    <a:gd name="connsiteX28" fmla="*/ 1157288 w 1168814"/>
                    <a:gd name="connsiteY28" fmla="*/ 812052 h 999074"/>
                    <a:gd name="connsiteX29" fmla="*/ 766764 w 1168814"/>
                    <a:gd name="connsiteY29" fmla="*/ 731091 h 999074"/>
                    <a:gd name="connsiteX30" fmla="*/ 764381 w 1168814"/>
                    <a:gd name="connsiteY30" fmla="*/ 809670 h 999074"/>
                    <a:gd name="connsiteX31" fmla="*/ 695325 w 1168814"/>
                    <a:gd name="connsiteY31" fmla="*/ 897777 h 999074"/>
                    <a:gd name="connsiteX32" fmla="*/ 685800 w 1168814"/>
                    <a:gd name="connsiteY32" fmla="*/ 993027 h 999074"/>
                    <a:gd name="connsiteX33" fmla="*/ 619125 w 1168814"/>
                    <a:gd name="connsiteY33" fmla="*/ 983502 h 999074"/>
                    <a:gd name="connsiteX34" fmla="*/ 590550 w 1168814"/>
                    <a:gd name="connsiteY34" fmla="*/ 964452 h 999074"/>
                    <a:gd name="connsiteX35" fmla="*/ 361950 w 1168814"/>
                    <a:gd name="connsiteY35" fmla="*/ 964452 h 999074"/>
                    <a:gd name="connsiteX36" fmla="*/ 266700 w 1168814"/>
                    <a:gd name="connsiteY36" fmla="*/ 935877 h 999074"/>
                    <a:gd name="connsiteX37" fmla="*/ 190500 w 1168814"/>
                    <a:gd name="connsiteY37" fmla="*/ 916827 h 999074"/>
                    <a:gd name="connsiteX38" fmla="*/ 104775 w 1168814"/>
                    <a:gd name="connsiteY38" fmla="*/ 897777 h 999074"/>
                    <a:gd name="connsiteX39" fmla="*/ 76200 w 1168814"/>
                    <a:gd name="connsiteY39" fmla="*/ 878727 h 999074"/>
                    <a:gd name="connsiteX40" fmla="*/ 76200 w 1168814"/>
                    <a:gd name="connsiteY40" fmla="*/ 745377 h 999074"/>
                    <a:gd name="connsiteX41" fmla="*/ 47625 w 1168814"/>
                    <a:gd name="connsiteY41" fmla="*/ 726327 h 999074"/>
                    <a:gd name="connsiteX42" fmla="*/ 19050 w 1168814"/>
                    <a:gd name="connsiteY42" fmla="*/ 659652 h 999074"/>
                    <a:gd name="connsiteX43" fmla="*/ 0 w 1168814"/>
                    <a:gd name="connsiteY43" fmla="*/ 602502 h 999074"/>
                    <a:gd name="connsiteX44" fmla="*/ 9525 w 1168814"/>
                    <a:gd name="connsiteY44" fmla="*/ 459627 h 999074"/>
                    <a:gd name="connsiteX45" fmla="*/ 28575 w 1168814"/>
                    <a:gd name="connsiteY45" fmla="*/ 431052 h 999074"/>
                    <a:gd name="connsiteX46" fmla="*/ 85725 w 1168814"/>
                    <a:gd name="connsiteY46" fmla="*/ 383427 h 999074"/>
                    <a:gd name="connsiteX47" fmla="*/ 104775 w 1168814"/>
                    <a:gd name="connsiteY47" fmla="*/ 354852 h 999074"/>
                    <a:gd name="connsiteX48" fmla="*/ 133350 w 1168814"/>
                    <a:gd name="connsiteY48" fmla="*/ 335802 h 999074"/>
                    <a:gd name="connsiteX49" fmla="*/ 142875 w 1168814"/>
                    <a:gd name="connsiteY49" fmla="*/ 297702 h 999074"/>
                    <a:gd name="connsiteX50" fmla="*/ 171450 w 1168814"/>
                    <a:gd name="connsiteY50" fmla="*/ 288177 h 999074"/>
                    <a:gd name="connsiteX51" fmla="*/ 200025 w 1168814"/>
                    <a:gd name="connsiteY51" fmla="*/ 269127 h 999074"/>
                    <a:gd name="connsiteX52" fmla="*/ 199722 w 1168814"/>
                    <a:gd name="connsiteY52" fmla="*/ 74242 h 999074"/>
                    <a:gd name="connsiteX53" fmla="*/ 200025 w 1168814"/>
                    <a:gd name="connsiteY53" fmla="*/ 78627 h 999074"/>
                    <a:gd name="connsiteX0" fmla="*/ 200025 w 1168814"/>
                    <a:gd name="connsiteY0" fmla="*/ 78627 h 999074"/>
                    <a:gd name="connsiteX1" fmla="*/ 228600 w 1168814"/>
                    <a:gd name="connsiteY1" fmla="*/ 192927 h 999074"/>
                    <a:gd name="connsiteX2" fmla="*/ 259557 w 1168814"/>
                    <a:gd name="connsiteY2" fmla="*/ 235790 h 999074"/>
                    <a:gd name="connsiteX3" fmla="*/ 261937 w 1168814"/>
                    <a:gd name="connsiteY3" fmla="*/ 166734 h 999074"/>
                    <a:gd name="connsiteX4" fmla="*/ 333375 w 1168814"/>
                    <a:gd name="connsiteY4" fmla="*/ 195308 h 999074"/>
                    <a:gd name="connsiteX5" fmla="*/ 409575 w 1168814"/>
                    <a:gd name="connsiteY5" fmla="*/ 183402 h 999074"/>
                    <a:gd name="connsiteX6" fmla="*/ 476251 w 1168814"/>
                    <a:gd name="connsiteY6" fmla="*/ 204833 h 999074"/>
                    <a:gd name="connsiteX7" fmla="*/ 535780 w 1168814"/>
                    <a:gd name="connsiteY7" fmla="*/ 46 h 999074"/>
                    <a:gd name="connsiteX8" fmla="*/ 507206 w 1168814"/>
                    <a:gd name="connsiteY8" fmla="*/ 223883 h 999074"/>
                    <a:gd name="connsiteX9" fmla="*/ 557212 w 1168814"/>
                    <a:gd name="connsiteY9" fmla="*/ 183401 h 999074"/>
                    <a:gd name="connsiteX10" fmla="*/ 547687 w 1168814"/>
                    <a:gd name="connsiteY10" fmla="*/ 245316 h 999074"/>
                    <a:gd name="connsiteX11" fmla="*/ 600076 w 1168814"/>
                    <a:gd name="connsiteY11" fmla="*/ 269127 h 999074"/>
                    <a:gd name="connsiteX12" fmla="*/ 669131 w 1168814"/>
                    <a:gd name="connsiteY12" fmla="*/ 202452 h 999074"/>
                    <a:gd name="connsiteX13" fmla="*/ 635794 w 1168814"/>
                    <a:gd name="connsiteY13" fmla="*/ 283416 h 999074"/>
                    <a:gd name="connsiteX14" fmla="*/ 676276 w 1168814"/>
                    <a:gd name="connsiteY14" fmla="*/ 276272 h 999074"/>
                    <a:gd name="connsiteX15" fmla="*/ 676275 w 1168814"/>
                    <a:gd name="connsiteY15" fmla="*/ 321516 h 999074"/>
                    <a:gd name="connsiteX16" fmla="*/ 716755 w 1168814"/>
                    <a:gd name="connsiteY16" fmla="*/ 323897 h 999074"/>
                    <a:gd name="connsiteX17" fmla="*/ 766763 w 1168814"/>
                    <a:gd name="connsiteY17" fmla="*/ 359615 h 999074"/>
                    <a:gd name="connsiteX18" fmla="*/ 766762 w 1168814"/>
                    <a:gd name="connsiteY18" fmla="*/ 409621 h 999074"/>
                    <a:gd name="connsiteX19" fmla="*/ 776288 w 1168814"/>
                    <a:gd name="connsiteY19" fmla="*/ 495346 h 999074"/>
                    <a:gd name="connsiteX20" fmla="*/ 831057 w 1168814"/>
                    <a:gd name="connsiteY20" fmla="*/ 504871 h 999074"/>
                    <a:gd name="connsiteX21" fmla="*/ 792956 w 1168814"/>
                    <a:gd name="connsiteY21" fmla="*/ 545352 h 999074"/>
                    <a:gd name="connsiteX22" fmla="*/ 840581 w 1168814"/>
                    <a:gd name="connsiteY22" fmla="*/ 588214 h 999074"/>
                    <a:gd name="connsiteX23" fmla="*/ 814388 w 1168814"/>
                    <a:gd name="connsiteY23" fmla="*/ 619171 h 999074"/>
                    <a:gd name="connsiteX24" fmla="*/ 821531 w 1168814"/>
                    <a:gd name="connsiteY24" fmla="*/ 659652 h 999074"/>
                    <a:gd name="connsiteX25" fmla="*/ 766761 w 1168814"/>
                    <a:gd name="connsiteY25" fmla="*/ 695371 h 999074"/>
                    <a:gd name="connsiteX26" fmla="*/ 885827 w 1168814"/>
                    <a:gd name="connsiteY26" fmla="*/ 740616 h 999074"/>
                    <a:gd name="connsiteX27" fmla="*/ 1045371 w 1168814"/>
                    <a:gd name="connsiteY27" fmla="*/ 771572 h 999074"/>
                    <a:gd name="connsiteX28" fmla="*/ 1157288 w 1168814"/>
                    <a:gd name="connsiteY28" fmla="*/ 812052 h 999074"/>
                    <a:gd name="connsiteX29" fmla="*/ 766764 w 1168814"/>
                    <a:gd name="connsiteY29" fmla="*/ 731091 h 999074"/>
                    <a:gd name="connsiteX30" fmla="*/ 764381 w 1168814"/>
                    <a:gd name="connsiteY30" fmla="*/ 809670 h 999074"/>
                    <a:gd name="connsiteX31" fmla="*/ 695325 w 1168814"/>
                    <a:gd name="connsiteY31" fmla="*/ 897777 h 999074"/>
                    <a:gd name="connsiteX32" fmla="*/ 685800 w 1168814"/>
                    <a:gd name="connsiteY32" fmla="*/ 993027 h 999074"/>
                    <a:gd name="connsiteX33" fmla="*/ 619125 w 1168814"/>
                    <a:gd name="connsiteY33" fmla="*/ 983502 h 999074"/>
                    <a:gd name="connsiteX34" fmla="*/ 590550 w 1168814"/>
                    <a:gd name="connsiteY34" fmla="*/ 964452 h 999074"/>
                    <a:gd name="connsiteX35" fmla="*/ 361950 w 1168814"/>
                    <a:gd name="connsiteY35" fmla="*/ 964452 h 999074"/>
                    <a:gd name="connsiteX36" fmla="*/ 266700 w 1168814"/>
                    <a:gd name="connsiteY36" fmla="*/ 935877 h 999074"/>
                    <a:gd name="connsiteX37" fmla="*/ 190500 w 1168814"/>
                    <a:gd name="connsiteY37" fmla="*/ 916827 h 999074"/>
                    <a:gd name="connsiteX38" fmla="*/ 104775 w 1168814"/>
                    <a:gd name="connsiteY38" fmla="*/ 897777 h 999074"/>
                    <a:gd name="connsiteX39" fmla="*/ 76200 w 1168814"/>
                    <a:gd name="connsiteY39" fmla="*/ 878727 h 999074"/>
                    <a:gd name="connsiteX40" fmla="*/ 76200 w 1168814"/>
                    <a:gd name="connsiteY40" fmla="*/ 745377 h 999074"/>
                    <a:gd name="connsiteX41" fmla="*/ 47625 w 1168814"/>
                    <a:gd name="connsiteY41" fmla="*/ 726327 h 999074"/>
                    <a:gd name="connsiteX42" fmla="*/ 19050 w 1168814"/>
                    <a:gd name="connsiteY42" fmla="*/ 659652 h 999074"/>
                    <a:gd name="connsiteX43" fmla="*/ 0 w 1168814"/>
                    <a:gd name="connsiteY43" fmla="*/ 602502 h 999074"/>
                    <a:gd name="connsiteX44" fmla="*/ 9525 w 1168814"/>
                    <a:gd name="connsiteY44" fmla="*/ 459627 h 999074"/>
                    <a:gd name="connsiteX45" fmla="*/ 28575 w 1168814"/>
                    <a:gd name="connsiteY45" fmla="*/ 431052 h 999074"/>
                    <a:gd name="connsiteX46" fmla="*/ 85725 w 1168814"/>
                    <a:gd name="connsiteY46" fmla="*/ 383427 h 999074"/>
                    <a:gd name="connsiteX47" fmla="*/ 104775 w 1168814"/>
                    <a:gd name="connsiteY47" fmla="*/ 354852 h 999074"/>
                    <a:gd name="connsiteX48" fmla="*/ 133350 w 1168814"/>
                    <a:gd name="connsiteY48" fmla="*/ 335802 h 999074"/>
                    <a:gd name="connsiteX49" fmla="*/ 142875 w 1168814"/>
                    <a:gd name="connsiteY49" fmla="*/ 297702 h 999074"/>
                    <a:gd name="connsiteX50" fmla="*/ 171450 w 1168814"/>
                    <a:gd name="connsiteY50" fmla="*/ 288177 h 999074"/>
                    <a:gd name="connsiteX51" fmla="*/ 200025 w 1168814"/>
                    <a:gd name="connsiteY51" fmla="*/ 269127 h 999074"/>
                    <a:gd name="connsiteX52" fmla="*/ 199722 w 1168814"/>
                    <a:gd name="connsiteY52" fmla="*/ 74242 h 999074"/>
                    <a:gd name="connsiteX53" fmla="*/ 200025 w 1168814"/>
                    <a:gd name="connsiteY53" fmla="*/ 78627 h 999074"/>
                    <a:gd name="connsiteX0" fmla="*/ 200025 w 1168814"/>
                    <a:gd name="connsiteY0" fmla="*/ 78627 h 1002457"/>
                    <a:gd name="connsiteX1" fmla="*/ 228600 w 1168814"/>
                    <a:gd name="connsiteY1" fmla="*/ 192927 h 1002457"/>
                    <a:gd name="connsiteX2" fmla="*/ 259557 w 1168814"/>
                    <a:gd name="connsiteY2" fmla="*/ 235790 h 1002457"/>
                    <a:gd name="connsiteX3" fmla="*/ 261937 w 1168814"/>
                    <a:gd name="connsiteY3" fmla="*/ 166734 h 1002457"/>
                    <a:gd name="connsiteX4" fmla="*/ 333375 w 1168814"/>
                    <a:gd name="connsiteY4" fmla="*/ 195308 h 1002457"/>
                    <a:gd name="connsiteX5" fmla="*/ 409575 w 1168814"/>
                    <a:gd name="connsiteY5" fmla="*/ 183402 h 1002457"/>
                    <a:gd name="connsiteX6" fmla="*/ 476251 w 1168814"/>
                    <a:gd name="connsiteY6" fmla="*/ 204833 h 1002457"/>
                    <a:gd name="connsiteX7" fmla="*/ 535780 w 1168814"/>
                    <a:gd name="connsiteY7" fmla="*/ 46 h 1002457"/>
                    <a:gd name="connsiteX8" fmla="*/ 507206 w 1168814"/>
                    <a:gd name="connsiteY8" fmla="*/ 223883 h 1002457"/>
                    <a:gd name="connsiteX9" fmla="*/ 557212 w 1168814"/>
                    <a:gd name="connsiteY9" fmla="*/ 183401 h 1002457"/>
                    <a:gd name="connsiteX10" fmla="*/ 547687 w 1168814"/>
                    <a:gd name="connsiteY10" fmla="*/ 245316 h 1002457"/>
                    <a:gd name="connsiteX11" fmla="*/ 600076 w 1168814"/>
                    <a:gd name="connsiteY11" fmla="*/ 269127 h 1002457"/>
                    <a:gd name="connsiteX12" fmla="*/ 669131 w 1168814"/>
                    <a:gd name="connsiteY12" fmla="*/ 202452 h 1002457"/>
                    <a:gd name="connsiteX13" fmla="*/ 635794 w 1168814"/>
                    <a:gd name="connsiteY13" fmla="*/ 283416 h 1002457"/>
                    <a:gd name="connsiteX14" fmla="*/ 676276 w 1168814"/>
                    <a:gd name="connsiteY14" fmla="*/ 276272 h 1002457"/>
                    <a:gd name="connsiteX15" fmla="*/ 676275 w 1168814"/>
                    <a:gd name="connsiteY15" fmla="*/ 321516 h 1002457"/>
                    <a:gd name="connsiteX16" fmla="*/ 716755 w 1168814"/>
                    <a:gd name="connsiteY16" fmla="*/ 323897 h 1002457"/>
                    <a:gd name="connsiteX17" fmla="*/ 766763 w 1168814"/>
                    <a:gd name="connsiteY17" fmla="*/ 359615 h 1002457"/>
                    <a:gd name="connsiteX18" fmla="*/ 766762 w 1168814"/>
                    <a:gd name="connsiteY18" fmla="*/ 409621 h 1002457"/>
                    <a:gd name="connsiteX19" fmla="*/ 776288 w 1168814"/>
                    <a:gd name="connsiteY19" fmla="*/ 495346 h 1002457"/>
                    <a:gd name="connsiteX20" fmla="*/ 831057 w 1168814"/>
                    <a:gd name="connsiteY20" fmla="*/ 504871 h 1002457"/>
                    <a:gd name="connsiteX21" fmla="*/ 792956 w 1168814"/>
                    <a:gd name="connsiteY21" fmla="*/ 545352 h 1002457"/>
                    <a:gd name="connsiteX22" fmla="*/ 840581 w 1168814"/>
                    <a:gd name="connsiteY22" fmla="*/ 588214 h 1002457"/>
                    <a:gd name="connsiteX23" fmla="*/ 814388 w 1168814"/>
                    <a:gd name="connsiteY23" fmla="*/ 619171 h 1002457"/>
                    <a:gd name="connsiteX24" fmla="*/ 821531 w 1168814"/>
                    <a:gd name="connsiteY24" fmla="*/ 659652 h 1002457"/>
                    <a:gd name="connsiteX25" fmla="*/ 766761 w 1168814"/>
                    <a:gd name="connsiteY25" fmla="*/ 695371 h 1002457"/>
                    <a:gd name="connsiteX26" fmla="*/ 885827 w 1168814"/>
                    <a:gd name="connsiteY26" fmla="*/ 740616 h 1002457"/>
                    <a:gd name="connsiteX27" fmla="*/ 1045371 w 1168814"/>
                    <a:gd name="connsiteY27" fmla="*/ 771572 h 1002457"/>
                    <a:gd name="connsiteX28" fmla="*/ 1157288 w 1168814"/>
                    <a:gd name="connsiteY28" fmla="*/ 812052 h 1002457"/>
                    <a:gd name="connsiteX29" fmla="*/ 766764 w 1168814"/>
                    <a:gd name="connsiteY29" fmla="*/ 731091 h 1002457"/>
                    <a:gd name="connsiteX30" fmla="*/ 764381 w 1168814"/>
                    <a:gd name="connsiteY30" fmla="*/ 809670 h 1002457"/>
                    <a:gd name="connsiteX31" fmla="*/ 728662 w 1168814"/>
                    <a:gd name="connsiteY31" fmla="*/ 835865 h 1002457"/>
                    <a:gd name="connsiteX32" fmla="*/ 685800 w 1168814"/>
                    <a:gd name="connsiteY32" fmla="*/ 993027 h 1002457"/>
                    <a:gd name="connsiteX33" fmla="*/ 619125 w 1168814"/>
                    <a:gd name="connsiteY33" fmla="*/ 983502 h 1002457"/>
                    <a:gd name="connsiteX34" fmla="*/ 590550 w 1168814"/>
                    <a:gd name="connsiteY34" fmla="*/ 964452 h 1002457"/>
                    <a:gd name="connsiteX35" fmla="*/ 361950 w 1168814"/>
                    <a:gd name="connsiteY35" fmla="*/ 964452 h 1002457"/>
                    <a:gd name="connsiteX36" fmla="*/ 266700 w 1168814"/>
                    <a:gd name="connsiteY36" fmla="*/ 935877 h 1002457"/>
                    <a:gd name="connsiteX37" fmla="*/ 190500 w 1168814"/>
                    <a:gd name="connsiteY37" fmla="*/ 916827 h 1002457"/>
                    <a:gd name="connsiteX38" fmla="*/ 104775 w 1168814"/>
                    <a:gd name="connsiteY38" fmla="*/ 897777 h 1002457"/>
                    <a:gd name="connsiteX39" fmla="*/ 76200 w 1168814"/>
                    <a:gd name="connsiteY39" fmla="*/ 878727 h 1002457"/>
                    <a:gd name="connsiteX40" fmla="*/ 76200 w 1168814"/>
                    <a:gd name="connsiteY40" fmla="*/ 745377 h 1002457"/>
                    <a:gd name="connsiteX41" fmla="*/ 47625 w 1168814"/>
                    <a:gd name="connsiteY41" fmla="*/ 726327 h 1002457"/>
                    <a:gd name="connsiteX42" fmla="*/ 19050 w 1168814"/>
                    <a:gd name="connsiteY42" fmla="*/ 659652 h 1002457"/>
                    <a:gd name="connsiteX43" fmla="*/ 0 w 1168814"/>
                    <a:gd name="connsiteY43" fmla="*/ 602502 h 1002457"/>
                    <a:gd name="connsiteX44" fmla="*/ 9525 w 1168814"/>
                    <a:gd name="connsiteY44" fmla="*/ 459627 h 1002457"/>
                    <a:gd name="connsiteX45" fmla="*/ 28575 w 1168814"/>
                    <a:gd name="connsiteY45" fmla="*/ 431052 h 1002457"/>
                    <a:gd name="connsiteX46" fmla="*/ 85725 w 1168814"/>
                    <a:gd name="connsiteY46" fmla="*/ 383427 h 1002457"/>
                    <a:gd name="connsiteX47" fmla="*/ 104775 w 1168814"/>
                    <a:gd name="connsiteY47" fmla="*/ 354852 h 1002457"/>
                    <a:gd name="connsiteX48" fmla="*/ 133350 w 1168814"/>
                    <a:gd name="connsiteY48" fmla="*/ 335802 h 1002457"/>
                    <a:gd name="connsiteX49" fmla="*/ 142875 w 1168814"/>
                    <a:gd name="connsiteY49" fmla="*/ 297702 h 1002457"/>
                    <a:gd name="connsiteX50" fmla="*/ 171450 w 1168814"/>
                    <a:gd name="connsiteY50" fmla="*/ 288177 h 1002457"/>
                    <a:gd name="connsiteX51" fmla="*/ 200025 w 1168814"/>
                    <a:gd name="connsiteY51" fmla="*/ 269127 h 1002457"/>
                    <a:gd name="connsiteX52" fmla="*/ 199722 w 1168814"/>
                    <a:gd name="connsiteY52" fmla="*/ 74242 h 1002457"/>
                    <a:gd name="connsiteX53" fmla="*/ 200025 w 1168814"/>
                    <a:gd name="connsiteY53" fmla="*/ 78627 h 1002457"/>
                    <a:gd name="connsiteX0" fmla="*/ 200025 w 1168814"/>
                    <a:gd name="connsiteY0" fmla="*/ 78627 h 983575"/>
                    <a:gd name="connsiteX1" fmla="*/ 228600 w 1168814"/>
                    <a:gd name="connsiteY1" fmla="*/ 192927 h 983575"/>
                    <a:gd name="connsiteX2" fmla="*/ 259557 w 1168814"/>
                    <a:gd name="connsiteY2" fmla="*/ 235790 h 983575"/>
                    <a:gd name="connsiteX3" fmla="*/ 261937 w 1168814"/>
                    <a:gd name="connsiteY3" fmla="*/ 166734 h 983575"/>
                    <a:gd name="connsiteX4" fmla="*/ 333375 w 1168814"/>
                    <a:gd name="connsiteY4" fmla="*/ 195308 h 983575"/>
                    <a:gd name="connsiteX5" fmla="*/ 409575 w 1168814"/>
                    <a:gd name="connsiteY5" fmla="*/ 183402 h 983575"/>
                    <a:gd name="connsiteX6" fmla="*/ 476251 w 1168814"/>
                    <a:gd name="connsiteY6" fmla="*/ 204833 h 983575"/>
                    <a:gd name="connsiteX7" fmla="*/ 535780 w 1168814"/>
                    <a:gd name="connsiteY7" fmla="*/ 46 h 983575"/>
                    <a:gd name="connsiteX8" fmla="*/ 507206 w 1168814"/>
                    <a:gd name="connsiteY8" fmla="*/ 223883 h 983575"/>
                    <a:gd name="connsiteX9" fmla="*/ 557212 w 1168814"/>
                    <a:gd name="connsiteY9" fmla="*/ 183401 h 983575"/>
                    <a:gd name="connsiteX10" fmla="*/ 547687 w 1168814"/>
                    <a:gd name="connsiteY10" fmla="*/ 245316 h 983575"/>
                    <a:gd name="connsiteX11" fmla="*/ 600076 w 1168814"/>
                    <a:gd name="connsiteY11" fmla="*/ 269127 h 983575"/>
                    <a:gd name="connsiteX12" fmla="*/ 669131 w 1168814"/>
                    <a:gd name="connsiteY12" fmla="*/ 202452 h 983575"/>
                    <a:gd name="connsiteX13" fmla="*/ 635794 w 1168814"/>
                    <a:gd name="connsiteY13" fmla="*/ 283416 h 983575"/>
                    <a:gd name="connsiteX14" fmla="*/ 676276 w 1168814"/>
                    <a:gd name="connsiteY14" fmla="*/ 276272 h 983575"/>
                    <a:gd name="connsiteX15" fmla="*/ 676275 w 1168814"/>
                    <a:gd name="connsiteY15" fmla="*/ 321516 h 983575"/>
                    <a:gd name="connsiteX16" fmla="*/ 716755 w 1168814"/>
                    <a:gd name="connsiteY16" fmla="*/ 323897 h 983575"/>
                    <a:gd name="connsiteX17" fmla="*/ 766763 w 1168814"/>
                    <a:gd name="connsiteY17" fmla="*/ 359615 h 983575"/>
                    <a:gd name="connsiteX18" fmla="*/ 766762 w 1168814"/>
                    <a:gd name="connsiteY18" fmla="*/ 409621 h 983575"/>
                    <a:gd name="connsiteX19" fmla="*/ 776288 w 1168814"/>
                    <a:gd name="connsiteY19" fmla="*/ 495346 h 983575"/>
                    <a:gd name="connsiteX20" fmla="*/ 831057 w 1168814"/>
                    <a:gd name="connsiteY20" fmla="*/ 504871 h 983575"/>
                    <a:gd name="connsiteX21" fmla="*/ 792956 w 1168814"/>
                    <a:gd name="connsiteY21" fmla="*/ 545352 h 983575"/>
                    <a:gd name="connsiteX22" fmla="*/ 840581 w 1168814"/>
                    <a:gd name="connsiteY22" fmla="*/ 588214 h 983575"/>
                    <a:gd name="connsiteX23" fmla="*/ 814388 w 1168814"/>
                    <a:gd name="connsiteY23" fmla="*/ 619171 h 983575"/>
                    <a:gd name="connsiteX24" fmla="*/ 821531 w 1168814"/>
                    <a:gd name="connsiteY24" fmla="*/ 659652 h 983575"/>
                    <a:gd name="connsiteX25" fmla="*/ 766761 w 1168814"/>
                    <a:gd name="connsiteY25" fmla="*/ 695371 h 983575"/>
                    <a:gd name="connsiteX26" fmla="*/ 885827 w 1168814"/>
                    <a:gd name="connsiteY26" fmla="*/ 740616 h 983575"/>
                    <a:gd name="connsiteX27" fmla="*/ 1045371 w 1168814"/>
                    <a:gd name="connsiteY27" fmla="*/ 771572 h 983575"/>
                    <a:gd name="connsiteX28" fmla="*/ 1157288 w 1168814"/>
                    <a:gd name="connsiteY28" fmla="*/ 812052 h 983575"/>
                    <a:gd name="connsiteX29" fmla="*/ 766764 w 1168814"/>
                    <a:gd name="connsiteY29" fmla="*/ 731091 h 983575"/>
                    <a:gd name="connsiteX30" fmla="*/ 764381 w 1168814"/>
                    <a:gd name="connsiteY30" fmla="*/ 809670 h 983575"/>
                    <a:gd name="connsiteX31" fmla="*/ 728662 w 1168814"/>
                    <a:gd name="connsiteY31" fmla="*/ 835865 h 983575"/>
                    <a:gd name="connsiteX32" fmla="*/ 688181 w 1168814"/>
                    <a:gd name="connsiteY32" fmla="*/ 862058 h 983575"/>
                    <a:gd name="connsiteX33" fmla="*/ 619125 w 1168814"/>
                    <a:gd name="connsiteY33" fmla="*/ 983502 h 983575"/>
                    <a:gd name="connsiteX34" fmla="*/ 590550 w 1168814"/>
                    <a:gd name="connsiteY34" fmla="*/ 964452 h 983575"/>
                    <a:gd name="connsiteX35" fmla="*/ 361950 w 1168814"/>
                    <a:gd name="connsiteY35" fmla="*/ 964452 h 983575"/>
                    <a:gd name="connsiteX36" fmla="*/ 266700 w 1168814"/>
                    <a:gd name="connsiteY36" fmla="*/ 935877 h 983575"/>
                    <a:gd name="connsiteX37" fmla="*/ 190500 w 1168814"/>
                    <a:gd name="connsiteY37" fmla="*/ 916827 h 983575"/>
                    <a:gd name="connsiteX38" fmla="*/ 104775 w 1168814"/>
                    <a:gd name="connsiteY38" fmla="*/ 897777 h 983575"/>
                    <a:gd name="connsiteX39" fmla="*/ 76200 w 1168814"/>
                    <a:gd name="connsiteY39" fmla="*/ 878727 h 983575"/>
                    <a:gd name="connsiteX40" fmla="*/ 76200 w 1168814"/>
                    <a:gd name="connsiteY40" fmla="*/ 745377 h 983575"/>
                    <a:gd name="connsiteX41" fmla="*/ 47625 w 1168814"/>
                    <a:gd name="connsiteY41" fmla="*/ 726327 h 983575"/>
                    <a:gd name="connsiteX42" fmla="*/ 19050 w 1168814"/>
                    <a:gd name="connsiteY42" fmla="*/ 659652 h 983575"/>
                    <a:gd name="connsiteX43" fmla="*/ 0 w 1168814"/>
                    <a:gd name="connsiteY43" fmla="*/ 602502 h 983575"/>
                    <a:gd name="connsiteX44" fmla="*/ 9525 w 1168814"/>
                    <a:gd name="connsiteY44" fmla="*/ 459627 h 983575"/>
                    <a:gd name="connsiteX45" fmla="*/ 28575 w 1168814"/>
                    <a:gd name="connsiteY45" fmla="*/ 431052 h 983575"/>
                    <a:gd name="connsiteX46" fmla="*/ 85725 w 1168814"/>
                    <a:gd name="connsiteY46" fmla="*/ 383427 h 983575"/>
                    <a:gd name="connsiteX47" fmla="*/ 104775 w 1168814"/>
                    <a:gd name="connsiteY47" fmla="*/ 354852 h 983575"/>
                    <a:gd name="connsiteX48" fmla="*/ 133350 w 1168814"/>
                    <a:gd name="connsiteY48" fmla="*/ 335802 h 983575"/>
                    <a:gd name="connsiteX49" fmla="*/ 142875 w 1168814"/>
                    <a:gd name="connsiteY49" fmla="*/ 297702 h 983575"/>
                    <a:gd name="connsiteX50" fmla="*/ 171450 w 1168814"/>
                    <a:gd name="connsiteY50" fmla="*/ 288177 h 983575"/>
                    <a:gd name="connsiteX51" fmla="*/ 200025 w 1168814"/>
                    <a:gd name="connsiteY51" fmla="*/ 269127 h 983575"/>
                    <a:gd name="connsiteX52" fmla="*/ 199722 w 1168814"/>
                    <a:gd name="connsiteY52" fmla="*/ 74242 h 983575"/>
                    <a:gd name="connsiteX53" fmla="*/ 200025 w 1168814"/>
                    <a:gd name="connsiteY53" fmla="*/ 78627 h 983575"/>
                    <a:gd name="connsiteX0" fmla="*/ 200025 w 1168814"/>
                    <a:gd name="connsiteY0" fmla="*/ 78627 h 969297"/>
                    <a:gd name="connsiteX1" fmla="*/ 228600 w 1168814"/>
                    <a:gd name="connsiteY1" fmla="*/ 192927 h 969297"/>
                    <a:gd name="connsiteX2" fmla="*/ 259557 w 1168814"/>
                    <a:gd name="connsiteY2" fmla="*/ 235790 h 969297"/>
                    <a:gd name="connsiteX3" fmla="*/ 261937 w 1168814"/>
                    <a:gd name="connsiteY3" fmla="*/ 166734 h 969297"/>
                    <a:gd name="connsiteX4" fmla="*/ 333375 w 1168814"/>
                    <a:gd name="connsiteY4" fmla="*/ 195308 h 969297"/>
                    <a:gd name="connsiteX5" fmla="*/ 409575 w 1168814"/>
                    <a:gd name="connsiteY5" fmla="*/ 183402 h 969297"/>
                    <a:gd name="connsiteX6" fmla="*/ 476251 w 1168814"/>
                    <a:gd name="connsiteY6" fmla="*/ 204833 h 969297"/>
                    <a:gd name="connsiteX7" fmla="*/ 535780 w 1168814"/>
                    <a:gd name="connsiteY7" fmla="*/ 46 h 969297"/>
                    <a:gd name="connsiteX8" fmla="*/ 507206 w 1168814"/>
                    <a:gd name="connsiteY8" fmla="*/ 223883 h 969297"/>
                    <a:gd name="connsiteX9" fmla="*/ 557212 w 1168814"/>
                    <a:gd name="connsiteY9" fmla="*/ 183401 h 969297"/>
                    <a:gd name="connsiteX10" fmla="*/ 547687 w 1168814"/>
                    <a:gd name="connsiteY10" fmla="*/ 245316 h 969297"/>
                    <a:gd name="connsiteX11" fmla="*/ 600076 w 1168814"/>
                    <a:gd name="connsiteY11" fmla="*/ 269127 h 969297"/>
                    <a:gd name="connsiteX12" fmla="*/ 669131 w 1168814"/>
                    <a:gd name="connsiteY12" fmla="*/ 202452 h 969297"/>
                    <a:gd name="connsiteX13" fmla="*/ 635794 w 1168814"/>
                    <a:gd name="connsiteY13" fmla="*/ 283416 h 969297"/>
                    <a:gd name="connsiteX14" fmla="*/ 676276 w 1168814"/>
                    <a:gd name="connsiteY14" fmla="*/ 276272 h 969297"/>
                    <a:gd name="connsiteX15" fmla="*/ 676275 w 1168814"/>
                    <a:gd name="connsiteY15" fmla="*/ 321516 h 969297"/>
                    <a:gd name="connsiteX16" fmla="*/ 716755 w 1168814"/>
                    <a:gd name="connsiteY16" fmla="*/ 323897 h 969297"/>
                    <a:gd name="connsiteX17" fmla="*/ 766763 w 1168814"/>
                    <a:gd name="connsiteY17" fmla="*/ 359615 h 969297"/>
                    <a:gd name="connsiteX18" fmla="*/ 766762 w 1168814"/>
                    <a:gd name="connsiteY18" fmla="*/ 409621 h 969297"/>
                    <a:gd name="connsiteX19" fmla="*/ 776288 w 1168814"/>
                    <a:gd name="connsiteY19" fmla="*/ 495346 h 969297"/>
                    <a:gd name="connsiteX20" fmla="*/ 831057 w 1168814"/>
                    <a:gd name="connsiteY20" fmla="*/ 504871 h 969297"/>
                    <a:gd name="connsiteX21" fmla="*/ 792956 w 1168814"/>
                    <a:gd name="connsiteY21" fmla="*/ 545352 h 969297"/>
                    <a:gd name="connsiteX22" fmla="*/ 840581 w 1168814"/>
                    <a:gd name="connsiteY22" fmla="*/ 588214 h 969297"/>
                    <a:gd name="connsiteX23" fmla="*/ 814388 w 1168814"/>
                    <a:gd name="connsiteY23" fmla="*/ 619171 h 969297"/>
                    <a:gd name="connsiteX24" fmla="*/ 821531 w 1168814"/>
                    <a:gd name="connsiteY24" fmla="*/ 659652 h 969297"/>
                    <a:gd name="connsiteX25" fmla="*/ 766761 w 1168814"/>
                    <a:gd name="connsiteY25" fmla="*/ 695371 h 969297"/>
                    <a:gd name="connsiteX26" fmla="*/ 885827 w 1168814"/>
                    <a:gd name="connsiteY26" fmla="*/ 740616 h 969297"/>
                    <a:gd name="connsiteX27" fmla="*/ 1045371 w 1168814"/>
                    <a:gd name="connsiteY27" fmla="*/ 771572 h 969297"/>
                    <a:gd name="connsiteX28" fmla="*/ 1157288 w 1168814"/>
                    <a:gd name="connsiteY28" fmla="*/ 812052 h 969297"/>
                    <a:gd name="connsiteX29" fmla="*/ 766764 w 1168814"/>
                    <a:gd name="connsiteY29" fmla="*/ 731091 h 969297"/>
                    <a:gd name="connsiteX30" fmla="*/ 764381 w 1168814"/>
                    <a:gd name="connsiteY30" fmla="*/ 809670 h 969297"/>
                    <a:gd name="connsiteX31" fmla="*/ 728662 w 1168814"/>
                    <a:gd name="connsiteY31" fmla="*/ 835865 h 969297"/>
                    <a:gd name="connsiteX32" fmla="*/ 688181 w 1168814"/>
                    <a:gd name="connsiteY32" fmla="*/ 862058 h 969297"/>
                    <a:gd name="connsiteX33" fmla="*/ 702469 w 1168814"/>
                    <a:gd name="connsiteY33" fmla="*/ 969214 h 969297"/>
                    <a:gd name="connsiteX34" fmla="*/ 590550 w 1168814"/>
                    <a:gd name="connsiteY34" fmla="*/ 964452 h 969297"/>
                    <a:gd name="connsiteX35" fmla="*/ 361950 w 1168814"/>
                    <a:gd name="connsiteY35" fmla="*/ 964452 h 969297"/>
                    <a:gd name="connsiteX36" fmla="*/ 266700 w 1168814"/>
                    <a:gd name="connsiteY36" fmla="*/ 935877 h 969297"/>
                    <a:gd name="connsiteX37" fmla="*/ 190500 w 1168814"/>
                    <a:gd name="connsiteY37" fmla="*/ 916827 h 969297"/>
                    <a:gd name="connsiteX38" fmla="*/ 104775 w 1168814"/>
                    <a:gd name="connsiteY38" fmla="*/ 897777 h 969297"/>
                    <a:gd name="connsiteX39" fmla="*/ 76200 w 1168814"/>
                    <a:gd name="connsiteY39" fmla="*/ 878727 h 969297"/>
                    <a:gd name="connsiteX40" fmla="*/ 76200 w 1168814"/>
                    <a:gd name="connsiteY40" fmla="*/ 745377 h 969297"/>
                    <a:gd name="connsiteX41" fmla="*/ 47625 w 1168814"/>
                    <a:gd name="connsiteY41" fmla="*/ 726327 h 969297"/>
                    <a:gd name="connsiteX42" fmla="*/ 19050 w 1168814"/>
                    <a:gd name="connsiteY42" fmla="*/ 659652 h 969297"/>
                    <a:gd name="connsiteX43" fmla="*/ 0 w 1168814"/>
                    <a:gd name="connsiteY43" fmla="*/ 602502 h 969297"/>
                    <a:gd name="connsiteX44" fmla="*/ 9525 w 1168814"/>
                    <a:gd name="connsiteY44" fmla="*/ 459627 h 969297"/>
                    <a:gd name="connsiteX45" fmla="*/ 28575 w 1168814"/>
                    <a:gd name="connsiteY45" fmla="*/ 431052 h 969297"/>
                    <a:gd name="connsiteX46" fmla="*/ 85725 w 1168814"/>
                    <a:gd name="connsiteY46" fmla="*/ 383427 h 969297"/>
                    <a:gd name="connsiteX47" fmla="*/ 104775 w 1168814"/>
                    <a:gd name="connsiteY47" fmla="*/ 354852 h 969297"/>
                    <a:gd name="connsiteX48" fmla="*/ 133350 w 1168814"/>
                    <a:gd name="connsiteY48" fmla="*/ 335802 h 969297"/>
                    <a:gd name="connsiteX49" fmla="*/ 142875 w 1168814"/>
                    <a:gd name="connsiteY49" fmla="*/ 297702 h 969297"/>
                    <a:gd name="connsiteX50" fmla="*/ 171450 w 1168814"/>
                    <a:gd name="connsiteY50" fmla="*/ 288177 h 969297"/>
                    <a:gd name="connsiteX51" fmla="*/ 200025 w 1168814"/>
                    <a:gd name="connsiteY51" fmla="*/ 269127 h 969297"/>
                    <a:gd name="connsiteX52" fmla="*/ 199722 w 1168814"/>
                    <a:gd name="connsiteY52" fmla="*/ 74242 h 969297"/>
                    <a:gd name="connsiteX53" fmla="*/ 200025 w 1168814"/>
                    <a:gd name="connsiteY53" fmla="*/ 78627 h 969297"/>
                    <a:gd name="connsiteX0" fmla="*/ 200025 w 1165872"/>
                    <a:gd name="connsiteY0" fmla="*/ 78627 h 969297"/>
                    <a:gd name="connsiteX1" fmla="*/ 228600 w 1165872"/>
                    <a:gd name="connsiteY1" fmla="*/ 192927 h 969297"/>
                    <a:gd name="connsiteX2" fmla="*/ 259557 w 1165872"/>
                    <a:gd name="connsiteY2" fmla="*/ 235790 h 969297"/>
                    <a:gd name="connsiteX3" fmla="*/ 261937 w 1165872"/>
                    <a:gd name="connsiteY3" fmla="*/ 166734 h 969297"/>
                    <a:gd name="connsiteX4" fmla="*/ 333375 w 1165872"/>
                    <a:gd name="connsiteY4" fmla="*/ 195308 h 969297"/>
                    <a:gd name="connsiteX5" fmla="*/ 409575 w 1165872"/>
                    <a:gd name="connsiteY5" fmla="*/ 183402 h 969297"/>
                    <a:gd name="connsiteX6" fmla="*/ 476251 w 1165872"/>
                    <a:gd name="connsiteY6" fmla="*/ 204833 h 969297"/>
                    <a:gd name="connsiteX7" fmla="*/ 535780 w 1165872"/>
                    <a:gd name="connsiteY7" fmla="*/ 46 h 969297"/>
                    <a:gd name="connsiteX8" fmla="*/ 507206 w 1165872"/>
                    <a:gd name="connsiteY8" fmla="*/ 223883 h 969297"/>
                    <a:gd name="connsiteX9" fmla="*/ 557212 w 1165872"/>
                    <a:gd name="connsiteY9" fmla="*/ 183401 h 969297"/>
                    <a:gd name="connsiteX10" fmla="*/ 547687 w 1165872"/>
                    <a:gd name="connsiteY10" fmla="*/ 245316 h 969297"/>
                    <a:gd name="connsiteX11" fmla="*/ 600076 w 1165872"/>
                    <a:gd name="connsiteY11" fmla="*/ 269127 h 969297"/>
                    <a:gd name="connsiteX12" fmla="*/ 669131 w 1165872"/>
                    <a:gd name="connsiteY12" fmla="*/ 202452 h 969297"/>
                    <a:gd name="connsiteX13" fmla="*/ 635794 w 1165872"/>
                    <a:gd name="connsiteY13" fmla="*/ 283416 h 969297"/>
                    <a:gd name="connsiteX14" fmla="*/ 676276 w 1165872"/>
                    <a:gd name="connsiteY14" fmla="*/ 276272 h 969297"/>
                    <a:gd name="connsiteX15" fmla="*/ 676275 w 1165872"/>
                    <a:gd name="connsiteY15" fmla="*/ 321516 h 969297"/>
                    <a:gd name="connsiteX16" fmla="*/ 716755 w 1165872"/>
                    <a:gd name="connsiteY16" fmla="*/ 323897 h 969297"/>
                    <a:gd name="connsiteX17" fmla="*/ 766763 w 1165872"/>
                    <a:gd name="connsiteY17" fmla="*/ 359615 h 969297"/>
                    <a:gd name="connsiteX18" fmla="*/ 766762 w 1165872"/>
                    <a:gd name="connsiteY18" fmla="*/ 409621 h 969297"/>
                    <a:gd name="connsiteX19" fmla="*/ 776288 w 1165872"/>
                    <a:gd name="connsiteY19" fmla="*/ 495346 h 969297"/>
                    <a:gd name="connsiteX20" fmla="*/ 831057 w 1165872"/>
                    <a:gd name="connsiteY20" fmla="*/ 504871 h 969297"/>
                    <a:gd name="connsiteX21" fmla="*/ 792956 w 1165872"/>
                    <a:gd name="connsiteY21" fmla="*/ 545352 h 969297"/>
                    <a:gd name="connsiteX22" fmla="*/ 840581 w 1165872"/>
                    <a:gd name="connsiteY22" fmla="*/ 588214 h 969297"/>
                    <a:gd name="connsiteX23" fmla="*/ 814388 w 1165872"/>
                    <a:gd name="connsiteY23" fmla="*/ 619171 h 969297"/>
                    <a:gd name="connsiteX24" fmla="*/ 821531 w 1165872"/>
                    <a:gd name="connsiteY24" fmla="*/ 659652 h 969297"/>
                    <a:gd name="connsiteX25" fmla="*/ 766761 w 1165872"/>
                    <a:gd name="connsiteY25" fmla="*/ 695371 h 969297"/>
                    <a:gd name="connsiteX26" fmla="*/ 885827 w 1165872"/>
                    <a:gd name="connsiteY26" fmla="*/ 740616 h 969297"/>
                    <a:gd name="connsiteX27" fmla="*/ 992984 w 1165872"/>
                    <a:gd name="connsiteY27" fmla="*/ 757284 h 969297"/>
                    <a:gd name="connsiteX28" fmla="*/ 1157288 w 1165872"/>
                    <a:gd name="connsiteY28" fmla="*/ 812052 h 969297"/>
                    <a:gd name="connsiteX29" fmla="*/ 766764 w 1165872"/>
                    <a:gd name="connsiteY29" fmla="*/ 731091 h 969297"/>
                    <a:gd name="connsiteX30" fmla="*/ 764381 w 1165872"/>
                    <a:gd name="connsiteY30" fmla="*/ 809670 h 969297"/>
                    <a:gd name="connsiteX31" fmla="*/ 728662 w 1165872"/>
                    <a:gd name="connsiteY31" fmla="*/ 835865 h 969297"/>
                    <a:gd name="connsiteX32" fmla="*/ 688181 w 1165872"/>
                    <a:gd name="connsiteY32" fmla="*/ 862058 h 969297"/>
                    <a:gd name="connsiteX33" fmla="*/ 702469 w 1165872"/>
                    <a:gd name="connsiteY33" fmla="*/ 969214 h 969297"/>
                    <a:gd name="connsiteX34" fmla="*/ 590550 w 1165872"/>
                    <a:gd name="connsiteY34" fmla="*/ 964452 h 969297"/>
                    <a:gd name="connsiteX35" fmla="*/ 361950 w 1165872"/>
                    <a:gd name="connsiteY35" fmla="*/ 964452 h 969297"/>
                    <a:gd name="connsiteX36" fmla="*/ 266700 w 1165872"/>
                    <a:gd name="connsiteY36" fmla="*/ 935877 h 969297"/>
                    <a:gd name="connsiteX37" fmla="*/ 190500 w 1165872"/>
                    <a:gd name="connsiteY37" fmla="*/ 916827 h 969297"/>
                    <a:gd name="connsiteX38" fmla="*/ 104775 w 1165872"/>
                    <a:gd name="connsiteY38" fmla="*/ 897777 h 969297"/>
                    <a:gd name="connsiteX39" fmla="*/ 76200 w 1165872"/>
                    <a:gd name="connsiteY39" fmla="*/ 878727 h 969297"/>
                    <a:gd name="connsiteX40" fmla="*/ 76200 w 1165872"/>
                    <a:gd name="connsiteY40" fmla="*/ 745377 h 969297"/>
                    <a:gd name="connsiteX41" fmla="*/ 47625 w 1165872"/>
                    <a:gd name="connsiteY41" fmla="*/ 726327 h 969297"/>
                    <a:gd name="connsiteX42" fmla="*/ 19050 w 1165872"/>
                    <a:gd name="connsiteY42" fmla="*/ 659652 h 969297"/>
                    <a:gd name="connsiteX43" fmla="*/ 0 w 1165872"/>
                    <a:gd name="connsiteY43" fmla="*/ 602502 h 969297"/>
                    <a:gd name="connsiteX44" fmla="*/ 9525 w 1165872"/>
                    <a:gd name="connsiteY44" fmla="*/ 459627 h 969297"/>
                    <a:gd name="connsiteX45" fmla="*/ 28575 w 1165872"/>
                    <a:gd name="connsiteY45" fmla="*/ 431052 h 969297"/>
                    <a:gd name="connsiteX46" fmla="*/ 85725 w 1165872"/>
                    <a:gd name="connsiteY46" fmla="*/ 383427 h 969297"/>
                    <a:gd name="connsiteX47" fmla="*/ 104775 w 1165872"/>
                    <a:gd name="connsiteY47" fmla="*/ 354852 h 969297"/>
                    <a:gd name="connsiteX48" fmla="*/ 133350 w 1165872"/>
                    <a:gd name="connsiteY48" fmla="*/ 335802 h 969297"/>
                    <a:gd name="connsiteX49" fmla="*/ 142875 w 1165872"/>
                    <a:gd name="connsiteY49" fmla="*/ 297702 h 969297"/>
                    <a:gd name="connsiteX50" fmla="*/ 171450 w 1165872"/>
                    <a:gd name="connsiteY50" fmla="*/ 288177 h 969297"/>
                    <a:gd name="connsiteX51" fmla="*/ 200025 w 1165872"/>
                    <a:gd name="connsiteY51" fmla="*/ 269127 h 969297"/>
                    <a:gd name="connsiteX52" fmla="*/ 199722 w 1165872"/>
                    <a:gd name="connsiteY52" fmla="*/ 74242 h 969297"/>
                    <a:gd name="connsiteX53" fmla="*/ 200025 w 1165872"/>
                    <a:gd name="connsiteY53" fmla="*/ 78627 h 969297"/>
                    <a:gd name="connsiteX0" fmla="*/ 200025 w 1165872"/>
                    <a:gd name="connsiteY0" fmla="*/ 78627 h 969297"/>
                    <a:gd name="connsiteX1" fmla="*/ 228600 w 1165872"/>
                    <a:gd name="connsiteY1" fmla="*/ 192927 h 969297"/>
                    <a:gd name="connsiteX2" fmla="*/ 259557 w 1165872"/>
                    <a:gd name="connsiteY2" fmla="*/ 235790 h 969297"/>
                    <a:gd name="connsiteX3" fmla="*/ 261937 w 1165872"/>
                    <a:gd name="connsiteY3" fmla="*/ 166734 h 969297"/>
                    <a:gd name="connsiteX4" fmla="*/ 333375 w 1165872"/>
                    <a:gd name="connsiteY4" fmla="*/ 195308 h 969297"/>
                    <a:gd name="connsiteX5" fmla="*/ 409575 w 1165872"/>
                    <a:gd name="connsiteY5" fmla="*/ 183402 h 969297"/>
                    <a:gd name="connsiteX6" fmla="*/ 476251 w 1165872"/>
                    <a:gd name="connsiteY6" fmla="*/ 204833 h 969297"/>
                    <a:gd name="connsiteX7" fmla="*/ 535780 w 1165872"/>
                    <a:gd name="connsiteY7" fmla="*/ 46 h 969297"/>
                    <a:gd name="connsiteX8" fmla="*/ 507206 w 1165872"/>
                    <a:gd name="connsiteY8" fmla="*/ 223883 h 969297"/>
                    <a:gd name="connsiteX9" fmla="*/ 557212 w 1165872"/>
                    <a:gd name="connsiteY9" fmla="*/ 183401 h 969297"/>
                    <a:gd name="connsiteX10" fmla="*/ 547687 w 1165872"/>
                    <a:gd name="connsiteY10" fmla="*/ 245316 h 969297"/>
                    <a:gd name="connsiteX11" fmla="*/ 600076 w 1165872"/>
                    <a:gd name="connsiteY11" fmla="*/ 269127 h 969297"/>
                    <a:gd name="connsiteX12" fmla="*/ 669131 w 1165872"/>
                    <a:gd name="connsiteY12" fmla="*/ 202452 h 969297"/>
                    <a:gd name="connsiteX13" fmla="*/ 635794 w 1165872"/>
                    <a:gd name="connsiteY13" fmla="*/ 283416 h 969297"/>
                    <a:gd name="connsiteX14" fmla="*/ 676276 w 1165872"/>
                    <a:gd name="connsiteY14" fmla="*/ 276272 h 969297"/>
                    <a:gd name="connsiteX15" fmla="*/ 676275 w 1165872"/>
                    <a:gd name="connsiteY15" fmla="*/ 321516 h 969297"/>
                    <a:gd name="connsiteX16" fmla="*/ 716755 w 1165872"/>
                    <a:gd name="connsiteY16" fmla="*/ 323897 h 969297"/>
                    <a:gd name="connsiteX17" fmla="*/ 766763 w 1165872"/>
                    <a:gd name="connsiteY17" fmla="*/ 359615 h 969297"/>
                    <a:gd name="connsiteX18" fmla="*/ 766762 w 1165872"/>
                    <a:gd name="connsiteY18" fmla="*/ 409621 h 969297"/>
                    <a:gd name="connsiteX19" fmla="*/ 776288 w 1165872"/>
                    <a:gd name="connsiteY19" fmla="*/ 495346 h 969297"/>
                    <a:gd name="connsiteX20" fmla="*/ 831057 w 1165872"/>
                    <a:gd name="connsiteY20" fmla="*/ 504871 h 969297"/>
                    <a:gd name="connsiteX21" fmla="*/ 792956 w 1165872"/>
                    <a:gd name="connsiteY21" fmla="*/ 545352 h 969297"/>
                    <a:gd name="connsiteX22" fmla="*/ 840581 w 1165872"/>
                    <a:gd name="connsiteY22" fmla="*/ 588214 h 969297"/>
                    <a:gd name="connsiteX23" fmla="*/ 814388 w 1165872"/>
                    <a:gd name="connsiteY23" fmla="*/ 619171 h 969297"/>
                    <a:gd name="connsiteX24" fmla="*/ 821531 w 1165872"/>
                    <a:gd name="connsiteY24" fmla="*/ 659652 h 969297"/>
                    <a:gd name="connsiteX25" fmla="*/ 766761 w 1165872"/>
                    <a:gd name="connsiteY25" fmla="*/ 695371 h 969297"/>
                    <a:gd name="connsiteX26" fmla="*/ 885827 w 1165872"/>
                    <a:gd name="connsiteY26" fmla="*/ 740616 h 969297"/>
                    <a:gd name="connsiteX27" fmla="*/ 992984 w 1165872"/>
                    <a:gd name="connsiteY27" fmla="*/ 757284 h 969297"/>
                    <a:gd name="connsiteX28" fmla="*/ 1157288 w 1165872"/>
                    <a:gd name="connsiteY28" fmla="*/ 812052 h 969297"/>
                    <a:gd name="connsiteX29" fmla="*/ 766764 w 1165872"/>
                    <a:gd name="connsiteY29" fmla="*/ 731091 h 969297"/>
                    <a:gd name="connsiteX30" fmla="*/ 764381 w 1165872"/>
                    <a:gd name="connsiteY30" fmla="*/ 804908 h 969297"/>
                    <a:gd name="connsiteX31" fmla="*/ 728662 w 1165872"/>
                    <a:gd name="connsiteY31" fmla="*/ 835865 h 969297"/>
                    <a:gd name="connsiteX32" fmla="*/ 688181 w 1165872"/>
                    <a:gd name="connsiteY32" fmla="*/ 862058 h 969297"/>
                    <a:gd name="connsiteX33" fmla="*/ 702469 w 1165872"/>
                    <a:gd name="connsiteY33" fmla="*/ 969214 h 969297"/>
                    <a:gd name="connsiteX34" fmla="*/ 590550 w 1165872"/>
                    <a:gd name="connsiteY34" fmla="*/ 964452 h 969297"/>
                    <a:gd name="connsiteX35" fmla="*/ 361950 w 1165872"/>
                    <a:gd name="connsiteY35" fmla="*/ 964452 h 969297"/>
                    <a:gd name="connsiteX36" fmla="*/ 266700 w 1165872"/>
                    <a:gd name="connsiteY36" fmla="*/ 935877 h 969297"/>
                    <a:gd name="connsiteX37" fmla="*/ 190500 w 1165872"/>
                    <a:gd name="connsiteY37" fmla="*/ 916827 h 969297"/>
                    <a:gd name="connsiteX38" fmla="*/ 104775 w 1165872"/>
                    <a:gd name="connsiteY38" fmla="*/ 897777 h 969297"/>
                    <a:gd name="connsiteX39" fmla="*/ 76200 w 1165872"/>
                    <a:gd name="connsiteY39" fmla="*/ 878727 h 969297"/>
                    <a:gd name="connsiteX40" fmla="*/ 76200 w 1165872"/>
                    <a:gd name="connsiteY40" fmla="*/ 745377 h 969297"/>
                    <a:gd name="connsiteX41" fmla="*/ 47625 w 1165872"/>
                    <a:gd name="connsiteY41" fmla="*/ 726327 h 969297"/>
                    <a:gd name="connsiteX42" fmla="*/ 19050 w 1165872"/>
                    <a:gd name="connsiteY42" fmla="*/ 659652 h 969297"/>
                    <a:gd name="connsiteX43" fmla="*/ 0 w 1165872"/>
                    <a:gd name="connsiteY43" fmla="*/ 602502 h 969297"/>
                    <a:gd name="connsiteX44" fmla="*/ 9525 w 1165872"/>
                    <a:gd name="connsiteY44" fmla="*/ 459627 h 969297"/>
                    <a:gd name="connsiteX45" fmla="*/ 28575 w 1165872"/>
                    <a:gd name="connsiteY45" fmla="*/ 431052 h 969297"/>
                    <a:gd name="connsiteX46" fmla="*/ 85725 w 1165872"/>
                    <a:gd name="connsiteY46" fmla="*/ 383427 h 969297"/>
                    <a:gd name="connsiteX47" fmla="*/ 104775 w 1165872"/>
                    <a:gd name="connsiteY47" fmla="*/ 354852 h 969297"/>
                    <a:gd name="connsiteX48" fmla="*/ 133350 w 1165872"/>
                    <a:gd name="connsiteY48" fmla="*/ 335802 h 969297"/>
                    <a:gd name="connsiteX49" fmla="*/ 142875 w 1165872"/>
                    <a:gd name="connsiteY49" fmla="*/ 297702 h 969297"/>
                    <a:gd name="connsiteX50" fmla="*/ 171450 w 1165872"/>
                    <a:gd name="connsiteY50" fmla="*/ 288177 h 969297"/>
                    <a:gd name="connsiteX51" fmla="*/ 200025 w 1165872"/>
                    <a:gd name="connsiteY51" fmla="*/ 269127 h 969297"/>
                    <a:gd name="connsiteX52" fmla="*/ 199722 w 1165872"/>
                    <a:gd name="connsiteY52" fmla="*/ 74242 h 969297"/>
                    <a:gd name="connsiteX53" fmla="*/ 200025 w 1165872"/>
                    <a:gd name="connsiteY53" fmla="*/ 78627 h 969297"/>
                    <a:gd name="connsiteX0" fmla="*/ 200025 w 1165872"/>
                    <a:gd name="connsiteY0" fmla="*/ 78627 h 969300"/>
                    <a:gd name="connsiteX1" fmla="*/ 228600 w 1165872"/>
                    <a:gd name="connsiteY1" fmla="*/ 192927 h 969300"/>
                    <a:gd name="connsiteX2" fmla="*/ 259557 w 1165872"/>
                    <a:gd name="connsiteY2" fmla="*/ 235790 h 969300"/>
                    <a:gd name="connsiteX3" fmla="*/ 261937 w 1165872"/>
                    <a:gd name="connsiteY3" fmla="*/ 166734 h 969300"/>
                    <a:gd name="connsiteX4" fmla="*/ 333375 w 1165872"/>
                    <a:gd name="connsiteY4" fmla="*/ 195308 h 969300"/>
                    <a:gd name="connsiteX5" fmla="*/ 409575 w 1165872"/>
                    <a:gd name="connsiteY5" fmla="*/ 183402 h 969300"/>
                    <a:gd name="connsiteX6" fmla="*/ 476251 w 1165872"/>
                    <a:gd name="connsiteY6" fmla="*/ 204833 h 969300"/>
                    <a:gd name="connsiteX7" fmla="*/ 535780 w 1165872"/>
                    <a:gd name="connsiteY7" fmla="*/ 46 h 969300"/>
                    <a:gd name="connsiteX8" fmla="*/ 507206 w 1165872"/>
                    <a:gd name="connsiteY8" fmla="*/ 223883 h 969300"/>
                    <a:gd name="connsiteX9" fmla="*/ 557212 w 1165872"/>
                    <a:gd name="connsiteY9" fmla="*/ 183401 h 969300"/>
                    <a:gd name="connsiteX10" fmla="*/ 547687 w 1165872"/>
                    <a:gd name="connsiteY10" fmla="*/ 245316 h 969300"/>
                    <a:gd name="connsiteX11" fmla="*/ 600076 w 1165872"/>
                    <a:gd name="connsiteY11" fmla="*/ 269127 h 969300"/>
                    <a:gd name="connsiteX12" fmla="*/ 669131 w 1165872"/>
                    <a:gd name="connsiteY12" fmla="*/ 202452 h 969300"/>
                    <a:gd name="connsiteX13" fmla="*/ 635794 w 1165872"/>
                    <a:gd name="connsiteY13" fmla="*/ 283416 h 969300"/>
                    <a:gd name="connsiteX14" fmla="*/ 676276 w 1165872"/>
                    <a:gd name="connsiteY14" fmla="*/ 276272 h 969300"/>
                    <a:gd name="connsiteX15" fmla="*/ 676275 w 1165872"/>
                    <a:gd name="connsiteY15" fmla="*/ 321516 h 969300"/>
                    <a:gd name="connsiteX16" fmla="*/ 716755 w 1165872"/>
                    <a:gd name="connsiteY16" fmla="*/ 323897 h 969300"/>
                    <a:gd name="connsiteX17" fmla="*/ 766763 w 1165872"/>
                    <a:gd name="connsiteY17" fmla="*/ 359615 h 969300"/>
                    <a:gd name="connsiteX18" fmla="*/ 766762 w 1165872"/>
                    <a:gd name="connsiteY18" fmla="*/ 409621 h 969300"/>
                    <a:gd name="connsiteX19" fmla="*/ 776288 w 1165872"/>
                    <a:gd name="connsiteY19" fmla="*/ 495346 h 969300"/>
                    <a:gd name="connsiteX20" fmla="*/ 831057 w 1165872"/>
                    <a:gd name="connsiteY20" fmla="*/ 504871 h 969300"/>
                    <a:gd name="connsiteX21" fmla="*/ 792956 w 1165872"/>
                    <a:gd name="connsiteY21" fmla="*/ 545352 h 969300"/>
                    <a:gd name="connsiteX22" fmla="*/ 840581 w 1165872"/>
                    <a:gd name="connsiteY22" fmla="*/ 588214 h 969300"/>
                    <a:gd name="connsiteX23" fmla="*/ 814388 w 1165872"/>
                    <a:gd name="connsiteY23" fmla="*/ 619171 h 969300"/>
                    <a:gd name="connsiteX24" fmla="*/ 821531 w 1165872"/>
                    <a:gd name="connsiteY24" fmla="*/ 659652 h 969300"/>
                    <a:gd name="connsiteX25" fmla="*/ 766761 w 1165872"/>
                    <a:gd name="connsiteY25" fmla="*/ 695371 h 969300"/>
                    <a:gd name="connsiteX26" fmla="*/ 885827 w 1165872"/>
                    <a:gd name="connsiteY26" fmla="*/ 740616 h 969300"/>
                    <a:gd name="connsiteX27" fmla="*/ 992984 w 1165872"/>
                    <a:gd name="connsiteY27" fmla="*/ 757284 h 969300"/>
                    <a:gd name="connsiteX28" fmla="*/ 1157288 w 1165872"/>
                    <a:gd name="connsiteY28" fmla="*/ 812052 h 969300"/>
                    <a:gd name="connsiteX29" fmla="*/ 766764 w 1165872"/>
                    <a:gd name="connsiteY29" fmla="*/ 731091 h 969300"/>
                    <a:gd name="connsiteX30" fmla="*/ 764381 w 1165872"/>
                    <a:gd name="connsiteY30" fmla="*/ 804908 h 969300"/>
                    <a:gd name="connsiteX31" fmla="*/ 733425 w 1165872"/>
                    <a:gd name="connsiteY31" fmla="*/ 819196 h 969300"/>
                    <a:gd name="connsiteX32" fmla="*/ 688181 w 1165872"/>
                    <a:gd name="connsiteY32" fmla="*/ 862058 h 969300"/>
                    <a:gd name="connsiteX33" fmla="*/ 702469 w 1165872"/>
                    <a:gd name="connsiteY33" fmla="*/ 969214 h 969300"/>
                    <a:gd name="connsiteX34" fmla="*/ 590550 w 1165872"/>
                    <a:gd name="connsiteY34" fmla="*/ 964452 h 969300"/>
                    <a:gd name="connsiteX35" fmla="*/ 361950 w 1165872"/>
                    <a:gd name="connsiteY35" fmla="*/ 964452 h 969300"/>
                    <a:gd name="connsiteX36" fmla="*/ 266700 w 1165872"/>
                    <a:gd name="connsiteY36" fmla="*/ 935877 h 969300"/>
                    <a:gd name="connsiteX37" fmla="*/ 190500 w 1165872"/>
                    <a:gd name="connsiteY37" fmla="*/ 916827 h 969300"/>
                    <a:gd name="connsiteX38" fmla="*/ 104775 w 1165872"/>
                    <a:gd name="connsiteY38" fmla="*/ 897777 h 969300"/>
                    <a:gd name="connsiteX39" fmla="*/ 76200 w 1165872"/>
                    <a:gd name="connsiteY39" fmla="*/ 878727 h 969300"/>
                    <a:gd name="connsiteX40" fmla="*/ 76200 w 1165872"/>
                    <a:gd name="connsiteY40" fmla="*/ 745377 h 969300"/>
                    <a:gd name="connsiteX41" fmla="*/ 47625 w 1165872"/>
                    <a:gd name="connsiteY41" fmla="*/ 726327 h 969300"/>
                    <a:gd name="connsiteX42" fmla="*/ 19050 w 1165872"/>
                    <a:gd name="connsiteY42" fmla="*/ 659652 h 969300"/>
                    <a:gd name="connsiteX43" fmla="*/ 0 w 1165872"/>
                    <a:gd name="connsiteY43" fmla="*/ 602502 h 969300"/>
                    <a:gd name="connsiteX44" fmla="*/ 9525 w 1165872"/>
                    <a:gd name="connsiteY44" fmla="*/ 459627 h 969300"/>
                    <a:gd name="connsiteX45" fmla="*/ 28575 w 1165872"/>
                    <a:gd name="connsiteY45" fmla="*/ 431052 h 969300"/>
                    <a:gd name="connsiteX46" fmla="*/ 85725 w 1165872"/>
                    <a:gd name="connsiteY46" fmla="*/ 383427 h 969300"/>
                    <a:gd name="connsiteX47" fmla="*/ 104775 w 1165872"/>
                    <a:gd name="connsiteY47" fmla="*/ 354852 h 969300"/>
                    <a:gd name="connsiteX48" fmla="*/ 133350 w 1165872"/>
                    <a:gd name="connsiteY48" fmla="*/ 335802 h 969300"/>
                    <a:gd name="connsiteX49" fmla="*/ 142875 w 1165872"/>
                    <a:gd name="connsiteY49" fmla="*/ 297702 h 969300"/>
                    <a:gd name="connsiteX50" fmla="*/ 171450 w 1165872"/>
                    <a:gd name="connsiteY50" fmla="*/ 288177 h 969300"/>
                    <a:gd name="connsiteX51" fmla="*/ 200025 w 1165872"/>
                    <a:gd name="connsiteY51" fmla="*/ 269127 h 969300"/>
                    <a:gd name="connsiteX52" fmla="*/ 199722 w 1165872"/>
                    <a:gd name="connsiteY52" fmla="*/ 74242 h 969300"/>
                    <a:gd name="connsiteX53" fmla="*/ 200025 w 1165872"/>
                    <a:gd name="connsiteY53" fmla="*/ 78627 h 969300"/>
                    <a:gd name="connsiteX0" fmla="*/ 200025 w 1165872"/>
                    <a:gd name="connsiteY0" fmla="*/ 78627 h 969295"/>
                    <a:gd name="connsiteX1" fmla="*/ 228600 w 1165872"/>
                    <a:gd name="connsiteY1" fmla="*/ 192927 h 969295"/>
                    <a:gd name="connsiteX2" fmla="*/ 259557 w 1165872"/>
                    <a:gd name="connsiteY2" fmla="*/ 235790 h 969295"/>
                    <a:gd name="connsiteX3" fmla="*/ 261937 w 1165872"/>
                    <a:gd name="connsiteY3" fmla="*/ 166734 h 969295"/>
                    <a:gd name="connsiteX4" fmla="*/ 333375 w 1165872"/>
                    <a:gd name="connsiteY4" fmla="*/ 195308 h 969295"/>
                    <a:gd name="connsiteX5" fmla="*/ 409575 w 1165872"/>
                    <a:gd name="connsiteY5" fmla="*/ 183402 h 969295"/>
                    <a:gd name="connsiteX6" fmla="*/ 476251 w 1165872"/>
                    <a:gd name="connsiteY6" fmla="*/ 204833 h 969295"/>
                    <a:gd name="connsiteX7" fmla="*/ 535780 w 1165872"/>
                    <a:gd name="connsiteY7" fmla="*/ 46 h 969295"/>
                    <a:gd name="connsiteX8" fmla="*/ 507206 w 1165872"/>
                    <a:gd name="connsiteY8" fmla="*/ 223883 h 969295"/>
                    <a:gd name="connsiteX9" fmla="*/ 557212 w 1165872"/>
                    <a:gd name="connsiteY9" fmla="*/ 183401 h 969295"/>
                    <a:gd name="connsiteX10" fmla="*/ 547687 w 1165872"/>
                    <a:gd name="connsiteY10" fmla="*/ 245316 h 969295"/>
                    <a:gd name="connsiteX11" fmla="*/ 600076 w 1165872"/>
                    <a:gd name="connsiteY11" fmla="*/ 269127 h 969295"/>
                    <a:gd name="connsiteX12" fmla="*/ 669131 w 1165872"/>
                    <a:gd name="connsiteY12" fmla="*/ 202452 h 969295"/>
                    <a:gd name="connsiteX13" fmla="*/ 635794 w 1165872"/>
                    <a:gd name="connsiteY13" fmla="*/ 283416 h 969295"/>
                    <a:gd name="connsiteX14" fmla="*/ 676276 w 1165872"/>
                    <a:gd name="connsiteY14" fmla="*/ 276272 h 969295"/>
                    <a:gd name="connsiteX15" fmla="*/ 676275 w 1165872"/>
                    <a:gd name="connsiteY15" fmla="*/ 321516 h 969295"/>
                    <a:gd name="connsiteX16" fmla="*/ 716755 w 1165872"/>
                    <a:gd name="connsiteY16" fmla="*/ 323897 h 969295"/>
                    <a:gd name="connsiteX17" fmla="*/ 766763 w 1165872"/>
                    <a:gd name="connsiteY17" fmla="*/ 359615 h 969295"/>
                    <a:gd name="connsiteX18" fmla="*/ 766762 w 1165872"/>
                    <a:gd name="connsiteY18" fmla="*/ 409621 h 969295"/>
                    <a:gd name="connsiteX19" fmla="*/ 776288 w 1165872"/>
                    <a:gd name="connsiteY19" fmla="*/ 495346 h 969295"/>
                    <a:gd name="connsiteX20" fmla="*/ 831057 w 1165872"/>
                    <a:gd name="connsiteY20" fmla="*/ 504871 h 969295"/>
                    <a:gd name="connsiteX21" fmla="*/ 792956 w 1165872"/>
                    <a:gd name="connsiteY21" fmla="*/ 545352 h 969295"/>
                    <a:gd name="connsiteX22" fmla="*/ 840581 w 1165872"/>
                    <a:gd name="connsiteY22" fmla="*/ 588214 h 969295"/>
                    <a:gd name="connsiteX23" fmla="*/ 814388 w 1165872"/>
                    <a:gd name="connsiteY23" fmla="*/ 619171 h 969295"/>
                    <a:gd name="connsiteX24" fmla="*/ 821531 w 1165872"/>
                    <a:gd name="connsiteY24" fmla="*/ 659652 h 969295"/>
                    <a:gd name="connsiteX25" fmla="*/ 766761 w 1165872"/>
                    <a:gd name="connsiteY25" fmla="*/ 695371 h 969295"/>
                    <a:gd name="connsiteX26" fmla="*/ 885827 w 1165872"/>
                    <a:gd name="connsiteY26" fmla="*/ 740616 h 969295"/>
                    <a:gd name="connsiteX27" fmla="*/ 992984 w 1165872"/>
                    <a:gd name="connsiteY27" fmla="*/ 757284 h 969295"/>
                    <a:gd name="connsiteX28" fmla="*/ 1157288 w 1165872"/>
                    <a:gd name="connsiteY28" fmla="*/ 812052 h 969295"/>
                    <a:gd name="connsiteX29" fmla="*/ 766764 w 1165872"/>
                    <a:gd name="connsiteY29" fmla="*/ 731091 h 969295"/>
                    <a:gd name="connsiteX30" fmla="*/ 764381 w 1165872"/>
                    <a:gd name="connsiteY30" fmla="*/ 804908 h 969295"/>
                    <a:gd name="connsiteX31" fmla="*/ 733425 w 1165872"/>
                    <a:gd name="connsiteY31" fmla="*/ 819196 h 969295"/>
                    <a:gd name="connsiteX32" fmla="*/ 723899 w 1165872"/>
                    <a:gd name="connsiteY32" fmla="*/ 857296 h 969295"/>
                    <a:gd name="connsiteX33" fmla="*/ 702469 w 1165872"/>
                    <a:gd name="connsiteY33" fmla="*/ 969214 h 969295"/>
                    <a:gd name="connsiteX34" fmla="*/ 590550 w 1165872"/>
                    <a:gd name="connsiteY34" fmla="*/ 964452 h 969295"/>
                    <a:gd name="connsiteX35" fmla="*/ 361950 w 1165872"/>
                    <a:gd name="connsiteY35" fmla="*/ 964452 h 969295"/>
                    <a:gd name="connsiteX36" fmla="*/ 266700 w 1165872"/>
                    <a:gd name="connsiteY36" fmla="*/ 935877 h 969295"/>
                    <a:gd name="connsiteX37" fmla="*/ 190500 w 1165872"/>
                    <a:gd name="connsiteY37" fmla="*/ 916827 h 969295"/>
                    <a:gd name="connsiteX38" fmla="*/ 104775 w 1165872"/>
                    <a:gd name="connsiteY38" fmla="*/ 897777 h 969295"/>
                    <a:gd name="connsiteX39" fmla="*/ 76200 w 1165872"/>
                    <a:gd name="connsiteY39" fmla="*/ 878727 h 969295"/>
                    <a:gd name="connsiteX40" fmla="*/ 76200 w 1165872"/>
                    <a:gd name="connsiteY40" fmla="*/ 745377 h 969295"/>
                    <a:gd name="connsiteX41" fmla="*/ 47625 w 1165872"/>
                    <a:gd name="connsiteY41" fmla="*/ 726327 h 969295"/>
                    <a:gd name="connsiteX42" fmla="*/ 19050 w 1165872"/>
                    <a:gd name="connsiteY42" fmla="*/ 659652 h 969295"/>
                    <a:gd name="connsiteX43" fmla="*/ 0 w 1165872"/>
                    <a:gd name="connsiteY43" fmla="*/ 602502 h 969295"/>
                    <a:gd name="connsiteX44" fmla="*/ 9525 w 1165872"/>
                    <a:gd name="connsiteY44" fmla="*/ 459627 h 969295"/>
                    <a:gd name="connsiteX45" fmla="*/ 28575 w 1165872"/>
                    <a:gd name="connsiteY45" fmla="*/ 431052 h 969295"/>
                    <a:gd name="connsiteX46" fmla="*/ 85725 w 1165872"/>
                    <a:gd name="connsiteY46" fmla="*/ 383427 h 969295"/>
                    <a:gd name="connsiteX47" fmla="*/ 104775 w 1165872"/>
                    <a:gd name="connsiteY47" fmla="*/ 354852 h 969295"/>
                    <a:gd name="connsiteX48" fmla="*/ 133350 w 1165872"/>
                    <a:gd name="connsiteY48" fmla="*/ 335802 h 969295"/>
                    <a:gd name="connsiteX49" fmla="*/ 142875 w 1165872"/>
                    <a:gd name="connsiteY49" fmla="*/ 297702 h 969295"/>
                    <a:gd name="connsiteX50" fmla="*/ 171450 w 1165872"/>
                    <a:gd name="connsiteY50" fmla="*/ 288177 h 969295"/>
                    <a:gd name="connsiteX51" fmla="*/ 200025 w 1165872"/>
                    <a:gd name="connsiteY51" fmla="*/ 269127 h 969295"/>
                    <a:gd name="connsiteX52" fmla="*/ 199722 w 1165872"/>
                    <a:gd name="connsiteY52" fmla="*/ 74242 h 969295"/>
                    <a:gd name="connsiteX53" fmla="*/ 200025 w 1165872"/>
                    <a:gd name="connsiteY53" fmla="*/ 78627 h 969295"/>
                    <a:gd name="connsiteX0" fmla="*/ 200025 w 1165872"/>
                    <a:gd name="connsiteY0" fmla="*/ 78627 h 969302"/>
                    <a:gd name="connsiteX1" fmla="*/ 228600 w 1165872"/>
                    <a:gd name="connsiteY1" fmla="*/ 192927 h 969302"/>
                    <a:gd name="connsiteX2" fmla="*/ 259557 w 1165872"/>
                    <a:gd name="connsiteY2" fmla="*/ 235790 h 969302"/>
                    <a:gd name="connsiteX3" fmla="*/ 261937 w 1165872"/>
                    <a:gd name="connsiteY3" fmla="*/ 166734 h 969302"/>
                    <a:gd name="connsiteX4" fmla="*/ 333375 w 1165872"/>
                    <a:gd name="connsiteY4" fmla="*/ 195308 h 969302"/>
                    <a:gd name="connsiteX5" fmla="*/ 409575 w 1165872"/>
                    <a:gd name="connsiteY5" fmla="*/ 183402 h 969302"/>
                    <a:gd name="connsiteX6" fmla="*/ 476251 w 1165872"/>
                    <a:gd name="connsiteY6" fmla="*/ 204833 h 969302"/>
                    <a:gd name="connsiteX7" fmla="*/ 535780 w 1165872"/>
                    <a:gd name="connsiteY7" fmla="*/ 46 h 969302"/>
                    <a:gd name="connsiteX8" fmla="*/ 507206 w 1165872"/>
                    <a:gd name="connsiteY8" fmla="*/ 223883 h 969302"/>
                    <a:gd name="connsiteX9" fmla="*/ 557212 w 1165872"/>
                    <a:gd name="connsiteY9" fmla="*/ 183401 h 969302"/>
                    <a:gd name="connsiteX10" fmla="*/ 547687 w 1165872"/>
                    <a:gd name="connsiteY10" fmla="*/ 245316 h 969302"/>
                    <a:gd name="connsiteX11" fmla="*/ 600076 w 1165872"/>
                    <a:gd name="connsiteY11" fmla="*/ 269127 h 969302"/>
                    <a:gd name="connsiteX12" fmla="*/ 669131 w 1165872"/>
                    <a:gd name="connsiteY12" fmla="*/ 202452 h 969302"/>
                    <a:gd name="connsiteX13" fmla="*/ 635794 w 1165872"/>
                    <a:gd name="connsiteY13" fmla="*/ 283416 h 969302"/>
                    <a:gd name="connsiteX14" fmla="*/ 676276 w 1165872"/>
                    <a:gd name="connsiteY14" fmla="*/ 276272 h 969302"/>
                    <a:gd name="connsiteX15" fmla="*/ 676275 w 1165872"/>
                    <a:gd name="connsiteY15" fmla="*/ 321516 h 969302"/>
                    <a:gd name="connsiteX16" fmla="*/ 716755 w 1165872"/>
                    <a:gd name="connsiteY16" fmla="*/ 323897 h 969302"/>
                    <a:gd name="connsiteX17" fmla="*/ 766763 w 1165872"/>
                    <a:gd name="connsiteY17" fmla="*/ 359615 h 969302"/>
                    <a:gd name="connsiteX18" fmla="*/ 766762 w 1165872"/>
                    <a:gd name="connsiteY18" fmla="*/ 409621 h 969302"/>
                    <a:gd name="connsiteX19" fmla="*/ 776288 w 1165872"/>
                    <a:gd name="connsiteY19" fmla="*/ 495346 h 969302"/>
                    <a:gd name="connsiteX20" fmla="*/ 831057 w 1165872"/>
                    <a:gd name="connsiteY20" fmla="*/ 504871 h 969302"/>
                    <a:gd name="connsiteX21" fmla="*/ 792956 w 1165872"/>
                    <a:gd name="connsiteY21" fmla="*/ 545352 h 969302"/>
                    <a:gd name="connsiteX22" fmla="*/ 840581 w 1165872"/>
                    <a:gd name="connsiteY22" fmla="*/ 588214 h 969302"/>
                    <a:gd name="connsiteX23" fmla="*/ 814388 w 1165872"/>
                    <a:gd name="connsiteY23" fmla="*/ 619171 h 969302"/>
                    <a:gd name="connsiteX24" fmla="*/ 821531 w 1165872"/>
                    <a:gd name="connsiteY24" fmla="*/ 659652 h 969302"/>
                    <a:gd name="connsiteX25" fmla="*/ 766761 w 1165872"/>
                    <a:gd name="connsiteY25" fmla="*/ 695371 h 969302"/>
                    <a:gd name="connsiteX26" fmla="*/ 885827 w 1165872"/>
                    <a:gd name="connsiteY26" fmla="*/ 740616 h 969302"/>
                    <a:gd name="connsiteX27" fmla="*/ 992984 w 1165872"/>
                    <a:gd name="connsiteY27" fmla="*/ 757284 h 969302"/>
                    <a:gd name="connsiteX28" fmla="*/ 1157288 w 1165872"/>
                    <a:gd name="connsiteY28" fmla="*/ 812052 h 969302"/>
                    <a:gd name="connsiteX29" fmla="*/ 766764 w 1165872"/>
                    <a:gd name="connsiteY29" fmla="*/ 731091 h 969302"/>
                    <a:gd name="connsiteX30" fmla="*/ 764381 w 1165872"/>
                    <a:gd name="connsiteY30" fmla="*/ 804908 h 969302"/>
                    <a:gd name="connsiteX31" fmla="*/ 733425 w 1165872"/>
                    <a:gd name="connsiteY31" fmla="*/ 819196 h 969302"/>
                    <a:gd name="connsiteX32" fmla="*/ 723899 w 1165872"/>
                    <a:gd name="connsiteY32" fmla="*/ 857296 h 969302"/>
                    <a:gd name="connsiteX33" fmla="*/ 702469 w 1165872"/>
                    <a:gd name="connsiteY33" fmla="*/ 969214 h 969302"/>
                    <a:gd name="connsiteX34" fmla="*/ 590550 w 1165872"/>
                    <a:gd name="connsiteY34" fmla="*/ 964452 h 969302"/>
                    <a:gd name="connsiteX35" fmla="*/ 361950 w 1165872"/>
                    <a:gd name="connsiteY35" fmla="*/ 964452 h 969302"/>
                    <a:gd name="connsiteX36" fmla="*/ 266700 w 1165872"/>
                    <a:gd name="connsiteY36" fmla="*/ 935877 h 969302"/>
                    <a:gd name="connsiteX37" fmla="*/ 190500 w 1165872"/>
                    <a:gd name="connsiteY37" fmla="*/ 916827 h 969302"/>
                    <a:gd name="connsiteX38" fmla="*/ 104775 w 1165872"/>
                    <a:gd name="connsiteY38" fmla="*/ 897777 h 969302"/>
                    <a:gd name="connsiteX39" fmla="*/ 76200 w 1165872"/>
                    <a:gd name="connsiteY39" fmla="*/ 878727 h 969302"/>
                    <a:gd name="connsiteX40" fmla="*/ 76200 w 1165872"/>
                    <a:gd name="connsiteY40" fmla="*/ 745377 h 969302"/>
                    <a:gd name="connsiteX41" fmla="*/ 47625 w 1165872"/>
                    <a:gd name="connsiteY41" fmla="*/ 726327 h 969302"/>
                    <a:gd name="connsiteX42" fmla="*/ 19050 w 1165872"/>
                    <a:gd name="connsiteY42" fmla="*/ 659652 h 969302"/>
                    <a:gd name="connsiteX43" fmla="*/ 0 w 1165872"/>
                    <a:gd name="connsiteY43" fmla="*/ 602502 h 969302"/>
                    <a:gd name="connsiteX44" fmla="*/ 9525 w 1165872"/>
                    <a:gd name="connsiteY44" fmla="*/ 459627 h 969302"/>
                    <a:gd name="connsiteX45" fmla="*/ 28575 w 1165872"/>
                    <a:gd name="connsiteY45" fmla="*/ 431052 h 969302"/>
                    <a:gd name="connsiteX46" fmla="*/ 85725 w 1165872"/>
                    <a:gd name="connsiteY46" fmla="*/ 383427 h 969302"/>
                    <a:gd name="connsiteX47" fmla="*/ 104775 w 1165872"/>
                    <a:gd name="connsiteY47" fmla="*/ 354852 h 969302"/>
                    <a:gd name="connsiteX48" fmla="*/ 133350 w 1165872"/>
                    <a:gd name="connsiteY48" fmla="*/ 335802 h 969302"/>
                    <a:gd name="connsiteX49" fmla="*/ 142875 w 1165872"/>
                    <a:gd name="connsiteY49" fmla="*/ 297702 h 969302"/>
                    <a:gd name="connsiteX50" fmla="*/ 171450 w 1165872"/>
                    <a:gd name="connsiteY50" fmla="*/ 288177 h 969302"/>
                    <a:gd name="connsiteX51" fmla="*/ 200025 w 1165872"/>
                    <a:gd name="connsiteY51" fmla="*/ 269127 h 969302"/>
                    <a:gd name="connsiteX52" fmla="*/ 199722 w 1165872"/>
                    <a:gd name="connsiteY52" fmla="*/ 74242 h 969302"/>
                    <a:gd name="connsiteX53" fmla="*/ 200025 w 1165872"/>
                    <a:gd name="connsiteY53" fmla="*/ 78627 h 969302"/>
                    <a:gd name="connsiteX0" fmla="*/ 200025 w 1165872"/>
                    <a:gd name="connsiteY0" fmla="*/ 78627 h 969214"/>
                    <a:gd name="connsiteX1" fmla="*/ 228600 w 1165872"/>
                    <a:gd name="connsiteY1" fmla="*/ 192927 h 969214"/>
                    <a:gd name="connsiteX2" fmla="*/ 259557 w 1165872"/>
                    <a:gd name="connsiteY2" fmla="*/ 235790 h 969214"/>
                    <a:gd name="connsiteX3" fmla="*/ 261937 w 1165872"/>
                    <a:gd name="connsiteY3" fmla="*/ 166734 h 969214"/>
                    <a:gd name="connsiteX4" fmla="*/ 333375 w 1165872"/>
                    <a:gd name="connsiteY4" fmla="*/ 195308 h 969214"/>
                    <a:gd name="connsiteX5" fmla="*/ 409575 w 1165872"/>
                    <a:gd name="connsiteY5" fmla="*/ 183402 h 969214"/>
                    <a:gd name="connsiteX6" fmla="*/ 476251 w 1165872"/>
                    <a:gd name="connsiteY6" fmla="*/ 204833 h 969214"/>
                    <a:gd name="connsiteX7" fmla="*/ 535780 w 1165872"/>
                    <a:gd name="connsiteY7" fmla="*/ 46 h 969214"/>
                    <a:gd name="connsiteX8" fmla="*/ 507206 w 1165872"/>
                    <a:gd name="connsiteY8" fmla="*/ 223883 h 969214"/>
                    <a:gd name="connsiteX9" fmla="*/ 557212 w 1165872"/>
                    <a:gd name="connsiteY9" fmla="*/ 183401 h 969214"/>
                    <a:gd name="connsiteX10" fmla="*/ 547687 w 1165872"/>
                    <a:gd name="connsiteY10" fmla="*/ 245316 h 969214"/>
                    <a:gd name="connsiteX11" fmla="*/ 600076 w 1165872"/>
                    <a:gd name="connsiteY11" fmla="*/ 269127 h 969214"/>
                    <a:gd name="connsiteX12" fmla="*/ 669131 w 1165872"/>
                    <a:gd name="connsiteY12" fmla="*/ 202452 h 969214"/>
                    <a:gd name="connsiteX13" fmla="*/ 635794 w 1165872"/>
                    <a:gd name="connsiteY13" fmla="*/ 283416 h 969214"/>
                    <a:gd name="connsiteX14" fmla="*/ 676276 w 1165872"/>
                    <a:gd name="connsiteY14" fmla="*/ 276272 h 969214"/>
                    <a:gd name="connsiteX15" fmla="*/ 676275 w 1165872"/>
                    <a:gd name="connsiteY15" fmla="*/ 321516 h 969214"/>
                    <a:gd name="connsiteX16" fmla="*/ 716755 w 1165872"/>
                    <a:gd name="connsiteY16" fmla="*/ 323897 h 969214"/>
                    <a:gd name="connsiteX17" fmla="*/ 766763 w 1165872"/>
                    <a:gd name="connsiteY17" fmla="*/ 359615 h 969214"/>
                    <a:gd name="connsiteX18" fmla="*/ 766762 w 1165872"/>
                    <a:gd name="connsiteY18" fmla="*/ 409621 h 969214"/>
                    <a:gd name="connsiteX19" fmla="*/ 776288 w 1165872"/>
                    <a:gd name="connsiteY19" fmla="*/ 495346 h 969214"/>
                    <a:gd name="connsiteX20" fmla="*/ 831057 w 1165872"/>
                    <a:gd name="connsiteY20" fmla="*/ 504871 h 969214"/>
                    <a:gd name="connsiteX21" fmla="*/ 792956 w 1165872"/>
                    <a:gd name="connsiteY21" fmla="*/ 545352 h 969214"/>
                    <a:gd name="connsiteX22" fmla="*/ 840581 w 1165872"/>
                    <a:gd name="connsiteY22" fmla="*/ 588214 h 969214"/>
                    <a:gd name="connsiteX23" fmla="*/ 814388 w 1165872"/>
                    <a:gd name="connsiteY23" fmla="*/ 619171 h 969214"/>
                    <a:gd name="connsiteX24" fmla="*/ 821531 w 1165872"/>
                    <a:gd name="connsiteY24" fmla="*/ 659652 h 969214"/>
                    <a:gd name="connsiteX25" fmla="*/ 766761 w 1165872"/>
                    <a:gd name="connsiteY25" fmla="*/ 695371 h 969214"/>
                    <a:gd name="connsiteX26" fmla="*/ 885827 w 1165872"/>
                    <a:gd name="connsiteY26" fmla="*/ 740616 h 969214"/>
                    <a:gd name="connsiteX27" fmla="*/ 992984 w 1165872"/>
                    <a:gd name="connsiteY27" fmla="*/ 757284 h 969214"/>
                    <a:gd name="connsiteX28" fmla="*/ 1157288 w 1165872"/>
                    <a:gd name="connsiteY28" fmla="*/ 812052 h 969214"/>
                    <a:gd name="connsiteX29" fmla="*/ 766764 w 1165872"/>
                    <a:gd name="connsiteY29" fmla="*/ 731091 h 969214"/>
                    <a:gd name="connsiteX30" fmla="*/ 764381 w 1165872"/>
                    <a:gd name="connsiteY30" fmla="*/ 804908 h 969214"/>
                    <a:gd name="connsiteX31" fmla="*/ 733425 w 1165872"/>
                    <a:gd name="connsiteY31" fmla="*/ 819196 h 969214"/>
                    <a:gd name="connsiteX32" fmla="*/ 723899 w 1165872"/>
                    <a:gd name="connsiteY32" fmla="*/ 857296 h 969214"/>
                    <a:gd name="connsiteX33" fmla="*/ 657226 w 1165872"/>
                    <a:gd name="connsiteY33" fmla="*/ 928733 h 969214"/>
                    <a:gd name="connsiteX34" fmla="*/ 702469 w 1165872"/>
                    <a:gd name="connsiteY34" fmla="*/ 969214 h 969214"/>
                    <a:gd name="connsiteX35" fmla="*/ 590550 w 1165872"/>
                    <a:gd name="connsiteY35" fmla="*/ 964452 h 969214"/>
                    <a:gd name="connsiteX36" fmla="*/ 361950 w 1165872"/>
                    <a:gd name="connsiteY36" fmla="*/ 964452 h 969214"/>
                    <a:gd name="connsiteX37" fmla="*/ 266700 w 1165872"/>
                    <a:gd name="connsiteY37" fmla="*/ 935877 h 969214"/>
                    <a:gd name="connsiteX38" fmla="*/ 190500 w 1165872"/>
                    <a:gd name="connsiteY38" fmla="*/ 916827 h 969214"/>
                    <a:gd name="connsiteX39" fmla="*/ 104775 w 1165872"/>
                    <a:gd name="connsiteY39" fmla="*/ 897777 h 969214"/>
                    <a:gd name="connsiteX40" fmla="*/ 76200 w 1165872"/>
                    <a:gd name="connsiteY40" fmla="*/ 878727 h 969214"/>
                    <a:gd name="connsiteX41" fmla="*/ 76200 w 1165872"/>
                    <a:gd name="connsiteY41" fmla="*/ 745377 h 969214"/>
                    <a:gd name="connsiteX42" fmla="*/ 47625 w 1165872"/>
                    <a:gd name="connsiteY42" fmla="*/ 726327 h 969214"/>
                    <a:gd name="connsiteX43" fmla="*/ 19050 w 1165872"/>
                    <a:gd name="connsiteY43" fmla="*/ 659652 h 969214"/>
                    <a:gd name="connsiteX44" fmla="*/ 0 w 1165872"/>
                    <a:gd name="connsiteY44" fmla="*/ 602502 h 969214"/>
                    <a:gd name="connsiteX45" fmla="*/ 9525 w 1165872"/>
                    <a:gd name="connsiteY45" fmla="*/ 459627 h 969214"/>
                    <a:gd name="connsiteX46" fmla="*/ 28575 w 1165872"/>
                    <a:gd name="connsiteY46" fmla="*/ 431052 h 969214"/>
                    <a:gd name="connsiteX47" fmla="*/ 85725 w 1165872"/>
                    <a:gd name="connsiteY47" fmla="*/ 383427 h 969214"/>
                    <a:gd name="connsiteX48" fmla="*/ 104775 w 1165872"/>
                    <a:gd name="connsiteY48" fmla="*/ 354852 h 969214"/>
                    <a:gd name="connsiteX49" fmla="*/ 133350 w 1165872"/>
                    <a:gd name="connsiteY49" fmla="*/ 335802 h 969214"/>
                    <a:gd name="connsiteX50" fmla="*/ 142875 w 1165872"/>
                    <a:gd name="connsiteY50" fmla="*/ 297702 h 969214"/>
                    <a:gd name="connsiteX51" fmla="*/ 171450 w 1165872"/>
                    <a:gd name="connsiteY51" fmla="*/ 288177 h 969214"/>
                    <a:gd name="connsiteX52" fmla="*/ 200025 w 1165872"/>
                    <a:gd name="connsiteY52" fmla="*/ 269127 h 969214"/>
                    <a:gd name="connsiteX53" fmla="*/ 199722 w 1165872"/>
                    <a:gd name="connsiteY53" fmla="*/ 74242 h 969214"/>
                    <a:gd name="connsiteX54" fmla="*/ 200025 w 1165872"/>
                    <a:gd name="connsiteY54" fmla="*/ 78627 h 969214"/>
                    <a:gd name="connsiteX0" fmla="*/ 200025 w 1165872"/>
                    <a:gd name="connsiteY0" fmla="*/ 78627 h 969214"/>
                    <a:gd name="connsiteX1" fmla="*/ 228600 w 1165872"/>
                    <a:gd name="connsiteY1" fmla="*/ 192927 h 969214"/>
                    <a:gd name="connsiteX2" fmla="*/ 259557 w 1165872"/>
                    <a:gd name="connsiteY2" fmla="*/ 235790 h 969214"/>
                    <a:gd name="connsiteX3" fmla="*/ 261937 w 1165872"/>
                    <a:gd name="connsiteY3" fmla="*/ 166734 h 969214"/>
                    <a:gd name="connsiteX4" fmla="*/ 333375 w 1165872"/>
                    <a:gd name="connsiteY4" fmla="*/ 195308 h 969214"/>
                    <a:gd name="connsiteX5" fmla="*/ 409575 w 1165872"/>
                    <a:gd name="connsiteY5" fmla="*/ 183402 h 969214"/>
                    <a:gd name="connsiteX6" fmla="*/ 476251 w 1165872"/>
                    <a:gd name="connsiteY6" fmla="*/ 204833 h 969214"/>
                    <a:gd name="connsiteX7" fmla="*/ 535780 w 1165872"/>
                    <a:gd name="connsiteY7" fmla="*/ 46 h 969214"/>
                    <a:gd name="connsiteX8" fmla="*/ 507206 w 1165872"/>
                    <a:gd name="connsiteY8" fmla="*/ 223883 h 969214"/>
                    <a:gd name="connsiteX9" fmla="*/ 557212 w 1165872"/>
                    <a:gd name="connsiteY9" fmla="*/ 183401 h 969214"/>
                    <a:gd name="connsiteX10" fmla="*/ 547687 w 1165872"/>
                    <a:gd name="connsiteY10" fmla="*/ 245316 h 969214"/>
                    <a:gd name="connsiteX11" fmla="*/ 600076 w 1165872"/>
                    <a:gd name="connsiteY11" fmla="*/ 269127 h 969214"/>
                    <a:gd name="connsiteX12" fmla="*/ 669131 w 1165872"/>
                    <a:gd name="connsiteY12" fmla="*/ 202452 h 969214"/>
                    <a:gd name="connsiteX13" fmla="*/ 635794 w 1165872"/>
                    <a:gd name="connsiteY13" fmla="*/ 283416 h 969214"/>
                    <a:gd name="connsiteX14" fmla="*/ 676276 w 1165872"/>
                    <a:gd name="connsiteY14" fmla="*/ 276272 h 969214"/>
                    <a:gd name="connsiteX15" fmla="*/ 676275 w 1165872"/>
                    <a:gd name="connsiteY15" fmla="*/ 321516 h 969214"/>
                    <a:gd name="connsiteX16" fmla="*/ 716755 w 1165872"/>
                    <a:gd name="connsiteY16" fmla="*/ 323897 h 969214"/>
                    <a:gd name="connsiteX17" fmla="*/ 766763 w 1165872"/>
                    <a:gd name="connsiteY17" fmla="*/ 359615 h 969214"/>
                    <a:gd name="connsiteX18" fmla="*/ 766762 w 1165872"/>
                    <a:gd name="connsiteY18" fmla="*/ 409621 h 969214"/>
                    <a:gd name="connsiteX19" fmla="*/ 776288 w 1165872"/>
                    <a:gd name="connsiteY19" fmla="*/ 495346 h 969214"/>
                    <a:gd name="connsiteX20" fmla="*/ 831057 w 1165872"/>
                    <a:gd name="connsiteY20" fmla="*/ 504871 h 969214"/>
                    <a:gd name="connsiteX21" fmla="*/ 792956 w 1165872"/>
                    <a:gd name="connsiteY21" fmla="*/ 545352 h 969214"/>
                    <a:gd name="connsiteX22" fmla="*/ 840581 w 1165872"/>
                    <a:gd name="connsiteY22" fmla="*/ 588214 h 969214"/>
                    <a:gd name="connsiteX23" fmla="*/ 814388 w 1165872"/>
                    <a:gd name="connsiteY23" fmla="*/ 619171 h 969214"/>
                    <a:gd name="connsiteX24" fmla="*/ 821531 w 1165872"/>
                    <a:gd name="connsiteY24" fmla="*/ 659652 h 969214"/>
                    <a:gd name="connsiteX25" fmla="*/ 766761 w 1165872"/>
                    <a:gd name="connsiteY25" fmla="*/ 695371 h 969214"/>
                    <a:gd name="connsiteX26" fmla="*/ 885827 w 1165872"/>
                    <a:gd name="connsiteY26" fmla="*/ 740616 h 969214"/>
                    <a:gd name="connsiteX27" fmla="*/ 992984 w 1165872"/>
                    <a:gd name="connsiteY27" fmla="*/ 757284 h 969214"/>
                    <a:gd name="connsiteX28" fmla="*/ 1157288 w 1165872"/>
                    <a:gd name="connsiteY28" fmla="*/ 812052 h 969214"/>
                    <a:gd name="connsiteX29" fmla="*/ 766764 w 1165872"/>
                    <a:gd name="connsiteY29" fmla="*/ 731091 h 969214"/>
                    <a:gd name="connsiteX30" fmla="*/ 764381 w 1165872"/>
                    <a:gd name="connsiteY30" fmla="*/ 804908 h 969214"/>
                    <a:gd name="connsiteX31" fmla="*/ 733425 w 1165872"/>
                    <a:gd name="connsiteY31" fmla="*/ 819196 h 969214"/>
                    <a:gd name="connsiteX32" fmla="*/ 723899 w 1165872"/>
                    <a:gd name="connsiteY32" fmla="*/ 857296 h 969214"/>
                    <a:gd name="connsiteX33" fmla="*/ 652463 w 1165872"/>
                    <a:gd name="connsiteY33" fmla="*/ 890633 h 969214"/>
                    <a:gd name="connsiteX34" fmla="*/ 702469 w 1165872"/>
                    <a:gd name="connsiteY34" fmla="*/ 969214 h 969214"/>
                    <a:gd name="connsiteX35" fmla="*/ 590550 w 1165872"/>
                    <a:gd name="connsiteY35" fmla="*/ 964452 h 969214"/>
                    <a:gd name="connsiteX36" fmla="*/ 361950 w 1165872"/>
                    <a:gd name="connsiteY36" fmla="*/ 964452 h 969214"/>
                    <a:gd name="connsiteX37" fmla="*/ 266700 w 1165872"/>
                    <a:gd name="connsiteY37" fmla="*/ 935877 h 969214"/>
                    <a:gd name="connsiteX38" fmla="*/ 190500 w 1165872"/>
                    <a:gd name="connsiteY38" fmla="*/ 916827 h 969214"/>
                    <a:gd name="connsiteX39" fmla="*/ 104775 w 1165872"/>
                    <a:gd name="connsiteY39" fmla="*/ 897777 h 969214"/>
                    <a:gd name="connsiteX40" fmla="*/ 76200 w 1165872"/>
                    <a:gd name="connsiteY40" fmla="*/ 878727 h 969214"/>
                    <a:gd name="connsiteX41" fmla="*/ 76200 w 1165872"/>
                    <a:gd name="connsiteY41" fmla="*/ 745377 h 969214"/>
                    <a:gd name="connsiteX42" fmla="*/ 47625 w 1165872"/>
                    <a:gd name="connsiteY42" fmla="*/ 726327 h 969214"/>
                    <a:gd name="connsiteX43" fmla="*/ 19050 w 1165872"/>
                    <a:gd name="connsiteY43" fmla="*/ 659652 h 969214"/>
                    <a:gd name="connsiteX44" fmla="*/ 0 w 1165872"/>
                    <a:gd name="connsiteY44" fmla="*/ 602502 h 969214"/>
                    <a:gd name="connsiteX45" fmla="*/ 9525 w 1165872"/>
                    <a:gd name="connsiteY45" fmla="*/ 459627 h 969214"/>
                    <a:gd name="connsiteX46" fmla="*/ 28575 w 1165872"/>
                    <a:gd name="connsiteY46" fmla="*/ 431052 h 969214"/>
                    <a:gd name="connsiteX47" fmla="*/ 85725 w 1165872"/>
                    <a:gd name="connsiteY47" fmla="*/ 383427 h 969214"/>
                    <a:gd name="connsiteX48" fmla="*/ 104775 w 1165872"/>
                    <a:gd name="connsiteY48" fmla="*/ 354852 h 969214"/>
                    <a:gd name="connsiteX49" fmla="*/ 133350 w 1165872"/>
                    <a:gd name="connsiteY49" fmla="*/ 335802 h 969214"/>
                    <a:gd name="connsiteX50" fmla="*/ 142875 w 1165872"/>
                    <a:gd name="connsiteY50" fmla="*/ 297702 h 969214"/>
                    <a:gd name="connsiteX51" fmla="*/ 171450 w 1165872"/>
                    <a:gd name="connsiteY51" fmla="*/ 288177 h 969214"/>
                    <a:gd name="connsiteX52" fmla="*/ 200025 w 1165872"/>
                    <a:gd name="connsiteY52" fmla="*/ 269127 h 969214"/>
                    <a:gd name="connsiteX53" fmla="*/ 199722 w 1165872"/>
                    <a:gd name="connsiteY53" fmla="*/ 74242 h 969214"/>
                    <a:gd name="connsiteX54" fmla="*/ 200025 w 1165872"/>
                    <a:gd name="connsiteY54" fmla="*/ 78627 h 969214"/>
                    <a:gd name="connsiteX0" fmla="*/ 200025 w 1165872"/>
                    <a:gd name="connsiteY0" fmla="*/ 78627 h 969214"/>
                    <a:gd name="connsiteX1" fmla="*/ 228600 w 1165872"/>
                    <a:gd name="connsiteY1" fmla="*/ 192927 h 969214"/>
                    <a:gd name="connsiteX2" fmla="*/ 259557 w 1165872"/>
                    <a:gd name="connsiteY2" fmla="*/ 235790 h 969214"/>
                    <a:gd name="connsiteX3" fmla="*/ 261937 w 1165872"/>
                    <a:gd name="connsiteY3" fmla="*/ 166734 h 969214"/>
                    <a:gd name="connsiteX4" fmla="*/ 333375 w 1165872"/>
                    <a:gd name="connsiteY4" fmla="*/ 195308 h 969214"/>
                    <a:gd name="connsiteX5" fmla="*/ 409575 w 1165872"/>
                    <a:gd name="connsiteY5" fmla="*/ 183402 h 969214"/>
                    <a:gd name="connsiteX6" fmla="*/ 476251 w 1165872"/>
                    <a:gd name="connsiteY6" fmla="*/ 204833 h 969214"/>
                    <a:gd name="connsiteX7" fmla="*/ 535780 w 1165872"/>
                    <a:gd name="connsiteY7" fmla="*/ 46 h 969214"/>
                    <a:gd name="connsiteX8" fmla="*/ 507206 w 1165872"/>
                    <a:gd name="connsiteY8" fmla="*/ 223883 h 969214"/>
                    <a:gd name="connsiteX9" fmla="*/ 557212 w 1165872"/>
                    <a:gd name="connsiteY9" fmla="*/ 183401 h 969214"/>
                    <a:gd name="connsiteX10" fmla="*/ 547687 w 1165872"/>
                    <a:gd name="connsiteY10" fmla="*/ 245316 h 969214"/>
                    <a:gd name="connsiteX11" fmla="*/ 600076 w 1165872"/>
                    <a:gd name="connsiteY11" fmla="*/ 269127 h 969214"/>
                    <a:gd name="connsiteX12" fmla="*/ 669131 w 1165872"/>
                    <a:gd name="connsiteY12" fmla="*/ 202452 h 969214"/>
                    <a:gd name="connsiteX13" fmla="*/ 635794 w 1165872"/>
                    <a:gd name="connsiteY13" fmla="*/ 283416 h 969214"/>
                    <a:gd name="connsiteX14" fmla="*/ 676276 w 1165872"/>
                    <a:gd name="connsiteY14" fmla="*/ 276272 h 969214"/>
                    <a:gd name="connsiteX15" fmla="*/ 676275 w 1165872"/>
                    <a:gd name="connsiteY15" fmla="*/ 321516 h 969214"/>
                    <a:gd name="connsiteX16" fmla="*/ 716755 w 1165872"/>
                    <a:gd name="connsiteY16" fmla="*/ 323897 h 969214"/>
                    <a:gd name="connsiteX17" fmla="*/ 766763 w 1165872"/>
                    <a:gd name="connsiteY17" fmla="*/ 359615 h 969214"/>
                    <a:gd name="connsiteX18" fmla="*/ 766762 w 1165872"/>
                    <a:gd name="connsiteY18" fmla="*/ 409621 h 969214"/>
                    <a:gd name="connsiteX19" fmla="*/ 776288 w 1165872"/>
                    <a:gd name="connsiteY19" fmla="*/ 495346 h 969214"/>
                    <a:gd name="connsiteX20" fmla="*/ 831057 w 1165872"/>
                    <a:gd name="connsiteY20" fmla="*/ 504871 h 969214"/>
                    <a:gd name="connsiteX21" fmla="*/ 792956 w 1165872"/>
                    <a:gd name="connsiteY21" fmla="*/ 545352 h 969214"/>
                    <a:gd name="connsiteX22" fmla="*/ 840581 w 1165872"/>
                    <a:gd name="connsiteY22" fmla="*/ 588214 h 969214"/>
                    <a:gd name="connsiteX23" fmla="*/ 814388 w 1165872"/>
                    <a:gd name="connsiteY23" fmla="*/ 619171 h 969214"/>
                    <a:gd name="connsiteX24" fmla="*/ 821531 w 1165872"/>
                    <a:gd name="connsiteY24" fmla="*/ 659652 h 969214"/>
                    <a:gd name="connsiteX25" fmla="*/ 766761 w 1165872"/>
                    <a:gd name="connsiteY25" fmla="*/ 695371 h 969214"/>
                    <a:gd name="connsiteX26" fmla="*/ 885827 w 1165872"/>
                    <a:gd name="connsiteY26" fmla="*/ 740616 h 969214"/>
                    <a:gd name="connsiteX27" fmla="*/ 992984 w 1165872"/>
                    <a:gd name="connsiteY27" fmla="*/ 757284 h 969214"/>
                    <a:gd name="connsiteX28" fmla="*/ 1157288 w 1165872"/>
                    <a:gd name="connsiteY28" fmla="*/ 812052 h 969214"/>
                    <a:gd name="connsiteX29" fmla="*/ 766764 w 1165872"/>
                    <a:gd name="connsiteY29" fmla="*/ 731091 h 969214"/>
                    <a:gd name="connsiteX30" fmla="*/ 764381 w 1165872"/>
                    <a:gd name="connsiteY30" fmla="*/ 804908 h 969214"/>
                    <a:gd name="connsiteX31" fmla="*/ 733425 w 1165872"/>
                    <a:gd name="connsiteY31" fmla="*/ 819196 h 969214"/>
                    <a:gd name="connsiteX32" fmla="*/ 700086 w 1165872"/>
                    <a:gd name="connsiteY32" fmla="*/ 862059 h 969214"/>
                    <a:gd name="connsiteX33" fmla="*/ 652463 w 1165872"/>
                    <a:gd name="connsiteY33" fmla="*/ 890633 h 969214"/>
                    <a:gd name="connsiteX34" fmla="*/ 702469 w 1165872"/>
                    <a:gd name="connsiteY34" fmla="*/ 969214 h 969214"/>
                    <a:gd name="connsiteX35" fmla="*/ 590550 w 1165872"/>
                    <a:gd name="connsiteY35" fmla="*/ 964452 h 969214"/>
                    <a:gd name="connsiteX36" fmla="*/ 361950 w 1165872"/>
                    <a:gd name="connsiteY36" fmla="*/ 964452 h 969214"/>
                    <a:gd name="connsiteX37" fmla="*/ 266700 w 1165872"/>
                    <a:gd name="connsiteY37" fmla="*/ 935877 h 969214"/>
                    <a:gd name="connsiteX38" fmla="*/ 190500 w 1165872"/>
                    <a:gd name="connsiteY38" fmla="*/ 916827 h 969214"/>
                    <a:gd name="connsiteX39" fmla="*/ 104775 w 1165872"/>
                    <a:gd name="connsiteY39" fmla="*/ 897777 h 969214"/>
                    <a:gd name="connsiteX40" fmla="*/ 76200 w 1165872"/>
                    <a:gd name="connsiteY40" fmla="*/ 878727 h 969214"/>
                    <a:gd name="connsiteX41" fmla="*/ 76200 w 1165872"/>
                    <a:gd name="connsiteY41" fmla="*/ 745377 h 969214"/>
                    <a:gd name="connsiteX42" fmla="*/ 47625 w 1165872"/>
                    <a:gd name="connsiteY42" fmla="*/ 726327 h 969214"/>
                    <a:gd name="connsiteX43" fmla="*/ 19050 w 1165872"/>
                    <a:gd name="connsiteY43" fmla="*/ 659652 h 969214"/>
                    <a:gd name="connsiteX44" fmla="*/ 0 w 1165872"/>
                    <a:gd name="connsiteY44" fmla="*/ 602502 h 969214"/>
                    <a:gd name="connsiteX45" fmla="*/ 9525 w 1165872"/>
                    <a:gd name="connsiteY45" fmla="*/ 459627 h 969214"/>
                    <a:gd name="connsiteX46" fmla="*/ 28575 w 1165872"/>
                    <a:gd name="connsiteY46" fmla="*/ 431052 h 969214"/>
                    <a:gd name="connsiteX47" fmla="*/ 85725 w 1165872"/>
                    <a:gd name="connsiteY47" fmla="*/ 383427 h 969214"/>
                    <a:gd name="connsiteX48" fmla="*/ 104775 w 1165872"/>
                    <a:gd name="connsiteY48" fmla="*/ 354852 h 969214"/>
                    <a:gd name="connsiteX49" fmla="*/ 133350 w 1165872"/>
                    <a:gd name="connsiteY49" fmla="*/ 335802 h 969214"/>
                    <a:gd name="connsiteX50" fmla="*/ 142875 w 1165872"/>
                    <a:gd name="connsiteY50" fmla="*/ 297702 h 969214"/>
                    <a:gd name="connsiteX51" fmla="*/ 171450 w 1165872"/>
                    <a:gd name="connsiteY51" fmla="*/ 288177 h 969214"/>
                    <a:gd name="connsiteX52" fmla="*/ 200025 w 1165872"/>
                    <a:gd name="connsiteY52" fmla="*/ 269127 h 969214"/>
                    <a:gd name="connsiteX53" fmla="*/ 199722 w 1165872"/>
                    <a:gd name="connsiteY53" fmla="*/ 74242 h 969214"/>
                    <a:gd name="connsiteX54" fmla="*/ 200025 w 1165872"/>
                    <a:gd name="connsiteY54" fmla="*/ 78627 h 969214"/>
                    <a:gd name="connsiteX0" fmla="*/ 200025 w 1165872"/>
                    <a:gd name="connsiteY0" fmla="*/ 78627 h 971596"/>
                    <a:gd name="connsiteX1" fmla="*/ 228600 w 1165872"/>
                    <a:gd name="connsiteY1" fmla="*/ 192927 h 971596"/>
                    <a:gd name="connsiteX2" fmla="*/ 259557 w 1165872"/>
                    <a:gd name="connsiteY2" fmla="*/ 235790 h 971596"/>
                    <a:gd name="connsiteX3" fmla="*/ 261937 w 1165872"/>
                    <a:gd name="connsiteY3" fmla="*/ 166734 h 971596"/>
                    <a:gd name="connsiteX4" fmla="*/ 333375 w 1165872"/>
                    <a:gd name="connsiteY4" fmla="*/ 195308 h 971596"/>
                    <a:gd name="connsiteX5" fmla="*/ 409575 w 1165872"/>
                    <a:gd name="connsiteY5" fmla="*/ 183402 h 971596"/>
                    <a:gd name="connsiteX6" fmla="*/ 476251 w 1165872"/>
                    <a:gd name="connsiteY6" fmla="*/ 204833 h 971596"/>
                    <a:gd name="connsiteX7" fmla="*/ 535780 w 1165872"/>
                    <a:gd name="connsiteY7" fmla="*/ 46 h 971596"/>
                    <a:gd name="connsiteX8" fmla="*/ 507206 w 1165872"/>
                    <a:gd name="connsiteY8" fmla="*/ 223883 h 971596"/>
                    <a:gd name="connsiteX9" fmla="*/ 557212 w 1165872"/>
                    <a:gd name="connsiteY9" fmla="*/ 183401 h 971596"/>
                    <a:gd name="connsiteX10" fmla="*/ 547687 w 1165872"/>
                    <a:gd name="connsiteY10" fmla="*/ 245316 h 971596"/>
                    <a:gd name="connsiteX11" fmla="*/ 600076 w 1165872"/>
                    <a:gd name="connsiteY11" fmla="*/ 269127 h 971596"/>
                    <a:gd name="connsiteX12" fmla="*/ 669131 w 1165872"/>
                    <a:gd name="connsiteY12" fmla="*/ 202452 h 971596"/>
                    <a:gd name="connsiteX13" fmla="*/ 635794 w 1165872"/>
                    <a:gd name="connsiteY13" fmla="*/ 283416 h 971596"/>
                    <a:gd name="connsiteX14" fmla="*/ 676276 w 1165872"/>
                    <a:gd name="connsiteY14" fmla="*/ 276272 h 971596"/>
                    <a:gd name="connsiteX15" fmla="*/ 676275 w 1165872"/>
                    <a:gd name="connsiteY15" fmla="*/ 321516 h 971596"/>
                    <a:gd name="connsiteX16" fmla="*/ 716755 w 1165872"/>
                    <a:gd name="connsiteY16" fmla="*/ 323897 h 971596"/>
                    <a:gd name="connsiteX17" fmla="*/ 766763 w 1165872"/>
                    <a:gd name="connsiteY17" fmla="*/ 359615 h 971596"/>
                    <a:gd name="connsiteX18" fmla="*/ 766762 w 1165872"/>
                    <a:gd name="connsiteY18" fmla="*/ 409621 h 971596"/>
                    <a:gd name="connsiteX19" fmla="*/ 776288 w 1165872"/>
                    <a:gd name="connsiteY19" fmla="*/ 495346 h 971596"/>
                    <a:gd name="connsiteX20" fmla="*/ 831057 w 1165872"/>
                    <a:gd name="connsiteY20" fmla="*/ 504871 h 971596"/>
                    <a:gd name="connsiteX21" fmla="*/ 792956 w 1165872"/>
                    <a:gd name="connsiteY21" fmla="*/ 545352 h 971596"/>
                    <a:gd name="connsiteX22" fmla="*/ 840581 w 1165872"/>
                    <a:gd name="connsiteY22" fmla="*/ 588214 h 971596"/>
                    <a:gd name="connsiteX23" fmla="*/ 814388 w 1165872"/>
                    <a:gd name="connsiteY23" fmla="*/ 619171 h 971596"/>
                    <a:gd name="connsiteX24" fmla="*/ 821531 w 1165872"/>
                    <a:gd name="connsiteY24" fmla="*/ 659652 h 971596"/>
                    <a:gd name="connsiteX25" fmla="*/ 766761 w 1165872"/>
                    <a:gd name="connsiteY25" fmla="*/ 695371 h 971596"/>
                    <a:gd name="connsiteX26" fmla="*/ 885827 w 1165872"/>
                    <a:gd name="connsiteY26" fmla="*/ 740616 h 971596"/>
                    <a:gd name="connsiteX27" fmla="*/ 992984 w 1165872"/>
                    <a:gd name="connsiteY27" fmla="*/ 757284 h 971596"/>
                    <a:gd name="connsiteX28" fmla="*/ 1157288 w 1165872"/>
                    <a:gd name="connsiteY28" fmla="*/ 812052 h 971596"/>
                    <a:gd name="connsiteX29" fmla="*/ 766764 w 1165872"/>
                    <a:gd name="connsiteY29" fmla="*/ 731091 h 971596"/>
                    <a:gd name="connsiteX30" fmla="*/ 764381 w 1165872"/>
                    <a:gd name="connsiteY30" fmla="*/ 804908 h 971596"/>
                    <a:gd name="connsiteX31" fmla="*/ 733425 w 1165872"/>
                    <a:gd name="connsiteY31" fmla="*/ 819196 h 971596"/>
                    <a:gd name="connsiteX32" fmla="*/ 700086 w 1165872"/>
                    <a:gd name="connsiteY32" fmla="*/ 862059 h 971596"/>
                    <a:gd name="connsiteX33" fmla="*/ 652463 w 1165872"/>
                    <a:gd name="connsiteY33" fmla="*/ 890633 h 971596"/>
                    <a:gd name="connsiteX34" fmla="*/ 721519 w 1165872"/>
                    <a:gd name="connsiteY34" fmla="*/ 971596 h 971596"/>
                    <a:gd name="connsiteX35" fmla="*/ 590550 w 1165872"/>
                    <a:gd name="connsiteY35" fmla="*/ 964452 h 971596"/>
                    <a:gd name="connsiteX36" fmla="*/ 361950 w 1165872"/>
                    <a:gd name="connsiteY36" fmla="*/ 964452 h 971596"/>
                    <a:gd name="connsiteX37" fmla="*/ 266700 w 1165872"/>
                    <a:gd name="connsiteY37" fmla="*/ 935877 h 971596"/>
                    <a:gd name="connsiteX38" fmla="*/ 190500 w 1165872"/>
                    <a:gd name="connsiteY38" fmla="*/ 916827 h 971596"/>
                    <a:gd name="connsiteX39" fmla="*/ 104775 w 1165872"/>
                    <a:gd name="connsiteY39" fmla="*/ 897777 h 971596"/>
                    <a:gd name="connsiteX40" fmla="*/ 76200 w 1165872"/>
                    <a:gd name="connsiteY40" fmla="*/ 878727 h 971596"/>
                    <a:gd name="connsiteX41" fmla="*/ 76200 w 1165872"/>
                    <a:gd name="connsiteY41" fmla="*/ 745377 h 971596"/>
                    <a:gd name="connsiteX42" fmla="*/ 47625 w 1165872"/>
                    <a:gd name="connsiteY42" fmla="*/ 726327 h 971596"/>
                    <a:gd name="connsiteX43" fmla="*/ 19050 w 1165872"/>
                    <a:gd name="connsiteY43" fmla="*/ 659652 h 971596"/>
                    <a:gd name="connsiteX44" fmla="*/ 0 w 1165872"/>
                    <a:gd name="connsiteY44" fmla="*/ 602502 h 971596"/>
                    <a:gd name="connsiteX45" fmla="*/ 9525 w 1165872"/>
                    <a:gd name="connsiteY45" fmla="*/ 459627 h 971596"/>
                    <a:gd name="connsiteX46" fmla="*/ 28575 w 1165872"/>
                    <a:gd name="connsiteY46" fmla="*/ 431052 h 971596"/>
                    <a:gd name="connsiteX47" fmla="*/ 85725 w 1165872"/>
                    <a:gd name="connsiteY47" fmla="*/ 383427 h 971596"/>
                    <a:gd name="connsiteX48" fmla="*/ 104775 w 1165872"/>
                    <a:gd name="connsiteY48" fmla="*/ 354852 h 971596"/>
                    <a:gd name="connsiteX49" fmla="*/ 133350 w 1165872"/>
                    <a:gd name="connsiteY49" fmla="*/ 335802 h 971596"/>
                    <a:gd name="connsiteX50" fmla="*/ 142875 w 1165872"/>
                    <a:gd name="connsiteY50" fmla="*/ 297702 h 971596"/>
                    <a:gd name="connsiteX51" fmla="*/ 171450 w 1165872"/>
                    <a:gd name="connsiteY51" fmla="*/ 288177 h 971596"/>
                    <a:gd name="connsiteX52" fmla="*/ 200025 w 1165872"/>
                    <a:gd name="connsiteY52" fmla="*/ 269127 h 971596"/>
                    <a:gd name="connsiteX53" fmla="*/ 199722 w 1165872"/>
                    <a:gd name="connsiteY53" fmla="*/ 74242 h 971596"/>
                    <a:gd name="connsiteX54" fmla="*/ 200025 w 1165872"/>
                    <a:gd name="connsiteY54" fmla="*/ 78627 h 971596"/>
                    <a:gd name="connsiteX0" fmla="*/ 200025 w 1165872"/>
                    <a:gd name="connsiteY0" fmla="*/ 78627 h 973977"/>
                    <a:gd name="connsiteX1" fmla="*/ 228600 w 1165872"/>
                    <a:gd name="connsiteY1" fmla="*/ 192927 h 973977"/>
                    <a:gd name="connsiteX2" fmla="*/ 259557 w 1165872"/>
                    <a:gd name="connsiteY2" fmla="*/ 235790 h 973977"/>
                    <a:gd name="connsiteX3" fmla="*/ 261937 w 1165872"/>
                    <a:gd name="connsiteY3" fmla="*/ 166734 h 973977"/>
                    <a:gd name="connsiteX4" fmla="*/ 333375 w 1165872"/>
                    <a:gd name="connsiteY4" fmla="*/ 195308 h 973977"/>
                    <a:gd name="connsiteX5" fmla="*/ 409575 w 1165872"/>
                    <a:gd name="connsiteY5" fmla="*/ 183402 h 973977"/>
                    <a:gd name="connsiteX6" fmla="*/ 476251 w 1165872"/>
                    <a:gd name="connsiteY6" fmla="*/ 204833 h 973977"/>
                    <a:gd name="connsiteX7" fmla="*/ 535780 w 1165872"/>
                    <a:gd name="connsiteY7" fmla="*/ 46 h 973977"/>
                    <a:gd name="connsiteX8" fmla="*/ 507206 w 1165872"/>
                    <a:gd name="connsiteY8" fmla="*/ 223883 h 973977"/>
                    <a:gd name="connsiteX9" fmla="*/ 557212 w 1165872"/>
                    <a:gd name="connsiteY9" fmla="*/ 183401 h 973977"/>
                    <a:gd name="connsiteX10" fmla="*/ 547687 w 1165872"/>
                    <a:gd name="connsiteY10" fmla="*/ 245316 h 973977"/>
                    <a:gd name="connsiteX11" fmla="*/ 600076 w 1165872"/>
                    <a:gd name="connsiteY11" fmla="*/ 269127 h 973977"/>
                    <a:gd name="connsiteX12" fmla="*/ 669131 w 1165872"/>
                    <a:gd name="connsiteY12" fmla="*/ 202452 h 973977"/>
                    <a:gd name="connsiteX13" fmla="*/ 635794 w 1165872"/>
                    <a:gd name="connsiteY13" fmla="*/ 283416 h 973977"/>
                    <a:gd name="connsiteX14" fmla="*/ 676276 w 1165872"/>
                    <a:gd name="connsiteY14" fmla="*/ 276272 h 973977"/>
                    <a:gd name="connsiteX15" fmla="*/ 676275 w 1165872"/>
                    <a:gd name="connsiteY15" fmla="*/ 321516 h 973977"/>
                    <a:gd name="connsiteX16" fmla="*/ 716755 w 1165872"/>
                    <a:gd name="connsiteY16" fmla="*/ 323897 h 973977"/>
                    <a:gd name="connsiteX17" fmla="*/ 766763 w 1165872"/>
                    <a:gd name="connsiteY17" fmla="*/ 359615 h 973977"/>
                    <a:gd name="connsiteX18" fmla="*/ 766762 w 1165872"/>
                    <a:gd name="connsiteY18" fmla="*/ 409621 h 973977"/>
                    <a:gd name="connsiteX19" fmla="*/ 776288 w 1165872"/>
                    <a:gd name="connsiteY19" fmla="*/ 495346 h 973977"/>
                    <a:gd name="connsiteX20" fmla="*/ 831057 w 1165872"/>
                    <a:gd name="connsiteY20" fmla="*/ 504871 h 973977"/>
                    <a:gd name="connsiteX21" fmla="*/ 792956 w 1165872"/>
                    <a:gd name="connsiteY21" fmla="*/ 545352 h 973977"/>
                    <a:gd name="connsiteX22" fmla="*/ 840581 w 1165872"/>
                    <a:gd name="connsiteY22" fmla="*/ 588214 h 973977"/>
                    <a:gd name="connsiteX23" fmla="*/ 814388 w 1165872"/>
                    <a:gd name="connsiteY23" fmla="*/ 619171 h 973977"/>
                    <a:gd name="connsiteX24" fmla="*/ 821531 w 1165872"/>
                    <a:gd name="connsiteY24" fmla="*/ 659652 h 973977"/>
                    <a:gd name="connsiteX25" fmla="*/ 766761 w 1165872"/>
                    <a:gd name="connsiteY25" fmla="*/ 695371 h 973977"/>
                    <a:gd name="connsiteX26" fmla="*/ 885827 w 1165872"/>
                    <a:gd name="connsiteY26" fmla="*/ 740616 h 973977"/>
                    <a:gd name="connsiteX27" fmla="*/ 992984 w 1165872"/>
                    <a:gd name="connsiteY27" fmla="*/ 757284 h 973977"/>
                    <a:gd name="connsiteX28" fmla="*/ 1157288 w 1165872"/>
                    <a:gd name="connsiteY28" fmla="*/ 812052 h 973977"/>
                    <a:gd name="connsiteX29" fmla="*/ 766764 w 1165872"/>
                    <a:gd name="connsiteY29" fmla="*/ 731091 h 973977"/>
                    <a:gd name="connsiteX30" fmla="*/ 764381 w 1165872"/>
                    <a:gd name="connsiteY30" fmla="*/ 804908 h 973977"/>
                    <a:gd name="connsiteX31" fmla="*/ 733425 w 1165872"/>
                    <a:gd name="connsiteY31" fmla="*/ 819196 h 973977"/>
                    <a:gd name="connsiteX32" fmla="*/ 700086 w 1165872"/>
                    <a:gd name="connsiteY32" fmla="*/ 862059 h 973977"/>
                    <a:gd name="connsiteX33" fmla="*/ 652463 w 1165872"/>
                    <a:gd name="connsiteY33" fmla="*/ 890633 h 973977"/>
                    <a:gd name="connsiteX34" fmla="*/ 726281 w 1165872"/>
                    <a:gd name="connsiteY34" fmla="*/ 973977 h 973977"/>
                    <a:gd name="connsiteX35" fmla="*/ 590550 w 1165872"/>
                    <a:gd name="connsiteY35" fmla="*/ 964452 h 973977"/>
                    <a:gd name="connsiteX36" fmla="*/ 361950 w 1165872"/>
                    <a:gd name="connsiteY36" fmla="*/ 964452 h 973977"/>
                    <a:gd name="connsiteX37" fmla="*/ 266700 w 1165872"/>
                    <a:gd name="connsiteY37" fmla="*/ 935877 h 973977"/>
                    <a:gd name="connsiteX38" fmla="*/ 190500 w 1165872"/>
                    <a:gd name="connsiteY38" fmla="*/ 916827 h 973977"/>
                    <a:gd name="connsiteX39" fmla="*/ 104775 w 1165872"/>
                    <a:gd name="connsiteY39" fmla="*/ 897777 h 973977"/>
                    <a:gd name="connsiteX40" fmla="*/ 76200 w 1165872"/>
                    <a:gd name="connsiteY40" fmla="*/ 878727 h 973977"/>
                    <a:gd name="connsiteX41" fmla="*/ 76200 w 1165872"/>
                    <a:gd name="connsiteY41" fmla="*/ 745377 h 973977"/>
                    <a:gd name="connsiteX42" fmla="*/ 47625 w 1165872"/>
                    <a:gd name="connsiteY42" fmla="*/ 726327 h 973977"/>
                    <a:gd name="connsiteX43" fmla="*/ 19050 w 1165872"/>
                    <a:gd name="connsiteY43" fmla="*/ 659652 h 973977"/>
                    <a:gd name="connsiteX44" fmla="*/ 0 w 1165872"/>
                    <a:gd name="connsiteY44" fmla="*/ 602502 h 973977"/>
                    <a:gd name="connsiteX45" fmla="*/ 9525 w 1165872"/>
                    <a:gd name="connsiteY45" fmla="*/ 459627 h 973977"/>
                    <a:gd name="connsiteX46" fmla="*/ 28575 w 1165872"/>
                    <a:gd name="connsiteY46" fmla="*/ 431052 h 973977"/>
                    <a:gd name="connsiteX47" fmla="*/ 85725 w 1165872"/>
                    <a:gd name="connsiteY47" fmla="*/ 383427 h 973977"/>
                    <a:gd name="connsiteX48" fmla="*/ 104775 w 1165872"/>
                    <a:gd name="connsiteY48" fmla="*/ 354852 h 973977"/>
                    <a:gd name="connsiteX49" fmla="*/ 133350 w 1165872"/>
                    <a:gd name="connsiteY49" fmla="*/ 335802 h 973977"/>
                    <a:gd name="connsiteX50" fmla="*/ 142875 w 1165872"/>
                    <a:gd name="connsiteY50" fmla="*/ 297702 h 973977"/>
                    <a:gd name="connsiteX51" fmla="*/ 171450 w 1165872"/>
                    <a:gd name="connsiteY51" fmla="*/ 288177 h 973977"/>
                    <a:gd name="connsiteX52" fmla="*/ 200025 w 1165872"/>
                    <a:gd name="connsiteY52" fmla="*/ 269127 h 973977"/>
                    <a:gd name="connsiteX53" fmla="*/ 199722 w 1165872"/>
                    <a:gd name="connsiteY53" fmla="*/ 74242 h 973977"/>
                    <a:gd name="connsiteX54" fmla="*/ 200025 w 1165872"/>
                    <a:gd name="connsiteY54" fmla="*/ 78627 h 973977"/>
                    <a:gd name="connsiteX0" fmla="*/ 200025 w 1165872"/>
                    <a:gd name="connsiteY0" fmla="*/ 78627 h 973977"/>
                    <a:gd name="connsiteX1" fmla="*/ 228600 w 1165872"/>
                    <a:gd name="connsiteY1" fmla="*/ 192927 h 973977"/>
                    <a:gd name="connsiteX2" fmla="*/ 259557 w 1165872"/>
                    <a:gd name="connsiteY2" fmla="*/ 235790 h 973977"/>
                    <a:gd name="connsiteX3" fmla="*/ 261937 w 1165872"/>
                    <a:gd name="connsiteY3" fmla="*/ 166734 h 973977"/>
                    <a:gd name="connsiteX4" fmla="*/ 333375 w 1165872"/>
                    <a:gd name="connsiteY4" fmla="*/ 195308 h 973977"/>
                    <a:gd name="connsiteX5" fmla="*/ 409575 w 1165872"/>
                    <a:gd name="connsiteY5" fmla="*/ 183402 h 973977"/>
                    <a:gd name="connsiteX6" fmla="*/ 476251 w 1165872"/>
                    <a:gd name="connsiteY6" fmla="*/ 204833 h 973977"/>
                    <a:gd name="connsiteX7" fmla="*/ 535780 w 1165872"/>
                    <a:gd name="connsiteY7" fmla="*/ 46 h 973977"/>
                    <a:gd name="connsiteX8" fmla="*/ 507206 w 1165872"/>
                    <a:gd name="connsiteY8" fmla="*/ 223883 h 973977"/>
                    <a:gd name="connsiteX9" fmla="*/ 557212 w 1165872"/>
                    <a:gd name="connsiteY9" fmla="*/ 183401 h 973977"/>
                    <a:gd name="connsiteX10" fmla="*/ 547687 w 1165872"/>
                    <a:gd name="connsiteY10" fmla="*/ 245316 h 973977"/>
                    <a:gd name="connsiteX11" fmla="*/ 600076 w 1165872"/>
                    <a:gd name="connsiteY11" fmla="*/ 269127 h 973977"/>
                    <a:gd name="connsiteX12" fmla="*/ 669131 w 1165872"/>
                    <a:gd name="connsiteY12" fmla="*/ 202452 h 973977"/>
                    <a:gd name="connsiteX13" fmla="*/ 635794 w 1165872"/>
                    <a:gd name="connsiteY13" fmla="*/ 283416 h 973977"/>
                    <a:gd name="connsiteX14" fmla="*/ 676276 w 1165872"/>
                    <a:gd name="connsiteY14" fmla="*/ 276272 h 973977"/>
                    <a:gd name="connsiteX15" fmla="*/ 676275 w 1165872"/>
                    <a:gd name="connsiteY15" fmla="*/ 321516 h 973977"/>
                    <a:gd name="connsiteX16" fmla="*/ 716755 w 1165872"/>
                    <a:gd name="connsiteY16" fmla="*/ 323897 h 973977"/>
                    <a:gd name="connsiteX17" fmla="*/ 766763 w 1165872"/>
                    <a:gd name="connsiteY17" fmla="*/ 359615 h 973977"/>
                    <a:gd name="connsiteX18" fmla="*/ 766762 w 1165872"/>
                    <a:gd name="connsiteY18" fmla="*/ 409621 h 973977"/>
                    <a:gd name="connsiteX19" fmla="*/ 776288 w 1165872"/>
                    <a:gd name="connsiteY19" fmla="*/ 495346 h 973977"/>
                    <a:gd name="connsiteX20" fmla="*/ 831057 w 1165872"/>
                    <a:gd name="connsiteY20" fmla="*/ 504871 h 973977"/>
                    <a:gd name="connsiteX21" fmla="*/ 792956 w 1165872"/>
                    <a:gd name="connsiteY21" fmla="*/ 545352 h 973977"/>
                    <a:gd name="connsiteX22" fmla="*/ 840581 w 1165872"/>
                    <a:gd name="connsiteY22" fmla="*/ 588214 h 973977"/>
                    <a:gd name="connsiteX23" fmla="*/ 814388 w 1165872"/>
                    <a:gd name="connsiteY23" fmla="*/ 619171 h 973977"/>
                    <a:gd name="connsiteX24" fmla="*/ 821531 w 1165872"/>
                    <a:gd name="connsiteY24" fmla="*/ 659652 h 973977"/>
                    <a:gd name="connsiteX25" fmla="*/ 766761 w 1165872"/>
                    <a:gd name="connsiteY25" fmla="*/ 695371 h 973977"/>
                    <a:gd name="connsiteX26" fmla="*/ 885827 w 1165872"/>
                    <a:gd name="connsiteY26" fmla="*/ 740616 h 973977"/>
                    <a:gd name="connsiteX27" fmla="*/ 992984 w 1165872"/>
                    <a:gd name="connsiteY27" fmla="*/ 757284 h 973977"/>
                    <a:gd name="connsiteX28" fmla="*/ 1157288 w 1165872"/>
                    <a:gd name="connsiteY28" fmla="*/ 812052 h 973977"/>
                    <a:gd name="connsiteX29" fmla="*/ 766764 w 1165872"/>
                    <a:gd name="connsiteY29" fmla="*/ 731091 h 973977"/>
                    <a:gd name="connsiteX30" fmla="*/ 764381 w 1165872"/>
                    <a:gd name="connsiteY30" fmla="*/ 804908 h 973977"/>
                    <a:gd name="connsiteX31" fmla="*/ 733425 w 1165872"/>
                    <a:gd name="connsiteY31" fmla="*/ 819196 h 973977"/>
                    <a:gd name="connsiteX32" fmla="*/ 700086 w 1165872"/>
                    <a:gd name="connsiteY32" fmla="*/ 862059 h 973977"/>
                    <a:gd name="connsiteX33" fmla="*/ 652463 w 1165872"/>
                    <a:gd name="connsiteY33" fmla="*/ 890633 h 973977"/>
                    <a:gd name="connsiteX34" fmla="*/ 726281 w 1165872"/>
                    <a:gd name="connsiteY34" fmla="*/ 973977 h 973977"/>
                    <a:gd name="connsiteX35" fmla="*/ 638175 w 1165872"/>
                    <a:gd name="connsiteY35" fmla="*/ 933496 h 973977"/>
                    <a:gd name="connsiteX36" fmla="*/ 361950 w 1165872"/>
                    <a:gd name="connsiteY36" fmla="*/ 964452 h 973977"/>
                    <a:gd name="connsiteX37" fmla="*/ 266700 w 1165872"/>
                    <a:gd name="connsiteY37" fmla="*/ 935877 h 973977"/>
                    <a:gd name="connsiteX38" fmla="*/ 190500 w 1165872"/>
                    <a:gd name="connsiteY38" fmla="*/ 916827 h 973977"/>
                    <a:gd name="connsiteX39" fmla="*/ 104775 w 1165872"/>
                    <a:gd name="connsiteY39" fmla="*/ 897777 h 973977"/>
                    <a:gd name="connsiteX40" fmla="*/ 76200 w 1165872"/>
                    <a:gd name="connsiteY40" fmla="*/ 878727 h 973977"/>
                    <a:gd name="connsiteX41" fmla="*/ 76200 w 1165872"/>
                    <a:gd name="connsiteY41" fmla="*/ 745377 h 973977"/>
                    <a:gd name="connsiteX42" fmla="*/ 47625 w 1165872"/>
                    <a:gd name="connsiteY42" fmla="*/ 726327 h 973977"/>
                    <a:gd name="connsiteX43" fmla="*/ 19050 w 1165872"/>
                    <a:gd name="connsiteY43" fmla="*/ 659652 h 973977"/>
                    <a:gd name="connsiteX44" fmla="*/ 0 w 1165872"/>
                    <a:gd name="connsiteY44" fmla="*/ 602502 h 973977"/>
                    <a:gd name="connsiteX45" fmla="*/ 9525 w 1165872"/>
                    <a:gd name="connsiteY45" fmla="*/ 459627 h 973977"/>
                    <a:gd name="connsiteX46" fmla="*/ 28575 w 1165872"/>
                    <a:gd name="connsiteY46" fmla="*/ 431052 h 973977"/>
                    <a:gd name="connsiteX47" fmla="*/ 85725 w 1165872"/>
                    <a:gd name="connsiteY47" fmla="*/ 383427 h 973977"/>
                    <a:gd name="connsiteX48" fmla="*/ 104775 w 1165872"/>
                    <a:gd name="connsiteY48" fmla="*/ 354852 h 973977"/>
                    <a:gd name="connsiteX49" fmla="*/ 133350 w 1165872"/>
                    <a:gd name="connsiteY49" fmla="*/ 335802 h 973977"/>
                    <a:gd name="connsiteX50" fmla="*/ 142875 w 1165872"/>
                    <a:gd name="connsiteY50" fmla="*/ 297702 h 973977"/>
                    <a:gd name="connsiteX51" fmla="*/ 171450 w 1165872"/>
                    <a:gd name="connsiteY51" fmla="*/ 288177 h 973977"/>
                    <a:gd name="connsiteX52" fmla="*/ 200025 w 1165872"/>
                    <a:gd name="connsiteY52" fmla="*/ 269127 h 973977"/>
                    <a:gd name="connsiteX53" fmla="*/ 199722 w 1165872"/>
                    <a:gd name="connsiteY53" fmla="*/ 74242 h 973977"/>
                    <a:gd name="connsiteX54" fmla="*/ 200025 w 1165872"/>
                    <a:gd name="connsiteY54" fmla="*/ 78627 h 973977"/>
                    <a:gd name="connsiteX0" fmla="*/ 200025 w 1165872"/>
                    <a:gd name="connsiteY0" fmla="*/ 78627 h 973977"/>
                    <a:gd name="connsiteX1" fmla="*/ 228600 w 1165872"/>
                    <a:gd name="connsiteY1" fmla="*/ 192927 h 973977"/>
                    <a:gd name="connsiteX2" fmla="*/ 259557 w 1165872"/>
                    <a:gd name="connsiteY2" fmla="*/ 235790 h 973977"/>
                    <a:gd name="connsiteX3" fmla="*/ 261937 w 1165872"/>
                    <a:gd name="connsiteY3" fmla="*/ 166734 h 973977"/>
                    <a:gd name="connsiteX4" fmla="*/ 333375 w 1165872"/>
                    <a:gd name="connsiteY4" fmla="*/ 195308 h 973977"/>
                    <a:gd name="connsiteX5" fmla="*/ 409575 w 1165872"/>
                    <a:gd name="connsiteY5" fmla="*/ 183402 h 973977"/>
                    <a:gd name="connsiteX6" fmla="*/ 476251 w 1165872"/>
                    <a:gd name="connsiteY6" fmla="*/ 204833 h 973977"/>
                    <a:gd name="connsiteX7" fmla="*/ 535780 w 1165872"/>
                    <a:gd name="connsiteY7" fmla="*/ 46 h 973977"/>
                    <a:gd name="connsiteX8" fmla="*/ 507206 w 1165872"/>
                    <a:gd name="connsiteY8" fmla="*/ 223883 h 973977"/>
                    <a:gd name="connsiteX9" fmla="*/ 557212 w 1165872"/>
                    <a:gd name="connsiteY9" fmla="*/ 183401 h 973977"/>
                    <a:gd name="connsiteX10" fmla="*/ 547687 w 1165872"/>
                    <a:gd name="connsiteY10" fmla="*/ 245316 h 973977"/>
                    <a:gd name="connsiteX11" fmla="*/ 600076 w 1165872"/>
                    <a:gd name="connsiteY11" fmla="*/ 269127 h 973977"/>
                    <a:gd name="connsiteX12" fmla="*/ 669131 w 1165872"/>
                    <a:gd name="connsiteY12" fmla="*/ 202452 h 973977"/>
                    <a:gd name="connsiteX13" fmla="*/ 635794 w 1165872"/>
                    <a:gd name="connsiteY13" fmla="*/ 283416 h 973977"/>
                    <a:gd name="connsiteX14" fmla="*/ 676276 w 1165872"/>
                    <a:gd name="connsiteY14" fmla="*/ 276272 h 973977"/>
                    <a:gd name="connsiteX15" fmla="*/ 676275 w 1165872"/>
                    <a:gd name="connsiteY15" fmla="*/ 321516 h 973977"/>
                    <a:gd name="connsiteX16" fmla="*/ 716755 w 1165872"/>
                    <a:gd name="connsiteY16" fmla="*/ 323897 h 973977"/>
                    <a:gd name="connsiteX17" fmla="*/ 766763 w 1165872"/>
                    <a:gd name="connsiteY17" fmla="*/ 359615 h 973977"/>
                    <a:gd name="connsiteX18" fmla="*/ 766762 w 1165872"/>
                    <a:gd name="connsiteY18" fmla="*/ 409621 h 973977"/>
                    <a:gd name="connsiteX19" fmla="*/ 776288 w 1165872"/>
                    <a:gd name="connsiteY19" fmla="*/ 495346 h 973977"/>
                    <a:gd name="connsiteX20" fmla="*/ 831057 w 1165872"/>
                    <a:gd name="connsiteY20" fmla="*/ 504871 h 973977"/>
                    <a:gd name="connsiteX21" fmla="*/ 792956 w 1165872"/>
                    <a:gd name="connsiteY21" fmla="*/ 545352 h 973977"/>
                    <a:gd name="connsiteX22" fmla="*/ 840581 w 1165872"/>
                    <a:gd name="connsiteY22" fmla="*/ 588214 h 973977"/>
                    <a:gd name="connsiteX23" fmla="*/ 814388 w 1165872"/>
                    <a:gd name="connsiteY23" fmla="*/ 619171 h 973977"/>
                    <a:gd name="connsiteX24" fmla="*/ 821531 w 1165872"/>
                    <a:gd name="connsiteY24" fmla="*/ 659652 h 973977"/>
                    <a:gd name="connsiteX25" fmla="*/ 766761 w 1165872"/>
                    <a:gd name="connsiteY25" fmla="*/ 695371 h 973977"/>
                    <a:gd name="connsiteX26" fmla="*/ 885827 w 1165872"/>
                    <a:gd name="connsiteY26" fmla="*/ 740616 h 973977"/>
                    <a:gd name="connsiteX27" fmla="*/ 992984 w 1165872"/>
                    <a:gd name="connsiteY27" fmla="*/ 757284 h 973977"/>
                    <a:gd name="connsiteX28" fmla="*/ 1157288 w 1165872"/>
                    <a:gd name="connsiteY28" fmla="*/ 812052 h 973977"/>
                    <a:gd name="connsiteX29" fmla="*/ 766764 w 1165872"/>
                    <a:gd name="connsiteY29" fmla="*/ 731091 h 973977"/>
                    <a:gd name="connsiteX30" fmla="*/ 764381 w 1165872"/>
                    <a:gd name="connsiteY30" fmla="*/ 804908 h 973977"/>
                    <a:gd name="connsiteX31" fmla="*/ 733425 w 1165872"/>
                    <a:gd name="connsiteY31" fmla="*/ 819196 h 973977"/>
                    <a:gd name="connsiteX32" fmla="*/ 700086 w 1165872"/>
                    <a:gd name="connsiteY32" fmla="*/ 862059 h 973977"/>
                    <a:gd name="connsiteX33" fmla="*/ 652463 w 1165872"/>
                    <a:gd name="connsiteY33" fmla="*/ 890633 h 973977"/>
                    <a:gd name="connsiteX34" fmla="*/ 726281 w 1165872"/>
                    <a:gd name="connsiteY34" fmla="*/ 973977 h 973977"/>
                    <a:gd name="connsiteX35" fmla="*/ 638175 w 1165872"/>
                    <a:gd name="connsiteY35" fmla="*/ 933496 h 973977"/>
                    <a:gd name="connsiteX36" fmla="*/ 361950 w 1165872"/>
                    <a:gd name="connsiteY36" fmla="*/ 964452 h 973977"/>
                    <a:gd name="connsiteX37" fmla="*/ 266700 w 1165872"/>
                    <a:gd name="connsiteY37" fmla="*/ 935877 h 973977"/>
                    <a:gd name="connsiteX38" fmla="*/ 190500 w 1165872"/>
                    <a:gd name="connsiteY38" fmla="*/ 916827 h 973977"/>
                    <a:gd name="connsiteX39" fmla="*/ 104775 w 1165872"/>
                    <a:gd name="connsiteY39" fmla="*/ 897777 h 973977"/>
                    <a:gd name="connsiteX40" fmla="*/ 76200 w 1165872"/>
                    <a:gd name="connsiteY40" fmla="*/ 878727 h 973977"/>
                    <a:gd name="connsiteX41" fmla="*/ 76200 w 1165872"/>
                    <a:gd name="connsiteY41" fmla="*/ 745377 h 973977"/>
                    <a:gd name="connsiteX42" fmla="*/ 47625 w 1165872"/>
                    <a:gd name="connsiteY42" fmla="*/ 726327 h 973977"/>
                    <a:gd name="connsiteX43" fmla="*/ 19050 w 1165872"/>
                    <a:gd name="connsiteY43" fmla="*/ 659652 h 973977"/>
                    <a:gd name="connsiteX44" fmla="*/ 0 w 1165872"/>
                    <a:gd name="connsiteY44" fmla="*/ 602502 h 973977"/>
                    <a:gd name="connsiteX45" fmla="*/ 9525 w 1165872"/>
                    <a:gd name="connsiteY45" fmla="*/ 459627 h 973977"/>
                    <a:gd name="connsiteX46" fmla="*/ 28575 w 1165872"/>
                    <a:gd name="connsiteY46" fmla="*/ 431052 h 973977"/>
                    <a:gd name="connsiteX47" fmla="*/ 85725 w 1165872"/>
                    <a:gd name="connsiteY47" fmla="*/ 383427 h 973977"/>
                    <a:gd name="connsiteX48" fmla="*/ 104775 w 1165872"/>
                    <a:gd name="connsiteY48" fmla="*/ 354852 h 973977"/>
                    <a:gd name="connsiteX49" fmla="*/ 133350 w 1165872"/>
                    <a:gd name="connsiteY49" fmla="*/ 335802 h 973977"/>
                    <a:gd name="connsiteX50" fmla="*/ 142875 w 1165872"/>
                    <a:gd name="connsiteY50" fmla="*/ 297702 h 973977"/>
                    <a:gd name="connsiteX51" fmla="*/ 171450 w 1165872"/>
                    <a:gd name="connsiteY51" fmla="*/ 288177 h 973977"/>
                    <a:gd name="connsiteX52" fmla="*/ 200025 w 1165872"/>
                    <a:gd name="connsiteY52" fmla="*/ 269127 h 973977"/>
                    <a:gd name="connsiteX53" fmla="*/ 199722 w 1165872"/>
                    <a:gd name="connsiteY53" fmla="*/ 74242 h 973977"/>
                    <a:gd name="connsiteX54" fmla="*/ 200025 w 1165872"/>
                    <a:gd name="connsiteY54" fmla="*/ 78627 h 973977"/>
                    <a:gd name="connsiteX0" fmla="*/ 200025 w 1165872"/>
                    <a:gd name="connsiteY0" fmla="*/ 78627 h 976358"/>
                    <a:gd name="connsiteX1" fmla="*/ 228600 w 1165872"/>
                    <a:gd name="connsiteY1" fmla="*/ 192927 h 976358"/>
                    <a:gd name="connsiteX2" fmla="*/ 259557 w 1165872"/>
                    <a:gd name="connsiteY2" fmla="*/ 235790 h 976358"/>
                    <a:gd name="connsiteX3" fmla="*/ 261937 w 1165872"/>
                    <a:gd name="connsiteY3" fmla="*/ 166734 h 976358"/>
                    <a:gd name="connsiteX4" fmla="*/ 333375 w 1165872"/>
                    <a:gd name="connsiteY4" fmla="*/ 195308 h 976358"/>
                    <a:gd name="connsiteX5" fmla="*/ 409575 w 1165872"/>
                    <a:gd name="connsiteY5" fmla="*/ 183402 h 976358"/>
                    <a:gd name="connsiteX6" fmla="*/ 476251 w 1165872"/>
                    <a:gd name="connsiteY6" fmla="*/ 204833 h 976358"/>
                    <a:gd name="connsiteX7" fmla="*/ 535780 w 1165872"/>
                    <a:gd name="connsiteY7" fmla="*/ 46 h 976358"/>
                    <a:gd name="connsiteX8" fmla="*/ 507206 w 1165872"/>
                    <a:gd name="connsiteY8" fmla="*/ 223883 h 976358"/>
                    <a:gd name="connsiteX9" fmla="*/ 557212 w 1165872"/>
                    <a:gd name="connsiteY9" fmla="*/ 183401 h 976358"/>
                    <a:gd name="connsiteX10" fmla="*/ 547687 w 1165872"/>
                    <a:gd name="connsiteY10" fmla="*/ 245316 h 976358"/>
                    <a:gd name="connsiteX11" fmla="*/ 600076 w 1165872"/>
                    <a:gd name="connsiteY11" fmla="*/ 269127 h 976358"/>
                    <a:gd name="connsiteX12" fmla="*/ 669131 w 1165872"/>
                    <a:gd name="connsiteY12" fmla="*/ 202452 h 976358"/>
                    <a:gd name="connsiteX13" fmla="*/ 635794 w 1165872"/>
                    <a:gd name="connsiteY13" fmla="*/ 283416 h 976358"/>
                    <a:gd name="connsiteX14" fmla="*/ 676276 w 1165872"/>
                    <a:gd name="connsiteY14" fmla="*/ 276272 h 976358"/>
                    <a:gd name="connsiteX15" fmla="*/ 676275 w 1165872"/>
                    <a:gd name="connsiteY15" fmla="*/ 321516 h 976358"/>
                    <a:gd name="connsiteX16" fmla="*/ 716755 w 1165872"/>
                    <a:gd name="connsiteY16" fmla="*/ 323897 h 976358"/>
                    <a:gd name="connsiteX17" fmla="*/ 766763 w 1165872"/>
                    <a:gd name="connsiteY17" fmla="*/ 359615 h 976358"/>
                    <a:gd name="connsiteX18" fmla="*/ 766762 w 1165872"/>
                    <a:gd name="connsiteY18" fmla="*/ 409621 h 976358"/>
                    <a:gd name="connsiteX19" fmla="*/ 776288 w 1165872"/>
                    <a:gd name="connsiteY19" fmla="*/ 495346 h 976358"/>
                    <a:gd name="connsiteX20" fmla="*/ 831057 w 1165872"/>
                    <a:gd name="connsiteY20" fmla="*/ 504871 h 976358"/>
                    <a:gd name="connsiteX21" fmla="*/ 792956 w 1165872"/>
                    <a:gd name="connsiteY21" fmla="*/ 545352 h 976358"/>
                    <a:gd name="connsiteX22" fmla="*/ 840581 w 1165872"/>
                    <a:gd name="connsiteY22" fmla="*/ 588214 h 976358"/>
                    <a:gd name="connsiteX23" fmla="*/ 814388 w 1165872"/>
                    <a:gd name="connsiteY23" fmla="*/ 619171 h 976358"/>
                    <a:gd name="connsiteX24" fmla="*/ 821531 w 1165872"/>
                    <a:gd name="connsiteY24" fmla="*/ 659652 h 976358"/>
                    <a:gd name="connsiteX25" fmla="*/ 766761 w 1165872"/>
                    <a:gd name="connsiteY25" fmla="*/ 695371 h 976358"/>
                    <a:gd name="connsiteX26" fmla="*/ 885827 w 1165872"/>
                    <a:gd name="connsiteY26" fmla="*/ 740616 h 976358"/>
                    <a:gd name="connsiteX27" fmla="*/ 992984 w 1165872"/>
                    <a:gd name="connsiteY27" fmla="*/ 757284 h 976358"/>
                    <a:gd name="connsiteX28" fmla="*/ 1157288 w 1165872"/>
                    <a:gd name="connsiteY28" fmla="*/ 812052 h 976358"/>
                    <a:gd name="connsiteX29" fmla="*/ 766764 w 1165872"/>
                    <a:gd name="connsiteY29" fmla="*/ 731091 h 976358"/>
                    <a:gd name="connsiteX30" fmla="*/ 764381 w 1165872"/>
                    <a:gd name="connsiteY30" fmla="*/ 804908 h 976358"/>
                    <a:gd name="connsiteX31" fmla="*/ 733425 w 1165872"/>
                    <a:gd name="connsiteY31" fmla="*/ 819196 h 976358"/>
                    <a:gd name="connsiteX32" fmla="*/ 700086 w 1165872"/>
                    <a:gd name="connsiteY32" fmla="*/ 862059 h 976358"/>
                    <a:gd name="connsiteX33" fmla="*/ 652463 w 1165872"/>
                    <a:gd name="connsiteY33" fmla="*/ 890633 h 976358"/>
                    <a:gd name="connsiteX34" fmla="*/ 711994 w 1165872"/>
                    <a:gd name="connsiteY34" fmla="*/ 976358 h 976358"/>
                    <a:gd name="connsiteX35" fmla="*/ 638175 w 1165872"/>
                    <a:gd name="connsiteY35" fmla="*/ 933496 h 976358"/>
                    <a:gd name="connsiteX36" fmla="*/ 361950 w 1165872"/>
                    <a:gd name="connsiteY36" fmla="*/ 964452 h 976358"/>
                    <a:gd name="connsiteX37" fmla="*/ 266700 w 1165872"/>
                    <a:gd name="connsiteY37" fmla="*/ 935877 h 976358"/>
                    <a:gd name="connsiteX38" fmla="*/ 190500 w 1165872"/>
                    <a:gd name="connsiteY38" fmla="*/ 916827 h 976358"/>
                    <a:gd name="connsiteX39" fmla="*/ 104775 w 1165872"/>
                    <a:gd name="connsiteY39" fmla="*/ 897777 h 976358"/>
                    <a:gd name="connsiteX40" fmla="*/ 76200 w 1165872"/>
                    <a:gd name="connsiteY40" fmla="*/ 878727 h 976358"/>
                    <a:gd name="connsiteX41" fmla="*/ 76200 w 1165872"/>
                    <a:gd name="connsiteY41" fmla="*/ 745377 h 976358"/>
                    <a:gd name="connsiteX42" fmla="*/ 47625 w 1165872"/>
                    <a:gd name="connsiteY42" fmla="*/ 726327 h 976358"/>
                    <a:gd name="connsiteX43" fmla="*/ 19050 w 1165872"/>
                    <a:gd name="connsiteY43" fmla="*/ 659652 h 976358"/>
                    <a:gd name="connsiteX44" fmla="*/ 0 w 1165872"/>
                    <a:gd name="connsiteY44" fmla="*/ 602502 h 976358"/>
                    <a:gd name="connsiteX45" fmla="*/ 9525 w 1165872"/>
                    <a:gd name="connsiteY45" fmla="*/ 459627 h 976358"/>
                    <a:gd name="connsiteX46" fmla="*/ 28575 w 1165872"/>
                    <a:gd name="connsiteY46" fmla="*/ 431052 h 976358"/>
                    <a:gd name="connsiteX47" fmla="*/ 85725 w 1165872"/>
                    <a:gd name="connsiteY47" fmla="*/ 383427 h 976358"/>
                    <a:gd name="connsiteX48" fmla="*/ 104775 w 1165872"/>
                    <a:gd name="connsiteY48" fmla="*/ 354852 h 976358"/>
                    <a:gd name="connsiteX49" fmla="*/ 133350 w 1165872"/>
                    <a:gd name="connsiteY49" fmla="*/ 335802 h 976358"/>
                    <a:gd name="connsiteX50" fmla="*/ 142875 w 1165872"/>
                    <a:gd name="connsiteY50" fmla="*/ 297702 h 976358"/>
                    <a:gd name="connsiteX51" fmla="*/ 171450 w 1165872"/>
                    <a:gd name="connsiteY51" fmla="*/ 288177 h 976358"/>
                    <a:gd name="connsiteX52" fmla="*/ 200025 w 1165872"/>
                    <a:gd name="connsiteY52" fmla="*/ 269127 h 976358"/>
                    <a:gd name="connsiteX53" fmla="*/ 199722 w 1165872"/>
                    <a:gd name="connsiteY53" fmla="*/ 74242 h 976358"/>
                    <a:gd name="connsiteX54" fmla="*/ 200025 w 1165872"/>
                    <a:gd name="connsiteY54" fmla="*/ 78627 h 976358"/>
                    <a:gd name="connsiteX0" fmla="*/ 200025 w 1165872"/>
                    <a:gd name="connsiteY0" fmla="*/ 78627 h 976358"/>
                    <a:gd name="connsiteX1" fmla="*/ 228600 w 1165872"/>
                    <a:gd name="connsiteY1" fmla="*/ 192927 h 976358"/>
                    <a:gd name="connsiteX2" fmla="*/ 259557 w 1165872"/>
                    <a:gd name="connsiteY2" fmla="*/ 235790 h 976358"/>
                    <a:gd name="connsiteX3" fmla="*/ 261937 w 1165872"/>
                    <a:gd name="connsiteY3" fmla="*/ 166734 h 976358"/>
                    <a:gd name="connsiteX4" fmla="*/ 333375 w 1165872"/>
                    <a:gd name="connsiteY4" fmla="*/ 195308 h 976358"/>
                    <a:gd name="connsiteX5" fmla="*/ 409575 w 1165872"/>
                    <a:gd name="connsiteY5" fmla="*/ 183402 h 976358"/>
                    <a:gd name="connsiteX6" fmla="*/ 476251 w 1165872"/>
                    <a:gd name="connsiteY6" fmla="*/ 204833 h 976358"/>
                    <a:gd name="connsiteX7" fmla="*/ 535780 w 1165872"/>
                    <a:gd name="connsiteY7" fmla="*/ 46 h 976358"/>
                    <a:gd name="connsiteX8" fmla="*/ 507206 w 1165872"/>
                    <a:gd name="connsiteY8" fmla="*/ 223883 h 976358"/>
                    <a:gd name="connsiteX9" fmla="*/ 557212 w 1165872"/>
                    <a:gd name="connsiteY9" fmla="*/ 183401 h 976358"/>
                    <a:gd name="connsiteX10" fmla="*/ 547687 w 1165872"/>
                    <a:gd name="connsiteY10" fmla="*/ 245316 h 976358"/>
                    <a:gd name="connsiteX11" fmla="*/ 600076 w 1165872"/>
                    <a:gd name="connsiteY11" fmla="*/ 269127 h 976358"/>
                    <a:gd name="connsiteX12" fmla="*/ 669131 w 1165872"/>
                    <a:gd name="connsiteY12" fmla="*/ 202452 h 976358"/>
                    <a:gd name="connsiteX13" fmla="*/ 635794 w 1165872"/>
                    <a:gd name="connsiteY13" fmla="*/ 283416 h 976358"/>
                    <a:gd name="connsiteX14" fmla="*/ 676276 w 1165872"/>
                    <a:gd name="connsiteY14" fmla="*/ 276272 h 976358"/>
                    <a:gd name="connsiteX15" fmla="*/ 676275 w 1165872"/>
                    <a:gd name="connsiteY15" fmla="*/ 321516 h 976358"/>
                    <a:gd name="connsiteX16" fmla="*/ 716755 w 1165872"/>
                    <a:gd name="connsiteY16" fmla="*/ 323897 h 976358"/>
                    <a:gd name="connsiteX17" fmla="*/ 766763 w 1165872"/>
                    <a:gd name="connsiteY17" fmla="*/ 359615 h 976358"/>
                    <a:gd name="connsiteX18" fmla="*/ 766762 w 1165872"/>
                    <a:gd name="connsiteY18" fmla="*/ 409621 h 976358"/>
                    <a:gd name="connsiteX19" fmla="*/ 776288 w 1165872"/>
                    <a:gd name="connsiteY19" fmla="*/ 495346 h 976358"/>
                    <a:gd name="connsiteX20" fmla="*/ 831057 w 1165872"/>
                    <a:gd name="connsiteY20" fmla="*/ 504871 h 976358"/>
                    <a:gd name="connsiteX21" fmla="*/ 792956 w 1165872"/>
                    <a:gd name="connsiteY21" fmla="*/ 545352 h 976358"/>
                    <a:gd name="connsiteX22" fmla="*/ 840581 w 1165872"/>
                    <a:gd name="connsiteY22" fmla="*/ 588214 h 976358"/>
                    <a:gd name="connsiteX23" fmla="*/ 814388 w 1165872"/>
                    <a:gd name="connsiteY23" fmla="*/ 619171 h 976358"/>
                    <a:gd name="connsiteX24" fmla="*/ 821531 w 1165872"/>
                    <a:gd name="connsiteY24" fmla="*/ 659652 h 976358"/>
                    <a:gd name="connsiteX25" fmla="*/ 766761 w 1165872"/>
                    <a:gd name="connsiteY25" fmla="*/ 695371 h 976358"/>
                    <a:gd name="connsiteX26" fmla="*/ 885827 w 1165872"/>
                    <a:gd name="connsiteY26" fmla="*/ 740616 h 976358"/>
                    <a:gd name="connsiteX27" fmla="*/ 992984 w 1165872"/>
                    <a:gd name="connsiteY27" fmla="*/ 757284 h 976358"/>
                    <a:gd name="connsiteX28" fmla="*/ 1157288 w 1165872"/>
                    <a:gd name="connsiteY28" fmla="*/ 812052 h 976358"/>
                    <a:gd name="connsiteX29" fmla="*/ 766764 w 1165872"/>
                    <a:gd name="connsiteY29" fmla="*/ 731091 h 976358"/>
                    <a:gd name="connsiteX30" fmla="*/ 764381 w 1165872"/>
                    <a:gd name="connsiteY30" fmla="*/ 804908 h 976358"/>
                    <a:gd name="connsiteX31" fmla="*/ 733425 w 1165872"/>
                    <a:gd name="connsiteY31" fmla="*/ 819196 h 976358"/>
                    <a:gd name="connsiteX32" fmla="*/ 700086 w 1165872"/>
                    <a:gd name="connsiteY32" fmla="*/ 862059 h 976358"/>
                    <a:gd name="connsiteX33" fmla="*/ 652463 w 1165872"/>
                    <a:gd name="connsiteY33" fmla="*/ 890633 h 976358"/>
                    <a:gd name="connsiteX34" fmla="*/ 711994 w 1165872"/>
                    <a:gd name="connsiteY34" fmla="*/ 976358 h 976358"/>
                    <a:gd name="connsiteX35" fmla="*/ 638175 w 1165872"/>
                    <a:gd name="connsiteY35" fmla="*/ 933496 h 976358"/>
                    <a:gd name="connsiteX36" fmla="*/ 361950 w 1165872"/>
                    <a:gd name="connsiteY36" fmla="*/ 964452 h 976358"/>
                    <a:gd name="connsiteX37" fmla="*/ 266700 w 1165872"/>
                    <a:gd name="connsiteY37" fmla="*/ 935877 h 976358"/>
                    <a:gd name="connsiteX38" fmla="*/ 190500 w 1165872"/>
                    <a:gd name="connsiteY38" fmla="*/ 916827 h 976358"/>
                    <a:gd name="connsiteX39" fmla="*/ 104775 w 1165872"/>
                    <a:gd name="connsiteY39" fmla="*/ 897777 h 976358"/>
                    <a:gd name="connsiteX40" fmla="*/ 76200 w 1165872"/>
                    <a:gd name="connsiteY40" fmla="*/ 878727 h 976358"/>
                    <a:gd name="connsiteX41" fmla="*/ 76200 w 1165872"/>
                    <a:gd name="connsiteY41" fmla="*/ 745377 h 976358"/>
                    <a:gd name="connsiteX42" fmla="*/ 47625 w 1165872"/>
                    <a:gd name="connsiteY42" fmla="*/ 726327 h 976358"/>
                    <a:gd name="connsiteX43" fmla="*/ 19050 w 1165872"/>
                    <a:gd name="connsiteY43" fmla="*/ 659652 h 976358"/>
                    <a:gd name="connsiteX44" fmla="*/ 0 w 1165872"/>
                    <a:gd name="connsiteY44" fmla="*/ 602502 h 976358"/>
                    <a:gd name="connsiteX45" fmla="*/ 9525 w 1165872"/>
                    <a:gd name="connsiteY45" fmla="*/ 459627 h 976358"/>
                    <a:gd name="connsiteX46" fmla="*/ 28575 w 1165872"/>
                    <a:gd name="connsiteY46" fmla="*/ 431052 h 976358"/>
                    <a:gd name="connsiteX47" fmla="*/ 85725 w 1165872"/>
                    <a:gd name="connsiteY47" fmla="*/ 383427 h 976358"/>
                    <a:gd name="connsiteX48" fmla="*/ 104775 w 1165872"/>
                    <a:gd name="connsiteY48" fmla="*/ 354852 h 976358"/>
                    <a:gd name="connsiteX49" fmla="*/ 133350 w 1165872"/>
                    <a:gd name="connsiteY49" fmla="*/ 335802 h 976358"/>
                    <a:gd name="connsiteX50" fmla="*/ 142875 w 1165872"/>
                    <a:gd name="connsiteY50" fmla="*/ 297702 h 976358"/>
                    <a:gd name="connsiteX51" fmla="*/ 171450 w 1165872"/>
                    <a:gd name="connsiteY51" fmla="*/ 288177 h 976358"/>
                    <a:gd name="connsiteX52" fmla="*/ 200025 w 1165872"/>
                    <a:gd name="connsiteY52" fmla="*/ 269127 h 976358"/>
                    <a:gd name="connsiteX53" fmla="*/ 199722 w 1165872"/>
                    <a:gd name="connsiteY53" fmla="*/ 74242 h 976358"/>
                    <a:gd name="connsiteX54" fmla="*/ 200025 w 1165872"/>
                    <a:gd name="connsiteY54" fmla="*/ 78627 h 976358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361950 w 1165872"/>
                    <a:gd name="connsiteY36" fmla="*/ 964452 h 983501"/>
                    <a:gd name="connsiteX37" fmla="*/ 266700 w 1165872"/>
                    <a:gd name="connsiteY37" fmla="*/ 935877 h 983501"/>
                    <a:gd name="connsiteX38" fmla="*/ 190500 w 1165872"/>
                    <a:gd name="connsiteY38" fmla="*/ 916827 h 983501"/>
                    <a:gd name="connsiteX39" fmla="*/ 104775 w 1165872"/>
                    <a:gd name="connsiteY39" fmla="*/ 897777 h 983501"/>
                    <a:gd name="connsiteX40" fmla="*/ 76200 w 1165872"/>
                    <a:gd name="connsiteY40" fmla="*/ 878727 h 983501"/>
                    <a:gd name="connsiteX41" fmla="*/ 76200 w 1165872"/>
                    <a:gd name="connsiteY41" fmla="*/ 745377 h 983501"/>
                    <a:gd name="connsiteX42" fmla="*/ 47625 w 1165872"/>
                    <a:gd name="connsiteY42" fmla="*/ 726327 h 983501"/>
                    <a:gd name="connsiteX43" fmla="*/ 19050 w 1165872"/>
                    <a:gd name="connsiteY43" fmla="*/ 659652 h 983501"/>
                    <a:gd name="connsiteX44" fmla="*/ 0 w 1165872"/>
                    <a:gd name="connsiteY44" fmla="*/ 602502 h 983501"/>
                    <a:gd name="connsiteX45" fmla="*/ 9525 w 1165872"/>
                    <a:gd name="connsiteY45" fmla="*/ 459627 h 983501"/>
                    <a:gd name="connsiteX46" fmla="*/ 28575 w 1165872"/>
                    <a:gd name="connsiteY46" fmla="*/ 431052 h 983501"/>
                    <a:gd name="connsiteX47" fmla="*/ 85725 w 1165872"/>
                    <a:gd name="connsiteY47" fmla="*/ 383427 h 983501"/>
                    <a:gd name="connsiteX48" fmla="*/ 104775 w 1165872"/>
                    <a:gd name="connsiteY48" fmla="*/ 354852 h 983501"/>
                    <a:gd name="connsiteX49" fmla="*/ 133350 w 1165872"/>
                    <a:gd name="connsiteY49" fmla="*/ 335802 h 983501"/>
                    <a:gd name="connsiteX50" fmla="*/ 142875 w 1165872"/>
                    <a:gd name="connsiteY50" fmla="*/ 297702 h 983501"/>
                    <a:gd name="connsiteX51" fmla="*/ 171450 w 1165872"/>
                    <a:gd name="connsiteY51" fmla="*/ 288177 h 983501"/>
                    <a:gd name="connsiteX52" fmla="*/ 200025 w 1165872"/>
                    <a:gd name="connsiteY52" fmla="*/ 269127 h 983501"/>
                    <a:gd name="connsiteX53" fmla="*/ 199722 w 1165872"/>
                    <a:gd name="connsiteY53" fmla="*/ 74242 h 983501"/>
                    <a:gd name="connsiteX54" fmla="*/ 200025 w 1165872"/>
                    <a:gd name="connsiteY54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469107 w 1165872"/>
                    <a:gd name="connsiteY36" fmla="*/ 947782 h 983501"/>
                    <a:gd name="connsiteX37" fmla="*/ 361950 w 1165872"/>
                    <a:gd name="connsiteY37" fmla="*/ 964452 h 983501"/>
                    <a:gd name="connsiteX38" fmla="*/ 266700 w 1165872"/>
                    <a:gd name="connsiteY38" fmla="*/ 935877 h 983501"/>
                    <a:gd name="connsiteX39" fmla="*/ 190500 w 1165872"/>
                    <a:gd name="connsiteY39" fmla="*/ 916827 h 983501"/>
                    <a:gd name="connsiteX40" fmla="*/ 104775 w 1165872"/>
                    <a:gd name="connsiteY40" fmla="*/ 897777 h 983501"/>
                    <a:gd name="connsiteX41" fmla="*/ 76200 w 1165872"/>
                    <a:gd name="connsiteY41" fmla="*/ 878727 h 983501"/>
                    <a:gd name="connsiteX42" fmla="*/ 76200 w 1165872"/>
                    <a:gd name="connsiteY42" fmla="*/ 745377 h 983501"/>
                    <a:gd name="connsiteX43" fmla="*/ 47625 w 1165872"/>
                    <a:gd name="connsiteY43" fmla="*/ 726327 h 983501"/>
                    <a:gd name="connsiteX44" fmla="*/ 19050 w 1165872"/>
                    <a:gd name="connsiteY44" fmla="*/ 659652 h 983501"/>
                    <a:gd name="connsiteX45" fmla="*/ 0 w 1165872"/>
                    <a:gd name="connsiteY45" fmla="*/ 602502 h 983501"/>
                    <a:gd name="connsiteX46" fmla="*/ 9525 w 1165872"/>
                    <a:gd name="connsiteY46" fmla="*/ 459627 h 983501"/>
                    <a:gd name="connsiteX47" fmla="*/ 28575 w 1165872"/>
                    <a:gd name="connsiteY47" fmla="*/ 431052 h 983501"/>
                    <a:gd name="connsiteX48" fmla="*/ 85725 w 1165872"/>
                    <a:gd name="connsiteY48" fmla="*/ 383427 h 983501"/>
                    <a:gd name="connsiteX49" fmla="*/ 104775 w 1165872"/>
                    <a:gd name="connsiteY49" fmla="*/ 354852 h 983501"/>
                    <a:gd name="connsiteX50" fmla="*/ 133350 w 1165872"/>
                    <a:gd name="connsiteY50" fmla="*/ 335802 h 983501"/>
                    <a:gd name="connsiteX51" fmla="*/ 142875 w 1165872"/>
                    <a:gd name="connsiteY51" fmla="*/ 297702 h 983501"/>
                    <a:gd name="connsiteX52" fmla="*/ 171450 w 1165872"/>
                    <a:gd name="connsiteY52" fmla="*/ 288177 h 983501"/>
                    <a:gd name="connsiteX53" fmla="*/ 200025 w 1165872"/>
                    <a:gd name="connsiteY53" fmla="*/ 269127 h 983501"/>
                    <a:gd name="connsiteX54" fmla="*/ 199722 w 1165872"/>
                    <a:gd name="connsiteY54" fmla="*/ 74242 h 983501"/>
                    <a:gd name="connsiteX55" fmla="*/ 200025 w 1165872"/>
                    <a:gd name="connsiteY55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469107 w 1165872"/>
                    <a:gd name="connsiteY36" fmla="*/ 947782 h 983501"/>
                    <a:gd name="connsiteX37" fmla="*/ 521495 w 1165872"/>
                    <a:gd name="connsiteY37" fmla="*/ 940639 h 983501"/>
                    <a:gd name="connsiteX38" fmla="*/ 361950 w 1165872"/>
                    <a:gd name="connsiteY38" fmla="*/ 964452 h 983501"/>
                    <a:gd name="connsiteX39" fmla="*/ 266700 w 1165872"/>
                    <a:gd name="connsiteY39" fmla="*/ 935877 h 983501"/>
                    <a:gd name="connsiteX40" fmla="*/ 190500 w 1165872"/>
                    <a:gd name="connsiteY40" fmla="*/ 916827 h 983501"/>
                    <a:gd name="connsiteX41" fmla="*/ 104775 w 1165872"/>
                    <a:gd name="connsiteY41" fmla="*/ 897777 h 983501"/>
                    <a:gd name="connsiteX42" fmla="*/ 76200 w 1165872"/>
                    <a:gd name="connsiteY42" fmla="*/ 878727 h 983501"/>
                    <a:gd name="connsiteX43" fmla="*/ 76200 w 1165872"/>
                    <a:gd name="connsiteY43" fmla="*/ 745377 h 983501"/>
                    <a:gd name="connsiteX44" fmla="*/ 47625 w 1165872"/>
                    <a:gd name="connsiteY44" fmla="*/ 726327 h 983501"/>
                    <a:gd name="connsiteX45" fmla="*/ 19050 w 1165872"/>
                    <a:gd name="connsiteY45" fmla="*/ 659652 h 983501"/>
                    <a:gd name="connsiteX46" fmla="*/ 0 w 1165872"/>
                    <a:gd name="connsiteY46" fmla="*/ 602502 h 983501"/>
                    <a:gd name="connsiteX47" fmla="*/ 9525 w 1165872"/>
                    <a:gd name="connsiteY47" fmla="*/ 459627 h 983501"/>
                    <a:gd name="connsiteX48" fmla="*/ 28575 w 1165872"/>
                    <a:gd name="connsiteY48" fmla="*/ 431052 h 983501"/>
                    <a:gd name="connsiteX49" fmla="*/ 85725 w 1165872"/>
                    <a:gd name="connsiteY49" fmla="*/ 383427 h 983501"/>
                    <a:gd name="connsiteX50" fmla="*/ 104775 w 1165872"/>
                    <a:gd name="connsiteY50" fmla="*/ 354852 h 983501"/>
                    <a:gd name="connsiteX51" fmla="*/ 133350 w 1165872"/>
                    <a:gd name="connsiteY51" fmla="*/ 335802 h 983501"/>
                    <a:gd name="connsiteX52" fmla="*/ 142875 w 1165872"/>
                    <a:gd name="connsiteY52" fmla="*/ 297702 h 983501"/>
                    <a:gd name="connsiteX53" fmla="*/ 171450 w 1165872"/>
                    <a:gd name="connsiteY53" fmla="*/ 288177 h 983501"/>
                    <a:gd name="connsiteX54" fmla="*/ 200025 w 1165872"/>
                    <a:gd name="connsiteY54" fmla="*/ 269127 h 983501"/>
                    <a:gd name="connsiteX55" fmla="*/ 199722 w 1165872"/>
                    <a:gd name="connsiteY55" fmla="*/ 74242 h 983501"/>
                    <a:gd name="connsiteX56" fmla="*/ 200025 w 1165872"/>
                    <a:gd name="connsiteY56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592932 w 1165872"/>
                    <a:gd name="connsiteY36" fmla="*/ 938257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361950 w 1165872"/>
                    <a:gd name="connsiteY39" fmla="*/ 964452 h 983501"/>
                    <a:gd name="connsiteX40" fmla="*/ 266700 w 1165872"/>
                    <a:gd name="connsiteY40" fmla="*/ 935877 h 983501"/>
                    <a:gd name="connsiteX41" fmla="*/ 190500 w 1165872"/>
                    <a:gd name="connsiteY41" fmla="*/ 916827 h 983501"/>
                    <a:gd name="connsiteX42" fmla="*/ 104775 w 1165872"/>
                    <a:gd name="connsiteY42" fmla="*/ 897777 h 983501"/>
                    <a:gd name="connsiteX43" fmla="*/ 76200 w 1165872"/>
                    <a:gd name="connsiteY43" fmla="*/ 878727 h 983501"/>
                    <a:gd name="connsiteX44" fmla="*/ 76200 w 1165872"/>
                    <a:gd name="connsiteY44" fmla="*/ 745377 h 983501"/>
                    <a:gd name="connsiteX45" fmla="*/ 47625 w 1165872"/>
                    <a:gd name="connsiteY45" fmla="*/ 726327 h 983501"/>
                    <a:gd name="connsiteX46" fmla="*/ 19050 w 1165872"/>
                    <a:gd name="connsiteY46" fmla="*/ 659652 h 983501"/>
                    <a:gd name="connsiteX47" fmla="*/ 0 w 1165872"/>
                    <a:gd name="connsiteY47" fmla="*/ 602502 h 983501"/>
                    <a:gd name="connsiteX48" fmla="*/ 9525 w 1165872"/>
                    <a:gd name="connsiteY48" fmla="*/ 459627 h 983501"/>
                    <a:gd name="connsiteX49" fmla="*/ 28575 w 1165872"/>
                    <a:gd name="connsiteY49" fmla="*/ 431052 h 983501"/>
                    <a:gd name="connsiteX50" fmla="*/ 85725 w 1165872"/>
                    <a:gd name="connsiteY50" fmla="*/ 383427 h 983501"/>
                    <a:gd name="connsiteX51" fmla="*/ 104775 w 1165872"/>
                    <a:gd name="connsiteY51" fmla="*/ 354852 h 983501"/>
                    <a:gd name="connsiteX52" fmla="*/ 133350 w 1165872"/>
                    <a:gd name="connsiteY52" fmla="*/ 335802 h 983501"/>
                    <a:gd name="connsiteX53" fmla="*/ 142875 w 1165872"/>
                    <a:gd name="connsiteY53" fmla="*/ 297702 h 983501"/>
                    <a:gd name="connsiteX54" fmla="*/ 171450 w 1165872"/>
                    <a:gd name="connsiteY54" fmla="*/ 288177 h 983501"/>
                    <a:gd name="connsiteX55" fmla="*/ 200025 w 1165872"/>
                    <a:gd name="connsiteY55" fmla="*/ 269127 h 983501"/>
                    <a:gd name="connsiteX56" fmla="*/ 199722 w 1165872"/>
                    <a:gd name="connsiteY56" fmla="*/ 74242 h 983501"/>
                    <a:gd name="connsiteX57" fmla="*/ 200025 w 1165872"/>
                    <a:gd name="connsiteY57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592932 w 1165872"/>
                    <a:gd name="connsiteY36" fmla="*/ 938257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428626 w 1165872"/>
                    <a:gd name="connsiteY39" fmla="*/ 957307 h 983501"/>
                    <a:gd name="connsiteX40" fmla="*/ 361950 w 1165872"/>
                    <a:gd name="connsiteY40" fmla="*/ 964452 h 983501"/>
                    <a:gd name="connsiteX41" fmla="*/ 266700 w 1165872"/>
                    <a:gd name="connsiteY41" fmla="*/ 935877 h 983501"/>
                    <a:gd name="connsiteX42" fmla="*/ 190500 w 1165872"/>
                    <a:gd name="connsiteY42" fmla="*/ 916827 h 983501"/>
                    <a:gd name="connsiteX43" fmla="*/ 104775 w 1165872"/>
                    <a:gd name="connsiteY43" fmla="*/ 897777 h 983501"/>
                    <a:gd name="connsiteX44" fmla="*/ 76200 w 1165872"/>
                    <a:gd name="connsiteY44" fmla="*/ 878727 h 983501"/>
                    <a:gd name="connsiteX45" fmla="*/ 76200 w 1165872"/>
                    <a:gd name="connsiteY45" fmla="*/ 745377 h 983501"/>
                    <a:gd name="connsiteX46" fmla="*/ 47625 w 1165872"/>
                    <a:gd name="connsiteY46" fmla="*/ 726327 h 983501"/>
                    <a:gd name="connsiteX47" fmla="*/ 19050 w 1165872"/>
                    <a:gd name="connsiteY47" fmla="*/ 659652 h 983501"/>
                    <a:gd name="connsiteX48" fmla="*/ 0 w 1165872"/>
                    <a:gd name="connsiteY48" fmla="*/ 602502 h 983501"/>
                    <a:gd name="connsiteX49" fmla="*/ 9525 w 1165872"/>
                    <a:gd name="connsiteY49" fmla="*/ 459627 h 983501"/>
                    <a:gd name="connsiteX50" fmla="*/ 28575 w 1165872"/>
                    <a:gd name="connsiteY50" fmla="*/ 431052 h 983501"/>
                    <a:gd name="connsiteX51" fmla="*/ 85725 w 1165872"/>
                    <a:gd name="connsiteY51" fmla="*/ 383427 h 983501"/>
                    <a:gd name="connsiteX52" fmla="*/ 104775 w 1165872"/>
                    <a:gd name="connsiteY52" fmla="*/ 354852 h 983501"/>
                    <a:gd name="connsiteX53" fmla="*/ 133350 w 1165872"/>
                    <a:gd name="connsiteY53" fmla="*/ 335802 h 983501"/>
                    <a:gd name="connsiteX54" fmla="*/ 142875 w 1165872"/>
                    <a:gd name="connsiteY54" fmla="*/ 297702 h 983501"/>
                    <a:gd name="connsiteX55" fmla="*/ 171450 w 1165872"/>
                    <a:gd name="connsiteY55" fmla="*/ 288177 h 983501"/>
                    <a:gd name="connsiteX56" fmla="*/ 200025 w 1165872"/>
                    <a:gd name="connsiteY56" fmla="*/ 269127 h 983501"/>
                    <a:gd name="connsiteX57" fmla="*/ 199722 w 1165872"/>
                    <a:gd name="connsiteY57" fmla="*/ 74242 h 983501"/>
                    <a:gd name="connsiteX58" fmla="*/ 200025 w 1165872"/>
                    <a:gd name="connsiteY58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609600 w 1165872"/>
                    <a:gd name="connsiteY36" fmla="*/ 926351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428626 w 1165872"/>
                    <a:gd name="connsiteY39" fmla="*/ 957307 h 983501"/>
                    <a:gd name="connsiteX40" fmla="*/ 361950 w 1165872"/>
                    <a:gd name="connsiteY40" fmla="*/ 964452 h 983501"/>
                    <a:gd name="connsiteX41" fmla="*/ 266700 w 1165872"/>
                    <a:gd name="connsiteY41" fmla="*/ 935877 h 983501"/>
                    <a:gd name="connsiteX42" fmla="*/ 190500 w 1165872"/>
                    <a:gd name="connsiteY42" fmla="*/ 916827 h 983501"/>
                    <a:gd name="connsiteX43" fmla="*/ 104775 w 1165872"/>
                    <a:gd name="connsiteY43" fmla="*/ 897777 h 983501"/>
                    <a:gd name="connsiteX44" fmla="*/ 76200 w 1165872"/>
                    <a:gd name="connsiteY44" fmla="*/ 878727 h 983501"/>
                    <a:gd name="connsiteX45" fmla="*/ 76200 w 1165872"/>
                    <a:gd name="connsiteY45" fmla="*/ 745377 h 983501"/>
                    <a:gd name="connsiteX46" fmla="*/ 47625 w 1165872"/>
                    <a:gd name="connsiteY46" fmla="*/ 726327 h 983501"/>
                    <a:gd name="connsiteX47" fmla="*/ 19050 w 1165872"/>
                    <a:gd name="connsiteY47" fmla="*/ 659652 h 983501"/>
                    <a:gd name="connsiteX48" fmla="*/ 0 w 1165872"/>
                    <a:gd name="connsiteY48" fmla="*/ 602502 h 983501"/>
                    <a:gd name="connsiteX49" fmla="*/ 9525 w 1165872"/>
                    <a:gd name="connsiteY49" fmla="*/ 459627 h 983501"/>
                    <a:gd name="connsiteX50" fmla="*/ 28575 w 1165872"/>
                    <a:gd name="connsiteY50" fmla="*/ 431052 h 983501"/>
                    <a:gd name="connsiteX51" fmla="*/ 85725 w 1165872"/>
                    <a:gd name="connsiteY51" fmla="*/ 383427 h 983501"/>
                    <a:gd name="connsiteX52" fmla="*/ 104775 w 1165872"/>
                    <a:gd name="connsiteY52" fmla="*/ 354852 h 983501"/>
                    <a:gd name="connsiteX53" fmla="*/ 133350 w 1165872"/>
                    <a:gd name="connsiteY53" fmla="*/ 335802 h 983501"/>
                    <a:gd name="connsiteX54" fmla="*/ 142875 w 1165872"/>
                    <a:gd name="connsiteY54" fmla="*/ 297702 h 983501"/>
                    <a:gd name="connsiteX55" fmla="*/ 171450 w 1165872"/>
                    <a:gd name="connsiteY55" fmla="*/ 288177 h 983501"/>
                    <a:gd name="connsiteX56" fmla="*/ 200025 w 1165872"/>
                    <a:gd name="connsiteY56" fmla="*/ 269127 h 983501"/>
                    <a:gd name="connsiteX57" fmla="*/ 199722 w 1165872"/>
                    <a:gd name="connsiteY57" fmla="*/ 74242 h 983501"/>
                    <a:gd name="connsiteX58" fmla="*/ 200025 w 1165872"/>
                    <a:gd name="connsiteY58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59606 w 1165872"/>
                    <a:gd name="connsiteY35" fmla="*/ 931115 h 983501"/>
                    <a:gd name="connsiteX36" fmla="*/ 609600 w 1165872"/>
                    <a:gd name="connsiteY36" fmla="*/ 926351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428626 w 1165872"/>
                    <a:gd name="connsiteY39" fmla="*/ 957307 h 983501"/>
                    <a:gd name="connsiteX40" fmla="*/ 361950 w 1165872"/>
                    <a:gd name="connsiteY40" fmla="*/ 964452 h 983501"/>
                    <a:gd name="connsiteX41" fmla="*/ 266700 w 1165872"/>
                    <a:gd name="connsiteY41" fmla="*/ 935877 h 983501"/>
                    <a:gd name="connsiteX42" fmla="*/ 190500 w 1165872"/>
                    <a:gd name="connsiteY42" fmla="*/ 916827 h 983501"/>
                    <a:gd name="connsiteX43" fmla="*/ 104775 w 1165872"/>
                    <a:gd name="connsiteY43" fmla="*/ 897777 h 983501"/>
                    <a:gd name="connsiteX44" fmla="*/ 76200 w 1165872"/>
                    <a:gd name="connsiteY44" fmla="*/ 878727 h 983501"/>
                    <a:gd name="connsiteX45" fmla="*/ 76200 w 1165872"/>
                    <a:gd name="connsiteY45" fmla="*/ 745377 h 983501"/>
                    <a:gd name="connsiteX46" fmla="*/ 47625 w 1165872"/>
                    <a:gd name="connsiteY46" fmla="*/ 726327 h 983501"/>
                    <a:gd name="connsiteX47" fmla="*/ 19050 w 1165872"/>
                    <a:gd name="connsiteY47" fmla="*/ 659652 h 983501"/>
                    <a:gd name="connsiteX48" fmla="*/ 0 w 1165872"/>
                    <a:gd name="connsiteY48" fmla="*/ 602502 h 983501"/>
                    <a:gd name="connsiteX49" fmla="*/ 9525 w 1165872"/>
                    <a:gd name="connsiteY49" fmla="*/ 459627 h 983501"/>
                    <a:gd name="connsiteX50" fmla="*/ 28575 w 1165872"/>
                    <a:gd name="connsiteY50" fmla="*/ 431052 h 983501"/>
                    <a:gd name="connsiteX51" fmla="*/ 85725 w 1165872"/>
                    <a:gd name="connsiteY51" fmla="*/ 383427 h 983501"/>
                    <a:gd name="connsiteX52" fmla="*/ 104775 w 1165872"/>
                    <a:gd name="connsiteY52" fmla="*/ 354852 h 983501"/>
                    <a:gd name="connsiteX53" fmla="*/ 133350 w 1165872"/>
                    <a:gd name="connsiteY53" fmla="*/ 335802 h 983501"/>
                    <a:gd name="connsiteX54" fmla="*/ 142875 w 1165872"/>
                    <a:gd name="connsiteY54" fmla="*/ 297702 h 983501"/>
                    <a:gd name="connsiteX55" fmla="*/ 171450 w 1165872"/>
                    <a:gd name="connsiteY55" fmla="*/ 288177 h 983501"/>
                    <a:gd name="connsiteX56" fmla="*/ 200025 w 1165872"/>
                    <a:gd name="connsiteY56" fmla="*/ 269127 h 983501"/>
                    <a:gd name="connsiteX57" fmla="*/ 199722 w 1165872"/>
                    <a:gd name="connsiteY57" fmla="*/ 74242 h 983501"/>
                    <a:gd name="connsiteX58" fmla="*/ 200025 w 1165872"/>
                    <a:gd name="connsiteY58" fmla="*/ 78627 h 983501"/>
                    <a:gd name="connsiteX0" fmla="*/ 200025 w 1165872"/>
                    <a:gd name="connsiteY0" fmla="*/ 78627 h 1047814"/>
                    <a:gd name="connsiteX1" fmla="*/ 228600 w 1165872"/>
                    <a:gd name="connsiteY1" fmla="*/ 192927 h 1047814"/>
                    <a:gd name="connsiteX2" fmla="*/ 259557 w 1165872"/>
                    <a:gd name="connsiteY2" fmla="*/ 235790 h 1047814"/>
                    <a:gd name="connsiteX3" fmla="*/ 261937 w 1165872"/>
                    <a:gd name="connsiteY3" fmla="*/ 166734 h 1047814"/>
                    <a:gd name="connsiteX4" fmla="*/ 333375 w 1165872"/>
                    <a:gd name="connsiteY4" fmla="*/ 195308 h 1047814"/>
                    <a:gd name="connsiteX5" fmla="*/ 409575 w 1165872"/>
                    <a:gd name="connsiteY5" fmla="*/ 183402 h 1047814"/>
                    <a:gd name="connsiteX6" fmla="*/ 476251 w 1165872"/>
                    <a:gd name="connsiteY6" fmla="*/ 204833 h 1047814"/>
                    <a:gd name="connsiteX7" fmla="*/ 535780 w 1165872"/>
                    <a:gd name="connsiteY7" fmla="*/ 46 h 1047814"/>
                    <a:gd name="connsiteX8" fmla="*/ 507206 w 1165872"/>
                    <a:gd name="connsiteY8" fmla="*/ 223883 h 1047814"/>
                    <a:gd name="connsiteX9" fmla="*/ 557212 w 1165872"/>
                    <a:gd name="connsiteY9" fmla="*/ 183401 h 1047814"/>
                    <a:gd name="connsiteX10" fmla="*/ 547687 w 1165872"/>
                    <a:gd name="connsiteY10" fmla="*/ 245316 h 1047814"/>
                    <a:gd name="connsiteX11" fmla="*/ 600076 w 1165872"/>
                    <a:gd name="connsiteY11" fmla="*/ 269127 h 1047814"/>
                    <a:gd name="connsiteX12" fmla="*/ 669131 w 1165872"/>
                    <a:gd name="connsiteY12" fmla="*/ 202452 h 1047814"/>
                    <a:gd name="connsiteX13" fmla="*/ 635794 w 1165872"/>
                    <a:gd name="connsiteY13" fmla="*/ 283416 h 1047814"/>
                    <a:gd name="connsiteX14" fmla="*/ 676276 w 1165872"/>
                    <a:gd name="connsiteY14" fmla="*/ 276272 h 1047814"/>
                    <a:gd name="connsiteX15" fmla="*/ 676275 w 1165872"/>
                    <a:gd name="connsiteY15" fmla="*/ 321516 h 1047814"/>
                    <a:gd name="connsiteX16" fmla="*/ 716755 w 1165872"/>
                    <a:gd name="connsiteY16" fmla="*/ 323897 h 1047814"/>
                    <a:gd name="connsiteX17" fmla="*/ 766763 w 1165872"/>
                    <a:gd name="connsiteY17" fmla="*/ 359615 h 1047814"/>
                    <a:gd name="connsiteX18" fmla="*/ 766762 w 1165872"/>
                    <a:gd name="connsiteY18" fmla="*/ 409621 h 1047814"/>
                    <a:gd name="connsiteX19" fmla="*/ 776288 w 1165872"/>
                    <a:gd name="connsiteY19" fmla="*/ 495346 h 1047814"/>
                    <a:gd name="connsiteX20" fmla="*/ 831057 w 1165872"/>
                    <a:gd name="connsiteY20" fmla="*/ 504871 h 1047814"/>
                    <a:gd name="connsiteX21" fmla="*/ 792956 w 1165872"/>
                    <a:gd name="connsiteY21" fmla="*/ 545352 h 1047814"/>
                    <a:gd name="connsiteX22" fmla="*/ 840581 w 1165872"/>
                    <a:gd name="connsiteY22" fmla="*/ 588214 h 1047814"/>
                    <a:gd name="connsiteX23" fmla="*/ 814388 w 1165872"/>
                    <a:gd name="connsiteY23" fmla="*/ 619171 h 1047814"/>
                    <a:gd name="connsiteX24" fmla="*/ 821531 w 1165872"/>
                    <a:gd name="connsiteY24" fmla="*/ 659652 h 1047814"/>
                    <a:gd name="connsiteX25" fmla="*/ 766761 w 1165872"/>
                    <a:gd name="connsiteY25" fmla="*/ 695371 h 1047814"/>
                    <a:gd name="connsiteX26" fmla="*/ 885827 w 1165872"/>
                    <a:gd name="connsiteY26" fmla="*/ 740616 h 1047814"/>
                    <a:gd name="connsiteX27" fmla="*/ 992984 w 1165872"/>
                    <a:gd name="connsiteY27" fmla="*/ 757284 h 1047814"/>
                    <a:gd name="connsiteX28" fmla="*/ 1157288 w 1165872"/>
                    <a:gd name="connsiteY28" fmla="*/ 812052 h 1047814"/>
                    <a:gd name="connsiteX29" fmla="*/ 766764 w 1165872"/>
                    <a:gd name="connsiteY29" fmla="*/ 731091 h 1047814"/>
                    <a:gd name="connsiteX30" fmla="*/ 764381 w 1165872"/>
                    <a:gd name="connsiteY30" fmla="*/ 804908 h 1047814"/>
                    <a:gd name="connsiteX31" fmla="*/ 733425 w 1165872"/>
                    <a:gd name="connsiteY31" fmla="*/ 819196 h 1047814"/>
                    <a:gd name="connsiteX32" fmla="*/ 700086 w 1165872"/>
                    <a:gd name="connsiteY32" fmla="*/ 862059 h 1047814"/>
                    <a:gd name="connsiteX33" fmla="*/ 652463 w 1165872"/>
                    <a:gd name="connsiteY33" fmla="*/ 890633 h 1047814"/>
                    <a:gd name="connsiteX34" fmla="*/ 726282 w 1165872"/>
                    <a:gd name="connsiteY34" fmla="*/ 983501 h 1047814"/>
                    <a:gd name="connsiteX35" fmla="*/ 659606 w 1165872"/>
                    <a:gd name="connsiteY35" fmla="*/ 931115 h 1047814"/>
                    <a:gd name="connsiteX36" fmla="*/ 609600 w 1165872"/>
                    <a:gd name="connsiteY36" fmla="*/ 926351 h 1047814"/>
                    <a:gd name="connsiteX37" fmla="*/ 469107 w 1165872"/>
                    <a:gd name="connsiteY37" fmla="*/ 947782 h 1047814"/>
                    <a:gd name="connsiteX38" fmla="*/ 476251 w 1165872"/>
                    <a:gd name="connsiteY38" fmla="*/ 1047795 h 1047814"/>
                    <a:gd name="connsiteX39" fmla="*/ 428626 w 1165872"/>
                    <a:gd name="connsiteY39" fmla="*/ 957307 h 1047814"/>
                    <a:gd name="connsiteX40" fmla="*/ 361950 w 1165872"/>
                    <a:gd name="connsiteY40" fmla="*/ 964452 h 1047814"/>
                    <a:gd name="connsiteX41" fmla="*/ 266700 w 1165872"/>
                    <a:gd name="connsiteY41" fmla="*/ 935877 h 1047814"/>
                    <a:gd name="connsiteX42" fmla="*/ 190500 w 1165872"/>
                    <a:gd name="connsiteY42" fmla="*/ 916827 h 1047814"/>
                    <a:gd name="connsiteX43" fmla="*/ 104775 w 1165872"/>
                    <a:gd name="connsiteY43" fmla="*/ 897777 h 1047814"/>
                    <a:gd name="connsiteX44" fmla="*/ 76200 w 1165872"/>
                    <a:gd name="connsiteY44" fmla="*/ 878727 h 1047814"/>
                    <a:gd name="connsiteX45" fmla="*/ 76200 w 1165872"/>
                    <a:gd name="connsiteY45" fmla="*/ 745377 h 1047814"/>
                    <a:gd name="connsiteX46" fmla="*/ 47625 w 1165872"/>
                    <a:gd name="connsiteY46" fmla="*/ 726327 h 1047814"/>
                    <a:gd name="connsiteX47" fmla="*/ 19050 w 1165872"/>
                    <a:gd name="connsiteY47" fmla="*/ 659652 h 1047814"/>
                    <a:gd name="connsiteX48" fmla="*/ 0 w 1165872"/>
                    <a:gd name="connsiteY48" fmla="*/ 602502 h 1047814"/>
                    <a:gd name="connsiteX49" fmla="*/ 9525 w 1165872"/>
                    <a:gd name="connsiteY49" fmla="*/ 459627 h 1047814"/>
                    <a:gd name="connsiteX50" fmla="*/ 28575 w 1165872"/>
                    <a:gd name="connsiteY50" fmla="*/ 431052 h 1047814"/>
                    <a:gd name="connsiteX51" fmla="*/ 85725 w 1165872"/>
                    <a:gd name="connsiteY51" fmla="*/ 383427 h 1047814"/>
                    <a:gd name="connsiteX52" fmla="*/ 104775 w 1165872"/>
                    <a:gd name="connsiteY52" fmla="*/ 354852 h 1047814"/>
                    <a:gd name="connsiteX53" fmla="*/ 133350 w 1165872"/>
                    <a:gd name="connsiteY53" fmla="*/ 335802 h 1047814"/>
                    <a:gd name="connsiteX54" fmla="*/ 142875 w 1165872"/>
                    <a:gd name="connsiteY54" fmla="*/ 297702 h 1047814"/>
                    <a:gd name="connsiteX55" fmla="*/ 171450 w 1165872"/>
                    <a:gd name="connsiteY55" fmla="*/ 288177 h 1047814"/>
                    <a:gd name="connsiteX56" fmla="*/ 200025 w 1165872"/>
                    <a:gd name="connsiteY56" fmla="*/ 269127 h 1047814"/>
                    <a:gd name="connsiteX57" fmla="*/ 199722 w 1165872"/>
                    <a:gd name="connsiteY57" fmla="*/ 74242 h 1047814"/>
                    <a:gd name="connsiteX58" fmla="*/ 200025 w 1165872"/>
                    <a:gd name="connsiteY58" fmla="*/ 78627 h 1047814"/>
                    <a:gd name="connsiteX0" fmla="*/ 200025 w 1165872"/>
                    <a:gd name="connsiteY0" fmla="*/ 78627 h 1047814"/>
                    <a:gd name="connsiteX1" fmla="*/ 228600 w 1165872"/>
                    <a:gd name="connsiteY1" fmla="*/ 192927 h 1047814"/>
                    <a:gd name="connsiteX2" fmla="*/ 259557 w 1165872"/>
                    <a:gd name="connsiteY2" fmla="*/ 235790 h 1047814"/>
                    <a:gd name="connsiteX3" fmla="*/ 261937 w 1165872"/>
                    <a:gd name="connsiteY3" fmla="*/ 166734 h 1047814"/>
                    <a:gd name="connsiteX4" fmla="*/ 333375 w 1165872"/>
                    <a:gd name="connsiteY4" fmla="*/ 195308 h 1047814"/>
                    <a:gd name="connsiteX5" fmla="*/ 409575 w 1165872"/>
                    <a:gd name="connsiteY5" fmla="*/ 183402 h 1047814"/>
                    <a:gd name="connsiteX6" fmla="*/ 476251 w 1165872"/>
                    <a:gd name="connsiteY6" fmla="*/ 204833 h 1047814"/>
                    <a:gd name="connsiteX7" fmla="*/ 535780 w 1165872"/>
                    <a:gd name="connsiteY7" fmla="*/ 46 h 1047814"/>
                    <a:gd name="connsiteX8" fmla="*/ 507206 w 1165872"/>
                    <a:gd name="connsiteY8" fmla="*/ 223883 h 1047814"/>
                    <a:gd name="connsiteX9" fmla="*/ 557212 w 1165872"/>
                    <a:gd name="connsiteY9" fmla="*/ 183401 h 1047814"/>
                    <a:gd name="connsiteX10" fmla="*/ 547687 w 1165872"/>
                    <a:gd name="connsiteY10" fmla="*/ 245316 h 1047814"/>
                    <a:gd name="connsiteX11" fmla="*/ 600076 w 1165872"/>
                    <a:gd name="connsiteY11" fmla="*/ 269127 h 1047814"/>
                    <a:gd name="connsiteX12" fmla="*/ 669131 w 1165872"/>
                    <a:gd name="connsiteY12" fmla="*/ 202452 h 1047814"/>
                    <a:gd name="connsiteX13" fmla="*/ 635794 w 1165872"/>
                    <a:gd name="connsiteY13" fmla="*/ 283416 h 1047814"/>
                    <a:gd name="connsiteX14" fmla="*/ 676276 w 1165872"/>
                    <a:gd name="connsiteY14" fmla="*/ 276272 h 1047814"/>
                    <a:gd name="connsiteX15" fmla="*/ 676275 w 1165872"/>
                    <a:gd name="connsiteY15" fmla="*/ 321516 h 1047814"/>
                    <a:gd name="connsiteX16" fmla="*/ 716755 w 1165872"/>
                    <a:gd name="connsiteY16" fmla="*/ 323897 h 1047814"/>
                    <a:gd name="connsiteX17" fmla="*/ 766763 w 1165872"/>
                    <a:gd name="connsiteY17" fmla="*/ 359615 h 1047814"/>
                    <a:gd name="connsiteX18" fmla="*/ 766762 w 1165872"/>
                    <a:gd name="connsiteY18" fmla="*/ 409621 h 1047814"/>
                    <a:gd name="connsiteX19" fmla="*/ 776288 w 1165872"/>
                    <a:gd name="connsiteY19" fmla="*/ 495346 h 1047814"/>
                    <a:gd name="connsiteX20" fmla="*/ 831057 w 1165872"/>
                    <a:gd name="connsiteY20" fmla="*/ 504871 h 1047814"/>
                    <a:gd name="connsiteX21" fmla="*/ 792956 w 1165872"/>
                    <a:gd name="connsiteY21" fmla="*/ 545352 h 1047814"/>
                    <a:gd name="connsiteX22" fmla="*/ 840581 w 1165872"/>
                    <a:gd name="connsiteY22" fmla="*/ 588214 h 1047814"/>
                    <a:gd name="connsiteX23" fmla="*/ 814388 w 1165872"/>
                    <a:gd name="connsiteY23" fmla="*/ 619171 h 1047814"/>
                    <a:gd name="connsiteX24" fmla="*/ 821531 w 1165872"/>
                    <a:gd name="connsiteY24" fmla="*/ 659652 h 1047814"/>
                    <a:gd name="connsiteX25" fmla="*/ 766761 w 1165872"/>
                    <a:gd name="connsiteY25" fmla="*/ 695371 h 1047814"/>
                    <a:gd name="connsiteX26" fmla="*/ 885827 w 1165872"/>
                    <a:gd name="connsiteY26" fmla="*/ 740616 h 1047814"/>
                    <a:gd name="connsiteX27" fmla="*/ 992984 w 1165872"/>
                    <a:gd name="connsiteY27" fmla="*/ 757284 h 1047814"/>
                    <a:gd name="connsiteX28" fmla="*/ 1157288 w 1165872"/>
                    <a:gd name="connsiteY28" fmla="*/ 812052 h 1047814"/>
                    <a:gd name="connsiteX29" fmla="*/ 766764 w 1165872"/>
                    <a:gd name="connsiteY29" fmla="*/ 731091 h 1047814"/>
                    <a:gd name="connsiteX30" fmla="*/ 764381 w 1165872"/>
                    <a:gd name="connsiteY30" fmla="*/ 804908 h 1047814"/>
                    <a:gd name="connsiteX31" fmla="*/ 733425 w 1165872"/>
                    <a:gd name="connsiteY31" fmla="*/ 819196 h 1047814"/>
                    <a:gd name="connsiteX32" fmla="*/ 700086 w 1165872"/>
                    <a:gd name="connsiteY32" fmla="*/ 862059 h 1047814"/>
                    <a:gd name="connsiteX33" fmla="*/ 652463 w 1165872"/>
                    <a:gd name="connsiteY33" fmla="*/ 890633 h 1047814"/>
                    <a:gd name="connsiteX34" fmla="*/ 726282 w 1165872"/>
                    <a:gd name="connsiteY34" fmla="*/ 983501 h 1047814"/>
                    <a:gd name="connsiteX35" fmla="*/ 659606 w 1165872"/>
                    <a:gd name="connsiteY35" fmla="*/ 931115 h 1047814"/>
                    <a:gd name="connsiteX36" fmla="*/ 609600 w 1165872"/>
                    <a:gd name="connsiteY36" fmla="*/ 926351 h 1047814"/>
                    <a:gd name="connsiteX37" fmla="*/ 571501 w 1165872"/>
                    <a:gd name="connsiteY37" fmla="*/ 933494 h 1047814"/>
                    <a:gd name="connsiteX38" fmla="*/ 476251 w 1165872"/>
                    <a:gd name="connsiteY38" fmla="*/ 1047795 h 1047814"/>
                    <a:gd name="connsiteX39" fmla="*/ 428626 w 1165872"/>
                    <a:gd name="connsiteY39" fmla="*/ 957307 h 1047814"/>
                    <a:gd name="connsiteX40" fmla="*/ 361950 w 1165872"/>
                    <a:gd name="connsiteY40" fmla="*/ 964452 h 1047814"/>
                    <a:gd name="connsiteX41" fmla="*/ 266700 w 1165872"/>
                    <a:gd name="connsiteY41" fmla="*/ 935877 h 1047814"/>
                    <a:gd name="connsiteX42" fmla="*/ 190500 w 1165872"/>
                    <a:gd name="connsiteY42" fmla="*/ 916827 h 1047814"/>
                    <a:gd name="connsiteX43" fmla="*/ 104775 w 1165872"/>
                    <a:gd name="connsiteY43" fmla="*/ 897777 h 1047814"/>
                    <a:gd name="connsiteX44" fmla="*/ 76200 w 1165872"/>
                    <a:gd name="connsiteY44" fmla="*/ 878727 h 1047814"/>
                    <a:gd name="connsiteX45" fmla="*/ 76200 w 1165872"/>
                    <a:gd name="connsiteY45" fmla="*/ 745377 h 1047814"/>
                    <a:gd name="connsiteX46" fmla="*/ 47625 w 1165872"/>
                    <a:gd name="connsiteY46" fmla="*/ 726327 h 1047814"/>
                    <a:gd name="connsiteX47" fmla="*/ 19050 w 1165872"/>
                    <a:gd name="connsiteY47" fmla="*/ 659652 h 1047814"/>
                    <a:gd name="connsiteX48" fmla="*/ 0 w 1165872"/>
                    <a:gd name="connsiteY48" fmla="*/ 602502 h 1047814"/>
                    <a:gd name="connsiteX49" fmla="*/ 9525 w 1165872"/>
                    <a:gd name="connsiteY49" fmla="*/ 459627 h 1047814"/>
                    <a:gd name="connsiteX50" fmla="*/ 28575 w 1165872"/>
                    <a:gd name="connsiteY50" fmla="*/ 431052 h 1047814"/>
                    <a:gd name="connsiteX51" fmla="*/ 85725 w 1165872"/>
                    <a:gd name="connsiteY51" fmla="*/ 383427 h 1047814"/>
                    <a:gd name="connsiteX52" fmla="*/ 104775 w 1165872"/>
                    <a:gd name="connsiteY52" fmla="*/ 354852 h 1047814"/>
                    <a:gd name="connsiteX53" fmla="*/ 133350 w 1165872"/>
                    <a:gd name="connsiteY53" fmla="*/ 335802 h 1047814"/>
                    <a:gd name="connsiteX54" fmla="*/ 142875 w 1165872"/>
                    <a:gd name="connsiteY54" fmla="*/ 297702 h 1047814"/>
                    <a:gd name="connsiteX55" fmla="*/ 171450 w 1165872"/>
                    <a:gd name="connsiteY55" fmla="*/ 288177 h 1047814"/>
                    <a:gd name="connsiteX56" fmla="*/ 200025 w 1165872"/>
                    <a:gd name="connsiteY56" fmla="*/ 269127 h 1047814"/>
                    <a:gd name="connsiteX57" fmla="*/ 199722 w 1165872"/>
                    <a:gd name="connsiteY57" fmla="*/ 74242 h 1047814"/>
                    <a:gd name="connsiteX58" fmla="*/ 200025 w 1165872"/>
                    <a:gd name="connsiteY58" fmla="*/ 78627 h 1047814"/>
                    <a:gd name="connsiteX0" fmla="*/ 200025 w 1165872"/>
                    <a:gd name="connsiteY0" fmla="*/ 78627 h 1000208"/>
                    <a:gd name="connsiteX1" fmla="*/ 228600 w 1165872"/>
                    <a:gd name="connsiteY1" fmla="*/ 192927 h 1000208"/>
                    <a:gd name="connsiteX2" fmla="*/ 259557 w 1165872"/>
                    <a:gd name="connsiteY2" fmla="*/ 235790 h 1000208"/>
                    <a:gd name="connsiteX3" fmla="*/ 261937 w 1165872"/>
                    <a:gd name="connsiteY3" fmla="*/ 166734 h 1000208"/>
                    <a:gd name="connsiteX4" fmla="*/ 333375 w 1165872"/>
                    <a:gd name="connsiteY4" fmla="*/ 195308 h 1000208"/>
                    <a:gd name="connsiteX5" fmla="*/ 409575 w 1165872"/>
                    <a:gd name="connsiteY5" fmla="*/ 183402 h 1000208"/>
                    <a:gd name="connsiteX6" fmla="*/ 476251 w 1165872"/>
                    <a:gd name="connsiteY6" fmla="*/ 204833 h 1000208"/>
                    <a:gd name="connsiteX7" fmla="*/ 535780 w 1165872"/>
                    <a:gd name="connsiteY7" fmla="*/ 46 h 1000208"/>
                    <a:gd name="connsiteX8" fmla="*/ 507206 w 1165872"/>
                    <a:gd name="connsiteY8" fmla="*/ 223883 h 1000208"/>
                    <a:gd name="connsiteX9" fmla="*/ 557212 w 1165872"/>
                    <a:gd name="connsiteY9" fmla="*/ 183401 h 1000208"/>
                    <a:gd name="connsiteX10" fmla="*/ 547687 w 1165872"/>
                    <a:gd name="connsiteY10" fmla="*/ 245316 h 1000208"/>
                    <a:gd name="connsiteX11" fmla="*/ 600076 w 1165872"/>
                    <a:gd name="connsiteY11" fmla="*/ 269127 h 1000208"/>
                    <a:gd name="connsiteX12" fmla="*/ 669131 w 1165872"/>
                    <a:gd name="connsiteY12" fmla="*/ 202452 h 1000208"/>
                    <a:gd name="connsiteX13" fmla="*/ 635794 w 1165872"/>
                    <a:gd name="connsiteY13" fmla="*/ 283416 h 1000208"/>
                    <a:gd name="connsiteX14" fmla="*/ 676276 w 1165872"/>
                    <a:gd name="connsiteY14" fmla="*/ 276272 h 1000208"/>
                    <a:gd name="connsiteX15" fmla="*/ 676275 w 1165872"/>
                    <a:gd name="connsiteY15" fmla="*/ 321516 h 1000208"/>
                    <a:gd name="connsiteX16" fmla="*/ 716755 w 1165872"/>
                    <a:gd name="connsiteY16" fmla="*/ 323897 h 1000208"/>
                    <a:gd name="connsiteX17" fmla="*/ 766763 w 1165872"/>
                    <a:gd name="connsiteY17" fmla="*/ 359615 h 1000208"/>
                    <a:gd name="connsiteX18" fmla="*/ 766762 w 1165872"/>
                    <a:gd name="connsiteY18" fmla="*/ 409621 h 1000208"/>
                    <a:gd name="connsiteX19" fmla="*/ 776288 w 1165872"/>
                    <a:gd name="connsiteY19" fmla="*/ 495346 h 1000208"/>
                    <a:gd name="connsiteX20" fmla="*/ 831057 w 1165872"/>
                    <a:gd name="connsiteY20" fmla="*/ 504871 h 1000208"/>
                    <a:gd name="connsiteX21" fmla="*/ 792956 w 1165872"/>
                    <a:gd name="connsiteY21" fmla="*/ 545352 h 1000208"/>
                    <a:gd name="connsiteX22" fmla="*/ 840581 w 1165872"/>
                    <a:gd name="connsiteY22" fmla="*/ 588214 h 1000208"/>
                    <a:gd name="connsiteX23" fmla="*/ 814388 w 1165872"/>
                    <a:gd name="connsiteY23" fmla="*/ 619171 h 1000208"/>
                    <a:gd name="connsiteX24" fmla="*/ 821531 w 1165872"/>
                    <a:gd name="connsiteY24" fmla="*/ 659652 h 1000208"/>
                    <a:gd name="connsiteX25" fmla="*/ 766761 w 1165872"/>
                    <a:gd name="connsiteY25" fmla="*/ 695371 h 1000208"/>
                    <a:gd name="connsiteX26" fmla="*/ 885827 w 1165872"/>
                    <a:gd name="connsiteY26" fmla="*/ 740616 h 1000208"/>
                    <a:gd name="connsiteX27" fmla="*/ 992984 w 1165872"/>
                    <a:gd name="connsiteY27" fmla="*/ 757284 h 1000208"/>
                    <a:gd name="connsiteX28" fmla="*/ 1157288 w 1165872"/>
                    <a:gd name="connsiteY28" fmla="*/ 812052 h 1000208"/>
                    <a:gd name="connsiteX29" fmla="*/ 766764 w 1165872"/>
                    <a:gd name="connsiteY29" fmla="*/ 731091 h 1000208"/>
                    <a:gd name="connsiteX30" fmla="*/ 764381 w 1165872"/>
                    <a:gd name="connsiteY30" fmla="*/ 804908 h 1000208"/>
                    <a:gd name="connsiteX31" fmla="*/ 733425 w 1165872"/>
                    <a:gd name="connsiteY31" fmla="*/ 819196 h 1000208"/>
                    <a:gd name="connsiteX32" fmla="*/ 700086 w 1165872"/>
                    <a:gd name="connsiteY32" fmla="*/ 862059 h 1000208"/>
                    <a:gd name="connsiteX33" fmla="*/ 652463 w 1165872"/>
                    <a:gd name="connsiteY33" fmla="*/ 890633 h 1000208"/>
                    <a:gd name="connsiteX34" fmla="*/ 726282 w 1165872"/>
                    <a:gd name="connsiteY34" fmla="*/ 983501 h 1000208"/>
                    <a:gd name="connsiteX35" fmla="*/ 659606 w 1165872"/>
                    <a:gd name="connsiteY35" fmla="*/ 931115 h 1000208"/>
                    <a:gd name="connsiteX36" fmla="*/ 609600 w 1165872"/>
                    <a:gd name="connsiteY36" fmla="*/ 926351 h 1000208"/>
                    <a:gd name="connsiteX37" fmla="*/ 571501 w 1165872"/>
                    <a:gd name="connsiteY37" fmla="*/ 933494 h 1000208"/>
                    <a:gd name="connsiteX38" fmla="*/ 554833 w 1165872"/>
                    <a:gd name="connsiteY38" fmla="*/ 1000170 h 1000208"/>
                    <a:gd name="connsiteX39" fmla="*/ 428626 w 1165872"/>
                    <a:gd name="connsiteY39" fmla="*/ 957307 h 1000208"/>
                    <a:gd name="connsiteX40" fmla="*/ 361950 w 1165872"/>
                    <a:gd name="connsiteY40" fmla="*/ 964452 h 1000208"/>
                    <a:gd name="connsiteX41" fmla="*/ 266700 w 1165872"/>
                    <a:gd name="connsiteY41" fmla="*/ 935877 h 1000208"/>
                    <a:gd name="connsiteX42" fmla="*/ 190500 w 1165872"/>
                    <a:gd name="connsiteY42" fmla="*/ 916827 h 1000208"/>
                    <a:gd name="connsiteX43" fmla="*/ 104775 w 1165872"/>
                    <a:gd name="connsiteY43" fmla="*/ 897777 h 1000208"/>
                    <a:gd name="connsiteX44" fmla="*/ 76200 w 1165872"/>
                    <a:gd name="connsiteY44" fmla="*/ 878727 h 1000208"/>
                    <a:gd name="connsiteX45" fmla="*/ 76200 w 1165872"/>
                    <a:gd name="connsiteY45" fmla="*/ 745377 h 1000208"/>
                    <a:gd name="connsiteX46" fmla="*/ 47625 w 1165872"/>
                    <a:gd name="connsiteY46" fmla="*/ 726327 h 1000208"/>
                    <a:gd name="connsiteX47" fmla="*/ 19050 w 1165872"/>
                    <a:gd name="connsiteY47" fmla="*/ 659652 h 1000208"/>
                    <a:gd name="connsiteX48" fmla="*/ 0 w 1165872"/>
                    <a:gd name="connsiteY48" fmla="*/ 602502 h 1000208"/>
                    <a:gd name="connsiteX49" fmla="*/ 9525 w 1165872"/>
                    <a:gd name="connsiteY49" fmla="*/ 459627 h 1000208"/>
                    <a:gd name="connsiteX50" fmla="*/ 28575 w 1165872"/>
                    <a:gd name="connsiteY50" fmla="*/ 431052 h 1000208"/>
                    <a:gd name="connsiteX51" fmla="*/ 85725 w 1165872"/>
                    <a:gd name="connsiteY51" fmla="*/ 383427 h 1000208"/>
                    <a:gd name="connsiteX52" fmla="*/ 104775 w 1165872"/>
                    <a:gd name="connsiteY52" fmla="*/ 354852 h 1000208"/>
                    <a:gd name="connsiteX53" fmla="*/ 133350 w 1165872"/>
                    <a:gd name="connsiteY53" fmla="*/ 335802 h 1000208"/>
                    <a:gd name="connsiteX54" fmla="*/ 142875 w 1165872"/>
                    <a:gd name="connsiteY54" fmla="*/ 297702 h 1000208"/>
                    <a:gd name="connsiteX55" fmla="*/ 171450 w 1165872"/>
                    <a:gd name="connsiteY55" fmla="*/ 288177 h 1000208"/>
                    <a:gd name="connsiteX56" fmla="*/ 200025 w 1165872"/>
                    <a:gd name="connsiteY56" fmla="*/ 269127 h 1000208"/>
                    <a:gd name="connsiteX57" fmla="*/ 199722 w 1165872"/>
                    <a:gd name="connsiteY57" fmla="*/ 74242 h 1000208"/>
                    <a:gd name="connsiteX58" fmla="*/ 200025 w 1165872"/>
                    <a:gd name="connsiteY58" fmla="*/ 78627 h 1000208"/>
                    <a:gd name="connsiteX0" fmla="*/ 200025 w 1165872"/>
                    <a:gd name="connsiteY0" fmla="*/ 78627 h 1000208"/>
                    <a:gd name="connsiteX1" fmla="*/ 228600 w 1165872"/>
                    <a:gd name="connsiteY1" fmla="*/ 192927 h 1000208"/>
                    <a:gd name="connsiteX2" fmla="*/ 259557 w 1165872"/>
                    <a:gd name="connsiteY2" fmla="*/ 235790 h 1000208"/>
                    <a:gd name="connsiteX3" fmla="*/ 261937 w 1165872"/>
                    <a:gd name="connsiteY3" fmla="*/ 166734 h 1000208"/>
                    <a:gd name="connsiteX4" fmla="*/ 333375 w 1165872"/>
                    <a:gd name="connsiteY4" fmla="*/ 195308 h 1000208"/>
                    <a:gd name="connsiteX5" fmla="*/ 409575 w 1165872"/>
                    <a:gd name="connsiteY5" fmla="*/ 183402 h 1000208"/>
                    <a:gd name="connsiteX6" fmla="*/ 476251 w 1165872"/>
                    <a:gd name="connsiteY6" fmla="*/ 204833 h 1000208"/>
                    <a:gd name="connsiteX7" fmla="*/ 535780 w 1165872"/>
                    <a:gd name="connsiteY7" fmla="*/ 46 h 1000208"/>
                    <a:gd name="connsiteX8" fmla="*/ 507206 w 1165872"/>
                    <a:gd name="connsiteY8" fmla="*/ 223883 h 1000208"/>
                    <a:gd name="connsiteX9" fmla="*/ 557212 w 1165872"/>
                    <a:gd name="connsiteY9" fmla="*/ 183401 h 1000208"/>
                    <a:gd name="connsiteX10" fmla="*/ 547687 w 1165872"/>
                    <a:gd name="connsiteY10" fmla="*/ 245316 h 1000208"/>
                    <a:gd name="connsiteX11" fmla="*/ 600076 w 1165872"/>
                    <a:gd name="connsiteY11" fmla="*/ 269127 h 1000208"/>
                    <a:gd name="connsiteX12" fmla="*/ 669131 w 1165872"/>
                    <a:gd name="connsiteY12" fmla="*/ 202452 h 1000208"/>
                    <a:gd name="connsiteX13" fmla="*/ 635794 w 1165872"/>
                    <a:gd name="connsiteY13" fmla="*/ 283416 h 1000208"/>
                    <a:gd name="connsiteX14" fmla="*/ 676276 w 1165872"/>
                    <a:gd name="connsiteY14" fmla="*/ 276272 h 1000208"/>
                    <a:gd name="connsiteX15" fmla="*/ 676275 w 1165872"/>
                    <a:gd name="connsiteY15" fmla="*/ 321516 h 1000208"/>
                    <a:gd name="connsiteX16" fmla="*/ 716755 w 1165872"/>
                    <a:gd name="connsiteY16" fmla="*/ 323897 h 1000208"/>
                    <a:gd name="connsiteX17" fmla="*/ 766763 w 1165872"/>
                    <a:gd name="connsiteY17" fmla="*/ 359615 h 1000208"/>
                    <a:gd name="connsiteX18" fmla="*/ 766762 w 1165872"/>
                    <a:gd name="connsiteY18" fmla="*/ 409621 h 1000208"/>
                    <a:gd name="connsiteX19" fmla="*/ 776288 w 1165872"/>
                    <a:gd name="connsiteY19" fmla="*/ 495346 h 1000208"/>
                    <a:gd name="connsiteX20" fmla="*/ 831057 w 1165872"/>
                    <a:gd name="connsiteY20" fmla="*/ 504871 h 1000208"/>
                    <a:gd name="connsiteX21" fmla="*/ 792956 w 1165872"/>
                    <a:gd name="connsiteY21" fmla="*/ 545352 h 1000208"/>
                    <a:gd name="connsiteX22" fmla="*/ 840581 w 1165872"/>
                    <a:gd name="connsiteY22" fmla="*/ 588214 h 1000208"/>
                    <a:gd name="connsiteX23" fmla="*/ 814388 w 1165872"/>
                    <a:gd name="connsiteY23" fmla="*/ 619171 h 1000208"/>
                    <a:gd name="connsiteX24" fmla="*/ 821531 w 1165872"/>
                    <a:gd name="connsiteY24" fmla="*/ 659652 h 1000208"/>
                    <a:gd name="connsiteX25" fmla="*/ 766761 w 1165872"/>
                    <a:gd name="connsiteY25" fmla="*/ 695371 h 1000208"/>
                    <a:gd name="connsiteX26" fmla="*/ 885827 w 1165872"/>
                    <a:gd name="connsiteY26" fmla="*/ 740616 h 1000208"/>
                    <a:gd name="connsiteX27" fmla="*/ 992984 w 1165872"/>
                    <a:gd name="connsiteY27" fmla="*/ 757284 h 1000208"/>
                    <a:gd name="connsiteX28" fmla="*/ 1157288 w 1165872"/>
                    <a:gd name="connsiteY28" fmla="*/ 812052 h 1000208"/>
                    <a:gd name="connsiteX29" fmla="*/ 766764 w 1165872"/>
                    <a:gd name="connsiteY29" fmla="*/ 731091 h 1000208"/>
                    <a:gd name="connsiteX30" fmla="*/ 764381 w 1165872"/>
                    <a:gd name="connsiteY30" fmla="*/ 804908 h 1000208"/>
                    <a:gd name="connsiteX31" fmla="*/ 733425 w 1165872"/>
                    <a:gd name="connsiteY31" fmla="*/ 819196 h 1000208"/>
                    <a:gd name="connsiteX32" fmla="*/ 700086 w 1165872"/>
                    <a:gd name="connsiteY32" fmla="*/ 862059 h 1000208"/>
                    <a:gd name="connsiteX33" fmla="*/ 652463 w 1165872"/>
                    <a:gd name="connsiteY33" fmla="*/ 890633 h 1000208"/>
                    <a:gd name="connsiteX34" fmla="*/ 726282 w 1165872"/>
                    <a:gd name="connsiteY34" fmla="*/ 983501 h 1000208"/>
                    <a:gd name="connsiteX35" fmla="*/ 659606 w 1165872"/>
                    <a:gd name="connsiteY35" fmla="*/ 931115 h 1000208"/>
                    <a:gd name="connsiteX36" fmla="*/ 609600 w 1165872"/>
                    <a:gd name="connsiteY36" fmla="*/ 926351 h 1000208"/>
                    <a:gd name="connsiteX37" fmla="*/ 571501 w 1165872"/>
                    <a:gd name="connsiteY37" fmla="*/ 933494 h 1000208"/>
                    <a:gd name="connsiteX38" fmla="*/ 554833 w 1165872"/>
                    <a:gd name="connsiteY38" fmla="*/ 1000170 h 1000208"/>
                    <a:gd name="connsiteX39" fmla="*/ 428626 w 1165872"/>
                    <a:gd name="connsiteY39" fmla="*/ 957307 h 1000208"/>
                    <a:gd name="connsiteX40" fmla="*/ 361950 w 1165872"/>
                    <a:gd name="connsiteY40" fmla="*/ 964452 h 1000208"/>
                    <a:gd name="connsiteX41" fmla="*/ 266700 w 1165872"/>
                    <a:gd name="connsiteY41" fmla="*/ 935877 h 1000208"/>
                    <a:gd name="connsiteX42" fmla="*/ 190500 w 1165872"/>
                    <a:gd name="connsiteY42" fmla="*/ 916827 h 1000208"/>
                    <a:gd name="connsiteX43" fmla="*/ 104775 w 1165872"/>
                    <a:gd name="connsiteY43" fmla="*/ 897777 h 1000208"/>
                    <a:gd name="connsiteX44" fmla="*/ 76200 w 1165872"/>
                    <a:gd name="connsiteY44" fmla="*/ 878727 h 1000208"/>
                    <a:gd name="connsiteX45" fmla="*/ 76200 w 1165872"/>
                    <a:gd name="connsiteY45" fmla="*/ 745377 h 1000208"/>
                    <a:gd name="connsiteX46" fmla="*/ 47625 w 1165872"/>
                    <a:gd name="connsiteY46" fmla="*/ 726327 h 1000208"/>
                    <a:gd name="connsiteX47" fmla="*/ 19050 w 1165872"/>
                    <a:gd name="connsiteY47" fmla="*/ 659652 h 1000208"/>
                    <a:gd name="connsiteX48" fmla="*/ 0 w 1165872"/>
                    <a:gd name="connsiteY48" fmla="*/ 602502 h 1000208"/>
                    <a:gd name="connsiteX49" fmla="*/ 9525 w 1165872"/>
                    <a:gd name="connsiteY49" fmla="*/ 459627 h 1000208"/>
                    <a:gd name="connsiteX50" fmla="*/ 28575 w 1165872"/>
                    <a:gd name="connsiteY50" fmla="*/ 431052 h 1000208"/>
                    <a:gd name="connsiteX51" fmla="*/ 85725 w 1165872"/>
                    <a:gd name="connsiteY51" fmla="*/ 383427 h 1000208"/>
                    <a:gd name="connsiteX52" fmla="*/ 104775 w 1165872"/>
                    <a:gd name="connsiteY52" fmla="*/ 354852 h 1000208"/>
                    <a:gd name="connsiteX53" fmla="*/ 133350 w 1165872"/>
                    <a:gd name="connsiteY53" fmla="*/ 335802 h 1000208"/>
                    <a:gd name="connsiteX54" fmla="*/ 142875 w 1165872"/>
                    <a:gd name="connsiteY54" fmla="*/ 297702 h 1000208"/>
                    <a:gd name="connsiteX55" fmla="*/ 171450 w 1165872"/>
                    <a:gd name="connsiteY55" fmla="*/ 288177 h 1000208"/>
                    <a:gd name="connsiteX56" fmla="*/ 200025 w 1165872"/>
                    <a:gd name="connsiteY56" fmla="*/ 269127 h 1000208"/>
                    <a:gd name="connsiteX57" fmla="*/ 199722 w 1165872"/>
                    <a:gd name="connsiteY57" fmla="*/ 74242 h 1000208"/>
                    <a:gd name="connsiteX58" fmla="*/ 200025 w 1165872"/>
                    <a:gd name="connsiteY58" fmla="*/ 78627 h 1000208"/>
                    <a:gd name="connsiteX0" fmla="*/ 200025 w 1165872"/>
                    <a:gd name="connsiteY0" fmla="*/ 78627 h 1012107"/>
                    <a:gd name="connsiteX1" fmla="*/ 228600 w 1165872"/>
                    <a:gd name="connsiteY1" fmla="*/ 192927 h 1012107"/>
                    <a:gd name="connsiteX2" fmla="*/ 259557 w 1165872"/>
                    <a:gd name="connsiteY2" fmla="*/ 235790 h 1012107"/>
                    <a:gd name="connsiteX3" fmla="*/ 261937 w 1165872"/>
                    <a:gd name="connsiteY3" fmla="*/ 166734 h 1012107"/>
                    <a:gd name="connsiteX4" fmla="*/ 333375 w 1165872"/>
                    <a:gd name="connsiteY4" fmla="*/ 195308 h 1012107"/>
                    <a:gd name="connsiteX5" fmla="*/ 409575 w 1165872"/>
                    <a:gd name="connsiteY5" fmla="*/ 183402 h 1012107"/>
                    <a:gd name="connsiteX6" fmla="*/ 476251 w 1165872"/>
                    <a:gd name="connsiteY6" fmla="*/ 204833 h 1012107"/>
                    <a:gd name="connsiteX7" fmla="*/ 535780 w 1165872"/>
                    <a:gd name="connsiteY7" fmla="*/ 46 h 1012107"/>
                    <a:gd name="connsiteX8" fmla="*/ 507206 w 1165872"/>
                    <a:gd name="connsiteY8" fmla="*/ 223883 h 1012107"/>
                    <a:gd name="connsiteX9" fmla="*/ 557212 w 1165872"/>
                    <a:gd name="connsiteY9" fmla="*/ 183401 h 1012107"/>
                    <a:gd name="connsiteX10" fmla="*/ 547687 w 1165872"/>
                    <a:gd name="connsiteY10" fmla="*/ 245316 h 1012107"/>
                    <a:gd name="connsiteX11" fmla="*/ 600076 w 1165872"/>
                    <a:gd name="connsiteY11" fmla="*/ 269127 h 1012107"/>
                    <a:gd name="connsiteX12" fmla="*/ 669131 w 1165872"/>
                    <a:gd name="connsiteY12" fmla="*/ 202452 h 1012107"/>
                    <a:gd name="connsiteX13" fmla="*/ 635794 w 1165872"/>
                    <a:gd name="connsiteY13" fmla="*/ 283416 h 1012107"/>
                    <a:gd name="connsiteX14" fmla="*/ 676276 w 1165872"/>
                    <a:gd name="connsiteY14" fmla="*/ 276272 h 1012107"/>
                    <a:gd name="connsiteX15" fmla="*/ 676275 w 1165872"/>
                    <a:gd name="connsiteY15" fmla="*/ 321516 h 1012107"/>
                    <a:gd name="connsiteX16" fmla="*/ 716755 w 1165872"/>
                    <a:gd name="connsiteY16" fmla="*/ 323897 h 1012107"/>
                    <a:gd name="connsiteX17" fmla="*/ 766763 w 1165872"/>
                    <a:gd name="connsiteY17" fmla="*/ 359615 h 1012107"/>
                    <a:gd name="connsiteX18" fmla="*/ 766762 w 1165872"/>
                    <a:gd name="connsiteY18" fmla="*/ 409621 h 1012107"/>
                    <a:gd name="connsiteX19" fmla="*/ 776288 w 1165872"/>
                    <a:gd name="connsiteY19" fmla="*/ 495346 h 1012107"/>
                    <a:gd name="connsiteX20" fmla="*/ 831057 w 1165872"/>
                    <a:gd name="connsiteY20" fmla="*/ 504871 h 1012107"/>
                    <a:gd name="connsiteX21" fmla="*/ 792956 w 1165872"/>
                    <a:gd name="connsiteY21" fmla="*/ 545352 h 1012107"/>
                    <a:gd name="connsiteX22" fmla="*/ 840581 w 1165872"/>
                    <a:gd name="connsiteY22" fmla="*/ 588214 h 1012107"/>
                    <a:gd name="connsiteX23" fmla="*/ 814388 w 1165872"/>
                    <a:gd name="connsiteY23" fmla="*/ 619171 h 1012107"/>
                    <a:gd name="connsiteX24" fmla="*/ 821531 w 1165872"/>
                    <a:gd name="connsiteY24" fmla="*/ 659652 h 1012107"/>
                    <a:gd name="connsiteX25" fmla="*/ 766761 w 1165872"/>
                    <a:gd name="connsiteY25" fmla="*/ 695371 h 1012107"/>
                    <a:gd name="connsiteX26" fmla="*/ 885827 w 1165872"/>
                    <a:gd name="connsiteY26" fmla="*/ 740616 h 1012107"/>
                    <a:gd name="connsiteX27" fmla="*/ 992984 w 1165872"/>
                    <a:gd name="connsiteY27" fmla="*/ 757284 h 1012107"/>
                    <a:gd name="connsiteX28" fmla="*/ 1157288 w 1165872"/>
                    <a:gd name="connsiteY28" fmla="*/ 812052 h 1012107"/>
                    <a:gd name="connsiteX29" fmla="*/ 766764 w 1165872"/>
                    <a:gd name="connsiteY29" fmla="*/ 731091 h 1012107"/>
                    <a:gd name="connsiteX30" fmla="*/ 764381 w 1165872"/>
                    <a:gd name="connsiteY30" fmla="*/ 804908 h 1012107"/>
                    <a:gd name="connsiteX31" fmla="*/ 733425 w 1165872"/>
                    <a:gd name="connsiteY31" fmla="*/ 819196 h 1012107"/>
                    <a:gd name="connsiteX32" fmla="*/ 700086 w 1165872"/>
                    <a:gd name="connsiteY32" fmla="*/ 862059 h 1012107"/>
                    <a:gd name="connsiteX33" fmla="*/ 652463 w 1165872"/>
                    <a:gd name="connsiteY33" fmla="*/ 890633 h 1012107"/>
                    <a:gd name="connsiteX34" fmla="*/ 726282 w 1165872"/>
                    <a:gd name="connsiteY34" fmla="*/ 983501 h 1012107"/>
                    <a:gd name="connsiteX35" fmla="*/ 659606 w 1165872"/>
                    <a:gd name="connsiteY35" fmla="*/ 931115 h 1012107"/>
                    <a:gd name="connsiteX36" fmla="*/ 609600 w 1165872"/>
                    <a:gd name="connsiteY36" fmla="*/ 926351 h 1012107"/>
                    <a:gd name="connsiteX37" fmla="*/ 571501 w 1165872"/>
                    <a:gd name="connsiteY37" fmla="*/ 933494 h 1012107"/>
                    <a:gd name="connsiteX38" fmla="*/ 561977 w 1165872"/>
                    <a:gd name="connsiteY38" fmla="*/ 1012077 h 1012107"/>
                    <a:gd name="connsiteX39" fmla="*/ 428626 w 1165872"/>
                    <a:gd name="connsiteY39" fmla="*/ 957307 h 1012107"/>
                    <a:gd name="connsiteX40" fmla="*/ 361950 w 1165872"/>
                    <a:gd name="connsiteY40" fmla="*/ 964452 h 1012107"/>
                    <a:gd name="connsiteX41" fmla="*/ 266700 w 1165872"/>
                    <a:gd name="connsiteY41" fmla="*/ 935877 h 1012107"/>
                    <a:gd name="connsiteX42" fmla="*/ 190500 w 1165872"/>
                    <a:gd name="connsiteY42" fmla="*/ 916827 h 1012107"/>
                    <a:gd name="connsiteX43" fmla="*/ 104775 w 1165872"/>
                    <a:gd name="connsiteY43" fmla="*/ 897777 h 1012107"/>
                    <a:gd name="connsiteX44" fmla="*/ 76200 w 1165872"/>
                    <a:gd name="connsiteY44" fmla="*/ 878727 h 1012107"/>
                    <a:gd name="connsiteX45" fmla="*/ 76200 w 1165872"/>
                    <a:gd name="connsiteY45" fmla="*/ 745377 h 1012107"/>
                    <a:gd name="connsiteX46" fmla="*/ 47625 w 1165872"/>
                    <a:gd name="connsiteY46" fmla="*/ 726327 h 1012107"/>
                    <a:gd name="connsiteX47" fmla="*/ 19050 w 1165872"/>
                    <a:gd name="connsiteY47" fmla="*/ 659652 h 1012107"/>
                    <a:gd name="connsiteX48" fmla="*/ 0 w 1165872"/>
                    <a:gd name="connsiteY48" fmla="*/ 602502 h 1012107"/>
                    <a:gd name="connsiteX49" fmla="*/ 9525 w 1165872"/>
                    <a:gd name="connsiteY49" fmla="*/ 459627 h 1012107"/>
                    <a:gd name="connsiteX50" fmla="*/ 28575 w 1165872"/>
                    <a:gd name="connsiteY50" fmla="*/ 431052 h 1012107"/>
                    <a:gd name="connsiteX51" fmla="*/ 85725 w 1165872"/>
                    <a:gd name="connsiteY51" fmla="*/ 383427 h 1012107"/>
                    <a:gd name="connsiteX52" fmla="*/ 104775 w 1165872"/>
                    <a:gd name="connsiteY52" fmla="*/ 354852 h 1012107"/>
                    <a:gd name="connsiteX53" fmla="*/ 133350 w 1165872"/>
                    <a:gd name="connsiteY53" fmla="*/ 335802 h 1012107"/>
                    <a:gd name="connsiteX54" fmla="*/ 142875 w 1165872"/>
                    <a:gd name="connsiteY54" fmla="*/ 297702 h 1012107"/>
                    <a:gd name="connsiteX55" fmla="*/ 171450 w 1165872"/>
                    <a:gd name="connsiteY55" fmla="*/ 288177 h 1012107"/>
                    <a:gd name="connsiteX56" fmla="*/ 200025 w 1165872"/>
                    <a:gd name="connsiteY56" fmla="*/ 269127 h 1012107"/>
                    <a:gd name="connsiteX57" fmla="*/ 199722 w 1165872"/>
                    <a:gd name="connsiteY57" fmla="*/ 74242 h 1012107"/>
                    <a:gd name="connsiteX58" fmla="*/ 200025 w 1165872"/>
                    <a:gd name="connsiteY58" fmla="*/ 78627 h 1012107"/>
                    <a:gd name="connsiteX0" fmla="*/ 200025 w 1165872"/>
                    <a:gd name="connsiteY0" fmla="*/ 78627 h 1012107"/>
                    <a:gd name="connsiteX1" fmla="*/ 228600 w 1165872"/>
                    <a:gd name="connsiteY1" fmla="*/ 192927 h 1012107"/>
                    <a:gd name="connsiteX2" fmla="*/ 259557 w 1165872"/>
                    <a:gd name="connsiteY2" fmla="*/ 235790 h 1012107"/>
                    <a:gd name="connsiteX3" fmla="*/ 261937 w 1165872"/>
                    <a:gd name="connsiteY3" fmla="*/ 166734 h 1012107"/>
                    <a:gd name="connsiteX4" fmla="*/ 333375 w 1165872"/>
                    <a:gd name="connsiteY4" fmla="*/ 195308 h 1012107"/>
                    <a:gd name="connsiteX5" fmla="*/ 409575 w 1165872"/>
                    <a:gd name="connsiteY5" fmla="*/ 183402 h 1012107"/>
                    <a:gd name="connsiteX6" fmla="*/ 476251 w 1165872"/>
                    <a:gd name="connsiteY6" fmla="*/ 204833 h 1012107"/>
                    <a:gd name="connsiteX7" fmla="*/ 535780 w 1165872"/>
                    <a:gd name="connsiteY7" fmla="*/ 46 h 1012107"/>
                    <a:gd name="connsiteX8" fmla="*/ 507206 w 1165872"/>
                    <a:gd name="connsiteY8" fmla="*/ 223883 h 1012107"/>
                    <a:gd name="connsiteX9" fmla="*/ 557212 w 1165872"/>
                    <a:gd name="connsiteY9" fmla="*/ 183401 h 1012107"/>
                    <a:gd name="connsiteX10" fmla="*/ 547687 w 1165872"/>
                    <a:gd name="connsiteY10" fmla="*/ 245316 h 1012107"/>
                    <a:gd name="connsiteX11" fmla="*/ 600076 w 1165872"/>
                    <a:gd name="connsiteY11" fmla="*/ 269127 h 1012107"/>
                    <a:gd name="connsiteX12" fmla="*/ 669131 w 1165872"/>
                    <a:gd name="connsiteY12" fmla="*/ 202452 h 1012107"/>
                    <a:gd name="connsiteX13" fmla="*/ 635794 w 1165872"/>
                    <a:gd name="connsiteY13" fmla="*/ 283416 h 1012107"/>
                    <a:gd name="connsiteX14" fmla="*/ 676276 w 1165872"/>
                    <a:gd name="connsiteY14" fmla="*/ 276272 h 1012107"/>
                    <a:gd name="connsiteX15" fmla="*/ 676275 w 1165872"/>
                    <a:gd name="connsiteY15" fmla="*/ 321516 h 1012107"/>
                    <a:gd name="connsiteX16" fmla="*/ 716755 w 1165872"/>
                    <a:gd name="connsiteY16" fmla="*/ 323897 h 1012107"/>
                    <a:gd name="connsiteX17" fmla="*/ 766763 w 1165872"/>
                    <a:gd name="connsiteY17" fmla="*/ 359615 h 1012107"/>
                    <a:gd name="connsiteX18" fmla="*/ 766762 w 1165872"/>
                    <a:gd name="connsiteY18" fmla="*/ 409621 h 1012107"/>
                    <a:gd name="connsiteX19" fmla="*/ 776288 w 1165872"/>
                    <a:gd name="connsiteY19" fmla="*/ 495346 h 1012107"/>
                    <a:gd name="connsiteX20" fmla="*/ 831057 w 1165872"/>
                    <a:gd name="connsiteY20" fmla="*/ 504871 h 1012107"/>
                    <a:gd name="connsiteX21" fmla="*/ 792956 w 1165872"/>
                    <a:gd name="connsiteY21" fmla="*/ 545352 h 1012107"/>
                    <a:gd name="connsiteX22" fmla="*/ 840581 w 1165872"/>
                    <a:gd name="connsiteY22" fmla="*/ 588214 h 1012107"/>
                    <a:gd name="connsiteX23" fmla="*/ 814388 w 1165872"/>
                    <a:gd name="connsiteY23" fmla="*/ 619171 h 1012107"/>
                    <a:gd name="connsiteX24" fmla="*/ 821531 w 1165872"/>
                    <a:gd name="connsiteY24" fmla="*/ 659652 h 1012107"/>
                    <a:gd name="connsiteX25" fmla="*/ 766761 w 1165872"/>
                    <a:gd name="connsiteY25" fmla="*/ 695371 h 1012107"/>
                    <a:gd name="connsiteX26" fmla="*/ 885827 w 1165872"/>
                    <a:gd name="connsiteY26" fmla="*/ 740616 h 1012107"/>
                    <a:gd name="connsiteX27" fmla="*/ 992984 w 1165872"/>
                    <a:gd name="connsiteY27" fmla="*/ 757284 h 1012107"/>
                    <a:gd name="connsiteX28" fmla="*/ 1157288 w 1165872"/>
                    <a:gd name="connsiteY28" fmla="*/ 812052 h 1012107"/>
                    <a:gd name="connsiteX29" fmla="*/ 766764 w 1165872"/>
                    <a:gd name="connsiteY29" fmla="*/ 731091 h 1012107"/>
                    <a:gd name="connsiteX30" fmla="*/ 764381 w 1165872"/>
                    <a:gd name="connsiteY30" fmla="*/ 804908 h 1012107"/>
                    <a:gd name="connsiteX31" fmla="*/ 733425 w 1165872"/>
                    <a:gd name="connsiteY31" fmla="*/ 819196 h 1012107"/>
                    <a:gd name="connsiteX32" fmla="*/ 700086 w 1165872"/>
                    <a:gd name="connsiteY32" fmla="*/ 862059 h 1012107"/>
                    <a:gd name="connsiteX33" fmla="*/ 652463 w 1165872"/>
                    <a:gd name="connsiteY33" fmla="*/ 890633 h 1012107"/>
                    <a:gd name="connsiteX34" fmla="*/ 726282 w 1165872"/>
                    <a:gd name="connsiteY34" fmla="*/ 983501 h 1012107"/>
                    <a:gd name="connsiteX35" fmla="*/ 659606 w 1165872"/>
                    <a:gd name="connsiteY35" fmla="*/ 931115 h 1012107"/>
                    <a:gd name="connsiteX36" fmla="*/ 609600 w 1165872"/>
                    <a:gd name="connsiteY36" fmla="*/ 926351 h 1012107"/>
                    <a:gd name="connsiteX37" fmla="*/ 571501 w 1165872"/>
                    <a:gd name="connsiteY37" fmla="*/ 933494 h 1012107"/>
                    <a:gd name="connsiteX38" fmla="*/ 561977 w 1165872"/>
                    <a:gd name="connsiteY38" fmla="*/ 1012077 h 1012107"/>
                    <a:gd name="connsiteX39" fmla="*/ 428626 w 1165872"/>
                    <a:gd name="connsiteY39" fmla="*/ 957307 h 1012107"/>
                    <a:gd name="connsiteX40" fmla="*/ 361950 w 1165872"/>
                    <a:gd name="connsiteY40" fmla="*/ 964452 h 1012107"/>
                    <a:gd name="connsiteX41" fmla="*/ 266700 w 1165872"/>
                    <a:gd name="connsiteY41" fmla="*/ 935877 h 1012107"/>
                    <a:gd name="connsiteX42" fmla="*/ 190500 w 1165872"/>
                    <a:gd name="connsiteY42" fmla="*/ 916827 h 1012107"/>
                    <a:gd name="connsiteX43" fmla="*/ 104775 w 1165872"/>
                    <a:gd name="connsiteY43" fmla="*/ 897777 h 1012107"/>
                    <a:gd name="connsiteX44" fmla="*/ 76200 w 1165872"/>
                    <a:gd name="connsiteY44" fmla="*/ 878727 h 1012107"/>
                    <a:gd name="connsiteX45" fmla="*/ 76200 w 1165872"/>
                    <a:gd name="connsiteY45" fmla="*/ 745377 h 1012107"/>
                    <a:gd name="connsiteX46" fmla="*/ 47625 w 1165872"/>
                    <a:gd name="connsiteY46" fmla="*/ 726327 h 1012107"/>
                    <a:gd name="connsiteX47" fmla="*/ 19050 w 1165872"/>
                    <a:gd name="connsiteY47" fmla="*/ 659652 h 1012107"/>
                    <a:gd name="connsiteX48" fmla="*/ 0 w 1165872"/>
                    <a:gd name="connsiteY48" fmla="*/ 602502 h 1012107"/>
                    <a:gd name="connsiteX49" fmla="*/ 9525 w 1165872"/>
                    <a:gd name="connsiteY49" fmla="*/ 459627 h 1012107"/>
                    <a:gd name="connsiteX50" fmla="*/ 28575 w 1165872"/>
                    <a:gd name="connsiteY50" fmla="*/ 431052 h 1012107"/>
                    <a:gd name="connsiteX51" fmla="*/ 85725 w 1165872"/>
                    <a:gd name="connsiteY51" fmla="*/ 383427 h 1012107"/>
                    <a:gd name="connsiteX52" fmla="*/ 104775 w 1165872"/>
                    <a:gd name="connsiteY52" fmla="*/ 354852 h 1012107"/>
                    <a:gd name="connsiteX53" fmla="*/ 133350 w 1165872"/>
                    <a:gd name="connsiteY53" fmla="*/ 335802 h 1012107"/>
                    <a:gd name="connsiteX54" fmla="*/ 142875 w 1165872"/>
                    <a:gd name="connsiteY54" fmla="*/ 297702 h 1012107"/>
                    <a:gd name="connsiteX55" fmla="*/ 171450 w 1165872"/>
                    <a:gd name="connsiteY55" fmla="*/ 288177 h 1012107"/>
                    <a:gd name="connsiteX56" fmla="*/ 200025 w 1165872"/>
                    <a:gd name="connsiteY56" fmla="*/ 269127 h 1012107"/>
                    <a:gd name="connsiteX57" fmla="*/ 199722 w 1165872"/>
                    <a:gd name="connsiteY57" fmla="*/ 74242 h 1012107"/>
                    <a:gd name="connsiteX58" fmla="*/ 200025 w 1165872"/>
                    <a:gd name="connsiteY58" fmla="*/ 78627 h 1012107"/>
                    <a:gd name="connsiteX0" fmla="*/ 200025 w 1165872"/>
                    <a:gd name="connsiteY0" fmla="*/ 78627 h 1012107"/>
                    <a:gd name="connsiteX1" fmla="*/ 228600 w 1165872"/>
                    <a:gd name="connsiteY1" fmla="*/ 192927 h 1012107"/>
                    <a:gd name="connsiteX2" fmla="*/ 259557 w 1165872"/>
                    <a:gd name="connsiteY2" fmla="*/ 235790 h 1012107"/>
                    <a:gd name="connsiteX3" fmla="*/ 261937 w 1165872"/>
                    <a:gd name="connsiteY3" fmla="*/ 166734 h 1012107"/>
                    <a:gd name="connsiteX4" fmla="*/ 333375 w 1165872"/>
                    <a:gd name="connsiteY4" fmla="*/ 195308 h 1012107"/>
                    <a:gd name="connsiteX5" fmla="*/ 409575 w 1165872"/>
                    <a:gd name="connsiteY5" fmla="*/ 183402 h 1012107"/>
                    <a:gd name="connsiteX6" fmla="*/ 476251 w 1165872"/>
                    <a:gd name="connsiteY6" fmla="*/ 204833 h 1012107"/>
                    <a:gd name="connsiteX7" fmla="*/ 535780 w 1165872"/>
                    <a:gd name="connsiteY7" fmla="*/ 46 h 1012107"/>
                    <a:gd name="connsiteX8" fmla="*/ 507206 w 1165872"/>
                    <a:gd name="connsiteY8" fmla="*/ 223883 h 1012107"/>
                    <a:gd name="connsiteX9" fmla="*/ 557212 w 1165872"/>
                    <a:gd name="connsiteY9" fmla="*/ 183401 h 1012107"/>
                    <a:gd name="connsiteX10" fmla="*/ 547687 w 1165872"/>
                    <a:gd name="connsiteY10" fmla="*/ 245316 h 1012107"/>
                    <a:gd name="connsiteX11" fmla="*/ 600076 w 1165872"/>
                    <a:gd name="connsiteY11" fmla="*/ 269127 h 1012107"/>
                    <a:gd name="connsiteX12" fmla="*/ 669131 w 1165872"/>
                    <a:gd name="connsiteY12" fmla="*/ 202452 h 1012107"/>
                    <a:gd name="connsiteX13" fmla="*/ 635794 w 1165872"/>
                    <a:gd name="connsiteY13" fmla="*/ 283416 h 1012107"/>
                    <a:gd name="connsiteX14" fmla="*/ 676276 w 1165872"/>
                    <a:gd name="connsiteY14" fmla="*/ 276272 h 1012107"/>
                    <a:gd name="connsiteX15" fmla="*/ 676275 w 1165872"/>
                    <a:gd name="connsiteY15" fmla="*/ 321516 h 1012107"/>
                    <a:gd name="connsiteX16" fmla="*/ 716755 w 1165872"/>
                    <a:gd name="connsiteY16" fmla="*/ 323897 h 1012107"/>
                    <a:gd name="connsiteX17" fmla="*/ 766763 w 1165872"/>
                    <a:gd name="connsiteY17" fmla="*/ 359615 h 1012107"/>
                    <a:gd name="connsiteX18" fmla="*/ 766762 w 1165872"/>
                    <a:gd name="connsiteY18" fmla="*/ 409621 h 1012107"/>
                    <a:gd name="connsiteX19" fmla="*/ 776288 w 1165872"/>
                    <a:gd name="connsiteY19" fmla="*/ 495346 h 1012107"/>
                    <a:gd name="connsiteX20" fmla="*/ 831057 w 1165872"/>
                    <a:gd name="connsiteY20" fmla="*/ 504871 h 1012107"/>
                    <a:gd name="connsiteX21" fmla="*/ 792956 w 1165872"/>
                    <a:gd name="connsiteY21" fmla="*/ 545352 h 1012107"/>
                    <a:gd name="connsiteX22" fmla="*/ 840581 w 1165872"/>
                    <a:gd name="connsiteY22" fmla="*/ 588214 h 1012107"/>
                    <a:gd name="connsiteX23" fmla="*/ 814388 w 1165872"/>
                    <a:gd name="connsiteY23" fmla="*/ 619171 h 1012107"/>
                    <a:gd name="connsiteX24" fmla="*/ 821531 w 1165872"/>
                    <a:gd name="connsiteY24" fmla="*/ 659652 h 1012107"/>
                    <a:gd name="connsiteX25" fmla="*/ 766761 w 1165872"/>
                    <a:gd name="connsiteY25" fmla="*/ 695371 h 1012107"/>
                    <a:gd name="connsiteX26" fmla="*/ 885827 w 1165872"/>
                    <a:gd name="connsiteY26" fmla="*/ 740616 h 1012107"/>
                    <a:gd name="connsiteX27" fmla="*/ 992984 w 1165872"/>
                    <a:gd name="connsiteY27" fmla="*/ 757284 h 1012107"/>
                    <a:gd name="connsiteX28" fmla="*/ 1157288 w 1165872"/>
                    <a:gd name="connsiteY28" fmla="*/ 812052 h 1012107"/>
                    <a:gd name="connsiteX29" fmla="*/ 766764 w 1165872"/>
                    <a:gd name="connsiteY29" fmla="*/ 731091 h 1012107"/>
                    <a:gd name="connsiteX30" fmla="*/ 764381 w 1165872"/>
                    <a:gd name="connsiteY30" fmla="*/ 804908 h 1012107"/>
                    <a:gd name="connsiteX31" fmla="*/ 733425 w 1165872"/>
                    <a:gd name="connsiteY31" fmla="*/ 819196 h 1012107"/>
                    <a:gd name="connsiteX32" fmla="*/ 700086 w 1165872"/>
                    <a:gd name="connsiteY32" fmla="*/ 862059 h 1012107"/>
                    <a:gd name="connsiteX33" fmla="*/ 652463 w 1165872"/>
                    <a:gd name="connsiteY33" fmla="*/ 890633 h 1012107"/>
                    <a:gd name="connsiteX34" fmla="*/ 726282 w 1165872"/>
                    <a:gd name="connsiteY34" fmla="*/ 983501 h 1012107"/>
                    <a:gd name="connsiteX35" fmla="*/ 659606 w 1165872"/>
                    <a:gd name="connsiteY35" fmla="*/ 931115 h 1012107"/>
                    <a:gd name="connsiteX36" fmla="*/ 609600 w 1165872"/>
                    <a:gd name="connsiteY36" fmla="*/ 926351 h 1012107"/>
                    <a:gd name="connsiteX37" fmla="*/ 571501 w 1165872"/>
                    <a:gd name="connsiteY37" fmla="*/ 933494 h 1012107"/>
                    <a:gd name="connsiteX38" fmla="*/ 561977 w 1165872"/>
                    <a:gd name="connsiteY38" fmla="*/ 1012077 h 1012107"/>
                    <a:gd name="connsiteX39" fmla="*/ 428626 w 1165872"/>
                    <a:gd name="connsiteY39" fmla="*/ 957307 h 1012107"/>
                    <a:gd name="connsiteX40" fmla="*/ 361950 w 1165872"/>
                    <a:gd name="connsiteY40" fmla="*/ 964452 h 1012107"/>
                    <a:gd name="connsiteX41" fmla="*/ 266700 w 1165872"/>
                    <a:gd name="connsiteY41" fmla="*/ 935877 h 1012107"/>
                    <a:gd name="connsiteX42" fmla="*/ 190500 w 1165872"/>
                    <a:gd name="connsiteY42" fmla="*/ 916827 h 1012107"/>
                    <a:gd name="connsiteX43" fmla="*/ 104775 w 1165872"/>
                    <a:gd name="connsiteY43" fmla="*/ 897777 h 1012107"/>
                    <a:gd name="connsiteX44" fmla="*/ 76200 w 1165872"/>
                    <a:gd name="connsiteY44" fmla="*/ 878727 h 1012107"/>
                    <a:gd name="connsiteX45" fmla="*/ 76200 w 1165872"/>
                    <a:gd name="connsiteY45" fmla="*/ 745377 h 1012107"/>
                    <a:gd name="connsiteX46" fmla="*/ 47625 w 1165872"/>
                    <a:gd name="connsiteY46" fmla="*/ 726327 h 1012107"/>
                    <a:gd name="connsiteX47" fmla="*/ 19050 w 1165872"/>
                    <a:gd name="connsiteY47" fmla="*/ 659652 h 1012107"/>
                    <a:gd name="connsiteX48" fmla="*/ 0 w 1165872"/>
                    <a:gd name="connsiteY48" fmla="*/ 602502 h 1012107"/>
                    <a:gd name="connsiteX49" fmla="*/ 9525 w 1165872"/>
                    <a:gd name="connsiteY49" fmla="*/ 459627 h 1012107"/>
                    <a:gd name="connsiteX50" fmla="*/ 28575 w 1165872"/>
                    <a:gd name="connsiteY50" fmla="*/ 431052 h 1012107"/>
                    <a:gd name="connsiteX51" fmla="*/ 85725 w 1165872"/>
                    <a:gd name="connsiteY51" fmla="*/ 383427 h 1012107"/>
                    <a:gd name="connsiteX52" fmla="*/ 104775 w 1165872"/>
                    <a:gd name="connsiteY52" fmla="*/ 354852 h 1012107"/>
                    <a:gd name="connsiteX53" fmla="*/ 133350 w 1165872"/>
                    <a:gd name="connsiteY53" fmla="*/ 335802 h 1012107"/>
                    <a:gd name="connsiteX54" fmla="*/ 142875 w 1165872"/>
                    <a:gd name="connsiteY54" fmla="*/ 297702 h 1012107"/>
                    <a:gd name="connsiteX55" fmla="*/ 171450 w 1165872"/>
                    <a:gd name="connsiteY55" fmla="*/ 288177 h 1012107"/>
                    <a:gd name="connsiteX56" fmla="*/ 200025 w 1165872"/>
                    <a:gd name="connsiteY56" fmla="*/ 269127 h 1012107"/>
                    <a:gd name="connsiteX57" fmla="*/ 199722 w 1165872"/>
                    <a:gd name="connsiteY57" fmla="*/ 74242 h 1012107"/>
                    <a:gd name="connsiteX58" fmla="*/ 200025 w 1165872"/>
                    <a:gd name="connsiteY58" fmla="*/ 78627 h 1012107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61977 w 1165872"/>
                    <a:gd name="connsiteY38" fmla="*/ 1012077 h 1012110"/>
                    <a:gd name="connsiteX39" fmla="*/ 492919 w 1165872"/>
                    <a:gd name="connsiteY39" fmla="*/ 962069 h 1012110"/>
                    <a:gd name="connsiteX40" fmla="*/ 361950 w 1165872"/>
                    <a:gd name="connsiteY40" fmla="*/ 964452 h 1012110"/>
                    <a:gd name="connsiteX41" fmla="*/ 266700 w 1165872"/>
                    <a:gd name="connsiteY41" fmla="*/ 935877 h 1012110"/>
                    <a:gd name="connsiteX42" fmla="*/ 190500 w 1165872"/>
                    <a:gd name="connsiteY42" fmla="*/ 916827 h 1012110"/>
                    <a:gd name="connsiteX43" fmla="*/ 104775 w 1165872"/>
                    <a:gd name="connsiteY43" fmla="*/ 897777 h 1012110"/>
                    <a:gd name="connsiteX44" fmla="*/ 76200 w 1165872"/>
                    <a:gd name="connsiteY44" fmla="*/ 878727 h 1012110"/>
                    <a:gd name="connsiteX45" fmla="*/ 76200 w 1165872"/>
                    <a:gd name="connsiteY45" fmla="*/ 745377 h 1012110"/>
                    <a:gd name="connsiteX46" fmla="*/ 47625 w 1165872"/>
                    <a:gd name="connsiteY46" fmla="*/ 726327 h 1012110"/>
                    <a:gd name="connsiteX47" fmla="*/ 19050 w 1165872"/>
                    <a:gd name="connsiteY47" fmla="*/ 659652 h 1012110"/>
                    <a:gd name="connsiteX48" fmla="*/ 0 w 1165872"/>
                    <a:gd name="connsiteY48" fmla="*/ 602502 h 1012110"/>
                    <a:gd name="connsiteX49" fmla="*/ 9525 w 1165872"/>
                    <a:gd name="connsiteY49" fmla="*/ 459627 h 1012110"/>
                    <a:gd name="connsiteX50" fmla="*/ 28575 w 1165872"/>
                    <a:gd name="connsiteY50" fmla="*/ 431052 h 1012110"/>
                    <a:gd name="connsiteX51" fmla="*/ 85725 w 1165872"/>
                    <a:gd name="connsiteY51" fmla="*/ 383427 h 1012110"/>
                    <a:gd name="connsiteX52" fmla="*/ 104775 w 1165872"/>
                    <a:gd name="connsiteY52" fmla="*/ 354852 h 1012110"/>
                    <a:gd name="connsiteX53" fmla="*/ 133350 w 1165872"/>
                    <a:gd name="connsiteY53" fmla="*/ 335802 h 1012110"/>
                    <a:gd name="connsiteX54" fmla="*/ 142875 w 1165872"/>
                    <a:gd name="connsiteY54" fmla="*/ 297702 h 1012110"/>
                    <a:gd name="connsiteX55" fmla="*/ 171450 w 1165872"/>
                    <a:gd name="connsiteY55" fmla="*/ 288177 h 1012110"/>
                    <a:gd name="connsiteX56" fmla="*/ 200025 w 1165872"/>
                    <a:gd name="connsiteY56" fmla="*/ 269127 h 1012110"/>
                    <a:gd name="connsiteX57" fmla="*/ 199722 w 1165872"/>
                    <a:gd name="connsiteY57" fmla="*/ 74242 h 1012110"/>
                    <a:gd name="connsiteX58" fmla="*/ 200025 w 1165872"/>
                    <a:gd name="connsiteY58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2451 w 1165872"/>
                    <a:gd name="connsiteY38" fmla="*/ 966830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361950 w 1165872"/>
                    <a:gd name="connsiteY41" fmla="*/ 964452 h 1012110"/>
                    <a:gd name="connsiteX42" fmla="*/ 266700 w 1165872"/>
                    <a:gd name="connsiteY42" fmla="*/ 935877 h 1012110"/>
                    <a:gd name="connsiteX43" fmla="*/ 190500 w 1165872"/>
                    <a:gd name="connsiteY43" fmla="*/ 916827 h 1012110"/>
                    <a:gd name="connsiteX44" fmla="*/ 104775 w 1165872"/>
                    <a:gd name="connsiteY44" fmla="*/ 897777 h 1012110"/>
                    <a:gd name="connsiteX45" fmla="*/ 76200 w 1165872"/>
                    <a:gd name="connsiteY45" fmla="*/ 878727 h 1012110"/>
                    <a:gd name="connsiteX46" fmla="*/ 76200 w 1165872"/>
                    <a:gd name="connsiteY46" fmla="*/ 745377 h 1012110"/>
                    <a:gd name="connsiteX47" fmla="*/ 47625 w 1165872"/>
                    <a:gd name="connsiteY47" fmla="*/ 726327 h 1012110"/>
                    <a:gd name="connsiteX48" fmla="*/ 19050 w 1165872"/>
                    <a:gd name="connsiteY48" fmla="*/ 659652 h 1012110"/>
                    <a:gd name="connsiteX49" fmla="*/ 0 w 1165872"/>
                    <a:gd name="connsiteY49" fmla="*/ 602502 h 1012110"/>
                    <a:gd name="connsiteX50" fmla="*/ 9525 w 1165872"/>
                    <a:gd name="connsiteY50" fmla="*/ 459627 h 1012110"/>
                    <a:gd name="connsiteX51" fmla="*/ 28575 w 1165872"/>
                    <a:gd name="connsiteY51" fmla="*/ 431052 h 1012110"/>
                    <a:gd name="connsiteX52" fmla="*/ 85725 w 1165872"/>
                    <a:gd name="connsiteY52" fmla="*/ 383427 h 1012110"/>
                    <a:gd name="connsiteX53" fmla="*/ 104775 w 1165872"/>
                    <a:gd name="connsiteY53" fmla="*/ 354852 h 1012110"/>
                    <a:gd name="connsiteX54" fmla="*/ 133350 w 1165872"/>
                    <a:gd name="connsiteY54" fmla="*/ 335802 h 1012110"/>
                    <a:gd name="connsiteX55" fmla="*/ 142875 w 1165872"/>
                    <a:gd name="connsiteY55" fmla="*/ 297702 h 1012110"/>
                    <a:gd name="connsiteX56" fmla="*/ 171450 w 1165872"/>
                    <a:gd name="connsiteY56" fmla="*/ 288177 h 1012110"/>
                    <a:gd name="connsiteX57" fmla="*/ 200025 w 1165872"/>
                    <a:gd name="connsiteY57" fmla="*/ 269127 h 1012110"/>
                    <a:gd name="connsiteX58" fmla="*/ 199722 w 1165872"/>
                    <a:gd name="connsiteY58" fmla="*/ 74242 h 1012110"/>
                    <a:gd name="connsiteX59" fmla="*/ 200025 w 1165872"/>
                    <a:gd name="connsiteY59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361950 w 1165872"/>
                    <a:gd name="connsiteY41" fmla="*/ 964452 h 1012110"/>
                    <a:gd name="connsiteX42" fmla="*/ 266700 w 1165872"/>
                    <a:gd name="connsiteY42" fmla="*/ 935877 h 1012110"/>
                    <a:gd name="connsiteX43" fmla="*/ 190500 w 1165872"/>
                    <a:gd name="connsiteY43" fmla="*/ 916827 h 1012110"/>
                    <a:gd name="connsiteX44" fmla="*/ 104775 w 1165872"/>
                    <a:gd name="connsiteY44" fmla="*/ 897777 h 1012110"/>
                    <a:gd name="connsiteX45" fmla="*/ 76200 w 1165872"/>
                    <a:gd name="connsiteY45" fmla="*/ 878727 h 1012110"/>
                    <a:gd name="connsiteX46" fmla="*/ 76200 w 1165872"/>
                    <a:gd name="connsiteY46" fmla="*/ 745377 h 1012110"/>
                    <a:gd name="connsiteX47" fmla="*/ 47625 w 1165872"/>
                    <a:gd name="connsiteY47" fmla="*/ 726327 h 1012110"/>
                    <a:gd name="connsiteX48" fmla="*/ 19050 w 1165872"/>
                    <a:gd name="connsiteY48" fmla="*/ 659652 h 1012110"/>
                    <a:gd name="connsiteX49" fmla="*/ 0 w 1165872"/>
                    <a:gd name="connsiteY49" fmla="*/ 602502 h 1012110"/>
                    <a:gd name="connsiteX50" fmla="*/ 9525 w 1165872"/>
                    <a:gd name="connsiteY50" fmla="*/ 459627 h 1012110"/>
                    <a:gd name="connsiteX51" fmla="*/ 28575 w 1165872"/>
                    <a:gd name="connsiteY51" fmla="*/ 431052 h 1012110"/>
                    <a:gd name="connsiteX52" fmla="*/ 85725 w 1165872"/>
                    <a:gd name="connsiteY52" fmla="*/ 383427 h 1012110"/>
                    <a:gd name="connsiteX53" fmla="*/ 104775 w 1165872"/>
                    <a:gd name="connsiteY53" fmla="*/ 354852 h 1012110"/>
                    <a:gd name="connsiteX54" fmla="*/ 133350 w 1165872"/>
                    <a:gd name="connsiteY54" fmla="*/ 335802 h 1012110"/>
                    <a:gd name="connsiteX55" fmla="*/ 142875 w 1165872"/>
                    <a:gd name="connsiteY55" fmla="*/ 297702 h 1012110"/>
                    <a:gd name="connsiteX56" fmla="*/ 171450 w 1165872"/>
                    <a:gd name="connsiteY56" fmla="*/ 288177 h 1012110"/>
                    <a:gd name="connsiteX57" fmla="*/ 200025 w 1165872"/>
                    <a:gd name="connsiteY57" fmla="*/ 269127 h 1012110"/>
                    <a:gd name="connsiteX58" fmla="*/ 199722 w 1165872"/>
                    <a:gd name="connsiteY58" fmla="*/ 74242 h 1012110"/>
                    <a:gd name="connsiteX59" fmla="*/ 200025 w 1165872"/>
                    <a:gd name="connsiteY59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14339 w 1165872"/>
                    <a:gd name="connsiteY41" fmla="*/ 966830 h 1012110"/>
                    <a:gd name="connsiteX42" fmla="*/ 361950 w 1165872"/>
                    <a:gd name="connsiteY42" fmla="*/ 9644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33389 w 1165872"/>
                    <a:gd name="connsiteY41" fmla="*/ 1002549 h 1012110"/>
                    <a:gd name="connsiteX42" fmla="*/ 361950 w 1165872"/>
                    <a:gd name="connsiteY42" fmla="*/ 9644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33389 w 1165872"/>
                    <a:gd name="connsiteY41" fmla="*/ 1002549 h 1012110"/>
                    <a:gd name="connsiteX42" fmla="*/ 361950 w 1165872"/>
                    <a:gd name="connsiteY42" fmla="*/ 9644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33389 w 1165872"/>
                    <a:gd name="connsiteY41" fmla="*/ 1002549 h 1012110"/>
                    <a:gd name="connsiteX42" fmla="*/ 419100 w 1165872"/>
                    <a:gd name="connsiteY42" fmla="*/ 8882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7725"/>
                    <a:gd name="connsiteX1" fmla="*/ 228600 w 1165872"/>
                    <a:gd name="connsiteY1" fmla="*/ 192927 h 1017725"/>
                    <a:gd name="connsiteX2" fmla="*/ 259557 w 1165872"/>
                    <a:gd name="connsiteY2" fmla="*/ 235790 h 1017725"/>
                    <a:gd name="connsiteX3" fmla="*/ 261937 w 1165872"/>
                    <a:gd name="connsiteY3" fmla="*/ 166734 h 1017725"/>
                    <a:gd name="connsiteX4" fmla="*/ 333375 w 1165872"/>
                    <a:gd name="connsiteY4" fmla="*/ 195308 h 1017725"/>
                    <a:gd name="connsiteX5" fmla="*/ 409575 w 1165872"/>
                    <a:gd name="connsiteY5" fmla="*/ 183402 h 1017725"/>
                    <a:gd name="connsiteX6" fmla="*/ 476251 w 1165872"/>
                    <a:gd name="connsiteY6" fmla="*/ 204833 h 1017725"/>
                    <a:gd name="connsiteX7" fmla="*/ 535780 w 1165872"/>
                    <a:gd name="connsiteY7" fmla="*/ 46 h 1017725"/>
                    <a:gd name="connsiteX8" fmla="*/ 507206 w 1165872"/>
                    <a:gd name="connsiteY8" fmla="*/ 223883 h 1017725"/>
                    <a:gd name="connsiteX9" fmla="*/ 557212 w 1165872"/>
                    <a:gd name="connsiteY9" fmla="*/ 183401 h 1017725"/>
                    <a:gd name="connsiteX10" fmla="*/ 547687 w 1165872"/>
                    <a:gd name="connsiteY10" fmla="*/ 245316 h 1017725"/>
                    <a:gd name="connsiteX11" fmla="*/ 600076 w 1165872"/>
                    <a:gd name="connsiteY11" fmla="*/ 269127 h 1017725"/>
                    <a:gd name="connsiteX12" fmla="*/ 669131 w 1165872"/>
                    <a:gd name="connsiteY12" fmla="*/ 202452 h 1017725"/>
                    <a:gd name="connsiteX13" fmla="*/ 635794 w 1165872"/>
                    <a:gd name="connsiteY13" fmla="*/ 283416 h 1017725"/>
                    <a:gd name="connsiteX14" fmla="*/ 676276 w 1165872"/>
                    <a:gd name="connsiteY14" fmla="*/ 276272 h 1017725"/>
                    <a:gd name="connsiteX15" fmla="*/ 676275 w 1165872"/>
                    <a:gd name="connsiteY15" fmla="*/ 321516 h 1017725"/>
                    <a:gd name="connsiteX16" fmla="*/ 716755 w 1165872"/>
                    <a:gd name="connsiteY16" fmla="*/ 323897 h 1017725"/>
                    <a:gd name="connsiteX17" fmla="*/ 766763 w 1165872"/>
                    <a:gd name="connsiteY17" fmla="*/ 359615 h 1017725"/>
                    <a:gd name="connsiteX18" fmla="*/ 766762 w 1165872"/>
                    <a:gd name="connsiteY18" fmla="*/ 409621 h 1017725"/>
                    <a:gd name="connsiteX19" fmla="*/ 776288 w 1165872"/>
                    <a:gd name="connsiteY19" fmla="*/ 495346 h 1017725"/>
                    <a:gd name="connsiteX20" fmla="*/ 831057 w 1165872"/>
                    <a:gd name="connsiteY20" fmla="*/ 504871 h 1017725"/>
                    <a:gd name="connsiteX21" fmla="*/ 792956 w 1165872"/>
                    <a:gd name="connsiteY21" fmla="*/ 545352 h 1017725"/>
                    <a:gd name="connsiteX22" fmla="*/ 840581 w 1165872"/>
                    <a:gd name="connsiteY22" fmla="*/ 588214 h 1017725"/>
                    <a:gd name="connsiteX23" fmla="*/ 814388 w 1165872"/>
                    <a:gd name="connsiteY23" fmla="*/ 619171 h 1017725"/>
                    <a:gd name="connsiteX24" fmla="*/ 821531 w 1165872"/>
                    <a:gd name="connsiteY24" fmla="*/ 659652 h 1017725"/>
                    <a:gd name="connsiteX25" fmla="*/ 766761 w 1165872"/>
                    <a:gd name="connsiteY25" fmla="*/ 695371 h 1017725"/>
                    <a:gd name="connsiteX26" fmla="*/ 885827 w 1165872"/>
                    <a:gd name="connsiteY26" fmla="*/ 740616 h 1017725"/>
                    <a:gd name="connsiteX27" fmla="*/ 992984 w 1165872"/>
                    <a:gd name="connsiteY27" fmla="*/ 757284 h 1017725"/>
                    <a:gd name="connsiteX28" fmla="*/ 1157288 w 1165872"/>
                    <a:gd name="connsiteY28" fmla="*/ 812052 h 1017725"/>
                    <a:gd name="connsiteX29" fmla="*/ 766764 w 1165872"/>
                    <a:gd name="connsiteY29" fmla="*/ 731091 h 1017725"/>
                    <a:gd name="connsiteX30" fmla="*/ 764381 w 1165872"/>
                    <a:gd name="connsiteY30" fmla="*/ 804908 h 1017725"/>
                    <a:gd name="connsiteX31" fmla="*/ 733425 w 1165872"/>
                    <a:gd name="connsiteY31" fmla="*/ 819196 h 1017725"/>
                    <a:gd name="connsiteX32" fmla="*/ 700086 w 1165872"/>
                    <a:gd name="connsiteY32" fmla="*/ 862059 h 1017725"/>
                    <a:gd name="connsiteX33" fmla="*/ 652463 w 1165872"/>
                    <a:gd name="connsiteY33" fmla="*/ 890633 h 1017725"/>
                    <a:gd name="connsiteX34" fmla="*/ 726282 w 1165872"/>
                    <a:gd name="connsiteY34" fmla="*/ 983501 h 1017725"/>
                    <a:gd name="connsiteX35" fmla="*/ 659606 w 1165872"/>
                    <a:gd name="connsiteY35" fmla="*/ 931115 h 1017725"/>
                    <a:gd name="connsiteX36" fmla="*/ 609600 w 1165872"/>
                    <a:gd name="connsiteY36" fmla="*/ 926351 h 1017725"/>
                    <a:gd name="connsiteX37" fmla="*/ 571501 w 1165872"/>
                    <a:gd name="connsiteY37" fmla="*/ 933494 h 1017725"/>
                    <a:gd name="connsiteX38" fmla="*/ 550070 w 1165872"/>
                    <a:gd name="connsiteY38" fmla="*/ 954924 h 1017725"/>
                    <a:gd name="connsiteX39" fmla="*/ 561977 w 1165872"/>
                    <a:gd name="connsiteY39" fmla="*/ 1012077 h 1017725"/>
                    <a:gd name="connsiteX40" fmla="*/ 492919 w 1165872"/>
                    <a:gd name="connsiteY40" fmla="*/ 962069 h 1017725"/>
                    <a:gd name="connsiteX41" fmla="*/ 433389 w 1165872"/>
                    <a:gd name="connsiteY41" fmla="*/ 1002549 h 1017725"/>
                    <a:gd name="connsiteX42" fmla="*/ 364331 w 1165872"/>
                    <a:gd name="connsiteY42" fmla="*/ 1016840 h 1017725"/>
                    <a:gd name="connsiteX43" fmla="*/ 266700 w 1165872"/>
                    <a:gd name="connsiteY43" fmla="*/ 935877 h 1017725"/>
                    <a:gd name="connsiteX44" fmla="*/ 190500 w 1165872"/>
                    <a:gd name="connsiteY44" fmla="*/ 916827 h 1017725"/>
                    <a:gd name="connsiteX45" fmla="*/ 104775 w 1165872"/>
                    <a:gd name="connsiteY45" fmla="*/ 897777 h 1017725"/>
                    <a:gd name="connsiteX46" fmla="*/ 76200 w 1165872"/>
                    <a:gd name="connsiteY46" fmla="*/ 878727 h 1017725"/>
                    <a:gd name="connsiteX47" fmla="*/ 76200 w 1165872"/>
                    <a:gd name="connsiteY47" fmla="*/ 745377 h 1017725"/>
                    <a:gd name="connsiteX48" fmla="*/ 47625 w 1165872"/>
                    <a:gd name="connsiteY48" fmla="*/ 726327 h 1017725"/>
                    <a:gd name="connsiteX49" fmla="*/ 19050 w 1165872"/>
                    <a:gd name="connsiteY49" fmla="*/ 659652 h 1017725"/>
                    <a:gd name="connsiteX50" fmla="*/ 0 w 1165872"/>
                    <a:gd name="connsiteY50" fmla="*/ 602502 h 1017725"/>
                    <a:gd name="connsiteX51" fmla="*/ 9525 w 1165872"/>
                    <a:gd name="connsiteY51" fmla="*/ 459627 h 1017725"/>
                    <a:gd name="connsiteX52" fmla="*/ 28575 w 1165872"/>
                    <a:gd name="connsiteY52" fmla="*/ 431052 h 1017725"/>
                    <a:gd name="connsiteX53" fmla="*/ 85725 w 1165872"/>
                    <a:gd name="connsiteY53" fmla="*/ 383427 h 1017725"/>
                    <a:gd name="connsiteX54" fmla="*/ 104775 w 1165872"/>
                    <a:gd name="connsiteY54" fmla="*/ 354852 h 1017725"/>
                    <a:gd name="connsiteX55" fmla="*/ 133350 w 1165872"/>
                    <a:gd name="connsiteY55" fmla="*/ 335802 h 1017725"/>
                    <a:gd name="connsiteX56" fmla="*/ 142875 w 1165872"/>
                    <a:gd name="connsiteY56" fmla="*/ 297702 h 1017725"/>
                    <a:gd name="connsiteX57" fmla="*/ 171450 w 1165872"/>
                    <a:gd name="connsiteY57" fmla="*/ 288177 h 1017725"/>
                    <a:gd name="connsiteX58" fmla="*/ 200025 w 1165872"/>
                    <a:gd name="connsiteY58" fmla="*/ 269127 h 1017725"/>
                    <a:gd name="connsiteX59" fmla="*/ 199722 w 1165872"/>
                    <a:gd name="connsiteY59" fmla="*/ 74242 h 1017725"/>
                    <a:gd name="connsiteX60" fmla="*/ 200025 w 1165872"/>
                    <a:gd name="connsiteY60" fmla="*/ 78627 h 1017725"/>
                    <a:gd name="connsiteX0" fmla="*/ 200025 w 1165872"/>
                    <a:gd name="connsiteY0" fmla="*/ 78627 h 1020722"/>
                    <a:gd name="connsiteX1" fmla="*/ 228600 w 1165872"/>
                    <a:gd name="connsiteY1" fmla="*/ 192927 h 1020722"/>
                    <a:gd name="connsiteX2" fmla="*/ 259557 w 1165872"/>
                    <a:gd name="connsiteY2" fmla="*/ 235790 h 1020722"/>
                    <a:gd name="connsiteX3" fmla="*/ 261937 w 1165872"/>
                    <a:gd name="connsiteY3" fmla="*/ 166734 h 1020722"/>
                    <a:gd name="connsiteX4" fmla="*/ 333375 w 1165872"/>
                    <a:gd name="connsiteY4" fmla="*/ 195308 h 1020722"/>
                    <a:gd name="connsiteX5" fmla="*/ 409575 w 1165872"/>
                    <a:gd name="connsiteY5" fmla="*/ 183402 h 1020722"/>
                    <a:gd name="connsiteX6" fmla="*/ 476251 w 1165872"/>
                    <a:gd name="connsiteY6" fmla="*/ 204833 h 1020722"/>
                    <a:gd name="connsiteX7" fmla="*/ 535780 w 1165872"/>
                    <a:gd name="connsiteY7" fmla="*/ 46 h 1020722"/>
                    <a:gd name="connsiteX8" fmla="*/ 507206 w 1165872"/>
                    <a:gd name="connsiteY8" fmla="*/ 223883 h 1020722"/>
                    <a:gd name="connsiteX9" fmla="*/ 557212 w 1165872"/>
                    <a:gd name="connsiteY9" fmla="*/ 183401 h 1020722"/>
                    <a:gd name="connsiteX10" fmla="*/ 547687 w 1165872"/>
                    <a:gd name="connsiteY10" fmla="*/ 245316 h 1020722"/>
                    <a:gd name="connsiteX11" fmla="*/ 600076 w 1165872"/>
                    <a:gd name="connsiteY11" fmla="*/ 269127 h 1020722"/>
                    <a:gd name="connsiteX12" fmla="*/ 669131 w 1165872"/>
                    <a:gd name="connsiteY12" fmla="*/ 202452 h 1020722"/>
                    <a:gd name="connsiteX13" fmla="*/ 635794 w 1165872"/>
                    <a:gd name="connsiteY13" fmla="*/ 283416 h 1020722"/>
                    <a:gd name="connsiteX14" fmla="*/ 676276 w 1165872"/>
                    <a:gd name="connsiteY14" fmla="*/ 276272 h 1020722"/>
                    <a:gd name="connsiteX15" fmla="*/ 676275 w 1165872"/>
                    <a:gd name="connsiteY15" fmla="*/ 321516 h 1020722"/>
                    <a:gd name="connsiteX16" fmla="*/ 716755 w 1165872"/>
                    <a:gd name="connsiteY16" fmla="*/ 323897 h 1020722"/>
                    <a:gd name="connsiteX17" fmla="*/ 766763 w 1165872"/>
                    <a:gd name="connsiteY17" fmla="*/ 359615 h 1020722"/>
                    <a:gd name="connsiteX18" fmla="*/ 766762 w 1165872"/>
                    <a:gd name="connsiteY18" fmla="*/ 409621 h 1020722"/>
                    <a:gd name="connsiteX19" fmla="*/ 776288 w 1165872"/>
                    <a:gd name="connsiteY19" fmla="*/ 495346 h 1020722"/>
                    <a:gd name="connsiteX20" fmla="*/ 831057 w 1165872"/>
                    <a:gd name="connsiteY20" fmla="*/ 504871 h 1020722"/>
                    <a:gd name="connsiteX21" fmla="*/ 792956 w 1165872"/>
                    <a:gd name="connsiteY21" fmla="*/ 545352 h 1020722"/>
                    <a:gd name="connsiteX22" fmla="*/ 840581 w 1165872"/>
                    <a:gd name="connsiteY22" fmla="*/ 588214 h 1020722"/>
                    <a:gd name="connsiteX23" fmla="*/ 814388 w 1165872"/>
                    <a:gd name="connsiteY23" fmla="*/ 619171 h 1020722"/>
                    <a:gd name="connsiteX24" fmla="*/ 821531 w 1165872"/>
                    <a:gd name="connsiteY24" fmla="*/ 659652 h 1020722"/>
                    <a:gd name="connsiteX25" fmla="*/ 766761 w 1165872"/>
                    <a:gd name="connsiteY25" fmla="*/ 695371 h 1020722"/>
                    <a:gd name="connsiteX26" fmla="*/ 885827 w 1165872"/>
                    <a:gd name="connsiteY26" fmla="*/ 740616 h 1020722"/>
                    <a:gd name="connsiteX27" fmla="*/ 992984 w 1165872"/>
                    <a:gd name="connsiteY27" fmla="*/ 757284 h 1020722"/>
                    <a:gd name="connsiteX28" fmla="*/ 1157288 w 1165872"/>
                    <a:gd name="connsiteY28" fmla="*/ 812052 h 1020722"/>
                    <a:gd name="connsiteX29" fmla="*/ 766764 w 1165872"/>
                    <a:gd name="connsiteY29" fmla="*/ 731091 h 1020722"/>
                    <a:gd name="connsiteX30" fmla="*/ 764381 w 1165872"/>
                    <a:gd name="connsiteY30" fmla="*/ 804908 h 1020722"/>
                    <a:gd name="connsiteX31" fmla="*/ 733425 w 1165872"/>
                    <a:gd name="connsiteY31" fmla="*/ 819196 h 1020722"/>
                    <a:gd name="connsiteX32" fmla="*/ 700086 w 1165872"/>
                    <a:gd name="connsiteY32" fmla="*/ 862059 h 1020722"/>
                    <a:gd name="connsiteX33" fmla="*/ 652463 w 1165872"/>
                    <a:gd name="connsiteY33" fmla="*/ 890633 h 1020722"/>
                    <a:gd name="connsiteX34" fmla="*/ 726282 w 1165872"/>
                    <a:gd name="connsiteY34" fmla="*/ 983501 h 1020722"/>
                    <a:gd name="connsiteX35" fmla="*/ 659606 w 1165872"/>
                    <a:gd name="connsiteY35" fmla="*/ 931115 h 1020722"/>
                    <a:gd name="connsiteX36" fmla="*/ 609600 w 1165872"/>
                    <a:gd name="connsiteY36" fmla="*/ 926351 h 1020722"/>
                    <a:gd name="connsiteX37" fmla="*/ 571501 w 1165872"/>
                    <a:gd name="connsiteY37" fmla="*/ 933494 h 1020722"/>
                    <a:gd name="connsiteX38" fmla="*/ 550070 w 1165872"/>
                    <a:gd name="connsiteY38" fmla="*/ 954924 h 1020722"/>
                    <a:gd name="connsiteX39" fmla="*/ 561977 w 1165872"/>
                    <a:gd name="connsiteY39" fmla="*/ 1012077 h 1020722"/>
                    <a:gd name="connsiteX40" fmla="*/ 492919 w 1165872"/>
                    <a:gd name="connsiteY40" fmla="*/ 962069 h 1020722"/>
                    <a:gd name="connsiteX41" fmla="*/ 433389 w 1165872"/>
                    <a:gd name="connsiteY41" fmla="*/ 1002549 h 1020722"/>
                    <a:gd name="connsiteX42" fmla="*/ 407195 w 1165872"/>
                    <a:gd name="connsiteY42" fmla="*/ 1007312 h 1020722"/>
                    <a:gd name="connsiteX43" fmla="*/ 364331 w 1165872"/>
                    <a:gd name="connsiteY43" fmla="*/ 1016840 h 1020722"/>
                    <a:gd name="connsiteX44" fmla="*/ 266700 w 1165872"/>
                    <a:gd name="connsiteY44" fmla="*/ 935877 h 1020722"/>
                    <a:gd name="connsiteX45" fmla="*/ 190500 w 1165872"/>
                    <a:gd name="connsiteY45" fmla="*/ 916827 h 1020722"/>
                    <a:gd name="connsiteX46" fmla="*/ 104775 w 1165872"/>
                    <a:gd name="connsiteY46" fmla="*/ 897777 h 1020722"/>
                    <a:gd name="connsiteX47" fmla="*/ 76200 w 1165872"/>
                    <a:gd name="connsiteY47" fmla="*/ 878727 h 1020722"/>
                    <a:gd name="connsiteX48" fmla="*/ 76200 w 1165872"/>
                    <a:gd name="connsiteY48" fmla="*/ 745377 h 1020722"/>
                    <a:gd name="connsiteX49" fmla="*/ 47625 w 1165872"/>
                    <a:gd name="connsiteY49" fmla="*/ 726327 h 1020722"/>
                    <a:gd name="connsiteX50" fmla="*/ 19050 w 1165872"/>
                    <a:gd name="connsiteY50" fmla="*/ 659652 h 1020722"/>
                    <a:gd name="connsiteX51" fmla="*/ 0 w 1165872"/>
                    <a:gd name="connsiteY51" fmla="*/ 602502 h 1020722"/>
                    <a:gd name="connsiteX52" fmla="*/ 9525 w 1165872"/>
                    <a:gd name="connsiteY52" fmla="*/ 459627 h 1020722"/>
                    <a:gd name="connsiteX53" fmla="*/ 28575 w 1165872"/>
                    <a:gd name="connsiteY53" fmla="*/ 431052 h 1020722"/>
                    <a:gd name="connsiteX54" fmla="*/ 85725 w 1165872"/>
                    <a:gd name="connsiteY54" fmla="*/ 383427 h 1020722"/>
                    <a:gd name="connsiteX55" fmla="*/ 104775 w 1165872"/>
                    <a:gd name="connsiteY55" fmla="*/ 354852 h 1020722"/>
                    <a:gd name="connsiteX56" fmla="*/ 133350 w 1165872"/>
                    <a:gd name="connsiteY56" fmla="*/ 335802 h 1020722"/>
                    <a:gd name="connsiteX57" fmla="*/ 142875 w 1165872"/>
                    <a:gd name="connsiteY57" fmla="*/ 297702 h 1020722"/>
                    <a:gd name="connsiteX58" fmla="*/ 171450 w 1165872"/>
                    <a:gd name="connsiteY58" fmla="*/ 288177 h 1020722"/>
                    <a:gd name="connsiteX59" fmla="*/ 200025 w 1165872"/>
                    <a:gd name="connsiteY59" fmla="*/ 269127 h 1020722"/>
                    <a:gd name="connsiteX60" fmla="*/ 199722 w 1165872"/>
                    <a:gd name="connsiteY60" fmla="*/ 74242 h 1020722"/>
                    <a:gd name="connsiteX61" fmla="*/ 200025 w 1165872"/>
                    <a:gd name="connsiteY61" fmla="*/ 78627 h 1020722"/>
                    <a:gd name="connsiteX0" fmla="*/ 200025 w 1165872"/>
                    <a:gd name="connsiteY0" fmla="*/ 78627 h 1018359"/>
                    <a:gd name="connsiteX1" fmla="*/ 228600 w 1165872"/>
                    <a:gd name="connsiteY1" fmla="*/ 192927 h 1018359"/>
                    <a:gd name="connsiteX2" fmla="*/ 259557 w 1165872"/>
                    <a:gd name="connsiteY2" fmla="*/ 235790 h 1018359"/>
                    <a:gd name="connsiteX3" fmla="*/ 261937 w 1165872"/>
                    <a:gd name="connsiteY3" fmla="*/ 166734 h 1018359"/>
                    <a:gd name="connsiteX4" fmla="*/ 333375 w 1165872"/>
                    <a:gd name="connsiteY4" fmla="*/ 195308 h 1018359"/>
                    <a:gd name="connsiteX5" fmla="*/ 409575 w 1165872"/>
                    <a:gd name="connsiteY5" fmla="*/ 183402 h 1018359"/>
                    <a:gd name="connsiteX6" fmla="*/ 476251 w 1165872"/>
                    <a:gd name="connsiteY6" fmla="*/ 204833 h 1018359"/>
                    <a:gd name="connsiteX7" fmla="*/ 535780 w 1165872"/>
                    <a:gd name="connsiteY7" fmla="*/ 46 h 1018359"/>
                    <a:gd name="connsiteX8" fmla="*/ 507206 w 1165872"/>
                    <a:gd name="connsiteY8" fmla="*/ 223883 h 1018359"/>
                    <a:gd name="connsiteX9" fmla="*/ 557212 w 1165872"/>
                    <a:gd name="connsiteY9" fmla="*/ 183401 h 1018359"/>
                    <a:gd name="connsiteX10" fmla="*/ 547687 w 1165872"/>
                    <a:gd name="connsiteY10" fmla="*/ 245316 h 1018359"/>
                    <a:gd name="connsiteX11" fmla="*/ 600076 w 1165872"/>
                    <a:gd name="connsiteY11" fmla="*/ 269127 h 1018359"/>
                    <a:gd name="connsiteX12" fmla="*/ 669131 w 1165872"/>
                    <a:gd name="connsiteY12" fmla="*/ 202452 h 1018359"/>
                    <a:gd name="connsiteX13" fmla="*/ 635794 w 1165872"/>
                    <a:gd name="connsiteY13" fmla="*/ 283416 h 1018359"/>
                    <a:gd name="connsiteX14" fmla="*/ 676276 w 1165872"/>
                    <a:gd name="connsiteY14" fmla="*/ 276272 h 1018359"/>
                    <a:gd name="connsiteX15" fmla="*/ 676275 w 1165872"/>
                    <a:gd name="connsiteY15" fmla="*/ 321516 h 1018359"/>
                    <a:gd name="connsiteX16" fmla="*/ 716755 w 1165872"/>
                    <a:gd name="connsiteY16" fmla="*/ 323897 h 1018359"/>
                    <a:gd name="connsiteX17" fmla="*/ 766763 w 1165872"/>
                    <a:gd name="connsiteY17" fmla="*/ 359615 h 1018359"/>
                    <a:gd name="connsiteX18" fmla="*/ 766762 w 1165872"/>
                    <a:gd name="connsiteY18" fmla="*/ 409621 h 1018359"/>
                    <a:gd name="connsiteX19" fmla="*/ 776288 w 1165872"/>
                    <a:gd name="connsiteY19" fmla="*/ 495346 h 1018359"/>
                    <a:gd name="connsiteX20" fmla="*/ 831057 w 1165872"/>
                    <a:gd name="connsiteY20" fmla="*/ 504871 h 1018359"/>
                    <a:gd name="connsiteX21" fmla="*/ 792956 w 1165872"/>
                    <a:gd name="connsiteY21" fmla="*/ 545352 h 1018359"/>
                    <a:gd name="connsiteX22" fmla="*/ 840581 w 1165872"/>
                    <a:gd name="connsiteY22" fmla="*/ 588214 h 1018359"/>
                    <a:gd name="connsiteX23" fmla="*/ 814388 w 1165872"/>
                    <a:gd name="connsiteY23" fmla="*/ 619171 h 1018359"/>
                    <a:gd name="connsiteX24" fmla="*/ 821531 w 1165872"/>
                    <a:gd name="connsiteY24" fmla="*/ 659652 h 1018359"/>
                    <a:gd name="connsiteX25" fmla="*/ 766761 w 1165872"/>
                    <a:gd name="connsiteY25" fmla="*/ 695371 h 1018359"/>
                    <a:gd name="connsiteX26" fmla="*/ 885827 w 1165872"/>
                    <a:gd name="connsiteY26" fmla="*/ 740616 h 1018359"/>
                    <a:gd name="connsiteX27" fmla="*/ 992984 w 1165872"/>
                    <a:gd name="connsiteY27" fmla="*/ 757284 h 1018359"/>
                    <a:gd name="connsiteX28" fmla="*/ 1157288 w 1165872"/>
                    <a:gd name="connsiteY28" fmla="*/ 812052 h 1018359"/>
                    <a:gd name="connsiteX29" fmla="*/ 766764 w 1165872"/>
                    <a:gd name="connsiteY29" fmla="*/ 731091 h 1018359"/>
                    <a:gd name="connsiteX30" fmla="*/ 764381 w 1165872"/>
                    <a:gd name="connsiteY30" fmla="*/ 804908 h 1018359"/>
                    <a:gd name="connsiteX31" fmla="*/ 733425 w 1165872"/>
                    <a:gd name="connsiteY31" fmla="*/ 819196 h 1018359"/>
                    <a:gd name="connsiteX32" fmla="*/ 700086 w 1165872"/>
                    <a:gd name="connsiteY32" fmla="*/ 862059 h 1018359"/>
                    <a:gd name="connsiteX33" fmla="*/ 652463 w 1165872"/>
                    <a:gd name="connsiteY33" fmla="*/ 890633 h 1018359"/>
                    <a:gd name="connsiteX34" fmla="*/ 726282 w 1165872"/>
                    <a:gd name="connsiteY34" fmla="*/ 983501 h 1018359"/>
                    <a:gd name="connsiteX35" fmla="*/ 659606 w 1165872"/>
                    <a:gd name="connsiteY35" fmla="*/ 931115 h 1018359"/>
                    <a:gd name="connsiteX36" fmla="*/ 609600 w 1165872"/>
                    <a:gd name="connsiteY36" fmla="*/ 926351 h 1018359"/>
                    <a:gd name="connsiteX37" fmla="*/ 571501 w 1165872"/>
                    <a:gd name="connsiteY37" fmla="*/ 933494 h 1018359"/>
                    <a:gd name="connsiteX38" fmla="*/ 550070 w 1165872"/>
                    <a:gd name="connsiteY38" fmla="*/ 954924 h 1018359"/>
                    <a:gd name="connsiteX39" fmla="*/ 561977 w 1165872"/>
                    <a:gd name="connsiteY39" fmla="*/ 1012077 h 1018359"/>
                    <a:gd name="connsiteX40" fmla="*/ 492919 w 1165872"/>
                    <a:gd name="connsiteY40" fmla="*/ 962069 h 1018359"/>
                    <a:gd name="connsiteX41" fmla="*/ 433389 w 1165872"/>
                    <a:gd name="connsiteY41" fmla="*/ 1002549 h 1018359"/>
                    <a:gd name="connsiteX42" fmla="*/ 392908 w 1165872"/>
                    <a:gd name="connsiteY42" fmla="*/ 964449 h 1018359"/>
                    <a:gd name="connsiteX43" fmla="*/ 364331 w 1165872"/>
                    <a:gd name="connsiteY43" fmla="*/ 1016840 h 1018359"/>
                    <a:gd name="connsiteX44" fmla="*/ 266700 w 1165872"/>
                    <a:gd name="connsiteY44" fmla="*/ 935877 h 1018359"/>
                    <a:gd name="connsiteX45" fmla="*/ 190500 w 1165872"/>
                    <a:gd name="connsiteY45" fmla="*/ 916827 h 1018359"/>
                    <a:gd name="connsiteX46" fmla="*/ 104775 w 1165872"/>
                    <a:gd name="connsiteY46" fmla="*/ 897777 h 1018359"/>
                    <a:gd name="connsiteX47" fmla="*/ 76200 w 1165872"/>
                    <a:gd name="connsiteY47" fmla="*/ 878727 h 1018359"/>
                    <a:gd name="connsiteX48" fmla="*/ 76200 w 1165872"/>
                    <a:gd name="connsiteY48" fmla="*/ 745377 h 1018359"/>
                    <a:gd name="connsiteX49" fmla="*/ 47625 w 1165872"/>
                    <a:gd name="connsiteY49" fmla="*/ 726327 h 1018359"/>
                    <a:gd name="connsiteX50" fmla="*/ 19050 w 1165872"/>
                    <a:gd name="connsiteY50" fmla="*/ 659652 h 1018359"/>
                    <a:gd name="connsiteX51" fmla="*/ 0 w 1165872"/>
                    <a:gd name="connsiteY51" fmla="*/ 602502 h 1018359"/>
                    <a:gd name="connsiteX52" fmla="*/ 9525 w 1165872"/>
                    <a:gd name="connsiteY52" fmla="*/ 459627 h 1018359"/>
                    <a:gd name="connsiteX53" fmla="*/ 28575 w 1165872"/>
                    <a:gd name="connsiteY53" fmla="*/ 431052 h 1018359"/>
                    <a:gd name="connsiteX54" fmla="*/ 85725 w 1165872"/>
                    <a:gd name="connsiteY54" fmla="*/ 383427 h 1018359"/>
                    <a:gd name="connsiteX55" fmla="*/ 104775 w 1165872"/>
                    <a:gd name="connsiteY55" fmla="*/ 354852 h 1018359"/>
                    <a:gd name="connsiteX56" fmla="*/ 133350 w 1165872"/>
                    <a:gd name="connsiteY56" fmla="*/ 335802 h 1018359"/>
                    <a:gd name="connsiteX57" fmla="*/ 142875 w 1165872"/>
                    <a:gd name="connsiteY57" fmla="*/ 297702 h 1018359"/>
                    <a:gd name="connsiteX58" fmla="*/ 171450 w 1165872"/>
                    <a:gd name="connsiteY58" fmla="*/ 288177 h 1018359"/>
                    <a:gd name="connsiteX59" fmla="*/ 200025 w 1165872"/>
                    <a:gd name="connsiteY59" fmla="*/ 269127 h 1018359"/>
                    <a:gd name="connsiteX60" fmla="*/ 199722 w 1165872"/>
                    <a:gd name="connsiteY60" fmla="*/ 74242 h 1018359"/>
                    <a:gd name="connsiteX61" fmla="*/ 200025 w 1165872"/>
                    <a:gd name="connsiteY61" fmla="*/ 78627 h 1018359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266700 w 1165872"/>
                    <a:gd name="connsiteY44" fmla="*/ 935877 h 1018310"/>
                    <a:gd name="connsiteX45" fmla="*/ 190500 w 1165872"/>
                    <a:gd name="connsiteY45" fmla="*/ 916827 h 1018310"/>
                    <a:gd name="connsiteX46" fmla="*/ 104775 w 1165872"/>
                    <a:gd name="connsiteY46" fmla="*/ 897777 h 1018310"/>
                    <a:gd name="connsiteX47" fmla="*/ 76200 w 1165872"/>
                    <a:gd name="connsiteY47" fmla="*/ 878727 h 1018310"/>
                    <a:gd name="connsiteX48" fmla="*/ 76200 w 1165872"/>
                    <a:gd name="connsiteY48" fmla="*/ 745377 h 1018310"/>
                    <a:gd name="connsiteX49" fmla="*/ 47625 w 1165872"/>
                    <a:gd name="connsiteY49" fmla="*/ 726327 h 1018310"/>
                    <a:gd name="connsiteX50" fmla="*/ 19050 w 1165872"/>
                    <a:gd name="connsiteY50" fmla="*/ 659652 h 1018310"/>
                    <a:gd name="connsiteX51" fmla="*/ 0 w 1165872"/>
                    <a:gd name="connsiteY51" fmla="*/ 602502 h 1018310"/>
                    <a:gd name="connsiteX52" fmla="*/ 9525 w 1165872"/>
                    <a:gd name="connsiteY52" fmla="*/ 459627 h 1018310"/>
                    <a:gd name="connsiteX53" fmla="*/ 28575 w 1165872"/>
                    <a:gd name="connsiteY53" fmla="*/ 431052 h 1018310"/>
                    <a:gd name="connsiteX54" fmla="*/ 85725 w 1165872"/>
                    <a:gd name="connsiteY54" fmla="*/ 383427 h 1018310"/>
                    <a:gd name="connsiteX55" fmla="*/ 104775 w 1165872"/>
                    <a:gd name="connsiteY55" fmla="*/ 354852 h 1018310"/>
                    <a:gd name="connsiteX56" fmla="*/ 133350 w 1165872"/>
                    <a:gd name="connsiteY56" fmla="*/ 335802 h 1018310"/>
                    <a:gd name="connsiteX57" fmla="*/ 142875 w 1165872"/>
                    <a:gd name="connsiteY57" fmla="*/ 297702 h 1018310"/>
                    <a:gd name="connsiteX58" fmla="*/ 171450 w 1165872"/>
                    <a:gd name="connsiteY58" fmla="*/ 288177 h 1018310"/>
                    <a:gd name="connsiteX59" fmla="*/ 200025 w 1165872"/>
                    <a:gd name="connsiteY59" fmla="*/ 269127 h 1018310"/>
                    <a:gd name="connsiteX60" fmla="*/ 199722 w 1165872"/>
                    <a:gd name="connsiteY60" fmla="*/ 74242 h 1018310"/>
                    <a:gd name="connsiteX61" fmla="*/ 200025 w 1165872"/>
                    <a:gd name="connsiteY61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02420 w 1165872"/>
                    <a:gd name="connsiteY44" fmla="*/ 995405 h 1018310"/>
                    <a:gd name="connsiteX45" fmla="*/ 266700 w 1165872"/>
                    <a:gd name="connsiteY45" fmla="*/ 935877 h 1018310"/>
                    <a:gd name="connsiteX46" fmla="*/ 190500 w 1165872"/>
                    <a:gd name="connsiteY46" fmla="*/ 916827 h 1018310"/>
                    <a:gd name="connsiteX47" fmla="*/ 104775 w 1165872"/>
                    <a:gd name="connsiteY47" fmla="*/ 897777 h 1018310"/>
                    <a:gd name="connsiteX48" fmla="*/ 76200 w 1165872"/>
                    <a:gd name="connsiteY48" fmla="*/ 878727 h 1018310"/>
                    <a:gd name="connsiteX49" fmla="*/ 76200 w 1165872"/>
                    <a:gd name="connsiteY49" fmla="*/ 745377 h 1018310"/>
                    <a:gd name="connsiteX50" fmla="*/ 47625 w 1165872"/>
                    <a:gd name="connsiteY50" fmla="*/ 726327 h 1018310"/>
                    <a:gd name="connsiteX51" fmla="*/ 19050 w 1165872"/>
                    <a:gd name="connsiteY51" fmla="*/ 659652 h 1018310"/>
                    <a:gd name="connsiteX52" fmla="*/ 0 w 1165872"/>
                    <a:gd name="connsiteY52" fmla="*/ 602502 h 1018310"/>
                    <a:gd name="connsiteX53" fmla="*/ 9525 w 1165872"/>
                    <a:gd name="connsiteY53" fmla="*/ 459627 h 1018310"/>
                    <a:gd name="connsiteX54" fmla="*/ 28575 w 1165872"/>
                    <a:gd name="connsiteY54" fmla="*/ 431052 h 1018310"/>
                    <a:gd name="connsiteX55" fmla="*/ 85725 w 1165872"/>
                    <a:gd name="connsiteY55" fmla="*/ 383427 h 1018310"/>
                    <a:gd name="connsiteX56" fmla="*/ 104775 w 1165872"/>
                    <a:gd name="connsiteY56" fmla="*/ 354852 h 1018310"/>
                    <a:gd name="connsiteX57" fmla="*/ 133350 w 1165872"/>
                    <a:gd name="connsiteY57" fmla="*/ 335802 h 1018310"/>
                    <a:gd name="connsiteX58" fmla="*/ 142875 w 1165872"/>
                    <a:gd name="connsiteY58" fmla="*/ 297702 h 1018310"/>
                    <a:gd name="connsiteX59" fmla="*/ 171450 w 1165872"/>
                    <a:gd name="connsiteY59" fmla="*/ 288177 h 1018310"/>
                    <a:gd name="connsiteX60" fmla="*/ 200025 w 1165872"/>
                    <a:gd name="connsiteY60" fmla="*/ 269127 h 1018310"/>
                    <a:gd name="connsiteX61" fmla="*/ 199722 w 1165872"/>
                    <a:gd name="connsiteY61" fmla="*/ 74242 h 1018310"/>
                    <a:gd name="connsiteX62" fmla="*/ 200025 w 1165872"/>
                    <a:gd name="connsiteY62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190500 w 1165872"/>
                    <a:gd name="connsiteY46" fmla="*/ 916827 h 1018310"/>
                    <a:gd name="connsiteX47" fmla="*/ 104775 w 1165872"/>
                    <a:gd name="connsiteY47" fmla="*/ 897777 h 1018310"/>
                    <a:gd name="connsiteX48" fmla="*/ 76200 w 1165872"/>
                    <a:gd name="connsiteY48" fmla="*/ 878727 h 1018310"/>
                    <a:gd name="connsiteX49" fmla="*/ 76200 w 1165872"/>
                    <a:gd name="connsiteY49" fmla="*/ 745377 h 1018310"/>
                    <a:gd name="connsiteX50" fmla="*/ 47625 w 1165872"/>
                    <a:gd name="connsiteY50" fmla="*/ 726327 h 1018310"/>
                    <a:gd name="connsiteX51" fmla="*/ 19050 w 1165872"/>
                    <a:gd name="connsiteY51" fmla="*/ 659652 h 1018310"/>
                    <a:gd name="connsiteX52" fmla="*/ 0 w 1165872"/>
                    <a:gd name="connsiteY52" fmla="*/ 602502 h 1018310"/>
                    <a:gd name="connsiteX53" fmla="*/ 9525 w 1165872"/>
                    <a:gd name="connsiteY53" fmla="*/ 459627 h 1018310"/>
                    <a:gd name="connsiteX54" fmla="*/ 28575 w 1165872"/>
                    <a:gd name="connsiteY54" fmla="*/ 431052 h 1018310"/>
                    <a:gd name="connsiteX55" fmla="*/ 85725 w 1165872"/>
                    <a:gd name="connsiteY55" fmla="*/ 383427 h 1018310"/>
                    <a:gd name="connsiteX56" fmla="*/ 104775 w 1165872"/>
                    <a:gd name="connsiteY56" fmla="*/ 354852 h 1018310"/>
                    <a:gd name="connsiteX57" fmla="*/ 133350 w 1165872"/>
                    <a:gd name="connsiteY57" fmla="*/ 335802 h 1018310"/>
                    <a:gd name="connsiteX58" fmla="*/ 142875 w 1165872"/>
                    <a:gd name="connsiteY58" fmla="*/ 297702 h 1018310"/>
                    <a:gd name="connsiteX59" fmla="*/ 171450 w 1165872"/>
                    <a:gd name="connsiteY59" fmla="*/ 288177 h 1018310"/>
                    <a:gd name="connsiteX60" fmla="*/ 200025 w 1165872"/>
                    <a:gd name="connsiteY60" fmla="*/ 269127 h 1018310"/>
                    <a:gd name="connsiteX61" fmla="*/ 199722 w 1165872"/>
                    <a:gd name="connsiteY61" fmla="*/ 74242 h 1018310"/>
                    <a:gd name="connsiteX62" fmla="*/ 200025 w 1165872"/>
                    <a:gd name="connsiteY62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190500 w 1165872"/>
                    <a:gd name="connsiteY46" fmla="*/ 916827 h 1018310"/>
                    <a:gd name="connsiteX47" fmla="*/ 104775 w 1165872"/>
                    <a:gd name="connsiteY47" fmla="*/ 897777 h 1018310"/>
                    <a:gd name="connsiteX48" fmla="*/ 76200 w 1165872"/>
                    <a:gd name="connsiteY48" fmla="*/ 878727 h 1018310"/>
                    <a:gd name="connsiteX49" fmla="*/ 76200 w 1165872"/>
                    <a:gd name="connsiteY49" fmla="*/ 745377 h 1018310"/>
                    <a:gd name="connsiteX50" fmla="*/ 47625 w 1165872"/>
                    <a:gd name="connsiteY50" fmla="*/ 726327 h 1018310"/>
                    <a:gd name="connsiteX51" fmla="*/ 19050 w 1165872"/>
                    <a:gd name="connsiteY51" fmla="*/ 659652 h 1018310"/>
                    <a:gd name="connsiteX52" fmla="*/ 0 w 1165872"/>
                    <a:gd name="connsiteY52" fmla="*/ 602502 h 1018310"/>
                    <a:gd name="connsiteX53" fmla="*/ 9525 w 1165872"/>
                    <a:gd name="connsiteY53" fmla="*/ 459627 h 1018310"/>
                    <a:gd name="connsiteX54" fmla="*/ 28575 w 1165872"/>
                    <a:gd name="connsiteY54" fmla="*/ 431052 h 1018310"/>
                    <a:gd name="connsiteX55" fmla="*/ 85725 w 1165872"/>
                    <a:gd name="connsiteY55" fmla="*/ 383427 h 1018310"/>
                    <a:gd name="connsiteX56" fmla="*/ 104775 w 1165872"/>
                    <a:gd name="connsiteY56" fmla="*/ 354852 h 1018310"/>
                    <a:gd name="connsiteX57" fmla="*/ 133350 w 1165872"/>
                    <a:gd name="connsiteY57" fmla="*/ 335802 h 1018310"/>
                    <a:gd name="connsiteX58" fmla="*/ 142875 w 1165872"/>
                    <a:gd name="connsiteY58" fmla="*/ 297702 h 1018310"/>
                    <a:gd name="connsiteX59" fmla="*/ 171450 w 1165872"/>
                    <a:gd name="connsiteY59" fmla="*/ 288177 h 1018310"/>
                    <a:gd name="connsiteX60" fmla="*/ 200025 w 1165872"/>
                    <a:gd name="connsiteY60" fmla="*/ 269127 h 1018310"/>
                    <a:gd name="connsiteX61" fmla="*/ 199722 w 1165872"/>
                    <a:gd name="connsiteY61" fmla="*/ 74242 h 1018310"/>
                    <a:gd name="connsiteX62" fmla="*/ 200025 w 1165872"/>
                    <a:gd name="connsiteY62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285751 w 1165872"/>
                    <a:gd name="connsiteY46" fmla="*/ 935874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214314 w 1165872"/>
                    <a:gd name="connsiteY46" fmla="*/ 981118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14314 w 1165872"/>
                    <a:gd name="connsiteY46" fmla="*/ 981118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76200 w 1165872"/>
                    <a:gd name="connsiteY51" fmla="*/ 745377 h 1018310"/>
                    <a:gd name="connsiteX52" fmla="*/ 47625 w 1165872"/>
                    <a:gd name="connsiteY52" fmla="*/ 726327 h 1018310"/>
                    <a:gd name="connsiteX53" fmla="*/ 19050 w 1165872"/>
                    <a:gd name="connsiteY53" fmla="*/ 659652 h 1018310"/>
                    <a:gd name="connsiteX54" fmla="*/ 0 w 1165872"/>
                    <a:gd name="connsiteY54" fmla="*/ 602502 h 1018310"/>
                    <a:gd name="connsiteX55" fmla="*/ 9525 w 1165872"/>
                    <a:gd name="connsiteY55" fmla="*/ 459627 h 1018310"/>
                    <a:gd name="connsiteX56" fmla="*/ 28575 w 1165872"/>
                    <a:gd name="connsiteY56" fmla="*/ 431052 h 1018310"/>
                    <a:gd name="connsiteX57" fmla="*/ 85725 w 1165872"/>
                    <a:gd name="connsiteY57" fmla="*/ 383427 h 1018310"/>
                    <a:gd name="connsiteX58" fmla="*/ 104775 w 1165872"/>
                    <a:gd name="connsiteY58" fmla="*/ 354852 h 1018310"/>
                    <a:gd name="connsiteX59" fmla="*/ 133350 w 1165872"/>
                    <a:gd name="connsiteY59" fmla="*/ 335802 h 1018310"/>
                    <a:gd name="connsiteX60" fmla="*/ 142875 w 1165872"/>
                    <a:gd name="connsiteY60" fmla="*/ 297702 h 1018310"/>
                    <a:gd name="connsiteX61" fmla="*/ 171450 w 1165872"/>
                    <a:gd name="connsiteY61" fmla="*/ 288177 h 1018310"/>
                    <a:gd name="connsiteX62" fmla="*/ 200025 w 1165872"/>
                    <a:gd name="connsiteY62" fmla="*/ 269127 h 1018310"/>
                    <a:gd name="connsiteX63" fmla="*/ 199722 w 1165872"/>
                    <a:gd name="connsiteY63" fmla="*/ 74242 h 1018310"/>
                    <a:gd name="connsiteX64" fmla="*/ 200025 w 1165872"/>
                    <a:gd name="connsiteY64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76200 w 1165872"/>
                    <a:gd name="connsiteY52" fmla="*/ 745377 h 1018310"/>
                    <a:gd name="connsiteX53" fmla="*/ 47625 w 1165872"/>
                    <a:gd name="connsiteY53" fmla="*/ 726327 h 1018310"/>
                    <a:gd name="connsiteX54" fmla="*/ 19050 w 1165872"/>
                    <a:gd name="connsiteY54" fmla="*/ 659652 h 1018310"/>
                    <a:gd name="connsiteX55" fmla="*/ 0 w 1165872"/>
                    <a:gd name="connsiteY55" fmla="*/ 602502 h 1018310"/>
                    <a:gd name="connsiteX56" fmla="*/ 9525 w 1165872"/>
                    <a:gd name="connsiteY56" fmla="*/ 459627 h 1018310"/>
                    <a:gd name="connsiteX57" fmla="*/ 28575 w 1165872"/>
                    <a:gd name="connsiteY57" fmla="*/ 431052 h 1018310"/>
                    <a:gd name="connsiteX58" fmla="*/ 85725 w 1165872"/>
                    <a:gd name="connsiteY58" fmla="*/ 383427 h 1018310"/>
                    <a:gd name="connsiteX59" fmla="*/ 104775 w 1165872"/>
                    <a:gd name="connsiteY59" fmla="*/ 354852 h 1018310"/>
                    <a:gd name="connsiteX60" fmla="*/ 133350 w 1165872"/>
                    <a:gd name="connsiteY60" fmla="*/ 335802 h 1018310"/>
                    <a:gd name="connsiteX61" fmla="*/ 142875 w 1165872"/>
                    <a:gd name="connsiteY61" fmla="*/ 297702 h 1018310"/>
                    <a:gd name="connsiteX62" fmla="*/ 171450 w 1165872"/>
                    <a:gd name="connsiteY62" fmla="*/ 288177 h 1018310"/>
                    <a:gd name="connsiteX63" fmla="*/ 200025 w 1165872"/>
                    <a:gd name="connsiteY63" fmla="*/ 269127 h 1018310"/>
                    <a:gd name="connsiteX64" fmla="*/ 199722 w 1165872"/>
                    <a:gd name="connsiteY64" fmla="*/ 74242 h 1018310"/>
                    <a:gd name="connsiteX65" fmla="*/ 200025 w 1165872"/>
                    <a:gd name="connsiteY65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26219 w 1165872"/>
                    <a:gd name="connsiteY47" fmla="*/ 952546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26219 w 1165872"/>
                    <a:gd name="connsiteY47" fmla="*/ 952546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26219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00025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0025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0025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23839 w 1165872"/>
                    <a:gd name="connsiteY48" fmla="*/ 900155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16670 w 1165872"/>
                    <a:gd name="connsiteY51" fmla="*/ 959687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16670 w 1165872"/>
                    <a:gd name="connsiteY51" fmla="*/ 959687 h 1018310"/>
                    <a:gd name="connsiteX52" fmla="*/ 47626 w 1165872"/>
                    <a:gd name="connsiteY52" fmla="*/ 873962 h 1018310"/>
                    <a:gd name="connsiteX53" fmla="*/ 80964 w 1165872"/>
                    <a:gd name="connsiteY53" fmla="*/ 781093 h 1018310"/>
                    <a:gd name="connsiteX54" fmla="*/ 76200 w 1165872"/>
                    <a:gd name="connsiteY54" fmla="*/ 745377 h 1018310"/>
                    <a:gd name="connsiteX55" fmla="*/ 47625 w 1165872"/>
                    <a:gd name="connsiteY55" fmla="*/ 726327 h 1018310"/>
                    <a:gd name="connsiteX56" fmla="*/ 19050 w 1165872"/>
                    <a:gd name="connsiteY56" fmla="*/ 659652 h 1018310"/>
                    <a:gd name="connsiteX57" fmla="*/ 0 w 1165872"/>
                    <a:gd name="connsiteY57" fmla="*/ 602502 h 1018310"/>
                    <a:gd name="connsiteX58" fmla="*/ 9525 w 1165872"/>
                    <a:gd name="connsiteY58" fmla="*/ 459627 h 1018310"/>
                    <a:gd name="connsiteX59" fmla="*/ 28575 w 1165872"/>
                    <a:gd name="connsiteY59" fmla="*/ 431052 h 1018310"/>
                    <a:gd name="connsiteX60" fmla="*/ 85725 w 1165872"/>
                    <a:gd name="connsiteY60" fmla="*/ 383427 h 1018310"/>
                    <a:gd name="connsiteX61" fmla="*/ 104775 w 1165872"/>
                    <a:gd name="connsiteY61" fmla="*/ 354852 h 1018310"/>
                    <a:gd name="connsiteX62" fmla="*/ 133350 w 1165872"/>
                    <a:gd name="connsiteY62" fmla="*/ 335802 h 1018310"/>
                    <a:gd name="connsiteX63" fmla="*/ 142875 w 1165872"/>
                    <a:gd name="connsiteY63" fmla="*/ 297702 h 1018310"/>
                    <a:gd name="connsiteX64" fmla="*/ 171450 w 1165872"/>
                    <a:gd name="connsiteY64" fmla="*/ 288177 h 1018310"/>
                    <a:gd name="connsiteX65" fmla="*/ 200025 w 1165872"/>
                    <a:gd name="connsiteY65" fmla="*/ 269127 h 1018310"/>
                    <a:gd name="connsiteX66" fmla="*/ 199722 w 1165872"/>
                    <a:gd name="connsiteY66" fmla="*/ 74242 h 1018310"/>
                    <a:gd name="connsiteX67" fmla="*/ 200025 w 1165872"/>
                    <a:gd name="connsiteY67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16670 w 1165872"/>
                    <a:gd name="connsiteY51" fmla="*/ 959687 h 1018310"/>
                    <a:gd name="connsiteX52" fmla="*/ 142876 w 1165872"/>
                    <a:gd name="connsiteY52" fmla="*/ 852531 h 1018310"/>
                    <a:gd name="connsiteX53" fmla="*/ 80964 w 1165872"/>
                    <a:gd name="connsiteY53" fmla="*/ 781093 h 1018310"/>
                    <a:gd name="connsiteX54" fmla="*/ 76200 w 1165872"/>
                    <a:gd name="connsiteY54" fmla="*/ 745377 h 1018310"/>
                    <a:gd name="connsiteX55" fmla="*/ 47625 w 1165872"/>
                    <a:gd name="connsiteY55" fmla="*/ 726327 h 1018310"/>
                    <a:gd name="connsiteX56" fmla="*/ 19050 w 1165872"/>
                    <a:gd name="connsiteY56" fmla="*/ 659652 h 1018310"/>
                    <a:gd name="connsiteX57" fmla="*/ 0 w 1165872"/>
                    <a:gd name="connsiteY57" fmla="*/ 602502 h 1018310"/>
                    <a:gd name="connsiteX58" fmla="*/ 9525 w 1165872"/>
                    <a:gd name="connsiteY58" fmla="*/ 459627 h 1018310"/>
                    <a:gd name="connsiteX59" fmla="*/ 28575 w 1165872"/>
                    <a:gd name="connsiteY59" fmla="*/ 431052 h 1018310"/>
                    <a:gd name="connsiteX60" fmla="*/ 85725 w 1165872"/>
                    <a:gd name="connsiteY60" fmla="*/ 383427 h 1018310"/>
                    <a:gd name="connsiteX61" fmla="*/ 104775 w 1165872"/>
                    <a:gd name="connsiteY61" fmla="*/ 354852 h 1018310"/>
                    <a:gd name="connsiteX62" fmla="*/ 133350 w 1165872"/>
                    <a:gd name="connsiteY62" fmla="*/ 335802 h 1018310"/>
                    <a:gd name="connsiteX63" fmla="*/ 142875 w 1165872"/>
                    <a:gd name="connsiteY63" fmla="*/ 297702 h 1018310"/>
                    <a:gd name="connsiteX64" fmla="*/ 171450 w 1165872"/>
                    <a:gd name="connsiteY64" fmla="*/ 288177 h 1018310"/>
                    <a:gd name="connsiteX65" fmla="*/ 200025 w 1165872"/>
                    <a:gd name="connsiteY65" fmla="*/ 269127 h 1018310"/>
                    <a:gd name="connsiteX66" fmla="*/ 199722 w 1165872"/>
                    <a:gd name="connsiteY66" fmla="*/ 74242 h 1018310"/>
                    <a:gd name="connsiteX67" fmla="*/ 200025 w 1165872"/>
                    <a:gd name="connsiteY67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69057 w 1165872"/>
                    <a:gd name="connsiteY51" fmla="*/ 931112 h 1018310"/>
                    <a:gd name="connsiteX52" fmla="*/ 16670 w 1165872"/>
                    <a:gd name="connsiteY52" fmla="*/ 959687 h 1018310"/>
                    <a:gd name="connsiteX53" fmla="*/ 142876 w 1165872"/>
                    <a:gd name="connsiteY53" fmla="*/ 852531 h 1018310"/>
                    <a:gd name="connsiteX54" fmla="*/ 80964 w 1165872"/>
                    <a:gd name="connsiteY54" fmla="*/ 781093 h 1018310"/>
                    <a:gd name="connsiteX55" fmla="*/ 76200 w 1165872"/>
                    <a:gd name="connsiteY55" fmla="*/ 745377 h 1018310"/>
                    <a:gd name="connsiteX56" fmla="*/ 47625 w 1165872"/>
                    <a:gd name="connsiteY56" fmla="*/ 726327 h 1018310"/>
                    <a:gd name="connsiteX57" fmla="*/ 19050 w 1165872"/>
                    <a:gd name="connsiteY57" fmla="*/ 659652 h 1018310"/>
                    <a:gd name="connsiteX58" fmla="*/ 0 w 1165872"/>
                    <a:gd name="connsiteY58" fmla="*/ 602502 h 1018310"/>
                    <a:gd name="connsiteX59" fmla="*/ 9525 w 1165872"/>
                    <a:gd name="connsiteY59" fmla="*/ 459627 h 1018310"/>
                    <a:gd name="connsiteX60" fmla="*/ 28575 w 1165872"/>
                    <a:gd name="connsiteY60" fmla="*/ 431052 h 1018310"/>
                    <a:gd name="connsiteX61" fmla="*/ 85725 w 1165872"/>
                    <a:gd name="connsiteY61" fmla="*/ 383427 h 1018310"/>
                    <a:gd name="connsiteX62" fmla="*/ 104775 w 1165872"/>
                    <a:gd name="connsiteY62" fmla="*/ 354852 h 1018310"/>
                    <a:gd name="connsiteX63" fmla="*/ 133350 w 1165872"/>
                    <a:gd name="connsiteY63" fmla="*/ 335802 h 1018310"/>
                    <a:gd name="connsiteX64" fmla="*/ 142875 w 1165872"/>
                    <a:gd name="connsiteY64" fmla="*/ 297702 h 1018310"/>
                    <a:gd name="connsiteX65" fmla="*/ 171450 w 1165872"/>
                    <a:gd name="connsiteY65" fmla="*/ 288177 h 1018310"/>
                    <a:gd name="connsiteX66" fmla="*/ 200025 w 1165872"/>
                    <a:gd name="connsiteY66" fmla="*/ 269127 h 1018310"/>
                    <a:gd name="connsiteX67" fmla="*/ 199722 w 1165872"/>
                    <a:gd name="connsiteY67" fmla="*/ 74242 h 1018310"/>
                    <a:gd name="connsiteX68" fmla="*/ 200025 w 1165872"/>
                    <a:gd name="connsiteY68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69057 w 1165872"/>
                    <a:gd name="connsiteY51" fmla="*/ 931112 h 1018310"/>
                    <a:gd name="connsiteX52" fmla="*/ 16670 w 1165872"/>
                    <a:gd name="connsiteY52" fmla="*/ 959687 h 1018310"/>
                    <a:gd name="connsiteX53" fmla="*/ 95251 w 1165872"/>
                    <a:gd name="connsiteY53" fmla="*/ 893012 h 1018310"/>
                    <a:gd name="connsiteX54" fmla="*/ 142876 w 1165872"/>
                    <a:gd name="connsiteY54" fmla="*/ 852531 h 1018310"/>
                    <a:gd name="connsiteX55" fmla="*/ 80964 w 1165872"/>
                    <a:gd name="connsiteY55" fmla="*/ 781093 h 1018310"/>
                    <a:gd name="connsiteX56" fmla="*/ 76200 w 1165872"/>
                    <a:gd name="connsiteY56" fmla="*/ 745377 h 1018310"/>
                    <a:gd name="connsiteX57" fmla="*/ 47625 w 1165872"/>
                    <a:gd name="connsiteY57" fmla="*/ 726327 h 1018310"/>
                    <a:gd name="connsiteX58" fmla="*/ 19050 w 1165872"/>
                    <a:gd name="connsiteY58" fmla="*/ 659652 h 1018310"/>
                    <a:gd name="connsiteX59" fmla="*/ 0 w 1165872"/>
                    <a:gd name="connsiteY59" fmla="*/ 602502 h 1018310"/>
                    <a:gd name="connsiteX60" fmla="*/ 9525 w 1165872"/>
                    <a:gd name="connsiteY60" fmla="*/ 459627 h 1018310"/>
                    <a:gd name="connsiteX61" fmla="*/ 28575 w 1165872"/>
                    <a:gd name="connsiteY61" fmla="*/ 431052 h 1018310"/>
                    <a:gd name="connsiteX62" fmla="*/ 85725 w 1165872"/>
                    <a:gd name="connsiteY62" fmla="*/ 383427 h 1018310"/>
                    <a:gd name="connsiteX63" fmla="*/ 104775 w 1165872"/>
                    <a:gd name="connsiteY63" fmla="*/ 354852 h 1018310"/>
                    <a:gd name="connsiteX64" fmla="*/ 133350 w 1165872"/>
                    <a:gd name="connsiteY64" fmla="*/ 335802 h 1018310"/>
                    <a:gd name="connsiteX65" fmla="*/ 142875 w 1165872"/>
                    <a:gd name="connsiteY65" fmla="*/ 297702 h 1018310"/>
                    <a:gd name="connsiteX66" fmla="*/ 171450 w 1165872"/>
                    <a:gd name="connsiteY66" fmla="*/ 288177 h 1018310"/>
                    <a:gd name="connsiteX67" fmla="*/ 200025 w 1165872"/>
                    <a:gd name="connsiteY67" fmla="*/ 269127 h 1018310"/>
                    <a:gd name="connsiteX68" fmla="*/ 199722 w 1165872"/>
                    <a:gd name="connsiteY68" fmla="*/ 74242 h 1018310"/>
                    <a:gd name="connsiteX69" fmla="*/ 200025 w 1165872"/>
                    <a:gd name="connsiteY69" fmla="*/ 78627 h 1018310"/>
                    <a:gd name="connsiteX0" fmla="*/ 202679 w 1168526"/>
                    <a:gd name="connsiteY0" fmla="*/ 78627 h 1018310"/>
                    <a:gd name="connsiteX1" fmla="*/ 231254 w 1168526"/>
                    <a:gd name="connsiteY1" fmla="*/ 192927 h 1018310"/>
                    <a:gd name="connsiteX2" fmla="*/ 262211 w 1168526"/>
                    <a:gd name="connsiteY2" fmla="*/ 235790 h 1018310"/>
                    <a:gd name="connsiteX3" fmla="*/ 264591 w 1168526"/>
                    <a:gd name="connsiteY3" fmla="*/ 166734 h 1018310"/>
                    <a:gd name="connsiteX4" fmla="*/ 336029 w 1168526"/>
                    <a:gd name="connsiteY4" fmla="*/ 195308 h 1018310"/>
                    <a:gd name="connsiteX5" fmla="*/ 412229 w 1168526"/>
                    <a:gd name="connsiteY5" fmla="*/ 183402 h 1018310"/>
                    <a:gd name="connsiteX6" fmla="*/ 478905 w 1168526"/>
                    <a:gd name="connsiteY6" fmla="*/ 204833 h 1018310"/>
                    <a:gd name="connsiteX7" fmla="*/ 538434 w 1168526"/>
                    <a:gd name="connsiteY7" fmla="*/ 46 h 1018310"/>
                    <a:gd name="connsiteX8" fmla="*/ 509860 w 1168526"/>
                    <a:gd name="connsiteY8" fmla="*/ 223883 h 1018310"/>
                    <a:gd name="connsiteX9" fmla="*/ 559866 w 1168526"/>
                    <a:gd name="connsiteY9" fmla="*/ 183401 h 1018310"/>
                    <a:gd name="connsiteX10" fmla="*/ 550341 w 1168526"/>
                    <a:gd name="connsiteY10" fmla="*/ 245316 h 1018310"/>
                    <a:gd name="connsiteX11" fmla="*/ 602730 w 1168526"/>
                    <a:gd name="connsiteY11" fmla="*/ 269127 h 1018310"/>
                    <a:gd name="connsiteX12" fmla="*/ 671785 w 1168526"/>
                    <a:gd name="connsiteY12" fmla="*/ 202452 h 1018310"/>
                    <a:gd name="connsiteX13" fmla="*/ 638448 w 1168526"/>
                    <a:gd name="connsiteY13" fmla="*/ 283416 h 1018310"/>
                    <a:gd name="connsiteX14" fmla="*/ 678930 w 1168526"/>
                    <a:gd name="connsiteY14" fmla="*/ 276272 h 1018310"/>
                    <a:gd name="connsiteX15" fmla="*/ 678929 w 1168526"/>
                    <a:gd name="connsiteY15" fmla="*/ 321516 h 1018310"/>
                    <a:gd name="connsiteX16" fmla="*/ 719409 w 1168526"/>
                    <a:gd name="connsiteY16" fmla="*/ 323897 h 1018310"/>
                    <a:gd name="connsiteX17" fmla="*/ 769417 w 1168526"/>
                    <a:gd name="connsiteY17" fmla="*/ 359615 h 1018310"/>
                    <a:gd name="connsiteX18" fmla="*/ 769416 w 1168526"/>
                    <a:gd name="connsiteY18" fmla="*/ 409621 h 1018310"/>
                    <a:gd name="connsiteX19" fmla="*/ 778942 w 1168526"/>
                    <a:gd name="connsiteY19" fmla="*/ 495346 h 1018310"/>
                    <a:gd name="connsiteX20" fmla="*/ 833711 w 1168526"/>
                    <a:gd name="connsiteY20" fmla="*/ 504871 h 1018310"/>
                    <a:gd name="connsiteX21" fmla="*/ 795610 w 1168526"/>
                    <a:gd name="connsiteY21" fmla="*/ 545352 h 1018310"/>
                    <a:gd name="connsiteX22" fmla="*/ 843235 w 1168526"/>
                    <a:gd name="connsiteY22" fmla="*/ 588214 h 1018310"/>
                    <a:gd name="connsiteX23" fmla="*/ 817042 w 1168526"/>
                    <a:gd name="connsiteY23" fmla="*/ 619171 h 1018310"/>
                    <a:gd name="connsiteX24" fmla="*/ 824185 w 1168526"/>
                    <a:gd name="connsiteY24" fmla="*/ 659652 h 1018310"/>
                    <a:gd name="connsiteX25" fmla="*/ 769415 w 1168526"/>
                    <a:gd name="connsiteY25" fmla="*/ 695371 h 1018310"/>
                    <a:gd name="connsiteX26" fmla="*/ 888481 w 1168526"/>
                    <a:gd name="connsiteY26" fmla="*/ 740616 h 1018310"/>
                    <a:gd name="connsiteX27" fmla="*/ 995638 w 1168526"/>
                    <a:gd name="connsiteY27" fmla="*/ 757284 h 1018310"/>
                    <a:gd name="connsiteX28" fmla="*/ 1159942 w 1168526"/>
                    <a:gd name="connsiteY28" fmla="*/ 812052 h 1018310"/>
                    <a:gd name="connsiteX29" fmla="*/ 769418 w 1168526"/>
                    <a:gd name="connsiteY29" fmla="*/ 731091 h 1018310"/>
                    <a:gd name="connsiteX30" fmla="*/ 767035 w 1168526"/>
                    <a:gd name="connsiteY30" fmla="*/ 804908 h 1018310"/>
                    <a:gd name="connsiteX31" fmla="*/ 736079 w 1168526"/>
                    <a:gd name="connsiteY31" fmla="*/ 819196 h 1018310"/>
                    <a:gd name="connsiteX32" fmla="*/ 702740 w 1168526"/>
                    <a:gd name="connsiteY32" fmla="*/ 862059 h 1018310"/>
                    <a:gd name="connsiteX33" fmla="*/ 655117 w 1168526"/>
                    <a:gd name="connsiteY33" fmla="*/ 890633 h 1018310"/>
                    <a:gd name="connsiteX34" fmla="*/ 728936 w 1168526"/>
                    <a:gd name="connsiteY34" fmla="*/ 983501 h 1018310"/>
                    <a:gd name="connsiteX35" fmla="*/ 662260 w 1168526"/>
                    <a:gd name="connsiteY35" fmla="*/ 931115 h 1018310"/>
                    <a:gd name="connsiteX36" fmla="*/ 612254 w 1168526"/>
                    <a:gd name="connsiteY36" fmla="*/ 926351 h 1018310"/>
                    <a:gd name="connsiteX37" fmla="*/ 574155 w 1168526"/>
                    <a:gd name="connsiteY37" fmla="*/ 933494 h 1018310"/>
                    <a:gd name="connsiteX38" fmla="*/ 552724 w 1168526"/>
                    <a:gd name="connsiteY38" fmla="*/ 954924 h 1018310"/>
                    <a:gd name="connsiteX39" fmla="*/ 564631 w 1168526"/>
                    <a:gd name="connsiteY39" fmla="*/ 1012077 h 1018310"/>
                    <a:gd name="connsiteX40" fmla="*/ 495573 w 1168526"/>
                    <a:gd name="connsiteY40" fmla="*/ 962069 h 1018310"/>
                    <a:gd name="connsiteX41" fmla="*/ 436043 w 1168526"/>
                    <a:gd name="connsiteY41" fmla="*/ 1002549 h 1018310"/>
                    <a:gd name="connsiteX42" fmla="*/ 395562 w 1168526"/>
                    <a:gd name="connsiteY42" fmla="*/ 964449 h 1018310"/>
                    <a:gd name="connsiteX43" fmla="*/ 366985 w 1168526"/>
                    <a:gd name="connsiteY43" fmla="*/ 1016840 h 1018310"/>
                    <a:gd name="connsiteX44" fmla="*/ 321743 w 1168526"/>
                    <a:gd name="connsiteY44" fmla="*/ 945398 h 1018310"/>
                    <a:gd name="connsiteX45" fmla="*/ 293167 w 1168526"/>
                    <a:gd name="connsiteY45" fmla="*/ 973977 h 1018310"/>
                    <a:gd name="connsiteX46" fmla="*/ 269356 w 1168526"/>
                    <a:gd name="connsiteY46" fmla="*/ 921587 h 1018310"/>
                    <a:gd name="connsiteX47" fmla="*/ 216966 w 1168526"/>
                    <a:gd name="connsiteY47" fmla="*/ 938259 h 1018310"/>
                    <a:gd name="connsiteX48" fmla="*/ 219349 w 1168526"/>
                    <a:gd name="connsiteY48" fmla="*/ 890630 h 1018310"/>
                    <a:gd name="connsiteX49" fmla="*/ 176485 w 1168526"/>
                    <a:gd name="connsiteY49" fmla="*/ 926352 h 1018310"/>
                    <a:gd name="connsiteX50" fmla="*/ 181248 w 1168526"/>
                    <a:gd name="connsiteY50" fmla="*/ 871583 h 1018310"/>
                    <a:gd name="connsiteX51" fmla="*/ 71711 w 1168526"/>
                    <a:gd name="connsiteY51" fmla="*/ 931112 h 1018310"/>
                    <a:gd name="connsiteX52" fmla="*/ 274 w 1168526"/>
                    <a:gd name="connsiteY52" fmla="*/ 981118 h 1018310"/>
                    <a:gd name="connsiteX53" fmla="*/ 97905 w 1168526"/>
                    <a:gd name="connsiteY53" fmla="*/ 893012 h 1018310"/>
                    <a:gd name="connsiteX54" fmla="*/ 145530 w 1168526"/>
                    <a:gd name="connsiteY54" fmla="*/ 852531 h 1018310"/>
                    <a:gd name="connsiteX55" fmla="*/ 83618 w 1168526"/>
                    <a:gd name="connsiteY55" fmla="*/ 781093 h 1018310"/>
                    <a:gd name="connsiteX56" fmla="*/ 78854 w 1168526"/>
                    <a:gd name="connsiteY56" fmla="*/ 745377 h 1018310"/>
                    <a:gd name="connsiteX57" fmla="*/ 50279 w 1168526"/>
                    <a:gd name="connsiteY57" fmla="*/ 726327 h 1018310"/>
                    <a:gd name="connsiteX58" fmla="*/ 21704 w 1168526"/>
                    <a:gd name="connsiteY58" fmla="*/ 659652 h 1018310"/>
                    <a:gd name="connsiteX59" fmla="*/ 2654 w 1168526"/>
                    <a:gd name="connsiteY59" fmla="*/ 602502 h 1018310"/>
                    <a:gd name="connsiteX60" fmla="*/ 12179 w 1168526"/>
                    <a:gd name="connsiteY60" fmla="*/ 459627 h 1018310"/>
                    <a:gd name="connsiteX61" fmla="*/ 31229 w 1168526"/>
                    <a:gd name="connsiteY61" fmla="*/ 431052 h 1018310"/>
                    <a:gd name="connsiteX62" fmla="*/ 88379 w 1168526"/>
                    <a:gd name="connsiteY62" fmla="*/ 383427 h 1018310"/>
                    <a:gd name="connsiteX63" fmla="*/ 107429 w 1168526"/>
                    <a:gd name="connsiteY63" fmla="*/ 354852 h 1018310"/>
                    <a:gd name="connsiteX64" fmla="*/ 136004 w 1168526"/>
                    <a:gd name="connsiteY64" fmla="*/ 335802 h 1018310"/>
                    <a:gd name="connsiteX65" fmla="*/ 145529 w 1168526"/>
                    <a:gd name="connsiteY65" fmla="*/ 297702 h 1018310"/>
                    <a:gd name="connsiteX66" fmla="*/ 174104 w 1168526"/>
                    <a:gd name="connsiteY66" fmla="*/ 288177 h 1018310"/>
                    <a:gd name="connsiteX67" fmla="*/ 202679 w 1168526"/>
                    <a:gd name="connsiteY67" fmla="*/ 269127 h 1018310"/>
                    <a:gd name="connsiteX68" fmla="*/ 202376 w 1168526"/>
                    <a:gd name="connsiteY68" fmla="*/ 74242 h 1018310"/>
                    <a:gd name="connsiteX69" fmla="*/ 202679 w 1168526"/>
                    <a:gd name="connsiteY69" fmla="*/ 78627 h 1018310"/>
                    <a:gd name="connsiteX0" fmla="*/ 202405 w 1168252"/>
                    <a:gd name="connsiteY0" fmla="*/ 78627 h 1018310"/>
                    <a:gd name="connsiteX1" fmla="*/ 230980 w 1168252"/>
                    <a:gd name="connsiteY1" fmla="*/ 192927 h 1018310"/>
                    <a:gd name="connsiteX2" fmla="*/ 261937 w 1168252"/>
                    <a:gd name="connsiteY2" fmla="*/ 235790 h 1018310"/>
                    <a:gd name="connsiteX3" fmla="*/ 264317 w 1168252"/>
                    <a:gd name="connsiteY3" fmla="*/ 166734 h 1018310"/>
                    <a:gd name="connsiteX4" fmla="*/ 335755 w 1168252"/>
                    <a:gd name="connsiteY4" fmla="*/ 195308 h 1018310"/>
                    <a:gd name="connsiteX5" fmla="*/ 411955 w 1168252"/>
                    <a:gd name="connsiteY5" fmla="*/ 183402 h 1018310"/>
                    <a:gd name="connsiteX6" fmla="*/ 478631 w 1168252"/>
                    <a:gd name="connsiteY6" fmla="*/ 204833 h 1018310"/>
                    <a:gd name="connsiteX7" fmla="*/ 538160 w 1168252"/>
                    <a:gd name="connsiteY7" fmla="*/ 46 h 1018310"/>
                    <a:gd name="connsiteX8" fmla="*/ 509586 w 1168252"/>
                    <a:gd name="connsiteY8" fmla="*/ 223883 h 1018310"/>
                    <a:gd name="connsiteX9" fmla="*/ 559592 w 1168252"/>
                    <a:gd name="connsiteY9" fmla="*/ 183401 h 1018310"/>
                    <a:gd name="connsiteX10" fmla="*/ 550067 w 1168252"/>
                    <a:gd name="connsiteY10" fmla="*/ 245316 h 1018310"/>
                    <a:gd name="connsiteX11" fmla="*/ 602456 w 1168252"/>
                    <a:gd name="connsiteY11" fmla="*/ 269127 h 1018310"/>
                    <a:gd name="connsiteX12" fmla="*/ 671511 w 1168252"/>
                    <a:gd name="connsiteY12" fmla="*/ 202452 h 1018310"/>
                    <a:gd name="connsiteX13" fmla="*/ 638174 w 1168252"/>
                    <a:gd name="connsiteY13" fmla="*/ 283416 h 1018310"/>
                    <a:gd name="connsiteX14" fmla="*/ 678656 w 1168252"/>
                    <a:gd name="connsiteY14" fmla="*/ 276272 h 1018310"/>
                    <a:gd name="connsiteX15" fmla="*/ 678655 w 1168252"/>
                    <a:gd name="connsiteY15" fmla="*/ 321516 h 1018310"/>
                    <a:gd name="connsiteX16" fmla="*/ 719135 w 1168252"/>
                    <a:gd name="connsiteY16" fmla="*/ 323897 h 1018310"/>
                    <a:gd name="connsiteX17" fmla="*/ 769143 w 1168252"/>
                    <a:gd name="connsiteY17" fmla="*/ 359615 h 1018310"/>
                    <a:gd name="connsiteX18" fmla="*/ 769142 w 1168252"/>
                    <a:gd name="connsiteY18" fmla="*/ 409621 h 1018310"/>
                    <a:gd name="connsiteX19" fmla="*/ 778668 w 1168252"/>
                    <a:gd name="connsiteY19" fmla="*/ 495346 h 1018310"/>
                    <a:gd name="connsiteX20" fmla="*/ 833437 w 1168252"/>
                    <a:gd name="connsiteY20" fmla="*/ 504871 h 1018310"/>
                    <a:gd name="connsiteX21" fmla="*/ 795336 w 1168252"/>
                    <a:gd name="connsiteY21" fmla="*/ 545352 h 1018310"/>
                    <a:gd name="connsiteX22" fmla="*/ 842961 w 1168252"/>
                    <a:gd name="connsiteY22" fmla="*/ 588214 h 1018310"/>
                    <a:gd name="connsiteX23" fmla="*/ 816768 w 1168252"/>
                    <a:gd name="connsiteY23" fmla="*/ 619171 h 1018310"/>
                    <a:gd name="connsiteX24" fmla="*/ 823911 w 1168252"/>
                    <a:gd name="connsiteY24" fmla="*/ 659652 h 1018310"/>
                    <a:gd name="connsiteX25" fmla="*/ 769141 w 1168252"/>
                    <a:gd name="connsiteY25" fmla="*/ 695371 h 1018310"/>
                    <a:gd name="connsiteX26" fmla="*/ 888207 w 1168252"/>
                    <a:gd name="connsiteY26" fmla="*/ 740616 h 1018310"/>
                    <a:gd name="connsiteX27" fmla="*/ 995364 w 1168252"/>
                    <a:gd name="connsiteY27" fmla="*/ 757284 h 1018310"/>
                    <a:gd name="connsiteX28" fmla="*/ 1159668 w 1168252"/>
                    <a:gd name="connsiteY28" fmla="*/ 812052 h 1018310"/>
                    <a:gd name="connsiteX29" fmla="*/ 769144 w 1168252"/>
                    <a:gd name="connsiteY29" fmla="*/ 731091 h 1018310"/>
                    <a:gd name="connsiteX30" fmla="*/ 766761 w 1168252"/>
                    <a:gd name="connsiteY30" fmla="*/ 804908 h 1018310"/>
                    <a:gd name="connsiteX31" fmla="*/ 735805 w 1168252"/>
                    <a:gd name="connsiteY31" fmla="*/ 819196 h 1018310"/>
                    <a:gd name="connsiteX32" fmla="*/ 702466 w 1168252"/>
                    <a:gd name="connsiteY32" fmla="*/ 862059 h 1018310"/>
                    <a:gd name="connsiteX33" fmla="*/ 654843 w 1168252"/>
                    <a:gd name="connsiteY33" fmla="*/ 890633 h 1018310"/>
                    <a:gd name="connsiteX34" fmla="*/ 728662 w 1168252"/>
                    <a:gd name="connsiteY34" fmla="*/ 983501 h 1018310"/>
                    <a:gd name="connsiteX35" fmla="*/ 661986 w 1168252"/>
                    <a:gd name="connsiteY35" fmla="*/ 931115 h 1018310"/>
                    <a:gd name="connsiteX36" fmla="*/ 611980 w 1168252"/>
                    <a:gd name="connsiteY36" fmla="*/ 926351 h 1018310"/>
                    <a:gd name="connsiteX37" fmla="*/ 573881 w 1168252"/>
                    <a:gd name="connsiteY37" fmla="*/ 933494 h 1018310"/>
                    <a:gd name="connsiteX38" fmla="*/ 552450 w 1168252"/>
                    <a:gd name="connsiteY38" fmla="*/ 954924 h 1018310"/>
                    <a:gd name="connsiteX39" fmla="*/ 564357 w 1168252"/>
                    <a:gd name="connsiteY39" fmla="*/ 1012077 h 1018310"/>
                    <a:gd name="connsiteX40" fmla="*/ 495299 w 1168252"/>
                    <a:gd name="connsiteY40" fmla="*/ 962069 h 1018310"/>
                    <a:gd name="connsiteX41" fmla="*/ 435769 w 1168252"/>
                    <a:gd name="connsiteY41" fmla="*/ 1002549 h 1018310"/>
                    <a:gd name="connsiteX42" fmla="*/ 395288 w 1168252"/>
                    <a:gd name="connsiteY42" fmla="*/ 964449 h 1018310"/>
                    <a:gd name="connsiteX43" fmla="*/ 366711 w 1168252"/>
                    <a:gd name="connsiteY43" fmla="*/ 1016840 h 1018310"/>
                    <a:gd name="connsiteX44" fmla="*/ 321469 w 1168252"/>
                    <a:gd name="connsiteY44" fmla="*/ 945398 h 1018310"/>
                    <a:gd name="connsiteX45" fmla="*/ 292893 w 1168252"/>
                    <a:gd name="connsiteY45" fmla="*/ 973977 h 1018310"/>
                    <a:gd name="connsiteX46" fmla="*/ 269082 w 1168252"/>
                    <a:gd name="connsiteY46" fmla="*/ 921587 h 1018310"/>
                    <a:gd name="connsiteX47" fmla="*/ 216692 w 1168252"/>
                    <a:gd name="connsiteY47" fmla="*/ 938259 h 1018310"/>
                    <a:gd name="connsiteX48" fmla="*/ 219075 w 1168252"/>
                    <a:gd name="connsiteY48" fmla="*/ 890630 h 1018310"/>
                    <a:gd name="connsiteX49" fmla="*/ 176211 w 1168252"/>
                    <a:gd name="connsiteY49" fmla="*/ 926352 h 1018310"/>
                    <a:gd name="connsiteX50" fmla="*/ 180974 w 1168252"/>
                    <a:gd name="connsiteY50" fmla="*/ 871583 h 1018310"/>
                    <a:gd name="connsiteX51" fmla="*/ 71437 w 1168252"/>
                    <a:gd name="connsiteY51" fmla="*/ 931112 h 1018310"/>
                    <a:gd name="connsiteX52" fmla="*/ 0 w 1168252"/>
                    <a:gd name="connsiteY52" fmla="*/ 981118 h 1018310"/>
                    <a:gd name="connsiteX53" fmla="*/ 97631 w 1168252"/>
                    <a:gd name="connsiteY53" fmla="*/ 893012 h 1018310"/>
                    <a:gd name="connsiteX54" fmla="*/ 145256 w 1168252"/>
                    <a:gd name="connsiteY54" fmla="*/ 852531 h 1018310"/>
                    <a:gd name="connsiteX55" fmla="*/ 83344 w 1168252"/>
                    <a:gd name="connsiteY55" fmla="*/ 781093 h 1018310"/>
                    <a:gd name="connsiteX56" fmla="*/ 78580 w 1168252"/>
                    <a:gd name="connsiteY56" fmla="*/ 745377 h 1018310"/>
                    <a:gd name="connsiteX57" fmla="*/ 50005 w 1168252"/>
                    <a:gd name="connsiteY57" fmla="*/ 726327 h 1018310"/>
                    <a:gd name="connsiteX58" fmla="*/ 21430 w 1168252"/>
                    <a:gd name="connsiteY58" fmla="*/ 659652 h 1018310"/>
                    <a:gd name="connsiteX59" fmla="*/ 2380 w 1168252"/>
                    <a:gd name="connsiteY59" fmla="*/ 602502 h 1018310"/>
                    <a:gd name="connsiteX60" fmla="*/ 11905 w 1168252"/>
                    <a:gd name="connsiteY60" fmla="*/ 459627 h 1018310"/>
                    <a:gd name="connsiteX61" fmla="*/ 30955 w 1168252"/>
                    <a:gd name="connsiteY61" fmla="*/ 431052 h 1018310"/>
                    <a:gd name="connsiteX62" fmla="*/ 88105 w 1168252"/>
                    <a:gd name="connsiteY62" fmla="*/ 383427 h 1018310"/>
                    <a:gd name="connsiteX63" fmla="*/ 107155 w 1168252"/>
                    <a:gd name="connsiteY63" fmla="*/ 354852 h 1018310"/>
                    <a:gd name="connsiteX64" fmla="*/ 135730 w 1168252"/>
                    <a:gd name="connsiteY64" fmla="*/ 335802 h 1018310"/>
                    <a:gd name="connsiteX65" fmla="*/ 145255 w 1168252"/>
                    <a:gd name="connsiteY65" fmla="*/ 297702 h 1018310"/>
                    <a:gd name="connsiteX66" fmla="*/ 173830 w 1168252"/>
                    <a:gd name="connsiteY66" fmla="*/ 288177 h 1018310"/>
                    <a:gd name="connsiteX67" fmla="*/ 202405 w 1168252"/>
                    <a:gd name="connsiteY67" fmla="*/ 269127 h 1018310"/>
                    <a:gd name="connsiteX68" fmla="*/ 202102 w 1168252"/>
                    <a:gd name="connsiteY68" fmla="*/ 74242 h 1018310"/>
                    <a:gd name="connsiteX69" fmla="*/ 202405 w 1168252"/>
                    <a:gd name="connsiteY69" fmla="*/ 78627 h 1018310"/>
                    <a:gd name="connsiteX0" fmla="*/ 219073 w 1184920"/>
                    <a:gd name="connsiteY0" fmla="*/ 78627 h 1018310"/>
                    <a:gd name="connsiteX1" fmla="*/ 247648 w 1184920"/>
                    <a:gd name="connsiteY1" fmla="*/ 192927 h 1018310"/>
                    <a:gd name="connsiteX2" fmla="*/ 278605 w 1184920"/>
                    <a:gd name="connsiteY2" fmla="*/ 235790 h 1018310"/>
                    <a:gd name="connsiteX3" fmla="*/ 280985 w 1184920"/>
                    <a:gd name="connsiteY3" fmla="*/ 166734 h 1018310"/>
                    <a:gd name="connsiteX4" fmla="*/ 352423 w 1184920"/>
                    <a:gd name="connsiteY4" fmla="*/ 195308 h 1018310"/>
                    <a:gd name="connsiteX5" fmla="*/ 428623 w 1184920"/>
                    <a:gd name="connsiteY5" fmla="*/ 183402 h 1018310"/>
                    <a:gd name="connsiteX6" fmla="*/ 495299 w 1184920"/>
                    <a:gd name="connsiteY6" fmla="*/ 204833 h 1018310"/>
                    <a:gd name="connsiteX7" fmla="*/ 554828 w 1184920"/>
                    <a:gd name="connsiteY7" fmla="*/ 46 h 1018310"/>
                    <a:gd name="connsiteX8" fmla="*/ 526254 w 1184920"/>
                    <a:gd name="connsiteY8" fmla="*/ 223883 h 1018310"/>
                    <a:gd name="connsiteX9" fmla="*/ 576260 w 1184920"/>
                    <a:gd name="connsiteY9" fmla="*/ 183401 h 1018310"/>
                    <a:gd name="connsiteX10" fmla="*/ 566735 w 1184920"/>
                    <a:gd name="connsiteY10" fmla="*/ 245316 h 1018310"/>
                    <a:gd name="connsiteX11" fmla="*/ 619124 w 1184920"/>
                    <a:gd name="connsiteY11" fmla="*/ 269127 h 1018310"/>
                    <a:gd name="connsiteX12" fmla="*/ 688179 w 1184920"/>
                    <a:gd name="connsiteY12" fmla="*/ 202452 h 1018310"/>
                    <a:gd name="connsiteX13" fmla="*/ 654842 w 1184920"/>
                    <a:gd name="connsiteY13" fmla="*/ 283416 h 1018310"/>
                    <a:gd name="connsiteX14" fmla="*/ 695324 w 1184920"/>
                    <a:gd name="connsiteY14" fmla="*/ 276272 h 1018310"/>
                    <a:gd name="connsiteX15" fmla="*/ 695323 w 1184920"/>
                    <a:gd name="connsiteY15" fmla="*/ 321516 h 1018310"/>
                    <a:gd name="connsiteX16" fmla="*/ 735803 w 1184920"/>
                    <a:gd name="connsiteY16" fmla="*/ 323897 h 1018310"/>
                    <a:gd name="connsiteX17" fmla="*/ 785811 w 1184920"/>
                    <a:gd name="connsiteY17" fmla="*/ 359615 h 1018310"/>
                    <a:gd name="connsiteX18" fmla="*/ 785810 w 1184920"/>
                    <a:gd name="connsiteY18" fmla="*/ 409621 h 1018310"/>
                    <a:gd name="connsiteX19" fmla="*/ 795336 w 1184920"/>
                    <a:gd name="connsiteY19" fmla="*/ 495346 h 1018310"/>
                    <a:gd name="connsiteX20" fmla="*/ 850105 w 1184920"/>
                    <a:gd name="connsiteY20" fmla="*/ 504871 h 1018310"/>
                    <a:gd name="connsiteX21" fmla="*/ 812004 w 1184920"/>
                    <a:gd name="connsiteY21" fmla="*/ 545352 h 1018310"/>
                    <a:gd name="connsiteX22" fmla="*/ 859629 w 1184920"/>
                    <a:gd name="connsiteY22" fmla="*/ 588214 h 1018310"/>
                    <a:gd name="connsiteX23" fmla="*/ 833436 w 1184920"/>
                    <a:gd name="connsiteY23" fmla="*/ 619171 h 1018310"/>
                    <a:gd name="connsiteX24" fmla="*/ 840579 w 1184920"/>
                    <a:gd name="connsiteY24" fmla="*/ 659652 h 1018310"/>
                    <a:gd name="connsiteX25" fmla="*/ 785809 w 1184920"/>
                    <a:gd name="connsiteY25" fmla="*/ 695371 h 1018310"/>
                    <a:gd name="connsiteX26" fmla="*/ 904875 w 1184920"/>
                    <a:gd name="connsiteY26" fmla="*/ 740616 h 1018310"/>
                    <a:gd name="connsiteX27" fmla="*/ 1012032 w 1184920"/>
                    <a:gd name="connsiteY27" fmla="*/ 757284 h 1018310"/>
                    <a:gd name="connsiteX28" fmla="*/ 1176336 w 1184920"/>
                    <a:gd name="connsiteY28" fmla="*/ 812052 h 1018310"/>
                    <a:gd name="connsiteX29" fmla="*/ 785812 w 1184920"/>
                    <a:gd name="connsiteY29" fmla="*/ 731091 h 1018310"/>
                    <a:gd name="connsiteX30" fmla="*/ 783429 w 1184920"/>
                    <a:gd name="connsiteY30" fmla="*/ 804908 h 1018310"/>
                    <a:gd name="connsiteX31" fmla="*/ 752473 w 1184920"/>
                    <a:gd name="connsiteY31" fmla="*/ 819196 h 1018310"/>
                    <a:gd name="connsiteX32" fmla="*/ 719134 w 1184920"/>
                    <a:gd name="connsiteY32" fmla="*/ 862059 h 1018310"/>
                    <a:gd name="connsiteX33" fmla="*/ 671511 w 1184920"/>
                    <a:gd name="connsiteY33" fmla="*/ 890633 h 1018310"/>
                    <a:gd name="connsiteX34" fmla="*/ 745330 w 1184920"/>
                    <a:gd name="connsiteY34" fmla="*/ 983501 h 1018310"/>
                    <a:gd name="connsiteX35" fmla="*/ 678654 w 1184920"/>
                    <a:gd name="connsiteY35" fmla="*/ 931115 h 1018310"/>
                    <a:gd name="connsiteX36" fmla="*/ 628648 w 1184920"/>
                    <a:gd name="connsiteY36" fmla="*/ 926351 h 1018310"/>
                    <a:gd name="connsiteX37" fmla="*/ 590549 w 1184920"/>
                    <a:gd name="connsiteY37" fmla="*/ 933494 h 1018310"/>
                    <a:gd name="connsiteX38" fmla="*/ 569118 w 1184920"/>
                    <a:gd name="connsiteY38" fmla="*/ 954924 h 1018310"/>
                    <a:gd name="connsiteX39" fmla="*/ 581025 w 1184920"/>
                    <a:gd name="connsiteY39" fmla="*/ 1012077 h 1018310"/>
                    <a:gd name="connsiteX40" fmla="*/ 511967 w 1184920"/>
                    <a:gd name="connsiteY40" fmla="*/ 962069 h 1018310"/>
                    <a:gd name="connsiteX41" fmla="*/ 452437 w 1184920"/>
                    <a:gd name="connsiteY41" fmla="*/ 1002549 h 1018310"/>
                    <a:gd name="connsiteX42" fmla="*/ 411956 w 1184920"/>
                    <a:gd name="connsiteY42" fmla="*/ 964449 h 1018310"/>
                    <a:gd name="connsiteX43" fmla="*/ 383379 w 1184920"/>
                    <a:gd name="connsiteY43" fmla="*/ 1016840 h 1018310"/>
                    <a:gd name="connsiteX44" fmla="*/ 338137 w 1184920"/>
                    <a:gd name="connsiteY44" fmla="*/ 945398 h 1018310"/>
                    <a:gd name="connsiteX45" fmla="*/ 309561 w 1184920"/>
                    <a:gd name="connsiteY45" fmla="*/ 973977 h 1018310"/>
                    <a:gd name="connsiteX46" fmla="*/ 285750 w 1184920"/>
                    <a:gd name="connsiteY46" fmla="*/ 921587 h 1018310"/>
                    <a:gd name="connsiteX47" fmla="*/ 233360 w 1184920"/>
                    <a:gd name="connsiteY47" fmla="*/ 938259 h 1018310"/>
                    <a:gd name="connsiteX48" fmla="*/ 235743 w 1184920"/>
                    <a:gd name="connsiteY48" fmla="*/ 890630 h 1018310"/>
                    <a:gd name="connsiteX49" fmla="*/ 192879 w 1184920"/>
                    <a:gd name="connsiteY49" fmla="*/ 926352 h 1018310"/>
                    <a:gd name="connsiteX50" fmla="*/ 197642 w 1184920"/>
                    <a:gd name="connsiteY50" fmla="*/ 871583 h 1018310"/>
                    <a:gd name="connsiteX51" fmla="*/ 88105 w 1184920"/>
                    <a:gd name="connsiteY51" fmla="*/ 931112 h 1018310"/>
                    <a:gd name="connsiteX52" fmla="*/ 0 w 1184920"/>
                    <a:gd name="connsiteY52" fmla="*/ 976356 h 1018310"/>
                    <a:gd name="connsiteX53" fmla="*/ 114299 w 1184920"/>
                    <a:gd name="connsiteY53" fmla="*/ 893012 h 1018310"/>
                    <a:gd name="connsiteX54" fmla="*/ 161924 w 1184920"/>
                    <a:gd name="connsiteY54" fmla="*/ 852531 h 1018310"/>
                    <a:gd name="connsiteX55" fmla="*/ 100012 w 1184920"/>
                    <a:gd name="connsiteY55" fmla="*/ 781093 h 1018310"/>
                    <a:gd name="connsiteX56" fmla="*/ 95248 w 1184920"/>
                    <a:gd name="connsiteY56" fmla="*/ 745377 h 1018310"/>
                    <a:gd name="connsiteX57" fmla="*/ 66673 w 1184920"/>
                    <a:gd name="connsiteY57" fmla="*/ 726327 h 1018310"/>
                    <a:gd name="connsiteX58" fmla="*/ 38098 w 1184920"/>
                    <a:gd name="connsiteY58" fmla="*/ 659652 h 1018310"/>
                    <a:gd name="connsiteX59" fmla="*/ 19048 w 1184920"/>
                    <a:gd name="connsiteY59" fmla="*/ 602502 h 1018310"/>
                    <a:gd name="connsiteX60" fmla="*/ 28573 w 1184920"/>
                    <a:gd name="connsiteY60" fmla="*/ 459627 h 1018310"/>
                    <a:gd name="connsiteX61" fmla="*/ 47623 w 1184920"/>
                    <a:gd name="connsiteY61" fmla="*/ 431052 h 1018310"/>
                    <a:gd name="connsiteX62" fmla="*/ 104773 w 1184920"/>
                    <a:gd name="connsiteY62" fmla="*/ 383427 h 1018310"/>
                    <a:gd name="connsiteX63" fmla="*/ 123823 w 1184920"/>
                    <a:gd name="connsiteY63" fmla="*/ 354852 h 1018310"/>
                    <a:gd name="connsiteX64" fmla="*/ 152398 w 1184920"/>
                    <a:gd name="connsiteY64" fmla="*/ 335802 h 1018310"/>
                    <a:gd name="connsiteX65" fmla="*/ 161923 w 1184920"/>
                    <a:gd name="connsiteY65" fmla="*/ 297702 h 1018310"/>
                    <a:gd name="connsiteX66" fmla="*/ 190498 w 1184920"/>
                    <a:gd name="connsiteY66" fmla="*/ 288177 h 1018310"/>
                    <a:gd name="connsiteX67" fmla="*/ 219073 w 1184920"/>
                    <a:gd name="connsiteY67" fmla="*/ 269127 h 1018310"/>
                    <a:gd name="connsiteX68" fmla="*/ 218770 w 1184920"/>
                    <a:gd name="connsiteY68" fmla="*/ 74242 h 1018310"/>
                    <a:gd name="connsiteX69" fmla="*/ 219073 w 1184920"/>
                    <a:gd name="connsiteY69" fmla="*/ 78627 h 1018310"/>
                    <a:gd name="connsiteX0" fmla="*/ 219281 w 1185128"/>
                    <a:gd name="connsiteY0" fmla="*/ 78627 h 1018310"/>
                    <a:gd name="connsiteX1" fmla="*/ 247856 w 1185128"/>
                    <a:gd name="connsiteY1" fmla="*/ 192927 h 1018310"/>
                    <a:gd name="connsiteX2" fmla="*/ 278813 w 1185128"/>
                    <a:gd name="connsiteY2" fmla="*/ 235790 h 1018310"/>
                    <a:gd name="connsiteX3" fmla="*/ 281193 w 1185128"/>
                    <a:gd name="connsiteY3" fmla="*/ 166734 h 1018310"/>
                    <a:gd name="connsiteX4" fmla="*/ 352631 w 1185128"/>
                    <a:gd name="connsiteY4" fmla="*/ 195308 h 1018310"/>
                    <a:gd name="connsiteX5" fmla="*/ 428831 w 1185128"/>
                    <a:gd name="connsiteY5" fmla="*/ 183402 h 1018310"/>
                    <a:gd name="connsiteX6" fmla="*/ 495507 w 1185128"/>
                    <a:gd name="connsiteY6" fmla="*/ 204833 h 1018310"/>
                    <a:gd name="connsiteX7" fmla="*/ 555036 w 1185128"/>
                    <a:gd name="connsiteY7" fmla="*/ 46 h 1018310"/>
                    <a:gd name="connsiteX8" fmla="*/ 526462 w 1185128"/>
                    <a:gd name="connsiteY8" fmla="*/ 223883 h 1018310"/>
                    <a:gd name="connsiteX9" fmla="*/ 576468 w 1185128"/>
                    <a:gd name="connsiteY9" fmla="*/ 183401 h 1018310"/>
                    <a:gd name="connsiteX10" fmla="*/ 566943 w 1185128"/>
                    <a:gd name="connsiteY10" fmla="*/ 245316 h 1018310"/>
                    <a:gd name="connsiteX11" fmla="*/ 619332 w 1185128"/>
                    <a:gd name="connsiteY11" fmla="*/ 269127 h 1018310"/>
                    <a:gd name="connsiteX12" fmla="*/ 688387 w 1185128"/>
                    <a:gd name="connsiteY12" fmla="*/ 202452 h 1018310"/>
                    <a:gd name="connsiteX13" fmla="*/ 655050 w 1185128"/>
                    <a:gd name="connsiteY13" fmla="*/ 283416 h 1018310"/>
                    <a:gd name="connsiteX14" fmla="*/ 695532 w 1185128"/>
                    <a:gd name="connsiteY14" fmla="*/ 276272 h 1018310"/>
                    <a:gd name="connsiteX15" fmla="*/ 695531 w 1185128"/>
                    <a:gd name="connsiteY15" fmla="*/ 321516 h 1018310"/>
                    <a:gd name="connsiteX16" fmla="*/ 736011 w 1185128"/>
                    <a:gd name="connsiteY16" fmla="*/ 323897 h 1018310"/>
                    <a:gd name="connsiteX17" fmla="*/ 786019 w 1185128"/>
                    <a:gd name="connsiteY17" fmla="*/ 359615 h 1018310"/>
                    <a:gd name="connsiteX18" fmla="*/ 786018 w 1185128"/>
                    <a:gd name="connsiteY18" fmla="*/ 409621 h 1018310"/>
                    <a:gd name="connsiteX19" fmla="*/ 795544 w 1185128"/>
                    <a:gd name="connsiteY19" fmla="*/ 495346 h 1018310"/>
                    <a:gd name="connsiteX20" fmla="*/ 850313 w 1185128"/>
                    <a:gd name="connsiteY20" fmla="*/ 504871 h 1018310"/>
                    <a:gd name="connsiteX21" fmla="*/ 812212 w 1185128"/>
                    <a:gd name="connsiteY21" fmla="*/ 545352 h 1018310"/>
                    <a:gd name="connsiteX22" fmla="*/ 859837 w 1185128"/>
                    <a:gd name="connsiteY22" fmla="*/ 588214 h 1018310"/>
                    <a:gd name="connsiteX23" fmla="*/ 833644 w 1185128"/>
                    <a:gd name="connsiteY23" fmla="*/ 619171 h 1018310"/>
                    <a:gd name="connsiteX24" fmla="*/ 840787 w 1185128"/>
                    <a:gd name="connsiteY24" fmla="*/ 659652 h 1018310"/>
                    <a:gd name="connsiteX25" fmla="*/ 786017 w 1185128"/>
                    <a:gd name="connsiteY25" fmla="*/ 695371 h 1018310"/>
                    <a:gd name="connsiteX26" fmla="*/ 905083 w 1185128"/>
                    <a:gd name="connsiteY26" fmla="*/ 740616 h 1018310"/>
                    <a:gd name="connsiteX27" fmla="*/ 1012240 w 1185128"/>
                    <a:gd name="connsiteY27" fmla="*/ 757284 h 1018310"/>
                    <a:gd name="connsiteX28" fmla="*/ 1176544 w 1185128"/>
                    <a:gd name="connsiteY28" fmla="*/ 812052 h 1018310"/>
                    <a:gd name="connsiteX29" fmla="*/ 786020 w 1185128"/>
                    <a:gd name="connsiteY29" fmla="*/ 731091 h 1018310"/>
                    <a:gd name="connsiteX30" fmla="*/ 783637 w 1185128"/>
                    <a:gd name="connsiteY30" fmla="*/ 804908 h 1018310"/>
                    <a:gd name="connsiteX31" fmla="*/ 752681 w 1185128"/>
                    <a:gd name="connsiteY31" fmla="*/ 819196 h 1018310"/>
                    <a:gd name="connsiteX32" fmla="*/ 719342 w 1185128"/>
                    <a:gd name="connsiteY32" fmla="*/ 862059 h 1018310"/>
                    <a:gd name="connsiteX33" fmla="*/ 671719 w 1185128"/>
                    <a:gd name="connsiteY33" fmla="*/ 890633 h 1018310"/>
                    <a:gd name="connsiteX34" fmla="*/ 745538 w 1185128"/>
                    <a:gd name="connsiteY34" fmla="*/ 983501 h 1018310"/>
                    <a:gd name="connsiteX35" fmla="*/ 678862 w 1185128"/>
                    <a:gd name="connsiteY35" fmla="*/ 931115 h 1018310"/>
                    <a:gd name="connsiteX36" fmla="*/ 628856 w 1185128"/>
                    <a:gd name="connsiteY36" fmla="*/ 926351 h 1018310"/>
                    <a:gd name="connsiteX37" fmla="*/ 590757 w 1185128"/>
                    <a:gd name="connsiteY37" fmla="*/ 933494 h 1018310"/>
                    <a:gd name="connsiteX38" fmla="*/ 569326 w 1185128"/>
                    <a:gd name="connsiteY38" fmla="*/ 954924 h 1018310"/>
                    <a:gd name="connsiteX39" fmla="*/ 581233 w 1185128"/>
                    <a:gd name="connsiteY39" fmla="*/ 1012077 h 1018310"/>
                    <a:gd name="connsiteX40" fmla="*/ 512175 w 1185128"/>
                    <a:gd name="connsiteY40" fmla="*/ 962069 h 1018310"/>
                    <a:gd name="connsiteX41" fmla="*/ 452645 w 1185128"/>
                    <a:gd name="connsiteY41" fmla="*/ 1002549 h 1018310"/>
                    <a:gd name="connsiteX42" fmla="*/ 412164 w 1185128"/>
                    <a:gd name="connsiteY42" fmla="*/ 964449 h 1018310"/>
                    <a:gd name="connsiteX43" fmla="*/ 383587 w 1185128"/>
                    <a:gd name="connsiteY43" fmla="*/ 1016840 h 1018310"/>
                    <a:gd name="connsiteX44" fmla="*/ 338345 w 1185128"/>
                    <a:gd name="connsiteY44" fmla="*/ 945398 h 1018310"/>
                    <a:gd name="connsiteX45" fmla="*/ 309769 w 1185128"/>
                    <a:gd name="connsiteY45" fmla="*/ 973977 h 1018310"/>
                    <a:gd name="connsiteX46" fmla="*/ 285958 w 1185128"/>
                    <a:gd name="connsiteY46" fmla="*/ 921587 h 1018310"/>
                    <a:gd name="connsiteX47" fmla="*/ 233568 w 1185128"/>
                    <a:gd name="connsiteY47" fmla="*/ 938259 h 1018310"/>
                    <a:gd name="connsiteX48" fmla="*/ 235951 w 1185128"/>
                    <a:gd name="connsiteY48" fmla="*/ 890630 h 1018310"/>
                    <a:gd name="connsiteX49" fmla="*/ 193087 w 1185128"/>
                    <a:gd name="connsiteY49" fmla="*/ 926352 h 1018310"/>
                    <a:gd name="connsiteX50" fmla="*/ 197850 w 1185128"/>
                    <a:gd name="connsiteY50" fmla="*/ 871583 h 1018310"/>
                    <a:gd name="connsiteX51" fmla="*/ 88313 w 1185128"/>
                    <a:gd name="connsiteY51" fmla="*/ 931112 h 1018310"/>
                    <a:gd name="connsiteX52" fmla="*/ 208 w 1185128"/>
                    <a:gd name="connsiteY52" fmla="*/ 976356 h 1018310"/>
                    <a:gd name="connsiteX53" fmla="*/ 114507 w 1185128"/>
                    <a:gd name="connsiteY53" fmla="*/ 893012 h 1018310"/>
                    <a:gd name="connsiteX54" fmla="*/ 162132 w 1185128"/>
                    <a:gd name="connsiteY54" fmla="*/ 852531 h 1018310"/>
                    <a:gd name="connsiteX55" fmla="*/ 100220 w 1185128"/>
                    <a:gd name="connsiteY55" fmla="*/ 781093 h 1018310"/>
                    <a:gd name="connsiteX56" fmla="*/ 95456 w 1185128"/>
                    <a:gd name="connsiteY56" fmla="*/ 745377 h 1018310"/>
                    <a:gd name="connsiteX57" fmla="*/ 66881 w 1185128"/>
                    <a:gd name="connsiteY57" fmla="*/ 726327 h 1018310"/>
                    <a:gd name="connsiteX58" fmla="*/ 38306 w 1185128"/>
                    <a:gd name="connsiteY58" fmla="*/ 659652 h 1018310"/>
                    <a:gd name="connsiteX59" fmla="*/ 19256 w 1185128"/>
                    <a:gd name="connsiteY59" fmla="*/ 602502 h 1018310"/>
                    <a:gd name="connsiteX60" fmla="*/ 28781 w 1185128"/>
                    <a:gd name="connsiteY60" fmla="*/ 459627 h 1018310"/>
                    <a:gd name="connsiteX61" fmla="*/ 47831 w 1185128"/>
                    <a:gd name="connsiteY61" fmla="*/ 431052 h 1018310"/>
                    <a:gd name="connsiteX62" fmla="*/ 104981 w 1185128"/>
                    <a:gd name="connsiteY62" fmla="*/ 383427 h 1018310"/>
                    <a:gd name="connsiteX63" fmla="*/ 124031 w 1185128"/>
                    <a:gd name="connsiteY63" fmla="*/ 354852 h 1018310"/>
                    <a:gd name="connsiteX64" fmla="*/ 152606 w 1185128"/>
                    <a:gd name="connsiteY64" fmla="*/ 335802 h 1018310"/>
                    <a:gd name="connsiteX65" fmla="*/ 162131 w 1185128"/>
                    <a:gd name="connsiteY65" fmla="*/ 297702 h 1018310"/>
                    <a:gd name="connsiteX66" fmla="*/ 190706 w 1185128"/>
                    <a:gd name="connsiteY66" fmla="*/ 288177 h 1018310"/>
                    <a:gd name="connsiteX67" fmla="*/ 219281 w 1185128"/>
                    <a:gd name="connsiteY67" fmla="*/ 269127 h 1018310"/>
                    <a:gd name="connsiteX68" fmla="*/ 218978 w 1185128"/>
                    <a:gd name="connsiteY68" fmla="*/ 74242 h 1018310"/>
                    <a:gd name="connsiteX69" fmla="*/ 219281 w 1185128"/>
                    <a:gd name="connsiteY69" fmla="*/ 78627 h 1018310"/>
                    <a:gd name="connsiteX0" fmla="*/ 231156 w 1197003"/>
                    <a:gd name="connsiteY0" fmla="*/ 78627 h 1018310"/>
                    <a:gd name="connsiteX1" fmla="*/ 259731 w 1197003"/>
                    <a:gd name="connsiteY1" fmla="*/ 192927 h 1018310"/>
                    <a:gd name="connsiteX2" fmla="*/ 290688 w 1197003"/>
                    <a:gd name="connsiteY2" fmla="*/ 235790 h 1018310"/>
                    <a:gd name="connsiteX3" fmla="*/ 293068 w 1197003"/>
                    <a:gd name="connsiteY3" fmla="*/ 166734 h 1018310"/>
                    <a:gd name="connsiteX4" fmla="*/ 364506 w 1197003"/>
                    <a:gd name="connsiteY4" fmla="*/ 195308 h 1018310"/>
                    <a:gd name="connsiteX5" fmla="*/ 440706 w 1197003"/>
                    <a:gd name="connsiteY5" fmla="*/ 183402 h 1018310"/>
                    <a:gd name="connsiteX6" fmla="*/ 507382 w 1197003"/>
                    <a:gd name="connsiteY6" fmla="*/ 204833 h 1018310"/>
                    <a:gd name="connsiteX7" fmla="*/ 566911 w 1197003"/>
                    <a:gd name="connsiteY7" fmla="*/ 46 h 1018310"/>
                    <a:gd name="connsiteX8" fmla="*/ 538337 w 1197003"/>
                    <a:gd name="connsiteY8" fmla="*/ 223883 h 1018310"/>
                    <a:gd name="connsiteX9" fmla="*/ 588343 w 1197003"/>
                    <a:gd name="connsiteY9" fmla="*/ 183401 h 1018310"/>
                    <a:gd name="connsiteX10" fmla="*/ 578818 w 1197003"/>
                    <a:gd name="connsiteY10" fmla="*/ 245316 h 1018310"/>
                    <a:gd name="connsiteX11" fmla="*/ 631207 w 1197003"/>
                    <a:gd name="connsiteY11" fmla="*/ 269127 h 1018310"/>
                    <a:gd name="connsiteX12" fmla="*/ 700262 w 1197003"/>
                    <a:gd name="connsiteY12" fmla="*/ 202452 h 1018310"/>
                    <a:gd name="connsiteX13" fmla="*/ 666925 w 1197003"/>
                    <a:gd name="connsiteY13" fmla="*/ 283416 h 1018310"/>
                    <a:gd name="connsiteX14" fmla="*/ 707407 w 1197003"/>
                    <a:gd name="connsiteY14" fmla="*/ 276272 h 1018310"/>
                    <a:gd name="connsiteX15" fmla="*/ 707406 w 1197003"/>
                    <a:gd name="connsiteY15" fmla="*/ 321516 h 1018310"/>
                    <a:gd name="connsiteX16" fmla="*/ 747886 w 1197003"/>
                    <a:gd name="connsiteY16" fmla="*/ 323897 h 1018310"/>
                    <a:gd name="connsiteX17" fmla="*/ 797894 w 1197003"/>
                    <a:gd name="connsiteY17" fmla="*/ 359615 h 1018310"/>
                    <a:gd name="connsiteX18" fmla="*/ 797893 w 1197003"/>
                    <a:gd name="connsiteY18" fmla="*/ 409621 h 1018310"/>
                    <a:gd name="connsiteX19" fmla="*/ 807419 w 1197003"/>
                    <a:gd name="connsiteY19" fmla="*/ 495346 h 1018310"/>
                    <a:gd name="connsiteX20" fmla="*/ 862188 w 1197003"/>
                    <a:gd name="connsiteY20" fmla="*/ 504871 h 1018310"/>
                    <a:gd name="connsiteX21" fmla="*/ 824087 w 1197003"/>
                    <a:gd name="connsiteY21" fmla="*/ 545352 h 1018310"/>
                    <a:gd name="connsiteX22" fmla="*/ 871712 w 1197003"/>
                    <a:gd name="connsiteY22" fmla="*/ 588214 h 1018310"/>
                    <a:gd name="connsiteX23" fmla="*/ 845519 w 1197003"/>
                    <a:gd name="connsiteY23" fmla="*/ 619171 h 1018310"/>
                    <a:gd name="connsiteX24" fmla="*/ 852662 w 1197003"/>
                    <a:gd name="connsiteY24" fmla="*/ 659652 h 1018310"/>
                    <a:gd name="connsiteX25" fmla="*/ 797892 w 1197003"/>
                    <a:gd name="connsiteY25" fmla="*/ 695371 h 1018310"/>
                    <a:gd name="connsiteX26" fmla="*/ 916958 w 1197003"/>
                    <a:gd name="connsiteY26" fmla="*/ 740616 h 1018310"/>
                    <a:gd name="connsiteX27" fmla="*/ 1024115 w 1197003"/>
                    <a:gd name="connsiteY27" fmla="*/ 757284 h 1018310"/>
                    <a:gd name="connsiteX28" fmla="*/ 1188419 w 1197003"/>
                    <a:gd name="connsiteY28" fmla="*/ 812052 h 1018310"/>
                    <a:gd name="connsiteX29" fmla="*/ 797895 w 1197003"/>
                    <a:gd name="connsiteY29" fmla="*/ 731091 h 1018310"/>
                    <a:gd name="connsiteX30" fmla="*/ 795512 w 1197003"/>
                    <a:gd name="connsiteY30" fmla="*/ 804908 h 1018310"/>
                    <a:gd name="connsiteX31" fmla="*/ 764556 w 1197003"/>
                    <a:gd name="connsiteY31" fmla="*/ 819196 h 1018310"/>
                    <a:gd name="connsiteX32" fmla="*/ 731217 w 1197003"/>
                    <a:gd name="connsiteY32" fmla="*/ 862059 h 1018310"/>
                    <a:gd name="connsiteX33" fmla="*/ 683594 w 1197003"/>
                    <a:gd name="connsiteY33" fmla="*/ 890633 h 1018310"/>
                    <a:gd name="connsiteX34" fmla="*/ 757413 w 1197003"/>
                    <a:gd name="connsiteY34" fmla="*/ 983501 h 1018310"/>
                    <a:gd name="connsiteX35" fmla="*/ 690737 w 1197003"/>
                    <a:gd name="connsiteY35" fmla="*/ 931115 h 1018310"/>
                    <a:gd name="connsiteX36" fmla="*/ 640731 w 1197003"/>
                    <a:gd name="connsiteY36" fmla="*/ 926351 h 1018310"/>
                    <a:gd name="connsiteX37" fmla="*/ 602632 w 1197003"/>
                    <a:gd name="connsiteY37" fmla="*/ 933494 h 1018310"/>
                    <a:gd name="connsiteX38" fmla="*/ 581201 w 1197003"/>
                    <a:gd name="connsiteY38" fmla="*/ 954924 h 1018310"/>
                    <a:gd name="connsiteX39" fmla="*/ 593108 w 1197003"/>
                    <a:gd name="connsiteY39" fmla="*/ 1012077 h 1018310"/>
                    <a:gd name="connsiteX40" fmla="*/ 524050 w 1197003"/>
                    <a:gd name="connsiteY40" fmla="*/ 962069 h 1018310"/>
                    <a:gd name="connsiteX41" fmla="*/ 464520 w 1197003"/>
                    <a:gd name="connsiteY41" fmla="*/ 1002549 h 1018310"/>
                    <a:gd name="connsiteX42" fmla="*/ 424039 w 1197003"/>
                    <a:gd name="connsiteY42" fmla="*/ 964449 h 1018310"/>
                    <a:gd name="connsiteX43" fmla="*/ 395462 w 1197003"/>
                    <a:gd name="connsiteY43" fmla="*/ 1016840 h 1018310"/>
                    <a:gd name="connsiteX44" fmla="*/ 350220 w 1197003"/>
                    <a:gd name="connsiteY44" fmla="*/ 945398 h 1018310"/>
                    <a:gd name="connsiteX45" fmla="*/ 321644 w 1197003"/>
                    <a:gd name="connsiteY45" fmla="*/ 973977 h 1018310"/>
                    <a:gd name="connsiteX46" fmla="*/ 297833 w 1197003"/>
                    <a:gd name="connsiteY46" fmla="*/ 921587 h 1018310"/>
                    <a:gd name="connsiteX47" fmla="*/ 245443 w 1197003"/>
                    <a:gd name="connsiteY47" fmla="*/ 938259 h 1018310"/>
                    <a:gd name="connsiteX48" fmla="*/ 247826 w 1197003"/>
                    <a:gd name="connsiteY48" fmla="*/ 890630 h 1018310"/>
                    <a:gd name="connsiteX49" fmla="*/ 204962 w 1197003"/>
                    <a:gd name="connsiteY49" fmla="*/ 926352 h 1018310"/>
                    <a:gd name="connsiteX50" fmla="*/ 209725 w 1197003"/>
                    <a:gd name="connsiteY50" fmla="*/ 871583 h 1018310"/>
                    <a:gd name="connsiteX51" fmla="*/ 100188 w 1197003"/>
                    <a:gd name="connsiteY51" fmla="*/ 931112 h 1018310"/>
                    <a:gd name="connsiteX52" fmla="*/ 177 w 1197003"/>
                    <a:gd name="connsiteY52" fmla="*/ 981119 h 1018310"/>
                    <a:gd name="connsiteX53" fmla="*/ 126382 w 1197003"/>
                    <a:gd name="connsiteY53" fmla="*/ 893012 h 1018310"/>
                    <a:gd name="connsiteX54" fmla="*/ 174007 w 1197003"/>
                    <a:gd name="connsiteY54" fmla="*/ 852531 h 1018310"/>
                    <a:gd name="connsiteX55" fmla="*/ 112095 w 1197003"/>
                    <a:gd name="connsiteY55" fmla="*/ 781093 h 1018310"/>
                    <a:gd name="connsiteX56" fmla="*/ 107331 w 1197003"/>
                    <a:gd name="connsiteY56" fmla="*/ 745377 h 1018310"/>
                    <a:gd name="connsiteX57" fmla="*/ 78756 w 1197003"/>
                    <a:gd name="connsiteY57" fmla="*/ 726327 h 1018310"/>
                    <a:gd name="connsiteX58" fmla="*/ 50181 w 1197003"/>
                    <a:gd name="connsiteY58" fmla="*/ 659652 h 1018310"/>
                    <a:gd name="connsiteX59" fmla="*/ 31131 w 1197003"/>
                    <a:gd name="connsiteY59" fmla="*/ 602502 h 1018310"/>
                    <a:gd name="connsiteX60" fmla="*/ 40656 w 1197003"/>
                    <a:gd name="connsiteY60" fmla="*/ 459627 h 1018310"/>
                    <a:gd name="connsiteX61" fmla="*/ 59706 w 1197003"/>
                    <a:gd name="connsiteY61" fmla="*/ 431052 h 1018310"/>
                    <a:gd name="connsiteX62" fmla="*/ 116856 w 1197003"/>
                    <a:gd name="connsiteY62" fmla="*/ 383427 h 1018310"/>
                    <a:gd name="connsiteX63" fmla="*/ 135906 w 1197003"/>
                    <a:gd name="connsiteY63" fmla="*/ 354852 h 1018310"/>
                    <a:gd name="connsiteX64" fmla="*/ 164481 w 1197003"/>
                    <a:gd name="connsiteY64" fmla="*/ 335802 h 1018310"/>
                    <a:gd name="connsiteX65" fmla="*/ 174006 w 1197003"/>
                    <a:gd name="connsiteY65" fmla="*/ 297702 h 1018310"/>
                    <a:gd name="connsiteX66" fmla="*/ 202581 w 1197003"/>
                    <a:gd name="connsiteY66" fmla="*/ 288177 h 1018310"/>
                    <a:gd name="connsiteX67" fmla="*/ 231156 w 1197003"/>
                    <a:gd name="connsiteY67" fmla="*/ 269127 h 1018310"/>
                    <a:gd name="connsiteX68" fmla="*/ 230853 w 1197003"/>
                    <a:gd name="connsiteY68" fmla="*/ 74242 h 1018310"/>
                    <a:gd name="connsiteX69" fmla="*/ 231156 w 1197003"/>
                    <a:gd name="connsiteY69" fmla="*/ 78627 h 1018310"/>
                    <a:gd name="connsiteX0" fmla="*/ 233533 w 1199380"/>
                    <a:gd name="connsiteY0" fmla="*/ 78627 h 1018310"/>
                    <a:gd name="connsiteX1" fmla="*/ 262108 w 1199380"/>
                    <a:gd name="connsiteY1" fmla="*/ 192927 h 1018310"/>
                    <a:gd name="connsiteX2" fmla="*/ 293065 w 1199380"/>
                    <a:gd name="connsiteY2" fmla="*/ 235790 h 1018310"/>
                    <a:gd name="connsiteX3" fmla="*/ 295445 w 1199380"/>
                    <a:gd name="connsiteY3" fmla="*/ 166734 h 1018310"/>
                    <a:gd name="connsiteX4" fmla="*/ 366883 w 1199380"/>
                    <a:gd name="connsiteY4" fmla="*/ 195308 h 1018310"/>
                    <a:gd name="connsiteX5" fmla="*/ 443083 w 1199380"/>
                    <a:gd name="connsiteY5" fmla="*/ 183402 h 1018310"/>
                    <a:gd name="connsiteX6" fmla="*/ 509759 w 1199380"/>
                    <a:gd name="connsiteY6" fmla="*/ 204833 h 1018310"/>
                    <a:gd name="connsiteX7" fmla="*/ 569288 w 1199380"/>
                    <a:gd name="connsiteY7" fmla="*/ 46 h 1018310"/>
                    <a:gd name="connsiteX8" fmla="*/ 540714 w 1199380"/>
                    <a:gd name="connsiteY8" fmla="*/ 223883 h 1018310"/>
                    <a:gd name="connsiteX9" fmla="*/ 590720 w 1199380"/>
                    <a:gd name="connsiteY9" fmla="*/ 183401 h 1018310"/>
                    <a:gd name="connsiteX10" fmla="*/ 581195 w 1199380"/>
                    <a:gd name="connsiteY10" fmla="*/ 245316 h 1018310"/>
                    <a:gd name="connsiteX11" fmla="*/ 633584 w 1199380"/>
                    <a:gd name="connsiteY11" fmla="*/ 269127 h 1018310"/>
                    <a:gd name="connsiteX12" fmla="*/ 702639 w 1199380"/>
                    <a:gd name="connsiteY12" fmla="*/ 202452 h 1018310"/>
                    <a:gd name="connsiteX13" fmla="*/ 669302 w 1199380"/>
                    <a:gd name="connsiteY13" fmla="*/ 283416 h 1018310"/>
                    <a:gd name="connsiteX14" fmla="*/ 709784 w 1199380"/>
                    <a:gd name="connsiteY14" fmla="*/ 276272 h 1018310"/>
                    <a:gd name="connsiteX15" fmla="*/ 709783 w 1199380"/>
                    <a:gd name="connsiteY15" fmla="*/ 321516 h 1018310"/>
                    <a:gd name="connsiteX16" fmla="*/ 750263 w 1199380"/>
                    <a:gd name="connsiteY16" fmla="*/ 323897 h 1018310"/>
                    <a:gd name="connsiteX17" fmla="*/ 800271 w 1199380"/>
                    <a:gd name="connsiteY17" fmla="*/ 359615 h 1018310"/>
                    <a:gd name="connsiteX18" fmla="*/ 800270 w 1199380"/>
                    <a:gd name="connsiteY18" fmla="*/ 409621 h 1018310"/>
                    <a:gd name="connsiteX19" fmla="*/ 809796 w 1199380"/>
                    <a:gd name="connsiteY19" fmla="*/ 495346 h 1018310"/>
                    <a:gd name="connsiteX20" fmla="*/ 864565 w 1199380"/>
                    <a:gd name="connsiteY20" fmla="*/ 504871 h 1018310"/>
                    <a:gd name="connsiteX21" fmla="*/ 826464 w 1199380"/>
                    <a:gd name="connsiteY21" fmla="*/ 545352 h 1018310"/>
                    <a:gd name="connsiteX22" fmla="*/ 874089 w 1199380"/>
                    <a:gd name="connsiteY22" fmla="*/ 588214 h 1018310"/>
                    <a:gd name="connsiteX23" fmla="*/ 847896 w 1199380"/>
                    <a:gd name="connsiteY23" fmla="*/ 619171 h 1018310"/>
                    <a:gd name="connsiteX24" fmla="*/ 855039 w 1199380"/>
                    <a:gd name="connsiteY24" fmla="*/ 659652 h 1018310"/>
                    <a:gd name="connsiteX25" fmla="*/ 800269 w 1199380"/>
                    <a:gd name="connsiteY25" fmla="*/ 695371 h 1018310"/>
                    <a:gd name="connsiteX26" fmla="*/ 919335 w 1199380"/>
                    <a:gd name="connsiteY26" fmla="*/ 740616 h 1018310"/>
                    <a:gd name="connsiteX27" fmla="*/ 1026492 w 1199380"/>
                    <a:gd name="connsiteY27" fmla="*/ 757284 h 1018310"/>
                    <a:gd name="connsiteX28" fmla="*/ 1190796 w 1199380"/>
                    <a:gd name="connsiteY28" fmla="*/ 812052 h 1018310"/>
                    <a:gd name="connsiteX29" fmla="*/ 800272 w 1199380"/>
                    <a:gd name="connsiteY29" fmla="*/ 731091 h 1018310"/>
                    <a:gd name="connsiteX30" fmla="*/ 797889 w 1199380"/>
                    <a:gd name="connsiteY30" fmla="*/ 804908 h 1018310"/>
                    <a:gd name="connsiteX31" fmla="*/ 766933 w 1199380"/>
                    <a:gd name="connsiteY31" fmla="*/ 819196 h 1018310"/>
                    <a:gd name="connsiteX32" fmla="*/ 733594 w 1199380"/>
                    <a:gd name="connsiteY32" fmla="*/ 862059 h 1018310"/>
                    <a:gd name="connsiteX33" fmla="*/ 685971 w 1199380"/>
                    <a:gd name="connsiteY33" fmla="*/ 890633 h 1018310"/>
                    <a:gd name="connsiteX34" fmla="*/ 759790 w 1199380"/>
                    <a:gd name="connsiteY34" fmla="*/ 983501 h 1018310"/>
                    <a:gd name="connsiteX35" fmla="*/ 693114 w 1199380"/>
                    <a:gd name="connsiteY35" fmla="*/ 931115 h 1018310"/>
                    <a:gd name="connsiteX36" fmla="*/ 643108 w 1199380"/>
                    <a:gd name="connsiteY36" fmla="*/ 926351 h 1018310"/>
                    <a:gd name="connsiteX37" fmla="*/ 605009 w 1199380"/>
                    <a:gd name="connsiteY37" fmla="*/ 933494 h 1018310"/>
                    <a:gd name="connsiteX38" fmla="*/ 583578 w 1199380"/>
                    <a:gd name="connsiteY38" fmla="*/ 954924 h 1018310"/>
                    <a:gd name="connsiteX39" fmla="*/ 595485 w 1199380"/>
                    <a:gd name="connsiteY39" fmla="*/ 1012077 h 1018310"/>
                    <a:gd name="connsiteX40" fmla="*/ 526427 w 1199380"/>
                    <a:gd name="connsiteY40" fmla="*/ 962069 h 1018310"/>
                    <a:gd name="connsiteX41" fmla="*/ 466897 w 1199380"/>
                    <a:gd name="connsiteY41" fmla="*/ 1002549 h 1018310"/>
                    <a:gd name="connsiteX42" fmla="*/ 426416 w 1199380"/>
                    <a:gd name="connsiteY42" fmla="*/ 964449 h 1018310"/>
                    <a:gd name="connsiteX43" fmla="*/ 397839 w 1199380"/>
                    <a:gd name="connsiteY43" fmla="*/ 1016840 h 1018310"/>
                    <a:gd name="connsiteX44" fmla="*/ 352597 w 1199380"/>
                    <a:gd name="connsiteY44" fmla="*/ 945398 h 1018310"/>
                    <a:gd name="connsiteX45" fmla="*/ 324021 w 1199380"/>
                    <a:gd name="connsiteY45" fmla="*/ 973977 h 1018310"/>
                    <a:gd name="connsiteX46" fmla="*/ 300210 w 1199380"/>
                    <a:gd name="connsiteY46" fmla="*/ 921587 h 1018310"/>
                    <a:gd name="connsiteX47" fmla="*/ 247820 w 1199380"/>
                    <a:gd name="connsiteY47" fmla="*/ 938259 h 1018310"/>
                    <a:gd name="connsiteX48" fmla="*/ 250203 w 1199380"/>
                    <a:gd name="connsiteY48" fmla="*/ 890630 h 1018310"/>
                    <a:gd name="connsiteX49" fmla="*/ 207339 w 1199380"/>
                    <a:gd name="connsiteY49" fmla="*/ 926352 h 1018310"/>
                    <a:gd name="connsiteX50" fmla="*/ 212102 w 1199380"/>
                    <a:gd name="connsiteY50" fmla="*/ 871583 h 1018310"/>
                    <a:gd name="connsiteX51" fmla="*/ 102565 w 1199380"/>
                    <a:gd name="connsiteY51" fmla="*/ 931112 h 1018310"/>
                    <a:gd name="connsiteX52" fmla="*/ 172 w 1199380"/>
                    <a:gd name="connsiteY52" fmla="*/ 978738 h 1018310"/>
                    <a:gd name="connsiteX53" fmla="*/ 128759 w 1199380"/>
                    <a:gd name="connsiteY53" fmla="*/ 893012 h 1018310"/>
                    <a:gd name="connsiteX54" fmla="*/ 176384 w 1199380"/>
                    <a:gd name="connsiteY54" fmla="*/ 852531 h 1018310"/>
                    <a:gd name="connsiteX55" fmla="*/ 114472 w 1199380"/>
                    <a:gd name="connsiteY55" fmla="*/ 781093 h 1018310"/>
                    <a:gd name="connsiteX56" fmla="*/ 109708 w 1199380"/>
                    <a:gd name="connsiteY56" fmla="*/ 745377 h 1018310"/>
                    <a:gd name="connsiteX57" fmla="*/ 81133 w 1199380"/>
                    <a:gd name="connsiteY57" fmla="*/ 726327 h 1018310"/>
                    <a:gd name="connsiteX58" fmla="*/ 52558 w 1199380"/>
                    <a:gd name="connsiteY58" fmla="*/ 659652 h 1018310"/>
                    <a:gd name="connsiteX59" fmla="*/ 33508 w 1199380"/>
                    <a:gd name="connsiteY59" fmla="*/ 602502 h 1018310"/>
                    <a:gd name="connsiteX60" fmla="*/ 43033 w 1199380"/>
                    <a:gd name="connsiteY60" fmla="*/ 459627 h 1018310"/>
                    <a:gd name="connsiteX61" fmla="*/ 62083 w 1199380"/>
                    <a:gd name="connsiteY61" fmla="*/ 431052 h 1018310"/>
                    <a:gd name="connsiteX62" fmla="*/ 119233 w 1199380"/>
                    <a:gd name="connsiteY62" fmla="*/ 383427 h 1018310"/>
                    <a:gd name="connsiteX63" fmla="*/ 138283 w 1199380"/>
                    <a:gd name="connsiteY63" fmla="*/ 354852 h 1018310"/>
                    <a:gd name="connsiteX64" fmla="*/ 166858 w 1199380"/>
                    <a:gd name="connsiteY64" fmla="*/ 335802 h 1018310"/>
                    <a:gd name="connsiteX65" fmla="*/ 176383 w 1199380"/>
                    <a:gd name="connsiteY65" fmla="*/ 297702 h 1018310"/>
                    <a:gd name="connsiteX66" fmla="*/ 204958 w 1199380"/>
                    <a:gd name="connsiteY66" fmla="*/ 288177 h 1018310"/>
                    <a:gd name="connsiteX67" fmla="*/ 233533 w 1199380"/>
                    <a:gd name="connsiteY67" fmla="*/ 269127 h 1018310"/>
                    <a:gd name="connsiteX68" fmla="*/ 233230 w 1199380"/>
                    <a:gd name="connsiteY68" fmla="*/ 74242 h 1018310"/>
                    <a:gd name="connsiteX69" fmla="*/ 233533 w 1199380"/>
                    <a:gd name="connsiteY69" fmla="*/ 78627 h 1018310"/>
                    <a:gd name="connsiteX0" fmla="*/ 226406 w 1192253"/>
                    <a:gd name="connsiteY0" fmla="*/ 78627 h 1018310"/>
                    <a:gd name="connsiteX1" fmla="*/ 254981 w 1192253"/>
                    <a:gd name="connsiteY1" fmla="*/ 192927 h 1018310"/>
                    <a:gd name="connsiteX2" fmla="*/ 285938 w 1192253"/>
                    <a:gd name="connsiteY2" fmla="*/ 235790 h 1018310"/>
                    <a:gd name="connsiteX3" fmla="*/ 288318 w 1192253"/>
                    <a:gd name="connsiteY3" fmla="*/ 166734 h 1018310"/>
                    <a:gd name="connsiteX4" fmla="*/ 359756 w 1192253"/>
                    <a:gd name="connsiteY4" fmla="*/ 195308 h 1018310"/>
                    <a:gd name="connsiteX5" fmla="*/ 435956 w 1192253"/>
                    <a:gd name="connsiteY5" fmla="*/ 183402 h 1018310"/>
                    <a:gd name="connsiteX6" fmla="*/ 502632 w 1192253"/>
                    <a:gd name="connsiteY6" fmla="*/ 204833 h 1018310"/>
                    <a:gd name="connsiteX7" fmla="*/ 562161 w 1192253"/>
                    <a:gd name="connsiteY7" fmla="*/ 46 h 1018310"/>
                    <a:gd name="connsiteX8" fmla="*/ 533587 w 1192253"/>
                    <a:gd name="connsiteY8" fmla="*/ 223883 h 1018310"/>
                    <a:gd name="connsiteX9" fmla="*/ 583593 w 1192253"/>
                    <a:gd name="connsiteY9" fmla="*/ 183401 h 1018310"/>
                    <a:gd name="connsiteX10" fmla="*/ 574068 w 1192253"/>
                    <a:gd name="connsiteY10" fmla="*/ 245316 h 1018310"/>
                    <a:gd name="connsiteX11" fmla="*/ 626457 w 1192253"/>
                    <a:gd name="connsiteY11" fmla="*/ 269127 h 1018310"/>
                    <a:gd name="connsiteX12" fmla="*/ 695512 w 1192253"/>
                    <a:gd name="connsiteY12" fmla="*/ 202452 h 1018310"/>
                    <a:gd name="connsiteX13" fmla="*/ 662175 w 1192253"/>
                    <a:gd name="connsiteY13" fmla="*/ 283416 h 1018310"/>
                    <a:gd name="connsiteX14" fmla="*/ 702657 w 1192253"/>
                    <a:gd name="connsiteY14" fmla="*/ 276272 h 1018310"/>
                    <a:gd name="connsiteX15" fmla="*/ 702656 w 1192253"/>
                    <a:gd name="connsiteY15" fmla="*/ 321516 h 1018310"/>
                    <a:gd name="connsiteX16" fmla="*/ 743136 w 1192253"/>
                    <a:gd name="connsiteY16" fmla="*/ 323897 h 1018310"/>
                    <a:gd name="connsiteX17" fmla="*/ 793144 w 1192253"/>
                    <a:gd name="connsiteY17" fmla="*/ 359615 h 1018310"/>
                    <a:gd name="connsiteX18" fmla="*/ 793143 w 1192253"/>
                    <a:gd name="connsiteY18" fmla="*/ 409621 h 1018310"/>
                    <a:gd name="connsiteX19" fmla="*/ 802669 w 1192253"/>
                    <a:gd name="connsiteY19" fmla="*/ 495346 h 1018310"/>
                    <a:gd name="connsiteX20" fmla="*/ 857438 w 1192253"/>
                    <a:gd name="connsiteY20" fmla="*/ 504871 h 1018310"/>
                    <a:gd name="connsiteX21" fmla="*/ 819337 w 1192253"/>
                    <a:gd name="connsiteY21" fmla="*/ 545352 h 1018310"/>
                    <a:gd name="connsiteX22" fmla="*/ 866962 w 1192253"/>
                    <a:gd name="connsiteY22" fmla="*/ 588214 h 1018310"/>
                    <a:gd name="connsiteX23" fmla="*/ 840769 w 1192253"/>
                    <a:gd name="connsiteY23" fmla="*/ 619171 h 1018310"/>
                    <a:gd name="connsiteX24" fmla="*/ 847912 w 1192253"/>
                    <a:gd name="connsiteY24" fmla="*/ 659652 h 1018310"/>
                    <a:gd name="connsiteX25" fmla="*/ 793142 w 1192253"/>
                    <a:gd name="connsiteY25" fmla="*/ 695371 h 1018310"/>
                    <a:gd name="connsiteX26" fmla="*/ 912208 w 1192253"/>
                    <a:gd name="connsiteY26" fmla="*/ 740616 h 1018310"/>
                    <a:gd name="connsiteX27" fmla="*/ 1019365 w 1192253"/>
                    <a:gd name="connsiteY27" fmla="*/ 757284 h 1018310"/>
                    <a:gd name="connsiteX28" fmla="*/ 1183669 w 1192253"/>
                    <a:gd name="connsiteY28" fmla="*/ 812052 h 1018310"/>
                    <a:gd name="connsiteX29" fmla="*/ 793145 w 1192253"/>
                    <a:gd name="connsiteY29" fmla="*/ 731091 h 1018310"/>
                    <a:gd name="connsiteX30" fmla="*/ 790762 w 1192253"/>
                    <a:gd name="connsiteY30" fmla="*/ 804908 h 1018310"/>
                    <a:gd name="connsiteX31" fmla="*/ 759806 w 1192253"/>
                    <a:gd name="connsiteY31" fmla="*/ 819196 h 1018310"/>
                    <a:gd name="connsiteX32" fmla="*/ 726467 w 1192253"/>
                    <a:gd name="connsiteY32" fmla="*/ 862059 h 1018310"/>
                    <a:gd name="connsiteX33" fmla="*/ 678844 w 1192253"/>
                    <a:gd name="connsiteY33" fmla="*/ 890633 h 1018310"/>
                    <a:gd name="connsiteX34" fmla="*/ 752663 w 1192253"/>
                    <a:gd name="connsiteY34" fmla="*/ 983501 h 1018310"/>
                    <a:gd name="connsiteX35" fmla="*/ 685987 w 1192253"/>
                    <a:gd name="connsiteY35" fmla="*/ 931115 h 1018310"/>
                    <a:gd name="connsiteX36" fmla="*/ 635981 w 1192253"/>
                    <a:gd name="connsiteY36" fmla="*/ 926351 h 1018310"/>
                    <a:gd name="connsiteX37" fmla="*/ 597882 w 1192253"/>
                    <a:gd name="connsiteY37" fmla="*/ 933494 h 1018310"/>
                    <a:gd name="connsiteX38" fmla="*/ 576451 w 1192253"/>
                    <a:gd name="connsiteY38" fmla="*/ 954924 h 1018310"/>
                    <a:gd name="connsiteX39" fmla="*/ 588358 w 1192253"/>
                    <a:gd name="connsiteY39" fmla="*/ 1012077 h 1018310"/>
                    <a:gd name="connsiteX40" fmla="*/ 519300 w 1192253"/>
                    <a:gd name="connsiteY40" fmla="*/ 962069 h 1018310"/>
                    <a:gd name="connsiteX41" fmla="*/ 459770 w 1192253"/>
                    <a:gd name="connsiteY41" fmla="*/ 1002549 h 1018310"/>
                    <a:gd name="connsiteX42" fmla="*/ 419289 w 1192253"/>
                    <a:gd name="connsiteY42" fmla="*/ 964449 h 1018310"/>
                    <a:gd name="connsiteX43" fmla="*/ 390712 w 1192253"/>
                    <a:gd name="connsiteY43" fmla="*/ 1016840 h 1018310"/>
                    <a:gd name="connsiteX44" fmla="*/ 345470 w 1192253"/>
                    <a:gd name="connsiteY44" fmla="*/ 945398 h 1018310"/>
                    <a:gd name="connsiteX45" fmla="*/ 316894 w 1192253"/>
                    <a:gd name="connsiteY45" fmla="*/ 973977 h 1018310"/>
                    <a:gd name="connsiteX46" fmla="*/ 293083 w 1192253"/>
                    <a:gd name="connsiteY46" fmla="*/ 921587 h 1018310"/>
                    <a:gd name="connsiteX47" fmla="*/ 240693 w 1192253"/>
                    <a:gd name="connsiteY47" fmla="*/ 938259 h 1018310"/>
                    <a:gd name="connsiteX48" fmla="*/ 243076 w 1192253"/>
                    <a:gd name="connsiteY48" fmla="*/ 890630 h 1018310"/>
                    <a:gd name="connsiteX49" fmla="*/ 200212 w 1192253"/>
                    <a:gd name="connsiteY49" fmla="*/ 926352 h 1018310"/>
                    <a:gd name="connsiteX50" fmla="*/ 204975 w 1192253"/>
                    <a:gd name="connsiteY50" fmla="*/ 871583 h 1018310"/>
                    <a:gd name="connsiteX51" fmla="*/ 95438 w 1192253"/>
                    <a:gd name="connsiteY51" fmla="*/ 931112 h 1018310"/>
                    <a:gd name="connsiteX52" fmla="*/ 189 w 1192253"/>
                    <a:gd name="connsiteY52" fmla="*/ 971594 h 1018310"/>
                    <a:gd name="connsiteX53" fmla="*/ 121632 w 1192253"/>
                    <a:gd name="connsiteY53" fmla="*/ 893012 h 1018310"/>
                    <a:gd name="connsiteX54" fmla="*/ 169257 w 1192253"/>
                    <a:gd name="connsiteY54" fmla="*/ 852531 h 1018310"/>
                    <a:gd name="connsiteX55" fmla="*/ 107345 w 1192253"/>
                    <a:gd name="connsiteY55" fmla="*/ 781093 h 1018310"/>
                    <a:gd name="connsiteX56" fmla="*/ 102581 w 1192253"/>
                    <a:gd name="connsiteY56" fmla="*/ 745377 h 1018310"/>
                    <a:gd name="connsiteX57" fmla="*/ 74006 w 1192253"/>
                    <a:gd name="connsiteY57" fmla="*/ 726327 h 1018310"/>
                    <a:gd name="connsiteX58" fmla="*/ 45431 w 1192253"/>
                    <a:gd name="connsiteY58" fmla="*/ 659652 h 1018310"/>
                    <a:gd name="connsiteX59" fmla="*/ 26381 w 1192253"/>
                    <a:gd name="connsiteY59" fmla="*/ 602502 h 1018310"/>
                    <a:gd name="connsiteX60" fmla="*/ 35906 w 1192253"/>
                    <a:gd name="connsiteY60" fmla="*/ 459627 h 1018310"/>
                    <a:gd name="connsiteX61" fmla="*/ 54956 w 1192253"/>
                    <a:gd name="connsiteY61" fmla="*/ 431052 h 1018310"/>
                    <a:gd name="connsiteX62" fmla="*/ 112106 w 1192253"/>
                    <a:gd name="connsiteY62" fmla="*/ 383427 h 1018310"/>
                    <a:gd name="connsiteX63" fmla="*/ 131156 w 1192253"/>
                    <a:gd name="connsiteY63" fmla="*/ 354852 h 1018310"/>
                    <a:gd name="connsiteX64" fmla="*/ 159731 w 1192253"/>
                    <a:gd name="connsiteY64" fmla="*/ 335802 h 1018310"/>
                    <a:gd name="connsiteX65" fmla="*/ 169256 w 1192253"/>
                    <a:gd name="connsiteY65" fmla="*/ 297702 h 1018310"/>
                    <a:gd name="connsiteX66" fmla="*/ 197831 w 1192253"/>
                    <a:gd name="connsiteY66" fmla="*/ 288177 h 1018310"/>
                    <a:gd name="connsiteX67" fmla="*/ 226406 w 1192253"/>
                    <a:gd name="connsiteY67" fmla="*/ 269127 h 1018310"/>
                    <a:gd name="connsiteX68" fmla="*/ 226103 w 1192253"/>
                    <a:gd name="connsiteY68" fmla="*/ 74242 h 1018310"/>
                    <a:gd name="connsiteX69" fmla="*/ 226406 w 1192253"/>
                    <a:gd name="connsiteY69" fmla="*/ 78627 h 1018310"/>
                    <a:gd name="connsiteX0" fmla="*/ 226406 w 1192253"/>
                    <a:gd name="connsiteY0" fmla="*/ 78627 h 1018310"/>
                    <a:gd name="connsiteX1" fmla="*/ 254981 w 1192253"/>
                    <a:gd name="connsiteY1" fmla="*/ 192927 h 1018310"/>
                    <a:gd name="connsiteX2" fmla="*/ 285938 w 1192253"/>
                    <a:gd name="connsiteY2" fmla="*/ 235790 h 1018310"/>
                    <a:gd name="connsiteX3" fmla="*/ 288318 w 1192253"/>
                    <a:gd name="connsiteY3" fmla="*/ 166734 h 1018310"/>
                    <a:gd name="connsiteX4" fmla="*/ 359756 w 1192253"/>
                    <a:gd name="connsiteY4" fmla="*/ 195308 h 1018310"/>
                    <a:gd name="connsiteX5" fmla="*/ 435956 w 1192253"/>
                    <a:gd name="connsiteY5" fmla="*/ 183402 h 1018310"/>
                    <a:gd name="connsiteX6" fmla="*/ 502632 w 1192253"/>
                    <a:gd name="connsiteY6" fmla="*/ 204833 h 1018310"/>
                    <a:gd name="connsiteX7" fmla="*/ 562161 w 1192253"/>
                    <a:gd name="connsiteY7" fmla="*/ 46 h 1018310"/>
                    <a:gd name="connsiteX8" fmla="*/ 533587 w 1192253"/>
                    <a:gd name="connsiteY8" fmla="*/ 223883 h 1018310"/>
                    <a:gd name="connsiteX9" fmla="*/ 583593 w 1192253"/>
                    <a:gd name="connsiteY9" fmla="*/ 183401 h 1018310"/>
                    <a:gd name="connsiteX10" fmla="*/ 574068 w 1192253"/>
                    <a:gd name="connsiteY10" fmla="*/ 245316 h 1018310"/>
                    <a:gd name="connsiteX11" fmla="*/ 626457 w 1192253"/>
                    <a:gd name="connsiteY11" fmla="*/ 269127 h 1018310"/>
                    <a:gd name="connsiteX12" fmla="*/ 695512 w 1192253"/>
                    <a:gd name="connsiteY12" fmla="*/ 202452 h 1018310"/>
                    <a:gd name="connsiteX13" fmla="*/ 662175 w 1192253"/>
                    <a:gd name="connsiteY13" fmla="*/ 283416 h 1018310"/>
                    <a:gd name="connsiteX14" fmla="*/ 702657 w 1192253"/>
                    <a:gd name="connsiteY14" fmla="*/ 276272 h 1018310"/>
                    <a:gd name="connsiteX15" fmla="*/ 702656 w 1192253"/>
                    <a:gd name="connsiteY15" fmla="*/ 321516 h 1018310"/>
                    <a:gd name="connsiteX16" fmla="*/ 743136 w 1192253"/>
                    <a:gd name="connsiteY16" fmla="*/ 323897 h 1018310"/>
                    <a:gd name="connsiteX17" fmla="*/ 793144 w 1192253"/>
                    <a:gd name="connsiteY17" fmla="*/ 359615 h 1018310"/>
                    <a:gd name="connsiteX18" fmla="*/ 793143 w 1192253"/>
                    <a:gd name="connsiteY18" fmla="*/ 409621 h 1018310"/>
                    <a:gd name="connsiteX19" fmla="*/ 802669 w 1192253"/>
                    <a:gd name="connsiteY19" fmla="*/ 495346 h 1018310"/>
                    <a:gd name="connsiteX20" fmla="*/ 857438 w 1192253"/>
                    <a:gd name="connsiteY20" fmla="*/ 504871 h 1018310"/>
                    <a:gd name="connsiteX21" fmla="*/ 819337 w 1192253"/>
                    <a:gd name="connsiteY21" fmla="*/ 545352 h 1018310"/>
                    <a:gd name="connsiteX22" fmla="*/ 866962 w 1192253"/>
                    <a:gd name="connsiteY22" fmla="*/ 588214 h 1018310"/>
                    <a:gd name="connsiteX23" fmla="*/ 840769 w 1192253"/>
                    <a:gd name="connsiteY23" fmla="*/ 619171 h 1018310"/>
                    <a:gd name="connsiteX24" fmla="*/ 847912 w 1192253"/>
                    <a:gd name="connsiteY24" fmla="*/ 659652 h 1018310"/>
                    <a:gd name="connsiteX25" fmla="*/ 793142 w 1192253"/>
                    <a:gd name="connsiteY25" fmla="*/ 695371 h 1018310"/>
                    <a:gd name="connsiteX26" fmla="*/ 912208 w 1192253"/>
                    <a:gd name="connsiteY26" fmla="*/ 740616 h 1018310"/>
                    <a:gd name="connsiteX27" fmla="*/ 1019365 w 1192253"/>
                    <a:gd name="connsiteY27" fmla="*/ 757284 h 1018310"/>
                    <a:gd name="connsiteX28" fmla="*/ 1183669 w 1192253"/>
                    <a:gd name="connsiteY28" fmla="*/ 812052 h 1018310"/>
                    <a:gd name="connsiteX29" fmla="*/ 793145 w 1192253"/>
                    <a:gd name="connsiteY29" fmla="*/ 731091 h 1018310"/>
                    <a:gd name="connsiteX30" fmla="*/ 790762 w 1192253"/>
                    <a:gd name="connsiteY30" fmla="*/ 804908 h 1018310"/>
                    <a:gd name="connsiteX31" fmla="*/ 759806 w 1192253"/>
                    <a:gd name="connsiteY31" fmla="*/ 819196 h 1018310"/>
                    <a:gd name="connsiteX32" fmla="*/ 726467 w 1192253"/>
                    <a:gd name="connsiteY32" fmla="*/ 862059 h 1018310"/>
                    <a:gd name="connsiteX33" fmla="*/ 678844 w 1192253"/>
                    <a:gd name="connsiteY33" fmla="*/ 890633 h 1018310"/>
                    <a:gd name="connsiteX34" fmla="*/ 752663 w 1192253"/>
                    <a:gd name="connsiteY34" fmla="*/ 983501 h 1018310"/>
                    <a:gd name="connsiteX35" fmla="*/ 685987 w 1192253"/>
                    <a:gd name="connsiteY35" fmla="*/ 931115 h 1018310"/>
                    <a:gd name="connsiteX36" fmla="*/ 635981 w 1192253"/>
                    <a:gd name="connsiteY36" fmla="*/ 926351 h 1018310"/>
                    <a:gd name="connsiteX37" fmla="*/ 597882 w 1192253"/>
                    <a:gd name="connsiteY37" fmla="*/ 933494 h 1018310"/>
                    <a:gd name="connsiteX38" fmla="*/ 576451 w 1192253"/>
                    <a:gd name="connsiteY38" fmla="*/ 954924 h 1018310"/>
                    <a:gd name="connsiteX39" fmla="*/ 588358 w 1192253"/>
                    <a:gd name="connsiteY39" fmla="*/ 1012077 h 1018310"/>
                    <a:gd name="connsiteX40" fmla="*/ 519300 w 1192253"/>
                    <a:gd name="connsiteY40" fmla="*/ 962069 h 1018310"/>
                    <a:gd name="connsiteX41" fmla="*/ 459770 w 1192253"/>
                    <a:gd name="connsiteY41" fmla="*/ 1002549 h 1018310"/>
                    <a:gd name="connsiteX42" fmla="*/ 419289 w 1192253"/>
                    <a:gd name="connsiteY42" fmla="*/ 964449 h 1018310"/>
                    <a:gd name="connsiteX43" fmla="*/ 390712 w 1192253"/>
                    <a:gd name="connsiteY43" fmla="*/ 1016840 h 1018310"/>
                    <a:gd name="connsiteX44" fmla="*/ 345470 w 1192253"/>
                    <a:gd name="connsiteY44" fmla="*/ 945398 h 1018310"/>
                    <a:gd name="connsiteX45" fmla="*/ 316894 w 1192253"/>
                    <a:gd name="connsiteY45" fmla="*/ 973977 h 1018310"/>
                    <a:gd name="connsiteX46" fmla="*/ 293083 w 1192253"/>
                    <a:gd name="connsiteY46" fmla="*/ 921587 h 1018310"/>
                    <a:gd name="connsiteX47" fmla="*/ 240693 w 1192253"/>
                    <a:gd name="connsiteY47" fmla="*/ 938259 h 1018310"/>
                    <a:gd name="connsiteX48" fmla="*/ 243076 w 1192253"/>
                    <a:gd name="connsiteY48" fmla="*/ 890630 h 1018310"/>
                    <a:gd name="connsiteX49" fmla="*/ 200212 w 1192253"/>
                    <a:gd name="connsiteY49" fmla="*/ 926352 h 1018310"/>
                    <a:gd name="connsiteX50" fmla="*/ 204975 w 1192253"/>
                    <a:gd name="connsiteY50" fmla="*/ 871583 h 1018310"/>
                    <a:gd name="connsiteX51" fmla="*/ 95438 w 1192253"/>
                    <a:gd name="connsiteY51" fmla="*/ 931112 h 1018310"/>
                    <a:gd name="connsiteX52" fmla="*/ 189 w 1192253"/>
                    <a:gd name="connsiteY52" fmla="*/ 988262 h 1018310"/>
                    <a:gd name="connsiteX53" fmla="*/ 121632 w 1192253"/>
                    <a:gd name="connsiteY53" fmla="*/ 893012 h 1018310"/>
                    <a:gd name="connsiteX54" fmla="*/ 169257 w 1192253"/>
                    <a:gd name="connsiteY54" fmla="*/ 852531 h 1018310"/>
                    <a:gd name="connsiteX55" fmla="*/ 107345 w 1192253"/>
                    <a:gd name="connsiteY55" fmla="*/ 781093 h 1018310"/>
                    <a:gd name="connsiteX56" fmla="*/ 102581 w 1192253"/>
                    <a:gd name="connsiteY56" fmla="*/ 745377 h 1018310"/>
                    <a:gd name="connsiteX57" fmla="*/ 74006 w 1192253"/>
                    <a:gd name="connsiteY57" fmla="*/ 726327 h 1018310"/>
                    <a:gd name="connsiteX58" fmla="*/ 45431 w 1192253"/>
                    <a:gd name="connsiteY58" fmla="*/ 659652 h 1018310"/>
                    <a:gd name="connsiteX59" fmla="*/ 26381 w 1192253"/>
                    <a:gd name="connsiteY59" fmla="*/ 602502 h 1018310"/>
                    <a:gd name="connsiteX60" fmla="*/ 35906 w 1192253"/>
                    <a:gd name="connsiteY60" fmla="*/ 459627 h 1018310"/>
                    <a:gd name="connsiteX61" fmla="*/ 54956 w 1192253"/>
                    <a:gd name="connsiteY61" fmla="*/ 431052 h 1018310"/>
                    <a:gd name="connsiteX62" fmla="*/ 112106 w 1192253"/>
                    <a:gd name="connsiteY62" fmla="*/ 383427 h 1018310"/>
                    <a:gd name="connsiteX63" fmla="*/ 131156 w 1192253"/>
                    <a:gd name="connsiteY63" fmla="*/ 354852 h 1018310"/>
                    <a:gd name="connsiteX64" fmla="*/ 159731 w 1192253"/>
                    <a:gd name="connsiteY64" fmla="*/ 335802 h 1018310"/>
                    <a:gd name="connsiteX65" fmla="*/ 169256 w 1192253"/>
                    <a:gd name="connsiteY65" fmla="*/ 297702 h 1018310"/>
                    <a:gd name="connsiteX66" fmla="*/ 197831 w 1192253"/>
                    <a:gd name="connsiteY66" fmla="*/ 288177 h 1018310"/>
                    <a:gd name="connsiteX67" fmla="*/ 226406 w 1192253"/>
                    <a:gd name="connsiteY67" fmla="*/ 269127 h 1018310"/>
                    <a:gd name="connsiteX68" fmla="*/ 226103 w 1192253"/>
                    <a:gd name="connsiteY68" fmla="*/ 74242 h 1018310"/>
                    <a:gd name="connsiteX69" fmla="*/ 226406 w 1192253"/>
                    <a:gd name="connsiteY69" fmla="*/ 78627 h 1018310"/>
                    <a:gd name="connsiteX0" fmla="*/ 226593 w 1192440"/>
                    <a:gd name="connsiteY0" fmla="*/ 78627 h 1018310"/>
                    <a:gd name="connsiteX1" fmla="*/ 255168 w 1192440"/>
                    <a:gd name="connsiteY1" fmla="*/ 192927 h 1018310"/>
                    <a:gd name="connsiteX2" fmla="*/ 286125 w 1192440"/>
                    <a:gd name="connsiteY2" fmla="*/ 235790 h 1018310"/>
                    <a:gd name="connsiteX3" fmla="*/ 288505 w 1192440"/>
                    <a:gd name="connsiteY3" fmla="*/ 166734 h 1018310"/>
                    <a:gd name="connsiteX4" fmla="*/ 359943 w 1192440"/>
                    <a:gd name="connsiteY4" fmla="*/ 195308 h 1018310"/>
                    <a:gd name="connsiteX5" fmla="*/ 436143 w 1192440"/>
                    <a:gd name="connsiteY5" fmla="*/ 183402 h 1018310"/>
                    <a:gd name="connsiteX6" fmla="*/ 502819 w 1192440"/>
                    <a:gd name="connsiteY6" fmla="*/ 204833 h 1018310"/>
                    <a:gd name="connsiteX7" fmla="*/ 562348 w 1192440"/>
                    <a:gd name="connsiteY7" fmla="*/ 46 h 1018310"/>
                    <a:gd name="connsiteX8" fmla="*/ 533774 w 1192440"/>
                    <a:gd name="connsiteY8" fmla="*/ 223883 h 1018310"/>
                    <a:gd name="connsiteX9" fmla="*/ 583780 w 1192440"/>
                    <a:gd name="connsiteY9" fmla="*/ 183401 h 1018310"/>
                    <a:gd name="connsiteX10" fmla="*/ 574255 w 1192440"/>
                    <a:gd name="connsiteY10" fmla="*/ 245316 h 1018310"/>
                    <a:gd name="connsiteX11" fmla="*/ 626644 w 1192440"/>
                    <a:gd name="connsiteY11" fmla="*/ 269127 h 1018310"/>
                    <a:gd name="connsiteX12" fmla="*/ 695699 w 1192440"/>
                    <a:gd name="connsiteY12" fmla="*/ 202452 h 1018310"/>
                    <a:gd name="connsiteX13" fmla="*/ 662362 w 1192440"/>
                    <a:gd name="connsiteY13" fmla="*/ 283416 h 1018310"/>
                    <a:gd name="connsiteX14" fmla="*/ 702844 w 1192440"/>
                    <a:gd name="connsiteY14" fmla="*/ 276272 h 1018310"/>
                    <a:gd name="connsiteX15" fmla="*/ 702843 w 1192440"/>
                    <a:gd name="connsiteY15" fmla="*/ 321516 h 1018310"/>
                    <a:gd name="connsiteX16" fmla="*/ 743323 w 1192440"/>
                    <a:gd name="connsiteY16" fmla="*/ 323897 h 1018310"/>
                    <a:gd name="connsiteX17" fmla="*/ 793331 w 1192440"/>
                    <a:gd name="connsiteY17" fmla="*/ 359615 h 1018310"/>
                    <a:gd name="connsiteX18" fmla="*/ 793330 w 1192440"/>
                    <a:gd name="connsiteY18" fmla="*/ 409621 h 1018310"/>
                    <a:gd name="connsiteX19" fmla="*/ 802856 w 1192440"/>
                    <a:gd name="connsiteY19" fmla="*/ 495346 h 1018310"/>
                    <a:gd name="connsiteX20" fmla="*/ 857625 w 1192440"/>
                    <a:gd name="connsiteY20" fmla="*/ 504871 h 1018310"/>
                    <a:gd name="connsiteX21" fmla="*/ 819524 w 1192440"/>
                    <a:gd name="connsiteY21" fmla="*/ 545352 h 1018310"/>
                    <a:gd name="connsiteX22" fmla="*/ 867149 w 1192440"/>
                    <a:gd name="connsiteY22" fmla="*/ 588214 h 1018310"/>
                    <a:gd name="connsiteX23" fmla="*/ 840956 w 1192440"/>
                    <a:gd name="connsiteY23" fmla="*/ 619171 h 1018310"/>
                    <a:gd name="connsiteX24" fmla="*/ 848099 w 1192440"/>
                    <a:gd name="connsiteY24" fmla="*/ 659652 h 1018310"/>
                    <a:gd name="connsiteX25" fmla="*/ 793329 w 1192440"/>
                    <a:gd name="connsiteY25" fmla="*/ 695371 h 1018310"/>
                    <a:gd name="connsiteX26" fmla="*/ 912395 w 1192440"/>
                    <a:gd name="connsiteY26" fmla="*/ 740616 h 1018310"/>
                    <a:gd name="connsiteX27" fmla="*/ 1019552 w 1192440"/>
                    <a:gd name="connsiteY27" fmla="*/ 757284 h 1018310"/>
                    <a:gd name="connsiteX28" fmla="*/ 1183856 w 1192440"/>
                    <a:gd name="connsiteY28" fmla="*/ 812052 h 1018310"/>
                    <a:gd name="connsiteX29" fmla="*/ 793332 w 1192440"/>
                    <a:gd name="connsiteY29" fmla="*/ 731091 h 1018310"/>
                    <a:gd name="connsiteX30" fmla="*/ 790949 w 1192440"/>
                    <a:gd name="connsiteY30" fmla="*/ 804908 h 1018310"/>
                    <a:gd name="connsiteX31" fmla="*/ 759993 w 1192440"/>
                    <a:gd name="connsiteY31" fmla="*/ 819196 h 1018310"/>
                    <a:gd name="connsiteX32" fmla="*/ 726654 w 1192440"/>
                    <a:gd name="connsiteY32" fmla="*/ 862059 h 1018310"/>
                    <a:gd name="connsiteX33" fmla="*/ 679031 w 1192440"/>
                    <a:gd name="connsiteY33" fmla="*/ 890633 h 1018310"/>
                    <a:gd name="connsiteX34" fmla="*/ 752850 w 1192440"/>
                    <a:gd name="connsiteY34" fmla="*/ 983501 h 1018310"/>
                    <a:gd name="connsiteX35" fmla="*/ 686174 w 1192440"/>
                    <a:gd name="connsiteY35" fmla="*/ 931115 h 1018310"/>
                    <a:gd name="connsiteX36" fmla="*/ 636168 w 1192440"/>
                    <a:gd name="connsiteY36" fmla="*/ 926351 h 1018310"/>
                    <a:gd name="connsiteX37" fmla="*/ 598069 w 1192440"/>
                    <a:gd name="connsiteY37" fmla="*/ 933494 h 1018310"/>
                    <a:gd name="connsiteX38" fmla="*/ 576638 w 1192440"/>
                    <a:gd name="connsiteY38" fmla="*/ 954924 h 1018310"/>
                    <a:gd name="connsiteX39" fmla="*/ 588545 w 1192440"/>
                    <a:gd name="connsiteY39" fmla="*/ 1012077 h 1018310"/>
                    <a:gd name="connsiteX40" fmla="*/ 519487 w 1192440"/>
                    <a:gd name="connsiteY40" fmla="*/ 962069 h 1018310"/>
                    <a:gd name="connsiteX41" fmla="*/ 459957 w 1192440"/>
                    <a:gd name="connsiteY41" fmla="*/ 1002549 h 1018310"/>
                    <a:gd name="connsiteX42" fmla="*/ 419476 w 1192440"/>
                    <a:gd name="connsiteY42" fmla="*/ 964449 h 1018310"/>
                    <a:gd name="connsiteX43" fmla="*/ 390899 w 1192440"/>
                    <a:gd name="connsiteY43" fmla="*/ 1016840 h 1018310"/>
                    <a:gd name="connsiteX44" fmla="*/ 345657 w 1192440"/>
                    <a:gd name="connsiteY44" fmla="*/ 945398 h 1018310"/>
                    <a:gd name="connsiteX45" fmla="*/ 317081 w 1192440"/>
                    <a:gd name="connsiteY45" fmla="*/ 973977 h 1018310"/>
                    <a:gd name="connsiteX46" fmla="*/ 293270 w 1192440"/>
                    <a:gd name="connsiteY46" fmla="*/ 921587 h 1018310"/>
                    <a:gd name="connsiteX47" fmla="*/ 240880 w 1192440"/>
                    <a:gd name="connsiteY47" fmla="*/ 938259 h 1018310"/>
                    <a:gd name="connsiteX48" fmla="*/ 243263 w 1192440"/>
                    <a:gd name="connsiteY48" fmla="*/ 890630 h 1018310"/>
                    <a:gd name="connsiteX49" fmla="*/ 200399 w 1192440"/>
                    <a:gd name="connsiteY49" fmla="*/ 926352 h 1018310"/>
                    <a:gd name="connsiteX50" fmla="*/ 205162 w 1192440"/>
                    <a:gd name="connsiteY50" fmla="*/ 871583 h 1018310"/>
                    <a:gd name="connsiteX51" fmla="*/ 95625 w 1192440"/>
                    <a:gd name="connsiteY51" fmla="*/ 931112 h 1018310"/>
                    <a:gd name="connsiteX52" fmla="*/ 376 w 1192440"/>
                    <a:gd name="connsiteY52" fmla="*/ 988262 h 1018310"/>
                    <a:gd name="connsiteX53" fmla="*/ 121819 w 1192440"/>
                    <a:gd name="connsiteY53" fmla="*/ 893012 h 1018310"/>
                    <a:gd name="connsiteX54" fmla="*/ 169444 w 1192440"/>
                    <a:gd name="connsiteY54" fmla="*/ 852531 h 1018310"/>
                    <a:gd name="connsiteX55" fmla="*/ 107532 w 1192440"/>
                    <a:gd name="connsiteY55" fmla="*/ 781093 h 1018310"/>
                    <a:gd name="connsiteX56" fmla="*/ 102768 w 1192440"/>
                    <a:gd name="connsiteY56" fmla="*/ 745377 h 1018310"/>
                    <a:gd name="connsiteX57" fmla="*/ 74193 w 1192440"/>
                    <a:gd name="connsiteY57" fmla="*/ 726327 h 1018310"/>
                    <a:gd name="connsiteX58" fmla="*/ 45618 w 1192440"/>
                    <a:gd name="connsiteY58" fmla="*/ 659652 h 1018310"/>
                    <a:gd name="connsiteX59" fmla="*/ 26568 w 1192440"/>
                    <a:gd name="connsiteY59" fmla="*/ 602502 h 1018310"/>
                    <a:gd name="connsiteX60" fmla="*/ 36093 w 1192440"/>
                    <a:gd name="connsiteY60" fmla="*/ 459627 h 1018310"/>
                    <a:gd name="connsiteX61" fmla="*/ 55143 w 1192440"/>
                    <a:gd name="connsiteY61" fmla="*/ 431052 h 1018310"/>
                    <a:gd name="connsiteX62" fmla="*/ 112293 w 1192440"/>
                    <a:gd name="connsiteY62" fmla="*/ 383427 h 1018310"/>
                    <a:gd name="connsiteX63" fmla="*/ 131343 w 1192440"/>
                    <a:gd name="connsiteY63" fmla="*/ 354852 h 1018310"/>
                    <a:gd name="connsiteX64" fmla="*/ 159918 w 1192440"/>
                    <a:gd name="connsiteY64" fmla="*/ 335802 h 1018310"/>
                    <a:gd name="connsiteX65" fmla="*/ 169443 w 1192440"/>
                    <a:gd name="connsiteY65" fmla="*/ 297702 h 1018310"/>
                    <a:gd name="connsiteX66" fmla="*/ 198018 w 1192440"/>
                    <a:gd name="connsiteY66" fmla="*/ 288177 h 1018310"/>
                    <a:gd name="connsiteX67" fmla="*/ 226593 w 1192440"/>
                    <a:gd name="connsiteY67" fmla="*/ 269127 h 1018310"/>
                    <a:gd name="connsiteX68" fmla="*/ 226290 w 1192440"/>
                    <a:gd name="connsiteY68" fmla="*/ 74242 h 1018310"/>
                    <a:gd name="connsiteX69" fmla="*/ 226593 w 1192440"/>
                    <a:gd name="connsiteY69" fmla="*/ 78627 h 1018310"/>
                    <a:gd name="connsiteX0" fmla="*/ 226599 w 1192446"/>
                    <a:gd name="connsiteY0" fmla="*/ 78627 h 1018310"/>
                    <a:gd name="connsiteX1" fmla="*/ 255174 w 1192446"/>
                    <a:gd name="connsiteY1" fmla="*/ 192927 h 1018310"/>
                    <a:gd name="connsiteX2" fmla="*/ 286131 w 1192446"/>
                    <a:gd name="connsiteY2" fmla="*/ 235790 h 1018310"/>
                    <a:gd name="connsiteX3" fmla="*/ 288511 w 1192446"/>
                    <a:gd name="connsiteY3" fmla="*/ 166734 h 1018310"/>
                    <a:gd name="connsiteX4" fmla="*/ 359949 w 1192446"/>
                    <a:gd name="connsiteY4" fmla="*/ 195308 h 1018310"/>
                    <a:gd name="connsiteX5" fmla="*/ 436149 w 1192446"/>
                    <a:gd name="connsiteY5" fmla="*/ 183402 h 1018310"/>
                    <a:gd name="connsiteX6" fmla="*/ 502825 w 1192446"/>
                    <a:gd name="connsiteY6" fmla="*/ 204833 h 1018310"/>
                    <a:gd name="connsiteX7" fmla="*/ 562354 w 1192446"/>
                    <a:gd name="connsiteY7" fmla="*/ 46 h 1018310"/>
                    <a:gd name="connsiteX8" fmla="*/ 533780 w 1192446"/>
                    <a:gd name="connsiteY8" fmla="*/ 223883 h 1018310"/>
                    <a:gd name="connsiteX9" fmla="*/ 583786 w 1192446"/>
                    <a:gd name="connsiteY9" fmla="*/ 183401 h 1018310"/>
                    <a:gd name="connsiteX10" fmla="*/ 574261 w 1192446"/>
                    <a:gd name="connsiteY10" fmla="*/ 245316 h 1018310"/>
                    <a:gd name="connsiteX11" fmla="*/ 626650 w 1192446"/>
                    <a:gd name="connsiteY11" fmla="*/ 269127 h 1018310"/>
                    <a:gd name="connsiteX12" fmla="*/ 695705 w 1192446"/>
                    <a:gd name="connsiteY12" fmla="*/ 202452 h 1018310"/>
                    <a:gd name="connsiteX13" fmla="*/ 662368 w 1192446"/>
                    <a:gd name="connsiteY13" fmla="*/ 283416 h 1018310"/>
                    <a:gd name="connsiteX14" fmla="*/ 702850 w 1192446"/>
                    <a:gd name="connsiteY14" fmla="*/ 276272 h 1018310"/>
                    <a:gd name="connsiteX15" fmla="*/ 702849 w 1192446"/>
                    <a:gd name="connsiteY15" fmla="*/ 321516 h 1018310"/>
                    <a:gd name="connsiteX16" fmla="*/ 743329 w 1192446"/>
                    <a:gd name="connsiteY16" fmla="*/ 323897 h 1018310"/>
                    <a:gd name="connsiteX17" fmla="*/ 793337 w 1192446"/>
                    <a:gd name="connsiteY17" fmla="*/ 359615 h 1018310"/>
                    <a:gd name="connsiteX18" fmla="*/ 793336 w 1192446"/>
                    <a:gd name="connsiteY18" fmla="*/ 409621 h 1018310"/>
                    <a:gd name="connsiteX19" fmla="*/ 802862 w 1192446"/>
                    <a:gd name="connsiteY19" fmla="*/ 495346 h 1018310"/>
                    <a:gd name="connsiteX20" fmla="*/ 857631 w 1192446"/>
                    <a:gd name="connsiteY20" fmla="*/ 504871 h 1018310"/>
                    <a:gd name="connsiteX21" fmla="*/ 819530 w 1192446"/>
                    <a:gd name="connsiteY21" fmla="*/ 545352 h 1018310"/>
                    <a:gd name="connsiteX22" fmla="*/ 867155 w 1192446"/>
                    <a:gd name="connsiteY22" fmla="*/ 588214 h 1018310"/>
                    <a:gd name="connsiteX23" fmla="*/ 840962 w 1192446"/>
                    <a:gd name="connsiteY23" fmla="*/ 619171 h 1018310"/>
                    <a:gd name="connsiteX24" fmla="*/ 848105 w 1192446"/>
                    <a:gd name="connsiteY24" fmla="*/ 659652 h 1018310"/>
                    <a:gd name="connsiteX25" fmla="*/ 793335 w 1192446"/>
                    <a:gd name="connsiteY25" fmla="*/ 695371 h 1018310"/>
                    <a:gd name="connsiteX26" fmla="*/ 912401 w 1192446"/>
                    <a:gd name="connsiteY26" fmla="*/ 740616 h 1018310"/>
                    <a:gd name="connsiteX27" fmla="*/ 1019558 w 1192446"/>
                    <a:gd name="connsiteY27" fmla="*/ 757284 h 1018310"/>
                    <a:gd name="connsiteX28" fmla="*/ 1183862 w 1192446"/>
                    <a:gd name="connsiteY28" fmla="*/ 812052 h 1018310"/>
                    <a:gd name="connsiteX29" fmla="*/ 793338 w 1192446"/>
                    <a:gd name="connsiteY29" fmla="*/ 731091 h 1018310"/>
                    <a:gd name="connsiteX30" fmla="*/ 790955 w 1192446"/>
                    <a:gd name="connsiteY30" fmla="*/ 804908 h 1018310"/>
                    <a:gd name="connsiteX31" fmla="*/ 759999 w 1192446"/>
                    <a:gd name="connsiteY31" fmla="*/ 819196 h 1018310"/>
                    <a:gd name="connsiteX32" fmla="*/ 726660 w 1192446"/>
                    <a:gd name="connsiteY32" fmla="*/ 862059 h 1018310"/>
                    <a:gd name="connsiteX33" fmla="*/ 679037 w 1192446"/>
                    <a:gd name="connsiteY33" fmla="*/ 890633 h 1018310"/>
                    <a:gd name="connsiteX34" fmla="*/ 752856 w 1192446"/>
                    <a:gd name="connsiteY34" fmla="*/ 983501 h 1018310"/>
                    <a:gd name="connsiteX35" fmla="*/ 686180 w 1192446"/>
                    <a:gd name="connsiteY35" fmla="*/ 931115 h 1018310"/>
                    <a:gd name="connsiteX36" fmla="*/ 636174 w 1192446"/>
                    <a:gd name="connsiteY36" fmla="*/ 926351 h 1018310"/>
                    <a:gd name="connsiteX37" fmla="*/ 598075 w 1192446"/>
                    <a:gd name="connsiteY37" fmla="*/ 933494 h 1018310"/>
                    <a:gd name="connsiteX38" fmla="*/ 576644 w 1192446"/>
                    <a:gd name="connsiteY38" fmla="*/ 954924 h 1018310"/>
                    <a:gd name="connsiteX39" fmla="*/ 588551 w 1192446"/>
                    <a:gd name="connsiteY39" fmla="*/ 1012077 h 1018310"/>
                    <a:gd name="connsiteX40" fmla="*/ 519493 w 1192446"/>
                    <a:gd name="connsiteY40" fmla="*/ 962069 h 1018310"/>
                    <a:gd name="connsiteX41" fmla="*/ 459963 w 1192446"/>
                    <a:gd name="connsiteY41" fmla="*/ 1002549 h 1018310"/>
                    <a:gd name="connsiteX42" fmla="*/ 419482 w 1192446"/>
                    <a:gd name="connsiteY42" fmla="*/ 964449 h 1018310"/>
                    <a:gd name="connsiteX43" fmla="*/ 390905 w 1192446"/>
                    <a:gd name="connsiteY43" fmla="*/ 1016840 h 1018310"/>
                    <a:gd name="connsiteX44" fmla="*/ 345663 w 1192446"/>
                    <a:gd name="connsiteY44" fmla="*/ 945398 h 1018310"/>
                    <a:gd name="connsiteX45" fmla="*/ 317087 w 1192446"/>
                    <a:gd name="connsiteY45" fmla="*/ 973977 h 1018310"/>
                    <a:gd name="connsiteX46" fmla="*/ 293276 w 1192446"/>
                    <a:gd name="connsiteY46" fmla="*/ 921587 h 1018310"/>
                    <a:gd name="connsiteX47" fmla="*/ 240886 w 1192446"/>
                    <a:gd name="connsiteY47" fmla="*/ 938259 h 1018310"/>
                    <a:gd name="connsiteX48" fmla="*/ 243269 w 1192446"/>
                    <a:gd name="connsiteY48" fmla="*/ 890630 h 1018310"/>
                    <a:gd name="connsiteX49" fmla="*/ 200405 w 1192446"/>
                    <a:gd name="connsiteY49" fmla="*/ 926352 h 1018310"/>
                    <a:gd name="connsiteX50" fmla="*/ 205168 w 1192446"/>
                    <a:gd name="connsiteY50" fmla="*/ 871583 h 1018310"/>
                    <a:gd name="connsiteX51" fmla="*/ 95631 w 1192446"/>
                    <a:gd name="connsiteY51" fmla="*/ 931112 h 1018310"/>
                    <a:gd name="connsiteX52" fmla="*/ 382 w 1192446"/>
                    <a:gd name="connsiteY52" fmla="*/ 988262 h 1018310"/>
                    <a:gd name="connsiteX53" fmla="*/ 64675 w 1192446"/>
                    <a:gd name="connsiteY53" fmla="*/ 933494 h 1018310"/>
                    <a:gd name="connsiteX54" fmla="*/ 169450 w 1192446"/>
                    <a:gd name="connsiteY54" fmla="*/ 852531 h 1018310"/>
                    <a:gd name="connsiteX55" fmla="*/ 107538 w 1192446"/>
                    <a:gd name="connsiteY55" fmla="*/ 781093 h 1018310"/>
                    <a:gd name="connsiteX56" fmla="*/ 102774 w 1192446"/>
                    <a:gd name="connsiteY56" fmla="*/ 745377 h 1018310"/>
                    <a:gd name="connsiteX57" fmla="*/ 74199 w 1192446"/>
                    <a:gd name="connsiteY57" fmla="*/ 726327 h 1018310"/>
                    <a:gd name="connsiteX58" fmla="*/ 45624 w 1192446"/>
                    <a:gd name="connsiteY58" fmla="*/ 659652 h 1018310"/>
                    <a:gd name="connsiteX59" fmla="*/ 26574 w 1192446"/>
                    <a:gd name="connsiteY59" fmla="*/ 602502 h 1018310"/>
                    <a:gd name="connsiteX60" fmla="*/ 36099 w 1192446"/>
                    <a:gd name="connsiteY60" fmla="*/ 459627 h 1018310"/>
                    <a:gd name="connsiteX61" fmla="*/ 55149 w 1192446"/>
                    <a:gd name="connsiteY61" fmla="*/ 431052 h 1018310"/>
                    <a:gd name="connsiteX62" fmla="*/ 112299 w 1192446"/>
                    <a:gd name="connsiteY62" fmla="*/ 383427 h 1018310"/>
                    <a:gd name="connsiteX63" fmla="*/ 131349 w 1192446"/>
                    <a:gd name="connsiteY63" fmla="*/ 354852 h 1018310"/>
                    <a:gd name="connsiteX64" fmla="*/ 159924 w 1192446"/>
                    <a:gd name="connsiteY64" fmla="*/ 335802 h 1018310"/>
                    <a:gd name="connsiteX65" fmla="*/ 169449 w 1192446"/>
                    <a:gd name="connsiteY65" fmla="*/ 297702 h 1018310"/>
                    <a:gd name="connsiteX66" fmla="*/ 198024 w 1192446"/>
                    <a:gd name="connsiteY66" fmla="*/ 288177 h 1018310"/>
                    <a:gd name="connsiteX67" fmla="*/ 226599 w 1192446"/>
                    <a:gd name="connsiteY67" fmla="*/ 269127 h 1018310"/>
                    <a:gd name="connsiteX68" fmla="*/ 226296 w 1192446"/>
                    <a:gd name="connsiteY68" fmla="*/ 74242 h 1018310"/>
                    <a:gd name="connsiteX69" fmla="*/ 226599 w 1192446"/>
                    <a:gd name="connsiteY69" fmla="*/ 78627 h 1018310"/>
                    <a:gd name="connsiteX0" fmla="*/ 228266 w 1194113"/>
                    <a:gd name="connsiteY0" fmla="*/ 78627 h 1018310"/>
                    <a:gd name="connsiteX1" fmla="*/ 256841 w 1194113"/>
                    <a:gd name="connsiteY1" fmla="*/ 192927 h 1018310"/>
                    <a:gd name="connsiteX2" fmla="*/ 287798 w 1194113"/>
                    <a:gd name="connsiteY2" fmla="*/ 235790 h 1018310"/>
                    <a:gd name="connsiteX3" fmla="*/ 290178 w 1194113"/>
                    <a:gd name="connsiteY3" fmla="*/ 166734 h 1018310"/>
                    <a:gd name="connsiteX4" fmla="*/ 361616 w 1194113"/>
                    <a:gd name="connsiteY4" fmla="*/ 195308 h 1018310"/>
                    <a:gd name="connsiteX5" fmla="*/ 437816 w 1194113"/>
                    <a:gd name="connsiteY5" fmla="*/ 183402 h 1018310"/>
                    <a:gd name="connsiteX6" fmla="*/ 504492 w 1194113"/>
                    <a:gd name="connsiteY6" fmla="*/ 204833 h 1018310"/>
                    <a:gd name="connsiteX7" fmla="*/ 564021 w 1194113"/>
                    <a:gd name="connsiteY7" fmla="*/ 46 h 1018310"/>
                    <a:gd name="connsiteX8" fmla="*/ 535447 w 1194113"/>
                    <a:gd name="connsiteY8" fmla="*/ 223883 h 1018310"/>
                    <a:gd name="connsiteX9" fmla="*/ 585453 w 1194113"/>
                    <a:gd name="connsiteY9" fmla="*/ 183401 h 1018310"/>
                    <a:gd name="connsiteX10" fmla="*/ 575928 w 1194113"/>
                    <a:gd name="connsiteY10" fmla="*/ 245316 h 1018310"/>
                    <a:gd name="connsiteX11" fmla="*/ 628317 w 1194113"/>
                    <a:gd name="connsiteY11" fmla="*/ 269127 h 1018310"/>
                    <a:gd name="connsiteX12" fmla="*/ 697372 w 1194113"/>
                    <a:gd name="connsiteY12" fmla="*/ 202452 h 1018310"/>
                    <a:gd name="connsiteX13" fmla="*/ 664035 w 1194113"/>
                    <a:gd name="connsiteY13" fmla="*/ 283416 h 1018310"/>
                    <a:gd name="connsiteX14" fmla="*/ 704517 w 1194113"/>
                    <a:gd name="connsiteY14" fmla="*/ 276272 h 1018310"/>
                    <a:gd name="connsiteX15" fmla="*/ 704516 w 1194113"/>
                    <a:gd name="connsiteY15" fmla="*/ 321516 h 1018310"/>
                    <a:gd name="connsiteX16" fmla="*/ 744996 w 1194113"/>
                    <a:gd name="connsiteY16" fmla="*/ 323897 h 1018310"/>
                    <a:gd name="connsiteX17" fmla="*/ 795004 w 1194113"/>
                    <a:gd name="connsiteY17" fmla="*/ 359615 h 1018310"/>
                    <a:gd name="connsiteX18" fmla="*/ 795003 w 1194113"/>
                    <a:gd name="connsiteY18" fmla="*/ 409621 h 1018310"/>
                    <a:gd name="connsiteX19" fmla="*/ 804529 w 1194113"/>
                    <a:gd name="connsiteY19" fmla="*/ 495346 h 1018310"/>
                    <a:gd name="connsiteX20" fmla="*/ 859298 w 1194113"/>
                    <a:gd name="connsiteY20" fmla="*/ 504871 h 1018310"/>
                    <a:gd name="connsiteX21" fmla="*/ 821197 w 1194113"/>
                    <a:gd name="connsiteY21" fmla="*/ 545352 h 1018310"/>
                    <a:gd name="connsiteX22" fmla="*/ 868822 w 1194113"/>
                    <a:gd name="connsiteY22" fmla="*/ 588214 h 1018310"/>
                    <a:gd name="connsiteX23" fmla="*/ 842629 w 1194113"/>
                    <a:gd name="connsiteY23" fmla="*/ 619171 h 1018310"/>
                    <a:gd name="connsiteX24" fmla="*/ 849772 w 1194113"/>
                    <a:gd name="connsiteY24" fmla="*/ 659652 h 1018310"/>
                    <a:gd name="connsiteX25" fmla="*/ 795002 w 1194113"/>
                    <a:gd name="connsiteY25" fmla="*/ 695371 h 1018310"/>
                    <a:gd name="connsiteX26" fmla="*/ 914068 w 1194113"/>
                    <a:gd name="connsiteY26" fmla="*/ 740616 h 1018310"/>
                    <a:gd name="connsiteX27" fmla="*/ 1021225 w 1194113"/>
                    <a:gd name="connsiteY27" fmla="*/ 757284 h 1018310"/>
                    <a:gd name="connsiteX28" fmla="*/ 1185529 w 1194113"/>
                    <a:gd name="connsiteY28" fmla="*/ 812052 h 1018310"/>
                    <a:gd name="connsiteX29" fmla="*/ 795005 w 1194113"/>
                    <a:gd name="connsiteY29" fmla="*/ 731091 h 1018310"/>
                    <a:gd name="connsiteX30" fmla="*/ 792622 w 1194113"/>
                    <a:gd name="connsiteY30" fmla="*/ 804908 h 1018310"/>
                    <a:gd name="connsiteX31" fmla="*/ 761666 w 1194113"/>
                    <a:gd name="connsiteY31" fmla="*/ 819196 h 1018310"/>
                    <a:gd name="connsiteX32" fmla="*/ 728327 w 1194113"/>
                    <a:gd name="connsiteY32" fmla="*/ 862059 h 1018310"/>
                    <a:gd name="connsiteX33" fmla="*/ 680704 w 1194113"/>
                    <a:gd name="connsiteY33" fmla="*/ 890633 h 1018310"/>
                    <a:gd name="connsiteX34" fmla="*/ 754523 w 1194113"/>
                    <a:gd name="connsiteY34" fmla="*/ 983501 h 1018310"/>
                    <a:gd name="connsiteX35" fmla="*/ 687847 w 1194113"/>
                    <a:gd name="connsiteY35" fmla="*/ 931115 h 1018310"/>
                    <a:gd name="connsiteX36" fmla="*/ 637841 w 1194113"/>
                    <a:gd name="connsiteY36" fmla="*/ 926351 h 1018310"/>
                    <a:gd name="connsiteX37" fmla="*/ 599742 w 1194113"/>
                    <a:gd name="connsiteY37" fmla="*/ 933494 h 1018310"/>
                    <a:gd name="connsiteX38" fmla="*/ 578311 w 1194113"/>
                    <a:gd name="connsiteY38" fmla="*/ 954924 h 1018310"/>
                    <a:gd name="connsiteX39" fmla="*/ 590218 w 1194113"/>
                    <a:gd name="connsiteY39" fmla="*/ 1012077 h 1018310"/>
                    <a:gd name="connsiteX40" fmla="*/ 521160 w 1194113"/>
                    <a:gd name="connsiteY40" fmla="*/ 962069 h 1018310"/>
                    <a:gd name="connsiteX41" fmla="*/ 461630 w 1194113"/>
                    <a:gd name="connsiteY41" fmla="*/ 1002549 h 1018310"/>
                    <a:gd name="connsiteX42" fmla="*/ 421149 w 1194113"/>
                    <a:gd name="connsiteY42" fmla="*/ 964449 h 1018310"/>
                    <a:gd name="connsiteX43" fmla="*/ 392572 w 1194113"/>
                    <a:gd name="connsiteY43" fmla="*/ 1016840 h 1018310"/>
                    <a:gd name="connsiteX44" fmla="*/ 347330 w 1194113"/>
                    <a:gd name="connsiteY44" fmla="*/ 945398 h 1018310"/>
                    <a:gd name="connsiteX45" fmla="*/ 318754 w 1194113"/>
                    <a:gd name="connsiteY45" fmla="*/ 973977 h 1018310"/>
                    <a:gd name="connsiteX46" fmla="*/ 294943 w 1194113"/>
                    <a:gd name="connsiteY46" fmla="*/ 921587 h 1018310"/>
                    <a:gd name="connsiteX47" fmla="*/ 242553 w 1194113"/>
                    <a:gd name="connsiteY47" fmla="*/ 938259 h 1018310"/>
                    <a:gd name="connsiteX48" fmla="*/ 244936 w 1194113"/>
                    <a:gd name="connsiteY48" fmla="*/ 890630 h 1018310"/>
                    <a:gd name="connsiteX49" fmla="*/ 202072 w 1194113"/>
                    <a:gd name="connsiteY49" fmla="*/ 926352 h 1018310"/>
                    <a:gd name="connsiteX50" fmla="*/ 206835 w 1194113"/>
                    <a:gd name="connsiteY50" fmla="*/ 871583 h 1018310"/>
                    <a:gd name="connsiteX51" fmla="*/ 147304 w 1194113"/>
                    <a:gd name="connsiteY51" fmla="*/ 890631 h 1018310"/>
                    <a:gd name="connsiteX52" fmla="*/ 2049 w 1194113"/>
                    <a:gd name="connsiteY52" fmla="*/ 988262 h 1018310"/>
                    <a:gd name="connsiteX53" fmla="*/ 66342 w 1194113"/>
                    <a:gd name="connsiteY53" fmla="*/ 933494 h 1018310"/>
                    <a:gd name="connsiteX54" fmla="*/ 171117 w 1194113"/>
                    <a:gd name="connsiteY54" fmla="*/ 852531 h 1018310"/>
                    <a:gd name="connsiteX55" fmla="*/ 109205 w 1194113"/>
                    <a:gd name="connsiteY55" fmla="*/ 781093 h 1018310"/>
                    <a:gd name="connsiteX56" fmla="*/ 104441 w 1194113"/>
                    <a:gd name="connsiteY56" fmla="*/ 745377 h 1018310"/>
                    <a:gd name="connsiteX57" fmla="*/ 75866 w 1194113"/>
                    <a:gd name="connsiteY57" fmla="*/ 726327 h 1018310"/>
                    <a:gd name="connsiteX58" fmla="*/ 47291 w 1194113"/>
                    <a:gd name="connsiteY58" fmla="*/ 659652 h 1018310"/>
                    <a:gd name="connsiteX59" fmla="*/ 28241 w 1194113"/>
                    <a:gd name="connsiteY59" fmla="*/ 602502 h 1018310"/>
                    <a:gd name="connsiteX60" fmla="*/ 37766 w 1194113"/>
                    <a:gd name="connsiteY60" fmla="*/ 459627 h 1018310"/>
                    <a:gd name="connsiteX61" fmla="*/ 56816 w 1194113"/>
                    <a:gd name="connsiteY61" fmla="*/ 431052 h 1018310"/>
                    <a:gd name="connsiteX62" fmla="*/ 113966 w 1194113"/>
                    <a:gd name="connsiteY62" fmla="*/ 383427 h 1018310"/>
                    <a:gd name="connsiteX63" fmla="*/ 133016 w 1194113"/>
                    <a:gd name="connsiteY63" fmla="*/ 354852 h 1018310"/>
                    <a:gd name="connsiteX64" fmla="*/ 161591 w 1194113"/>
                    <a:gd name="connsiteY64" fmla="*/ 335802 h 1018310"/>
                    <a:gd name="connsiteX65" fmla="*/ 171116 w 1194113"/>
                    <a:gd name="connsiteY65" fmla="*/ 297702 h 1018310"/>
                    <a:gd name="connsiteX66" fmla="*/ 199691 w 1194113"/>
                    <a:gd name="connsiteY66" fmla="*/ 288177 h 1018310"/>
                    <a:gd name="connsiteX67" fmla="*/ 228266 w 1194113"/>
                    <a:gd name="connsiteY67" fmla="*/ 269127 h 1018310"/>
                    <a:gd name="connsiteX68" fmla="*/ 227963 w 1194113"/>
                    <a:gd name="connsiteY68" fmla="*/ 74242 h 1018310"/>
                    <a:gd name="connsiteX69" fmla="*/ 228266 w 1194113"/>
                    <a:gd name="connsiteY69" fmla="*/ 78627 h 1018310"/>
                    <a:gd name="connsiteX0" fmla="*/ 228266 w 1194113"/>
                    <a:gd name="connsiteY0" fmla="*/ 78627 h 1018310"/>
                    <a:gd name="connsiteX1" fmla="*/ 256841 w 1194113"/>
                    <a:gd name="connsiteY1" fmla="*/ 192927 h 1018310"/>
                    <a:gd name="connsiteX2" fmla="*/ 287798 w 1194113"/>
                    <a:gd name="connsiteY2" fmla="*/ 235790 h 1018310"/>
                    <a:gd name="connsiteX3" fmla="*/ 290178 w 1194113"/>
                    <a:gd name="connsiteY3" fmla="*/ 166734 h 1018310"/>
                    <a:gd name="connsiteX4" fmla="*/ 361616 w 1194113"/>
                    <a:gd name="connsiteY4" fmla="*/ 195308 h 1018310"/>
                    <a:gd name="connsiteX5" fmla="*/ 437816 w 1194113"/>
                    <a:gd name="connsiteY5" fmla="*/ 183402 h 1018310"/>
                    <a:gd name="connsiteX6" fmla="*/ 504492 w 1194113"/>
                    <a:gd name="connsiteY6" fmla="*/ 204833 h 1018310"/>
                    <a:gd name="connsiteX7" fmla="*/ 564021 w 1194113"/>
                    <a:gd name="connsiteY7" fmla="*/ 46 h 1018310"/>
                    <a:gd name="connsiteX8" fmla="*/ 535447 w 1194113"/>
                    <a:gd name="connsiteY8" fmla="*/ 223883 h 1018310"/>
                    <a:gd name="connsiteX9" fmla="*/ 585453 w 1194113"/>
                    <a:gd name="connsiteY9" fmla="*/ 183401 h 1018310"/>
                    <a:gd name="connsiteX10" fmla="*/ 575928 w 1194113"/>
                    <a:gd name="connsiteY10" fmla="*/ 245316 h 1018310"/>
                    <a:gd name="connsiteX11" fmla="*/ 628317 w 1194113"/>
                    <a:gd name="connsiteY11" fmla="*/ 269127 h 1018310"/>
                    <a:gd name="connsiteX12" fmla="*/ 697372 w 1194113"/>
                    <a:gd name="connsiteY12" fmla="*/ 202452 h 1018310"/>
                    <a:gd name="connsiteX13" fmla="*/ 664035 w 1194113"/>
                    <a:gd name="connsiteY13" fmla="*/ 283416 h 1018310"/>
                    <a:gd name="connsiteX14" fmla="*/ 704517 w 1194113"/>
                    <a:gd name="connsiteY14" fmla="*/ 276272 h 1018310"/>
                    <a:gd name="connsiteX15" fmla="*/ 704516 w 1194113"/>
                    <a:gd name="connsiteY15" fmla="*/ 321516 h 1018310"/>
                    <a:gd name="connsiteX16" fmla="*/ 744996 w 1194113"/>
                    <a:gd name="connsiteY16" fmla="*/ 323897 h 1018310"/>
                    <a:gd name="connsiteX17" fmla="*/ 795004 w 1194113"/>
                    <a:gd name="connsiteY17" fmla="*/ 359615 h 1018310"/>
                    <a:gd name="connsiteX18" fmla="*/ 795003 w 1194113"/>
                    <a:gd name="connsiteY18" fmla="*/ 409621 h 1018310"/>
                    <a:gd name="connsiteX19" fmla="*/ 804529 w 1194113"/>
                    <a:gd name="connsiteY19" fmla="*/ 495346 h 1018310"/>
                    <a:gd name="connsiteX20" fmla="*/ 859298 w 1194113"/>
                    <a:gd name="connsiteY20" fmla="*/ 504871 h 1018310"/>
                    <a:gd name="connsiteX21" fmla="*/ 821197 w 1194113"/>
                    <a:gd name="connsiteY21" fmla="*/ 545352 h 1018310"/>
                    <a:gd name="connsiteX22" fmla="*/ 868822 w 1194113"/>
                    <a:gd name="connsiteY22" fmla="*/ 588214 h 1018310"/>
                    <a:gd name="connsiteX23" fmla="*/ 842629 w 1194113"/>
                    <a:gd name="connsiteY23" fmla="*/ 619171 h 1018310"/>
                    <a:gd name="connsiteX24" fmla="*/ 849772 w 1194113"/>
                    <a:gd name="connsiteY24" fmla="*/ 659652 h 1018310"/>
                    <a:gd name="connsiteX25" fmla="*/ 795002 w 1194113"/>
                    <a:gd name="connsiteY25" fmla="*/ 695371 h 1018310"/>
                    <a:gd name="connsiteX26" fmla="*/ 914068 w 1194113"/>
                    <a:gd name="connsiteY26" fmla="*/ 740616 h 1018310"/>
                    <a:gd name="connsiteX27" fmla="*/ 1021225 w 1194113"/>
                    <a:gd name="connsiteY27" fmla="*/ 757284 h 1018310"/>
                    <a:gd name="connsiteX28" fmla="*/ 1185529 w 1194113"/>
                    <a:gd name="connsiteY28" fmla="*/ 812052 h 1018310"/>
                    <a:gd name="connsiteX29" fmla="*/ 795005 w 1194113"/>
                    <a:gd name="connsiteY29" fmla="*/ 731091 h 1018310"/>
                    <a:gd name="connsiteX30" fmla="*/ 792622 w 1194113"/>
                    <a:gd name="connsiteY30" fmla="*/ 804908 h 1018310"/>
                    <a:gd name="connsiteX31" fmla="*/ 761666 w 1194113"/>
                    <a:gd name="connsiteY31" fmla="*/ 819196 h 1018310"/>
                    <a:gd name="connsiteX32" fmla="*/ 728327 w 1194113"/>
                    <a:gd name="connsiteY32" fmla="*/ 862059 h 1018310"/>
                    <a:gd name="connsiteX33" fmla="*/ 680704 w 1194113"/>
                    <a:gd name="connsiteY33" fmla="*/ 890633 h 1018310"/>
                    <a:gd name="connsiteX34" fmla="*/ 754523 w 1194113"/>
                    <a:gd name="connsiteY34" fmla="*/ 983501 h 1018310"/>
                    <a:gd name="connsiteX35" fmla="*/ 687847 w 1194113"/>
                    <a:gd name="connsiteY35" fmla="*/ 931115 h 1018310"/>
                    <a:gd name="connsiteX36" fmla="*/ 637841 w 1194113"/>
                    <a:gd name="connsiteY36" fmla="*/ 926351 h 1018310"/>
                    <a:gd name="connsiteX37" fmla="*/ 599742 w 1194113"/>
                    <a:gd name="connsiteY37" fmla="*/ 933494 h 1018310"/>
                    <a:gd name="connsiteX38" fmla="*/ 578311 w 1194113"/>
                    <a:gd name="connsiteY38" fmla="*/ 954924 h 1018310"/>
                    <a:gd name="connsiteX39" fmla="*/ 590218 w 1194113"/>
                    <a:gd name="connsiteY39" fmla="*/ 1012077 h 1018310"/>
                    <a:gd name="connsiteX40" fmla="*/ 521160 w 1194113"/>
                    <a:gd name="connsiteY40" fmla="*/ 962069 h 1018310"/>
                    <a:gd name="connsiteX41" fmla="*/ 461630 w 1194113"/>
                    <a:gd name="connsiteY41" fmla="*/ 1002549 h 1018310"/>
                    <a:gd name="connsiteX42" fmla="*/ 421149 w 1194113"/>
                    <a:gd name="connsiteY42" fmla="*/ 964449 h 1018310"/>
                    <a:gd name="connsiteX43" fmla="*/ 392572 w 1194113"/>
                    <a:gd name="connsiteY43" fmla="*/ 1016840 h 1018310"/>
                    <a:gd name="connsiteX44" fmla="*/ 347330 w 1194113"/>
                    <a:gd name="connsiteY44" fmla="*/ 945398 h 1018310"/>
                    <a:gd name="connsiteX45" fmla="*/ 318754 w 1194113"/>
                    <a:gd name="connsiteY45" fmla="*/ 973977 h 1018310"/>
                    <a:gd name="connsiteX46" fmla="*/ 294943 w 1194113"/>
                    <a:gd name="connsiteY46" fmla="*/ 921587 h 1018310"/>
                    <a:gd name="connsiteX47" fmla="*/ 242553 w 1194113"/>
                    <a:gd name="connsiteY47" fmla="*/ 938259 h 1018310"/>
                    <a:gd name="connsiteX48" fmla="*/ 244936 w 1194113"/>
                    <a:gd name="connsiteY48" fmla="*/ 890630 h 1018310"/>
                    <a:gd name="connsiteX49" fmla="*/ 202072 w 1194113"/>
                    <a:gd name="connsiteY49" fmla="*/ 926352 h 1018310"/>
                    <a:gd name="connsiteX50" fmla="*/ 206835 w 1194113"/>
                    <a:gd name="connsiteY50" fmla="*/ 871583 h 1018310"/>
                    <a:gd name="connsiteX51" fmla="*/ 147304 w 1194113"/>
                    <a:gd name="connsiteY51" fmla="*/ 890631 h 1018310"/>
                    <a:gd name="connsiteX52" fmla="*/ 2049 w 1194113"/>
                    <a:gd name="connsiteY52" fmla="*/ 988262 h 1018310"/>
                    <a:gd name="connsiteX53" fmla="*/ 66342 w 1194113"/>
                    <a:gd name="connsiteY53" fmla="*/ 933494 h 1018310"/>
                    <a:gd name="connsiteX54" fmla="*/ 171117 w 1194113"/>
                    <a:gd name="connsiteY54" fmla="*/ 852531 h 1018310"/>
                    <a:gd name="connsiteX55" fmla="*/ 109205 w 1194113"/>
                    <a:gd name="connsiteY55" fmla="*/ 781093 h 1018310"/>
                    <a:gd name="connsiteX56" fmla="*/ 104441 w 1194113"/>
                    <a:gd name="connsiteY56" fmla="*/ 745377 h 1018310"/>
                    <a:gd name="connsiteX57" fmla="*/ 75866 w 1194113"/>
                    <a:gd name="connsiteY57" fmla="*/ 726327 h 1018310"/>
                    <a:gd name="connsiteX58" fmla="*/ 47291 w 1194113"/>
                    <a:gd name="connsiteY58" fmla="*/ 659652 h 1018310"/>
                    <a:gd name="connsiteX59" fmla="*/ 28241 w 1194113"/>
                    <a:gd name="connsiteY59" fmla="*/ 602502 h 1018310"/>
                    <a:gd name="connsiteX60" fmla="*/ 37766 w 1194113"/>
                    <a:gd name="connsiteY60" fmla="*/ 459627 h 1018310"/>
                    <a:gd name="connsiteX61" fmla="*/ 56816 w 1194113"/>
                    <a:gd name="connsiteY61" fmla="*/ 431052 h 1018310"/>
                    <a:gd name="connsiteX62" fmla="*/ 113966 w 1194113"/>
                    <a:gd name="connsiteY62" fmla="*/ 383427 h 1018310"/>
                    <a:gd name="connsiteX63" fmla="*/ 133016 w 1194113"/>
                    <a:gd name="connsiteY63" fmla="*/ 354852 h 1018310"/>
                    <a:gd name="connsiteX64" fmla="*/ 161591 w 1194113"/>
                    <a:gd name="connsiteY64" fmla="*/ 335802 h 1018310"/>
                    <a:gd name="connsiteX65" fmla="*/ 171116 w 1194113"/>
                    <a:gd name="connsiteY65" fmla="*/ 297702 h 1018310"/>
                    <a:gd name="connsiteX66" fmla="*/ 199691 w 1194113"/>
                    <a:gd name="connsiteY66" fmla="*/ 288177 h 1018310"/>
                    <a:gd name="connsiteX67" fmla="*/ 228266 w 1194113"/>
                    <a:gd name="connsiteY67" fmla="*/ 269127 h 1018310"/>
                    <a:gd name="connsiteX68" fmla="*/ 227963 w 1194113"/>
                    <a:gd name="connsiteY68" fmla="*/ 74242 h 1018310"/>
                    <a:gd name="connsiteX69" fmla="*/ 228266 w 1194113"/>
                    <a:gd name="connsiteY69" fmla="*/ 78627 h 1018310"/>
                    <a:gd name="connsiteX0" fmla="*/ 226529 w 1192376"/>
                    <a:gd name="connsiteY0" fmla="*/ 78627 h 1018310"/>
                    <a:gd name="connsiteX1" fmla="*/ 255104 w 1192376"/>
                    <a:gd name="connsiteY1" fmla="*/ 192927 h 1018310"/>
                    <a:gd name="connsiteX2" fmla="*/ 286061 w 1192376"/>
                    <a:gd name="connsiteY2" fmla="*/ 235790 h 1018310"/>
                    <a:gd name="connsiteX3" fmla="*/ 288441 w 1192376"/>
                    <a:gd name="connsiteY3" fmla="*/ 166734 h 1018310"/>
                    <a:gd name="connsiteX4" fmla="*/ 359879 w 1192376"/>
                    <a:gd name="connsiteY4" fmla="*/ 195308 h 1018310"/>
                    <a:gd name="connsiteX5" fmla="*/ 436079 w 1192376"/>
                    <a:gd name="connsiteY5" fmla="*/ 183402 h 1018310"/>
                    <a:gd name="connsiteX6" fmla="*/ 502755 w 1192376"/>
                    <a:gd name="connsiteY6" fmla="*/ 204833 h 1018310"/>
                    <a:gd name="connsiteX7" fmla="*/ 562284 w 1192376"/>
                    <a:gd name="connsiteY7" fmla="*/ 46 h 1018310"/>
                    <a:gd name="connsiteX8" fmla="*/ 533710 w 1192376"/>
                    <a:gd name="connsiteY8" fmla="*/ 223883 h 1018310"/>
                    <a:gd name="connsiteX9" fmla="*/ 583716 w 1192376"/>
                    <a:gd name="connsiteY9" fmla="*/ 183401 h 1018310"/>
                    <a:gd name="connsiteX10" fmla="*/ 574191 w 1192376"/>
                    <a:gd name="connsiteY10" fmla="*/ 245316 h 1018310"/>
                    <a:gd name="connsiteX11" fmla="*/ 626580 w 1192376"/>
                    <a:gd name="connsiteY11" fmla="*/ 269127 h 1018310"/>
                    <a:gd name="connsiteX12" fmla="*/ 695635 w 1192376"/>
                    <a:gd name="connsiteY12" fmla="*/ 202452 h 1018310"/>
                    <a:gd name="connsiteX13" fmla="*/ 662298 w 1192376"/>
                    <a:gd name="connsiteY13" fmla="*/ 283416 h 1018310"/>
                    <a:gd name="connsiteX14" fmla="*/ 702780 w 1192376"/>
                    <a:gd name="connsiteY14" fmla="*/ 276272 h 1018310"/>
                    <a:gd name="connsiteX15" fmla="*/ 702779 w 1192376"/>
                    <a:gd name="connsiteY15" fmla="*/ 321516 h 1018310"/>
                    <a:gd name="connsiteX16" fmla="*/ 743259 w 1192376"/>
                    <a:gd name="connsiteY16" fmla="*/ 323897 h 1018310"/>
                    <a:gd name="connsiteX17" fmla="*/ 793267 w 1192376"/>
                    <a:gd name="connsiteY17" fmla="*/ 359615 h 1018310"/>
                    <a:gd name="connsiteX18" fmla="*/ 793266 w 1192376"/>
                    <a:gd name="connsiteY18" fmla="*/ 409621 h 1018310"/>
                    <a:gd name="connsiteX19" fmla="*/ 802792 w 1192376"/>
                    <a:gd name="connsiteY19" fmla="*/ 495346 h 1018310"/>
                    <a:gd name="connsiteX20" fmla="*/ 857561 w 1192376"/>
                    <a:gd name="connsiteY20" fmla="*/ 504871 h 1018310"/>
                    <a:gd name="connsiteX21" fmla="*/ 819460 w 1192376"/>
                    <a:gd name="connsiteY21" fmla="*/ 545352 h 1018310"/>
                    <a:gd name="connsiteX22" fmla="*/ 867085 w 1192376"/>
                    <a:gd name="connsiteY22" fmla="*/ 588214 h 1018310"/>
                    <a:gd name="connsiteX23" fmla="*/ 840892 w 1192376"/>
                    <a:gd name="connsiteY23" fmla="*/ 619171 h 1018310"/>
                    <a:gd name="connsiteX24" fmla="*/ 848035 w 1192376"/>
                    <a:gd name="connsiteY24" fmla="*/ 659652 h 1018310"/>
                    <a:gd name="connsiteX25" fmla="*/ 793265 w 1192376"/>
                    <a:gd name="connsiteY25" fmla="*/ 695371 h 1018310"/>
                    <a:gd name="connsiteX26" fmla="*/ 912331 w 1192376"/>
                    <a:gd name="connsiteY26" fmla="*/ 740616 h 1018310"/>
                    <a:gd name="connsiteX27" fmla="*/ 1019488 w 1192376"/>
                    <a:gd name="connsiteY27" fmla="*/ 757284 h 1018310"/>
                    <a:gd name="connsiteX28" fmla="*/ 1183792 w 1192376"/>
                    <a:gd name="connsiteY28" fmla="*/ 812052 h 1018310"/>
                    <a:gd name="connsiteX29" fmla="*/ 793268 w 1192376"/>
                    <a:gd name="connsiteY29" fmla="*/ 731091 h 1018310"/>
                    <a:gd name="connsiteX30" fmla="*/ 790885 w 1192376"/>
                    <a:gd name="connsiteY30" fmla="*/ 804908 h 1018310"/>
                    <a:gd name="connsiteX31" fmla="*/ 759929 w 1192376"/>
                    <a:gd name="connsiteY31" fmla="*/ 819196 h 1018310"/>
                    <a:gd name="connsiteX32" fmla="*/ 726590 w 1192376"/>
                    <a:gd name="connsiteY32" fmla="*/ 862059 h 1018310"/>
                    <a:gd name="connsiteX33" fmla="*/ 678967 w 1192376"/>
                    <a:gd name="connsiteY33" fmla="*/ 890633 h 1018310"/>
                    <a:gd name="connsiteX34" fmla="*/ 752786 w 1192376"/>
                    <a:gd name="connsiteY34" fmla="*/ 983501 h 1018310"/>
                    <a:gd name="connsiteX35" fmla="*/ 686110 w 1192376"/>
                    <a:gd name="connsiteY35" fmla="*/ 931115 h 1018310"/>
                    <a:gd name="connsiteX36" fmla="*/ 636104 w 1192376"/>
                    <a:gd name="connsiteY36" fmla="*/ 926351 h 1018310"/>
                    <a:gd name="connsiteX37" fmla="*/ 598005 w 1192376"/>
                    <a:gd name="connsiteY37" fmla="*/ 933494 h 1018310"/>
                    <a:gd name="connsiteX38" fmla="*/ 576574 w 1192376"/>
                    <a:gd name="connsiteY38" fmla="*/ 954924 h 1018310"/>
                    <a:gd name="connsiteX39" fmla="*/ 588481 w 1192376"/>
                    <a:gd name="connsiteY39" fmla="*/ 1012077 h 1018310"/>
                    <a:gd name="connsiteX40" fmla="*/ 519423 w 1192376"/>
                    <a:gd name="connsiteY40" fmla="*/ 962069 h 1018310"/>
                    <a:gd name="connsiteX41" fmla="*/ 459893 w 1192376"/>
                    <a:gd name="connsiteY41" fmla="*/ 1002549 h 1018310"/>
                    <a:gd name="connsiteX42" fmla="*/ 419412 w 1192376"/>
                    <a:gd name="connsiteY42" fmla="*/ 964449 h 1018310"/>
                    <a:gd name="connsiteX43" fmla="*/ 390835 w 1192376"/>
                    <a:gd name="connsiteY43" fmla="*/ 1016840 h 1018310"/>
                    <a:gd name="connsiteX44" fmla="*/ 345593 w 1192376"/>
                    <a:gd name="connsiteY44" fmla="*/ 945398 h 1018310"/>
                    <a:gd name="connsiteX45" fmla="*/ 317017 w 1192376"/>
                    <a:gd name="connsiteY45" fmla="*/ 973977 h 1018310"/>
                    <a:gd name="connsiteX46" fmla="*/ 293206 w 1192376"/>
                    <a:gd name="connsiteY46" fmla="*/ 921587 h 1018310"/>
                    <a:gd name="connsiteX47" fmla="*/ 240816 w 1192376"/>
                    <a:gd name="connsiteY47" fmla="*/ 938259 h 1018310"/>
                    <a:gd name="connsiteX48" fmla="*/ 243199 w 1192376"/>
                    <a:gd name="connsiteY48" fmla="*/ 890630 h 1018310"/>
                    <a:gd name="connsiteX49" fmla="*/ 200335 w 1192376"/>
                    <a:gd name="connsiteY49" fmla="*/ 926352 h 1018310"/>
                    <a:gd name="connsiteX50" fmla="*/ 205098 w 1192376"/>
                    <a:gd name="connsiteY50" fmla="*/ 871583 h 1018310"/>
                    <a:gd name="connsiteX51" fmla="*/ 145567 w 1192376"/>
                    <a:gd name="connsiteY51" fmla="*/ 890631 h 1018310"/>
                    <a:gd name="connsiteX52" fmla="*/ 312 w 1192376"/>
                    <a:gd name="connsiteY52" fmla="*/ 988262 h 1018310"/>
                    <a:gd name="connsiteX53" fmla="*/ 107468 w 1192376"/>
                    <a:gd name="connsiteY53" fmla="*/ 902538 h 1018310"/>
                    <a:gd name="connsiteX54" fmla="*/ 169380 w 1192376"/>
                    <a:gd name="connsiteY54" fmla="*/ 852531 h 1018310"/>
                    <a:gd name="connsiteX55" fmla="*/ 107468 w 1192376"/>
                    <a:gd name="connsiteY55" fmla="*/ 781093 h 1018310"/>
                    <a:gd name="connsiteX56" fmla="*/ 102704 w 1192376"/>
                    <a:gd name="connsiteY56" fmla="*/ 745377 h 1018310"/>
                    <a:gd name="connsiteX57" fmla="*/ 74129 w 1192376"/>
                    <a:gd name="connsiteY57" fmla="*/ 726327 h 1018310"/>
                    <a:gd name="connsiteX58" fmla="*/ 45554 w 1192376"/>
                    <a:gd name="connsiteY58" fmla="*/ 659652 h 1018310"/>
                    <a:gd name="connsiteX59" fmla="*/ 26504 w 1192376"/>
                    <a:gd name="connsiteY59" fmla="*/ 602502 h 1018310"/>
                    <a:gd name="connsiteX60" fmla="*/ 36029 w 1192376"/>
                    <a:gd name="connsiteY60" fmla="*/ 459627 h 1018310"/>
                    <a:gd name="connsiteX61" fmla="*/ 55079 w 1192376"/>
                    <a:gd name="connsiteY61" fmla="*/ 431052 h 1018310"/>
                    <a:gd name="connsiteX62" fmla="*/ 112229 w 1192376"/>
                    <a:gd name="connsiteY62" fmla="*/ 383427 h 1018310"/>
                    <a:gd name="connsiteX63" fmla="*/ 131279 w 1192376"/>
                    <a:gd name="connsiteY63" fmla="*/ 354852 h 1018310"/>
                    <a:gd name="connsiteX64" fmla="*/ 159854 w 1192376"/>
                    <a:gd name="connsiteY64" fmla="*/ 335802 h 1018310"/>
                    <a:gd name="connsiteX65" fmla="*/ 169379 w 1192376"/>
                    <a:gd name="connsiteY65" fmla="*/ 297702 h 1018310"/>
                    <a:gd name="connsiteX66" fmla="*/ 197954 w 1192376"/>
                    <a:gd name="connsiteY66" fmla="*/ 288177 h 1018310"/>
                    <a:gd name="connsiteX67" fmla="*/ 226529 w 1192376"/>
                    <a:gd name="connsiteY67" fmla="*/ 269127 h 1018310"/>
                    <a:gd name="connsiteX68" fmla="*/ 226226 w 1192376"/>
                    <a:gd name="connsiteY68" fmla="*/ 74242 h 1018310"/>
                    <a:gd name="connsiteX69" fmla="*/ 226529 w 1192376"/>
                    <a:gd name="connsiteY69" fmla="*/ 78627 h 1018310"/>
                    <a:gd name="connsiteX0" fmla="*/ 226842 w 1192689"/>
                    <a:gd name="connsiteY0" fmla="*/ 78627 h 1018310"/>
                    <a:gd name="connsiteX1" fmla="*/ 255417 w 1192689"/>
                    <a:gd name="connsiteY1" fmla="*/ 192927 h 1018310"/>
                    <a:gd name="connsiteX2" fmla="*/ 286374 w 1192689"/>
                    <a:gd name="connsiteY2" fmla="*/ 235790 h 1018310"/>
                    <a:gd name="connsiteX3" fmla="*/ 288754 w 1192689"/>
                    <a:gd name="connsiteY3" fmla="*/ 166734 h 1018310"/>
                    <a:gd name="connsiteX4" fmla="*/ 360192 w 1192689"/>
                    <a:gd name="connsiteY4" fmla="*/ 195308 h 1018310"/>
                    <a:gd name="connsiteX5" fmla="*/ 436392 w 1192689"/>
                    <a:gd name="connsiteY5" fmla="*/ 183402 h 1018310"/>
                    <a:gd name="connsiteX6" fmla="*/ 503068 w 1192689"/>
                    <a:gd name="connsiteY6" fmla="*/ 204833 h 1018310"/>
                    <a:gd name="connsiteX7" fmla="*/ 562597 w 1192689"/>
                    <a:gd name="connsiteY7" fmla="*/ 46 h 1018310"/>
                    <a:gd name="connsiteX8" fmla="*/ 534023 w 1192689"/>
                    <a:gd name="connsiteY8" fmla="*/ 223883 h 1018310"/>
                    <a:gd name="connsiteX9" fmla="*/ 584029 w 1192689"/>
                    <a:gd name="connsiteY9" fmla="*/ 183401 h 1018310"/>
                    <a:gd name="connsiteX10" fmla="*/ 574504 w 1192689"/>
                    <a:gd name="connsiteY10" fmla="*/ 245316 h 1018310"/>
                    <a:gd name="connsiteX11" fmla="*/ 626893 w 1192689"/>
                    <a:gd name="connsiteY11" fmla="*/ 269127 h 1018310"/>
                    <a:gd name="connsiteX12" fmla="*/ 695948 w 1192689"/>
                    <a:gd name="connsiteY12" fmla="*/ 202452 h 1018310"/>
                    <a:gd name="connsiteX13" fmla="*/ 662611 w 1192689"/>
                    <a:gd name="connsiteY13" fmla="*/ 283416 h 1018310"/>
                    <a:gd name="connsiteX14" fmla="*/ 703093 w 1192689"/>
                    <a:gd name="connsiteY14" fmla="*/ 276272 h 1018310"/>
                    <a:gd name="connsiteX15" fmla="*/ 703092 w 1192689"/>
                    <a:gd name="connsiteY15" fmla="*/ 321516 h 1018310"/>
                    <a:gd name="connsiteX16" fmla="*/ 743572 w 1192689"/>
                    <a:gd name="connsiteY16" fmla="*/ 323897 h 1018310"/>
                    <a:gd name="connsiteX17" fmla="*/ 793580 w 1192689"/>
                    <a:gd name="connsiteY17" fmla="*/ 359615 h 1018310"/>
                    <a:gd name="connsiteX18" fmla="*/ 793579 w 1192689"/>
                    <a:gd name="connsiteY18" fmla="*/ 409621 h 1018310"/>
                    <a:gd name="connsiteX19" fmla="*/ 803105 w 1192689"/>
                    <a:gd name="connsiteY19" fmla="*/ 495346 h 1018310"/>
                    <a:gd name="connsiteX20" fmla="*/ 857874 w 1192689"/>
                    <a:gd name="connsiteY20" fmla="*/ 504871 h 1018310"/>
                    <a:gd name="connsiteX21" fmla="*/ 819773 w 1192689"/>
                    <a:gd name="connsiteY21" fmla="*/ 545352 h 1018310"/>
                    <a:gd name="connsiteX22" fmla="*/ 867398 w 1192689"/>
                    <a:gd name="connsiteY22" fmla="*/ 588214 h 1018310"/>
                    <a:gd name="connsiteX23" fmla="*/ 841205 w 1192689"/>
                    <a:gd name="connsiteY23" fmla="*/ 619171 h 1018310"/>
                    <a:gd name="connsiteX24" fmla="*/ 848348 w 1192689"/>
                    <a:gd name="connsiteY24" fmla="*/ 659652 h 1018310"/>
                    <a:gd name="connsiteX25" fmla="*/ 793578 w 1192689"/>
                    <a:gd name="connsiteY25" fmla="*/ 695371 h 1018310"/>
                    <a:gd name="connsiteX26" fmla="*/ 912644 w 1192689"/>
                    <a:gd name="connsiteY26" fmla="*/ 740616 h 1018310"/>
                    <a:gd name="connsiteX27" fmla="*/ 1019801 w 1192689"/>
                    <a:gd name="connsiteY27" fmla="*/ 757284 h 1018310"/>
                    <a:gd name="connsiteX28" fmla="*/ 1184105 w 1192689"/>
                    <a:gd name="connsiteY28" fmla="*/ 812052 h 1018310"/>
                    <a:gd name="connsiteX29" fmla="*/ 793581 w 1192689"/>
                    <a:gd name="connsiteY29" fmla="*/ 731091 h 1018310"/>
                    <a:gd name="connsiteX30" fmla="*/ 791198 w 1192689"/>
                    <a:gd name="connsiteY30" fmla="*/ 804908 h 1018310"/>
                    <a:gd name="connsiteX31" fmla="*/ 760242 w 1192689"/>
                    <a:gd name="connsiteY31" fmla="*/ 819196 h 1018310"/>
                    <a:gd name="connsiteX32" fmla="*/ 726903 w 1192689"/>
                    <a:gd name="connsiteY32" fmla="*/ 862059 h 1018310"/>
                    <a:gd name="connsiteX33" fmla="*/ 679280 w 1192689"/>
                    <a:gd name="connsiteY33" fmla="*/ 890633 h 1018310"/>
                    <a:gd name="connsiteX34" fmla="*/ 753099 w 1192689"/>
                    <a:gd name="connsiteY34" fmla="*/ 983501 h 1018310"/>
                    <a:gd name="connsiteX35" fmla="*/ 686423 w 1192689"/>
                    <a:gd name="connsiteY35" fmla="*/ 931115 h 1018310"/>
                    <a:gd name="connsiteX36" fmla="*/ 636417 w 1192689"/>
                    <a:gd name="connsiteY36" fmla="*/ 926351 h 1018310"/>
                    <a:gd name="connsiteX37" fmla="*/ 598318 w 1192689"/>
                    <a:gd name="connsiteY37" fmla="*/ 933494 h 1018310"/>
                    <a:gd name="connsiteX38" fmla="*/ 576887 w 1192689"/>
                    <a:gd name="connsiteY38" fmla="*/ 954924 h 1018310"/>
                    <a:gd name="connsiteX39" fmla="*/ 588794 w 1192689"/>
                    <a:gd name="connsiteY39" fmla="*/ 1012077 h 1018310"/>
                    <a:gd name="connsiteX40" fmla="*/ 519736 w 1192689"/>
                    <a:gd name="connsiteY40" fmla="*/ 962069 h 1018310"/>
                    <a:gd name="connsiteX41" fmla="*/ 460206 w 1192689"/>
                    <a:gd name="connsiteY41" fmla="*/ 1002549 h 1018310"/>
                    <a:gd name="connsiteX42" fmla="*/ 419725 w 1192689"/>
                    <a:gd name="connsiteY42" fmla="*/ 964449 h 1018310"/>
                    <a:gd name="connsiteX43" fmla="*/ 391148 w 1192689"/>
                    <a:gd name="connsiteY43" fmla="*/ 1016840 h 1018310"/>
                    <a:gd name="connsiteX44" fmla="*/ 345906 w 1192689"/>
                    <a:gd name="connsiteY44" fmla="*/ 945398 h 1018310"/>
                    <a:gd name="connsiteX45" fmla="*/ 317330 w 1192689"/>
                    <a:gd name="connsiteY45" fmla="*/ 973977 h 1018310"/>
                    <a:gd name="connsiteX46" fmla="*/ 293519 w 1192689"/>
                    <a:gd name="connsiteY46" fmla="*/ 921587 h 1018310"/>
                    <a:gd name="connsiteX47" fmla="*/ 241129 w 1192689"/>
                    <a:gd name="connsiteY47" fmla="*/ 938259 h 1018310"/>
                    <a:gd name="connsiteX48" fmla="*/ 243512 w 1192689"/>
                    <a:gd name="connsiteY48" fmla="*/ 890630 h 1018310"/>
                    <a:gd name="connsiteX49" fmla="*/ 200648 w 1192689"/>
                    <a:gd name="connsiteY49" fmla="*/ 926352 h 1018310"/>
                    <a:gd name="connsiteX50" fmla="*/ 205411 w 1192689"/>
                    <a:gd name="connsiteY50" fmla="*/ 871583 h 1018310"/>
                    <a:gd name="connsiteX51" fmla="*/ 145880 w 1192689"/>
                    <a:gd name="connsiteY51" fmla="*/ 890631 h 1018310"/>
                    <a:gd name="connsiteX52" fmla="*/ 625 w 1192689"/>
                    <a:gd name="connsiteY52" fmla="*/ 988262 h 1018310"/>
                    <a:gd name="connsiteX53" fmla="*/ 107781 w 1192689"/>
                    <a:gd name="connsiteY53" fmla="*/ 902538 h 1018310"/>
                    <a:gd name="connsiteX54" fmla="*/ 169693 w 1192689"/>
                    <a:gd name="connsiteY54" fmla="*/ 852531 h 1018310"/>
                    <a:gd name="connsiteX55" fmla="*/ 107781 w 1192689"/>
                    <a:gd name="connsiteY55" fmla="*/ 781093 h 1018310"/>
                    <a:gd name="connsiteX56" fmla="*/ 103017 w 1192689"/>
                    <a:gd name="connsiteY56" fmla="*/ 745377 h 1018310"/>
                    <a:gd name="connsiteX57" fmla="*/ 74442 w 1192689"/>
                    <a:gd name="connsiteY57" fmla="*/ 726327 h 1018310"/>
                    <a:gd name="connsiteX58" fmla="*/ 45867 w 1192689"/>
                    <a:gd name="connsiteY58" fmla="*/ 659652 h 1018310"/>
                    <a:gd name="connsiteX59" fmla="*/ 26817 w 1192689"/>
                    <a:gd name="connsiteY59" fmla="*/ 602502 h 1018310"/>
                    <a:gd name="connsiteX60" fmla="*/ 36342 w 1192689"/>
                    <a:gd name="connsiteY60" fmla="*/ 459627 h 1018310"/>
                    <a:gd name="connsiteX61" fmla="*/ 55392 w 1192689"/>
                    <a:gd name="connsiteY61" fmla="*/ 431052 h 1018310"/>
                    <a:gd name="connsiteX62" fmla="*/ 112542 w 1192689"/>
                    <a:gd name="connsiteY62" fmla="*/ 383427 h 1018310"/>
                    <a:gd name="connsiteX63" fmla="*/ 131592 w 1192689"/>
                    <a:gd name="connsiteY63" fmla="*/ 354852 h 1018310"/>
                    <a:gd name="connsiteX64" fmla="*/ 160167 w 1192689"/>
                    <a:gd name="connsiteY64" fmla="*/ 335802 h 1018310"/>
                    <a:gd name="connsiteX65" fmla="*/ 169692 w 1192689"/>
                    <a:gd name="connsiteY65" fmla="*/ 297702 h 1018310"/>
                    <a:gd name="connsiteX66" fmla="*/ 198267 w 1192689"/>
                    <a:gd name="connsiteY66" fmla="*/ 288177 h 1018310"/>
                    <a:gd name="connsiteX67" fmla="*/ 226842 w 1192689"/>
                    <a:gd name="connsiteY67" fmla="*/ 269127 h 1018310"/>
                    <a:gd name="connsiteX68" fmla="*/ 226539 w 1192689"/>
                    <a:gd name="connsiteY68" fmla="*/ 74242 h 1018310"/>
                    <a:gd name="connsiteX69" fmla="*/ 226842 w 1192689"/>
                    <a:gd name="connsiteY69" fmla="*/ 78627 h 1018310"/>
                    <a:gd name="connsiteX0" fmla="*/ 226842 w 1192689"/>
                    <a:gd name="connsiteY0" fmla="*/ 78627 h 1018310"/>
                    <a:gd name="connsiteX1" fmla="*/ 255417 w 1192689"/>
                    <a:gd name="connsiteY1" fmla="*/ 192927 h 1018310"/>
                    <a:gd name="connsiteX2" fmla="*/ 286374 w 1192689"/>
                    <a:gd name="connsiteY2" fmla="*/ 235790 h 1018310"/>
                    <a:gd name="connsiteX3" fmla="*/ 288754 w 1192689"/>
                    <a:gd name="connsiteY3" fmla="*/ 166734 h 1018310"/>
                    <a:gd name="connsiteX4" fmla="*/ 360192 w 1192689"/>
                    <a:gd name="connsiteY4" fmla="*/ 195308 h 1018310"/>
                    <a:gd name="connsiteX5" fmla="*/ 436392 w 1192689"/>
                    <a:gd name="connsiteY5" fmla="*/ 183402 h 1018310"/>
                    <a:gd name="connsiteX6" fmla="*/ 503068 w 1192689"/>
                    <a:gd name="connsiteY6" fmla="*/ 204833 h 1018310"/>
                    <a:gd name="connsiteX7" fmla="*/ 562597 w 1192689"/>
                    <a:gd name="connsiteY7" fmla="*/ 46 h 1018310"/>
                    <a:gd name="connsiteX8" fmla="*/ 534023 w 1192689"/>
                    <a:gd name="connsiteY8" fmla="*/ 223883 h 1018310"/>
                    <a:gd name="connsiteX9" fmla="*/ 584029 w 1192689"/>
                    <a:gd name="connsiteY9" fmla="*/ 183401 h 1018310"/>
                    <a:gd name="connsiteX10" fmla="*/ 574504 w 1192689"/>
                    <a:gd name="connsiteY10" fmla="*/ 245316 h 1018310"/>
                    <a:gd name="connsiteX11" fmla="*/ 626893 w 1192689"/>
                    <a:gd name="connsiteY11" fmla="*/ 269127 h 1018310"/>
                    <a:gd name="connsiteX12" fmla="*/ 695948 w 1192689"/>
                    <a:gd name="connsiteY12" fmla="*/ 202452 h 1018310"/>
                    <a:gd name="connsiteX13" fmla="*/ 662611 w 1192689"/>
                    <a:gd name="connsiteY13" fmla="*/ 283416 h 1018310"/>
                    <a:gd name="connsiteX14" fmla="*/ 703093 w 1192689"/>
                    <a:gd name="connsiteY14" fmla="*/ 276272 h 1018310"/>
                    <a:gd name="connsiteX15" fmla="*/ 703092 w 1192689"/>
                    <a:gd name="connsiteY15" fmla="*/ 321516 h 1018310"/>
                    <a:gd name="connsiteX16" fmla="*/ 743572 w 1192689"/>
                    <a:gd name="connsiteY16" fmla="*/ 323897 h 1018310"/>
                    <a:gd name="connsiteX17" fmla="*/ 793580 w 1192689"/>
                    <a:gd name="connsiteY17" fmla="*/ 359615 h 1018310"/>
                    <a:gd name="connsiteX18" fmla="*/ 793579 w 1192689"/>
                    <a:gd name="connsiteY18" fmla="*/ 409621 h 1018310"/>
                    <a:gd name="connsiteX19" fmla="*/ 803105 w 1192689"/>
                    <a:gd name="connsiteY19" fmla="*/ 495346 h 1018310"/>
                    <a:gd name="connsiteX20" fmla="*/ 857874 w 1192689"/>
                    <a:gd name="connsiteY20" fmla="*/ 504871 h 1018310"/>
                    <a:gd name="connsiteX21" fmla="*/ 819773 w 1192689"/>
                    <a:gd name="connsiteY21" fmla="*/ 545352 h 1018310"/>
                    <a:gd name="connsiteX22" fmla="*/ 867398 w 1192689"/>
                    <a:gd name="connsiteY22" fmla="*/ 588214 h 1018310"/>
                    <a:gd name="connsiteX23" fmla="*/ 841205 w 1192689"/>
                    <a:gd name="connsiteY23" fmla="*/ 619171 h 1018310"/>
                    <a:gd name="connsiteX24" fmla="*/ 848348 w 1192689"/>
                    <a:gd name="connsiteY24" fmla="*/ 659652 h 1018310"/>
                    <a:gd name="connsiteX25" fmla="*/ 793578 w 1192689"/>
                    <a:gd name="connsiteY25" fmla="*/ 695371 h 1018310"/>
                    <a:gd name="connsiteX26" fmla="*/ 912644 w 1192689"/>
                    <a:gd name="connsiteY26" fmla="*/ 740616 h 1018310"/>
                    <a:gd name="connsiteX27" fmla="*/ 1019801 w 1192689"/>
                    <a:gd name="connsiteY27" fmla="*/ 757284 h 1018310"/>
                    <a:gd name="connsiteX28" fmla="*/ 1184105 w 1192689"/>
                    <a:gd name="connsiteY28" fmla="*/ 812052 h 1018310"/>
                    <a:gd name="connsiteX29" fmla="*/ 793581 w 1192689"/>
                    <a:gd name="connsiteY29" fmla="*/ 731091 h 1018310"/>
                    <a:gd name="connsiteX30" fmla="*/ 791198 w 1192689"/>
                    <a:gd name="connsiteY30" fmla="*/ 804908 h 1018310"/>
                    <a:gd name="connsiteX31" fmla="*/ 760242 w 1192689"/>
                    <a:gd name="connsiteY31" fmla="*/ 819196 h 1018310"/>
                    <a:gd name="connsiteX32" fmla="*/ 726903 w 1192689"/>
                    <a:gd name="connsiteY32" fmla="*/ 862059 h 1018310"/>
                    <a:gd name="connsiteX33" fmla="*/ 679280 w 1192689"/>
                    <a:gd name="connsiteY33" fmla="*/ 890633 h 1018310"/>
                    <a:gd name="connsiteX34" fmla="*/ 753099 w 1192689"/>
                    <a:gd name="connsiteY34" fmla="*/ 983501 h 1018310"/>
                    <a:gd name="connsiteX35" fmla="*/ 686423 w 1192689"/>
                    <a:gd name="connsiteY35" fmla="*/ 931115 h 1018310"/>
                    <a:gd name="connsiteX36" fmla="*/ 636417 w 1192689"/>
                    <a:gd name="connsiteY36" fmla="*/ 926351 h 1018310"/>
                    <a:gd name="connsiteX37" fmla="*/ 598318 w 1192689"/>
                    <a:gd name="connsiteY37" fmla="*/ 933494 h 1018310"/>
                    <a:gd name="connsiteX38" fmla="*/ 576887 w 1192689"/>
                    <a:gd name="connsiteY38" fmla="*/ 954924 h 1018310"/>
                    <a:gd name="connsiteX39" fmla="*/ 588794 w 1192689"/>
                    <a:gd name="connsiteY39" fmla="*/ 1012077 h 1018310"/>
                    <a:gd name="connsiteX40" fmla="*/ 519736 w 1192689"/>
                    <a:gd name="connsiteY40" fmla="*/ 962069 h 1018310"/>
                    <a:gd name="connsiteX41" fmla="*/ 460206 w 1192689"/>
                    <a:gd name="connsiteY41" fmla="*/ 1002549 h 1018310"/>
                    <a:gd name="connsiteX42" fmla="*/ 419725 w 1192689"/>
                    <a:gd name="connsiteY42" fmla="*/ 964449 h 1018310"/>
                    <a:gd name="connsiteX43" fmla="*/ 391148 w 1192689"/>
                    <a:gd name="connsiteY43" fmla="*/ 1016840 h 1018310"/>
                    <a:gd name="connsiteX44" fmla="*/ 345906 w 1192689"/>
                    <a:gd name="connsiteY44" fmla="*/ 945398 h 1018310"/>
                    <a:gd name="connsiteX45" fmla="*/ 317330 w 1192689"/>
                    <a:gd name="connsiteY45" fmla="*/ 973977 h 1018310"/>
                    <a:gd name="connsiteX46" fmla="*/ 293519 w 1192689"/>
                    <a:gd name="connsiteY46" fmla="*/ 921587 h 1018310"/>
                    <a:gd name="connsiteX47" fmla="*/ 241129 w 1192689"/>
                    <a:gd name="connsiteY47" fmla="*/ 938259 h 1018310"/>
                    <a:gd name="connsiteX48" fmla="*/ 243512 w 1192689"/>
                    <a:gd name="connsiteY48" fmla="*/ 890630 h 1018310"/>
                    <a:gd name="connsiteX49" fmla="*/ 200648 w 1192689"/>
                    <a:gd name="connsiteY49" fmla="*/ 926352 h 1018310"/>
                    <a:gd name="connsiteX50" fmla="*/ 205411 w 1192689"/>
                    <a:gd name="connsiteY50" fmla="*/ 871583 h 1018310"/>
                    <a:gd name="connsiteX51" fmla="*/ 145880 w 1192689"/>
                    <a:gd name="connsiteY51" fmla="*/ 890631 h 1018310"/>
                    <a:gd name="connsiteX52" fmla="*/ 625 w 1192689"/>
                    <a:gd name="connsiteY52" fmla="*/ 988262 h 1018310"/>
                    <a:gd name="connsiteX53" fmla="*/ 107781 w 1192689"/>
                    <a:gd name="connsiteY53" fmla="*/ 902538 h 1018310"/>
                    <a:gd name="connsiteX54" fmla="*/ 164931 w 1192689"/>
                    <a:gd name="connsiteY54" fmla="*/ 838243 h 1018310"/>
                    <a:gd name="connsiteX55" fmla="*/ 107781 w 1192689"/>
                    <a:gd name="connsiteY55" fmla="*/ 781093 h 1018310"/>
                    <a:gd name="connsiteX56" fmla="*/ 103017 w 1192689"/>
                    <a:gd name="connsiteY56" fmla="*/ 745377 h 1018310"/>
                    <a:gd name="connsiteX57" fmla="*/ 74442 w 1192689"/>
                    <a:gd name="connsiteY57" fmla="*/ 726327 h 1018310"/>
                    <a:gd name="connsiteX58" fmla="*/ 45867 w 1192689"/>
                    <a:gd name="connsiteY58" fmla="*/ 659652 h 1018310"/>
                    <a:gd name="connsiteX59" fmla="*/ 26817 w 1192689"/>
                    <a:gd name="connsiteY59" fmla="*/ 602502 h 1018310"/>
                    <a:gd name="connsiteX60" fmla="*/ 36342 w 1192689"/>
                    <a:gd name="connsiteY60" fmla="*/ 459627 h 1018310"/>
                    <a:gd name="connsiteX61" fmla="*/ 55392 w 1192689"/>
                    <a:gd name="connsiteY61" fmla="*/ 431052 h 1018310"/>
                    <a:gd name="connsiteX62" fmla="*/ 112542 w 1192689"/>
                    <a:gd name="connsiteY62" fmla="*/ 383427 h 1018310"/>
                    <a:gd name="connsiteX63" fmla="*/ 131592 w 1192689"/>
                    <a:gd name="connsiteY63" fmla="*/ 354852 h 1018310"/>
                    <a:gd name="connsiteX64" fmla="*/ 160167 w 1192689"/>
                    <a:gd name="connsiteY64" fmla="*/ 335802 h 1018310"/>
                    <a:gd name="connsiteX65" fmla="*/ 169692 w 1192689"/>
                    <a:gd name="connsiteY65" fmla="*/ 297702 h 1018310"/>
                    <a:gd name="connsiteX66" fmla="*/ 198267 w 1192689"/>
                    <a:gd name="connsiteY66" fmla="*/ 288177 h 1018310"/>
                    <a:gd name="connsiteX67" fmla="*/ 226842 w 1192689"/>
                    <a:gd name="connsiteY67" fmla="*/ 269127 h 1018310"/>
                    <a:gd name="connsiteX68" fmla="*/ 226539 w 1192689"/>
                    <a:gd name="connsiteY68" fmla="*/ 74242 h 1018310"/>
                    <a:gd name="connsiteX69" fmla="*/ 226842 w 1192689"/>
                    <a:gd name="connsiteY69" fmla="*/ 78627 h 1018310"/>
                    <a:gd name="connsiteX0" fmla="*/ 226842 w 1192689"/>
                    <a:gd name="connsiteY0" fmla="*/ 78627 h 1018310"/>
                    <a:gd name="connsiteX1" fmla="*/ 255417 w 1192689"/>
                    <a:gd name="connsiteY1" fmla="*/ 192927 h 1018310"/>
                    <a:gd name="connsiteX2" fmla="*/ 286374 w 1192689"/>
                    <a:gd name="connsiteY2" fmla="*/ 235790 h 1018310"/>
                    <a:gd name="connsiteX3" fmla="*/ 288754 w 1192689"/>
                    <a:gd name="connsiteY3" fmla="*/ 166734 h 1018310"/>
                    <a:gd name="connsiteX4" fmla="*/ 360192 w 1192689"/>
                    <a:gd name="connsiteY4" fmla="*/ 195308 h 1018310"/>
                    <a:gd name="connsiteX5" fmla="*/ 436392 w 1192689"/>
                    <a:gd name="connsiteY5" fmla="*/ 183402 h 1018310"/>
                    <a:gd name="connsiteX6" fmla="*/ 503068 w 1192689"/>
                    <a:gd name="connsiteY6" fmla="*/ 204833 h 1018310"/>
                    <a:gd name="connsiteX7" fmla="*/ 562597 w 1192689"/>
                    <a:gd name="connsiteY7" fmla="*/ 46 h 1018310"/>
                    <a:gd name="connsiteX8" fmla="*/ 534023 w 1192689"/>
                    <a:gd name="connsiteY8" fmla="*/ 223883 h 1018310"/>
                    <a:gd name="connsiteX9" fmla="*/ 584029 w 1192689"/>
                    <a:gd name="connsiteY9" fmla="*/ 183401 h 1018310"/>
                    <a:gd name="connsiteX10" fmla="*/ 574504 w 1192689"/>
                    <a:gd name="connsiteY10" fmla="*/ 245316 h 1018310"/>
                    <a:gd name="connsiteX11" fmla="*/ 626893 w 1192689"/>
                    <a:gd name="connsiteY11" fmla="*/ 269127 h 1018310"/>
                    <a:gd name="connsiteX12" fmla="*/ 695948 w 1192689"/>
                    <a:gd name="connsiteY12" fmla="*/ 202452 h 1018310"/>
                    <a:gd name="connsiteX13" fmla="*/ 662611 w 1192689"/>
                    <a:gd name="connsiteY13" fmla="*/ 283416 h 1018310"/>
                    <a:gd name="connsiteX14" fmla="*/ 703093 w 1192689"/>
                    <a:gd name="connsiteY14" fmla="*/ 276272 h 1018310"/>
                    <a:gd name="connsiteX15" fmla="*/ 703092 w 1192689"/>
                    <a:gd name="connsiteY15" fmla="*/ 321516 h 1018310"/>
                    <a:gd name="connsiteX16" fmla="*/ 743572 w 1192689"/>
                    <a:gd name="connsiteY16" fmla="*/ 323897 h 1018310"/>
                    <a:gd name="connsiteX17" fmla="*/ 793580 w 1192689"/>
                    <a:gd name="connsiteY17" fmla="*/ 359615 h 1018310"/>
                    <a:gd name="connsiteX18" fmla="*/ 793579 w 1192689"/>
                    <a:gd name="connsiteY18" fmla="*/ 409621 h 1018310"/>
                    <a:gd name="connsiteX19" fmla="*/ 803105 w 1192689"/>
                    <a:gd name="connsiteY19" fmla="*/ 495346 h 1018310"/>
                    <a:gd name="connsiteX20" fmla="*/ 857874 w 1192689"/>
                    <a:gd name="connsiteY20" fmla="*/ 504871 h 1018310"/>
                    <a:gd name="connsiteX21" fmla="*/ 819773 w 1192689"/>
                    <a:gd name="connsiteY21" fmla="*/ 545352 h 1018310"/>
                    <a:gd name="connsiteX22" fmla="*/ 867398 w 1192689"/>
                    <a:gd name="connsiteY22" fmla="*/ 588214 h 1018310"/>
                    <a:gd name="connsiteX23" fmla="*/ 841205 w 1192689"/>
                    <a:gd name="connsiteY23" fmla="*/ 619171 h 1018310"/>
                    <a:gd name="connsiteX24" fmla="*/ 848348 w 1192689"/>
                    <a:gd name="connsiteY24" fmla="*/ 659652 h 1018310"/>
                    <a:gd name="connsiteX25" fmla="*/ 793578 w 1192689"/>
                    <a:gd name="connsiteY25" fmla="*/ 695371 h 1018310"/>
                    <a:gd name="connsiteX26" fmla="*/ 912644 w 1192689"/>
                    <a:gd name="connsiteY26" fmla="*/ 740616 h 1018310"/>
                    <a:gd name="connsiteX27" fmla="*/ 1019801 w 1192689"/>
                    <a:gd name="connsiteY27" fmla="*/ 757284 h 1018310"/>
                    <a:gd name="connsiteX28" fmla="*/ 1184105 w 1192689"/>
                    <a:gd name="connsiteY28" fmla="*/ 812052 h 1018310"/>
                    <a:gd name="connsiteX29" fmla="*/ 793581 w 1192689"/>
                    <a:gd name="connsiteY29" fmla="*/ 731091 h 1018310"/>
                    <a:gd name="connsiteX30" fmla="*/ 791198 w 1192689"/>
                    <a:gd name="connsiteY30" fmla="*/ 804908 h 1018310"/>
                    <a:gd name="connsiteX31" fmla="*/ 760242 w 1192689"/>
                    <a:gd name="connsiteY31" fmla="*/ 819196 h 1018310"/>
                    <a:gd name="connsiteX32" fmla="*/ 726903 w 1192689"/>
                    <a:gd name="connsiteY32" fmla="*/ 862059 h 1018310"/>
                    <a:gd name="connsiteX33" fmla="*/ 679280 w 1192689"/>
                    <a:gd name="connsiteY33" fmla="*/ 890633 h 1018310"/>
                    <a:gd name="connsiteX34" fmla="*/ 753099 w 1192689"/>
                    <a:gd name="connsiteY34" fmla="*/ 983501 h 1018310"/>
                    <a:gd name="connsiteX35" fmla="*/ 686423 w 1192689"/>
                    <a:gd name="connsiteY35" fmla="*/ 931115 h 1018310"/>
                    <a:gd name="connsiteX36" fmla="*/ 636417 w 1192689"/>
                    <a:gd name="connsiteY36" fmla="*/ 926351 h 1018310"/>
                    <a:gd name="connsiteX37" fmla="*/ 598318 w 1192689"/>
                    <a:gd name="connsiteY37" fmla="*/ 933494 h 1018310"/>
                    <a:gd name="connsiteX38" fmla="*/ 576887 w 1192689"/>
                    <a:gd name="connsiteY38" fmla="*/ 954924 h 1018310"/>
                    <a:gd name="connsiteX39" fmla="*/ 588794 w 1192689"/>
                    <a:gd name="connsiteY39" fmla="*/ 1012077 h 1018310"/>
                    <a:gd name="connsiteX40" fmla="*/ 519736 w 1192689"/>
                    <a:gd name="connsiteY40" fmla="*/ 962069 h 1018310"/>
                    <a:gd name="connsiteX41" fmla="*/ 460206 w 1192689"/>
                    <a:gd name="connsiteY41" fmla="*/ 1002549 h 1018310"/>
                    <a:gd name="connsiteX42" fmla="*/ 419725 w 1192689"/>
                    <a:gd name="connsiteY42" fmla="*/ 964449 h 1018310"/>
                    <a:gd name="connsiteX43" fmla="*/ 391148 w 1192689"/>
                    <a:gd name="connsiteY43" fmla="*/ 1016840 h 1018310"/>
                    <a:gd name="connsiteX44" fmla="*/ 345906 w 1192689"/>
                    <a:gd name="connsiteY44" fmla="*/ 945398 h 1018310"/>
                    <a:gd name="connsiteX45" fmla="*/ 317330 w 1192689"/>
                    <a:gd name="connsiteY45" fmla="*/ 973977 h 1018310"/>
                    <a:gd name="connsiteX46" fmla="*/ 293519 w 1192689"/>
                    <a:gd name="connsiteY46" fmla="*/ 921587 h 1018310"/>
                    <a:gd name="connsiteX47" fmla="*/ 241129 w 1192689"/>
                    <a:gd name="connsiteY47" fmla="*/ 938259 h 1018310"/>
                    <a:gd name="connsiteX48" fmla="*/ 243512 w 1192689"/>
                    <a:gd name="connsiteY48" fmla="*/ 890630 h 1018310"/>
                    <a:gd name="connsiteX49" fmla="*/ 200648 w 1192689"/>
                    <a:gd name="connsiteY49" fmla="*/ 926352 h 1018310"/>
                    <a:gd name="connsiteX50" fmla="*/ 193505 w 1192689"/>
                    <a:gd name="connsiteY50" fmla="*/ 859677 h 1018310"/>
                    <a:gd name="connsiteX51" fmla="*/ 145880 w 1192689"/>
                    <a:gd name="connsiteY51" fmla="*/ 890631 h 1018310"/>
                    <a:gd name="connsiteX52" fmla="*/ 625 w 1192689"/>
                    <a:gd name="connsiteY52" fmla="*/ 988262 h 1018310"/>
                    <a:gd name="connsiteX53" fmla="*/ 107781 w 1192689"/>
                    <a:gd name="connsiteY53" fmla="*/ 902538 h 1018310"/>
                    <a:gd name="connsiteX54" fmla="*/ 164931 w 1192689"/>
                    <a:gd name="connsiteY54" fmla="*/ 838243 h 1018310"/>
                    <a:gd name="connsiteX55" fmla="*/ 107781 w 1192689"/>
                    <a:gd name="connsiteY55" fmla="*/ 781093 h 1018310"/>
                    <a:gd name="connsiteX56" fmla="*/ 103017 w 1192689"/>
                    <a:gd name="connsiteY56" fmla="*/ 745377 h 1018310"/>
                    <a:gd name="connsiteX57" fmla="*/ 74442 w 1192689"/>
                    <a:gd name="connsiteY57" fmla="*/ 726327 h 1018310"/>
                    <a:gd name="connsiteX58" fmla="*/ 45867 w 1192689"/>
                    <a:gd name="connsiteY58" fmla="*/ 659652 h 1018310"/>
                    <a:gd name="connsiteX59" fmla="*/ 26817 w 1192689"/>
                    <a:gd name="connsiteY59" fmla="*/ 602502 h 1018310"/>
                    <a:gd name="connsiteX60" fmla="*/ 36342 w 1192689"/>
                    <a:gd name="connsiteY60" fmla="*/ 459627 h 1018310"/>
                    <a:gd name="connsiteX61" fmla="*/ 55392 w 1192689"/>
                    <a:gd name="connsiteY61" fmla="*/ 431052 h 1018310"/>
                    <a:gd name="connsiteX62" fmla="*/ 112542 w 1192689"/>
                    <a:gd name="connsiteY62" fmla="*/ 383427 h 1018310"/>
                    <a:gd name="connsiteX63" fmla="*/ 131592 w 1192689"/>
                    <a:gd name="connsiteY63" fmla="*/ 354852 h 1018310"/>
                    <a:gd name="connsiteX64" fmla="*/ 160167 w 1192689"/>
                    <a:gd name="connsiteY64" fmla="*/ 335802 h 1018310"/>
                    <a:gd name="connsiteX65" fmla="*/ 169692 w 1192689"/>
                    <a:gd name="connsiteY65" fmla="*/ 297702 h 1018310"/>
                    <a:gd name="connsiteX66" fmla="*/ 198267 w 1192689"/>
                    <a:gd name="connsiteY66" fmla="*/ 288177 h 1018310"/>
                    <a:gd name="connsiteX67" fmla="*/ 226842 w 1192689"/>
                    <a:gd name="connsiteY67" fmla="*/ 269127 h 1018310"/>
                    <a:gd name="connsiteX68" fmla="*/ 226539 w 1192689"/>
                    <a:gd name="connsiteY68" fmla="*/ 74242 h 1018310"/>
                    <a:gd name="connsiteX69" fmla="*/ 226842 w 1192689"/>
                    <a:gd name="connsiteY69" fmla="*/ 78627 h 1018310"/>
                    <a:gd name="connsiteX0" fmla="*/ 226217 w 1192064"/>
                    <a:gd name="connsiteY0" fmla="*/ 78627 h 1018310"/>
                    <a:gd name="connsiteX1" fmla="*/ 254792 w 1192064"/>
                    <a:gd name="connsiteY1" fmla="*/ 192927 h 1018310"/>
                    <a:gd name="connsiteX2" fmla="*/ 285749 w 1192064"/>
                    <a:gd name="connsiteY2" fmla="*/ 235790 h 1018310"/>
                    <a:gd name="connsiteX3" fmla="*/ 288129 w 1192064"/>
                    <a:gd name="connsiteY3" fmla="*/ 166734 h 1018310"/>
                    <a:gd name="connsiteX4" fmla="*/ 359567 w 1192064"/>
                    <a:gd name="connsiteY4" fmla="*/ 195308 h 1018310"/>
                    <a:gd name="connsiteX5" fmla="*/ 435767 w 1192064"/>
                    <a:gd name="connsiteY5" fmla="*/ 183402 h 1018310"/>
                    <a:gd name="connsiteX6" fmla="*/ 502443 w 1192064"/>
                    <a:gd name="connsiteY6" fmla="*/ 204833 h 1018310"/>
                    <a:gd name="connsiteX7" fmla="*/ 561972 w 1192064"/>
                    <a:gd name="connsiteY7" fmla="*/ 46 h 1018310"/>
                    <a:gd name="connsiteX8" fmla="*/ 533398 w 1192064"/>
                    <a:gd name="connsiteY8" fmla="*/ 223883 h 1018310"/>
                    <a:gd name="connsiteX9" fmla="*/ 583404 w 1192064"/>
                    <a:gd name="connsiteY9" fmla="*/ 183401 h 1018310"/>
                    <a:gd name="connsiteX10" fmla="*/ 573879 w 1192064"/>
                    <a:gd name="connsiteY10" fmla="*/ 245316 h 1018310"/>
                    <a:gd name="connsiteX11" fmla="*/ 626268 w 1192064"/>
                    <a:gd name="connsiteY11" fmla="*/ 269127 h 1018310"/>
                    <a:gd name="connsiteX12" fmla="*/ 695323 w 1192064"/>
                    <a:gd name="connsiteY12" fmla="*/ 202452 h 1018310"/>
                    <a:gd name="connsiteX13" fmla="*/ 661986 w 1192064"/>
                    <a:gd name="connsiteY13" fmla="*/ 283416 h 1018310"/>
                    <a:gd name="connsiteX14" fmla="*/ 702468 w 1192064"/>
                    <a:gd name="connsiteY14" fmla="*/ 276272 h 1018310"/>
                    <a:gd name="connsiteX15" fmla="*/ 702467 w 1192064"/>
                    <a:gd name="connsiteY15" fmla="*/ 321516 h 1018310"/>
                    <a:gd name="connsiteX16" fmla="*/ 742947 w 1192064"/>
                    <a:gd name="connsiteY16" fmla="*/ 323897 h 1018310"/>
                    <a:gd name="connsiteX17" fmla="*/ 792955 w 1192064"/>
                    <a:gd name="connsiteY17" fmla="*/ 359615 h 1018310"/>
                    <a:gd name="connsiteX18" fmla="*/ 792954 w 1192064"/>
                    <a:gd name="connsiteY18" fmla="*/ 409621 h 1018310"/>
                    <a:gd name="connsiteX19" fmla="*/ 802480 w 1192064"/>
                    <a:gd name="connsiteY19" fmla="*/ 495346 h 1018310"/>
                    <a:gd name="connsiteX20" fmla="*/ 857249 w 1192064"/>
                    <a:gd name="connsiteY20" fmla="*/ 504871 h 1018310"/>
                    <a:gd name="connsiteX21" fmla="*/ 819148 w 1192064"/>
                    <a:gd name="connsiteY21" fmla="*/ 545352 h 1018310"/>
                    <a:gd name="connsiteX22" fmla="*/ 866773 w 1192064"/>
                    <a:gd name="connsiteY22" fmla="*/ 588214 h 1018310"/>
                    <a:gd name="connsiteX23" fmla="*/ 840580 w 1192064"/>
                    <a:gd name="connsiteY23" fmla="*/ 619171 h 1018310"/>
                    <a:gd name="connsiteX24" fmla="*/ 847723 w 1192064"/>
                    <a:gd name="connsiteY24" fmla="*/ 659652 h 1018310"/>
                    <a:gd name="connsiteX25" fmla="*/ 792953 w 1192064"/>
                    <a:gd name="connsiteY25" fmla="*/ 695371 h 1018310"/>
                    <a:gd name="connsiteX26" fmla="*/ 912019 w 1192064"/>
                    <a:gd name="connsiteY26" fmla="*/ 740616 h 1018310"/>
                    <a:gd name="connsiteX27" fmla="*/ 1019176 w 1192064"/>
                    <a:gd name="connsiteY27" fmla="*/ 757284 h 1018310"/>
                    <a:gd name="connsiteX28" fmla="*/ 1183480 w 1192064"/>
                    <a:gd name="connsiteY28" fmla="*/ 812052 h 1018310"/>
                    <a:gd name="connsiteX29" fmla="*/ 792956 w 1192064"/>
                    <a:gd name="connsiteY29" fmla="*/ 731091 h 1018310"/>
                    <a:gd name="connsiteX30" fmla="*/ 790573 w 1192064"/>
                    <a:gd name="connsiteY30" fmla="*/ 804908 h 1018310"/>
                    <a:gd name="connsiteX31" fmla="*/ 759617 w 1192064"/>
                    <a:gd name="connsiteY31" fmla="*/ 819196 h 1018310"/>
                    <a:gd name="connsiteX32" fmla="*/ 726278 w 1192064"/>
                    <a:gd name="connsiteY32" fmla="*/ 862059 h 1018310"/>
                    <a:gd name="connsiteX33" fmla="*/ 678655 w 1192064"/>
                    <a:gd name="connsiteY33" fmla="*/ 890633 h 1018310"/>
                    <a:gd name="connsiteX34" fmla="*/ 752474 w 1192064"/>
                    <a:gd name="connsiteY34" fmla="*/ 983501 h 1018310"/>
                    <a:gd name="connsiteX35" fmla="*/ 685798 w 1192064"/>
                    <a:gd name="connsiteY35" fmla="*/ 931115 h 1018310"/>
                    <a:gd name="connsiteX36" fmla="*/ 635792 w 1192064"/>
                    <a:gd name="connsiteY36" fmla="*/ 926351 h 1018310"/>
                    <a:gd name="connsiteX37" fmla="*/ 597693 w 1192064"/>
                    <a:gd name="connsiteY37" fmla="*/ 933494 h 1018310"/>
                    <a:gd name="connsiteX38" fmla="*/ 576262 w 1192064"/>
                    <a:gd name="connsiteY38" fmla="*/ 954924 h 1018310"/>
                    <a:gd name="connsiteX39" fmla="*/ 588169 w 1192064"/>
                    <a:gd name="connsiteY39" fmla="*/ 1012077 h 1018310"/>
                    <a:gd name="connsiteX40" fmla="*/ 519111 w 1192064"/>
                    <a:gd name="connsiteY40" fmla="*/ 962069 h 1018310"/>
                    <a:gd name="connsiteX41" fmla="*/ 459581 w 1192064"/>
                    <a:gd name="connsiteY41" fmla="*/ 1002549 h 1018310"/>
                    <a:gd name="connsiteX42" fmla="*/ 419100 w 1192064"/>
                    <a:gd name="connsiteY42" fmla="*/ 964449 h 1018310"/>
                    <a:gd name="connsiteX43" fmla="*/ 390523 w 1192064"/>
                    <a:gd name="connsiteY43" fmla="*/ 1016840 h 1018310"/>
                    <a:gd name="connsiteX44" fmla="*/ 345281 w 1192064"/>
                    <a:gd name="connsiteY44" fmla="*/ 945398 h 1018310"/>
                    <a:gd name="connsiteX45" fmla="*/ 316705 w 1192064"/>
                    <a:gd name="connsiteY45" fmla="*/ 973977 h 1018310"/>
                    <a:gd name="connsiteX46" fmla="*/ 292894 w 1192064"/>
                    <a:gd name="connsiteY46" fmla="*/ 921587 h 1018310"/>
                    <a:gd name="connsiteX47" fmla="*/ 240504 w 1192064"/>
                    <a:gd name="connsiteY47" fmla="*/ 938259 h 1018310"/>
                    <a:gd name="connsiteX48" fmla="*/ 242887 w 1192064"/>
                    <a:gd name="connsiteY48" fmla="*/ 890630 h 1018310"/>
                    <a:gd name="connsiteX49" fmla="*/ 200023 w 1192064"/>
                    <a:gd name="connsiteY49" fmla="*/ 926352 h 1018310"/>
                    <a:gd name="connsiteX50" fmla="*/ 192880 w 1192064"/>
                    <a:gd name="connsiteY50" fmla="*/ 859677 h 1018310"/>
                    <a:gd name="connsiteX51" fmla="*/ 107155 w 1192064"/>
                    <a:gd name="connsiteY51" fmla="*/ 923969 h 1018310"/>
                    <a:gd name="connsiteX52" fmla="*/ 0 w 1192064"/>
                    <a:gd name="connsiteY52" fmla="*/ 988262 h 1018310"/>
                    <a:gd name="connsiteX53" fmla="*/ 107156 w 1192064"/>
                    <a:gd name="connsiteY53" fmla="*/ 902538 h 1018310"/>
                    <a:gd name="connsiteX54" fmla="*/ 164306 w 1192064"/>
                    <a:gd name="connsiteY54" fmla="*/ 838243 h 1018310"/>
                    <a:gd name="connsiteX55" fmla="*/ 107156 w 1192064"/>
                    <a:gd name="connsiteY55" fmla="*/ 781093 h 1018310"/>
                    <a:gd name="connsiteX56" fmla="*/ 102392 w 1192064"/>
                    <a:gd name="connsiteY56" fmla="*/ 745377 h 1018310"/>
                    <a:gd name="connsiteX57" fmla="*/ 73817 w 1192064"/>
                    <a:gd name="connsiteY57" fmla="*/ 726327 h 1018310"/>
                    <a:gd name="connsiteX58" fmla="*/ 45242 w 1192064"/>
                    <a:gd name="connsiteY58" fmla="*/ 659652 h 1018310"/>
                    <a:gd name="connsiteX59" fmla="*/ 26192 w 1192064"/>
                    <a:gd name="connsiteY59" fmla="*/ 602502 h 1018310"/>
                    <a:gd name="connsiteX60" fmla="*/ 35717 w 1192064"/>
                    <a:gd name="connsiteY60" fmla="*/ 459627 h 1018310"/>
                    <a:gd name="connsiteX61" fmla="*/ 54767 w 1192064"/>
                    <a:gd name="connsiteY61" fmla="*/ 431052 h 1018310"/>
                    <a:gd name="connsiteX62" fmla="*/ 111917 w 1192064"/>
                    <a:gd name="connsiteY62" fmla="*/ 383427 h 1018310"/>
                    <a:gd name="connsiteX63" fmla="*/ 130967 w 1192064"/>
                    <a:gd name="connsiteY63" fmla="*/ 354852 h 1018310"/>
                    <a:gd name="connsiteX64" fmla="*/ 159542 w 1192064"/>
                    <a:gd name="connsiteY64" fmla="*/ 335802 h 1018310"/>
                    <a:gd name="connsiteX65" fmla="*/ 169067 w 1192064"/>
                    <a:gd name="connsiteY65" fmla="*/ 297702 h 1018310"/>
                    <a:gd name="connsiteX66" fmla="*/ 197642 w 1192064"/>
                    <a:gd name="connsiteY66" fmla="*/ 288177 h 1018310"/>
                    <a:gd name="connsiteX67" fmla="*/ 226217 w 1192064"/>
                    <a:gd name="connsiteY67" fmla="*/ 269127 h 1018310"/>
                    <a:gd name="connsiteX68" fmla="*/ 225914 w 1192064"/>
                    <a:gd name="connsiteY68" fmla="*/ 74242 h 1018310"/>
                    <a:gd name="connsiteX69" fmla="*/ 226217 w 1192064"/>
                    <a:gd name="connsiteY69" fmla="*/ 78627 h 1018310"/>
                    <a:gd name="connsiteX0" fmla="*/ 226217 w 1192064"/>
                    <a:gd name="connsiteY0" fmla="*/ 78627 h 1018310"/>
                    <a:gd name="connsiteX1" fmla="*/ 254792 w 1192064"/>
                    <a:gd name="connsiteY1" fmla="*/ 192927 h 1018310"/>
                    <a:gd name="connsiteX2" fmla="*/ 285749 w 1192064"/>
                    <a:gd name="connsiteY2" fmla="*/ 235790 h 1018310"/>
                    <a:gd name="connsiteX3" fmla="*/ 288129 w 1192064"/>
                    <a:gd name="connsiteY3" fmla="*/ 166734 h 1018310"/>
                    <a:gd name="connsiteX4" fmla="*/ 359567 w 1192064"/>
                    <a:gd name="connsiteY4" fmla="*/ 195308 h 1018310"/>
                    <a:gd name="connsiteX5" fmla="*/ 435767 w 1192064"/>
                    <a:gd name="connsiteY5" fmla="*/ 183402 h 1018310"/>
                    <a:gd name="connsiteX6" fmla="*/ 502443 w 1192064"/>
                    <a:gd name="connsiteY6" fmla="*/ 204833 h 1018310"/>
                    <a:gd name="connsiteX7" fmla="*/ 561972 w 1192064"/>
                    <a:gd name="connsiteY7" fmla="*/ 46 h 1018310"/>
                    <a:gd name="connsiteX8" fmla="*/ 533398 w 1192064"/>
                    <a:gd name="connsiteY8" fmla="*/ 223883 h 1018310"/>
                    <a:gd name="connsiteX9" fmla="*/ 583404 w 1192064"/>
                    <a:gd name="connsiteY9" fmla="*/ 183401 h 1018310"/>
                    <a:gd name="connsiteX10" fmla="*/ 573879 w 1192064"/>
                    <a:gd name="connsiteY10" fmla="*/ 245316 h 1018310"/>
                    <a:gd name="connsiteX11" fmla="*/ 626268 w 1192064"/>
                    <a:gd name="connsiteY11" fmla="*/ 269127 h 1018310"/>
                    <a:gd name="connsiteX12" fmla="*/ 695323 w 1192064"/>
                    <a:gd name="connsiteY12" fmla="*/ 202452 h 1018310"/>
                    <a:gd name="connsiteX13" fmla="*/ 661986 w 1192064"/>
                    <a:gd name="connsiteY13" fmla="*/ 283416 h 1018310"/>
                    <a:gd name="connsiteX14" fmla="*/ 702468 w 1192064"/>
                    <a:gd name="connsiteY14" fmla="*/ 276272 h 1018310"/>
                    <a:gd name="connsiteX15" fmla="*/ 702467 w 1192064"/>
                    <a:gd name="connsiteY15" fmla="*/ 321516 h 1018310"/>
                    <a:gd name="connsiteX16" fmla="*/ 742947 w 1192064"/>
                    <a:gd name="connsiteY16" fmla="*/ 323897 h 1018310"/>
                    <a:gd name="connsiteX17" fmla="*/ 792955 w 1192064"/>
                    <a:gd name="connsiteY17" fmla="*/ 359615 h 1018310"/>
                    <a:gd name="connsiteX18" fmla="*/ 792954 w 1192064"/>
                    <a:gd name="connsiteY18" fmla="*/ 409621 h 1018310"/>
                    <a:gd name="connsiteX19" fmla="*/ 802480 w 1192064"/>
                    <a:gd name="connsiteY19" fmla="*/ 495346 h 1018310"/>
                    <a:gd name="connsiteX20" fmla="*/ 857249 w 1192064"/>
                    <a:gd name="connsiteY20" fmla="*/ 504871 h 1018310"/>
                    <a:gd name="connsiteX21" fmla="*/ 819148 w 1192064"/>
                    <a:gd name="connsiteY21" fmla="*/ 545352 h 1018310"/>
                    <a:gd name="connsiteX22" fmla="*/ 866773 w 1192064"/>
                    <a:gd name="connsiteY22" fmla="*/ 588214 h 1018310"/>
                    <a:gd name="connsiteX23" fmla="*/ 840580 w 1192064"/>
                    <a:gd name="connsiteY23" fmla="*/ 619171 h 1018310"/>
                    <a:gd name="connsiteX24" fmla="*/ 847723 w 1192064"/>
                    <a:gd name="connsiteY24" fmla="*/ 659652 h 1018310"/>
                    <a:gd name="connsiteX25" fmla="*/ 792953 w 1192064"/>
                    <a:gd name="connsiteY25" fmla="*/ 695371 h 1018310"/>
                    <a:gd name="connsiteX26" fmla="*/ 912019 w 1192064"/>
                    <a:gd name="connsiteY26" fmla="*/ 740616 h 1018310"/>
                    <a:gd name="connsiteX27" fmla="*/ 1019176 w 1192064"/>
                    <a:gd name="connsiteY27" fmla="*/ 757284 h 1018310"/>
                    <a:gd name="connsiteX28" fmla="*/ 1183480 w 1192064"/>
                    <a:gd name="connsiteY28" fmla="*/ 812052 h 1018310"/>
                    <a:gd name="connsiteX29" fmla="*/ 792956 w 1192064"/>
                    <a:gd name="connsiteY29" fmla="*/ 731091 h 1018310"/>
                    <a:gd name="connsiteX30" fmla="*/ 790573 w 1192064"/>
                    <a:gd name="connsiteY30" fmla="*/ 804908 h 1018310"/>
                    <a:gd name="connsiteX31" fmla="*/ 759617 w 1192064"/>
                    <a:gd name="connsiteY31" fmla="*/ 819196 h 1018310"/>
                    <a:gd name="connsiteX32" fmla="*/ 726278 w 1192064"/>
                    <a:gd name="connsiteY32" fmla="*/ 862059 h 1018310"/>
                    <a:gd name="connsiteX33" fmla="*/ 678655 w 1192064"/>
                    <a:gd name="connsiteY33" fmla="*/ 890633 h 1018310"/>
                    <a:gd name="connsiteX34" fmla="*/ 752474 w 1192064"/>
                    <a:gd name="connsiteY34" fmla="*/ 983501 h 1018310"/>
                    <a:gd name="connsiteX35" fmla="*/ 685798 w 1192064"/>
                    <a:gd name="connsiteY35" fmla="*/ 931115 h 1018310"/>
                    <a:gd name="connsiteX36" fmla="*/ 635792 w 1192064"/>
                    <a:gd name="connsiteY36" fmla="*/ 926351 h 1018310"/>
                    <a:gd name="connsiteX37" fmla="*/ 597693 w 1192064"/>
                    <a:gd name="connsiteY37" fmla="*/ 933494 h 1018310"/>
                    <a:gd name="connsiteX38" fmla="*/ 576262 w 1192064"/>
                    <a:gd name="connsiteY38" fmla="*/ 954924 h 1018310"/>
                    <a:gd name="connsiteX39" fmla="*/ 588169 w 1192064"/>
                    <a:gd name="connsiteY39" fmla="*/ 1012077 h 1018310"/>
                    <a:gd name="connsiteX40" fmla="*/ 519111 w 1192064"/>
                    <a:gd name="connsiteY40" fmla="*/ 962069 h 1018310"/>
                    <a:gd name="connsiteX41" fmla="*/ 459581 w 1192064"/>
                    <a:gd name="connsiteY41" fmla="*/ 1002549 h 1018310"/>
                    <a:gd name="connsiteX42" fmla="*/ 419100 w 1192064"/>
                    <a:gd name="connsiteY42" fmla="*/ 964449 h 1018310"/>
                    <a:gd name="connsiteX43" fmla="*/ 390523 w 1192064"/>
                    <a:gd name="connsiteY43" fmla="*/ 1016840 h 1018310"/>
                    <a:gd name="connsiteX44" fmla="*/ 345281 w 1192064"/>
                    <a:gd name="connsiteY44" fmla="*/ 945398 h 1018310"/>
                    <a:gd name="connsiteX45" fmla="*/ 316705 w 1192064"/>
                    <a:gd name="connsiteY45" fmla="*/ 973977 h 1018310"/>
                    <a:gd name="connsiteX46" fmla="*/ 292894 w 1192064"/>
                    <a:gd name="connsiteY46" fmla="*/ 921587 h 1018310"/>
                    <a:gd name="connsiteX47" fmla="*/ 240504 w 1192064"/>
                    <a:gd name="connsiteY47" fmla="*/ 938259 h 1018310"/>
                    <a:gd name="connsiteX48" fmla="*/ 242887 w 1192064"/>
                    <a:gd name="connsiteY48" fmla="*/ 890630 h 1018310"/>
                    <a:gd name="connsiteX49" fmla="*/ 200023 w 1192064"/>
                    <a:gd name="connsiteY49" fmla="*/ 926352 h 1018310"/>
                    <a:gd name="connsiteX50" fmla="*/ 192880 w 1192064"/>
                    <a:gd name="connsiteY50" fmla="*/ 859677 h 1018310"/>
                    <a:gd name="connsiteX51" fmla="*/ 107155 w 1192064"/>
                    <a:gd name="connsiteY51" fmla="*/ 923969 h 1018310"/>
                    <a:gd name="connsiteX52" fmla="*/ 0 w 1192064"/>
                    <a:gd name="connsiteY52" fmla="*/ 988262 h 1018310"/>
                    <a:gd name="connsiteX53" fmla="*/ 107156 w 1192064"/>
                    <a:gd name="connsiteY53" fmla="*/ 902538 h 1018310"/>
                    <a:gd name="connsiteX54" fmla="*/ 164306 w 1192064"/>
                    <a:gd name="connsiteY54" fmla="*/ 838243 h 1018310"/>
                    <a:gd name="connsiteX55" fmla="*/ 107156 w 1192064"/>
                    <a:gd name="connsiteY55" fmla="*/ 781093 h 1018310"/>
                    <a:gd name="connsiteX56" fmla="*/ 102392 w 1192064"/>
                    <a:gd name="connsiteY56" fmla="*/ 745377 h 1018310"/>
                    <a:gd name="connsiteX57" fmla="*/ 73817 w 1192064"/>
                    <a:gd name="connsiteY57" fmla="*/ 726327 h 1018310"/>
                    <a:gd name="connsiteX58" fmla="*/ 45242 w 1192064"/>
                    <a:gd name="connsiteY58" fmla="*/ 659652 h 1018310"/>
                    <a:gd name="connsiteX59" fmla="*/ 26192 w 1192064"/>
                    <a:gd name="connsiteY59" fmla="*/ 602502 h 1018310"/>
                    <a:gd name="connsiteX60" fmla="*/ 35717 w 1192064"/>
                    <a:gd name="connsiteY60" fmla="*/ 459627 h 1018310"/>
                    <a:gd name="connsiteX61" fmla="*/ 54767 w 1192064"/>
                    <a:gd name="connsiteY61" fmla="*/ 431052 h 1018310"/>
                    <a:gd name="connsiteX62" fmla="*/ 111917 w 1192064"/>
                    <a:gd name="connsiteY62" fmla="*/ 383427 h 1018310"/>
                    <a:gd name="connsiteX63" fmla="*/ 130967 w 1192064"/>
                    <a:gd name="connsiteY63" fmla="*/ 354852 h 1018310"/>
                    <a:gd name="connsiteX64" fmla="*/ 159542 w 1192064"/>
                    <a:gd name="connsiteY64" fmla="*/ 335802 h 1018310"/>
                    <a:gd name="connsiteX65" fmla="*/ 169067 w 1192064"/>
                    <a:gd name="connsiteY65" fmla="*/ 297702 h 1018310"/>
                    <a:gd name="connsiteX66" fmla="*/ 197642 w 1192064"/>
                    <a:gd name="connsiteY66" fmla="*/ 288177 h 1018310"/>
                    <a:gd name="connsiteX67" fmla="*/ 226217 w 1192064"/>
                    <a:gd name="connsiteY67" fmla="*/ 269127 h 1018310"/>
                    <a:gd name="connsiteX68" fmla="*/ 225914 w 1192064"/>
                    <a:gd name="connsiteY68" fmla="*/ 74242 h 1018310"/>
                    <a:gd name="connsiteX69" fmla="*/ 226217 w 1192064"/>
                    <a:gd name="connsiteY69" fmla="*/ 78627 h 1018310"/>
                    <a:gd name="connsiteX0" fmla="*/ 226217 w 1192064"/>
                    <a:gd name="connsiteY0" fmla="*/ 78627 h 1018310"/>
                    <a:gd name="connsiteX1" fmla="*/ 254792 w 1192064"/>
                    <a:gd name="connsiteY1" fmla="*/ 192927 h 1018310"/>
                    <a:gd name="connsiteX2" fmla="*/ 285749 w 1192064"/>
                    <a:gd name="connsiteY2" fmla="*/ 235790 h 1018310"/>
                    <a:gd name="connsiteX3" fmla="*/ 288129 w 1192064"/>
                    <a:gd name="connsiteY3" fmla="*/ 166734 h 1018310"/>
                    <a:gd name="connsiteX4" fmla="*/ 359567 w 1192064"/>
                    <a:gd name="connsiteY4" fmla="*/ 195308 h 1018310"/>
                    <a:gd name="connsiteX5" fmla="*/ 435767 w 1192064"/>
                    <a:gd name="connsiteY5" fmla="*/ 183402 h 1018310"/>
                    <a:gd name="connsiteX6" fmla="*/ 502443 w 1192064"/>
                    <a:gd name="connsiteY6" fmla="*/ 204833 h 1018310"/>
                    <a:gd name="connsiteX7" fmla="*/ 561972 w 1192064"/>
                    <a:gd name="connsiteY7" fmla="*/ 46 h 1018310"/>
                    <a:gd name="connsiteX8" fmla="*/ 533398 w 1192064"/>
                    <a:gd name="connsiteY8" fmla="*/ 223883 h 1018310"/>
                    <a:gd name="connsiteX9" fmla="*/ 583404 w 1192064"/>
                    <a:gd name="connsiteY9" fmla="*/ 183401 h 1018310"/>
                    <a:gd name="connsiteX10" fmla="*/ 573879 w 1192064"/>
                    <a:gd name="connsiteY10" fmla="*/ 245316 h 1018310"/>
                    <a:gd name="connsiteX11" fmla="*/ 626268 w 1192064"/>
                    <a:gd name="connsiteY11" fmla="*/ 269127 h 1018310"/>
                    <a:gd name="connsiteX12" fmla="*/ 695323 w 1192064"/>
                    <a:gd name="connsiteY12" fmla="*/ 202452 h 1018310"/>
                    <a:gd name="connsiteX13" fmla="*/ 661986 w 1192064"/>
                    <a:gd name="connsiteY13" fmla="*/ 283416 h 1018310"/>
                    <a:gd name="connsiteX14" fmla="*/ 702468 w 1192064"/>
                    <a:gd name="connsiteY14" fmla="*/ 276272 h 1018310"/>
                    <a:gd name="connsiteX15" fmla="*/ 702467 w 1192064"/>
                    <a:gd name="connsiteY15" fmla="*/ 321516 h 1018310"/>
                    <a:gd name="connsiteX16" fmla="*/ 742947 w 1192064"/>
                    <a:gd name="connsiteY16" fmla="*/ 323897 h 1018310"/>
                    <a:gd name="connsiteX17" fmla="*/ 792955 w 1192064"/>
                    <a:gd name="connsiteY17" fmla="*/ 359615 h 1018310"/>
                    <a:gd name="connsiteX18" fmla="*/ 792954 w 1192064"/>
                    <a:gd name="connsiteY18" fmla="*/ 409621 h 1018310"/>
                    <a:gd name="connsiteX19" fmla="*/ 802480 w 1192064"/>
                    <a:gd name="connsiteY19" fmla="*/ 495346 h 1018310"/>
                    <a:gd name="connsiteX20" fmla="*/ 857249 w 1192064"/>
                    <a:gd name="connsiteY20" fmla="*/ 504871 h 1018310"/>
                    <a:gd name="connsiteX21" fmla="*/ 819148 w 1192064"/>
                    <a:gd name="connsiteY21" fmla="*/ 545352 h 1018310"/>
                    <a:gd name="connsiteX22" fmla="*/ 866773 w 1192064"/>
                    <a:gd name="connsiteY22" fmla="*/ 588214 h 1018310"/>
                    <a:gd name="connsiteX23" fmla="*/ 840580 w 1192064"/>
                    <a:gd name="connsiteY23" fmla="*/ 619171 h 1018310"/>
                    <a:gd name="connsiteX24" fmla="*/ 847723 w 1192064"/>
                    <a:gd name="connsiteY24" fmla="*/ 659652 h 1018310"/>
                    <a:gd name="connsiteX25" fmla="*/ 792953 w 1192064"/>
                    <a:gd name="connsiteY25" fmla="*/ 695371 h 1018310"/>
                    <a:gd name="connsiteX26" fmla="*/ 912019 w 1192064"/>
                    <a:gd name="connsiteY26" fmla="*/ 740616 h 1018310"/>
                    <a:gd name="connsiteX27" fmla="*/ 1019176 w 1192064"/>
                    <a:gd name="connsiteY27" fmla="*/ 757284 h 1018310"/>
                    <a:gd name="connsiteX28" fmla="*/ 1183480 w 1192064"/>
                    <a:gd name="connsiteY28" fmla="*/ 812052 h 1018310"/>
                    <a:gd name="connsiteX29" fmla="*/ 792956 w 1192064"/>
                    <a:gd name="connsiteY29" fmla="*/ 731091 h 1018310"/>
                    <a:gd name="connsiteX30" fmla="*/ 790573 w 1192064"/>
                    <a:gd name="connsiteY30" fmla="*/ 804908 h 1018310"/>
                    <a:gd name="connsiteX31" fmla="*/ 759617 w 1192064"/>
                    <a:gd name="connsiteY31" fmla="*/ 819196 h 1018310"/>
                    <a:gd name="connsiteX32" fmla="*/ 726278 w 1192064"/>
                    <a:gd name="connsiteY32" fmla="*/ 862059 h 1018310"/>
                    <a:gd name="connsiteX33" fmla="*/ 678655 w 1192064"/>
                    <a:gd name="connsiteY33" fmla="*/ 890633 h 1018310"/>
                    <a:gd name="connsiteX34" fmla="*/ 752474 w 1192064"/>
                    <a:gd name="connsiteY34" fmla="*/ 983501 h 1018310"/>
                    <a:gd name="connsiteX35" fmla="*/ 685798 w 1192064"/>
                    <a:gd name="connsiteY35" fmla="*/ 931115 h 1018310"/>
                    <a:gd name="connsiteX36" fmla="*/ 635792 w 1192064"/>
                    <a:gd name="connsiteY36" fmla="*/ 926351 h 1018310"/>
                    <a:gd name="connsiteX37" fmla="*/ 597693 w 1192064"/>
                    <a:gd name="connsiteY37" fmla="*/ 933494 h 1018310"/>
                    <a:gd name="connsiteX38" fmla="*/ 576262 w 1192064"/>
                    <a:gd name="connsiteY38" fmla="*/ 954924 h 1018310"/>
                    <a:gd name="connsiteX39" fmla="*/ 588169 w 1192064"/>
                    <a:gd name="connsiteY39" fmla="*/ 1012077 h 1018310"/>
                    <a:gd name="connsiteX40" fmla="*/ 519111 w 1192064"/>
                    <a:gd name="connsiteY40" fmla="*/ 962069 h 1018310"/>
                    <a:gd name="connsiteX41" fmla="*/ 459581 w 1192064"/>
                    <a:gd name="connsiteY41" fmla="*/ 1002549 h 1018310"/>
                    <a:gd name="connsiteX42" fmla="*/ 419100 w 1192064"/>
                    <a:gd name="connsiteY42" fmla="*/ 964449 h 1018310"/>
                    <a:gd name="connsiteX43" fmla="*/ 390523 w 1192064"/>
                    <a:gd name="connsiteY43" fmla="*/ 1016840 h 1018310"/>
                    <a:gd name="connsiteX44" fmla="*/ 345281 w 1192064"/>
                    <a:gd name="connsiteY44" fmla="*/ 945398 h 1018310"/>
                    <a:gd name="connsiteX45" fmla="*/ 316705 w 1192064"/>
                    <a:gd name="connsiteY45" fmla="*/ 973977 h 1018310"/>
                    <a:gd name="connsiteX46" fmla="*/ 292894 w 1192064"/>
                    <a:gd name="connsiteY46" fmla="*/ 921587 h 1018310"/>
                    <a:gd name="connsiteX47" fmla="*/ 240504 w 1192064"/>
                    <a:gd name="connsiteY47" fmla="*/ 938259 h 1018310"/>
                    <a:gd name="connsiteX48" fmla="*/ 242887 w 1192064"/>
                    <a:gd name="connsiteY48" fmla="*/ 890630 h 1018310"/>
                    <a:gd name="connsiteX49" fmla="*/ 200023 w 1192064"/>
                    <a:gd name="connsiteY49" fmla="*/ 926352 h 1018310"/>
                    <a:gd name="connsiteX50" fmla="*/ 192880 w 1192064"/>
                    <a:gd name="connsiteY50" fmla="*/ 859677 h 1018310"/>
                    <a:gd name="connsiteX51" fmla="*/ 107155 w 1192064"/>
                    <a:gd name="connsiteY51" fmla="*/ 923969 h 1018310"/>
                    <a:gd name="connsiteX52" fmla="*/ 0 w 1192064"/>
                    <a:gd name="connsiteY52" fmla="*/ 988262 h 1018310"/>
                    <a:gd name="connsiteX53" fmla="*/ 107156 w 1192064"/>
                    <a:gd name="connsiteY53" fmla="*/ 902538 h 1018310"/>
                    <a:gd name="connsiteX54" fmla="*/ 164306 w 1192064"/>
                    <a:gd name="connsiteY54" fmla="*/ 838243 h 1018310"/>
                    <a:gd name="connsiteX55" fmla="*/ 107156 w 1192064"/>
                    <a:gd name="connsiteY55" fmla="*/ 781093 h 1018310"/>
                    <a:gd name="connsiteX56" fmla="*/ 102392 w 1192064"/>
                    <a:gd name="connsiteY56" fmla="*/ 745377 h 1018310"/>
                    <a:gd name="connsiteX57" fmla="*/ 73817 w 1192064"/>
                    <a:gd name="connsiteY57" fmla="*/ 726327 h 1018310"/>
                    <a:gd name="connsiteX58" fmla="*/ 45242 w 1192064"/>
                    <a:gd name="connsiteY58" fmla="*/ 659652 h 1018310"/>
                    <a:gd name="connsiteX59" fmla="*/ 26192 w 1192064"/>
                    <a:gd name="connsiteY59" fmla="*/ 602502 h 1018310"/>
                    <a:gd name="connsiteX60" fmla="*/ 35717 w 1192064"/>
                    <a:gd name="connsiteY60" fmla="*/ 459627 h 1018310"/>
                    <a:gd name="connsiteX61" fmla="*/ 54767 w 1192064"/>
                    <a:gd name="connsiteY61" fmla="*/ 431052 h 1018310"/>
                    <a:gd name="connsiteX62" fmla="*/ 111917 w 1192064"/>
                    <a:gd name="connsiteY62" fmla="*/ 383427 h 1018310"/>
                    <a:gd name="connsiteX63" fmla="*/ 130967 w 1192064"/>
                    <a:gd name="connsiteY63" fmla="*/ 354852 h 1018310"/>
                    <a:gd name="connsiteX64" fmla="*/ 159542 w 1192064"/>
                    <a:gd name="connsiteY64" fmla="*/ 335802 h 1018310"/>
                    <a:gd name="connsiteX65" fmla="*/ 169067 w 1192064"/>
                    <a:gd name="connsiteY65" fmla="*/ 297702 h 1018310"/>
                    <a:gd name="connsiteX66" fmla="*/ 197642 w 1192064"/>
                    <a:gd name="connsiteY66" fmla="*/ 288177 h 1018310"/>
                    <a:gd name="connsiteX67" fmla="*/ 226217 w 1192064"/>
                    <a:gd name="connsiteY67" fmla="*/ 269127 h 1018310"/>
                    <a:gd name="connsiteX68" fmla="*/ 225914 w 1192064"/>
                    <a:gd name="connsiteY68" fmla="*/ 74242 h 1018310"/>
                    <a:gd name="connsiteX69" fmla="*/ 226217 w 1192064"/>
                    <a:gd name="connsiteY69" fmla="*/ 78627 h 1018310"/>
                    <a:gd name="connsiteX0" fmla="*/ 227006 w 1192853"/>
                    <a:gd name="connsiteY0" fmla="*/ 78627 h 1018310"/>
                    <a:gd name="connsiteX1" fmla="*/ 255581 w 1192853"/>
                    <a:gd name="connsiteY1" fmla="*/ 192927 h 1018310"/>
                    <a:gd name="connsiteX2" fmla="*/ 286538 w 1192853"/>
                    <a:gd name="connsiteY2" fmla="*/ 235790 h 1018310"/>
                    <a:gd name="connsiteX3" fmla="*/ 288918 w 1192853"/>
                    <a:gd name="connsiteY3" fmla="*/ 166734 h 1018310"/>
                    <a:gd name="connsiteX4" fmla="*/ 360356 w 1192853"/>
                    <a:gd name="connsiteY4" fmla="*/ 195308 h 1018310"/>
                    <a:gd name="connsiteX5" fmla="*/ 436556 w 1192853"/>
                    <a:gd name="connsiteY5" fmla="*/ 183402 h 1018310"/>
                    <a:gd name="connsiteX6" fmla="*/ 503232 w 1192853"/>
                    <a:gd name="connsiteY6" fmla="*/ 204833 h 1018310"/>
                    <a:gd name="connsiteX7" fmla="*/ 562761 w 1192853"/>
                    <a:gd name="connsiteY7" fmla="*/ 46 h 1018310"/>
                    <a:gd name="connsiteX8" fmla="*/ 534187 w 1192853"/>
                    <a:gd name="connsiteY8" fmla="*/ 223883 h 1018310"/>
                    <a:gd name="connsiteX9" fmla="*/ 584193 w 1192853"/>
                    <a:gd name="connsiteY9" fmla="*/ 183401 h 1018310"/>
                    <a:gd name="connsiteX10" fmla="*/ 574668 w 1192853"/>
                    <a:gd name="connsiteY10" fmla="*/ 245316 h 1018310"/>
                    <a:gd name="connsiteX11" fmla="*/ 627057 w 1192853"/>
                    <a:gd name="connsiteY11" fmla="*/ 269127 h 1018310"/>
                    <a:gd name="connsiteX12" fmla="*/ 696112 w 1192853"/>
                    <a:gd name="connsiteY12" fmla="*/ 202452 h 1018310"/>
                    <a:gd name="connsiteX13" fmla="*/ 662775 w 1192853"/>
                    <a:gd name="connsiteY13" fmla="*/ 283416 h 1018310"/>
                    <a:gd name="connsiteX14" fmla="*/ 703257 w 1192853"/>
                    <a:gd name="connsiteY14" fmla="*/ 276272 h 1018310"/>
                    <a:gd name="connsiteX15" fmla="*/ 703256 w 1192853"/>
                    <a:gd name="connsiteY15" fmla="*/ 321516 h 1018310"/>
                    <a:gd name="connsiteX16" fmla="*/ 743736 w 1192853"/>
                    <a:gd name="connsiteY16" fmla="*/ 323897 h 1018310"/>
                    <a:gd name="connsiteX17" fmla="*/ 793744 w 1192853"/>
                    <a:gd name="connsiteY17" fmla="*/ 359615 h 1018310"/>
                    <a:gd name="connsiteX18" fmla="*/ 793743 w 1192853"/>
                    <a:gd name="connsiteY18" fmla="*/ 409621 h 1018310"/>
                    <a:gd name="connsiteX19" fmla="*/ 803269 w 1192853"/>
                    <a:gd name="connsiteY19" fmla="*/ 495346 h 1018310"/>
                    <a:gd name="connsiteX20" fmla="*/ 858038 w 1192853"/>
                    <a:gd name="connsiteY20" fmla="*/ 504871 h 1018310"/>
                    <a:gd name="connsiteX21" fmla="*/ 819937 w 1192853"/>
                    <a:gd name="connsiteY21" fmla="*/ 545352 h 1018310"/>
                    <a:gd name="connsiteX22" fmla="*/ 867562 w 1192853"/>
                    <a:gd name="connsiteY22" fmla="*/ 588214 h 1018310"/>
                    <a:gd name="connsiteX23" fmla="*/ 841369 w 1192853"/>
                    <a:gd name="connsiteY23" fmla="*/ 619171 h 1018310"/>
                    <a:gd name="connsiteX24" fmla="*/ 848512 w 1192853"/>
                    <a:gd name="connsiteY24" fmla="*/ 659652 h 1018310"/>
                    <a:gd name="connsiteX25" fmla="*/ 793742 w 1192853"/>
                    <a:gd name="connsiteY25" fmla="*/ 695371 h 1018310"/>
                    <a:gd name="connsiteX26" fmla="*/ 912808 w 1192853"/>
                    <a:gd name="connsiteY26" fmla="*/ 740616 h 1018310"/>
                    <a:gd name="connsiteX27" fmla="*/ 1019965 w 1192853"/>
                    <a:gd name="connsiteY27" fmla="*/ 757284 h 1018310"/>
                    <a:gd name="connsiteX28" fmla="*/ 1184269 w 1192853"/>
                    <a:gd name="connsiteY28" fmla="*/ 812052 h 1018310"/>
                    <a:gd name="connsiteX29" fmla="*/ 793745 w 1192853"/>
                    <a:gd name="connsiteY29" fmla="*/ 731091 h 1018310"/>
                    <a:gd name="connsiteX30" fmla="*/ 791362 w 1192853"/>
                    <a:gd name="connsiteY30" fmla="*/ 804908 h 1018310"/>
                    <a:gd name="connsiteX31" fmla="*/ 760406 w 1192853"/>
                    <a:gd name="connsiteY31" fmla="*/ 819196 h 1018310"/>
                    <a:gd name="connsiteX32" fmla="*/ 727067 w 1192853"/>
                    <a:gd name="connsiteY32" fmla="*/ 862059 h 1018310"/>
                    <a:gd name="connsiteX33" fmla="*/ 679444 w 1192853"/>
                    <a:gd name="connsiteY33" fmla="*/ 890633 h 1018310"/>
                    <a:gd name="connsiteX34" fmla="*/ 753263 w 1192853"/>
                    <a:gd name="connsiteY34" fmla="*/ 983501 h 1018310"/>
                    <a:gd name="connsiteX35" fmla="*/ 686587 w 1192853"/>
                    <a:gd name="connsiteY35" fmla="*/ 931115 h 1018310"/>
                    <a:gd name="connsiteX36" fmla="*/ 636581 w 1192853"/>
                    <a:gd name="connsiteY36" fmla="*/ 926351 h 1018310"/>
                    <a:gd name="connsiteX37" fmla="*/ 598482 w 1192853"/>
                    <a:gd name="connsiteY37" fmla="*/ 933494 h 1018310"/>
                    <a:gd name="connsiteX38" fmla="*/ 577051 w 1192853"/>
                    <a:gd name="connsiteY38" fmla="*/ 954924 h 1018310"/>
                    <a:gd name="connsiteX39" fmla="*/ 588958 w 1192853"/>
                    <a:gd name="connsiteY39" fmla="*/ 1012077 h 1018310"/>
                    <a:gd name="connsiteX40" fmla="*/ 519900 w 1192853"/>
                    <a:gd name="connsiteY40" fmla="*/ 962069 h 1018310"/>
                    <a:gd name="connsiteX41" fmla="*/ 460370 w 1192853"/>
                    <a:gd name="connsiteY41" fmla="*/ 1002549 h 1018310"/>
                    <a:gd name="connsiteX42" fmla="*/ 419889 w 1192853"/>
                    <a:gd name="connsiteY42" fmla="*/ 964449 h 1018310"/>
                    <a:gd name="connsiteX43" fmla="*/ 391312 w 1192853"/>
                    <a:gd name="connsiteY43" fmla="*/ 1016840 h 1018310"/>
                    <a:gd name="connsiteX44" fmla="*/ 346070 w 1192853"/>
                    <a:gd name="connsiteY44" fmla="*/ 945398 h 1018310"/>
                    <a:gd name="connsiteX45" fmla="*/ 317494 w 1192853"/>
                    <a:gd name="connsiteY45" fmla="*/ 973977 h 1018310"/>
                    <a:gd name="connsiteX46" fmla="*/ 293683 w 1192853"/>
                    <a:gd name="connsiteY46" fmla="*/ 921587 h 1018310"/>
                    <a:gd name="connsiteX47" fmla="*/ 241293 w 1192853"/>
                    <a:gd name="connsiteY47" fmla="*/ 938259 h 1018310"/>
                    <a:gd name="connsiteX48" fmla="*/ 243676 w 1192853"/>
                    <a:gd name="connsiteY48" fmla="*/ 890630 h 1018310"/>
                    <a:gd name="connsiteX49" fmla="*/ 200812 w 1192853"/>
                    <a:gd name="connsiteY49" fmla="*/ 926352 h 1018310"/>
                    <a:gd name="connsiteX50" fmla="*/ 193669 w 1192853"/>
                    <a:gd name="connsiteY50" fmla="*/ 859677 h 1018310"/>
                    <a:gd name="connsiteX51" fmla="*/ 107944 w 1192853"/>
                    <a:gd name="connsiteY51" fmla="*/ 923969 h 1018310"/>
                    <a:gd name="connsiteX52" fmla="*/ 789 w 1192853"/>
                    <a:gd name="connsiteY52" fmla="*/ 988262 h 1018310"/>
                    <a:gd name="connsiteX53" fmla="*/ 62701 w 1192853"/>
                    <a:gd name="connsiteY53" fmla="*/ 928731 h 1018310"/>
                    <a:gd name="connsiteX54" fmla="*/ 165095 w 1192853"/>
                    <a:gd name="connsiteY54" fmla="*/ 838243 h 1018310"/>
                    <a:gd name="connsiteX55" fmla="*/ 107945 w 1192853"/>
                    <a:gd name="connsiteY55" fmla="*/ 781093 h 1018310"/>
                    <a:gd name="connsiteX56" fmla="*/ 103181 w 1192853"/>
                    <a:gd name="connsiteY56" fmla="*/ 745377 h 1018310"/>
                    <a:gd name="connsiteX57" fmla="*/ 74606 w 1192853"/>
                    <a:gd name="connsiteY57" fmla="*/ 726327 h 1018310"/>
                    <a:gd name="connsiteX58" fmla="*/ 46031 w 1192853"/>
                    <a:gd name="connsiteY58" fmla="*/ 659652 h 1018310"/>
                    <a:gd name="connsiteX59" fmla="*/ 26981 w 1192853"/>
                    <a:gd name="connsiteY59" fmla="*/ 602502 h 1018310"/>
                    <a:gd name="connsiteX60" fmla="*/ 36506 w 1192853"/>
                    <a:gd name="connsiteY60" fmla="*/ 459627 h 1018310"/>
                    <a:gd name="connsiteX61" fmla="*/ 55556 w 1192853"/>
                    <a:gd name="connsiteY61" fmla="*/ 431052 h 1018310"/>
                    <a:gd name="connsiteX62" fmla="*/ 112706 w 1192853"/>
                    <a:gd name="connsiteY62" fmla="*/ 383427 h 1018310"/>
                    <a:gd name="connsiteX63" fmla="*/ 131756 w 1192853"/>
                    <a:gd name="connsiteY63" fmla="*/ 354852 h 1018310"/>
                    <a:gd name="connsiteX64" fmla="*/ 160331 w 1192853"/>
                    <a:gd name="connsiteY64" fmla="*/ 335802 h 1018310"/>
                    <a:gd name="connsiteX65" fmla="*/ 169856 w 1192853"/>
                    <a:gd name="connsiteY65" fmla="*/ 297702 h 1018310"/>
                    <a:gd name="connsiteX66" fmla="*/ 198431 w 1192853"/>
                    <a:gd name="connsiteY66" fmla="*/ 288177 h 1018310"/>
                    <a:gd name="connsiteX67" fmla="*/ 227006 w 1192853"/>
                    <a:gd name="connsiteY67" fmla="*/ 269127 h 1018310"/>
                    <a:gd name="connsiteX68" fmla="*/ 226703 w 1192853"/>
                    <a:gd name="connsiteY68" fmla="*/ 74242 h 1018310"/>
                    <a:gd name="connsiteX69" fmla="*/ 227006 w 1192853"/>
                    <a:gd name="connsiteY69" fmla="*/ 78627 h 1018310"/>
                    <a:gd name="connsiteX0" fmla="*/ 226736 w 1192583"/>
                    <a:gd name="connsiteY0" fmla="*/ 78627 h 1018310"/>
                    <a:gd name="connsiteX1" fmla="*/ 255311 w 1192583"/>
                    <a:gd name="connsiteY1" fmla="*/ 192927 h 1018310"/>
                    <a:gd name="connsiteX2" fmla="*/ 286268 w 1192583"/>
                    <a:gd name="connsiteY2" fmla="*/ 235790 h 1018310"/>
                    <a:gd name="connsiteX3" fmla="*/ 288648 w 1192583"/>
                    <a:gd name="connsiteY3" fmla="*/ 166734 h 1018310"/>
                    <a:gd name="connsiteX4" fmla="*/ 360086 w 1192583"/>
                    <a:gd name="connsiteY4" fmla="*/ 195308 h 1018310"/>
                    <a:gd name="connsiteX5" fmla="*/ 436286 w 1192583"/>
                    <a:gd name="connsiteY5" fmla="*/ 183402 h 1018310"/>
                    <a:gd name="connsiteX6" fmla="*/ 502962 w 1192583"/>
                    <a:gd name="connsiteY6" fmla="*/ 204833 h 1018310"/>
                    <a:gd name="connsiteX7" fmla="*/ 562491 w 1192583"/>
                    <a:gd name="connsiteY7" fmla="*/ 46 h 1018310"/>
                    <a:gd name="connsiteX8" fmla="*/ 533917 w 1192583"/>
                    <a:gd name="connsiteY8" fmla="*/ 223883 h 1018310"/>
                    <a:gd name="connsiteX9" fmla="*/ 583923 w 1192583"/>
                    <a:gd name="connsiteY9" fmla="*/ 183401 h 1018310"/>
                    <a:gd name="connsiteX10" fmla="*/ 574398 w 1192583"/>
                    <a:gd name="connsiteY10" fmla="*/ 245316 h 1018310"/>
                    <a:gd name="connsiteX11" fmla="*/ 626787 w 1192583"/>
                    <a:gd name="connsiteY11" fmla="*/ 269127 h 1018310"/>
                    <a:gd name="connsiteX12" fmla="*/ 695842 w 1192583"/>
                    <a:gd name="connsiteY12" fmla="*/ 202452 h 1018310"/>
                    <a:gd name="connsiteX13" fmla="*/ 662505 w 1192583"/>
                    <a:gd name="connsiteY13" fmla="*/ 283416 h 1018310"/>
                    <a:gd name="connsiteX14" fmla="*/ 702987 w 1192583"/>
                    <a:gd name="connsiteY14" fmla="*/ 276272 h 1018310"/>
                    <a:gd name="connsiteX15" fmla="*/ 702986 w 1192583"/>
                    <a:gd name="connsiteY15" fmla="*/ 321516 h 1018310"/>
                    <a:gd name="connsiteX16" fmla="*/ 743466 w 1192583"/>
                    <a:gd name="connsiteY16" fmla="*/ 323897 h 1018310"/>
                    <a:gd name="connsiteX17" fmla="*/ 793474 w 1192583"/>
                    <a:gd name="connsiteY17" fmla="*/ 359615 h 1018310"/>
                    <a:gd name="connsiteX18" fmla="*/ 793473 w 1192583"/>
                    <a:gd name="connsiteY18" fmla="*/ 409621 h 1018310"/>
                    <a:gd name="connsiteX19" fmla="*/ 802999 w 1192583"/>
                    <a:gd name="connsiteY19" fmla="*/ 495346 h 1018310"/>
                    <a:gd name="connsiteX20" fmla="*/ 857768 w 1192583"/>
                    <a:gd name="connsiteY20" fmla="*/ 504871 h 1018310"/>
                    <a:gd name="connsiteX21" fmla="*/ 819667 w 1192583"/>
                    <a:gd name="connsiteY21" fmla="*/ 545352 h 1018310"/>
                    <a:gd name="connsiteX22" fmla="*/ 867292 w 1192583"/>
                    <a:gd name="connsiteY22" fmla="*/ 588214 h 1018310"/>
                    <a:gd name="connsiteX23" fmla="*/ 841099 w 1192583"/>
                    <a:gd name="connsiteY23" fmla="*/ 619171 h 1018310"/>
                    <a:gd name="connsiteX24" fmla="*/ 848242 w 1192583"/>
                    <a:gd name="connsiteY24" fmla="*/ 659652 h 1018310"/>
                    <a:gd name="connsiteX25" fmla="*/ 793472 w 1192583"/>
                    <a:gd name="connsiteY25" fmla="*/ 695371 h 1018310"/>
                    <a:gd name="connsiteX26" fmla="*/ 912538 w 1192583"/>
                    <a:gd name="connsiteY26" fmla="*/ 740616 h 1018310"/>
                    <a:gd name="connsiteX27" fmla="*/ 1019695 w 1192583"/>
                    <a:gd name="connsiteY27" fmla="*/ 757284 h 1018310"/>
                    <a:gd name="connsiteX28" fmla="*/ 1183999 w 1192583"/>
                    <a:gd name="connsiteY28" fmla="*/ 812052 h 1018310"/>
                    <a:gd name="connsiteX29" fmla="*/ 793475 w 1192583"/>
                    <a:gd name="connsiteY29" fmla="*/ 731091 h 1018310"/>
                    <a:gd name="connsiteX30" fmla="*/ 791092 w 1192583"/>
                    <a:gd name="connsiteY30" fmla="*/ 804908 h 1018310"/>
                    <a:gd name="connsiteX31" fmla="*/ 760136 w 1192583"/>
                    <a:gd name="connsiteY31" fmla="*/ 819196 h 1018310"/>
                    <a:gd name="connsiteX32" fmla="*/ 726797 w 1192583"/>
                    <a:gd name="connsiteY32" fmla="*/ 862059 h 1018310"/>
                    <a:gd name="connsiteX33" fmla="*/ 679174 w 1192583"/>
                    <a:gd name="connsiteY33" fmla="*/ 890633 h 1018310"/>
                    <a:gd name="connsiteX34" fmla="*/ 752993 w 1192583"/>
                    <a:gd name="connsiteY34" fmla="*/ 983501 h 1018310"/>
                    <a:gd name="connsiteX35" fmla="*/ 686317 w 1192583"/>
                    <a:gd name="connsiteY35" fmla="*/ 931115 h 1018310"/>
                    <a:gd name="connsiteX36" fmla="*/ 636311 w 1192583"/>
                    <a:gd name="connsiteY36" fmla="*/ 926351 h 1018310"/>
                    <a:gd name="connsiteX37" fmla="*/ 598212 w 1192583"/>
                    <a:gd name="connsiteY37" fmla="*/ 933494 h 1018310"/>
                    <a:gd name="connsiteX38" fmla="*/ 576781 w 1192583"/>
                    <a:gd name="connsiteY38" fmla="*/ 954924 h 1018310"/>
                    <a:gd name="connsiteX39" fmla="*/ 588688 w 1192583"/>
                    <a:gd name="connsiteY39" fmla="*/ 1012077 h 1018310"/>
                    <a:gd name="connsiteX40" fmla="*/ 519630 w 1192583"/>
                    <a:gd name="connsiteY40" fmla="*/ 962069 h 1018310"/>
                    <a:gd name="connsiteX41" fmla="*/ 460100 w 1192583"/>
                    <a:gd name="connsiteY41" fmla="*/ 1002549 h 1018310"/>
                    <a:gd name="connsiteX42" fmla="*/ 419619 w 1192583"/>
                    <a:gd name="connsiteY42" fmla="*/ 964449 h 1018310"/>
                    <a:gd name="connsiteX43" fmla="*/ 391042 w 1192583"/>
                    <a:gd name="connsiteY43" fmla="*/ 1016840 h 1018310"/>
                    <a:gd name="connsiteX44" fmla="*/ 345800 w 1192583"/>
                    <a:gd name="connsiteY44" fmla="*/ 945398 h 1018310"/>
                    <a:gd name="connsiteX45" fmla="*/ 317224 w 1192583"/>
                    <a:gd name="connsiteY45" fmla="*/ 973977 h 1018310"/>
                    <a:gd name="connsiteX46" fmla="*/ 293413 w 1192583"/>
                    <a:gd name="connsiteY46" fmla="*/ 921587 h 1018310"/>
                    <a:gd name="connsiteX47" fmla="*/ 241023 w 1192583"/>
                    <a:gd name="connsiteY47" fmla="*/ 938259 h 1018310"/>
                    <a:gd name="connsiteX48" fmla="*/ 243406 w 1192583"/>
                    <a:gd name="connsiteY48" fmla="*/ 890630 h 1018310"/>
                    <a:gd name="connsiteX49" fmla="*/ 200542 w 1192583"/>
                    <a:gd name="connsiteY49" fmla="*/ 926352 h 1018310"/>
                    <a:gd name="connsiteX50" fmla="*/ 193399 w 1192583"/>
                    <a:gd name="connsiteY50" fmla="*/ 859677 h 1018310"/>
                    <a:gd name="connsiteX51" fmla="*/ 98149 w 1192583"/>
                    <a:gd name="connsiteY51" fmla="*/ 935875 h 1018310"/>
                    <a:gd name="connsiteX52" fmla="*/ 519 w 1192583"/>
                    <a:gd name="connsiteY52" fmla="*/ 988262 h 1018310"/>
                    <a:gd name="connsiteX53" fmla="*/ 62431 w 1192583"/>
                    <a:gd name="connsiteY53" fmla="*/ 928731 h 1018310"/>
                    <a:gd name="connsiteX54" fmla="*/ 164825 w 1192583"/>
                    <a:gd name="connsiteY54" fmla="*/ 838243 h 1018310"/>
                    <a:gd name="connsiteX55" fmla="*/ 107675 w 1192583"/>
                    <a:gd name="connsiteY55" fmla="*/ 781093 h 1018310"/>
                    <a:gd name="connsiteX56" fmla="*/ 102911 w 1192583"/>
                    <a:gd name="connsiteY56" fmla="*/ 745377 h 1018310"/>
                    <a:gd name="connsiteX57" fmla="*/ 74336 w 1192583"/>
                    <a:gd name="connsiteY57" fmla="*/ 726327 h 1018310"/>
                    <a:gd name="connsiteX58" fmla="*/ 45761 w 1192583"/>
                    <a:gd name="connsiteY58" fmla="*/ 659652 h 1018310"/>
                    <a:gd name="connsiteX59" fmla="*/ 26711 w 1192583"/>
                    <a:gd name="connsiteY59" fmla="*/ 602502 h 1018310"/>
                    <a:gd name="connsiteX60" fmla="*/ 36236 w 1192583"/>
                    <a:gd name="connsiteY60" fmla="*/ 459627 h 1018310"/>
                    <a:gd name="connsiteX61" fmla="*/ 55286 w 1192583"/>
                    <a:gd name="connsiteY61" fmla="*/ 431052 h 1018310"/>
                    <a:gd name="connsiteX62" fmla="*/ 112436 w 1192583"/>
                    <a:gd name="connsiteY62" fmla="*/ 383427 h 1018310"/>
                    <a:gd name="connsiteX63" fmla="*/ 131486 w 1192583"/>
                    <a:gd name="connsiteY63" fmla="*/ 354852 h 1018310"/>
                    <a:gd name="connsiteX64" fmla="*/ 160061 w 1192583"/>
                    <a:gd name="connsiteY64" fmla="*/ 335802 h 1018310"/>
                    <a:gd name="connsiteX65" fmla="*/ 169586 w 1192583"/>
                    <a:gd name="connsiteY65" fmla="*/ 297702 h 1018310"/>
                    <a:gd name="connsiteX66" fmla="*/ 198161 w 1192583"/>
                    <a:gd name="connsiteY66" fmla="*/ 288177 h 1018310"/>
                    <a:gd name="connsiteX67" fmla="*/ 226736 w 1192583"/>
                    <a:gd name="connsiteY67" fmla="*/ 269127 h 1018310"/>
                    <a:gd name="connsiteX68" fmla="*/ 226433 w 1192583"/>
                    <a:gd name="connsiteY68" fmla="*/ 74242 h 1018310"/>
                    <a:gd name="connsiteX69" fmla="*/ 226736 w 1192583"/>
                    <a:gd name="connsiteY69" fmla="*/ 78627 h 1018310"/>
                    <a:gd name="connsiteX0" fmla="*/ 226736 w 1192583"/>
                    <a:gd name="connsiteY0" fmla="*/ 78627 h 1018310"/>
                    <a:gd name="connsiteX1" fmla="*/ 255311 w 1192583"/>
                    <a:gd name="connsiteY1" fmla="*/ 192927 h 1018310"/>
                    <a:gd name="connsiteX2" fmla="*/ 286268 w 1192583"/>
                    <a:gd name="connsiteY2" fmla="*/ 235790 h 1018310"/>
                    <a:gd name="connsiteX3" fmla="*/ 288648 w 1192583"/>
                    <a:gd name="connsiteY3" fmla="*/ 166734 h 1018310"/>
                    <a:gd name="connsiteX4" fmla="*/ 360086 w 1192583"/>
                    <a:gd name="connsiteY4" fmla="*/ 195308 h 1018310"/>
                    <a:gd name="connsiteX5" fmla="*/ 436286 w 1192583"/>
                    <a:gd name="connsiteY5" fmla="*/ 183402 h 1018310"/>
                    <a:gd name="connsiteX6" fmla="*/ 502962 w 1192583"/>
                    <a:gd name="connsiteY6" fmla="*/ 204833 h 1018310"/>
                    <a:gd name="connsiteX7" fmla="*/ 562491 w 1192583"/>
                    <a:gd name="connsiteY7" fmla="*/ 46 h 1018310"/>
                    <a:gd name="connsiteX8" fmla="*/ 533917 w 1192583"/>
                    <a:gd name="connsiteY8" fmla="*/ 223883 h 1018310"/>
                    <a:gd name="connsiteX9" fmla="*/ 583923 w 1192583"/>
                    <a:gd name="connsiteY9" fmla="*/ 183401 h 1018310"/>
                    <a:gd name="connsiteX10" fmla="*/ 574398 w 1192583"/>
                    <a:gd name="connsiteY10" fmla="*/ 245316 h 1018310"/>
                    <a:gd name="connsiteX11" fmla="*/ 626787 w 1192583"/>
                    <a:gd name="connsiteY11" fmla="*/ 269127 h 1018310"/>
                    <a:gd name="connsiteX12" fmla="*/ 695842 w 1192583"/>
                    <a:gd name="connsiteY12" fmla="*/ 202452 h 1018310"/>
                    <a:gd name="connsiteX13" fmla="*/ 662505 w 1192583"/>
                    <a:gd name="connsiteY13" fmla="*/ 283416 h 1018310"/>
                    <a:gd name="connsiteX14" fmla="*/ 702987 w 1192583"/>
                    <a:gd name="connsiteY14" fmla="*/ 276272 h 1018310"/>
                    <a:gd name="connsiteX15" fmla="*/ 702986 w 1192583"/>
                    <a:gd name="connsiteY15" fmla="*/ 321516 h 1018310"/>
                    <a:gd name="connsiteX16" fmla="*/ 743466 w 1192583"/>
                    <a:gd name="connsiteY16" fmla="*/ 323897 h 1018310"/>
                    <a:gd name="connsiteX17" fmla="*/ 793474 w 1192583"/>
                    <a:gd name="connsiteY17" fmla="*/ 359615 h 1018310"/>
                    <a:gd name="connsiteX18" fmla="*/ 793473 w 1192583"/>
                    <a:gd name="connsiteY18" fmla="*/ 409621 h 1018310"/>
                    <a:gd name="connsiteX19" fmla="*/ 802999 w 1192583"/>
                    <a:gd name="connsiteY19" fmla="*/ 495346 h 1018310"/>
                    <a:gd name="connsiteX20" fmla="*/ 857768 w 1192583"/>
                    <a:gd name="connsiteY20" fmla="*/ 504871 h 1018310"/>
                    <a:gd name="connsiteX21" fmla="*/ 819667 w 1192583"/>
                    <a:gd name="connsiteY21" fmla="*/ 545352 h 1018310"/>
                    <a:gd name="connsiteX22" fmla="*/ 867292 w 1192583"/>
                    <a:gd name="connsiteY22" fmla="*/ 588214 h 1018310"/>
                    <a:gd name="connsiteX23" fmla="*/ 841099 w 1192583"/>
                    <a:gd name="connsiteY23" fmla="*/ 619171 h 1018310"/>
                    <a:gd name="connsiteX24" fmla="*/ 848242 w 1192583"/>
                    <a:gd name="connsiteY24" fmla="*/ 659652 h 1018310"/>
                    <a:gd name="connsiteX25" fmla="*/ 793472 w 1192583"/>
                    <a:gd name="connsiteY25" fmla="*/ 695371 h 1018310"/>
                    <a:gd name="connsiteX26" fmla="*/ 912538 w 1192583"/>
                    <a:gd name="connsiteY26" fmla="*/ 740616 h 1018310"/>
                    <a:gd name="connsiteX27" fmla="*/ 1019695 w 1192583"/>
                    <a:gd name="connsiteY27" fmla="*/ 757284 h 1018310"/>
                    <a:gd name="connsiteX28" fmla="*/ 1183999 w 1192583"/>
                    <a:gd name="connsiteY28" fmla="*/ 812052 h 1018310"/>
                    <a:gd name="connsiteX29" fmla="*/ 793475 w 1192583"/>
                    <a:gd name="connsiteY29" fmla="*/ 731091 h 1018310"/>
                    <a:gd name="connsiteX30" fmla="*/ 791092 w 1192583"/>
                    <a:gd name="connsiteY30" fmla="*/ 804908 h 1018310"/>
                    <a:gd name="connsiteX31" fmla="*/ 760136 w 1192583"/>
                    <a:gd name="connsiteY31" fmla="*/ 819196 h 1018310"/>
                    <a:gd name="connsiteX32" fmla="*/ 726797 w 1192583"/>
                    <a:gd name="connsiteY32" fmla="*/ 862059 h 1018310"/>
                    <a:gd name="connsiteX33" fmla="*/ 679174 w 1192583"/>
                    <a:gd name="connsiteY33" fmla="*/ 890633 h 1018310"/>
                    <a:gd name="connsiteX34" fmla="*/ 752993 w 1192583"/>
                    <a:gd name="connsiteY34" fmla="*/ 983501 h 1018310"/>
                    <a:gd name="connsiteX35" fmla="*/ 686317 w 1192583"/>
                    <a:gd name="connsiteY35" fmla="*/ 931115 h 1018310"/>
                    <a:gd name="connsiteX36" fmla="*/ 636311 w 1192583"/>
                    <a:gd name="connsiteY36" fmla="*/ 926351 h 1018310"/>
                    <a:gd name="connsiteX37" fmla="*/ 598212 w 1192583"/>
                    <a:gd name="connsiteY37" fmla="*/ 933494 h 1018310"/>
                    <a:gd name="connsiteX38" fmla="*/ 576781 w 1192583"/>
                    <a:gd name="connsiteY38" fmla="*/ 954924 h 1018310"/>
                    <a:gd name="connsiteX39" fmla="*/ 588688 w 1192583"/>
                    <a:gd name="connsiteY39" fmla="*/ 1012077 h 1018310"/>
                    <a:gd name="connsiteX40" fmla="*/ 519630 w 1192583"/>
                    <a:gd name="connsiteY40" fmla="*/ 962069 h 1018310"/>
                    <a:gd name="connsiteX41" fmla="*/ 460100 w 1192583"/>
                    <a:gd name="connsiteY41" fmla="*/ 1002549 h 1018310"/>
                    <a:gd name="connsiteX42" fmla="*/ 419619 w 1192583"/>
                    <a:gd name="connsiteY42" fmla="*/ 964449 h 1018310"/>
                    <a:gd name="connsiteX43" fmla="*/ 391042 w 1192583"/>
                    <a:gd name="connsiteY43" fmla="*/ 1016840 h 1018310"/>
                    <a:gd name="connsiteX44" fmla="*/ 345800 w 1192583"/>
                    <a:gd name="connsiteY44" fmla="*/ 945398 h 1018310"/>
                    <a:gd name="connsiteX45" fmla="*/ 317224 w 1192583"/>
                    <a:gd name="connsiteY45" fmla="*/ 973977 h 1018310"/>
                    <a:gd name="connsiteX46" fmla="*/ 293413 w 1192583"/>
                    <a:gd name="connsiteY46" fmla="*/ 921587 h 1018310"/>
                    <a:gd name="connsiteX47" fmla="*/ 241023 w 1192583"/>
                    <a:gd name="connsiteY47" fmla="*/ 938259 h 1018310"/>
                    <a:gd name="connsiteX48" fmla="*/ 243406 w 1192583"/>
                    <a:gd name="connsiteY48" fmla="*/ 890630 h 1018310"/>
                    <a:gd name="connsiteX49" fmla="*/ 200542 w 1192583"/>
                    <a:gd name="connsiteY49" fmla="*/ 926352 h 1018310"/>
                    <a:gd name="connsiteX50" fmla="*/ 193399 w 1192583"/>
                    <a:gd name="connsiteY50" fmla="*/ 859677 h 1018310"/>
                    <a:gd name="connsiteX51" fmla="*/ 98149 w 1192583"/>
                    <a:gd name="connsiteY51" fmla="*/ 935875 h 1018310"/>
                    <a:gd name="connsiteX52" fmla="*/ 519 w 1192583"/>
                    <a:gd name="connsiteY52" fmla="*/ 988262 h 1018310"/>
                    <a:gd name="connsiteX53" fmla="*/ 62431 w 1192583"/>
                    <a:gd name="connsiteY53" fmla="*/ 928731 h 1018310"/>
                    <a:gd name="connsiteX54" fmla="*/ 164825 w 1192583"/>
                    <a:gd name="connsiteY54" fmla="*/ 838243 h 1018310"/>
                    <a:gd name="connsiteX55" fmla="*/ 107675 w 1192583"/>
                    <a:gd name="connsiteY55" fmla="*/ 781093 h 1018310"/>
                    <a:gd name="connsiteX56" fmla="*/ 102911 w 1192583"/>
                    <a:gd name="connsiteY56" fmla="*/ 745377 h 1018310"/>
                    <a:gd name="connsiteX57" fmla="*/ 74336 w 1192583"/>
                    <a:gd name="connsiteY57" fmla="*/ 726327 h 1018310"/>
                    <a:gd name="connsiteX58" fmla="*/ 45761 w 1192583"/>
                    <a:gd name="connsiteY58" fmla="*/ 659652 h 1018310"/>
                    <a:gd name="connsiteX59" fmla="*/ 26711 w 1192583"/>
                    <a:gd name="connsiteY59" fmla="*/ 602502 h 1018310"/>
                    <a:gd name="connsiteX60" fmla="*/ 36236 w 1192583"/>
                    <a:gd name="connsiteY60" fmla="*/ 459627 h 1018310"/>
                    <a:gd name="connsiteX61" fmla="*/ 55286 w 1192583"/>
                    <a:gd name="connsiteY61" fmla="*/ 431052 h 1018310"/>
                    <a:gd name="connsiteX62" fmla="*/ 112436 w 1192583"/>
                    <a:gd name="connsiteY62" fmla="*/ 383427 h 1018310"/>
                    <a:gd name="connsiteX63" fmla="*/ 131486 w 1192583"/>
                    <a:gd name="connsiteY63" fmla="*/ 354852 h 1018310"/>
                    <a:gd name="connsiteX64" fmla="*/ 160061 w 1192583"/>
                    <a:gd name="connsiteY64" fmla="*/ 335802 h 1018310"/>
                    <a:gd name="connsiteX65" fmla="*/ 169586 w 1192583"/>
                    <a:gd name="connsiteY65" fmla="*/ 297702 h 1018310"/>
                    <a:gd name="connsiteX66" fmla="*/ 198161 w 1192583"/>
                    <a:gd name="connsiteY66" fmla="*/ 288177 h 1018310"/>
                    <a:gd name="connsiteX67" fmla="*/ 226736 w 1192583"/>
                    <a:gd name="connsiteY67" fmla="*/ 269127 h 1018310"/>
                    <a:gd name="connsiteX68" fmla="*/ 226433 w 1192583"/>
                    <a:gd name="connsiteY68" fmla="*/ 74242 h 1018310"/>
                    <a:gd name="connsiteX69" fmla="*/ 226736 w 1192583"/>
                    <a:gd name="connsiteY69" fmla="*/ 78627 h 1018310"/>
                    <a:gd name="connsiteX0" fmla="*/ 226380 w 1192227"/>
                    <a:gd name="connsiteY0" fmla="*/ 78627 h 1018310"/>
                    <a:gd name="connsiteX1" fmla="*/ 254955 w 1192227"/>
                    <a:gd name="connsiteY1" fmla="*/ 192927 h 1018310"/>
                    <a:gd name="connsiteX2" fmla="*/ 285912 w 1192227"/>
                    <a:gd name="connsiteY2" fmla="*/ 235790 h 1018310"/>
                    <a:gd name="connsiteX3" fmla="*/ 288292 w 1192227"/>
                    <a:gd name="connsiteY3" fmla="*/ 166734 h 1018310"/>
                    <a:gd name="connsiteX4" fmla="*/ 359730 w 1192227"/>
                    <a:gd name="connsiteY4" fmla="*/ 195308 h 1018310"/>
                    <a:gd name="connsiteX5" fmla="*/ 435930 w 1192227"/>
                    <a:gd name="connsiteY5" fmla="*/ 183402 h 1018310"/>
                    <a:gd name="connsiteX6" fmla="*/ 502606 w 1192227"/>
                    <a:gd name="connsiteY6" fmla="*/ 204833 h 1018310"/>
                    <a:gd name="connsiteX7" fmla="*/ 562135 w 1192227"/>
                    <a:gd name="connsiteY7" fmla="*/ 46 h 1018310"/>
                    <a:gd name="connsiteX8" fmla="*/ 533561 w 1192227"/>
                    <a:gd name="connsiteY8" fmla="*/ 223883 h 1018310"/>
                    <a:gd name="connsiteX9" fmla="*/ 583567 w 1192227"/>
                    <a:gd name="connsiteY9" fmla="*/ 183401 h 1018310"/>
                    <a:gd name="connsiteX10" fmla="*/ 574042 w 1192227"/>
                    <a:gd name="connsiteY10" fmla="*/ 245316 h 1018310"/>
                    <a:gd name="connsiteX11" fmla="*/ 626431 w 1192227"/>
                    <a:gd name="connsiteY11" fmla="*/ 269127 h 1018310"/>
                    <a:gd name="connsiteX12" fmla="*/ 695486 w 1192227"/>
                    <a:gd name="connsiteY12" fmla="*/ 202452 h 1018310"/>
                    <a:gd name="connsiteX13" fmla="*/ 662149 w 1192227"/>
                    <a:gd name="connsiteY13" fmla="*/ 283416 h 1018310"/>
                    <a:gd name="connsiteX14" fmla="*/ 702631 w 1192227"/>
                    <a:gd name="connsiteY14" fmla="*/ 276272 h 1018310"/>
                    <a:gd name="connsiteX15" fmla="*/ 702630 w 1192227"/>
                    <a:gd name="connsiteY15" fmla="*/ 321516 h 1018310"/>
                    <a:gd name="connsiteX16" fmla="*/ 743110 w 1192227"/>
                    <a:gd name="connsiteY16" fmla="*/ 323897 h 1018310"/>
                    <a:gd name="connsiteX17" fmla="*/ 793118 w 1192227"/>
                    <a:gd name="connsiteY17" fmla="*/ 359615 h 1018310"/>
                    <a:gd name="connsiteX18" fmla="*/ 793117 w 1192227"/>
                    <a:gd name="connsiteY18" fmla="*/ 409621 h 1018310"/>
                    <a:gd name="connsiteX19" fmla="*/ 802643 w 1192227"/>
                    <a:gd name="connsiteY19" fmla="*/ 495346 h 1018310"/>
                    <a:gd name="connsiteX20" fmla="*/ 857412 w 1192227"/>
                    <a:gd name="connsiteY20" fmla="*/ 504871 h 1018310"/>
                    <a:gd name="connsiteX21" fmla="*/ 819311 w 1192227"/>
                    <a:gd name="connsiteY21" fmla="*/ 545352 h 1018310"/>
                    <a:gd name="connsiteX22" fmla="*/ 866936 w 1192227"/>
                    <a:gd name="connsiteY22" fmla="*/ 588214 h 1018310"/>
                    <a:gd name="connsiteX23" fmla="*/ 840743 w 1192227"/>
                    <a:gd name="connsiteY23" fmla="*/ 619171 h 1018310"/>
                    <a:gd name="connsiteX24" fmla="*/ 847886 w 1192227"/>
                    <a:gd name="connsiteY24" fmla="*/ 659652 h 1018310"/>
                    <a:gd name="connsiteX25" fmla="*/ 793116 w 1192227"/>
                    <a:gd name="connsiteY25" fmla="*/ 695371 h 1018310"/>
                    <a:gd name="connsiteX26" fmla="*/ 912182 w 1192227"/>
                    <a:gd name="connsiteY26" fmla="*/ 740616 h 1018310"/>
                    <a:gd name="connsiteX27" fmla="*/ 1019339 w 1192227"/>
                    <a:gd name="connsiteY27" fmla="*/ 757284 h 1018310"/>
                    <a:gd name="connsiteX28" fmla="*/ 1183643 w 1192227"/>
                    <a:gd name="connsiteY28" fmla="*/ 812052 h 1018310"/>
                    <a:gd name="connsiteX29" fmla="*/ 793119 w 1192227"/>
                    <a:gd name="connsiteY29" fmla="*/ 731091 h 1018310"/>
                    <a:gd name="connsiteX30" fmla="*/ 790736 w 1192227"/>
                    <a:gd name="connsiteY30" fmla="*/ 804908 h 1018310"/>
                    <a:gd name="connsiteX31" fmla="*/ 759780 w 1192227"/>
                    <a:gd name="connsiteY31" fmla="*/ 819196 h 1018310"/>
                    <a:gd name="connsiteX32" fmla="*/ 726441 w 1192227"/>
                    <a:gd name="connsiteY32" fmla="*/ 862059 h 1018310"/>
                    <a:gd name="connsiteX33" fmla="*/ 678818 w 1192227"/>
                    <a:gd name="connsiteY33" fmla="*/ 890633 h 1018310"/>
                    <a:gd name="connsiteX34" fmla="*/ 752637 w 1192227"/>
                    <a:gd name="connsiteY34" fmla="*/ 983501 h 1018310"/>
                    <a:gd name="connsiteX35" fmla="*/ 685961 w 1192227"/>
                    <a:gd name="connsiteY35" fmla="*/ 931115 h 1018310"/>
                    <a:gd name="connsiteX36" fmla="*/ 635955 w 1192227"/>
                    <a:gd name="connsiteY36" fmla="*/ 926351 h 1018310"/>
                    <a:gd name="connsiteX37" fmla="*/ 597856 w 1192227"/>
                    <a:gd name="connsiteY37" fmla="*/ 933494 h 1018310"/>
                    <a:gd name="connsiteX38" fmla="*/ 576425 w 1192227"/>
                    <a:gd name="connsiteY38" fmla="*/ 954924 h 1018310"/>
                    <a:gd name="connsiteX39" fmla="*/ 588332 w 1192227"/>
                    <a:gd name="connsiteY39" fmla="*/ 1012077 h 1018310"/>
                    <a:gd name="connsiteX40" fmla="*/ 519274 w 1192227"/>
                    <a:gd name="connsiteY40" fmla="*/ 962069 h 1018310"/>
                    <a:gd name="connsiteX41" fmla="*/ 459744 w 1192227"/>
                    <a:gd name="connsiteY41" fmla="*/ 1002549 h 1018310"/>
                    <a:gd name="connsiteX42" fmla="*/ 419263 w 1192227"/>
                    <a:gd name="connsiteY42" fmla="*/ 964449 h 1018310"/>
                    <a:gd name="connsiteX43" fmla="*/ 390686 w 1192227"/>
                    <a:gd name="connsiteY43" fmla="*/ 1016840 h 1018310"/>
                    <a:gd name="connsiteX44" fmla="*/ 345444 w 1192227"/>
                    <a:gd name="connsiteY44" fmla="*/ 945398 h 1018310"/>
                    <a:gd name="connsiteX45" fmla="*/ 316868 w 1192227"/>
                    <a:gd name="connsiteY45" fmla="*/ 973977 h 1018310"/>
                    <a:gd name="connsiteX46" fmla="*/ 293057 w 1192227"/>
                    <a:gd name="connsiteY46" fmla="*/ 921587 h 1018310"/>
                    <a:gd name="connsiteX47" fmla="*/ 240667 w 1192227"/>
                    <a:gd name="connsiteY47" fmla="*/ 938259 h 1018310"/>
                    <a:gd name="connsiteX48" fmla="*/ 243050 w 1192227"/>
                    <a:gd name="connsiteY48" fmla="*/ 890630 h 1018310"/>
                    <a:gd name="connsiteX49" fmla="*/ 200186 w 1192227"/>
                    <a:gd name="connsiteY49" fmla="*/ 926352 h 1018310"/>
                    <a:gd name="connsiteX50" fmla="*/ 193043 w 1192227"/>
                    <a:gd name="connsiteY50" fmla="*/ 859677 h 1018310"/>
                    <a:gd name="connsiteX51" fmla="*/ 81124 w 1192227"/>
                    <a:gd name="connsiteY51" fmla="*/ 952543 h 1018310"/>
                    <a:gd name="connsiteX52" fmla="*/ 163 w 1192227"/>
                    <a:gd name="connsiteY52" fmla="*/ 988262 h 1018310"/>
                    <a:gd name="connsiteX53" fmla="*/ 62075 w 1192227"/>
                    <a:gd name="connsiteY53" fmla="*/ 928731 h 1018310"/>
                    <a:gd name="connsiteX54" fmla="*/ 164469 w 1192227"/>
                    <a:gd name="connsiteY54" fmla="*/ 838243 h 1018310"/>
                    <a:gd name="connsiteX55" fmla="*/ 107319 w 1192227"/>
                    <a:gd name="connsiteY55" fmla="*/ 781093 h 1018310"/>
                    <a:gd name="connsiteX56" fmla="*/ 102555 w 1192227"/>
                    <a:gd name="connsiteY56" fmla="*/ 745377 h 1018310"/>
                    <a:gd name="connsiteX57" fmla="*/ 73980 w 1192227"/>
                    <a:gd name="connsiteY57" fmla="*/ 726327 h 1018310"/>
                    <a:gd name="connsiteX58" fmla="*/ 45405 w 1192227"/>
                    <a:gd name="connsiteY58" fmla="*/ 659652 h 1018310"/>
                    <a:gd name="connsiteX59" fmla="*/ 26355 w 1192227"/>
                    <a:gd name="connsiteY59" fmla="*/ 602502 h 1018310"/>
                    <a:gd name="connsiteX60" fmla="*/ 35880 w 1192227"/>
                    <a:gd name="connsiteY60" fmla="*/ 459627 h 1018310"/>
                    <a:gd name="connsiteX61" fmla="*/ 54930 w 1192227"/>
                    <a:gd name="connsiteY61" fmla="*/ 431052 h 1018310"/>
                    <a:gd name="connsiteX62" fmla="*/ 112080 w 1192227"/>
                    <a:gd name="connsiteY62" fmla="*/ 383427 h 1018310"/>
                    <a:gd name="connsiteX63" fmla="*/ 131130 w 1192227"/>
                    <a:gd name="connsiteY63" fmla="*/ 354852 h 1018310"/>
                    <a:gd name="connsiteX64" fmla="*/ 159705 w 1192227"/>
                    <a:gd name="connsiteY64" fmla="*/ 335802 h 1018310"/>
                    <a:gd name="connsiteX65" fmla="*/ 169230 w 1192227"/>
                    <a:gd name="connsiteY65" fmla="*/ 297702 h 1018310"/>
                    <a:gd name="connsiteX66" fmla="*/ 197805 w 1192227"/>
                    <a:gd name="connsiteY66" fmla="*/ 288177 h 1018310"/>
                    <a:gd name="connsiteX67" fmla="*/ 226380 w 1192227"/>
                    <a:gd name="connsiteY67" fmla="*/ 269127 h 1018310"/>
                    <a:gd name="connsiteX68" fmla="*/ 226077 w 1192227"/>
                    <a:gd name="connsiteY68" fmla="*/ 74242 h 1018310"/>
                    <a:gd name="connsiteX69" fmla="*/ 226380 w 1192227"/>
                    <a:gd name="connsiteY69" fmla="*/ 78627 h 1018310"/>
                    <a:gd name="connsiteX0" fmla="*/ 226380 w 1192227"/>
                    <a:gd name="connsiteY0" fmla="*/ 78627 h 1018310"/>
                    <a:gd name="connsiteX1" fmla="*/ 254955 w 1192227"/>
                    <a:gd name="connsiteY1" fmla="*/ 192927 h 1018310"/>
                    <a:gd name="connsiteX2" fmla="*/ 285912 w 1192227"/>
                    <a:gd name="connsiteY2" fmla="*/ 235790 h 1018310"/>
                    <a:gd name="connsiteX3" fmla="*/ 288292 w 1192227"/>
                    <a:gd name="connsiteY3" fmla="*/ 166734 h 1018310"/>
                    <a:gd name="connsiteX4" fmla="*/ 359730 w 1192227"/>
                    <a:gd name="connsiteY4" fmla="*/ 195308 h 1018310"/>
                    <a:gd name="connsiteX5" fmla="*/ 435930 w 1192227"/>
                    <a:gd name="connsiteY5" fmla="*/ 183402 h 1018310"/>
                    <a:gd name="connsiteX6" fmla="*/ 502606 w 1192227"/>
                    <a:gd name="connsiteY6" fmla="*/ 204833 h 1018310"/>
                    <a:gd name="connsiteX7" fmla="*/ 562135 w 1192227"/>
                    <a:gd name="connsiteY7" fmla="*/ 46 h 1018310"/>
                    <a:gd name="connsiteX8" fmla="*/ 533561 w 1192227"/>
                    <a:gd name="connsiteY8" fmla="*/ 223883 h 1018310"/>
                    <a:gd name="connsiteX9" fmla="*/ 583567 w 1192227"/>
                    <a:gd name="connsiteY9" fmla="*/ 183401 h 1018310"/>
                    <a:gd name="connsiteX10" fmla="*/ 574042 w 1192227"/>
                    <a:gd name="connsiteY10" fmla="*/ 245316 h 1018310"/>
                    <a:gd name="connsiteX11" fmla="*/ 626431 w 1192227"/>
                    <a:gd name="connsiteY11" fmla="*/ 269127 h 1018310"/>
                    <a:gd name="connsiteX12" fmla="*/ 695486 w 1192227"/>
                    <a:gd name="connsiteY12" fmla="*/ 202452 h 1018310"/>
                    <a:gd name="connsiteX13" fmla="*/ 662149 w 1192227"/>
                    <a:gd name="connsiteY13" fmla="*/ 283416 h 1018310"/>
                    <a:gd name="connsiteX14" fmla="*/ 702631 w 1192227"/>
                    <a:gd name="connsiteY14" fmla="*/ 276272 h 1018310"/>
                    <a:gd name="connsiteX15" fmla="*/ 702630 w 1192227"/>
                    <a:gd name="connsiteY15" fmla="*/ 321516 h 1018310"/>
                    <a:gd name="connsiteX16" fmla="*/ 743110 w 1192227"/>
                    <a:gd name="connsiteY16" fmla="*/ 323897 h 1018310"/>
                    <a:gd name="connsiteX17" fmla="*/ 793118 w 1192227"/>
                    <a:gd name="connsiteY17" fmla="*/ 359615 h 1018310"/>
                    <a:gd name="connsiteX18" fmla="*/ 793117 w 1192227"/>
                    <a:gd name="connsiteY18" fmla="*/ 409621 h 1018310"/>
                    <a:gd name="connsiteX19" fmla="*/ 802643 w 1192227"/>
                    <a:gd name="connsiteY19" fmla="*/ 495346 h 1018310"/>
                    <a:gd name="connsiteX20" fmla="*/ 857412 w 1192227"/>
                    <a:gd name="connsiteY20" fmla="*/ 504871 h 1018310"/>
                    <a:gd name="connsiteX21" fmla="*/ 819311 w 1192227"/>
                    <a:gd name="connsiteY21" fmla="*/ 545352 h 1018310"/>
                    <a:gd name="connsiteX22" fmla="*/ 866936 w 1192227"/>
                    <a:gd name="connsiteY22" fmla="*/ 588214 h 1018310"/>
                    <a:gd name="connsiteX23" fmla="*/ 840743 w 1192227"/>
                    <a:gd name="connsiteY23" fmla="*/ 619171 h 1018310"/>
                    <a:gd name="connsiteX24" fmla="*/ 847886 w 1192227"/>
                    <a:gd name="connsiteY24" fmla="*/ 659652 h 1018310"/>
                    <a:gd name="connsiteX25" fmla="*/ 793116 w 1192227"/>
                    <a:gd name="connsiteY25" fmla="*/ 695371 h 1018310"/>
                    <a:gd name="connsiteX26" fmla="*/ 912182 w 1192227"/>
                    <a:gd name="connsiteY26" fmla="*/ 740616 h 1018310"/>
                    <a:gd name="connsiteX27" fmla="*/ 1019339 w 1192227"/>
                    <a:gd name="connsiteY27" fmla="*/ 757284 h 1018310"/>
                    <a:gd name="connsiteX28" fmla="*/ 1183643 w 1192227"/>
                    <a:gd name="connsiteY28" fmla="*/ 812052 h 1018310"/>
                    <a:gd name="connsiteX29" fmla="*/ 793119 w 1192227"/>
                    <a:gd name="connsiteY29" fmla="*/ 731091 h 1018310"/>
                    <a:gd name="connsiteX30" fmla="*/ 790736 w 1192227"/>
                    <a:gd name="connsiteY30" fmla="*/ 804908 h 1018310"/>
                    <a:gd name="connsiteX31" fmla="*/ 759780 w 1192227"/>
                    <a:gd name="connsiteY31" fmla="*/ 819196 h 1018310"/>
                    <a:gd name="connsiteX32" fmla="*/ 726441 w 1192227"/>
                    <a:gd name="connsiteY32" fmla="*/ 862059 h 1018310"/>
                    <a:gd name="connsiteX33" fmla="*/ 678818 w 1192227"/>
                    <a:gd name="connsiteY33" fmla="*/ 890633 h 1018310"/>
                    <a:gd name="connsiteX34" fmla="*/ 752637 w 1192227"/>
                    <a:gd name="connsiteY34" fmla="*/ 983501 h 1018310"/>
                    <a:gd name="connsiteX35" fmla="*/ 685961 w 1192227"/>
                    <a:gd name="connsiteY35" fmla="*/ 931115 h 1018310"/>
                    <a:gd name="connsiteX36" fmla="*/ 635955 w 1192227"/>
                    <a:gd name="connsiteY36" fmla="*/ 926351 h 1018310"/>
                    <a:gd name="connsiteX37" fmla="*/ 597856 w 1192227"/>
                    <a:gd name="connsiteY37" fmla="*/ 933494 h 1018310"/>
                    <a:gd name="connsiteX38" fmla="*/ 576425 w 1192227"/>
                    <a:gd name="connsiteY38" fmla="*/ 954924 h 1018310"/>
                    <a:gd name="connsiteX39" fmla="*/ 588332 w 1192227"/>
                    <a:gd name="connsiteY39" fmla="*/ 1012077 h 1018310"/>
                    <a:gd name="connsiteX40" fmla="*/ 519274 w 1192227"/>
                    <a:gd name="connsiteY40" fmla="*/ 962069 h 1018310"/>
                    <a:gd name="connsiteX41" fmla="*/ 459744 w 1192227"/>
                    <a:gd name="connsiteY41" fmla="*/ 1002549 h 1018310"/>
                    <a:gd name="connsiteX42" fmla="*/ 419263 w 1192227"/>
                    <a:gd name="connsiteY42" fmla="*/ 964449 h 1018310"/>
                    <a:gd name="connsiteX43" fmla="*/ 390686 w 1192227"/>
                    <a:gd name="connsiteY43" fmla="*/ 1016840 h 1018310"/>
                    <a:gd name="connsiteX44" fmla="*/ 345444 w 1192227"/>
                    <a:gd name="connsiteY44" fmla="*/ 945398 h 1018310"/>
                    <a:gd name="connsiteX45" fmla="*/ 316868 w 1192227"/>
                    <a:gd name="connsiteY45" fmla="*/ 973977 h 1018310"/>
                    <a:gd name="connsiteX46" fmla="*/ 293057 w 1192227"/>
                    <a:gd name="connsiteY46" fmla="*/ 921587 h 1018310"/>
                    <a:gd name="connsiteX47" fmla="*/ 240667 w 1192227"/>
                    <a:gd name="connsiteY47" fmla="*/ 938259 h 1018310"/>
                    <a:gd name="connsiteX48" fmla="*/ 243050 w 1192227"/>
                    <a:gd name="connsiteY48" fmla="*/ 890630 h 1018310"/>
                    <a:gd name="connsiteX49" fmla="*/ 200186 w 1192227"/>
                    <a:gd name="connsiteY49" fmla="*/ 926352 h 1018310"/>
                    <a:gd name="connsiteX50" fmla="*/ 193043 w 1192227"/>
                    <a:gd name="connsiteY50" fmla="*/ 859677 h 1018310"/>
                    <a:gd name="connsiteX51" fmla="*/ 81124 w 1192227"/>
                    <a:gd name="connsiteY51" fmla="*/ 952543 h 1018310"/>
                    <a:gd name="connsiteX52" fmla="*/ 163 w 1192227"/>
                    <a:gd name="connsiteY52" fmla="*/ 988262 h 1018310"/>
                    <a:gd name="connsiteX53" fmla="*/ 62075 w 1192227"/>
                    <a:gd name="connsiteY53" fmla="*/ 928731 h 1018310"/>
                    <a:gd name="connsiteX54" fmla="*/ 164469 w 1192227"/>
                    <a:gd name="connsiteY54" fmla="*/ 838243 h 1018310"/>
                    <a:gd name="connsiteX55" fmla="*/ 107319 w 1192227"/>
                    <a:gd name="connsiteY55" fmla="*/ 781093 h 1018310"/>
                    <a:gd name="connsiteX56" fmla="*/ 102555 w 1192227"/>
                    <a:gd name="connsiteY56" fmla="*/ 745377 h 1018310"/>
                    <a:gd name="connsiteX57" fmla="*/ 73980 w 1192227"/>
                    <a:gd name="connsiteY57" fmla="*/ 726327 h 1018310"/>
                    <a:gd name="connsiteX58" fmla="*/ 45405 w 1192227"/>
                    <a:gd name="connsiteY58" fmla="*/ 659652 h 1018310"/>
                    <a:gd name="connsiteX59" fmla="*/ 26355 w 1192227"/>
                    <a:gd name="connsiteY59" fmla="*/ 602502 h 1018310"/>
                    <a:gd name="connsiteX60" fmla="*/ 35880 w 1192227"/>
                    <a:gd name="connsiteY60" fmla="*/ 459627 h 1018310"/>
                    <a:gd name="connsiteX61" fmla="*/ 54930 w 1192227"/>
                    <a:gd name="connsiteY61" fmla="*/ 431052 h 1018310"/>
                    <a:gd name="connsiteX62" fmla="*/ 112080 w 1192227"/>
                    <a:gd name="connsiteY62" fmla="*/ 383427 h 1018310"/>
                    <a:gd name="connsiteX63" fmla="*/ 131130 w 1192227"/>
                    <a:gd name="connsiteY63" fmla="*/ 354852 h 1018310"/>
                    <a:gd name="connsiteX64" fmla="*/ 159705 w 1192227"/>
                    <a:gd name="connsiteY64" fmla="*/ 335802 h 1018310"/>
                    <a:gd name="connsiteX65" fmla="*/ 169230 w 1192227"/>
                    <a:gd name="connsiteY65" fmla="*/ 297702 h 1018310"/>
                    <a:gd name="connsiteX66" fmla="*/ 197805 w 1192227"/>
                    <a:gd name="connsiteY66" fmla="*/ 288177 h 1018310"/>
                    <a:gd name="connsiteX67" fmla="*/ 226380 w 1192227"/>
                    <a:gd name="connsiteY67" fmla="*/ 269127 h 1018310"/>
                    <a:gd name="connsiteX68" fmla="*/ 226077 w 1192227"/>
                    <a:gd name="connsiteY68" fmla="*/ 74242 h 1018310"/>
                    <a:gd name="connsiteX69" fmla="*/ 226380 w 1192227"/>
                    <a:gd name="connsiteY69" fmla="*/ 78627 h 1018310"/>
                    <a:gd name="connsiteX0" fmla="*/ 226420 w 1192267"/>
                    <a:gd name="connsiteY0" fmla="*/ 78627 h 1018310"/>
                    <a:gd name="connsiteX1" fmla="*/ 254995 w 1192267"/>
                    <a:gd name="connsiteY1" fmla="*/ 192927 h 1018310"/>
                    <a:gd name="connsiteX2" fmla="*/ 285952 w 1192267"/>
                    <a:gd name="connsiteY2" fmla="*/ 235790 h 1018310"/>
                    <a:gd name="connsiteX3" fmla="*/ 288332 w 1192267"/>
                    <a:gd name="connsiteY3" fmla="*/ 166734 h 1018310"/>
                    <a:gd name="connsiteX4" fmla="*/ 359770 w 1192267"/>
                    <a:gd name="connsiteY4" fmla="*/ 195308 h 1018310"/>
                    <a:gd name="connsiteX5" fmla="*/ 435970 w 1192267"/>
                    <a:gd name="connsiteY5" fmla="*/ 183402 h 1018310"/>
                    <a:gd name="connsiteX6" fmla="*/ 502646 w 1192267"/>
                    <a:gd name="connsiteY6" fmla="*/ 204833 h 1018310"/>
                    <a:gd name="connsiteX7" fmla="*/ 562175 w 1192267"/>
                    <a:gd name="connsiteY7" fmla="*/ 46 h 1018310"/>
                    <a:gd name="connsiteX8" fmla="*/ 533601 w 1192267"/>
                    <a:gd name="connsiteY8" fmla="*/ 223883 h 1018310"/>
                    <a:gd name="connsiteX9" fmla="*/ 583607 w 1192267"/>
                    <a:gd name="connsiteY9" fmla="*/ 183401 h 1018310"/>
                    <a:gd name="connsiteX10" fmla="*/ 574082 w 1192267"/>
                    <a:gd name="connsiteY10" fmla="*/ 245316 h 1018310"/>
                    <a:gd name="connsiteX11" fmla="*/ 626471 w 1192267"/>
                    <a:gd name="connsiteY11" fmla="*/ 269127 h 1018310"/>
                    <a:gd name="connsiteX12" fmla="*/ 695526 w 1192267"/>
                    <a:gd name="connsiteY12" fmla="*/ 202452 h 1018310"/>
                    <a:gd name="connsiteX13" fmla="*/ 662189 w 1192267"/>
                    <a:gd name="connsiteY13" fmla="*/ 283416 h 1018310"/>
                    <a:gd name="connsiteX14" fmla="*/ 702671 w 1192267"/>
                    <a:gd name="connsiteY14" fmla="*/ 276272 h 1018310"/>
                    <a:gd name="connsiteX15" fmla="*/ 702670 w 1192267"/>
                    <a:gd name="connsiteY15" fmla="*/ 321516 h 1018310"/>
                    <a:gd name="connsiteX16" fmla="*/ 743150 w 1192267"/>
                    <a:gd name="connsiteY16" fmla="*/ 323897 h 1018310"/>
                    <a:gd name="connsiteX17" fmla="*/ 793158 w 1192267"/>
                    <a:gd name="connsiteY17" fmla="*/ 359615 h 1018310"/>
                    <a:gd name="connsiteX18" fmla="*/ 793157 w 1192267"/>
                    <a:gd name="connsiteY18" fmla="*/ 409621 h 1018310"/>
                    <a:gd name="connsiteX19" fmla="*/ 802683 w 1192267"/>
                    <a:gd name="connsiteY19" fmla="*/ 495346 h 1018310"/>
                    <a:gd name="connsiteX20" fmla="*/ 857452 w 1192267"/>
                    <a:gd name="connsiteY20" fmla="*/ 504871 h 1018310"/>
                    <a:gd name="connsiteX21" fmla="*/ 819351 w 1192267"/>
                    <a:gd name="connsiteY21" fmla="*/ 545352 h 1018310"/>
                    <a:gd name="connsiteX22" fmla="*/ 866976 w 1192267"/>
                    <a:gd name="connsiteY22" fmla="*/ 588214 h 1018310"/>
                    <a:gd name="connsiteX23" fmla="*/ 840783 w 1192267"/>
                    <a:gd name="connsiteY23" fmla="*/ 619171 h 1018310"/>
                    <a:gd name="connsiteX24" fmla="*/ 847926 w 1192267"/>
                    <a:gd name="connsiteY24" fmla="*/ 659652 h 1018310"/>
                    <a:gd name="connsiteX25" fmla="*/ 793156 w 1192267"/>
                    <a:gd name="connsiteY25" fmla="*/ 695371 h 1018310"/>
                    <a:gd name="connsiteX26" fmla="*/ 912222 w 1192267"/>
                    <a:gd name="connsiteY26" fmla="*/ 740616 h 1018310"/>
                    <a:gd name="connsiteX27" fmla="*/ 1019379 w 1192267"/>
                    <a:gd name="connsiteY27" fmla="*/ 757284 h 1018310"/>
                    <a:gd name="connsiteX28" fmla="*/ 1183683 w 1192267"/>
                    <a:gd name="connsiteY28" fmla="*/ 812052 h 1018310"/>
                    <a:gd name="connsiteX29" fmla="*/ 793159 w 1192267"/>
                    <a:gd name="connsiteY29" fmla="*/ 731091 h 1018310"/>
                    <a:gd name="connsiteX30" fmla="*/ 790776 w 1192267"/>
                    <a:gd name="connsiteY30" fmla="*/ 804908 h 1018310"/>
                    <a:gd name="connsiteX31" fmla="*/ 759820 w 1192267"/>
                    <a:gd name="connsiteY31" fmla="*/ 819196 h 1018310"/>
                    <a:gd name="connsiteX32" fmla="*/ 726481 w 1192267"/>
                    <a:gd name="connsiteY32" fmla="*/ 862059 h 1018310"/>
                    <a:gd name="connsiteX33" fmla="*/ 678858 w 1192267"/>
                    <a:gd name="connsiteY33" fmla="*/ 890633 h 1018310"/>
                    <a:gd name="connsiteX34" fmla="*/ 752677 w 1192267"/>
                    <a:gd name="connsiteY34" fmla="*/ 983501 h 1018310"/>
                    <a:gd name="connsiteX35" fmla="*/ 686001 w 1192267"/>
                    <a:gd name="connsiteY35" fmla="*/ 931115 h 1018310"/>
                    <a:gd name="connsiteX36" fmla="*/ 635995 w 1192267"/>
                    <a:gd name="connsiteY36" fmla="*/ 926351 h 1018310"/>
                    <a:gd name="connsiteX37" fmla="*/ 597896 w 1192267"/>
                    <a:gd name="connsiteY37" fmla="*/ 933494 h 1018310"/>
                    <a:gd name="connsiteX38" fmla="*/ 576465 w 1192267"/>
                    <a:gd name="connsiteY38" fmla="*/ 954924 h 1018310"/>
                    <a:gd name="connsiteX39" fmla="*/ 588372 w 1192267"/>
                    <a:gd name="connsiteY39" fmla="*/ 1012077 h 1018310"/>
                    <a:gd name="connsiteX40" fmla="*/ 519314 w 1192267"/>
                    <a:gd name="connsiteY40" fmla="*/ 962069 h 1018310"/>
                    <a:gd name="connsiteX41" fmla="*/ 459784 w 1192267"/>
                    <a:gd name="connsiteY41" fmla="*/ 1002549 h 1018310"/>
                    <a:gd name="connsiteX42" fmla="*/ 419303 w 1192267"/>
                    <a:gd name="connsiteY42" fmla="*/ 964449 h 1018310"/>
                    <a:gd name="connsiteX43" fmla="*/ 390726 w 1192267"/>
                    <a:gd name="connsiteY43" fmla="*/ 1016840 h 1018310"/>
                    <a:gd name="connsiteX44" fmla="*/ 345484 w 1192267"/>
                    <a:gd name="connsiteY44" fmla="*/ 945398 h 1018310"/>
                    <a:gd name="connsiteX45" fmla="*/ 316908 w 1192267"/>
                    <a:gd name="connsiteY45" fmla="*/ 973977 h 1018310"/>
                    <a:gd name="connsiteX46" fmla="*/ 293097 w 1192267"/>
                    <a:gd name="connsiteY46" fmla="*/ 921587 h 1018310"/>
                    <a:gd name="connsiteX47" fmla="*/ 240707 w 1192267"/>
                    <a:gd name="connsiteY47" fmla="*/ 938259 h 1018310"/>
                    <a:gd name="connsiteX48" fmla="*/ 243090 w 1192267"/>
                    <a:gd name="connsiteY48" fmla="*/ 890630 h 1018310"/>
                    <a:gd name="connsiteX49" fmla="*/ 200226 w 1192267"/>
                    <a:gd name="connsiteY49" fmla="*/ 926352 h 1018310"/>
                    <a:gd name="connsiteX50" fmla="*/ 193083 w 1192267"/>
                    <a:gd name="connsiteY50" fmla="*/ 859677 h 1018310"/>
                    <a:gd name="connsiteX51" fmla="*/ 83546 w 1192267"/>
                    <a:gd name="connsiteY51" fmla="*/ 940637 h 1018310"/>
                    <a:gd name="connsiteX52" fmla="*/ 203 w 1192267"/>
                    <a:gd name="connsiteY52" fmla="*/ 988262 h 1018310"/>
                    <a:gd name="connsiteX53" fmla="*/ 62115 w 1192267"/>
                    <a:gd name="connsiteY53" fmla="*/ 928731 h 1018310"/>
                    <a:gd name="connsiteX54" fmla="*/ 164509 w 1192267"/>
                    <a:gd name="connsiteY54" fmla="*/ 838243 h 1018310"/>
                    <a:gd name="connsiteX55" fmla="*/ 107359 w 1192267"/>
                    <a:gd name="connsiteY55" fmla="*/ 781093 h 1018310"/>
                    <a:gd name="connsiteX56" fmla="*/ 102595 w 1192267"/>
                    <a:gd name="connsiteY56" fmla="*/ 745377 h 1018310"/>
                    <a:gd name="connsiteX57" fmla="*/ 74020 w 1192267"/>
                    <a:gd name="connsiteY57" fmla="*/ 726327 h 1018310"/>
                    <a:gd name="connsiteX58" fmla="*/ 45445 w 1192267"/>
                    <a:gd name="connsiteY58" fmla="*/ 659652 h 1018310"/>
                    <a:gd name="connsiteX59" fmla="*/ 26395 w 1192267"/>
                    <a:gd name="connsiteY59" fmla="*/ 602502 h 1018310"/>
                    <a:gd name="connsiteX60" fmla="*/ 35920 w 1192267"/>
                    <a:gd name="connsiteY60" fmla="*/ 459627 h 1018310"/>
                    <a:gd name="connsiteX61" fmla="*/ 54970 w 1192267"/>
                    <a:gd name="connsiteY61" fmla="*/ 431052 h 1018310"/>
                    <a:gd name="connsiteX62" fmla="*/ 112120 w 1192267"/>
                    <a:gd name="connsiteY62" fmla="*/ 383427 h 1018310"/>
                    <a:gd name="connsiteX63" fmla="*/ 131170 w 1192267"/>
                    <a:gd name="connsiteY63" fmla="*/ 354852 h 1018310"/>
                    <a:gd name="connsiteX64" fmla="*/ 159745 w 1192267"/>
                    <a:gd name="connsiteY64" fmla="*/ 335802 h 1018310"/>
                    <a:gd name="connsiteX65" fmla="*/ 169270 w 1192267"/>
                    <a:gd name="connsiteY65" fmla="*/ 297702 h 1018310"/>
                    <a:gd name="connsiteX66" fmla="*/ 197845 w 1192267"/>
                    <a:gd name="connsiteY66" fmla="*/ 288177 h 1018310"/>
                    <a:gd name="connsiteX67" fmla="*/ 226420 w 1192267"/>
                    <a:gd name="connsiteY67" fmla="*/ 269127 h 1018310"/>
                    <a:gd name="connsiteX68" fmla="*/ 226117 w 1192267"/>
                    <a:gd name="connsiteY68" fmla="*/ 74242 h 1018310"/>
                    <a:gd name="connsiteX69" fmla="*/ 226420 w 1192267"/>
                    <a:gd name="connsiteY69" fmla="*/ 78627 h 1018310"/>
                    <a:gd name="connsiteX0" fmla="*/ 226450 w 1192297"/>
                    <a:gd name="connsiteY0" fmla="*/ 78627 h 1018310"/>
                    <a:gd name="connsiteX1" fmla="*/ 255025 w 1192297"/>
                    <a:gd name="connsiteY1" fmla="*/ 192927 h 1018310"/>
                    <a:gd name="connsiteX2" fmla="*/ 285982 w 1192297"/>
                    <a:gd name="connsiteY2" fmla="*/ 235790 h 1018310"/>
                    <a:gd name="connsiteX3" fmla="*/ 288362 w 1192297"/>
                    <a:gd name="connsiteY3" fmla="*/ 166734 h 1018310"/>
                    <a:gd name="connsiteX4" fmla="*/ 359800 w 1192297"/>
                    <a:gd name="connsiteY4" fmla="*/ 195308 h 1018310"/>
                    <a:gd name="connsiteX5" fmla="*/ 436000 w 1192297"/>
                    <a:gd name="connsiteY5" fmla="*/ 183402 h 1018310"/>
                    <a:gd name="connsiteX6" fmla="*/ 502676 w 1192297"/>
                    <a:gd name="connsiteY6" fmla="*/ 204833 h 1018310"/>
                    <a:gd name="connsiteX7" fmla="*/ 562205 w 1192297"/>
                    <a:gd name="connsiteY7" fmla="*/ 46 h 1018310"/>
                    <a:gd name="connsiteX8" fmla="*/ 533631 w 1192297"/>
                    <a:gd name="connsiteY8" fmla="*/ 223883 h 1018310"/>
                    <a:gd name="connsiteX9" fmla="*/ 583637 w 1192297"/>
                    <a:gd name="connsiteY9" fmla="*/ 183401 h 1018310"/>
                    <a:gd name="connsiteX10" fmla="*/ 574112 w 1192297"/>
                    <a:gd name="connsiteY10" fmla="*/ 245316 h 1018310"/>
                    <a:gd name="connsiteX11" fmla="*/ 626501 w 1192297"/>
                    <a:gd name="connsiteY11" fmla="*/ 269127 h 1018310"/>
                    <a:gd name="connsiteX12" fmla="*/ 695556 w 1192297"/>
                    <a:gd name="connsiteY12" fmla="*/ 202452 h 1018310"/>
                    <a:gd name="connsiteX13" fmla="*/ 662219 w 1192297"/>
                    <a:gd name="connsiteY13" fmla="*/ 283416 h 1018310"/>
                    <a:gd name="connsiteX14" fmla="*/ 702701 w 1192297"/>
                    <a:gd name="connsiteY14" fmla="*/ 276272 h 1018310"/>
                    <a:gd name="connsiteX15" fmla="*/ 702700 w 1192297"/>
                    <a:gd name="connsiteY15" fmla="*/ 321516 h 1018310"/>
                    <a:gd name="connsiteX16" fmla="*/ 743180 w 1192297"/>
                    <a:gd name="connsiteY16" fmla="*/ 323897 h 1018310"/>
                    <a:gd name="connsiteX17" fmla="*/ 793188 w 1192297"/>
                    <a:gd name="connsiteY17" fmla="*/ 359615 h 1018310"/>
                    <a:gd name="connsiteX18" fmla="*/ 793187 w 1192297"/>
                    <a:gd name="connsiteY18" fmla="*/ 409621 h 1018310"/>
                    <a:gd name="connsiteX19" fmla="*/ 802713 w 1192297"/>
                    <a:gd name="connsiteY19" fmla="*/ 495346 h 1018310"/>
                    <a:gd name="connsiteX20" fmla="*/ 857482 w 1192297"/>
                    <a:gd name="connsiteY20" fmla="*/ 504871 h 1018310"/>
                    <a:gd name="connsiteX21" fmla="*/ 819381 w 1192297"/>
                    <a:gd name="connsiteY21" fmla="*/ 545352 h 1018310"/>
                    <a:gd name="connsiteX22" fmla="*/ 867006 w 1192297"/>
                    <a:gd name="connsiteY22" fmla="*/ 588214 h 1018310"/>
                    <a:gd name="connsiteX23" fmla="*/ 840813 w 1192297"/>
                    <a:gd name="connsiteY23" fmla="*/ 619171 h 1018310"/>
                    <a:gd name="connsiteX24" fmla="*/ 847956 w 1192297"/>
                    <a:gd name="connsiteY24" fmla="*/ 659652 h 1018310"/>
                    <a:gd name="connsiteX25" fmla="*/ 793186 w 1192297"/>
                    <a:gd name="connsiteY25" fmla="*/ 695371 h 1018310"/>
                    <a:gd name="connsiteX26" fmla="*/ 912252 w 1192297"/>
                    <a:gd name="connsiteY26" fmla="*/ 740616 h 1018310"/>
                    <a:gd name="connsiteX27" fmla="*/ 1019409 w 1192297"/>
                    <a:gd name="connsiteY27" fmla="*/ 757284 h 1018310"/>
                    <a:gd name="connsiteX28" fmla="*/ 1183713 w 1192297"/>
                    <a:gd name="connsiteY28" fmla="*/ 812052 h 1018310"/>
                    <a:gd name="connsiteX29" fmla="*/ 793189 w 1192297"/>
                    <a:gd name="connsiteY29" fmla="*/ 731091 h 1018310"/>
                    <a:gd name="connsiteX30" fmla="*/ 790806 w 1192297"/>
                    <a:gd name="connsiteY30" fmla="*/ 804908 h 1018310"/>
                    <a:gd name="connsiteX31" fmla="*/ 759850 w 1192297"/>
                    <a:gd name="connsiteY31" fmla="*/ 819196 h 1018310"/>
                    <a:gd name="connsiteX32" fmla="*/ 726511 w 1192297"/>
                    <a:gd name="connsiteY32" fmla="*/ 862059 h 1018310"/>
                    <a:gd name="connsiteX33" fmla="*/ 678888 w 1192297"/>
                    <a:gd name="connsiteY33" fmla="*/ 890633 h 1018310"/>
                    <a:gd name="connsiteX34" fmla="*/ 752707 w 1192297"/>
                    <a:gd name="connsiteY34" fmla="*/ 983501 h 1018310"/>
                    <a:gd name="connsiteX35" fmla="*/ 686031 w 1192297"/>
                    <a:gd name="connsiteY35" fmla="*/ 931115 h 1018310"/>
                    <a:gd name="connsiteX36" fmla="*/ 636025 w 1192297"/>
                    <a:gd name="connsiteY36" fmla="*/ 926351 h 1018310"/>
                    <a:gd name="connsiteX37" fmla="*/ 597926 w 1192297"/>
                    <a:gd name="connsiteY37" fmla="*/ 933494 h 1018310"/>
                    <a:gd name="connsiteX38" fmla="*/ 576495 w 1192297"/>
                    <a:gd name="connsiteY38" fmla="*/ 954924 h 1018310"/>
                    <a:gd name="connsiteX39" fmla="*/ 588402 w 1192297"/>
                    <a:gd name="connsiteY39" fmla="*/ 1012077 h 1018310"/>
                    <a:gd name="connsiteX40" fmla="*/ 519344 w 1192297"/>
                    <a:gd name="connsiteY40" fmla="*/ 962069 h 1018310"/>
                    <a:gd name="connsiteX41" fmla="*/ 459814 w 1192297"/>
                    <a:gd name="connsiteY41" fmla="*/ 1002549 h 1018310"/>
                    <a:gd name="connsiteX42" fmla="*/ 419333 w 1192297"/>
                    <a:gd name="connsiteY42" fmla="*/ 964449 h 1018310"/>
                    <a:gd name="connsiteX43" fmla="*/ 390756 w 1192297"/>
                    <a:gd name="connsiteY43" fmla="*/ 1016840 h 1018310"/>
                    <a:gd name="connsiteX44" fmla="*/ 345514 w 1192297"/>
                    <a:gd name="connsiteY44" fmla="*/ 945398 h 1018310"/>
                    <a:gd name="connsiteX45" fmla="*/ 316938 w 1192297"/>
                    <a:gd name="connsiteY45" fmla="*/ 973977 h 1018310"/>
                    <a:gd name="connsiteX46" fmla="*/ 293127 w 1192297"/>
                    <a:gd name="connsiteY46" fmla="*/ 921587 h 1018310"/>
                    <a:gd name="connsiteX47" fmla="*/ 240737 w 1192297"/>
                    <a:gd name="connsiteY47" fmla="*/ 938259 h 1018310"/>
                    <a:gd name="connsiteX48" fmla="*/ 243120 w 1192297"/>
                    <a:gd name="connsiteY48" fmla="*/ 890630 h 1018310"/>
                    <a:gd name="connsiteX49" fmla="*/ 200256 w 1192297"/>
                    <a:gd name="connsiteY49" fmla="*/ 926352 h 1018310"/>
                    <a:gd name="connsiteX50" fmla="*/ 193113 w 1192297"/>
                    <a:gd name="connsiteY50" fmla="*/ 859677 h 1018310"/>
                    <a:gd name="connsiteX51" fmla="*/ 83576 w 1192297"/>
                    <a:gd name="connsiteY51" fmla="*/ 940637 h 1018310"/>
                    <a:gd name="connsiteX52" fmla="*/ 233 w 1192297"/>
                    <a:gd name="connsiteY52" fmla="*/ 993024 h 1018310"/>
                    <a:gd name="connsiteX53" fmla="*/ 62145 w 1192297"/>
                    <a:gd name="connsiteY53" fmla="*/ 928731 h 1018310"/>
                    <a:gd name="connsiteX54" fmla="*/ 164539 w 1192297"/>
                    <a:gd name="connsiteY54" fmla="*/ 838243 h 1018310"/>
                    <a:gd name="connsiteX55" fmla="*/ 107389 w 1192297"/>
                    <a:gd name="connsiteY55" fmla="*/ 781093 h 1018310"/>
                    <a:gd name="connsiteX56" fmla="*/ 102625 w 1192297"/>
                    <a:gd name="connsiteY56" fmla="*/ 745377 h 1018310"/>
                    <a:gd name="connsiteX57" fmla="*/ 74050 w 1192297"/>
                    <a:gd name="connsiteY57" fmla="*/ 726327 h 1018310"/>
                    <a:gd name="connsiteX58" fmla="*/ 45475 w 1192297"/>
                    <a:gd name="connsiteY58" fmla="*/ 659652 h 1018310"/>
                    <a:gd name="connsiteX59" fmla="*/ 26425 w 1192297"/>
                    <a:gd name="connsiteY59" fmla="*/ 602502 h 1018310"/>
                    <a:gd name="connsiteX60" fmla="*/ 35950 w 1192297"/>
                    <a:gd name="connsiteY60" fmla="*/ 459627 h 1018310"/>
                    <a:gd name="connsiteX61" fmla="*/ 55000 w 1192297"/>
                    <a:gd name="connsiteY61" fmla="*/ 431052 h 1018310"/>
                    <a:gd name="connsiteX62" fmla="*/ 112150 w 1192297"/>
                    <a:gd name="connsiteY62" fmla="*/ 383427 h 1018310"/>
                    <a:gd name="connsiteX63" fmla="*/ 131200 w 1192297"/>
                    <a:gd name="connsiteY63" fmla="*/ 354852 h 1018310"/>
                    <a:gd name="connsiteX64" fmla="*/ 159775 w 1192297"/>
                    <a:gd name="connsiteY64" fmla="*/ 335802 h 1018310"/>
                    <a:gd name="connsiteX65" fmla="*/ 169300 w 1192297"/>
                    <a:gd name="connsiteY65" fmla="*/ 297702 h 1018310"/>
                    <a:gd name="connsiteX66" fmla="*/ 197875 w 1192297"/>
                    <a:gd name="connsiteY66" fmla="*/ 288177 h 1018310"/>
                    <a:gd name="connsiteX67" fmla="*/ 226450 w 1192297"/>
                    <a:gd name="connsiteY67" fmla="*/ 269127 h 1018310"/>
                    <a:gd name="connsiteX68" fmla="*/ 226147 w 1192297"/>
                    <a:gd name="connsiteY68" fmla="*/ 74242 h 1018310"/>
                    <a:gd name="connsiteX69" fmla="*/ 226450 w 1192297"/>
                    <a:gd name="connsiteY69" fmla="*/ 78627 h 1018310"/>
                    <a:gd name="connsiteX0" fmla="*/ 226450 w 1192297"/>
                    <a:gd name="connsiteY0" fmla="*/ 78627 h 1018310"/>
                    <a:gd name="connsiteX1" fmla="*/ 255025 w 1192297"/>
                    <a:gd name="connsiteY1" fmla="*/ 192927 h 1018310"/>
                    <a:gd name="connsiteX2" fmla="*/ 285982 w 1192297"/>
                    <a:gd name="connsiteY2" fmla="*/ 235790 h 1018310"/>
                    <a:gd name="connsiteX3" fmla="*/ 288362 w 1192297"/>
                    <a:gd name="connsiteY3" fmla="*/ 166734 h 1018310"/>
                    <a:gd name="connsiteX4" fmla="*/ 359800 w 1192297"/>
                    <a:gd name="connsiteY4" fmla="*/ 195308 h 1018310"/>
                    <a:gd name="connsiteX5" fmla="*/ 436000 w 1192297"/>
                    <a:gd name="connsiteY5" fmla="*/ 183402 h 1018310"/>
                    <a:gd name="connsiteX6" fmla="*/ 502676 w 1192297"/>
                    <a:gd name="connsiteY6" fmla="*/ 204833 h 1018310"/>
                    <a:gd name="connsiteX7" fmla="*/ 562205 w 1192297"/>
                    <a:gd name="connsiteY7" fmla="*/ 46 h 1018310"/>
                    <a:gd name="connsiteX8" fmla="*/ 533631 w 1192297"/>
                    <a:gd name="connsiteY8" fmla="*/ 223883 h 1018310"/>
                    <a:gd name="connsiteX9" fmla="*/ 583637 w 1192297"/>
                    <a:gd name="connsiteY9" fmla="*/ 183401 h 1018310"/>
                    <a:gd name="connsiteX10" fmla="*/ 574112 w 1192297"/>
                    <a:gd name="connsiteY10" fmla="*/ 245316 h 1018310"/>
                    <a:gd name="connsiteX11" fmla="*/ 626501 w 1192297"/>
                    <a:gd name="connsiteY11" fmla="*/ 269127 h 1018310"/>
                    <a:gd name="connsiteX12" fmla="*/ 695556 w 1192297"/>
                    <a:gd name="connsiteY12" fmla="*/ 202452 h 1018310"/>
                    <a:gd name="connsiteX13" fmla="*/ 662219 w 1192297"/>
                    <a:gd name="connsiteY13" fmla="*/ 283416 h 1018310"/>
                    <a:gd name="connsiteX14" fmla="*/ 702701 w 1192297"/>
                    <a:gd name="connsiteY14" fmla="*/ 276272 h 1018310"/>
                    <a:gd name="connsiteX15" fmla="*/ 702700 w 1192297"/>
                    <a:gd name="connsiteY15" fmla="*/ 321516 h 1018310"/>
                    <a:gd name="connsiteX16" fmla="*/ 743180 w 1192297"/>
                    <a:gd name="connsiteY16" fmla="*/ 323897 h 1018310"/>
                    <a:gd name="connsiteX17" fmla="*/ 793188 w 1192297"/>
                    <a:gd name="connsiteY17" fmla="*/ 359615 h 1018310"/>
                    <a:gd name="connsiteX18" fmla="*/ 793187 w 1192297"/>
                    <a:gd name="connsiteY18" fmla="*/ 409621 h 1018310"/>
                    <a:gd name="connsiteX19" fmla="*/ 802713 w 1192297"/>
                    <a:gd name="connsiteY19" fmla="*/ 495346 h 1018310"/>
                    <a:gd name="connsiteX20" fmla="*/ 857482 w 1192297"/>
                    <a:gd name="connsiteY20" fmla="*/ 504871 h 1018310"/>
                    <a:gd name="connsiteX21" fmla="*/ 819381 w 1192297"/>
                    <a:gd name="connsiteY21" fmla="*/ 545352 h 1018310"/>
                    <a:gd name="connsiteX22" fmla="*/ 867006 w 1192297"/>
                    <a:gd name="connsiteY22" fmla="*/ 588214 h 1018310"/>
                    <a:gd name="connsiteX23" fmla="*/ 840813 w 1192297"/>
                    <a:gd name="connsiteY23" fmla="*/ 619171 h 1018310"/>
                    <a:gd name="connsiteX24" fmla="*/ 847956 w 1192297"/>
                    <a:gd name="connsiteY24" fmla="*/ 659652 h 1018310"/>
                    <a:gd name="connsiteX25" fmla="*/ 793186 w 1192297"/>
                    <a:gd name="connsiteY25" fmla="*/ 695371 h 1018310"/>
                    <a:gd name="connsiteX26" fmla="*/ 912252 w 1192297"/>
                    <a:gd name="connsiteY26" fmla="*/ 740616 h 1018310"/>
                    <a:gd name="connsiteX27" fmla="*/ 1019409 w 1192297"/>
                    <a:gd name="connsiteY27" fmla="*/ 757284 h 1018310"/>
                    <a:gd name="connsiteX28" fmla="*/ 1183713 w 1192297"/>
                    <a:gd name="connsiteY28" fmla="*/ 812052 h 1018310"/>
                    <a:gd name="connsiteX29" fmla="*/ 793189 w 1192297"/>
                    <a:gd name="connsiteY29" fmla="*/ 731091 h 1018310"/>
                    <a:gd name="connsiteX30" fmla="*/ 790806 w 1192297"/>
                    <a:gd name="connsiteY30" fmla="*/ 804908 h 1018310"/>
                    <a:gd name="connsiteX31" fmla="*/ 759850 w 1192297"/>
                    <a:gd name="connsiteY31" fmla="*/ 819196 h 1018310"/>
                    <a:gd name="connsiteX32" fmla="*/ 726511 w 1192297"/>
                    <a:gd name="connsiteY32" fmla="*/ 862059 h 1018310"/>
                    <a:gd name="connsiteX33" fmla="*/ 678888 w 1192297"/>
                    <a:gd name="connsiteY33" fmla="*/ 890633 h 1018310"/>
                    <a:gd name="connsiteX34" fmla="*/ 752707 w 1192297"/>
                    <a:gd name="connsiteY34" fmla="*/ 983501 h 1018310"/>
                    <a:gd name="connsiteX35" fmla="*/ 686031 w 1192297"/>
                    <a:gd name="connsiteY35" fmla="*/ 931115 h 1018310"/>
                    <a:gd name="connsiteX36" fmla="*/ 636025 w 1192297"/>
                    <a:gd name="connsiteY36" fmla="*/ 926351 h 1018310"/>
                    <a:gd name="connsiteX37" fmla="*/ 597926 w 1192297"/>
                    <a:gd name="connsiteY37" fmla="*/ 933494 h 1018310"/>
                    <a:gd name="connsiteX38" fmla="*/ 576495 w 1192297"/>
                    <a:gd name="connsiteY38" fmla="*/ 954924 h 1018310"/>
                    <a:gd name="connsiteX39" fmla="*/ 588402 w 1192297"/>
                    <a:gd name="connsiteY39" fmla="*/ 1012077 h 1018310"/>
                    <a:gd name="connsiteX40" fmla="*/ 519344 w 1192297"/>
                    <a:gd name="connsiteY40" fmla="*/ 962069 h 1018310"/>
                    <a:gd name="connsiteX41" fmla="*/ 459814 w 1192297"/>
                    <a:gd name="connsiteY41" fmla="*/ 1002549 h 1018310"/>
                    <a:gd name="connsiteX42" fmla="*/ 419333 w 1192297"/>
                    <a:gd name="connsiteY42" fmla="*/ 964449 h 1018310"/>
                    <a:gd name="connsiteX43" fmla="*/ 390756 w 1192297"/>
                    <a:gd name="connsiteY43" fmla="*/ 1016840 h 1018310"/>
                    <a:gd name="connsiteX44" fmla="*/ 345514 w 1192297"/>
                    <a:gd name="connsiteY44" fmla="*/ 945398 h 1018310"/>
                    <a:gd name="connsiteX45" fmla="*/ 316938 w 1192297"/>
                    <a:gd name="connsiteY45" fmla="*/ 973977 h 1018310"/>
                    <a:gd name="connsiteX46" fmla="*/ 293127 w 1192297"/>
                    <a:gd name="connsiteY46" fmla="*/ 921587 h 1018310"/>
                    <a:gd name="connsiteX47" fmla="*/ 240737 w 1192297"/>
                    <a:gd name="connsiteY47" fmla="*/ 938259 h 1018310"/>
                    <a:gd name="connsiteX48" fmla="*/ 243120 w 1192297"/>
                    <a:gd name="connsiteY48" fmla="*/ 890630 h 1018310"/>
                    <a:gd name="connsiteX49" fmla="*/ 200256 w 1192297"/>
                    <a:gd name="connsiteY49" fmla="*/ 926352 h 1018310"/>
                    <a:gd name="connsiteX50" fmla="*/ 193113 w 1192297"/>
                    <a:gd name="connsiteY50" fmla="*/ 859677 h 1018310"/>
                    <a:gd name="connsiteX51" fmla="*/ 83576 w 1192297"/>
                    <a:gd name="connsiteY51" fmla="*/ 940637 h 1018310"/>
                    <a:gd name="connsiteX52" fmla="*/ 233 w 1192297"/>
                    <a:gd name="connsiteY52" fmla="*/ 993024 h 1018310"/>
                    <a:gd name="connsiteX53" fmla="*/ 62145 w 1192297"/>
                    <a:gd name="connsiteY53" fmla="*/ 928731 h 1018310"/>
                    <a:gd name="connsiteX54" fmla="*/ 164539 w 1192297"/>
                    <a:gd name="connsiteY54" fmla="*/ 838243 h 1018310"/>
                    <a:gd name="connsiteX55" fmla="*/ 107389 w 1192297"/>
                    <a:gd name="connsiteY55" fmla="*/ 781093 h 1018310"/>
                    <a:gd name="connsiteX56" fmla="*/ 102625 w 1192297"/>
                    <a:gd name="connsiteY56" fmla="*/ 745377 h 1018310"/>
                    <a:gd name="connsiteX57" fmla="*/ 74050 w 1192297"/>
                    <a:gd name="connsiteY57" fmla="*/ 726327 h 1018310"/>
                    <a:gd name="connsiteX58" fmla="*/ 45475 w 1192297"/>
                    <a:gd name="connsiteY58" fmla="*/ 659652 h 1018310"/>
                    <a:gd name="connsiteX59" fmla="*/ 26425 w 1192297"/>
                    <a:gd name="connsiteY59" fmla="*/ 602502 h 1018310"/>
                    <a:gd name="connsiteX60" fmla="*/ 35950 w 1192297"/>
                    <a:gd name="connsiteY60" fmla="*/ 459627 h 1018310"/>
                    <a:gd name="connsiteX61" fmla="*/ 55000 w 1192297"/>
                    <a:gd name="connsiteY61" fmla="*/ 431052 h 1018310"/>
                    <a:gd name="connsiteX62" fmla="*/ 112150 w 1192297"/>
                    <a:gd name="connsiteY62" fmla="*/ 383427 h 1018310"/>
                    <a:gd name="connsiteX63" fmla="*/ 131200 w 1192297"/>
                    <a:gd name="connsiteY63" fmla="*/ 354852 h 1018310"/>
                    <a:gd name="connsiteX64" fmla="*/ 159775 w 1192297"/>
                    <a:gd name="connsiteY64" fmla="*/ 335802 h 1018310"/>
                    <a:gd name="connsiteX65" fmla="*/ 169300 w 1192297"/>
                    <a:gd name="connsiteY65" fmla="*/ 297702 h 1018310"/>
                    <a:gd name="connsiteX66" fmla="*/ 197875 w 1192297"/>
                    <a:gd name="connsiteY66" fmla="*/ 288177 h 1018310"/>
                    <a:gd name="connsiteX67" fmla="*/ 226450 w 1192297"/>
                    <a:gd name="connsiteY67" fmla="*/ 269127 h 1018310"/>
                    <a:gd name="connsiteX68" fmla="*/ 226147 w 1192297"/>
                    <a:gd name="connsiteY68" fmla="*/ 74242 h 1018310"/>
                    <a:gd name="connsiteX69" fmla="*/ 226450 w 1192297"/>
                    <a:gd name="connsiteY69" fmla="*/ 78627 h 1018310"/>
                    <a:gd name="connsiteX0" fmla="*/ 228450 w 1194297"/>
                    <a:gd name="connsiteY0" fmla="*/ 78627 h 1018310"/>
                    <a:gd name="connsiteX1" fmla="*/ 257025 w 1194297"/>
                    <a:gd name="connsiteY1" fmla="*/ 192927 h 1018310"/>
                    <a:gd name="connsiteX2" fmla="*/ 287982 w 1194297"/>
                    <a:gd name="connsiteY2" fmla="*/ 235790 h 1018310"/>
                    <a:gd name="connsiteX3" fmla="*/ 290362 w 1194297"/>
                    <a:gd name="connsiteY3" fmla="*/ 166734 h 1018310"/>
                    <a:gd name="connsiteX4" fmla="*/ 361800 w 1194297"/>
                    <a:gd name="connsiteY4" fmla="*/ 195308 h 1018310"/>
                    <a:gd name="connsiteX5" fmla="*/ 438000 w 1194297"/>
                    <a:gd name="connsiteY5" fmla="*/ 183402 h 1018310"/>
                    <a:gd name="connsiteX6" fmla="*/ 504676 w 1194297"/>
                    <a:gd name="connsiteY6" fmla="*/ 204833 h 1018310"/>
                    <a:gd name="connsiteX7" fmla="*/ 564205 w 1194297"/>
                    <a:gd name="connsiteY7" fmla="*/ 46 h 1018310"/>
                    <a:gd name="connsiteX8" fmla="*/ 535631 w 1194297"/>
                    <a:gd name="connsiteY8" fmla="*/ 223883 h 1018310"/>
                    <a:gd name="connsiteX9" fmla="*/ 585637 w 1194297"/>
                    <a:gd name="connsiteY9" fmla="*/ 183401 h 1018310"/>
                    <a:gd name="connsiteX10" fmla="*/ 576112 w 1194297"/>
                    <a:gd name="connsiteY10" fmla="*/ 245316 h 1018310"/>
                    <a:gd name="connsiteX11" fmla="*/ 628501 w 1194297"/>
                    <a:gd name="connsiteY11" fmla="*/ 269127 h 1018310"/>
                    <a:gd name="connsiteX12" fmla="*/ 697556 w 1194297"/>
                    <a:gd name="connsiteY12" fmla="*/ 202452 h 1018310"/>
                    <a:gd name="connsiteX13" fmla="*/ 664219 w 1194297"/>
                    <a:gd name="connsiteY13" fmla="*/ 283416 h 1018310"/>
                    <a:gd name="connsiteX14" fmla="*/ 704701 w 1194297"/>
                    <a:gd name="connsiteY14" fmla="*/ 276272 h 1018310"/>
                    <a:gd name="connsiteX15" fmla="*/ 704700 w 1194297"/>
                    <a:gd name="connsiteY15" fmla="*/ 321516 h 1018310"/>
                    <a:gd name="connsiteX16" fmla="*/ 745180 w 1194297"/>
                    <a:gd name="connsiteY16" fmla="*/ 323897 h 1018310"/>
                    <a:gd name="connsiteX17" fmla="*/ 795188 w 1194297"/>
                    <a:gd name="connsiteY17" fmla="*/ 359615 h 1018310"/>
                    <a:gd name="connsiteX18" fmla="*/ 795187 w 1194297"/>
                    <a:gd name="connsiteY18" fmla="*/ 409621 h 1018310"/>
                    <a:gd name="connsiteX19" fmla="*/ 804713 w 1194297"/>
                    <a:gd name="connsiteY19" fmla="*/ 495346 h 1018310"/>
                    <a:gd name="connsiteX20" fmla="*/ 859482 w 1194297"/>
                    <a:gd name="connsiteY20" fmla="*/ 504871 h 1018310"/>
                    <a:gd name="connsiteX21" fmla="*/ 821381 w 1194297"/>
                    <a:gd name="connsiteY21" fmla="*/ 545352 h 1018310"/>
                    <a:gd name="connsiteX22" fmla="*/ 869006 w 1194297"/>
                    <a:gd name="connsiteY22" fmla="*/ 588214 h 1018310"/>
                    <a:gd name="connsiteX23" fmla="*/ 842813 w 1194297"/>
                    <a:gd name="connsiteY23" fmla="*/ 619171 h 1018310"/>
                    <a:gd name="connsiteX24" fmla="*/ 849956 w 1194297"/>
                    <a:gd name="connsiteY24" fmla="*/ 659652 h 1018310"/>
                    <a:gd name="connsiteX25" fmla="*/ 795186 w 1194297"/>
                    <a:gd name="connsiteY25" fmla="*/ 695371 h 1018310"/>
                    <a:gd name="connsiteX26" fmla="*/ 914252 w 1194297"/>
                    <a:gd name="connsiteY26" fmla="*/ 740616 h 1018310"/>
                    <a:gd name="connsiteX27" fmla="*/ 1021409 w 1194297"/>
                    <a:gd name="connsiteY27" fmla="*/ 757284 h 1018310"/>
                    <a:gd name="connsiteX28" fmla="*/ 1185713 w 1194297"/>
                    <a:gd name="connsiteY28" fmla="*/ 812052 h 1018310"/>
                    <a:gd name="connsiteX29" fmla="*/ 795189 w 1194297"/>
                    <a:gd name="connsiteY29" fmla="*/ 731091 h 1018310"/>
                    <a:gd name="connsiteX30" fmla="*/ 792806 w 1194297"/>
                    <a:gd name="connsiteY30" fmla="*/ 804908 h 1018310"/>
                    <a:gd name="connsiteX31" fmla="*/ 761850 w 1194297"/>
                    <a:gd name="connsiteY31" fmla="*/ 819196 h 1018310"/>
                    <a:gd name="connsiteX32" fmla="*/ 728511 w 1194297"/>
                    <a:gd name="connsiteY32" fmla="*/ 862059 h 1018310"/>
                    <a:gd name="connsiteX33" fmla="*/ 680888 w 1194297"/>
                    <a:gd name="connsiteY33" fmla="*/ 890633 h 1018310"/>
                    <a:gd name="connsiteX34" fmla="*/ 754707 w 1194297"/>
                    <a:gd name="connsiteY34" fmla="*/ 983501 h 1018310"/>
                    <a:gd name="connsiteX35" fmla="*/ 688031 w 1194297"/>
                    <a:gd name="connsiteY35" fmla="*/ 931115 h 1018310"/>
                    <a:gd name="connsiteX36" fmla="*/ 638025 w 1194297"/>
                    <a:gd name="connsiteY36" fmla="*/ 926351 h 1018310"/>
                    <a:gd name="connsiteX37" fmla="*/ 599926 w 1194297"/>
                    <a:gd name="connsiteY37" fmla="*/ 933494 h 1018310"/>
                    <a:gd name="connsiteX38" fmla="*/ 578495 w 1194297"/>
                    <a:gd name="connsiteY38" fmla="*/ 954924 h 1018310"/>
                    <a:gd name="connsiteX39" fmla="*/ 590402 w 1194297"/>
                    <a:gd name="connsiteY39" fmla="*/ 1012077 h 1018310"/>
                    <a:gd name="connsiteX40" fmla="*/ 521344 w 1194297"/>
                    <a:gd name="connsiteY40" fmla="*/ 962069 h 1018310"/>
                    <a:gd name="connsiteX41" fmla="*/ 461814 w 1194297"/>
                    <a:gd name="connsiteY41" fmla="*/ 1002549 h 1018310"/>
                    <a:gd name="connsiteX42" fmla="*/ 421333 w 1194297"/>
                    <a:gd name="connsiteY42" fmla="*/ 964449 h 1018310"/>
                    <a:gd name="connsiteX43" fmla="*/ 392756 w 1194297"/>
                    <a:gd name="connsiteY43" fmla="*/ 1016840 h 1018310"/>
                    <a:gd name="connsiteX44" fmla="*/ 347514 w 1194297"/>
                    <a:gd name="connsiteY44" fmla="*/ 945398 h 1018310"/>
                    <a:gd name="connsiteX45" fmla="*/ 318938 w 1194297"/>
                    <a:gd name="connsiteY45" fmla="*/ 973977 h 1018310"/>
                    <a:gd name="connsiteX46" fmla="*/ 295127 w 1194297"/>
                    <a:gd name="connsiteY46" fmla="*/ 921587 h 1018310"/>
                    <a:gd name="connsiteX47" fmla="*/ 242737 w 1194297"/>
                    <a:gd name="connsiteY47" fmla="*/ 938259 h 1018310"/>
                    <a:gd name="connsiteX48" fmla="*/ 245120 w 1194297"/>
                    <a:gd name="connsiteY48" fmla="*/ 890630 h 1018310"/>
                    <a:gd name="connsiteX49" fmla="*/ 202256 w 1194297"/>
                    <a:gd name="connsiteY49" fmla="*/ 926352 h 1018310"/>
                    <a:gd name="connsiteX50" fmla="*/ 195113 w 1194297"/>
                    <a:gd name="connsiteY50" fmla="*/ 859677 h 1018310"/>
                    <a:gd name="connsiteX51" fmla="*/ 85576 w 1194297"/>
                    <a:gd name="connsiteY51" fmla="*/ 940637 h 1018310"/>
                    <a:gd name="connsiteX52" fmla="*/ 2233 w 1194297"/>
                    <a:gd name="connsiteY52" fmla="*/ 993024 h 1018310"/>
                    <a:gd name="connsiteX53" fmla="*/ 64145 w 1194297"/>
                    <a:gd name="connsiteY53" fmla="*/ 928731 h 1018310"/>
                    <a:gd name="connsiteX54" fmla="*/ 166539 w 1194297"/>
                    <a:gd name="connsiteY54" fmla="*/ 838243 h 1018310"/>
                    <a:gd name="connsiteX55" fmla="*/ 109389 w 1194297"/>
                    <a:gd name="connsiteY55" fmla="*/ 781093 h 1018310"/>
                    <a:gd name="connsiteX56" fmla="*/ 104625 w 1194297"/>
                    <a:gd name="connsiteY56" fmla="*/ 745377 h 1018310"/>
                    <a:gd name="connsiteX57" fmla="*/ 76050 w 1194297"/>
                    <a:gd name="connsiteY57" fmla="*/ 726327 h 1018310"/>
                    <a:gd name="connsiteX58" fmla="*/ 47475 w 1194297"/>
                    <a:gd name="connsiteY58" fmla="*/ 659652 h 1018310"/>
                    <a:gd name="connsiteX59" fmla="*/ 28425 w 1194297"/>
                    <a:gd name="connsiteY59" fmla="*/ 602502 h 1018310"/>
                    <a:gd name="connsiteX60" fmla="*/ 37950 w 1194297"/>
                    <a:gd name="connsiteY60" fmla="*/ 459627 h 1018310"/>
                    <a:gd name="connsiteX61" fmla="*/ 57000 w 1194297"/>
                    <a:gd name="connsiteY61" fmla="*/ 431052 h 1018310"/>
                    <a:gd name="connsiteX62" fmla="*/ 114150 w 1194297"/>
                    <a:gd name="connsiteY62" fmla="*/ 383427 h 1018310"/>
                    <a:gd name="connsiteX63" fmla="*/ 133200 w 1194297"/>
                    <a:gd name="connsiteY63" fmla="*/ 354852 h 1018310"/>
                    <a:gd name="connsiteX64" fmla="*/ 161775 w 1194297"/>
                    <a:gd name="connsiteY64" fmla="*/ 335802 h 1018310"/>
                    <a:gd name="connsiteX65" fmla="*/ 171300 w 1194297"/>
                    <a:gd name="connsiteY65" fmla="*/ 297702 h 1018310"/>
                    <a:gd name="connsiteX66" fmla="*/ 199875 w 1194297"/>
                    <a:gd name="connsiteY66" fmla="*/ 288177 h 1018310"/>
                    <a:gd name="connsiteX67" fmla="*/ 228450 w 1194297"/>
                    <a:gd name="connsiteY67" fmla="*/ 269127 h 1018310"/>
                    <a:gd name="connsiteX68" fmla="*/ 228147 w 1194297"/>
                    <a:gd name="connsiteY68" fmla="*/ 74242 h 1018310"/>
                    <a:gd name="connsiteX69" fmla="*/ 228450 w 1194297"/>
                    <a:gd name="connsiteY69" fmla="*/ 78627 h 1018310"/>
                    <a:gd name="connsiteX0" fmla="*/ 227664 w 1193511"/>
                    <a:gd name="connsiteY0" fmla="*/ 78627 h 1018310"/>
                    <a:gd name="connsiteX1" fmla="*/ 256239 w 1193511"/>
                    <a:gd name="connsiteY1" fmla="*/ 192927 h 1018310"/>
                    <a:gd name="connsiteX2" fmla="*/ 287196 w 1193511"/>
                    <a:gd name="connsiteY2" fmla="*/ 235790 h 1018310"/>
                    <a:gd name="connsiteX3" fmla="*/ 289576 w 1193511"/>
                    <a:gd name="connsiteY3" fmla="*/ 166734 h 1018310"/>
                    <a:gd name="connsiteX4" fmla="*/ 361014 w 1193511"/>
                    <a:gd name="connsiteY4" fmla="*/ 195308 h 1018310"/>
                    <a:gd name="connsiteX5" fmla="*/ 437214 w 1193511"/>
                    <a:gd name="connsiteY5" fmla="*/ 183402 h 1018310"/>
                    <a:gd name="connsiteX6" fmla="*/ 503890 w 1193511"/>
                    <a:gd name="connsiteY6" fmla="*/ 204833 h 1018310"/>
                    <a:gd name="connsiteX7" fmla="*/ 563419 w 1193511"/>
                    <a:gd name="connsiteY7" fmla="*/ 46 h 1018310"/>
                    <a:gd name="connsiteX8" fmla="*/ 534845 w 1193511"/>
                    <a:gd name="connsiteY8" fmla="*/ 223883 h 1018310"/>
                    <a:gd name="connsiteX9" fmla="*/ 584851 w 1193511"/>
                    <a:gd name="connsiteY9" fmla="*/ 183401 h 1018310"/>
                    <a:gd name="connsiteX10" fmla="*/ 575326 w 1193511"/>
                    <a:gd name="connsiteY10" fmla="*/ 245316 h 1018310"/>
                    <a:gd name="connsiteX11" fmla="*/ 627715 w 1193511"/>
                    <a:gd name="connsiteY11" fmla="*/ 269127 h 1018310"/>
                    <a:gd name="connsiteX12" fmla="*/ 696770 w 1193511"/>
                    <a:gd name="connsiteY12" fmla="*/ 202452 h 1018310"/>
                    <a:gd name="connsiteX13" fmla="*/ 663433 w 1193511"/>
                    <a:gd name="connsiteY13" fmla="*/ 283416 h 1018310"/>
                    <a:gd name="connsiteX14" fmla="*/ 703915 w 1193511"/>
                    <a:gd name="connsiteY14" fmla="*/ 276272 h 1018310"/>
                    <a:gd name="connsiteX15" fmla="*/ 703914 w 1193511"/>
                    <a:gd name="connsiteY15" fmla="*/ 321516 h 1018310"/>
                    <a:gd name="connsiteX16" fmla="*/ 744394 w 1193511"/>
                    <a:gd name="connsiteY16" fmla="*/ 323897 h 1018310"/>
                    <a:gd name="connsiteX17" fmla="*/ 794402 w 1193511"/>
                    <a:gd name="connsiteY17" fmla="*/ 359615 h 1018310"/>
                    <a:gd name="connsiteX18" fmla="*/ 794401 w 1193511"/>
                    <a:gd name="connsiteY18" fmla="*/ 409621 h 1018310"/>
                    <a:gd name="connsiteX19" fmla="*/ 803927 w 1193511"/>
                    <a:gd name="connsiteY19" fmla="*/ 495346 h 1018310"/>
                    <a:gd name="connsiteX20" fmla="*/ 858696 w 1193511"/>
                    <a:gd name="connsiteY20" fmla="*/ 504871 h 1018310"/>
                    <a:gd name="connsiteX21" fmla="*/ 820595 w 1193511"/>
                    <a:gd name="connsiteY21" fmla="*/ 545352 h 1018310"/>
                    <a:gd name="connsiteX22" fmla="*/ 868220 w 1193511"/>
                    <a:gd name="connsiteY22" fmla="*/ 588214 h 1018310"/>
                    <a:gd name="connsiteX23" fmla="*/ 842027 w 1193511"/>
                    <a:gd name="connsiteY23" fmla="*/ 619171 h 1018310"/>
                    <a:gd name="connsiteX24" fmla="*/ 849170 w 1193511"/>
                    <a:gd name="connsiteY24" fmla="*/ 659652 h 1018310"/>
                    <a:gd name="connsiteX25" fmla="*/ 794400 w 1193511"/>
                    <a:gd name="connsiteY25" fmla="*/ 695371 h 1018310"/>
                    <a:gd name="connsiteX26" fmla="*/ 913466 w 1193511"/>
                    <a:gd name="connsiteY26" fmla="*/ 740616 h 1018310"/>
                    <a:gd name="connsiteX27" fmla="*/ 1020623 w 1193511"/>
                    <a:gd name="connsiteY27" fmla="*/ 757284 h 1018310"/>
                    <a:gd name="connsiteX28" fmla="*/ 1184927 w 1193511"/>
                    <a:gd name="connsiteY28" fmla="*/ 812052 h 1018310"/>
                    <a:gd name="connsiteX29" fmla="*/ 794403 w 1193511"/>
                    <a:gd name="connsiteY29" fmla="*/ 731091 h 1018310"/>
                    <a:gd name="connsiteX30" fmla="*/ 792020 w 1193511"/>
                    <a:gd name="connsiteY30" fmla="*/ 804908 h 1018310"/>
                    <a:gd name="connsiteX31" fmla="*/ 761064 w 1193511"/>
                    <a:gd name="connsiteY31" fmla="*/ 819196 h 1018310"/>
                    <a:gd name="connsiteX32" fmla="*/ 727725 w 1193511"/>
                    <a:gd name="connsiteY32" fmla="*/ 862059 h 1018310"/>
                    <a:gd name="connsiteX33" fmla="*/ 680102 w 1193511"/>
                    <a:gd name="connsiteY33" fmla="*/ 890633 h 1018310"/>
                    <a:gd name="connsiteX34" fmla="*/ 753921 w 1193511"/>
                    <a:gd name="connsiteY34" fmla="*/ 983501 h 1018310"/>
                    <a:gd name="connsiteX35" fmla="*/ 687245 w 1193511"/>
                    <a:gd name="connsiteY35" fmla="*/ 931115 h 1018310"/>
                    <a:gd name="connsiteX36" fmla="*/ 637239 w 1193511"/>
                    <a:gd name="connsiteY36" fmla="*/ 926351 h 1018310"/>
                    <a:gd name="connsiteX37" fmla="*/ 599140 w 1193511"/>
                    <a:gd name="connsiteY37" fmla="*/ 933494 h 1018310"/>
                    <a:gd name="connsiteX38" fmla="*/ 577709 w 1193511"/>
                    <a:gd name="connsiteY38" fmla="*/ 954924 h 1018310"/>
                    <a:gd name="connsiteX39" fmla="*/ 589616 w 1193511"/>
                    <a:gd name="connsiteY39" fmla="*/ 1012077 h 1018310"/>
                    <a:gd name="connsiteX40" fmla="*/ 520558 w 1193511"/>
                    <a:gd name="connsiteY40" fmla="*/ 962069 h 1018310"/>
                    <a:gd name="connsiteX41" fmla="*/ 461028 w 1193511"/>
                    <a:gd name="connsiteY41" fmla="*/ 1002549 h 1018310"/>
                    <a:gd name="connsiteX42" fmla="*/ 420547 w 1193511"/>
                    <a:gd name="connsiteY42" fmla="*/ 964449 h 1018310"/>
                    <a:gd name="connsiteX43" fmla="*/ 391970 w 1193511"/>
                    <a:gd name="connsiteY43" fmla="*/ 1016840 h 1018310"/>
                    <a:gd name="connsiteX44" fmla="*/ 346728 w 1193511"/>
                    <a:gd name="connsiteY44" fmla="*/ 945398 h 1018310"/>
                    <a:gd name="connsiteX45" fmla="*/ 318152 w 1193511"/>
                    <a:gd name="connsiteY45" fmla="*/ 973977 h 1018310"/>
                    <a:gd name="connsiteX46" fmla="*/ 294341 w 1193511"/>
                    <a:gd name="connsiteY46" fmla="*/ 921587 h 1018310"/>
                    <a:gd name="connsiteX47" fmla="*/ 241951 w 1193511"/>
                    <a:gd name="connsiteY47" fmla="*/ 938259 h 1018310"/>
                    <a:gd name="connsiteX48" fmla="*/ 244334 w 1193511"/>
                    <a:gd name="connsiteY48" fmla="*/ 890630 h 1018310"/>
                    <a:gd name="connsiteX49" fmla="*/ 201470 w 1193511"/>
                    <a:gd name="connsiteY49" fmla="*/ 926352 h 1018310"/>
                    <a:gd name="connsiteX50" fmla="*/ 194327 w 1193511"/>
                    <a:gd name="connsiteY50" fmla="*/ 859677 h 1018310"/>
                    <a:gd name="connsiteX51" fmla="*/ 84790 w 1193511"/>
                    <a:gd name="connsiteY51" fmla="*/ 940637 h 1018310"/>
                    <a:gd name="connsiteX52" fmla="*/ 1447 w 1193511"/>
                    <a:gd name="connsiteY52" fmla="*/ 993024 h 1018310"/>
                    <a:gd name="connsiteX53" fmla="*/ 41928 w 1193511"/>
                    <a:gd name="connsiteY53" fmla="*/ 940637 h 1018310"/>
                    <a:gd name="connsiteX54" fmla="*/ 165753 w 1193511"/>
                    <a:gd name="connsiteY54" fmla="*/ 838243 h 1018310"/>
                    <a:gd name="connsiteX55" fmla="*/ 108603 w 1193511"/>
                    <a:gd name="connsiteY55" fmla="*/ 781093 h 1018310"/>
                    <a:gd name="connsiteX56" fmla="*/ 103839 w 1193511"/>
                    <a:gd name="connsiteY56" fmla="*/ 745377 h 1018310"/>
                    <a:gd name="connsiteX57" fmla="*/ 75264 w 1193511"/>
                    <a:gd name="connsiteY57" fmla="*/ 726327 h 1018310"/>
                    <a:gd name="connsiteX58" fmla="*/ 46689 w 1193511"/>
                    <a:gd name="connsiteY58" fmla="*/ 659652 h 1018310"/>
                    <a:gd name="connsiteX59" fmla="*/ 27639 w 1193511"/>
                    <a:gd name="connsiteY59" fmla="*/ 602502 h 1018310"/>
                    <a:gd name="connsiteX60" fmla="*/ 37164 w 1193511"/>
                    <a:gd name="connsiteY60" fmla="*/ 459627 h 1018310"/>
                    <a:gd name="connsiteX61" fmla="*/ 56214 w 1193511"/>
                    <a:gd name="connsiteY61" fmla="*/ 431052 h 1018310"/>
                    <a:gd name="connsiteX62" fmla="*/ 113364 w 1193511"/>
                    <a:gd name="connsiteY62" fmla="*/ 383427 h 1018310"/>
                    <a:gd name="connsiteX63" fmla="*/ 132414 w 1193511"/>
                    <a:gd name="connsiteY63" fmla="*/ 354852 h 1018310"/>
                    <a:gd name="connsiteX64" fmla="*/ 160989 w 1193511"/>
                    <a:gd name="connsiteY64" fmla="*/ 335802 h 1018310"/>
                    <a:gd name="connsiteX65" fmla="*/ 170514 w 1193511"/>
                    <a:gd name="connsiteY65" fmla="*/ 297702 h 1018310"/>
                    <a:gd name="connsiteX66" fmla="*/ 199089 w 1193511"/>
                    <a:gd name="connsiteY66" fmla="*/ 288177 h 1018310"/>
                    <a:gd name="connsiteX67" fmla="*/ 227664 w 1193511"/>
                    <a:gd name="connsiteY67" fmla="*/ 269127 h 1018310"/>
                    <a:gd name="connsiteX68" fmla="*/ 227361 w 1193511"/>
                    <a:gd name="connsiteY68" fmla="*/ 74242 h 1018310"/>
                    <a:gd name="connsiteX69" fmla="*/ 227664 w 1193511"/>
                    <a:gd name="connsiteY69" fmla="*/ 78627 h 1018310"/>
                    <a:gd name="connsiteX0" fmla="*/ 226697 w 1192544"/>
                    <a:gd name="connsiteY0" fmla="*/ 78627 h 1018310"/>
                    <a:gd name="connsiteX1" fmla="*/ 255272 w 1192544"/>
                    <a:gd name="connsiteY1" fmla="*/ 192927 h 1018310"/>
                    <a:gd name="connsiteX2" fmla="*/ 286229 w 1192544"/>
                    <a:gd name="connsiteY2" fmla="*/ 235790 h 1018310"/>
                    <a:gd name="connsiteX3" fmla="*/ 288609 w 1192544"/>
                    <a:gd name="connsiteY3" fmla="*/ 166734 h 1018310"/>
                    <a:gd name="connsiteX4" fmla="*/ 360047 w 1192544"/>
                    <a:gd name="connsiteY4" fmla="*/ 195308 h 1018310"/>
                    <a:gd name="connsiteX5" fmla="*/ 436247 w 1192544"/>
                    <a:gd name="connsiteY5" fmla="*/ 183402 h 1018310"/>
                    <a:gd name="connsiteX6" fmla="*/ 502923 w 1192544"/>
                    <a:gd name="connsiteY6" fmla="*/ 204833 h 1018310"/>
                    <a:gd name="connsiteX7" fmla="*/ 562452 w 1192544"/>
                    <a:gd name="connsiteY7" fmla="*/ 46 h 1018310"/>
                    <a:gd name="connsiteX8" fmla="*/ 533878 w 1192544"/>
                    <a:gd name="connsiteY8" fmla="*/ 223883 h 1018310"/>
                    <a:gd name="connsiteX9" fmla="*/ 583884 w 1192544"/>
                    <a:gd name="connsiteY9" fmla="*/ 183401 h 1018310"/>
                    <a:gd name="connsiteX10" fmla="*/ 574359 w 1192544"/>
                    <a:gd name="connsiteY10" fmla="*/ 245316 h 1018310"/>
                    <a:gd name="connsiteX11" fmla="*/ 626748 w 1192544"/>
                    <a:gd name="connsiteY11" fmla="*/ 269127 h 1018310"/>
                    <a:gd name="connsiteX12" fmla="*/ 695803 w 1192544"/>
                    <a:gd name="connsiteY12" fmla="*/ 202452 h 1018310"/>
                    <a:gd name="connsiteX13" fmla="*/ 662466 w 1192544"/>
                    <a:gd name="connsiteY13" fmla="*/ 283416 h 1018310"/>
                    <a:gd name="connsiteX14" fmla="*/ 702948 w 1192544"/>
                    <a:gd name="connsiteY14" fmla="*/ 276272 h 1018310"/>
                    <a:gd name="connsiteX15" fmla="*/ 702947 w 1192544"/>
                    <a:gd name="connsiteY15" fmla="*/ 321516 h 1018310"/>
                    <a:gd name="connsiteX16" fmla="*/ 743427 w 1192544"/>
                    <a:gd name="connsiteY16" fmla="*/ 323897 h 1018310"/>
                    <a:gd name="connsiteX17" fmla="*/ 793435 w 1192544"/>
                    <a:gd name="connsiteY17" fmla="*/ 359615 h 1018310"/>
                    <a:gd name="connsiteX18" fmla="*/ 793434 w 1192544"/>
                    <a:gd name="connsiteY18" fmla="*/ 409621 h 1018310"/>
                    <a:gd name="connsiteX19" fmla="*/ 802960 w 1192544"/>
                    <a:gd name="connsiteY19" fmla="*/ 495346 h 1018310"/>
                    <a:gd name="connsiteX20" fmla="*/ 857729 w 1192544"/>
                    <a:gd name="connsiteY20" fmla="*/ 504871 h 1018310"/>
                    <a:gd name="connsiteX21" fmla="*/ 819628 w 1192544"/>
                    <a:gd name="connsiteY21" fmla="*/ 545352 h 1018310"/>
                    <a:gd name="connsiteX22" fmla="*/ 867253 w 1192544"/>
                    <a:gd name="connsiteY22" fmla="*/ 588214 h 1018310"/>
                    <a:gd name="connsiteX23" fmla="*/ 841060 w 1192544"/>
                    <a:gd name="connsiteY23" fmla="*/ 619171 h 1018310"/>
                    <a:gd name="connsiteX24" fmla="*/ 848203 w 1192544"/>
                    <a:gd name="connsiteY24" fmla="*/ 659652 h 1018310"/>
                    <a:gd name="connsiteX25" fmla="*/ 793433 w 1192544"/>
                    <a:gd name="connsiteY25" fmla="*/ 695371 h 1018310"/>
                    <a:gd name="connsiteX26" fmla="*/ 912499 w 1192544"/>
                    <a:gd name="connsiteY26" fmla="*/ 740616 h 1018310"/>
                    <a:gd name="connsiteX27" fmla="*/ 1019656 w 1192544"/>
                    <a:gd name="connsiteY27" fmla="*/ 757284 h 1018310"/>
                    <a:gd name="connsiteX28" fmla="*/ 1183960 w 1192544"/>
                    <a:gd name="connsiteY28" fmla="*/ 812052 h 1018310"/>
                    <a:gd name="connsiteX29" fmla="*/ 793436 w 1192544"/>
                    <a:gd name="connsiteY29" fmla="*/ 731091 h 1018310"/>
                    <a:gd name="connsiteX30" fmla="*/ 791053 w 1192544"/>
                    <a:gd name="connsiteY30" fmla="*/ 804908 h 1018310"/>
                    <a:gd name="connsiteX31" fmla="*/ 760097 w 1192544"/>
                    <a:gd name="connsiteY31" fmla="*/ 819196 h 1018310"/>
                    <a:gd name="connsiteX32" fmla="*/ 726758 w 1192544"/>
                    <a:gd name="connsiteY32" fmla="*/ 862059 h 1018310"/>
                    <a:gd name="connsiteX33" fmla="*/ 679135 w 1192544"/>
                    <a:gd name="connsiteY33" fmla="*/ 890633 h 1018310"/>
                    <a:gd name="connsiteX34" fmla="*/ 752954 w 1192544"/>
                    <a:gd name="connsiteY34" fmla="*/ 983501 h 1018310"/>
                    <a:gd name="connsiteX35" fmla="*/ 686278 w 1192544"/>
                    <a:gd name="connsiteY35" fmla="*/ 931115 h 1018310"/>
                    <a:gd name="connsiteX36" fmla="*/ 636272 w 1192544"/>
                    <a:gd name="connsiteY36" fmla="*/ 926351 h 1018310"/>
                    <a:gd name="connsiteX37" fmla="*/ 598173 w 1192544"/>
                    <a:gd name="connsiteY37" fmla="*/ 933494 h 1018310"/>
                    <a:gd name="connsiteX38" fmla="*/ 576742 w 1192544"/>
                    <a:gd name="connsiteY38" fmla="*/ 954924 h 1018310"/>
                    <a:gd name="connsiteX39" fmla="*/ 588649 w 1192544"/>
                    <a:gd name="connsiteY39" fmla="*/ 1012077 h 1018310"/>
                    <a:gd name="connsiteX40" fmla="*/ 519591 w 1192544"/>
                    <a:gd name="connsiteY40" fmla="*/ 962069 h 1018310"/>
                    <a:gd name="connsiteX41" fmla="*/ 460061 w 1192544"/>
                    <a:gd name="connsiteY41" fmla="*/ 1002549 h 1018310"/>
                    <a:gd name="connsiteX42" fmla="*/ 419580 w 1192544"/>
                    <a:gd name="connsiteY42" fmla="*/ 964449 h 1018310"/>
                    <a:gd name="connsiteX43" fmla="*/ 391003 w 1192544"/>
                    <a:gd name="connsiteY43" fmla="*/ 1016840 h 1018310"/>
                    <a:gd name="connsiteX44" fmla="*/ 345761 w 1192544"/>
                    <a:gd name="connsiteY44" fmla="*/ 945398 h 1018310"/>
                    <a:gd name="connsiteX45" fmla="*/ 317185 w 1192544"/>
                    <a:gd name="connsiteY45" fmla="*/ 973977 h 1018310"/>
                    <a:gd name="connsiteX46" fmla="*/ 293374 w 1192544"/>
                    <a:gd name="connsiteY46" fmla="*/ 921587 h 1018310"/>
                    <a:gd name="connsiteX47" fmla="*/ 240984 w 1192544"/>
                    <a:gd name="connsiteY47" fmla="*/ 938259 h 1018310"/>
                    <a:gd name="connsiteX48" fmla="*/ 243367 w 1192544"/>
                    <a:gd name="connsiteY48" fmla="*/ 890630 h 1018310"/>
                    <a:gd name="connsiteX49" fmla="*/ 200503 w 1192544"/>
                    <a:gd name="connsiteY49" fmla="*/ 926352 h 1018310"/>
                    <a:gd name="connsiteX50" fmla="*/ 193360 w 1192544"/>
                    <a:gd name="connsiteY50" fmla="*/ 859677 h 1018310"/>
                    <a:gd name="connsiteX51" fmla="*/ 62392 w 1192544"/>
                    <a:gd name="connsiteY51" fmla="*/ 964449 h 1018310"/>
                    <a:gd name="connsiteX52" fmla="*/ 480 w 1192544"/>
                    <a:gd name="connsiteY52" fmla="*/ 993024 h 1018310"/>
                    <a:gd name="connsiteX53" fmla="*/ 40961 w 1192544"/>
                    <a:gd name="connsiteY53" fmla="*/ 940637 h 1018310"/>
                    <a:gd name="connsiteX54" fmla="*/ 164786 w 1192544"/>
                    <a:gd name="connsiteY54" fmla="*/ 838243 h 1018310"/>
                    <a:gd name="connsiteX55" fmla="*/ 107636 w 1192544"/>
                    <a:gd name="connsiteY55" fmla="*/ 781093 h 1018310"/>
                    <a:gd name="connsiteX56" fmla="*/ 102872 w 1192544"/>
                    <a:gd name="connsiteY56" fmla="*/ 745377 h 1018310"/>
                    <a:gd name="connsiteX57" fmla="*/ 74297 w 1192544"/>
                    <a:gd name="connsiteY57" fmla="*/ 726327 h 1018310"/>
                    <a:gd name="connsiteX58" fmla="*/ 45722 w 1192544"/>
                    <a:gd name="connsiteY58" fmla="*/ 659652 h 1018310"/>
                    <a:gd name="connsiteX59" fmla="*/ 26672 w 1192544"/>
                    <a:gd name="connsiteY59" fmla="*/ 602502 h 1018310"/>
                    <a:gd name="connsiteX60" fmla="*/ 36197 w 1192544"/>
                    <a:gd name="connsiteY60" fmla="*/ 459627 h 1018310"/>
                    <a:gd name="connsiteX61" fmla="*/ 55247 w 1192544"/>
                    <a:gd name="connsiteY61" fmla="*/ 431052 h 1018310"/>
                    <a:gd name="connsiteX62" fmla="*/ 112397 w 1192544"/>
                    <a:gd name="connsiteY62" fmla="*/ 383427 h 1018310"/>
                    <a:gd name="connsiteX63" fmla="*/ 131447 w 1192544"/>
                    <a:gd name="connsiteY63" fmla="*/ 354852 h 1018310"/>
                    <a:gd name="connsiteX64" fmla="*/ 160022 w 1192544"/>
                    <a:gd name="connsiteY64" fmla="*/ 335802 h 1018310"/>
                    <a:gd name="connsiteX65" fmla="*/ 169547 w 1192544"/>
                    <a:gd name="connsiteY65" fmla="*/ 297702 h 1018310"/>
                    <a:gd name="connsiteX66" fmla="*/ 198122 w 1192544"/>
                    <a:gd name="connsiteY66" fmla="*/ 288177 h 1018310"/>
                    <a:gd name="connsiteX67" fmla="*/ 226697 w 1192544"/>
                    <a:gd name="connsiteY67" fmla="*/ 269127 h 1018310"/>
                    <a:gd name="connsiteX68" fmla="*/ 226394 w 1192544"/>
                    <a:gd name="connsiteY68" fmla="*/ 74242 h 1018310"/>
                    <a:gd name="connsiteX69" fmla="*/ 226697 w 1192544"/>
                    <a:gd name="connsiteY69" fmla="*/ 78627 h 1018310"/>
                    <a:gd name="connsiteX0" fmla="*/ 226697 w 1192544"/>
                    <a:gd name="connsiteY0" fmla="*/ 78627 h 1018310"/>
                    <a:gd name="connsiteX1" fmla="*/ 255272 w 1192544"/>
                    <a:gd name="connsiteY1" fmla="*/ 192927 h 1018310"/>
                    <a:gd name="connsiteX2" fmla="*/ 286229 w 1192544"/>
                    <a:gd name="connsiteY2" fmla="*/ 235790 h 1018310"/>
                    <a:gd name="connsiteX3" fmla="*/ 288609 w 1192544"/>
                    <a:gd name="connsiteY3" fmla="*/ 166734 h 1018310"/>
                    <a:gd name="connsiteX4" fmla="*/ 360047 w 1192544"/>
                    <a:gd name="connsiteY4" fmla="*/ 195308 h 1018310"/>
                    <a:gd name="connsiteX5" fmla="*/ 436247 w 1192544"/>
                    <a:gd name="connsiteY5" fmla="*/ 183402 h 1018310"/>
                    <a:gd name="connsiteX6" fmla="*/ 502923 w 1192544"/>
                    <a:gd name="connsiteY6" fmla="*/ 204833 h 1018310"/>
                    <a:gd name="connsiteX7" fmla="*/ 562452 w 1192544"/>
                    <a:gd name="connsiteY7" fmla="*/ 46 h 1018310"/>
                    <a:gd name="connsiteX8" fmla="*/ 533878 w 1192544"/>
                    <a:gd name="connsiteY8" fmla="*/ 223883 h 1018310"/>
                    <a:gd name="connsiteX9" fmla="*/ 583884 w 1192544"/>
                    <a:gd name="connsiteY9" fmla="*/ 183401 h 1018310"/>
                    <a:gd name="connsiteX10" fmla="*/ 574359 w 1192544"/>
                    <a:gd name="connsiteY10" fmla="*/ 245316 h 1018310"/>
                    <a:gd name="connsiteX11" fmla="*/ 626748 w 1192544"/>
                    <a:gd name="connsiteY11" fmla="*/ 269127 h 1018310"/>
                    <a:gd name="connsiteX12" fmla="*/ 695803 w 1192544"/>
                    <a:gd name="connsiteY12" fmla="*/ 202452 h 1018310"/>
                    <a:gd name="connsiteX13" fmla="*/ 662466 w 1192544"/>
                    <a:gd name="connsiteY13" fmla="*/ 283416 h 1018310"/>
                    <a:gd name="connsiteX14" fmla="*/ 702948 w 1192544"/>
                    <a:gd name="connsiteY14" fmla="*/ 276272 h 1018310"/>
                    <a:gd name="connsiteX15" fmla="*/ 702947 w 1192544"/>
                    <a:gd name="connsiteY15" fmla="*/ 321516 h 1018310"/>
                    <a:gd name="connsiteX16" fmla="*/ 743427 w 1192544"/>
                    <a:gd name="connsiteY16" fmla="*/ 323897 h 1018310"/>
                    <a:gd name="connsiteX17" fmla="*/ 793435 w 1192544"/>
                    <a:gd name="connsiteY17" fmla="*/ 359615 h 1018310"/>
                    <a:gd name="connsiteX18" fmla="*/ 793434 w 1192544"/>
                    <a:gd name="connsiteY18" fmla="*/ 409621 h 1018310"/>
                    <a:gd name="connsiteX19" fmla="*/ 802960 w 1192544"/>
                    <a:gd name="connsiteY19" fmla="*/ 495346 h 1018310"/>
                    <a:gd name="connsiteX20" fmla="*/ 857729 w 1192544"/>
                    <a:gd name="connsiteY20" fmla="*/ 504871 h 1018310"/>
                    <a:gd name="connsiteX21" fmla="*/ 819628 w 1192544"/>
                    <a:gd name="connsiteY21" fmla="*/ 545352 h 1018310"/>
                    <a:gd name="connsiteX22" fmla="*/ 867253 w 1192544"/>
                    <a:gd name="connsiteY22" fmla="*/ 588214 h 1018310"/>
                    <a:gd name="connsiteX23" fmla="*/ 841060 w 1192544"/>
                    <a:gd name="connsiteY23" fmla="*/ 619171 h 1018310"/>
                    <a:gd name="connsiteX24" fmla="*/ 848203 w 1192544"/>
                    <a:gd name="connsiteY24" fmla="*/ 659652 h 1018310"/>
                    <a:gd name="connsiteX25" fmla="*/ 793433 w 1192544"/>
                    <a:gd name="connsiteY25" fmla="*/ 695371 h 1018310"/>
                    <a:gd name="connsiteX26" fmla="*/ 912499 w 1192544"/>
                    <a:gd name="connsiteY26" fmla="*/ 740616 h 1018310"/>
                    <a:gd name="connsiteX27" fmla="*/ 1019656 w 1192544"/>
                    <a:gd name="connsiteY27" fmla="*/ 757284 h 1018310"/>
                    <a:gd name="connsiteX28" fmla="*/ 1183960 w 1192544"/>
                    <a:gd name="connsiteY28" fmla="*/ 812052 h 1018310"/>
                    <a:gd name="connsiteX29" fmla="*/ 793436 w 1192544"/>
                    <a:gd name="connsiteY29" fmla="*/ 731091 h 1018310"/>
                    <a:gd name="connsiteX30" fmla="*/ 791053 w 1192544"/>
                    <a:gd name="connsiteY30" fmla="*/ 804908 h 1018310"/>
                    <a:gd name="connsiteX31" fmla="*/ 760097 w 1192544"/>
                    <a:gd name="connsiteY31" fmla="*/ 819196 h 1018310"/>
                    <a:gd name="connsiteX32" fmla="*/ 726758 w 1192544"/>
                    <a:gd name="connsiteY32" fmla="*/ 862059 h 1018310"/>
                    <a:gd name="connsiteX33" fmla="*/ 679135 w 1192544"/>
                    <a:gd name="connsiteY33" fmla="*/ 890633 h 1018310"/>
                    <a:gd name="connsiteX34" fmla="*/ 752954 w 1192544"/>
                    <a:gd name="connsiteY34" fmla="*/ 983501 h 1018310"/>
                    <a:gd name="connsiteX35" fmla="*/ 686278 w 1192544"/>
                    <a:gd name="connsiteY35" fmla="*/ 931115 h 1018310"/>
                    <a:gd name="connsiteX36" fmla="*/ 636272 w 1192544"/>
                    <a:gd name="connsiteY36" fmla="*/ 926351 h 1018310"/>
                    <a:gd name="connsiteX37" fmla="*/ 598173 w 1192544"/>
                    <a:gd name="connsiteY37" fmla="*/ 933494 h 1018310"/>
                    <a:gd name="connsiteX38" fmla="*/ 576742 w 1192544"/>
                    <a:gd name="connsiteY38" fmla="*/ 954924 h 1018310"/>
                    <a:gd name="connsiteX39" fmla="*/ 588649 w 1192544"/>
                    <a:gd name="connsiteY39" fmla="*/ 1012077 h 1018310"/>
                    <a:gd name="connsiteX40" fmla="*/ 519591 w 1192544"/>
                    <a:gd name="connsiteY40" fmla="*/ 962069 h 1018310"/>
                    <a:gd name="connsiteX41" fmla="*/ 460061 w 1192544"/>
                    <a:gd name="connsiteY41" fmla="*/ 1002549 h 1018310"/>
                    <a:gd name="connsiteX42" fmla="*/ 419580 w 1192544"/>
                    <a:gd name="connsiteY42" fmla="*/ 964449 h 1018310"/>
                    <a:gd name="connsiteX43" fmla="*/ 391003 w 1192544"/>
                    <a:gd name="connsiteY43" fmla="*/ 1016840 h 1018310"/>
                    <a:gd name="connsiteX44" fmla="*/ 345761 w 1192544"/>
                    <a:gd name="connsiteY44" fmla="*/ 945398 h 1018310"/>
                    <a:gd name="connsiteX45" fmla="*/ 317185 w 1192544"/>
                    <a:gd name="connsiteY45" fmla="*/ 973977 h 1018310"/>
                    <a:gd name="connsiteX46" fmla="*/ 293374 w 1192544"/>
                    <a:gd name="connsiteY46" fmla="*/ 921587 h 1018310"/>
                    <a:gd name="connsiteX47" fmla="*/ 240984 w 1192544"/>
                    <a:gd name="connsiteY47" fmla="*/ 938259 h 1018310"/>
                    <a:gd name="connsiteX48" fmla="*/ 243367 w 1192544"/>
                    <a:gd name="connsiteY48" fmla="*/ 890630 h 1018310"/>
                    <a:gd name="connsiteX49" fmla="*/ 200503 w 1192544"/>
                    <a:gd name="connsiteY49" fmla="*/ 926352 h 1018310"/>
                    <a:gd name="connsiteX50" fmla="*/ 193360 w 1192544"/>
                    <a:gd name="connsiteY50" fmla="*/ 859677 h 1018310"/>
                    <a:gd name="connsiteX51" fmla="*/ 62392 w 1192544"/>
                    <a:gd name="connsiteY51" fmla="*/ 964449 h 1018310"/>
                    <a:gd name="connsiteX52" fmla="*/ 480 w 1192544"/>
                    <a:gd name="connsiteY52" fmla="*/ 993024 h 1018310"/>
                    <a:gd name="connsiteX53" fmla="*/ 40961 w 1192544"/>
                    <a:gd name="connsiteY53" fmla="*/ 940637 h 1018310"/>
                    <a:gd name="connsiteX54" fmla="*/ 164786 w 1192544"/>
                    <a:gd name="connsiteY54" fmla="*/ 838243 h 1018310"/>
                    <a:gd name="connsiteX55" fmla="*/ 107636 w 1192544"/>
                    <a:gd name="connsiteY55" fmla="*/ 781093 h 1018310"/>
                    <a:gd name="connsiteX56" fmla="*/ 102872 w 1192544"/>
                    <a:gd name="connsiteY56" fmla="*/ 745377 h 1018310"/>
                    <a:gd name="connsiteX57" fmla="*/ 74297 w 1192544"/>
                    <a:gd name="connsiteY57" fmla="*/ 726327 h 1018310"/>
                    <a:gd name="connsiteX58" fmla="*/ 45722 w 1192544"/>
                    <a:gd name="connsiteY58" fmla="*/ 659652 h 1018310"/>
                    <a:gd name="connsiteX59" fmla="*/ 26672 w 1192544"/>
                    <a:gd name="connsiteY59" fmla="*/ 602502 h 1018310"/>
                    <a:gd name="connsiteX60" fmla="*/ 36197 w 1192544"/>
                    <a:gd name="connsiteY60" fmla="*/ 459627 h 1018310"/>
                    <a:gd name="connsiteX61" fmla="*/ 55247 w 1192544"/>
                    <a:gd name="connsiteY61" fmla="*/ 431052 h 1018310"/>
                    <a:gd name="connsiteX62" fmla="*/ 112397 w 1192544"/>
                    <a:gd name="connsiteY62" fmla="*/ 383427 h 1018310"/>
                    <a:gd name="connsiteX63" fmla="*/ 131447 w 1192544"/>
                    <a:gd name="connsiteY63" fmla="*/ 354852 h 1018310"/>
                    <a:gd name="connsiteX64" fmla="*/ 160022 w 1192544"/>
                    <a:gd name="connsiteY64" fmla="*/ 335802 h 1018310"/>
                    <a:gd name="connsiteX65" fmla="*/ 169547 w 1192544"/>
                    <a:gd name="connsiteY65" fmla="*/ 297702 h 1018310"/>
                    <a:gd name="connsiteX66" fmla="*/ 198122 w 1192544"/>
                    <a:gd name="connsiteY66" fmla="*/ 288177 h 1018310"/>
                    <a:gd name="connsiteX67" fmla="*/ 226697 w 1192544"/>
                    <a:gd name="connsiteY67" fmla="*/ 269127 h 1018310"/>
                    <a:gd name="connsiteX68" fmla="*/ 226394 w 1192544"/>
                    <a:gd name="connsiteY68" fmla="*/ 74242 h 1018310"/>
                    <a:gd name="connsiteX69" fmla="*/ 226697 w 1192544"/>
                    <a:gd name="connsiteY69" fmla="*/ 78627 h 1018310"/>
                    <a:gd name="connsiteX0" fmla="*/ 229763 w 1195610"/>
                    <a:gd name="connsiteY0" fmla="*/ 78627 h 1018310"/>
                    <a:gd name="connsiteX1" fmla="*/ 258338 w 1195610"/>
                    <a:gd name="connsiteY1" fmla="*/ 192927 h 1018310"/>
                    <a:gd name="connsiteX2" fmla="*/ 289295 w 1195610"/>
                    <a:gd name="connsiteY2" fmla="*/ 235790 h 1018310"/>
                    <a:gd name="connsiteX3" fmla="*/ 291675 w 1195610"/>
                    <a:gd name="connsiteY3" fmla="*/ 166734 h 1018310"/>
                    <a:gd name="connsiteX4" fmla="*/ 363113 w 1195610"/>
                    <a:gd name="connsiteY4" fmla="*/ 195308 h 1018310"/>
                    <a:gd name="connsiteX5" fmla="*/ 439313 w 1195610"/>
                    <a:gd name="connsiteY5" fmla="*/ 183402 h 1018310"/>
                    <a:gd name="connsiteX6" fmla="*/ 505989 w 1195610"/>
                    <a:gd name="connsiteY6" fmla="*/ 204833 h 1018310"/>
                    <a:gd name="connsiteX7" fmla="*/ 565518 w 1195610"/>
                    <a:gd name="connsiteY7" fmla="*/ 46 h 1018310"/>
                    <a:gd name="connsiteX8" fmla="*/ 536944 w 1195610"/>
                    <a:gd name="connsiteY8" fmla="*/ 223883 h 1018310"/>
                    <a:gd name="connsiteX9" fmla="*/ 586950 w 1195610"/>
                    <a:gd name="connsiteY9" fmla="*/ 183401 h 1018310"/>
                    <a:gd name="connsiteX10" fmla="*/ 577425 w 1195610"/>
                    <a:gd name="connsiteY10" fmla="*/ 245316 h 1018310"/>
                    <a:gd name="connsiteX11" fmla="*/ 629814 w 1195610"/>
                    <a:gd name="connsiteY11" fmla="*/ 269127 h 1018310"/>
                    <a:gd name="connsiteX12" fmla="*/ 698869 w 1195610"/>
                    <a:gd name="connsiteY12" fmla="*/ 202452 h 1018310"/>
                    <a:gd name="connsiteX13" fmla="*/ 665532 w 1195610"/>
                    <a:gd name="connsiteY13" fmla="*/ 283416 h 1018310"/>
                    <a:gd name="connsiteX14" fmla="*/ 706014 w 1195610"/>
                    <a:gd name="connsiteY14" fmla="*/ 276272 h 1018310"/>
                    <a:gd name="connsiteX15" fmla="*/ 706013 w 1195610"/>
                    <a:gd name="connsiteY15" fmla="*/ 321516 h 1018310"/>
                    <a:gd name="connsiteX16" fmla="*/ 746493 w 1195610"/>
                    <a:gd name="connsiteY16" fmla="*/ 323897 h 1018310"/>
                    <a:gd name="connsiteX17" fmla="*/ 796501 w 1195610"/>
                    <a:gd name="connsiteY17" fmla="*/ 359615 h 1018310"/>
                    <a:gd name="connsiteX18" fmla="*/ 796500 w 1195610"/>
                    <a:gd name="connsiteY18" fmla="*/ 409621 h 1018310"/>
                    <a:gd name="connsiteX19" fmla="*/ 806026 w 1195610"/>
                    <a:gd name="connsiteY19" fmla="*/ 495346 h 1018310"/>
                    <a:gd name="connsiteX20" fmla="*/ 860795 w 1195610"/>
                    <a:gd name="connsiteY20" fmla="*/ 504871 h 1018310"/>
                    <a:gd name="connsiteX21" fmla="*/ 822694 w 1195610"/>
                    <a:gd name="connsiteY21" fmla="*/ 545352 h 1018310"/>
                    <a:gd name="connsiteX22" fmla="*/ 870319 w 1195610"/>
                    <a:gd name="connsiteY22" fmla="*/ 588214 h 1018310"/>
                    <a:gd name="connsiteX23" fmla="*/ 844126 w 1195610"/>
                    <a:gd name="connsiteY23" fmla="*/ 619171 h 1018310"/>
                    <a:gd name="connsiteX24" fmla="*/ 851269 w 1195610"/>
                    <a:gd name="connsiteY24" fmla="*/ 659652 h 1018310"/>
                    <a:gd name="connsiteX25" fmla="*/ 796499 w 1195610"/>
                    <a:gd name="connsiteY25" fmla="*/ 695371 h 1018310"/>
                    <a:gd name="connsiteX26" fmla="*/ 915565 w 1195610"/>
                    <a:gd name="connsiteY26" fmla="*/ 740616 h 1018310"/>
                    <a:gd name="connsiteX27" fmla="*/ 1022722 w 1195610"/>
                    <a:gd name="connsiteY27" fmla="*/ 757284 h 1018310"/>
                    <a:gd name="connsiteX28" fmla="*/ 1187026 w 1195610"/>
                    <a:gd name="connsiteY28" fmla="*/ 812052 h 1018310"/>
                    <a:gd name="connsiteX29" fmla="*/ 796502 w 1195610"/>
                    <a:gd name="connsiteY29" fmla="*/ 731091 h 1018310"/>
                    <a:gd name="connsiteX30" fmla="*/ 794119 w 1195610"/>
                    <a:gd name="connsiteY30" fmla="*/ 804908 h 1018310"/>
                    <a:gd name="connsiteX31" fmla="*/ 763163 w 1195610"/>
                    <a:gd name="connsiteY31" fmla="*/ 819196 h 1018310"/>
                    <a:gd name="connsiteX32" fmla="*/ 729824 w 1195610"/>
                    <a:gd name="connsiteY32" fmla="*/ 862059 h 1018310"/>
                    <a:gd name="connsiteX33" fmla="*/ 682201 w 1195610"/>
                    <a:gd name="connsiteY33" fmla="*/ 890633 h 1018310"/>
                    <a:gd name="connsiteX34" fmla="*/ 756020 w 1195610"/>
                    <a:gd name="connsiteY34" fmla="*/ 983501 h 1018310"/>
                    <a:gd name="connsiteX35" fmla="*/ 689344 w 1195610"/>
                    <a:gd name="connsiteY35" fmla="*/ 931115 h 1018310"/>
                    <a:gd name="connsiteX36" fmla="*/ 639338 w 1195610"/>
                    <a:gd name="connsiteY36" fmla="*/ 926351 h 1018310"/>
                    <a:gd name="connsiteX37" fmla="*/ 601239 w 1195610"/>
                    <a:gd name="connsiteY37" fmla="*/ 933494 h 1018310"/>
                    <a:gd name="connsiteX38" fmla="*/ 579808 w 1195610"/>
                    <a:gd name="connsiteY38" fmla="*/ 954924 h 1018310"/>
                    <a:gd name="connsiteX39" fmla="*/ 591715 w 1195610"/>
                    <a:gd name="connsiteY39" fmla="*/ 1012077 h 1018310"/>
                    <a:gd name="connsiteX40" fmla="*/ 522657 w 1195610"/>
                    <a:gd name="connsiteY40" fmla="*/ 962069 h 1018310"/>
                    <a:gd name="connsiteX41" fmla="*/ 463127 w 1195610"/>
                    <a:gd name="connsiteY41" fmla="*/ 1002549 h 1018310"/>
                    <a:gd name="connsiteX42" fmla="*/ 422646 w 1195610"/>
                    <a:gd name="connsiteY42" fmla="*/ 964449 h 1018310"/>
                    <a:gd name="connsiteX43" fmla="*/ 394069 w 1195610"/>
                    <a:gd name="connsiteY43" fmla="*/ 1016840 h 1018310"/>
                    <a:gd name="connsiteX44" fmla="*/ 348827 w 1195610"/>
                    <a:gd name="connsiteY44" fmla="*/ 945398 h 1018310"/>
                    <a:gd name="connsiteX45" fmla="*/ 320251 w 1195610"/>
                    <a:gd name="connsiteY45" fmla="*/ 973977 h 1018310"/>
                    <a:gd name="connsiteX46" fmla="*/ 296440 w 1195610"/>
                    <a:gd name="connsiteY46" fmla="*/ 921587 h 1018310"/>
                    <a:gd name="connsiteX47" fmla="*/ 244050 w 1195610"/>
                    <a:gd name="connsiteY47" fmla="*/ 938259 h 1018310"/>
                    <a:gd name="connsiteX48" fmla="*/ 246433 w 1195610"/>
                    <a:gd name="connsiteY48" fmla="*/ 890630 h 1018310"/>
                    <a:gd name="connsiteX49" fmla="*/ 203569 w 1195610"/>
                    <a:gd name="connsiteY49" fmla="*/ 926352 h 1018310"/>
                    <a:gd name="connsiteX50" fmla="*/ 196426 w 1195610"/>
                    <a:gd name="connsiteY50" fmla="*/ 859677 h 1018310"/>
                    <a:gd name="connsiteX51" fmla="*/ 65458 w 1195610"/>
                    <a:gd name="connsiteY51" fmla="*/ 964449 h 1018310"/>
                    <a:gd name="connsiteX52" fmla="*/ 3546 w 1195610"/>
                    <a:gd name="connsiteY52" fmla="*/ 993024 h 1018310"/>
                    <a:gd name="connsiteX53" fmla="*/ 44027 w 1195610"/>
                    <a:gd name="connsiteY53" fmla="*/ 940637 h 1018310"/>
                    <a:gd name="connsiteX54" fmla="*/ 167852 w 1195610"/>
                    <a:gd name="connsiteY54" fmla="*/ 838243 h 1018310"/>
                    <a:gd name="connsiteX55" fmla="*/ 110702 w 1195610"/>
                    <a:gd name="connsiteY55" fmla="*/ 781093 h 1018310"/>
                    <a:gd name="connsiteX56" fmla="*/ 105938 w 1195610"/>
                    <a:gd name="connsiteY56" fmla="*/ 745377 h 1018310"/>
                    <a:gd name="connsiteX57" fmla="*/ 77363 w 1195610"/>
                    <a:gd name="connsiteY57" fmla="*/ 726327 h 1018310"/>
                    <a:gd name="connsiteX58" fmla="*/ 48788 w 1195610"/>
                    <a:gd name="connsiteY58" fmla="*/ 659652 h 1018310"/>
                    <a:gd name="connsiteX59" fmla="*/ 29738 w 1195610"/>
                    <a:gd name="connsiteY59" fmla="*/ 602502 h 1018310"/>
                    <a:gd name="connsiteX60" fmla="*/ 39263 w 1195610"/>
                    <a:gd name="connsiteY60" fmla="*/ 459627 h 1018310"/>
                    <a:gd name="connsiteX61" fmla="*/ 58313 w 1195610"/>
                    <a:gd name="connsiteY61" fmla="*/ 431052 h 1018310"/>
                    <a:gd name="connsiteX62" fmla="*/ 115463 w 1195610"/>
                    <a:gd name="connsiteY62" fmla="*/ 383427 h 1018310"/>
                    <a:gd name="connsiteX63" fmla="*/ 134513 w 1195610"/>
                    <a:gd name="connsiteY63" fmla="*/ 354852 h 1018310"/>
                    <a:gd name="connsiteX64" fmla="*/ 163088 w 1195610"/>
                    <a:gd name="connsiteY64" fmla="*/ 335802 h 1018310"/>
                    <a:gd name="connsiteX65" fmla="*/ 172613 w 1195610"/>
                    <a:gd name="connsiteY65" fmla="*/ 297702 h 1018310"/>
                    <a:gd name="connsiteX66" fmla="*/ 201188 w 1195610"/>
                    <a:gd name="connsiteY66" fmla="*/ 288177 h 1018310"/>
                    <a:gd name="connsiteX67" fmla="*/ 229763 w 1195610"/>
                    <a:gd name="connsiteY67" fmla="*/ 269127 h 1018310"/>
                    <a:gd name="connsiteX68" fmla="*/ 229460 w 1195610"/>
                    <a:gd name="connsiteY68" fmla="*/ 74242 h 1018310"/>
                    <a:gd name="connsiteX69" fmla="*/ 229763 w 1195610"/>
                    <a:gd name="connsiteY69" fmla="*/ 78627 h 1018310"/>
                    <a:gd name="connsiteX0" fmla="*/ 210819 w 1176666"/>
                    <a:gd name="connsiteY0" fmla="*/ 78627 h 1018310"/>
                    <a:gd name="connsiteX1" fmla="*/ 239394 w 1176666"/>
                    <a:gd name="connsiteY1" fmla="*/ 192927 h 1018310"/>
                    <a:gd name="connsiteX2" fmla="*/ 270351 w 1176666"/>
                    <a:gd name="connsiteY2" fmla="*/ 235790 h 1018310"/>
                    <a:gd name="connsiteX3" fmla="*/ 272731 w 1176666"/>
                    <a:gd name="connsiteY3" fmla="*/ 166734 h 1018310"/>
                    <a:gd name="connsiteX4" fmla="*/ 344169 w 1176666"/>
                    <a:gd name="connsiteY4" fmla="*/ 195308 h 1018310"/>
                    <a:gd name="connsiteX5" fmla="*/ 420369 w 1176666"/>
                    <a:gd name="connsiteY5" fmla="*/ 183402 h 1018310"/>
                    <a:gd name="connsiteX6" fmla="*/ 487045 w 1176666"/>
                    <a:gd name="connsiteY6" fmla="*/ 204833 h 1018310"/>
                    <a:gd name="connsiteX7" fmla="*/ 546574 w 1176666"/>
                    <a:gd name="connsiteY7" fmla="*/ 46 h 1018310"/>
                    <a:gd name="connsiteX8" fmla="*/ 518000 w 1176666"/>
                    <a:gd name="connsiteY8" fmla="*/ 223883 h 1018310"/>
                    <a:gd name="connsiteX9" fmla="*/ 568006 w 1176666"/>
                    <a:gd name="connsiteY9" fmla="*/ 183401 h 1018310"/>
                    <a:gd name="connsiteX10" fmla="*/ 558481 w 1176666"/>
                    <a:gd name="connsiteY10" fmla="*/ 245316 h 1018310"/>
                    <a:gd name="connsiteX11" fmla="*/ 610870 w 1176666"/>
                    <a:gd name="connsiteY11" fmla="*/ 269127 h 1018310"/>
                    <a:gd name="connsiteX12" fmla="*/ 679925 w 1176666"/>
                    <a:gd name="connsiteY12" fmla="*/ 202452 h 1018310"/>
                    <a:gd name="connsiteX13" fmla="*/ 646588 w 1176666"/>
                    <a:gd name="connsiteY13" fmla="*/ 283416 h 1018310"/>
                    <a:gd name="connsiteX14" fmla="*/ 687070 w 1176666"/>
                    <a:gd name="connsiteY14" fmla="*/ 276272 h 1018310"/>
                    <a:gd name="connsiteX15" fmla="*/ 687069 w 1176666"/>
                    <a:gd name="connsiteY15" fmla="*/ 321516 h 1018310"/>
                    <a:gd name="connsiteX16" fmla="*/ 727549 w 1176666"/>
                    <a:gd name="connsiteY16" fmla="*/ 323897 h 1018310"/>
                    <a:gd name="connsiteX17" fmla="*/ 777557 w 1176666"/>
                    <a:gd name="connsiteY17" fmla="*/ 359615 h 1018310"/>
                    <a:gd name="connsiteX18" fmla="*/ 777556 w 1176666"/>
                    <a:gd name="connsiteY18" fmla="*/ 409621 h 1018310"/>
                    <a:gd name="connsiteX19" fmla="*/ 787082 w 1176666"/>
                    <a:gd name="connsiteY19" fmla="*/ 495346 h 1018310"/>
                    <a:gd name="connsiteX20" fmla="*/ 841851 w 1176666"/>
                    <a:gd name="connsiteY20" fmla="*/ 504871 h 1018310"/>
                    <a:gd name="connsiteX21" fmla="*/ 803750 w 1176666"/>
                    <a:gd name="connsiteY21" fmla="*/ 545352 h 1018310"/>
                    <a:gd name="connsiteX22" fmla="*/ 851375 w 1176666"/>
                    <a:gd name="connsiteY22" fmla="*/ 588214 h 1018310"/>
                    <a:gd name="connsiteX23" fmla="*/ 825182 w 1176666"/>
                    <a:gd name="connsiteY23" fmla="*/ 619171 h 1018310"/>
                    <a:gd name="connsiteX24" fmla="*/ 832325 w 1176666"/>
                    <a:gd name="connsiteY24" fmla="*/ 659652 h 1018310"/>
                    <a:gd name="connsiteX25" fmla="*/ 777555 w 1176666"/>
                    <a:gd name="connsiteY25" fmla="*/ 695371 h 1018310"/>
                    <a:gd name="connsiteX26" fmla="*/ 896621 w 1176666"/>
                    <a:gd name="connsiteY26" fmla="*/ 740616 h 1018310"/>
                    <a:gd name="connsiteX27" fmla="*/ 1003778 w 1176666"/>
                    <a:gd name="connsiteY27" fmla="*/ 757284 h 1018310"/>
                    <a:gd name="connsiteX28" fmla="*/ 1168082 w 1176666"/>
                    <a:gd name="connsiteY28" fmla="*/ 812052 h 1018310"/>
                    <a:gd name="connsiteX29" fmla="*/ 777558 w 1176666"/>
                    <a:gd name="connsiteY29" fmla="*/ 731091 h 1018310"/>
                    <a:gd name="connsiteX30" fmla="*/ 775175 w 1176666"/>
                    <a:gd name="connsiteY30" fmla="*/ 804908 h 1018310"/>
                    <a:gd name="connsiteX31" fmla="*/ 744219 w 1176666"/>
                    <a:gd name="connsiteY31" fmla="*/ 819196 h 1018310"/>
                    <a:gd name="connsiteX32" fmla="*/ 710880 w 1176666"/>
                    <a:gd name="connsiteY32" fmla="*/ 862059 h 1018310"/>
                    <a:gd name="connsiteX33" fmla="*/ 663257 w 1176666"/>
                    <a:gd name="connsiteY33" fmla="*/ 890633 h 1018310"/>
                    <a:gd name="connsiteX34" fmla="*/ 737076 w 1176666"/>
                    <a:gd name="connsiteY34" fmla="*/ 983501 h 1018310"/>
                    <a:gd name="connsiteX35" fmla="*/ 670400 w 1176666"/>
                    <a:gd name="connsiteY35" fmla="*/ 931115 h 1018310"/>
                    <a:gd name="connsiteX36" fmla="*/ 620394 w 1176666"/>
                    <a:gd name="connsiteY36" fmla="*/ 926351 h 1018310"/>
                    <a:gd name="connsiteX37" fmla="*/ 582295 w 1176666"/>
                    <a:gd name="connsiteY37" fmla="*/ 933494 h 1018310"/>
                    <a:gd name="connsiteX38" fmla="*/ 560864 w 1176666"/>
                    <a:gd name="connsiteY38" fmla="*/ 954924 h 1018310"/>
                    <a:gd name="connsiteX39" fmla="*/ 572771 w 1176666"/>
                    <a:gd name="connsiteY39" fmla="*/ 1012077 h 1018310"/>
                    <a:gd name="connsiteX40" fmla="*/ 503713 w 1176666"/>
                    <a:gd name="connsiteY40" fmla="*/ 962069 h 1018310"/>
                    <a:gd name="connsiteX41" fmla="*/ 444183 w 1176666"/>
                    <a:gd name="connsiteY41" fmla="*/ 1002549 h 1018310"/>
                    <a:gd name="connsiteX42" fmla="*/ 403702 w 1176666"/>
                    <a:gd name="connsiteY42" fmla="*/ 964449 h 1018310"/>
                    <a:gd name="connsiteX43" fmla="*/ 375125 w 1176666"/>
                    <a:gd name="connsiteY43" fmla="*/ 1016840 h 1018310"/>
                    <a:gd name="connsiteX44" fmla="*/ 329883 w 1176666"/>
                    <a:gd name="connsiteY44" fmla="*/ 945398 h 1018310"/>
                    <a:gd name="connsiteX45" fmla="*/ 301307 w 1176666"/>
                    <a:gd name="connsiteY45" fmla="*/ 973977 h 1018310"/>
                    <a:gd name="connsiteX46" fmla="*/ 277496 w 1176666"/>
                    <a:gd name="connsiteY46" fmla="*/ 921587 h 1018310"/>
                    <a:gd name="connsiteX47" fmla="*/ 225106 w 1176666"/>
                    <a:gd name="connsiteY47" fmla="*/ 938259 h 1018310"/>
                    <a:gd name="connsiteX48" fmla="*/ 227489 w 1176666"/>
                    <a:gd name="connsiteY48" fmla="*/ 890630 h 1018310"/>
                    <a:gd name="connsiteX49" fmla="*/ 184625 w 1176666"/>
                    <a:gd name="connsiteY49" fmla="*/ 926352 h 1018310"/>
                    <a:gd name="connsiteX50" fmla="*/ 177482 w 1176666"/>
                    <a:gd name="connsiteY50" fmla="*/ 859677 h 1018310"/>
                    <a:gd name="connsiteX51" fmla="*/ 46514 w 1176666"/>
                    <a:gd name="connsiteY51" fmla="*/ 964449 h 1018310"/>
                    <a:gd name="connsiteX52" fmla="*/ 1271 w 1176666"/>
                    <a:gd name="connsiteY52" fmla="*/ 983499 h 1018310"/>
                    <a:gd name="connsiteX53" fmla="*/ 25083 w 1176666"/>
                    <a:gd name="connsiteY53" fmla="*/ 940637 h 1018310"/>
                    <a:gd name="connsiteX54" fmla="*/ 148908 w 1176666"/>
                    <a:gd name="connsiteY54" fmla="*/ 838243 h 1018310"/>
                    <a:gd name="connsiteX55" fmla="*/ 91758 w 1176666"/>
                    <a:gd name="connsiteY55" fmla="*/ 781093 h 1018310"/>
                    <a:gd name="connsiteX56" fmla="*/ 86994 w 1176666"/>
                    <a:gd name="connsiteY56" fmla="*/ 745377 h 1018310"/>
                    <a:gd name="connsiteX57" fmla="*/ 58419 w 1176666"/>
                    <a:gd name="connsiteY57" fmla="*/ 726327 h 1018310"/>
                    <a:gd name="connsiteX58" fmla="*/ 29844 w 1176666"/>
                    <a:gd name="connsiteY58" fmla="*/ 659652 h 1018310"/>
                    <a:gd name="connsiteX59" fmla="*/ 10794 w 1176666"/>
                    <a:gd name="connsiteY59" fmla="*/ 602502 h 1018310"/>
                    <a:gd name="connsiteX60" fmla="*/ 20319 w 1176666"/>
                    <a:gd name="connsiteY60" fmla="*/ 459627 h 1018310"/>
                    <a:gd name="connsiteX61" fmla="*/ 39369 w 1176666"/>
                    <a:gd name="connsiteY61" fmla="*/ 431052 h 1018310"/>
                    <a:gd name="connsiteX62" fmla="*/ 96519 w 1176666"/>
                    <a:gd name="connsiteY62" fmla="*/ 383427 h 1018310"/>
                    <a:gd name="connsiteX63" fmla="*/ 115569 w 1176666"/>
                    <a:gd name="connsiteY63" fmla="*/ 354852 h 1018310"/>
                    <a:gd name="connsiteX64" fmla="*/ 144144 w 1176666"/>
                    <a:gd name="connsiteY64" fmla="*/ 335802 h 1018310"/>
                    <a:gd name="connsiteX65" fmla="*/ 153669 w 1176666"/>
                    <a:gd name="connsiteY65" fmla="*/ 297702 h 1018310"/>
                    <a:gd name="connsiteX66" fmla="*/ 182244 w 1176666"/>
                    <a:gd name="connsiteY66" fmla="*/ 288177 h 1018310"/>
                    <a:gd name="connsiteX67" fmla="*/ 210819 w 1176666"/>
                    <a:gd name="connsiteY67" fmla="*/ 269127 h 1018310"/>
                    <a:gd name="connsiteX68" fmla="*/ 210516 w 1176666"/>
                    <a:gd name="connsiteY68" fmla="*/ 74242 h 1018310"/>
                    <a:gd name="connsiteX69" fmla="*/ 210819 w 1176666"/>
                    <a:gd name="connsiteY69" fmla="*/ 78627 h 1018310"/>
                    <a:gd name="connsiteX0" fmla="*/ 210819 w 1176666"/>
                    <a:gd name="connsiteY0" fmla="*/ 78627 h 1018310"/>
                    <a:gd name="connsiteX1" fmla="*/ 239394 w 1176666"/>
                    <a:gd name="connsiteY1" fmla="*/ 192927 h 1018310"/>
                    <a:gd name="connsiteX2" fmla="*/ 270351 w 1176666"/>
                    <a:gd name="connsiteY2" fmla="*/ 235790 h 1018310"/>
                    <a:gd name="connsiteX3" fmla="*/ 272731 w 1176666"/>
                    <a:gd name="connsiteY3" fmla="*/ 166734 h 1018310"/>
                    <a:gd name="connsiteX4" fmla="*/ 344169 w 1176666"/>
                    <a:gd name="connsiteY4" fmla="*/ 195308 h 1018310"/>
                    <a:gd name="connsiteX5" fmla="*/ 420369 w 1176666"/>
                    <a:gd name="connsiteY5" fmla="*/ 183402 h 1018310"/>
                    <a:gd name="connsiteX6" fmla="*/ 487045 w 1176666"/>
                    <a:gd name="connsiteY6" fmla="*/ 204833 h 1018310"/>
                    <a:gd name="connsiteX7" fmla="*/ 546574 w 1176666"/>
                    <a:gd name="connsiteY7" fmla="*/ 46 h 1018310"/>
                    <a:gd name="connsiteX8" fmla="*/ 518000 w 1176666"/>
                    <a:gd name="connsiteY8" fmla="*/ 223883 h 1018310"/>
                    <a:gd name="connsiteX9" fmla="*/ 568006 w 1176666"/>
                    <a:gd name="connsiteY9" fmla="*/ 183401 h 1018310"/>
                    <a:gd name="connsiteX10" fmla="*/ 558481 w 1176666"/>
                    <a:gd name="connsiteY10" fmla="*/ 245316 h 1018310"/>
                    <a:gd name="connsiteX11" fmla="*/ 610870 w 1176666"/>
                    <a:gd name="connsiteY11" fmla="*/ 269127 h 1018310"/>
                    <a:gd name="connsiteX12" fmla="*/ 679925 w 1176666"/>
                    <a:gd name="connsiteY12" fmla="*/ 202452 h 1018310"/>
                    <a:gd name="connsiteX13" fmla="*/ 646588 w 1176666"/>
                    <a:gd name="connsiteY13" fmla="*/ 283416 h 1018310"/>
                    <a:gd name="connsiteX14" fmla="*/ 687070 w 1176666"/>
                    <a:gd name="connsiteY14" fmla="*/ 276272 h 1018310"/>
                    <a:gd name="connsiteX15" fmla="*/ 687069 w 1176666"/>
                    <a:gd name="connsiteY15" fmla="*/ 321516 h 1018310"/>
                    <a:gd name="connsiteX16" fmla="*/ 727549 w 1176666"/>
                    <a:gd name="connsiteY16" fmla="*/ 323897 h 1018310"/>
                    <a:gd name="connsiteX17" fmla="*/ 777557 w 1176666"/>
                    <a:gd name="connsiteY17" fmla="*/ 359615 h 1018310"/>
                    <a:gd name="connsiteX18" fmla="*/ 777556 w 1176666"/>
                    <a:gd name="connsiteY18" fmla="*/ 409621 h 1018310"/>
                    <a:gd name="connsiteX19" fmla="*/ 787082 w 1176666"/>
                    <a:gd name="connsiteY19" fmla="*/ 495346 h 1018310"/>
                    <a:gd name="connsiteX20" fmla="*/ 841851 w 1176666"/>
                    <a:gd name="connsiteY20" fmla="*/ 504871 h 1018310"/>
                    <a:gd name="connsiteX21" fmla="*/ 803750 w 1176666"/>
                    <a:gd name="connsiteY21" fmla="*/ 545352 h 1018310"/>
                    <a:gd name="connsiteX22" fmla="*/ 851375 w 1176666"/>
                    <a:gd name="connsiteY22" fmla="*/ 588214 h 1018310"/>
                    <a:gd name="connsiteX23" fmla="*/ 825182 w 1176666"/>
                    <a:gd name="connsiteY23" fmla="*/ 619171 h 1018310"/>
                    <a:gd name="connsiteX24" fmla="*/ 832325 w 1176666"/>
                    <a:gd name="connsiteY24" fmla="*/ 659652 h 1018310"/>
                    <a:gd name="connsiteX25" fmla="*/ 777555 w 1176666"/>
                    <a:gd name="connsiteY25" fmla="*/ 695371 h 1018310"/>
                    <a:gd name="connsiteX26" fmla="*/ 896621 w 1176666"/>
                    <a:gd name="connsiteY26" fmla="*/ 740616 h 1018310"/>
                    <a:gd name="connsiteX27" fmla="*/ 1003778 w 1176666"/>
                    <a:gd name="connsiteY27" fmla="*/ 757284 h 1018310"/>
                    <a:gd name="connsiteX28" fmla="*/ 1168082 w 1176666"/>
                    <a:gd name="connsiteY28" fmla="*/ 812052 h 1018310"/>
                    <a:gd name="connsiteX29" fmla="*/ 777558 w 1176666"/>
                    <a:gd name="connsiteY29" fmla="*/ 731091 h 1018310"/>
                    <a:gd name="connsiteX30" fmla="*/ 775175 w 1176666"/>
                    <a:gd name="connsiteY30" fmla="*/ 804908 h 1018310"/>
                    <a:gd name="connsiteX31" fmla="*/ 744219 w 1176666"/>
                    <a:gd name="connsiteY31" fmla="*/ 819196 h 1018310"/>
                    <a:gd name="connsiteX32" fmla="*/ 710880 w 1176666"/>
                    <a:gd name="connsiteY32" fmla="*/ 862059 h 1018310"/>
                    <a:gd name="connsiteX33" fmla="*/ 663257 w 1176666"/>
                    <a:gd name="connsiteY33" fmla="*/ 890633 h 1018310"/>
                    <a:gd name="connsiteX34" fmla="*/ 737076 w 1176666"/>
                    <a:gd name="connsiteY34" fmla="*/ 983501 h 1018310"/>
                    <a:gd name="connsiteX35" fmla="*/ 670400 w 1176666"/>
                    <a:gd name="connsiteY35" fmla="*/ 931115 h 1018310"/>
                    <a:gd name="connsiteX36" fmla="*/ 620394 w 1176666"/>
                    <a:gd name="connsiteY36" fmla="*/ 926351 h 1018310"/>
                    <a:gd name="connsiteX37" fmla="*/ 582295 w 1176666"/>
                    <a:gd name="connsiteY37" fmla="*/ 933494 h 1018310"/>
                    <a:gd name="connsiteX38" fmla="*/ 560864 w 1176666"/>
                    <a:gd name="connsiteY38" fmla="*/ 954924 h 1018310"/>
                    <a:gd name="connsiteX39" fmla="*/ 572771 w 1176666"/>
                    <a:gd name="connsiteY39" fmla="*/ 1012077 h 1018310"/>
                    <a:gd name="connsiteX40" fmla="*/ 503713 w 1176666"/>
                    <a:gd name="connsiteY40" fmla="*/ 962069 h 1018310"/>
                    <a:gd name="connsiteX41" fmla="*/ 444183 w 1176666"/>
                    <a:gd name="connsiteY41" fmla="*/ 1002549 h 1018310"/>
                    <a:gd name="connsiteX42" fmla="*/ 403702 w 1176666"/>
                    <a:gd name="connsiteY42" fmla="*/ 964449 h 1018310"/>
                    <a:gd name="connsiteX43" fmla="*/ 375125 w 1176666"/>
                    <a:gd name="connsiteY43" fmla="*/ 1016840 h 1018310"/>
                    <a:gd name="connsiteX44" fmla="*/ 329883 w 1176666"/>
                    <a:gd name="connsiteY44" fmla="*/ 945398 h 1018310"/>
                    <a:gd name="connsiteX45" fmla="*/ 301307 w 1176666"/>
                    <a:gd name="connsiteY45" fmla="*/ 973977 h 1018310"/>
                    <a:gd name="connsiteX46" fmla="*/ 277496 w 1176666"/>
                    <a:gd name="connsiteY46" fmla="*/ 921587 h 1018310"/>
                    <a:gd name="connsiteX47" fmla="*/ 225106 w 1176666"/>
                    <a:gd name="connsiteY47" fmla="*/ 938259 h 1018310"/>
                    <a:gd name="connsiteX48" fmla="*/ 227489 w 1176666"/>
                    <a:gd name="connsiteY48" fmla="*/ 890630 h 1018310"/>
                    <a:gd name="connsiteX49" fmla="*/ 184625 w 1176666"/>
                    <a:gd name="connsiteY49" fmla="*/ 926352 h 1018310"/>
                    <a:gd name="connsiteX50" fmla="*/ 177482 w 1176666"/>
                    <a:gd name="connsiteY50" fmla="*/ 859677 h 1018310"/>
                    <a:gd name="connsiteX51" fmla="*/ 46514 w 1176666"/>
                    <a:gd name="connsiteY51" fmla="*/ 964449 h 1018310"/>
                    <a:gd name="connsiteX52" fmla="*/ 1271 w 1176666"/>
                    <a:gd name="connsiteY52" fmla="*/ 983499 h 1018310"/>
                    <a:gd name="connsiteX53" fmla="*/ 25083 w 1176666"/>
                    <a:gd name="connsiteY53" fmla="*/ 940637 h 1018310"/>
                    <a:gd name="connsiteX54" fmla="*/ 148908 w 1176666"/>
                    <a:gd name="connsiteY54" fmla="*/ 838243 h 1018310"/>
                    <a:gd name="connsiteX55" fmla="*/ 79852 w 1176666"/>
                    <a:gd name="connsiteY55" fmla="*/ 814431 h 1018310"/>
                    <a:gd name="connsiteX56" fmla="*/ 86994 w 1176666"/>
                    <a:gd name="connsiteY56" fmla="*/ 745377 h 1018310"/>
                    <a:gd name="connsiteX57" fmla="*/ 58419 w 1176666"/>
                    <a:gd name="connsiteY57" fmla="*/ 726327 h 1018310"/>
                    <a:gd name="connsiteX58" fmla="*/ 29844 w 1176666"/>
                    <a:gd name="connsiteY58" fmla="*/ 659652 h 1018310"/>
                    <a:gd name="connsiteX59" fmla="*/ 10794 w 1176666"/>
                    <a:gd name="connsiteY59" fmla="*/ 602502 h 1018310"/>
                    <a:gd name="connsiteX60" fmla="*/ 20319 w 1176666"/>
                    <a:gd name="connsiteY60" fmla="*/ 459627 h 1018310"/>
                    <a:gd name="connsiteX61" fmla="*/ 39369 w 1176666"/>
                    <a:gd name="connsiteY61" fmla="*/ 431052 h 1018310"/>
                    <a:gd name="connsiteX62" fmla="*/ 96519 w 1176666"/>
                    <a:gd name="connsiteY62" fmla="*/ 383427 h 1018310"/>
                    <a:gd name="connsiteX63" fmla="*/ 115569 w 1176666"/>
                    <a:gd name="connsiteY63" fmla="*/ 354852 h 1018310"/>
                    <a:gd name="connsiteX64" fmla="*/ 144144 w 1176666"/>
                    <a:gd name="connsiteY64" fmla="*/ 335802 h 1018310"/>
                    <a:gd name="connsiteX65" fmla="*/ 153669 w 1176666"/>
                    <a:gd name="connsiteY65" fmla="*/ 297702 h 1018310"/>
                    <a:gd name="connsiteX66" fmla="*/ 182244 w 1176666"/>
                    <a:gd name="connsiteY66" fmla="*/ 288177 h 1018310"/>
                    <a:gd name="connsiteX67" fmla="*/ 210819 w 1176666"/>
                    <a:gd name="connsiteY67" fmla="*/ 269127 h 1018310"/>
                    <a:gd name="connsiteX68" fmla="*/ 210516 w 1176666"/>
                    <a:gd name="connsiteY68" fmla="*/ 74242 h 1018310"/>
                    <a:gd name="connsiteX69" fmla="*/ 210819 w 1176666"/>
                    <a:gd name="connsiteY69" fmla="*/ 78627 h 1018310"/>
                    <a:gd name="connsiteX0" fmla="*/ 210819 w 1176666"/>
                    <a:gd name="connsiteY0" fmla="*/ 78627 h 1018310"/>
                    <a:gd name="connsiteX1" fmla="*/ 239394 w 1176666"/>
                    <a:gd name="connsiteY1" fmla="*/ 192927 h 1018310"/>
                    <a:gd name="connsiteX2" fmla="*/ 270351 w 1176666"/>
                    <a:gd name="connsiteY2" fmla="*/ 235790 h 1018310"/>
                    <a:gd name="connsiteX3" fmla="*/ 272731 w 1176666"/>
                    <a:gd name="connsiteY3" fmla="*/ 166734 h 1018310"/>
                    <a:gd name="connsiteX4" fmla="*/ 344169 w 1176666"/>
                    <a:gd name="connsiteY4" fmla="*/ 195308 h 1018310"/>
                    <a:gd name="connsiteX5" fmla="*/ 420369 w 1176666"/>
                    <a:gd name="connsiteY5" fmla="*/ 183402 h 1018310"/>
                    <a:gd name="connsiteX6" fmla="*/ 487045 w 1176666"/>
                    <a:gd name="connsiteY6" fmla="*/ 204833 h 1018310"/>
                    <a:gd name="connsiteX7" fmla="*/ 546574 w 1176666"/>
                    <a:gd name="connsiteY7" fmla="*/ 46 h 1018310"/>
                    <a:gd name="connsiteX8" fmla="*/ 518000 w 1176666"/>
                    <a:gd name="connsiteY8" fmla="*/ 223883 h 1018310"/>
                    <a:gd name="connsiteX9" fmla="*/ 568006 w 1176666"/>
                    <a:gd name="connsiteY9" fmla="*/ 183401 h 1018310"/>
                    <a:gd name="connsiteX10" fmla="*/ 558481 w 1176666"/>
                    <a:gd name="connsiteY10" fmla="*/ 245316 h 1018310"/>
                    <a:gd name="connsiteX11" fmla="*/ 610870 w 1176666"/>
                    <a:gd name="connsiteY11" fmla="*/ 269127 h 1018310"/>
                    <a:gd name="connsiteX12" fmla="*/ 679925 w 1176666"/>
                    <a:gd name="connsiteY12" fmla="*/ 202452 h 1018310"/>
                    <a:gd name="connsiteX13" fmla="*/ 646588 w 1176666"/>
                    <a:gd name="connsiteY13" fmla="*/ 283416 h 1018310"/>
                    <a:gd name="connsiteX14" fmla="*/ 687070 w 1176666"/>
                    <a:gd name="connsiteY14" fmla="*/ 276272 h 1018310"/>
                    <a:gd name="connsiteX15" fmla="*/ 687069 w 1176666"/>
                    <a:gd name="connsiteY15" fmla="*/ 321516 h 1018310"/>
                    <a:gd name="connsiteX16" fmla="*/ 727549 w 1176666"/>
                    <a:gd name="connsiteY16" fmla="*/ 323897 h 1018310"/>
                    <a:gd name="connsiteX17" fmla="*/ 777557 w 1176666"/>
                    <a:gd name="connsiteY17" fmla="*/ 359615 h 1018310"/>
                    <a:gd name="connsiteX18" fmla="*/ 777556 w 1176666"/>
                    <a:gd name="connsiteY18" fmla="*/ 409621 h 1018310"/>
                    <a:gd name="connsiteX19" fmla="*/ 787082 w 1176666"/>
                    <a:gd name="connsiteY19" fmla="*/ 495346 h 1018310"/>
                    <a:gd name="connsiteX20" fmla="*/ 841851 w 1176666"/>
                    <a:gd name="connsiteY20" fmla="*/ 504871 h 1018310"/>
                    <a:gd name="connsiteX21" fmla="*/ 803750 w 1176666"/>
                    <a:gd name="connsiteY21" fmla="*/ 545352 h 1018310"/>
                    <a:gd name="connsiteX22" fmla="*/ 851375 w 1176666"/>
                    <a:gd name="connsiteY22" fmla="*/ 588214 h 1018310"/>
                    <a:gd name="connsiteX23" fmla="*/ 825182 w 1176666"/>
                    <a:gd name="connsiteY23" fmla="*/ 619171 h 1018310"/>
                    <a:gd name="connsiteX24" fmla="*/ 832325 w 1176666"/>
                    <a:gd name="connsiteY24" fmla="*/ 659652 h 1018310"/>
                    <a:gd name="connsiteX25" fmla="*/ 777555 w 1176666"/>
                    <a:gd name="connsiteY25" fmla="*/ 695371 h 1018310"/>
                    <a:gd name="connsiteX26" fmla="*/ 896621 w 1176666"/>
                    <a:gd name="connsiteY26" fmla="*/ 740616 h 1018310"/>
                    <a:gd name="connsiteX27" fmla="*/ 1003778 w 1176666"/>
                    <a:gd name="connsiteY27" fmla="*/ 757284 h 1018310"/>
                    <a:gd name="connsiteX28" fmla="*/ 1168082 w 1176666"/>
                    <a:gd name="connsiteY28" fmla="*/ 812052 h 1018310"/>
                    <a:gd name="connsiteX29" fmla="*/ 777558 w 1176666"/>
                    <a:gd name="connsiteY29" fmla="*/ 731091 h 1018310"/>
                    <a:gd name="connsiteX30" fmla="*/ 775175 w 1176666"/>
                    <a:gd name="connsiteY30" fmla="*/ 804908 h 1018310"/>
                    <a:gd name="connsiteX31" fmla="*/ 744219 w 1176666"/>
                    <a:gd name="connsiteY31" fmla="*/ 819196 h 1018310"/>
                    <a:gd name="connsiteX32" fmla="*/ 710880 w 1176666"/>
                    <a:gd name="connsiteY32" fmla="*/ 862059 h 1018310"/>
                    <a:gd name="connsiteX33" fmla="*/ 663257 w 1176666"/>
                    <a:gd name="connsiteY33" fmla="*/ 890633 h 1018310"/>
                    <a:gd name="connsiteX34" fmla="*/ 737076 w 1176666"/>
                    <a:gd name="connsiteY34" fmla="*/ 983501 h 1018310"/>
                    <a:gd name="connsiteX35" fmla="*/ 670400 w 1176666"/>
                    <a:gd name="connsiteY35" fmla="*/ 931115 h 1018310"/>
                    <a:gd name="connsiteX36" fmla="*/ 620394 w 1176666"/>
                    <a:gd name="connsiteY36" fmla="*/ 926351 h 1018310"/>
                    <a:gd name="connsiteX37" fmla="*/ 582295 w 1176666"/>
                    <a:gd name="connsiteY37" fmla="*/ 933494 h 1018310"/>
                    <a:gd name="connsiteX38" fmla="*/ 560864 w 1176666"/>
                    <a:gd name="connsiteY38" fmla="*/ 954924 h 1018310"/>
                    <a:gd name="connsiteX39" fmla="*/ 572771 w 1176666"/>
                    <a:gd name="connsiteY39" fmla="*/ 1012077 h 1018310"/>
                    <a:gd name="connsiteX40" fmla="*/ 503713 w 1176666"/>
                    <a:gd name="connsiteY40" fmla="*/ 962069 h 1018310"/>
                    <a:gd name="connsiteX41" fmla="*/ 444183 w 1176666"/>
                    <a:gd name="connsiteY41" fmla="*/ 1002549 h 1018310"/>
                    <a:gd name="connsiteX42" fmla="*/ 403702 w 1176666"/>
                    <a:gd name="connsiteY42" fmla="*/ 964449 h 1018310"/>
                    <a:gd name="connsiteX43" fmla="*/ 375125 w 1176666"/>
                    <a:gd name="connsiteY43" fmla="*/ 1016840 h 1018310"/>
                    <a:gd name="connsiteX44" fmla="*/ 329883 w 1176666"/>
                    <a:gd name="connsiteY44" fmla="*/ 945398 h 1018310"/>
                    <a:gd name="connsiteX45" fmla="*/ 301307 w 1176666"/>
                    <a:gd name="connsiteY45" fmla="*/ 973977 h 1018310"/>
                    <a:gd name="connsiteX46" fmla="*/ 277496 w 1176666"/>
                    <a:gd name="connsiteY46" fmla="*/ 921587 h 1018310"/>
                    <a:gd name="connsiteX47" fmla="*/ 225106 w 1176666"/>
                    <a:gd name="connsiteY47" fmla="*/ 938259 h 1018310"/>
                    <a:gd name="connsiteX48" fmla="*/ 227489 w 1176666"/>
                    <a:gd name="connsiteY48" fmla="*/ 890630 h 1018310"/>
                    <a:gd name="connsiteX49" fmla="*/ 184625 w 1176666"/>
                    <a:gd name="connsiteY49" fmla="*/ 926352 h 1018310"/>
                    <a:gd name="connsiteX50" fmla="*/ 177482 w 1176666"/>
                    <a:gd name="connsiteY50" fmla="*/ 859677 h 1018310"/>
                    <a:gd name="connsiteX51" fmla="*/ 46514 w 1176666"/>
                    <a:gd name="connsiteY51" fmla="*/ 964449 h 1018310"/>
                    <a:gd name="connsiteX52" fmla="*/ 1271 w 1176666"/>
                    <a:gd name="connsiteY52" fmla="*/ 983499 h 1018310"/>
                    <a:gd name="connsiteX53" fmla="*/ 25083 w 1176666"/>
                    <a:gd name="connsiteY53" fmla="*/ 940637 h 1018310"/>
                    <a:gd name="connsiteX54" fmla="*/ 148908 w 1176666"/>
                    <a:gd name="connsiteY54" fmla="*/ 838243 h 1018310"/>
                    <a:gd name="connsiteX55" fmla="*/ 79852 w 1176666"/>
                    <a:gd name="connsiteY55" fmla="*/ 814431 h 1018310"/>
                    <a:gd name="connsiteX56" fmla="*/ 113188 w 1176666"/>
                    <a:gd name="connsiteY56" fmla="*/ 778714 h 1018310"/>
                    <a:gd name="connsiteX57" fmla="*/ 58419 w 1176666"/>
                    <a:gd name="connsiteY57" fmla="*/ 726327 h 1018310"/>
                    <a:gd name="connsiteX58" fmla="*/ 29844 w 1176666"/>
                    <a:gd name="connsiteY58" fmla="*/ 659652 h 1018310"/>
                    <a:gd name="connsiteX59" fmla="*/ 10794 w 1176666"/>
                    <a:gd name="connsiteY59" fmla="*/ 602502 h 1018310"/>
                    <a:gd name="connsiteX60" fmla="*/ 20319 w 1176666"/>
                    <a:gd name="connsiteY60" fmla="*/ 459627 h 1018310"/>
                    <a:gd name="connsiteX61" fmla="*/ 39369 w 1176666"/>
                    <a:gd name="connsiteY61" fmla="*/ 431052 h 1018310"/>
                    <a:gd name="connsiteX62" fmla="*/ 96519 w 1176666"/>
                    <a:gd name="connsiteY62" fmla="*/ 383427 h 1018310"/>
                    <a:gd name="connsiteX63" fmla="*/ 115569 w 1176666"/>
                    <a:gd name="connsiteY63" fmla="*/ 354852 h 1018310"/>
                    <a:gd name="connsiteX64" fmla="*/ 144144 w 1176666"/>
                    <a:gd name="connsiteY64" fmla="*/ 335802 h 1018310"/>
                    <a:gd name="connsiteX65" fmla="*/ 153669 w 1176666"/>
                    <a:gd name="connsiteY65" fmla="*/ 297702 h 1018310"/>
                    <a:gd name="connsiteX66" fmla="*/ 182244 w 1176666"/>
                    <a:gd name="connsiteY66" fmla="*/ 288177 h 1018310"/>
                    <a:gd name="connsiteX67" fmla="*/ 210819 w 1176666"/>
                    <a:gd name="connsiteY67" fmla="*/ 269127 h 1018310"/>
                    <a:gd name="connsiteX68" fmla="*/ 210516 w 1176666"/>
                    <a:gd name="connsiteY68" fmla="*/ 74242 h 1018310"/>
                    <a:gd name="connsiteX69" fmla="*/ 210819 w 1176666"/>
                    <a:gd name="connsiteY69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7782 w 1197467"/>
                    <a:gd name="connsiteY57" fmla="*/ 759664 h 1018310"/>
                    <a:gd name="connsiteX58" fmla="*/ 50645 w 1197467"/>
                    <a:gd name="connsiteY58" fmla="*/ 659652 h 1018310"/>
                    <a:gd name="connsiteX59" fmla="*/ 31595 w 1197467"/>
                    <a:gd name="connsiteY59" fmla="*/ 602502 h 1018310"/>
                    <a:gd name="connsiteX60" fmla="*/ 41120 w 1197467"/>
                    <a:gd name="connsiteY60" fmla="*/ 459627 h 1018310"/>
                    <a:gd name="connsiteX61" fmla="*/ 60170 w 1197467"/>
                    <a:gd name="connsiteY61" fmla="*/ 431052 h 1018310"/>
                    <a:gd name="connsiteX62" fmla="*/ 117320 w 1197467"/>
                    <a:gd name="connsiteY62" fmla="*/ 383427 h 1018310"/>
                    <a:gd name="connsiteX63" fmla="*/ 136370 w 1197467"/>
                    <a:gd name="connsiteY63" fmla="*/ 354852 h 1018310"/>
                    <a:gd name="connsiteX64" fmla="*/ 164945 w 1197467"/>
                    <a:gd name="connsiteY64" fmla="*/ 335802 h 1018310"/>
                    <a:gd name="connsiteX65" fmla="*/ 174470 w 1197467"/>
                    <a:gd name="connsiteY65" fmla="*/ 297702 h 1018310"/>
                    <a:gd name="connsiteX66" fmla="*/ 203045 w 1197467"/>
                    <a:gd name="connsiteY66" fmla="*/ 288177 h 1018310"/>
                    <a:gd name="connsiteX67" fmla="*/ 231620 w 1197467"/>
                    <a:gd name="connsiteY67" fmla="*/ 269127 h 1018310"/>
                    <a:gd name="connsiteX68" fmla="*/ 231317 w 1197467"/>
                    <a:gd name="connsiteY68" fmla="*/ 74242 h 1018310"/>
                    <a:gd name="connsiteX69" fmla="*/ 231620 w 1197467"/>
                    <a:gd name="connsiteY69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69698 w 1197467"/>
                    <a:gd name="connsiteY57" fmla="*/ 764424 h 1018310"/>
                    <a:gd name="connsiteX58" fmla="*/ 7782 w 1197467"/>
                    <a:gd name="connsiteY58" fmla="*/ 759664 h 1018310"/>
                    <a:gd name="connsiteX59" fmla="*/ 50645 w 1197467"/>
                    <a:gd name="connsiteY59" fmla="*/ 659652 h 1018310"/>
                    <a:gd name="connsiteX60" fmla="*/ 31595 w 1197467"/>
                    <a:gd name="connsiteY60" fmla="*/ 602502 h 1018310"/>
                    <a:gd name="connsiteX61" fmla="*/ 41120 w 1197467"/>
                    <a:gd name="connsiteY61" fmla="*/ 459627 h 1018310"/>
                    <a:gd name="connsiteX62" fmla="*/ 60170 w 1197467"/>
                    <a:gd name="connsiteY62" fmla="*/ 431052 h 1018310"/>
                    <a:gd name="connsiteX63" fmla="*/ 117320 w 1197467"/>
                    <a:gd name="connsiteY63" fmla="*/ 383427 h 1018310"/>
                    <a:gd name="connsiteX64" fmla="*/ 136370 w 1197467"/>
                    <a:gd name="connsiteY64" fmla="*/ 354852 h 1018310"/>
                    <a:gd name="connsiteX65" fmla="*/ 164945 w 1197467"/>
                    <a:gd name="connsiteY65" fmla="*/ 335802 h 1018310"/>
                    <a:gd name="connsiteX66" fmla="*/ 174470 w 1197467"/>
                    <a:gd name="connsiteY66" fmla="*/ 297702 h 1018310"/>
                    <a:gd name="connsiteX67" fmla="*/ 203045 w 1197467"/>
                    <a:gd name="connsiteY67" fmla="*/ 288177 h 1018310"/>
                    <a:gd name="connsiteX68" fmla="*/ 231620 w 1197467"/>
                    <a:gd name="connsiteY68" fmla="*/ 269127 h 1018310"/>
                    <a:gd name="connsiteX69" fmla="*/ 231317 w 1197467"/>
                    <a:gd name="connsiteY69" fmla="*/ 74242 h 1018310"/>
                    <a:gd name="connsiteX70" fmla="*/ 231620 w 1197467"/>
                    <a:gd name="connsiteY70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98273 w 1197467"/>
                    <a:gd name="connsiteY57" fmla="*/ 733467 h 1018310"/>
                    <a:gd name="connsiteX58" fmla="*/ 7782 w 1197467"/>
                    <a:gd name="connsiteY58" fmla="*/ 759664 h 1018310"/>
                    <a:gd name="connsiteX59" fmla="*/ 50645 w 1197467"/>
                    <a:gd name="connsiteY59" fmla="*/ 659652 h 1018310"/>
                    <a:gd name="connsiteX60" fmla="*/ 31595 w 1197467"/>
                    <a:gd name="connsiteY60" fmla="*/ 602502 h 1018310"/>
                    <a:gd name="connsiteX61" fmla="*/ 41120 w 1197467"/>
                    <a:gd name="connsiteY61" fmla="*/ 459627 h 1018310"/>
                    <a:gd name="connsiteX62" fmla="*/ 60170 w 1197467"/>
                    <a:gd name="connsiteY62" fmla="*/ 431052 h 1018310"/>
                    <a:gd name="connsiteX63" fmla="*/ 117320 w 1197467"/>
                    <a:gd name="connsiteY63" fmla="*/ 383427 h 1018310"/>
                    <a:gd name="connsiteX64" fmla="*/ 136370 w 1197467"/>
                    <a:gd name="connsiteY64" fmla="*/ 354852 h 1018310"/>
                    <a:gd name="connsiteX65" fmla="*/ 164945 w 1197467"/>
                    <a:gd name="connsiteY65" fmla="*/ 335802 h 1018310"/>
                    <a:gd name="connsiteX66" fmla="*/ 174470 w 1197467"/>
                    <a:gd name="connsiteY66" fmla="*/ 297702 h 1018310"/>
                    <a:gd name="connsiteX67" fmla="*/ 203045 w 1197467"/>
                    <a:gd name="connsiteY67" fmla="*/ 288177 h 1018310"/>
                    <a:gd name="connsiteX68" fmla="*/ 231620 w 1197467"/>
                    <a:gd name="connsiteY68" fmla="*/ 269127 h 1018310"/>
                    <a:gd name="connsiteX69" fmla="*/ 231317 w 1197467"/>
                    <a:gd name="connsiteY69" fmla="*/ 74242 h 1018310"/>
                    <a:gd name="connsiteX70" fmla="*/ 231620 w 1197467"/>
                    <a:gd name="connsiteY70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98273 w 1197467"/>
                    <a:gd name="connsiteY57" fmla="*/ 733467 h 1018310"/>
                    <a:gd name="connsiteX58" fmla="*/ 7782 w 1197467"/>
                    <a:gd name="connsiteY58" fmla="*/ 759664 h 1018310"/>
                    <a:gd name="connsiteX59" fmla="*/ 50645 w 1197467"/>
                    <a:gd name="connsiteY59" fmla="*/ 659652 h 1018310"/>
                    <a:gd name="connsiteX60" fmla="*/ 31595 w 1197467"/>
                    <a:gd name="connsiteY60" fmla="*/ 602502 h 1018310"/>
                    <a:gd name="connsiteX61" fmla="*/ 41120 w 1197467"/>
                    <a:gd name="connsiteY61" fmla="*/ 459627 h 1018310"/>
                    <a:gd name="connsiteX62" fmla="*/ 60170 w 1197467"/>
                    <a:gd name="connsiteY62" fmla="*/ 431052 h 1018310"/>
                    <a:gd name="connsiteX63" fmla="*/ 117320 w 1197467"/>
                    <a:gd name="connsiteY63" fmla="*/ 383427 h 1018310"/>
                    <a:gd name="connsiteX64" fmla="*/ 136370 w 1197467"/>
                    <a:gd name="connsiteY64" fmla="*/ 354852 h 1018310"/>
                    <a:gd name="connsiteX65" fmla="*/ 164945 w 1197467"/>
                    <a:gd name="connsiteY65" fmla="*/ 335802 h 1018310"/>
                    <a:gd name="connsiteX66" fmla="*/ 174470 w 1197467"/>
                    <a:gd name="connsiteY66" fmla="*/ 297702 h 1018310"/>
                    <a:gd name="connsiteX67" fmla="*/ 203045 w 1197467"/>
                    <a:gd name="connsiteY67" fmla="*/ 288177 h 1018310"/>
                    <a:gd name="connsiteX68" fmla="*/ 231620 w 1197467"/>
                    <a:gd name="connsiteY68" fmla="*/ 269127 h 1018310"/>
                    <a:gd name="connsiteX69" fmla="*/ 231317 w 1197467"/>
                    <a:gd name="connsiteY69" fmla="*/ 74242 h 1018310"/>
                    <a:gd name="connsiteX70" fmla="*/ 231620 w 1197467"/>
                    <a:gd name="connsiteY70" fmla="*/ 78627 h 1018310"/>
                    <a:gd name="connsiteX0" fmla="*/ 228862 w 1194709"/>
                    <a:gd name="connsiteY0" fmla="*/ 78627 h 1018310"/>
                    <a:gd name="connsiteX1" fmla="*/ 257437 w 1194709"/>
                    <a:gd name="connsiteY1" fmla="*/ 192927 h 1018310"/>
                    <a:gd name="connsiteX2" fmla="*/ 288394 w 1194709"/>
                    <a:gd name="connsiteY2" fmla="*/ 235790 h 1018310"/>
                    <a:gd name="connsiteX3" fmla="*/ 290774 w 1194709"/>
                    <a:gd name="connsiteY3" fmla="*/ 166734 h 1018310"/>
                    <a:gd name="connsiteX4" fmla="*/ 362212 w 1194709"/>
                    <a:gd name="connsiteY4" fmla="*/ 195308 h 1018310"/>
                    <a:gd name="connsiteX5" fmla="*/ 438412 w 1194709"/>
                    <a:gd name="connsiteY5" fmla="*/ 183402 h 1018310"/>
                    <a:gd name="connsiteX6" fmla="*/ 505088 w 1194709"/>
                    <a:gd name="connsiteY6" fmla="*/ 204833 h 1018310"/>
                    <a:gd name="connsiteX7" fmla="*/ 564617 w 1194709"/>
                    <a:gd name="connsiteY7" fmla="*/ 46 h 1018310"/>
                    <a:gd name="connsiteX8" fmla="*/ 536043 w 1194709"/>
                    <a:gd name="connsiteY8" fmla="*/ 223883 h 1018310"/>
                    <a:gd name="connsiteX9" fmla="*/ 586049 w 1194709"/>
                    <a:gd name="connsiteY9" fmla="*/ 183401 h 1018310"/>
                    <a:gd name="connsiteX10" fmla="*/ 576524 w 1194709"/>
                    <a:gd name="connsiteY10" fmla="*/ 245316 h 1018310"/>
                    <a:gd name="connsiteX11" fmla="*/ 628913 w 1194709"/>
                    <a:gd name="connsiteY11" fmla="*/ 269127 h 1018310"/>
                    <a:gd name="connsiteX12" fmla="*/ 697968 w 1194709"/>
                    <a:gd name="connsiteY12" fmla="*/ 202452 h 1018310"/>
                    <a:gd name="connsiteX13" fmla="*/ 664631 w 1194709"/>
                    <a:gd name="connsiteY13" fmla="*/ 283416 h 1018310"/>
                    <a:gd name="connsiteX14" fmla="*/ 705113 w 1194709"/>
                    <a:gd name="connsiteY14" fmla="*/ 276272 h 1018310"/>
                    <a:gd name="connsiteX15" fmla="*/ 705112 w 1194709"/>
                    <a:gd name="connsiteY15" fmla="*/ 321516 h 1018310"/>
                    <a:gd name="connsiteX16" fmla="*/ 745592 w 1194709"/>
                    <a:gd name="connsiteY16" fmla="*/ 323897 h 1018310"/>
                    <a:gd name="connsiteX17" fmla="*/ 795600 w 1194709"/>
                    <a:gd name="connsiteY17" fmla="*/ 359615 h 1018310"/>
                    <a:gd name="connsiteX18" fmla="*/ 795599 w 1194709"/>
                    <a:gd name="connsiteY18" fmla="*/ 409621 h 1018310"/>
                    <a:gd name="connsiteX19" fmla="*/ 805125 w 1194709"/>
                    <a:gd name="connsiteY19" fmla="*/ 495346 h 1018310"/>
                    <a:gd name="connsiteX20" fmla="*/ 859894 w 1194709"/>
                    <a:gd name="connsiteY20" fmla="*/ 504871 h 1018310"/>
                    <a:gd name="connsiteX21" fmla="*/ 821793 w 1194709"/>
                    <a:gd name="connsiteY21" fmla="*/ 545352 h 1018310"/>
                    <a:gd name="connsiteX22" fmla="*/ 869418 w 1194709"/>
                    <a:gd name="connsiteY22" fmla="*/ 588214 h 1018310"/>
                    <a:gd name="connsiteX23" fmla="*/ 843225 w 1194709"/>
                    <a:gd name="connsiteY23" fmla="*/ 619171 h 1018310"/>
                    <a:gd name="connsiteX24" fmla="*/ 850368 w 1194709"/>
                    <a:gd name="connsiteY24" fmla="*/ 659652 h 1018310"/>
                    <a:gd name="connsiteX25" fmla="*/ 795598 w 1194709"/>
                    <a:gd name="connsiteY25" fmla="*/ 695371 h 1018310"/>
                    <a:gd name="connsiteX26" fmla="*/ 914664 w 1194709"/>
                    <a:gd name="connsiteY26" fmla="*/ 740616 h 1018310"/>
                    <a:gd name="connsiteX27" fmla="*/ 1021821 w 1194709"/>
                    <a:gd name="connsiteY27" fmla="*/ 757284 h 1018310"/>
                    <a:gd name="connsiteX28" fmla="*/ 1186125 w 1194709"/>
                    <a:gd name="connsiteY28" fmla="*/ 812052 h 1018310"/>
                    <a:gd name="connsiteX29" fmla="*/ 795601 w 1194709"/>
                    <a:gd name="connsiteY29" fmla="*/ 731091 h 1018310"/>
                    <a:gd name="connsiteX30" fmla="*/ 793218 w 1194709"/>
                    <a:gd name="connsiteY30" fmla="*/ 804908 h 1018310"/>
                    <a:gd name="connsiteX31" fmla="*/ 762262 w 1194709"/>
                    <a:gd name="connsiteY31" fmla="*/ 819196 h 1018310"/>
                    <a:gd name="connsiteX32" fmla="*/ 728923 w 1194709"/>
                    <a:gd name="connsiteY32" fmla="*/ 862059 h 1018310"/>
                    <a:gd name="connsiteX33" fmla="*/ 681300 w 1194709"/>
                    <a:gd name="connsiteY33" fmla="*/ 890633 h 1018310"/>
                    <a:gd name="connsiteX34" fmla="*/ 755119 w 1194709"/>
                    <a:gd name="connsiteY34" fmla="*/ 983501 h 1018310"/>
                    <a:gd name="connsiteX35" fmla="*/ 688443 w 1194709"/>
                    <a:gd name="connsiteY35" fmla="*/ 931115 h 1018310"/>
                    <a:gd name="connsiteX36" fmla="*/ 638437 w 1194709"/>
                    <a:gd name="connsiteY36" fmla="*/ 926351 h 1018310"/>
                    <a:gd name="connsiteX37" fmla="*/ 600338 w 1194709"/>
                    <a:gd name="connsiteY37" fmla="*/ 933494 h 1018310"/>
                    <a:gd name="connsiteX38" fmla="*/ 578907 w 1194709"/>
                    <a:gd name="connsiteY38" fmla="*/ 954924 h 1018310"/>
                    <a:gd name="connsiteX39" fmla="*/ 590814 w 1194709"/>
                    <a:gd name="connsiteY39" fmla="*/ 1012077 h 1018310"/>
                    <a:gd name="connsiteX40" fmla="*/ 521756 w 1194709"/>
                    <a:gd name="connsiteY40" fmla="*/ 962069 h 1018310"/>
                    <a:gd name="connsiteX41" fmla="*/ 462226 w 1194709"/>
                    <a:gd name="connsiteY41" fmla="*/ 1002549 h 1018310"/>
                    <a:gd name="connsiteX42" fmla="*/ 421745 w 1194709"/>
                    <a:gd name="connsiteY42" fmla="*/ 964449 h 1018310"/>
                    <a:gd name="connsiteX43" fmla="*/ 393168 w 1194709"/>
                    <a:gd name="connsiteY43" fmla="*/ 1016840 h 1018310"/>
                    <a:gd name="connsiteX44" fmla="*/ 347926 w 1194709"/>
                    <a:gd name="connsiteY44" fmla="*/ 945398 h 1018310"/>
                    <a:gd name="connsiteX45" fmla="*/ 319350 w 1194709"/>
                    <a:gd name="connsiteY45" fmla="*/ 973977 h 1018310"/>
                    <a:gd name="connsiteX46" fmla="*/ 295539 w 1194709"/>
                    <a:gd name="connsiteY46" fmla="*/ 921587 h 1018310"/>
                    <a:gd name="connsiteX47" fmla="*/ 243149 w 1194709"/>
                    <a:gd name="connsiteY47" fmla="*/ 938259 h 1018310"/>
                    <a:gd name="connsiteX48" fmla="*/ 245532 w 1194709"/>
                    <a:gd name="connsiteY48" fmla="*/ 890630 h 1018310"/>
                    <a:gd name="connsiteX49" fmla="*/ 202668 w 1194709"/>
                    <a:gd name="connsiteY49" fmla="*/ 926352 h 1018310"/>
                    <a:gd name="connsiteX50" fmla="*/ 195525 w 1194709"/>
                    <a:gd name="connsiteY50" fmla="*/ 859677 h 1018310"/>
                    <a:gd name="connsiteX51" fmla="*/ 64557 w 1194709"/>
                    <a:gd name="connsiteY51" fmla="*/ 964449 h 1018310"/>
                    <a:gd name="connsiteX52" fmla="*/ 19314 w 1194709"/>
                    <a:gd name="connsiteY52" fmla="*/ 983499 h 1018310"/>
                    <a:gd name="connsiteX53" fmla="*/ 43126 w 1194709"/>
                    <a:gd name="connsiteY53" fmla="*/ 940637 h 1018310"/>
                    <a:gd name="connsiteX54" fmla="*/ 166951 w 1194709"/>
                    <a:gd name="connsiteY54" fmla="*/ 838243 h 1018310"/>
                    <a:gd name="connsiteX55" fmla="*/ 97895 w 1194709"/>
                    <a:gd name="connsiteY55" fmla="*/ 814431 h 1018310"/>
                    <a:gd name="connsiteX56" fmla="*/ 131231 w 1194709"/>
                    <a:gd name="connsiteY56" fmla="*/ 778714 h 1018310"/>
                    <a:gd name="connsiteX57" fmla="*/ 95515 w 1194709"/>
                    <a:gd name="connsiteY57" fmla="*/ 733467 h 1018310"/>
                    <a:gd name="connsiteX58" fmla="*/ 5024 w 1194709"/>
                    <a:gd name="connsiteY58" fmla="*/ 759664 h 1018310"/>
                    <a:gd name="connsiteX59" fmla="*/ 97894 w 1194709"/>
                    <a:gd name="connsiteY59" fmla="*/ 704896 h 1018310"/>
                    <a:gd name="connsiteX60" fmla="*/ 28837 w 1194709"/>
                    <a:gd name="connsiteY60" fmla="*/ 602502 h 1018310"/>
                    <a:gd name="connsiteX61" fmla="*/ 38362 w 1194709"/>
                    <a:gd name="connsiteY61" fmla="*/ 459627 h 1018310"/>
                    <a:gd name="connsiteX62" fmla="*/ 57412 w 1194709"/>
                    <a:gd name="connsiteY62" fmla="*/ 431052 h 1018310"/>
                    <a:gd name="connsiteX63" fmla="*/ 114562 w 1194709"/>
                    <a:gd name="connsiteY63" fmla="*/ 383427 h 1018310"/>
                    <a:gd name="connsiteX64" fmla="*/ 133612 w 1194709"/>
                    <a:gd name="connsiteY64" fmla="*/ 354852 h 1018310"/>
                    <a:gd name="connsiteX65" fmla="*/ 162187 w 1194709"/>
                    <a:gd name="connsiteY65" fmla="*/ 335802 h 1018310"/>
                    <a:gd name="connsiteX66" fmla="*/ 171712 w 1194709"/>
                    <a:gd name="connsiteY66" fmla="*/ 297702 h 1018310"/>
                    <a:gd name="connsiteX67" fmla="*/ 200287 w 1194709"/>
                    <a:gd name="connsiteY67" fmla="*/ 288177 h 1018310"/>
                    <a:gd name="connsiteX68" fmla="*/ 228862 w 1194709"/>
                    <a:gd name="connsiteY68" fmla="*/ 269127 h 1018310"/>
                    <a:gd name="connsiteX69" fmla="*/ 228559 w 1194709"/>
                    <a:gd name="connsiteY69" fmla="*/ 74242 h 1018310"/>
                    <a:gd name="connsiteX70" fmla="*/ 228862 w 1194709"/>
                    <a:gd name="connsiteY70" fmla="*/ 78627 h 1018310"/>
                    <a:gd name="connsiteX0" fmla="*/ 228862 w 1194709"/>
                    <a:gd name="connsiteY0" fmla="*/ 78627 h 1018310"/>
                    <a:gd name="connsiteX1" fmla="*/ 257437 w 1194709"/>
                    <a:gd name="connsiteY1" fmla="*/ 192927 h 1018310"/>
                    <a:gd name="connsiteX2" fmla="*/ 288394 w 1194709"/>
                    <a:gd name="connsiteY2" fmla="*/ 235790 h 1018310"/>
                    <a:gd name="connsiteX3" fmla="*/ 290774 w 1194709"/>
                    <a:gd name="connsiteY3" fmla="*/ 166734 h 1018310"/>
                    <a:gd name="connsiteX4" fmla="*/ 362212 w 1194709"/>
                    <a:gd name="connsiteY4" fmla="*/ 195308 h 1018310"/>
                    <a:gd name="connsiteX5" fmla="*/ 438412 w 1194709"/>
                    <a:gd name="connsiteY5" fmla="*/ 183402 h 1018310"/>
                    <a:gd name="connsiteX6" fmla="*/ 505088 w 1194709"/>
                    <a:gd name="connsiteY6" fmla="*/ 204833 h 1018310"/>
                    <a:gd name="connsiteX7" fmla="*/ 564617 w 1194709"/>
                    <a:gd name="connsiteY7" fmla="*/ 46 h 1018310"/>
                    <a:gd name="connsiteX8" fmla="*/ 536043 w 1194709"/>
                    <a:gd name="connsiteY8" fmla="*/ 223883 h 1018310"/>
                    <a:gd name="connsiteX9" fmla="*/ 586049 w 1194709"/>
                    <a:gd name="connsiteY9" fmla="*/ 183401 h 1018310"/>
                    <a:gd name="connsiteX10" fmla="*/ 576524 w 1194709"/>
                    <a:gd name="connsiteY10" fmla="*/ 245316 h 1018310"/>
                    <a:gd name="connsiteX11" fmla="*/ 628913 w 1194709"/>
                    <a:gd name="connsiteY11" fmla="*/ 269127 h 1018310"/>
                    <a:gd name="connsiteX12" fmla="*/ 697968 w 1194709"/>
                    <a:gd name="connsiteY12" fmla="*/ 202452 h 1018310"/>
                    <a:gd name="connsiteX13" fmla="*/ 664631 w 1194709"/>
                    <a:gd name="connsiteY13" fmla="*/ 283416 h 1018310"/>
                    <a:gd name="connsiteX14" fmla="*/ 705113 w 1194709"/>
                    <a:gd name="connsiteY14" fmla="*/ 276272 h 1018310"/>
                    <a:gd name="connsiteX15" fmla="*/ 705112 w 1194709"/>
                    <a:gd name="connsiteY15" fmla="*/ 321516 h 1018310"/>
                    <a:gd name="connsiteX16" fmla="*/ 745592 w 1194709"/>
                    <a:gd name="connsiteY16" fmla="*/ 323897 h 1018310"/>
                    <a:gd name="connsiteX17" fmla="*/ 795600 w 1194709"/>
                    <a:gd name="connsiteY17" fmla="*/ 359615 h 1018310"/>
                    <a:gd name="connsiteX18" fmla="*/ 795599 w 1194709"/>
                    <a:gd name="connsiteY18" fmla="*/ 409621 h 1018310"/>
                    <a:gd name="connsiteX19" fmla="*/ 805125 w 1194709"/>
                    <a:gd name="connsiteY19" fmla="*/ 495346 h 1018310"/>
                    <a:gd name="connsiteX20" fmla="*/ 859894 w 1194709"/>
                    <a:gd name="connsiteY20" fmla="*/ 504871 h 1018310"/>
                    <a:gd name="connsiteX21" fmla="*/ 821793 w 1194709"/>
                    <a:gd name="connsiteY21" fmla="*/ 545352 h 1018310"/>
                    <a:gd name="connsiteX22" fmla="*/ 869418 w 1194709"/>
                    <a:gd name="connsiteY22" fmla="*/ 588214 h 1018310"/>
                    <a:gd name="connsiteX23" fmla="*/ 843225 w 1194709"/>
                    <a:gd name="connsiteY23" fmla="*/ 619171 h 1018310"/>
                    <a:gd name="connsiteX24" fmla="*/ 850368 w 1194709"/>
                    <a:gd name="connsiteY24" fmla="*/ 659652 h 1018310"/>
                    <a:gd name="connsiteX25" fmla="*/ 795598 w 1194709"/>
                    <a:gd name="connsiteY25" fmla="*/ 695371 h 1018310"/>
                    <a:gd name="connsiteX26" fmla="*/ 914664 w 1194709"/>
                    <a:gd name="connsiteY26" fmla="*/ 740616 h 1018310"/>
                    <a:gd name="connsiteX27" fmla="*/ 1021821 w 1194709"/>
                    <a:gd name="connsiteY27" fmla="*/ 757284 h 1018310"/>
                    <a:gd name="connsiteX28" fmla="*/ 1186125 w 1194709"/>
                    <a:gd name="connsiteY28" fmla="*/ 812052 h 1018310"/>
                    <a:gd name="connsiteX29" fmla="*/ 795601 w 1194709"/>
                    <a:gd name="connsiteY29" fmla="*/ 731091 h 1018310"/>
                    <a:gd name="connsiteX30" fmla="*/ 793218 w 1194709"/>
                    <a:gd name="connsiteY30" fmla="*/ 804908 h 1018310"/>
                    <a:gd name="connsiteX31" fmla="*/ 762262 w 1194709"/>
                    <a:gd name="connsiteY31" fmla="*/ 819196 h 1018310"/>
                    <a:gd name="connsiteX32" fmla="*/ 728923 w 1194709"/>
                    <a:gd name="connsiteY32" fmla="*/ 862059 h 1018310"/>
                    <a:gd name="connsiteX33" fmla="*/ 681300 w 1194709"/>
                    <a:gd name="connsiteY33" fmla="*/ 890633 h 1018310"/>
                    <a:gd name="connsiteX34" fmla="*/ 755119 w 1194709"/>
                    <a:gd name="connsiteY34" fmla="*/ 983501 h 1018310"/>
                    <a:gd name="connsiteX35" fmla="*/ 688443 w 1194709"/>
                    <a:gd name="connsiteY35" fmla="*/ 931115 h 1018310"/>
                    <a:gd name="connsiteX36" fmla="*/ 638437 w 1194709"/>
                    <a:gd name="connsiteY36" fmla="*/ 926351 h 1018310"/>
                    <a:gd name="connsiteX37" fmla="*/ 600338 w 1194709"/>
                    <a:gd name="connsiteY37" fmla="*/ 933494 h 1018310"/>
                    <a:gd name="connsiteX38" fmla="*/ 578907 w 1194709"/>
                    <a:gd name="connsiteY38" fmla="*/ 954924 h 1018310"/>
                    <a:gd name="connsiteX39" fmla="*/ 590814 w 1194709"/>
                    <a:gd name="connsiteY39" fmla="*/ 1012077 h 1018310"/>
                    <a:gd name="connsiteX40" fmla="*/ 521756 w 1194709"/>
                    <a:gd name="connsiteY40" fmla="*/ 962069 h 1018310"/>
                    <a:gd name="connsiteX41" fmla="*/ 462226 w 1194709"/>
                    <a:gd name="connsiteY41" fmla="*/ 1002549 h 1018310"/>
                    <a:gd name="connsiteX42" fmla="*/ 421745 w 1194709"/>
                    <a:gd name="connsiteY42" fmla="*/ 964449 h 1018310"/>
                    <a:gd name="connsiteX43" fmla="*/ 393168 w 1194709"/>
                    <a:gd name="connsiteY43" fmla="*/ 1016840 h 1018310"/>
                    <a:gd name="connsiteX44" fmla="*/ 347926 w 1194709"/>
                    <a:gd name="connsiteY44" fmla="*/ 945398 h 1018310"/>
                    <a:gd name="connsiteX45" fmla="*/ 319350 w 1194709"/>
                    <a:gd name="connsiteY45" fmla="*/ 973977 h 1018310"/>
                    <a:gd name="connsiteX46" fmla="*/ 295539 w 1194709"/>
                    <a:gd name="connsiteY46" fmla="*/ 921587 h 1018310"/>
                    <a:gd name="connsiteX47" fmla="*/ 243149 w 1194709"/>
                    <a:gd name="connsiteY47" fmla="*/ 938259 h 1018310"/>
                    <a:gd name="connsiteX48" fmla="*/ 245532 w 1194709"/>
                    <a:gd name="connsiteY48" fmla="*/ 890630 h 1018310"/>
                    <a:gd name="connsiteX49" fmla="*/ 202668 w 1194709"/>
                    <a:gd name="connsiteY49" fmla="*/ 926352 h 1018310"/>
                    <a:gd name="connsiteX50" fmla="*/ 195525 w 1194709"/>
                    <a:gd name="connsiteY50" fmla="*/ 859677 h 1018310"/>
                    <a:gd name="connsiteX51" fmla="*/ 64557 w 1194709"/>
                    <a:gd name="connsiteY51" fmla="*/ 964449 h 1018310"/>
                    <a:gd name="connsiteX52" fmla="*/ 19314 w 1194709"/>
                    <a:gd name="connsiteY52" fmla="*/ 983499 h 1018310"/>
                    <a:gd name="connsiteX53" fmla="*/ 43126 w 1194709"/>
                    <a:gd name="connsiteY53" fmla="*/ 940637 h 1018310"/>
                    <a:gd name="connsiteX54" fmla="*/ 166951 w 1194709"/>
                    <a:gd name="connsiteY54" fmla="*/ 838243 h 1018310"/>
                    <a:gd name="connsiteX55" fmla="*/ 97895 w 1194709"/>
                    <a:gd name="connsiteY55" fmla="*/ 814431 h 1018310"/>
                    <a:gd name="connsiteX56" fmla="*/ 131231 w 1194709"/>
                    <a:gd name="connsiteY56" fmla="*/ 778714 h 1018310"/>
                    <a:gd name="connsiteX57" fmla="*/ 105040 w 1194709"/>
                    <a:gd name="connsiteY57" fmla="*/ 733467 h 1018310"/>
                    <a:gd name="connsiteX58" fmla="*/ 5024 w 1194709"/>
                    <a:gd name="connsiteY58" fmla="*/ 759664 h 1018310"/>
                    <a:gd name="connsiteX59" fmla="*/ 97894 w 1194709"/>
                    <a:gd name="connsiteY59" fmla="*/ 704896 h 1018310"/>
                    <a:gd name="connsiteX60" fmla="*/ 28837 w 1194709"/>
                    <a:gd name="connsiteY60" fmla="*/ 602502 h 1018310"/>
                    <a:gd name="connsiteX61" fmla="*/ 38362 w 1194709"/>
                    <a:gd name="connsiteY61" fmla="*/ 459627 h 1018310"/>
                    <a:gd name="connsiteX62" fmla="*/ 57412 w 1194709"/>
                    <a:gd name="connsiteY62" fmla="*/ 431052 h 1018310"/>
                    <a:gd name="connsiteX63" fmla="*/ 114562 w 1194709"/>
                    <a:gd name="connsiteY63" fmla="*/ 383427 h 1018310"/>
                    <a:gd name="connsiteX64" fmla="*/ 133612 w 1194709"/>
                    <a:gd name="connsiteY64" fmla="*/ 354852 h 1018310"/>
                    <a:gd name="connsiteX65" fmla="*/ 162187 w 1194709"/>
                    <a:gd name="connsiteY65" fmla="*/ 335802 h 1018310"/>
                    <a:gd name="connsiteX66" fmla="*/ 171712 w 1194709"/>
                    <a:gd name="connsiteY66" fmla="*/ 297702 h 1018310"/>
                    <a:gd name="connsiteX67" fmla="*/ 200287 w 1194709"/>
                    <a:gd name="connsiteY67" fmla="*/ 288177 h 1018310"/>
                    <a:gd name="connsiteX68" fmla="*/ 228862 w 1194709"/>
                    <a:gd name="connsiteY68" fmla="*/ 269127 h 1018310"/>
                    <a:gd name="connsiteX69" fmla="*/ 228559 w 1194709"/>
                    <a:gd name="connsiteY69" fmla="*/ 74242 h 1018310"/>
                    <a:gd name="connsiteX70" fmla="*/ 228862 w 1194709"/>
                    <a:gd name="connsiteY70" fmla="*/ 78627 h 1018310"/>
                    <a:gd name="connsiteX0" fmla="*/ 223838 w 1189685"/>
                    <a:gd name="connsiteY0" fmla="*/ 78627 h 1018310"/>
                    <a:gd name="connsiteX1" fmla="*/ 252413 w 1189685"/>
                    <a:gd name="connsiteY1" fmla="*/ 192927 h 1018310"/>
                    <a:gd name="connsiteX2" fmla="*/ 283370 w 1189685"/>
                    <a:gd name="connsiteY2" fmla="*/ 235790 h 1018310"/>
                    <a:gd name="connsiteX3" fmla="*/ 285750 w 1189685"/>
                    <a:gd name="connsiteY3" fmla="*/ 166734 h 1018310"/>
                    <a:gd name="connsiteX4" fmla="*/ 357188 w 1189685"/>
                    <a:gd name="connsiteY4" fmla="*/ 195308 h 1018310"/>
                    <a:gd name="connsiteX5" fmla="*/ 433388 w 1189685"/>
                    <a:gd name="connsiteY5" fmla="*/ 183402 h 1018310"/>
                    <a:gd name="connsiteX6" fmla="*/ 500064 w 1189685"/>
                    <a:gd name="connsiteY6" fmla="*/ 204833 h 1018310"/>
                    <a:gd name="connsiteX7" fmla="*/ 559593 w 1189685"/>
                    <a:gd name="connsiteY7" fmla="*/ 46 h 1018310"/>
                    <a:gd name="connsiteX8" fmla="*/ 531019 w 1189685"/>
                    <a:gd name="connsiteY8" fmla="*/ 223883 h 1018310"/>
                    <a:gd name="connsiteX9" fmla="*/ 581025 w 1189685"/>
                    <a:gd name="connsiteY9" fmla="*/ 183401 h 1018310"/>
                    <a:gd name="connsiteX10" fmla="*/ 571500 w 1189685"/>
                    <a:gd name="connsiteY10" fmla="*/ 245316 h 1018310"/>
                    <a:gd name="connsiteX11" fmla="*/ 623889 w 1189685"/>
                    <a:gd name="connsiteY11" fmla="*/ 269127 h 1018310"/>
                    <a:gd name="connsiteX12" fmla="*/ 692944 w 1189685"/>
                    <a:gd name="connsiteY12" fmla="*/ 202452 h 1018310"/>
                    <a:gd name="connsiteX13" fmla="*/ 659607 w 1189685"/>
                    <a:gd name="connsiteY13" fmla="*/ 283416 h 1018310"/>
                    <a:gd name="connsiteX14" fmla="*/ 700089 w 1189685"/>
                    <a:gd name="connsiteY14" fmla="*/ 276272 h 1018310"/>
                    <a:gd name="connsiteX15" fmla="*/ 700088 w 1189685"/>
                    <a:gd name="connsiteY15" fmla="*/ 321516 h 1018310"/>
                    <a:gd name="connsiteX16" fmla="*/ 740568 w 1189685"/>
                    <a:gd name="connsiteY16" fmla="*/ 323897 h 1018310"/>
                    <a:gd name="connsiteX17" fmla="*/ 790576 w 1189685"/>
                    <a:gd name="connsiteY17" fmla="*/ 359615 h 1018310"/>
                    <a:gd name="connsiteX18" fmla="*/ 790575 w 1189685"/>
                    <a:gd name="connsiteY18" fmla="*/ 409621 h 1018310"/>
                    <a:gd name="connsiteX19" fmla="*/ 800101 w 1189685"/>
                    <a:gd name="connsiteY19" fmla="*/ 495346 h 1018310"/>
                    <a:gd name="connsiteX20" fmla="*/ 854870 w 1189685"/>
                    <a:gd name="connsiteY20" fmla="*/ 504871 h 1018310"/>
                    <a:gd name="connsiteX21" fmla="*/ 816769 w 1189685"/>
                    <a:gd name="connsiteY21" fmla="*/ 545352 h 1018310"/>
                    <a:gd name="connsiteX22" fmla="*/ 864394 w 1189685"/>
                    <a:gd name="connsiteY22" fmla="*/ 588214 h 1018310"/>
                    <a:gd name="connsiteX23" fmla="*/ 838201 w 1189685"/>
                    <a:gd name="connsiteY23" fmla="*/ 619171 h 1018310"/>
                    <a:gd name="connsiteX24" fmla="*/ 845344 w 1189685"/>
                    <a:gd name="connsiteY24" fmla="*/ 659652 h 1018310"/>
                    <a:gd name="connsiteX25" fmla="*/ 790574 w 1189685"/>
                    <a:gd name="connsiteY25" fmla="*/ 695371 h 1018310"/>
                    <a:gd name="connsiteX26" fmla="*/ 909640 w 1189685"/>
                    <a:gd name="connsiteY26" fmla="*/ 740616 h 1018310"/>
                    <a:gd name="connsiteX27" fmla="*/ 1016797 w 1189685"/>
                    <a:gd name="connsiteY27" fmla="*/ 757284 h 1018310"/>
                    <a:gd name="connsiteX28" fmla="*/ 1181101 w 1189685"/>
                    <a:gd name="connsiteY28" fmla="*/ 812052 h 1018310"/>
                    <a:gd name="connsiteX29" fmla="*/ 790577 w 1189685"/>
                    <a:gd name="connsiteY29" fmla="*/ 731091 h 1018310"/>
                    <a:gd name="connsiteX30" fmla="*/ 788194 w 1189685"/>
                    <a:gd name="connsiteY30" fmla="*/ 804908 h 1018310"/>
                    <a:gd name="connsiteX31" fmla="*/ 757238 w 1189685"/>
                    <a:gd name="connsiteY31" fmla="*/ 819196 h 1018310"/>
                    <a:gd name="connsiteX32" fmla="*/ 723899 w 1189685"/>
                    <a:gd name="connsiteY32" fmla="*/ 862059 h 1018310"/>
                    <a:gd name="connsiteX33" fmla="*/ 676276 w 1189685"/>
                    <a:gd name="connsiteY33" fmla="*/ 890633 h 1018310"/>
                    <a:gd name="connsiteX34" fmla="*/ 750095 w 1189685"/>
                    <a:gd name="connsiteY34" fmla="*/ 983501 h 1018310"/>
                    <a:gd name="connsiteX35" fmla="*/ 683419 w 1189685"/>
                    <a:gd name="connsiteY35" fmla="*/ 931115 h 1018310"/>
                    <a:gd name="connsiteX36" fmla="*/ 633413 w 1189685"/>
                    <a:gd name="connsiteY36" fmla="*/ 926351 h 1018310"/>
                    <a:gd name="connsiteX37" fmla="*/ 595314 w 1189685"/>
                    <a:gd name="connsiteY37" fmla="*/ 933494 h 1018310"/>
                    <a:gd name="connsiteX38" fmla="*/ 573883 w 1189685"/>
                    <a:gd name="connsiteY38" fmla="*/ 954924 h 1018310"/>
                    <a:gd name="connsiteX39" fmla="*/ 585790 w 1189685"/>
                    <a:gd name="connsiteY39" fmla="*/ 1012077 h 1018310"/>
                    <a:gd name="connsiteX40" fmla="*/ 516732 w 1189685"/>
                    <a:gd name="connsiteY40" fmla="*/ 962069 h 1018310"/>
                    <a:gd name="connsiteX41" fmla="*/ 457202 w 1189685"/>
                    <a:gd name="connsiteY41" fmla="*/ 1002549 h 1018310"/>
                    <a:gd name="connsiteX42" fmla="*/ 416721 w 1189685"/>
                    <a:gd name="connsiteY42" fmla="*/ 964449 h 1018310"/>
                    <a:gd name="connsiteX43" fmla="*/ 388144 w 1189685"/>
                    <a:gd name="connsiteY43" fmla="*/ 1016840 h 1018310"/>
                    <a:gd name="connsiteX44" fmla="*/ 342902 w 1189685"/>
                    <a:gd name="connsiteY44" fmla="*/ 945398 h 1018310"/>
                    <a:gd name="connsiteX45" fmla="*/ 314326 w 1189685"/>
                    <a:gd name="connsiteY45" fmla="*/ 973977 h 1018310"/>
                    <a:gd name="connsiteX46" fmla="*/ 290515 w 1189685"/>
                    <a:gd name="connsiteY46" fmla="*/ 921587 h 1018310"/>
                    <a:gd name="connsiteX47" fmla="*/ 238125 w 1189685"/>
                    <a:gd name="connsiteY47" fmla="*/ 938259 h 1018310"/>
                    <a:gd name="connsiteX48" fmla="*/ 240508 w 1189685"/>
                    <a:gd name="connsiteY48" fmla="*/ 890630 h 1018310"/>
                    <a:gd name="connsiteX49" fmla="*/ 197644 w 1189685"/>
                    <a:gd name="connsiteY49" fmla="*/ 926352 h 1018310"/>
                    <a:gd name="connsiteX50" fmla="*/ 190501 w 1189685"/>
                    <a:gd name="connsiteY50" fmla="*/ 859677 h 1018310"/>
                    <a:gd name="connsiteX51" fmla="*/ 59533 w 1189685"/>
                    <a:gd name="connsiteY51" fmla="*/ 964449 h 1018310"/>
                    <a:gd name="connsiteX52" fmla="*/ 14290 w 1189685"/>
                    <a:gd name="connsiteY52" fmla="*/ 983499 h 1018310"/>
                    <a:gd name="connsiteX53" fmla="*/ 38102 w 1189685"/>
                    <a:gd name="connsiteY53" fmla="*/ 940637 h 1018310"/>
                    <a:gd name="connsiteX54" fmla="*/ 161927 w 1189685"/>
                    <a:gd name="connsiteY54" fmla="*/ 838243 h 1018310"/>
                    <a:gd name="connsiteX55" fmla="*/ 92871 w 1189685"/>
                    <a:gd name="connsiteY55" fmla="*/ 814431 h 1018310"/>
                    <a:gd name="connsiteX56" fmla="*/ 126207 w 1189685"/>
                    <a:gd name="connsiteY56" fmla="*/ 778714 h 1018310"/>
                    <a:gd name="connsiteX57" fmla="*/ 100016 w 1189685"/>
                    <a:gd name="connsiteY57" fmla="*/ 733467 h 1018310"/>
                    <a:gd name="connsiteX58" fmla="*/ 0 w 1189685"/>
                    <a:gd name="connsiteY58" fmla="*/ 759664 h 1018310"/>
                    <a:gd name="connsiteX59" fmla="*/ 92870 w 1189685"/>
                    <a:gd name="connsiteY59" fmla="*/ 704896 h 1018310"/>
                    <a:gd name="connsiteX60" fmla="*/ 23813 w 1189685"/>
                    <a:gd name="connsiteY60" fmla="*/ 602502 h 1018310"/>
                    <a:gd name="connsiteX61" fmla="*/ 33338 w 1189685"/>
                    <a:gd name="connsiteY61" fmla="*/ 459627 h 1018310"/>
                    <a:gd name="connsiteX62" fmla="*/ 52388 w 1189685"/>
                    <a:gd name="connsiteY62" fmla="*/ 431052 h 1018310"/>
                    <a:gd name="connsiteX63" fmla="*/ 109538 w 1189685"/>
                    <a:gd name="connsiteY63" fmla="*/ 383427 h 1018310"/>
                    <a:gd name="connsiteX64" fmla="*/ 128588 w 1189685"/>
                    <a:gd name="connsiteY64" fmla="*/ 354852 h 1018310"/>
                    <a:gd name="connsiteX65" fmla="*/ 157163 w 1189685"/>
                    <a:gd name="connsiteY65" fmla="*/ 335802 h 1018310"/>
                    <a:gd name="connsiteX66" fmla="*/ 166688 w 1189685"/>
                    <a:gd name="connsiteY66" fmla="*/ 297702 h 1018310"/>
                    <a:gd name="connsiteX67" fmla="*/ 195263 w 1189685"/>
                    <a:gd name="connsiteY67" fmla="*/ 288177 h 1018310"/>
                    <a:gd name="connsiteX68" fmla="*/ 223838 w 1189685"/>
                    <a:gd name="connsiteY68" fmla="*/ 269127 h 1018310"/>
                    <a:gd name="connsiteX69" fmla="*/ 223535 w 1189685"/>
                    <a:gd name="connsiteY69" fmla="*/ 74242 h 1018310"/>
                    <a:gd name="connsiteX70" fmla="*/ 223838 w 1189685"/>
                    <a:gd name="connsiteY70" fmla="*/ 78627 h 1018310"/>
                    <a:gd name="connsiteX0" fmla="*/ 255890 w 1221737"/>
                    <a:gd name="connsiteY0" fmla="*/ 78627 h 1018310"/>
                    <a:gd name="connsiteX1" fmla="*/ 284465 w 1221737"/>
                    <a:gd name="connsiteY1" fmla="*/ 192927 h 1018310"/>
                    <a:gd name="connsiteX2" fmla="*/ 315422 w 1221737"/>
                    <a:gd name="connsiteY2" fmla="*/ 235790 h 1018310"/>
                    <a:gd name="connsiteX3" fmla="*/ 317802 w 1221737"/>
                    <a:gd name="connsiteY3" fmla="*/ 166734 h 1018310"/>
                    <a:gd name="connsiteX4" fmla="*/ 389240 w 1221737"/>
                    <a:gd name="connsiteY4" fmla="*/ 195308 h 1018310"/>
                    <a:gd name="connsiteX5" fmla="*/ 465440 w 1221737"/>
                    <a:gd name="connsiteY5" fmla="*/ 183402 h 1018310"/>
                    <a:gd name="connsiteX6" fmla="*/ 532116 w 1221737"/>
                    <a:gd name="connsiteY6" fmla="*/ 204833 h 1018310"/>
                    <a:gd name="connsiteX7" fmla="*/ 591645 w 1221737"/>
                    <a:gd name="connsiteY7" fmla="*/ 46 h 1018310"/>
                    <a:gd name="connsiteX8" fmla="*/ 563071 w 1221737"/>
                    <a:gd name="connsiteY8" fmla="*/ 223883 h 1018310"/>
                    <a:gd name="connsiteX9" fmla="*/ 613077 w 1221737"/>
                    <a:gd name="connsiteY9" fmla="*/ 183401 h 1018310"/>
                    <a:gd name="connsiteX10" fmla="*/ 603552 w 1221737"/>
                    <a:gd name="connsiteY10" fmla="*/ 245316 h 1018310"/>
                    <a:gd name="connsiteX11" fmla="*/ 655941 w 1221737"/>
                    <a:gd name="connsiteY11" fmla="*/ 269127 h 1018310"/>
                    <a:gd name="connsiteX12" fmla="*/ 724996 w 1221737"/>
                    <a:gd name="connsiteY12" fmla="*/ 202452 h 1018310"/>
                    <a:gd name="connsiteX13" fmla="*/ 691659 w 1221737"/>
                    <a:gd name="connsiteY13" fmla="*/ 283416 h 1018310"/>
                    <a:gd name="connsiteX14" fmla="*/ 732141 w 1221737"/>
                    <a:gd name="connsiteY14" fmla="*/ 276272 h 1018310"/>
                    <a:gd name="connsiteX15" fmla="*/ 732140 w 1221737"/>
                    <a:gd name="connsiteY15" fmla="*/ 321516 h 1018310"/>
                    <a:gd name="connsiteX16" fmla="*/ 772620 w 1221737"/>
                    <a:gd name="connsiteY16" fmla="*/ 323897 h 1018310"/>
                    <a:gd name="connsiteX17" fmla="*/ 822628 w 1221737"/>
                    <a:gd name="connsiteY17" fmla="*/ 359615 h 1018310"/>
                    <a:gd name="connsiteX18" fmla="*/ 822627 w 1221737"/>
                    <a:gd name="connsiteY18" fmla="*/ 409621 h 1018310"/>
                    <a:gd name="connsiteX19" fmla="*/ 832153 w 1221737"/>
                    <a:gd name="connsiteY19" fmla="*/ 495346 h 1018310"/>
                    <a:gd name="connsiteX20" fmla="*/ 886922 w 1221737"/>
                    <a:gd name="connsiteY20" fmla="*/ 504871 h 1018310"/>
                    <a:gd name="connsiteX21" fmla="*/ 848821 w 1221737"/>
                    <a:gd name="connsiteY21" fmla="*/ 545352 h 1018310"/>
                    <a:gd name="connsiteX22" fmla="*/ 896446 w 1221737"/>
                    <a:gd name="connsiteY22" fmla="*/ 588214 h 1018310"/>
                    <a:gd name="connsiteX23" fmla="*/ 870253 w 1221737"/>
                    <a:gd name="connsiteY23" fmla="*/ 619171 h 1018310"/>
                    <a:gd name="connsiteX24" fmla="*/ 877396 w 1221737"/>
                    <a:gd name="connsiteY24" fmla="*/ 659652 h 1018310"/>
                    <a:gd name="connsiteX25" fmla="*/ 822626 w 1221737"/>
                    <a:gd name="connsiteY25" fmla="*/ 695371 h 1018310"/>
                    <a:gd name="connsiteX26" fmla="*/ 941692 w 1221737"/>
                    <a:gd name="connsiteY26" fmla="*/ 740616 h 1018310"/>
                    <a:gd name="connsiteX27" fmla="*/ 1048849 w 1221737"/>
                    <a:gd name="connsiteY27" fmla="*/ 757284 h 1018310"/>
                    <a:gd name="connsiteX28" fmla="*/ 1213153 w 1221737"/>
                    <a:gd name="connsiteY28" fmla="*/ 812052 h 1018310"/>
                    <a:gd name="connsiteX29" fmla="*/ 822629 w 1221737"/>
                    <a:gd name="connsiteY29" fmla="*/ 731091 h 1018310"/>
                    <a:gd name="connsiteX30" fmla="*/ 820246 w 1221737"/>
                    <a:gd name="connsiteY30" fmla="*/ 804908 h 1018310"/>
                    <a:gd name="connsiteX31" fmla="*/ 789290 w 1221737"/>
                    <a:gd name="connsiteY31" fmla="*/ 819196 h 1018310"/>
                    <a:gd name="connsiteX32" fmla="*/ 755951 w 1221737"/>
                    <a:gd name="connsiteY32" fmla="*/ 862059 h 1018310"/>
                    <a:gd name="connsiteX33" fmla="*/ 708328 w 1221737"/>
                    <a:gd name="connsiteY33" fmla="*/ 890633 h 1018310"/>
                    <a:gd name="connsiteX34" fmla="*/ 782147 w 1221737"/>
                    <a:gd name="connsiteY34" fmla="*/ 983501 h 1018310"/>
                    <a:gd name="connsiteX35" fmla="*/ 715471 w 1221737"/>
                    <a:gd name="connsiteY35" fmla="*/ 931115 h 1018310"/>
                    <a:gd name="connsiteX36" fmla="*/ 665465 w 1221737"/>
                    <a:gd name="connsiteY36" fmla="*/ 926351 h 1018310"/>
                    <a:gd name="connsiteX37" fmla="*/ 627366 w 1221737"/>
                    <a:gd name="connsiteY37" fmla="*/ 933494 h 1018310"/>
                    <a:gd name="connsiteX38" fmla="*/ 605935 w 1221737"/>
                    <a:gd name="connsiteY38" fmla="*/ 954924 h 1018310"/>
                    <a:gd name="connsiteX39" fmla="*/ 617842 w 1221737"/>
                    <a:gd name="connsiteY39" fmla="*/ 1012077 h 1018310"/>
                    <a:gd name="connsiteX40" fmla="*/ 548784 w 1221737"/>
                    <a:gd name="connsiteY40" fmla="*/ 962069 h 1018310"/>
                    <a:gd name="connsiteX41" fmla="*/ 489254 w 1221737"/>
                    <a:gd name="connsiteY41" fmla="*/ 1002549 h 1018310"/>
                    <a:gd name="connsiteX42" fmla="*/ 448773 w 1221737"/>
                    <a:gd name="connsiteY42" fmla="*/ 964449 h 1018310"/>
                    <a:gd name="connsiteX43" fmla="*/ 420196 w 1221737"/>
                    <a:gd name="connsiteY43" fmla="*/ 1016840 h 1018310"/>
                    <a:gd name="connsiteX44" fmla="*/ 374954 w 1221737"/>
                    <a:gd name="connsiteY44" fmla="*/ 945398 h 1018310"/>
                    <a:gd name="connsiteX45" fmla="*/ 346378 w 1221737"/>
                    <a:gd name="connsiteY45" fmla="*/ 973977 h 1018310"/>
                    <a:gd name="connsiteX46" fmla="*/ 322567 w 1221737"/>
                    <a:gd name="connsiteY46" fmla="*/ 921587 h 1018310"/>
                    <a:gd name="connsiteX47" fmla="*/ 270177 w 1221737"/>
                    <a:gd name="connsiteY47" fmla="*/ 938259 h 1018310"/>
                    <a:gd name="connsiteX48" fmla="*/ 272560 w 1221737"/>
                    <a:gd name="connsiteY48" fmla="*/ 890630 h 1018310"/>
                    <a:gd name="connsiteX49" fmla="*/ 229696 w 1221737"/>
                    <a:gd name="connsiteY49" fmla="*/ 926352 h 1018310"/>
                    <a:gd name="connsiteX50" fmla="*/ 222553 w 1221737"/>
                    <a:gd name="connsiteY50" fmla="*/ 859677 h 1018310"/>
                    <a:gd name="connsiteX51" fmla="*/ 91585 w 1221737"/>
                    <a:gd name="connsiteY51" fmla="*/ 964449 h 1018310"/>
                    <a:gd name="connsiteX52" fmla="*/ 46342 w 1221737"/>
                    <a:gd name="connsiteY52" fmla="*/ 983499 h 1018310"/>
                    <a:gd name="connsiteX53" fmla="*/ 70154 w 1221737"/>
                    <a:gd name="connsiteY53" fmla="*/ 940637 h 1018310"/>
                    <a:gd name="connsiteX54" fmla="*/ 193979 w 1221737"/>
                    <a:gd name="connsiteY54" fmla="*/ 838243 h 1018310"/>
                    <a:gd name="connsiteX55" fmla="*/ 124923 w 1221737"/>
                    <a:gd name="connsiteY55" fmla="*/ 814431 h 1018310"/>
                    <a:gd name="connsiteX56" fmla="*/ 158259 w 1221737"/>
                    <a:gd name="connsiteY56" fmla="*/ 778714 h 1018310"/>
                    <a:gd name="connsiteX57" fmla="*/ 132068 w 1221737"/>
                    <a:gd name="connsiteY57" fmla="*/ 733467 h 1018310"/>
                    <a:gd name="connsiteX58" fmla="*/ 32052 w 1221737"/>
                    <a:gd name="connsiteY58" fmla="*/ 759664 h 1018310"/>
                    <a:gd name="connsiteX59" fmla="*/ 124922 w 1221737"/>
                    <a:gd name="connsiteY59" fmla="*/ 704896 h 1018310"/>
                    <a:gd name="connsiteX60" fmla="*/ 1096 w 1221737"/>
                    <a:gd name="connsiteY60" fmla="*/ 666796 h 1018310"/>
                    <a:gd name="connsiteX61" fmla="*/ 65390 w 1221737"/>
                    <a:gd name="connsiteY61" fmla="*/ 459627 h 1018310"/>
                    <a:gd name="connsiteX62" fmla="*/ 84440 w 1221737"/>
                    <a:gd name="connsiteY62" fmla="*/ 431052 h 1018310"/>
                    <a:gd name="connsiteX63" fmla="*/ 141590 w 1221737"/>
                    <a:gd name="connsiteY63" fmla="*/ 383427 h 1018310"/>
                    <a:gd name="connsiteX64" fmla="*/ 160640 w 1221737"/>
                    <a:gd name="connsiteY64" fmla="*/ 354852 h 1018310"/>
                    <a:gd name="connsiteX65" fmla="*/ 189215 w 1221737"/>
                    <a:gd name="connsiteY65" fmla="*/ 335802 h 1018310"/>
                    <a:gd name="connsiteX66" fmla="*/ 198740 w 1221737"/>
                    <a:gd name="connsiteY66" fmla="*/ 297702 h 1018310"/>
                    <a:gd name="connsiteX67" fmla="*/ 227315 w 1221737"/>
                    <a:gd name="connsiteY67" fmla="*/ 288177 h 1018310"/>
                    <a:gd name="connsiteX68" fmla="*/ 255890 w 1221737"/>
                    <a:gd name="connsiteY68" fmla="*/ 269127 h 1018310"/>
                    <a:gd name="connsiteX69" fmla="*/ 255587 w 1221737"/>
                    <a:gd name="connsiteY69" fmla="*/ 74242 h 1018310"/>
                    <a:gd name="connsiteX70" fmla="*/ 255890 w 1221737"/>
                    <a:gd name="connsiteY70" fmla="*/ 78627 h 1018310"/>
                    <a:gd name="connsiteX0" fmla="*/ 254804 w 1220651"/>
                    <a:gd name="connsiteY0" fmla="*/ 78627 h 1018310"/>
                    <a:gd name="connsiteX1" fmla="*/ 283379 w 1220651"/>
                    <a:gd name="connsiteY1" fmla="*/ 192927 h 1018310"/>
                    <a:gd name="connsiteX2" fmla="*/ 314336 w 1220651"/>
                    <a:gd name="connsiteY2" fmla="*/ 235790 h 1018310"/>
                    <a:gd name="connsiteX3" fmla="*/ 316716 w 1220651"/>
                    <a:gd name="connsiteY3" fmla="*/ 166734 h 1018310"/>
                    <a:gd name="connsiteX4" fmla="*/ 388154 w 1220651"/>
                    <a:gd name="connsiteY4" fmla="*/ 195308 h 1018310"/>
                    <a:gd name="connsiteX5" fmla="*/ 464354 w 1220651"/>
                    <a:gd name="connsiteY5" fmla="*/ 183402 h 1018310"/>
                    <a:gd name="connsiteX6" fmla="*/ 531030 w 1220651"/>
                    <a:gd name="connsiteY6" fmla="*/ 204833 h 1018310"/>
                    <a:gd name="connsiteX7" fmla="*/ 590559 w 1220651"/>
                    <a:gd name="connsiteY7" fmla="*/ 46 h 1018310"/>
                    <a:gd name="connsiteX8" fmla="*/ 561985 w 1220651"/>
                    <a:gd name="connsiteY8" fmla="*/ 223883 h 1018310"/>
                    <a:gd name="connsiteX9" fmla="*/ 611991 w 1220651"/>
                    <a:gd name="connsiteY9" fmla="*/ 183401 h 1018310"/>
                    <a:gd name="connsiteX10" fmla="*/ 602466 w 1220651"/>
                    <a:gd name="connsiteY10" fmla="*/ 245316 h 1018310"/>
                    <a:gd name="connsiteX11" fmla="*/ 654855 w 1220651"/>
                    <a:gd name="connsiteY11" fmla="*/ 269127 h 1018310"/>
                    <a:gd name="connsiteX12" fmla="*/ 723910 w 1220651"/>
                    <a:gd name="connsiteY12" fmla="*/ 202452 h 1018310"/>
                    <a:gd name="connsiteX13" fmla="*/ 690573 w 1220651"/>
                    <a:gd name="connsiteY13" fmla="*/ 283416 h 1018310"/>
                    <a:gd name="connsiteX14" fmla="*/ 731055 w 1220651"/>
                    <a:gd name="connsiteY14" fmla="*/ 276272 h 1018310"/>
                    <a:gd name="connsiteX15" fmla="*/ 731054 w 1220651"/>
                    <a:gd name="connsiteY15" fmla="*/ 321516 h 1018310"/>
                    <a:gd name="connsiteX16" fmla="*/ 771534 w 1220651"/>
                    <a:gd name="connsiteY16" fmla="*/ 323897 h 1018310"/>
                    <a:gd name="connsiteX17" fmla="*/ 821542 w 1220651"/>
                    <a:gd name="connsiteY17" fmla="*/ 359615 h 1018310"/>
                    <a:gd name="connsiteX18" fmla="*/ 821541 w 1220651"/>
                    <a:gd name="connsiteY18" fmla="*/ 409621 h 1018310"/>
                    <a:gd name="connsiteX19" fmla="*/ 831067 w 1220651"/>
                    <a:gd name="connsiteY19" fmla="*/ 495346 h 1018310"/>
                    <a:gd name="connsiteX20" fmla="*/ 885836 w 1220651"/>
                    <a:gd name="connsiteY20" fmla="*/ 504871 h 1018310"/>
                    <a:gd name="connsiteX21" fmla="*/ 847735 w 1220651"/>
                    <a:gd name="connsiteY21" fmla="*/ 545352 h 1018310"/>
                    <a:gd name="connsiteX22" fmla="*/ 895360 w 1220651"/>
                    <a:gd name="connsiteY22" fmla="*/ 588214 h 1018310"/>
                    <a:gd name="connsiteX23" fmla="*/ 869167 w 1220651"/>
                    <a:gd name="connsiteY23" fmla="*/ 619171 h 1018310"/>
                    <a:gd name="connsiteX24" fmla="*/ 876310 w 1220651"/>
                    <a:gd name="connsiteY24" fmla="*/ 659652 h 1018310"/>
                    <a:gd name="connsiteX25" fmla="*/ 821540 w 1220651"/>
                    <a:gd name="connsiteY25" fmla="*/ 695371 h 1018310"/>
                    <a:gd name="connsiteX26" fmla="*/ 940606 w 1220651"/>
                    <a:gd name="connsiteY26" fmla="*/ 740616 h 1018310"/>
                    <a:gd name="connsiteX27" fmla="*/ 1047763 w 1220651"/>
                    <a:gd name="connsiteY27" fmla="*/ 757284 h 1018310"/>
                    <a:gd name="connsiteX28" fmla="*/ 1212067 w 1220651"/>
                    <a:gd name="connsiteY28" fmla="*/ 812052 h 1018310"/>
                    <a:gd name="connsiteX29" fmla="*/ 821543 w 1220651"/>
                    <a:gd name="connsiteY29" fmla="*/ 731091 h 1018310"/>
                    <a:gd name="connsiteX30" fmla="*/ 819160 w 1220651"/>
                    <a:gd name="connsiteY30" fmla="*/ 804908 h 1018310"/>
                    <a:gd name="connsiteX31" fmla="*/ 788204 w 1220651"/>
                    <a:gd name="connsiteY31" fmla="*/ 819196 h 1018310"/>
                    <a:gd name="connsiteX32" fmla="*/ 754865 w 1220651"/>
                    <a:gd name="connsiteY32" fmla="*/ 862059 h 1018310"/>
                    <a:gd name="connsiteX33" fmla="*/ 707242 w 1220651"/>
                    <a:gd name="connsiteY33" fmla="*/ 890633 h 1018310"/>
                    <a:gd name="connsiteX34" fmla="*/ 781061 w 1220651"/>
                    <a:gd name="connsiteY34" fmla="*/ 983501 h 1018310"/>
                    <a:gd name="connsiteX35" fmla="*/ 714385 w 1220651"/>
                    <a:gd name="connsiteY35" fmla="*/ 931115 h 1018310"/>
                    <a:gd name="connsiteX36" fmla="*/ 664379 w 1220651"/>
                    <a:gd name="connsiteY36" fmla="*/ 926351 h 1018310"/>
                    <a:gd name="connsiteX37" fmla="*/ 626280 w 1220651"/>
                    <a:gd name="connsiteY37" fmla="*/ 933494 h 1018310"/>
                    <a:gd name="connsiteX38" fmla="*/ 604849 w 1220651"/>
                    <a:gd name="connsiteY38" fmla="*/ 954924 h 1018310"/>
                    <a:gd name="connsiteX39" fmla="*/ 616756 w 1220651"/>
                    <a:gd name="connsiteY39" fmla="*/ 1012077 h 1018310"/>
                    <a:gd name="connsiteX40" fmla="*/ 547698 w 1220651"/>
                    <a:gd name="connsiteY40" fmla="*/ 962069 h 1018310"/>
                    <a:gd name="connsiteX41" fmla="*/ 488168 w 1220651"/>
                    <a:gd name="connsiteY41" fmla="*/ 1002549 h 1018310"/>
                    <a:gd name="connsiteX42" fmla="*/ 447687 w 1220651"/>
                    <a:gd name="connsiteY42" fmla="*/ 964449 h 1018310"/>
                    <a:gd name="connsiteX43" fmla="*/ 419110 w 1220651"/>
                    <a:gd name="connsiteY43" fmla="*/ 1016840 h 1018310"/>
                    <a:gd name="connsiteX44" fmla="*/ 373868 w 1220651"/>
                    <a:gd name="connsiteY44" fmla="*/ 945398 h 1018310"/>
                    <a:gd name="connsiteX45" fmla="*/ 345292 w 1220651"/>
                    <a:gd name="connsiteY45" fmla="*/ 973977 h 1018310"/>
                    <a:gd name="connsiteX46" fmla="*/ 321481 w 1220651"/>
                    <a:gd name="connsiteY46" fmla="*/ 921587 h 1018310"/>
                    <a:gd name="connsiteX47" fmla="*/ 269091 w 1220651"/>
                    <a:gd name="connsiteY47" fmla="*/ 938259 h 1018310"/>
                    <a:gd name="connsiteX48" fmla="*/ 271474 w 1220651"/>
                    <a:gd name="connsiteY48" fmla="*/ 890630 h 1018310"/>
                    <a:gd name="connsiteX49" fmla="*/ 228610 w 1220651"/>
                    <a:gd name="connsiteY49" fmla="*/ 926352 h 1018310"/>
                    <a:gd name="connsiteX50" fmla="*/ 221467 w 1220651"/>
                    <a:gd name="connsiteY50" fmla="*/ 859677 h 1018310"/>
                    <a:gd name="connsiteX51" fmla="*/ 90499 w 1220651"/>
                    <a:gd name="connsiteY51" fmla="*/ 964449 h 1018310"/>
                    <a:gd name="connsiteX52" fmla="*/ 45256 w 1220651"/>
                    <a:gd name="connsiteY52" fmla="*/ 983499 h 1018310"/>
                    <a:gd name="connsiteX53" fmla="*/ 69068 w 1220651"/>
                    <a:gd name="connsiteY53" fmla="*/ 940637 h 1018310"/>
                    <a:gd name="connsiteX54" fmla="*/ 192893 w 1220651"/>
                    <a:gd name="connsiteY54" fmla="*/ 838243 h 1018310"/>
                    <a:gd name="connsiteX55" fmla="*/ 123837 w 1220651"/>
                    <a:gd name="connsiteY55" fmla="*/ 814431 h 1018310"/>
                    <a:gd name="connsiteX56" fmla="*/ 157173 w 1220651"/>
                    <a:gd name="connsiteY56" fmla="*/ 778714 h 1018310"/>
                    <a:gd name="connsiteX57" fmla="*/ 130982 w 1220651"/>
                    <a:gd name="connsiteY57" fmla="*/ 733467 h 1018310"/>
                    <a:gd name="connsiteX58" fmla="*/ 30966 w 1220651"/>
                    <a:gd name="connsiteY58" fmla="*/ 759664 h 1018310"/>
                    <a:gd name="connsiteX59" fmla="*/ 123836 w 1220651"/>
                    <a:gd name="connsiteY59" fmla="*/ 704896 h 1018310"/>
                    <a:gd name="connsiteX60" fmla="*/ 69070 w 1220651"/>
                    <a:gd name="connsiteY60" fmla="*/ 692987 h 1018310"/>
                    <a:gd name="connsiteX61" fmla="*/ 10 w 1220651"/>
                    <a:gd name="connsiteY61" fmla="*/ 666796 h 1018310"/>
                    <a:gd name="connsiteX62" fmla="*/ 64304 w 1220651"/>
                    <a:gd name="connsiteY62" fmla="*/ 459627 h 1018310"/>
                    <a:gd name="connsiteX63" fmla="*/ 83354 w 1220651"/>
                    <a:gd name="connsiteY63" fmla="*/ 431052 h 1018310"/>
                    <a:gd name="connsiteX64" fmla="*/ 140504 w 1220651"/>
                    <a:gd name="connsiteY64" fmla="*/ 383427 h 1018310"/>
                    <a:gd name="connsiteX65" fmla="*/ 159554 w 1220651"/>
                    <a:gd name="connsiteY65" fmla="*/ 354852 h 1018310"/>
                    <a:gd name="connsiteX66" fmla="*/ 188129 w 1220651"/>
                    <a:gd name="connsiteY66" fmla="*/ 335802 h 1018310"/>
                    <a:gd name="connsiteX67" fmla="*/ 197654 w 1220651"/>
                    <a:gd name="connsiteY67" fmla="*/ 297702 h 1018310"/>
                    <a:gd name="connsiteX68" fmla="*/ 226229 w 1220651"/>
                    <a:gd name="connsiteY68" fmla="*/ 288177 h 1018310"/>
                    <a:gd name="connsiteX69" fmla="*/ 254804 w 1220651"/>
                    <a:gd name="connsiteY69" fmla="*/ 269127 h 1018310"/>
                    <a:gd name="connsiteX70" fmla="*/ 254501 w 1220651"/>
                    <a:gd name="connsiteY70" fmla="*/ 74242 h 1018310"/>
                    <a:gd name="connsiteX71" fmla="*/ 254804 w 1220651"/>
                    <a:gd name="connsiteY71" fmla="*/ 78627 h 1018310"/>
                    <a:gd name="connsiteX0" fmla="*/ 255345 w 1221192"/>
                    <a:gd name="connsiteY0" fmla="*/ 78627 h 1018310"/>
                    <a:gd name="connsiteX1" fmla="*/ 283920 w 1221192"/>
                    <a:gd name="connsiteY1" fmla="*/ 192927 h 1018310"/>
                    <a:gd name="connsiteX2" fmla="*/ 314877 w 1221192"/>
                    <a:gd name="connsiteY2" fmla="*/ 235790 h 1018310"/>
                    <a:gd name="connsiteX3" fmla="*/ 317257 w 1221192"/>
                    <a:gd name="connsiteY3" fmla="*/ 166734 h 1018310"/>
                    <a:gd name="connsiteX4" fmla="*/ 388695 w 1221192"/>
                    <a:gd name="connsiteY4" fmla="*/ 195308 h 1018310"/>
                    <a:gd name="connsiteX5" fmla="*/ 464895 w 1221192"/>
                    <a:gd name="connsiteY5" fmla="*/ 183402 h 1018310"/>
                    <a:gd name="connsiteX6" fmla="*/ 531571 w 1221192"/>
                    <a:gd name="connsiteY6" fmla="*/ 204833 h 1018310"/>
                    <a:gd name="connsiteX7" fmla="*/ 591100 w 1221192"/>
                    <a:gd name="connsiteY7" fmla="*/ 46 h 1018310"/>
                    <a:gd name="connsiteX8" fmla="*/ 562526 w 1221192"/>
                    <a:gd name="connsiteY8" fmla="*/ 223883 h 1018310"/>
                    <a:gd name="connsiteX9" fmla="*/ 612532 w 1221192"/>
                    <a:gd name="connsiteY9" fmla="*/ 183401 h 1018310"/>
                    <a:gd name="connsiteX10" fmla="*/ 603007 w 1221192"/>
                    <a:gd name="connsiteY10" fmla="*/ 245316 h 1018310"/>
                    <a:gd name="connsiteX11" fmla="*/ 655396 w 1221192"/>
                    <a:gd name="connsiteY11" fmla="*/ 269127 h 1018310"/>
                    <a:gd name="connsiteX12" fmla="*/ 724451 w 1221192"/>
                    <a:gd name="connsiteY12" fmla="*/ 202452 h 1018310"/>
                    <a:gd name="connsiteX13" fmla="*/ 691114 w 1221192"/>
                    <a:gd name="connsiteY13" fmla="*/ 283416 h 1018310"/>
                    <a:gd name="connsiteX14" fmla="*/ 731596 w 1221192"/>
                    <a:gd name="connsiteY14" fmla="*/ 276272 h 1018310"/>
                    <a:gd name="connsiteX15" fmla="*/ 731595 w 1221192"/>
                    <a:gd name="connsiteY15" fmla="*/ 321516 h 1018310"/>
                    <a:gd name="connsiteX16" fmla="*/ 772075 w 1221192"/>
                    <a:gd name="connsiteY16" fmla="*/ 323897 h 1018310"/>
                    <a:gd name="connsiteX17" fmla="*/ 822083 w 1221192"/>
                    <a:gd name="connsiteY17" fmla="*/ 359615 h 1018310"/>
                    <a:gd name="connsiteX18" fmla="*/ 822082 w 1221192"/>
                    <a:gd name="connsiteY18" fmla="*/ 409621 h 1018310"/>
                    <a:gd name="connsiteX19" fmla="*/ 831608 w 1221192"/>
                    <a:gd name="connsiteY19" fmla="*/ 495346 h 1018310"/>
                    <a:gd name="connsiteX20" fmla="*/ 886377 w 1221192"/>
                    <a:gd name="connsiteY20" fmla="*/ 504871 h 1018310"/>
                    <a:gd name="connsiteX21" fmla="*/ 848276 w 1221192"/>
                    <a:gd name="connsiteY21" fmla="*/ 545352 h 1018310"/>
                    <a:gd name="connsiteX22" fmla="*/ 895901 w 1221192"/>
                    <a:gd name="connsiteY22" fmla="*/ 588214 h 1018310"/>
                    <a:gd name="connsiteX23" fmla="*/ 869708 w 1221192"/>
                    <a:gd name="connsiteY23" fmla="*/ 619171 h 1018310"/>
                    <a:gd name="connsiteX24" fmla="*/ 876851 w 1221192"/>
                    <a:gd name="connsiteY24" fmla="*/ 659652 h 1018310"/>
                    <a:gd name="connsiteX25" fmla="*/ 822081 w 1221192"/>
                    <a:gd name="connsiteY25" fmla="*/ 695371 h 1018310"/>
                    <a:gd name="connsiteX26" fmla="*/ 941147 w 1221192"/>
                    <a:gd name="connsiteY26" fmla="*/ 740616 h 1018310"/>
                    <a:gd name="connsiteX27" fmla="*/ 1048304 w 1221192"/>
                    <a:gd name="connsiteY27" fmla="*/ 757284 h 1018310"/>
                    <a:gd name="connsiteX28" fmla="*/ 1212608 w 1221192"/>
                    <a:gd name="connsiteY28" fmla="*/ 812052 h 1018310"/>
                    <a:gd name="connsiteX29" fmla="*/ 822084 w 1221192"/>
                    <a:gd name="connsiteY29" fmla="*/ 731091 h 1018310"/>
                    <a:gd name="connsiteX30" fmla="*/ 819701 w 1221192"/>
                    <a:gd name="connsiteY30" fmla="*/ 804908 h 1018310"/>
                    <a:gd name="connsiteX31" fmla="*/ 788745 w 1221192"/>
                    <a:gd name="connsiteY31" fmla="*/ 819196 h 1018310"/>
                    <a:gd name="connsiteX32" fmla="*/ 755406 w 1221192"/>
                    <a:gd name="connsiteY32" fmla="*/ 862059 h 1018310"/>
                    <a:gd name="connsiteX33" fmla="*/ 707783 w 1221192"/>
                    <a:gd name="connsiteY33" fmla="*/ 890633 h 1018310"/>
                    <a:gd name="connsiteX34" fmla="*/ 781602 w 1221192"/>
                    <a:gd name="connsiteY34" fmla="*/ 983501 h 1018310"/>
                    <a:gd name="connsiteX35" fmla="*/ 714926 w 1221192"/>
                    <a:gd name="connsiteY35" fmla="*/ 931115 h 1018310"/>
                    <a:gd name="connsiteX36" fmla="*/ 664920 w 1221192"/>
                    <a:gd name="connsiteY36" fmla="*/ 926351 h 1018310"/>
                    <a:gd name="connsiteX37" fmla="*/ 626821 w 1221192"/>
                    <a:gd name="connsiteY37" fmla="*/ 933494 h 1018310"/>
                    <a:gd name="connsiteX38" fmla="*/ 605390 w 1221192"/>
                    <a:gd name="connsiteY38" fmla="*/ 954924 h 1018310"/>
                    <a:gd name="connsiteX39" fmla="*/ 617297 w 1221192"/>
                    <a:gd name="connsiteY39" fmla="*/ 1012077 h 1018310"/>
                    <a:gd name="connsiteX40" fmla="*/ 548239 w 1221192"/>
                    <a:gd name="connsiteY40" fmla="*/ 962069 h 1018310"/>
                    <a:gd name="connsiteX41" fmla="*/ 488709 w 1221192"/>
                    <a:gd name="connsiteY41" fmla="*/ 1002549 h 1018310"/>
                    <a:gd name="connsiteX42" fmla="*/ 448228 w 1221192"/>
                    <a:gd name="connsiteY42" fmla="*/ 964449 h 1018310"/>
                    <a:gd name="connsiteX43" fmla="*/ 419651 w 1221192"/>
                    <a:gd name="connsiteY43" fmla="*/ 1016840 h 1018310"/>
                    <a:gd name="connsiteX44" fmla="*/ 374409 w 1221192"/>
                    <a:gd name="connsiteY44" fmla="*/ 945398 h 1018310"/>
                    <a:gd name="connsiteX45" fmla="*/ 345833 w 1221192"/>
                    <a:gd name="connsiteY45" fmla="*/ 973977 h 1018310"/>
                    <a:gd name="connsiteX46" fmla="*/ 322022 w 1221192"/>
                    <a:gd name="connsiteY46" fmla="*/ 921587 h 1018310"/>
                    <a:gd name="connsiteX47" fmla="*/ 269632 w 1221192"/>
                    <a:gd name="connsiteY47" fmla="*/ 938259 h 1018310"/>
                    <a:gd name="connsiteX48" fmla="*/ 272015 w 1221192"/>
                    <a:gd name="connsiteY48" fmla="*/ 890630 h 1018310"/>
                    <a:gd name="connsiteX49" fmla="*/ 229151 w 1221192"/>
                    <a:gd name="connsiteY49" fmla="*/ 926352 h 1018310"/>
                    <a:gd name="connsiteX50" fmla="*/ 222008 w 1221192"/>
                    <a:gd name="connsiteY50" fmla="*/ 859677 h 1018310"/>
                    <a:gd name="connsiteX51" fmla="*/ 91040 w 1221192"/>
                    <a:gd name="connsiteY51" fmla="*/ 964449 h 1018310"/>
                    <a:gd name="connsiteX52" fmla="*/ 45797 w 1221192"/>
                    <a:gd name="connsiteY52" fmla="*/ 983499 h 1018310"/>
                    <a:gd name="connsiteX53" fmla="*/ 69609 w 1221192"/>
                    <a:gd name="connsiteY53" fmla="*/ 940637 h 1018310"/>
                    <a:gd name="connsiteX54" fmla="*/ 193434 w 1221192"/>
                    <a:gd name="connsiteY54" fmla="*/ 838243 h 1018310"/>
                    <a:gd name="connsiteX55" fmla="*/ 124378 w 1221192"/>
                    <a:gd name="connsiteY55" fmla="*/ 814431 h 1018310"/>
                    <a:gd name="connsiteX56" fmla="*/ 157714 w 1221192"/>
                    <a:gd name="connsiteY56" fmla="*/ 778714 h 1018310"/>
                    <a:gd name="connsiteX57" fmla="*/ 131523 w 1221192"/>
                    <a:gd name="connsiteY57" fmla="*/ 733467 h 1018310"/>
                    <a:gd name="connsiteX58" fmla="*/ 31507 w 1221192"/>
                    <a:gd name="connsiteY58" fmla="*/ 759664 h 1018310"/>
                    <a:gd name="connsiteX59" fmla="*/ 124377 w 1221192"/>
                    <a:gd name="connsiteY59" fmla="*/ 704896 h 1018310"/>
                    <a:gd name="connsiteX60" fmla="*/ 105329 w 1221192"/>
                    <a:gd name="connsiteY60" fmla="*/ 657268 h 1018310"/>
                    <a:gd name="connsiteX61" fmla="*/ 551 w 1221192"/>
                    <a:gd name="connsiteY61" fmla="*/ 666796 h 1018310"/>
                    <a:gd name="connsiteX62" fmla="*/ 64845 w 1221192"/>
                    <a:gd name="connsiteY62" fmla="*/ 459627 h 1018310"/>
                    <a:gd name="connsiteX63" fmla="*/ 83895 w 1221192"/>
                    <a:gd name="connsiteY63" fmla="*/ 431052 h 1018310"/>
                    <a:gd name="connsiteX64" fmla="*/ 141045 w 1221192"/>
                    <a:gd name="connsiteY64" fmla="*/ 383427 h 1018310"/>
                    <a:gd name="connsiteX65" fmla="*/ 160095 w 1221192"/>
                    <a:gd name="connsiteY65" fmla="*/ 354852 h 1018310"/>
                    <a:gd name="connsiteX66" fmla="*/ 188670 w 1221192"/>
                    <a:gd name="connsiteY66" fmla="*/ 335802 h 1018310"/>
                    <a:gd name="connsiteX67" fmla="*/ 198195 w 1221192"/>
                    <a:gd name="connsiteY67" fmla="*/ 297702 h 1018310"/>
                    <a:gd name="connsiteX68" fmla="*/ 226770 w 1221192"/>
                    <a:gd name="connsiteY68" fmla="*/ 288177 h 1018310"/>
                    <a:gd name="connsiteX69" fmla="*/ 255345 w 1221192"/>
                    <a:gd name="connsiteY69" fmla="*/ 269127 h 1018310"/>
                    <a:gd name="connsiteX70" fmla="*/ 255042 w 1221192"/>
                    <a:gd name="connsiteY70" fmla="*/ 74242 h 1018310"/>
                    <a:gd name="connsiteX71" fmla="*/ 255345 w 1221192"/>
                    <a:gd name="connsiteY71" fmla="*/ 78627 h 1018310"/>
                    <a:gd name="connsiteX0" fmla="*/ 255345 w 1221192"/>
                    <a:gd name="connsiteY0" fmla="*/ 78627 h 1018310"/>
                    <a:gd name="connsiteX1" fmla="*/ 283920 w 1221192"/>
                    <a:gd name="connsiteY1" fmla="*/ 192927 h 1018310"/>
                    <a:gd name="connsiteX2" fmla="*/ 314877 w 1221192"/>
                    <a:gd name="connsiteY2" fmla="*/ 235790 h 1018310"/>
                    <a:gd name="connsiteX3" fmla="*/ 317257 w 1221192"/>
                    <a:gd name="connsiteY3" fmla="*/ 166734 h 1018310"/>
                    <a:gd name="connsiteX4" fmla="*/ 388695 w 1221192"/>
                    <a:gd name="connsiteY4" fmla="*/ 195308 h 1018310"/>
                    <a:gd name="connsiteX5" fmla="*/ 464895 w 1221192"/>
                    <a:gd name="connsiteY5" fmla="*/ 183402 h 1018310"/>
                    <a:gd name="connsiteX6" fmla="*/ 531571 w 1221192"/>
                    <a:gd name="connsiteY6" fmla="*/ 204833 h 1018310"/>
                    <a:gd name="connsiteX7" fmla="*/ 591100 w 1221192"/>
                    <a:gd name="connsiteY7" fmla="*/ 46 h 1018310"/>
                    <a:gd name="connsiteX8" fmla="*/ 562526 w 1221192"/>
                    <a:gd name="connsiteY8" fmla="*/ 223883 h 1018310"/>
                    <a:gd name="connsiteX9" fmla="*/ 612532 w 1221192"/>
                    <a:gd name="connsiteY9" fmla="*/ 183401 h 1018310"/>
                    <a:gd name="connsiteX10" fmla="*/ 603007 w 1221192"/>
                    <a:gd name="connsiteY10" fmla="*/ 245316 h 1018310"/>
                    <a:gd name="connsiteX11" fmla="*/ 655396 w 1221192"/>
                    <a:gd name="connsiteY11" fmla="*/ 269127 h 1018310"/>
                    <a:gd name="connsiteX12" fmla="*/ 724451 w 1221192"/>
                    <a:gd name="connsiteY12" fmla="*/ 202452 h 1018310"/>
                    <a:gd name="connsiteX13" fmla="*/ 691114 w 1221192"/>
                    <a:gd name="connsiteY13" fmla="*/ 283416 h 1018310"/>
                    <a:gd name="connsiteX14" fmla="*/ 731596 w 1221192"/>
                    <a:gd name="connsiteY14" fmla="*/ 276272 h 1018310"/>
                    <a:gd name="connsiteX15" fmla="*/ 731595 w 1221192"/>
                    <a:gd name="connsiteY15" fmla="*/ 321516 h 1018310"/>
                    <a:gd name="connsiteX16" fmla="*/ 772075 w 1221192"/>
                    <a:gd name="connsiteY16" fmla="*/ 323897 h 1018310"/>
                    <a:gd name="connsiteX17" fmla="*/ 822083 w 1221192"/>
                    <a:gd name="connsiteY17" fmla="*/ 359615 h 1018310"/>
                    <a:gd name="connsiteX18" fmla="*/ 822082 w 1221192"/>
                    <a:gd name="connsiteY18" fmla="*/ 409621 h 1018310"/>
                    <a:gd name="connsiteX19" fmla="*/ 831608 w 1221192"/>
                    <a:gd name="connsiteY19" fmla="*/ 495346 h 1018310"/>
                    <a:gd name="connsiteX20" fmla="*/ 886377 w 1221192"/>
                    <a:gd name="connsiteY20" fmla="*/ 504871 h 1018310"/>
                    <a:gd name="connsiteX21" fmla="*/ 848276 w 1221192"/>
                    <a:gd name="connsiteY21" fmla="*/ 545352 h 1018310"/>
                    <a:gd name="connsiteX22" fmla="*/ 895901 w 1221192"/>
                    <a:gd name="connsiteY22" fmla="*/ 588214 h 1018310"/>
                    <a:gd name="connsiteX23" fmla="*/ 869708 w 1221192"/>
                    <a:gd name="connsiteY23" fmla="*/ 619171 h 1018310"/>
                    <a:gd name="connsiteX24" fmla="*/ 876851 w 1221192"/>
                    <a:gd name="connsiteY24" fmla="*/ 659652 h 1018310"/>
                    <a:gd name="connsiteX25" fmla="*/ 822081 w 1221192"/>
                    <a:gd name="connsiteY25" fmla="*/ 695371 h 1018310"/>
                    <a:gd name="connsiteX26" fmla="*/ 941147 w 1221192"/>
                    <a:gd name="connsiteY26" fmla="*/ 740616 h 1018310"/>
                    <a:gd name="connsiteX27" fmla="*/ 1048304 w 1221192"/>
                    <a:gd name="connsiteY27" fmla="*/ 757284 h 1018310"/>
                    <a:gd name="connsiteX28" fmla="*/ 1212608 w 1221192"/>
                    <a:gd name="connsiteY28" fmla="*/ 812052 h 1018310"/>
                    <a:gd name="connsiteX29" fmla="*/ 822084 w 1221192"/>
                    <a:gd name="connsiteY29" fmla="*/ 731091 h 1018310"/>
                    <a:gd name="connsiteX30" fmla="*/ 819701 w 1221192"/>
                    <a:gd name="connsiteY30" fmla="*/ 804908 h 1018310"/>
                    <a:gd name="connsiteX31" fmla="*/ 788745 w 1221192"/>
                    <a:gd name="connsiteY31" fmla="*/ 819196 h 1018310"/>
                    <a:gd name="connsiteX32" fmla="*/ 755406 w 1221192"/>
                    <a:gd name="connsiteY32" fmla="*/ 862059 h 1018310"/>
                    <a:gd name="connsiteX33" fmla="*/ 707783 w 1221192"/>
                    <a:gd name="connsiteY33" fmla="*/ 890633 h 1018310"/>
                    <a:gd name="connsiteX34" fmla="*/ 781602 w 1221192"/>
                    <a:gd name="connsiteY34" fmla="*/ 983501 h 1018310"/>
                    <a:gd name="connsiteX35" fmla="*/ 714926 w 1221192"/>
                    <a:gd name="connsiteY35" fmla="*/ 931115 h 1018310"/>
                    <a:gd name="connsiteX36" fmla="*/ 664920 w 1221192"/>
                    <a:gd name="connsiteY36" fmla="*/ 926351 h 1018310"/>
                    <a:gd name="connsiteX37" fmla="*/ 626821 w 1221192"/>
                    <a:gd name="connsiteY37" fmla="*/ 933494 h 1018310"/>
                    <a:gd name="connsiteX38" fmla="*/ 605390 w 1221192"/>
                    <a:gd name="connsiteY38" fmla="*/ 954924 h 1018310"/>
                    <a:gd name="connsiteX39" fmla="*/ 617297 w 1221192"/>
                    <a:gd name="connsiteY39" fmla="*/ 1012077 h 1018310"/>
                    <a:gd name="connsiteX40" fmla="*/ 548239 w 1221192"/>
                    <a:gd name="connsiteY40" fmla="*/ 962069 h 1018310"/>
                    <a:gd name="connsiteX41" fmla="*/ 488709 w 1221192"/>
                    <a:gd name="connsiteY41" fmla="*/ 1002549 h 1018310"/>
                    <a:gd name="connsiteX42" fmla="*/ 448228 w 1221192"/>
                    <a:gd name="connsiteY42" fmla="*/ 964449 h 1018310"/>
                    <a:gd name="connsiteX43" fmla="*/ 419651 w 1221192"/>
                    <a:gd name="connsiteY43" fmla="*/ 1016840 h 1018310"/>
                    <a:gd name="connsiteX44" fmla="*/ 374409 w 1221192"/>
                    <a:gd name="connsiteY44" fmla="*/ 945398 h 1018310"/>
                    <a:gd name="connsiteX45" fmla="*/ 345833 w 1221192"/>
                    <a:gd name="connsiteY45" fmla="*/ 973977 h 1018310"/>
                    <a:gd name="connsiteX46" fmla="*/ 322022 w 1221192"/>
                    <a:gd name="connsiteY46" fmla="*/ 921587 h 1018310"/>
                    <a:gd name="connsiteX47" fmla="*/ 269632 w 1221192"/>
                    <a:gd name="connsiteY47" fmla="*/ 938259 h 1018310"/>
                    <a:gd name="connsiteX48" fmla="*/ 272015 w 1221192"/>
                    <a:gd name="connsiteY48" fmla="*/ 890630 h 1018310"/>
                    <a:gd name="connsiteX49" fmla="*/ 229151 w 1221192"/>
                    <a:gd name="connsiteY49" fmla="*/ 926352 h 1018310"/>
                    <a:gd name="connsiteX50" fmla="*/ 222008 w 1221192"/>
                    <a:gd name="connsiteY50" fmla="*/ 859677 h 1018310"/>
                    <a:gd name="connsiteX51" fmla="*/ 91040 w 1221192"/>
                    <a:gd name="connsiteY51" fmla="*/ 964449 h 1018310"/>
                    <a:gd name="connsiteX52" fmla="*/ 45797 w 1221192"/>
                    <a:gd name="connsiteY52" fmla="*/ 983499 h 1018310"/>
                    <a:gd name="connsiteX53" fmla="*/ 69609 w 1221192"/>
                    <a:gd name="connsiteY53" fmla="*/ 940637 h 1018310"/>
                    <a:gd name="connsiteX54" fmla="*/ 193434 w 1221192"/>
                    <a:gd name="connsiteY54" fmla="*/ 838243 h 1018310"/>
                    <a:gd name="connsiteX55" fmla="*/ 124378 w 1221192"/>
                    <a:gd name="connsiteY55" fmla="*/ 814431 h 1018310"/>
                    <a:gd name="connsiteX56" fmla="*/ 157714 w 1221192"/>
                    <a:gd name="connsiteY56" fmla="*/ 778714 h 1018310"/>
                    <a:gd name="connsiteX57" fmla="*/ 131523 w 1221192"/>
                    <a:gd name="connsiteY57" fmla="*/ 733467 h 1018310"/>
                    <a:gd name="connsiteX58" fmla="*/ 31507 w 1221192"/>
                    <a:gd name="connsiteY58" fmla="*/ 759664 h 1018310"/>
                    <a:gd name="connsiteX59" fmla="*/ 124377 w 1221192"/>
                    <a:gd name="connsiteY59" fmla="*/ 704896 h 1018310"/>
                    <a:gd name="connsiteX60" fmla="*/ 105329 w 1221192"/>
                    <a:gd name="connsiteY60" fmla="*/ 657268 h 1018310"/>
                    <a:gd name="connsiteX61" fmla="*/ 551 w 1221192"/>
                    <a:gd name="connsiteY61" fmla="*/ 666796 h 1018310"/>
                    <a:gd name="connsiteX62" fmla="*/ 64845 w 1221192"/>
                    <a:gd name="connsiteY62" fmla="*/ 459627 h 1018310"/>
                    <a:gd name="connsiteX63" fmla="*/ 83895 w 1221192"/>
                    <a:gd name="connsiteY63" fmla="*/ 431052 h 1018310"/>
                    <a:gd name="connsiteX64" fmla="*/ 141045 w 1221192"/>
                    <a:gd name="connsiteY64" fmla="*/ 383427 h 1018310"/>
                    <a:gd name="connsiteX65" fmla="*/ 160095 w 1221192"/>
                    <a:gd name="connsiteY65" fmla="*/ 354852 h 1018310"/>
                    <a:gd name="connsiteX66" fmla="*/ 188670 w 1221192"/>
                    <a:gd name="connsiteY66" fmla="*/ 335802 h 1018310"/>
                    <a:gd name="connsiteX67" fmla="*/ 198195 w 1221192"/>
                    <a:gd name="connsiteY67" fmla="*/ 297702 h 1018310"/>
                    <a:gd name="connsiteX68" fmla="*/ 226770 w 1221192"/>
                    <a:gd name="connsiteY68" fmla="*/ 288177 h 1018310"/>
                    <a:gd name="connsiteX69" fmla="*/ 255345 w 1221192"/>
                    <a:gd name="connsiteY69" fmla="*/ 269127 h 1018310"/>
                    <a:gd name="connsiteX70" fmla="*/ 255042 w 1221192"/>
                    <a:gd name="connsiteY70" fmla="*/ 74242 h 1018310"/>
                    <a:gd name="connsiteX71" fmla="*/ 255345 w 1221192"/>
                    <a:gd name="connsiteY71" fmla="*/ 78627 h 1018310"/>
                    <a:gd name="connsiteX0" fmla="*/ 302755 w 1268602"/>
                    <a:gd name="connsiteY0" fmla="*/ 78627 h 1018310"/>
                    <a:gd name="connsiteX1" fmla="*/ 331330 w 1268602"/>
                    <a:gd name="connsiteY1" fmla="*/ 192927 h 1018310"/>
                    <a:gd name="connsiteX2" fmla="*/ 362287 w 1268602"/>
                    <a:gd name="connsiteY2" fmla="*/ 235790 h 1018310"/>
                    <a:gd name="connsiteX3" fmla="*/ 364667 w 1268602"/>
                    <a:gd name="connsiteY3" fmla="*/ 166734 h 1018310"/>
                    <a:gd name="connsiteX4" fmla="*/ 436105 w 1268602"/>
                    <a:gd name="connsiteY4" fmla="*/ 195308 h 1018310"/>
                    <a:gd name="connsiteX5" fmla="*/ 512305 w 1268602"/>
                    <a:gd name="connsiteY5" fmla="*/ 183402 h 1018310"/>
                    <a:gd name="connsiteX6" fmla="*/ 578981 w 1268602"/>
                    <a:gd name="connsiteY6" fmla="*/ 204833 h 1018310"/>
                    <a:gd name="connsiteX7" fmla="*/ 638510 w 1268602"/>
                    <a:gd name="connsiteY7" fmla="*/ 46 h 1018310"/>
                    <a:gd name="connsiteX8" fmla="*/ 609936 w 1268602"/>
                    <a:gd name="connsiteY8" fmla="*/ 223883 h 1018310"/>
                    <a:gd name="connsiteX9" fmla="*/ 659942 w 1268602"/>
                    <a:gd name="connsiteY9" fmla="*/ 183401 h 1018310"/>
                    <a:gd name="connsiteX10" fmla="*/ 650417 w 1268602"/>
                    <a:gd name="connsiteY10" fmla="*/ 245316 h 1018310"/>
                    <a:gd name="connsiteX11" fmla="*/ 702806 w 1268602"/>
                    <a:gd name="connsiteY11" fmla="*/ 269127 h 1018310"/>
                    <a:gd name="connsiteX12" fmla="*/ 771861 w 1268602"/>
                    <a:gd name="connsiteY12" fmla="*/ 202452 h 1018310"/>
                    <a:gd name="connsiteX13" fmla="*/ 738524 w 1268602"/>
                    <a:gd name="connsiteY13" fmla="*/ 283416 h 1018310"/>
                    <a:gd name="connsiteX14" fmla="*/ 779006 w 1268602"/>
                    <a:gd name="connsiteY14" fmla="*/ 276272 h 1018310"/>
                    <a:gd name="connsiteX15" fmla="*/ 779005 w 1268602"/>
                    <a:gd name="connsiteY15" fmla="*/ 321516 h 1018310"/>
                    <a:gd name="connsiteX16" fmla="*/ 819485 w 1268602"/>
                    <a:gd name="connsiteY16" fmla="*/ 323897 h 1018310"/>
                    <a:gd name="connsiteX17" fmla="*/ 869493 w 1268602"/>
                    <a:gd name="connsiteY17" fmla="*/ 359615 h 1018310"/>
                    <a:gd name="connsiteX18" fmla="*/ 869492 w 1268602"/>
                    <a:gd name="connsiteY18" fmla="*/ 409621 h 1018310"/>
                    <a:gd name="connsiteX19" fmla="*/ 879018 w 1268602"/>
                    <a:gd name="connsiteY19" fmla="*/ 495346 h 1018310"/>
                    <a:gd name="connsiteX20" fmla="*/ 933787 w 1268602"/>
                    <a:gd name="connsiteY20" fmla="*/ 504871 h 1018310"/>
                    <a:gd name="connsiteX21" fmla="*/ 895686 w 1268602"/>
                    <a:gd name="connsiteY21" fmla="*/ 545352 h 1018310"/>
                    <a:gd name="connsiteX22" fmla="*/ 943311 w 1268602"/>
                    <a:gd name="connsiteY22" fmla="*/ 588214 h 1018310"/>
                    <a:gd name="connsiteX23" fmla="*/ 917118 w 1268602"/>
                    <a:gd name="connsiteY23" fmla="*/ 619171 h 1018310"/>
                    <a:gd name="connsiteX24" fmla="*/ 924261 w 1268602"/>
                    <a:gd name="connsiteY24" fmla="*/ 659652 h 1018310"/>
                    <a:gd name="connsiteX25" fmla="*/ 869491 w 1268602"/>
                    <a:gd name="connsiteY25" fmla="*/ 695371 h 1018310"/>
                    <a:gd name="connsiteX26" fmla="*/ 988557 w 1268602"/>
                    <a:gd name="connsiteY26" fmla="*/ 740616 h 1018310"/>
                    <a:gd name="connsiteX27" fmla="*/ 1095714 w 1268602"/>
                    <a:gd name="connsiteY27" fmla="*/ 757284 h 1018310"/>
                    <a:gd name="connsiteX28" fmla="*/ 1260018 w 1268602"/>
                    <a:gd name="connsiteY28" fmla="*/ 812052 h 1018310"/>
                    <a:gd name="connsiteX29" fmla="*/ 869494 w 1268602"/>
                    <a:gd name="connsiteY29" fmla="*/ 731091 h 1018310"/>
                    <a:gd name="connsiteX30" fmla="*/ 867111 w 1268602"/>
                    <a:gd name="connsiteY30" fmla="*/ 804908 h 1018310"/>
                    <a:gd name="connsiteX31" fmla="*/ 836155 w 1268602"/>
                    <a:gd name="connsiteY31" fmla="*/ 819196 h 1018310"/>
                    <a:gd name="connsiteX32" fmla="*/ 802816 w 1268602"/>
                    <a:gd name="connsiteY32" fmla="*/ 862059 h 1018310"/>
                    <a:gd name="connsiteX33" fmla="*/ 755193 w 1268602"/>
                    <a:gd name="connsiteY33" fmla="*/ 890633 h 1018310"/>
                    <a:gd name="connsiteX34" fmla="*/ 829012 w 1268602"/>
                    <a:gd name="connsiteY34" fmla="*/ 983501 h 1018310"/>
                    <a:gd name="connsiteX35" fmla="*/ 762336 w 1268602"/>
                    <a:gd name="connsiteY35" fmla="*/ 931115 h 1018310"/>
                    <a:gd name="connsiteX36" fmla="*/ 712330 w 1268602"/>
                    <a:gd name="connsiteY36" fmla="*/ 926351 h 1018310"/>
                    <a:gd name="connsiteX37" fmla="*/ 674231 w 1268602"/>
                    <a:gd name="connsiteY37" fmla="*/ 933494 h 1018310"/>
                    <a:gd name="connsiteX38" fmla="*/ 652800 w 1268602"/>
                    <a:gd name="connsiteY38" fmla="*/ 954924 h 1018310"/>
                    <a:gd name="connsiteX39" fmla="*/ 664707 w 1268602"/>
                    <a:gd name="connsiteY39" fmla="*/ 1012077 h 1018310"/>
                    <a:gd name="connsiteX40" fmla="*/ 595649 w 1268602"/>
                    <a:gd name="connsiteY40" fmla="*/ 962069 h 1018310"/>
                    <a:gd name="connsiteX41" fmla="*/ 536119 w 1268602"/>
                    <a:gd name="connsiteY41" fmla="*/ 1002549 h 1018310"/>
                    <a:gd name="connsiteX42" fmla="*/ 495638 w 1268602"/>
                    <a:gd name="connsiteY42" fmla="*/ 964449 h 1018310"/>
                    <a:gd name="connsiteX43" fmla="*/ 467061 w 1268602"/>
                    <a:gd name="connsiteY43" fmla="*/ 1016840 h 1018310"/>
                    <a:gd name="connsiteX44" fmla="*/ 421819 w 1268602"/>
                    <a:gd name="connsiteY44" fmla="*/ 945398 h 1018310"/>
                    <a:gd name="connsiteX45" fmla="*/ 393243 w 1268602"/>
                    <a:gd name="connsiteY45" fmla="*/ 973977 h 1018310"/>
                    <a:gd name="connsiteX46" fmla="*/ 369432 w 1268602"/>
                    <a:gd name="connsiteY46" fmla="*/ 921587 h 1018310"/>
                    <a:gd name="connsiteX47" fmla="*/ 317042 w 1268602"/>
                    <a:gd name="connsiteY47" fmla="*/ 938259 h 1018310"/>
                    <a:gd name="connsiteX48" fmla="*/ 319425 w 1268602"/>
                    <a:gd name="connsiteY48" fmla="*/ 890630 h 1018310"/>
                    <a:gd name="connsiteX49" fmla="*/ 276561 w 1268602"/>
                    <a:gd name="connsiteY49" fmla="*/ 926352 h 1018310"/>
                    <a:gd name="connsiteX50" fmla="*/ 269418 w 1268602"/>
                    <a:gd name="connsiteY50" fmla="*/ 859677 h 1018310"/>
                    <a:gd name="connsiteX51" fmla="*/ 138450 w 1268602"/>
                    <a:gd name="connsiteY51" fmla="*/ 964449 h 1018310"/>
                    <a:gd name="connsiteX52" fmla="*/ 93207 w 1268602"/>
                    <a:gd name="connsiteY52" fmla="*/ 983499 h 1018310"/>
                    <a:gd name="connsiteX53" fmla="*/ 117019 w 1268602"/>
                    <a:gd name="connsiteY53" fmla="*/ 940637 h 1018310"/>
                    <a:gd name="connsiteX54" fmla="*/ 240844 w 1268602"/>
                    <a:gd name="connsiteY54" fmla="*/ 838243 h 1018310"/>
                    <a:gd name="connsiteX55" fmla="*/ 171788 w 1268602"/>
                    <a:gd name="connsiteY55" fmla="*/ 814431 h 1018310"/>
                    <a:gd name="connsiteX56" fmla="*/ 205124 w 1268602"/>
                    <a:gd name="connsiteY56" fmla="*/ 778714 h 1018310"/>
                    <a:gd name="connsiteX57" fmla="*/ 178933 w 1268602"/>
                    <a:gd name="connsiteY57" fmla="*/ 733467 h 1018310"/>
                    <a:gd name="connsiteX58" fmla="*/ 78917 w 1268602"/>
                    <a:gd name="connsiteY58" fmla="*/ 759664 h 1018310"/>
                    <a:gd name="connsiteX59" fmla="*/ 171787 w 1268602"/>
                    <a:gd name="connsiteY59" fmla="*/ 704896 h 1018310"/>
                    <a:gd name="connsiteX60" fmla="*/ 152739 w 1268602"/>
                    <a:gd name="connsiteY60" fmla="*/ 657268 h 1018310"/>
                    <a:gd name="connsiteX61" fmla="*/ 336 w 1268602"/>
                    <a:gd name="connsiteY61" fmla="*/ 676321 h 1018310"/>
                    <a:gd name="connsiteX62" fmla="*/ 112255 w 1268602"/>
                    <a:gd name="connsiteY62" fmla="*/ 459627 h 1018310"/>
                    <a:gd name="connsiteX63" fmla="*/ 131305 w 1268602"/>
                    <a:gd name="connsiteY63" fmla="*/ 431052 h 1018310"/>
                    <a:gd name="connsiteX64" fmla="*/ 188455 w 1268602"/>
                    <a:gd name="connsiteY64" fmla="*/ 383427 h 1018310"/>
                    <a:gd name="connsiteX65" fmla="*/ 207505 w 1268602"/>
                    <a:gd name="connsiteY65" fmla="*/ 354852 h 1018310"/>
                    <a:gd name="connsiteX66" fmla="*/ 236080 w 1268602"/>
                    <a:gd name="connsiteY66" fmla="*/ 335802 h 1018310"/>
                    <a:gd name="connsiteX67" fmla="*/ 245605 w 1268602"/>
                    <a:gd name="connsiteY67" fmla="*/ 297702 h 1018310"/>
                    <a:gd name="connsiteX68" fmla="*/ 274180 w 1268602"/>
                    <a:gd name="connsiteY68" fmla="*/ 288177 h 1018310"/>
                    <a:gd name="connsiteX69" fmla="*/ 302755 w 1268602"/>
                    <a:gd name="connsiteY69" fmla="*/ 269127 h 1018310"/>
                    <a:gd name="connsiteX70" fmla="*/ 302452 w 1268602"/>
                    <a:gd name="connsiteY70" fmla="*/ 74242 h 1018310"/>
                    <a:gd name="connsiteX71" fmla="*/ 302755 w 1268602"/>
                    <a:gd name="connsiteY71" fmla="*/ 78627 h 1018310"/>
                    <a:gd name="connsiteX0" fmla="*/ 307215 w 1273062"/>
                    <a:gd name="connsiteY0" fmla="*/ 78627 h 1018310"/>
                    <a:gd name="connsiteX1" fmla="*/ 335790 w 1273062"/>
                    <a:gd name="connsiteY1" fmla="*/ 192927 h 1018310"/>
                    <a:gd name="connsiteX2" fmla="*/ 366747 w 1273062"/>
                    <a:gd name="connsiteY2" fmla="*/ 235790 h 1018310"/>
                    <a:gd name="connsiteX3" fmla="*/ 369127 w 1273062"/>
                    <a:gd name="connsiteY3" fmla="*/ 166734 h 1018310"/>
                    <a:gd name="connsiteX4" fmla="*/ 440565 w 1273062"/>
                    <a:gd name="connsiteY4" fmla="*/ 195308 h 1018310"/>
                    <a:gd name="connsiteX5" fmla="*/ 516765 w 1273062"/>
                    <a:gd name="connsiteY5" fmla="*/ 183402 h 1018310"/>
                    <a:gd name="connsiteX6" fmla="*/ 583441 w 1273062"/>
                    <a:gd name="connsiteY6" fmla="*/ 204833 h 1018310"/>
                    <a:gd name="connsiteX7" fmla="*/ 642970 w 1273062"/>
                    <a:gd name="connsiteY7" fmla="*/ 46 h 1018310"/>
                    <a:gd name="connsiteX8" fmla="*/ 614396 w 1273062"/>
                    <a:gd name="connsiteY8" fmla="*/ 223883 h 1018310"/>
                    <a:gd name="connsiteX9" fmla="*/ 664402 w 1273062"/>
                    <a:gd name="connsiteY9" fmla="*/ 183401 h 1018310"/>
                    <a:gd name="connsiteX10" fmla="*/ 654877 w 1273062"/>
                    <a:gd name="connsiteY10" fmla="*/ 245316 h 1018310"/>
                    <a:gd name="connsiteX11" fmla="*/ 707266 w 1273062"/>
                    <a:gd name="connsiteY11" fmla="*/ 269127 h 1018310"/>
                    <a:gd name="connsiteX12" fmla="*/ 776321 w 1273062"/>
                    <a:gd name="connsiteY12" fmla="*/ 202452 h 1018310"/>
                    <a:gd name="connsiteX13" fmla="*/ 742984 w 1273062"/>
                    <a:gd name="connsiteY13" fmla="*/ 283416 h 1018310"/>
                    <a:gd name="connsiteX14" fmla="*/ 783466 w 1273062"/>
                    <a:gd name="connsiteY14" fmla="*/ 276272 h 1018310"/>
                    <a:gd name="connsiteX15" fmla="*/ 783465 w 1273062"/>
                    <a:gd name="connsiteY15" fmla="*/ 321516 h 1018310"/>
                    <a:gd name="connsiteX16" fmla="*/ 823945 w 1273062"/>
                    <a:gd name="connsiteY16" fmla="*/ 323897 h 1018310"/>
                    <a:gd name="connsiteX17" fmla="*/ 873953 w 1273062"/>
                    <a:gd name="connsiteY17" fmla="*/ 359615 h 1018310"/>
                    <a:gd name="connsiteX18" fmla="*/ 873952 w 1273062"/>
                    <a:gd name="connsiteY18" fmla="*/ 409621 h 1018310"/>
                    <a:gd name="connsiteX19" fmla="*/ 883478 w 1273062"/>
                    <a:gd name="connsiteY19" fmla="*/ 495346 h 1018310"/>
                    <a:gd name="connsiteX20" fmla="*/ 938247 w 1273062"/>
                    <a:gd name="connsiteY20" fmla="*/ 504871 h 1018310"/>
                    <a:gd name="connsiteX21" fmla="*/ 900146 w 1273062"/>
                    <a:gd name="connsiteY21" fmla="*/ 545352 h 1018310"/>
                    <a:gd name="connsiteX22" fmla="*/ 947771 w 1273062"/>
                    <a:gd name="connsiteY22" fmla="*/ 588214 h 1018310"/>
                    <a:gd name="connsiteX23" fmla="*/ 921578 w 1273062"/>
                    <a:gd name="connsiteY23" fmla="*/ 619171 h 1018310"/>
                    <a:gd name="connsiteX24" fmla="*/ 928721 w 1273062"/>
                    <a:gd name="connsiteY24" fmla="*/ 659652 h 1018310"/>
                    <a:gd name="connsiteX25" fmla="*/ 873951 w 1273062"/>
                    <a:gd name="connsiteY25" fmla="*/ 695371 h 1018310"/>
                    <a:gd name="connsiteX26" fmla="*/ 993017 w 1273062"/>
                    <a:gd name="connsiteY26" fmla="*/ 740616 h 1018310"/>
                    <a:gd name="connsiteX27" fmla="*/ 1100174 w 1273062"/>
                    <a:gd name="connsiteY27" fmla="*/ 757284 h 1018310"/>
                    <a:gd name="connsiteX28" fmla="*/ 1264478 w 1273062"/>
                    <a:gd name="connsiteY28" fmla="*/ 812052 h 1018310"/>
                    <a:gd name="connsiteX29" fmla="*/ 873954 w 1273062"/>
                    <a:gd name="connsiteY29" fmla="*/ 731091 h 1018310"/>
                    <a:gd name="connsiteX30" fmla="*/ 871571 w 1273062"/>
                    <a:gd name="connsiteY30" fmla="*/ 804908 h 1018310"/>
                    <a:gd name="connsiteX31" fmla="*/ 840615 w 1273062"/>
                    <a:gd name="connsiteY31" fmla="*/ 819196 h 1018310"/>
                    <a:gd name="connsiteX32" fmla="*/ 807276 w 1273062"/>
                    <a:gd name="connsiteY32" fmla="*/ 862059 h 1018310"/>
                    <a:gd name="connsiteX33" fmla="*/ 759653 w 1273062"/>
                    <a:gd name="connsiteY33" fmla="*/ 890633 h 1018310"/>
                    <a:gd name="connsiteX34" fmla="*/ 833472 w 1273062"/>
                    <a:gd name="connsiteY34" fmla="*/ 983501 h 1018310"/>
                    <a:gd name="connsiteX35" fmla="*/ 766796 w 1273062"/>
                    <a:gd name="connsiteY35" fmla="*/ 931115 h 1018310"/>
                    <a:gd name="connsiteX36" fmla="*/ 716790 w 1273062"/>
                    <a:gd name="connsiteY36" fmla="*/ 926351 h 1018310"/>
                    <a:gd name="connsiteX37" fmla="*/ 678691 w 1273062"/>
                    <a:gd name="connsiteY37" fmla="*/ 933494 h 1018310"/>
                    <a:gd name="connsiteX38" fmla="*/ 657260 w 1273062"/>
                    <a:gd name="connsiteY38" fmla="*/ 954924 h 1018310"/>
                    <a:gd name="connsiteX39" fmla="*/ 669167 w 1273062"/>
                    <a:gd name="connsiteY39" fmla="*/ 1012077 h 1018310"/>
                    <a:gd name="connsiteX40" fmla="*/ 600109 w 1273062"/>
                    <a:gd name="connsiteY40" fmla="*/ 962069 h 1018310"/>
                    <a:gd name="connsiteX41" fmla="*/ 540579 w 1273062"/>
                    <a:gd name="connsiteY41" fmla="*/ 1002549 h 1018310"/>
                    <a:gd name="connsiteX42" fmla="*/ 500098 w 1273062"/>
                    <a:gd name="connsiteY42" fmla="*/ 964449 h 1018310"/>
                    <a:gd name="connsiteX43" fmla="*/ 471521 w 1273062"/>
                    <a:gd name="connsiteY43" fmla="*/ 1016840 h 1018310"/>
                    <a:gd name="connsiteX44" fmla="*/ 426279 w 1273062"/>
                    <a:gd name="connsiteY44" fmla="*/ 945398 h 1018310"/>
                    <a:gd name="connsiteX45" fmla="*/ 397703 w 1273062"/>
                    <a:gd name="connsiteY45" fmla="*/ 973977 h 1018310"/>
                    <a:gd name="connsiteX46" fmla="*/ 373892 w 1273062"/>
                    <a:gd name="connsiteY46" fmla="*/ 921587 h 1018310"/>
                    <a:gd name="connsiteX47" fmla="*/ 321502 w 1273062"/>
                    <a:gd name="connsiteY47" fmla="*/ 938259 h 1018310"/>
                    <a:gd name="connsiteX48" fmla="*/ 323885 w 1273062"/>
                    <a:gd name="connsiteY48" fmla="*/ 890630 h 1018310"/>
                    <a:gd name="connsiteX49" fmla="*/ 281021 w 1273062"/>
                    <a:gd name="connsiteY49" fmla="*/ 926352 h 1018310"/>
                    <a:gd name="connsiteX50" fmla="*/ 273878 w 1273062"/>
                    <a:gd name="connsiteY50" fmla="*/ 859677 h 1018310"/>
                    <a:gd name="connsiteX51" fmla="*/ 142910 w 1273062"/>
                    <a:gd name="connsiteY51" fmla="*/ 964449 h 1018310"/>
                    <a:gd name="connsiteX52" fmla="*/ 97667 w 1273062"/>
                    <a:gd name="connsiteY52" fmla="*/ 983499 h 1018310"/>
                    <a:gd name="connsiteX53" fmla="*/ 121479 w 1273062"/>
                    <a:gd name="connsiteY53" fmla="*/ 940637 h 1018310"/>
                    <a:gd name="connsiteX54" fmla="*/ 245304 w 1273062"/>
                    <a:gd name="connsiteY54" fmla="*/ 838243 h 1018310"/>
                    <a:gd name="connsiteX55" fmla="*/ 176248 w 1273062"/>
                    <a:gd name="connsiteY55" fmla="*/ 814431 h 1018310"/>
                    <a:gd name="connsiteX56" fmla="*/ 209584 w 1273062"/>
                    <a:gd name="connsiteY56" fmla="*/ 778714 h 1018310"/>
                    <a:gd name="connsiteX57" fmla="*/ 183393 w 1273062"/>
                    <a:gd name="connsiteY57" fmla="*/ 733467 h 1018310"/>
                    <a:gd name="connsiteX58" fmla="*/ 83377 w 1273062"/>
                    <a:gd name="connsiteY58" fmla="*/ 759664 h 1018310"/>
                    <a:gd name="connsiteX59" fmla="*/ 176247 w 1273062"/>
                    <a:gd name="connsiteY59" fmla="*/ 704896 h 1018310"/>
                    <a:gd name="connsiteX60" fmla="*/ 157199 w 1273062"/>
                    <a:gd name="connsiteY60" fmla="*/ 657268 h 1018310"/>
                    <a:gd name="connsiteX61" fmla="*/ 4796 w 1273062"/>
                    <a:gd name="connsiteY61" fmla="*/ 676321 h 1018310"/>
                    <a:gd name="connsiteX62" fmla="*/ 45281 w 1273062"/>
                    <a:gd name="connsiteY62" fmla="*/ 573924 h 1018310"/>
                    <a:gd name="connsiteX63" fmla="*/ 116715 w 1273062"/>
                    <a:gd name="connsiteY63" fmla="*/ 459627 h 1018310"/>
                    <a:gd name="connsiteX64" fmla="*/ 135765 w 1273062"/>
                    <a:gd name="connsiteY64" fmla="*/ 431052 h 1018310"/>
                    <a:gd name="connsiteX65" fmla="*/ 192915 w 1273062"/>
                    <a:gd name="connsiteY65" fmla="*/ 383427 h 1018310"/>
                    <a:gd name="connsiteX66" fmla="*/ 211965 w 1273062"/>
                    <a:gd name="connsiteY66" fmla="*/ 354852 h 1018310"/>
                    <a:gd name="connsiteX67" fmla="*/ 240540 w 1273062"/>
                    <a:gd name="connsiteY67" fmla="*/ 335802 h 1018310"/>
                    <a:gd name="connsiteX68" fmla="*/ 250065 w 1273062"/>
                    <a:gd name="connsiteY68" fmla="*/ 297702 h 1018310"/>
                    <a:gd name="connsiteX69" fmla="*/ 278640 w 1273062"/>
                    <a:gd name="connsiteY69" fmla="*/ 288177 h 1018310"/>
                    <a:gd name="connsiteX70" fmla="*/ 307215 w 1273062"/>
                    <a:gd name="connsiteY70" fmla="*/ 269127 h 1018310"/>
                    <a:gd name="connsiteX71" fmla="*/ 306912 w 1273062"/>
                    <a:gd name="connsiteY71" fmla="*/ 74242 h 1018310"/>
                    <a:gd name="connsiteX72" fmla="*/ 307215 w 1273062"/>
                    <a:gd name="connsiteY72" fmla="*/ 78627 h 1018310"/>
                    <a:gd name="connsiteX0" fmla="*/ 302427 w 1268274"/>
                    <a:gd name="connsiteY0" fmla="*/ 78627 h 1018310"/>
                    <a:gd name="connsiteX1" fmla="*/ 331002 w 1268274"/>
                    <a:gd name="connsiteY1" fmla="*/ 192927 h 1018310"/>
                    <a:gd name="connsiteX2" fmla="*/ 361959 w 1268274"/>
                    <a:gd name="connsiteY2" fmla="*/ 235790 h 1018310"/>
                    <a:gd name="connsiteX3" fmla="*/ 364339 w 1268274"/>
                    <a:gd name="connsiteY3" fmla="*/ 166734 h 1018310"/>
                    <a:gd name="connsiteX4" fmla="*/ 435777 w 1268274"/>
                    <a:gd name="connsiteY4" fmla="*/ 195308 h 1018310"/>
                    <a:gd name="connsiteX5" fmla="*/ 511977 w 1268274"/>
                    <a:gd name="connsiteY5" fmla="*/ 183402 h 1018310"/>
                    <a:gd name="connsiteX6" fmla="*/ 578653 w 1268274"/>
                    <a:gd name="connsiteY6" fmla="*/ 204833 h 1018310"/>
                    <a:gd name="connsiteX7" fmla="*/ 638182 w 1268274"/>
                    <a:gd name="connsiteY7" fmla="*/ 46 h 1018310"/>
                    <a:gd name="connsiteX8" fmla="*/ 609608 w 1268274"/>
                    <a:gd name="connsiteY8" fmla="*/ 223883 h 1018310"/>
                    <a:gd name="connsiteX9" fmla="*/ 659614 w 1268274"/>
                    <a:gd name="connsiteY9" fmla="*/ 183401 h 1018310"/>
                    <a:gd name="connsiteX10" fmla="*/ 650089 w 1268274"/>
                    <a:gd name="connsiteY10" fmla="*/ 245316 h 1018310"/>
                    <a:gd name="connsiteX11" fmla="*/ 702478 w 1268274"/>
                    <a:gd name="connsiteY11" fmla="*/ 269127 h 1018310"/>
                    <a:gd name="connsiteX12" fmla="*/ 771533 w 1268274"/>
                    <a:gd name="connsiteY12" fmla="*/ 202452 h 1018310"/>
                    <a:gd name="connsiteX13" fmla="*/ 738196 w 1268274"/>
                    <a:gd name="connsiteY13" fmla="*/ 283416 h 1018310"/>
                    <a:gd name="connsiteX14" fmla="*/ 778678 w 1268274"/>
                    <a:gd name="connsiteY14" fmla="*/ 276272 h 1018310"/>
                    <a:gd name="connsiteX15" fmla="*/ 778677 w 1268274"/>
                    <a:gd name="connsiteY15" fmla="*/ 321516 h 1018310"/>
                    <a:gd name="connsiteX16" fmla="*/ 819157 w 1268274"/>
                    <a:gd name="connsiteY16" fmla="*/ 323897 h 1018310"/>
                    <a:gd name="connsiteX17" fmla="*/ 869165 w 1268274"/>
                    <a:gd name="connsiteY17" fmla="*/ 359615 h 1018310"/>
                    <a:gd name="connsiteX18" fmla="*/ 869164 w 1268274"/>
                    <a:gd name="connsiteY18" fmla="*/ 409621 h 1018310"/>
                    <a:gd name="connsiteX19" fmla="*/ 878690 w 1268274"/>
                    <a:gd name="connsiteY19" fmla="*/ 495346 h 1018310"/>
                    <a:gd name="connsiteX20" fmla="*/ 933459 w 1268274"/>
                    <a:gd name="connsiteY20" fmla="*/ 504871 h 1018310"/>
                    <a:gd name="connsiteX21" fmla="*/ 895358 w 1268274"/>
                    <a:gd name="connsiteY21" fmla="*/ 545352 h 1018310"/>
                    <a:gd name="connsiteX22" fmla="*/ 942983 w 1268274"/>
                    <a:gd name="connsiteY22" fmla="*/ 588214 h 1018310"/>
                    <a:gd name="connsiteX23" fmla="*/ 916790 w 1268274"/>
                    <a:gd name="connsiteY23" fmla="*/ 619171 h 1018310"/>
                    <a:gd name="connsiteX24" fmla="*/ 923933 w 1268274"/>
                    <a:gd name="connsiteY24" fmla="*/ 659652 h 1018310"/>
                    <a:gd name="connsiteX25" fmla="*/ 869163 w 1268274"/>
                    <a:gd name="connsiteY25" fmla="*/ 695371 h 1018310"/>
                    <a:gd name="connsiteX26" fmla="*/ 988229 w 1268274"/>
                    <a:gd name="connsiteY26" fmla="*/ 740616 h 1018310"/>
                    <a:gd name="connsiteX27" fmla="*/ 1095386 w 1268274"/>
                    <a:gd name="connsiteY27" fmla="*/ 757284 h 1018310"/>
                    <a:gd name="connsiteX28" fmla="*/ 1259690 w 1268274"/>
                    <a:gd name="connsiteY28" fmla="*/ 812052 h 1018310"/>
                    <a:gd name="connsiteX29" fmla="*/ 869166 w 1268274"/>
                    <a:gd name="connsiteY29" fmla="*/ 731091 h 1018310"/>
                    <a:gd name="connsiteX30" fmla="*/ 866783 w 1268274"/>
                    <a:gd name="connsiteY30" fmla="*/ 804908 h 1018310"/>
                    <a:gd name="connsiteX31" fmla="*/ 835827 w 1268274"/>
                    <a:gd name="connsiteY31" fmla="*/ 819196 h 1018310"/>
                    <a:gd name="connsiteX32" fmla="*/ 802488 w 1268274"/>
                    <a:gd name="connsiteY32" fmla="*/ 862059 h 1018310"/>
                    <a:gd name="connsiteX33" fmla="*/ 754865 w 1268274"/>
                    <a:gd name="connsiteY33" fmla="*/ 890633 h 1018310"/>
                    <a:gd name="connsiteX34" fmla="*/ 828684 w 1268274"/>
                    <a:gd name="connsiteY34" fmla="*/ 983501 h 1018310"/>
                    <a:gd name="connsiteX35" fmla="*/ 762008 w 1268274"/>
                    <a:gd name="connsiteY35" fmla="*/ 931115 h 1018310"/>
                    <a:gd name="connsiteX36" fmla="*/ 712002 w 1268274"/>
                    <a:gd name="connsiteY36" fmla="*/ 926351 h 1018310"/>
                    <a:gd name="connsiteX37" fmla="*/ 673903 w 1268274"/>
                    <a:gd name="connsiteY37" fmla="*/ 933494 h 1018310"/>
                    <a:gd name="connsiteX38" fmla="*/ 652472 w 1268274"/>
                    <a:gd name="connsiteY38" fmla="*/ 954924 h 1018310"/>
                    <a:gd name="connsiteX39" fmla="*/ 664379 w 1268274"/>
                    <a:gd name="connsiteY39" fmla="*/ 1012077 h 1018310"/>
                    <a:gd name="connsiteX40" fmla="*/ 595321 w 1268274"/>
                    <a:gd name="connsiteY40" fmla="*/ 962069 h 1018310"/>
                    <a:gd name="connsiteX41" fmla="*/ 535791 w 1268274"/>
                    <a:gd name="connsiteY41" fmla="*/ 1002549 h 1018310"/>
                    <a:gd name="connsiteX42" fmla="*/ 495310 w 1268274"/>
                    <a:gd name="connsiteY42" fmla="*/ 964449 h 1018310"/>
                    <a:gd name="connsiteX43" fmla="*/ 466733 w 1268274"/>
                    <a:gd name="connsiteY43" fmla="*/ 1016840 h 1018310"/>
                    <a:gd name="connsiteX44" fmla="*/ 421491 w 1268274"/>
                    <a:gd name="connsiteY44" fmla="*/ 945398 h 1018310"/>
                    <a:gd name="connsiteX45" fmla="*/ 392915 w 1268274"/>
                    <a:gd name="connsiteY45" fmla="*/ 973977 h 1018310"/>
                    <a:gd name="connsiteX46" fmla="*/ 369104 w 1268274"/>
                    <a:gd name="connsiteY46" fmla="*/ 921587 h 1018310"/>
                    <a:gd name="connsiteX47" fmla="*/ 316714 w 1268274"/>
                    <a:gd name="connsiteY47" fmla="*/ 938259 h 1018310"/>
                    <a:gd name="connsiteX48" fmla="*/ 319097 w 1268274"/>
                    <a:gd name="connsiteY48" fmla="*/ 890630 h 1018310"/>
                    <a:gd name="connsiteX49" fmla="*/ 276233 w 1268274"/>
                    <a:gd name="connsiteY49" fmla="*/ 926352 h 1018310"/>
                    <a:gd name="connsiteX50" fmla="*/ 269090 w 1268274"/>
                    <a:gd name="connsiteY50" fmla="*/ 859677 h 1018310"/>
                    <a:gd name="connsiteX51" fmla="*/ 138122 w 1268274"/>
                    <a:gd name="connsiteY51" fmla="*/ 964449 h 1018310"/>
                    <a:gd name="connsiteX52" fmla="*/ 92879 w 1268274"/>
                    <a:gd name="connsiteY52" fmla="*/ 983499 h 1018310"/>
                    <a:gd name="connsiteX53" fmla="*/ 116691 w 1268274"/>
                    <a:gd name="connsiteY53" fmla="*/ 940637 h 1018310"/>
                    <a:gd name="connsiteX54" fmla="*/ 240516 w 1268274"/>
                    <a:gd name="connsiteY54" fmla="*/ 838243 h 1018310"/>
                    <a:gd name="connsiteX55" fmla="*/ 171460 w 1268274"/>
                    <a:gd name="connsiteY55" fmla="*/ 814431 h 1018310"/>
                    <a:gd name="connsiteX56" fmla="*/ 204796 w 1268274"/>
                    <a:gd name="connsiteY56" fmla="*/ 778714 h 1018310"/>
                    <a:gd name="connsiteX57" fmla="*/ 178605 w 1268274"/>
                    <a:gd name="connsiteY57" fmla="*/ 733467 h 1018310"/>
                    <a:gd name="connsiteX58" fmla="*/ 78589 w 1268274"/>
                    <a:gd name="connsiteY58" fmla="*/ 759664 h 1018310"/>
                    <a:gd name="connsiteX59" fmla="*/ 171459 w 1268274"/>
                    <a:gd name="connsiteY59" fmla="*/ 704896 h 1018310"/>
                    <a:gd name="connsiteX60" fmla="*/ 152411 w 1268274"/>
                    <a:gd name="connsiteY60" fmla="*/ 657268 h 1018310"/>
                    <a:gd name="connsiteX61" fmla="*/ 8 w 1268274"/>
                    <a:gd name="connsiteY61" fmla="*/ 676321 h 1018310"/>
                    <a:gd name="connsiteX62" fmla="*/ 159556 w 1268274"/>
                    <a:gd name="connsiteY62" fmla="*/ 628693 h 1018310"/>
                    <a:gd name="connsiteX63" fmla="*/ 111927 w 1268274"/>
                    <a:gd name="connsiteY63" fmla="*/ 459627 h 1018310"/>
                    <a:gd name="connsiteX64" fmla="*/ 130977 w 1268274"/>
                    <a:gd name="connsiteY64" fmla="*/ 431052 h 1018310"/>
                    <a:gd name="connsiteX65" fmla="*/ 188127 w 1268274"/>
                    <a:gd name="connsiteY65" fmla="*/ 383427 h 1018310"/>
                    <a:gd name="connsiteX66" fmla="*/ 207177 w 1268274"/>
                    <a:gd name="connsiteY66" fmla="*/ 354852 h 1018310"/>
                    <a:gd name="connsiteX67" fmla="*/ 235752 w 1268274"/>
                    <a:gd name="connsiteY67" fmla="*/ 335802 h 1018310"/>
                    <a:gd name="connsiteX68" fmla="*/ 245277 w 1268274"/>
                    <a:gd name="connsiteY68" fmla="*/ 297702 h 1018310"/>
                    <a:gd name="connsiteX69" fmla="*/ 273852 w 1268274"/>
                    <a:gd name="connsiteY69" fmla="*/ 288177 h 1018310"/>
                    <a:gd name="connsiteX70" fmla="*/ 302427 w 1268274"/>
                    <a:gd name="connsiteY70" fmla="*/ 269127 h 1018310"/>
                    <a:gd name="connsiteX71" fmla="*/ 302124 w 1268274"/>
                    <a:gd name="connsiteY71" fmla="*/ 74242 h 1018310"/>
                    <a:gd name="connsiteX72" fmla="*/ 302427 w 1268274"/>
                    <a:gd name="connsiteY72" fmla="*/ 78627 h 1018310"/>
                    <a:gd name="connsiteX0" fmla="*/ 302427 w 1268274"/>
                    <a:gd name="connsiteY0" fmla="*/ 78627 h 1018310"/>
                    <a:gd name="connsiteX1" fmla="*/ 331002 w 1268274"/>
                    <a:gd name="connsiteY1" fmla="*/ 192927 h 1018310"/>
                    <a:gd name="connsiteX2" fmla="*/ 361959 w 1268274"/>
                    <a:gd name="connsiteY2" fmla="*/ 235790 h 1018310"/>
                    <a:gd name="connsiteX3" fmla="*/ 364339 w 1268274"/>
                    <a:gd name="connsiteY3" fmla="*/ 166734 h 1018310"/>
                    <a:gd name="connsiteX4" fmla="*/ 435777 w 1268274"/>
                    <a:gd name="connsiteY4" fmla="*/ 195308 h 1018310"/>
                    <a:gd name="connsiteX5" fmla="*/ 511977 w 1268274"/>
                    <a:gd name="connsiteY5" fmla="*/ 183402 h 1018310"/>
                    <a:gd name="connsiteX6" fmla="*/ 578653 w 1268274"/>
                    <a:gd name="connsiteY6" fmla="*/ 204833 h 1018310"/>
                    <a:gd name="connsiteX7" fmla="*/ 638182 w 1268274"/>
                    <a:gd name="connsiteY7" fmla="*/ 46 h 1018310"/>
                    <a:gd name="connsiteX8" fmla="*/ 609608 w 1268274"/>
                    <a:gd name="connsiteY8" fmla="*/ 223883 h 1018310"/>
                    <a:gd name="connsiteX9" fmla="*/ 659614 w 1268274"/>
                    <a:gd name="connsiteY9" fmla="*/ 183401 h 1018310"/>
                    <a:gd name="connsiteX10" fmla="*/ 650089 w 1268274"/>
                    <a:gd name="connsiteY10" fmla="*/ 245316 h 1018310"/>
                    <a:gd name="connsiteX11" fmla="*/ 702478 w 1268274"/>
                    <a:gd name="connsiteY11" fmla="*/ 269127 h 1018310"/>
                    <a:gd name="connsiteX12" fmla="*/ 771533 w 1268274"/>
                    <a:gd name="connsiteY12" fmla="*/ 202452 h 1018310"/>
                    <a:gd name="connsiteX13" fmla="*/ 738196 w 1268274"/>
                    <a:gd name="connsiteY13" fmla="*/ 283416 h 1018310"/>
                    <a:gd name="connsiteX14" fmla="*/ 778678 w 1268274"/>
                    <a:gd name="connsiteY14" fmla="*/ 276272 h 1018310"/>
                    <a:gd name="connsiteX15" fmla="*/ 778677 w 1268274"/>
                    <a:gd name="connsiteY15" fmla="*/ 321516 h 1018310"/>
                    <a:gd name="connsiteX16" fmla="*/ 819157 w 1268274"/>
                    <a:gd name="connsiteY16" fmla="*/ 323897 h 1018310"/>
                    <a:gd name="connsiteX17" fmla="*/ 869165 w 1268274"/>
                    <a:gd name="connsiteY17" fmla="*/ 359615 h 1018310"/>
                    <a:gd name="connsiteX18" fmla="*/ 869164 w 1268274"/>
                    <a:gd name="connsiteY18" fmla="*/ 409621 h 1018310"/>
                    <a:gd name="connsiteX19" fmla="*/ 878690 w 1268274"/>
                    <a:gd name="connsiteY19" fmla="*/ 495346 h 1018310"/>
                    <a:gd name="connsiteX20" fmla="*/ 933459 w 1268274"/>
                    <a:gd name="connsiteY20" fmla="*/ 504871 h 1018310"/>
                    <a:gd name="connsiteX21" fmla="*/ 895358 w 1268274"/>
                    <a:gd name="connsiteY21" fmla="*/ 545352 h 1018310"/>
                    <a:gd name="connsiteX22" fmla="*/ 942983 w 1268274"/>
                    <a:gd name="connsiteY22" fmla="*/ 588214 h 1018310"/>
                    <a:gd name="connsiteX23" fmla="*/ 916790 w 1268274"/>
                    <a:gd name="connsiteY23" fmla="*/ 619171 h 1018310"/>
                    <a:gd name="connsiteX24" fmla="*/ 923933 w 1268274"/>
                    <a:gd name="connsiteY24" fmla="*/ 659652 h 1018310"/>
                    <a:gd name="connsiteX25" fmla="*/ 869163 w 1268274"/>
                    <a:gd name="connsiteY25" fmla="*/ 695371 h 1018310"/>
                    <a:gd name="connsiteX26" fmla="*/ 988229 w 1268274"/>
                    <a:gd name="connsiteY26" fmla="*/ 740616 h 1018310"/>
                    <a:gd name="connsiteX27" fmla="*/ 1095386 w 1268274"/>
                    <a:gd name="connsiteY27" fmla="*/ 757284 h 1018310"/>
                    <a:gd name="connsiteX28" fmla="*/ 1259690 w 1268274"/>
                    <a:gd name="connsiteY28" fmla="*/ 812052 h 1018310"/>
                    <a:gd name="connsiteX29" fmla="*/ 869166 w 1268274"/>
                    <a:gd name="connsiteY29" fmla="*/ 731091 h 1018310"/>
                    <a:gd name="connsiteX30" fmla="*/ 866783 w 1268274"/>
                    <a:gd name="connsiteY30" fmla="*/ 804908 h 1018310"/>
                    <a:gd name="connsiteX31" fmla="*/ 835827 w 1268274"/>
                    <a:gd name="connsiteY31" fmla="*/ 819196 h 1018310"/>
                    <a:gd name="connsiteX32" fmla="*/ 802488 w 1268274"/>
                    <a:gd name="connsiteY32" fmla="*/ 862059 h 1018310"/>
                    <a:gd name="connsiteX33" fmla="*/ 754865 w 1268274"/>
                    <a:gd name="connsiteY33" fmla="*/ 890633 h 1018310"/>
                    <a:gd name="connsiteX34" fmla="*/ 828684 w 1268274"/>
                    <a:gd name="connsiteY34" fmla="*/ 983501 h 1018310"/>
                    <a:gd name="connsiteX35" fmla="*/ 762008 w 1268274"/>
                    <a:gd name="connsiteY35" fmla="*/ 931115 h 1018310"/>
                    <a:gd name="connsiteX36" fmla="*/ 712002 w 1268274"/>
                    <a:gd name="connsiteY36" fmla="*/ 926351 h 1018310"/>
                    <a:gd name="connsiteX37" fmla="*/ 673903 w 1268274"/>
                    <a:gd name="connsiteY37" fmla="*/ 933494 h 1018310"/>
                    <a:gd name="connsiteX38" fmla="*/ 652472 w 1268274"/>
                    <a:gd name="connsiteY38" fmla="*/ 954924 h 1018310"/>
                    <a:gd name="connsiteX39" fmla="*/ 664379 w 1268274"/>
                    <a:gd name="connsiteY39" fmla="*/ 1012077 h 1018310"/>
                    <a:gd name="connsiteX40" fmla="*/ 595321 w 1268274"/>
                    <a:gd name="connsiteY40" fmla="*/ 962069 h 1018310"/>
                    <a:gd name="connsiteX41" fmla="*/ 535791 w 1268274"/>
                    <a:gd name="connsiteY41" fmla="*/ 1002549 h 1018310"/>
                    <a:gd name="connsiteX42" fmla="*/ 495310 w 1268274"/>
                    <a:gd name="connsiteY42" fmla="*/ 964449 h 1018310"/>
                    <a:gd name="connsiteX43" fmla="*/ 466733 w 1268274"/>
                    <a:gd name="connsiteY43" fmla="*/ 1016840 h 1018310"/>
                    <a:gd name="connsiteX44" fmla="*/ 421491 w 1268274"/>
                    <a:gd name="connsiteY44" fmla="*/ 945398 h 1018310"/>
                    <a:gd name="connsiteX45" fmla="*/ 392915 w 1268274"/>
                    <a:gd name="connsiteY45" fmla="*/ 973977 h 1018310"/>
                    <a:gd name="connsiteX46" fmla="*/ 369104 w 1268274"/>
                    <a:gd name="connsiteY46" fmla="*/ 921587 h 1018310"/>
                    <a:gd name="connsiteX47" fmla="*/ 316714 w 1268274"/>
                    <a:gd name="connsiteY47" fmla="*/ 938259 h 1018310"/>
                    <a:gd name="connsiteX48" fmla="*/ 319097 w 1268274"/>
                    <a:gd name="connsiteY48" fmla="*/ 890630 h 1018310"/>
                    <a:gd name="connsiteX49" fmla="*/ 276233 w 1268274"/>
                    <a:gd name="connsiteY49" fmla="*/ 926352 h 1018310"/>
                    <a:gd name="connsiteX50" fmla="*/ 269090 w 1268274"/>
                    <a:gd name="connsiteY50" fmla="*/ 859677 h 1018310"/>
                    <a:gd name="connsiteX51" fmla="*/ 138122 w 1268274"/>
                    <a:gd name="connsiteY51" fmla="*/ 964449 h 1018310"/>
                    <a:gd name="connsiteX52" fmla="*/ 92879 w 1268274"/>
                    <a:gd name="connsiteY52" fmla="*/ 983499 h 1018310"/>
                    <a:gd name="connsiteX53" fmla="*/ 116691 w 1268274"/>
                    <a:gd name="connsiteY53" fmla="*/ 940637 h 1018310"/>
                    <a:gd name="connsiteX54" fmla="*/ 240516 w 1268274"/>
                    <a:gd name="connsiteY54" fmla="*/ 838243 h 1018310"/>
                    <a:gd name="connsiteX55" fmla="*/ 171460 w 1268274"/>
                    <a:gd name="connsiteY55" fmla="*/ 814431 h 1018310"/>
                    <a:gd name="connsiteX56" fmla="*/ 204796 w 1268274"/>
                    <a:gd name="connsiteY56" fmla="*/ 778714 h 1018310"/>
                    <a:gd name="connsiteX57" fmla="*/ 178605 w 1268274"/>
                    <a:gd name="connsiteY57" fmla="*/ 733467 h 1018310"/>
                    <a:gd name="connsiteX58" fmla="*/ 78589 w 1268274"/>
                    <a:gd name="connsiteY58" fmla="*/ 759664 h 1018310"/>
                    <a:gd name="connsiteX59" fmla="*/ 171459 w 1268274"/>
                    <a:gd name="connsiteY59" fmla="*/ 704896 h 1018310"/>
                    <a:gd name="connsiteX60" fmla="*/ 152411 w 1268274"/>
                    <a:gd name="connsiteY60" fmla="*/ 657268 h 1018310"/>
                    <a:gd name="connsiteX61" fmla="*/ 8 w 1268274"/>
                    <a:gd name="connsiteY61" fmla="*/ 676321 h 1018310"/>
                    <a:gd name="connsiteX62" fmla="*/ 159556 w 1268274"/>
                    <a:gd name="connsiteY62" fmla="*/ 628693 h 1018310"/>
                    <a:gd name="connsiteX63" fmla="*/ 111927 w 1268274"/>
                    <a:gd name="connsiteY63" fmla="*/ 459627 h 1018310"/>
                    <a:gd name="connsiteX64" fmla="*/ 130977 w 1268274"/>
                    <a:gd name="connsiteY64" fmla="*/ 431052 h 1018310"/>
                    <a:gd name="connsiteX65" fmla="*/ 188127 w 1268274"/>
                    <a:gd name="connsiteY65" fmla="*/ 383427 h 1018310"/>
                    <a:gd name="connsiteX66" fmla="*/ 207177 w 1268274"/>
                    <a:gd name="connsiteY66" fmla="*/ 354852 h 1018310"/>
                    <a:gd name="connsiteX67" fmla="*/ 235752 w 1268274"/>
                    <a:gd name="connsiteY67" fmla="*/ 335802 h 1018310"/>
                    <a:gd name="connsiteX68" fmla="*/ 245277 w 1268274"/>
                    <a:gd name="connsiteY68" fmla="*/ 297702 h 1018310"/>
                    <a:gd name="connsiteX69" fmla="*/ 273852 w 1268274"/>
                    <a:gd name="connsiteY69" fmla="*/ 288177 h 1018310"/>
                    <a:gd name="connsiteX70" fmla="*/ 302427 w 1268274"/>
                    <a:gd name="connsiteY70" fmla="*/ 269127 h 1018310"/>
                    <a:gd name="connsiteX71" fmla="*/ 302124 w 1268274"/>
                    <a:gd name="connsiteY71" fmla="*/ 74242 h 1018310"/>
                    <a:gd name="connsiteX72" fmla="*/ 302427 w 1268274"/>
                    <a:gd name="connsiteY72" fmla="*/ 78627 h 1018310"/>
                    <a:gd name="connsiteX0" fmla="*/ 302419 w 1268266"/>
                    <a:gd name="connsiteY0" fmla="*/ 78627 h 1018310"/>
                    <a:gd name="connsiteX1" fmla="*/ 330994 w 1268266"/>
                    <a:gd name="connsiteY1" fmla="*/ 192927 h 1018310"/>
                    <a:gd name="connsiteX2" fmla="*/ 361951 w 1268266"/>
                    <a:gd name="connsiteY2" fmla="*/ 235790 h 1018310"/>
                    <a:gd name="connsiteX3" fmla="*/ 364331 w 1268266"/>
                    <a:gd name="connsiteY3" fmla="*/ 166734 h 1018310"/>
                    <a:gd name="connsiteX4" fmla="*/ 435769 w 1268266"/>
                    <a:gd name="connsiteY4" fmla="*/ 195308 h 1018310"/>
                    <a:gd name="connsiteX5" fmla="*/ 511969 w 1268266"/>
                    <a:gd name="connsiteY5" fmla="*/ 183402 h 1018310"/>
                    <a:gd name="connsiteX6" fmla="*/ 578645 w 1268266"/>
                    <a:gd name="connsiteY6" fmla="*/ 204833 h 1018310"/>
                    <a:gd name="connsiteX7" fmla="*/ 638174 w 1268266"/>
                    <a:gd name="connsiteY7" fmla="*/ 46 h 1018310"/>
                    <a:gd name="connsiteX8" fmla="*/ 609600 w 1268266"/>
                    <a:gd name="connsiteY8" fmla="*/ 223883 h 1018310"/>
                    <a:gd name="connsiteX9" fmla="*/ 659606 w 1268266"/>
                    <a:gd name="connsiteY9" fmla="*/ 183401 h 1018310"/>
                    <a:gd name="connsiteX10" fmla="*/ 650081 w 1268266"/>
                    <a:gd name="connsiteY10" fmla="*/ 245316 h 1018310"/>
                    <a:gd name="connsiteX11" fmla="*/ 702470 w 1268266"/>
                    <a:gd name="connsiteY11" fmla="*/ 269127 h 1018310"/>
                    <a:gd name="connsiteX12" fmla="*/ 771525 w 1268266"/>
                    <a:gd name="connsiteY12" fmla="*/ 202452 h 1018310"/>
                    <a:gd name="connsiteX13" fmla="*/ 738188 w 1268266"/>
                    <a:gd name="connsiteY13" fmla="*/ 283416 h 1018310"/>
                    <a:gd name="connsiteX14" fmla="*/ 778670 w 1268266"/>
                    <a:gd name="connsiteY14" fmla="*/ 276272 h 1018310"/>
                    <a:gd name="connsiteX15" fmla="*/ 778669 w 1268266"/>
                    <a:gd name="connsiteY15" fmla="*/ 321516 h 1018310"/>
                    <a:gd name="connsiteX16" fmla="*/ 819149 w 1268266"/>
                    <a:gd name="connsiteY16" fmla="*/ 323897 h 1018310"/>
                    <a:gd name="connsiteX17" fmla="*/ 869157 w 1268266"/>
                    <a:gd name="connsiteY17" fmla="*/ 359615 h 1018310"/>
                    <a:gd name="connsiteX18" fmla="*/ 869156 w 1268266"/>
                    <a:gd name="connsiteY18" fmla="*/ 409621 h 1018310"/>
                    <a:gd name="connsiteX19" fmla="*/ 878682 w 1268266"/>
                    <a:gd name="connsiteY19" fmla="*/ 495346 h 1018310"/>
                    <a:gd name="connsiteX20" fmla="*/ 933451 w 1268266"/>
                    <a:gd name="connsiteY20" fmla="*/ 504871 h 1018310"/>
                    <a:gd name="connsiteX21" fmla="*/ 895350 w 1268266"/>
                    <a:gd name="connsiteY21" fmla="*/ 545352 h 1018310"/>
                    <a:gd name="connsiteX22" fmla="*/ 942975 w 1268266"/>
                    <a:gd name="connsiteY22" fmla="*/ 588214 h 1018310"/>
                    <a:gd name="connsiteX23" fmla="*/ 916782 w 1268266"/>
                    <a:gd name="connsiteY23" fmla="*/ 619171 h 1018310"/>
                    <a:gd name="connsiteX24" fmla="*/ 923925 w 1268266"/>
                    <a:gd name="connsiteY24" fmla="*/ 659652 h 1018310"/>
                    <a:gd name="connsiteX25" fmla="*/ 869155 w 1268266"/>
                    <a:gd name="connsiteY25" fmla="*/ 695371 h 1018310"/>
                    <a:gd name="connsiteX26" fmla="*/ 988221 w 1268266"/>
                    <a:gd name="connsiteY26" fmla="*/ 740616 h 1018310"/>
                    <a:gd name="connsiteX27" fmla="*/ 1095378 w 1268266"/>
                    <a:gd name="connsiteY27" fmla="*/ 757284 h 1018310"/>
                    <a:gd name="connsiteX28" fmla="*/ 1259682 w 1268266"/>
                    <a:gd name="connsiteY28" fmla="*/ 812052 h 1018310"/>
                    <a:gd name="connsiteX29" fmla="*/ 869158 w 1268266"/>
                    <a:gd name="connsiteY29" fmla="*/ 731091 h 1018310"/>
                    <a:gd name="connsiteX30" fmla="*/ 866775 w 1268266"/>
                    <a:gd name="connsiteY30" fmla="*/ 804908 h 1018310"/>
                    <a:gd name="connsiteX31" fmla="*/ 835819 w 1268266"/>
                    <a:gd name="connsiteY31" fmla="*/ 819196 h 1018310"/>
                    <a:gd name="connsiteX32" fmla="*/ 802480 w 1268266"/>
                    <a:gd name="connsiteY32" fmla="*/ 862059 h 1018310"/>
                    <a:gd name="connsiteX33" fmla="*/ 754857 w 1268266"/>
                    <a:gd name="connsiteY33" fmla="*/ 890633 h 1018310"/>
                    <a:gd name="connsiteX34" fmla="*/ 828676 w 1268266"/>
                    <a:gd name="connsiteY34" fmla="*/ 983501 h 1018310"/>
                    <a:gd name="connsiteX35" fmla="*/ 762000 w 1268266"/>
                    <a:gd name="connsiteY35" fmla="*/ 931115 h 1018310"/>
                    <a:gd name="connsiteX36" fmla="*/ 711994 w 1268266"/>
                    <a:gd name="connsiteY36" fmla="*/ 926351 h 1018310"/>
                    <a:gd name="connsiteX37" fmla="*/ 673895 w 1268266"/>
                    <a:gd name="connsiteY37" fmla="*/ 933494 h 1018310"/>
                    <a:gd name="connsiteX38" fmla="*/ 652464 w 1268266"/>
                    <a:gd name="connsiteY38" fmla="*/ 954924 h 1018310"/>
                    <a:gd name="connsiteX39" fmla="*/ 664371 w 1268266"/>
                    <a:gd name="connsiteY39" fmla="*/ 1012077 h 1018310"/>
                    <a:gd name="connsiteX40" fmla="*/ 595313 w 1268266"/>
                    <a:gd name="connsiteY40" fmla="*/ 962069 h 1018310"/>
                    <a:gd name="connsiteX41" fmla="*/ 535783 w 1268266"/>
                    <a:gd name="connsiteY41" fmla="*/ 1002549 h 1018310"/>
                    <a:gd name="connsiteX42" fmla="*/ 495302 w 1268266"/>
                    <a:gd name="connsiteY42" fmla="*/ 964449 h 1018310"/>
                    <a:gd name="connsiteX43" fmla="*/ 466725 w 1268266"/>
                    <a:gd name="connsiteY43" fmla="*/ 1016840 h 1018310"/>
                    <a:gd name="connsiteX44" fmla="*/ 421483 w 1268266"/>
                    <a:gd name="connsiteY44" fmla="*/ 945398 h 1018310"/>
                    <a:gd name="connsiteX45" fmla="*/ 392907 w 1268266"/>
                    <a:gd name="connsiteY45" fmla="*/ 973977 h 1018310"/>
                    <a:gd name="connsiteX46" fmla="*/ 369096 w 1268266"/>
                    <a:gd name="connsiteY46" fmla="*/ 921587 h 1018310"/>
                    <a:gd name="connsiteX47" fmla="*/ 316706 w 1268266"/>
                    <a:gd name="connsiteY47" fmla="*/ 938259 h 1018310"/>
                    <a:gd name="connsiteX48" fmla="*/ 319089 w 1268266"/>
                    <a:gd name="connsiteY48" fmla="*/ 890630 h 1018310"/>
                    <a:gd name="connsiteX49" fmla="*/ 276225 w 1268266"/>
                    <a:gd name="connsiteY49" fmla="*/ 926352 h 1018310"/>
                    <a:gd name="connsiteX50" fmla="*/ 269082 w 1268266"/>
                    <a:gd name="connsiteY50" fmla="*/ 859677 h 1018310"/>
                    <a:gd name="connsiteX51" fmla="*/ 138114 w 1268266"/>
                    <a:gd name="connsiteY51" fmla="*/ 964449 h 1018310"/>
                    <a:gd name="connsiteX52" fmla="*/ 92871 w 1268266"/>
                    <a:gd name="connsiteY52" fmla="*/ 983499 h 1018310"/>
                    <a:gd name="connsiteX53" fmla="*/ 116683 w 1268266"/>
                    <a:gd name="connsiteY53" fmla="*/ 940637 h 1018310"/>
                    <a:gd name="connsiteX54" fmla="*/ 240508 w 1268266"/>
                    <a:gd name="connsiteY54" fmla="*/ 838243 h 1018310"/>
                    <a:gd name="connsiteX55" fmla="*/ 171452 w 1268266"/>
                    <a:gd name="connsiteY55" fmla="*/ 814431 h 1018310"/>
                    <a:gd name="connsiteX56" fmla="*/ 204788 w 1268266"/>
                    <a:gd name="connsiteY56" fmla="*/ 778714 h 1018310"/>
                    <a:gd name="connsiteX57" fmla="*/ 178597 w 1268266"/>
                    <a:gd name="connsiteY57" fmla="*/ 733467 h 1018310"/>
                    <a:gd name="connsiteX58" fmla="*/ 78581 w 1268266"/>
                    <a:gd name="connsiteY58" fmla="*/ 759664 h 1018310"/>
                    <a:gd name="connsiteX59" fmla="*/ 171451 w 1268266"/>
                    <a:gd name="connsiteY59" fmla="*/ 704896 h 1018310"/>
                    <a:gd name="connsiteX60" fmla="*/ 152403 w 1268266"/>
                    <a:gd name="connsiteY60" fmla="*/ 657268 h 1018310"/>
                    <a:gd name="connsiteX61" fmla="*/ 0 w 1268266"/>
                    <a:gd name="connsiteY61" fmla="*/ 676321 h 1018310"/>
                    <a:gd name="connsiteX62" fmla="*/ 152404 w 1268266"/>
                    <a:gd name="connsiteY62" fmla="*/ 642980 h 1018310"/>
                    <a:gd name="connsiteX63" fmla="*/ 111919 w 1268266"/>
                    <a:gd name="connsiteY63" fmla="*/ 459627 h 1018310"/>
                    <a:gd name="connsiteX64" fmla="*/ 130969 w 1268266"/>
                    <a:gd name="connsiteY64" fmla="*/ 431052 h 1018310"/>
                    <a:gd name="connsiteX65" fmla="*/ 188119 w 1268266"/>
                    <a:gd name="connsiteY65" fmla="*/ 383427 h 1018310"/>
                    <a:gd name="connsiteX66" fmla="*/ 207169 w 1268266"/>
                    <a:gd name="connsiteY66" fmla="*/ 354852 h 1018310"/>
                    <a:gd name="connsiteX67" fmla="*/ 235744 w 1268266"/>
                    <a:gd name="connsiteY67" fmla="*/ 335802 h 1018310"/>
                    <a:gd name="connsiteX68" fmla="*/ 245269 w 1268266"/>
                    <a:gd name="connsiteY68" fmla="*/ 297702 h 1018310"/>
                    <a:gd name="connsiteX69" fmla="*/ 273844 w 1268266"/>
                    <a:gd name="connsiteY69" fmla="*/ 288177 h 1018310"/>
                    <a:gd name="connsiteX70" fmla="*/ 302419 w 1268266"/>
                    <a:gd name="connsiteY70" fmla="*/ 269127 h 1018310"/>
                    <a:gd name="connsiteX71" fmla="*/ 302116 w 1268266"/>
                    <a:gd name="connsiteY71" fmla="*/ 74242 h 1018310"/>
                    <a:gd name="connsiteX72" fmla="*/ 302419 w 1268266"/>
                    <a:gd name="connsiteY72" fmla="*/ 78627 h 1018310"/>
                    <a:gd name="connsiteX0" fmla="*/ 304801 w 1270648"/>
                    <a:gd name="connsiteY0" fmla="*/ 78627 h 1018310"/>
                    <a:gd name="connsiteX1" fmla="*/ 333376 w 1270648"/>
                    <a:gd name="connsiteY1" fmla="*/ 192927 h 1018310"/>
                    <a:gd name="connsiteX2" fmla="*/ 364333 w 1270648"/>
                    <a:gd name="connsiteY2" fmla="*/ 235790 h 1018310"/>
                    <a:gd name="connsiteX3" fmla="*/ 366713 w 1270648"/>
                    <a:gd name="connsiteY3" fmla="*/ 166734 h 1018310"/>
                    <a:gd name="connsiteX4" fmla="*/ 438151 w 1270648"/>
                    <a:gd name="connsiteY4" fmla="*/ 195308 h 1018310"/>
                    <a:gd name="connsiteX5" fmla="*/ 514351 w 1270648"/>
                    <a:gd name="connsiteY5" fmla="*/ 183402 h 1018310"/>
                    <a:gd name="connsiteX6" fmla="*/ 581027 w 1270648"/>
                    <a:gd name="connsiteY6" fmla="*/ 204833 h 1018310"/>
                    <a:gd name="connsiteX7" fmla="*/ 640556 w 1270648"/>
                    <a:gd name="connsiteY7" fmla="*/ 46 h 1018310"/>
                    <a:gd name="connsiteX8" fmla="*/ 611982 w 1270648"/>
                    <a:gd name="connsiteY8" fmla="*/ 223883 h 1018310"/>
                    <a:gd name="connsiteX9" fmla="*/ 661988 w 1270648"/>
                    <a:gd name="connsiteY9" fmla="*/ 183401 h 1018310"/>
                    <a:gd name="connsiteX10" fmla="*/ 652463 w 1270648"/>
                    <a:gd name="connsiteY10" fmla="*/ 245316 h 1018310"/>
                    <a:gd name="connsiteX11" fmla="*/ 704852 w 1270648"/>
                    <a:gd name="connsiteY11" fmla="*/ 269127 h 1018310"/>
                    <a:gd name="connsiteX12" fmla="*/ 773907 w 1270648"/>
                    <a:gd name="connsiteY12" fmla="*/ 202452 h 1018310"/>
                    <a:gd name="connsiteX13" fmla="*/ 740570 w 1270648"/>
                    <a:gd name="connsiteY13" fmla="*/ 283416 h 1018310"/>
                    <a:gd name="connsiteX14" fmla="*/ 781052 w 1270648"/>
                    <a:gd name="connsiteY14" fmla="*/ 276272 h 1018310"/>
                    <a:gd name="connsiteX15" fmla="*/ 781051 w 1270648"/>
                    <a:gd name="connsiteY15" fmla="*/ 321516 h 1018310"/>
                    <a:gd name="connsiteX16" fmla="*/ 821531 w 1270648"/>
                    <a:gd name="connsiteY16" fmla="*/ 323897 h 1018310"/>
                    <a:gd name="connsiteX17" fmla="*/ 871539 w 1270648"/>
                    <a:gd name="connsiteY17" fmla="*/ 359615 h 1018310"/>
                    <a:gd name="connsiteX18" fmla="*/ 871538 w 1270648"/>
                    <a:gd name="connsiteY18" fmla="*/ 409621 h 1018310"/>
                    <a:gd name="connsiteX19" fmla="*/ 881064 w 1270648"/>
                    <a:gd name="connsiteY19" fmla="*/ 495346 h 1018310"/>
                    <a:gd name="connsiteX20" fmla="*/ 935833 w 1270648"/>
                    <a:gd name="connsiteY20" fmla="*/ 504871 h 1018310"/>
                    <a:gd name="connsiteX21" fmla="*/ 897732 w 1270648"/>
                    <a:gd name="connsiteY21" fmla="*/ 545352 h 1018310"/>
                    <a:gd name="connsiteX22" fmla="*/ 945357 w 1270648"/>
                    <a:gd name="connsiteY22" fmla="*/ 588214 h 1018310"/>
                    <a:gd name="connsiteX23" fmla="*/ 919164 w 1270648"/>
                    <a:gd name="connsiteY23" fmla="*/ 619171 h 1018310"/>
                    <a:gd name="connsiteX24" fmla="*/ 926307 w 1270648"/>
                    <a:gd name="connsiteY24" fmla="*/ 659652 h 1018310"/>
                    <a:gd name="connsiteX25" fmla="*/ 871537 w 1270648"/>
                    <a:gd name="connsiteY25" fmla="*/ 695371 h 1018310"/>
                    <a:gd name="connsiteX26" fmla="*/ 990603 w 1270648"/>
                    <a:gd name="connsiteY26" fmla="*/ 740616 h 1018310"/>
                    <a:gd name="connsiteX27" fmla="*/ 1097760 w 1270648"/>
                    <a:gd name="connsiteY27" fmla="*/ 757284 h 1018310"/>
                    <a:gd name="connsiteX28" fmla="*/ 1262064 w 1270648"/>
                    <a:gd name="connsiteY28" fmla="*/ 812052 h 1018310"/>
                    <a:gd name="connsiteX29" fmla="*/ 871540 w 1270648"/>
                    <a:gd name="connsiteY29" fmla="*/ 731091 h 1018310"/>
                    <a:gd name="connsiteX30" fmla="*/ 869157 w 1270648"/>
                    <a:gd name="connsiteY30" fmla="*/ 804908 h 1018310"/>
                    <a:gd name="connsiteX31" fmla="*/ 838201 w 1270648"/>
                    <a:gd name="connsiteY31" fmla="*/ 819196 h 1018310"/>
                    <a:gd name="connsiteX32" fmla="*/ 804862 w 1270648"/>
                    <a:gd name="connsiteY32" fmla="*/ 862059 h 1018310"/>
                    <a:gd name="connsiteX33" fmla="*/ 757239 w 1270648"/>
                    <a:gd name="connsiteY33" fmla="*/ 890633 h 1018310"/>
                    <a:gd name="connsiteX34" fmla="*/ 831058 w 1270648"/>
                    <a:gd name="connsiteY34" fmla="*/ 983501 h 1018310"/>
                    <a:gd name="connsiteX35" fmla="*/ 764382 w 1270648"/>
                    <a:gd name="connsiteY35" fmla="*/ 931115 h 1018310"/>
                    <a:gd name="connsiteX36" fmla="*/ 714376 w 1270648"/>
                    <a:gd name="connsiteY36" fmla="*/ 926351 h 1018310"/>
                    <a:gd name="connsiteX37" fmla="*/ 676277 w 1270648"/>
                    <a:gd name="connsiteY37" fmla="*/ 933494 h 1018310"/>
                    <a:gd name="connsiteX38" fmla="*/ 654846 w 1270648"/>
                    <a:gd name="connsiteY38" fmla="*/ 954924 h 1018310"/>
                    <a:gd name="connsiteX39" fmla="*/ 666753 w 1270648"/>
                    <a:gd name="connsiteY39" fmla="*/ 1012077 h 1018310"/>
                    <a:gd name="connsiteX40" fmla="*/ 597695 w 1270648"/>
                    <a:gd name="connsiteY40" fmla="*/ 962069 h 1018310"/>
                    <a:gd name="connsiteX41" fmla="*/ 538165 w 1270648"/>
                    <a:gd name="connsiteY41" fmla="*/ 1002549 h 1018310"/>
                    <a:gd name="connsiteX42" fmla="*/ 497684 w 1270648"/>
                    <a:gd name="connsiteY42" fmla="*/ 964449 h 1018310"/>
                    <a:gd name="connsiteX43" fmla="*/ 469107 w 1270648"/>
                    <a:gd name="connsiteY43" fmla="*/ 1016840 h 1018310"/>
                    <a:gd name="connsiteX44" fmla="*/ 423865 w 1270648"/>
                    <a:gd name="connsiteY44" fmla="*/ 945398 h 1018310"/>
                    <a:gd name="connsiteX45" fmla="*/ 395289 w 1270648"/>
                    <a:gd name="connsiteY45" fmla="*/ 973977 h 1018310"/>
                    <a:gd name="connsiteX46" fmla="*/ 371478 w 1270648"/>
                    <a:gd name="connsiteY46" fmla="*/ 921587 h 1018310"/>
                    <a:gd name="connsiteX47" fmla="*/ 319088 w 1270648"/>
                    <a:gd name="connsiteY47" fmla="*/ 938259 h 1018310"/>
                    <a:gd name="connsiteX48" fmla="*/ 321471 w 1270648"/>
                    <a:gd name="connsiteY48" fmla="*/ 890630 h 1018310"/>
                    <a:gd name="connsiteX49" fmla="*/ 278607 w 1270648"/>
                    <a:gd name="connsiteY49" fmla="*/ 926352 h 1018310"/>
                    <a:gd name="connsiteX50" fmla="*/ 271464 w 1270648"/>
                    <a:gd name="connsiteY50" fmla="*/ 859677 h 1018310"/>
                    <a:gd name="connsiteX51" fmla="*/ 140496 w 1270648"/>
                    <a:gd name="connsiteY51" fmla="*/ 964449 h 1018310"/>
                    <a:gd name="connsiteX52" fmla="*/ 95253 w 1270648"/>
                    <a:gd name="connsiteY52" fmla="*/ 983499 h 1018310"/>
                    <a:gd name="connsiteX53" fmla="*/ 119065 w 1270648"/>
                    <a:gd name="connsiteY53" fmla="*/ 940637 h 1018310"/>
                    <a:gd name="connsiteX54" fmla="*/ 242890 w 1270648"/>
                    <a:gd name="connsiteY54" fmla="*/ 838243 h 1018310"/>
                    <a:gd name="connsiteX55" fmla="*/ 173834 w 1270648"/>
                    <a:gd name="connsiteY55" fmla="*/ 814431 h 1018310"/>
                    <a:gd name="connsiteX56" fmla="*/ 207170 w 1270648"/>
                    <a:gd name="connsiteY56" fmla="*/ 778714 h 1018310"/>
                    <a:gd name="connsiteX57" fmla="*/ 180979 w 1270648"/>
                    <a:gd name="connsiteY57" fmla="*/ 733467 h 1018310"/>
                    <a:gd name="connsiteX58" fmla="*/ 80963 w 1270648"/>
                    <a:gd name="connsiteY58" fmla="*/ 759664 h 1018310"/>
                    <a:gd name="connsiteX59" fmla="*/ 173833 w 1270648"/>
                    <a:gd name="connsiteY59" fmla="*/ 704896 h 1018310"/>
                    <a:gd name="connsiteX60" fmla="*/ 154785 w 1270648"/>
                    <a:gd name="connsiteY60" fmla="*/ 657268 h 1018310"/>
                    <a:gd name="connsiteX61" fmla="*/ 0 w 1270648"/>
                    <a:gd name="connsiteY61" fmla="*/ 681084 h 1018310"/>
                    <a:gd name="connsiteX62" fmla="*/ 154786 w 1270648"/>
                    <a:gd name="connsiteY62" fmla="*/ 642980 h 1018310"/>
                    <a:gd name="connsiteX63" fmla="*/ 114301 w 1270648"/>
                    <a:gd name="connsiteY63" fmla="*/ 459627 h 1018310"/>
                    <a:gd name="connsiteX64" fmla="*/ 133351 w 1270648"/>
                    <a:gd name="connsiteY64" fmla="*/ 431052 h 1018310"/>
                    <a:gd name="connsiteX65" fmla="*/ 190501 w 1270648"/>
                    <a:gd name="connsiteY65" fmla="*/ 383427 h 1018310"/>
                    <a:gd name="connsiteX66" fmla="*/ 209551 w 1270648"/>
                    <a:gd name="connsiteY66" fmla="*/ 354852 h 1018310"/>
                    <a:gd name="connsiteX67" fmla="*/ 238126 w 1270648"/>
                    <a:gd name="connsiteY67" fmla="*/ 335802 h 1018310"/>
                    <a:gd name="connsiteX68" fmla="*/ 247651 w 1270648"/>
                    <a:gd name="connsiteY68" fmla="*/ 297702 h 1018310"/>
                    <a:gd name="connsiteX69" fmla="*/ 276226 w 1270648"/>
                    <a:gd name="connsiteY69" fmla="*/ 288177 h 1018310"/>
                    <a:gd name="connsiteX70" fmla="*/ 304801 w 1270648"/>
                    <a:gd name="connsiteY70" fmla="*/ 269127 h 1018310"/>
                    <a:gd name="connsiteX71" fmla="*/ 304498 w 1270648"/>
                    <a:gd name="connsiteY71" fmla="*/ 74242 h 1018310"/>
                    <a:gd name="connsiteX72" fmla="*/ 304801 w 1270648"/>
                    <a:gd name="connsiteY72" fmla="*/ 78627 h 1018310"/>
                    <a:gd name="connsiteX0" fmla="*/ 304801 w 1270648"/>
                    <a:gd name="connsiteY0" fmla="*/ 78627 h 1018310"/>
                    <a:gd name="connsiteX1" fmla="*/ 333376 w 1270648"/>
                    <a:gd name="connsiteY1" fmla="*/ 192927 h 1018310"/>
                    <a:gd name="connsiteX2" fmla="*/ 364333 w 1270648"/>
                    <a:gd name="connsiteY2" fmla="*/ 235790 h 1018310"/>
                    <a:gd name="connsiteX3" fmla="*/ 366713 w 1270648"/>
                    <a:gd name="connsiteY3" fmla="*/ 166734 h 1018310"/>
                    <a:gd name="connsiteX4" fmla="*/ 438151 w 1270648"/>
                    <a:gd name="connsiteY4" fmla="*/ 195308 h 1018310"/>
                    <a:gd name="connsiteX5" fmla="*/ 514351 w 1270648"/>
                    <a:gd name="connsiteY5" fmla="*/ 183402 h 1018310"/>
                    <a:gd name="connsiteX6" fmla="*/ 581027 w 1270648"/>
                    <a:gd name="connsiteY6" fmla="*/ 204833 h 1018310"/>
                    <a:gd name="connsiteX7" fmla="*/ 640556 w 1270648"/>
                    <a:gd name="connsiteY7" fmla="*/ 46 h 1018310"/>
                    <a:gd name="connsiteX8" fmla="*/ 611982 w 1270648"/>
                    <a:gd name="connsiteY8" fmla="*/ 223883 h 1018310"/>
                    <a:gd name="connsiteX9" fmla="*/ 661988 w 1270648"/>
                    <a:gd name="connsiteY9" fmla="*/ 183401 h 1018310"/>
                    <a:gd name="connsiteX10" fmla="*/ 652463 w 1270648"/>
                    <a:gd name="connsiteY10" fmla="*/ 245316 h 1018310"/>
                    <a:gd name="connsiteX11" fmla="*/ 704852 w 1270648"/>
                    <a:gd name="connsiteY11" fmla="*/ 269127 h 1018310"/>
                    <a:gd name="connsiteX12" fmla="*/ 773907 w 1270648"/>
                    <a:gd name="connsiteY12" fmla="*/ 202452 h 1018310"/>
                    <a:gd name="connsiteX13" fmla="*/ 740570 w 1270648"/>
                    <a:gd name="connsiteY13" fmla="*/ 283416 h 1018310"/>
                    <a:gd name="connsiteX14" fmla="*/ 781052 w 1270648"/>
                    <a:gd name="connsiteY14" fmla="*/ 276272 h 1018310"/>
                    <a:gd name="connsiteX15" fmla="*/ 781051 w 1270648"/>
                    <a:gd name="connsiteY15" fmla="*/ 321516 h 1018310"/>
                    <a:gd name="connsiteX16" fmla="*/ 821531 w 1270648"/>
                    <a:gd name="connsiteY16" fmla="*/ 323897 h 1018310"/>
                    <a:gd name="connsiteX17" fmla="*/ 871539 w 1270648"/>
                    <a:gd name="connsiteY17" fmla="*/ 359615 h 1018310"/>
                    <a:gd name="connsiteX18" fmla="*/ 871538 w 1270648"/>
                    <a:gd name="connsiteY18" fmla="*/ 409621 h 1018310"/>
                    <a:gd name="connsiteX19" fmla="*/ 881064 w 1270648"/>
                    <a:gd name="connsiteY19" fmla="*/ 495346 h 1018310"/>
                    <a:gd name="connsiteX20" fmla="*/ 935833 w 1270648"/>
                    <a:gd name="connsiteY20" fmla="*/ 504871 h 1018310"/>
                    <a:gd name="connsiteX21" fmla="*/ 897732 w 1270648"/>
                    <a:gd name="connsiteY21" fmla="*/ 545352 h 1018310"/>
                    <a:gd name="connsiteX22" fmla="*/ 945357 w 1270648"/>
                    <a:gd name="connsiteY22" fmla="*/ 588214 h 1018310"/>
                    <a:gd name="connsiteX23" fmla="*/ 919164 w 1270648"/>
                    <a:gd name="connsiteY23" fmla="*/ 619171 h 1018310"/>
                    <a:gd name="connsiteX24" fmla="*/ 926307 w 1270648"/>
                    <a:gd name="connsiteY24" fmla="*/ 659652 h 1018310"/>
                    <a:gd name="connsiteX25" fmla="*/ 871537 w 1270648"/>
                    <a:gd name="connsiteY25" fmla="*/ 695371 h 1018310"/>
                    <a:gd name="connsiteX26" fmla="*/ 990603 w 1270648"/>
                    <a:gd name="connsiteY26" fmla="*/ 740616 h 1018310"/>
                    <a:gd name="connsiteX27" fmla="*/ 1097760 w 1270648"/>
                    <a:gd name="connsiteY27" fmla="*/ 757284 h 1018310"/>
                    <a:gd name="connsiteX28" fmla="*/ 1262064 w 1270648"/>
                    <a:gd name="connsiteY28" fmla="*/ 812052 h 1018310"/>
                    <a:gd name="connsiteX29" fmla="*/ 871540 w 1270648"/>
                    <a:gd name="connsiteY29" fmla="*/ 731091 h 1018310"/>
                    <a:gd name="connsiteX30" fmla="*/ 869157 w 1270648"/>
                    <a:gd name="connsiteY30" fmla="*/ 804908 h 1018310"/>
                    <a:gd name="connsiteX31" fmla="*/ 838201 w 1270648"/>
                    <a:gd name="connsiteY31" fmla="*/ 819196 h 1018310"/>
                    <a:gd name="connsiteX32" fmla="*/ 804862 w 1270648"/>
                    <a:gd name="connsiteY32" fmla="*/ 862059 h 1018310"/>
                    <a:gd name="connsiteX33" fmla="*/ 757239 w 1270648"/>
                    <a:gd name="connsiteY33" fmla="*/ 890633 h 1018310"/>
                    <a:gd name="connsiteX34" fmla="*/ 831058 w 1270648"/>
                    <a:gd name="connsiteY34" fmla="*/ 983501 h 1018310"/>
                    <a:gd name="connsiteX35" fmla="*/ 764382 w 1270648"/>
                    <a:gd name="connsiteY35" fmla="*/ 931115 h 1018310"/>
                    <a:gd name="connsiteX36" fmla="*/ 714376 w 1270648"/>
                    <a:gd name="connsiteY36" fmla="*/ 926351 h 1018310"/>
                    <a:gd name="connsiteX37" fmla="*/ 676277 w 1270648"/>
                    <a:gd name="connsiteY37" fmla="*/ 933494 h 1018310"/>
                    <a:gd name="connsiteX38" fmla="*/ 654846 w 1270648"/>
                    <a:gd name="connsiteY38" fmla="*/ 954924 h 1018310"/>
                    <a:gd name="connsiteX39" fmla="*/ 666753 w 1270648"/>
                    <a:gd name="connsiteY39" fmla="*/ 1012077 h 1018310"/>
                    <a:gd name="connsiteX40" fmla="*/ 597695 w 1270648"/>
                    <a:gd name="connsiteY40" fmla="*/ 962069 h 1018310"/>
                    <a:gd name="connsiteX41" fmla="*/ 538165 w 1270648"/>
                    <a:gd name="connsiteY41" fmla="*/ 1002549 h 1018310"/>
                    <a:gd name="connsiteX42" fmla="*/ 497684 w 1270648"/>
                    <a:gd name="connsiteY42" fmla="*/ 964449 h 1018310"/>
                    <a:gd name="connsiteX43" fmla="*/ 469107 w 1270648"/>
                    <a:gd name="connsiteY43" fmla="*/ 1016840 h 1018310"/>
                    <a:gd name="connsiteX44" fmla="*/ 423865 w 1270648"/>
                    <a:gd name="connsiteY44" fmla="*/ 945398 h 1018310"/>
                    <a:gd name="connsiteX45" fmla="*/ 395289 w 1270648"/>
                    <a:gd name="connsiteY45" fmla="*/ 973977 h 1018310"/>
                    <a:gd name="connsiteX46" fmla="*/ 371478 w 1270648"/>
                    <a:gd name="connsiteY46" fmla="*/ 921587 h 1018310"/>
                    <a:gd name="connsiteX47" fmla="*/ 319088 w 1270648"/>
                    <a:gd name="connsiteY47" fmla="*/ 938259 h 1018310"/>
                    <a:gd name="connsiteX48" fmla="*/ 321471 w 1270648"/>
                    <a:gd name="connsiteY48" fmla="*/ 890630 h 1018310"/>
                    <a:gd name="connsiteX49" fmla="*/ 278607 w 1270648"/>
                    <a:gd name="connsiteY49" fmla="*/ 926352 h 1018310"/>
                    <a:gd name="connsiteX50" fmla="*/ 271464 w 1270648"/>
                    <a:gd name="connsiteY50" fmla="*/ 859677 h 1018310"/>
                    <a:gd name="connsiteX51" fmla="*/ 140496 w 1270648"/>
                    <a:gd name="connsiteY51" fmla="*/ 964449 h 1018310"/>
                    <a:gd name="connsiteX52" fmla="*/ 95253 w 1270648"/>
                    <a:gd name="connsiteY52" fmla="*/ 983499 h 1018310"/>
                    <a:gd name="connsiteX53" fmla="*/ 119065 w 1270648"/>
                    <a:gd name="connsiteY53" fmla="*/ 940637 h 1018310"/>
                    <a:gd name="connsiteX54" fmla="*/ 242890 w 1270648"/>
                    <a:gd name="connsiteY54" fmla="*/ 838243 h 1018310"/>
                    <a:gd name="connsiteX55" fmla="*/ 173834 w 1270648"/>
                    <a:gd name="connsiteY55" fmla="*/ 814431 h 1018310"/>
                    <a:gd name="connsiteX56" fmla="*/ 207170 w 1270648"/>
                    <a:gd name="connsiteY56" fmla="*/ 778714 h 1018310"/>
                    <a:gd name="connsiteX57" fmla="*/ 180979 w 1270648"/>
                    <a:gd name="connsiteY57" fmla="*/ 733467 h 1018310"/>
                    <a:gd name="connsiteX58" fmla="*/ 80963 w 1270648"/>
                    <a:gd name="connsiteY58" fmla="*/ 759664 h 1018310"/>
                    <a:gd name="connsiteX59" fmla="*/ 173833 w 1270648"/>
                    <a:gd name="connsiteY59" fmla="*/ 704896 h 1018310"/>
                    <a:gd name="connsiteX60" fmla="*/ 154785 w 1270648"/>
                    <a:gd name="connsiteY60" fmla="*/ 657268 h 1018310"/>
                    <a:gd name="connsiteX61" fmla="*/ 0 w 1270648"/>
                    <a:gd name="connsiteY61" fmla="*/ 681084 h 1018310"/>
                    <a:gd name="connsiteX62" fmla="*/ 154786 w 1270648"/>
                    <a:gd name="connsiteY62" fmla="*/ 642980 h 1018310"/>
                    <a:gd name="connsiteX63" fmla="*/ 114301 w 1270648"/>
                    <a:gd name="connsiteY63" fmla="*/ 459627 h 1018310"/>
                    <a:gd name="connsiteX64" fmla="*/ 133351 w 1270648"/>
                    <a:gd name="connsiteY64" fmla="*/ 431052 h 1018310"/>
                    <a:gd name="connsiteX65" fmla="*/ 190501 w 1270648"/>
                    <a:gd name="connsiteY65" fmla="*/ 383427 h 1018310"/>
                    <a:gd name="connsiteX66" fmla="*/ 209551 w 1270648"/>
                    <a:gd name="connsiteY66" fmla="*/ 354852 h 1018310"/>
                    <a:gd name="connsiteX67" fmla="*/ 238126 w 1270648"/>
                    <a:gd name="connsiteY67" fmla="*/ 335802 h 1018310"/>
                    <a:gd name="connsiteX68" fmla="*/ 247651 w 1270648"/>
                    <a:gd name="connsiteY68" fmla="*/ 297702 h 1018310"/>
                    <a:gd name="connsiteX69" fmla="*/ 276226 w 1270648"/>
                    <a:gd name="connsiteY69" fmla="*/ 288177 h 1018310"/>
                    <a:gd name="connsiteX70" fmla="*/ 304801 w 1270648"/>
                    <a:gd name="connsiteY70" fmla="*/ 269127 h 1018310"/>
                    <a:gd name="connsiteX71" fmla="*/ 304498 w 1270648"/>
                    <a:gd name="connsiteY71" fmla="*/ 74242 h 1018310"/>
                    <a:gd name="connsiteX72" fmla="*/ 304801 w 1270648"/>
                    <a:gd name="connsiteY72" fmla="*/ 78627 h 1018310"/>
                    <a:gd name="connsiteX0" fmla="*/ 304801 w 1270648"/>
                    <a:gd name="connsiteY0" fmla="*/ 78627 h 1018310"/>
                    <a:gd name="connsiteX1" fmla="*/ 333376 w 1270648"/>
                    <a:gd name="connsiteY1" fmla="*/ 192927 h 1018310"/>
                    <a:gd name="connsiteX2" fmla="*/ 364333 w 1270648"/>
                    <a:gd name="connsiteY2" fmla="*/ 235790 h 1018310"/>
                    <a:gd name="connsiteX3" fmla="*/ 366713 w 1270648"/>
                    <a:gd name="connsiteY3" fmla="*/ 166734 h 1018310"/>
                    <a:gd name="connsiteX4" fmla="*/ 438151 w 1270648"/>
                    <a:gd name="connsiteY4" fmla="*/ 195308 h 1018310"/>
                    <a:gd name="connsiteX5" fmla="*/ 514351 w 1270648"/>
                    <a:gd name="connsiteY5" fmla="*/ 183402 h 1018310"/>
                    <a:gd name="connsiteX6" fmla="*/ 581027 w 1270648"/>
                    <a:gd name="connsiteY6" fmla="*/ 204833 h 1018310"/>
                    <a:gd name="connsiteX7" fmla="*/ 640556 w 1270648"/>
                    <a:gd name="connsiteY7" fmla="*/ 46 h 1018310"/>
                    <a:gd name="connsiteX8" fmla="*/ 611982 w 1270648"/>
                    <a:gd name="connsiteY8" fmla="*/ 223883 h 1018310"/>
                    <a:gd name="connsiteX9" fmla="*/ 661988 w 1270648"/>
                    <a:gd name="connsiteY9" fmla="*/ 183401 h 1018310"/>
                    <a:gd name="connsiteX10" fmla="*/ 652463 w 1270648"/>
                    <a:gd name="connsiteY10" fmla="*/ 245316 h 1018310"/>
                    <a:gd name="connsiteX11" fmla="*/ 704852 w 1270648"/>
                    <a:gd name="connsiteY11" fmla="*/ 269127 h 1018310"/>
                    <a:gd name="connsiteX12" fmla="*/ 773907 w 1270648"/>
                    <a:gd name="connsiteY12" fmla="*/ 202452 h 1018310"/>
                    <a:gd name="connsiteX13" fmla="*/ 740570 w 1270648"/>
                    <a:gd name="connsiteY13" fmla="*/ 283416 h 1018310"/>
                    <a:gd name="connsiteX14" fmla="*/ 781052 w 1270648"/>
                    <a:gd name="connsiteY14" fmla="*/ 276272 h 1018310"/>
                    <a:gd name="connsiteX15" fmla="*/ 781051 w 1270648"/>
                    <a:gd name="connsiteY15" fmla="*/ 321516 h 1018310"/>
                    <a:gd name="connsiteX16" fmla="*/ 821531 w 1270648"/>
                    <a:gd name="connsiteY16" fmla="*/ 323897 h 1018310"/>
                    <a:gd name="connsiteX17" fmla="*/ 871539 w 1270648"/>
                    <a:gd name="connsiteY17" fmla="*/ 359615 h 1018310"/>
                    <a:gd name="connsiteX18" fmla="*/ 871538 w 1270648"/>
                    <a:gd name="connsiteY18" fmla="*/ 409621 h 1018310"/>
                    <a:gd name="connsiteX19" fmla="*/ 881064 w 1270648"/>
                    <a:gd name="connsiteY19" fmla="*/ 495346 h 1018310"/>
                    <a:gd name="connsiteX20" fmla="*/ 935833 w 1270648"/>
                    <a:gd name="connsiteY20" fmla="*/ 504871 h 1018310"/>
                    <a:gd name="connsiteX21" fmla="*/ 897732 w 1270648"/>
                    <a:gd name="connsiteY21" fmla="*/ 545352 h 1018310"/>
                    <a:gd name="connsiteX22" fmla="*/ 945357 w 1270648"/>
                    <a:gd name="connsiteY22" fmla="*/ 588214 h 1018310"/>
                    <a:gd name="connsiteX23" fmla="*/ 919164 w 1270648"/>
                    <a:gd name="connsiteY23" fmla="*/ 619171 h 1018310"/>
                    <a:gd name="connsiteX24" fmla="*/ 926307 w 1270648"/>
                    <a:gd name="connsiteY24" fmla="*/ 659652 h 1018310"/>
                    <a:gd name="connsiteX25" fmla="*/ 871537 w 1270648"/>
                    <a:gd name="connsiteY25" fmla="*/ 695371 h 1018310"/>
                    <a:gd name="connsiteX26" fmla="*/ 990603 w 1270648"/>
                    <a:gd name="connsiteY26" fmla="*/ 740616 h 1018310"/>
                    <a:gd name="connsiteX27" fmla="*/ 1097760 w 1270648"/>
                    <a:gd name="connsiteY27" fmla="*/ 757284 h 1018310"/>
                    <a:gd name="connsiteX28" fmla="*/ 1262064 w 1270648"/>
                    <a:gd name="connsiteY28" fmla="*/ 812052 h 1018310"/>
                    <a:gd name="connsiteX29" fmla="*/ 871540 w 1270648"/>
                    <a:gd name="connsiteY29" fmla="*/ 731091 h 1018310"/>
                    <a:gd name="connsiteX30" fmla="*/ 869157 w 1270648"/>
                    <a:gd name="connsiteY30" fmla="*/ 804908 h 1018310"/>
                    <a:gd name="connsiteX31" fmla="*/ 838201 w 1270648"/>
                    <a:gd name="connsiteY31" fmla="*/ 819196 h 1018310"/>
                    <a:gd name="connsiteX32" fmla="*/ 804862 w 1270648"/>
                    <a:gd name="connsiteY32" fmla="*/ 862059 h 1018310"/>
                    <a:gd name="connsiteX33" fmla="*/ 757239 w 1270648"/>
                    <a:gd name="connsiteY33" fmla="*/ 890633 h 1018310"/>
                    <a:gd name="connsiteX34" fmla="*/ 831058 w 1270648"/>
                    <a:gd name="connsiteY34" fmla="*/ 983501 h 1018310"/>
                    <a:gd name="connsiteX35" fmla="*/ 764382 w 1270648"/>
                    <a:gd name="connsiteY35" fmla="*/ 931115 h 1018310"/>
                    <a:gd name="connsiteX36" fmla="*/ 714376 w 1270648"/>
                    <a:gd name="connsiteY36" fmla="*/ 926351 h 1018310"/>
                    <a:gd name="connsiteX37" fmla="*/ 676277 w 1270648"/>
                    <a:gd name="connsiteY37" fmla="*/ 933494 h 1018310"/>
                    <a:gd name="connsiteX38" fmla="*/ 654846 w 1270648"/>
                    <a:gd name="connsiteY38" fmla="*/ 954924 h 1018310"/>
                    <a:gd name="connsiteX39" fmla="*/ 666753 w 1270648"/>
                    <a:gd name="connsiteY39" fmla="*/ 1012077 h 1018310"/>
                    <a:gd name="connsiteX40" fmla="*/ 597695 w 1270648"/>
                    <a:gd name="connsiteY40" fmla="*/ 962069 h 1018310"/>
                    <a:gd name="connsiteX41" fmla="*/ 538165 w 1270648"/>
                    <a:gd name="connsiteY41" fmla="*/ 1002549 h 1018310"/>
                    <a:gd name="connsiteX42" fmla="*/ 497684 w 1270648"/>
                    <a:gd name="connsiteY42" fmla="*/ 964449 h 1018310"/>
                    <a:gd name="connsiteX43" fmla="*/ 469107 w 1270648"/>
                    <a:gd name="connsiteY43" fmla="*/ 1016840 h 1018310"/>
                    <a:gd name="connsiteX44" fmla="*/ 423865 w 1270648"/>
                    <a:gd name="connsiteY44" fmla="*/ 945398 h 1018310"/>
                    <a:gd name="connsiteX45" fmla="*/ 395289 w 1270648"/>
                    <a:gd name="connsiteY45" fmla="*/ 973977 h 1018310"/>
                    <a:gd name="connsiteX46" fmla="*/ 371478 w 1270648"/>
                    <a:gd name="connsiteY46" fmla="*/ 921587 h 1018310"/>
                    <a:gd name="connsiteX47" fmla="*/ 319088 w 1270648"/>
                    <a:gd name="connsiteY47" fmla="*/ 938259 h 1018310"/>
                    <a:gd name="connsiteX48" fmla="*/ 321471 w 1270648"/>
                    <a:gd name="connsiteY48" fmla="*/ 890630 h 1018310"/>
                    <a:gd name="connsiteX49" fmla="*/ 278607 w 1270648"/>
                    <a:gd name="connsiteY49" fmla="*/ 926352 h 1018310"/>
                    <a:gd name="connsiteX50" fmla="*/ 271464 w 1270648"/>
                    <a:gd name="connsiteY50" fmla="*/ 859677 h 1018310"/>
                    <a:gd name="connsiteX51" fmla="*/ 140496 w 1270648"/>
                    <a:gd name="connsiteY51" fmla="*/ 964449 h 1018310"/>
                    <a:gd name="connsiteX52" fmla="*/ 95253 w 1270648"/>
                    <a:gd name="connsiteY52" fmla="*/ 983499 h 1018310"/>
                    <a:gd name="connsiteX53" fmla="*/ 119065 w 1270648"/>
                    <a:gd name="connsiteY53" fmla="*/ 940637 h 1018310"/>
                    <a:gd name="connsiteX54" fmla="*/ 242890 w 1270648"/>
                    <a:gd name="connsiteY54" fmla="*/ 838243 h 1018310"/>
                    <a:gd name="connsiteX55" fmla="*/ 173834 w 1270648"/>
                    <a:gd name="connsiteY55" fmla="*/ 814431 h 1018310"/>
                    <a:gd name="connsiteX56" fmla="*/ 207170 w 1270648"/>
                    <a:gd name="connsiteY56" fmla="*/ 778714 h 1018310"/>
                    <a:gd name="connsiteX57" fmla="*/ 180979 w 1270648"/>
                    <a:gd name="connsiteY57" fmla="*/ 733467 h 1018310"/>
                    <a:gd name="connsiteX58" fmla="*/ 80963 w 1270648"/>
                    <a:gd name="connsiteY58" fmla="*/ 759664 h 1018310"/>
                    <a:gd name="connsiteX59" fmla="*/ 173833 w 1270648"/>
                    <a:gd name="connsiteY59" fmla="*/ 704896 h 1018310"/>
                    <a:gd name="connsiteX60" fmla="*/ 154785 w 1270648"/>
                    <a:gd name="connsiteY60" fmla="*/ 657268 h 1018310"/>
                    <a:gd name="connsiteX61" fmla="*/ 0 w 1270648"/>
                    <a:gd name="connsiteY61" fmla="*/ 681084 h 1018310"/>
                    <a:gd name="connsiteX62" fmla="*/ 154786 w 1270648"/>
                    <a:gd name="connsiteY62" fmla="*/ 642980 h 1018310"/>
                    <a:gd name="connsiteX63" fmla="*/ 114301 w 1270648"/>
                    <a:gd name="connsiteY63" fmla="*/ 459627 h 1018310"/>
                    <a:gd name="connsiteX64" fmla="*/ 133351 w 1270648"/>
                    <a:gd name="connsiteY64" fmla="*/ 431052 h 1018310"/>
                    <a:gd name="connsiteX65" fmla="*/ 190501 w 1270648"/>
                    <a:gd name="connsiteY65" fmla="*/ 383427 h 1018310"/>
                    <a:gd name="connsiteX66" fmla="*/ 209551 w 1270648"/>
                    <a:gd name="connsiteY66" fmla="*/ 354852 h 1018310"/>
                    <a:gd name="connsiteX67" fmla="*/ 238126 w 1270648"/>
                    <a:gd name="connsiteY67" fmla="*/ 335802 h 1018310"/>
                    <a:gd name="connsiteX68" fmla="*/ 247651 w 1270648"/>
                    <a:gd name="connsiteY68" fmla="*/ 297702 h 1018310"/>
                    <a:gd name="connsiteX69" fmla="*/ 276226 w 1270648"/>
                    <a:gd name="connsiteY69" fmla="*/ 288177 h 1018310"/>
                    <a:gd name="connsiteX70" fmla="*/ 304801 w 1270648"/>
                    <a:gd name="connsiteY70" fmla="*/ 269127 h 1018310"/>
                    <a:gd name="connsiteX71" fmla="*/ 304498 w 1270648"/>
                    <a:gd name="connsiteY71" fmla="*/ 74242 h 1018310"/>
                    <a:gd name="connsiteX72" fmla="*/ 304801 w 1270648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121445 w 1277792"/>
                    <a:gd name="connsiteY63" fmla="*/ 459627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2870 w 1277792"/>
                    <a:gd name="connsiteY63" fmla="*/ 590596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2870 w 1277792"/>
                    <a:gd name="connsiteY63" fmla="*/ 590596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90492 w 1277792"/>
                    <a:gd name="connsiteY64" fmla="*/ 554874 h 1018310"/>
                    <a:gd name="connsiteX65" fmla="*/ 140495 w 1277792"/>
                    <a:gd name="connsiteY65" fmla="*/ 431052 h 1018310"/>
                    <a:gd name="connsiteX66" fmla="*/ 197645 w 1277792"/>
                    <a:gd name="connsiteY66" fmla="*/ 383427 h 1018310"/>
                    <a:gd name="connsiteX67" fmla="*/ 216695 w 1277792"/>
                    <a:gd name="connsiteY67" fmla="*/ 354852 h 1018310"/>
                    <a:gd name="connsiteX68" fmla="*/ 245270 w 1277792"/>
                    <a:gd name="connsiteY68" fmla="*/ 335802 h 1018310"/>
                    <a:gd name="connsiteX69" fmla="*/ 254795 w 1277792"/>
                    <a:gd name="connsiteY69" fmla="*/ 297702 h 1018310"/>
                    <a:gd name="connsiteX70" fmla="*/ 283370 w 1277792"/>
                    <a:gd name="connsiteY70" fmla="*/ 288177 h 1018310"/>
                    <a:gd name="connsiteX71" fmla="*/ 311945 w 1277792"/>
                    <a:gd name="connsiteY71" fmla="*/ 269127 h 1018310"/>
                    <a:gd name="connsiteX72" fmla="*/ 311642 w 1277792"/>
                    <a:gd name="connsiteY72" fmla="*/ 74242 h 1018310"/>
                    <a:gd name="connsiteX73" fmla="*/ 311945 w 1277792"/>
                    <a:gd name="connsiteY73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40495 w 1277792"/>
                    <a:gd name="connsiteY66" fmla="*/ 431052 h 1018310"/>
                    <a:gd name="connsiteX67" fmla="*/ 197645 w 1277792"/>
                    <a:gd name="connsiteY67" fmla="*/ 383427 h 1018310"/>
                    <a:gd name="connsiteX68" fmla="*/ 216695 w 1277792"/>
                    <a:gd name="connsiteY68" fmla="*/ 354852 h 1018310"/>
                    <a:gd name="connsiteX69" fmla="*/ 245270 w 1277792"/>
                    <a:gd name="connsiteY69" fmla="*/ 335802 h 1018310"/>
                    <a:gd name="connsiteX70" fmla="*/ 254795 w 1277792"/>
                    <a:gd name="connsiteY70" fmla="*/ 297702 h 1018310"/>
                    <a:gd name="connsiteX71" fmla="*/ 283370 w 1277792"/>
                    <a:gd name="connsiteY71" fmla="*/ 288177 h 1018310"/>
                    <a:gd name="connsiteX72" fmla="*/ 311945 w 1277792"/>
                    <a:gd name="connsiteY72" fmla="*/ 269127 h 1018310"/>
                    <a:gd name="connsiteX73" fmla="*/ 311642 w 1277792"/>
                    <a:gd name="connsiteY73" fmla="*/ 74242 h 1018310"/>
                    <a:gd name="connsiteX74" fmla="*/ 311945 w 1277792"/>
                    <a:gd name="connsiteY74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45248 w 1277792"/>
                    <a:gd name="connsiteY65" fmla="*/ 547731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45248 w 1277792"/>
                    <a:gd name="connsiteY65" fmla="*/ 547731 h 1018310"/>
                    <a:gd name="connsiteX66" fmla="*/ 164311 w 1277792"/>
                    <a:gd name="connsiteY66" fmla="*/ 552493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64431 w 1330278"/>
                    <a:gd name="connsiteY0" fmla="*/ 78627 h 1018310"/>
                    <a:gd name="connsiteX1" fmla="*/ 393006 w 1330278"/>
                    <a:gd name="connsiteY1" fmla="*/ 192927 h 1018310"/>
                    <a:gd name="connsiteX2" fmla="*/ 423963 w 1330278"/>
                    <a:gd name="connsiteY2" fmla="*/ 235790 h 1018310"/>
                    <a:gd name="connsiteX3" fmla="*/ 426343 w 1330278"/>
                    <a:gd name="connsiteY3" fmla="*/ 166734 h 1018310"/>
                    <a:gd name="connsiteX4" fmla="*/ 497781 w 1330278"/>
                    <a:gd name="connsiteY4" fmla="*/ 195308 h 1018310"/>
                    <a:gd name="connsiteX5" fmla="*/ 573981 w 1330278"/>
                    <a:gd name="connsiteY5" fmla="*/ 183402 h 1018310"/>
                    <a:gd name="connsiteX6" fmla="*/ 640657 w 1330278"/>
                    <a:gd name="connsiteY6" fmla="*/ 204833 h 1018310"/>
                    <a:gd name="connsiteX7" fmla="*/ 700186 w 1330278"/>
                    <a:gd name="connsiteY7" fmla="*/ 46 h 1018310"/>
                    <a:gd name="connsiteX8" fmla="*/ 671612 w 1330278"/>
                    <a:gd name="connsiteY8" fmla="*/ 223883 h 1018310"/>
                    <a:gd name="connsiteX9" fmla="*/ 721618 w 1330278"/>
                    <a:gd name="connsiteY9" fmla="*/ 183401 h 1018310"/>
                    <a:gd name="connsiteX10" fmla="*/ 712093 w 1330278"/>
                    <a:gd name="connsiteY10" fmla="*/ 245316 h 1018310"/>
                    <a:gd name="connsiteX11" fmla="*/ 764482 w 1330278"/>
                    <a:gd name="connsiteY11" fmla="*/ 269127 h 1018310"/>
                    <a:gd name="connsiteX12" fmla="*/ 833537 w 1330278"/>
                    <a:gd name="connsiteY12" fmla="*/ 202452 h 1018310"/>
                    <a:gd name="connsiteX13" fmla="*/ 800200 w 1330278"/>
                    <a:gd name="connsiteY13" fmla="*/ 283416 h 1018310"/>
                    <a:gd name="connsiteX14" fmla="*/ 840682 w 1330278"/>
                    <a:gd name="connsiteY14" fmla="*/ 276272 h 1018310"/>
                    <a:gd name="connsiteX15" fmla="*/ 840681 w 1330278"/>
                    <a:gd name="connsiteY15" fmla="*/ 321516 h 1018310"/>
                    <a:gd name="connsiteX16" fmla="*/ 881161 w 1330278"/>
                    <a:gd name="connsiteY16" fmla="*/ 323897 h 1018310"/>
                    <a:gd name="connsiteX17" fmla="*/ 931169 w 1330278"/>
                    <a:gd name="connsiteY17" fmla="*/ 359615 h 1018310"/>
                    <a:gd name="connsiteX18" fmla="*/ 931168 w 1330278"/>
                    <a:gd name="connsiteY18" fmla="*/ 409621 h 1018310"/>
                    <a:gd name="connsiteX19" fmla="*/ 940694 w 1330278"/>
                    <a:gd name="connsiteY19" fmla="*/ 495346 h 1018310"/>
                    <a:gd name="connsiteX20" fmla="*/ 995463 w 1330278"/>
                    <a:gd name="connsiteY20" fmla="*/ 504871 h 1018310"/>
                    <a:gd name="connsiteX21" fmla="*/ 957362 w 1330278"/>
                    <a:gd name="connsiteY21" fmla="*/ 545352 h 1018310"/>
                    <a:gd name="connsiteX22" fmla="*/ 1004987 w 1330278"/>
                    <a:gd name="connsiteY22" fmla="*/ 588214 h 1018310"/>
                    <a:gd name="connsiteX23" fmla="*/ 978794 w 1330278"/>
                    <a:gd name="connsiteY23" fmla="*/ 619171 h 1018310"/>
                    <a:gd name="connsiteX24" fmla="*/ 985937 w 1330278"/>
                    <a:gd name="connsiteY24" fmla="*/ 659652 h 1018310"/>
                    <a:gd name="connsiteX25" fmla="*/ 931167 w 1330278"/>
                    <a:gd name="connsiteY25" fmla="*/ 695371 h 1018310"/>
                    <a:gd name="connsiteX26" fmla="*/ 1050233 w 1330278"/>
                    <a:gd name="connsiteY26" fmla="*/ 740616 h 1018310"/>
                    <a:gd name="connsiteX27" fmla="*/ 1157390 w 1330278"/>
                    <a:gd name="connsiteY27" fmla="*/ 757284 h 1018310"/>
                    <a:gd name="connsiteX28" fmla="*/ 1321694 w 1330278"/>
                    <a:gd name="connsiteY28" fmla="*/ 812052 h 1018310"/>
                    <a:gd name="connsiteX29" fmla="*/ 931170 w 1330278"/>
                    <a:gd name="connsiteY29" fmla="*/ 731091 h 1018310"/>
                    <a:gd name="connsiteX30" fmla="*/ 928787 w 1330278"/>
                    <a:gd name="connsiteY30" fmla="*/ 804908 h 1018310"/>
                    <a:gd name="connsiteX31" fmla="*/ 897831 w 1330278"/>
                    <a:gd name="connsiteY31" fmla="*/ 819196 h 1018310"/>
                    <a:gd name="connsiteX32" fmla="*/ 864492 w 1330278"/>
                    <a:gd name="connsiteY32" fmla="*/ 862059 h 1018310"/>
                    <a:gd name="connsiteX33" fmla="*/ 816869 w 1330278"/>
                    <a:gd name="connsiteY33" fmla="*/ 890633 h 1018310"/>
                    <a:gd name="connsiteX34" fmla="*/ 890688 w 1330278"/>
                    <a:gd name="connsiteY34" fmla="*/ 983501 h 1018310"/>
                    <a:gd name="connsiteX35" fmla="*/ 824012 w 1330278"/>
                    <a:gd name="connsiteY35" fmla="*/ 931115 h 1018310"/>
                    <a:gd name="connsiteX36" fmla="*/ 774006 w 1330278"/>
                    <a:gd name="connsiteY36" fmla="*/ 926351 h 1018310"/>
                    <a:gd name="connsiteX37" fmla="*/ 735907 w 1330278"/>
                    <a:gd name="connsiteY37" fmla="*/ 933494 h 1018310"/>
                    <a:gd name="connsiteX38" fmla="*/ 714476 w 1330278"/>
                    <a:gd name="connsiteY38" fmla="*/ 954924 h 1018310"/>
                    <a:gd name="connsiteX39" fmla="*/ 726383 w 1330278"/>
                    <a:gd name="connsiteY39" fmla="*/ 1012077 h 1018310"/>
                    <a:gd name="connsiteX40" fmla="*/ 657325 w 1330278"/>
                    <a:gd name="connsiteY40" fmla="*/ 962069 h 1018310"/>
                    <a:gd name="connsiteX41" fmla="*/ 597795 w 1330278"/>
                    <a:gd name="connsiteY41" fmla="*/ 1002549 h 1018310"/>
                    <a:gd name="connsiteX42" fmla="*/ 557314 w 1330278"/>
                    <a:gd name="connsiteY42" fmla="*/ 964449 h 1018310"/>
                    <a:gd name="connsiteX43" fmla="*/ 528737 w 1330278"/>
                    <a:gd name="connsiteY43" fmla="*/ 1016840 h 1018310"/>
                    <a:gd name="connsiteX44" fmla="*/ 483495 w 1330278"/>
                    <a:gd name="connsiteY44" fmla="*/ 945398 h 1018310"/>
                    <a:gd name="connsiteX45" fmla="*/ 454919 w 1330278"/>
                    <a:gd name="connsiteY45" fmla="*/ 973977 h 1018310"/>
                    <a:gd name="connsiteX46" fmla="*/ 431108 w 1330278"/>
                    <a:gd name="connsiteY46" fmla="*/ 921587 h 1018310"/>
                    <a:gd name="connsiteX47" fmla="*/ 378718 w 1330278"/>
                    <a:gd name="connsiteY47" fmla="*/ 938259 h 1018310"/>
                    <a:gd name="connsiteX48" fmla="*/ 381101 w 1330278"/>
                    <a:gd name="connsiteY48" fmla="*/ 890630 h 1018310"/>
                    <a:gd name="connsiteX49" fmla="*/ 338237 w 1330278"/>
                    <a:gd name="connsiteY49" fmla="*/ 926352 h 1018310"/>
                    <a:gd name="connsiteX50" fmla="*/ 331094 w 1330278"/>
                    <a:gd name="connsiteY50" fmla="*/ 859677 h 1018310"/>
                    <a:gd name="connsiteX51" fmla="*/ 200126 w 1330278"/>
                    <a:gd name="connsiteY51" fmla="*/ 964449 h 1018310"/>
                    <a:gd name="connsiteX52" fmla="*/ 154883 w 1330278"/>
                    <a:gd name="connsiteY52" fmla="*/ 983499 h 1018310"/>
                    <a:gd name="connsiteX53" fmla="*/ 178695 w 1330278"/>
                    <a:gd name="connsiteY53" fmla="*/ 940637 h 1018310"/>
                    <a:gd name="connsiteX54" fmla="*/ 302520 w 1330278"/>
                    <a:gd name="connsiteY54" fmla="*/ 838243 h 1018310"/>
                    <a:gd name="connsiteX55" fmla="*/ 233464 w 1330278"/>
                    <a:gd name="connsiteY55" fmla="*/ 814431 h 1018310"/>
                    <a:gd name="connsiteX56" fmla="*/ 266800 w 1330278"/>
                    <a:gd name="connsiteY56" fmla="*/ 778714 h 1018310"/>
                    <a:gd name="connsiteX57" fmla="*/ 240609 w 1330278"/>
                    <a:gd name="connsiteY57" fmla="*/ 733467 h 1018310"/>
                    <a:gd name="connsiteX58" fmla="*/ 140593 w 1330278"/>
                    <a:gd name="connsiteY58" fmla="*/ 759664 h 1018310"/>
                    <a:gd name="connsiteX59" fmla="*/ 233463 w 1330278"/>
                    <a:gd name="connsiteY59" fmla="*/ 704896 h 1018310"/>
                    <a:gd name="connsiteX60" fmla="*/ 214415 w 1330278"/>
                    <a:gd name="connsiteY60" fmla="*/ 657268 h 1018310"/>
                    <a:gd name="connsiteX61" fmla="*/ 52486 w 1330278"/>
                    <a:gd name="connsiteY61" fmla="*/ 671559 h 1018310"/>
                    <a:gd name="connsiteX62" fmla="*/ 214416 w 1330278"/>
                    <a:gd name="connsiteY62" fmla="*/ 642980 h 1018310"/>
                    <a:gd name="connsiteX63" fmla="*/ 119163 w 1330278"/>
                    <a:gd name="connsiteY63" fmla="*/ 612027 h 1018310"/>
                    <a:gd name="connsiteX64" fmla="*/ 183459 w 1330278"/>
                    <a:gd name="connsiteY64" fmla="*/ 573924 h 1018310"/>
                    <a:gd name="connsiteX65" fmla="*/ 97734 w 1330278"/>
                    <a:gd name="connsiteY65" fmla="*/ 547731 h 1018310"/>
                    <a:gd name="connsiteX66" fmla="*/ 216797 w 1330278"/>
                    <a:gd name="connsiteY66" fmla="*/ 552493 h 1018310"/>
                    <a:gd name="connsiteX67" fmla="*/ 100 w 1330278"/>
                    <a:gd name="connsiteY67" fmla="*/ 390570 h 1018310"/>
                    <a:gd name="connsiteX68" fmla="*/ 250131 w 1330278"/>
                    <a:gd name="connsiteY68" fmla="*/ 383427 h 1018310"/>
                    <a:gd name="connsiteX69" fmla="*/ 269181 w 1330278"/>
                    <a:gd name="connsiteY69" fmla="*/ 354852 h 1018310"/>
                    <a:gd name="connsiteX70" fmla="*/ 297756 w 1330278"/>
                    <a:gd name="connsiteY70" fmla="*/ 335802 h 1018310"/>
                    <a:gd name="connsiteX71" fmla="*/ 307281 w 1330278"/>
                    <a:gd name="connsiteY71" fmla="*/ 297702 h 1018310"/>
                    <a:gd name="connsiteX72" fmla="*/ 335856 w 1330278"/>
                    <a:gd name="connsiteY72" fmla="*/ 288177 h 1018310"/>
                    <a:gd name="connsiteX73" fmla="*/ 364431 w 1330278"/>
                    <a:gd name="connsiteY73" fmla="*/ 269127 h 1018310"/>
                    <a:gd name="connsiteX74" fmla="*/ 364128 w 1330278"/>
                    <a:gd name="connsiteY74" fmla="*/ 74242 h 1018310"/>
                    <a:gd name="connsiteX75" fmla="*/ 364431 w 1330278"/>
                    <a:gd name="connsiteY75" fmla="*/ 78627 h 1018310"/>
                    <a:gd name="connsiteX0" fmla="*/ 368303 w 1334150"/>
                    <a:gd name="connsiteY0" fmla="*/ 78627 h 1018310"/>
                    <a:gd name="connsiteX1" fmla="*/ 396878 w 1334150"/>
                    <a:gd name="connsiteY1" fmla="*/ 192927 h 1018310"/>
                    <a:gd name="connsiteX2" fmla="*/ 427835 w 1334150"/>
                    <a:gd name="connsiteY2" fmla="*/ 235790 h 1018310"/>
                    <a:gd name="connsiteX3" fmla="*/ 430215 w 1334150"/>
                    <a:gd name="connsiteY3" fmla="*/ 166734 h 1018310"/>
                    <a:gd name="connsiteX4" fmla="*/ 501653 w 1334150"/>
                    <a:gd name="connsiteY4" fmla="*/ 195308 h 1018310"/>
                    <a:gd name="connsiteX5" fmla="*/ 577853 w 1334150"/>
                    <a:gd name="connsiteY5" fmla="*/ 183402 h 1018310"/>
                    <a:gd name="connsiteX6" fmla="*/ 644529 w 1334150"/>
                    <a:gd name="connsiteY6" fmla="*/ 204833 h 1018310"/>
                    <a:gd name="connsiteX7" fmla="*/ 704058 w 1334150"/>
                    <a:gd name="connsiteY7" fmla="*/ 46 h 1018310"/>
                    <a:gd name="connsiteX8" fmla="*/ 675484 w 1334150"/>
                    <a:gd name="connsiteY8" fmla="*/ 223883 h 1018310"/>
                    <a:gd name="connsiteX9" fmla="*/ 725490 w 1334150"/>
                    <a:gd name="connsiteY9" fmla="*/ 183401 h 1018310"/>
                    <a:gd name="connsiteX10" fmla="*/ 715965 w 1334150"/>
                    <a:gd name="connsiteY10" fmla="*/ 245316 h 1018310"/>
                    <a:gd name="connsiteX11" fmla="*/ 768354 w 1334150"/>
                    <a:gd name="connsiteY11" fmla="*/ 269127 h 1018310"/>
                    <a:gd name="connsiteX12" fmla="*/ 837409 w 1334150"/>
                    <a:gd name="connsiteY12" fmla="*/ 202452 h 1018310"/>
                    <a:gd name="connsiteX13" fmla="*/ 804072 w 1334150"/>
                    <a:gd name="connsiteY13" fmla="*/ 283416 h 1018310"/>
                    <a:gd name="connsiteX14" fmla="*/ 844554 w 1334150"/>
                    <a:gd name="connsiteY14" fmla="*/ 276272 h 1018310"/>
                    <a:gd name="connsiteX15" fmla="*/ 844553 w 1334150"/>
                    <a:gd name="connsiteY15" fmla="*/ 321516 h 1018310"/>
                    <a:gd name="connsiteX16" fmla="*/ 885033 w 1334150"/>
                    <a:gd name="connsiteY16" fmla="*/ 323897 h 1018310"/>
                    <a:gd name="connsiteX17" fmla="*/ 935041 w 1334150"/>
                    <a:gd name="connsiteY17" fmla="*/ 359615 h 1018310"/>
                    <a:gd name="connsiteX18" fmla="*/ 935040 w 1334150"/>
                    <a:gd name="connsiteY18" fmla="*/ 409621 h 1018310"/>
                    <a:gd name="connsiteX19" fmla="*/ 944566 w 1334150"/>
                    <a:gd name="connsiteY19" fmla="*/ 495346 h 1018310"/>
                    <a:gd name="connsiteX20" fmla="*/ 999335 w 1334150"/>
                    <a:gd name="connsiteY20" fmla="*/ 504871 h 1018310"/>
                    <a:gd name="connsiteX21" fmla="*/ 961234 w 1334150"/>
                    <a:gd name="connsiteY21" fmla="*/ 545352 h 1018310"/>
                    <a:gd name="connsiteX22" fmla="*/ 1008859 w 1334150"/>
                    <a:gd name="connsiteY22" fmla="*/ 588214 h 1018310"/>
                    <a:gd name="connsiteX23" fmla="*/ 982666 w 1334150"/>
                    <a:gd name="connsiteY23" fmla="*/ 619171 h 1018310"/>
                    <a:gd name="connsiteX24" fmla="*/ 989809 w 1334150"/>
                    <a:gd name="connsiteY24" fmla="*/ 659652 h 1018310"/>
                    <a:gd name="connsiteX25" fmla="*/ 935039 w 1334150"/>
                    <a:gd name="connsiteY25" fmla="*/ 695371 h 1018310"/>
                    <a:gd name="connsiteX26" fmla="*/ 1054105 w 1334150"/>
                    <a:gd name="connsiteY26" fmla="*/ 740616 h 1018310"/>
                    <a:gd name="connsiteX27" fmla="*/ 1161262 w 1334150"/>
                    <a:gd name="connsiteY27" fmla="*/ 757284 h 1018310"/>
                    <a:gd name="connsiteX28" fmla="*/ 1325566 w 1334150"/>
                    <a:gd name="connsiteY28" fmla="*/ 812052 h 1018310"/>
                    <a:gd name="connsiteX29" fmla="*/ 935042 w 1334150"/>
                    <a:gd name="connsiteY29" fmla="*/ 731091 h 1018310"/>
                    <a:gd name="connsiteX30" fmla="*/ 932659 w 1334150"/>
                    <a:gd name="connsiteY30" fmla="*/ 804908 h 1018310"/>
                    <a:gd name="connsiteX31" fmla="*/ 901703 w 1334150"/>
                    <a:gd name="connsiteY31" fmla="*/ 819196 h 1018310"/>
                    <a:gd name="connsiteX32" fmla="*/ 868364 w 1334150"/>
                    <a:gd name="connsiteY32" fmla="*/ 862059 h 1018310"/>
                    <a:gd name="connsiteX33" fmla="*/ 820741 w 1334150"/>
                    <a:gd name="connsiteY33" fmla="*/ 890633 h 1018310"/>
                    <a:gd name="connsiteX34" fmla="*/ 894560 w 1334150"/>
                    <a:gd name="connsiteY34" fmla="*/ 983501 h 1018310"/>
                    <a:gd name="connsiteX35" fmla="*/ 827884 w 1334150"/>
                    <a:gd name="connsiteY35" fmla="*/ 931115 h 1018310"/>
                    <a:gd name="connsiteX36" fmla="*/ 777878 w 1334150"/>
                    <a:gd name="connsiteY36" fmla="*/ 926351 h 1018310"/>
                    <a:gd name="connsiteX37" fmla="*/ 739779 w 1334150"/>
                    <a:gd name="connsiteY37" fmla="*/ 933494 h 1018310"/>
                    <a:gd name="connsiteX38" fmla="*/ 718348 w 1334150"/>
                    <a:gd name="connsiteY38" fmla="*/ 954924 h 1018310"/>
                    <a:gd name="connsiteX39" fmla="*/ 730255 w 1334150"/>
                    <a:gd name="connsiteY39" fmla="*/ 1012077 h 1018310"/>
                    <a:gd name="connsiteX40" fmla="*/ 661197 w 1334150"/>
                    <a:gd name="connsiteY40" fmla="*/ 962069 h 1018310"/>
                    <a:gd name="connsiteX41" fmla="*/ 601667 w 1334150"/>
                    <a:gd name="connsiteY41" fmla="*/ 1002549 h 1018310"/>
                    <a:gd name="connsiteX42" fmla="*/ 561186 w 1334150"/>
                    <a:gd name="connsiteY42" fmla="*/ 964449 h 1018310"/>
                    <a:gd name="connsiteX43" fmla="*/ 532609 w 1334150"/>
                    <a:gd name="connsiteY43" fmla="*/ 1016840 h 1018310"/>
                    <a:gd name="connsiteX44" fmla="*/ 487367 w 1334150"/>
                    <a:gd name="connsiteY44" fmla="*/ 945398 h 1018310"/>
                    <a:gd name="connsiteX45" fmla="*/ 458791 w 1334150"/>
                    <a:gd name="connsiteY45" fmla="*/ 973977 h 1018310"/>
                    <a:gd name="connsiteX46" fmla="*/ 434980 w 1334150"/>
                    <a:gd name="connsiteY46" fmla="*/ 921587 h 1018310"/>
                    <a:gd name="connsiteX47" fmla="*/ 382590 w 1334150"/>
                    <a:gd name="connsiteY47" fmla="*/ 938259 h 1018310"/>
                    <a:gd name="connsiteX48" fmla="*/ 384973 w 1334150"/>
                    <a:gd name="connsiteY48" fmla="*/ 890630 h 1018310"/>
                    <a:gd name="connsiteX49" fmla="*/ 342109 w 1334150"/>
                    <a:gd name="connsiteY49" fmla="*/ 926352 h 1018310"/>
                    <a:gd name="connsiteX50" fmla="*/ 334966 w 1334150"/>
                    <a:gd name="connsiteY50" fmla="*/ 859677 h 1018310"/>
                    <a:gd name="connsiteX51" fmla="*/ 203998 w 1334150"/>
                    <a:gd name="connsiteY51" fmla="*/ 964449 h 1018310"/>
                    <a:gd name="connsiteX52" fmla="*/ 158755 w 1334150"/>
                    <a:gd name="connsiteY52" fmla="*/ 983499 h 1018310"/>
                    <a:gd name="connsiteX53" fmla="*/ 182567 w 1334150"/>
                    <a:gd name="connsiteY53" fmla="*/ 940637 h 1018310"/>
                    <a:gd name="connsiteX54" fmla="*/ 306392 w 1334150"/>
                    <a:gd name="connsiteY54" fmla="*/ 838243 h 1018310"/>
                    <a:gd name="connsiteX55" fmla="*/ 237336 w 1334150"/>
                    <a:gd name="connsiteY55" fmla="*/ 814431 h 1018310"/>
                    <a:gd name="connsiteX56" fmla="*/ 270672 w 1334150"/>
                    <a:gd name="connsiteY56" fmla="*/ 778714 h 1018310"/>
                    <a:gd name="connsiteX57" fmla="*/ 244481 w 1334150"/>
                    <a:gd name="connsiteY57" fmla="*/ 733467 h 1018310"/>
                    <a:gd name="connsiteX58" fmla="*/ 144465 w 1334150"/>
                    <a:gd name="connsiteY58" fmla="*/ 759664 h 1018310"/>
                    <a:gd name="connsiteX59" fmla="*/ 237335 w 1334150"/>
                    <a:gd name="connsiteY59" fmla="*/ 704896 h 1018310"/>
                    <a:gd name="connsiteX60" fmla="*/ 218287 w 1334150"/>
                    <a:gd name="connsiteY60" fmla="*/ 657268 h 1018310"/>
                    <a:gd name="connsiteX61" fmla="*/ 56358 w 1334150"/>
                    <a:gd name="connsiteY61" fmla="*/ 671559 h 1018310"/>
                    <a:gd name="connsiteX62" fmla="*/ 218288 w 1334150"/>
                    <a:gd name="connsiteY62" fmla="*/ 642980 h 1018310"/>
                    <a:gd name="connsiteX63" fmla="*/ 123035 w 1334150"/>
                    <a:gd name="connsiteY63" fmla="*/ 612027 h 1018310"/>
                    <a:gd name="connsiteX64" fmla="*/ 187331 w 1334150"/>
                    <a:gd name="connsiteY64" fmla="*/ 573924 h 1018310"/>
                    <a:gd name="connsiteX65" fmla="*/ 101606 w 1334150"/>
                    <a:gd name="connsiteY65" fmla="*/ 547731 h 1018310"/>
                    <a:gd name="connsiteX66" fmla="*/ 220669 w 1334150"/>
                    <a:gd name="connsiteY66" fmla="*/ 552493 h 1018310"/>
                    <a:gd name="connsiteX67" fmla="*/ 108750 w 1334150"/>
                    <a:gd name="connsiteY67" fmla="*/ 469149 h 1018310"/>
                    <a:gd name="connsiteX68" fmla="*/ 3972 w 1334150"/>
                    <a:gd name="connsiteY68" fmla="*/ 390570 h 1018310"/>
                    <a:gd name="connsiteX69" fmla="*/ 254003 w 1334150"/>
                    <a:gd name="connsiteY69" fmla="*/ 383427 h 1018310"/>
                    <a:gd name="connsiteX70" fmla="*/ 273053 w 1334150"/>
                    <a:gd name="connsiteY70" fmla="*/ 354852 h 1018310"/>
                    <a:gd name="connsiteX71" fmla="*/ 301628 w 1334150"/>
                    <a:gd name="connsiteY71" fmla="*/ 335802 h 1018310"/>
                    <a:gd name="connsiteX72" fmla="*/ 311153 w 1334150"/>
                    <a:gd name="connsiteY72" fmla="*/ 297702 h 1018310"/>
                    <a:gd name="connsiteX73" fmla="*/ 339728 w 1334150"/>
                    <a:gd name="connsiteY73" fmla="*/ 288177 h 1018310"/>
                    <a:gd name="connsiteX74" fmla="*/ 368303 w 1334150"/>
                    <a:gd name="connsiteY74" fmla="*/ 269127 h 1018310"/>
                    <a:gd name="connsiteX75" fmla="*/ 368000 w 1334150"/>
                    <a:gd name="connsiteY75" fmla="*/ 74242 h 1018310"/>
                    <a:gd name="connsiteX76" fmla="*/ 368303 w 1334150"/>
                    <a:gd name="connsiteY76" fmla="*/ 78627 h 1018310"/>
                    <a:gd name="connsiteX0" fmla="*/ 365207 w 1331054"/>
                    <a:gd name="connsiteY0" fmla="*/ 78627 h 1018310"/>
                    <a:gd name="connsiteX1" fmla="*/ 393782 w 1331054"/>
                    <a:gd name="connsiteY1" fmla="*/ 192927 h 1018310"/>
                    <a:gd name="connsiteX2" fmla="*/ 424739 w 1331054"/>
                    <a:gd name="connsiteY2" fmla="*/ 235790 h 1018310"/>
                    <a:gd name="connsiteX3" fmla="*/ 427119 w 1331054"/>
                    <a:gd name="connsiteY3" fmla="*/ 166734 h 1018310"/>
                    <a:gd name="connsiteX4" fmla="*/ 498557 w 1331054"/>
                    <a:gd name="connsiteY4" fmla="*/ 195308 h 1018310"/>
                    <a:gd name="connsiteX5" fmla="*/ 574757 w 1331054"/>
                    <a:gd name="connsiteY5" fmla="*/ 183402 h 1018310"/>
                    <a:gd name="connsiteX6" fmla="*/ 641433 w 1331054"/>
                    <a:gd name="connsiteY6" fmla="*/ 204833 h 1018310"/>
                    <a:gd name="connsiteX7" fmla="*/ 700962 w 1331054"/>
                    <a:gd name="connsiteY7" fmla="*/ 46 h 1018310"/>
                    <a:gd name="connsiteX8" fmla="*/ 672388 w 1331054"/>
                    <a:gd name="connsiteY8" fmla="*/ 223883 h 1018310"/>
                    <a:gd name="connsiteX9" fmla="*/ 722394 w 1331054"/>
                    <a:gd name="connsiteY9" fmla="*/ 183401 h 1018310"/>
                    <a:gd name="connsiteX10" fmla="*/ 712869 w 1331054"/>
                    <a:gd name="connsiteY10" fmla="*/ 245316 h 1018310"/>
                    <a:gd name="connsiteX11" fmla="*/ 765258 w 1331054"/>
                    <a:gd name="connsiteY11" fmla="*/ 269127 h 1018310"/>
                    <a:gd name="connsiteX12" fmla="*/ 834313 w 1331054"/>
                    <a:gd name="connsiteY12" fmla="*/ 202452 h 1018310"/>
                    <a:gd name="connsiteX13" fmla="*/ 800976 w 1331054"/>
                    <a:gd name="connsiteY13" fmla="*/ 283416 h 1018310"/>
                    <a:gd name="connsiteX14" fmla="*/ 841458 w 1331054"/>
                    <a:gd name="connsiteY14" fmla="*/ 276272 h 1018310"/>
                    <a:gd name="connsiteX15" fmla="*/ 841457 w 1331054"/>
                    <a:gd name="connsiteY15" fmla="*/ 321516 h 1018310"/>
                    <a:gd name="connsiteX16" fmla="*/ 881937 w 1331054"/>
                    <a:gd name="connsiteY16" fmla="*/ 323897 h 1018310"/>
                    <a:gd name="connsiteX17" fmla="*/ 931945 w 1331054"/>
                    <a:gd name="connsiteY17" fmla="*/ 359615 h 1018310"/>
                    <a:gd name="connsiteX18" fmla="*/ 931944 w 1331054"/>
                    <a:gd name="connsiteY18" fmla="*/ 409621 h 1018310"/>
                    <a:gd name="connsiteX19" fmla="*/ 941470 w 1331054"/>
                    <a:gd name="connsiteY19" fmla="*/ 495346 h 1018310"/>
                    <a:gd name="connsiteX20" fmla="*/ 996239 w 1331054"/>
                    <a:gd name="connsiteY20" fmla="*/ 504871 h 1018310"/>
                    <a:gd name="connsiteX21" fmla="*/ 958138 w 1331054"/>
                    <a:gd name="connsiteY21" fmla="*/ 545352 h 1018310"/>
                    <a:gd name="connsiteX22" fmla="*/ 1005763 w 1331054"/>
                    <a:gd name="connsiteY22" fmla="*/ 588214 h 1018310"/>
                    <a:gd name="connsiteX23" fmla="*/ 979570 w 1331054"/>
                    <a:gd name="connsiteY23" fmla="*/ 619171 h 1018310"/>
                    <a:gd name="connsiteX24" fmla="*/ 986713 w 1331054"/>
                    <a:gd name="connsiteY24" fmla="*/ 659652 h 1018310"/>
                    <a:gd name="connsiteX25" fmla="*/ 931943 w 1331054"/>
                    <a:gd name="connsiteY25" fmla="*/ 695371 h 1018310"/>
                    <a:gd name="connsiteX26" fmla="*/ 1051009 w 1331054"/>
                    <a:gd name="connsiteY26" fmla="*/ 740616 h 1018310"/>
                    <a:gd name="connsiteX27" fmla="*/ 1158166 w 1331054"/>
                    <a:gd name="connsiteY27" fmla="*/ 757284 h 1018310"/>
                    <a:gd name="connsiteX28" fmla="*/ 1322470 w 1331054"/>
                    <a:gd name="connsiteY28" fmla="*/ 812052 h 1018310"/>
                    <a:gd name="connsiteX29" fmla="*/ 931946 w 1331054"/>
                    <a:gd name="connsiteY29" fmla="*/ 731091 h 1018310"/>
                    <a:gd name="connsiteX30" fmla="*/ 929563 w 1331054"/>
                    <a:gd name="connsiteY30" fmla="*/ 804908 h 1018310"/>
                    <a:gd name="connsiteX31" fmla="*/ 898607 w 1331054"/>
                    <a:gd name="connsiteY31" fmla="*/ 819196 h 1018310"/>
                    <a:gd name="connsiteX32" fmla="*/ 865268 w 1331054"/>
                    <a:gd name="connsiteY32" fmla="*/ 862059 h 1018310"/>
                    <a:gd name="connsiteX33" fmla="*/ 817645 w 1331054"/>
                    <a:gd name="connsiteY33" fmla="*/ 890633 h 1018310"/>
                    <a:gd name="connsiteX34" fmla="*/ 891464 w 1331054"/>
                    <a:gd name="connsiteY34" fmla="*/ 983501 h 1018310"/>
                    <a:gd name="connsiteX35" fmla="*/ 824788 w 1331054"/>
                    <a:gd name="connsiteY35" fmla="*/ 931115 h 1018310"/>
                    <a:gd name="connsiteX36" fmla="*/ 774782 w 1331054"/>
                    <a:gd name="connsiteY36" fmla="*/ 926351 h 1018310"/>
                    <a:gd name="connsiteX37" fmla="*/ 736683 w 1331054"/>
                    <a:gd name="connsiteY37" fmla="*/ 933494 h 1018310"/>
                    <a:gd name="connsiteX38" fmla="*/ 715252 w 1331054"/>
                    <a:gd name="connsiteY38" fmla="*/ 954924 h 1018310"/>
                    <a:gd name="connsiteX39" fmla="*/ 727159 w 1331054"/>
                    <a:gd name="connsiteY39" fmla="*/ 1012077 h 1018310"/>
                    <a:gd name="connsiteX40" fmla="*/ 658101 w 1331054"/>
                    <a:gd name="connsiteY40" fmla="*/ 962069 h 1018310"/>
                    <a:gd name="connsiteX41" fmla="*/ 598571 w 1331054"/>
                    <a:gd name="connsiteY41" fmla="*/ 1002549 h 1018310"/>
                    <a:gd name="connsiteX42" fmla="*/ 558090 w 1331054"/>
                    <a:gd name="connsiteY42" fmla="*/ 964449 h 1018310"/>
                    <a:gd name="connsiteX43" fmla="*/ 529513 w 1331054"/>
                    <a:gd name="connsiteY43" fmla="*/ 1016840 h 1018310"/>
                    <a:gd name="connsiteX44" fmla="*/ 484271 w 1331054"/>
                    <a:gd name="connsiteY44" fmla="*/ 945398 h 1018310"/>
                    <a:gd name="connsiteX45" fmla="*/ 455695 w 1331054"/>
                    <a:gd name="connsiteY45" fmla="*/ 973977 h 1018310"/>
                    <a:gd name="connsiteX46" fmla="*/ 431884 w 1331054"/>
                    <a:gd name="connsiteY46" fmla="*/ 921587 h 1018310"/>
                    <a:gd name="connsiteX47" fmla="*/ 379494 w 1331054"/>
                    <a:gd name="connsiteY47" fmla="*/ 938259 h 1018310"/>
                    <a:gd name="connsiteX48" fmla="*/ 381877 w 1331054"/>
                    <a:gd name="connsiteY48" fmla="*/ 890630 h 1018310"/>
                    <a:gd name="connsiteX49" fmla="*/ 339013 w 1331054"/>
                    <a:gd name="connsiteY49" fmla="*/ 926352 h 1018310"/>
                    <a:gd name="connsiteX50" fmla="*/ 331870 w 1331054"/>
                    <a:gd name="connsiteY50" fmla="*/ 859677 h 1018310"/>
                    <a:gd name="connsiteX51" fmla="*/ 200902 w 1331054"/>
                    <a:gd name="connsiteY51" fmla="*/ 964449 h 1018310"/>
                    <a:gd name="connsiteX52" fmla="*/ 155659 w 1331054"/>
                    <a:gd name="connsiteY52" fmla="*/ 983499 h 1018310"/>
                    <a:gd name="connsiteX53" fmla="*/ 179471 w 1331054"/>
                    <a:gd name="connsiteY53" fmla="*/ 940637 h 1018310"/>
                    <a:gd name="connsiteX54" fmla="*/ 303296 w 1331054"/>
                    <a:gd name="connsiteY54" fmla="*/ 838243 h 1018310"/>
                    <a:gd name="connsiteX55" fmla="*/ 234240 w 1331054"/>
                    <a:gd name="connsiteY55" fmla="*/ 814431 h 1018310"/>
                    <a:gd name="connsiteX56" fmla="*/ 267576 w 1331054"/>
                    <a:gd name="connsiteY56" fmla="*/ 778714 h 1018310"/>
                    <a:gd name="connsiteX57" fmla="*/ 241385 w 1331054"/>
                    <a:gd name="connsiteY57" fmla="*/ 733467 h 1018310"/>
                    <a:gd name="connsiteX58" fmla="*/ 141369 w 1331054"/>
                    <a:gd name="connsiteY58" fmla="*/ 759664 h 1018310"/>
                    <a:gd name="connsiteX59" fmla="*/ 234239 w 1331054"/>
                    <a:gd name="connsiteY59" fmla="*/ 704896 h 1018310"/>
                    <a:gd name="connsiteX60" fmla="*/ 215191 w 1331054"/>
                    <a:gd name="connsiteY60" fmla="*/ 657268 h 1018310"/>
                    <a:gd name="connsiteX61" fmla="*/ 53262 w 1331054"/>
                    <a:gd name="connsiteY61" fmla="*/ 671559 h 1018310"/>
                    <a:gd name="connsiteX62" fmla="*/ 215192 w 1331054"/>
                    <a:gd name="connsiteY62" fmla="*/ 642980 h 1018310"/>
                    <a:gd name="connsiteX63" fmla="*/ 119939 w 1331054"/>
                    <a:gd name="connsiteY63" fmla="*/ 612027 h 1018310"/>
                    <a:gd name="connsiteX64" fmla="*/ 184235 w 1331054"/>
                    <a:gd name="connsiteY64" fmla="*/ 573924 h 1018310"/>
                    <a:gd name="connsiteX65" fmla="*/ 98510 w 1331054"/>
                    <a:gd name="connsiteY65" fmla="*/ 547731 h 1018310"/>
                    <a:gd name="connsiteX66" fmla="*/ 217573 w 1331054"/>
                    <a:gd name="connsiteY66" fmla="*/ 552493 h 1018310"/>
                    <a:gd name="connsiteX67" fmla="*/ 169948 w 1331054"/>
                    <a:gd name="connsiteY67" fmla="*/ 471530 h 1018310"/>
                    <a:gd name="connsiteX68" fmla="*/ 876 w 1331054"/>
                    <a:gd name="connsiteY68" fmla="*/ 390570 h 1018310"/>
                    <a:gd name="connsiteX69" fmla="*/ 250907 w 1331054"/>
                    <a:gd name="connsiteY69" fmla="*/ 383427 h 1018310"/>
                    <a:gd name="connsiteX70" fmla="*/ 269957 w 1331054"/>
                    <a:gd name="connsiteY70" fmla="*/ 354852 h 1018310"/>
                    <a:gd name="connsiteX71" fmla="*/ 298532 w 1331054"/>
                    <a:gd name="connsiteY71" fmla="*/ 335802 h 1018310"/>
                    <a:gd name="connsiteX72" fmla="*/ 308057 w 1331054"/>
                    <a:gd name="connsiteY72" fmla="*/ 297702 h 1018310"/>
                    <a:gd name="connsiteX73" fmla="*/ 336632 w 1331054"/>
                    <a:gd name="connsiteY73" fmla="*/ 288177 h 1018310"/>
                    <a:gd name="connsiteX74" fmla="*/ 365207 w 1331054"/>
                    <a:gd name="connsiteY74" fmla="*/ 269127 h 1018310"/>
                    <a:gd name="connsiteX75" fmla="*/ 364904 w 1331054"/>
                    <a:gd name="connsiteY75" fmla="*/ 74242 h 1018310"/>
                    <a:gd name="connsiteX76" fmla="*/ 365207 w 1331054"/>
                    <a:gd name="connsiteY76" fmla="*/ 78627 h 1018310"/>
                    <a:gd name="connsiteX0" fmla="*/ 346278 w 1312125"/>
                    <a:gd name="connsiteY0" fmla="*/ 78627 h 1018310"/>
                    <a:gd name="connsiteX1" fmla="*/ 374853 w 1312125"/>
                    <a:gd name="connsiteY1" fmla="*/ 192927 h 1018310"/>
                    <a:gd name="connsiteX2" fmla="*/ 405810 w 1312125"/>
                    <a:gd name="connsiteY2" fmla="*/ 235790 h 1018310"/>
                    <a:gd name="connsiteX3" fmla="*/ 408190 w 1312125"/>
                    <a:gd name="connsiteY3" fmla="*/ 166734 h 1018310"/>
                    <a:gd name="connsiteX4" fmla="*/ 479628 w 1312125"/>
                    <a:gd name="connsiteY4" fmla="*/ 195308 h 1018310"/>
                    <a:gd name="connsiteX5" fmla="*/ 555828 w 1312125"/>
                    <a:gd name="connsiteY5" fmla="*/ 183402 h 1018310"/>
                    <a:gd name="connsiteX6" fmla="*/ 622504 w 1312125"/>
                    <a:gd name="connsiteY6" fmla="*/ 204833 h 1018310"/>
                    <a:gd name="connsiteX7" fmla="*/ 682033 w 1312125"/>
                    <a:gd name="connsiteY7" fmla="*/ 46 h 1018310"/>
                    <a:gd name="connsiteX8" fmla="*/ 653459 w 1312125"/>
                    <a:gd name="connsiteY8" fmla="*/ 223883 h 1018310"/>
                    <a:gd name="connsiteX9" fmla="*/ 703465 w 1312125"/>
                    <a:gd name="connsiteY9" fmla="*/ 183401 h 1018310"/>
                    <a:gd name="connsiteX10" fmla="*/ 693940 w 1312125"/>
                    <a:gd name="connsiteY10" fmla="*/ 245316 h 1018310"/>
                    <a:gd name="connsiteX11" fmla="*/ 746329 w 1312125"/>
                    <a:gd name="connsiteY11" fmla="*/ 269127 h 1018310"/>
                    <a:gd name="connsiteX12" fmla="*/ 815384 w 1312125"/>
                    <a:gd name="connsiteY12" fmla="*/ 202452 h 1018310"/>
                    <a:gd name="connsiteX13" fmla="*/ 782047 w 1312125"/>
                    <a:gd name="connsiteY13" fmla="*/ 283416 h 1018310"/>
                    <a:gd name="connsiteX14" fmla="*/ 822529 w 1312125"/>
                    <a:gd name="connsiteY14" fmla="*/ 276272 h 1018310"/>
                    <a:gd name="connsiteX15" fmla="*/ 822528 w 1312125"/>
                    <a:gd name="connsiteY15" fmla="*/ 321516 h 1018310"/>
                    <a:gd name="connsiteX16" fmla="*/ 863008 w 1312125"/>
                    <a:gd name="connsiteY16" fmla="*/ 323897 h 1018310"/>
                    <a:gd name="connsiteX17" fmla="*/ 913016 w 1312125"/>
                    <a:gd name="connsiteY17" fmla="*/ 359615 h 1018310"/>
                    <a:gd name="connsiteX18" fmla="*/ 913015 w 1312125"/>
                    <a:gd name="connsiteY18" fmla="*/ 409621 h 1018310"/>
                    <a:gd name="connsiteX19" fmla="*/ 922541 w 1312125"/>
                    <a:gd name="connsiteY19" fmla="*/ 495346 h 1018310"/>
                    <a:gd name="connsiteX20" fmla="*/ 977310 w 1312125"/>
                    <a:gd name="connsiteY20" fmla="*/ 504871 h 1018310"/>
                    <a:gd name="connsiteX21" fmla="*/ 939209 w 1312125"/>
                    <a:gd name="connsiteY21" fmla="*/ 545352 h 1018310"/>
                    <a:gd name="connsiteX22" fmla="*/ 986834 w 1312125"/>
                    <a:gd name="connsiteY22" fmla="*/ 588214 h 1018310"/>
                    <a:gd name="connsiteX23" fmla="*/ 960641 w 1312125"/>
                    <a:gd name="connsiteY23" fmla="*/ 619171 h 1018310"/>
                    <a:gd name="connsiteX24" fmla="*/ 967784 w 1312125"/>
                    <a:gd name="connsiteY24" fmla="*/ 659652 h 1018310"/>
                    <a:gd name="connsiteX25" fmla="*/ 913014 w 1312125"/>
                    <a:gd name="connsiteY25" fmla="*/ 695371 h 1018310"/>
                    <a:gd name="connsiteX26" fmla="*/ 1032080 w 1312125"/>
                    <a:gd name="connsiteY26" fmla="*/ 740616 h 1018310"/>
                    <a:gd name="connsiteX27" fmla="*/ 1139237 w 1312125"/>
                    <a:gd name="connsiteY27" fmla="*/ 757284 h 1018310"/>
                    <a:gd name="connsiteX28" fmla="*/ 1303541 w 1312125"/>
                    <a:gd name="connsiteY28" fmla="*/ 812052 h 1018310"/>
                    <a:gd name="connsiteX29" fmla="*/ 913017 w 1312125"/>
                    <a:gd name="connsiteY29" fmla="*/ 731091 h 1018310"/>
                    <a:gd name="connsiteX30" fmla="*/ 910634 w 1312125"/>
                    <a:gd name="connsiteY30" fmla="*/ 804908 h 1018310"/>
                    <a:gd name="connsiteX31" fmla="*/ 879678 w 1312125"/>
                    <a:gd name="connsiteY31" fmla="*/ 819196 h 1018310"/>
                    <a:gd name="connsiteX32" fmla="*/ 846339 w 1312125"/>
                    <a:gd name="connsiteY32" fmla="*/ 862059 h 1018310"/>
                    <a:gd name="connsiteX33" fmla="*/ 798716 w 1312125"/>
                    <a:gd name="connsiteY33" fmla="*/ 890633 h 1018310"/>
                    <a:gd name="connsiteX34" fmla="*/ 872535 w 1312125"/>
                    <a:gd name="connsiteY34" fmla="*/ 983501 h 1018310"/>
                    <a:gd name="connsiteX35" fmla="*/ 805859 w 1312125"/>
                    <a:gd name="connsiteY35" fmla="*/ 931115 h 1018310"/>
                    <a:gd name="connsiteX36" fmla="*/ 755853 w 1312125"/>
                    <a:gd name="connsiteY36" fmla="*/ 926351 h 1018310"/>
                    <a:gd name="connsiteX37" fmla="*/ 717754 w 1312125"/>
                    <a:gd name="connsiteY37" fmla="*/ 933494 h 1018310"/>
                    <a:gd name="connsiteX38" fmla="*/ 696323 w 1312125"/>
                    <a:gd name="connsiteY38" fmla="*/ 954924 h 1018310"/>
                    <a:gd name="connsiteX39" fmla="*/ 708230 w 1312125"/>
                    <a:gd name="connsiteY39" fmla="*/ 1012077 h 1018310"/>
                    <a:gd name="connsiteX40" fmla="*/ 639172 w 1312125"/>
                    <a:gd name="connsiteY40" fmla="*/ 962069 h 1018310"/>
                    <a:gd name="connsiteX41" fmla="*/ 579642 w 1312125"/>
                    <a:gd name="connsiteY41" fmla="*/ 1002549 h 1018310"/>
                    <a:gd name="connsiteX42" fmla="*/ 539161 w 1312125"/>
                    <a:gd name="connsiteY42" fmla="*/ 964449 h 1018310"/>
                    <a:gd name="connsiteX43" fmla="*/ 510584 w 1312125"/>
                    <a:gd name="connsiteY43" fmla="*/ 1016840 h 1018310"/>
                    <a:gd name="connsiteX44" fmla="*/ 465342 w 1312125"/>
                    <a:gd name="connsiteY44" fmla="*/ 945398 h 1018310"/>
                    <a:gd name="connsiteX45" fmla="*/ 436766 w 1312125"/>
                    <a:gd name="connsiteY45" fmla="*/ 973977 h 1018310"/>
                    <a:gd name="connsiteX46" fmla="*/ 412955 w 1312125"/>
                    <a:gd name="connsiteY46" fmla="*/ 921587 h 1018310"/>
                    <a:gd name="connsiteX47" fmla="*/ 360565 w 1312125"/>
                    <a:gd name="connsiteY47" fmla="*/ 938259 h 1018310"/>
                    <a:gd name="connsiteX48" fmla="*/ 362948 w 1312125"/>
                    <a:gd name="connsiteY48" fmla="*/ 890630 h 1018310"/>
                    <a:gd name="connsiteX49" fmla="*/ 320084 w 1312125"/>
                    <a:gd name="connsiteY49" fmla="*/ 926352 h 1018310"/>
                    <a:gd name="connsiteX50" fmla="*/ 312941 w 1312125"/>
                    <a:gd name="connsiteY50" fmla="*/ 859677 h 1018310"/>
                    <a:gd name="connsiteX51" fmla="*/ 181973 w 1312125"/>
                    <a:gd name="connsiteY51" fmla="*/ 964449 h 1018310"/>
                    <a:gd name="connsiteX52" fmla="*/ 136730 w 1312125"/>
                    <a:gd name="connsiteY52" fmla="*/ 983499 h 1018310"/>
                    <a:gd name="connsiteX53" fmla="*/ 160542 w 1312125"/>
                    <a:gd name="connsiteY53" fmla="*/ 940637 h 1018310"/>
                    <a:gd name="connsiteX54" fmla="*/ 284367 w 1312125"/>
                    <a:gd name="connsiteY54" fmla="*/ 838243 h 1018310"/>
                    <a:gd name="connsiteX55" fmla="*/ 215311 w 1312125"/>
                    <a:gd name="connsiteY55" fmla="*/ 814431 h 1018310"/>
                    <a:gd name="connsiteX56" fmla="*/ 248647 w 1312125"/>
                    <a:gd name="connsiteY56" fmla="*/ 778714 h 1018310"/>
                    <a:gd name="connsiteX57" fmla="*/ 222456 w 1312125"/>
                    <a:gd name="connsiteY57" fmla="*/ 733467 h 1018310"/>
                    <a:gd name="connsiteX58" fmla="*/ 122440 w 1312125"/>
                    <a:gd name="connsiteY58" fmla="*/ 759664 h 1018310"/>
                    <a:gd name="connsiteX59" fmla="*/ 215310 w 1312125"/>
                    <a:gd name="connsiteY59" fmla="*/ 704896 h 1018310"/>
                    <a:gd name="connsiteX60" fmla="*/ 196262 w 1312125"/>
                    <a:gd name="connsiteY60" fmla="*/ 657268 h 1018310"/>
                    <a:gd name="connsiteX61" fmla="*/ 34333 w 1312125"/>
                    <a:gd name="connsiteY61" fmla="*/ 671559 h 1018310"/>
                    <a:gd name="connsiteX62" fmla="*/ 196263 w 1312125"/>
                    <a:gd name="connsiteY62" fmla="*/ 642980 h 1018310"/>
                    <a:gd name="connsiteX63" fmla="*/ 101010 w 1312125"/>
                    <a:gd name="connsiteY63" fmla="*/ 612027 h 1018310"/>
                    <a:gd name="connsiteX64" fmla="*/ 165306 w 1312125"/>
                    <a:gd name="connsiteY64" fmla="*/ 573924 h 1018310"/>
                    <a:gd name="connsiteX65" fmla="*/ 79581 w 1312125"/>
                    <a:gd name="connsiteY65" fmla="*/ 547731 h 1018310"/>
                    <a:gd name="connsiteX66" fmla="*/ 198644 w 1312125"/>
                    <a:gd name="connsiteY66" fmla="*/ 552493 h 1018310"/>
                    <a:gd name="connsiteX67" fmla="*/ 151019 w 1312125"/>
                    <a:gd name="connsiteY67" fmla="*/ 471530 h 1018310"/>
                    <a:gd name="connsiteX68" fmla="*/ 997 w 1312125"/>
                    <a:gd name="connsiteY68" fmla="*/ 385807 h 1018310"/>
                    <a:gd name="connsiteX69" fmla="*/ 231978 w 1312125"/>
                    <a:gd name="connsiteY69" fmla="*/ 383427 h 1018310"/>
                    <a:gd name="connsiteX70" fmla="*/ 251028 w 1312125"/>
                    <a:gd name="connsiteY70" fmla="*/ 354852 h 1018310"/>
                    <a:gd name="connsiteX71" fmla="*/ 279603 w 1312125"/>
                    <a:gd name="connsiteY71" fmla="*/ 335802 h 1018310"/>
                    <a:gd name="connsiteX72" fmla="*/ 289128 w 1312125"/>
                    <a:gd name="connsiteY72" fmla="*/ 297702 h 1018310"/>
                    <a:gd name="connsiteX73" fmla="*/ 317703 w 1312125"/>
                    <a:gd name="connsiteY73" fmla="*/ 288177 h 1018310"/>
                    <a:gd name="connsiteX74" fmla="*/ 346278 w 1312125"/>
                    <a:gd name="connsiteY74" fmla="*/ 269127 h 1018310"/>
                    <a:gd name="connsiteX75" fmla="*/ 345975 w 1312125"/>
                    <a:gd name="connsiteY75" fmla="*/ 74242 h 1018310"/>
                    <a:gd name="connsiteX76" fmla="*/ 346278 w 1312125"/>
                    <a:gd name="connsiteY76" fmla="*/ 78627 h 1018310"/>
                    <a:gd name="connsiteX0" fmla="*/ 353663 w 1319510"/>
                    <a:gd name="connsiteY0" fmla="*/ 78627 h 1018310"/>
                    <a:gd name="connsiteX1" fmla="*/ 382238 w 1319510"/>
                    <a:gd name="connsiteY1" fmla="*/ 192927 h 1018310"/>
                    <a:gd name="connsiteX2" fmla="*/ 413195 w 1319510"/>
                    <a:gd name="connsiteY2" fmla="*/ 235790 h 1018310"/>
                    <a:gd name="connsiteX3" fmla="*/ 415575 w 1319510"/>
                    <a:gd name="connsiteY3" fmla="*/ 166734 h 1018310"/>
                    <a:gd name="connsiteX4" fmla="*/ 487013 w 1319510"/>
                    <a:gd name="connsiteY4" fmla="*/ 195308 h 1018310"/>
                    <a:gd name="connsiteX5" fmla="*/ 563213 w 1319510"/>
                    <a:gd name="connsiteY5" fmla="*/ 183402 h 1018310"/>
                    <a:gd name="connsiteX6" fmla="*/ 629889 w 1319510"/>
                    <a:gd name="connsiteY6" fmla="*/ 204833 h 1018310"/>
                    <a:gd name="connsiteX7" fmla="*/ 689418 w 1319510"/>
                    <a:gd name="connsiteY7" fmla="*/ 46 h 1018310"/>
                    <a:gd name="connsiteX8" fmla="*/ 660844 w 1319510"/>
                    <a:gd name="connsiteY8" fmla="*/ 223883 h 1018310"/>
                    <a:gd name="connsiteX9" fmla="*/ 710850 w 1319510"/>
                    <a:gd name="connsiteY9" fmla="*/ 183401 h 1018310"/>
                    <a:gd name="connsiteX10" fmla="*/ 701325 w 1319510"/>
                    <a:gd name="connsiteY10" fmla="*/ 245316 h 1018310"/>
                    <a:gd name="connsiteX11" fmla="*/ 753714 w 1319510"/>
                    <a:gd name="connsiteY11" fmla="*/ 269127 h 1018310"/>
                    <a:gd name="connsiteX12" fmla="*/ 822769 w 1319510"/>
                    <a:gd name="connsiteY12" fmla="*/ 202452 h 1018310"/>
                    <a:gd name="connsiteX13" fmla="*/ 789432 w 1319510"/>
                    <a:gd name="connsiteY13" fmla="*/ 283416 h 1018310"/>
                    <a:gd name="connsiteX14" fmla="*/ 829914 w 1319510"/>
                    <a:gd name="connsiteY14" fmla="*/ 276272 h 1018310"/>
                    <a:gd name="connsiteX15" fmla="*/ 829913 w 1319510"/>
                    <a:gd name="connsiteY15" fmla="*/ 321516 h 1018310"/>
                    <a:gd name="connsiteX16" fmla="*/ 870393 w 1319510"/>
                    <a:gd name="connsiteY16" fmla="*/ 323897 h 1018310"/>
                    <a:gd name="connsiteX17" fmla="*/ 920401 w 1319510"/>
                    <a:gd name="connsiteY17" fmla="*/ 359615 h 1018310"/>
                    <a:gd name="connsiteX18" fmla="*/ 920400 w 1319510"/>
                    <a:gd name="connsiteY18" fmla="*/ 409621 h 1018310"/>
                    <a:gd name="connsiteX19" fmla="*/ 929926 w 1319510"/>
                    <a:gd name="connsiteY19" fmla="*/ 495346 h 1018310"/>
                    <a:gd name="connsiteX20" fmla="*/ 984695 w 1319510"/>
                    <a:gd name="connsiteY20" fmla="*/ 504871 h 1018310"/>
                    <a:gd name="connsiteX21" fmla="*/ 946594 w 1319510"/>
                    <a:gd name="connsiteY21" fmla="*/ 545352 h 1018310"/>
                    <a:gd name="connsiteX22" fmla="*/ 994219 w 1319510"/>
                    <a:gd name="connsiteY22" fmla="*/ 588214 h 1018310"/>
                    <a:gd name="connsiteX23" fmla="*/ 968026 w 1319510"/>
                    <a:gd name="connsiteY23" fmla="*/ 619171 h 1018310"/>
                    <a:gd name="connsiteX24" fmla="*/ 975169 w 1319510"/>
                    <a:gd name="connsiteY24" fmla="*/ 659652 h 1018310"/>
                    <a:gd name="connsiteX25" fmla="*/ 920399 w 1319510"/>
                    <a:gd name="connsiteY25" fmla="*/ 695371 h 1018310"/>
                    <a:gd name="connsiteX26" fmla="*/ 1039465 w 1319510"/>
                    <a:gd name="connsiteY26" fmla="*/ 740616 h 1018310"/>
                    <a:gd name="connsiteX27" fmla="*/ 1146622 w 1319510"/>
                    <a:gd name="connsiteY27" fmla="*/ 757284 h 1018310"/>
                    <a:gd name="connsiteX28" fmla="*/ 1310926 w 1319510"/>
                    <a:gd name="connsiteY28" fmla="*/ 812052 h 1018310"/>
                    <a:gd name="connsiteX29" fmla="*/ 920402 w 1319510"/>
                    <a:gd name="connsiteY29" fmla="*/ 731091 h 1018310"/>
                    <a:gd name="connsiteX30" fmla="*/ 918019 w 1319510"/>
                    <a:gd name="connsiteY30" fmla="*/ 804908 h 1018310"/>
                    <a:gd name="connsiteX31" fmla="*/ 887063 w 1319510"/>
                    <a:gd name="connsiteY31" fmla="*/ 819196 h 1018310"/>
                    <a:gd name="connsiteX32" fmla="*/ 853724 w 1319510"/>
                    <a:gd name="connsiteY32" fmla="*/ 862059 h 1018310"/>
                    <a:gd name="connsiteX33" fmla="*/ 806101 w 1319510"/>
                    <a:gd name="connsiteY33" fmla="*/ 890633 h 1018310"/>
                    <a:gd name="connsiteX34" fmla="*/ 879920 w 1319510"/>
                    <a:gd name="connsiteY34" fmla="*/ 983501 h 1018310"/>
                    <a:gd name="connsiteX35" fmla="*/ 813244 w 1319510"/>
                    <a:gd name="connsiteY35" fmla="*/ 931115 h 1018310"/>
                    <a:gd name="connsiteX36" fmla="*/ 763238 w 1319510"/>
                    <a:gd name="connsiteY36" fmla="*/ 926351 h 1018310"/>
                    <a:gd name="connsiteX37" fmla="*/ 725139 w 1319510"/>
                    <a:gd name="connsiteY37" fmla="*/ 933494 h 1018310"/>
                    <a:gd name="connsiteX38" fmla="*/ 703708 w 1319510"/>
                    <a:gd name="connsiteY38" fmla="*/ 954924 h 1018310"/>
                    <a:gd name="connsiteX39" fmla="*/ 715615 w 1319510"/>
                    <a:gd name="connsiteY39" fmla="*/ 1012077 h 1018310"/>
                    <a:gd name="connsiteX40" fmla="*/ 646557 w 1319510"/>
                    <a:gd name="connsiteY40" fmla="*/ 962069 h 1018310"/>
                    <a:gd name="connsiteX41" fmla="*/ 587027 w 1319510"/>
                    <a:gd name="connsiteY41" fmla="*/ 1002549 h 1018310"/>
                    <a:gd name="connsiteX42" fmla="*/ 546546 w 1319510"/>
                    <a:gd name="connsiteY42" fmla="*/ 964449 h 1018310"/>
                    <a:gd name="connsiteX43" fmla="*/ 517969 w 1319510"/>
                    <a:gd name="connsiteY43" fmla="*/ 1016840 h 1018310"/>
                    <a:gd name="connsiteX44" fmla="*/ 472727 w 1319510"/>
                    <a:gd name="connsiteY44" fmla="*/ 945398 h 1018310"/>
                    <a:gd name="connsiteX45" fmla="*/ 444151 w 1319510"/>
                    <a:gd name="connsiteY45" fmla="*/ 973977 h 1018310"/>
                    <a:gd name="connsiteX46" fmla="*/ 420340 w 1319510"/>
                    <a:gd name="connsiteY46" fmla="*/ 921587 h 1018310"/>
                    <a:gd name="connsiteX47" fmla="*/ 367950 w 1319510"/>
                    <a:gd name="connsiteY47" fmla="*/ 938259 h 1018310"/>
                    <a:gd name="connsiteX48" fmla="*/ 370333 w 1319510"/>
                    <a:gd name="connsiteY48" fmla="*/ 890630 h 1018310"/>
                    <a:gd name="connsiteX49" fmla="*/ 327469 w 1319510"/>
                    <a:gd name="connsiteY49" fmla="*/ 926352 h 1018310"/>
                    <a:gd name="connsiteX50" fmla="*/ 320326 w 1319510"/>
                    <a:gd name="connsiteY50" fmla="*/ 859677 h 1018310"/>
                    <a:gd name="connsiteX51" fmla="*/ 189358 w 1319510"/>
                    <a:gd name="connsiteY51" fmla="*/ 964449 h 1018310"/>
                    <a:gd name="connsiteX52" fmla="*/ 144115 w 1319510"/>
                    <a:gd name="connsiteY52" fmla="*/ 983499 h 1018310"/>
                    <a:gd name="connsiteX53" fmla="*/ 167927 w 1319510"/>
                    <a:gd name="connsiteY53" fmla="*/ 940637 h 1018310"/>
                    <a:gd name="connsiteX54" fmla="*/ 291752 w 1319510"/>
                    <a:gd name="connsiteY54" fmla="*/ 838243 h 1018310"/>
                    <a:gd name="connsiteX55" fmla="*/ 222696 w 1319510"/>
                    <a:gd name="connsiteY55" fmla="*/ 814431 h 1018310"/>
                    <a:gd name="connsiteX56" fmla="*/ 256032 w 1319510"/>
                    <a:gd name="connsiteY56" fmla="*/ 778714 h 1018310"/>
                    <a:gd name="connsiteX57" fmla="*/ 229841 w 1319510"/>
                    <a:gd name="connsiteY57" fmla="*/ 733467 h 1018310"/>
                    <a:gd name="connsiteX58" fmla="*/ 129825 w 1319510"/>
                    <a:gd name="connsiteY58" fmla="*/ 759664 h 1018310"/>
                    <a:gd name="connsiteX59" fmla="*/ 222695 w 1319510"/>
                    <a:gd name="connsiteY59" fmla="*/ 704896 h 1018310"/>
                    <a:gd name="connsiteX60" fmla="*/ 203647 w 1319510"/>
                    <a:gd name="connsiteY60" fmla="*/ 657268 h 1018310"/>
                    <a:gd name="connsiteX61" fmla="*/ 41718 w 1319510"/>
                    <a:gd name="connsiteY61" fmla="*/ 671559 h 1018310"/>
                    <a:gd name="connsiteX62" fmla="*/ 203648 w 1319510"/>
                    <a:gd name="connsiteY62" fmla="*/ 642980 h 1018310"/>
                    <a:gd name="connsiteX63" fmla="*/ 108395 w 1319510"/>
                    <a:gd name="connsiteY63" fmla="*/ 612027 h 1018310"/>
                    <a:gd name="connsiteX64" fmla="*/ 172691 w 1319510"/>
                    <a:gd name="connsiteY64" fmla="*/ 573924 h 1018310"/>
                    <a:gd name="connsiteX65" fmla="*/ 86966 w 1319510"/>
                    <a:gd name="connsiteY65" fmla="*/ 547731 h 1018310"/>
                    <a:gd name="connsiteX66" fmla="*/ 206029 w 1319510"/>
                    <a:gd name="connsiteY66" fmla="*/ 552493 h 1018310"/>
                    <a:gd name="connsiteX67" fmla="*/ 158404 w 1319510"/>
                    <a:gd name="connsiteY67" fmla="*/ 471530 h 1018310"/>
                    <a:gd name="connsiteX68" fmla="*/ 60772 w 1319510"/>
                    <a:gd name="connsiteY68" fmla="*/ 421524 h 1018310"/>
                    <a:gd name="connsiteX69" fmla="*/ 8382 w 1319510"/>
                    <a:gd name="connsiteY69" fmla="*/ 385807 h 1018310"/>
                    <a:gd name="connsiteX70" fmla="*/ 239363 w 1319510"/>
                    <a:gd name="connsiteY70" fmla="*/ 383427 h 1018310"/>
                    <a:gd name="connsiteX71" fmla="*/ 258413 w 1319510"/>
                    <a:gd name="connsiteY71" fmla="*/ 354852 h 1018310"/>
                    <a:gd name="connsiteX72" fmla="*/ 286988 w 1319510"/>
                    <a:gd name="connsiteY72" fmla="*/ 335802 h 1018310"/>
                    <a:gd name="connsiteX73" fmla="*/ 296513 w 1319510"/>
                    <a:gd name="connsiteY73" fmla="*/ 297702 h 1018310"/>
                    <a:gd name="connsiteX74" fmla="*/ 325088 w 1319510"/>
                    <a:gd name="connsiteY74" fmla="*/ 288177 h 1018310"/>
                    <a:gd name="connsiteX75" fmla="*/ 353663 w 1319510"/>
                    <a:gd name="connsiteY75" fmla="*/ 269127 h 1018310"/>
                    <a:gd name="connsiteX76" fmla="*/ 353360 w 1319510"/>
                    <a:gd name="connsiteY76" fmla="*/ 74242 h 1018310"/>
                    <a:gd name="connsiteX77" fmla="*/ 353663 w 1319510"/>
                    <a:gd name="connsiteY77" fmla="*/ 78627 h 1018310"/>
                    <a:gd name="connsiteX0" fmla="*/ 351021 w 1316868"/>
                    <a:gd name="connsiteY0" fmla="*/ 78627 h 1018310"/>
                    <a:gd name="connsiteX1" fmla="*/ 379596 w 1316868"/>
                    <a:gd name="connsiteY1" fmla="*/ 192927 h 1018310"/>
                    <a:gd name="connsiteX2" fmla="*/ 410553 w 1316868"/>
                    <a:gd name="connsiteY2" fmla="*/ 235790 h 1018310"/>
                    <a:gd name="connsiteX3" fmla="*/ 412933 w 1316868"/>
                    <a:gd name="connsiteY3" fmla="*/ 166734 h 1018310"/>
                    <a:gd name="connsiteX4" fmla="*/ 484371 w 1316868"/>
                    <a:gd name="connsiteY4" fmla="*/ 195308 h 1018310"/>
                    <a:gd name="connsiteX5" fmla="*/ 560571 w 1316868"/>
                    <a:gd name="connsiteY5" fmla="*/ 183402 h 1018310"/>
                    <a:gd name="connsiteX6" fmla="*/ 627247 w 1316868"/>
                    <a:gd name="connsiteY6" fmla="*/ 204833 h 1018310"/>
                    <a:gd name="connsiteX7" fmla="*/ 686776 w 1316868"/>
                    <a:gd name="connsiteY7" fmla="*/ 46 h 1018310"/>
                    <a:gd name="connsiteX8" fmla="*/ 658202 w 1316868"/>
                    <a:gd name="connsiteY8" fmla="*/ 223883 h 1018310"/>
                    <a:gd name="connsiteX9" fmla="*/ 708208 w 1316868"/>
                    <a:gd name="connsiteY9" fmla="*/ 183401 h 1018310"/>
                    <a:gd name="connsiteX10" fmla="*/ 698683 w 1316868"/>
                    <a:gd name="connsiteY10" fmla="*/ 245316 h 1018310"/>
                    <a:gd name="connsiteX11" fmla="*/ 751072 w 1316868"/>
                    <a:gd name="connsiteY11" fmla="*/ 269127 h 1018310"/>
                    <a:gd name="connsiteX12" fmla="*/ 820127 w 1316868"/>
                    <a:gd name="connsiteY12" fmla="*/ 202452 h 1018310"/>
                    <a:gd name="connsiteX13" fmla="*/ 786790 w 1316868"/>
                    <a:gd name="connsiteY13" fmla="*/ 283416 h 1018310"/>
                    <a:gd name="connsiteX14" fmla="*/ 827272 w 1316868"/>
                    <a:gd name="connsiteY14" fmla="*/ 276272 h 1018310"/>
                    <a:gd name="connsiteX15" fmla="*/ 827271 w 1316868"/>
                    <a:gd name="connsiteY15" fmla="*/ 321516 h 1018310"/>
                    <a:gd name="connsiteX16" fmla="*/ 867751 w 1316868"/>
                    <a:gd name="connsiteY16" fmla="*/ 323897 h 1018310"/>
                    <a:gd name="connsiteX17" fmla="*/ 917759 w 1316868"/>
                    <a:gd name="connsiteY17" fmla="*/ 359615 h 1018310"/>
                    <a:gd name="connsiteX18" fmla="*/ 917758 w 1316868"/>
                    <a:gd name="connsiteY18" fmla="*/ 409621 h 1018310"/>
                    <a:gd name="connsiteX19" fmla="*/ 927284 w 1316868"/>
                    <a:gd name="connsiteY19" fmla="*/ 495346 h 1018310"/>
                    <a:gd name="connsiteX20" fmla="*/ 982053 w 1316868"/>
                    <a:gd name="connsiteY20" fmla="*/ 504871 h 1018310"/>
                    <a:gd name="connsiteX21" fmla="*/ 943952 w 1316868"/>
                    <a:gd name="connsiteY21" fmla="*/ 545352 h 1018310"/>
                    <a:gd name="connsiteX22" fmla="*/ 991577 w 1316868"/>
                    <a:gd name="connsiteY22" fmla="*/ 588214 h 1018310"/>
                    <a:gd name="connsiteX23" fmla="*/ 965384 w 1316868"/>
                    <a:gd name="connsiteY23" fmla="*/ 619171 h 1018310"/>
                    <a:gd name="connsiteX24" fmla="*/ 972527 w 1316868"/>
                    <a:gd name="connsiteY24" fmla="*/ 659652 h 1018310"/>
                    <a:gd name="connsiteX25" fmla="*/ 917757 w 1316868"/>
                    <a:gd name="connsiteY25" fmla="*/ 695371 h 1018310"/>
                    <a:gd name="connsiteX26" fmla="*/ 1036823 w 1316868"/>
                    <a:gd name="connsiteY26" fmla="*/ 740616 h 1018310"/>
                    <a:gd name="connsiteX27" fmla="*/ 1143980 w 1316868"/>
                    <a:gd name="connsiteY27" fmla="*/ 757284 h 1018310"/>
                    <a:gd name="connsiteX28" fmla="*/ 1308284 w 1316868"/>
                    <a:gd name="connsiteY28" fmla="*/ 812052 h 1018310"/>
                    <a:gd name="connsiteX29" fmla="*/ 917760 w 1316868"/>
                    <a:gd name="connsiteY29" fmla="*/ 731091 h 1018310"/>
                    <a:gd name="connsiteX30" fmla="*/ 915377 w 1316868"/>
                    <a:gd name="connsiteY30" fmla="*/ 804908 h 1018310"/>
                    <a:gd name="connsiteX31" fmla="*/ 884421 w 1316868"/>
                    <a:gd name="connsiteY31" fmla="*/ 819196 h 1018310"/>
                    <a:gd name="connsiteX32" fmla="*/ 851082 w 1316868"/>
                    <a:gd name="connsiteY32" fmla="*/ 862059 h 1018310"/>
                    <a:gd name="connsiteX33" fmla="*/ 803459 w 1316868"/>
                    <a:gd name="connsiteY33" fmla="*/ 890633 h 1018310"/>
                    <a:gd name="connsiteX34" fmla="*/ 877278 w 1316868"/>
                    <a:gd name="connsiteY34" fmla="*/ 983501 h 1018310"/>
                    <a:gd name="connsiteX35" fmla="*/ 810602 w 1316868"/>
                    <a:gd name="connsiteY35" fmla="*/ 931115 h 1018310"/>
                    <a:gd name="connsiteX36" fmla="*/ 760596 w 1316868"/>
                    <a:gd name="connsiteY36" fmla="*/ 926351 h 1018310"/>
                    <a:gd name="connsiteX37" fmla="*/ 722497 w 1316868"/>
                    <a:gd name="connsiteY37" fmla="*/ 933494 h 1018310"/>
                    <a:gd name="connsiteX38" fmla="*/ 701066 w 1316868"/>
                    <a:gd name="connsiteY38" fmla="*/ 954924 h 1018310"/>
                    <a:gd name="connsiteX39" fmla="*/ 712973 w 1316868"/>
                    <a:gd name="connsiteY39" fmla="*/ 1012077 h 1018310"/>
                    <a:gd name="connsiteX40" fmla="*/ 643915 w 1316868"/>
                    <a:gd name="connsiteY40" fmla="*/ 962069 h 1018310"/>
                    <a:gd name="connsiteX41" fmla="*/ 584385 w 1316868"/>
                    <a:gd name="connsiteY41" fmla="*/ 1002549 h 1018310"/>
                    <a:gd name="connsiteX42" fmla="*/ 543904 w 1316868"/>
                    <a:gd name="connsiteY42" fmla="*/ 964449 h 1018310"/>
                    <a:gd name="connsiteX43" fmla="*/ 515327 w 1316868"/>
                    <a:gd name="connsiteY43" fmla="*/ 1016840 h 1018310"/>
                    <a:gd name="connsiteX44" fmla="*/ 470085 w 1316868"/>
                    <a:gd name="connsiteY44" fmla="*/ 945398 h 1018310"/>
                    <a:gd name="connsiteX45" fmla="*/ 441509 w 1316868"/>
                    <a:gd name="connsiteY45" fmla="*/ 973977 h 1018310"/>
                    <a:gd name="connsiteX46" fmla="*/ 417698 w 1316868"/>
                    <a:gd name="connsiteY46" fmla="*/ 921587 h 1018310"/>
                    <a:gd name="connsiteX47" fmla="*/ 365308 w 1316868"/>
                    <a:gd name="connsiteY47" fmla="*/ 938259 h 1018310"/>
                    <a:gd name="connsiteX48" fmla="*/ 367691 w 1316868"/>
                    <a:gd name="connsiteY48" fmla="*/ 890630 h 1018310"/>
                    <a:gd name="connsiteX49" fmla="*/ 324827 w 1316868"/>
                    <a:gd name="connsiteY49" fmla="*/ 926352 h 1018310"/>
                    <a:gd name="connsiteX50" fmla="*/ 317684 w 1316868"/>
                    <a:gd name="connsiteY50" fmla="*/ 859677 h 1018310"/>
                    <a:gd name="connsiteX51" fmla="*/ 186716 w 1316868"/>
                    <a:gd name="connsiteY51" fmla="*/ 964449 h 1018310"/>
                    <a:gd name="connsiteX52" fmla="*/ 141473 w 1316868"/>
                    <a:gd name="connsiteY52" fmla="*/ 983499 h 1018310"/>
                    <a:gd name="connsiteX53" fmla="*/ 165285 w 1316868"/>
                    <a:gd name="connsiteY53" fmla="*/ 940637 h 1018310"/>
                    <a:gd name="connsiteX54" fmla="*/ 289110 w 1316868"/>
                    <a:gd name="connsiteY54" fmla="*/ 838243 h 1018310"/>
                    <a:gd name="connsiteX55" fmla="*/ 220054 w 1316868"/>
                    <a:gd name="connsiteY55" fmla="*/ 814431 h 1018310"/>
                    <a:gd name="connsiteX56" fmla="*/ 253390 w 1316868"/>
                    <a:gd name="connsiteY56" fmla="*/ 778714 h 1018310"/>
                    <a:gd name="connsiteX57" fmla="*/ 227199 w 1316868"/>
                    <a:gd name="connsiteY57" fmla="*/ 733467 h 1018310"/>
                    <a:gd name="connsiteX58" fmla="*/ 127183 w 1316868"/>
                    <a:gd name="connsiteY58" fmla="*/ 759664 h 1018310"/>
                    <a:gd name="connsiteX59" fmla="*/ 220053 w 1316868"/>
                    <a:gd name="connsiteY59" fmla="*/ 704896 h 1018310"/>
                    <a:gd name="connsiteX60" fmla="*/ 201005 w 1316868"/>
                    <a:gd name="connsiteY60" fmla="*/ 657268 h 1018310"/>
                    <a:gd name="connsiteX61" fmla="*/ 39076 w 1316868"/>
                    <a:gd name="connsiteY61" fmla="*/ 671559 h 1018310"/>
                    <a:gd name="connsiteX62" fmla="*/ 201006 w 1316868"/>
                    <a:gd name="connsiteY62" fmla="*/ 642980 h 1018310"/>
                    <a:gd name="connsiteX63" fmla="*/ 105753 w 1316868"/>
                    <a:gd name="connsiteY63" fmla="*/ 612027 h 1018310"/>
                    <a:gd name="connsiteX64" fmla="*/ 170049 w 1316868"/>
                    <a:gd name="connsiteY64" fmla="*/ 573924 h 1018310"/>
                    <a:gd name="connsiteX65" fmla="*/ 84324 w 1316868"/>
                    <a:gd name="connsiteY65" fmla="*/ 547731 h 1018310"/>
                    <a:gd name="connsiteX66" fmla="*/ 203387 w 1316868"/>
                    <a:gd name="connsiteY66" fmla="*/ 552493 h 1018310"/>
                    <a:gd name="connsiteX67" fmla="*/ 155762 w 1316868"/>
                    <a:gd name="connsiteY67" fmla="*/ 471530 h 1018310"/>
                    <a:gd name="connsiteX68" fmla="*/ 77180 w 1316868"/>
                    <a:gd name="connsiteY68" fmla="*/ 419143 h 1018310"/>
                    <a:gd name="connsiteX69" fmla="*/ 5740 w 1316868"/>
                    <a:gd name="connsiteY69" fmla="*/ 385807 h 1018310"/>
                    <a:gd name="connsiteX70" fmla="*/ 236721 w 1316868"/>
                    <a:gd name="connsiteY70" fmla="*/ 383427 h 1018310"/>
                    <a:gd name="connsiteX71" fmla="*/ 255771 w 1316868"/>
                    <a:gd name="connsiteY71" fmla="*/ 354852 h 1018310"/>
                    <a:gd name="connsiteX72" fmla="*/ 284346 w 1316868"/>
                    <a:gd name="connsiteY72" fmla="*/ 335802 h 1018310"/>
                    <a:gd name="connsiteX73" fmla="*/ 293871 w 1316868"/>
                    <a:gd name="connsiteY73" fmla="*/ 297702 h 1018310"/>
                    <a:gd name="connsiteX74" fmla="*/ 322446 w 1316868"/>
                    <a:gd name="connsiteY74" fmla="*/ 288177 h 1018310"/>
                    <a:gd name="connsiteX75" fmla="*/ 351021 w 1316868"/>
                    <a:gd name="connsiteY75" fmla="*/ 269127 h 1018310"/>
                    <a:gd name="connsiteX76" fmla="*/ 350718 w 1316868"/>
                    <a:gd name="connsiteY76" fmla="*/ 74242 h 1018310"/>
                    <a:gd name="connsiteX77" fmla="*/ 351021 w 1316868"/>
                    <a:gd name="connsiteY77" fmla="*/ 78627 h 1018310"/>
                    <a:gd name="connsiteX0" fmla="*/ 351542 w 1317389"/>
                    <a:gd name="connsiteY0" fmla="*/ 78627 h 1018310"/>
                    <a:gd name="connsiteX1" fmla="*/ 380117 w 1317389"/>
                    <a:gd name="connsiteY1" fmla="*/ 192927 h 1018310"/>
                    <a:gd name="connsiteX2" fmla="*/ 411074 w 1317389"/>
                    <a:gd name="connsiteY2" fmla="*/ 235790 h 1018310"/>
                    <a:gd name="connsiteX3" fmla="*/ 413454 w 1317389"/>
                    <a:gd name="connsiteY3" fmla="*/ 166734 h 1018310"/>
                    <a:gd name="connsiteX4" fmla="*/ 484892 w 1317389"/>
                    <a:gd name="connsiteY4" fmla="*/ 195308 h 1018310"/>
                    <a:gd name="connsiteX5" fmla="*/ 561092 w 1317389"/>
                    <a:gd name="connsiteY5" fmla="*/ 183402 h 1018310"/>
                    <a:gd name="connsiteX6" fmla="*/ 627768 w 1317389"/>
                    <a:gd name="connsiteY6" fmla="*/ 204833 h 1018310"/>
                    <a:gd name="connsiteX7" fmla="*/ 687297 w 1317389"/>
                    <a:gd name="connsiteY7" fmla="*/ 46 h 1018310"/>
                    <a:gd name="connsiteX8" fmla="*/ 658723 w 1317389"/>
                    <a:gd name="connsiteY8" fmla="*/ 223883 h 1018310"/>
                    <a:gd name="connsiteX9" fmla="*/ 708729 w 1317389"/>
                    <a:gd name="connsiteY9" fmla="*/ 183401 h 1018310"/>
                    <a:gd name="connsiteX10" fmla="*/ 699204 w 1317389"/>
                    <a:gd name="connsiteY10" fmla="*/ 245316 h 1018310"/>
                    <a:gd name="connsiteX11" fmla="*/ 751593 w 1317389"/>
                    <a:gd name="connsiteY11" fmla="*/ 269127 h 1018310"/>
                    <a:gd name="connsiteX12" fmla="*/ 820648 w 1317389"/>
                    <a:gd name="connsiteY12" fmla="*/ 202452 h 1018310"/>
                    <a:gd name="connsiteX13" fmla="*/ 787311 w 1317389"/>
                    <a:gd name="connsiteY13" fmla="*/ 283416 h 1018310"/>
                    <a:gd name="connsiteX14" fmla="*/ 827793 w 1317389"/>
                    <a:gd name="connsiteY14" fmla="*/ 276272 h 1018310"/>
                    <a:gd name="connsiteX15" fmla="*/ 827792 w 1317389"/>
                    <a:gd name="connsiteY15" fmla="*/ 321516 h 1018310"/>
                    <a:gd name="connsiteX16" fmla="*/ 868272 w 1317389"/>
                    <a:gd name="connsiteY16" fmla="*/ 323897 h 1018310"/>
                    <a:gd name="connsiteX17" fmla="*/ 918280 w 1317389"/>
                    <a:gd name="connsiteY17" fmla="*/ 359615 h 1018310"/>
                    <a:gd name="connsiteX18" fmla="*/ 918279 w 1317389"/>
                    <a:gd name="connsiteY18" fmla="*/ 409621 h 1018310"/>
                    <a:gd name="connsiteX19" fmla="*/ 927805 w 1317389"/>
                    <a:gd name="connsiteY19" fmla="*/ 495346 h 1018310"/>
                    <a:gd name="connsiteX20" fmla="*/ 982574 w 1317389"/>
                    <a:gd name="connsiteY20" fmla="*/ 504871 h 1018310"/>
                    <a:gd name="connsiteX21" fmla="*/ 944473 w 1317389"/>
                    <a:gd name="connsiteY21" fmla="*/ 545352 h 1018310"/>
                    <a:gd name="connsiteX22" fmla="*/ 992098 w 1317389"/>
                    <a:gd name="connsiteY22" fmla="*/ 588214 h 1018310"/>
                    <a:gd name="connsiteX23" fmla="*/ 965905 w 1317389"/>
                    <a:gd name="connsiteY23" fmla="*/ 619171 h 1018310"/>
                    <a:gd name="connsiteX24" fmla="*/ 973048 w 1317389"/>
                    <a:gd name="connsiteY24" fmla="*/ 659652 h 1018310"/>
                    <a:gd name="connsiteX25" fmla="*/ 918278 w 1317389"/>
                    <a:gd name="connsiteY25" fmla="*/ 695371 h 1018310"/>
                    <a:gd name="connsiteX26" fmla="*/ 1037344 w 1317389"/>
                    <a:gd name="connsiteY26" fmla="*/ 740616 h 1018310"/>
                    <a:gd name="connsiteX27" fmla="*/ 1144501 w 1317389"/>
                    <a:gd name="connsiteY27" fmla="*/ 757284 h 1018310"/>
                    <a:gd name="connsiteX28" fmla="*/ 1308805 w 1317389"/>
                    <a:gd name="connsiteY28" fmla="*/ 812052 h 1018310"/>
                    <a:gd name="connsiteX29" fmla="*/ 918281 w 1317389"/>
                    <a:gd name="connsiteY29" fmla="*/ 731091 h 1018310"/>
                    <a:gd name="connsiteX30" fmla="*/ 915898 w 1317389"/>
                    <a:gd name="connsiteY30" fmla="*/ 804908 h 1018310"/>
                    <a:gd name="connsiteX31" fmla="*/ 884942 w 1317389"/>
                    <a:gd name="connsiteY31" fmla="*/ 819196 h 1018310"/>
                    <a:gd name="connsiteX32" fmla="*/ 851603 w 1317389"/>
                    <a:gd name="connsiteY32" fmla="*/ 862059 h 1018310"/>
                    <a:gd name="connsiteX33" fmla="*/ 803980 w 1317389"/>
                    <a:gd name="connsiteY33" fmla="*/ 890633 h 1018310"/>
                    <a:gd name="connsiteX34" fmla="*/ 877799 w 1317389"/>
                    <a:gd name="connsiteY34" fmla="*/ 983501 h 1018310"/>
                    <a:gd name="connsiteX35" fmla="*/ 811123 w 1317389"/>
                    <a:gd name="connsiteY35" fmla="*/ 931115 h 1018310"/>
                    <a:gd name="connsiteX36" fmla="*/ 761117 w 1317389"/>
                    <a:gd name="connsiteY36" fmla="*/ 926351 h 1018310"/>
                    <a:gd name="connsiteX37" fmla="*/ 723018 w 1317389"/>
                    <a:gd name="connsiteY37" fmla="*/ 933494 h 1018310"/>
                    <a:gd name="connsiteX38" fmla="*/ 701587 w 1317389"/>
                    <a:gd name="connsiteY38" fmla="*/ 954924 h 1018310"/>
                    <a:gd name="connsiteX39" fmla="*/ 713494 w 1317389"/>
                    <a:gd name="connsiteY39" fmla="*/ 1012077 h 1018310"/>
                    <a:gd name="connsiteX40" fmla="*/ 644436 w 1317389"/>
                    <a:gd name="connsiteY40" fmla="*/ 962069 h 1018310"/>
                    <a:gd name="connsiteX41" fmla="*/ 584906 w 1317389"/>
                    <a:gd name="connsiteY41" fmla="*/ 1002549 h 1018310"/>
                    <a:gd name="connsiteX42" fmla="*/ 544425 w 1317389"/>
                    <a:gd name="connsiteY42" fmla="*/ 964449 h 1018310"/>
                    <a:gd name="connsiteX43" fmla="*/ 515848 w 1317389"/>
                    <a:gd name="connsiteY43" fmla="*/ 1016840 h 1018310"/>
                    <a:gd name="connsiteX44" fmla="*/ 470606 w 1317389"/>
                    <a:gd name="connsiteY44" fmla="*/ 945398 h 1018310"/>
                    <a:gd name="connsiteX45" fmla="*/ 442030 w 1317389"/>
                    <a:gd name="connsiteY45" fmla="*/ 973977 h 1018310"/>
                    <a:gd name="connsiteX46" fmla="*/ 418219 w 1317389"/>
                    <a:gd name="connsiteY46" fmla="*/ 921587 h 1018310"/>
                    <a:gd name="connsiteX47" fmla="*/ 365829 w 1317389"/>
                    <a:gd name="connsiteY47" fmla="*/ 938259 h 1018310"/>
                    <a:gd name="connsiteX48" fmla="*/ 368212 w 1317389"/>
                    <a:gd name="connsiteY48" fmla="*/ 890630 h 1018310"/>
                    <a:gd name="connsiteX49" fmla="*/ 325348 w 1317389"/>
                    <a:gd name="connsiteY49" fmla="*/ 926352 h 1018310"/>
                    <a:gd name="connsiteX50" fmla="*/ 318205 w 1317389"/>
                    <a:gd name="connsiteY50" fmla="*/ 859677 h 1018310"/>
                    <a:gd name="connsiteX51" fmla="*/ 187237 w 1317389"/>
                    <a:gd name="connsiteY51" fmla="*/ 964449 h 1018310"/>
                    <a:gd name="connsiteX52" fmla="*/ 141994 w 1317389"/>
                    <a:gd name="connsiteY52" fmla="*/ 983499 h 1018310"/>
                    <a:gd name="connsiteX53" fmla="*/ 165806 w 1317389"/>
                    <a:gd name="connsiteY53" fmla="*/ 940637 h 1018310"/>
                    <a:gd name="connsiteX54" fmla="*/ 289631 w 1317389"/>
                    <a:gd name="connsiteY54" fmla="*/ 838243 h 1018310"/>
                    <a:gd name="connsiteX55" fmla="*/ 220575 w 1317389"/>
                    <a:gd name="connsiteY55" fmla="*/ 814431 h 1018310"/>
                    <a:gd name="connsiteX56" fmla="*/ 253911 w 1317389"/>
                    <a:gd name="connsiteY56" fmla="*/ 778714 h 1018310"/>
                    <a:gd name="connsiteX57" fmla="*/ 227720 w 1317389"/>
                    <a:gd name="connsiteY57" fmla="*/ 733467 h 1018310"/>
                    <a:gd name="connsiteX58" fmla="*/ 127704 w 1317389"/>
                    <a:gd name="connsiteY58" fmla="*/ 759664 h 1018310"/>
                    <a:gd name="connsiteX59" fmla="*/ 220574 w 1317389"/>
                    <a:gd name="connsiteY59" fmla="*/ 704896 h 1018310"/>
                    <a:gd name="connsiteX60" fmla="*/ 201526 w 1317389"/>
                    <a:gd name="connsiteY60" fmla="*/ 657268 h 1018310"/>
                    <a:gd name="connsiteX61" fmla="*/ 39597 w 1317389"/>
                    <a:gd name="connsiteY61" fmla="*/ 671559 h 1018310"/>
                    <a:gd name="connsiteX62" fmla="*/ 201527 w 1317389"/>
                    <a:gd name="connsiteY62" fmla="*/ 642980 h 1018310"/>
                    <a:gd name="connsiteX63" fmla="*/ 106274 w 1317389"/>
                    <a:gd name="connsiteY63" fmla="*/ 612027 h 1018310"/>
                    <a:gd name="connsiteX64" fmla="*/ 170570 w 1317389"/>
                    <a:gd name="connsiteY64" fmla="*/ 573924 h 1018310"/>
                    <a:gd name="connsiteX65" fmla="*/ 84845 w 1317389"/>
                    <a:gd name="connsiteY65" fmla="*/ 547731 h 1018310"/>
                    <a:gd name="connsiteX66" fmla="*/ 203908 w 1317389"/>
                    <a:gd name="connsiteY66" fmla="*/ 552493 h 1018310"/>
                    <a:gd name="connsiteX67" fmla="*/ 156283 w 1317389"/>
                    <a:gd name="connsiteY67" fmla="*/ 471530 h 1018310"/>
                    <a:gd name="connsiteX68" fmla="*/ 77701 w 1317389"/>
                    <a:gd name="connsiteY68" fmla="*/ 419143 h 1018310"/>
                    <a:gd name="connsiteX69" fmla="*/ 6261 w 1317389"/>
                    <a:gd name="connsiteY69" fmla="*/ 385807 h 1018310"/>
                    <a:gd name="connsiteX70" fmla="*/ 246767 w 1317389"/>
                    <a:gd name="connsiteY70" fmla="*/ 447721 h 1018310"/>
                    <a:gd name="connsiteX71" fmla="*/ 256292 w 1317389"/>
                    <a:gd name="connsiteY71" fmla="*/ 354852 h 1018310"/>
                    <a:gd name="connsiteX72" fmla="*/ 284867 w 1317389"/>
                    <a:gd name="connsiteY72" fmla="*/ 335802 h 1018310"/>
                    <a:gd name="connsiteX73" fmla="*/ 294392 w 1317389"/>
                    <a:gd name="connsiteY73" fmla="*/ 297702 h 1018310"/>
                    <a:gd name="connsiteX74" fmla="*/ 322967 w 1317389"/>
                    <a:gd name="connsiteY74" fmla="*/ 288177 h 1018310"/>
                    <a:gd name="connsiteX75" fmla="*/ 351542 w 1317389"/>
                    <a:gd name="connsiteY75" fmla="*/ 269127 h 1018310"/>
                    <a:gd name="connsiteX76" fmla="*/ 351239 w 1317389"/>
                    <a:gd name="connsiteY76" fmla="*/ 74242 h 1018310"/>
                    <a:gd name="connsiteX77" fmla="*/ 351542 w 1317389"/>
                    <a:gd name="connsiteY77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41156 w 1311778"/>
                    <a:gd name="connsiteY71" fmla="*/ 44772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41156 w 1311778"/>
                    <a:gd name="connsiteY71" fmla="*/ 44772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03056 w 1311778"/>
                    <a:gd name="connsiteY72" fmla="*/ 37390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29253 w 1311778"/>
                    <a:gd name="connsiteY72" fmla="*/ 416762 h 1018310"/>
                    <a:gd name="connsiteX73" fmla="*/ 203056 w 1311778"/>
                    <a:gd name="connsiteY73" fmla="*/ 373902 h 1018310"/>
                    <a:gd name="connsiteX74" fmla="*/ 279256 w 1311778"/>
                    <a:gd name="connsiteY74" fmla="*/ 335802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79256 w 1311778"/>
                    <a:gd name="connsiteY74" fmla="*/ 335802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79256 w 1311778"/>
                    <a:gd name="connsiteY74" fmla="*/ 335802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79269 w 1311778"/>
                    <a:gd name="connsiteY0" fmla="*/ 45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345628 w 1311778"/>
                    <a:gd name="connsiteY78" fmla="*/ 74242 h 1018310"/>
                    <a:gd name="connsiteX79" fmla="*/ 379269 w 1311778"/>
                    <a:gd name="connsiteY79" fmla="*/ 45 h 1018310"/>
                    <a:gd name="connsiteX0" fmla="*/ 379269 w 1311778"/>
                    <a:gd name="connsiteY0" fmla="*/ 45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47996 w 1311778"/>
                    <a:gd name="connsiteY78" fmla="*/ 55192 h 1018310"/>
                    <a:gd name="connsiteX79" fmla="*/ 379269 w 1311778"/>
                    <a:gd name="connsiteY79" fmla="*/ 45 h 1018310"/>
                    <a:gd name="connsiteX0" fmla="*/ 379269 w 1311778"/>
                    <a:gd name="connsiteY0" fmla="*/ 45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47996 w 1311778"/>
                    <a:gd name="connsiteY78" fmla="*/ 55192 h 1018310"/>
                    <a:gd name="connsiteX79" fmla="*/ 379269 w 1311778"/>
                    <a:gd name="connsiteY79" fmla="*/ 45 h 1018310"/>
                    <a:gd name="connsiteX0" fmla="*/ 284019 w 1311778"/>
                    <a:gd name="connsiteY0" fmla="*/ 31002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47996 w 1311778"/>
                    <a:gd name="connsiteY78" fmla="*/ 55192 h 1018310"/>
                    <a:gd name="connsiteX79" fmla="*/ 284019 w 1311778"/>
                    <a:gd name="connsiteY79" fmla="*/ 31002 h 1018310"/>
                    <a:gd name="connsiteX0" fmla="*/ 284019 w 1311778"/>
                    <a:gd name="connsiteY0" fmla="*/ 31002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84019 w 1311778"/>
                    <a:gd name="connsiteY78" fmla="*/ 31002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45947 w 1311778"/>
                    <a:gd name="connsiteY4" fmla="*/ 171493 h 1018310"/>
                    <a:gd name="connsiteX5" fmla="*/ 479281 w 1311778"/>
                    <a:gd name="connsiteY5" fmla="*/ 195308 h 1018310"/>
                    <a:gd name="connsiteX6" fmla="*/ 555481 w 1311778"/>
                    <a:gd name="connsiteY6" fmla="*/ 183402 h 1018310"/>
                    <a:gd name="connsiteX7" fmla="*/ 622157 w 1311778"/>
                    <a:gd name="connsiteY7" fmla="*/ 204833 h 1018310"/>
                    <a:gd name="connsiteX8" fmla="*/ 681686 w 1311778"/>
                    <a:gd name="connsiteY8" fmla="*/ 46 h 1018310"/>
                    <a:gd name="connsiteX9" fmla="*/ 653112 w 1311778"/>
                    <a:gd name="connsiteY9" fmla="*/ 223883 h 1018310"/>
                    <a:gd name="connsiteX10" fmla="*/ 703118 w 1311778"/>
                    <a:gd name="connsiteY10" fmla="*/ 183401 h 1018310"/>
                    <a:gd name="connsiteX11" fmla="*/ 693593 w 1311778"/>
                    <a:gd name="connsiteY11" fmla="*/ 245316 h 1018310"/>
                    <a:gd name="connsiteX12" fmla="*/ 745982 w 1311778"/>
                    <a:gd name="connsiteY12" fmla="*/ 269127 h 1018310"/>
                    <a:gd name="connsiteX13" fmla="*/ 815037 w 1311778"/>
                    <a:gd name="connsiteY13" fmla="*/ 202452 h 1018310"/>
                    <a:gd name="connsiteX14" fmla="*/ 781700 w 1311778"/>
                    <a:gd name="connsiteY14" fmla="*/ 283416 h 1018310"/>
                    <a:gd name="connsiteX15" fmla="*/ 822182 w 1311778"/>
                    <a:gd name="connsiteY15" fmla="*/ 276272 h 1018310"/>
                    <a:gd name="connsiteX16" fmla="*/ 822181 w 1311778"/>
                    <a:gd name="connsiteY16" fmla="*/ 321516 h 1018310"/>
                    <a:gd name="connsiteX17" fmla="*/ 862661 w 1311778"/>
                    <a:gd name="connsiteY17" fmla="*/ 323897 h 1018310"/>
                    <a:gd name="connsiteX18" fmla="*/ 912669 w 1311778"/>
                    <a:gd name="connsiteY18" fmla="*/ 359615 h 1018310"/>
                    <a:gd name="connsiteX19" fmla="*/ 912668 w 1311778"/>
                    <a:gd name="connsiteY19" fmla="*/ 409621 h 1018310"/>
                    <a:gd name="connsiteX20" fmla="*/ 922194 w 1311778"/>
                    <a:gd name="connsiteY20" fmla="*/ 495346 h 1018310"/>
                    <a:gd name="connsiteX21" fmla="*/ 976963 w 1311778"/>
                    <a:gd name="connsiteY21" fmla="*/ 504871 h 1018310"/>
                    <a:gd name="connsiteX22" fmla="*/ 938862 w 1311778"/>
                    <a:gd name="connsiteY22" fmla="*/ 545352 h 1018310"/>
                    <a:gd name="connsiteX23" fmla="*/ 986487 w 1311778"/>
                    <a:gd name="connsiteY23" fmla="*/ 588214 h 1018310"/>
                    <a:gd name="connsiteX24" fmla="*/ 960294 w 1311778"/>
                    <a:gd name="connsiteY24" fmla="*/ 619171 h 1018310"/>
                    <a:gd name="connsiteX25" fmla="*/ 967437 w 1311778"/>
                    <a:gd name="connsiteY25" fmla="*/ 659652 h 1018310"/>
                    <a:gd name="connsiteX26" fmla="*/ 912667 w 1311778"/>
                    <a:gd name="connsiteY26" fmla="*/ 695371 h 1018310"/>
                    <a:gd name="connsiteX27" fmla="*/ 1031733 w 1311778"/>
                    <a:gd name="connsiteY27" fmla="*/ 740616 h 1018310"/>
                    <a:gd name="connsiteX28" fmla="*/ 1138890 w 1311778"/>
                    <a:gd name="connsiteY28" fmla="*/ 757284 h 1018310"/>
                    <a:gd name="connsiteX29" fmla="*/ 1303194 w 1311778"/>
                    <a:gd name="connsiteY29" fmla="*/ 812052 h 1018310"/>
                    <a:gd name="connsiteX30" fmla="*/ 912670 w 1311778"/>
                    <a:gd name="connsiteY30" fmla="*/ 731091 h 1018310"/>
                    <a:gd name="connsiteX31" fmla="*/ 910287 w 1311778"/>
                    <a:gd name="connsiteY31" fmla="*/ 804908 h 1018310"/>
                    <a:gd name="connsiteX32" fmla="*/ 879331 w 1311778"/>
                    <a:gd name="connsiteY32" fmla="*/ 819196 h 1018310"/>
                    <a:gd name="connsiteX33" fmla="*/ 845992 w 1311778"/>
                    <a:gd name="connsiteY33" fmla="*/ 862059 h 1018310"/>
                    <a:gd name="connsiteX34" fmla="*/ 798369 w 1311778"/>
                    <a:gd name="connsiteY34" fmla="*/ 890633 h 1018310"/>
                    <a:gd name="connsiteX35" fmla="*/ 872188 w 1311778"/>
                    <a:gd name="connsiteY35" fmla="*/ 983501 h 1018310"/>
                    <a:gd name="connsiteX36" fmla="*/ 805512 w 1311778"/>
                    <a:gd name="connsiteY36" fmla="*/ 931115 h 1018310"/>
                    <a:gd name="connsiteX37" fmla="*/ 755506 w 1311778"/>
                    <a:gd name="connsiteY37" fmla="*/ 926351 h 1018310"/>
                    <a:gd name="connsiteX38" fmla="*/ 717407 w 1311778"/>
                    <a:gd name="connsiteY38" fmla="*/ 933494 h 1018310"/>
                    <a:gd name="connsiteX39" fmla="*/ 695976 w 1311778"/>
                    <a:gd name="connsiteY39" fmla="*/ 954924 h 1018310"/>
                    <a:gd name="connsiteX40" fmla="*/ 707883 w 1311778"/>
                    <a:gd name="connsiteY40" fmla="*/ 1012077 h 1018310"/>
                    <a:gd name="connsiteX41" fmla="*/ 638825 w 1311778"/>
                    <a:gd name="connsiteY41" fmla="*/ 962069 h 1018310"/>
                    <a:gd name="connsiteX42" fmla="*/ 579295 w 1311778"/>
                    <a:gd name="connsiteY42" fmla="*/ 1002549 h 1018310"/>
                    <a:gd name="connsiteX43" fmla="*/ 538814 w 1311778"/>
                    <a:gd name="connsiteY43" fmla="*/ 964449 h 1018310"/>
                    <a:gd name="connsiteX44" fmla="*/ 510237 w 1311778"/>
                    <a:gd name="connsiteY44" fmla="*/ 1016840 h 1018310"/>
                    <a:gd name="connsiteX45" fmla="*/ 464995 w 1311778"/>
                    <a:gd name="connsiteY45" fmla="*/ 945398 h 1018310"/>
                    <a:gd name="connsiteX46" fmla="*/ 436419 w 1311778"/>
                    <a:gd name="connsiteY46" fmla="*/ 973977 h 1018310"/>
                    <a:gd name="connsiteX47" fmla="*/ 412608 w 1311778"/>
                    <a:gd name="connsiteY47" fmla="*/ 921587 h 1018310"/>
                    <a:gd name="connsiteX48" fmla="*/ 360218 w 1311778"/>
                    <a:gd name="connsiteY48" fmla="*/ 938259 h 1018310"/>
                    <a:gd name="connsiteX49" fmla="*/ 362601 w 1311778"/>
                    <a:gd name="connsiteY49" fmla="*/ 890630 h 1018310"/>
                    <a:gd name="connsiteX50" fmla="*/ 319737 w 1311778"/>
                    <a:gd name="connsiteY50" fmla="*/ 926352 h 1018310"/>
                    <a:gd name="connsiteX51" fmla="*/ 312594 w 1311778"/>
                    <a:gd name="connsiteY51" fmla="*/ 859677 h 1018310"/>
                    <a:gd name="connsiteX52" fmla="*/ 181626 w 1311778"/>
                    <a:gd name="connsiteY52" fmla="*/ 964449 h 1018310"/>
                    <a:gd name="connsiteX53" fmla="*/ 136383 w 1311778"/>
                    <a:gd name="connsiteY53" fmla="*/ 983499 h 1018310"/>
                    <a:gd name="connsiteX54" fmla="*/ 160195 w 1311778"/>
                    <a:gd name="connsiteY54" fmla="*/ 940637 h 1018310"/>
                    <a:gd name="connsiteX55" fmla="*/ 284020 w 1311778"/>
                    <a:gd name="connsiteY55" fmla="*/ 838243 h 1018310"/>
                    <a:gd name="connsiteX56" fmla="*/ 214964 w 1311778"/>
                    <a:gd name="connsiteY56" fmla="*/ 814431 h 1018310"/>
                    <a:gd name="connsiteX57" fmla="*/ 248300 w 1311778"/>
                    <a:gd name="connsiteY57" fmla="*/ 778714 h 1018310"/>
                    <a:gd name="connsiteX58" fmla="*/ 222109 w 1311778"/>
                    <a:gd name="connsiteY58" fmla="*/ 733467 h 1018310"/>
                    <a:gd name="connsiteX59" fmla="*/ 122093 w 1311778"/>
                    <a:gd name="connsiteY59" fmla="*/ 759664 h 1018310"/>
                    <a:gd name="connsiteX60" fmla="*/ 214963 w 1311778"/>
                    <a:gd name="connsiteY60" fmla="*/ 704896 h 1018310"/>
                    <a:gd name="connsiteX61" fmla="*/ 195915 w 1311778"/>
                    <a:gd name="connsiteY61" fmla="*/ 657268 h 1018310"/>
                    <a:gd name="connsiteX62" fmla="*/ 33986 w 1311778"/>
                    <a:gd name="connsiteY62" fmla="*/ 671559 h 1018310"/>
                    <a:gd name="connsiteX63" fmla="*/ 195916 w 1311778"/>
                    <a:gd name="connsiteY63" fmla="*/ 642980 h 1018310"/>
                    <a:gd name="connsiteX64" fmla="*/ 100663 w 1311778"/>
                    <a:gd name="connsiteY64" fmla="*/ 612027 h 1018310"/>
                    <a:gd name="connsiteX65" fmla="*/ 164959 w 1311778"/>
                    <a:gd name="connsiteY65" fmla="*/ 573924 h 1018310"/>
                    <a:gd name="connsiteX66" fmla="*/ 79234 w 1311778"/>
                    <a:gd name="connsiteY66" fmla="*/ 547731 h 1018310"/>
                    <a:gd name="connsiteX67" fmla="*/ 198297 w 1311778"/>
                    <a:gd name="connsiteY67" fmla="*/ 552493 h 1018310"/>
                    <a:gd name="connsiteX68" fmla="*/ 150672 w 1311778"/>
                    <a:gd name="connsiteY68" fmla="*/ 471530 h 1018310"/>
                    <a:gd name="connsiteX69" fmla="*/ 72090 w 1311778"/>
                    <a:gd name="connsiteY69" fmla="*/ 419143 h 1018310"/>
                    <a:gd name="connsiteX70" fmla="*/ 650 w 1311778"/>
                    <a:gd name="connsiteY70" fmla="*/ 385807 h 1018310"/>
                    <a:gd name="connsiteX71" fmla="*/ 114954 w 1311778"/>
                    <a:gd name="connsiteY71" fmla="*/ 416762 h 1018310"/>
                    <a:gd name="connsiteX72" fmla="*/ 226868 w 1311778"/>
                    <a:gd name="connsiteY72" fmla="*/ 457246 h 1018310"/>
                    <a:gd name="connsiteX73" fmla="*/ 248303 w 1311778"/>
                    <a:gd name="connsiteY73" fmla="*/ 414380 h 1018310"/>
                    <a:gd name="connsiteX74" fmla="*/ 203056 w 1311778"/>
                    <a:gd name="connsiteY74" fmla="*/ 373902 h 1018310"/>
                    <a:gd name="connsiteX75" fmla="*/ 255444 w 1311778"/>
                    <a:gd name="connsiteY75" fmla="*/ 381046 h 1018310"/>
                    <a:gd name="connsiteX76" fmla="*/ 300687 w 1311778"/>
                    <a:gd name="connsiteY76" fmla="*/ 328658 h 1018310"/>
                    <a:gd name="connsiteX77" fmla="*/ 281637 w 1311778"/>
                    <a:gd name="connsiteY77" fmla="*/ 261984 h 1018310"/>
                    <a:gd name="connsiteX78" fmla="*/ 331643 w 1311778"/>
                    <a:gd name="connsiteY78" fmla="*/ 285796 h 1018310"/>
                    <a:gd name="connsiteX79" fmla="*/ 291163 w 1311778"/>
                    <a:gd name="connsiteY79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57853 w 1311778"/>
                    <a:gd name="connsiteY4" fmla="*/ 209593 h 1018310"/>
                    <a:gd name="connsiteX5" fmla="*/ 479281 w 1311778"/>
                    <a:gd name="connsiteY5" fmla="*/ 195308 h 1018310"/>
                    <a:gd name="connsiteX6" fmla="*/ 555481 w 1311778"/>
                    <a:gd name="connsiteY6" fmla="*/ 183402 h 1018310"/>
                    <a:gd name="connsiteX7" fmla="*/ 622157 w 1311778"/>
                    <a:gd name="connsiteY7" fmla="*/ 204833 h 1018310"/>
                    <a:gd name="connsiteX8" fmla="*/ 681686 w 1311778"/>
                    <a:gd name="connsiteY8" fmla="*/ 46 h 1018310"/>
                    <a:gd name="connsiteX9" fmla="*/ 653112 w 1311778"/>
                    <a:gd name="connsiteY9" fmla="*/ 223883 h 1018310"/>
                    <a:gd name="connsiteX10" fmla="*/ 703118 w 1311778"/>
                    <a:gd name="connsiteY10" fmla="*/ 183401 h 1018310"/>
                    <a:gd name="connsiteX11" fmla="*/ 693593 w 1311778"/>
                    <a:gd name="connsiteY11" fmla="*/ 245316 h 1018310"/>
                    <a:gd name="connsiteX12" fmla="*/ 745982 w 1311778"/>
                    <a:gd name="connsiteY12" fmla="*/ 269127 h 1018310"/>
                    <a:gd name="connsiteX13" fmla="*/ 815037 w 1311778"/>
                    <a:gd name="connsiteY13" fmla="*/ 202452 h 1018310"/>
                    <a:gd name="connsiteX14" fmla="*/ 781700 w 1311778"/>
                    <a:gd name="connsiteY14" fmla="*/ 283416 h 1018310"/>
                    <a:gd name="connsiteX15" fmla="*/ 822182 w 1311778"/>
                    <a:gd name="connsiteY15" fmla="*/ 276272 h 1018310"/>
                    <a:gd name="connsiteX16" fmla="*/ 822181 w 1311778"/>
                    <a:gd name="connsiteY16" fmla="*/ 321516 h 1018310"/>
                    <a:gd name="connsiteX17" fmla="*/ 862661 w 1311778"/>
                    <a:gd name="connsiteY17" fmla="*/ 323897 h 1018310"/>
                    <a:gd name="connsiteX18" fmla="*/ 912669 w 1311778"/>
                    <a:gd name="connsiteY18" fmla="*/ 359615 h 1018310"/>
                    <a:gd name="connsiteX19" fmla="*/ 912668 w 1311778"/>
                    <a:gd name="connsiteY19" fmla="*/ 409621 h 1018310"/>
                    <a:gd name="connsiteX20" fmla="*/ 922194 w 1311778"/>
                    <a:gd name="connsiteY20" fmla="*/ 495346 h 1018310"/>
                    <a:gd name="connsiteX21" fmla="*/ 976963 w 1311778"/>
                    <a:gd name="connsiteY21" fmla="*/ 504871 h 1018310"/>
                    <a:gd name="connsiteX22" fmla="*/ 938862 w 1311778"/>
                    <a:gd name="connsiteY22" fmla="*/ 545352 h 1018310"/>
                    <a:gd name="connsiteX23" fmla="*/ 986487 w 1311778"/>
                    <a:gd name="connsiteY23" fmla="*/ 588214 h 1018310"/>
                    <a:gd name="connsiteX24" fmla="*/ 960294 w 1311778"/>
                    <a:gd name="connsiteY24" fmla="*/ 619171 h 1018310"/>
                    <a:gd name="connsiteX25" fmla="*/ 967437 w 1311778"/>
                    <a:gd name="connsiteY25" fmla="*/ 659652 h 1018310"/>
                    <a:gd name="connsiteX26" fmla="*/ 912667 w 1311778"/>
                    <a:gd name="connsiteY26" fmla="*/ 695371 h 1018310"/>
                    <a:gd name="connsiteX27" fmla="*/ 1031733 w 1311778"/>
                    <a:gd name="connsiteY27" fmla="*/ 740616 h 1018310"/>
                    <a:gd name="connsiteX28" fmla="*/ 1138890 w 1311778"/>
                    <a:gd name="connsiteY28" fmla="*/ 757284 h 1018310"/>
                    <a:gd name="connsiteX29" fmla="*/ 1303194 w 1311778"/>
                    <a:gd name="connsiteY29" fmla="*/ 812052 h 1018310"/>
                    <a:gd name="connsiteX30" fmla="*/ 912670 w 1311778"/>
                    <a:gd name="connsiteY30" fmla="*/ 731091 h 1018310"/>
                    <a:gd name="connsiteX31" fmla="*/ 910287 w 1311778"/>
                    <a:gd name="connsiteY31" fmla="*/ 804908 h 1018310"/>
                    <a:gd name="connsiteX32" fmla="*/ 879331 w 1311778"/>
                    <a:gd name="connsiteY32" fmla="*/ 819196 h 1018310"/>
                    <a:gd name="connsiteX33" fmla="*/ 845992 w 1311778"/>
                    <a:gd name="connsiteY33" fmla="*/ 862059 h 1018310"/>
                    <a:gd name="connsiteX34" fmla="*/ 798369 w 1311778"/>
                    <a:gd name="connsiteY34" fmla="*/ 890633 h 1018310"/>
                    <a:gd name="connsiteX35" fmla="*/ 872188 w 1311778"/>
                    <a:gd name="connsiteY35" fmla="*/ 983501 h 1018310"/>
                    <a:gd name="connsiteX36" fmla="*/ 805512 w 1311778"/>
                    <a:gd name="connsiteY36" fmla="*/ 931115 h 1018310"/>
                    <a:gd name="connsiteX37" fmla="*/ 755506 w 1311778"/>
                    <a:gd name="connsiteY37" fmla="*/ 926351 h 1018310"/>
                    <a:gd name="connsiteX38" fmla="*/ 717407 w 1311778"/>
                    <a:gd name="connsiteY38" fmla="*/ 933494 h 1018310"/>
                    <a:gd name="connsiteX39" fmla="*/ 695976 w 1311778"/>
                    <a:gd name="connsiteY39" fmla="*/ 954924 h 1018310"/>
                    <a:gd name="connsiteX40" fmla="*/ 707883 w 1311778"/>
                    <a:gd name="connsiteY40" fmla="*/ 1012077 h 1018310"/>
                    <a:gd name="connsiteX41" fmla="*/ 638825 w 1311778"/>
                    <a:gd name="connsiteY41" fmla="*/ 962069 h 1018310"/>
                    <a:gd name="connsiteX42" fmla="*/ 579295 w 1311778"/>
                    <a:gd name="connsiteY42" fmla="*/ 1002549 h 1018310"/>
                    <a:gd name="connsiteX43" fmla="*/ 538814 w 1311778"/>
                    <a:gd name="connsiteY43" fmla="*/ 964449 h 1018310"/>
                    <a:gd name="connsiteX44" fmla="*/ 510237 w 1311778"/>
                    <a:gd name="connsiteY44" fmla="*/ 1016840 h 1018310"/>
                    <a:gd name="connsiteX45" fmla="*/ 464995 w 1311778"/>
                    <a:gd name="connsiteY45" fmla="*/ 945398 h 1018310"/>
                    <a:gd name="connsiteX46" fmla="*/ 436419 w 1311778"/>
                    <a:gd name="connsiteY46" fmla="*/ 973977 h 1018310"/>
                    <a:gd name="connsiteX47" fmla="*/ 412608 w 1311778"/>
                    <a:gd name="connsiteY47" fmla="*/ 921587 h 1018310"/>
                    <a:gd name="connsiteX48" fmla="*/ 360218 w 1311778"/>
                    <a:gd name="connsiteY48" fmla="*/ 938259 h 1018310"/>
                    <a:gd name="connsiteX49" fmla="*/ 362601 w 1311778"/>
                    <a:gd name="connsiteY49" fmla="*/ 890630 h 1018310"/>
                    <a:gd name="connsiteX50" fmla="*/ 319737 w 1311778"/>
                    <a:gd name="connsiteY50" fmla="*/ 926352 h 1018310"/>
                    <a:gd name="connsiteX51" fmla="*/ 312594 w 1311778"/>
                    <a:gd name="connsiteY51" fmla="*/ 859677 h 1018310"/>
                    <a:gd name="connsiteX52" fmla="*/ 181626 w 1311778"/>
                    <a:gd name="connsiteY52" fmla="*/ 964449 h 1018310"/>
                    <a:gd name="connsiteX53" fmla="*/ 136383 w 1311778"/>
                    <a:gd name="connsiteY53" fmla="*/ 983499 h 1018310"/>
                    <a:gd name="connsiteX54" fmla="*/ 160195 w 1311778"/>
                    <a:gd name="connsiteY54" fmla="*/ 940637 h 1018310"/>
                    <a:gd name="connsiteX55" fmla="*/ 284020 w 1311778"/>
                    <a:gd name="connsiteY55" fmla="*/ 838243 h 1018310"/>
                    <a:gd name="connsiteX56" fmla="*/ 214964 w 1311778"/>
                    <a:gd name="connsiteY56" fmla="*/ 814431 h 1018310"/>
                    <a:gd name="connsiteX57" fmla="*/ 248300 w 1311778"/>
                    <a:gd name="connsiteY57" fmla="*/ 778714 h 1018310"/>
                    <a:gd name="connsiteX58" fmla="*/ 222109 w 1311778"/>
                    <a:gd name="connsiteY58" fmla="*/ 733467 h 1018310"/>
                    <a:gd name="connsiteX59" fmla="*/ 122093 w 1311778"/>
                    <a:gd name="connsiteY59" fmla="*/ 759664 h 1018310"/>
                    <a:gd name="connsiteX60" fmla="*/ 214963 w 1311778"/>
                    <a:gd name="connsiteY60" fmla="*/ 704896 h 1018310"/>
                    <a:gd name="connsiteX61" fmla="*/ 195915 w 1311778"/>
                    <a:gd name="connsiteY61" fmla="*/ 657268 h 1018310"/>
                    <a:gd name="connsiteX62" fmla="*/ 33986 w 1311778"/>
                    <a:gd name="connsiteY62" fmla="*/ 671559 h 1018310"/>
                    <a:gd name="connsiteX63" fmla="*/ 195916 w 1311778"/>
                    <a:gd name="connsiteY63" fmla="*/ 642980 h 1018310"/>
                    <a:gd name="connsiteX64" fmla="*/ 100663 w 1311778"/>
                    <a:gd name="connsiteY64" fmla="*/ 612027 h 1018310"/>
                    <a:gd name="connsiteX65" fmla="*/ 164959 w 1311778"/>
                    <a:gd name="connsiteY65" fmla="*/ 573924 h 1018310"/>
                    <a:gd name="connsiteX66" fmla="*/ 79234 w 1311778"/>
                    <a:gd name="connsiteY66" fmla="*/ 547731 h 1018310"/>
                    <a:gd name="connsiteX67" fmla="*/ 198297 w 1311778"/>
                    <a:gd name="connsiteY67" fmla="*/ 552493 h 1018310"/>
                    <a:gd name="connsiteX68" fmla="*/ 150672 w 1311778"/>
                    <a:gd name="connsiteY68" fmla="*/ 471530 h 1018310"/>
                    <a:gd name="connsiteX69" fmla="*/ 72090 w 1311778"/>
                    <a:gd name="connsiteY69" fmla="*/ 419143 h 1018310"/>
                    <a:gd name="connsiteX70" fmla="*/ 650 w 1311778"/>
                    <a:gd name="connsiteY70" fmla="*/ 385807 h 1018310"/>
                    <a:gd name="connsiteX71" fmla="*/ 114954 w 1311778"/>
                    <a:gd name="connsiteY71" fmla="*/ 416762 h 1018310"/>
                    <a:gd name="connsiteX72" fmla="*/ 226868 w 1311778"/>
                    <a:gd name="connsiteY72" fmla="*/ 457246 h 1018310"/>
                    <a:gd name="connsiteX73" fmla="*/ 248303 w 1311778"/>
                    <a:gd name="connsiteY73" fmla="*/ 414380 h 1018310"/>
                    <a:gd name="connsiteX74" fmla="*/ 203056 w 1311778"/>
                    <a:gd name="connsiteY74" fmla="*/ 373902 h 1018310"/>
                    <a:gd name="connsiteX75" fmla="*/ 255444 w 1311778"/>
                    <a:gd name="connsiteY75" fmla="*/ 381046 h 1018310"/>
                    <a:gd name="connsiteX76" fmla="*/ 300687 w 1311778"/>
                    <a:gd name="connsiteY76" fmla="*/ 328658 h 1018310"/>
                    <a:gd name="connsiteX77" fmla="*/ 281637 w 1311778"/>
                    <a:gd name="connsiteY77" fmla="*/ 261984 h 1018310"/>
                    <a:gd name="connsiteX78" fmla="*/ 331643 w 1311778"/>
                    <a:gd name="connsiteY78" fmla="*/ 285796 h 1018310"/>
                    <a:gd name="connsiteX79" fmla="*/ 291163 w 1311778"/>
                    <a:gd name="connsiteY79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303431 w 1314522"/>
                    <a:gd name="connsiteY77" fmla="*/ 328658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303431 w 1314522"/>
                    <a:gd name="connsiteY77" fmla="*/ 335801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303431 w 1314522"/>
                    <a:gd name="connsiteY77" fmla="*/ 335801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298668 w 1314522"/>
                    <a:gd name="connsiteY77" fmla="*/ 331038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144768"/>
                    <a:gd name="connsiteY0" fmla="*/ 81008 h 1018310"/>
                    <a:gd name="connsiteX1" fmla="*/ 377250 w 1144768"/>
                    <a:gd name="connsiteY1" fmla="*/ 192927 h 1018310"/>
                    <a:gd name="connsiteX2" fmla="*/ 408207 w 1144768"/>
                    <a:gd name="connsiteY2" fmla="*/ 235790 h 1018310"/>
                    <a:gd name="connsiteX3" fmla="*/ 410587 w 1144768"/>
                    <a:gd name="connsiteY3" fmla="*/ 166734 h 1018310"/>
                    <a:gd name="connsiteX4" fmla="*/ 460597 w 1144768"/>
                    <a:gd name="connsiteY4" fmla="*/ 209593 h 1018310"/>
                    <a:gd name="connsiteX5" fmla="*/ 482025 w 1144768"/>
                    <a:gd name="connsiteY5" fmla="*/ 195308 h 1018310"/>
                    <a:gd name="connsiteX6" fmla="*/ 558225 w 1144768"/>
                    <a:gd name="connsiteY6" fmla="*/ 183402 h 1018310"/>
                    <a:gd name="connsiteX7" fmla="*/ 624901 w 1144768"/>
                    <a:gd name="connsiteY7" fmla="*/ 204833 h 1018310"/>
                    <a:gd name="connsiteX8" fmla="*/ 684430 w 1144768"/>
                    <a:gd name="connsiteY8" fmla="*/ 46 h 1018310"/>
                    <a:gd name="connsiteX9" fmla="*/ 655856 w 1144768"/>
                    <a:gd name="connsiteY9" fmla="*/ 223883 h 1018310"/>
                    <a:gd name="connsiteX10" fmla="*/ 705862 w 1144768"/>
                    <a:gd name="connsiteY10" fmla="*/ 183401 h 1018310"/>
                    <a:gd name="connsiteX11" fmla="*/ 696337 w 1144768"/>
                    <a:gd name="connsiteY11" fmla="*/ 245316 h 1018310"/>
                    <a:gd name="connsiteX12" fmla="*/ 748726 w 1144768"/>
                    <a:gd name="connsiteY12" fmla="*/ 269127 h 1018310"/>
                    <a:gd name="connsiteX13" fmla="*/ 817781 w 1144768"/>
                    <a:gd name="connsiteY13" fmla="*/ 202452 h 1018310"/>
                    <a:gd name="connsiteX14" fmla="*/ 784444 w 1144768"/>
                    <a:gd name="connsiteY14" fmla="*/ 283416 h 1018310"/>
                    <a:gd name="connsiteX15" fmla="*/ 824926 w 1144768"/>
                    <a:gd name="connsiteY15" fmla="*/ 276272 h 1018310"/>
                    <a:gd name="connsiteX16" fmla="*/ 824925 w 1144768"/>
                    <a:gd name="connsiteY16" fmla="*/ 321516 h 1018310"/>
                    <a:gd name="connsiteX17" fmla="*/ 865405 w 1144768"/>
                    <a:gd name="connsiteY17" fmla="*/ 323897 h 1018310"/>
                    <a:gd name="connsiteX18" fmla="*/ 915413 w 1144768"/>
                    <a:gd name="connsiteY18" fmla="*/ 359615 h 1018310"/>
                    <a:gd name="connsiteX19" fmla="*/ 915412 w 1144768"/>
                    <a:gd name="connsiteY19" fmla="*/ 409621 h 1018310"/>
                    <a:gd name="connsiteX20" fmla="*/ 924938 w 1144768"/>
                    <a:gd name="connsiteY20" fmla="*/ 495346 h 1018310"/>
                    <a:gd name="connsiteX21" fmla="*/ 979707 w 1144768"/>
                    <a:gd name="connsiteY21" fmla="*/ 504871 h 1018310"/>
                    <a:gd name="connsiteX22" fmla="*/ 941606 w 1144768"/>
                    <a:gd name="connsiteY22" fmla="*/ 545352 h 1018310"/>
                    <a:gd name="connsiteX23" fmla="*/ 989231 w 1144768"/>
                    <a:gd name="connsiteY23" fmla="*/ 588214 h 1018310"/>
                    <a:gd name="connsiteX24" fmla="*/ 963038 w 1144768"/>
                    <a:gd name="connsiteY24" fmla="*/ 619171 h 1018310"/>
                    <a:gd name="connsiteX25" fmla="*/ 970181 w 1144768"/>
                    <a:gd name="connsiteY25" fmla="*/ 659652 h 1018310"/>
                    <a:gd name="connsiteX26" fmla="*/ 915411 w 1144768"/>
                    <a:gd name="connsiteY26" fmla="*/ 695371 h 1018310"/>
                    <a:gd name="connsiteX27" fmla="*/ 1034477 w 1144768"/>
                    <a:gd name="connsiteY27" fmla="*/ 740616 h 1018310"/>
                    <a:gd name="connsiteX28" fmla="*/ 1141634 w 1144768"/>
                    <a:gd name="connsiteY28" fmla="*/ 757284 h 1018310"/>
                    <a:gd name="connsiteX29" fmla="*/ 915414 w 1144768"/>
                    <a:gd name="connsiteY29" fmla="*/ 731091 h 1018310"/>
                    <a:gd name="connsiteX30" fmla="*/ 913031 w 1144768"/>
                    <a:gd name="connsiteY30" fmla="*/ 804908 h 1018310"/>
                    <a:gd name="connsiteX31" fmla="*/ 882075 w 1144768"/>
                    <a:gd name="connsiteY31" fmla="*/ 819196 h 1018310"/>
                    <a:gd name="connsiteX32" fmla="*/ 848736 w 1144768"/>
                    <a:gd name="connsiteY32" fmla="*/ 862059 h 1018310"/>
                    <a:gd name="connsiteX33" fmla="*/ 801113 w 1144768"/>
                    <a:gd name="connsiteY33" fmla="*/ 890633 h 1018310"/>
                    <a:gd name="connsiteX34" fmla="*/ 874932 w 1144768"/>
                    <a:gd name="connsiteY34" fmla="*/ 983501 h 1018310"/>
                    <a:gd name="connsiteX35" fmla="*/ 808256 w 1144768"/>
                    <a:gd name="connsiteY35" fmla="*/ 931115 h 1018310"/>
                    <a:gd name="connsiteX36" fmla="*/ 758250 w 1144768"/>
                    <a:gd name="connsiteY36" fmla="*/ 926351 h 1018310"/>
                    <a:gd name="connsiteX37" fmla="*/ 720151 w 1144768"/>
                    <a:gd name="connsiteY37" fmla="*/ 933494 h 1018310"/>
                    <a:gd name="connsiteX38" fmla="*/ 698720 w 1144768"/>
                    <a:gd name="connsiteY38" fmla="*/ 954924 h 1018310"/>
                    <a:gd name="connsiteX39" fmla="*/ 710627 w 1144768"/>
                    <a:gd name="connsiteY39" fmla="*/ 1012077 h 1018310"/>
                    <a:gd name="connsiteX40" fmla="*/ 641569 w 1144768"/>
                    <a:gd name="connsiteY40" fmla="*/ 962069 h 1018310"/>
                    <a:gd name="connsiteX41" fmla="*/ 582039 w 1144768"/>
                    <a:gd name="connsiteY41" fmla="*/ 1002549 h 1018310"/>
                    <a:gd name="connsiteX42" fmla="*/ 541558 w 1144768"/>
                    <a:gd name="connsiteY42" fmla="*/ 964449 h 1018310"/>
                    <a:gd name="connsiteX43" fmla="*/ 512981 w 1144768"/>
                    <a:gd name="connsiteY43" fmla="*/ 1016840 h 1018310"/>
                    <a:gd name="connsiteX44" fmla="*/ 467739 w 1144768"/>
                    <a:gd name="connsiteY44" fmla="*/ 945398 h 1018310"/>
                    <a:gd name="connsiteX45" fmla="*/ 439163 w 1144768"/>
                    <a:gd name="connsiteY45" fmla="*/ 973977 h 1018310"/>
                    <a:gd name="connsiteX46" fmla="*/ 415352 w 1144768"/>
                    <a:gd name="connsiteY46" fmla="*/ 921587 h 1018310"/>
                    <a:gd name="connsiteX47" fmla="*/ 362962 w 1144768"/>
                    <a:gd name="connsiteY47" fmla="*/ 938259 h 1018310"/>
                    <a:gd name="connsiteX48" fmla="*/ 365345 w 1144768"/>
                    <a:gd name="connsiteY48" fmla="*/ 890630 h 1018310"/>
                    <a:gd name="connsiteX49" fmla="*/ 322481 w 1144768"/>
                    <a:gd name="connsiteY49" fmla="*/ 926352 h 1018310"/>
                    <a:gd name="connsiteX50" fmla="*/ 315338 w 1144768"/>
                    <a:gd name="connsiteY50" fmla="*/ 859677 h 1018310"/>
                    <a:gd name="connsiteX51" fmla="*/ 184370 w 1144768"/>
                    <a:gd name="connsiteY51" fmla="*/ 964449 h 1018310"/>
                    <a:gd name="connsiteX52" fmla="*/ 139127 w 1144768"/>
                    <a:gd name="connsiteY52" fmla="*/ 983499 h 1018310"/>
                    <a:gd name="connsiteX53" fmla="*/ 162939 w 1144768"/>
                    <a:gd name="connsiteY53" fmla="*/ 940637 h 1018310"/>
                    <a:gd name="connsiteX54" fmla="*/ 286764 w 1144768"/>
                    <a:gd name="connsiteY54" fmla="*/ 838243 h 1018310"/>
                    <a:gd name="connsiteX55" fmla="*/ 217708 w 1144768"/>
                    <a:gd name="connsiteY55" fmla="*/ 814431 h 1018310"/>
                    <a:gd name="connsiteX56" fmla="*/ 251044 w 1144768"/>
                    <a:gd name="connsiteY56" fmla="*/ 778714 h 1018310"/>
                    <a:gd name="connsiteX57" fmla="*/ 224853 w 1144768"/>
                    <a:gd name="connsiteY57" fmla="*/ 733467 h 1018310"/>
                    <a:gd name="connsiteX58" fmla="*/ 124837 w 1144768"/>
                    <a:gd name="connsiteY58" fmla="*/ 759664 h 1018310"/>
                    <a:gd name="connsiteX59" fmla="*/ 217707 w 1144768"/>
                    <a:gd name="connsiteY59" fmla="*/ 704896 h 1018310"/>
                    <a:gd name="connsiteX60" fmla="*/ 198659 w 1144768"/>
                    <a:gd name="connsiteY60" fmla="*/ 657268 h 1018310"/>
                    <a:gd name="connsiteX61" fmla="*/ 36730 w 1144768"/>
                    <a:gd name="connsiteY61" fmla="*/ 671559 h 1018310"/>
                    <a:gd name="connsiteX62" fmla="*/ 198660 w 1144768"/>
                    <a:gd name="connsiteY62" fmla="*/ 642980 h 1018310"/>
                    <a:gd name="connsiteX63" fmla="*/ 103407 w 1144768"/>
                    <a:gd name="connsiteY63" fmla="*/ 612027 h 1018310"/>
                    <a:gd name="connsiteX64" fmla="*/ 167703 w 1144768"/>
                    <a:gd name="connsiteY64" fmla="*/ 573924 h 1018310"/>
                    <a:gd name="connsiteX65" fmla="*/ 81978 w 1144768"/>
                    <a:gd name="connsiteY65" fmla="*/ 547731 h 1018310"/>
                    <a:gd name="connsiteX66" fmla="*/ 201041 w 1144768"/>
                    <a:gd name="connsiteY66" fmla="*/ 552493 h 1018310"/>
                    <a:gd name="connsiteX67" fmla="*/ 153416 w 1144768"/>
                    <a:gd name="connsiteY67" fmla="*/ 471530 h 1018310"/>
                    <a:gd name="connsiteX68" fmla="*/ 74834 w 1144768"/>
                    <a:gd name="connsiteY68" fmla="*/ 419143 h 1018310"/>
                    <a:gd name="connsiteX69" fmla="*/ 3394 w 1144768"/>
                    <a:gd name="connsiteY69" fmla="*/ 385807 h 1018310"/>
                    <a:gd name="connsiteX70" fmla="*/ 22447 w 1144768"/>
                    <a:gd name="connsiteY70" fmla="*/ 345324 h 1018310"/>
                    <a:gd name="connsiteX71" fmla="*/ 117698 w 1144768"/>
                    <a:gd name="connsiteY71" fmla="*/ 416762 h 1018310"/>
                    <a:gd name="connsiteX72" fmla="*/ 229612 w 1144768"/>
                    <a:gd name="connsiteY72" fmla="*/ 457246 h 1018310"/>
                    <a:gd name="connsiteX73" fmla="*/ 251047 w 1144768"/>
                    <a:gd name="connsiteY73" fmla="*/ 414380 h 1018310"/>
                    <a:gd name="connsiteX74" fmla="*/ 205800 w 1144768"/>
                    <a:gd name="connsiteY74" fmla="*/ 373902 h 1018310"/>
                    <a:gd name="connsiteX75" fmla="*/ 258188 w 1144768"/>
                    <a:gd name="connsiteY75" fmla="*/ 381046 h 1018310"/>
                    <a:gd name="connsiteX76" fmla="*/ 298668 w 1144768"/>
                    <a:gd name="connsiteY76" fmla="*/ 331038 h 1018310"/>
                    <a:gd name="connsiteX77" fmla="*/ 284381 w 1144768"/>
                    <a:gd name="connsiteY77" fmla="*/ 261984 h 1018310"/>
                    <a:gd name="connsiteX78" fmla="*/ 334387 w 1144768"/>
                    <a:gd name="connsiteY78" fmla="*/ 285796 h 1018310"/>
                    <a:gd name="connsiteX79" fmla="*/ 293907 w 1144768"/>
                    <a:gd name="connsiteY79" fmla="*/ 81008 h 1018310"/>
                    <a:gd name="connsiteX0" fmla="*/ 293907 w 1034477"/>
                    <a:gd name="connsiteY0" fmla="*/ 81008 h 1018310"/>
                    <a:gd name="connsiteX1" fmla="*/ 377250 w 1034477"/>
                    <a:gd name="connsiteY1" fmla="*/ 192927 h 1018310"/>
                    <a:gd name="connsiteX2" fmla="*/ 408207 w 1034477"/>
                    <a:gd name="connsiteY2" fmla="*/ 235790 h 1018310"/>
                    <a:gd name="connsiteX3" fmla="*/ 410587 w 1034477"/>
                    <a:gd name="connsiteY3" fmla="*/ 166734 h 1018310"/>
                    <a:gd name="connsiteX4" fmla="*/ 460597 w 1034477"/>
                    <a:gd name="connsiteY4" fmla="*/ 209593 h 1018310"/>
                    <a:gd name="connsiteX5" fmla="*/ 482025 w 1034477"/>
                    <a:gd name="connsiteY5" fmla="*/ 195308 h 1018310"/>
                    <a:gd name="connsiteX6" fmla="*/ 558225 w 1034477"/>
                    <a:gd name="connsiteY6" fmla="*/ 183402 h 1018310"/>
                    <a:gd name="connsiteX7" fmla="*/ 624901 w 1034477"/>
                    <a:gd name="connsiteY7" fmla="*/ 204833 h 1018310"/>
                    <a:gd name="connsiteX8" fmla="*/ 684430 w 1034477"/>
                    <a:gd name="connsiteY8" fmla="*/ 46 h 1018310"/>
                    <a:gd name="connsiteX9" fmla="*/ 655856 w 1034477"/>
                    <a:gd name="connsiteY9" fmla="*/ 223883 h 1018310"/>
                    <a:gd name="connsiteX10" fmla="*/ 705862 w 1034477"/>
                    <a:gd name="connsiteY10" fmla="*/ 183401 h 1018310"/>
                    <a:gd name="connsiteX11" fmla="*/ 696337 w 1034477"/>
                    <a:gd name="connsiteY11" fmla="*/ 245316 h 1018310"/>
                    <a:gd name="connsiteX12" fmla="*/ 748726 w 1034477"/>
                    <a:gd name="connsiteY12" fmla="*/ 269127 h 1018310"/>
                    <a:gd name="connsiteX13" fmla="*/ 817781 w 1034477"/>
                    <a:gd name="connsiteY13" fmla="*/ 202452 h 1018310"/>
                    <a:gd name="connsiteX14" fmla="*/ 784444 w 1034477"/>
                    <a:gd name="connsiteY14" fmla="*/ 283416 h 1018310"/>
                    <a:gd name="connsiteX15" fmla="*/ 824926 w 1034477"/>
                    <a:gd name="connsiteY15" fmla="*/ 276272 h 1018310"/>
                    <a:gd name="connsiteX16" fmla="*/ 824925 w 1034477"/>
                    <a:gd name="connsiteY16" fmla="*/ 321516 h 1018310"/>
                    <a:gd name="connsiteX17" fmla="*/ 865405 w 1034477"/>
                    <a:gd name="connsiteY17" fmla="*/ 323897 h 1018310"/>
                    <a:gd name="connsiteX18" fmla="*/ 915413 w 1034477"/>
                    <a:gd name="connsiteY18" fmla="*/ 359615 h 1018310"/>
                    <a:gd name="connsiteX19" fmla="*/ 915412 w 1034477"/>
                    <a:gd name="connsiteY19" fmla="*/ 409621 h 1018310"/>
                    <a:gd name="connsiteX20" fmla="*/ 924938 w 1034477"/>
                    <a:gd name="connsiteY20" fmla="*/ 495346 h 1018310"/>
                    <a:gd name="connsiteX21" fmla="*/ 979707 w 1034477"/>
                    <a:gd name="connsiteY21" fmla="*/ 504871 h 1018310"/>
                    <a:gd name="connsiteX22" fmla="*/ 941606 w 1034477"/>
                    <a:gd name="connsiteY22" fmla="*/ 545352 h 1018310"/>
                    <a:gd name="connsiteX23" fmla="*/ 989231 w 1034477"/>
                    <a:gd name="connsiteY23" fmla="*/ 588214 h 1018310"/>
                    <a:gd name="connsiteX24" fmla="*/ 963038 w 1034477"/>
                    <a:gd name="connsiteY24" fmla="*/ 619171 h 1018310"/>
                    <a:gd name="connsiteX25" fmla="*/ 970181 w 1034477"/>
                    <a:gd name="connsiteY25" fmla="*/ 659652 h 1018310"/>
                    <a:gd name="connsiteX26" fmla="*/ 915411 w 1034477"/>
                    <a:gd name="connsiteY26" fmla="*/ 695371 h 1018310"/>
                    <a:gd name="connsiteX27" fmla="*/ 1034477 w 1034477"/>
                    <a:gd name="connsiteY27" fmla="*/ 740616 h 1018310"/>
                    <a:gd name="connsiteX28" fmla="*/ 915414 w 1034477"/>
                    <a:gd name="connsiteY28" fmla="*/ 731091 h 1018310"/>
                    <a:gd name="connsiteX29" fmla="*/ 913031 w 1034477"/>
                    <a:gd name="connsiteY29" fmla="*/ 804908 h 1018310"/>
                    <a:gd name="connsiteX30" fmla="*/ 882075 w 1034477"/>
                    <a:gd name="connsiteY30" fmla="*/ 819196 h 1018310"/>
                    <a:gd name="connsiteX31" fmla="*/ 848736 w 1034477"/>
                    <a:gd name="connsiteY31" fmla="*/ 862059 h 1018310"/>
                    <a:gd name="connsiteX32" fmla="*/ 801113 w 1034477"/>
                    <a:gd name="connsiteY32" fmla="*/ 890633 h 1018310"/>
                    <a:gd name="connsiteX33" fmla="*/ 874932 w 1034477"/>
                    <a:gd name="connsiteY33" fmla="*/ 983501 h 1018310"/>
                    <a:gd name="connsiteX34" fmla="*/ 808256 w 1034477"/>
                    <a:gd name="connsiteY34" fmla="*/ 931115 h 1018310"/>
                    <a:gd name="connsiteX35" fmla="*/ 758250 w 1034477"/>
                    <a:gd name="connsiteY35" fmla="*/ 926351 h 1018310"/>
                    <a:gd name="connsiteX36" fmla="*/ 720151 w 1034477"/>
                    <a:gd name="connsiteY36" fmla="*/ 933494 h 1018310"/>
                    <a:gd name="connsiteX37" fmla="*/ 698720 w 1034477"/>
                    <a:gd name="connsiteY37" fmla="*/ 954924 h 1018310"/>
                    <a:gd name="connsiteX38" fmla="*/ 710627 w 1034477"/>
                    <a:gd name="connsiteY38" fmla="*/ 1012077 h 1018310"/>
                    <a:gd name="connsiteX39" fmla="*/ 641569 w 1034477"/>
                    <a:gd name="connsiteY39" fmla="*/ 962069 h 1018310"/>
                    <a:gd name="connsiteX40" fmla="*/ 582039 w 1034477"/>
                    <a:gd name="connsiteY40" fmla="*/ 1002549 h 1018310"/>
                    <a:gd name="connsiteX41" fmla="*/ 541558 w 1034477"/>
                    <a:gd name="connsiteY41" fmla="*/ 964449 h 1018310"/>
                    <a:gd name="connsiteX42" fmla="*/ 512981 w 1034477"/>
                    <a:gd name="connsiteY42" fmla="*/ 1016840 h 1018310"/>
                    <a:gd name="connsiteX43" fmla="*/ 467739 w 1034477"/>
                    <a:gd name="connsiteY43" fmla="*/ 945398 h 1018310"/>
                    <a:gd name="connsiteX44" fmla="*/ 439163 w 1034477"/>
                    <a:gd name="connsiteY44" fmla="*/ 973977 h 1018310"/>
                    <a:gd name="connsiteX45" fmla="*/ 415352 w 1034477"/>
                    <a:gd name="connsiteY45" fmla="*/ 921587 h 1018310"/>
                    <a:gd name="connsiteX46" fmla="*/ 362962 w 1034477"/>
                    <a:gd name="connsiteY46" fmla="*/ 938259 h 1018310"/>
                    <a:gd name="connsiteX47" fmla="*/ 365345 w 1034477"/>
                    <a:gd name="connsiteY47" fmla="*/ 890630 h 1018310"/>
                    <a:gd name="connsiteX48" fmla="*/ 322481 w 1034477"/>
                    <a:gd name="connsiteY48" fmla="*/ 926352 h 1018310"/>
                    <a:gd name="connsiteX49" fmla="*/ 315338 w 1034477"/>
                    <a:gd name="connsiteY49" fmla="*/ 859677 h 1018310"/>
                    <a:gd name="connsiteX50" fmla="*/ 184370 w 1034477"/>
                    <a:gd name="connsiteY50" fmla="*/ 964449 h 1018310"/>
                    <a:gd name="connsiteX51" fmla="*/ 139127 w 1034477"/>
                    <a:gd name="connsiteY51" fmla="*/ 983499 h 1018310"/>
                    <a:gd name="connsiteX52" fmla="*/ 162939 w 1034477"/>
                    <a:gd name="connsiteY52" fmla="*/ 940637 h 1018310"/>
                    <a:gd name="connsiteX53" fmla="*/ 286764 w 1034477"/>
                    <a:gd name="connsiteY53" fmla="*/ 838243 h 1018310"/>
                    <a:gd name="connsiteX54" fmla="*/ 217708 w 1034477"/>
                    <a:gd name="connsiteY54" fmla="*/ 814431 h 1018310"/>
                    <a:gd name="connsiteX55" fmla="*/ 251044 w 1034477"/>
                    <a:gd name="connsiteY55" fmla="*/ 778714 h 1018310"/>
                    <a:gd name="connsiteX56" fmla="*/ 224853 w 1034477"/>
                    <a:gd name="connsiteY56" fmla="*/ 733467 h 1018310"/>
                    <a:gd name="connsiteX57" fmla="*/ 124837 w 1034477"/>
                    <a:gd name="connsiteY57" fmla="*/ 759664 h 1018310"/>
                    <a:gd name="connsiteX58" fmla="*/ 217707 w 1034477"/>
                    <a:gd name="connsiteY58" fmla="*/ 704896 h 1018310"/>
                    <a:gd name="connsiteX59" fmla="*/ 198659 w 1034477"/>
                    <a:gd name="connsiteY59" fmla="*/ 657268 h 1018310"/>
                    <a:gd name="connsiteX60" fmla="*/ 36730 w 1034477"/>
                    <a:gd name="connsiteY60" fmla="*/ 671559 h 1018310"/>
                    <a:gd name="connsiteX61" fmla="*/ 198660 w 1034477"/>
                    <a:gd name="connsiteY61" fmla="*/ 642980 h 1018310"/>
                    <a:gd name="connsiteX62" fmla="*/ 103407 w 1034477"/>
                    <a:gd name="connsiteY62" fmla="*/ 612027 h 1018310"/>
                    <a:gd name="connsiteX63" fmla="*/ 167703 w 1034477"/>
                    <a:gd name="connsiteY63" fmla="*/ 573924 h 1018310"/>
                    <a:gd name="connsiteX64" fmla="*/ 81978 w 1034477"/>
                    <a:gd name="connsiteY64" fmla="*/ 547731 h 1018310"/>
                    <a:gd name="connsiteX65" fmla="*/ 201041 w 1034477"/>
                    <a:gd name="connsiteY65" fmla="*/ 552493 h 1018310"/>
                    <a:gd name="connsiteX66" fmla="*/ 153416 w 1034477"/>
                    <a:gd name="connsiteY66" fmla="*/ 471530 h 1018310"/>
                    <a:gd name="connsiteX67" fmla="*/ 74834 w 1034477"/>
                    <a:gd name="connsiteY67" fmla="*/ 419143 h 1018310"/>
                    <a:gd name="connsiteX68" fmla="*/ 3394 w 1034477"/>
                    <a:gd name="connsiteY68" fmla="*/ 385807 h 1018310"/>
                    <a:gd name="connsiteX69" fmla="*/ 22447 w 1034477"/>
                    <a:gd name="connsiteY69" fmla="*/ 345324 h 1018310"/>
                    <a:gd name="connsiteX70" fmla="*/ 117698 w 1034477"/>
                    <a:gd name="connsiteY70" fmla="*/ 416762 h 1018310"/>
                    <a:gd name="connsiteX71" fmla="*/ 229612 w 1034477"/>
                    <a:gd name="connsiteY71" fmla="*/ 457246 h 1018310"/>
                    <a:gd name="connsiteX72" fmla="*/ 251047 w 1034477"/>
                    <a:gd name="connsiteY72" fmla="*/ 414380 h 1018310"/>
                    <a:gd name="connsiteX73" fmla="*/ 205800 w 1034477"/>
                    <a:gd name="connsiteY73" fmla="*/ 373902 h 1018310"/>
                    <a:gd name="connsiteX74" fmla="*/ 258188 w 1034477"/>
                    <a:gd name="connsiteY74" fmla="*/ 381046 h 1018310"/>
                    <a:gd name="connsiteX75" fmla="*/ 298668 w 1034477"/>
                    <a:gd name="connsiteY75" fmla="*/ 331038 h 1018310"/>
                    <a:gd name="connsiteX76" fmla="*/ 284381 w 1034477"/>
                    <a:gd name="connsiteY76" fmla="*/ 261984 h 1018310"/>
                    <a:gd name="connsiteX77" fmla="*/ 334387 w 1034477"/>
                    <a:gd name="connsiteY77" fmla="*/ 285796 h 1018310"/>
                    <a:gd name="connsiteX78" fmla="*/ 293907 w 1034477"/>
                    <a:gd name="connsiteY78" fmla="*/ 81008 h 1018310"/>
                    <a:gd name="connsiteX0" fmla="*/ 293907 w 1034477"/>
                    <a:gd name="connsiteY0" fmla="*/ 1 h 937303"/>
                    <a:gd name="connsiteX1" fmla="*/ 377250 w 1034477"/>
                    <a:gd name="connsiteY1" fmla="*/ 111920 h 937303"/>
                    <a:gd name="connsiteX2" fmla="*/ 408207 w 1034477"/>
                    <a:gd name="connsiteY2" fmla="*/ 154783 h 937303"/>
                    <a:gd name="connsiteX3" fmla="*/ 410587 w 1034477"/>
                    <a:gd name="connsiteY3" fmla="*/ 85727 h 937303"/>
                    <a:gd name="connsiteX4" fmla="*/ 460597 w 1034477"/>
                    <a:gd name="connsiteY4" fmla="*/ 128586 h 937303"/>
                    <a:gd name="connsiteX5" fmla="*/ 482025 w 1034477"/>
                    <a:gd name="connsiteY5" fmla="*/ 114301 h 937303"/>
                    <a:gd name="connsiteX6" fmla="*/ 558225 w 1034477"/>
                    <a:gd name="connsiteY6" fmla="*/ 102395 h 937303"/>
                    <a:gd name="connsiteX7" fmla="*/ 624901 w 1034477"/>
                    <a:gd name="connsiteY7" fmla="*/ 123826 h 937303"/>
                    <a:gd name="connsiteX8" fmla="*/ 655856 w 1034477"/>
                    <a:gd name="connsiteY8" fmla="*/ 142876 h 937303"/>
                    <a:gd name="connsiteX9" fmla="*/ 705862 w 1034477"/>
                    <a:gd name="connsiteY9" fmla="*/ 102394 h 937303"/>
                    <a:gd name="connsiteX10" fmla="*/ 696337 w 1034477"/>
                    <a:gd name="connsiteY10" fmla="*/ 164309 h 937303"/>
                    <a:gd name="connsiteX11" fmla="*/ 748726 w 1034477"/>
                    <a:gd name="connsiteY11" fmla="*/ 188120 h 937303"/>
                    <a:gd name="connsiteX12" fmla="*/ 817781 w 1034477"/>
                    <a:gd name="connsiteY12" fmla="*/ 121445 h 937303"/>
                    <a:gd name="connsiteX13" fmla="*/ 784444 w 1034477"/>
                    <a:gd name="connsiteY13" fmla="*/ 202409 h 937303"/>
                    <a:gd name="connsiteX14" fmla="*/ 824926 w 1034477"/>
                    <a:gd name="connsiteY14" fmla="*/ 195265 h 937303"/>
                    <a:gd name="connsiteX15" fmla="*/ 824925 w 1034477"/>
                    <a:gd name="connsiteY15" fmla="*/ 240509 h 937303"/>
                    <a:gd name="connsiteX16" fmla="*/ 865405 w 1034477"/>
                    <a:gd name="connsiteY16" fmla="*/ 242890 h 937303"/>
                    <a:gd name="connsiteX17" fmla="*/ 915413 w 1034477"/>
                    <a:gd name="connsiteY17" fmla="*/ 278608 h 937303"/>
                    <a:gd name="connsiteX18" fmla="*/ 915412 w 1034477"/>
                    <a:gd name="connsiteY18" fmla="*/ 328614 h 937303"/>
                    <a:gd name="connsiteX19" fmla="*/ 924938 w 1034477"/>
                    <a:gd name="connsiteY19" fmla="*/ 414339 h 937303"/>
                    <a:gd name="connsiteX20" fmla="*/ 979707 w 1034477"/>
                    <a:gd name="connsiteY20" fmla="*/ 423864 h 937303"/>
                    <a:gd name="connsiteX21" fmla="*/ 941606 w 1034477"/>
                    <a:gd name="connsiteY21" fmla="*/ 464345 h 937303"/>
                    <a:gd name="connsiteX22" fmla="*/ 989231 w 1034477"/>
                    <a:gd name="connsiteY22" fmla="*/ 507207 h 937303"/>
                    <a:gd name="connsiteX23" fmla="*/ 963038 w 1034477"/>
                    <a:gd name="connsiteY23" fmla="*/ 538164 h 937303"/>
                    <a:gd name="connsiteX24" fmla="*/ 970181 w 1034477"/>
                    <a:gd name="connsiteY24" fmla="*/ 578645 h 937303"/>
                    <a:gd name="connsiteX25" fmla="*/ 915411 w 1034477"/>
                    <a:gd name="connsiteY25" fmla="*/ 614364 h 937303"/>
                    <a:gd name="connsiteX26" fmla="*/ 1034477 w 1034477"/>
                    <a:gd name="connsiteY26" fmla="*/ 659609 h 937303"/>
                    <a:gd name="connsiteX27" fmla="*/ 915414 w 1034477"/>
                    <a:gd name="connsiteY27" fmla="*/ 650084 h 937303"/>
                    <a:gd name="connsiteX28" fmla="*/ 913031 w 1034477"/>
                    <a:gd name="connsiteY28" fmla="*/ 723901 h 937303"/>
                    <a:gd name="connsiteX29" fmla="*/ 882075 w 1034477"/>
                    <a:gd name="connsiteY29" fmla="*/ 738189 h 937303"/>
                    <a:gd name="connsiteX30" fmla="*/ 848736 w 1034477"/>
                    <a:gd name="connsiteY30" fmla="*/ 781052 h 937303"/>
                    <a:gd name="connsiteX31" fmla="*/ 801113 w 1034477"/>
                    <a:gd name="connsiteY31" fmla="*/ 809626 h 937303"/>
                    <a:gd name="connsiteX32" fmla="*/ 874932 w 1034477"/>
                    <a:gd name="connsiteY32" fmla="*/ 902494 h 937303"/>
                    <a:gd name="connsiteX33" fmla="*/ 808256 w 1034477"/>
                    <a:gd name="connsiteY33" fmla="*/ 850108 h 937303"/>
                    <a:gd name="connsiteX34" fmla="*/ 758250 w 1034477"/>
                    <a:gd name="connsiteY34" fmla="*/ 845344 h 937303"/>
                    <a:gd name="connsiteX35" fmla="*/ 720151 w 1034477"/>
                    <a:gd name="connsiteY35" fmla="*/ 852487 h 937303"/>
                    <a:gd name="connsiteX36" fmla="*/ 698720 w 1034477"/>
                    <a:gd name="connsiteY36" fmla="*/ 873917 h 937303"/>
                    <a:gd name="connsiteX37" fmla="*/ 710627 w 1034477"/>
                    <a:gd name="connsiteY37" fmla="*/ 931070 h 937303"/>
                    <a:gd name="connsiteX38" fmla="*/ 641569 w 1034477"/>
                    <a:gd name="connsiteY38" fmla="*/ 881062 h 937303"/>
                    <a:gd name="connsiteX39" fmla="*/ 582039 w 1034477"/>
                    <a:gd name="connsiteY39" fmla="*/ 921542 h 937303"/>
                    <a:gd name="connsiteX40" fmla="*/ 541558 w 1034477"/>
                    <a:gd name="connsiteY40" fmla="*/ 883442 h 937303"/>
                    <a:gd name="connsiteX41" fmla="*/ 512981 w 1034477"/>
                    <a:gd name="connsiteY41" fmla="*/ 935833 h 937303"/>
                    <a:gd name="connsiteX42" fmla="*/ 467739 w 1034477"/>
                    <a:gd name="connsiteY42" fmla="*/ 864391 h 937303"/>
                    <a:gd name="connsiteX43" fmla="*/ 439163 w 1034477"/>
                    <a:gd name="connsiteY43" fmla="*/ 892970 h 937303"/>
                    <a:gd name="connsiteX44" fmla="*/ 415352 w 1034477"/>
                    <a:gd name="connsiteY44" fmla="*/ 840580 h 937303"/>
                    <a:gd name="connsiteX45" fmla="*/ 362962 w 1034477"/>
                    <a:gd name="connsiteY45" fmla="*/ 857252 h 937303"/>
                    <a:gd name="connsiteX46" fmla="*/ 365345 w 1034477"/>
                    <a:gd name="connsiteY46" fmla="*/ 809623 h 937303"/>
                    <a:gd name="connsiteX47" fmla="*/ 322481 w 1034477"/>
                    <a:gd name="connsiteY47" fmla="*/ 845345 h 937303"/>
                    <a:gd name="connsiteX48" fmla="*/ 315338 w 1034477"/>
                    <a:gd name="connsiteY48" fmla="*/ 778670 h 937303"/>
                    <a:gd name="connsiteX49" fmla="*/ 184370 w 1034477"/>
                    <a:gd name="connsiteY49" fmla="*/ 883442 h 937303"/>
                    <a:gd name="connsiteX50" fmla="*/ 139127 w 1034477"/>
                    <a:gd name="connsiteY50" fmla="*/ 902492 h 937303"/>
                    <a:gd name="connsiteX51" fmla="*/ 162939 w 1034477"/>
                    <a:gd name="connsiteY51" fmla="*/ 859630 h 937303"/>
                    <a:gd name="connsiteX52" fmla="*/ 286764 w 1034477"/>
                    <a:gd name="connsiteY52" fmla="*/ 757236 h 937303"/>
                    <a:gd name="connsiteX53" fmla="*/ 217708 w 1034477"/>
                    <a:gd name="connsiteY53" fmla="*/ 733424 h 937303"/>
                    <a:gd name="connsiteX54" fmla="*/ 251044 w 1034477"/>
                    <a:gd name="connsiteY54" fmla="*/ 697707 h 937303"/>
                    <a:gd name="connsiteX55" fmla="*/ 224853 w 1034477"/>
                    <a:gd name="connsiteY55" fmla="*/ 652460 h 937303"/>
                    <a:gd name="connsiteX56" fmla="*/ 124837 w 1034477"/>
                    <a:gd name="connsiteY56" fmla="*/ 678657 h 937303"/>
                    <a:gd name="connsiteX57" fmla="*/ 217707 w 1034477"/>
                    <a:gd name="connsiteY57" fmla="*/ 623889 h 937303"/>
                    <a:gd name="connsiteX58" fmla="*/ 198659 w 1034477"/>
                    <a:gd name="connsiteY58" fmla="*/ 576261 h 937303"/>
                    <a:gd name="connsiteX59" fmla="*/ 36730 w 1034477"/>
                    <a:gd name="connsiteY59" fmla="*/ 590552 h 937303"/>
                    <a:gd name="connsiteX60" fmla="*/ 198660 w 1034477"/>
                    <a:gd name="connsiteY60" fmla="*/ 561973 h 937303"/>
                    <a:gd name="connsiteX61" fmla="*/ 103407 w 1034477"/>
                    <a:gd name="connsiteY61" fmla="*/ 531020 h 937303"/>
                    <a:gd name="connsiteX62" fmla="*/ 167703 w 1034477"/>
                    <a:gd name="connsiteY62" fmla="*/ 492917 h 937303"/>
                    <a:gd name="connsiteX63" fmla="*/ 81978 w 1034477"/>
                    <a:gd name="connsiteY63" fmla="*/ 466724 h 937303"/>
                    <a:gd name="connsiteX64" fmla="*/ 201041 w 1034477"/>
                    <a:gd name="connsiteY64" fmla="*/ 471486 h 937303"/>
                    <a:gd name="connsiteX65" fmla="*/ 153416 w 1034477"/>
                    <a:gd name="connsiteY65" fmla="*/ 390523 h 937303"/>
                    <a:gd name="connsiteX66" fmla="*/ 74834 w 1034477"/>
                    <a:gd name="connsiteY66" fmla="*/ 338136 h 937303"/>
                    <a:gd name="connsiteX67" fmla="*/ 3394 w 1034477"/>
                    <a:gd name="connsiteY67" fmla="*/ 304800 h 937303"/>
                    <a:gd name="connsiteX68" fmla="*/ 22447 w 1034477"/>
                    <a:gd name="connsiteY68" fmla="*/ 264317 h 937303"/>
                    <a:gd name="connsiteX69" fmla="*/ 117698 w 1034477"/>
                    <a:gd name="connsiteY69" fmla="*/ 335755 h 937303"/>
                    <a:gd name="connsiteX70" fmla="*/ 229612 w 1034477"/>
                    <a:gd name="connsiteY70" fmla="*/ 376239 h 937303"/>
                    <a:gd name="connsiteX71" fmla="*/ 251047 w 1034477"/>
                    <a:gd name="connsiteY71" fmla="*/ 333373 h 937303"/>
                    <a:gd name="connsiteX72" fmla="*/ 205800 w 1034477"/>
                    <a:gd name="connsiteY72" fmla="*/ 292895 h 937303"/>
                    <a:gd name="connsiteX73" fmla="*/ 258188 w 1034477"/>
                    <a:gd name="connsiteY73" fmla="*/ 300039 h 937303"/>
                    <a:gd name="connsiteX74" fmla="*/ 298668 w 1034477"/>
                    <a:gd name="connsiteY74" fmla="*/ 250031 h 937303"/>
                    <a:gd name="connsiteX75" fmla="*/ 284381 w 1034477"/>
                    <a:gd name="connsiteY75" fmla="*/ 180977 h 937303"/>
                    <a:gd name="connsiteX76" fmla="*/ 334387 w 1034477"/>
                    <a:gd name="connsiteY76" fmla="*/ 204789 h 937303"/>
                    <a:gd name="connsiteX77" fmla="*/ 293907 w 1034477"/>
                    <a:gd name="connsiteY77" fmla="*/ 1 h 937303"/>
                    <a:gd name="connsiteX0" fmla="*/ 334387 w 1034477"/>
                    <a:gd name="connsiteY0" fmla="*/ 119379 h 851893"/>
                    <a:gd name="connsiteX1" fmla="*/ 377250 w 1034477"/>
                    <a:gd name="connsiteY1" fmla="*/ 26510 h 851893"/>
                    <a:gd name="connsiteX2" fmla="*/ 408207 w 1034477"/>
                    <a:gd name="connsiteY2" fmla="*/ 69373 h 851893"/>
                    <a:gd name="connsiteX3" fmla="*/ 410587 w 1034477"/>
                    <a:gd name="connsiteY3" fmla="*/ 317 h 851893"/>
                    <a:gd name="connsiteX4" fmla="*/ 460597 w 1034477"/>
                    <a:gd name="connsiteY4" fmla="*/ 43176 h 851893"/>
                    <a:gd name="connsiteX5" fmla="*/ 482025 w 1034477"/>
                    <a:gd name="connsiteY5" fmla="*/ 28891 h 851893"/>
                    <a:gd name="connsiteX6" fmla="*/ 558225 w 1034477"/>
                    <a:gd name="connsiteY6" fmla="*/ 16985 h 851893"/>
                    <a:gd name="connsiteX7" fmla="*/ 624901 w 1034477"/>
                    <a:gd name="connsiteY7" fmla="*/ 38416 h 851893"/>
                    <a:gd name="connsiteX8" fmla="*/ 655856 w 1034477"/>
                    <a:gd name="connsiteY8" fmla="*/ 57466 h 851893"/>
                    <a:gd name="connsiteX9" fmla="*/ 705862 w 1034477"/>
                    <a:gd name="connsiteY9" fmla="*/ 16984 h 851893"/>
                    <a:gd name="connsiteX10" fmla="*/ 696337 w 1034477"/>
                    <a:gd name="connsiteY10" fmla="*/ 78899 h 851893"/>
                    <a:gd name="connsiteX11" fmla="*/ 748726 w 1034477"/>
                    <a:gd name="connsiteY11" fmla="*/ 102710 h 851893"/>
                    <a:gd name="connsiteX12" fmla="*/ 817781 w 1034477"/>
                    <a:gd name="connsiteY12" fmla="*/ 36035 h 851893"/>
                    <a:gd name="connsiteX13" fmla="*/ 784444 w 1034477"/>
                    <a:gd name="connsiteY13" fmla="*/ 116999 h 851893"/>
                    <a:gd name="connsiteX14" fmla="*/ 824926 w 1034477"/>
                    <a:gd name="connsiteY14" fmla="*/ 109855 h 851893"/>
                    <a:gd name="connsiteX15" fmla="*/ 824925 w 1034477"/>
                    <a:gd name="connsiteY15" fmla="*/ 155099 h 851893"/>
                    <a:gd name="connsiteX16" fmla="*/ 865405 w 1034477"/>
                    <a:gd name="connsiteY16" fmla="*/ 157480 h 851893"/>
                    <a:gd name="connsiteX17" fmla="*/ 915413 w 1034477"/>
                    <a:gd name="connsiteY17" fmla="*/ 193198 h 851893"/>
                    <a:gd name="connsiteX18" fmla="*/ 915412 w 1034477"/>
                    <a:gd name="connsiteY18" fmla="*/ 243204 h 851893"/>
                    <a:gd name="connsiteX19" fmla="*/ 924938 w 1034477"/>
                    <a:gd name="connsiteY19" fmla="*/ 328929 h 851893"/>
                    <a:gd name="connsiteX20" fmla="*/ 979707 w 1034477"/>
                    <a:gd name="connsiteY20" fmla="*/ 338454 h 851893"/>
                    <a:gd name="connsiteX21" fmla="*/ 941606 w 1034477"/>
                    <a:gd name="connsiteY21" fmla="*/ 378935 h 851893"/>
                    <a:gd name="connsiteX22" fmla="*/ 989231 w 1034477"/>
                    <a:gd name="connsiteY22" fmla="*/ 421797 h 851893"/>
                    <a:gd name="connsiteX23" fmla="*/ 963038 w 1034477"/>
                    <a:gd name="connsiteY23" fmla="*/ 452754 h 851893"/>
                    <a:gd name="connsiteX24" fmla="*/ 970181 w 1034477"/>
                    <a:gd name="connsiteY24" fmla="*/ 493235 h 851893"/>
                    <a:gd name="connsiteX25" fmla="*/ 915411 w 1034477"/>
                    <a:gd name="connsiteY25" fmla="*/ 528954 h 851893"/>
                    <a:gd name="connsiteX26" fmla="*/ 1034477 w 1034477"/>
                    <a:gd name="connsiteY26" fmla="*/ 574199 h 851893"/>
                    <a:gd name="connsiteX27" fmla="*/ 915414 w 1034477"/>
                    <a:gd name="connsiteY27" fmla="*/ 564674 h 851893"/>
                    <a:gd name="connsiteX28" fmla="*/ 913031 w 1034477"/>
                    <a:gd name="connsiteY28" fmla="*/ 638491 h 851893"/>
                    <a:gd name="connsiteX29" fmla="*/ 882075 w 1034477"/>
                    <a:gd name="connsiteY29" fmla="*/ 652779 h 851893"/>
                    <a:gd name="connsiteX30" fmla="*/ 848736 w 1034477"/>
                    <a:gd name="connsiteY30" fmla="*/ 695642 h 851893"/>
                    <a:gd name="connsiteX31" fmla="*/ 801113 w 1034477"/>
                    <a:gd name="connsiteY31" fmla="*/ 724216 h 851893"/>
                    <a:gd name="connsiteX32" fmla="*/ 874932 w 1034477"/>
                    <a:gd name="connsiteY32" fmla="*/ 817084 h 851893"/>
                    <a:gd name="connsiteX33" fmla="*/ 808256 w 1034477"/>
                    <a:gd name="connsiteY33" fmla="*/ 764698 h 851893"/>
                    <a:gd name="connsiteX34" fmla="*/ 758250 w 1034477"/>
                    <a:gd name="connsiteY34" fmla="*/ 759934 h 851893"/>
                    <a:gd name="connsiteX35" fmla="*/ 720151 w 1034477"/>
                    <a:gd name="connsiteY35" fmla="*/ 767077 h 851893"/>
                    <a:gd name="connsiteX36" fmla="*/ 698720 w 1034477"/>
                    <a:gd name="connsiteY36" fmla="*/ 788507 h 851893"/>
                    <a:gd name="connsiteX37" fmla="*/ 710627 w 1034477"/>
                    <a:gd name="connsiteY37" fmla="*/ 845660 h 851893"/>
                    <a:gd name="connsiteX38" fmla="*/ 641569 w 1034477"/>
                    <a:gd name="connsiteY38" fmla="*/ 795652 h 851893"/>
                    <a:gd name="connsiteX39" fmla="*/ 582039 w 1034477"/>
                    <a:gd name="connsiteY39" fmla="*/ 836132 h 851893"/>
                    <a:gd name="connsiteX40" fmla="*/ 541558 w 1034477"/>
                    <a:gd name="connsiteY40" fmla="*/ 798032 h 851893"/>
                    <a:gd name="connsiteX41" fmla="*/ 512981 w 1034477"/>
                    <a:gd name="connsiteY41" fmla="*/ 850423 h 851893"/>
                    <a:gd name="connsiteX42" fmla="*/ 467739 w 1034477"/>
                    <a:gd name="connsiteY42" fmla="*/ 778981 h 851893"/>
                    <a:gd name="connsiteX43" fmla="*/ 439163 w 1034477"/>
                    <a:gd name="connsiteY43" fmla="*/ 807560 h 851893"/>
                    <a:gd name="connsiteX44" fmla="*/ 415352 w 1034477"/>
                    <a:gd name="connsiteY44" fmla="*/ 755170 h 851893"/>
                    <a:gd name="connsiteX45" fmla="*/ 362962 w 1034477"/>
                    <a:gd name="connsiteY45" fmla="*/ 771842 h 851893"/>
                    <a:gd name="connsiteX46" fmla="*/ 365345 w 1034477"/>
                    <a:gd name="connsiteY46" fmla="*/ 724213 h 851893"/>
                    <a:gd name="connsiteX47" fmla="*/ 322481 w 1034477"/>
                    <a:gd name="connsiteY47" fmla="*/ 759935 h 851893"/>
                    <a:gd name="connsiteX48" fmla="*/ 315338 w 1034477"/>
                    <a:gd name="connsiteY48" fmla="*/ 693260 h 851893"/>
                    <a:gd name="connsiteX49" fmla="*/ 184370 w 1034477"/>
                    <a:gd name="connsiteY49" fmla="*/ 798032 h 851893"/>
                    <a:gd name="connsiteX50" fmla="*/ 139127 w 1034477"/>
                    <a:gd name="connsiteY50" fmla="*/ 817082 h 851893"/>
                    <a:gd name="connsiteX51" fmla="*/ 162939 w 1034477"/>
                    <a:gd name="connsiteY51" fmla="*/ 774220 h 851893"/>
                    <a:gd name="connsiteX52" fmla="*/ 286764 w 1034477"/>
                    <a:gd name="connsiteY52" fmla="*/ 671826 h 851893"/>
                    <a:gd name="connsiteX53" fmla="*/ 217708 w 1034477"/>
                    <a:gd name="connsiteY53" fmla="*/ 648014 h 851893"/>
                    <a:gd name="connsiteX54" fmla="*/ 251044 w 1034477"/>
                    <a:gd name="connsiteY54" fmla="*/ 612297 h 851893"/>
                    <a:gd name="connsiteX55" fmla="*/ 224853 w 1034477"/>
                    <a:gd name="connsiteY55" fmla="*/ 567050 h 851893"/>
                    <a:gd name="connsiteX56" fmla="*/ 124837 w 1034477"/>
                    <a:gd name="connsiteY56" fmla="*/ 593247 h 851893"/>
                    <a:gd name="connsiteX57" fmla="*/ 217707 w 1034477"/>
                    <a:gd name="connsiteY57" fmla="*/ 538479 h 851893"/>
                    <a:gd name="connsiteX58" fmla="*/ 198659 w 1034477"/>
                    <a:gd name="connsiteY58" fmla="*/ 490851 h 851893"/>
                    <a:gd name="connsiteX59" fmla="*/ 36730 w 1034477"/>
                    <a:gd name="connsiteY59" fmla="*/ 505142 h 851893"/>
                    <a:gd name="connsiteX60" fmla="*/ 198660 w 1034477"/>
                    <a:gd name="connsiteY60" fmla="*/ 476563 h 851893"/>
                    <a:gd name="connsiteX61" fmla="*/ 103407 w 1034477"/>
                    <a:gd name="connsiteY61" fmla="*/ 445610 h 851893"/>
                    <a:gd name="connsiteX62" fmla="*/ 167703 w 1034477"/>
                    <a:gd name="connsiteY62" fmla="*/ 407507 h 851893"/>
                    <a:gd name="connsiteX63" fmla="*/ 81978 w 1034477"/>
                    <a:gd name="connsiteY63" fmla="*/ 381314 h 851893"/>
                    <a:gd name="connsiteX64" fmla="*/ 201041 w 1034477"/>
                    <a:gd name="connsiteY64" fmla="*/ 386076 h 851893"/>
                    <a:gd name="connsiteX65" fmla="*/ 153416 w 1034477"/>
                    <a:gd name="connsiteY65" fmla="*/ 305113 h 851893"/>
                    <a:gd name="connsiteX66" fmla="*/ 74834 w 1034477"/>
                    <a:gd name="connsiteY66" fmla="*/ 252726 h 851893"/>
                    <a:gd name="connsiteX67" fmla="*/ 3394 w 1034477"/>
                    <a:gd name="connsiteY67" fmla="*/ 219390 h 851893"/>
                    <a:gd name="connsiteX68" fmla="*/ 22447 w 1034477"/>
                    <a:gd name="connsiteY68" fmla="*/ 178907 h 851893"/>
                    <a:gd name="connsiteX69" fmla="*/ 117698 w 1034477"/>
                    <a:gd name="connsiteY69" fmla="*/ 250345 h 851893"/>
                    <a:gd name="connsiteX70" fmla="*/ 229612 w 1034477"/>
                    <a:gd name="connsiteY70" fmla="*/ 290829 h 851893"/>
                    <a:gd name="connsiteX71" fmla="*/ 251047 w 1034477"/>
                    <a:gd name="connsiteY71" fmla="*/ 247963 h 851893"/>
                    <a:gd name="connsiteX72" fmla="*/ 205800 w 1034477"/>
                    <a:gd name="connsiteY72" fmla="*/ 207485 h 851893"/>
                    <a:gd name="connsiteX73" fmla="*/ 258188 w 1034477"/>
                    <a:gd name="connsiteY73" fmla="*/ 214629 h 851893"/>
                    <a:gd name="connsiteX74" fmla="*/ 298668 w 1034477"/>
                    <a:gd name="connsiteY74" fmla="*/ 164621 h 851893"/>
                    <a:gd name="connsiteX75" fmla="*/ 284381 w 1034477"/>
                    <a:gd name="connsiteY75" fmla="*/ 95567 h 851893"/>
                    <a:gd name="connsiteX76" fmla="*/ 334387 w 1034477"/>
                    <a:gd name="connsiteY76" fmla="*/ 119379 h 851893"/>
                    <a:gd name="connsiteX0" fmla="*/ 334387 w 1034477"/>
                    <a:gd name="connsiteY0" fmla="*/ 119377 h 851891"/>
                    <a:gd name="connsiteX1" fmla="*/ 377250 w 1034477"/>
                    <a:gd name="connsiteY1" fmla="*/ 26508 h 851891"/>
                    <a:gd name="connsiteX2" fmla="*/ 408207 w 1034477"/>
                    <a:gd name="connsiteY2" fmla="*/ 69371 h 851891"/>
                    <a:gd name="connsiteX3" fmla="*/ 410587 w 1034477"/>
                    <a:gd name="connsiteY3" fmla="*/ 315 h 851891"/>
                    <a:gd name="connsiteX4" fmla="*/ 460597 w 1034477"/>
                    <a:gd name="connsiteY4" fmla="*/ 43174 h 851891"/>
                    <a:gd name="connsiteX5" fmla="*/ 482025 w 1034477"/>
                    <a:gd name="connsiteY5" fmla="*/ 28889 h 851891"/>
                    <a:gd name="connsiteX6" fmla="*/ 558225 w 1034477"/>
                    <a:gd name="connsiteY6" fmla="*/ 16983 h 851891"/>
                    <a:gd name="connsiteX7" fmla="*/ 624901 w 1034477"/>
                    <a:gd name="connsiteY7" fmla="*/ 38414 h 851891"/>
                    <a:gd name="connsiteX8" fmla="*/ 655856 w 1034477"/>
                    <a:gd name="connsiteY8" fmla="*/ 57464 h 851891"/>
                    <a:gd name="connsiteX9" fmla="*/ 705862 w 1034477"/>
                    <a:gd name="connsiteY9" fmla="*/ 16982 h 851891"/>
                    <a:gd name="connsiteX10" fmla="*/ 696337 w 1034477"/>
                    <a:gd name="connsiteY10" fmla="*/ 78897 h 851891"/>
                    <a:gd name="connsiteX11" fmla="*/ 748726 w 1034477"/>
                    <a:gd name="connsiteY11" fmla="*/ 102708 h 851891"/>
                    <a:gd name="connsiteX12" fmla="*/ 817781 w 1034477"/>
                    <a:gd name="connsiteY12" fmla="*/ 36033 h 851891"/>
                    <a:gd name="connsiteX13" fmla="*/ 784444 w 1034477"/>
                    <a:gd name="connsiteY13" fmla="*/ 116997 h 851891"/>
                    <a:gd name="connsiteX14" fmla="*/ 824926 w 1034477"/>
                    <a:gd name="connsiteY14" fmla="*/ 109853 h 851891"/>
                    <a:gd name="connsiteX15" fmla="*/ 824925 w 1034477"/>
                    <a:gd name="connsiteY15" fmla="*/ 155097 h 851891"/>
                    <a:gd name="connsiteX16" fmla="*/ 865405 w 1034477"/>
                    <a:gd name="connsiteY16" fmla="*/ 157478 h 851891"/>
                    <a:gd name="connsiteX17" fmla="*/ 915413 w 1034477"/>
                    <a:gd name="connsiteY17" fmla="*/ 193196 h 851891"/>
                    <a:gd name="connsiteX18" fmla="*/ 915412 w 1034477"/>
                    <a:gd name="connsiteY18" fmla="*/ 243202 h 851891"/>
                    <a:gd name="connsiteX19" fmla="*/ 924938 w 1034477"/>
                    <a:gd name="connsiteY19" fmla="*/ 328927 h 851891"/>
                    <a:gd name="connsiteX20" fmla="*/ 979707 w 1034477"/>
                    <a:gd name="connsiteY20" fmla="*/ 338452 h 851891"/>
                    <a:gd name="connsiteX21" fmla="*/ 941606 w 1034477"/>
                    <a:gd name="connsiteY21" fmla="*/ 378933 h 851891"/>
                    <a:gd name="connsiteX22" fmla="*/ 989231 w 1034477"/>
                    <a:gd name="connsiteY22" fmla="*/ 421795 h 851891"/>
                    <a:gd name="connsiteX23" fmla="*/ 963038 w 1034477"/>
                    <a:gd name="connsiteY23" fmla="*/ 452752 h 851891"/>
                    <a:gd name="connsiteX24" fmla="*/ 970181 w 1034477"/>
                    <a:gd name="connsiteY24" fmla="*/ 493233 h 851891"/>
                    <a:gd name="connsiteX25" fmla="*/ 915411 w 1034477"/>
                    <a:gd name="connsiteY25" fmla="*/ 528952 h 851891"/>
                    <a:gd name="connsiteX26" fmla="*/ 1034477 w 1034477"/>
                    <a:gd name="connsiteY26" fmla="*/ 574197 h 851891"/>
                    <a:gd name="connsiteX27" fmla="*/ 915414 w 1034477"/>
                    <a:gd name="connsiteY27" fmla="*/ 564672 h 851891"/>
                    <a:gd name="connsiteX28" fmla="*/ 913031 w 1034477"/>
                    <a:gd name="connsiteY28" fmla="*/ 638489 h 851891"/>
                    <a:gd name="connsiteX29" fmla="*/ 882075 w 1034477"/>
                    <a:gd name="connsiteY29" fmla="*/ 652777 h 851891"/>
                    <a:gd name="connsiteX30" fmla="*/ 848736 w 1034477"/>
                    <a:gd name="connsiteY30" fmla="*/ 695640 h 851891"/>
                    <a:gd name="connsiteX31" fmla="*/ 801113 w 1034477"/>
                    <a:gd name="connsiteY31" fmla="*/ 724214 h 851891"/>
                    <a:gd name="connsiteX32" fmla="*/ 874932 w 1034477"/>
                    <a:gd name="connsiteY32" fmla="*/ 817082 h 851891"/>
                    <a:gd name="connsiteX33" fmla="*/ 808256 w 1034477"/>
                    <a:gd name="connsiteY33" fmla="*/ 764696 h 851891"/>
                    <a:gd name="connsiteX34" fmla="*/ 758250 w 1034477"/>
                    <a:gd name="connsiteY34" fmla="*/ 759932 h 851891"/>
                    <a:gd name="connsiteX35" fmla="*/ 720151 w 1034477"/>
                    <a:gd name="connsiteY35" fmla="*/ 767075 h 851891"/>
                    <a:gd name="connsiteX36" fmla="*/ 698720 w 1034477"/>
                    <a:gd name="connsiteY36" fmla="*/ 788505 h 851891"/>
                    <a:gd name="connsiteX37" fmla="*/ 710627 w 1034477"/>
                    <a:gd name="connsiteY37" fmla="*/ 845658 h 851891"/>
                    <a:gd name="connsiteX38" fmla="*/ 641569 w 1034477"/>
                    <a:gd name="connsiteY38" fmla="*/ 795650 h 851891"/>
                    <a:gd name="connsiteX39" fmla="*/ 582039 w 1034477"/>
                    <a:gd name="connsiteY39" fmla="*/ 836130 h 851891"/>
                    <a:gd name="connsiteX40" fmla="*/ 541558 w 1034477"/>
                    <a:gd name="connsiteY40" fmla="*/ 798030 h 851891"/>
                    <a:gd name="connsiteX41" fmla="*/ 512981 w 1034477"/>
                    <a:gd name="connsiteY41" fmla="*/ 850421 h 851891"/>
                    <a:gd name="connsiteX42" fmla="*/ 467739 w 1034477"/>
                    <a:gd name="connsiteY42" fmla="*/ 778979 h 851891"/>
                    <a:gd name="connsiteX43" fmla="*/ 439163 w 1034477"/>
                    <a:gd name="connsiteY43" fmla="*/ 807558 h 851891"/>
                    <a:gd name="connsiteX44" fmla="*/ 415352 w 1034477"/>
                    <a:gd name="connsiteY44" fmla="*/ 755168 h 851891"/>
                    <a:gd name="connsiteX45" fmla="*/ 362962 w 1034477"/>
                    <a:gd name="connsiteY45" fmla="*/ 771840 h 851891"/>
                    <a:gd name="connsiteX46" fmla="*/ 365345 w 1034477"/>
                    <a:gd name="connsiteY46" fmla="*/ 724211 h 851891"/>
                    <a:gd name="connsiteX47" fmla="*/ 322481 w 1034477"/>
                    <a:gd name="connsiteY47" fmla="*/ 759933 h 851891"/>
                    <a:gd name="connsiteX48" fmla="*/ 315338 w 1034477"/>
                    <a:gd name="connsiteY48" fmla="*/ 693258 h 851891"/>
                    <a:gd name="connsiteX49" fmla="*/ 184370 w 1034477"/>
                    <a:gd name="connsiteY49" fmla="*/ 798030 h 851891"/>
                    <a:gd name="connsiteX50" fmla="*/ 139127 w 1034477"/>
                    <a:gd name="connsiteY50" fmla="*/ 817080 h 851891"/>
                    <a:gd name="connsiteX51" fmla="*/ 162939 w 1034477"/>
                    <a:gd name="connsiteY51" fmla="*/ 774218 h 851891"/>
                    <a:gd name="connsiteX52" fmla="*/ 286764 w 1034477"/>
                    <a:gd name="connsiteY52" fmla="*/ 671824 h 851891"/>
                    <a:gd name="connsiteX53" fmla="*/ 217708 w 1034477"/>
                    <a:gd name="connsiteY53" fmla="*/ 648012 h 851891"/>
                    <a:gd name="connsiteX54" fmla="*/ 251044 w 1034477"/>
                    <a:gd name="connsiteY54" fmla="*/ 612295 h 851891"/>
                    <a:gd name="connsiteX55" fmla="*/ 224853 w 1034477"/>
                    <a:gd name="connsiteY55" fmla="*/ 567048 h 851891"/>
                    <a:gd name="connsiteX56" fmla="*/ 124837 w 1034477"/>
                    <a:gd name="connsiteY56" fmla="*/ 593245 h 851891"/>
                    <a:gd name="connsiteX57" fmla="*/ 217707 w 1034477"/>
                    <a:gd name="connsiteY57" fmla="*/ 538477 h 851891"/>
                    <a:gd name="connsiteX58" fmla="*/ 198659 w 1034477"/>
                    <a:gd name="connsiteY58" fmla="*/ 490849 h 851891"/>
                    <a:gd name="connsiteX59" fmla="*/ 36730 w 1034477"/>
                    <a:gd name="connsiteY59" fmla="*/ 505140 h 851891"/>
                    <a:gd name="connsiteX60" fmla="*/ 198660 w 1034477"/>
                    <a:gd name="connsiteY60" fmla="*/ 476561 h 851891"/>
                    <a:gd name="connsiteX61" fmla="*/ 103407 w 1034477"/>
                    <a:gd name="connsiteY61" fmla="*/ 445608 h 851891"/>
                    <a:gd name="connsiteX62" fmla="*/ 167703 w 1034477"/>
                    <a:gd name="connsiteY62" fmla="*/ 407505 h 851891"/>
                    <a:gd name="connsiteX63" fmla="*/ 81978 w 1034477"/>
                    <a:gd name="connsiteY63" fmla="*/ 381312 h 851891"/>
                    <a:gd name="connsiteX64" fmla="*/ 201041 w 1034477"/>
                    <a:gd name="connsiteY64" fmla="*/ 386074 h 851891"/>
                    <a:gd name="connsiteX65" fmla="*/ 153416 w 1034477"/>
                    <a:gd name="connsiteY65" fmla="*/ 305111 h 851891"/>
                    <a:gd name="connsiteX66" fmla="*/ 74834 w 1034477"/>
                    <a:gd name="connsiteY66" fmla="*/ 252724 h 851891"/>
                    <a:gd name="connsiteX67" fmla="*/ 3394 w 1034477"/>
                    <a:gd name="connsiteY67" fmla="*/ 219388 h 851891"/>
                    <a:gd name="connsiteX68" fmla="*/ 22447 w 1034477"/>
                    <a:gd name="connsiteY68" fmla="*/ 178905 h 851891"/>
                    <a:gd name="connsiteX69" fmla="*/ 117698 w 1034477"/>
                    <a:gd name="connsiteY69" fmla="*/ 250343 h 851891"/>
                    <a:gd name="connsiteX70" fmla="*/ 229612 w 1034477"/>
                    <a:gd name="connsiteY70" fmla="*/ 290827 h 851891"/>
                    <a:gd name="connsiteX71" fmla="*/ 251047 w 1034477"/>
                    <a:gd name="connsiteY71" fmla="*/ 247961 h 851891"/>
                    <a:gd name="connsiteX72" fmla="*/ 205800 w 1034477"/>
                    <a:gd name="connsiteY72" fmla="*/ 207483 h 851891"/>
                    <a:gd name="connsiteX73" fmla="*/ 258188 w 1034477"/>
                    <a:gd name="connsiteY73" fmla="*/ 214627 h 851891"/>
                    <a:gd name="connsiteX74" fmla="*/ 298668 w 1034477"/>
                    <a:gd name="connsiteY74" fmla="*/ 164619 h 851891"/>
                    <a:gd name="connsiteX75" fmla="*/ 284381 w 1034477"/>
                    <a:gd name="connsiteY75" fmla="*/ 95565 h 851891"/>
                    <a:gd name="connsiteX76" fmla="*/ 334387 w 1034477"/>
                    <a:gd name="connsiteY76" fmla="*/ 119377 h 851891"/>
                    <a:gd name="connsiteX0" fmla="*/ 334387 w 1034477"/>
                    <a:gd name="connsiteY0" fmla="*/ 119377 h 851891"/>
                    <a:gd name="connsiteX1" fmla="*/ 377250 w 1034477"/>
                    <a:gd name="connsiteY1" fmla="*/ 26508 h 851891"/>
                    <a:gd name="connsiteX2" fmla="*/ 408207 w 1034477"/>
                    <a:gd name="connsiteY2" fmla="*/ 69371 h 851891"/>
                    <a:gd name="connsiteX3" fmla="*/ 410587 w 1034477"/>
                    <a:gd name="connsiteY3" fmla="*/ 315 h 851891"/>
                    <a:gd name="connsiteX4" fmla="*/ 460597 w 1034477"/>
                    <a:gd name="connsiteY4" fmla="*/ 43174 h 851891"/>
                    <a:gd name="connsiteX5" fmla="*/ 482025 w 1034477"/>
                    <a:gd name="connsiteY5" fmla="*/ 28889 h 851891"/>
                    <a:gd name="connsiteX6" fmla="*/ 558225 w 1034477"/>
                    <a:gd name="connsiteY6" fmla="*/ 16983 h 851891"/>
                    <a:gd name="connsiteX7" fmla="*/ 624901 w 1034477"/>
                    <a:gd name="connsiteY7" fmla="*/ 38414 h 851891"/>
                    <a:gd name="connsiteX8" fmla="*/ 655856 w 1034477"/>
                    <a:gd name="connsiteY8" fmla="*/ 57464 h 851891"/>
                    <a:gd name="connsiteX9" fmla="*/ 705862 w 1034477"/>
                    <a:gd name="connsiteY9" fmla="*/ 16982 h 851891"/>
                    <a:gd name="connsiteX10" fmla="*/ 696337 w 1034477"/>
                    <a:gd name="connsiteY10" fmla="*/ 78897 h 851891"/>
                    <a:gd name="connsiteX11" fmla="*/ 748726 w 1034477"/>
                    <a:gd name="connsiteY11" fmla="*/ 102708 h 851891"/>
                    <a:gd name="connsiteX12" fmla="*/ 817781 w 1034477"/>
                    <a:gd name="connsiteY12" fmla="*/ 36033 h 851891"/>
                    <a:gd name="connsiteX13" fmla="*/ 784444 w 1034477"/>
                    <a:gd name="connsiteY13" fmla="*/ 116997 h 851891"/>
                    <a:gd name="connsiteX14" fmla="*/ 824926 w 1034477"/>
                    <a:gd name="connsiteY14" fmla="*/ 109853 h 851891"/>
                    <a:gd name="connsiteX15" fmla="*/ 824925 w 1034477"/>
                    <a:gd name="connsiteY15" fmla="*/ 155097 h 851891"/>
                    <a:gd name="connsiteX16" fmla="*/ 865405 w 1034477"/>
                    <a:gd name="connsiteY16" fmla="*/ 157478 h 851891"/>
                    <a:gd name="connsiteX17" fmla="*/ 915413 w 1034477"/>
                    <a:gd name="connsiteY17" fmla="*/ 193196 h 851891"/>
                    <a:gd name="connsiteX18" fmla="*/ 915412 w 1034477"/>
                    <a:gd name="connsiteY18" fmla="*/ 243202 h 851891"/>
                    <a:gd name="connsiteX19" fmla="*/ 924938 w 1034477"/>
                    <a:gd name="connsiteY19" fmla="*/ 328927 h 851891"/>
                    <a:gd name="connsiteX20" fmla="*/ 979707 w 1034477"/>
                    <a:gd name="connsiteY20" fmla="*/ 338452 h 851891"/>
                    <a:gd name="connsiteX21" fmla="*/ 941606 w 1034477"/>
                    <a:gd name="connsiteY21" fmla="*/ 378933 h 851891"/>
                    <a:gd name="connsiteX22" fmla="*/ 989231 w 1034477"/>
                    <a:gd name="connsiteY22" fmla="*/ 421795 h 851891"/>
                    <a:gd name="connsiteX23" fmla="*/ 963038 w 1034477"/>
                    <a:gd name="connsiteY23" fmla="*/ 452752 h 851891"/>
                    <a:gd name="connsiteX24" fmla="*/ 970181 w 1034477"/>
                    <a:gd name="connsiteY24" fmla="*/ 493233 h 851891"/>
                    <a:gd name="connsiteX25" fmla="*/ 915411 w 1034477"/>
                    <a:gd name="connsiteY25" fmla="*/ 528952 h 851891"/>
                    <a:gd name="connsiteX26" fmla="*/ 1034477 w 1034477"/>
                    <a:gd name="connsiteY26" fmla="*/ 574197 h 851891"/>
                    <a:gd name="connsiteX27" fmla="*/ 915414 w 1034477"/>
                    <a:gd name="connsiteY27" fmla="*/ 564672 h 851891"/>
                    <a:gd name="connsiteX28" fmla="*/ 913031 w 1034477"/>
                    <a:gd name="connsiteY28" fmla="*/ 638489 h 851891"/>
                    <a:gd name="connsiteX29" fmla="*/ 882075 w 1034477"/>
                    <a:gd name="connsiteY29" fmla="*/ 652777 h 851891"/>
                    <a:gd name="connsiteX30" fmla="*/ 848736 w 1034477"/>
                    <a:gd name="connsiteY30" fmla="*/ 695640 h 851891"/>
                    <a:gd name="connsiteX31" fmla="*/ 801113 w 1034477"/>
                    <a:gd name="connsiteY31" fmla="*/ 724214 h 851891"/>
                    <a:gd name="connsiteX32" fmla="*/ 914434 w 1034477"/>
                    <a:gd name="connsiteY32" fmla="*/ 821372 h 851891"/>
                    <a:gd name="connsiteX33" fmla="*/ 808256 w 1034477"/>
                    <a:gd name="connsiteY33" fmla="*/ 764696 h 851891"/>
                    <a:gd name="connsiteX34" fmla="*/ 758250 w 1034477"/>
                    <a:gd name="connsiteY34" fmla="*/ 759932 h 851891"/>
                    <a:gd name="connsiteX35" fmla="*/ 720151 w 1034477"/>
                    <a:gd name="connsiteY35" fmla="*/ 767075 h 851891"/>
                    <a:gd name="connsiteX36" fmla="*/ 698720 w 1034477"/>
                    <a:gd name="connsiteY36" fmla="*/ 788505 h 851891"/>
                    <a:gd name="connsiteX37" fmla="*/ 710627 w 1034477"/>
                    <a:gd name="connsiteY37" fmla="*/ 845658 h 851891"/>
                    <a:gd name="connsiteX38" fmla="*/ 641569 w 1034477"/>
                    <a:gd name="connsiteY38" fmla="*/ 795650 h 851891"/>
                    <a:gd name="connsiteX39" fmla="*/ 582039 w 1034477"/>
                    <a:gd name="connsiteY39" fmla="*/ 836130 h 851891"/>
                    <a:gd name="connsiteX40" fmla="*/ 541558 w 1034477"/>
                    <a:gd name="connsiteY40" fmla="*/ 798030 h 851891"/>
                    <a:gd name="connsiteX41" fmla="*/ 512981 w 1034477"/>
                    <a:gd name="connsiteY41" fmla="*/ 850421 h 851891"/>
                    <a:gd name="connsiteX42" fmla="*/ 467739 w 1034477"/>
                    <a:gd name="connsiteY42" fmla="*/ 778979 h 851891"/>
                    <a:gd name="connsiteX43" fmla="*/ 439163 w 1034477"/>
                    <a:gd name="connsiteY43" fmla="*/ 807558 h 851891"/>
                    <a:gd name="connsiteX44" fmla="*/ 415352 w 1034477"/>
                    <a:gd name="connsiteY44" fmla="*/ 755168 h 851891"/>
                    <a:gd name="connsiteX45" fmla="*/ 362962 w 1034477"/>
                    <a:gd name="connsiteY45" fmla="*/ 771840 h 851891"/>
                    <a:gd name="connsiteX46" fmla="*/ 365345 w 1034477"/>
                    <a:gd name="connsiteY46" fmla="*/ 724211 h 851891"/>
                    <a:gd name="connsiteX47" fmla="*/ 322481 w 1034477"/>
                    <a:gd name="connsiteY47" fmla="*/ 759933 h 851891"/>
                    <a:gd name="connsiteX48" fmla="*/ 315338 w 1034477"/>
                    <a:gd name="connsiteY48" fmla="*/ 693258 h 851891"/>
                    <a:gd name="connsiteX49" fmla="*/ 184370 w 1034477"/>
                    <a:gd name="connsiteY49" fmla="*/ 798030 h 851891"/>
                    <a:gd name="connsiteX50" fmla="*/ 139127 w 1034477"/>
                    <a:gd name="connsiteY50" fmla="*/ 817080 h 851891"/>
                    <a:gd name="connsiteX51" fmla="*/ 162939 w 1034477"/>
                    <a:gd name="connsiteY51" fmla="*/ 774218 h 851891"/>
                    <a:gd name="connsiteX52" fmla="*/ 286764 w 1034477"/>
                    <a:gd name="connsiteY52" fmla="*/ 671824 h 851891"/>
                    <a:gd name="connsiteX53" fmla="*/ 217708 w 1034477"/>
                    <a:gd name="connsiteY53" fmla="*/ 648012 h 851891"/>
                    <a:gd name="connsiteX54" fmla="*/ 251044 w 1034477"/>
                    <a:gd name="connsiteY54" fmla="*/ 612295 h 851891"/>
                    <a:gd name="connsiteX55" fmla="*/ 224853 w 1034477"/>
                    <a:gd name="connsiteY55" fmla="*/ 567048 h 851891"/>
                    <a:gd name="connsiteX56" fmla="*/ 124837 w 1034477"/>
                    <a:gd name="connsiteY56" fmla="*/ 593245 h 851891"/>
                    <a:gd name="connsiteX57" fmla="*/ 217707 w 1034477"/>
                    <a:gd name="connsiteY57" fmla="*/ 538477 h 851891"/>
                    <a:gd name="connsiteX58" fmla="*/ 198659 w 1034477"/>
                    <a:gd name="connsiteY58" fmla="*/ 490849 h 851891"/>
                    <a:gd name="connsiteX59" fmla="*/ 36730 w 1034477"/>
                    <a:gd name="connsiteY59" fmla="*/ 505140 h 851891"/>
                    <a:gd name="connsiteX60" fmla="*/ 198660 w 1034477"/>
                    <a:gd name="connsiteY60" fmla="*/ 476561 h 851891"/>
                    <a:gd name="connsiteX61" fmla="*/ 103407 w 1034477"/>
                    <a:gd name="connsiteY61" fmla="*/ 445608 h 851891"/>
                    <a:gd name="connsiteX62" fmla="*/ 167703 w 1034477"/>
                    <a:gd name="connsiteY62" fmla="*/ 407505 h 851891"/>
                    <a:gd name="connsiteX63" fmla="*/ 81978 w 1034477"/>
                    <a:gd name="connsiteY63" fmla="*/ 381312 h 851891"/>
                    <a:gd name="connsiteX64" fmla="*/ 201041 w 1034477"/>
                    <a:gd name="connsiteY64" fmla="*/ 386074 h 851891"/>
                    <a:gd name="connsiteX65" fmla="*/ 153416 w 1034477"/>
                    <a:gd name="connsiteY65" fmla="*/ 305111 h 851891"/>
                    <a:gd name="connsiteX66" fmla="*/ 74834 w 1034477"/>
                    <a:gd name="connsiteY66" fmla="*/ 252724 h 851891"/>
                    <a:gd name="connsiteX67" fmla="*/ 3394 w 1034477"/>
                    <a:gd name="connsiteY67" fmla="*/ 219388 h 851891"/>
                    <a:gd name="connsiteX68" fmla="*/ 22447 w 1034477"/>
                    <a:gd name="connsiteY68" fmla="*/ 178905 h 851891"/>
                    <a:gd name="connsiteX69" fmla="*/ 117698 w 1034477"/>
                    <a:gd name="connsiteY69" fmla="*/ 250343 h 851891"/>
                    <a:gd name="connsiteX70" fmla="*/ 229612 w 1034477"/>
                    <a:gd name="connsiteY70" fmla="*/ 290827 h 851891"/>
                    <a:gd name="connsiteX71" fmla="*/ 251047 w 1034477"/>
                    <a:gd name="connsiteY71" fmla="*/ 247961 h 851891"/>
                    <a:gd name="connsiteX72" fmla="*/ 205800 w 1034477"/>
                    <a:gd name="connsiteY72" fmla="*/ 207483 h 851891"/>
                    <a:gd name="connsiteX73" fmla="*/ 258188 w 1034477"/>
                    <a:gd name="connsiteY73" fmla="*/ 214627 h 851891"/>
                    <a:gd name="connsiteX74" fmla="*/ 298668 w 1034477"/>
                    <a:gd name="connsiteY74" fmla="*/ 164619 h 851891"/>
                    <a:gd name="connsiteX75" fmla="*/ 284381 w 1034477"/>
                    <a:gd name="connsiteY75" fmla="*/ 95565 h 851891"/>
                    <a:gd name="connsiteX76" fmla="*/ 334387 w 1034477"/>
                    <a:gd name="connsiteY76" fmla="*/ 119377 h 851891"/>
                    <a:gd name="connsiteX0" fmla="*/ 334387 w 1034477"/>
                    <a:gd name="connsiteY0" fmla="*/ 119377 h 851891"/>
                    <a:gd name="connsiteX1" fmla="*/ 377250 w 1034477"/>
                    <a:gd name="connsiteY1" fmla="*/ 26508 h 851891"/>
                    <a:gd name="connsiteX2" fmla="*/ 408207 w 1034477"/>
                    <a:gd name="connsiteY2" fmla="*/ 69371 h 851891"/>
                    <a:gd name="connsiteX3" fmla="*/ 410587 w 1034477"/>
                    <a:gd name="connsiteY3" fmla="*/ 315 h 851891"/>
                    <a:gd name="connsiteX4" fmla="*/ 460597 w 1034477"/>
                    <a:gd name="connsiteY4" fmla="*/ 43174 h 851891"/>
                    <a:gd name="connsiteX5" fmla="*/ 482025 w 1034477"/>
                    <a:gd name="connsiteY5" fmla="*/ 28889 h 851891"/>
                    <a:gd name="connsiteX6" fmla="*/ 558225 w 1034477"/>
                    <a:gd name="connsiteY6" fmla="*/ 16983 h 851891"/>
                    <a:gd name="connsiteX7" fmla="*/ 624901 w 1034477"/>
                    <a:gd name="connsiteY7" fmla="*/ 38414 h 851891"/>
                    <a:gd name="connsiteX8" fmla="*/ 655856 w 1034477"/>
                    <a:gd name="connsiteY8" fmla="*/ 57464 h 851891"/>
                    <a:gd name="connsiteX9" fmla="*/ 705862 w 1034477"/>
                    <a:gd name="connsiteY9" fmla="*/ 16982 h 851891"/>
                    <a:gd name="connsiteX10" fmla="*/ 696337 w 1034477"/>
                    <a:gd name="connsiteY10" fmla="*/ 78897 h 851891"/>
                    <a:gd name="connsiteX11" fmla="*/ 748726 w 1034477"/>
                    <a:gd name="connsiteY11" fmla="*/ 102708 h 851891"/>
                    <a:gd name="connsiteX12" fmla="*/ 817781 w 1034477"/>
                    <a:gd name="connsiteY12" fmla="*/ 36033 h 851891"/>
                    <a:gd name="connsiteX13" fmla="*/ 784444 w 1034477"/>
                    <a:gd name="connsiteY13" fmla="*/ 116997 h 851891"/>
                    <a:gd name="connsiteX14" fmla="*/ 824926 w 1034477"/>
                    <a:gd name="connsiteY14" fmla="*/ 109853 h 851891"/>
                    <a:gd name="connsiteX15" fmla="*/ 824925 w 1034477"/>
                    <a:gd name="connsiteY15" fmla="*/ 155097 h 851891"/>
                    <a:gd name="connsiteX16" fmla="*/ 865405 w 1034477"/>
                    <a:gd name="connsiteY16" fmla="*/ 157478 h 851891"/>
                    <a:gd name="connsiteX17" fmla="*/ 915413 w 1034477"/>
                    <a:gd name="connsiteY17" fmla="*/ 193196 h 851891"/>
                    <a:gd name="connsiteX18" fmla="*/ 915412 w 1034477"/>
                    <a:gd name="connsiteY18" fmla="*/ 243202 h 851891"/>
                    <a:gd name="connsiteX19" fmla="*/ 924938 w 1034477"/>
                    <a:gd name="connsiteY19" fmla="*/ 328927 h 851891"/>
                    <a:gd name="connsiteX20" fmla="*/ 979707 w 1034477"/>
                    <a:gd name="connsiteY20" fmla="*/ 338452 h 851891"/>
                    <a:gd name="connsiteX21" fmla="*/ 941606 w 1034477"/>
                    <a:gd name="connsiteY21" fmla="*/ 378933 h 851891"/>
                    <a:gd name="connsiteX22" fmla="*/ 989231 w 1034477"/>
                    <a:gd name="connsiteY22" fmla="*/ 421795 h 851891"/>
                    <a:gd name="connsiteX23" fmla="*/ 963038 w 1034477"/>
                    <a:gd name="connsiteY23" fmla="*/ 452752 h 851891"/>
                    <a:gd name="connsiteX24" fmla="*/ 970181 w 1034477"/>
                    <a:gd name="connsiteY24" fmla="*/ 493233 h 851891"/>
                    <a:gd name="connsiteX25" fmla="*/ 915411 w 1034477"/>
                    <a:gd name="connsiteY25" fmla="*/ 528952 h 851891"/>
                    <a:gd name="connsiteX26" fmla="*/ 1034477 w 1034477"/>
                    <a:gd name="connsiteY26" fmla="*/ 574197 h 851891"/>
                    <a:gd name="connsiteX27" fmla="*/ 915414 w 1034477"/>
                    <a:gd name="connsiteY27" fmla="*/ 564672 h 851891"/>
                    <a:gd name="connsiteX28" fmla="*/ 913031 w 1034477"/>
                    <a:gd name="connsiteY28" fmla="*/ 638489 h 851891"/>
                    <a:gd name="connsiteX29" fmla="*/ 882075 w 1034477"/>
                    <a:gd name="connsiteY29" fmla="*/ 652777 h 851891"/>
                    <a:gd name="connsiteX30" fmla="*/ 848736 w 1034477"/>
                    <a:gd name="connsiteY30" fmla="*/ 695640 h 851891"/>
                    <a:gd name="connsiteX31" fmla="*/ 801113 w 1034477"/>
                    <a:gd name="connsiteY31" fmla="*/ 724214 h 851891"/>
                    <a:gd name="connsiteX32" fmla="*/ 914434 w 1034477"/>
                    <a:gd name="connsiteY32" fmla="*/ 821372 h 851891"/>
                    <a:gd name="connsiteX33" fmla="*/ 808256 w 1034477"/>
                    <a:gd name="connsiteY33" fmla="*/ 764696 h 851891"/>
                    <a:gd name="connsiteX34" fmla="*/ 758250 w 1034477"/>
                    <a:gd name="connsiteY34" fmla="*/ 759932 h 851891"/>
                    <a:gd name="connsiteX35" fmla="*/ 720151 w 1034477"/>
                    <a:gd name="connsiteY35" fmla="*/ 767075 h 851891"/>
                    <a:gd name="connsiteX36" fmla="*/ 698720 w 1034477"/>
                    <a:gd name="connsiteY36" fmla="*/ 788505 h 851891"/>
                    <a:gd name="connsiteX37" fmla="*/ 710627 w 1034477"/>
                    <a:gd name="connsiteY37" fmla="*/ 845658 h 851891"/>
                    <a:gd name="connsiteX38" fmla="*/ 641569 w 1034477"/>
                    <a:gd name="connsiteY38" fmla="*/ 795650 h 851891"/>
                    <a:gd name="connsiteX39" fmla="*/ 582039 w 1034477"/>
                    <a:gd name="connsiteY39" fmla="*/ 836130 h 851891"/>
                    <a:gd name="connsiteX40" fmla="*/ 541558 w 1034477"/>
                    <a:gd name="connsiteY40" fmla="*/ 798030 h 851891"/>
                    <a:gd name="connsiteX41" fmla="*/ 512981 w 1034477"/>
                    <a:gd name="connsiteY41" fmla="*/ 850421 h 851891"/>
                    <a:gd name="connsiteX42" fmla="*/ 467739 w 1034477"/>
                    <a:gd name="connsiteY42" fmla="*/ 778979 h 851891"/>
                    <a:gd name="connsiteX43" fmla="*/ 439163 w 1034477"/>
                    <a:gd name="connsiteY43" fmla="*/ 807558 h 851891"/>
                    <a:gd name="connsiteX44" fmla="*/ 415352 w 1034477"/>
                    <a:gd name="connsiteY44" fmla="*/ 755168 h 851891"/>
                    <a:gd name="connsiteX45" fmla="*/ 362962 w 1034477"/>
                    <a:gd name="connsiteY45" fmla="*/ 771840 h 851891"/>
                    <a:gd name="connsiteX46" fmla="*/ 365345 w 1034477"/>
                    <a:gd name="connsiteY46" fmla="*/ 724211 h 851891"/>
                    <a:gd name="connsiteX47" fmla="*/ 322481 w 1034477"/>
                    <a:gd name="connsiteY47" fmla="*/ 759933 h 851891"/>
                    <a:gd name="connsiteX48" fmla="*/ 315338 w 1034477"/>
                    <a:gd name="connsiteY48" fmla="*/ 693258 h 851891"/>
                    <a:gd name="connsiteX49" fmla="*/ 184370 w 1034477"/>
                    <a:gd name="connsiteY49" fmla="*/ 798030 h 851891"/>
                    <a:gd name="connsiteX50" fmla="*/ 139127 w 1034477"/>
                    <a:gd name="connsiteY50" fmla="*/ 817080 h 851891"/>
                    <a:gd name="connsiteX51" fmla="*/ 162939 w 1034477"/>
                    <a:gd name="connsiteY51" fmla="*/ 774218 h 851891"/>
                    <a:gd name="connsiteX52" fmla="*/ 286764 w 1034477"/>
                    <a:gd name="connsiteY52" fmla="*/ 671824 h 851891"/>
                    <a:gd name="connsiteX53" fmla="*/ 217708 w 1034477"/>
                    <a:gd name="connsiteY53" fmla="*/ 648012 h 851891"/>
                    <a:gd name="connsiteX54" fmla="*/ 251044 w 1034477"/>
                    <a:gd name="connsiteY54" fmla="*/ 612295 h 851891"/>
                    <a:gd name="connsiteX55" fmla="*/ 224853 w 1034477"/>
                    <a:gd name="connsiteY55" fmla="*/ 567048 h 851891"/>
                    <a:gd name="connsiteX56" fmla="*/ 124837 w 1034477"/>
                    <a:gd name="connsiteY56" fmla="*/ 593245 h 851891"/>
                    <a:gd name="connsiteX57" fmla="*/ 217707 w 1034477"/>
                    <a:gd name="connsiteY57" fmla="*/ 538477 h 851891"/>
                    <a:gd name="connsiteX58" fmla="*/ 198659 w 1034477"/>
                    <a:gd name="connsiteY58" fmla="*/ 490849 h 851891"/>
                    <a:gd name="connsiteX59" fmla="*/ 36730 w 1034477"/>
                    <a:gd name="connsiteY59" fmla="*/ 505140 h 851891"/>
                    <a:gd name="connsiteX60" fmla="*/ 198660 w 1034477"/>
                    <a:gd name="connsiteY60" fmla="*/ 476561 h 851891"/>
                    <a:gd name="connsiteX61" fmla="*/ 103407 w 1034477"/>
                    <a:gd name="connsiteY61" fmla="*/ 445608 h 851891"/>
                    <a:gd name="connsiteX62" fmla="*/ 167703 w 1034477"/>
                    <a:gd name="connsiteY62" fmla="*/ 407505 h 851891"/>
                    <a:gd name="connsiteX63" fmla="*/ 81978 w 1034477"/>
                    <a:gd name="connsiteY63" fmla="*/ 381312 h 851891"/>
                    <a:gd name="connsiteX64" fmla="*/ 201041 w 1034477"/>
                    <a:gd name="connsiteY64" fmla="*/ 386074 h 851891"/>
                    <a:gd name="connsiteX65" fmla="*/ 153416 w 1034477"/>
                    <a:gd name="connsiteY65" fmla="*/ 305111 h 851891"/>
                    <a:gd name="connsiteX66" fmla="*/ 74834 w 1034477"/>
                    <a:gd name="connsiteY66" fmla="*/ 252724 h 851891"/>
                    <a:gd name="connsiteX67" fmla="*/ 3394 w 1034477"/>
                    <a:gd name="connsiteY67" fmla="*/ 219388 h 851891"/>
                    <a:gd name="connsiteX68" fmla="*/ 22447 w 1034477"/>
                    <a:gd name="connsiteY68" fmla="*/ 178905 h 851891"/>
                    <a:gd name="connsiteX69" fmla="*/ 117698 w 1034477"/>
                    <a:gd name="connsiteY69" fmla="*/ 250343 h 851891"/>
                    <a:gd name="connsiteX70" fmla="*/ 229612 w 1034477"/>
                    <a:gd name="connsiteY70" fmla="*/ 290827 h 851891"/>
                    <a:gd name="connsiteX71" fmla="*/ 251047 w 1034477"/>
                    <a:gd name="connsiteY71" fmla="*/ 247961 h 851891"/>
                    <a:gd name="connsiteX72" fmla="*/ 205800 w 1034477"/>
                    <a:gd name="connsiteY72" fmla="*/ 207483 h 851891"/>
                    <a:gd name="connsiteX73" fmla="*/ 258188 w 1034477"/>
                    <a:gd name="connsiteY73" fmla="*/ 214627 h 851891"/>
                    <a:gd name="connsiteX74" fmla="*/ 298668 w 1034477"/>
                    <a:gd name="connsiteY74" fmla="*/ 164619 h 851891"/>
                    <a:gd name="connsiteX75" fmla="*/ 284381 w 1034477"/>
                    <a:gd name="connsiteY75" fmla="*/ 95565 h 851891"/>
                    <a:gd name="connsiteX76" fmla="*/ 334387 w 1034477"/>
                    <a:gd name="connsiteY76" fmla="*/ 119377 h 851891"/>
                    <a:gd name="connsiteX0" fmla="*/ 334387 w 1034477"/>
                    <a:gd name="connsiteY0" fmla="*/ 119377 h 861068"/>
                    <a:gd name="connsiteX1" fmla="*/ 377250 w 1034477"/>
                    <a:gd name="connsiteY1" fmla="*/ 26508 h 861068"/>
                    <a:gd name="connsiteX2" fmla="*/ 408207 w 1034477"/>
                    <a:gd name="connsiteY2" fmla="*/ 69371 h 861068"/>
                    <a:gd name="connsiteX3" fmla="*/ 410587 w 1034477"/>
                    <a:gd name="connsiteY3" fmla="*/ 315 h 861068"/>
                    <a:gd name="connsiteX4" fmla="*/ 460597 w 1034477"/>
                    <a:gd name="connsiteY4" fmla="*/ 43174 h 861068"/>
                    <a:gd name="connsiteX5" fmla="*/ 482025 w 1034477"/>
                    <a:gd name="connsiteY5" fmla="*/ 28889 h 861068"/>
                    <a:gd name="connsiteX6" fmla="*/ 558225 w 1034477"/>
                    <a:gd name="connsiteY6" fmla="*/ 16983 h 861068"/>
                    <a:gd name="connsiteX7" fmla="*/ 624901 w 1034477"/>
                    <a:gd name="connsiteY7" fmla="*/ 38414 h 861068"/>
                    <a:gd name="connsiteX8" fmla="*/ 655856 w 1034477"/>
                    <a:gd name="connsiteY8" fmla="*/ 57464 h 861068"/>
                    <a:gd name="connsiteX9" fmla="*/ 705862 w 1034477"/>
                    <a:gd name="connsiteY9" fmla="*/ 16982 h 861068"/>
                    <a:gd name="connsiteX10" fmla="*/ 696337 w 1034477"/>
                    <a:gd name="connsiteY10" fmla="*/ 78897 h 861068"/>
                    <a:gd name="connsiteX11" fmla="*/ 748726 w 1034477"/>
                    <a:gd name="connsiteY11" fmla="*/ 102708 h 861068"/>
                    <a:gd name="connsiteX12" fmla="*/ 817781 w 1034477"/>
                    <a:gd name="connsiteY12" fmla="*/ 36033 h 861068"/>
                    <a:gd name="connsiteX13" fmla="*/ 784444 w 1034477"/>
                    <a:gd name="connsiteY13" fmla="*/ 116997 h 861068"/>
                    <a:gd name="connsiteX14" fmla="*/ 824926 w 1034477"/>
                    <a:gd name="connsiteY14" fmla="*/ 109853 h 861068"/>
                    <a:gd name="connsiteX15" fmla="*/ 824925 w 1034477"/>
                    <a:gd name="connsiteY15" fmla="*/ 155097 h 861068"/>
                    <a:gd name="connsiteX16" fmla="*/ 865405 w 1034477"/>
                    <a:gd name="connsiteY16" fmla="*/ 157478 h 861068"/>
                    <a:gd name="connsiteX17" fmla="*/ 915413 w 1034477"/>
                    <a:gd name="connsiteY17" fmla="*/ 193196 h 861068"/>
                    <a:gd name="connsiteX18" fmla="*/ 915412 w 1034477"/>
                    <a:gd name="connsiteY18" fmla="*/ 243202 h 861068"/>
                    <a:gd name="connsiteX19" fmla="*/ 924938 w 1034477"/>
                    <a:gd name="connsiteY19" fmla="*/ 328927 h 861068"/>
                    <a:gd name="connsiteX20" fmla="*/ 979707 w 1034477"/>
                    <a:gd name="connsiteY20" fmla="*/ 338452 h 861068"/>
                    <a:gd name="connsiteX21" fmla="*/ 941606 w 1034477"/>
                    <a:gd name="connsiteY21" fmla="*/ 378933 h 861068"/>
                    <a:gd name="connsiteX22" fmla="*/ 989231 w 1034477"/>
                    <a:gd name="connsiteY22" fmla="*/ 421795 h 861068"/>
                    <a:gd name="connsiteX23" fmla="*/ 963038 w 1034477"/>
                    <a:gd name="connsiteY23" fmla="*/ 452752 h 861068"/>
                    <a:gd name="connsiteX24" fmla="*/ 970181 w 1034477"/>
                    <a:gd name="connsiteY24" fmla="*/ 493233 h 861068"/>
                    <a:gd name="connsiteX25" fmla="*/ 915411 w 1034477"/>
                    <a:gd name="connsiteY25" fmla="*/ 528952 h 861068"/>
                    <a:gd name="connsiteX26" fmla="*/ 1034477 w 1034477"/>
                    <a:gd name="connsiteY26" fmla="*/ 574197 h 861068"/>
                    <a:gd name="connsiteX27" fmla="*/ 915414 w 1034477"/>
                    <a:gd name="connsiteY27" fmla="*/ 564672 h 861068"/>
                    <a:gd name="connsiteX28" fmla="*/ 913031 w 1034477"/>
                    <a:gd name="connsiteY28" fmla="*/ 638489 h 861068"/>
                    <a:gd name="connsiteX29" fmla="*/ 882075 w 1034477"/>
                    <a:gd name="connsiteY29" fmla="*/ 652777 h 861068"/>
                    <a:gd name="connsiteX30" fmla="*/ 848736 w 1034477"/>
                    <a:gd name="connsiteY30" fmla="*/ 695640 h 861068"/>
                    <a:gd name="connsiteX31" fmla="*/ 801113 w 1034477"/>
                    <a:gd name="connsiteY31" fmla="*/ 724214 h 861068"/>
                    <a:gd name="connsiteX32" fmla="*/ 955033 w 1034477"/>
                    <a:gd name="connsiteY32" fmla="*/ 838535 h 861068"/>
                    <a:gd name="connsiteX33" fmla="*/ 808256 w 1034477"/>
                    <a:gd name="connsiteY33" fmla="*/ 764696 h 861068"/>
                    <a:gd name="connsiteX34" fmla="*/ 758250 w 1034477"/>
                    <a:gd name="connsiteY34" fmla="*/ 759932 h 861068"/>
                    <a:gd name="connsiteX35" fmla="*/ 720151 w 1034477"/>
                    <a:gd name="connsiteY35" fmla="*/ 767075 h 861068"/>
                    <a:gd name="connsiteX36" fmla="*/ 698720 w 1034477"/>
                    <a:gd name="connsiteY36" fmla="*/ 788505 h 861068"/>
                    <a:gd name="connsiteX37" fmla="*/ 710627 w 1034477"/>
                    <a:gd name="connsiteY37" fmla="*/ 845658 h 861068"/>
                    <a:gd name="connsiteX38" fmla="*/ 641569 w 1034477"/>
                    <a:gd name="connsiteY38" fmla="*/ 795650 h 861068"/>
                    <a:gd name="connsiteX39" fmla="*/ 582039 w 1034477"/>
                    <a:gd name="connsiteY39" fmla="*/ 836130 h 861068"/>
                    <a:gd name="connsiteX40" fmla="*/ 541558 w 1034477"/>
                    <a:gd name="connsiteY40" fmla="*/ 798030 h 861068"/>
                    <a:gd name="connsiteX41" fmla="*/ 512981 w 1034477"/>
                    <a:gd name="connsiteY41" fmla="*/ 850421 h 861068"/>
                    <a:gd name="connsiteX42" fmla="*/ 467739 w 1034477"/>
                    <a:gd name="connsiteY42" fmla="*/ 778979 h 861068"/>
                    <a:gd name="connsiteX43" fmla="*/ 439163 w 1034477"/>
                    <a:gd name="connsiteY43" fmla="*/ 807558 h 861068"/>
                    <a:gd name="connsiteX44" fmla="*/ 415352 w 1034477"/>
                    <a:gd name="connsiteY44" fmla="*/ 755168 h 861068"/>
                    <a:gd name="connsiteX45" fmla="*/ 362962 w 1034477"/>
                    <a:gd name="connsiteY45" fmla="*/ 771840 h 861068"/>
                    <a:gd name="connsiteX46" fmla="*/ 365345 w 1034477"/>
                    <a:gd name="connsiteY46" fmla="*/ 724211 h 861068"/>
                    <a:gd name="connsiteX47" fmla="*/ 322481 w 1034477"/>
                    <a:gd name="connsiteY47" fmla="*/ 759933 h 861068"/>
                    <a:gd name="connsiteX48" fmla="*/ 315338 w 1034477"/>
                    <a:gd name="connsiteY48" fmla="*/ 693258 h 861068"/>
                    <a:gd name="connsiteX49" fmla="*/ 184370 w 1034477"/>
                    <a:gd name="connsiteY49" fmla="*/ 798030 h 861068"/>
                    <a:gd name="connsiteX50" fmla="*/ 139127 w 1034477"/>
                    <a:gd name="connsiteY50" fmla="*/ 817080 h 861068"/>
                    <a:gd name="connsiteX51" fmla="*/ 162939 w 1034477"/>
                    <a:gd name="connsiteY51" fmla="*/ 774218 h 861068"/>
                    <a:gd name="connsiteX52" fmla="*/ 286764 w 1034477"/>
                    <a:gd name="connsiteY52" fmla="*/ 671824 h 861068"/>
                    <a:gd name="connsiteX53" fmla="*/ 217708 w 1034477"/>
                    <a:gd name="connsiteY53" fmla="*/ 648012 h 861068"/>
                    <a:gd name="connsiteX54" fmla="*/ 251044 w 1034477"/>
                    <a:gd name="connsiteY54" fmla="*/ 612295 h 861068"/>
                    <a:gd name="connsiteX55" fmla="*/ 224853 w 1034477"/>
                    <a:gd name="connsiteY55" fmla="*/ 567048 h 861068"/>
                    <a:gd name="connsiteX56" fmla="*/ 124837 w 1034477"/>
                    <a:gd name="connsiteY56" fmla="*/ 593245 h 861068"/>
                    <a:gd name="connsiteX57" fmla="*/ 217707 w 1034477"/>
                    <a:gd name="connsiteY57" fmla="*/ 538477 h 861068"/>
                    <a:gd name="connsiteX58" fmla="*/ 198659 w 1034477"/>
                    <a:gd name="connsiteY58" fmla="*/ 490849 h 861068"/>
                    <a:gd name="connsiteX59" fmla="*/ 36730 w 1034477"/>
                    <a:gd name="connsiteY59" fmla="*/ 505140 h 861068"/>
                    <a:gd name="connsiteX60" fmla="*/ 198660 w 1034477"/>
                    <a:gd name="connsiteY60" fmla="*/ 476561 h 861068"/>
                    <a:gd name="connsiteX61" fmla="*/ 103407 w 1034477"/>
                    <a:gd name="connsiteY61" fmla="*/ 445608 h 861068"/>
                    <a:gd name="connsiteX62" fmla="*/ 167703 w 1034477"/>
                    <a:gd name="connsiteY62" fmla="*/ 407505 h 861068"/>
                    <a:gd name="connsiteX63" fmla="*/ 81978 w 1034477"/>
                    <a:gd name="connsiteY63" fmla="*/ 381312 h 861068"/>
                    <a:gd name="connsiteX64" fmla="*/ 201041 w 1034477"/>
                    <a:gd name="connsiteY64" fmla="*/ 386074 h 861068"/>
                    <a:gd name="connsiteX65" fmla="*/ 153416 w 1034477"/>
                    <a:gd name="connsiteY65" fmla="*/ 305111 h 861068"/>
                    <a:gd name="connsiteX66" fmla="*/ 74834 w 1034477"/>
                    <a:gd name="connsiteY66" fmla="*/ 252724 h 861068"/>
                    <a:gd name="connsiteX67" fmla="*/ 3394 w 1034477"/>
                    <a:gd name="connsiteY67" fmla="*/ 219388 h 861068"/>
                    <a:gd name="connsiteX68" fmla="*/ 22447 w 1034477"/>
                    <a:gd name="connsiteY68" fmla="*/ 178905 h 861068"/>
                    <a:gd name="connsiteX69" fmla="*/ 117698 w 1034477"/>
                    <a:gd name="connsiteY69" fmla="*/ 250343 h 861068"/>
                    <a:gd name="connsiteX70" fmla="*/ 229612 w 1034477"/>
                    <a:gd name="connsiteY70" fmla="*/ 290827 h 861068"/>
                    <a:gd name="connsiteX71" fmla="*/ 251047 w 1034477"/>
                    <a:gd name="connsiteY71" fmla="*/ 247961 h 861068"/>
                    <a:gd name="connsiteX72" fmla="*/ 205800 w 1034477"/>
                    <a:gd name="connsiteY72" fmla="*/ 207483 h 861068"/>
                    <a:gd name="connsiteX73" fmla="*/ 258188 w 1034477"/>
                    <a:gd name="connsiteY73" fmla="*/ 214627 h 861068"/>
                    <a:gd name="connsiteX74" fmla="*/ 298668 w 1034477"/>
                    <a:gd name="connsiteY74" fmla="*/ 164619 h 861068"/>
                    <a:gd name="connsiteX75" fmla="*/ 284381 w 1034477"/>
                    <a:gd name="connsiteY75" fmla="*/ 95565 h 861068"/>
                    <a:gd name="connsiteX76" fmla="*/ 334387 w 1034477"/>
                    <a:gd name="connsiteY76" fmla="*/ 119377 h 861068"/>
                    <a:gd name="connsiteX0" fmla="*/ 334387 w 1034477"/>
                    <a:gd name="connsiteY0" fmla="*/ 119377 h 864576"/>
                    <a:gd name="connsiteX1" fmla="*/ 377250 w 1034477"/>
                    <a:gd name="connsiteY1" fmla="*/ 26508 h 864576"/>
                    <a:gd name="connsiteX2" fmla="*/ 408207 w 1034477"/>
                    <a:gd name="connsiteY2" fmla="*/ 69371 h 864576"/>
                    <a:gd name="connsiteX3" fmla="*/ 410587 w 1034477"/>
                    <a:gd name="connsiteY3" fmla="*/ 315 h 864576"/>
                    <a:gd name="connsiteX4" fmla="*/ 460597 w 1034477"/>
                    <a:gd name="connsiteY4" fmla="*/ 43174 h 864576"/>
                    <a:gd name="connsiteX5" fmla="*/ 482025 w 1034477"/>
                    <a:gd name="connsiteY5" fmla="*/ 28889 h 864576"/>
                    <a:gd name="connsiteX6" fmla="*/ 558225 w 1034477"/>
                    <a:gd name="connsiteY6" fmla="*/ 16983 h 864576"/>
                    <a:gd name="connsiteX7" fmla="*/ 624901 w 1034477"/>
                    <a:gd name="connsiteY7" fmla="*/ 38414 h 864576"/>
                    <a:gd name="connsiteX8" fmla="*/ 655856 w 1034477"/>
                    <a:gd name="connsiteY8" fmla="*/ 57464 h 864576"/>
                    <a:gd name="connsiteX9" fmla="*/ 705862 w 1034477"/>
                    <a:gd name="connsiteY9" fmla="*/ 16982 h 864576"/>
                    <a:gd name="connsiteX10" fmla="*/ 696337 w 1034477"/>
                    <a:gd name="connsiteY10" fmla="*/ 78897 h 864576"/>
                    <a:gd name="connsiteX11" fmla="*/ 748726 w 1034477"/>
                    <a:gd name="connsiteY11" fmla="*/ 102708 h 864576"/>
                    <a:gd name="connsiteX12" fmla="*/ 817781 w 1034477"/>
                    <a:gd name="connsiteY12" fmla="*/ 36033 h 864576"/>
                    <a:gd name="connsiteX13" fmla="*/ 784444 w 1034477"/>
                    <a:gd name="connsiteY13" fmla="*/ 116997 h 864576"/>
                    <a:gd name="connsiteX14" fmla="*/ 824926 w 1034477"/>
                    <a:gd name="connsiteY14" fmla="*/ 109853 h 864576"/>
                    <a:gd name="connsiteX15" fmla="*/ 824925 w 1034477"/>
                    <a:gd name="connsiteY15" fmla="*/ 155097 h 864576"/>
                    <a:gd name="connsiteX16" fmla="*/ 865405 w 1034477"/>
                    <a:gd name="connsiteY16" fmla="*/ 157478 h 864576"/>
                    <a:gd name="connsiteX17" fmla="*/ 915413 w 1034477"/>
                    <a:gd name="connsiteY17" fmla="*/ 193196 h 864576"/>
                    <a:gd name="connsiteX18" fmla="*/ 915412 w 1034477"/>
                    <a:gd name="connsiteY18" fmla="*/ 243202 h 864576"/>
                    <a:gd name="connsiteX19" fmla="*/ 924938 w 1034477"/>
                    <a:gd name="connsiteY19" fmla="*/ 328927 h 864576"/>
                    <a:gd name="connsiteX20" fmla="*/ 979707 w 1034477"/>
                    <a:gd name="connsiteY20" fmla="*/ 338452 h 864576"/>
                    <a:gd name="connsiteX21" fmla="*/ 941606 w 1034477"/>
                    <a:gd name="connsiteY21" fmla="*/ 378933 h 864576"/>
                    <a:gd name="connsiteX22" fmla="*/ 989231 w 1034477"/>
                    <a:gd name="connsiteY22" fmla="*/ 421795 h 864576"/>
                    <a:gd name="connsiteX23" fmla="*/ 963038 w 1034477"/>
                    <a:gd name="connsiteY23" fmla="*/ 452752 h 864576"/>
                    <a:gd name="connsiteX24" fmla="*/ 970181 w 1034477"/>
                    <a:gd name="connsiteY24" fmla="*/ 493233 h 864576"/>
                    <a:gd name="connsiteX25" fmla="*/ 915411 w 1034477"/>
                    <a:gd name="connsiteY25" fmla="*/ 528952 h 864576"/>
                    <a:gd name="connsiteX26" fmla="*/ 1034477 w 1034477"/>
                    <a:gd name="connsiteY26" fmla="*/ 574197 h 864576"/>
                    <a:gd name="connsiteX27" fmla="*/ 915414 w 1034477"/>
                    <a:gd name="connsiteY27" fmla="*/ 564672 h 864576"/>
                    <a:gd name="connsiteX28" fmla="*/ 913031 w 1034477"/>
                    <a:gd name="connsiteY28" fmla="*/ 638489 h 864576"/>
                    <a:gd name="connsiteX29" fmla="*/ 882075 w 1034477"/>
                    <a:gd name="connsiteY29" fmla="*/ 652777 h 864576"/>
                    <a:gd name="connsiteX30" fmla="*/ 848736 w 1034477"/>
                    <a:gd name="connsiteY30" fmla="*/ 695640 h 864576"/>
                    <a:gd name="connsiteX31" fmla="*/ 801113 w 1034477"/>
                    <a:gd name="connsiteY31" fmla="*/ 724214 h 864576"/>
                    <a:gd name="connsiteX32" fmla="*/ 955033 w 1034477"/>
                    <a:gd name="connsiteY32" fmla="*/ 838535 h 864576"/>
                    <a:gd name="connsiteX33" fmla="*/ 865315 w 1034477"/>
                    <a:gd name="connsiteY33" fmla="*/ 790441 h 864576"/>
                    <a:gd name="connsiteX34" fmla="*/ 758250 w 1034477"/>
                    <a:gd name="connsiteY34" fmla="*/ 759932 h 864576"/>
                    <a:gd name="connsiteX35" fmla="*/ 720151 w 1034477"/>
                    <a:gd name="connsiteY35" fmla="*/ 767075 h 864576"/>
                    <a:gd name="connsiteX36" fmla="*/ 698720 w 1034477"/>
                    <a:gd name="connsiteY36" fmla="*/ 788505 h 864576"/>
                    <a:gd name="connsiteX37" fmla="*/ 710627 w 1034477"/>
                    <a:gd name="connsiteY37" fmla="*/ 845658 h 864576"/>
                    <a:gd name="connsiteX38" fmla="*/ 641569 w 1034477"/>
                    <a:gd name="connsiteY38" fmla="*/ 795650 h 864576"/>
                    <a:gd name="connsiteX39" fmla="*/ 582039 w 1034477"/>
                    <a:gd name="connsiteY39" fmla="*/ 836130 h 864576"/>
                    <a:gd name="connsiteX40" fmla="*/ 541558 w 1034477"/>
                    <a:gd name="connsiteY40" fmla="*/ 798030 h 864576"/>
                    <a:gd name="connsiteX41" fmla="*/ 512981 w 1034477"/>
                    <a:gd name="connsiteY41" fmla="*/ 850421 h 864576"/>
                    <a:gd name="connsiteX42" fmla="*/ 467739 w 1034477"/>
                    <a:gd name="connsiteY42" fmla="*/ 778979 h 864576"/>
                    <a:gd name="connsiteX43" fmla="*/ 439163 w 1034477"/>
                    <a:gd name="connsiteY43" fmla="*/ 807558 h 864576"/>
                    <a:gd name="connsiteX44" fmla="*/ 415352 w 1034477"/>
                    <a:gd name="connsiteY44" fmla="*/ 755168 h 864576"/>
                    <a:gd name="connsiteX45" fmla="*/ 362962 w 1034477"/>
                    <a:gd name="connsiteY45" fmla="*/ 771840 h 864576"/>
                    <a:gd name="connsiteX46" fmla="*/ 365345 w 1034477"/>
                    <a:gd name="connsiteY46" fmla="*/ 724211 h 864576"/>
                    <a:gd name="connsiteX47" fmla="*/ 322481 w 1034477"/>
                    <a:gd name="connsiteY47" fmla="*/ 759933 h 864576"/>
                    <a:gd name="connsiteX48" fmla="*/ 315338 w 1034477"/>
                    <a:gd name="connsiteY48" fmla="*/ 693258 h 864576"/>
                    <a:gd name="connsiteX49" fmla="*/ 184370 w 1034477"/>
                    <a:gd name="connsiteY49" fmla="*/ 798030 h 864576"/>
                    <a:gd name="connsiteX50" fmla="*/ 139127 w 1034477"/>
                    <a:gd name="connsiteY50" fmla="*/ 817080 h 864576"/>
                    <a:gd name="connsiteX51" fmla="*/ 162939 w 1034477"/>
                    <a:gd name="connsiteY51" fmla="*/ 774218 h 864576"/>
                    <a:gd name="connsiteX52" fmla="*/ 286764 w 1034477"/>
                    <a:gd name="connsiteY52" fmla="*/ 671824 h 864576"/>
                    <a:gd name="connsiteX53" fmla="*/ 217708 w 1034477"/>
                    <a:gd name="connsiteY53" fmla="*/ 648012 h 864576"/>
                    <a:gd name="connsiteX54" fmla="*/ 251044 w 1034477"/>
                    <a:gd name="connsiteY54" fmla="*/ 612295 h 864576"/>
                    <a:gd name="connsiteX55" fmla="*/ 224853 w 1034477"/>
                    <a:gd name="connsiteY55" fmla="*/ 567048 h 864576"/>
                    <a:gd name="connsiteX56" fmla="*/ 124837 w 1034477"/>
                    <a:gd name="connsiteY56" fmla="*/ 593245 h 864576"/>
                    <a:gd name="connsiteX57" fmla="*/ 217707 w 1034477"/>
                    <a:gd name="connsiteY57" fmla="*/ 538477 h 864576"/>
                    <a:gd name="connsiteX58" fmla="*/ 198659 w 1034477"/>
                    <a:gd name="connsiteY58" fmla="*/ 490849 h 864576"/>
                    <a:gd name="connsiteX59" fmla="*/ 36730 w 1034477"/>
                    <a:gd name="connsiteY59" fmla="*/ 505140 h 864576"/>
                    <a:gd name="connsiteX60" fmla="*/ 198660 w 1034477"/>
                    <a:gd name="connsiteY60" fmla="*/ 476561 h 864576"/>
                    <a:gd name="connsiteX61" fmla="*/ 103407 w 1034477"/>
                    <a:gd name="connsiteY61" fmla="*/ 445608 h 864576"/>
                    <a:gd name="connsiteX62" fmla="*/ 167703 w 1034477"/>
                    <a:gd name="connsiteY62" fmla="*/ 407505 h 864576"/>
                    <a:gd name="connsiteX63" fmla="*/ 81978 w 1034477"/>
                    <a:gd name="connsiteY63" fmla="*/ 381312 h 864576"/>
                    <a:gd name="connsiteX64" fmla="*/ 201041 w 1034477"/>
                    <a:gd name="connsiteY64" fmla="*/ 386074 h 864576"/>
                    <a:gd name="connsiteX65" fmla="*/ 153416 w 1034477"/>
                    <a:gd name="connsiteY65" fmla="*/ 305111 h 864576"/>
                    <a:gd name="connsiteX66" fmla="*/ 74834 w 1034477"/>
                    <a:gd name="connsiteY66" fmla="*/ 252724 h 864576"/>
                    <a:gd name="connsiteX67" fmla="*/ 3394 w 1034477"/>
                    <a:gd name="connsiteY67" fmla="*/ 219388 h 864576"/>
                    <a:gd name="connsiteX68" fmla="*/ 22447 w 1034477"/>
                    <a:gd name="connsiteY68" fmla="*/ 178905 h 864576"/>
                    <a:gd name="connsiteX69" fmla="*/ 117698 w 1034477"/>
                    <a:gd name="connsiteY69" fmla="*/ 250343 h 864576"/>
                    <a:gd name="connsiteX70" fmla="*/ 229612 w 1034477"/>
                    <a:gd name="connsiteY70" fmla="*/ 290827 h 864576"/>
                    <a:gd name="connsiteX71" fmla="*/ 251047 w 1034477"/>
                    <a:gd name="connsiteY71" fmla="*/ 247961 h 864576"/>
                    <a:gd name="connsiteX72" fmla="*/ 205800 w 1034477"/>
                    <a:gd name="connsiteY72" fmla="*/ 207483 h 864576"/>
                    <a:gd name="connsiteX73" fmla="*/ 258188 w 1034477"/>
                    <a:gd name="connsiteY73" fmla="*/ 214627 h 864576"/>
                    <a:gd name="connsiteX74" fmla="*/ 298668 w 1034477"/>
                    <a:gd name="connsiteY74" fmla="*/ 164619 h 864576"/>
                    <a:gd name="connsiteX75" fmla="*/ 284381 w 1034477"/>
                    <a:gd name="connsiteY75" fmla="*/ 95565 h 864576"/>
                    <a:gd name="connsiteX76" fmla="*/ 334387 w 1034477"/>
                    <a:gd name="connsiteY76" fmla="*/ 119377 h 864576"/>
                    <a:gd name="connsiteX0" fmla="*/ 334387 w 1034477"/>
                    <a:gd name="connsiteY0" fmla="*/ 119377 h 865556"/>
                    <a:gd name="connsiteX1" fmla="*/ 377250 w 1034477"/>
                    <a:gd name="connsiteY1" fmla="*/ 26508 h 865556"/>
                    <a:gd name="connsiteX2" fmla="*/ 408207 w 1034477"/>
                    <a:gd name="connsiteY2" fmla="*/ 69371 h 865556"/>
                    <a:gd name="connsiteX3" fmla="*/ 410587 w 1034477"/>
                    <a:gd name="connsiteY3" fmla="*/ 315 h 865556"/>
                    <a:gd name="connsiteX4" fmla="*/ 460597 w 1034477"/>
                    <a:gd name="connsiteY4" fmla="*/ 43174 h 865556"/>
                    <a:gd name="connsiteX5" fmla="*/ 482025 w 1034477"/>
                    <a:gd name="connsiteY5" fmla="*/ 28889 h 865556"/>
                    <a:gd name="connsiteX6" fmla="*/ 558225 w 1034477"/>
                    <a:gd name="connsiteY6" fmla="*/ 16983 h 865556"/>
                    <a:gd name="connsiteX7" fmla="*/ 624901 w 1034477"/>
                    <a:gd name="connsiteY7" fmla="*/ 38414 h 865556"/>
                    <a:gd name="connsiteX8" fmla="*/ 655856 w 1034477"/>
                    <a:gd name="connsiteY8" fmla="*/ 57464 h 865556"/>
                    <a:gd name="connsiteX9" fmla="*/ 705862 w 1034477"/>
                    <a:gd name="connsiteY9" fmla="*/ 16982 h 865556"/>
                    <a:gd name="connsiteX10" fmla="*/ 696337 w 1034477"/>
                    <a:gd name="connsiteY10" fmla="*/ 78897 h 865556"/>
                    <a:gd name="connsiteX11" fmla="*/ 748726 w 1034477"/>
                    <a:gd name="connsiteY11" fmla="*/ 102708 h 865556"/>
                    <a:gd name="connsiteX12" fmla="*/ 817781 w 1034477"/>
                    <a:gd name="connsiteY12" fmla="*/ 36033 h 865556"/>
                    <a:gd name="connsiteX13" fmla="*/ 784444 w 1034477"/>
                    <a:gd name="connsiteY13" fmla="*/ 116997 h 865556"/>
                    <a:gd name="connsiteX14" fmla="*/ 824926 w 1034477"/>
                    <a:gd name="connsiteY14" fmla="*/ 109853 h 865556"/>
                    <a:gd name="connsiteX15" fmla="*/ 824925 w 1034477"/>
                    <a:gd name="connsiteY15" fmla="*/ 155097 h 865556"/>
                    <a:gd name="connsiteX16" fmla="*/ 865405 w 1034477"/>
                    <a:gd name="connsiteY16" fmla="*/ 157478 h 865556"/>
                    <a:gd name="connsiteX17" fmla="*/ 915413 w 1034477"/>
                    <a:gd name="connsiteY17" fmla="*/ 193196 h 865556"/>
                    <a:gd name="connsiteX18" fmla="*/ 915412 w 1034477"/>
                    <a:gd name="connsiteY18" fmla="*/ 243202 h 865556"/>
                    <a:gd name="connsiteX19" fmla="*/ 924938 w 1034477"/>
                    <a:gd name="connsiteY19" fmla="*/ 328927 h 865556"/>
                    <a:gd name="connsiteX20" fmla="*/ 979707 w 1034477"/>
                    <a:gd name="connsiteY20" fmla="*/ 338452 h 865556"/>
                    <a:gd name="connsiteX21" fmla="*/ 941606 w 1034477"/>
                    <a:gd name="connsiteY21" fmla="*/ 378933 h 865556"/>
                    <a:gd name="connsiteX22" fmla="*/ 989231 w 1034477"/>
                    <a:gd name="connsiteY22" fmla="*/ 421795 h 865556"/>
                    <a:gd name="connsiteX23" fmla="*/ 963038 w 1034477"/>
                    <a:gd name="connsiteY23" fmla="*/ 452752 h 865556"/>
                    <a:gd name="connsiteX24" fmla="*/ 970181 w 1034477"/>
                    <a:gd name="connsiteY24" fmla="*/ 493233 h 865556"/>
                    <a:gd name="connsiteX25" fmla="*/ 915411 w 1034477"/>
                    <a:gd name="connsiteY25" fmla="*/ 528952 h 865556"/>
                    <a:gd name="connsiteX26" fmla="*/ 1034477 w 1034477"/>
                    <a:gd name="connsiteY26" fmla="*/ 574197 h 865556"/>
                    <a:gd name="connsiteX27" fmla="*/ 915414 w 1034477"/>
                    <a:gd name="connsiteY27" fmla="*/ 564672 h 865556"/>
                    <a:gd name="connsiteX28" fmla="*/ 913031 w 1034477"/>
                    <a:gd name="connsiteY28" fmla="*/ 638489 h 865556"/>
                    <a:gd name="connsiteX29" fmla="*/ 882075 w 1034477"/>
                    <a:gd name="connsiteY29" fmla="*/ 652777 h 865556"/>
                    <a:gd name="connsiteX30" fmla="*/ 848736 w 1034477"/>
                    <a:gd name="connsiteY30" fmla="*/ 695640 h 865556"/>
                    <a:gd name="connsiteX31" fmla="*/ 801113 w 1034477"/>
                    <a:gd name="connsiteY31" fmla="*/ 724214 h 865556"/>
                    <a:gd name="connsiteX32" fmla="*/ 955033 w 1034477"/>
                    <a:gd name="connsiteY32" fmla="*/ 838535 h 865556"/>
                    <a:gd name="connsiteX33" fmla="*/ 865315 w 1034477"/>
                    <a:gd name="connsiteY33" fmla="*/ 790441 h 865556"/>
                    <a:gd name="connsiteX34" fmla="*/ 758250 w 1034477"/>
                    <a:gd name="connsiteY34" fmla="*/ 759932 h 865556"/>
                    <a:gd name="connsiteX35" fmla="*/ 720151 w 1034477"/>
                    <a:gd name="connsiteY35" fmla="*/ 767075 h 865556"/>
                    <a:gd name="connsiteX36" fmla="*/ 698720 w 1034477"/>
                    <a:gd name="connsiteY36" fmla="*/ 788505 h 865556"/>
                    <a:gd name="connsiteX37" fmla="*/ 710627 w 1034477"/>
                    <a:gd name="connsiteY37" fmla="*/ 845658 h 865556"/>
                    <a:gd name="connsiteX38" fmla="*/ 641569 w 1034477"/>
                    <a:gd name="connsiteY38" fmla="*/ 795650 h 865556"/>
                    <a:gd name="connsiteX39" fmla="*/ 582039 w 1034477"/>
                    <a:gd name="connsiteY39" fmla="*/ 836130 h 865556"/>
                    <a:gd name="connsiteX40" fmla="*/ 541558 w 1034477"/>
                    <a:gd name="connsiteY40" fmla="*/ 798030 h 865556"/>
                    <a:gd name="connsiteX41" fmla="*/ 512981 w 1034477"/>
                    <a:gd name="connsiteY41" fmla="*/ 850421 h 865556"/>
                    <a:gd name="connsiteX42" fmla="*/ 467739 w 1034477"/>
                    <a:gd name="connsiteY42" fmla="*/ 778979 h 865556"/>
                    <a:gd name="connsiteX43" fmla="*/ 439163 w 1034477"/>
                    <a:gd name="connsiteY43" fmla="*/ 807558 h 865556"/>
                    <a:gd name="connsiteX44" fmla="*/ 415352 w 1034477"/>
                    <a:gd name="connsiteY44" fmla="*/ 755168 h 865556"/>
                    <a:gd name="connsiteX45" fmla="*/ 362962 w 1034477"/>
                    <a:gd name="connsiteY45" fmla="*/ 771840 h 865556"/>
                    <a:gd name="connsiteX46" fmla="*/ 365345 w 1034477"/>
                    <a:gd name="connsiteY46" fmla="*/ 724211 h 865556"/>
                    <a:gd name="connsiteX47" fmla="*/ 322481 w 1034477"/>
                    <a:gd name="connsiteY47" fmla="*/ 759933 h 865556"/>
                    <a:gd name="connsiteX48" fmla="*/ 315338 w 1034477"/>
                    <a:gd name="connsiteY48" fmla="*/ 693258 h 865556"/>
                    <a:gd name="connsiteX49" fmla="*/ 184370 w 1034477"/>
                    <a:gd name="connsiteY49" fmla="*/ 798030 h 865556"/>
                    <a:gd name="connsiteX50" fmla="*/ 139127 w 1034477"/>
                    <a:gd name="connsiteY50" fmla="*/ 817080 h 865556"/>
                    <a:gd name="connsiteX51" fmla="*/ 162939 w 1034477"/>
                    <a:gd name="connsiteY51" fmla="*/ 774218 h 865556"/>
                    <a:gd name="connsiteX52" fmla="*/ 286764 w 1034477"/>
                    <a:gd name="connsiteY52" fmla="*/ 671824 h 865556"/>
                    <a:gd name="connsiteX53" fmla="*/ 217708 w 1034477"/>
                    <a:gd name="connsiteY53" fmla="*/ 648012 h 865556"/>
                    <a:gd name="connsiteX54" fmla="*/ 251044 w 1034477"/>
                    <a:gd name="connsiteY54" fmla="*/ 612295 h 865556"/>
                    <a:gd name="connsiteX55" fmla="*/ 224853 w 1034477"/>
                    <a:gd name="connsiteY55" fmla="*/ 567048 h 865556"/>
                    <a:gd name="connsiteX56" fmla="*/ 124837 w 1034477"/>
                    <a:gd name="connsiteY56" fmla="*/ 593245 h 865556"/>
                    <a:gd name="connsiteX57" fmla="*/ 217707 w 1034477"/>
                    <a:gd name="connsiteY57" fmla="*/ 538477 h 865556"/>
                    <a:gd name="connsiteX58" fmla="*/ 198659 w 1034477"/>
                    <a:gd name="connsiteY58" fmla="*/ 490849 h 865556"/>
                    <a:gd name="connsiteX59" fmla="*/ 36730 w 1034477"/>
                    <a:gd name="connsiteY59" fmla="*/ 505140 h 865556"/>
                    <a:gd name="connsiteX60" fmla="*/ 198660 w 1034477"/>
                    <a:gd name="connsiteY60" fmla="*/ 476561 h 865556"/>
                    <a:gd name="connsiteX61" fmla="*/ 103407 w 1034477"/>
                    <a:gd name="connsiteY61" fmla="*/ 445608 h 865556"/>
                    <a:gd name="connsiteX62" fmla="*/ 167703 w 1034477"/>
                    <a:gd name="connsiteY62" fmla="*/ 407505 h 865556"/>
                    <a:gd name="connsiteX63" fmla="*/ 81978 w 1034477"/>
                    <a:gd name="connsiteY63" fmla="*/ 381312 h 865556"/>
                    <a:gd name="connsiteX64" fmla="*/ 201041 w 1034477"/>
                    <a:gd name="connsiteY64" fmla="*/ 386074 h 865556"/>
                    <a:gd name="connsiteX65" fmla="*/ 153416 w 1034477"/>
                    <a:gd name="connsiteY65" fmla="*/ 305111 h 865556"/>
                    <a:gd name="connsiteX66" fmla="*/ 74834 w 1034477"/>
                    <a:gd name="connsiteY66" fmla="*/ 252724 h 865556"/>
                    <a:gd name="connsiteX67" fmla="*/ 3394 w 1034477"/>
                    <a:gd name="connsiteY67" fmla="*/ 219388 h 865556"/>
                    <a:gd name="connsiteX68" fmla="*/ 22447 w 1034477"/>
                    <a:gd name="connsiteY68" fmla="*/ 178905 h 865556"/>
                    <a:gd name="connsiteX69" fmla="*/ 117698 w 1034477"/>
                    <a:gd name="connsiteY69" fmla="*/ 250343 h 865556"/>
                    <a:gd name="connsiteX70" fmla="*/ 229612 w 1034477"/>
                    <a:gd name="connsiteY70" fmla="*/ 290827 h 865556"/>
                    <a:gd name="connsiteX71" fmla="*/ 251047 w 1034477"/>
                    <a:gd name="connsiteY71" fmla="*/ 247961 h 865556"/>
                    <a:gd name="connsiteX72" fmla="*/ 205800 w 1034477"/>
                    <a:gd name="connsiteY72" fmla="*/ 207483 h 865556"/>
                    <a:gd name="connsiteX73" fmla="*/ 258188 w 1034477"/>
                    <a:gd name="connsiteY73" fmla="*/ 214627 h 865556"/>
                    <a:gd name="connsiteX74" fmla="*/ 298668 w 1034477"/>
                    <a:gd name="connsiteY74" fmla="*/ 164619 h 865556"/>
                    <a:gd name="connsiteX75" fmla="*/ 284381 w 1034477"/>
                    <a:gd name="connsiteY75" fmla="*/ 95565 h 865556"/>
                    <a:gd name="connsiteX76" fmla="*/ 334387 w 1034477"/>
                    <a:gd name="connsiteY76" fmla="*/ 119377 h 865556"/>
                    <a:gd name="connsiteX0" fmla="*/ 334387 w 1034477"/>
                    <a:gd name="connsiteY0" fmla="*/ 119377 h 851890"/>
                    <a:gd name="connsiteX1" fmla="*/ 377250 w 1034477"/>
                    <a:gd name="connsiteY1" fmla="*/ 26508 h 851890"/>
                    <a:gd name="connsiteX2" fmla="*/ 408207 w 1034477"/>
                    <a:gd name="connsiteY2" fmla="*/ 69371 h 851890"/>
                    <a:gd name="connsiteX3" fmla="*/ 410587 w 1034477"/>
                    <a:gd name="connsiteY3" fmla="*/ 315 h 851890"/>
                    <a:gd name="connsiteX4" fmla="*/ 460597 w 1034477"/>
                    <a:gd name="connsiteY4" fmla="*/ 43174 h 851890"/>
                    <a:gd name="connsiteX5" fmla="*/ 482025 w 1034477"/>
                    <a:gd name="connsiteY5" fmla="*/ 28889 h 851890"/>
                    <a:gd name="connsiteX6" fmla="*/ 558225 w 1034477"/>
                    <a:gd name="connsiteY6" fmla="*/ 16983 h 851890"/>
                    <a:gd name="connsiteX7" fmla="*/ 624901 w 1034477"/>
                    <a:gd name="connsiteY7" fmla="*/ 38414 h 851890"/>
                    <a:gd name="connsiteX8" fmla="*/ 655856 w 1034477"/>
                    <a:gd name="connsiteY8" fmla="*/ 57464 h 851890"/>
                    <a:gd name="connsiteX9" fmla="*/ 705862 w 1034477"/>
                    <a:gd name="connsiteY9" fmla="*/ 16982 h 851890"/>
                    <a:gd name="connsiteX10" fmla="*/ 696337 w 1034477"/>
                    <a:gd name="connsiteY10" fmla="*/ 78897 h 851890"/>
                    <a:gd name="connsiteX11" fmla="*/ 748726 w 1034477"/>
                    <a:gd name="connsiteY11" fmla="*/ 102708 h 851890"/>
                    <a:gd name="connsiteX12" fmla="*/ 817781 w 1034477"/>
                    <a:gd name="connsiteY12" fmla="*/ 36033 h 851890"/>
                    <a:gd name="connsiteX13" fmla="*/ 784444 w 1034477"/>
                    <a:gd name="connsiteY13" fmla="*/ 116997 h 851890"/>
                    <a:gd name="connsiteX14" fmla="*/ 824926 w 1034477"/>
                    <a:gd name="connsiteY14" fmla="*/ 109853 h 851890"/>
                    <a:gd name="connsiteX15" fmla="*/ 824925 w 1034477"/>
                    <a:gd name="connsiteY15" fmla="*/ 155097 h 851890"/>
                    <a:gd name="connsiteX16" fmla="*/ 865405 w 1034477"/>
                    <a:gd name="connsiteY16" fmla="*/ 157478 h 851890"/>
                    <a:gd name="connsiteX17" fmla="*/ 915413 w 1034477"/>
                    <a:gd name="connsiteY17" fmla="*/ 193196 h 851890"/>
                    <a:gd name="connsiteX18" fmla="*/ 915412 w 1034477"/>
                    <a:gd name="connsiteY18" fmla="*/ 243202 h 851890"/>
                    <a:gd name="connsiteX19" fmla="*/ 924938 w 1034477"/>
                    <a:gd name="connsiteY19" fmla="*/ 328927 h 851890"/>
                    <a:gd name="connsiteX20" fmla="*/ 979707 w 1034477"/>
                    <a:gd name="connsiteY20" fmla="*/ 338452 h 851890"/>
                    <a:gd name="connsiteX21" fmla="*/ 941606 w 1034477"/>
                    <a:gd name="connsiteY21" fmla="*/ 378933 h 851890"/>
                    <a:gd name="connsiteX22" fmla="*/ 989231 w 1034477"/>
                    <a:gd name="connsiteY22" fmla="*/ 421795 h 851890"/>
                    <a:gd name="connsiteX23" fmla="*/ 963038 w 1034477"/>
                    <a:gd name="connsiteY23" fmla="*/ 452752 h 851890"/>
                    <a:gd name="connsiteX24" fmla="*/ 970181 w 1034477"/>
                    <a:gd name="connsiteY24" fmla="*/ 493233 h 851890"/>
                    <a:gd name="connsiteX25" fmla="*/ 915411 w 1034477"/>
                    <a:gd name="connsiteY25" fmla="*/ 528952 h 851890"/>
                    <a:gd name="connsiteX26" fmla="*/ 1034477 w 1034477"/>
                    <a:gd name="connsiteY26" fmla="*/ 574197 h 851890"/>
                    <a:gd name="connsiteX27" fmla="*/ 915414 w 1034477"/>
                    <a:gd name="connsiteY27" fmla="*/ 564672 h 851890"/>
                    <a:gd name="connsiteX28" fmla="*/ 913031 w 1034477"/>
                    <a:gd name="connsiteY28" fmla="*/ 638489 h 851890"/>
                    <a:gd name="connsiteX29" fmla="*/ 882075 w 1034477"/>
                    <a:gd name="connsiteY29" fmla="*/ 652777 h 851890"/>
                    <a:gd name="connsiteX30" fmla="*/ 848736 w 1034477"/>
                    <a:gd name="connsiteY30" fmla="*/ 695640 h 851890"/>
                    <a:gd name="connsiteX31" fmla="*/ 801113 w 1034477"/>
                    <a:gd name="connsiteY31" fmla="*/ 724214 h 851890"/>
                    <a:gd name="connsiteX32" fmla="*/ 955033 w 1034477"/>
                    <a:gd name="connsiteY32" fmla="*/ 838535 h 851890"/>
                    <a:gd name="connsiteX33" fmla="*/ 865315 w 1034477"/>
                    <a:gd name="connsiteY33" fmla="*/ 790441 h 851890"/>
                    <a:gd name="connsiteX34" fmla="*/ 758250 w 1034477"/>
                    <a:gd name="connsiteY34" fmla="*/ 759932 h 851890"/>
                    <a:gd name="connsiteX35" fmla="*/ 720151 w 1034477"/>
                    <a:gd name="connsiteY35" fmla="*/ 767075 h 851890"/>
                    <a:gd name="connsiteX36" fmla="*/ 698720 w 1034477"/>
                    <a:gd name="connsiteY36" fmla="*/ 788505 h 851890"/>
                    <a:gd name="connsiteX37" fmla="*/ 710627 w 1034477"/>
                    <a:gd name="connsiteY37" fmla="*/ 845658 h 851890"/>
                    <a:gd name="connsiteX38" fmla="*/ 641569 w 1034477"/>
                    <a:gd name="connsiteY38" fmla="*/ 795650 h 851890"/>
                    <a:gd name="connsiteX39" fmla="*/ 582039 w 1034477"/>
                    <a:gd name="connsiteY39" fmla="*/ 836130 h 851890"/>
                    <a:gd name="connsiteX40" fmla="*/ 541558 w 1034477"/>
                    <a:gd name="connsiteY40" fmla="*/ 798030 h 851890"/>
                    <a:gd name="connsiteX41" fmla="*/ 512981 w 1034477"/>
                    <a:gd name="connsiteY41" fmla="*/ 850421 h 851890"/>
                    <a:gd name="connsiteX42" fmla="*/ 467739 w 1034477"/>
                    <a:gd name="connsiteY42" fmla="*/ 778979 h 851890"/>
                    <a:gd name="connsiteX43" fmla="*/ 439163 w 1034477"/>
                    <a:gd name="connsiteY43" fmla="*/ 807558 h 851890"/>
                    <a:gd name="connsiteX44" fmla="*/ 415352 w 1034477"/>
                    <a:gd name="connsiteY44" fmla="*/ 755168 h 851890"/>
                    <a:gd name="connsiteX45" fmla="*/ 362962 w 1034477"/>
                    <a:gd name="connsiteY45" fmla="*/ 771840 h 851890"/>
                    <a:gd name="connsiteX46" fmla="*/ 365345 w 1034477"/>
                    <a:gd name="connsiteY46" fmla="*/ 724211 h 851890"/>
                    <a:gd name="connsiteX47" fmla="*/ 322481 w 1034477"/>
                    <a:gd name="connsiteY47" fmla="*/ 759933 h 851890"/>
                    <a:gd name="connsiteX48" fmla="*/ 315338 w 1034477"/>
                    <a:gd name="connsiteY48" fmla="*/ 693258 h 851890"/>
                    <a:gd name="connsiteX49" fmla="*/ 184370 w 1034477"/>
                    <a:gd name="connsiteY49" fmla="*/ 798030 h 851890"/>
                    <a:gd name="connsiteX50" fmla="*/ 139127 w 1034477"/>
                    <a:gd name="connsiteY50" fmla="*/ 817080 h 851890"/>
                    <a:gd name="connsiteX51" fmla="*/ 162939 w 1034477"/>
                    <a:gd name="connsiteY51" fmla="*/ 774218 h 851890"/>
                    <a:gd name="connsiteX52" fmla="*/ 286764 w 1034477"/>
                    <a:gd name="connsiteY52" fmla="*/ 671824 h 851890"/>
                    <a:gd name="connsiteX53" fmla="*/ 217708 w 1034477"/>
                    <a:gd name="connsiteY53" fmla="*/ 648012 h 851890"/>
                    <a:gd name="connsiteX54" fmla="*/ 251044 w 1034477"/>
                    <a:gd name="connsiteY54" fmla="*/ 612295 h 851890"/>
                    <a:gd name="connsiteX55" fmla="*/ 224853 w 1034477"/>
                    <a:gd name="connsiteY55" fmla="*/ 567048 h 851890"/>
                    <a:gd name="connsiteX56" fmla="*/ 124837 w 1034477"/>
                    <a:gd name="connsiteY56" fmla="*/ 593245 h 851890"/>
                    <a:gd name="connsiteX57" fmla="*/ 217707 w 1034477"/>
                    <a:gd name="connsiteY57" fmla="*/ 538477 h 851890"/>
                    <a:gd name="connsiteX58" fmla="*/ 198659 w 1034477"/>
                    <a:gd name="connsiteY58" fmla="*/ 490849 h 851890"/>
                    <a:gd name="connsiteX59" fmla="*/ 36730 w 1034477"/>
                    <a:gd name="connsiteY59" fmla="*/ 505140 h 851890"/>
                    <a:gd name="connsiteX60" fmla="*/ 198660 w 1034477"/>
                    <a:gd name="connsiteY60" fmla="*/ 476561 h 851890"/>
                    <a:gd name="connsiteX61" fmla="*/ 103407 w 1034477"/>
                    <a:gd name="connsiteY61" fmla="*/ 445608 h 851890"/>
                    <a:gd name="connsiteX62" fmla="*/ 167703 w 1034477"/>
                    <a:gd name="connsiteY62" fmla="*/ 407505 h 851890"/>
                    <a:gd name="connsiteX63" fmla="*/ 81978 w 1034477"/>
                    <a:gd name="connsiteY63" fmla="*/ 381312 h 851890"/>
                    <a:gd name="connsiteX64" fmla="*/ 201041 w 1034477"/>
                    <a:gd name="connsiteY64" fmla="*/ 386074 h 851890"/>
                    <a:gd name="connsiteX65" fmla="*/ 153416 w 1034477"/>
                    <a:gd name="connsiteY65" fmla="*/ 305111 h 851890"/>
                    <a:gd name="connsiteX66" fmla="*/ 74834 w 1034477"/>
                    <a:gd name="connsiteY66" fmla="*/ 252724 h 851890"/>
                    <a:gd name="connsiteX67" fmla="*/ 3394 w 1034477"/>
                    <a:gd name="connsiteY67" fmla="*/ 219388 h 851890"/>
                    <a:gd name="connsiteX68" fmla="*/ 22447 w 1034477"/>
                    <a:gd name="connsiteY68" fmla="*/ 178905 h 851890"/>
                    <a:gd name="connsiteX69" fmla="*/ 117698 w 1034477"/>
                    <a:gd name="connsiteY69" fmla="*/ 250343 h 851890"/>
                    <a:gd name="connsiteX70" fmla="*/ 229612 w 1034477"/>
                    <a:gd name="connsiteY70" fmla="*/ 290827 h 851890"/>
                    <a:gd name="connsiteX71" fmla="*/ 251047 w 1034477"/>
                    <a:gd name="connsiteY71" fmla="*/ 247961 h 851890"/>
                    <a:gd name="connsiteX72" fmla="*/ 205800 w 1034477"/>
                    <a:gd name="connsiteY72" fmla="*/ 207483 h 851890"/>
                    <a:gd name="connsiteX73" fmla="*/ 258188 w 1034477"/>
                    <a:gd name="connsiteY73" fmla="*/ 214627 h 851890"/>
                    <a:gd name="connsiteX74" fmla="*/ 298668 w 1034477"/>
                    <a:gd name="connsiteY74" fmla="*/ 164619 h 851890"/>
                    <a:gd name="connsiteX75" fmla="*/ 284381 w 1034477"/>
                    <a:gd name="connsiteY75" fmla="*/ 95565 h 851890"/>
                    <a:gd name="connsiteX76" fmla="*/ 334387 w 1034477"/>
                    <a:gd name="connsiteY76" fmla="*/ 119377 h 851890"/>
                    <a:gd name="connsiteX0" fmla="*/ 334387 w 1133232"/>
                    <a:gd name="connsiteY0" fmla="*/ 119377 h 851892"/>
                    <a:gd name="connsiteX1" fmla="*/ 377250 w 1133232"/>
                    <a:gd name="connsiteY1" fmla="*/ 26508 h 851892"/>
                    <a:gd name="connsiteX2" fmla="*/ 408207 w 1133232"/>
                    <a:gd name="connsiteY2" fmla="*/ 69371 h 851892"/>
                    <a:gd name="connsiteX3" fmla="*/ 410587 w 1133232"/>
                    <a:gd name="connsiteY3" fmla="*/ 315 h 851892"/>
                    <a:gd name="connsiteX4" fmla="*/ 460597 w 1133232"/>
                    <a:gd name="connsiteY4" fmla="*/ 43174 h 851892"/>
                    <a:gd name="connsiteX5" fmla="*/ 482025 w 1133232"/>
                    <a:gd name="connsiteY5" fmla="*/ 28889 h 851892"/>
                    <a:gd name="connsiteX6" fmla="*/ 558225 w 1133232"/>
                    <a:gd name="connsiteY6" fmla="*/ 16983 h 851892"/>
                    <a:gd name="connsiteX7" fmla="*/ 624901 w 1133232"/>
                    <a:gd name="connsiteY7" fmla="*/ 38414 h 851892"/>
                    <a:gd name="connsiteX8" fmla="*/ 655856 w 1133232"/>
                    <a:gd name="connsiteY8" fmla="*/ 57464 h 851892"/>
                    <a:gd name="connsiteX9" fmla="*/ 705862 w 1133232"/>
                    <a:gd name="connsiteY9" fmla="*/ 16982 h 851892"/>
                    <a:gd name="connsiteX10" fmla="*/ 696337 w 1133232"/>
                    <a:gd name="connsiteY10" fmla="*/ 78897 h 851892"/>
                    <a:gd name="connsiteX11" fmla="*/ 748726 w 1133232"/>
                    <a:gd name="connsiteY11" fmla="*/ 102708 h 851892"/>
                    <a:gd name="connsiteX12" fmla="*/ 817781 w 1133232"/>
                    <a:gd name="connsiteY12" fmla="*/ 36033 h 851892"/>
                    <a:gd name="connsiteX13" fmla="*/ 784444 w 1133232"/>
                    <a:gd name="connsiteY13" fmla="*/ 116997 h 851892"/>
                    <a:gd name="connsiteX14" fmla="*/ 824926 w 1133232"/>
                    <a:gd name="connsiteY14" fmla="*/ 109853 h 851892"/>
                    <a:gd name="connsiteX15" fmla="*/ 824925 w 1133232"/>
                    <a:gd name="connsiteY15" fmla="*/ 155097 h 851892"/>
                    <a:gd name="connsiteX16" fmla="*/ 865405 w 1133232"/>
                    <a:gd name="connsiteY16" fmla="*/ 157478 h 851892"/>
                    <a:gd name="connsiteX17" fmla="*/ 915413 w 1133232"/>
                    <a:gd name="connsiteY17" fmla="*/ 193196 h 851892"/>
                    <a:gd name="connsiteX18" fmla="*/ 915412 w 1133232"/>
                    <a:gd name="connsiteY18" fmla="*/ 243202 h 851892"/>
                    <a:gd name="connsiteX19" fmla="*/ 924938 w 1133232"/>
                    <a:gd name="connsiteY19" fmla="*/ 328927 h 851892"/>
                    <a:gd name="connsiteX20" fmla="*/ 979707 w 1133232"/>
                    <a:gd name="connsiteY20" fmla="*/ 338452 h 851892"/>
                    <a:gd name="connsiteX21" fmla="*/ 941606 w 1133232"/>
                    <a:gd name="connsiteY21" fmla="*/ 378933 h 851892"/>
                    <a:gd name="connsiteX22" fmla="*/ 989231 w 1133232"/>
                    <a:gd name="connsiteY22" fmla="*/ 421795 h 851892"/>
                    <a:gd name="connsiteX23" fmla="*/ 963038 w 1133232"/>
                    <a:gd name="connsiteY23" fmla="*/ 452752 h 851892"/>
                    <a:gd name="connsiteX24" fmla="*/ 970181 w 1133232"/>
                    <a:gd name="connsiteY24" fmla="*/ 493233 h 851892"/>
                    <a:gd name="connsiteX25" fmla="*/ 915411 w 1133232"/>
                    <a:gd name="connsiteY25" fmla="*/ 528952 h 851892"/>
                    <a:gd name="connsiteX26" fmla="*/ 1133232 w 1133232"/>
                    <a:gd name="connsiteY26" fmla="*/ 591360 h 851892"/>
                    <a:gd name="connsiteX27" fmla="*/ 915414 w 1133232"/>
                    <a:gd name="connsiteY27" fmla="*/ 564672 h 851892"/>
                    <a:gd name="connsiteX28" fmla="*/ 913031 w 1133232"/>
                    <a:gd name="connsiteY28" fmla="*/ 638489 h 851892"/>
                    <a:gd name="connsiteX29" fmla="*/ 882075 w 1133232"/>
                    <a:gd name="connsiteY29" fmla="*/ 652777 h 851892"/>
                    <a:gd name="connsiteX30" fmla="*/ 848736 w 1133232"/>
                    <a:gd name="connsiteY30" fmla="*/ 695640 h 851892"/>
                    <a:gd name="connsiteX31" fmla="*/ 801113 w 1133232"/>
                    <a:gd name="connsiteY31" fmla="*/ 724214 h 851892"/>
                    <a:gd name="connsiteX32" fmla="*/ 955033 w 1133232"/>
                    <a:gd name="connsiteY32" fmla="*/ 838535 h 851892"/>
                    <a:gd name="connsiteX33" fmla="*/ 865315 w 1133232"/>
                    <a:gd name="connsiteY33" fmla="*/ 790441 h 851892"/>
                    <a:gd name="connsiteX34" fmla="*/ 758250 w 1133232"/>
                    <a:gd name="connsiteY34" fmla="*/ 759932 h 851892"/>
                    <a:gd name="connsiteX35" fmla="*/ 720151 w 1133232"/>
                    <a:gd name="connsiteY35" fmla="*/ 767075 h 851892"/>
                    <a:gd name="connsiteX36" fmla="*/ 698720 w 1133232"/>
                    <a:gd name="connsiteY36" fmla="*/ 788505 h 851892"/>
                    <a:gd name="connsiteX37" fmla="*/ 710627 w 1133232"/>
                    <a:gd name="connsiteY37" fmla="*/ 845658 h 851892"/>
                    <a:gd name="connsiteX38" fmla="*/ 641569 w 1133232"/>
                    <a:gd name="connsiteY38" fmla="*/ 795650 h 851892"/>
                    <a:gd name="connsiteX39" fmla="*/ 582039 w 1133232"/>
                    <a:gd name="connsiteY39" fmla="*/ 836130 h 851892"/>
                    <a:gd name="connsiteX40" fmla="*/ 541558 w 1133232"/>
                    <a:gd name="connsiteY40" fmla="*/ 798030 h 851892"/>
                    <a:gd name="connsiteX41" fmla="*/ 512981 w 1133232"/>
                    <a:gd name="connsiteY41" fmla="*/ 850421 h 851892"/>
                    <a:gd name="connsiteX42" fmla="*/ 467739 w 1133232"/>
                    <a:gd name="connsiteY42" fmla="*/ 778979 h 851892"/>
                    <a:gd name="connsiteX43" fmla="*/ 439163 w 1133232"/>
                    <a:gd name="connsiteY43" fmla="*/ 807558 h 851892"/>
                    <a:gd name="connsiteX44" fmla="*/ 415352 w 1133232"/>
                    <a:gd name="connsiteY44" fmla="*/ 755168 h 851892"/>
                    <a:gd name="connsiteX45" fmla="*/ 362962 w 1133232"/>
                    <a:gd name="connsiteY45" fmla="*/ 771840 h 851892"/>
                    <a:gd name="connsiteX46" fmla="*/ 365345 w 1133232"/>
                    <a:gd name="connsiteY46" fmla="*/ 724211 h 851892"/>
                    <a:gd name="connsiteX47" fmla="*/ 322481 w 1133232"/>
                    <a:gd name="connsiteY47" fmla="*/ 759933 h 851892"/>
                    <a:gd name="connsiteX48" fmla="*/ 315338 w 1133232"/>
                    <a:gd name="connsiteY48" fmla="*/ 693258 h 851892"/>
                    <a:gd name="connsiteX49" fmla="*/ 184370 w 1133232"/>
                    <a:gd name="connsiteY49" fmla="*/ 798030 h 851892"/>
                    <a:gd name="connsiteX50" fmla="*/ 139127 w 1133232"/>
                    <a:gd name="connsiteY50" fmla="*/ 817080 h 851892"/>
                    <a:gd name="connsiteX51" fmla="*/ 162939 w 1133232"/>
                    <a:gd name="connsiteY51" fmla="*/ 774218 h 851892"/>
                    <a:gd name="connsiteX52" fmla="*/ 286764 w 1133232"/>
                    <a:gd name="connsiteY52" fmla="*/ 671824 h 851892"/>
                    <a:gd name="connsiteX53" fmla="*/ 217708 w 1133232"/>
                    <a:gd name="connsiteY53" fmla="*/ 648012 h 851892"/>
                    <a:gd name="connsiteX54" fmla="*/ 251044 w 1133232"/>
                    <a:gd name="connsiteY54" fmla="*/ 612295 h 851892"/>
                    <a:gd name="connsiteX55" fmla="*/ 224853 w 1133232"/>
                    <a:gd name="connsiteY55" fmla="*/ 567048 h 851892"/>
                    <a:gd name="connsiteX56" fmla="*/ 124837 w 1133232"/>
                    <a:gd name="connsiteY56" fmla="*/ 593245 h 851892"/>
                    <a:gd name="connsiteX57" fmla="*/ 217707 w 1133232"/>
                    <a:gd name="connsiteY57" fmla="*/ 538477 h 851892"/>
                    <a:gd name="connsiteX58" fmla="*/ 198659 w 1133232"/>
                    <a:gd name="connsiteY58" fmla="*/ 490849 h 851892"/>
                    <a:gd name="connsiteX59" fmla="*/ 36730 w 1133232"/>
                    <a:gd name="connsiteY59" fmla="*/ 505140 h 851892"/>
                    <a:gd name="connsiteX60" fmla="*/ 198660 w 1133232"/>
                    <a:gd name="connsiteY60" fmla="*/ 476561 h 851892"/>
                    <a:gd name="connsiteX61" fmla="*/ 103407 w 1133232"/>
                    <a:gd name="connsiteY61" fmla="*/ 445608 h 851892"/>
                    <a:gd name="connsiteX62" fmla="*/ 167703 w 1133232"/>
                    <a:gd name="connsiteY62" fmla="*/ 407505 h 851892"/>
                    <a:gd name="connsiteX63" fmla="*/ 81978 w 1133232"/>
                    <a:gd name="connsiteY63" fmla="*/ 381312 h 851892"/>
                    <a:gd name="connsiteX64" fmla="*/ 201041 w 1133232"/>
                    <a:gd name="connsiteY64" fmla="*/ 386074 h 851892"/>
                    <a:gd name="connsiteX65" fmla="*/ 153416 w 1133232"/>
                    <a:gd name="connsiteY65" fmla="*/ 305111 h 851892"/>
                    <a:gd name="connsiteX66" fmla="*/ 74834 w 1133232"/>
                    <a:gd name="connsiteY66" fmla="*/ 252724 h 851892"/>
                    <a:gd name="connsiteX67" fmla="*/ 3394 w 1133232"/>
                    <a:gd name="connsiteY67" fmla="*/ 219388 h 851892"/>
                    <a:gd name="connsiteX68" fmla="*/ 22447 w 1133232"/>
                    <a:gd name="connsiteY68" fmla="*/ 178905 h 851892"/>
                    <a:gd name="connsiteX69" fmla="*/ 117698 w 1133232"/>
                    <a:gd name="connsiteY69" fmla="*/ 250343 h 851892"/>
                    <a:gd name="connsiteX70" fmla="*/ 229612 w 1133232"/>
                    <a:gd name="connsiteY70" fmla="*/ 290827 h 851892"/>
                    <a:gd name="connsiteX71" fmla="*/ 251047 w 1133232"/>
                    <a:gd name="connsiteY71" fmla="*/ 247961 h 851892"/>
                    <a:gd name="connsiteX72" fmla="*/ 205800 w 1133232"/>
                    <a:gd name="connsiteY72" fmla="*/ 207483 h 851892"/>
                    <a:gd name="connsiteX73" fmla="*/ 258188 w 1133232"/>
                    <a:gd name="connsiteY73" fmla="*/ 214627 h 851892"/>
                    <a:gd name="connsiteX74" fmla="*/ 298668 w 1133232"/>
                    <a:gd name="connsiteY74" fmla="*/ 164619 h 851892"/>
                    <a:gd name="connsiteX75" fmla="*/ 284381 w 1133232"/>
                    <a:gd name="connsiteY75" fmla="*/ 95565 h 851892"/>
                    <a:gd name="connsiteX76" fmla="*/ 334387 w 1133232"/>
                    <a:gd name="connsiteY76" fmla="*/ 119377 h 851892"/>
                    <a:gd name="connsiteX0" fmla="*/ 334387 w 1133232"/>
                    <a:gd name="connsiteY0" fmla="*/ 119377 h 851890"/>
                    <a:gd name="connsiteX1" fmla="*/ 377250 w 1133232"/>
                    <a:gd name="connsiteY1" fmla="*/ 26508 h 851890"/>
                    <a:gd name="connsiteX2" fmla="*/ 408207 w 1133232"/>
                    <a:gd name="connsiteY2" fmla="*/ 69371 h 851890"/>
                    <a:gd name="connsiteX3" fmla="*/ 410587 w 1133232"/>
                    <a:gd name="connsiteY3" fmla="*/ 315 h 851890"/>
                    <a:gd name="connsiteX4" fmla="*/ 460597 w 1133232"/>
                    <a:gd name="connsiteY4" fmla="*/ 43174 h 851890"/>
                    <a:gd name="connsiteX5" fmla="*/ 482025 w 1133232"/>
                    <a:gd name="connsiteY5" fmla="*/ 28889 h 851890"/>
                    <a:gd name="connsiteX6" fmla="*/ 558225 w 1133232"/>
                    <a:gd name="connsiteY6" fmla="*/ 16983 h 851890"/>
                    <a:gd name="connsiteX7" fmla="*/ 624901 w 1133232"/>
                    <a:gd name="connsiteY7" fmla="*/ 38414 h 851890"/>
                    <a:gd name="connsiteX8" fmla="*/ 655856 w 1133232"/>
                    <a:gd name="connsiteY8" fmla="*/ 57464 h 851890"/>
                    <a:gd name="connsiteX9" fmla="*/ 705862 w 1133232"/>
                    <a:gd name="connsiteY9" fmla="*/ 16982 h 851890"/>
                    <a:gd name="connsiteX10" fmla="*/ 696337 w 1133232"/>
                    <a:gd name="connsiteY10" fmla="*/ 78897 h 851890"/>
                    <a:gd name="connsiteX11" fmla="*/ 748726 w 1133232"/>
                    <a:gd name="connsiteY11" fmla="*/ 102708 h 851890"/>
                    <a:gd name="connsiteX12" fmla="*/ 817781 w 1133232"/>
                    <a:gd name="connsiteY12" fmla="*/ 36033 h 851890"/>
                    <a:gd name="connsiteX13" fmla="*/ 784444 w 1133232"/>
                    <a:gd name="connsiteY13" fmla="*/ 116997 h 851890"/>
                    <a:gd name="connsiteX14" fmla="*/ 824926 w 1133232"/>
                    <a:gd name="connsiteY14" fmla="*/ 109853 h 851890"/>
                    <a:gd name="connsiteX15" fmla="*/ 824925 w 1133232"/>
                    <a:gd name="connsiteY15" fmla="*/ 155097 h 851890"/>
                    <a:gd name="connsiteX16" fmla="*/ 865405 w 1133232"/>
                    <a:gd name="connsiteY16" fmla="*/ 157478 h 851890"/>
                    <a:gd name="connsiteX17" fmla="*/ 915413 w 1133232"/>
                    <a:gd name="connsiteY17" fmla="*/ 193196 h 851890"/>
                    <a:gd name="connsiteX18" fmla="*/ 915412 w 1133232"/>
                    <a:gd name="connsiteY18" fmla="*/ 243202 h 851890"/>
                    <a:gd name="connsiteX19" fmla="*/ 924938 w 1133232"/>
                    <a:gd name="connsiteY19" fmla="*/ 328927 h 851890"/>
                    <a:gd name="connsiteX20" fmla="*/ 979707 w 1133232"/>
                    <a:gd name="connsiteY20" fmla="*/ 338452 h 851890"/>
                    <a:gd name="connsiteX21" fmla="*/ 941606 w 1133232"/>
                    <a:gd name="connsiteY21" fmla="*/ 378933 h 851890"/>
                    <a:gd name="connsiteX22" fmla="*/ 989231 w 1133232"/>
                    <a:gd name="connsiteY22" fmla="*/ 421795 h 851890"/>
                    <a:gd name="connsiteX23" fmla="*/ 963038 w 1133232"/>
                    <a:gd name="connsiteY23" fmla="*/ 452752 h 851890"/>
                    <a:gd name="connsiteX24" fmla="*/ 970181 w 1133232"/>
                    <a:gd name="connsiteY24" fmla="*/ 493233 h 851890"/>
                    <a:gd name="connsiteX25" fmla="*/ 915411 w 1133232"/>
                    <a:gd name="connsiteY25" fmla="*/ 528952 h 851890"/>
                    <a:gd name="connsiteX26" fmla="*/ 1133232 w 1133232"/>
                    <a:gd name="connsiteY26" fmla="*/ 591360 h 851890"/>
                    <a:gd name="connsiteX27" fmla="*/ 915414 w 1133232"/>
                    <a:gd name="connsiteY27" fmla="*/ 564672 h 851890"/>
                    <a:gd name="connsiteX28" fmla="*/ 913031 w 1133232"/>
                    <a:gd name="connsiteY28" fmla="*/ 638489 h 851890"/>
                    <a:gd name="connsiteX29" fmla="*/ 882075 w 1133232"/>
                    <a:gd name="connsiteY29" fmla="*/ 652777 h 851890"/>
                    <a:gd name="connsiteX30" fmla="*/ 848736 w 1133232"/>
                    <a:gd name="connsiteY30" fmla="*/ 695640 h 851890"/>
                    <a:gd name="connsiteX31" fmla="*/ 801113 w 1133232"/>
                    <a:gd name="connsiteY31" fmla="*/ 724214 h 851890"/>
                    <a:gd name="connsiteX32" fmla="*/ 955033 w 1133232"/>
                    <a:gd name="connsiteY32" fmla="*/ 838535 h 851890"/>
                    <a:gd name="connsiteX33" fmla="*/ 865315 w 1133232"/>
                    <a:gd name="connsiteY33" fmla="*/ 790441 h 851890"/>
                    <a:gd name="connsiteX34" fmla="*/ 758250 w 1133232"/>
                    <a:gd name="connsiteY34" fmla="*/ 759932 h 851890"/>
                    <a:gd name="connsiteX35" fmla="*/ 720151 w 1133232"/>
                    <a:gd name="connsiteY35" fmla="*/ 767075 h 851890"/>
                    <a:gd name="connsiteX36" fmla="*/ 698720 w 1133232"/>
                    <a:gd name="connsiteY36" fmla="*/ 788505 h 851890"/>
                    <a:gd name="connsiteX37" fmla="*/ 710627 w 1133232"/>
                    <a:gd name="connsiteY37" fmla="*/ 845658 h 851890"/>
                    <a:gd name="connsiteX38" fmla="*/ 641569 w 1133232"/>
                    <a:gd name="connsiteY38" fmla="*/ 795650 h 851890"/>
                    <a:gd name="connsiteX39" fmla="*/ 582039 w 1133232"/>
                    <a:gd name="connsiteY39" fmla="*/ 836130 h 851890"/>
                    <a:gd name="connsiteX40" fmla="*/ 541558 w 1133232"/>
                    <a:gd name="connsiteY40" fmla="*/ 798030 h 851890"/>
                    <a:gd name="connsiteX41" fmla="*/ 512981 w 1133232"/>
                    <a:gd name="connsiteY41" fmla="*/ 850421 h 851890"/>
                    <a:gd name="connsiteX42" fmla="*/ 467739 w 1133232"/>
                    <a:gd name="connsiteY42" fmla="*/ 778979 h 851890"/>
                    <a:gd name="connsiteX43" fmla="*/ 439163 w 1133232"/>
                    <a:gd name="connsiteY43" fmla="*/ 807558 h 851890"/>
                    <a:gd name="connsiteX44" fmla="*/ 415352 w 1133232"/>
                    <a:gd name="connsiteY44" fmla="*/ 755168 h 851890"/>
                    <a:gd name="connsiteX45" fmla="*/ 362962 w 1133232"/>
                    <a:gd name="connsiteY45" fmla="*/ 771840 h 851890"/>
                    <a:gd name="connsiteX46" fmla="*/ 365345 w 1133232"/>
                    <a:gd name="connsiteY46" fmla="*/ 724211 h 851890"/>
                    <a:gd name="connsiteX47" fmla="*/ 322481 w 1133232"/>
                    <a:gd name="connsiteY47" fmla="*/ 759933 h 851890"/>
                    <a:gd name="connsiteX48" fmla="*/ 315338 w 1133232"/>
                    <a:gd name="connsiteY48" fmla="*/ 693258 h 851890"/>
                    <a:gd name="connsiteX49" fmla="*/ 184370 w 1133232"/>
                    <a:gd name="connsiteY49" fmla="*/ 798030 h 851890"/>
                    <a:gd name="connsiteX50" fmla="*/ 139127 w 1133232"/>
                    <a:gd name="connsiteY50" fmla="*/ 817080 h 851890"/>
                    <a:gd name="connsiteX51" fmla="*/ 162939 w 1133232"/>
                    <a:gd name="connsiteY51" fmla="*/ 774218 h 851890"/>
                    <a:gd name="connsiteX52" fmla="*/ 286764 w 1133232"/>
                    <a:gd name="connsiteY52" fmla="*/ 671824 h 851890"/>
                    <a:gd name="connsiteX53" fmla="*/ 217708 w 1133232"/>
                    <a:gd name="connsiteY53" fmla="*/ 648012 h 851890"/>
                    <a:gd name="connsiteX54" fmla="*/ 251044 w 1133232"/>
                    <a:gd name="connsiteY54" fmla="*/ 612295 h 851890"/>
                    <a:gd name="connsiteX55" fmla="*/ 224853 w 1133232"/>
                    <a:gd name="connsiteY55" fmla="*/ 567048 h 851890"/>
                    <a:gd name="connsiteX56" fmla="*/ 124837 w 1133232"/>
                    <a:gd name="connsiteY56" fmla="*/ 593245 h 851890"/>
                    <a:gd name="connsiteX57" fmla="*/ 217707 w 1133232"/>
                    <a:gd name="connsiteY57" fmla="*/ 538477 h 851890"/>
                    <a:gd name="connsiteX58" fmla="*/ 198659 w 1133232"/>
                    <a:gd name="connsiteY58" fmla="*/ 490849 h 851890"/>
                    <a:gd name="connsiteX59" fmla="*/ 36730 w 1133232"/>
                    <a:gd name="connsiteY59" fmla="*/ 505140 h 851890"/>
                    <a:gd name="connsiteX60" fmla="*/ 198660 w 1133232"/>
                    <a:gd name="connsiteY60" fmla="*/ 476561 h 851890"/>
                    <a:gd name="connsiteX61" fmla="*/ 103407 w 1133232"/>
                    <a:gd name="connsiteY61" fmla="*/ 445608 h 851890"/>
                    <a:gd name="connsiteX62" fmla="*/ 167703 w 1133232"/>
                    <a:gd name="connsiteY62" fmla="*/ 407505 h 851890"/>
                    <a:gd name="connsiteX63" fmla="*/ 81978 w 1133232"/>
                    <a:gd name="connsiteY63" fmla="*/ 381312 h 851890"/>
                    <a:gd name="connsiteX64" fmla="*/ 201041 w 1133232"/>
                    <a:gd name="connsiteY64" fmla="*/ 386074 h 851890"/>
                    <a:gd name="connsiteX65" fmla="*/ 153416 w 1133232"/>
                    <a:gd name="connsiteY65" fmla="*/ 305111 h 851890"/>
                    <a:gd name="connsiteX66" fmla="*/ 74834 w 1133232"/>
                    <a:gd name="connsiteY66" fmla="*/ 252724 h 851890"/>
                    <a:gd name="connsiteX67" fmla="*/ 3394 w 1133232"/>
                    <a:gd name="connsiteY67" fmla="*/ 219388 h 851890"/>
                    <a:gd name="connsiteX68" fmla="*/ 22447 w 1133232"/>
                    <a:gd name="connsiteY68" fmla="*/ 178905 h 851890"/>
                    <a:gd name="connsiteX69" fmla="*/ 117698 w 1133232"/>
                    <a:gd name="connsiteY69" fmla="*/ 250343 h 851890"/>
                    <a:gd name="connsiteX70" fmla="*/ 229612 w 1133232"/>
                    <a:gd name="connsiteY70" fmla="*/ 290827 h 851890"/>
                    <a:gd name="connsiteX71" fmla="*/ 251047 w 1133232"/>
                    <a:gd name="connsiteY71" fmla="*/ 247961 h 851890"/>
                    <a:gd name="connsiteX72" fmla="*/ 205800 w 1133232"/>
                    <a:gd name="connsiteY72" fmla="*/ 207483 h 851890"/>
                    <a:gd name="connsiteX73" fmla="*/ 258188 w 1133232"/>
                    <a:gd name="connsiteY73" fmla="*/ 214627 h 851890"/>
                    <a:gd name="connsiteX74" fmla="*/ 298668 w 1133232"/>
                    <a:gd name="connsiteY74" fmla="*/ 164619 h 851890"/>
                    <a:gd name="connsiteX75" fmla="*/ 284381 w 1133232"/>
                    <a:gd name="connsiteY75" fmla="*/ 95565 h 851890"/>
                    <a:gd name="connsiteX76" fmla="*/ 334387 w 1133232"/>
                    <a:gd name="connsiteY76" fmla="*/ 119377 h 851890"/>
                    <a:gd name="connsiteX0" fmla="*/ 334387 w 1132135"/>
                    <a:gd name="connsiteY0" fmla="*/ 119377 h 851892"/>
                    <a:gd name="connsiteX1" fmla="*/ 377250 w 1132135"/>
                    <a:gd name="connsiteY1" fmla="*/ 26508 h 851892"/>
                    <a:gd name="connsiteX2" fmla="*/ 408207 w 1132135"/>
                    <a:gd name="connsiteY2" fmla="*/ 69371 h 851892"/>
                    <a:gd name="connsiteX3" fmla="*/ 410587 w 1132135"/>
                    <a:gd name="connsiteY3" fmla="*/ 315 h 851892"/>
                    <a:gd name="connsiteX4" fmla="*/ 460597 w 1132135"/>
                    <a:gd name="connsiteY4" fmla="*/ 43174 h 851892"/>
                    <a:gd name="connsiteX5" fmla="*/ 482025 w 1132135"/>
                    <a:gd name="connsiteY5" fmla="*/ 28889 h 851892"/>
                    <a:gd name="connsiteX6" fmla="*/ 558225 w 1132135"/>
                    <a:gd name="connsiteY6" fmla="*/ 16983 h 851892"/>
                    <a:gd name="connsiteX7" fmla="*/ 624901 w 1132135"/>
                    <a:gd name="connsiteY7" fmla="*/ 38414 h 851892"/>
                    <a:gd name="connsiteX8" fmla="*/ 655856 w 1132135"/>
                    <a:gd name="connsiteY8" fmla="*/ 57464 h 851892"/>
                    <a:gd name="connsiteX9" fmla="*/ 705862 w 1132135"/>
                    <a:gd name="connsiteY9" fmla="*/ 16982 h 851892"/>
                    <a:gd name="connsiteX10" fmla="*/ 696337 w 1132135"/>
                    <a:gd name="connsiteY10" fmla="*/ 78897 h 851892"/>
                    <a:gd name="connsiteX11" fmla="*/ 748726 w 1132135"/>
                    <a:gd name="connsiteY11" fmla="*/ 102708 h 851892"/>
                    <a:gd name="connsiteX12" fmla="*/ 817781 w 1132135"/>
                    <a:gd name="connsiteY12" fmla="*/ 36033 h 851892"/>
                    <a:gd name="connsiteX13" fmla="*/ 784444 w 1132135"/>
                    <a:gd name="connsiteY13" fmla="*/ 116997 h 851892"/>
                    <a:gd name="connsiteX14" fmla="*/ 824926 w 1132135"/>
                    <a:gd name="connsiteY14" fmla="*/ 109853 h 851892"/>
                    <a:gd name="connsiteX15" fmla="*/ 824925 w 1132135"/>
                    <a:gd name="connsiteY15" fmla="*/ 155097 h 851892"/>
                    <a:gd name="connsiteX16" fmla="*/ 865405 w 1132135"/>
                    <a:gd name="connsiteY16" fmla="*/ 157478 h 851892"/>
                    <a:gd name="connsiteX17" fmla="*/ 915413 w 1132135"/>
                    <a:gd name="connsiteY17" fmla="*/ 193196 h 851892"/>
                    <a:gd name="connsiteX18" fmla="*/ 915412 w 1132135"/>
                    <a:gd name="connsiteY18" fmla="*/ 243202 h 851892"/>
                    <a:gd name="connsiteX19" fmla="*/ 924938 w 1132135"/>
                    <a:gd name="connsiteY19" fmla="*/ 328927 h 851892"/>
                    <a:gd name="connsiteX20" fmla="*/ 979707 w 1132135"/>
                    <a:gd name="connsiteY20" fmla="*/ 338452 h 851892"/>
                    <a:gd name="connsiteX21" fmla="*/ 941606 w 1132135"/>
                    <a:gd name="connsiteY21" fmla="*/ 378933 h 851892"/>
                    <a:gd name="connsiteX22" fmla="*/ 989231 w 1132135"/>
                    <a:gd name="connsiteY22" fmla="*/ 421795 h 851892"/>
                    <a:gd name="connsiteX23" fmla="*/ 963038 w 1132135"/>
                    <a:gd name="connsiteY23" fmla="*/ 452752 h 851892"/>
                    <a:gd name="connsiteX24" fmla="*/ 970181 w 1132135"/>
                    <a:gd name="connsiteY24" fmla="*/ 493233 h 851892"/>
                    <a:gd name="connsiteX25" fmla="*/ 915411 w 1132135"/>
                    <a:gd name="connsiteY25" fmla="*/ 528952 h 851892"/>
                    <a:gd name="connsiteX26" fmla="*/ 1132135 w 1132135"/>
                    <a:gd name="connsiteY26" fmla="*/ 591360 h 851892"/>
                    <a:gd name="connsiteX27" fmla="*/ 915414 w 1132135"/>
                    <a:gd name="connsiteY27" fmla="*/ 564672 h 851892"/>
                    <a:gd name="connsiteX28" fmla="*/ 913031 w 1132135"/>
                    <a:gd name="connsiteY28" fmla="*/ 638489 h 851892"/>
                    <a:gd name="connsiteX29" fmla="*/ 882075 w 1132135"/>
                    <a:gd name="connsiteY29" fmla="*/ 652777 h 851892"/>
                    <a:gd name="connsiteX30" fmla="*/ 848736 w 1132135"/>
                    <a:gd name="connsiteY30" fmla="*/ 695640 h 851892"/>
                    <a:gd name="connsiteX31" fmla="*/ 801113 w 1132135"/>
                    <a:gd name="connsiteY31" fmla="*/ 724214 h 851892"/>
                    <a:gd name="connsiteX32" fmla="*/ 955033 w 1132135"/>
                    <a:gd name="connsiteY32" fmla="*/ 838535 h 851892"/>
                    <a:gd name="connsiteX33" fmla="*/ 865315 w 1132135"/>
                    <a:gd name="connsiteY33" fmla="*/ 790441 h 851892"/>
                    <a:gd name="connsiteX34" fmla="*/ 758250 w 1132135"/>
                    <a:gd name="connsiteY34" fmla="*/ 759932 h 851892"/>
                    <a:gd name="connsiteX35" fmla="*/ 720151 w 1132135"/>
                    <a:gd name="connsiteY35" fmla="*/ 767075 h 851892"/>
                    <a:gd name="connsiteX36" fmla="*/ 698720 w 1132135"/>
                    <a:gd name="connsiteY36" fmla="*/ 788505 h 851892"/>
                    <a:gd name="connsiteX37" fmla="*/ 710627 w 1132135"/>
                    <a:gd name="connsiteY37" fmla="*/ 845658 h 851892"/>
                    <a:gd name="connsiteX38" fmla="*/ 641569 w 1132135"/>
                    <a:gd name="connsiteY38" fmla="*/ 795650 h 851892"/>
                    <a:gd name="connsiteX39" fmla="*/ 582039 w 1132135"/>
                    <a:gd name="connsiteY39" fmla="*/ 836130 h 851892"/>
                    <a:gd name="connsiteX40" fmla="*/ 541558 w 1132135"/>
                    <a:gd name="connsiteY40" fmla="*/ 798030 h 851892"/>
                    <a:gd name="connsiteX41" fmla="*/ 512981 w 1132135"/>
                    <a:gd name="connsiteY41" fmla="*/ 850421 h 851892"/>
                    <a:gd name="connsiteX42" fmla="*/ 467739 w 1132135"/>
                    <a:gd name="connsiteY42" fmla="*/ 778979 h 851892"/>
                    <a:gd name="connsiteX43" fmla="*/ 439163 w 1132135"/>
                    <a:gd name="connsiteY43" fmla="*/ 807558 h 851892"/>
                    <a:gd name="connsiteX44" fmla="*/ 415352 w 1132135"/>
                    <a:gd name="connsiteY44" fmla="*/ 755168 h 851892"/>
                    <a:gd name="connsiteX45" fmla="*/ 362962 w 1132135"/>
                    <a:gd name="connsiteY45" fmla="*/ 771840 h 851892"/>
                    <a:gd name="connsiteX46" fmla="*/ 365345 w 1132135"/>
                    <a:gd name="connsiteY46" fmla="*/ 724211 h 851892"/>
                    <a:gd name="connsiteX47" fmla="*/ 322481 w 1132135"/>
                    <a:gd name="connsiteY47" fmla="*/ 759933 h 851892"/>
                    <a:gd name="connsiteX48" fmla="*/ 315338 w 1132135"/>
                    <a:gd name="connsiteY48" fmla="*/ 693258 h 851892"/>
                    <a:gd name="connsiteX49" fmla="*/ 184370 w 1132135"/>
                    <a:gd name="connsiteY49" fmla="*/ 798030 h 851892"/>
                    <a:gd name="connsiteX50" fmla="*/ 139127 w 1132135"/>
                    <a:gd name="connsiteY50" fmla="*/ 817080 h 851892"/>
                    <a:gd name="connsiteX51" fmla="*/ 162939 w 1132135"/>
                    <a:gd name="connsiteY51" fmla="*/ 774218 h 851892"/>
                    <a:gd name="connsiteX52" fmla="*/ 286764 w 1132135"/>
                    <a:gd name="connsiteY52" fmla="*/ 671824 h 851892"/>
                    <a:gd name="connsiteX53" fmla="*/ 217708 w 1132135"/>
                    <a:gd name="connsiteY53" fmla="*/ 648012 h 851892"/>
                    <a:gd name="connsiteX54" fmla="*/ 251044 w 1132135"/>
                    <a:gd name="connsiteY54" fmla="*/ 612295 h 851892"/>
                    <a:gd name="connsiteX55" fmla="*/ 224853 w 1132135"/>
                    <a:gd name="connsiteY55" fmla="*/ 567048 h 851892"/>
                    <a:gd name="connsiteX56" fmla="*/ 124837 w 1132135"/>
                    <a:gd name="connsiteY56" fmla="*/ 593245 h 851892"/>
                    <a:gd name="connsiteX57" fmla="*/ 217707 w 1132135"/>
                    <a:gd name="connsiteY57" fmla="*/ 538477 h 851892"/>
                    <a:gd name="connsiteX58" fmla="*/ 198659 w 1132135"/>
                    <a:gd name="connsiteY58" fmla="*/ 490849 h 851892"/>
                    <a:gd name="connsiteX59" fmla="*/ 36730 w 1132135"/>
                    <a:gd name="connsiteY59" fmla="*/ 505140 h 851892"/>
                    <a:gd name="connsiteX60" fmla="*/ 198660 w 1132135"/>
                    <a:gd name="connsiteY60" fmla="*/ 476561 h 851892"/>
                    <a:gd name="connsiteX61" fmla="*/ 103407 w 1132135"/>
                    <a:gd name="connsiteY61" fmla="*/ 445608 h 851892"/>
                    <a:gd name="connsiteX62" fmla="*/ 167703 w 1132135"/>
                    <a:gd name="connsiteY62" fmla="*/ 407505 h 851892"/>
                    <a:gd name="connsiteX63" fmla="*/ 81978 w 1132135"/>
                    <a:gd name="connsiteY63" fmla="*/ 381312 h 851892"/>
                    <a:gd name="connsiteX64" fmla="*/ 201041 w 1132135"/>
                    <a:gd name="connsiteY64" fmla="*/ 386074 h 851892"/>
                    <a:gd name="connsiteX65" fmla="*/ 153416 w 1132135"/>
                    <a:gd name="connsiteY65" fmla="*/ 305111 h 851892"/>
                    <a:gd name="connsiteX66" fmla="*/ 74834 w 1132135"/>
                    <a:gd name="connsiteY66" fmla="*/ 252724 h 851892"/>
                    <a:gd name="connsiteX67" fmla="*/ 3394 w 1132135"/>
                    <a:gd name="connsiteY67" fmla="*/ 219388 h 851892"/>
                    <a:gd name="connsiteX68" fmla="*/ 22447 w 1132135"/>
                    <a:gd name="connsiteY68" fmla="*/ 178905 h 851892"/>
                    <a:gd name="connsiteX69" fmla="*/ 117698 w 1132135"/>
                    <a:gd name="connsiteY69" fmla="*/ 250343 h 851892"/>
                    <a:gd name="connsiteX70" fmla="*/ 229612 w 1132135"/>
                    <a:gd name="connsiteY70" fmla="*/ 290827 h 851892"/>
                    <a:gd name="connsiteX71" fmla="*/ 251047 w 1132135"/>
                    <a:gd name="connsiteY71" fmla="*/ 247961 h 851892"/>
                    <a:gd name="connsiteX72" fmla="*/ 205800 w 1132135"/>
                    <a:gd name="connsiteY72" fmla="*/ 207483 h 851892"/>
                    <a:gd name="connsiteX73" fmla="*/ 258188 w 1132135"/>
                    <a:gd name="connsiteY73" fmla="*/ 214627 h 851892"/>
                    <a:gd name="connsiteX74" fmla="*/ 298668 w 1132135"/>
                    <a:gd name="connsiteY74" fmla="*/ 164619 h 851892"/>
                    <a:gd name="connsiteX75" fmla="*/ 284381 w 1132135"/>
                    <a:gd name="connsiteY75" fmla="*/ 95565 h 851892"/>
                    <a:gd name="connsiteX76" fmla="*/ 334387 w 1132135"/>
                    <a:gd name="connsiteY76" fmla="*/ 119377 h 851892"/>
                    <a:gd name="connsiteX0" fmla="*/ 334387 w 1128843"/>
                    <a:gd name="connsiteY0" fmla="*/ 119377 h 851890"/>
                    <a:gd name="connsiteX1" fmla="*/ 377250 w 1128843"/>
                    <a:gd name="connsiteY1" fmla="*/ 26508 h 851890"/>
                    <a:gd name="connsiteX2" fmla="*/ 408207 w 1128843"/>
                    <a:gd name="connsiteY2" fmla="*/ 69371 h 851890"/>
                    <a:gd name="connsiteX3" fmla="*/ 410587 w 1128843"/>
                    <a:gd name="connsiteY3" fmla="*/ 315 h 851890"/>
                    <a:gd name="connsiteX4" fmla="*/ 460597 w 1128843"/>
                    <a:gd name="connsiteY4" fmla="*/ 43174 h 851890"/>
                    <a:gd name="connsiteX5" fmla="*/ 482025 w 1128843"/>
                    <a:gd name="connsiteY5" fmla="*/ 28889 h 851890"/>
                    <a:gd name="connsiteX6" fmla="*/ 558225 w 1128843"/>
                    <a:gd name="connsiteY6" fmla="*/ 16983 h 851890"/>
                    <a:gd name="connsiteX7" fmla="*/ 624901 w 1128843"/>
                    <a:gd name="connsiteY7" fmla="*/ 38414 h 851890"/>
                    <a:gd name="connsiteX8" fmla="*/ 655856 w 1128843"/>
                    <a:gd name="connsiteY8" fmla="*/ 57464 h 851890"/>
                    <a:gd name="connsiteX9" fmla="*/ 705862 w 1128843"/>
                    <a:gd name="connsiteY9" fmla="*/ 16982 h 851890"/>
                    <a:gd name="connsiteX10" fmla="*/ 696337 w 1128843"/>
                    <a:gd name="connsiteY10" fmla="*/ 78897 h 851890"/>
                    <a:gd name="connsiteX11" fmla="*/ 748726 w 1128843"/>
                    <a:gd name="connsiteY11" fmla="*/ 102708 h 851890"/>
                    <a:gd name="connsiteX12" fmla="*/ 817781 w 1128843"/>
                    <a:gd name="connsiteY12" fmla="*/ 36033 h 851890"/>
                    <a:gd name="connsiteX13" fmla="*/ 784444 w 1128843"/>
                    <a:gd name="connsiteY13" fmla="*/ 116997 h 851890"/>
                    <a:gd name="connsiteX14" fmla="*/ 824926 w 1128843"/>
                    <a:gd name="connsiteY14" fmla="*/ 109853 h 851890"/>
                    <a:gd name="connsiteX15" fmla="*/ 824925 w 1128843"/>
                    <a:gd name="connsiteY15" fmla="*/ 155097 h 851890"/>
                    <a:gd name="connsiteX16" fmla="*/ 865405 w 1128843"/>
                    <a:gd name="connsiteY16" fmla="*/ 157478 h 851890"/>
                    <a:gd name="connsiteX17" fmla="*/ 915413 w 1128843"/>
                    <a:gd name="connsiteY17" fmla="*/ 193196 h 851890"/>
                    <a:gd name="connsiteX18" fmla="*/ 915412 w 1128843"/>
                    <a:gd name="connsiteY18" fmla="*/ 243202 h 851890"/>
                    <a:gd name="connsiteX19" fmla="*/ 924938 w 1128843"/>
                    <a:gd name="connsiteY19" fmla="*/ 328927 h 851890"/>
                    <a:gd name="connsiteX20" fmla="*/ 979707 w 1128843"/>
                    <a:gd name="connsiteY20" fmla="*/ 338452 h 851890"/>
                    <a:gd name="connsiteX21" fmla="*/ 941606 w 1128843"/>
                    <a:gd name="connsiteY21" fmla="*/ 378933 h 851890"/>
                    <a:gd name="connsiteX22" fmla="*/ 989231 w 1128843"/>
                    <a:gd name="connsiteY22" fmla="*/ 421795 h 851890"/>
                    <a:gd name="connsiteX23" fmla="*/ 963038 w 1128843"/>
                    <a:gd name="connsiteY23" fmla="*/ 452752 h 851890"/>
                    <a:gd name="connsiteX24" fmla="*/ 970181 w 1128843"/>
                    <a:gd name="connsiteY24" fmla="*/ 493233 h 851890"/>
                    <a:gd name="connsiteX25" fmla="*/ 915411 w 1128843"/>
                    <a:gd name="connsiteY25" fmla="*/ 528952 h 851890"/>
                    <a:gd name="connsiteX26" fmla="*/ 1128843 w 1128843"/>
                    <a:gd name="connsiteY26" fmla="*/ 608523 h 851890"/>
                    <a:gd name="connsiteX27" fmla="*/ 915414 w 1128843"/>
                    <a:gd name="connsiteY27" fmla="*/ 564672 h 851890"/>
                    <a:gd name="connsiteX28" fmla="*/ 913031 w 1128843"/>
                    <a:gd name="connsiteY28" fmla="*/ 638489 h 851890"/>
                    <a:gd name="connsiteX29" fmla="*/ 882075 w 1128843"/>
                    <a:gd name="connsiteY29" fmla="*/ 652777 h 851890"/>
                    <a:gd name="connsiteX30" fmla="*/ 848736 w 1128843"/>
                    <a:gd name="connsiteY30" fmla="*/ 695640 h 851890"/>
                    <a:gd name="connsiteX31" fmla="*/ 801113 w 1128843"/>
                    <a:gd name="connsiteY31" fmla="*/ 724214 h 851890"/>
                    <a:gd name="connsiteX32" fmla="*/ 955033 w 1128843"/>
                    <a:gd name="connsiteY32" fmla="*/ 838535 h 851890"/>
                    <a:gd name="connsiteX33" fmla="*/ 865315 w 1128843"/>
                    <a:gd name="connsiteY33" fmla="*/ 790441 h 851890"/>
                    <a:gd name="connsiteX34" fmla="*/ 758250 w 1128843"/>
                    <a:gd name="connsiteY34" fmla="*/ 759932 h 851890"/>
                    <a:gd name="connsiteX35" fmla="*/ 720151 w 1128843"/>
                    <a:gd name="connsiteY35" fmla="*/ 767075 h 851890"/>
                    <a:gd name="connsiteX36" fmla="*/ 698720 w 1128843"/>
                    <a:gd name="connsiteY36" fmla="*/ 788505 h 851890"/>
                    <a:gd name="connsiteX37" fmla="*/ 710627 w 1128843"/>
                    <a:gd name="connsiteY37" fmla="*/ 845658 h 851890"/>
                    <a:gd name="connsiteX38" fmla="*/ 641569 w 1128843"/>
                    <a:gd name="connsiteY38" fmla="*/ 795650 h 851890"/>
                    <a:gd name="connsiteX39" fmla="*/ 582039 w 1128843"/>
                    <a:gd name="connsiteY39" fmla="*/ 836130 h 851890"/>
                    <a:gd name="connsiteX40" fmla="*/ 541558 w 1128843"/>
                    <a:gd name="connsiteY40" fmla="*/ 798030 h 851890"/>
                    <a:gd name="connsiteX41" fmla="*/ 512981 w 1128843"/>
                    <a:gd name="connsiteY41" fmla="*/ 850421 h 851890"/>
                    <a:gd name="connsiteX42" fmla="*/ 467739 w 1128843"/>
                    <a:gd name="connsiteY42" fmla="*/ 778979 h 851890"/>
                    <a:gd name="connsiteX43" fmla="*/ 439163 w 1128843"/>
                    <a:gd name="connsiteY43" fmla="*/ 807558 h 851890"/>
                    <a:gd name="connsiteX44" fmla="*/ 415352 w 1128843"/>
                    <a:gd name="connsiteY44" fmla="*/ 755168 h 851890"/>
                    <a:gd name="connsiteX45" fmla="*/ 362962 w 1128843"/>
                    <a:gd name="connsiteY45" fmla="*/ 771840 h 851890"/>
                    <a:gd name="connsiteX46" fmla="*/ 365345 w 1128843"/>
                    <a:gd name="connsiteY46" fmla="*/ 724211 h 851890"/>
                    <a:gd name="connsiteX47" fmla="*/ 322481 w 1128843"/>
                    <a:gd name="connsiteY47" fmla="*/ 759933 h 851890"/>
                    <a:gd name="connsiteX48" fmla="*/ 315338 w 1128843"/>
                    <a:gd name="connsiteY48" fmla="*/ 693258 h 851890"/>
                    <a:gd name="connsiteX49" fmla="*/ 184370 w 1128843"/>
                    <a:gd name="connsiteY49" fmla="*/ 798030 h 851890"/>
                    <a:gd name="connsiteX50" fmla="*/ 139127 w 1128843"/>
                    <a:gd name="connsiteY50" fmla="*/ 817080 h 851890"/>
                    <a:gd name="connsiteX51" fmla="*/ 162939 w 1128843"/>
                    <a:gd name="connsiteY51" fmla="*/ 774218 h 851890"/>
                    <a:gd name="connsiteX52" fmla="*/ 286764 w 1128843"/>
                    <a:gd name="connsiteY52" fmla="*/ 671824 h 851890"/>
                    <a:gd name="connsiteX53" fmla="*/ 217708 w 1128843"/>
                    <a:gd name="connsiteY53" fmla="*/ 648012 h 851890"/>
                    <a:gd name="connsiteX54" fmla="*/ 251044 w 1128843"/>
                    <a:gd name="connsiteY54" fmla="*/ 612295 h 851890"/>
                    <a:gd name="connsiteX55" fmla="*/ 224853 w 1128843"/>
                    <a:gd name="connsiteY55" fmla="*/ 567048 h 851890"/>
                    <a:gd name="connsiteX56" fmla="*/ 124837 w 1128843"/>
                    <a:gd name="connsiteY56" fmla="*/ 593245 h 851890"/>
                    <a:gd name="connsiteX57" fmla="*/ 217707 w 1128843"/>
                    <a:gd name="connsiteY57" fmla="*/ 538477 h 851890"/>
                    <a:gd name="connsiteX58" fmla="*/ 198659 w 1128843"/>
                    <a:gd name="connsiteY58" fmla="*/ 490849 h 851890"/>
                    <a:gd name="connsiteX59" fmla="*/ 36730 w 1128843"/>
                    <a:gd name="connsiteY59" fmla="*/ 505140 h 851890"/>
                    <a:gd name="connsiteX60" fmla="*/ 198660 w 1128843"/>
                    <a:gd name="connsiteY60" fmla="*/ 476561 h 851890"/>
                    <a:gd name="connsiteX61" fmla="*/ 103407 w 1128843"/>
                    <a:gd name="connsiteY61" fmla="*/ 445608 h 851890"/>
                    <a:gd name="connsiteX62" fmla="*/ 167703 w 1128843"/>
                    <a:gd name="connsiteY62" fmla="*/ 407505 h 851890"/>
                    <a:gd name="connsiteX63" fmla="*/ 81978 w 1128843"/>
                    <a:gd name="connsiteY63" fmla="*/ 381312 h 851890"/>
                    <a:gd name="connsiteX64" fmla="*/ 201041 w 1128843"/>
                    <a:gd name="connsiteY64" fmla="*/ 386074 h 851890"/>
                    <a:gd name="connsiteX65" fmla="*/ 153416 w 1128843"/>
                    <a:gd name="connsiteY65" fmla="*/ 305111 h 851890"/>
                    <a:gd name="connsiteX66" fmla="*/ 74834 w 1128843"/>
                    <a:gd name="connsiteY66" fmla="*/ 252724 h 851890"/>
                    <a:gd name="connsiteX67" fmla="*/ 3394 w 1128843"/>
                    <a:gd name="connsiteY67" fmla="*/ 219388 h 851890"/>
                    <a:gd name="connsiteX68" fmla="*/ 22447 w 1128843"/>
                    <a:gd name="connsiteY68" fmla="*/ 178905 h 851890"/>
                    <a:gd name="connsiteX69" fmla="*/ 117698 w 1128843"/>
                    <a:gd name="connsiteY69" fmla="*/ 250343 h 851890"/>
                    <a:gd name="connsiteX70" fmla="*/ 229612 w 1128843"/>
                    <a:gd name="connsiteY70" fmla="*/ 290827 h 851890"/>
                    <a:gd name="connsiteX71" fmla="*/ 251047 w 1128843"/>
                    <a:gd name="connsiteY71" fmla="*/ 247961 h 851890"/>
                    <a:gd name="connsiteX72" fmla="*/ 205800 w 1128843"/>
                    <a:gd name="connsiteY72" fmla="*/ 207483 h 851890"/>
                    <a:gd name="connsiteX73" fmla="*/ 258188 w 1128843"/>
                    <a:gd name="connsiteY73" fmla="*/ 214627 h 851890"/>
                    <a:gd name="connsiteX74" fmla="*/ 298668 w 1128843"/>
                    <a:gd name="connsiteY74" fmla="*/ 164619 h 851890"/>
                    <a:gd name="connsiteX75" fmla="*/ 284381 w 1128843"/>
                    <a:gd name="connsiteY75" fmla="*/ 95565 h 851890"/>
                    <a:gd name="connsiteX76" fmla="*/ 334387 w 1128843"/>
                    <a:gd name="connsiteY76" fmla="*/ 119377 h 851890"/>
                    <a:gd name="connsiteX0" fmla="*/ 334387 w 1133232"/>
                    <a:gd name="connsiteY0" fmla="*/ 119377 h 851892"/>
                    <a:gd name="connsiteX1" fmla="*/ 377250 w 1133232"/>
                    <a:gd name="connsiteY1" fmla="*/ 26508 h 851892"/>
                    <a:gd name="connsiteX2" fmla="*/ 408207 w 1133232"/>
                    <a:gd name="connsiteY2" fmla="*/ 69371 h 851892"/>
                    <a:gd name="connsiteX3" fmla="*/ 410587 w 1133232"/>
                    <a:gd name="connsiteY3" fmla="*/ 315 h 851892"/>
                    <a:gd name="connsiteX4" fmla="*/ 460597 w 1133232"/>
                    <a:gd name="connsiteY4" fmla="*/ 43174 h 851892"/>
                    <a:gd name="connsiteX5" fmla="*/ 482025 w 1133232"/>
                    <a:gd name="connsiteY5" fmla="*/ 28889 h 851892"/>
                    <a:gd name="connsiteX6" fmla="*/ 558225 w 1133232"/>
                    <a:gd name="connsiteY6" fmla="*/ 16983 h 851892"/>
                    <a:gd name="connsiteX7" fmla="*/ 624901 w 1133232"/>
                    <a:gd name="connsiteY7" fmla="*/ 38414 h 851892"/>
                    <a:gd name="connsiteX8" fmla="*/ 655856 w 1133232"/>
                    <a:gd name="connsiteY8" fmla="*/ 57464 h 851892"/>
                    <a:gd name="connsiteX9" fmla="*/ 705862 w 1133232"/>
                    <a:gd name="connsiteY9" fmla="*/ 16982 h 851892"/>
                    <a:gd name="connsiteX10" fmla="*/ 696337 w 1133232"/>
                    <a:gd name="connsiteY10" fmla="*/ 78897 h 851892"/>
                    <a:gd name="connsiteX11" fmla="*/ 748726 w 1133232"/>
                    <a:gd name="connsiteY11" fmla="*/ 102708 h 851892"/>
                    <a:gd name="connsiteX12" fmla="*/ 817781 w 1133232"/>
                    <a:gd name="connsiteY12" fmla="*/ 36033 h 851892"/>
                    <a:gd name="connsiteX13" fmla="*/ 784444 w 1133232"/>
                    <a:gd name="connsiteY13" fmla="*/ 116997 h 851892"/>
                    <a:gd name="connsiteX14" fmla="*/ 824926 w 1133232"/>
                    <a:gd name="connsiteY14" fmla="*/ 109853 h 851892"/>
                    <a:gd name="connsiteX15" fmla="*/ 824925 w 1133232"/>
                    <a:gd name="connsiteY15" fmla="*/ 155097 h 851892"/>
                    <a:gd name="connsiteX16" fmla="*/ 865405 w 1133232"/>
                    <a:gd name="connsiteY16" fmla="*/ 157478 h 851892"/>
                    <a:gd name="connsiteX17" fmla="*/ 915413 w 1133232"/>
                    <a:gd name="connsiteY17" fmla="*/ 193196 h 851892"/>
                    <a:gd name="connsiteX18" fmla="*/ 915412 w 1133232"/>
                    <a:gd name="connsiteY18" fmla="*/ 243202 h 851892"/>
                    <a:gd name="connsiteX19" fmla="*/ 924938 w 1133232"/>
                    <a:gd name="connsiteY19" fmla="*/ 328927 h 851892"/>
                    <a:gd name="connsiteX20" fmla="*/ 979707 w 1133232"/>
                    <a:gd name="connsiteY20" fmla="*/ 338452 h 851892"/>
                    <a:gd name="connsiteX21" fmla="*/ 941606 w 1133232"/>
                    <a:gd name="connsiteY21" fmla="*/ 378933 h 851892"/>
                    <a:gd name="connsiteX22" fmla="*/ 989231 w 1133232"/>
                    <a:gd name="connsiteY22" fmla="*/ 421795 h 851892"/>
                    <a:gd name="connsiteX23" fmla="*/ 963038 w 1133232"/>
                    <a:gd name="connsiteY23" fmla="*/ 452752 h 851892"/>
                    <a:gd name="connsiteX24" fmla="*/ 970181 w 1133232"/>
                    <a:gd name="connsiteY24" fmla="*/ 493233 h 851892"/>
                    <a:gd name="connsiteX25" fmla="*/ 915411 w 1133232"/>
                    <a:gd name="connsiteY25" fmla="*/ 528952 h 851892"/>
                    <a:gd name="connsiteX26" fmla="*/ 1133232 w 1133232"/>
                    <a:gd name="connsiteY26" fmla="*/ 595651 h 851892"/>
                    <a:gd name="connsiteX27" fmla="*/ 915414 w 1133232"/>
                    <a:gd name="connsiteY27" fmla="*/ 564672 h 851892"/>
                    <a:gd name="connsiteX28" fmla="*/ 913031 w 1133232"/>
                    <a:gd name="connsiteY28" fmla="*/ 638489 h 851892"/>
                    <a:gd name="connsiteX29" fmla="*/ 882075 w 1133232"/>
                    <a:gd name="connsiteY29" fmla="*/ 652777 h 851892"/>
                    <a:gd name="connsiteX30" fmla="*/ 848736 w 1133232"/>
                    <a:gd name="connsiteY30" fmla="*/ 695640 h 851892"/>
                    <a:gd name="connsiteX31" fmla="*/ 801113 w 1133232"/>
                    <a:gd name="connsiteY31" fmla="*/ 724214 h 851892"/>
                    <a:gd name="connsiteX32" fmla="*/ 955033 w 1133232"/>
                    <a:gd name="connsiteY32" fmla="*/ 838535 h 851892"/>
                    <a:gd name="connsiteX33" fmla="*/ 865315 w 1133232"/>
                    <a:gd name="connsiteY33" fmla="*/ 790441 h 851892"/>
                    <a:gd name="connsiteX34" fmla="*/ 758250 w 1133232"/>
                    <a:gd name="connsiteY34" fmla="*/ 759932 h 851892"/>
                    <a:gd name="connsiteX35" fmla="*/ 720151 w 1133232"/>
                    <a:gd name="connsiteY35" fmla="*/ 767075 h 851892"/>
                    <a:gd name="connsiteX36" fmla="*/ 698720 w 1133232"/>
                    <a:gd name="connsiteY36" fmla="*/ 788505 h 851892"/>
                    <a:gd name="connsiteX37" fmla="*/ 710627 w 1133232"/>
                    <a:gd name="connsiteY37" fmla="*/ 845658 h 851892"/>
                    <a:gd name="connsiteX38" fmla="*/ 641569 w 1133232"/>
                    <a:gd name="connsiteY38" fmla="*/ 795650 h 851892"/>
                    <a:gd name="connsiteX39" fmla="*/ 582039 w 1133232"/>
                    <a:gd name="connsiteY39" fmla="*/ 836130 h 851892"/>
                    <a:gd name="connsiteX40" fmla="*/ 541558 w 1133232"/>
                    <a:gd name="connsiteY40" fmla="*/ 798030 h 851892"/>
                    <a:gd name="connsiteX41" fmla="*/ 512981 w 1133232"/>
                    <a:gd name="connsiteY41" fmla="*/ 850421 h 851892"/>
                    <a:gd name="connsiteX42" fmla="*/ 467739 w 1133232"/>
                    <a:gd name="connsiteY42" fmla="*/ 778979 h 851892"/>
                    <a:gd name="connsiteX43" fmla="*/ 439163 w 1133232"/>
                    <a:gd name="connsiteY43" fmla="*/ 807558 h 851892"/>
                    <a:gd name="connsiteX44" fmla="*/ 415352 w 1133232"/>
                    <a:gd name="connsiteY44" fmla="*/ 755168 h 851892"/>
                    <a:gd name="connsiteX45" fmla="*/ 362962 w 1133232"/>
                    <a:gd name="connsiteY45" fmla="*/ 771840 h 851892"/>
                    <a:gd name="connsiteX46" fmla="*/ 365345 w 1133232"/>
                    <a:gd name="connsiteY46" fmla="*/ 724211 h 851892"/>
                    <a:gd name="connsiteX47" fmla="*/ 322481 w 1133232"/>
                    <a:gd name="connsiteY47" fmla="*/ 759933 h 851892"/>
                    <a:gd name="connsiteX48" fmla="*/ 315338 w 1133232"/>
                    <a:gd name="connsiteY48" fmla="*/ 693258 h 851892"/>
                    <a:gd name="connsiteX49" fmla="*/ 184370 w 1133232"/>
                    <a:gd name="connsiteY49" fmla="*/ 798030 h 851892"/>
                    <a:gd name="connsiteX50" fmla="*/ 139127 w 1133232"/>
                    <a:gd name="connsiteY50" fmla="*/ 817080 h 851892"/>
                    <a:gd name="connsiteX51" fmla="*/ 162939 w 1133232"/>
                    <a:gd name="connsiteY51" fmla="*/ 774218 h 851892"/>
                    <a:gd name="connsiteX52" fmla="*/ 286764 w 1133232"/>
                    <a:gd name="connsiteY52" fmla="*/ 671824 h 851892"/>
                    <a:gd name="connsiteX53" fmla="*/ 217708 w 1133232"/>
                    <a:gd name="connsiteY53" fmla="*/ 648012 h 851892"/>
                    <a:gd name="connsiteX54" fmla="*/ 251044 w 1133232"/>
                    <a:gd name="connsiteY54" fmla="*/ 612295 h 851892"/>
                    <a:gd name="connsiteX55" fmla="*/ 224853 w 1133232"/>
                    <a:gd name="connsiteY55" fmla="*/ 567048 h 851892"/>
                    <a:gd name="connsiteX56" fmla="*/ 124837 w 1133232"/>
                    <a:gd name="connsiteY56" fmla="*/ 593245 h 851892"/>
                    <a:gd name="connsiteX57" fmla="*/ 217707 w 1133232"/>
                    <a:gd name="connsiteY57" fmla="*/ 538477 h 851892"/>
                    <a:gd name="connsiteX58" fmla="*/ 198659 w 1133232"/>
                    <a:gd name="connsiteY58" fmla="*/ 490849 h 851892"/>
                    <a:gd name="connsiteX59" fmla="*/ 36730 w 1133232"/>
                    <a:gd name="connsiteY59" fmla="*/ 505140 h 851892"/>
                    <a:gd name="connsiteX60" fmla="*/ 198660 w 1133232"/>
                    <a:gd name="connsiteY60" fmla="*/ 476561 h 851892"/>
                    <a:gd name="connsiteX61" fmla="*/ 103407 w 1133232"/>
                    <a:gd name="connsiteY61" fmla="*/ 445608 h 851892"/>
                    <a:gd name="connsiteX62" fmla="*/ 167703 w 1133232"/>
                    <a:gd name="connsiteY62" fmla="*/ 407505 h 851892"/>
                    <a:gd name="connsiteX63" fmla="*/ 81978 w 1133232"/>
                    <a:gd name="connsiteY63" fmla="*/ 381312 h 851892"/>
                    <a:gd name="connsiteX64" fmla="*/ 201041 w 1133232"/>
                    <a:gd name="connsiteY64" fmla="*/ 386074 h 851892"/>
                    <a:gd name="connsiteX65" fmla="*/ 153416 w 1133232"/>
                    <a:gd name="connsiteY65" fmla="*/ 305111 h 851892"/>
                    <a:gd name="connsiteX66" fmla="*/ 74834 w 1133232"/>
                    <a:gd name="connsiteY66" fmla="*/ 252724 h 851892"/>
                    <a:gd name="connsiteX67" fmla="*/ 3394 w 1133232"/>
                    <a:gd name="connsiteY67" fmla="*/ 219388 h 851892"/>
                    <a:gd name="connsiteX68" fmla="*/ 22447 w 1133232"/>
                    <a:gd name="connsiteY68" fmla="*/ 178905 h 851892"/>
                    <a:gd name="connsiteX69" fmla="*/ 117698 w 1133232"/>
                    <a:gd name="connsiteY69" fmla="*/ 250343 h 851892"/>
                    <a:gd name="connsiteX70" fmla="*/ 229612 w 1133232"/>
                    <a:gd name="connsiteY70" fmla="*/ 290827 h 851892"/>
                    <a:gd name="connsiteX71" fmla="*/ 251047 w 1133232"/>
                    <a:gd name="connsiteY71" fmla="*/ 247961 h 851892"/>
                    <a:gd name="connsiteX72" fmla="*/ 205800 w 1133232"/>
                    <a:gd name="connsiteY72" fmla="*/ 207483 h 851892"/>
                    <a:gd name="connsiteX73" fmla="*/ 258188 w 1133232"/>
                    <a:gd name="connsiteY73" fmla="*/ 214627 h 851892"/>
                    <a:gd name="connsiteX74" fmla="*/ 298668 w 1133232"/>
                    <a:gd name="connsiteY74" fmla="*/ 164619 h 851892"/>
                    <a:gd name="connsiteX75" fmla="*/ 284381 w 1133232"/>
                    <a:gd name="connsiteY75" fmla="*/ 95565 h 851892"/>
                    <a:gd name="connsiteX76" fmla="*/ 334387 w 1133232"/>
                    <a:gd name="connsiteY76" fmla="*/ 119377 h 851892"/>
                    <a:gd name="connsiteX0" fmla="*/ 334387 w 1139653"/>
                    <a:gd name="connsiteY0" fmla="*/ 119377 h 851890"/>
                    <a:gd name="connsiteX1" fmla="*/ 377250 w 1139653"/>
                    <a:gd name="connsiteY1" fmla="*/ 26508 h 851890"/>
                    <a:gd name="connsiteX2" fmla="*/ 408207 w 1139653"/>
                    <a:gd name="connsiteY2" fmla="*/ 69371 h 851890"/>
                    <a:gd name="connsiteX3" fmla="*/ 410587 w 1139653"/>
                    <a:gd name="connsiteY3" fmla="*/ 315 h 851890"/>
                    <a:gd name="connsiteX4" fmla="*/ 460597 w 1139653"/>
                    <a:gd name="connsiteY4" fmla="*/ 43174 h 851890"/>
                    <a:gd name="connsiteX5" fmla="*/ 482025 w 1139653"/>
                    <a:gd name="connsiteY5" fmla="*/ 28889 h 851890"/>
                    <a:gd name="connsiteX6" fmla="*/ 558225 w 1139653"/>
                    <a:gd name="connsiteY6" fmla="*/ 16983 h 851890"/>
                    <a:gd name="connsiteX7" fmla="*/ 624901 w 1139653"/>
                    <a:gd name="connsiteY7" fmla="*/ 38414 h 851890"/>
                    <a:gd name="connsiteX8" fmla="*/ 655856 w 1139653"/>
                    <a:gd name="connsiteY8" fmla="*/ 57464 h 851890"/>
                    <a:gd name="connsiteX9" fmla="*/ 705862 w 1139653"/>
                    <a:gd name="connsiteY9" fmla="*/ 16982 h 851890"/>
                    <a:gd name="connsiteX10" fmla="*/ 696337 w 1139653"/>
                    <a:gd name="connsiteY10" fmla="*/ 78897 h 851890"/>
                    <a:gd name="connsiteX11" fmla="*/ 748726 w 1139653"/>
                    <a:gd name="connsiteY11" fmla="*/ 102708 h 851890"/>
                    <a:gd name="connsiteX12" fmla="*/ 817781 w 1139653"/>
                    <a:gd name="connsiteY12" fmla="*/ 36033 h 851890"/>
                    <a:gd name="connsiteX13" fmla="*/ 784444 w 1139653"/>
                    <a:gd name="connsiteY13" fmla="*/ 116997 h 851890"/>
                    <a:gd name="connsiteX14" fmla="*/ 824926 w 1139653"/>
                    <a:gd name="connsiteY14" fmla="*/ 109853 h 851890"/>
                    <a:gd name="connsiteX15" fmla="*/ 824925 w 1139653"/>
                    <a:gd name="connsiteY15" fmla="*/ 155097 h 851890"/>
                    <a:gd name="connsiteX16" fmla="*/ 865405 w 1139653"/>
                    <a:gd name="connsiteY16" fmla="*/ 157478 h 851890"/>
                    <a:gd name="connsiteX17" fmla="*/ 915413 w 1139653"/>
                    <a:gd name="connsiteY17" fmla="*/ 193196 h 851890"/>
                    <a:gd name="connsiteX18" fmla="*/ 915412 w 1139653"/>
                    <a:gd name="connsiteY18" fmla="*/ 243202 h 851890"/>
                    <a:gd name="connsiteX19" fmla="*/ 924938 w 1139653"/>
                    <a:gd name="connsiteY19" fmla="*/ 328927 h 851890"/>
                    <a:gd name="connsiteX20" fmla="*/ 979707 w 1139653"/>
                    <a:gd name="connsiteY20" fmla="*/ 338452 h 851890"/>
                    <a:gd name="connsiteX21" fmla="*/ 941606 w 1139653"/>
                    <a:gd name="connsiteY21" fmla="*/ 378933 h 851890"/>
                    <a:gd name="connsiteX22" fmla="*/ 989231 w 1139653"/>
                    <a:gd name="connsiteY22" fmla="*/ 421795 h 851890"/>
                    <a:gd name="connsiteX23" fmla="*/ 963038 w 1139653"/>
                    <a:gd name="connsiteY23" fmla="*/ 452752 h 851890"/>
                    <a:gd name="connsiteX24" fmla="*/ 970181 w 1139653"/>
                    <a:gd name="connsiteY24" fmla="*/ 493233 h 851890"/>
                    <a:gd name="connsiteX25" fmla="*/ 915411 w 1139653"/>
                    <a:gd name="connsiteY25" fmla="*/ 528952 h 851890"/>
                    <a:gd name="connsiteX26" fmla="*/ 1133232 w 1139653"/>
                    <a:gd name="connsiteY26" fmla="*/ 595651 h 851890"/>
                    <a:gd name="connsiteX27" fmla="*/ 915414 w 1139653"/>
                    <a:gd name="connsiteY27" fmla="*/ 564672 h 851890"/>
                    <a:gd name="connsiteX28" fmla="*/ 913031 w 1139653"/>
                    <a:gd name="connsiteY28" fmla="*/ 638489 h 851890"/>
                    <a:gd name="connsiteX29" fmla="*/ 882075 w 1139653"/>
                    <a:gd name="connsiteY29" fmla="*/ 652777 h 851890"/>
                    <a:gd name="connsiteX30" fmla="*/ 848736 w 1139653"/>
                    <a:gd name="connsiteY30" fmla="*/ 695640 h 851890"/>
                    <a:gd name="connsiteX31" fmla="*/ 801113 w 1139653"/>
                    <a:gd name="connsiteY31" fmla="*/ 724214 h 851890"/>
                    <a:gd name="connsiteX32" fmla="*/ 955033 w 1139653"/>
                    <a:gd name="connsiteY32" fmla="*/ 838535 h 851890"/>
                    <a:gd name="connsiteX33" fmla="*/ 865315 w 1139653"/>
                    <a:gd name="connsiteY33" fmla="*/ 790441 h 851890"/>
                    <a:gd name="connsiteX34" fmla="*/ 758250 w 1139653"/>
                    <a:gd name="connsiteY34" fmla="*/ 759932 h 851890"/>
                    <a:gd name="connsiteX35" fmla="*/ 720151 w 1139653"/>
                    <a:gd name="connsiteY35" fmla="*/ 767075 h 851890"/>
                    <a:gd name="connsiteX36" fmla="*/ 698720 w 1139653"/>
                    <a:gd name="connsiteY36" fmla="*/ 788505 h 851890"/>
                    <a:gd name="connsiteX37" fmla="*/ 710627 w 1139653"/>
                    <a:gd name="connsiteY37" fmla="*/ 845658 h 851890"/>
                    <a:gd name="connsiteX38" fmla="*/ 641569 w 1139653"/>
                    <a:gd name="connsiteY38" fmla="*/ 795650 h 851890"/>
                    <a:gd name="connsiteX39" fmla="*/ 582039 w 1139653"/>
                    <a:gd name="connsiteY39" fmla="*/ 836130 h 851890"/>
                    <a:gd name="connsiteX40" fmla="*/ 541558 w 1139653"/>
                    <a:gd name="connsiteY40" fmla="*/ 798030 h 851890"/>
                    <a:gd name="connsiteX41" fmla="*/ 512981 w 1139653"/>
                    <a:gd name="connsiteY41" fmla="*/ 850421 h 851890"/>
                    <a:gd name="connsiteX42" fmla="*/ 467739 w 1139653"/>
                    <a:gd name="connsiteY42" fmla="*/ 778979 h 851890"/>
                    <a:gd name="connsiteX43" fmla="*/ 439163 w 1139653"/>
                    <a:gd name="connsiteY43" fmla="*/ 807558 h 851890"/>
                    <a:gd name="connsiteX44" fmla="*/ 415352 w 1139653"/>
                    <a:gd name="connsiteY44" fmla="*/ 755168 h 851890"/>
                    <a:gd name="connsiteX45" fmla="*/ 362962 w 1139653"/>
                    <a:gd name="connsiteY45" fmla="*/ 771840 h 851890"/>
                    <a:gd name="connsiteX46" fmla="*/ 365345 w 1139653"/>
                    <a:gd name="connsiteY46" fmla="*/ 724211 h 851890"/>
                    <a:gd name="connsiteX47" fmla="*/ 322481 w 1139653"/>
                    <a:gd name="connsiteY47" fmla="*/ 759933 h 851890"/>
                    <a:gd name="connsiteX48" fmla="*/ 315338 w 1139653"/>
                    <a:gd name="connsiteY48" fmla="*/ 693258 h 851890"/>
                    <a:gd name="connsiteX49" fmla="*/ 184370 w 1139653"/>
                    <a:gd name="connsiteY49" fmla="*/ 798030 h 851890"/>
                    <a:gd name="connsiteX50" fmla="*/ 139127 w 1139653"/>
                    <a:gd name="connsiteY50" fmla="*/ 817080 h 851890"/>
                    <a:gd name="connsiteX51" fmla="*/ 162939 w 1139653"/>
                    <a:gd name="connsiteY51" fmla="*/ 774218 h 851890"/>
                    <a:gd name="connsiteX52" fmla="*/ 286764 w 1139653"/>
                    <a:gd name="connsiteY52" fmla="*/ 671824 h 851890"/>
                    <a:gd name="connsiteX53" fmla="*/ 217708 w 1139653"/>
                    <a:gd name="connsiteY53" fmla="*/ 648012 h 851890"/>
                    <a:gd name="connsiteX54" fmla="*/ 251044 w 1139653"/>
                    <a:gd name="connsiteY54" fmla="*/ 612295 h 851890"/>
                    <a:gd name="connsiteX55" fmla="*/ 224853 w 1139653"/>
                    <a:gd name="connsiteY55" fmla="*/ 567048 h 851890"/>
                    <a:gd name="connsiteX56" fmla="*/ 124837 w 1139653"/>
                    <a:gd name="connsiteY56" fmla="*/ 593245 h 851890"/>
                    <a:gd name="connsiteX57" fmla="*/ 217707 w 1139653"/>
                    <a:gd name="connsiteY57" fmla="*/ 538477 h 851890"/>
                    <a:gd name="connsiteX58" fmla="*/ 198659 w 1139653"/>
                    <a:gd name="connsiteY58" fmla="*/ 490849 h 851890"/>
                    <a:gd name="connsiteX59" fmla="*/ 36730 w 1139653"/>
                    <a:gd name="connsiteY59" fmla="*/ 505140 h 851890"/>
                    <a:gd name="connsiteX60" fmla="*/ 198660 w 1139653"/>
                    <a:gd name="connsiteY60" fmla="*/ 476561 h 851890"/>
                    <a:gd name="connsiteX61" fmla="*/ 103407 w 1139653"/>
                    <a:gd name="connsiteY61" fmla="*/ 445608 h 851890"/>
                    <a:gd name="connsiteX62" fmla="*/ 167703 w 1139653"/>
                    <a:gd name="connsiteY62" fmla="*/ 407505 h 851890"/>
                    <a:gd name="connsiteX63" fmla="*/ 81978 w 1139653"/>
                    <a:gd name="connsiteY63" fmla="*/ 381312 h 851890"/>
                    <a:gd name="connsiteX64" fmla="*/ 201041 w 1139653"/>
                    <a:gd name="connsiteY64" fmla="*/ 386074 h 851890"/>
                    <a:gd name="connsiteX65" fmla="*/ 153416 w 1139653"/>
                    <a:gd name="connsiteY65" fmla="*/ 305111 h 851890"/>
                    <a:gd name="connsiteX66" fmla="*/ 74834 w 1139653"/>
                    <a:gd name="connsiteY66" fmla="*/ 252724 h 851890"/>
                    <a:gd name="connsiteX67" fmla="*/ 3394 w 1139653"/>
                    <a:gd name="connsiteY67" fmla="*/ 219388 h 851890"/>
                    <a:gd name="connsiteX68" fmla="*/ 22447 w 1139653"/>
                    <a:gd name="connsiteY68" fmla="*/ 178905 h 851890"/>
                    <a:gd name="connsiteX69" fmla="*/ 117698 w 1139653"/>
                    <a:gd name="connsiteY69" fmla="*/ 250343 h 851890"/>
                    <a:gd name="connsiteX70" fmla="*/ 229612 w 1139653"/>
                    <a:gd name="connsiteY70" fmla="*/ 290827 h 851890"/>
                    <a:gd name="connsiteX71" fmla="*/ 251047 w 1139653"/>
                    <a:gd name="connsiteY71" fmla="*/ 247961 h 851890"/>
                    <a:gd name="connsiteX72" fmla="*/ 205800 w 1139653"/>
                    <a:gd name="connsiteY72" fmla="*/ 207483 h 851890"/>
                    <a:gd name="connsiteX73" fmla="*/ 258188 w 1139653"/>
                    <a:gd name="connsiteY73" fmla="*/ 214627 h 851890"/>
                    <a:gd name="connsiteX74" fmla="*/ 298668 w 1139653"/>
                    <a:gd name="connsiteY74" fmla="*/ 164619 h 851890"/>
                    <a:gd name="connsiteX75" fmla="*/ 284381 w 1139653"/>
                    <a:gd name="connsiteY75" fmla="*/ 95565 h 851890"/>
                    <a:gd name="connsiteX76" fmla="*/ 334387 w 1139653"/>
                    <a:gd name="connsiteY76" fmla="*/ 119377 h 851890"/>
                    <a:gd name="connsiteX0" fmla="*/ 334387 w 1139653"/>
                    <a:gd name="connsiteY0" fmla="*/ 119377 h 851892"/>
                    <a:gd name="connsiteX1" fmla="*/ 377250 w 1139653"/>
                    <a:gd name="connsiteY1" fmla="*/ 26508 h 851892"/>
                    <a:gd name="connsiteX2" fmla="*/ 408207 w 1139653"/>
                    <a:gd name="connsiteY2" fmla="*/ 69371 h 851892"/>
                    <a:gd name="connsiteX3" fmla="*/ 410587 w 1139653"/>
                    <a:gd name="connsiteY3" fmla="*/ 315 h 851892"/>
                    <a:gd name="connsiteX4" fmla="*/ 460597 w 1139653"/>
                    <a:gd name="connsiteY4" fmla="*/ 43174 h 851892"/>
                    <a:gd name="connsiteX5" fmla="*/ 482025 w 1139653"/>
                    <a:gd name="connsiteY5" fmla="*/ 28889 h 851892"/>
                    <a:gd name="connsiteX6" fmla="*/ 558225 w 1139653"/>
                    <a:gd name="connsiteY6" fmla="*/ 16983 h 851892"/>
                    <a:gd name="connsiteX7" fmla="*/ 624901 w 1139653"/>
                    <a:gd name="connsiteY7" fmla="*/ 38414 h 851892"/>
                    <a:gd name="connsiteX8" fmla="*/ 655856 w 1139653"/>
                    <a:gd name="connsiteY8" fmla="*/ 57464 h 851892"/>
                    <a:gd name="connsiteX9" fmla="*/ 705862 w 1139653"/>
                    <a:gd name="connsiteY9" fmla="*/ 16982 h 851892"/>
                    <a:gd name="connsiteX10" fmla="*/ 696337 w 1139653"/>
                    <a:gd name="connsiteY10" fmla="*/ 78897 h 851892"/>
                    <a:gd name="connsiteX11" fmla="*/ 748726 w 1139653"/>
                    <a:gd name="connsiteY11" fmla="*/ 102708 h 851892"/>
                    <a:gd name="connsiteX12" fmla="*/ 817781 w 1139653"/>
                    <a:gd name="connsiteY12" fmla="*/ 36033 h 851892"/>
                    <a:gd name="connsiteX13" fmla="*/ 784444 w 1139653"/>
                    <a:gd name="connsiteY13" fmla="*/ 116997 h 851892"/>
                    <a:gd name="connsiteX14" fmla="*/ 824926 w 1139653"/>
                    <a:gd name="connsiteY14" fmla="*/ 109853 h 851892"/>
                    <a:gd name="connsiteX15" fmla="*/ 824925 w 1139653"/>
                    <a:gd name="connsiteY15" fmla="*/ 155097 h 851892"/>
                    <a:gd name="connsiteX16" fmla="*/ 865405 w 1139653"/>
                    <a:gd name="connsiteY16" fmla="*/ 157478 h 851892"/>
                    <a:gd name="connsiteX17" fmla="*/ 915413 w 1139653"/>
                    <a:gd name="connsiteY17" fmla="*/ 193196 h 851892"/>
                    <a:gd name="connsiteX18" fmla="*/ 915412 w 1139653"/>
                    <a:gd name="connsiteY18" fmla="*/ 243202 h 851892"/>
                    <a:gd name="connsiteX19" fmla="*/ 924938 w 1139653"/>
                    <a:gd name="connsiteY19" fmla="*/ 328927 h 851892"/>
                    <a:gd name="connsiteX20" fmla="*/ 979707 w 1139653"/>
                    <a:gd name="connsiteY20" fmla="*/ 338452 h 851892"/>
                    <a:gd name="connsiteX21" fmla="*/ 941606 w 1139653"/>
                    <a:gd name="connsiteY21" fmla="*/ 378933 h 851892"/>
                    <a:gd name="connsiteX22" fmla="*/ 989231 w 1139653"/>
                    <a:gd name="connsiteY22" fmla="*/ 421795 h 851892"/>
                    <a:gd name="connsiteX23" fmla="*/ 963038 w 1139653"/>
                    <a:gd name="connsiteY23" fmla="*/ 452752 h 851892"/>
                    <a:gd name="connsiteX24" fmla="*/ 970181 w 1139653"/>
                    <a:gd name="connsiteY24" fmla="*/ 493233 h 851892"/>
                    <a:gd name="connsiteX25" fmla="*/ 915411 w 1139653"/>
                    <a:gd name="connsiteY25" fmla="*/ 528952 h 851892"/>
                    <a:gd name="connsiteX26" fmla="*/ 1133232 w 1139653"/>
                    <a:gd name="connsiteY26" fmla="*/ 595651 h 851892"/>
                    <a:gd name="connsiteX27" fmla="*/ 915414 w 1139653"/>
                    <a:gd name="connsiteY27" fmla="*/ 564672 h 851892"/>
                    <a:gd name="connsiteX28" fmla="*/ 913031 w 1139653"/>
                    <a:gd name="connsiteY28" fmla="*/ 638489 h 851892"/>
                    <a:gd name="connsiteX29" fmla="*/ 882075 w 1139653"/>
                    <a:gd name="connsiteY29" fmla="*/ 652777 h 851892"/>
                    <a:gd name="connsiteX30" fmla="*/ 848736 w 1139653"/>
                    <a:gd name="connsiteY30" fmla="*/ 695640 h 851892"/>
                    <a:gd name="connsiteX31" fmla="*/ 801113 w 1139653"/>
                    <a:gd name="connsiteY31" fmla="*/ 724214 h 851892"/>
                    <a:gd name="connsiteX32" fmla="*/ 955033 w 1139653"/>
                    <a:gd name="connsiteY32" fmla="*/ 838535 h 851892"/>
                    <a:gd name="connsiteX33" fmla="*/ 865315 w 1139653"/>
                    <a:gd name="connsiteY33" fmla="*/ 790441 h 851892"/>
                    <a:gd name="connsiteX34" fmla="*/ 758250 w 1139653"/>
                    <a:gd name="connsiteY34" fmla="*/ 759932 h 851892"/>
                    <a:gd name="connsiteX35" fmla="*/ 720151 w 1139653"/>
                    <a:gd name="connsiteY35" fmla="*/ 767075 h 851892"/>
                    <a:gd name="connsiteX36" fmla="*/ 698720 w 1139653"/>
                    <a:gd name="connsiteY36" fmla="*/ 788505 h 851892"/>
                    <a:gd name="connsiteX37" fmla="*/ 710627 w 1139653"/>
                    <a:gd name="connsiteY37" fmla="*/ 845658 h 851892"/>
                    <a:gd name="connsiteX38" fmla="*/ 641569 w 1139653"/>
                    <a:gd name="connsiteY38" fmla="*/ 795650 h 851892"/>
                    <a:gd name="connsiteX39" fmla="*/ 582039 w 1139653"/>
                    <a:gd name="connsiteY39" fmla="*/ 836130 h 851892"/>
                    <a:gd name="connsiteX40" fmla="*/ 541558 w 1139653"/>
                    <a:gd name="connsiteY40" fmla="*/ 798030 h 851892"/>
                    <a:gd name="connsiteX41" fmla="*/ 512981 w 1139653"/>
                    <a:gd name="connsiteY41" fmla="*/ 850421 h 851892"/>
                    <a:gd name="connsiteX42" fmla="*/ 467739 w 1139653"/>
                    <a:gd name="connsiteY42" fmla="*/ 778979 h 851892"/>
                    <a:gd name="connsiteX43" fmla="*/ 439163 w 1139653"/>
                    <a:gd name="connsiteY43" fmla="*/ 807558 h 851892"/>
                    <a:gd name="connsiteX44" fmla="*/ 415352 w 1139653"/>
                    <a:gd name="connsiteY44" fmla="*/ 755168 h 851892"/>
                    <a:gd name="connsiteX45" fmla="*/ 362962 w 1139653"/>
                    <a:gd name="connsiteY45" fmla="*/ 771840 h 851892"/>
                    <a:gd name="connsiteX46" fmla="*/ 365345 w 1139653"/>
                    <a:gd name="connsiteY46" fmla="*/ 724211 h 851892"/>
                    <a:gd name="connsiteX47" fmla="*/ 322481 w 1139653"/>
                    <a:gd name="connsiteY47" fmla="*/ 759933 h 851892"/>
                    <a:gd name="connsiteX48" fmla="*/ 315338 w 1139653"/>
                    <a:gd name="connsiteY48" fmla="*/ 693258 h 851892"/>
                    <a:gd name="connsiteX49" fmla="*/ 184370 w 1139653"/>
                    <a:gd name="connsiteY49" fmla="*/ 798030 h 851892"/>
                    <a:gd name="connsiteX50" fmla="*/ 139127 w 1139653"/>
                    <a:gd name="connsiteY50" fmla="*/ 817080 h 851892"/>
                    <a:gd name="connsiteX51" fmla="*/ 162939 w 1139653"/>
                    <a:gd name="connsiteY51" fmla="*/ 774218 h 851892"/>
                    <a:gd name="connsiteX52" fmla="*/ 286764 w 1139653"/>
                    <a:gd name="connsiteY52" fmla="*/ 671824 h 851892"/>
                    <a:gd name="connsiteX53" fmla="*/ 217708 w 1139653"/>
                    <a:gd name="connsiteY53" fmla="*/ 648012 h 851892"/>
                    <a:gd name="connsiteX54" fmla="*/ 251044 w 1139653"/>
                    <a:gd name="connsiteY54" fmla="*/ 612295 h 851892"/>
                    <a:gd name="connsiteX55" fmla="*/ 224853 w 1139653"/>
                    <a:gd name="connsiteY55" fmla="*/ 567048 h 851892"/>
                    <a:gd name="connsiteX56" fmla="*/ 124837 w 1139653"/>
                    <a:gd name="connsiteY56" fmla="*/ 593245 h 851892"/>
                    <a:gd name="connsiteX57" fmla="*/ 217707 w 1139653"/>
                    <a:gd name="connsiteY57" fmla="*/ 538477 h 851892"/>
                    <a:gd name="connsiteX58" fmla="*/ 198659 w 1139653"/>
                    <a:gd name="connsiteY58" fmla="*/ 490849 h 851892"/>
                    <a:gd name="connsiteX59" fmla="*/ 36730 w 1139653"/>
                    <a:gd name="connsiteY59" fmla="*/ 505140 h 851892"/>
                    <a:gd name="connsiteX60" fmla="*/ 198660 w 1139653"/>
                    <a:gd name="connsiteY60" fmla="*/ 476561 h 851892"/>
                    <a:gd name="connsiteX61" fmla="*/ 103407 w 1139653"/>
                    <a:gd name="connsiteY61" fmla="*/ 445608 h 851892"/>
                    <a:gd name="connsiteX62" fmla="*/ 167703 w 1139653"/>
                    <a:gd name="connsiteY62" fmla="*/ 407505 h 851892"/>
                    <a:gd name="connsiteX63" fmla="*/ 81978 w 1139653"/>
                    <a:gd name="connsiteY63" fmla="*/ 381312 h 851892"/>
                    <a:gd name="connsiteX64" fmla="*/ 201041 w 1139653"/>
                    <a:gd name="connsiteY64" fmla="*/ 386074 h 851892"/>
                    <a:gd name="connsiteX65" fmla="*/ 153416 w 1139653"/>
                    <a:gd name="connsiteY65" fmla="*/ 305111 h 851892"/>
                    <a:gd name="connsiteX66" fmla="*/ 74834 w 1139653"/>
                    <a:gd name="connsiteY66" fmla="*/ 252724 h 851892"/>
                    <a:gd name="connsiteX67" fmla="*/ 3394 w 1139653"/>
                    <a:gd name="connsiteY67" fmla="*/ 219388 h 851892"/>
                    <a:gd name="connsiteX68" fmla="*/ 22447 w 1139653"/>
                    <a:gd name="connsiteY68" fmla="*/ 178905 h 851892"/>
                    <a:gd name="connsiteX69" fmla="*/ 117698 w 1139653"/>
                    <a:gd name="connsiteY69" fmla="*/ 250343 h 851892"/>
                    <a:gd name="connsiteX70" fmla="*/ 229612 w 1139653"/>
                    <a:gd name="connsiteY70" fmla="*/ 290827 h 851892"/>
                    <a:gd name="connsiteX71" fmla="*/ 251047 w 1139653"/>
                    <a:gd name="connsiteY71" fmla="*/ 247961 h 851892"/>
                    <a:gd name="connsiteX72" fmla="*/ 205800 w 1139653"/>
                    <a:gd name="connsiteY72" fmla="*/ 207483 h 851892"/>
                    <a:gd name="connsiteX73" fmla="*/ 258188 w 1139653"/>
                    <a:gd name="connsiteY73" fmla="*/ 214627 h 851892"/>
                    <a:gd name="connsiteX74" fmla="*/ 298668 w 1139653"/>
                    <a:gd name="connsiteY74" fmla="*/ 164619 h 851892"/>
                    <a:gd name="connsiteX75" fmla="*/ 284381 w 1139653"/>
                    <a:gd name="connsiteY75" fmla="*/ 95565 h 851892"/>
                    <a:gd name="connsiteX76" fmla="*/ 334387 w 1139653"/>
                    <a:gd name="connsiteY76" fmla="*/ 119377 h 851892"/>
                    <a:gd name="connsiteX0" fmla="*/ 334240 w 1139506"/>
                    <a:gd name="connsiteY0" fmla="*/ 119377 h 851892"/>
                    <a:gd name="connsiteX1" fmla="*/ 377103 w 1139506"/>
                    <a:gd name="connsiteY1" fmla="*/ 26508 h 851892"/>
                    <a:gd name="connsiteX2" fmla="*/ 408060 w 1139506"/>
                    <a:gd name="connsiteY2" fmla="*/ 69371 h 851892"/>
                    <a:gd name="connsiteX3" fmla="*/ 410440 w 1139506"/>
                    <a:gd name="connsiteY3" fmla="*/ 315 h 851892"/>
                    <a:gd name="connsiteX4" fmla="*/ 460450 w 1139506"/>
                    <a:gd name="connsiteY4" fmla="*/ 43174 h 851892"/>
                    <a:gd name="connsiteX5" fmla="*/ 481878 w 1139506"/>
                    <a:gd name="connsiteY5" fmla="*/ 28889 h 851892"/>
                    <a:gd name="connsiteX6" fmla="*/ 558078 w 1139506"/>
                    <a:gd name="connsiteY6" fmla="*/ 16983 h 851892"/>
                    <a:gd name="connsiteX7" fmla="*/ 624754 w 1139506"/>
                    <a:gd name="connsiteY7" fmla="*/ 38414 h 851892"/>
                    <a:gd name="connsiteX8" fmla="*/ 655709 w 1139506"/>
                    <a:gd name="connsiteY8" fmla="*/ 57464 h 851892"/>
                    <a:gd name="connsiteX9" fmla="*/ 705715 w 1139506"/>
                    <a:gd name="connsiteY9" fmla="*/ 16982 h 851892"/>
                    <a:gd name="connsiteX10" fmla="*/ 696190 w 1139506"/>
                    <a:gd name="connsiteY10" fmla="*/ 78897 h 851892"/>
                    <a:gd name="connsiteX11" fmla="*/ 748579 w 1139506"/>
                    <a:gd name="connsiteY11" fmla="*/ 102708 h 851892"/>
                    <a:gd name="connsiteX12" fmla="*/ 817634 w 1139506"/>
                    <a:gd name="connsiteY12" fmla="*/ 36033 h 851892"/>
                    <a:gd name="connsiteX13" fmla="*/ 784297 w 1139506"/>
                    <a:gd name="connsiteY13" fmla="*/ 116997 h 851892"/>
                    <a:gd name="connsiteX14" fmla="*/ 824779 w 1139506"/>
                    <a:gd name="connsiteY14" fmla="*/ 109853 h 851892"/>
                    <a:gd name="connsiteX15" fmla="*/ 824778 w 1139506"/>
                    <a:gd name="connsiteY15" fmla="*/ 155097 h 851892"/>
                    <a:gd name="connsiteX16" fmla="*/ 865258 w 1139506"/>
                    <a:gd name="connsiteY16" fmla="*/ 157478 h 851892"/>
                    <a:gd name="connsiteX17" fmla="*/ 915266 w 1139506"/>
                    <a:gd name="connsiteY17" fmla="*/ 193196 h 851892"/>
                    <a:gd name="connsiteX18" fmla="*/ 915265 w 1139506"/>
                    <a:gd name="connsiteY18" fmla="*/ 243202 h 851892"/>
                    <a:gd name="connsiteX19" fmla="*/ 924791 w 1139506"/>
                    <a:gd name="connsiteY19" fmla="*/ 328927 h 851892"/>
                    <a:gd name="connsiteX20" fmla="*/ 979560 w 1139506"/>
                    <a:gd name="connsiteY20" fmla="*/ 338452 h 851892"/>
                    <a:gd name="connsiteX21" fmla="*/ 941459 w 1139506"/>
                    <a:gd name="connsiteY21" fmla="*/ 378933 h 851892"/>
                    <a:gd name="connsiteX22" fmla="*/ 989084 w 1139506"/>
                    <a:gd name="connsiteY22" fmla="*/ 421795 h 851892"/>
                    <a:gd name="connsiteX23" fmla="*/ 962891 w 1139506"/>
                    <a:gd name="connsiteY23" fmla="*/ 452752 h 851892"/>
                    <a:gd name="connsiteX24" fmla="*/ 970034 w 1139506"/>
                    <a:gd name="connsiteY24" fmla="*/ 493233 h 851892"/>
                    <a:gd name="connsiteX25" fmla="*/ 915264 w 1139506"/>
                    <a:gd name="connsiteY25" fmla="*/ 528952 h 851892"/>
                    <a:gd name="connsiteX26" fmla="*/ 1133085 w 1139506"/>
                    <a:gd name="connsiteY26" fmla="*/ 595651 h 851892"/>
                    <a:gd name="connsiteX27" fmla="*/ 915267 w 1139506"/>
                    <a:gd name="connsiteY27" fmla="*/ 564672 h 851892"/>
                    <a:gd name="connsiteX28" fmla="*/ 912884 w 1139506"/>
                    <a:gd name="connsiteY28" fmla="*/ 638489 h 851892"/>
                    <a:gd name="connsiteX29" fmla="*/ 881928 w 1139506"/>
                    <a:gd name="connsiteY29" fmla="*/ 652777 h 851892"/>
                    <a:gd name="connsiteX30" fmla="*/ 848589 w 1139506"/>
                    <a:gd name="connsiteY30" fmla="*/ 695640 h 851892"/>
                    <a:gd name="connsiteX31" fmla="*/ 800966 w 1139506"/>
                    <a:gd name="connsiteY31" fmla="*/ 724214 h 851892"/>
                    <a:gd name="connsiteX32" fmla="*/ 954886 w 1139506"/>
                    <a:gd name="connsiteY32" fmla="*/ 838535 h 851892"/>
                    <a:gd name="connsiteX33" fmla="*/ 865168 w 1139506"/>
                    <a:gd name="connsiteY33" fmla="*/ 790441 h 851892"/>
                    <a:gd name="connsiteX34" fmla="*/ 758103 w 1139506"/>
                    <a:gd name="connsiteY34" fmla="*/ 759932 h 851892"/>
                    <a:gd name="connsiteX35" fmla="*/ 720004 w 1139506"/>
                    <a:gd name="connsiteY35" fmla="*/ 767075 h 851892"/>
                    <a:gd name="connsiteX36" fmla="*/ 698573 w 1139506"/>
                    <a:gd name="connsiteY36" fmla="*/ 788505 h 851892"/>
                    <a:gd name="connsiteX37" fmla="*/ 710480 w 1139506"/>
                    <a:gd name="connsiteY37" fmla="*/ 845658 h 851892"/>
                    <a:gd name="connsiteX38" fmla="*/ 641422 w 1139506"/>
                    <a:gd name="connsiteY38" fmla="*/ 795650 h 851892"/>
                    <a:gd name="connsiteX39" fmla="*/ 581892 w 1139506"/>
                    <a:gd name="connsiteY39" fmla="*/ 836130 h 851892"/>
                    <a:gd name="connsiteX40" fmla="*/ 541411 w 1139506"/>
                    <a:gd name="connsiteY40" fmla="*/ 798030 h 851892"/>
                    <a:gd name="connsiteX41" fmla="*/ 512834 w 1139506"/>
                    <a:gd name="connsiteY41" fmla="*/ 850421 h 851892"/>
                    <a:gd name="connsiteX42" fmla="*/ 467592 w 1139506"/>
                    <a:gd name="connsiteY42" fmla="*/ 778979 h 851892"/>
                    <a:gd name="connsiteX43" fmla="*/ 439016 w 1139506"/>
                    <a:gd name="connsiteY43" fmla="*/ 807558 h 851892"/>
                    <a:gd name="connsiteX44" fmla="*/ 415205 w 1139506"/>
                    <a:gd name="connsiteY44" fmla="*/ 755168 h 851892"/>
                    <a:gd name="connsiteX45" fmla="*/ 362815 w 1139506"/>
                    <a:gd name="connsiteY45" fmla="*/ 771840 h 851892"/>
                    <a:gd name="connsiteX46" fmla="*/ 365198 w 1139506"/>
                    <a:gd name="connsiteY46" fmla="*/ 724211 h 851892"/>
                    <a:gd name="connsiteX47" fmla="*/ 322334 w 1139506"/>
                    <a:gd name="connsiteY47" fmla="*/ 759933 h 851892"/>
                    <a:gd name="connsiteX48" fmla="*/ 315191 w 1139506"/>
                    <a:gd name="connsiteY48" fmla="*/ 693258 h 851892"/>
                    <a:gd name="connsiteX49" fmla="*/ 184223 w 1139506"/>
                    <a:gd name="connsiteY49" fmla="*/ 798030 h 851892"/>
                    <a:gd name="connsiteX50" fmla="*/ 138980 w 1139506"/>
                    <a:gd name="connsiteY50" fmla="*/ 817080 h 851892"/>
                    <a:gd name="connsiteX51" fmla="*/ 162792 w 1139506"/>
                    <a:gd name="connsiteY51" fmla="*/ 774218 h 851892"/>
                    <a:gd name="connsiteX52" fmla="*/ 286617 w 1139506"/>
                    <a:gd name="connsiteY52" fmla="*/ 671824 h 851892"/>
                    <a:gd name="connsiteX53" fmla="*/ 217561 w 1139506"/>
                    <a:gd name="connsiteY53" fmla="*/ 648012 h 851892"/>
                    <a:gd name="connsiteX54" fmla="*/ 250897 w 1139506"/>
                    <a:gd name="connsiteY54" fmla="*/ 612295 h 851892"/>
                    <a:gd name="connsiteX55" fmla="*/ 224706 w 1139506"/>
                    <a:gd name="connsiteY55" fmla="*/ 567048 h 851892"/>
                    <a:gd name="connsiteX56" fmla="*/ 124690 w 1139506"/>
                    <a:gd name="connsiteY56" fmla="*/ 593245 h 851892"/>
                    <a:gd name="connsiteX57" fmla="*/ 217560 w 1139506"/>
                    <a:gd name="connsiteY57" fmla="*/ 538477 h 851892"/>
                    <a:gd name="connsiteX58" fmla="*/ 198512 w 1139506"/>
                    <a:gd name="connsiteY58" fmla="*/ 490849 h 851892"/>
                    <a:gd name="connsiteX59" fmla="*/ 36583 w 1139506"/>
                    <a:gd name="connsiteY59" fmla="*/ 505140 h 851892"/>
                    <a:gd name="connsiteX60" fmla="*/ 198513 w 1139506"/>
                    <a:gd name="connsiteY60" fmla="*/ 476561 h 851892"/>
                    <a:gd name="connsiteX61" fmla="*/ 103260 w 1139506"/>
                    <a:gd name="connsiteY61" fmla="*/ 445608 h 851892"/>
                    <a:gd name="connsiteX62" fmla="*/ 167556 w 1139506"/>
                    <a:gd name="connsiteY62" fmla="*/ 407505 h 851892"/>
                    <a:gd name="connsiteX63" fmla="*/ 81831 w 1139506"/>
                    <a:gd name="connsiteY63" fmla="*/ 381312 h 851892"/>
                    <a:gd name="connsiteX64" fmla="*/ 200894 w 1139506"/>
                    <a:gd name="connsiteY64" fmla="*/ 386074 h 851892"/>
                    <a:gd name="connsiteX65" fmla="*/ 153269 w 1139506"/>
                    <a:gd name="connsiteY65" fmla="*/ 305111 h 851892"/>
                    <a:gd name="connsiteX66" fmla="*/ 72613 w 1139506"/>
                    <a:gd name="connsiteY66" fmla="*/ 309482 h 851892"/>
                    <a:gd name="connsiteX67" fmla="*/ 3247 w 1139506"/>
                    <a:gd name="connsiteY67" fmla="*/ 219388 h 851892"/>
                    <a:gd name="connsiteX68" fmla="*/ 22300 w 1139506"/>
                    <a:gd name="connsiteY68" fmla="*/ 178905 h 851892"/>
                    <a:gd name="connsiteX69" fmla="*/ 117551 w 1139506"/>
                    <a:gd name="connsiteY69" fmla="*/ 250343 h 851892"/>
                    <a:gd name="connsiteX70" fmla="*/ 229465 w 1139506"/>
                    <a:gd name="connsiteY70" fmla="*/ 290827 h 851892"/>
                    <a:gd name="connsiteX71" fmla="*/ 250900 w 1139506"/>
                    <a:gd name="connsiteY71" fmla="*/ 247961 h 851892"/>
                    <a:gd name="connsiteX72" fmla="*/ 205653 w 1139506"/>
                    <a:gd name="connsiteY72" fmla="*/ 207483 h 851892"/>
                    <a:gd name="connsiteX73" fmla="*/ 258041 w 1139506"/>
                    <a:gd name="connsiteY73" fmla="*/ 214627 h 851892"/>
                    <a:gd name="connsiteX74" fmla="*/ 298521 w 1139506"/>
                    <a:gd name="connsiteY74" fmla="*/ 164619 h 851892"/>
                    <a:gd name="connsiteX75" fmla="*/ 284234 w 1139506"/>
                    <a:gd name="connsiteY75" fmla="*/ 95565 h 851892"/>
                    <a:gd name="connsiteX76" fmla="*/ 334240 w 1139506"/>
                    <a:gd name="connsiteY76" fmla="*/ 119377 h 851892"/>
                    <a:gd name="connsiteX0" fmla="*/ 334240 w 1139506"/>
                    <a:gd name="connsiteY0" fmla="*/ 119377 h 851892"/>
                    <a:gd name="connsiteX1" fmla="*/ 377103 w 1139506"/>
                    <a:gd name="connsiteY1" fmla="*/ 26508 h 851892"/>
                    <a:gd name="connsiteX2" fmla="*/ 408060 w 1139506"/>
                    <a:gd name="connsiteY2" fmla="*/ 69371 h 851892"/>
                    <a:gd name="connsiteX3" fmla="*/ 410440 w 1139506"/>
                    <a:gd name="connsiteY3" fmla="*/ 315 h 851892"/>
                    <a:gd name="connsiteX4" fmla="*/ 460450 w 1139506"/>
                    <a:gd name="connsiteY4" fmla="*/ 43174 h 851892"/>
                    <a:gd name="connsiteX5" fmla="*/ 481878 w 1139506"/>
                    <a:gd name="connsiteY5" fmla="*/ 28889 h 851892"/>
                    <a:gd name="connsiteX6" fmla="*/ 558078 w 1139506"/>
                    <a:gd name="connsiteY6" fmla="*/ 16983 h 851892"/>
                    <a:gd name="connsiteX7" fmla="*/ 624754 w 1139506"/>
                    <a:gd name="connsiteY7" fmla="*/ 38414 h 851892"/>
                    <a:gd name="connsiteX8" fmla="*/ 655709 w 1139506"/>
                    <a:gd name="connsiteY8" fmla="*/ 57464 h 851892"/>
                    <a:gd name="connsiteX9" fmla="*/ 705715 w 1139506"/>
                    <a:gd name="connsiteY9" fmla="*/ 16982 h 851892"/>
                    <a:gd name="connsiteX10" fmla="*/ 696190 w 1139506"/>
                    <a:gd name="connsiteY10" fmla="*/ 78897 h 851892"/>
                    <a:gd name="connsiteX11" fmla="*/ 748579 w 1139506"/>
                    <a:gd name="connsiteY11" fmla="*/ 102708 h 851892"/>
                    <a:gd name="connsiteX12" fmla="*/ 817634 w 1139506"/>
                    <a:gd name="connsiteY12" fmla="*/ 36033 h 851892"/>
                    <a:gd name="connsiteX13" fmla="*/ 784297 w 1139506"/>
                    <a:gd name="connsiteY13" fmla="*/ 116997 h 851892"/>
                    <a:gd name="connsiteX14" fmla="*/ 824779 w 1139506"/>
                    <a:gd name="connsiteY14" fmla="*/ 109853 h 851892"/>
                    <a:gd name="connsiteX15" fmla="*/ 824778 w 1139506"/>
                    <a:gd name="connsiteY15" fmla="*/ 155097 h 851892"/>
                    <a:gd name="connsiteX16" fmla="*/ 865258 w 1139506"/>
                    <a:gd name="connsiteY16" fmla="*/ 157478 h 851892"/>
                    <a:gd name="connsiteX17" fmla="*/ 915266 w 1139506"/>
                    <a:gd name="connsiteY17" fmla="*/ 193196 h 851892"/>
                    <a:gd name="connsiteX18" fmla="*/ 915265 w 1139506"/>
                    <a:gd name="connsiteY18" fmla="*/ 243202 h 851892"/>
                    <a:gd name="connsiteX19" fmla="*/ 924791 w 1139506"/>
                    <a:gd name="connsiteY19" fmla="*/ 328927 h 851892"/>
                    <a:gd name="connsiteX20" fmla="*/ 979560 w 1139506"/>
                    <a:gd name="connsiteY20" fmla="*/ 338452 h 851892"/>
                    <a:gd name="connsiteX21" fmla="*/ 941459 w 1139506"/>
                    <a:gd name="connsiteY21" fmla="*/ 378933 h 851892"/>
                    <a:gd name="connsiteX22" fmla="*/ 989084 w 1139506"/>
                    <a:gd name="connsiteY22" fmla="*/ 421795 h 851892"/>
                    <a:gd name="connsiteX23" fmla="*/ 962891 w 1139506"/>
                    <a:gd name="connsiteY23" fmla="*/ 452752 h 851892"/>
                    <a:gd name="connsiteX24" fmla="*/ 970034 w 1139506"/>
                    <a:gd name="connsiteY24" fmla="*/ 493233 h 851892"/>
                    <a:gd name="connsiteX25" fmla="*/ 915264 w 1139506"/>
                    <a:gd name="connsiteY25" fmla="*/ 528952 h 851892"/>
                    <a:gd name="connsiteX26" fmla="*/ 1133085 w 1139506"/>
                    <a:gd name="connsiteY26" fmla="*/ 595651 h 851892"/>
                    <a:gd name="connsiteX27" fmla="*/ 915267 w 1139506"/>
                    <a:gd name="connsiteY27" fmla="*/ 564672 h 851892"/>
                    <a:gd name="connsiteX28" fmla="*/ 912884 w 1139506"/>
                    <a:gd name="connsiteY28" fmla="*/ 638489 h 851892"/>
                    <a:gd name="connsiteX29" fmla="*/ 881928 w 1139506"/>
                    <a:gd name="connsiteY29" fmla="*/ 652777 h 851892"/>
                    <a:gd name="connsiteX30" fmla="*/ 848589 w 1139506"/>
                    <a:gd name="connsiteY30" fmla="*/ 695640 h 851892"/>
                    <a:gd name="connsiteX31" fmla="*/ 800966 w 1139506"/>
                    <a:gd name="connsiteY31" fmla="*/ 724214 h 851892"/>
                    <a:gd name="connsiteX32" fmla="*/ 954886 w 1139506"/>
                    <a:gd name="connsiteY32" fmla="*/ 838535 h 851892"/>
                    <a:gd name="connsiteX33" fmla="*/ 865168 w 1139506"/>
                    <a:gd name="connsiteY33" fmla="*/ 790441 h 851892"/>
                    <a:gd name="connsiteX34" fmla="*/ 758103 w 1139506"/>
                    <a:gd name="connsiteY34" fmla="*/ 759932 h 851892"/>
                    <a:gd name="connsiteX35" fmla="*/ 720004 w 1139506"/>
                    <a:gd name="connsiteY35" fmla="*/ 767075 h 851892"/>
                    <a:gd name="connsiteX36" fmla="*/ 698573 w 1139506"/>
                    <a:gd name="connsiteY36" fmla="*/ 788505 h 851892"/>
                    <a:gd name="connsiteX37" fmla="*/ 710480 w 1139506"/>
                    <a:gd name="connsiteY37" fmla="*/ 845658 h 851892"/>
                    <a:gd name="connsiteX38" fmla="*/ 641422 w 1139506"/>
                    <a:gd name="connsiteY38" fmla="*/ 795650 h 851892"/>
                    <a:gd name="connsiteX39" fmla="*/ 581892 w 1139506"/>
                    <a:gd name="connsiteY39" fmla="*/ 836130 h 851892"/>
                    <a:gd name="connsiteX40" fmla="*/ 541411 w 1139506"/>
                    <a:gd name="connsiteY40" fmla="*/ 798030 h 851892"/>
                    <a:gd name="connsiteX41" fmla="*/ 512834 w 1139506"/>
                    <a:gd name="connsiteY41" fmla="*/ 850421 h 851892"/>
                    <a:gd name="connsiteX42" fmla="*/ 467592 w 1139506"/>
                    <a:gd name="connsiteY42" fmla="*/ 778979 h 851892"/>
                    <a:gd name="connsiteX43" fmla="*/ 439016 w 1139506"/>
                    <a:gd name="connsiteY43" fmla="*/ 807558 h 851892"/>
                    <a:gd name="connsiteX44" fmla="*/ 415205 w 1139506"/>
                    <a:gd name="connsiteY44" fmla="*/ 755168 h 851892"/>
                    <a:gd name="connsiteX45" fmla="*/ 362815 w 1139506"/>
                    <a:gd name="connsiteY45" fmla="*/ 771840 h 851892"/>
                    <a:gd name="connsiteX46" fmla="*/ 365198 w 1139506"/>
                    <a:gd name="connsiteY46" fmla="*/ 724211 h 851892"/>
                    <a:gd name="connsiteX47" fmla="*/ 322334 w 1139506"/>
                    <a:gd name="connsiteY47" fmla="*/ 759933 h 851892"/>
                    <a:gd name="connsiteX48" fmla="*/ 315191 w 1139506"/>
                    <a:gd name="connsiteY48" fmla="*/ 693258 h 851892"/>
                    <a:gd name="connsiteX49" fmla="*/ 184223 w 1139506"/>
                    <a:gd name="connsiteY49" fmla="*/ 798030 h 851892"/>
                    <a:gd name="connsiteX50" fmla="*/ 138980 w 1139506"/>
                    <a:gd name="connsiteY50" fmla="*/ 817080 h 851892"/>
                    <a:gd name="connsiteX51" fmla="*/ 162792 w 1139506"/>
                    <a:gd name="connsiteY51" fmla="*/ 774218 h 851892"/>
                    <a:gd name="connsiteX52" fmla="*/ 286617 w 1139506"/>
                    <a:gd name="connsiteY52" fmla="*/ 671824 h 851892"/>
                    <a:gd name="connsiteX53" fmla="*/ 217561 w 1139506"/>
                    <a:gd name="connsiteY53" fmla="*/ 648012 h 851892"/>
                    <a:gd name="connsiteX54" fmla="*/ 250897 w 1139506"/>
                    <a:gd name="connsiteY54" fmla="*/ 612295 h 851892"/>
                    <a:gd name="connsiteX55" fmla="*/ 224706 w 1139506"/>
                    <a:gd name="connsiteY55" fmla="*/ 567048 h 851892"/>
                    <a:gd name="connsiteX56" fmla="*/ 124690 w 1139506"/>
                    <a:gd name="connsiteY56" fmla="*/ 593245 h 851892"/>
                    <a:gd name="connsiteX57" fmla="*/ 217560 w 1139506"/>
                    <a:gd name="connsiteY57" fmla="*/ 538477 h 851892"/>
                    <a:gd name="connsiteX58" fmla="*/ 198512 w 1139506"/>
                    <a:gd name="connsiteY58" fmla="*/ 490849 h 851892"/>
                    <a:gd name="connsiteX59" fmla="*/ 36583 w 1139506"/>
                    <a:gd name="connsiteY59" fmla="*/ 505140 h 851892"/>
                    <a:gd name="connsiteX60" fmla="*/ 198513 w 1139506"/>
                    <a:gd name="connsiteY60" fmla="*/ 476561 h 851892"/>
                    <a:gd name="connsiteX61" fmla="*/ 103260 w 1139506"/>
                    <a:gd name="connsiteY61" fmla="*/ 445608 h 851892"/>
                    <a:gd name="connsiteX62" fmla="*/ 167556 w 1139506"/>
                    <a:gd name="connsiteY62" fmla="*/ 407505 h 851892"/>
                    <a:gd name="connsiteX63" fmla="*/ 81831 w 1139506"/>
                    <a:gd name="connsiteY63" fmla="*/ 381312 h 851892"/>
                    <a:gd name="connsiteX64" fmla="*/ 200894 w 1139506"/>
                    <a:gd name="connsiteY64" fmla="*/ 386074 h 851892"/>
                    <a:gd name="connsiteX65" fmla="*/ 153269 w 1139506"/>
                    <a:gd name="connsiteY65" fmla="*/ 345654 h 851892"/>
                    <a:gd name="connsiteX66" fmla="*/ 72613 w 1139506"/>
                    <a:gd name="connsiteY66" fmla="*/ 309482 h 851892"/>
                    <a:gd name="connsiteX67" fmla="*/ 3247 w 1139506"/>
                    <a:gd name="connsiteY67" fmla="*/ 219388 h 851892"/>
                    <a:gd name="connsiteX68" fmla="*/ 22300 w 1139506"/>
                    <a:gd name="connsiteY68" fmla="*/ 178905 h 851892"/>
                    <a:gd name="connsiteX69" fmla="*/ 117551 w 1139506"/>
                    <a:gd name="connsiteY69" fmla="*/ 250343 h 851892"/>
                    <a:gd name="connsiteX70" fmla="*/ 229465 w 1139506"/>
                    <a:gd name="connsiteY70" fmla="*/ 290827 h 851892"/>
                    <a:gd name="connsiteX71" fmla="*/ 250900 w 1139506"/>
                    <a:gd name="connsiteY71" fmla="*/ 247961 h 851892"/>
                    <a:gd name="connsiteX72" fmla="*/ 205653 w 1139506"/>
                    <a:gd name="connsiteY72" fmla="*/ 207483 h 851892"/>
                    <a:gd name="connsiteX73" fmla="*/ 258041 w 1139506"/>
                    <a:gd name="connsiteY73" fmla="*/ 214627 h 851892"/>
                    <a:gd name="connsiteX74" fmla="*/ 298521 w 1139506"/>
                    <a:gd name="connsiteY74" fmla="*/ 164619 h 851892"/>
                    <a:gd name="connsiteX75" fmla="*/ 284234 w 1139506"/>
                    <a:gd name="connsiteY75" fmla="*/ 95565 h 851892"/>
                    <a:gd name="connsiteX76" fmla="*/ 334240 w 1139506"/>
                    <a:gd name="connsiteY76" fmla="*/ 119377 h 851892"/>
                    <a:gd name="connsiteX0" fmla="*/ 330946 w 1136212"/>
                    <a:gd name="connsiteY0" fmla="*/ 119377 h 851892"/>
                    <a:gd name="connsiteX1" fmla="*/ 373809 w 1136212"/>
                    <a:gd name="connsiteY1" fmla="*/ 26508 h 851892"/>
                    <a:gd name="connsiteX2" fmla="*/ 404766 w 1136212"/>
                    <a:gd name="connsiteY2" fmla="*/ 69371 h 851892"/>
                    <a:gd name="connsiteX3" fmla="*/ 407146 w 1136212"/>
                    <a:gd name="connsiteY3" fmla="*/ 315 h 851892"/>
                    <a:gd name="connsiteX4" fmla="*/ 457156 w 1136212"/>
                    <a:gd name="connsiteY4" fmla="*/ 43174 h 851892"/>
                    <a:gd name="connsiteX5" fmla="*/ 478584 w 1136212"/>
                    <a:gd name="connsiteY5" fmla="*/ 28889 h 851892"/>
                    <a:gd name="connsiteX6" fmla="*/ 554784 w 1136212"/>
                    <a:gd name="connsiteY6" fmla="*/ 16983 h 851892"/>
                    <a:gd name="connsiteX7" fmla="*/ 621460 w 1136212"/>
                    <a:gd name="connsiteY7" fmla="*/ 38414 h 851892"/>
                    <a:gd name="connsiteX8" fmla="*/ 652415 w 1136212"/>
                    <a:gd name="connsiteY8" fmla="*/ 57464 h 851892"/>
                    <a:gd name="connsiteX9" fmla="*/ 702421 w 1136212"/>
                    <a:gd name="connsiteY9" fmla="*/ 16982 h 851892"/>
                    <a:gd name="connsiteX10" fmla="*/ 692896 w 1136212"/>
                    <a:gd name="connsiteY10" fmla="*/ 78897 h 851892"/>
                    <a:gd name="connsiteX11" fmla="*/ 745285 w 1136212"/>
                    <a:gd name="connsiteY11" fmla="*/ 102708 h 851892"/>
                    <a:gd name="connsiteX12" fmla="*/ 814340 w 1136212"/>
                    <a:gd name="connsiteY12" fmla="*/ 36033 h 851892"/>
                    <a:gd name="connsiteX13" fmla="*/ 781003 w 1136212"/>
                    <a:gd name="connsiteY13" fmla="*/ 116997 h 851892"/>
                    <a:gd name="connsiteX14" fmla="*/ 821485 w 1136212"/>
                    <a:gd name="connsiteY14" fmla="*/ 109853 h 851892"/>
                    <a:gd name="connsiteX15" fmla="*/ 821484 w 1136212"/>
                    <a:gd name="connsiteY15" fmla="*/ 155097 h 851892"/>
                    <a:gd name="connsiteX16" fmla="*/ 861964 w 1136212"/>
                    <a:gd name="connsiteY16" fmla="*/ 157478 h 851892"/>
                    <a:gd name="connsiteX17" fmla="*/ 911972 w 1136212"/>
                    <a:gd name="connsiteY17" fmla="*/ 193196 h 851892"/>
                    <a:gd name="connsiteX18" fmla="*/ 911971 w 1136212"/>
                    <a:gd name="connsiteY18" fmla="*/ 243202 h 851892"/>
                    <a:gd name="connsiteX19" fmla="*/ 921497 w 1136212"/>
                    <a:gd name="connsiteY19" fmla="*/ 328927 h 851892"/>
                    <a:gd name="connsiteX20" fmla="*/ 976266 w 1136212"/>
                    <a:gd name="connsiteY20" fmla="*/ 338452 h 851892"/>
                    <a:gd name="connsiteX21" fmla="*/ 938165 w 1136212"/>
                    <a:gd name="connsiteY21" fmla="*/ 378933 h 851892"/>
                    <a:gd name="connsiteX22" fmla="*/ 985790 w 1136212"/>
                    <a:gd name="connsiteY22" fmla="*/ 421795 h 851892"/>
                    <a:gd name="connsiteX23" fmla="*/ 959597 w 1136212"/>
                    <a:gd name="connsiteY23" fmla="*/ 452752 h 851892"/>
                    <a:gd name="connsiteX24" fmla="*/ 966740 w 1136212"/>
                    <a:gd name="connsiteY24" fmla="*/ 493233 h 851892"/>
                    <a:gd name="connsiteX25" fmla="*/ 911970 w 1136212"/>
                    <a:gd name="connsiteY25" fmla="*/ 528952 h 851892"/>
                    <a:gd name="connsiteX26" fmla="*/ 1129791 w 1136212"/>
                    <a:gd name="connsiteY26" fmla="*/ 595651 h 851892"/>
                    <a:gd name="connsiteX27" fmla="*/ 911973 w 1136212"/>
                    <a:gd name="connsiteY27" fmla="*/ 564672 h 851892"/>
                    <a:gd name="connsiteX28" fmla="*/ 909590 w 1136212"/>
                    <a:gd name="connsiteY28" fmla="*/ 638489 h 851892"/>
                    <a:gd name="connsiteX29" fmla="*/ 878634 w 1136212"/>
                    <a:gd name="connsiteY29" fmla="*/ 652777 h 851892"/>
                    <a:gd name="connsiteX30" fmla="*/ 845295 w 1136212"/>
                    <a:gd name="connsiteY30" fmla="*/ 695640 h 851892"/>
                    <a:gd name="connsiteX31" fmla="*/ 797672 w 1136212"/>
                    <a:gd name="connsiteY31" fmla="*/ 724214 h 851892"/>
                    <a:gd name="connsiteX32" fmla="*/ 951592 w 1136212"/>
                    <a:gd name="connsiteY32" fmla="*/ 838535 h 851892"/>
                    <a:gd name="connsiteX33" fmla="*/ 861874 w 1136212"/>
                    <a:gd name="connsiteY33" fmla="*/ 790441 h 851892"/>
                    <a:gd name="connsiteX34" fmla="*/ 754809 w 1136212"/>
                    <a:gd name="connsiteY34" fmla="*/ 759932 h 851892"/>
                    <a:gd name="connsiteX35" fmla="*/ 716710 w 1136212"/>
                    <a:gd name="connsiteY35" fmla="*/ 767075 h 851892"/>
                    <a:gd name="connsiteX36" fmla="*/ 695279 w 1136212"/>
                    <a:gd name="connsiteY36" fmla="*/ 788505 h 851892"/>
                    <a:gd name="connsiteX37" fmla="*/ 707186 w 1136212"/>
                    <a:gd name="connsiteY37" fmla="*/ 845658 h 851892"/>
                    <a:gd name="connsiteX38" fmla="*/ 638128 w 1136212"/>
                    <a:gd name="connsiteY38" fmla="*/ 795650 h 851892"/>
                    <a:gd name="connsiteX39" fmla="*/ 578598 w 1136212"/>
                    <a:gd name="connsiteY39" fmla="*/ 836130 h 851892"/>
                    <a:gd name="connsiteX40" fmla="*/ 538117 w 1136212"/>
                    <a:gd name="connsiteY40" fmla="*/ 798030 h 851892"/>
                    <a:gd name="connsiteX41" fmla="*/ 509540 w 1136212"/>
                    <a:gd name="connsiteY41" fmla="*/ 850421 h 851892"/>
                    <a:gd name="connsiteX42" fmla="*/ 464298 w 1136212"/>
                    <a:gd name="connsiteY42" fmla="*/ 778979 h 851892"/>
                    <a:gd name="connsiteX43" fmla="*/ 435722 w 1136212"/>
                    <a:gd name="connsiteY43" fmla="*/ 807558 h 851892"/>
                    <a:gd name="connsiteX44" fmla="*/ 411911 w 1136212"/>
                    <a:gd name="connsiteY44" fmla="*/ 755168 h 851892"/>
                    <a:gd name="connsiteX45" fmla="*/ 359521 w 1136212"/>
                    <a:gd name="connsiteY45" fmla="*/ 771840 h 851892"/>
                    <a:gd name="connsiteX46" fmla="*/ 361904 w 1136212"/>
                    <a:gd name="connsiteY46" fmla="*/ 724211 h 851892"/>
                    <a:gd name="connsiteX47" fmla="*/ 319040 w 1136212"/>
                    <a:gd name="connsiteY47" fmla="*/ 759933 h 851892"/>
                    <a:gd name="connsiteX48" fmla="*/ 311897 w 1136212"/>
                    <a:gd name="connsiteY48" fmla="*/ 693258 h 851892"/>
                    <a:gd name="connsiteX49" fmla="*/ 180929 w 1136212"/>
                    <a:gd name="connsiteY49" fmla="*/ 798030 h 851892"/>
                    <a:gd name="connsiteX50" fmla="*/ 135686 w 1136212"/>
                    <a:gd name="connsiteY50" fmla="*/ 817080 h 851892"/>
                    <a:gd name="connsiteX51" fmla="*/ 159498 w 1136212"/>
                    <a:gd name="connsiteY51" fmla="*/ 774218 h 851892"/>
                    <a:gd name="connsiteX52" fmla="*/ 283323 w 1136212"/>
                    <a:gd name="connsiteY52" fmla="*/ 671824 h 851892"/>
                    <a:gd name="connsiteX53" fmla="*/ 214267 w 1136212"/>
                    <a:gd name="connsiteY53" fmla="*/ 648012 h 851892"/>
                    <a:gd name="connsiteX54" fmla="*/ 247603 w 1136212"/>
                    <a:gd name="connsiteY54" fmla="*/ 612295 h 851892"/>
                    <a:gd name="connsiteX55" fmla="*/ 221412 w 1136212"/>
                    <a:gd name="connsiteY55" fmla="*/ 567048 h 851892"/>
                    <a:gd name="connsiteX56" fmla="*/ 121396 w 1136212"/>
                    <a:gd name="connsiteY56" fmla="*/ 593245 h 851892"/>
                    <a:gd name="connsiteX57" fmla="*/ 214266 w 1136212"/>
                    <a:gd name="connsiteY57" fmla="*/ 538477 h 851892"/>
                    <a:gd name="connsiteX58" fmla="*/ 195218 w 1136212"/>
                    <a:gd name="connsiteY58" fmla="*/ 490849 h 851892"/>
                    <a:gd name="connsiteX59" fmla="*/ 33289 w 1136212"/>
                    <a:gd name="connsiteY59" fmla="*/ 505140 h 851892"/>
                    <a:gd name="connsiteX60" fmla="*/ 195219 w 1136212"/>
                    <a:gd name="connsiteY60" fmla="*/ 476561 h 851892"/>
                    <a:gd name="connsiteX61" fmla="*/ 99966 w 1136212"/>
                    <a:gd name="connsiteY61" fmla="*/ 445608 h 851892"/>
                    <a:gd name="connsiteX62" fmla="*/ 164262 w 1136212"/>
                    <a:gd name="connsiteY62" fmla="*/ 407505 h 851892"/>
                    <a:gd name="connsiteX63" fmla="*/ 78537 w 1136212"/>
                    <a:gd name="connsiteY63" fmla="*/ 381312 h 851892"/>
                    <a:gd name="connsiteX64" fmla="*/ 197600 w 1136212"/>
                    <a:gd name="connsiteY64" fmla="*/ 386074 h 851892"/>
                    <a:gd name="connsiteX65" fmla="*/ 149975 w 1136212"/>
                    <a:gd name="connsiteY65" fmla="*/ 345654 h 851892"/>
                    <a:gd name="connsiteX66" fmla="*/ 69319 w 1136212"/>
                    <a:gd name="connsiteY66" fmla="*/ 309482 h 851892"/>
                    <a:gd name="connsiteX67" fmla="*/ 4100 w 1136212"/>
                    <a:gd name="connsiteY67" fmla="*/ 300471 h 851892"/>
                    <a:gd name="connsiteX68" fmla="*/ 19006 w 1136212"/>
                    <a:gd name="connsiteY68" fmla="*/ 178905 h 851892"/>
                    <a:gd name="connsiteX69" fmla="*/ 114257 w 1136212"/>
                    <a:gd name="connsiteY69" fmla="*/ 250343 h 851892"/>
                    <a:gd name="connsiteX70" fmla="*/ 226171 w 1136212"/>
                    <a:gd name="connsiteY70" fmla="*/ 290827 h 851892"/>
                    <a:gd name="connsiteX71" fmla="*/ 247606 w 1136212"/>
                    <a:gd name="connsiteY71" fmla="*/ 247961 h 851892"/>
                    <a:gd name="connsiteX72" fmla="*/ 202359 w 1136212"/>
                    <a:gd name="connsiteY72" fmla="*/ 207483 h 851892"/>
                    <a:gd name="connsiteX73" fmla="*/ 254747 w 1136212"/>
                    <a:gd name="connsiteY73" fmla="*/ 214627 h 851892"/>
                    <a:gd name="connsiteX74" fmla="*/ 295227 w 1136212"/>
                    <a:gd name="connsiteY74" fmla="*/ 164619 h 851892"/>
                    <a:gd name="connsiteX75" fmla="*/ 280940 w 1136212"/>
                    <a:gd name="connsiteY75" fmla="*/ 95565 h 851892"/>
                    <a:gd name="connsiteX76" fmla="*/ 330946 w 1136212"/>
                    <a:gd name="connsiteY76" fmla="*/ 119377 h 851892"/>
                    <a:gd name="connsiteX0" fmla="*/ 329342 w 1134608"/>
                    <a:gd name="connsiteY0" fmla="*/ 119377 h 851892"/>
                    <a:gd name="connsiteX1" fmla="*/ 372205 w 1134608"/>
                    <a:gd name="connsiteY1" fmla="*/ 26508 h 851892"/>
                    <a:gd name="connsiteX2" fmla="*/ 403162 w 1134608"/>
                    <a:gd name="connsiteY2" fmla="*/ 69371 h 851892"/>
                    <a:gd name="connsiteX3" fmla="*/ 405542 w 1134608"/>
                    <a:gd name="connsiteY3" fmla="*/ 315 h 851892"/>
                    <a:gd name="connsiteX4" fmla="*/ 455552 w 1134608"/>
                    <a:gd name="connsiteY4" fmla="*/ 43174 h 851892"/>
                    <a:gd name="connsiteX5" fmla="*/ 476980 w 1134608"/>
                    <a:gd name="connsiteY5" fmla="*/ 28889 h 851892"/>
                    <a:gd name="connsiteX6" fmla="*/ 553180 w 1134608"/>
                    <a:gd name="connsiteY6" fmla="*/ 16983 h 851892"/>
                    <a:gd name="connsiteX7" fmla="*/ 619856 w 1134608"/>
                    <a:gd name="connsiteY7" fmla="*/ 38414 h 851892"/>
                    <a:gd name="connsiteX8" fmla="*/ 650811 w 1134608"/>
                    <a:gd name="connsiteY8" fmla="*/ 57464 h 851892"/>
                    <a:gd name="connsiteX9" fmla="*/ 700817 w 1134608"/>
                    <a:gd name="connsiteY9" fmla="*/ 16982 h 851892"/>
                    <a:gd name="connsiteX10" fmla="*/ 691292 w 1134608"/>
                    <a:gd name="connsiteY10" fmla="*/ 78897 h 851892"/>
                    <a:gd name="connsiteX11" fmla="*/ 743681 w 1134608"/>
                    <a:gd name="connsiteY11" fmla="*/ 102708 h 851892"/>
                    <a:gd name="connsiteX12" fmla="*/ 812736 w 1134608"/>
                    <a:gd name="connsiteY12" fmla="*/ 36033 h 851892"/>
                    <a:gd name="connsiteX13" fmla="*/ 779399 w 1134608"/>
                    <a:gd name="connsiteY13" fmla="*/ 116997 h 851892"/>
                    <a:gd name="connsiteX14" fmla="*/ 819881 w 1134608"/>
                    <a:gd name="connsiteY14" fmla="*/ 109853 h 851892"/>
                    <a:gd name="connsiteX15" fmla="*/ 819880 w 1134608"/>
                    <a:gd name="connsiteY15" fmla="*/ 155097 h 851892"/>
                    <a:gd name="connsiteX16" fmla="*/ 860360 w 1134608"/>
                    <a:gd name="connsiteY16" fmla="*/ 157478 h 851892"/>
                    <a:gd name="connsiteX17" fmla="*/ 910368 w 1134608"/>
                    <a:gd name="connsiteY17" fmla="*/ 193196 h 851892"/>
                    <a:gd name="connsiteX18" fmla="*/ 910367 w 1134608"/>
                    <a:gd name="connsiteY18" fmla="*/ 243202 h 851892"/>
                    <a:gd name="connsiteX19" fmla="*/ 919893 w 1134608"/>
                    <a:gd name="connsiteY19" fmla="*/ 328927 h 851892"/>
                    <a:gd name="connsiteX20" fmla="*/ 974662 w 1134608"/>
                    <a:gd name="connsiteY20" fmla="*/ 338452 h 851892"/>
                    <a:gd name="connsiteX21" fmla="*/ 936561 w 1134608"/>
                    <a:gd name="connsiteY21" fmla="*/ 378933 h 851892"/>
                    <a:gd name="connsiteX22" fmla="*/ 984186 w 1134608"/>
                    <a:gd name="connsiteY22" fmla="*/ 421795 h 851892"/>
                    <a:gd name="connsiteX23" fmla="*/ 957993 w 1134608"/>
                    <a:gd name="connsiteY23" fmla="*/ 452752 h 851892"/>
                    <a:gd name="connsiteX24" fmla="*/ 965136 w 1134608"/>
                    <a:gd name="connsiteY24" fmla="*/ 493233 h 851892"/>
                    <a:gd name="connsiteX25" fmla="*/ 910366 w 1134608"/>
                    <a:gd name="connsiteY25" fmla="*/ 528952 h 851892"/>
                    <a:gd name="connsiteX26" fmla="*/ 1128187 w 1134608"/>
                    <a:gd name="connsiteY26" fmla="*/ 595651 h 851892"/>
                    <a:gd name="connsiteX27" fmla="*/ 910369 w 1134608"/>
                    <a:gd name="connsiteY27" fmla="*/ 564672 h 851892"/>
                    <a:gd name="connsiteX28" fmla="*/ 907986 w 1134608"/>
                    <a:gd name="connsiteY28" fmla="*/ 638489 h 851892"/>
                    <a:gd name="connsiteX29" fmla="*/ 877030 w 1134608"/>
                    <a:gd name="connsiteY29" fmla="*/ 652777 h 851892"/>
                    <a:gd name="connsiteX30" fmla="*/ 843691 w 1134608"/>
                    <a:gd name="connsiteY30" fmla="*/ 695640 h 851892"/>
                    <a:gd name="connsiteX31" fmla="*/ 796068 w 1134608"/>
                    <a:gd name="connsiteY31" fmla="*/ 724214 h 851892"/>
                    <a:gd name="connsiteX32" fmla="*/ 949988 w 1134608"/>
                    <a:gd name="connsiteY32" fmla="*/ 838535 h 851892"/>
                    <a:gd name="connsiteX33" fmla="*/ 860270 w 1134608"/>
                    <a:gd name="connsiteY33" fmla="*/ 790441 h 851892"/>
                    <a:gd name="connsiteX34" fmla="*/ 753205 w 1134608"/>
                    <a:gd name="connsiteY34" fmla="*/ 759932 h 851892"/>
                    <a:gd name="connsiteX35" fmla="*/ 715106 w 1134608"/>
                    <a:gd name="connsiteY35" fmla="*/ 767075 h 851892"/>
                    <a:gd name="connsiteX36" fmla="*/ 693675 w 1134608"/>
                    <a:gd name="connsiteY36" fmla="*/ 788505 h 851892"/>
                    <a:gd name="connsiteX37" fmla="*/ 705582 w 1134608"/>
                    <a:gd name="connsiteY37" fmla="*/ 845658 h 851892"/>
                    <a:gd name="connsiteX38" fmla="*/ 636524 w 1134608"/>
                    <a:gd name="connsiteY38" fmla="*/ 795650 h 851892"/>
                    <a:gd name="connsiteX39" fmla="*/ 576994 w 1134608"/>
                    <a:gd name="connsiteY39" fmla="*/ 836130 h 851892"/>
                    <a:gd name="connsiteX40" fmla="*/ 536513 w 1134608"/>
                    <a:gd name="connsiteY40" fmla="*/ 798030 h 851892"/>
                    <a:gd name="connsiteX41" fmla="*/ 507936 w 1134608"/>
                    <a:gd name="connsiteY41" fmla="*/ 850421 h 851892"/>
                    <a:gd name="connsiteX42" fmla="*/ 462694 w 1134608"/>
                    <a:gd name="connsiteY42" fmla="*/ 778979 h 851892"/>
                    <a:gd name="connsiteX43" fmla="*/ 434118 w 1134608"/>
                    <a:gd name="connsiteY43" fmla="*/ 807558 h 851892"/>
                    <a:gd name="connsiteX44" fmla="*/ 410307 w 1134608"/>
                    <a:gd name="connsiteY44" fmla="*/ 755168 h 851892"/>
                    <a:gd name="connsiteX45" fmla="*/ 357917 w 1134608"/>
                    <a:gd name="connsiteY45" fmla="*/ 771840 h 851892"/>
                    <a:gd name="connsiteX46" fmla="*/ 360300 w 1134608"/>
                    <a:gd name="connsiteY46" fmla="*/ 724211 h 851892"/>
                    <a:gd name="connsiteX47" fmla="*/ 317436 w 1134608"/>
                    <a:gd name="connsiteY47" fmla="*/ 759933 h 851892"/>
                    <a:gd name="connsiteX48" fmla="*/ 310293 w 1134608"/>
                    <a:gd name="connsiteY48" fmla="*/ 693258 h 851892"/>
                    <a:gd name="connsiteX49" fmla="*/ 179325 w 1134608"/>
                    <a:gd name="connsiteY49" fmla="*/ 798030 h 851892"/>
                    <a:gd name="connsiteX50" fmla="*/ 134082 w 1134608"/>
                    <a:gd name="connsiteY50" fmla="*/ 817080 h 851892"/>
                    <a:gd name="connsiteX51" fmla="*/ 157894 w 1134608"/>
                    <a:gd name="connsiteY51" fmla="*/ 774218 h 851892"/>
                    <a:gd name="connsiteX52" fmla="*/ 281719 w 1134608"/>
                    <a:gd name="connsiteY52" fmla="*/ 671824 h 851892"/>
                    <a:gd name="connsiteX53" fmla="*/ 212663 w 1134608"/>
                    <a:gd name="connsiteY53" fmla="*/ 648012 h 851892"/>
                    <a:gd name="connsiteX54" fmla="*/ 245999 w 1134608"/>
                    <a:gd name="connsiteY54" fmla="*/ 612295 h 851892"/>
                    <a:gd name="connsiteX55" fmla="*/ 219808 w 1134608"/>
                    <a:gd name="connsiteY55" fmla="*/ 567048 h 851892"/>
                    <a:gd name="connsiteX56" fmla="*/ 119792 w 1134608"/>
                    <a:gd name="connsiteY56" fmla="*/ 593245 h 851892"/>
                    <a:gd name="connsiteX57" fmla="*/ 212662 w 1134608"/>
                    <a:gd name="connsiteY57" fmla="*/ 538477 h 851892"/>
                    <a:gd name="connsiteX58" fmla="*/ 193614 w 1134608"/>
                    <a:gd name="connsiteY58" fmla="*/ 490849 h 851892"/>
                    <a:gd name="connsiteX59" fmla="*/ 31685 w 1134608"/>
                    <a:gd name="connsiteY59" fmla="*/ 505140 h 851892"/>
                    <a:gd name="connsiteX60" fmla="*/ 193615 w 1134608"/>
                    <a:gd name="connsiteY60" fmla="*/ 476561 h 851892"/>
                    <a:gd name="connsiteX61" fmla="*/ 98362 w 1134608"/>
                    <a:gd name="connsiteY61" fmla="*/ 445608 h 851892"/>
                    <a:gd name="connsiteX62" fmla="*/ 162658 w 1134608"/>
                    <a:gd name="connsiteY62" fmla="*/ 407505 h 851892"/>
                    <a:gd name="connsiteX63" fmla="*/ 76933 w 1134608"/>
                    <a:gd name="connsiteY63" fmla="*/ 381312 h 851892"/>
                    <a:gd name="connsiteX64" fmla="*/ 195996 w 1134608"/>
                    <a:gd name="connsiteY64" fmla="*/ 386074 h 851892"/>
                    <a:gd name="connsiteX65" fmla="*/ 148371 w 1134608"/>
                    <a:gd name="connsiteY65" fmla="*/ 345654 h 851892"/>
                    <a:gd name="connsiteX66" fmla="*/ 67715 w 1134608"/>
                    <a:gd name="connsiteY66" fmla="*/ 309482 h 851892"/>
                    <a:gd name="connsiteX67" fmla="*/ 2496 w 1134608"/>
                    <a:gd name="connsiteY67" fmla="*/ 300471 h 851892"/>
                    <a:gd name="connsiteX68" fmla="*/ 23622 w 1134608"/>
                    <a:gd name="connsiteY68" fmla="*/ 268096 h 851892"/>
                    <a:gd name="connsiteX69" fmla="*/ 112653 w 1134608"/>
                    <a:gd name="connsiteY69" fmla="*/ 250343 h 851892"/>
                    <a:gd name="connsiteX70" fmla="*/ 224567 w 1134608"/>
                    <a:gd name="connsiteY70" fmla="*/ 290827 h 851892"/>
                    <a:gd name="connsiteX71" fmla="*/ 246002 w 1134608"/>
                    <a:gd name="connsiteY71" fmla="*/ 247961 h 851892"/>
                    <a:gd name="connsiteX72" fmla="*/ 200755 w 1134608"/>
                    <a:gd name="connsiteY72" fmla="*/ 207483 h 851892"/>
                    <a:gd name="connsiteX73" fmla="*/ 253143 w 1134608"/>
                    <a:gd name="connsiteY73" fmla="*/ 214627 h 851892"/>
                    <a:gd name="connsiteX74" fmla="*/ 293623 w 1134608"/>
                    <a:gd name="connsiteY74" fmla="*/ 164619 h 851892"/>
                    <a:gd name="connsiteX75" fmla="*/ 279336 w 1134608"/>
                    <a:gd name="connsiteY75" fmla="*/ 95565 h 851892"/>
                    <a:gd name="connsiteX76" fmla="*/ 329342 w 1134608"/>
                    <a:gd name="connsiteY76" fmla="*/ 119377 h 851892"/>
                    <a:gd name="connsiteX0" fmla="*/ 329342 w 1134608"/>
                    <a:gd name="connsiteY0" fmla="*/ 119377 h 851892"/>
                    <a:gd name="connsiteX1" fmla="*/ 372205 w 1134608"/>
                    <a:gd name="connsiteY1" fmla="*/ 26508 h 851892"/>
                    <a:gd name="connsiteX2" fmla="*/ 403162 w 1134608"/>
                    <a:gd name="connsiteY2" fmla="*/ 69371 h 851892"/>
                    <a:gd name="connsiteX3" fmla="*/ 405542 w 1134608"/>
                    <a:gd name="connsiteY3" fmla="*/ 315 h 851892"/>
                    <a:gd name="connsiteX4" fmla="*/ 455552 w 1134608"/>
                    <a:gd name="connsiteY4" fmla="*/ 43174 h 851892"/>
                    <a:gd name="connsiteX5" fmla="*/ 476980 w 1134608"/>
                    <a:gd name="connsiteY5" fmla="*/ 28889 h 851892"/>
                    <a:gd name="connsiteX6" fmla="*/ 553180 w 1134608"/>
                    <a:gd name="connsiteY6" fmla="*/ 16983 h 851892"/>
                    <a:gd name="connsiteX7" fmla="*/ 619856 w 1134608"/>
                    <a:gd name="connsiteY7" fmla="*/ 38414 h 851892"/>
                    <a:gd name="connsiteX8" fmla="*/ 650811 w 1134608"/>
                    <a:gd name="connsiteY8" fmla="*/ 57464 h 851892"/>
                    <a:gd name="connsiteX9" fmla="*/ 700817 w 1134608"/>
                    <a:gd name="connsiteY9" fmla="*/ 16982 h 851892"/>
                    <a:gd name="connsiteX10" fmla="*/ 691292 w 1134608"/>
                    <a:gd name="connsiteY10" fmla="*/ 78897 h 851892"/>
                    <a:gd name="connsiteX11" fmla="*/ 743681 w 1134608"/>
                    <a:gd name="connsiteY11" fmla="*/ 102708 h 851892"/>
                    <a:gd name="connsiteX12" fmla="*/ 812736 w 1134608"/>
                    <a:gd name="connsiteY12" fmla="*/ 36033 h 851892"/>
                    <a:gd name="connsiteX13" fmla="*/ 779399 w 1134608"/>
                    <a:gd name="connsiteY13" fmla="*/ 116997 h 851892"/>
                    <a:gd name="connsiteX14" fmla="*/ 819881 w 1134608"/>
                    <a:gd name="connsiteY14" fmla="*/ 109853 h 851892"/>
                    <a:gd name="connsiteX15" fmla="*/ 819880 w 1134608"/>
                    <a:gd name="connsiteY15" fmla="*/ 155097 h 851892"/>
                    <a:gd name="connsiteX16" fmla="*/ 860360 w 1134608"/>
                    <a:gd name="connsiteY16" fmla="*/ 157478 h 851892"/>
                    <a:gd name="connsiteX17" fmla="*/ 910368 w 1134608"/>
                    <a:gd name="connsiteY17" fmla="*/ 193196 h 851892"/>
                    <a:gd name="connsiteX18" fmla="*/ 910367 w 1134608"/>
                    <a:gd name="connsiteY18" fmla="*/ 243202 h 851892"/>
                    <a:gd name="connsiteX19" fmla="*/ 919893 w 1134608"/>
                    <a:gd name="connsiteY19" fmla="*/ 328927 h 851892"/>
                    <a:gd name="connsiteX20" fmla="*/ 974662 w 1134608"/>
                    <a:gd name="connsiteY20" fmla="*/ 338452 h 851892"/>
                    <a:gd name="connsiteX21" fmla="*/ 936561 w 1134608"/>
                    <a:gd name="connsiteY21" fmla="*/ 378933 h 851892"/>
                    <a:gd name="connsiteX22" fmla="*/ 984186 w 1134608"/>
                    <a:gd name="connsiteY22" fmla="*/ 421795 h 851892"/>
                    <a:gd name="connsiteX23" fmla="*/ 957993 w 1134608"/>
                    <a:gd name="connsiteY23" fmla="*/ 452752 h 851892"/>
                    <a:gd name="connsiteX24" fmla="*/ 965136 w 1134608"/>
                    <a:gd name="connsiteY24" fmla="*/ 493233 h 851892"/>
                    <a:gd name="connsiteX25" fmla="*/ 910366 w 1134608"/>
                    <a:gd name="connsiteY25" fmla="*/ 528952 h 851892"/>
                    <a:gd name="connsiteX26" fmla="*/ 1128187 w 1134608"/>
                    <a:gd name="connsiteY26" fmla="*/ 595651 h 851892"/>
                    <a:gd name="connsiteX27" fmla="*/ 910369 w 1134608"/>
                    <a:gd name="connsiteY27" fmla="*/ 564672 h 851892"/>
                    <a:gd name="connsiteX28" fmla="*/ 907986 w 1134608"/>
                    <a:gd name="connsiteY28" fmla="*/ 638489 h 851892"/>
                    <a:gd name="connsiteX29" fmla="*/ 877030 w 1134608"/>
                    <a:gd name="connsiteY29" fmla="*/ 652777 h 851892"/>
                    <a:gd name="connsiteX30" fmla="*/ 843691 w 1134608"/>
                    <a:gd name="connsiteY30" fmla="*/ 695640 h 851892"/>
                    <a:gd name="connsiteX31" fmla="*/ 796068 w 1134608"/>
                    <a:gd name="connsiteY31" fmla="*/ 724214 h 851892"/>
                    <a:gd name="connsiteX32" fmla="*/ 949988 w 1134608"/>
                    <a:gd name="connsiteY32" fmla="*/ 838535 h 851892"/>
                    <a:gd name="connsiteX33" fmla="*/ 860270 w 1134608"/>
                    <a:gd name="connsiteY33" fmla="*/ 790441 h 851892"/>
                    <a:gd name="connsiteX34" fmla="*/ 753205 w 1134608"/>
                    <a:gd name="connsiteY34" fmla="*/ 759932 h 851892"/>
                    <a:gd name="connsiteX35" fmla="*/ 715106 w 1134608"/>
                    <a:gd name="connsiteY35" fmla="*/ 767075 h 851892"/>
                    <a:gd name="connsiteX36" fmla="*/ 693675 w 1134608"/>
                    <a:gd name="connsiteY36" fmla="*/ 788505 h 851892"/>
                    <a:gd name="connsiteX37" fmla="*/ 705582 w 1134608"/>
                    <a:gd name="connsiteY37" fmla="*/ 845658 h 851892"/>
                    <a:gd name="connsiteX38" fmla="*/ 636524 w 1134608"/>
                    <a:gd name="connsiteY38" fmla="*/ 795650 h 851892"/>
                    <a:gd name="connsiteX39" fmla="*/ 576994 w 1134608"/>
                    <a:gd name="connsiteY39" fmla="*/ 836130 h 851892"/>
                    <a:gd name="connsiteX40" fmla="*/ 536513 w 1134608"/>
                    <a:gd name="connsiteY40" fmla="*/ 798030 h 851892"/>
                    <a:gd name="connsiteX41" fmla="*/ 507936 w 1134608"/>
                    <a:gd name="connsiteY41" fmla="*/ 850421 h 851892"/>
                    <a:gd name="connsiteX42" fmla="*/ 462694 w 1134608"/>
                    <a:gd name="connsiteY42" fmla="*/ 778979 h 851892"/>
                    <a:gd name="connsiteX43" fmla="*/ 434118 w 1134608"/>
                    <a:gd name="connsiteY43" fmla="*/ 807558 h 851892"/>
                    <a:gd name="connsiteX44" fmla="*/ 410307 w 1134608"/>
                    <a:gd name="connsiteY44" fmla="*/ 755168 h 851892"/>
                    <a:gd name="connsiteX45" fmla="*/ 357917 w 1134608"/>
                    <a:gd name="connsiteY45" fmla="*/ 771840 h 851892"/>
                    <a:gd name="connsiteX46" fmla="*/ 360300 w 1134608"/>
                    <a:gd name="connsiteY46" fmla="*/ 724211 h 851892"/>
                    <a:gd name="connsiteX47" fmla="*/ 317436 w 1134608"/>
                    <a:gd name="connsiteY47" fmla="*/ 759933 h 851892"/>
                    <a:gd name="connsiteX48" fmla="*/ 310293 w 1134608"/>
                    <a:gd name="connsiteY48" fmla="*/ 693258 h 851892"/>
                    <a:gd name="connsiteX49" fmla="*/ 179325 w 1134608"/>
                    <a:gd name="connsiteY49" fmla="*/ 798030 h 851892"/>
                    <a:gd name="connsiteX50" fmla="*/ 134082 w 1134608"/>
                    <a:gd name="connsiteY50" fmla="*/ 817080 h 851892"/>
                    <a:gd name="connsiteX51" fmla="*/ 157894 w 1134608"/>
                    <a:gd name="connsiteY51" fmla="*/ 774218 h 851892"/>
                    <a:gd name="connsiteX52" fmla="*/ 281719 w 1134608"/>
                    <a:gd name="connsiteY52" fmla="*/ 671824 h 851892"/>
                    <a:gd name="connsiteX53" fmla="*/ 212663 w 1134608"/>
                    <a:gd name="connsiteY53" fmla="*/ 648012 h 851892"/>
                    <a:gd name="connsiteX54" fmla="*/ 245999 w 1134608"/>
                    <a:gd name="connsiteY54" fmla="*/ 612295 h 851892"/>
                    <a:gd name="connsiteX55" fmla="*/ 219808 w 1134608"/>
                    <a:gd name="connsiteY55" fmla="*/ 567048 h 851892"/>
                    <a:gd name="connsiteX56" fmla="*/ 119792 w 1134608"/>
                    <a:gd name="connsiteY56" fmla="*/ 593245 h 851892"/>
                    <a:gd name="connsiteX57" fmla="*/ 212662 w 1134608"/>
                    <a:gd name="connsiteY57" fmla="*/ 538477 h 851892"/>
                    <a:gd name="connsiteX58" fmla="*/ 193614 w 1134608"/>
                    <a:gd name="connsiteY58" fmla="*/ 490849 h 851892"/>
                    <a:gd name="connsiteX59" fmla="*/ 31685 w 1134608"/>
                    <a:gd name="connsiteY59" fmla="*/ 505140 h 851892"/>
                    <a:gd name="connsiteX60" fmla="*/ 193615 w 1134608"/>
                    <a:gd name="connsiteY60" fmla="*/ 476561 h 851892"/>
                    <a:gd name="connsiteX61" fmla="*/ 98362 w 1134608"/>
                    <a:gd name="connsiteY61" fmla="*/ 445608 h 851892"/>
                    <a:gd name="connsiteX62" fmla="*/ 162658 w 1134608"/>
                    <a:gd name="connsiteY62" fmla="*/ 407505 h 851892"/>
                    <a:gd name="connsiteX63" fmla="*/ 76933 w 1134608"/>
                    <a:gd name="connsiteY63" fmla="*/ 381312 h 851892"/>
                    <a:gd name="connsiteX64" fmla="*/ 195996 w 1134608"/>
                    <a:gd name="connsiteY64" fmla="*/ 386074 h 851892"/>
                    <a:gd name="connsiteX65" fmla="*/ 148371 w 1134608"/>
                    <a:gd name="connsiteY65" fmla="*/ 345654 h 851892"/>
                    <a:gd name="connsiteX66" fmla="*/ 67715 w 1134608"/>
                    <a:gd name="connsiteY66" fmla="*/ 309482 h 851892"/>
                    <a:gd name="connsiteX67" fmla="*/ 2496 w 1134608"/>
                    <a:gd name="connsiteY67" fmla="*/ 300471 h 851892"/>
                    <a:gd name="connsiteX68" fmla="*/ 23622 w 1134608"/>
                    <a:gd name="connsiteY68" fmla="*/ 268096 h 851892"/>
                    <a:gd name="connsiteX69" fmla="*/ 114726 w 1134608"/>
                    <a:gd name="connsiteY69" fmla="*/ 298991 h 851892"/>
                    <a:gd name="connsiteX70" fmla="*/ 224567 w 1134608"/>
                    <a:gd name="connsiteY70" fmla="*/ 290827 h 851892"/>
                    <a:gd name="connsiteX71" fmla="*/ 246002 w 1134608"/>
                    <a:gd name="connsiteY71" fmla="*/ 247961 h 851892"/>
                    <a:gd name="connsiteX72" fmla="*/ 200755 w 1134608"/>
                    <a:gd name="connsiteY72" fmla="*/ 207483 h 851892"/>
                    <a:gd name="connsiteX73" fmla="*/ 253143 w 1134608"/>
                    <a:gd name="connsiteY73" fmla="*/ 214627 h 851892"/>
                    <a:gd name="connsiteX74" fmla="*/ 293623 w 1134608"/>
                    <a:gd name="connsiteY74" fmla="*/ 164619 h 851892"/>
                    <a:gd name="connsiteX75" fmla="*/ 279336 w 1134608"/>
                    <a:gd name="connsiteY75" fmla="*/ 95565 h 851892"/>
                    <a:gd name="connsiteX76" fmla="*/ 329342 w 1134608"/>
                    <a:gd name="connsiteY76" fmla="*/ 119377 h 851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34608" h="851892">
                      <a:moveTo>
                        <a:pt x="329342" y="119377"/>
                      </a:moveTo>
                      <a:cubicBezTo>
                        <a:pt x="344820" y="107868"/>
                        <a:pt x="359902" y="34842"/>
                        <a:pt x="372205" y="26508"/>
                      </a:cubicBezTo>
                      <a:cubicBezTo>
                        <a:pt x="384508" y="18174"/>
                        <a:pt x="393637" y="63021"/>
                        <a:pt x="403162" y="69371"/>
                      </a:cubicBezTo>
                      <a:cubicBezTo>
                        <a:pt x="474986" y="45430"/>
                        <a:pt x="396810" y="4681"/>
                        <a:pt x="405542" y="315"/>
                      </a:cubicBezTo>
                      <a:cubicBezTo>
                        <a:pt x="414274" y="-4051"/>
                        <a:pt x="443646" y="38412"/>
                        <a:pt x="455552" y="43174"/>
                      </a:cubicBezTo>
                      <a:cubicBezTo>
                        <a:pt x="467458" y="47936"/>
                        <a:pt x="458724" y="26904"/>
                        <a:pt x="476980" y="28889"/>
                      </a:cubicBezTo>
                      <a:cubicBezTo>
                        <a:pt x="527780" y="67783"/>
                        <a:pt x="539770" y="-2759"/>
                        <a:pt x="553180" y="16983"/>
                      </a:cubicBezTo>
                      <a:cubicBezTo>
                        <a:pt x="581756" y="59052"/>
                        <a:pt x="603584" y="31667"/>
                        <a:pt x="619856" y="38414"/>
                      </a:cubicBezTo>
                      <a:cubicBezTo>
                        <a:pt x="636128" y="45161"/>
                        <a:pt x="637317" y="61036"/>
                        <a:pt x="650811" y="57464"/>
                      </a:cubicBezTo>
                      <a:cubicBezTo>
                        <a:pt x="664305" y="53892"/>
                        <a:pt x="694070" y="13410"/>
                        <a:pt x="700817" y="16982"/>
                      </a:cubicBezTo>
                      <a:cubicBezTo>
                        <a:pt x="707564" y="20554"/>
                        <a:pt x="682958" y="72547"/>
                        <a:pt x="691292" y="78897"/>
                      </a:cubicBezTo>
                      <a:cubicBezTo>
                        <a:pt x="716295" y="94772"/>
                        <a:pt x="726614" y="57464"/>
                        <a:pt x="743681" y="102708"/>
                      </a:cubicBezTo>
                      <a:cubicBezTo>
                        <a:pt x="784559" y="95564"/>
                        <a:pt x="806783" y="33652"/>
                        <a:pt x="812736" y="36033"/>
                      </a:cubicBezTo>
                      <a:cubicBezTo>
                        <a:pt x="818689" y="38415"/>
                        <a:pt x="775827" y="93581"/>
                        <a:pt x="779399" y="116997"/>
                      </a:cubicBezTo>
                      <a:cubicBezTo>
                        <a:pt x="782971" y="140413"/>
                        <a:pt x="807578" y="100328"/>
                        <a:pt x="819881" y="109853"/>
                      </a:cubicBezTo>
                      <a:cubicBezTo>
                        <a:pt x="832184" y="119378"/>
                        <a:pt x="814721" y="141206"/>
                        <a:pt x="819880" y="155097"/>
                      </a:cubicBezTo>
                      <a:cubicBezTo>
                        <a:pt x="825039" y="168988"/>
                        <a:pt x="850835" y="147160"/>
                        <a:pt x="860360" y="157478"/>
                      </a:cubicBezTo>
                      <a:cubicBezTo>
                        <a:pt x="853216" y="213040"/>
                        <a:pt x="902034" y="178909"/>
                        <a:pt x="910368" y="193196"/>
                      </a:cubicBezTo>
                      <a:cubicBezTo>
                        <a:pt x="918703" y="207483"/>
                        <a:pt x="890863" y="236701"/>
                        <a:pt x="910367" y="243202"/>
                      </a:cubicBezTo>
                      <a:cubicBezTo>
                        <a:pt x="939435" y="263730"/>
                        <a:pt x="909177" y="313052"/>
                        <a:pt x="919893" y="328927"/>
                      </a:cubicBezTo>
                      <a:cubicBezTo>
                        <a:pt x="930609" y="344802"/>
                        <a:pt x="971884" y="330118"/>
                        <a:pt x="974662" y="338452"/>
                      </a:cubicBezTo>
                      <a:cubicBezTo>
                        <a:pt x="977440" y="346786"/>
                        <a:pt x="930211" y="369408"/>
                        <a:pt x="936561" y="378933"/>
                      </a:cubicBezTo>
                      <a:cubicBezTo>
                        <a:pt x="933386" y="421001"/>
                        <a:pt x="980614" y="409492"/>
                        <a:pt x="984186" y="421795"/>
                      </a:cubicBezTo>
                      <a:cubicBezTo>
                        <a:pt x="987758" y="434098"/>
                        <a:pt x="961168" y="440846"/>
                        <a:pt x="957993" y="452752"/>
                      </a:cubicBezTo>
                      <a:cubicBezTo>
                        <a:pt x="954818" y="464658"/>
                        <a:pt x="973074" y="480533"/>
                        <a:pt x="965136" y="493233"/>
                      </a:cubicBezTo>
                      <a:cubicBezTo>
                        <a:pt x="957198" y="505933"/>
                        <a:pt x="883191" y="511882"/>
                        <a:pt x="910366" y="528952"/>
                      </a:cubicBezTo>
                      <a:cubicBezTo>
                        <a:pt x="937541" y="546022"/>
                        <a:pt x="1176467" y="572534"/>
                        <a:pt x="1128187" y="595651"/>
                      </a:cubicBezTo>
                      <a:cubicBezTo>
                        <a:pt x="1070032" y="653095"/>
                        <a:pt x="930610" y="553957"/>
                        <a:pt x="910369" y="564672"/>
                      </a:cubicBezTo>
                      <a:cubicBezTo>
                        <a:pt x="891319" y="578960"/>
                        <a:pt x="927036" y="624996"/>
                        <a:pt x="907986" y="638489"/>
                      </a:cubicBezTo>
                      <a:cubicBezTo>
                        <a:pt x="901636" y="648014"/>
                        <a:pt x="887746" y="643252"/>
                        <a:pt x="877030" y="652777"/>
                      </a:cubicBezTo>
                      <a:cubicBezTo>
                        <a:pt x="866314" y="662302"/>
                        <a:pt x="857185" y="683734"/>
                        <a:pt x="843691" y="695640"/>
                      </a:cubicBezTo>
                      <a:cubicBezTo>
                        <a:pt x="830197" y="707546"/>
                        <a:pt x="799640" y="705561"/>
                        <a:pt x="796068" y="724214"/>
                      </a:cubicBezTo>
                      <a:cubicBezTo>
                        <a:pt x="792496" y="742867"/>
                        <a:pt x="963482" y="806388"/>
                        <a:pt x="949988" y="838535"/>
                      </a:cubicBezTo>
                      <a:cubicBezTo>
                        <a:pt x="945950" y="875093"/>
                        <a:pt x="889495" y="810269"/>
                        <a:pt x="860270" y="790441"/>
                      </a:cubicBezTo>
                      <a:cubicBezTo>
                        <a:pt x="821986" y="764467"/>
                        <a:pt x="781383" y="757551"/>
                        <a:pt x="753205" y="759932"/>
                      </a:cubicBezTo>
                      <a:lnTo>
                        <a:pt x="715106" y="767075"/>
                      </a:lnTo>
                      <a:cubicBezTo>
                        <a:pt x="705581" y="773822"/>
                        <a:pt x="695262" y="775408"/>
                        <a:pt x="693675" y="788505"/>
                      </a:cubicBezTo>
                      <a:cubicBezTo>
                        <a:pt x="692088" y="801602"/>
                        <a:pt x="715504" y="846452"/>
                        <a:pt x="705582" y="845658"/>
                      </a:cubicBezTo>
                      <a:cubicBezTo>
                        <a:pt x="698835" y="847246"/>
                        <a:pt x="663115" y="791681"/>
                        <a:pt x="636524" y="795650"/>
                      </a:cubicBezTo>
                      <a:cubicBezTo>
                        <a:pt x="611918" y="788109"/>
                        <a:pt x="586916" y="800014"/>
                        <a:pt x="576994" y="836130"/>
                      </a:cubicBezTo>
                      <a:cubicBezTo>
                        <a:pt x="562707" y="843670"/>
                        <a:pt x="548023" y="795648"/>
                        <a:pt x="536513" y="798030"/>
                      </a:cubicBezTo>
                      <a:cubicBezTo>
                        <a:pt x="508334" y="798031"/>
                        <a:pt x="531352" y="862327"/>
                        <a:pt x="507936" y="850421"/>
                      </a:cubicBezTo>
                      <a:cubicBezTo>
                        <a:pt x="492855" y="855580"/>
                        <a:pt x="528972" y="809142"/>
                        <a:pt x="462694" y="778979"/>
                      </a:cubicBezTo>
                      <a:cubicBezTo>
                        <a:pt x="446422" y="765485"/>
                        <a:pt x="442849" y="811526"/>
                        <a:pt x="434118" y="807558"/>
                      </a:cubicBezTo>
                      <a:cubicBezTo>
                        <a:pt x="425387" y="803590"/>
                        <a:pt x="444438" y="765487"/>
                        <a:pt x="410307" y="755168"/>
                      </a:cubicBezTo>
                      <a:cubicBezTo>
                        <a:pt x="397607" y="751993"/>
                        <a:pt x="366251" y="776999"/>
                        <a:pt x="357917" y="771840"/>
                      </a:cubicBezTo>
                      <a:cubicBezTo>
                        <a:pt x="349583" y="766681"/>
                        <a:pt x="405544" y="734530"/>
                        <a:pt x="360300" y="724211"/>
                      </a:cubicBezTo>
                      <a:cubicBezTo>
                        <a:pt x="346013" y="721036"/>
                        <a:pt x="325770" y="765092"/>
                        <a:pt x="317436" y="759933"/>
                      </a:cubicBezTo>
                      <a:cubicBezTo>
                        <a:pt x="309102" y="754774"/>
                        <a:pt x="327755" y="692465"/>
                        <a:pt x="310293" y="693258"/>
                      </a:cubicBezTo>
                      <a:cubicBezTo>
                        <a:pt x="292831" y="694051"/>
                        <a:pt x="208693" y="777393"/>
                        <a:pt x="179325" y="798030"/>
                      </a:cubicBezTo>
                      <a:cubicBezTo>
                        <a:pt x="149957" y="818667"/>
                        <a:pt x="137654" y="821049"/>
                        <a:pt x="134082" y="817080"/>
                      </a:cubicBezTo>
                      <a:cubicBezTo>
                        <a:pt x="130510" y="813111"/>
                        <a:pt x="133288" y="798427"/>
                        <a:pt x="157894" y="774218"/>
                      </a:cubicBezTo>
                      <a:cubicBezTo>
                        <a:pt x="182500" y="750009"/>
                        <a:pt x="284100" y="690477"/>
                        <a:pt x="281719" y="671824"/>
                      </a:cubicBezTo>
                      <a:cubicBezTo>
                        <a:pt x="279338" y="653171"/>
                        <a:pt x="207901" y="669443"/>
                        <a:pt x="212663" y="648012"/>
                      </a:cubicBezTo>
                      <a:cubicBezTo>
                        <a:pt x="217425" y="626581"/>
                        <a:pt x="244808" y="625789"/>
                        <a:pt x="245999" y="612295"/>
                      </a:cubicBezTo>
                      <a:cubicBezTo>
                        <a:pt x="247190" y="598801"/>
                        <a:pt x="224173" y="574985"/>
                        <a:pt x="219808" y="567048"/>
                      </a:cubicBezTo>
                      <a:cubicBezTo>
                        <a:pt x="198774" y="563873"/>
                        <a:pt x="122968" y="610707"/>
                        <a:pt x="119792" y="593245"/>
                      </a:cubicBezTo>
                      <a:cubicBezTo>
                        <a:pt x="124850" y="563175"/>
                        <a:pt x="200358" y="555543"/>
                        <a:pt x="212662" y="538477"/>
                      </a:cubicBezTo>
                      <a:cubicBezTo>
                        <a:pt x="224966" y="521411"/>
                        <a:pt x="202346" y="497199"/>
                        <a:pt x="193614" y="490849"/>
                      </a:cubicBezTo>
                      <a:cubicBezTo>
                        <a:pt x="172976" y="484499"/>
                        <a:pt x="31685" y="550383"/>
                        <a:pt x="31685" y="505140"/>
                      </a:cubicBezTo>
                      <a:cubicBezTo>
                        <a:pt x="31685" y="502759"/>
                        <a:pt x="115431" y="481721"/>
                        <a:pt x="193615" y="476561"/>
                      </a:cubicBezTo>
                      <a:cubicBezTo>
                        <a:pt x="231318" y="399964"/>
                        <a:pt x="103521" y="457117"/>
                        <a:pt x="98362" y="445608"/>
                      </a:cubicBezTo>
                      <a:cubicBezTo>
                        <a:pt x="93203" y="434099"/>
                        <a:pt x="155118" y="435683"/>
                        <a:pt x="162658" y="407505"/>
                      </a:cubicBezTo>
                      <a:cubicBezTo>
                        <a:pt x="165437" y="391630"/>
                        <a:pt x="68599" y="401949"/>
                        <a:pt x="76933" y="381312"/>
                      </a:cubicBezTo>
                      <a:cubicBezTo>
                        <a:pt x="81299" y="366231"/>
                        <a:pt x="191234" y="398377"/>
                        <a:pt x="195996" y="386074"/>
                      </a:cubicBezTo>
                      <a:cubicBezTo>
                        <a:pt x="197187" y="372977"/>
                        <a:pt x="184487" y="372641"/>
                        <a:pt x="148371" y="345654"/>
                      </a:cubicBezTo>
                      <a:cubicBezTo>
                        <a:pt x="124162" y="323826"/>
                        <a:pt x="92719" y="323769"/>
                        <a:pt x="67715" y="309482"/>
                      </a:cubicBezTo>
                      <a:cubicBezTo>
                        <a:pt x="42711" y="295195"/>
                        <a:pt x="9845" y="307369"/>
                        <a:pt x="2496" y="300471"/>
                      </a:cubicBezTo>
                      <a:cubicBezTo>
                        <a:pt x="-4853" y="293573"/>
                        <a:pt x="4571" y="262937"/>
                        <a:pt x="23622" y="268096"/>
                      </a:cubicBezTo>
                      <a:cubicBezTo>
                        <a:pt x="42673" y="273255"/>
                        <a:pt x="80992" y="286291"/>
                        <a:pt x="114726" y="298991"/>
                      </a:cubicBezTo>
                      <a:cubicBezTo>
                        <a:pt x="154810" y="309310"/>
                        <a:pt x="201946" y="301145"/>
                        <a:pt x="224567" y="290827"/>
                      </a:cubicBezTo>
                      <a:cubicBezTo>
                        <a:pt x="243617" y="290827"/>
                        <a:pt x="250367" y="263439"/>
                        <a:pt x="246002" y="247961"/>
                      </a:cubicBezTo>
                      <a:cubicBezTo>
                        <a:pt x="241637" y="232483"/>
                        <a:pt x="199565" y="213039"/>
                        <a:pt x="200755" y="207483"/>
                      </a:cubicBezTo>
                      <a:cubicBezTo>
                        <a:pt x="201945" y="201927"/>
                        <a:pt x="237665" y="221771"/>
                        <a:pt x="253143" y="214627"/>
                      </a:cubicBezTo>
                      <a:cubicBezTo>
                        <a:pt x="268621" y="207483"/>
                        <a:pt x="265445" y="189225"/>
                        <a:pt x="293623" y="164619"/>
                      </a:cubicBezTo>
                      <a:cubicBezTo>
                        <a:pt x="308928" y="151255"/>
                        <a:pt x="273383" y="103105"/>
                        <a:pt x="279336" y="95565"/>
                      </a:cubicBezTo>
                      <a:cubicBezTo>
                        <a:pt x="285289" y="88025"/>
                        <a:pt x="319817" y="125727"/>
                        <a:pt x="329342" y="1193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36" name="Ellipse 10"/>
                <p:cNvSpPr/>
                <p:nvPr/>
              </p:nvSpPr>
              <p:spPr>
                <a:xfrm rot="21120531">
                  <a:off x="2950362" y="4379122"/>
                  <a:ext cx="173842" cy="98354"/>
                </a:xfrm>
                <a:custGeom>
                  <a:avLst/>
                  <a:gdLst>
                    <a:gd name="connsiteX0" fmla="*/ 0 w 145257"/>
                    <a:gd name="connsiteY0" fmla="*/ 51195 h 102390"/>
                    <a:gd name="connsiteX1" fmla="*/ 72629 w 145257"/>
                    <a:gd name="connsiteY1" fmla="*/ 0 h 102390"/>
                    <a:gd name="connsiteX2" fmla="*/ 145258 w 145257"/>
                    <a:gd name="connsiteY2" fmla="*/ 51195 h 102390"/>
                    <a:gd name="connsiteX3" fmla="*/ 72629 w 145257"/>
                    <a:gd name="connsiteY3" fmla="*/ 102390 h 102390"/>
                    <a:gd name="connsiteX4" fmla="*/ 0 w 145257"/>
                    <a:gd name="connsiteY4" fmla="*/ 51195 h 102390"/>
                    <a:gd name="connsiteX0" fmla="*/ 0 w 304802"/>
                    <a:gd name="connsiteY0" fmla="*/ 56132 h 179153"/>
                    <a:gd name="connsiteX1" fmla="*/ 72629 w 304802"/>
                    <a:gd name="connsiteY1" fmla="*/ 4937 h 179153"/>
                    <a:gd name="connsiteX2" fmla="*/ 304802 w 304802"/>
                    <a:gd name="connsiteY2" fmla="*/ 172813 h 179153"/>
                    <a:gd name="connsiteX3" fmla="*/ 72629 w 304802"/>
                    <a:gd name="connsiteY3" fmla="*/ 107327 h 179153"/>
                    <a:gd name="connsiteX4" fmla="*/ 0 w 304802"/>
                    <a:gd name="connsiteY4" fmla="*/ 56132 h 179153"/>
                    <a:gd name="connsiteX0" fmla="*/ 0 w 314327"/>
                    <a:gd name="connsiteY0" fmla="*/ 21621 h 195206"/>
                    <a:gd name="connsiteX1" fmla="*/ 82154 w 314327"/>
                    <a:gd name="connsiteY1" fmla="*/ 20432 h 195206"/>
                    <a:gd name="connsiteX2" fmla="*/ 314327 w 314327"/>
                    <a:gd name="connsiteY2" fmla="*/ 188308 h 195206"/>
                    <a:gd name="connsiteX3" fmla="*/ 82154 w 314327"/>
                    <a:gd name="connsiteY3" fmla="*/ 122822 h 195206"/>
                    <a:gd name="connsiteX4" fmla="*/ 0 w 314327"/>
                    <a:gd name="connsiteY4" fmla="*/ 21621 h 195206"/>
                    <a:gd name="connsiteX0" fmla="*/ 1056 w 315383"/>
                    <a:gd name="connsiteY0" fmla="*/ 261 h 173846"/>
                    <a:gd name="connsiteX1" fmla="*/ 130835 w 315383"/>
                    <a:gd name="connsiteY1" fmla="*/ 75272 h 173846"/>
                    <a:gd name="connsiteX2" fmla="*/ 315383 w 315383"/>
                    <a:gd name="connsiteY2" fmla="*/ 166948 h 173846"/>
                    <a:gd name="connsiteX3" fmla="*/ 83210 w 315383"/>
                    <a:gd name="connsiteY3" fmla="*/ 101462 h 173846"/>
                    <a:gd name="connsiteX4" fmla="*/ 1056 w 315383"/>
                    <a:gd name="connsiteY4" fmla="*/ 261 h 173846"/>
                    <a:gd name="connsiteX0" fmla="*/ 427 w 314754"/>
                    <a:gd name="connsiteY0" fmla="*/ 22 h 172389"/>
                    <a:gd name="connsiteX1" fmla="*/ 130206 w 314754"/>
                    <a:gd name="connsiteY1" fmla="*/ 75033 h 172389"/>
                    <a:gd name="connsiteX2" fmla="*/ 314754 w 314754"/>
                    <a:gd name="connsiteY2" fmla="*/ 166709 h 172389"/>
                    <a:gd name="connsiteX3" fmla="*/ 96869 w 314754"/>
                    <a:gd name="connsiteY3" fmla="*/ 82173 h 172389"/>
                    <a:gd name="connsiteX4" fmla="*/ 427 w 314754"/>
                    <a:gd name="connsiteY4" fmla="*/ 22 h 172389"/>
                    <a:gd name="connsiteX0" fmla="*/ 322 w 314649"/>
                    <a:gd name="connsiteY0" fmla="*/ 243 h 172610"/>
                    <a:gd name="connsiteX1" fmla="*/ 125339 w 314649"/>
                    <a:gd name="connsiteY1" fmla="*/ 60966 h 172610"/>
                    <a:gd name="connsiteX2" fmla="*/ 314649 w 314649"/>
                    <a:gd name="connsiteY2" fmla="*/ 166930 h 172610"/>
                    <a:gd name="connsiteX3" fmla="*/ 96764 w 314649"/>
                    <a:gd name="connsiteY3" fmla="*/ 82394 h 172610"/>
                    <a:gd name="connsiteX4" fmla="*/ 322 w 314649"/>
                    <a:gd name="connsiteY4" fmla="*/ 243 h 172610"/>
                    <a:gd name="connsiteX0" fmla="*/ 225 w 174059"/>
                    <a:gd name="connsiteY0" fmla="*/ 191 h 111964"/>
                    <a:gd name="connsiteX1" fmla="*/ 125242 w 174059"/>
                    <a:gd name="connsiteY1" fmla="*/ 60914 h 111964"/>
                    <a:gd name="connsiteX2" fmla="*/ 174059 w 174059"/>
                    <a:gd name="connsiteY2" fmla="*/ 100203 h 111964"/>
                    <a:gd name="connsiteX3" fmla="*/ 96667 w 174059"/>
                    <a:gd name="connsiteY3" fmla="*/ 82342 h 111964"/>
                    <a:gd name="connsiteX4" fmla="*/ 225 w 174059"/>
                    <a:gd name="connsiteY4" fmla="*/ 191 h 111964"/>
                    <a:gd name="connsiteX0" fmla="*/ 69 w 173903"/>
                    <a:gd name="connsiteY0" fmla="*/ 191 h 111964"/>
                    <a:gd name="connsiteX1" fmla="*/ 125086 w 173903"/>
                    <a:gd name="connsiteY1" fmla="*/ 60914 h 111964"/>
                    <a:gd name="connsiteX2" fmla="*/ 173903 w 173903"/>
                    <a:gd name="connsiteY2" fmla="*/ 100203 h 111964"/>
                    <a:gd name="connsiteX3" fmla="*/ 108417 w 173903"/>
                    <a:gd name="connsiteY3" fmla="*/ 82342 h 111964"/>
                    <a:gd name="connsiteX4" fmla="*/ 69 w 173903"/>
                    <a:gd name="connsiteY4" fmla="*/ 191 h 111964"/>
                    <a:gd name="connsiteX0" fmla="*/ 88 w 152491"/>
                    <a:gd name="connsiteY0" fmla="*/ 279 h 92425"/>
                    <a:gd name="connsiteX1" fmla="*/ 103674 w 152491"/>
                    <a:gd name="connsiteY1" fmla="*/ 41952 h 92425"/>
                    <a:gd name="connsiteX2" fmla="*/ 152491 w 152491"/>
                    <a:gd name="connsiteY2" fmla="*/ 81241 h 92425"/>
                    <a:gd name="connsiteX3" fmla="*/ 87005 w 152491"/>
                    <a:gd name="connsiteY3" fmla="*/ 63380 h 92425"/>
                    <a:gd name="connsiteX4" fmla="*/ 88 w 152491"/>
                    <a:gd name="connsiteY4" fmla="*/ 279 h 92425"/>
                    <a:gd name="connsiteX0" fmla="*/ 92 w 173926"/>
                    <a:gd name="connsiteY0" fmla="*/ 287 h 98482"/>
                    <a:gd name="connsiteX1" fmla="*/ 103678 w 173926"/>
                    <a:gd name="connsiteY1" fmla="*/ 41960 h 98482"/>
                    <a:gd name="connsiteX2" fmla="*/ 173926 w 173926"/>
                    <a:gd name="connsiteY2" fmla="*/ 88392 h 98482"/>
                    <a:gd name="connsiteX3" fmla="*/ 87009 w 173926"/>
                    <a:gd name="connsiteY3" fmla="*/ 63388 h 98482"/>
                    <a:gd name="connsiteX4" fmla="*/ 92 w 173926"/>
                    <a:gd name="connsiteY4" fmla="*/ 287 h 98482"/>
                    <a:gd name="connsiteX0" fmla="*/ 8 w 173842"/>
                    <a:gd name="connsiteY0" fmla="*/ 159 h 98354"/>
                    <a:gd name="connsiteX1" fmla="*/ 91688 w 173842"/>
                    <a:gd name="connsiteY1" fmla="*/ 46595 h 98354"/>
                    <a:gd name="connsiteX2" fmla="*/ 173842 w 173842"/>
                    <a:gd name="connsiteY2" fmla="*/ 88264 h 98354"/>
                    <a:gd name="connsiteX3" fmla="*/ 86925 w 173842"/>
                    <a:gd name="connsiteY3" fmla="*/ 63260 h 98354"/>
                    <a:gd name="connsiteX4" fmla="*/ 8 w 173842"/>
                    <a:gd name="connsiteY4" fmla="*/ 159 h 98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842" h="98354">
                      <a:moveTo>
                        <a:pt x="8" y="159"/>
                      </a:moveTo>
                      <a:cubicBezTo>
                        <a:pt x="802" y="-2619"/>
                        <a:pt x="62716" y="31911"/>
                        <a:pt x="91688" y="46595"/>
                      </a:cubicBezTo>
                      <a:cubicBezTo>
                        <a:pt x="120660" y="61279"/>
                        <a:pt x="173842" y="59990"/>
                        <a:pt x="173842" y="88264"/>
                      </a:cubicBezTo>
                      <a:cubicBezTo>
                        <a:pt x="173842" y="116538"/>
                        <a:pt x="115897" y="77944"/>
                        <a:pt x="86925" y="63260"/>
                      </a:cubicBezTo>
                      <a:cubicBezTo>
                        <a:pt x="57953" y="48576"/>
                        <a:pt x="-786" y="2937"/>
                        <a:pt x="8" y="1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37" name="Ellipse 11"/>
                <p:cNvSpPr/>
                <p:nvPr/>
              </p:nvSpPr>
              <p:spPr>
                <a:xfrm rot="1052602">
                  <a:off x="3179022" y="4233782"/>
                  <a:ext cx="250276" cy="22377"/>
                </a:xfrm>
                <a:custGeom>
                  <a:avLst/>
                  <a:gdLst>
                    <a:gd name="connsiteX0" fmla="*/ 0 w 167880"/>
                    <a:gd name="connsiteY0" fmla="*/ 22860 h 45719"/>
                    <a:gd name="connsiteX1" fmla="*/ 83940 w 167880"/>
                    <a:gd name="connsiteY1" fmla="*/ 0 h 45719"/>
                    <a:gd name="connsiteX2" fmla="*/ 167880 w 167880"/>
                    <a:gd name="connsiteY2" fmla="*/ 22860 h 45719"/>
                    <a:gd name="connsiteX3" fmla="*/ 83940 w 167880"/>
                    <a:gd name="connsiteY3" fmla="*/ 45720 h 45719"/>
                    <a:gd name="connsiteX4" fmla="*/ 0 w 167880"/>
                    <a:gd name="connsiteY4" fmla="*/ 22860 h 45719"/>
                    <a:gd name="connsiteX0" fmla="*/ 0 w 250219"/>
                    <a:gd name="connsiteY0" fmla="*/ 39254 h 48488"/>
                    <a:gd name="connsiteX1" fmla="*/ 166279 w 250219"/>
                    <a:gd name="connsiteY1" fmla="*/ 354 h 48488"/>
                    <a:gd name="connsiteX2" fmla="*/ 250219 w 250219"/>
                    <a:gd name="connsiteY2" fmla="*/ 23214 h 48488"/>
                    <a:gd name="connsiteX3" fmla="*/ 166279 w 250219"/>
                    <a:gd name="connsiteY3" fmla="*/ 46074 h 48488"/>
                    <a:gd name="connsiteX4" fmla="*/ 0 w 250219"/>
                    <a:gd name="connsiteY4" fmla="*/ 39254 h 48488"/>
                    <a:gd name="connsiteX0" fmla="*/ 178 w 250397"/>
                    <a:gd name="connsiteY0" fmla="*/ 21852 h 29343"/>
                    <a:gd name="connsiteX1" fmla="*/ 136707 w 250397"/>
                    <a:gd name="connsiteY1" fmla="*/ 7340 h 29343"/>
                    <a:gd name="connsiteX2" fmla="*/ 250397 w 250397"/>
                    <a:gd name="connsiteY2" fmla="*/ 5812 h 29343"/>
                    <a:gd name="connsiteX3" fmla="*/ 166457 w 250397"/>
                    <a:gd name="connsiteY3" fmla="*/ 28672 h 29343"/>
                    <a:gd name="connsiteX4" fmla="*/ 178 w 250397"/>
                    <a:gd name="connsiteY4" fmla="*/ 21852 h 29343"/>
                    <a:gd name="connsiteX0" fmla="*/ 57 w 250276"/>
                    <a:gd name="connsiteY0" fmla="*/ 21852 h 22377"/>
                    <a:gd name="connsiteX1" fmla="*/ 136586 w 250276"/>
                    <a:gd name="connsiteY1" fmla="*/ 7340 h 22377"/>
                    <a:gd name="connsiteX2" fmla="*/ 250276 w 250276"/>
                    <a:gd name="connsiteY2" fmla="*/ 5812 h 22377"/>
                    <a:gd name="connsiteX3" fmla="*/ 152947 w 250276"/>
                    <a:gd name="connsiteY3" fmla="*/ 17921 h 22377"/>
                    <a:gd name="connsiteX4" fmla="*/ 57 w 250276"/>
                    <a:gd name="connsiteY4" fmla="*/ 21852 h 22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0276" h="22377">
                      <a:moveTo>
                        <a:pt x="57" y="21852"/>
                      </a:moveTo>
                      <a:cubicBezTo>
                        <a:pt x="-2670" y="20089"/>
                        <a:pt x="94883" y="10013"/>
                        <a:pt x="136586" y="7340"/>
                      </a:cubicBezTo>
                      <a:cubicBezTo>
                        <a:pt x="178289" y="4667"/>
                        <a:pt x="250276" y="-6813"/>
                        <a:pt x="250276" y="5812"/>
                      </a:cubicBezTo>
                      <a:cubicBezTo>
                        <a:pt x="250276" y="18437"/>
                        <a:pt x="194650" y="15248"/>
                        <a:pt x="152947" y="17921"/>
                      </a:cubicBezTo>
                      <a:cubicBezTo>
                        <a:pt x="111244" y="20594"/>
                        <a:pt x="2784" y="23616"/>
                        <a:pt x="57" y="218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38" name="Ellipse 11"/>
                <p:cNvSpPr/>
                <p:nvPr/>
              </p:nvSpPr>
              <p:spPr>
                <a:xfrm rot="10968684">
                  <a:off x="1930581" y="4366494"/>
                  <a:ext cx="186917" cy="105336"/>
                </a:xfrm>
                <a:custGeom>
                  <a:avLst/>
                  <a:gdLst>
                    <a:gd name="connsiteX0" fmla="*/ 0 w 167880"/>
                    <a:gd name="connsiteY0" fmla="*/ 22860 h 45719"/>
                    <a:gd name="connsiteX1" fmla="*/ 83940 w 167880"/>
                    <a:gd name="connsiteY1" fmla="*/ 0 h 45719"/>
                    <a:gd name="connsiteX2" fmla="*/ 167880 w 167880"/>
                    <a:gd name="connsiteY2" fmla="*/ 22860 h 45719"/>
                    <a:gd name="connsiteX3" fmla="*/ 83940 w 167880"/>
                    <a:gd name="connsiteY3" fmla="*/ 45720 h 45719"/>
                    <a:gd name="connsiteX4" fmla="*/ 0 w 167880"/>
                    <a:gd name="connsiteY4" fmla="*/ 22860 h 45719"/>
                    <a:gd name="connsiteX0" fmla="*/ 0 w 250219"/>
                    <a:gd name="connsiteY0" fmla="*/ 39254 h 48488"/>
                    <a:gd name="connsiteX1" fmla="*/ 166279 w 250219"/>
                    <a:gd name="connsiteY1" fmla="*/ 354 h 48488"/>
                    <a:gd name="connsiteX2" fmla="*/ 250219 w 250219"/>
                    <a:gd name="connsiteY2" fmla="*/ 23214 h 48488"/>
                    <a:gd name="connsiteX3" fmla="*/ 166279 w 250219"/>
                    <a:gd name="connsiteY3" fmla="*/ 46074 h 48488"/>
                    <a:gd name="connsiteX4" fmla="*/ 0 w 250219"/>
                    <a:gd name="connsiteY4" fmla="*/ 39254 h 48488"/>
                    <a:gd name="connsiteX0" fmla="*/ 178 w 250397"/>
                    <a:gd name="connsiteY0" fmla="*/ 21852 h 29343"/>
                    <a:gd name="connsiteX1" fmla="*/ 136707 w 250397"/>
                    <a:gd name="connsiteY1" fmla="*/ 7340 h 29343"/>
                    <a:gd name="connsiteX2" fmla="*/ 250397 w 250397"/>
                    <a:gd name="connsiteY2" fmla="*/ 5812 h 29343"/>
                    <a:gd name="connsiteX3" fmla="*/ 166457 w 250397"/>
                    <a:gd name="connsiteY3" fmla="*/ 28672 h 29343"/>
                    <a:gd name="connsiteX4" fmla="*/ 178 w 250397"/>
                    <a:gd name="connsiteY4" fmla="*/ 21852 h 29343"/>
                    <a:gd name="connsiteX0" fmla="*/ 57 w 250276"/>
                    <a:gd name="connsiteY0" fmla="*/ 21852 h 22377"/>
                    <a:gd name="connsiteX1" fmla="*/ 136586 w 250276"/>
                    <a:gd name="connsiteY1" fmla="*/ 7340 h 22377"/>
                    <a:gd name="connsiteX2" fmla="*/ 250276 w 250276"/>
                    <a:gd name="connsiteY2" fmla="*/ 5812 h 22377"/>
                    <a:gd name="connsiteX3" fmla="*/ 152947 w 250276"/>
                    <a:gd name="connsiteY3" fmla="*/ 17921 h 22377"/>
                    <a:gd name="connsiteX4" fmla="*/ 57 w 250276"/>
                    <a:gd name="connsiteY4" fmla="*/ 21852 h 22377"/>
                    <a:gd name="connsiteX0" fmla="*/ 54 w 225247"/>
                    <a:gd name="connsiteY0" fmla="*/ 90196 h 94575"/>
                    <a:gd name="connsiteX1" fmla="*/ 136583 w 225247"/>
                    <a:gd name="connsiteY1" fmla="*/ 75684 h 94575"/>
                    <a:gd name="connsiteX2" fmla="*/ 225247 w 225247"/>
                    <a:gd name="connsiteY2" fmla="*/ 1477 h 94575"/>
                    <a:gd name="connsiteX3" fmla="*/ 152944 w 225247"/>
                    <a:gd name="connsiteY3" fmla="*/ 86265 h 94575"/>
                    <a:gd name="connsiteX4" fmla="*/ 54 w 225247"/>
                    <a:gd name="connsiteY4" fmla="*/ 90196 h 94575"/>
                    <a:gd name="connsiteX0" fmla="*/ 311 w 225504"/>
                    <a:gd name="connsiteY0" fmla="*/ 90196 h 92449"/>
                    <a:gd name="connsiteX1" fmla="*/ 136840 w 225504"/>
                    <a:gd name="connsiteY1" fmla="*/ 75684 h 92449"/>
                    <a:gd name="connsiteX2" fmla="*/ 225504 w 225504"/>
                    <a:gd name="connsiteY2" fmla="*/ 1477 h 92449"/>
                    <a:gd name="connsiteX3" fmla="*/ 103297 w 225504"/>
                    <a:gd name="connsiteY3" fmla="*/ 41034 h 92449"/>
                    <a:gd name="connsiteX4" fmla="*/ 311 w 225504"/>
                    <a:gd name="connsiteY4" fmla="*/ 90196 h 92449"/>
                    <a:gd name="connsiteX0" fmla="*/ 57 w 225250"/>
                    <a:gd name="connsiteY0" fmla="*/ 90548 h 90901"/>
                    <a:gd name="connsiteX1" fmla="*/ 116741 w 225250"/>
                    <a:gd name="connsiteY1" fmla="*/ 60321 h 90901"/>
                    <a:gd name="connsiteX2" fmla="*/ 225250 w 225250"/>
                    <a:gd name="connsiteY2" fmla="*/ 1829 h 90901"/>
                    <a:gd name="connsiteX3" fmla="*/ 103043 w 225250"/>
                    <a:gd name="connsiteY3" fmla="*/ 41386 h 90901"/>
                    <a:gd name="connsiteX4" fmla="*/ 57 w 225250"/>
                    <a:gd name="connsiteY4" fmla="*/ 90548 h 90901"/>
                    <a:gd name="connsiteX0" fmla="*/ 57 w 235715"/>
                    <a:gd name="connsiteY0" fmla="*/ 88719 h 89072"/>
                    <a:gd name="connsiteX1" fmla="*/ 116741 w 235715"/>
                    <a:gd name="connsiteY1" fmla="*/ 58492 h 89072"/>
                    <a:gd name="connsiteX2" fmla="*/ 225250 w 235715"/>
                    <a:gd name="connsiteY2" fmla="*/ 0 h 89072"/>
                    <a:gd name="connsiteX3" fmla="*/ 103043 w 235715"/>
                    <a:gd name="connsiteY3" fmla="*/ 39557 h 89072"/>
                    <a:gd name="connsiteX4" fmla="*/ 57 w 235715"/>
                    <a:gd name="connsiteY4" fmla="*/ 88719 h 89072"/>
                    <a:gd name="connsiteX0" fmla="*/ 57 w 235715"/>
                    <a:gd name="connsiteY0" fmla="*/ 101565 h 101918"/>
                    <a:gd name="connsiteX1" fmla="*/ 116741 w 235715"/>
                    <a:gd name="connsiteY1" fmla="*/ 71338 h 101918"/>
                    <a:gd name="connsiteX2" fmla="*/ 225250 w 235715"/>
                    <a:gd name="connsiteY2" fmla="*/ 12846 h 101918"/>
                    <a:gd name="connsiteX3" fmla="*/ 103043 w 235715"/>
                    <a:gd name="connsiteY3" fmla="*/ 52403 h 101918"/>
                    <a:gd name="connsiteX4" fmla="*/ 57 w 235715"/>
                    <a:gd name="connsiteY4" fmla="*/ 101565 h 101918"/>
                    <a:gd name="connsiteX0" fmla="*/ 57 w 243932"/>
                    <a:gd name="connsiteY0" fmla="*/ 116986 h 117391"/>
                    <a:gd name="connsiteX1" fmla="*/ 116741 w 243932"/>
                    <a:gd name="connsiteY1" fmla="*/ 86759 h 117391"/>
                    <a:gd name="connsiteX2" fmla="*/ 233946 w 243932"/>
                    <a:gd name="connsiteY2" fmla="*/ 11151 h 117391"/>
                    <a:gd name="connsiteX3" fmla="*/ 103043 w 243932"/>
                    <a:gd name="connsiteY3" fmla="*/ 67824 h 117391"/>
                    <a:gd name="connsiteX4" fmla="*/ 57 w 243932"/>
                    <a:gd name="connsiteY4" fmla="*/ 116986 h 117391"/>
                    <a:gd name="connsiteX0" fmla="*/ 185 w 186917"/>
                    <a:gd name="connsiteY0" fmla="*/ 104480 h 105336"/>
                    <a:gd name="connsiteX1" fmla="*/ 60255 w 186917"/>
                    <a:gd name="connsiteY1" fmla="*/ 86570 h 105336"/>
                    <a:gd name="connsiteX2" fmla="*/ 177460 w 186917"/>
                    <a:gd name="connsiteY2" fmla="*/ 10962 h 105336"/>
                    <a:gd name="connsiteX3" fmla="*/ 46557 w 186917"/>
                    <a:gd name="connsiteY3" fmla="*/ 67635 h 105336"/>
                    <a:gd name="connsiteX4" fmla="*/ 185 w 186917"/>
                    <a:gd name="connsiteY4" fmla="*/ 104480 h 105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6917" h="105336">
                      <a:moveTo>
                        <a:pt x="185" y="104480"/>
                      </a:moveTo>
                      <a:cubicBezTo>
                        <a:pt x="2468" y="107636"/>
                        <a:pt x="30709" y="102156"/>
                        <a:pt x="60255" y="86570"/>
                      </a:cubicBezTo>
                      <a:cubicBezTo>
                        <a:pt x="89801" y="70984"/>
                        <a:pt x="223191" y="55694"/>
                        <a:pt x="177460" y="10962"/>
                      </a:cubicBezTo>
                      <a:cubicBezTo>
                        <a:pt x="131963" y="-29014"/>
                        <a:pt x="76103" y="52049"/>
                        <a:pt x="46557" y="67635"/>
                      </a:cubicBezTo>
                      <a:cubicBezTo>
                        <a:pt x="17011" y="83221"/>
                        <a:pt x="-2098" y="101324"/>
                        <a:pt x="185" y="1044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grpSp>
            <p:nvGrpSpPr>
              <p:cNvPr id="32" name="Gruppieren 31"/>
              <p:cNvGrpSpPr/>
              <p:nvPr/>
            </p:nvGrpSpPr>
            <p:grpSpPr>
              <a:xfrm rot="246957">
                <a:off x="2858231" y="1944154"/>
                <a:ext cx="1579577" cy="1883922"/>
                <a:chOff x="2852810" y="1754133"/>
                <a:chExt cx="1579577" cy="1883922"/>
              </a:xfrm>
            </p:grpSpPr>
            <p:sp>
              <p:nvSpPr>
                <p:cNvPr id="33" name="Freihandform 32"/>
                <p:cNvSpPr/>
                <p:nvPr/>
              </p:nvSpPr>
              <p:spPr>
                <a:xfrm>
                  <a:off x="2852811" y="1754133"/>
                  <a:ext cx="1558374" cy="1877294"/>
                </a:xfrm>
                <a:custGeom>
                  <a:avLst/>
                  <a:gdLst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1835 w 1370239"/>
                    <a:gd name="connsiteY9" fmla="*/ 1326776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4216 w 1370239"/>
                    <a:gd name="connsiteY9" fmla="*/ 1262483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77694 w 1370239"/>
                    <a:gd name="connsiteY9" fmla="*/ 1344706 h 1553882"/>
                    <a:gd name="connsiteX10" fmla="*/ 119529 w 1370239"/>
                    <a:gd name="connsiteY10" fmla="*/ 1362635 h 1553882"/>
                    <a:gd name="connsiteX11" fmla="*/ 137459 w 1370239"/>
                    <a:gd name="connsiteY11" fmla="*/ 1380565 h 1553882"/>
                    <a:gd name="connsiteX12" fmla="*/ 149412 w 1370239"/>
                    <a:gd name="connsiteY12" fmla="*/ 1243106 h 1553882"/>
                    <a:gd name="connsiteX13" fmla="*/ 167341 w 1370239"/>
                    <a:gd name="connsiteY13" fmla="*/ 1267012 h 1553882"/>
                    <a:gd name="connsiteX14" fmla="*/ 197223 w 1370239"/>
                    <a:gd name="connsiteY14" fmla="*/ 1302870 h 1553882"/>
                    <a:gd name="connsiteX15" fmla="*/ 221129 w 1370239"/>
                    <a:gd name="connsiteY15" fmla="*/ 1314823 h 1553882"/>
                    <a:gd name="connsiteX16" fmla="*/ 227106 w 1370239"/>
                    <a:gd name="connsiteY16" fmla="*/ 1296894 h 1553882"/>
                    <a:gd name="connsiteX17" fmla="*/ 227106 w 1370239"/>
                    <a:gd name="connsiteY17" fmla="*/ 1153459 h 1553882"/>
                    <a:gd name="connsiteX18" fmla="*/ 221129 w 1370239"/>
                    <a:gd name="connsiteY18" fmla="*/ 1135529 h 1553882"/>
                    <a:gd name="connsiteX19" fmla="*/ 203200 w 1370239"/>
                    <a:gd name="connsiteY19" fmla="*/ 1069788 h 1553882"/>
                    <a:gd name="connsiteX20" fmla="*/ 197223 w 1370239"/>
                    <a:gd name="connsiteY20" fmla="*/ 1051859 h 1553882"/>
                    <a:gd name="connsiteX21" fmla="*/ 203200 w 1370239"/>
                    <a:gd name="connsiteY21" fmla="*/ 1087717 h 1553882"/>
                    <a:gd name="connsiteX22" fmla="*/ 233082 w 1370239"/>
                    <a:gd name="connsiteY22" fmla="*/ 1141506 h 1553882"/>
                    <a:gd name="connsiteX23" fmla="*/ 251012 w 1370239"/>
                    <a:gd name="connsiteY23" fmla="*/ 1159435 h 1553882"/>
                    <a:gd name="connsiteX24" fmla="*/ 268941 w 1370239"/>
                    <a:gd name="connsiteY24" fmla="*/ 1165412 h 1553882"/>
                    <a:gd name="connsiteX25" fmla="*/ 316753 w 1370239"/>
                    <a:gd name="connsiteY25" fmla="*/ 1159435 h 1553882"/>
                    <a:gd name="connsiteX26" fmla="*/ 322729 w 1370239"/>
                    <a:gd name="connsiteY26" fmla="*/ 1141506 h 1553882"/>
                    <a:gd name="connsiteX27" fmla="*/ 316753 w 1370239"/>
                    <a:gd name="connsiteY27" fmla="*/ 1087717 h 1553882"/>
                    <a:gd name="connsiteX28" fmla="*/ 310776 w 1370239"/>
                    <a:gd name="connsiteY28" fmla="*/ 1063812 h 1553882"/>
                    <a:gd name="connsiteX29" fmla="*/ 292847 w 1370239"/>
                    <a:gd name="connsiteY29" fmla="*/ 1027953 h 1553882"/>
                    <a:gd name="connsiteX30" fmla="*/ 274918 w 1370239"/>
                    <a:gd name="connsiteY30" fmla="*/ 1010023 h 1553882"/>
                    <a:gd name="connsiteX31" fmla="*/ 280894 w 1370239"/>
                    <a:gd name="connsiteY31" fmla="*/ 932329 h 1553882"/>
                    <a:gd name="connsiteX32" fmla="*/ 304800 w 1370239"/>
                    <a:gd name="connsiteY32" fmla="*/ 950259 h 1553882"/>
                    <a:gd name="connsiteX33" fmla="*/ 322729 w 1370239"/>
                    <a:gd name="connsiteY33" fmla="*/ 962212 h 1553882"/>
                    <a:gd name="connsiteX34" fmla="*/ 346635 w 1370239"/>
                    <a:gd name="connsiteY34" fmla="*/ 974165 h 1553882"/>
                    <a:gd name="connsiteX35" fmla="*/ 364565 w 1370239"/>
                    <a:gd name="connsiteY35" fmla="*/ 992094 h 1553882"/>
                    <a:gd name="connsiteX36" fmla="*/ 382494 w 1370239"/>
                    <a:gd name="connsiteY36" fmla="*/ 986117 h 1553882"/>
                    <a:gd name="connsiteX37" fmla="*/ 388471 w 1370239"/>
                    <a:gd name="connsiteY37" fmla="*/ 968188 h 1553882"/>
                    <a:gd name="connsiteX38" fmla="*/ 394447 w 1370239"/>
                    <a:gd name="connsiteY38" fmla="*/ 842682 h 1553882"/>
                    <a:gd name="connsiteX39" fmla="*/ 424329 w 1370239"/>
                    <a:gd name="connsiteY39" fmla="*/ 806823 h 1553882"/>
                    <a:gd name="connsiteX40" fmla="*/ 442259 w 1370239"/>
                    <a:gd name="connsiteY40" fmla="*/ 770965 h 1553882"/>
                    <a:gd name="connsiteX41" fmla="*/ 448235 w 1370239"/>
                    <a:gd name="connsiteY41" fmla="*/ 753035 h 1553882"/>
                    <a:gd name="connsiteX42" fmla="*/ 478118 w 1370239"/>
                    <a:gd name="connsiteY42" fmla="*/ 717176 h 1553882"/>
                    <a:gd name="connsiteX43" fmla="*/ 513976 w 1370239"/>
                    <a:gd name="connsiteY43" fmla="*/ 693270 h 1553882"/>
                    <a:gd name="connsiteX44" fmla="*/ 567765 w 1370239"/>
                    <a:gd name="connsiteY44" fmla="*/ 675341 h 1553882"/>
                    <a:gd name="connsiteX45" fmla="*/ 585694 w 1370239"/>
                    <a:gd name="connsiteY45" fmla="*/ 669365 h 1553882"/>
                    <a:gd name="connsiteX46" fmla="*/ 603623 w 1370239"/>
                    <a:gd name="connsiteY46" fmla="*/ 657412 h 1553882"/>
                    <a:gd name="connsiteX47" fmla="*/ 639482 w 1370239"/>
                    <a:gd name="connsiteY47" fmla="*/ 621553 h 1553882"/>
                    <a:gd name="connsiteX48" fmla="*/ 651435 w 1370239"/>
                    <a:gd name="connsiteY48" fmla="*/ 567765 h 1553882"/>
                    <a:gd name="connsiteX49" fmla="*/ 663388 w 1370239"/>
                    <a:gd name="connsiteY49" fmla="*/ 496047 h 1553882"/>
                    <a:gd name="connsiteX50" fmla="*/ 699247 w 1370239"/>
                    <a:gd name="connsiteY50" fmla="*/ 430306 h 1553882"/>
                    <a:gd name="connsiteX51" fmla="*/ 717176 w 1370239"/>
                    <a:gd name="connsiteY51" fmla="*/ 406400 h 1553882"/>
                    <a:gd name="connsiteX52" fmla="*/ 759012 w 1370239"/>
                    <a:gd name="connsiteY52" fmla="*/ 364565 h 1553882"/>
                    <a:gd name="connsiteX53" fmla="*/ 800847 w 1370239"/>
                    <a:gd name="connsiteY53" fmla="*/ 310776 h 1553882"/>
                    <a:gd name="connsiteX54" fmla="*/ 830729 w 1370239"/>
                    <a:gd name="connsiteY54" fmla="*/ 274917 h 1553882"/>
                    <a:gd name="connsiteX55" fmla="*/ 854635 w 1370239"/>
                    <a:gd name="connsiteY55" fmla="*/ 239059 h 1553882"/>
                    <a:gd name="connsiteX56" fmla="*/ 866588 w 1370239"/>
                    <a:gd name="connsiteY56" fmla="*/ 221129 h 1553882"/>
                    <a:gd name="connsiteX57" fmla="*/ 884518 w 1370239"/>
                    <a:gd name="connsiteY57" fmla="*/ 197223 h 1553882"/>
                    <a:gd name="connsiteX58" fmla="*/ 908423 w 1370239"/>
                    <a:gd name="connsiteY58" fmla="*/ 161365 h 1553882"/>
                    <a:gd name="connsiteX59" fmla="*/ 914400 w 1370239"/>
                    <a:gd name="connsiteY59" fmla="*/ 137459 h 1553882"/>
                    <a:gd name="connsiteX60" fmla="*/ 956235 w 1370239"/>
                    <a:gd name="connsiteY60" fmla="*/ 89647 h 1553882"/>
                    <a:gd name="connsiteX61" fmla="*/ 980141 w 1370239"/>
                    <a:gd name="connsiteY61" fmla="*/ 77694 h 1553882"/>
                    <a:gd name="connsiteX62" fmla="*/ 998071 w 1370239"/>
                    <a:gd name="connsiteY62" fmla="*/ 71717 h 1553882"/>
                    <a:gd name="connsiteX63" fmla="*/ 1016000 w 1370239"/>
                    <a:gd name="connsiteY63" fmla="*/ 59765 h 1553882"/>
                    <a:gd name="connsiteX64" fmla="*/ 1033929 w 1370239"/>
                    <a:gd name="connsiteY64" fmla="*/ 53788 h 1553882"/>
                    <a:gd name="connsiteX65" fmla="*/ 1051859 w 1370239"/>
                    <a:gd name="connsiteY65" fmla="*/ 41835 h 1553882"/>
                    <a:gd name="connsiteX66" fmla="*/ 1069788 w 1370239"/>
                    <a:gd name="connsiteY66" fmla="*/ 35859 h 1553882"/>
                    <a:gd name="connsiteX67" fmla="*/ 1093694 w 1370239"/>
                    <a:gd name="connsiteY67" fmla="*/ 23906 h 1553882"/>
                    <a:gd name="connsiteX68" fmla="*/ 1141506 w 1370239"/>
                    <a:gd name="connsiteY68" fmla="*/ 17929 h 1553882"/>
                    <a:gd name="connsiteX69" fmla="*/ 1207247 w 1370239"/>
                    <a:gd name="connsiteY69" fmla="*/ 5976 h 1553882"/>
                    <a:gd name="connsiteX70" fmla="*/ 1302871 w 1370239"/>
                    <a:gd name="connsiteY70" fmla="*/ 0 h 1553882"/>
                    <a:gd name="connsiteX71" fmla="*/ 1314823 w 1370239"/>
                    <a:gd name="connsiteY71" fmla="*/ 65741 h 1553882"/>
                    <a:gd name="connsiteX72" fmla="*/ 1326776 w 1370239"/>
                    <a:gd name="connsiteY72" fmla="*/ 101600 h 1553882"/>
                    <a:gd name="connsiteX73" fmla="*/ 1362635 w 1370239"/>
                    <a:gd name="connsiteY73" fmla="*/ 161365 h 1553882"/>
                    <a:gd name="connsiteX74" fmla="*/ 1362635 w 1370239"/>
                    <a:gd name="connsiteY74" fmla="*/ 298823 h 1553882"/>
                    <a:gd name="connsiteX75" fmla="*/ 1350682 w 1370239"/>
                    <a:gd name="connsiteY75" fmla="*/ 316753 h 1553882"/>
                    <a:gd name="connsiteX76" fmla="*/ 1314823 w 1370239"/>
                    <a:gd name="connsiteY76" fmla="*/ 388470 h 1553882"/>
                    <a:gd name="connsiteX77" fmla="*/ 1261035 w 1370239"/>
                    <a:gd name="connsiteY77" fmla="*/ 424329 h 1553882"/>
                    <a:gd name="connsiteX78" fmla="*/ 1243106 w 1370239"/>
                    <a:gd name="connsiteY78" fmla="*/ 436282 h 1553882"/>
                    <a:gd name="connsiteX79" fmla="*/ 1201271 w 1370239"/>
                    <a:gd name="connsiteY79" fmla="*/ 466165 h 1553882"/>
                    <a:gd name="connsiteX80" fmla="*/ 1147482 w 1370239"/>
                    <a:gd name="connsiteY80" fmla="*/ 502023 h 1553882"/>
                    <a:gd name="connsiteX81" fmla="*/ 1129553 w 1370239"/>
                    <a:gd name="connsiteY81" fmla="*/ 513976 h 1553882"/>
                    <a:gd name="connsiteX82" fmla="*/ 1111623 w 1370239"/>
                    <a:gd name="connsiteY82" fmla="*/ 525929 h 1553882"/>
                    <a:gd name="connsiteX83" fmla="*/ 1081741 w 1370239"/>
                    <a:gd name="connsiteY83" fmla="*/ 561788 h 1553882"/>
                    <a:gd name="connsiteX84" fmla="*/ 1051859 w 1370239"/>
                    <a:gd name="connsiteY84" fmla="*/ 597647 h 1553882"/>
                    <a:gd name="connsiteX85" fmla="*/ 1045882 w 1370239"/>
                    <a:gd name="connsiteY85" fmla="*/ 621553 h 1553882"/>
                    <a:gd name="connsiteX86" fmla="*/ 1027953 w 1370239"/>
                    <a:gd name="connsiteY86" fmla="*/ 639482 h 1553882"/>
                    <a:gd name="connsiteX87" fmla="*/ 1016000 w 1370239"/>
                    <a:gd name="connsiteY87" fmla="*/ 657412 h 1553882"/>
                    <a:gd name="connsiteX88" fmla="*/ 1010023 w 1370239"/>
                    <a:gd name="connsiteY88" fmla="*/ 675341 h 1553882"/>
                    <a:gd name="connsiteX89" fmla="*/ 980141 w 1370239"/>
                    <a:gd name="connsiteY89" fmla="*/ 717176 h 1553882"/>
                    <a:gd name="connsiteX90" fmla="*/ 950259 w 1370239"/>
                    <a:gd name="connsiteY90" fmla="*/ 770965 h 1553882"/>
                    <a:gd name="connsiteX91" fmla="*/ 914400 w 1370239"/>
                    <a:gd name="connsiteY91" fmla="*/ 830729 h 1553882"/>
                    <a:gd name="connsiteX92" fmla="*/ 902447 w 1370239"/>
                    <a:gd name="connsiteY92" fmla="*/ 848659 h 1553882"/>
                    <a:gd name="connsiteX93" fmla="*/ 884518 w 1370239"/>
                    <a:gd name="connsiteY93" fmla="*/ 860612 h 1553882"/>
                    <a:gd name="connsiteX94" fmla="*/ 830729 w 1370239"/>
                    <a:gd name="connsiteY94" fmla="*/ 920376 h 1553882"/>
                    <a:gd name="connsiteX95" fmla="*/ 764988 w 1370239"/>
                    <a:gd name="connsiteY95" fmla="*/ 980141 h 1553882"/>
                    <a:gd name="connsiteX96" fmla="*/ 747059 w 1370239"/>
                    <a:gd name="connsiteY96" fmla="*/ 998070 h 1553882"/>
                    <a:gd name="connsiteX97" fmla="*/ 723153 w 1370239"/>
                    <a:gd name="connsiteY97" fmla="*/ 1033929 h 1553882"/>
                    <a:gd name="connsiteX98" fmla="*/ 699247 w 1370239"/>
                    <a:gd name="connsiteY98" fmla="*/ 1075765 h 1553882"/>
                    <a:gd name="connsiteX99" fmla="*/ 693271 w 1370239"/>
                    <a:gd name="connsiteY99" fmla="*/ 1093694 h 1553882"/>
                    <a:gd name="connsiteX100" fmla="*/ 669365 w 1370239"/>
                    <a:gd name="connsiteY100" fmla="*/ 1129553 h 1553882"/>
                    <a:gd name="connsiteX101" fmla="*/ 663388 w 1370239"/>
                    <a:gd name="connsiteY101" fmla="*/ 1147482 h 1553882"/>
                    <a:gd name="connsiteX102" fmla="*/ 645459 w 1370239"/>
                    <a:gd name="connsiteY102" fmla="*/ 1159435 h 1553882"/>
                    <a:gd name="connsiteX103" fmla="*/ 609600 w 1370239"/>
                    <a:gd name="connsiteY103" fmla="*/ 1213223 h 1553882"/>
                    <a:gd name="connsiteX104" fmla="*/ 597647 w 1370239"/>
                    <a:gd name="connsiteY104" fmla="*/ 1231153 h 1553882"/>
                    <a:gd name="connsiteX105" fmla="*/ 585694 w 1370239"/>
                    <a:gd name="connsiteY105" fmla="*/ 1249082 h 1553882"/>
                    <a:gd name="connsiteX106" fmla="*/ 579718 w 1370239"/>
                    <a:gd name="connsiteY106" fmla="*/ 1267012 h 1553882"/>
                    <a:gd name="connsiteX107" fmla="*/ 585694 w 1370239"/>
                    <a:gd name="connsiteY107" fmla="*/ 1290917 h 1553882"/>
                    <a:gd name="connsiteX108" fmla="*/ 561788 w 1370239"/>
                    <a:gd name="connsiteY108" fmla="*/ 1296894 h 1553882"/>
                    <a:gd name="connsiteX109" fmla="*/ 519953 w 1370239"/>
                    <a:gd name="connsiteY109" fmla="*/ 1308847 h 1553882"/>
                    <a:gd name="connsiteX110" fmla="*/ 460188 w 1370239"/>
                    <a:gd name="connsiteY110" fmla="*/ 1314823 h 1553882"/>
                    <a:gd name="connsiteX111" fmla="*/ 442259 w 1370239"/>
                    <a:gd name="connsiteY111" fmla="*/ 1320800 h 1553882"/>
                    <a:gd name="connsiteX112" fmla="*/ 424329 w 1370239"/>
                    <a:gd name="connsiteY112" fmla="*/ 1410447 h 1553882"/>
                    <a:gd name="connsiteX113" fmla="*/ 346635 w 1370239"/>
                    <a:gd name="connsiteY113" fmla="*/ 1398494 h 1553882"/>
                    <a:gd name="connsiteX114" fmla="*/ 310776 w 1370239"/>
                    <a:gd name="connsiteY114" fmla="*/ 1386541 h 1553882"/>
                    <a:gd name="connsiteX115" fmla="*/ 292847 w 1370239"/>
                    <a:gd name="connsiteY115" fmla="*/ 1380565 h 1553882"/>
                    <a:gd name="connsiteX116" fmla="*/ 286871 w 1370239"/>
                    <a:gd name="connsiteY116" fmla="*/ 1398494 h 1553882"/>
                    <a:gd name="connsiteX117" fmla="*/ 292847 w 1370239"/>
                    <a:gd name="connsiteY117" fmla="*/ 1446306 h 1553882"/>
                    <a:gd name="connsiteX118" fmla="*/ 310776 w 1370239"/>
                    <a:gd name="connsiteY118" fmla="*/ 1464235 h 1553882"/>
                    <a:gd name="connsiteX119" fmla="*/ 346635 w 1370239"/>
                    <a:gd name="connsiteY119" fmla="*/ 1488141 h 1553882"/>
                    <a:gd name="connsiteX120" fmla="*/ 370541 w 1370239"/>
                    <a:gd name="connsiteY120" fmla="*/ 1494117 h 1553882"/>
                    <a:gd name="connsiteX121" fmla="*/ 388471 w 1370239"/>
                    <a:gd name="connsiteY121" fmla="*/ 1500094 h 1553882"/>
                    <a:gd name="connsiteX122" fmla="*/ 508000 w 1370239"/>
                    <a:gd name="connsiteY122" fmla="*/ 1512047 h 1553882"/>
                    <a:gd name="connsiteX123" fmla="*/ 484094 w 1370239"/>
                    <a:gd name="connsiteY123" fmla="*/ 1518023 h 1553882"/>
                    <a:gd name="connsiteX124" fmla="*/ 430306 w 1370239"/>
                    <a:gd name="connsiteY124" fmla="*/ 1512047 h 1553882"/>
                    <a:gd name="connsiteX125" fmla="*/ 394447 w 1370239"/>
                    <a:gd name="connsiteY125" fmla="*/ 1500094 h 1553882"/>
                    <a:gd name="connsiteX126" fmla="*/ 376518 w 1370239"/>
                    <a:gd name="connsiteY126" fmla="*/ 1494117 h 1553882"/>
                    <a:gd name="connsiteX127" fmla="*/ 346635 w 1370239"/>
                    <a:gd name="connsiteY127" fmla="*/ 1482165 h 1553882"/>
                    <a:gd name="connsiteX128" fmla="*/ 268941 w 1370239"/>
                    <a:gd name="connsiteY128" fmla="*/ 1470212 h 1553882"/>
                    <a:gd name="connsiteX129" fmla="*/ 251012 w 1370239"/>
                    <a:gd name="connsiteY129" fmla="*/ 1476188 h 1553882"/>
                    <a:gd name="connsiteX130" fmla="*/ 239059 w 1370239"/>
                    <a:gd name="connsiteY130" fmla="*/ 1512047 h 1553882"/>
                    <a:gd name="connsiteX131" fmla="*/ 233082 w 1370239"/>
                    <a:gd name="connsiteY131" fmla="*/ 1547906 h 1553882"/>
                    <a:gd name="connsiteX132" fmla="*/ 209176 w 1370239"/>
                    <a:gd name="connsiteY132" fmla="*/ 1553882 h 1553882"/>
                    <a:gd name="connsiteX133" fmla="*/ 113553 w 1370239"/>
                    <a:gd name="connsiteY133" fmla="*/ 1547906 h 1553882"/>
                    <a:gd name="connsiteX134" fmla="*/ 71718 w 1370239"/>
                    <a:gd name="connsiteY134" fmla="*/ 1535953 h 1553882"/>
                    <a:gd name="connsiteX135" fmla="*/ 47812 w 1370239"/>
                    <a:gd name="connsiteY135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19529 w 1370239"/>
                    <a:gd name="connsiteY9" fmla="*/ 1362635 h 1553882"/>
                    <a:gd name="connsiteX10" fmla="*/ 137459 w 1370239"/>
                    <a:gd name="connsiteY10" fmla="*/ 1380565 h 1553882"/>
                    <a:gd name="connsiteX11" fmla="*/ 149412 w 1370239"/>
                    <a:gd name="connsiteY11" fmla="*/ 1243106 h 1553882"/>
                    <a:gd name="connsiteX12" fmla="*/ 167341 w 1370239"/>
                    <a:gd name="connsiteY12" fmla="*/ 1267012 h 1553882"/>
                    <a:gd name="connsiteX13" fmla="*/ 197223 w 1370239"/>
                    <a:gd name="connsiteY13" fmla="*/ 1302870 h 1553882"/>
                    <a:gd name="connsiteX14" fmla="*/ 221129 w 1370239"/>
                    <a:gd name="connsiteY14" fmla="*/ 1314823 h 1553882"/>
                    <a:gd name="connsiteX15" fmla="*/ 227106 w 1370239"/>
                    <a:gd name="connsiteY15" fmla="*/ 1296894 h 1553882"/>
                    <a:gd name="connsiteX16" fmla="*/ 227106 w 1370239"/>
                    <a:gd name="connsiteY16" fmla="*/ 1153459 h 1553882"/>
                    <a:gd name="connsiteX17" fmla="*/ 221129 w 1370239"/>
                    <a:gd name="connsiteY17" fmla="*/ 1135529 h 1553882"/>
                    <a:gd name="connsiteX18" fmla="*/ 203200 w 1370239"/>
                    <a:gd name="connsiteY18" fmla="*/ 1069788 h 1553882"/>
                    <a:gd name="connsiteX19" fmla="*/ 197223 w 1370239"/>
                    <a:gd name="connsiteY19" fmla="*/ 1051859 h 1553882"/>
                    <a:gd name="connsiteX20" fmla="*/ 203200 w 1370239"/>
                    <a:gd name="connsiteY20" fmla="*/ 1087717 h 1553882"/>
                    <a:gd name="connsiteX21" fmla="*/ 233082 w 1370239"/>
                    <a:gd name="connsiteY21" fmla="*/ 1141506 h 1553882"/>
                    <a:gd name="connsiteX22" fmla="*/ 251012 w 1370239"/>
                    <a:gd name="connsiteY22" fmla="*/ 1159435 h 1553882"/>
                    <a:gd name="connsiteX23" fmla="*/ 268941 w 1370239"/>
                    <a:gd name="connsiteY23" fmla="*/ 1165412 h 1553882"/>
                    <a:gd name="connsiteX24" fmla="*/ 316753 w 1370239"/>
                    <a:gd name="connsiteY24" fmla="*/ 1159435 h 1553882"/>
                    <a:gd name="connsiteX25" fmla="*/ 322729 w 1370239"/>
                    <a:gd name="connsiteY25" fmla="*/ 1141506 h 1553882"/>
                    <a:gd name="connsiteX26" fmla="*/ 316753 w 1370239"/>
                    <a:gd name="connsiteY26" fmla="*/ 1087717 h 1553882"/>
                    <a:gd name="connsiteX27" fmla="*/ 310776 w 1370239"/>
                    <a:gd name="connsiteY27" fmla="*/ 1063812 h 1553882"/>
                    <a:gd name="connsiteX28" fmla="*/ 292847 w 1370239"/>
                    <a:gd name="connsiteY28" fmla="*/ 1027953 h 1553882"/>
                    <a:gd name="connsiteX29" fmla="*/ 274918 w 1370239"/>
                    <a:gd name="connsiteY29" fmla="*/ 1010023 h 1553882"/>
                    <a:gd name="connsiteX30" fmla="*/ 280894 w 1370239"/>
                    <a:gd name="connsiteY30" fmla="*/ 932329 h 1553882"/>
                    <a:gd name="connsiteX31" fmla="*/ 304800 w 1370239"/>
                    <a:gd name="connsiteY31" fmla="*/ 950259 h 1553882"/>
                    <a:gd name="connsiteX32" fmla="*/ 322729 w 1370239"/>
                    <a:gd name="connsiteY32" fmla="*/ 962212 h 1553882"/>
                    <a:gd name="connsiteX33" fmla="*/ 346635 w 1370239"/>
                    <a:gd name="connsiteY33" fmla="*/ 974165 h 1553882"/>
                    <a:gd name="connsiteX34" fmla="*/ 364565 w 1370239"/>
                    <a:gd name="connsiteY34" fmla="*/ 992094 h 1553882"/>
                    <a:gd name="connsiteX35" fmla="*/ 382494 w 1370239"/>
                    <a:gd name="connsiteY35" fmla="*/ 986117 h 1553882"/>
                    <a:gd name="connsiteX36" fmla="*/ 388471 w 1370239"/>
                    <a:gd name="connsiteY36" fmla="*/ 968188 h 1553882"/>
                    <a:gd name="connsiteX37" fmla="*/ 394447 w 1370239"/>
                    <a:gd name="connsiteY37" fmla="*/ 842682 h 1553882"/>
                    <a:gd name="connsiteX38" fmla="*/ 424329 w 1370239"/>
                    <a:gd name="connsiteY38" fmla="*/ 806823 h 1553882"/>
                    <a:gd name="connsiteX39" fmla="*/ 442259 w 1370239"/>
                    <a:gd name="connsiteY39" fmla="*/ 770965 h 1553882"/>
                    <a:gd name="connsiteX40" fmla="*/ 448235 w 1370239"/>
                    <a:gd name="connsiteY40" fmla="*/ 753035 h 1553882"/>
                    <a:gd name="connsiteX41" fmla="*/ 478118 w 1370239"/>
                    <a:gd name="connsiteY41" fmla="*/ 717176 h 1553882"/>
                    <a:gd name="connsiteX42" fmla="*/ 513976 w 1370239"/>
                    <a:gd name="connsiteY42" fmla="*/ 693270 h 1553882"/>
                    <a:gd name="connsiteX43" fmla="*/ 567765 w 1370239"/>
                    <a:gd name="connsiteY43" fmla="*/ 675341 h 1553882"/>
                    <a:gd name="connsiteX44" fmla="*/ 585694 w 1370239"/>
                    <a:gd name="connsiteY44" fmla="*/ 669365 h 1553882"/>
                    <a:gd name="connsiteX45" fmla="*/ 603623 w 1370239"/>
                    <a:gd name="connsiteY45" fmla="*/ 657412 h 1553882"/>
                    <a:gd name="connsiteX46" fmla="*/ 639482 w 1370239"/>
                    <a:gd name="connsiteY46" fmla="*/ 621553 h 1553882"/>
                    <a:gd name="connsiteX47" fmla="*/ 651435 w 1370239"/>
                    <a:gd name="connsiteY47" fmla="*/ 567765 h 1553882"/>
                    <a:gd name="connsiteX48" fmla="*/ 663388 w 1370239"/>
                    <a:gd name="connsiteY48" fmla="*/ 496047 h 1553882"/>
                    <a:gd name="connsiteX49" fmla="*/ 699247 w 1370239"/>
                    <a:gd name="connsiteY49" fmla="*/ 430306 h 1553882"/>
                    <a:gd name="connsiteX50" fmla="*/ 717176 w 1370239"/>
                    <a:gd name="connsiteY50" fmla="*/ 406400 h 1553882"/>
                    <a:gd name="connsiteX51" fmla="*/ 759012 w 1370239"/>
                    <a:gd name="connsiteY51" fmla="*/ 364565 h 1553882"/>
                    <a:gd name="connsiteX52" fmla="*/ 800847 w 1370239"/>
                    <a:gd name="connsiteY52" fmla="*/ 310776 h 1553882"/>
                    <a:gd name="connsiteX53" fmla="*/ 830729 w 1370239"/>
                    <a:gd name="connsiteY53" fmla="*/ 274917 h 1553882"/>
                    <a:gd name="connsiteX54" fmla="*/ 854635 w 1370239"/>
                    <a:gd name="connsiteY54" fmla="*/ 239059 h 1553882"/>
                    <a:gd name="connsiteX55" fmla="*/ 866588 w 1370239"/>
                    <a:gd name="connsiteY55" fmla="*/ 221129 h 1553882"/>
                    <a:gd name="connsiteX56" fmla="*/ 884518 w 1370239"/>
                    <a:gd name="connsiteY56" fmla="*/ 197223 h 1553882"/>
                    <a:gd name="connsiteX57" fmla="*/ 908423 w 1370239"/>
                    <a:gd name="connsiteY57" fmla="*/ 161365 h 1553882"/>
                    <a:gd name="connsiteX58" fmla="*/ 914400 w 1370239"/>
                    <a:gd name="connsiteY58" fmla="*/ 137459 h 1553882"/>
                    <a:gd name="connsiteX59" fmla="*/ 956235 w 1370239"/>
                    <a:gd name="connsiteY59" fmla="*/ 89647 h 1553882"/>
                    <a:gd name="connsiteX60" fmla="*/ 980141 w 1370239"/>
                    <a:gd name="connsiteY60" fmla="*/ 77694 h 1553882"/>
                    <a:gd name="connsiteX61" fmla="*/ 998071 w 1370239"/>
                    <a:gd name="connsiteY61" fmla="*/ 71717 h 1553882"/>
                    <a:gd name="connsiteX62" fmla="*/ 1016000 w 1370239"/>
                    <a:gd name="connsiteY62" fmla="*/ 59765 h 1553882"/>
                    <a:gd name="connsiteX63" fmla="*/ 1033929 w 1370239"/>
                    <a:gd name="connsiteY63" fmla="*/ 53788 h 1553882"/>
                    <a:gd name="connsiteX64" fmla="*/ 1051859 w 1370239"/>
                    <a:gd name="connsiteY64" fmla="*/ 41835 h 1553882"/>
                    <a:gd name="connsiteX65" fmla="*/ 1069788 w 1370239"/>
                    <a:gd name="connsiteY65" fmla="*/ 35859 h 1553882"/>
                    <a:gd name="connsiteX66" fmla="*/ 1093694 w 1370239"/>
                    <a:gd name="connsiteY66" fmla="*/ 23906 h 1553882"/>
                    <a:gd name="connsiteX67" fmla="*/ 1141506 w 1370239"/>
                    <a:gd name="connsiteY67" fmla="*/ 17929 h 1553882"/>
                    <a:gd name="connsiteX68" fmla="*/ 1207247 w 1370239"/>
                    <a:gd name="connsiteY68" fmla="*/ 5976 h 1553882"/>
                    <a:gd name="connsiteX69" fmla="*/ 1302871 w 1370239"/>
                    <a:gd name="connsiteY69" fmla="*/ 0 h 1553882"/>
                    <a:gd name="connsiteX70" fmla="*/ 1314823 w 1370239"/>
                    <a:gd name="connsiteY70" fmla="*/ 65741 h 1553882"/>
                    <a:gd name="connsiteX71" fmla="*/ 1326776 w 1370239"/>
                    <a:gd name="connsiteY71" fmla="*/ 101600 h 1553882"/>
                    <a:gd name="connsiteX72" fmla="*/ 1362635 w 1370239"/>
                    <a:gd name="connsiteY72" fmla="*/ 161365 h 1553882"/>
                    <a:gd name="connsiteX73" fmla="*/ 1362635 w 1370239"/>
                    <a:gd name="connsiteY73" fmla="*/ 298823 h 1553882"/>
                    <a:gd name="connsiteX74" fmla="*/ 1350682 w 1370239"/>
                    <a:gd name="connsiteY74" fmla="*/ 316753 h 1553882"/>
                    <a:gd name="connsiteX75" fmla="*/ 1314823 w 1370239"/>
                    <a:gd name="connsiteY75" fmla="*/ 388470 h 1553882"/>
                    <a:gd name="connsiteX76" fmla="*/ 1261035 w 1370239"/>
                    <a:gd name="connsiteY76" fmla="*/ 424329 h 1553882"/>
                    <a:gd name="connsiteX77" fmla="*/ 1243106 w 1370239"/>
                    <a:gd name="connsiteY77" fmla="*/ 436282 h 1553882"/>
                    <a:gd name="connsiteX78" fmla="*/ 1201271 w 1370239"/>
                    <a:gd name="connsiteY78" fmla="*/ 466165 h 1553882"/>
                    <a:gd name="connsiteX79" fmla="*/ 1147482 w 1370239"/>
                    <a:gd name="connsiteY79" fmla="*/ 502023 h 1553882"/>
                    <a:gd name="connsiteX80" fmla="*/ 1129553 w 1370239"/>
                    <a:gd name="connsiteY80" fmla="*/ 513976 h 1553882"/>
                    <a:gd name="connsiteX81" fmla="*/ 1111623 w 1370239"/>
                    <a:gd name="connsiteY81" fmla="*/ 525929 h 1553882"/>
                    <a:gd name="connsiteX82" fmla="*/ 1081741 w 1370239"/>
                    <a:gd name="connsiteY82" fmla="*/ 561788 h 1553882"/>
                    <a:gd name="connsiteX83" fmla="*/ 1051859 w 1370239"/>
                    <a:gd name="connsiteY83" fmla="*/ 597647 h 1553882"/>
                    <a:gd name="connsiteX84" fmla="*/ 1045882 w 1370239"/>
                    <a:gd name="connsiteY84" fmla="*/ 621553 h 1553882"/>
                    <a:gd name="connsiteX85" fmla="*/ 1027953 w 1370239"/>
                    <a:gd name="connsiteY85" fmla="*/ 639482 h 1553882"/>
                    <a:gd name="connsiteX86" fmla="*/ 1016000 w 1370239"/>
                    <a:gd name="connsiteY86" fmla="*/ 657412 h 1553882"/>
                    <a:gd name="connsiteX87" fmla="*/ 1010023 w 1370239"/>
                    <a:gd name="connsiteY87" fmla="*/ 675341 h 1553882"/>
                    <a:gd name="connsiteX88" fmla="*/ 980141 w 1370239"/>
                    <a:gd name="connsiteY88" fmla="*/ 717176 h 1553882"/>
                    <a:gd name="connsiteX89" fmla="*/ 950259 w 1370239"/>
                    <a:gd name="connsiteY89" fmla="*/ 770965 h 1553882"/>
                    <a:gd name="connsiteX90" fmla="*/ 914400 w 1370239"/>
                    <a:gd name="connsiteY90" fmla="*/ 830729 h 1553882"/>
                    <a:gd name="connsiteX91" fmla="*/ 902447 w 1370239"/>
                    <a:gd name="connsiteY91" fmla="*/ 848659 h 1553882"/>
                    <a:gd name="connsiteX92" fmla="*/ 884518 w 1370239"/>
                    <a:gd name="connsiteY92" fmla="*/ 860612 h 1553882"/>
                    <a:gd name="connsiteX93" fmla="*/ 830729 w 1370239"/>
                    <a:gd name="connsiteY93" fmla="*/ 920376 h 1553882"/>
                    <a:gd name="connsiteX94" fmla="*/ 764988 w 1370239"/>
                    <a:gd name="connsiteY94" fmla="*/ 980141 h 1553882"/>
                    <a:gd name="connsiteX95" fmla="*/ 747059 w 1370239"/>
                    <a:gd name="connsiteY95" fmla="*/ 998070 h 1553882"/>
                    <a:gd name="connsiteX96" fmla="*/ 723153 w 1370239"/>
                    <a:gd name="connsiteY96" fmla="*/ 1033929 h 1553882"/>
                    <a:gd name="connsiteX97" fmla="*/ 699247 w 1370239"/>
                    <a:gd name="connsiteY97" fmla="*/ 1075765 h 1553882"/>
                    <a:gd name="connsiteX98" fmla="*/ 693271 w 1370239"/>
                    <a:gd name="connsiteY98" fmla="*/ 1093694 h 1553882"/>
                    <a:gd name="connsiteX99" fmla="*/ 669365 w 1370239"/>
                    <a:gd name="connsiteY99" fmla="*/ 1129553 h 1553882"/>
                    <a:gd name="connsiteX100" fmla="*/ 663388 w 1370239"/>
                    <a:gd name="connsiteY100" fmla="*/ 1147482 h 1553882"/>
                    <a:gd name="connsiteX101" fmla="*/ 645459 w 1370239"/>
                    <a:gd name="connsiteY101" fmla="*/ 1159435 h 1553882"/>
                    <a:gd name="connsiteX102" fmla="*/ 609600 w 1370239"/>
                    <a:gd name="connsiteY102" fmla="*/ 1213223 h 1553882"/>
                    <a:gd name="connsiteX103" fmla="*/ 597647 w 1370239"/>
                    <a:gd name="connsiteY103" fmla="*/ 1231153 h 1553882"/>
                    <a:gd name="connsiteX104" fmla="*/ 585694 w 1370239"/>
                    <a:gd name="connsiteY104" fmla="*/ 1249082 h 1553882"/>
                    <a:gd name="connsiteX105" fmla="*/ 579718 w 1370239"/>
                    <a:gd name="connsiteY105" fmla="*/ 1267012 h 1553882"/>
                    <a:gd name="connsiteX106" fmla="*/ 585694 w 1370239"/>
                    <a:gd name="connsiteY106" fmla="*/ 1290917 h 1553882"/>
                    <a:gd name="connsiteX107" fmla="*/ 561788 w 1370239"/>
                    <a:gd name="connsiteY107" fmla="*/ 1296894 h 1553882"/>
                    <a:gd name="connsiteX108" fmla="*/ 519953 w 1370239"/>
                    <a:gd name="connsiteY108" fmla="*/ 1308847 h 1553882"/>
                    <a:gd name="connsiteX109" fmla="*/ 460188 w 1370239"/>
                    <a:gd name="connsiteY109" fmla="*/ 1314823 h 1553882"/>
                    <a:gd name="connsiteX110" fmla="*/ 442259 w 1370239"/>
                    <a:gd name="connsiteY110" fmla="*/ 1320800 h 1553882"/>
                    <a:gd name="connsiteX111" fmla="*/ 424329 w 1370239"/>
                    <a:gd name="connsiteY111" fmla="*/ 1410447 h 1553882"/>
                    <a:gd name="connsiteX112" fmla="*/ 346635 w 1370239"/>
                    <a:gd name="connsiteY112" fmla="*/ 1398494 h 1553882"/>
                    <a:gd name="connsiteX113" fmla="*/ 310776 w 1370239"/>
                    <a:gd name="connsiteY113" fmla="*/ 1386541 h 1553882"/>
                    <a:gd name="connsiteX114" fmla="*/ 292847 w 1370239"/>
                    <a:gd name="connsiteY114" fmla="*/ 1380565 h 1553882"/>
                    <a:gd name="connsiteX115" fmla="*/ 286871 w 1370239"/>
                    <a:gd name="connsiteY115" fmla="*/ 1398494 h 1553882"/>
                    <a:gd name="connsiteX116" fmla="*/ 292847 w 1370239"/>
                    <a:gd name="connsiteY116" fmla="*/ 1446306 h 1553882"/>
                    <a:gd name="connsiteX117" fmla="*/ 310776 w 1370239"/>
                    <a:gd name="connsiteY117" fmla="*/ 1464235 h 1553882"/>
                    <a:gd name="connsiteX118" fmla="*/ 346635 w 1370239"/>
                    <a:gd name="connsiteY118" fmla="*/ 1488141 h 1553882"/>
                    <a:gd name="connsiteX119" fmla="*/ 370541 w 1370239"/>
                    <a:gd name="connsiteY119" fmla="*/ 1494117 h 1553882"/>
                    <a:gd name="connsiteX120" fmla="*/ 388471 w 1370239"/>
                    <a:gd name="connsiteY120" fmla="*/ 1500094 h 1553882"/>
                    <a:gd name="connsiteX121" fmla="*/ 508000 w 1370239"/>
                    <a:gd name="connsiteY121" fmla="*/ 1512047 h 1553882"/>
                    <a:gd name="connsiteX122" fmla="*/ 484094 w 1370239"/>
                    <a:gd name="connsiteY122" fmla="*/ 1518023 h 1553882"/>
                    <a:gd name="connsiteX123" fmla="*/ 430306 w 1370239"/>
                    <a:gd name="connsiteY123" fmla="*/ 1512047 h 1553882"/>
                    <a:gd name="connsiteX124" fmla="*/ 394447 w 1370239"/>
                    <a:gd name="connsiteY124" fmla="*/ 1500094 h 1553882"/>
                    <a:gd name="connsiteX125" fmla="*/ 376518 w 1370239"/>
                    <a:gd name="connsiteY125" fmla="*/ 1494117 h 1553882"/>
                    <a:gd name="connsiteX126" fmla="*/ 346635 w 1370239"/>
                    <a:gd name="connsiteY126" fmla="*/ 1482165 h 1553882"/>
                    <a:gd name="connsiteX127" fmla="*/ 268941 w 1370239"/>
                    <a:gd name="connsiteY127" fmla="*/ 1470212 h 1553882"/>
                    <a:gd name="connsiteX128" fmla="*/ 251012 w 1370239"/>
                    <a:gd name="connsiteY128" fmla="*/ 1476188 h 1553882"/>
                    <a:gd name="connsiteX129" fmla="*/ 239059 w 1370239"/>
                    <a:gd name="connsiteY129" fmla="*/ 1512047 h 1553882"/>
                    <a:gd name="connsiteX130" fmla="*/ 233082 w 1370239"/>
                    <a:gd name="connsiteY130" fmla="*/ 1547906 h 1553882"/>
                    <a:gd name="connsiteX131" fmla="*/ 209176 w 1370239"/>
                    <a:gd name="connsiteY131" fmla="*/ 1553882 h 1553882"/>
                    <a:gd name="connsiteX132" fmla="*/ 113553 w 1370239"/>
                    <a:gd name="connsiteY132" fmla="*/ 1547906 h 1553882"/>
                    <a:gd name="connsiteX133" fmla="*/ 71718 w 1370239"/>
                    <a:gd name="connsiteY133" fmla="*/ 1535953 h 1553882"/>
                    <a:gd name="connsiteX134" fmla="*/ 47812 w 1370239"/>
                    <a:gd name="connsiteY134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37459 w 1370239"/>
                    <a:gd name="connsiteY9" fmla="*/ 1380565 h 1553882"/>
                    <a:gd name="connsiteX10" fmla="*/ 149412 w 1370239"/>
                    <a:gd name="connsiteY10" fmla="*/ 1243106 h 1553882"/>
                    <a:gd name="connsiteX11" fmla="*/ 167341 w 1370239"/>
                    <a:gd name="connsiteY11" fmla="*/ 1267012 h 1553882"/>
                    <a:gd name="connsiteX12" fmla="*/ 197223 w 1370239"/>
                    <a:gd name="connsiteY12" fmla="*/ 1302870 h 1553882"/>
                    <a:gd name="connsiteX13" fmla="*/ 221129 w 1370239"/>
                    <a:gd name="connsiteY13" fmla="*/ 1314823 h 1553882"/>
                    <a:gd name="connsiteX14" fmla="*/ 227106 w 1370239"/>
                    <a:gd name="connsiteY14" fmla="*/ 1296894 h 1553882"/>
                    <a:gd name="connsiteX15" fmla="*/ 227106 w 1370239"/>
                    <a:gd name="connsiteY15" fmla="*/ 1153459 h 1553882"/>
                    <a:gd name="connsiteX16" fmla="*/ 221129 w 1370239"/>
                    <a:gd name="connsiteY16" fmla="*/ 1135529 h 1553882"/>
                    <a:gd name="connsiteX17" fmla="*/ 203200 w 1370239"/>
                    <a:gd name="connsiteY17" fmla="*/ 1069788 h 1553882"/>
                    <a:gd name="connsiteX18" fmla="*/ 197223 w 1370239"/>
                    <a:gd name="connsiteY18" fmla="*/ 1051859 h 1553882"/>
                    <a:gd name="connsiteX19" fmla="*/ 203200 w 1370239"/>
                    <a:gd name="connsiteY19" fmla="*/ 1087717 h 1553882"/>
                    <a:gd name="connsiteX20" fmla="*/ 233082 w 1370239"/>
                    <a:gd name="connsiteY20" fmla="*/ 1141506 h 1553882"/>
                    <a:gd name="connsiteX21" fmla="*/ 251012 w 1370239"/>
                    <a:gd name="connsiteY21" fmla="*/ 1159435 h 1553882"/>
                    <a:gd name="connsiteX22" fmla="*/ 268941 w 1370239"/>
                    <a:gd name="connsiteY22" fmla="*/ 1165412 h 1553882"/>
                    <a:gd name="connsiteX23" fmla="*/ 316753 w 1370239"/>
                    <a:gd name="connsiteY23" fmla="*/ 1159435 h 1553882"/>
                    <a:gd name="connsiteX24" fmla="*/ 322729 w 1370239"/>
                    <a:gd name="connsiteY24" fmla="*/ 1141506 h 1553882"/>
                    <a:gd name="connsiteX25" fmla="*/ 316753 w 1370239"/>
                    <a:gd name="connsiteY25" fmla="*/ 1087717 h 1553882"/>
                    <a:gd name="connsiteX26" fmla="*/ 310776 w 1370239"/>
                    <a:gd name="connsiteY26" fmla="*/ 1063812 h 1553882"/>
                    <a:gd name="connsiteX27" fmla="*/ 292847 w 1370239"/>
                    <a:gd name="connsiteY27" fmla="*/ 1027953 h 1553882"/>
                    <a:gd name="connsiteX28" fmla="*/ 274918 w 1370239"/>
                    <a:gd name="connsiteY28" fmla="*/ 1010023 h 1553882"/>
                    <a:gd name="connsiteX29" fmla="*/ 280894 w 1370239"/>
                    <a:gd name="connsiteY29" fmla="*/ 932329 h 1553882"/>
                    <a:gd name="connsiteX30" fmla="*/ 304800 w 1370239"/>
                    <a:gd name="connsiteY30" fmla="*/ 950259 h 1553882"/>
                    <a:gd name="connsiteX31" fmla="*/ 322729 w 1370239"/>
                    <a:gd name="connsiteY31" fmla="*/ 962212 h 1553882"/>
                    <a:gd name="connsiteX32" fmla="*/ 346635 w 1370239"/>
                    <a:gd name="connsiteY32" fmla="*/ 974165 h 1553882"/>
                    <a:gd name="connsiteX33" fmla="*/ 364565 w 1370239"/>
                    <a:gd name="connsiteY33" fmla="*/ 992094 h 1553882"/>
                    <a:gd name="connsiteX34" fmla="*/ 382494 w 1370239"/>
                    <a:gd name="connsiteY34" fmla="*/ 986117 h 1553882"/>
                    <a:gd name="connsiteX35" fmla="*/ 388471 w 1370239"/>
                    <a:gd name="connsiteY35" fmla="*/ 968188 h 1553882"/>
                    <a:gd name="connsiteX36" fmla="*/ 394447 w 1370239"/>
                    <a:gd name="connsiteY36" fmla="*/ 842682 h 1553882"/>
                    <a:gd name="connsiteX37" fmla="*/ 424329 w 1370239"/>
                    <a:gd name="connsiteY37" fmla="*/ 806823 h 1553882"/>
                    <a:gd name="connsiteX38" fmla="*/ 442259 w 1370239"/>
                    <a:gd name="connsiteY38" fmla="*/ 770965 h 1553882"/>
                    <a:gd name="connsiteX39" fmla="*/ 448235 w 1370239"/>
                    <a:gd name="connsiteY39" fmla="*/ 753035 h 1553882"/>
                    <a:gd name="connsiteX40" fmla="*/ 478118 w 1370239"/>
                    <a:gd name="connsiteY40" fmla="*/ 717176 h 1553882"/>
                    <a:gd name="connsiteX41" fmla="*/ 513976 w 1370239"/>
                    <a:gd name="connsiteY41" fmla="*/ 693270 h 1553882"/>
                    <a:gd name="connsiteX42" fmla="*/ 567765 w 1370239"/>
                    <a:gd name="connsiteY42" fmla="*/ 675341 h 1553882"/>
                    <a:gd name="connsiteX43" fmla="*/ 585694 w 1370239"/>
                    <a:gd name="connsiteY43" fmla="*/ 669365 h 1553882"/>
                    <a:gd name="connsiteX44" fmla="*/ 603623 w 1370239"/>
                    <a:gd name="connsiteY44" fmla="*/ 657412 h 1553882"/>
                    <a:gd name="connsiteX45" fmla="*/ 639482 w 1370239"/>
                    <a:gd name="connsiteY45" fmla="*/ 621553 h 1553882"/>
                    <a:gd name="connsiteX46" fmla="*/ 651435 w 1370239"/>
                    <a:gd name="connsiteY46" fmla="*/ 567765 h 1553882"/>
                    <a:gd name="connsiteX47" fmla="*/ 663388 w 1370239"/>
                    <a:gd name="connsiteY47" fmla="*/ 496047 h 1553882"/>
                    <a:gd name="connsiteX48" fmla="*/ 699247 w 1370239"/>
                    <a:gd name="connsiteY48" fmla="*/ 430306 h 1553882"/>
                    <a:gd name="connsiteX49" fmla="*/ 717176 w 1370239"/>
                    <a:gd name="connsiteY49" fmla="*/ 406400 h 1553882"/>
                    <a:gd name="connsiteX50" fmla="*/ 759012 w 1370239"/>
                    <a:gd name="connsiteY50" fmla="*/ 364565 h 1553882"/>
                    <a:gd name="connsiteX51" fmla="*/ 800847 w 1370239"/>
                    <a:gd name="connsiteY51" fmla="*/ 310776 h 1553882"/>
                    <a:gd name="connsiteX52" fmla="*/ 830729 w 1370239"/>
                    <a:gd name="connsiteY52" fmla="*/ 274917 h 1553882"/>
                    <a:gd name="connsiteX53" fmla="*/ 854635 w 1370239"/>
                    <a:gd name="connsiteY53" fmla="*/ 239059 h 1553882"/>
                    <a:gd name="connsiteX54" fmla="*/ 866588 w 1370239"/>
                    <a:gd name="connsiteY54" fmla="*/ 221129 h 1553882"/>
                    <a:gd name="connsiteX55" fmla="*/ 884518 w 1370239"/>
                    <a:gd name="connsiteY55" fmla="*/ 197223 h 1553882"/>
                    <a:gd name="connsiteX56" fmla="*/ 908423 w 1370239"/>
                    <a:gd name="connsiteY56" fmla="*/ 161365 h 1553882"/>
                    <a:gd name="connsiteX57" fmla="*/ 914400 w 1370239"/>
                    <a:gd name="connsiteY57" fmla="*/ 137459 h 1553882"/>
                    <a:gd name="connsiteX58" fmla="*/ 956235 w 1370239"/>
                    <a:gd name="connsiteY58" fmla="*/ 89647 h 1553882"/>
                    <a:gd name="connsiteX59" fmla="*/ 980141 w 1370239"/>
                    <a:gd name="connsiteY59" fmla="*/ 77694 h 1553882"/>
                    <a:gd name="connsiteX60" fmla="*/ 998071 w 1370239"/>
                    <a:gd name="connsiteY60" fmla="*/ 71717 h 1553882"/>
                    <a:gd name="connsiteX61" fmla="*/ 1016000 w 1370239"/>
                    <a:gd name="connsiteY61" fmla="*/ 59765 h 1553882"/>
                    <a:gd name="connsiteX62" fmla="*/ 1033929 w 1370239"/>
                    <a:gd name="connsiteY62" fmla="*/ 53788 h 1553882"/>
                    <a:gd name="connsiteX63" fmla="*/ 1051859 w 1370239"/>
                    <a:gd name="connsiteY63" fmla="*/ 41835 h 1553882"/>
                    <a:gd name="connsiteX64" fmla="*/ 1069788 w 1370239"/>
                    <a:gd name="connsiteY64" fmla="*/ 35859 h 1553882"/>
                    <a:gd name="connsiteX65" fmla="*/ 1093694 w 1370239"/>
                    <a:gd name="connsiteY65" fmla="*/ 23906 h 1553882"/>
                    <a:gd name="connsiteX66" fmla="*/ 1141506 w 1370239"/>
                    <a:gd name="connsiteY66" fmla="*/ 17929 h 1553882"/>
                    <a:gd name="connsiteX67" fmla="*/ 1207247 w 1370239"/>
                    <a:gd name="connsiteY67" fmla="*/ 5976 h 1553882"/>
                    <a:gd name="connsiteX68" fmla="*/ 1302871 w 1370239"/>
                    <a:gd name="connsiteY68" fmla="*/ 0 h 1553882"/>
                    <a:gd name="connsiteX69" fmla="*/ 1314823 w 1370239"/>
                    <a:gd name="connsiteY69" fmla="*/ 65741 h 1553882"/>
                    <a:gd name="connsiteX70" fmla="*/ 1326776 w 1370239"/>
                    <a:gd name="connsiteY70" fmla="*/ 101600 h 1553882"/>
                    <a:gd name="connsiteX71" fmla="*/ 1362635 w 1370239"/>
                    <a:gd name="connsiteY71" fmla="*/ 161365 h 1553882"/>
                    <a:gd name="connsiteX72" fmla="*/ 1362635 w 1370239"/>
                    <a:gd name="connsiteY72" fmla="*/ 298823 h 1553882"/>
                    <a:gd name="connsiteX73" fmla="*/ 1350682 w 1370239"/>
                    <a:gd name="connsiteY73" fmla="*/ 316753 h 1553882"/>
                    <a:gd name="connsiteX74" fmla="*/ 1314823 w 1370239"/>
                    <a:gd name="connsiteY74" fmla="*/ 388470 h 1553882"/>
                    <a:gd name="connsiteX75" fmla="*/ 1261035 w 1370239"/>
                    <a:gd name="connsiteY75" fmla="*/ 424329 h 1553882"/>
                    <a:gd name="connsiteX76" fmla="*/ 1243106 w 1370239"/>
                    <a:gd name="connsiteY76" fmla="*/ 436282 h 1553882"/>
                    <a:gd name="connsiteX77" fmla="*/ 1201271 w 1370239"/>
                    <a:gd name="connsiteY77" fmla="*/ 466165 h 1553882"/>
                    <a:gd name="connsiteX78" fmla="*/ 1147482 w 1370239"/>
                    <a:gd name="connsiteY78" fmla="*/ 502023 h 1553882"/>
                    <a:gd name="connsiteX79" fmla="*/ 1129553 w 1370239"/>
                    <a:gd name="connsiteY79" fmla="*/ 513976 h 1553882"/>
                    <a:gd name="connsiteX80" fmla="*/ 1111623 w 1370239"/>
                    <a:gd name="connsiteY80" fmla="*/ 525929 h 1553882"/>
                    <a:gd name="connsiteX81" fmla="*/ 1081741 w 1370239"/>
                    <a:gd name="connsiteY81" fmla="*/ 561788 h 1553882"/>
                    <a:gd name="connsiteX82" fmla="*/ 1051859 w 1370239"/>
                    <a:gd name="connsiteY82" fmla="*/ 597647 h 1553882"/>
                    <a:gd name="connsiteX83" fmla="*/ 1045882 w 1370239"/>
                    <a:gd name="connsiteY83" fmla="*/ 621553 h 1553882"/>
                    <a:gd name="connsiteX84" fmla="*/ 1027953 w 1370239"/>
                    <a:gd name="connsiteY84" fmla="*/ 639482 h 1553882"/>
                    <a:gd name="connsiteX85" fmla="*/ 1016000 w 1370239"/>
                    <a:gd name="connsiteY85" fmla="*/ 657412 h 1553882"/>
                    <a:gd name="connsiteX86" fmla="*/ 1010023 w 1370239"/>
                    <a:gd name="connsiteY86" fmla="*/ 675341 h 1553882"/>
                    <a:gd name="connsiteX87" fmla="*/ 980141 w 1370239"/>
                    <a:gd name="connsiteY87" fmla="*/ 717176 h 1553882"/>
                    <a:gd name="connsiteX88" fmla="*/ 950259 w 1370239"/>
                    <a:gd name="connsiteY88" fmla="*/ 770965 h 1553882"/>
                    <a:gd name="connsiteX89" fmla="*/ 914400 w 1370239"/>
                    <a:gd name="connsiteY89" fmla="*/ 830729 h 1553882"/>
                    <a:gd name="connsiteX90" fmla="*/ 902447 w 1370239"/>
                    <a:gd name="connsiteY90" fmla="*/ 848659 h 1553882"/>
                    <a:gd name="connsiteX91" fmla="*/ 884518 w 1370239"/>
                    <a:gd name="connsiteY91" fmla="*/ 860612 h 1553882"/>
                    <a:gd name="connsiteX92" fmla="*/ 830729 w 1370239"/>
                    <a:gd name="connsiteY92" fmla="*/ 920376 h 1553882"/>
                    <a:gd name="connsiteX93" fmla="*/ 764988 w 1370239"/>
                    <a:gd name="connsiteY93" fmla="*/ 980141 h 1553882"/>
                    <a:gd name="connsiteX94" fmla="*/ 747059 w 1370239"/>
                    <a:gd name="connsiteY94" fmla="*/ 998070 h 1553882"/>
                    <a:gd name="connsiteX95" fmla="*/ 723153 w 1370239"/>
                    <a:gd name="connsiteY95" fmla="*/ 1033929 h 1553882"/>
                    <a:gd name="connsiteX96" fmla="*/ 699247 w 1370239"/>
                    <a:gd name="connsiteY96" fmla="*/ 1075765 h 1553882"/>
                    <a:gd name="connsiteX97" fmla="*/ 693271 w 1370239"/>
                    <a:gd name="connsiteY97" fmla="*/ 1093694 h 1553882"/>
                    <a:gd name="connsiteX98" fmla="*/ 669365 w 1370239"/>
                    <a:gd name="connsiteY98" fmla="*/ 1129553 h 1553882"/>
                    <a:gd name="connsiteX99" fmla="*/ 663388 w 1370239"/>
                    <a:gd name="connsiteY99" fmla="*/ 1147482 h 1553882"/>
                    <a:gd name="connsiteX100" fmla="*/ 645459 w 1370239"/>
                    <a:gd name="connsiteY100" fmla="*/ 1159435 h 1553882"/>
                    <a:gd name="connsiteX101" fmla="*/ 609600 w 1370239"/>
                    <a:gd name="connsiteY101" fmla="*/ 1213223 h 1553882"/>
                    <a:gd name="connsiteX102" fmla="*/ 597647 w 1370239"/>
                    <a:gd name="connsiteY102" fmla="*/ 1231153 h 1553882"/>
                    <a:gd name="connsiteX103" fmla="*/ 585694 w 1370239"/>
                    <a:gd name="connsiteY103" fmla="*/ 1249082 h 1553882"/>
                    <a:gd name="connsiteX104" fmla="*/ 579718 w 1370239"/>
                    <a:gd name="connsiteY104" fmla="*/ 1267012 h 1553882"/>
                    <a:gd name="connsiteX105" fmla="*/ 585694 w 1370239"/>
                    <a:gd name="connsiteY105" fmla="*/ 1290917 h 1553882"/>
                    <a:gd name="connsiteX106" fmla="*/ 561788 w 1370239"/>
                    <a:gd name="connsiteY106" fmla="*/ 1296894 h 1553882"/>
                    <a:gd name="connsiteX107" fmla="*/ 519953 w 1370239"/>
                    <a:gd name="connsiteY107" fmla="*/ 1308847 h 1553882"/>
                    <a:gd name="connsiteX108" fmla="*/ 460188 w 1370239"/>
                    <a:gd name="connsiteY108" fmla="*/ 1314823 h 1553882"/>
                    <a:gd name="connsiteX109" fmla="*/ 442259 w 1370239"/>
                    <a:gd name="connsiteY109" fmla="*/ 1320800 h 1553882"/>
                    <a:gd name="connsiteX110" fmla="*/ 424329 w 1370239"/>
                    <a:gd name="connsiteY110" fmla="*/ 1410447 h 1553882"/>
                    <a:gd name="connsiteX111" fmla="*/ 346635 w 1370239"/>
                    <a:gd name="connsiteY111" fmla="*/ 1398494 h 1553882"/>
                    <a:gd name="connsiteX112" fmla="*/ 310776 w 1370239"/>
                    <a:gd name="connsiteY112" fmla="*/ 1386541 h 1553882"/>
                    <a:gd name="connsiteX113" fmla="*/ 292847 w 1370239"/>
                    <a:gd name="connsiteY113" fmla="*/ 1380565 h 1553882"/>
                    <a:gd name="connsiteX114" fmla="*/ 286871 w 1370239"/>
                    <a:gd name="connsiteY114" fmla="*/ 1398494 h 1553882"/>
                    <a:gd name="connsiteX115" fmla="*/ 292847 w 1370239"/>
                    <a:gd name="connsiteY115" fmla="*/ 1446306 h 1553882"/>
                    <a:gd name="connsiteX116" fmla="*/ 310776 w 1370239"/>
                    <a:gd name="connsiteY116" fmla="*/ 1464235 h 1553882"/>
                    <a:gd name="connsiteX117" fmla="*/ 346635 w 1370239"/>
                    <a:gd name="connsiteY117" fmla="*/ 1488141 h 1553882"/>
                    <a:gd name="connsiteX118" fmla="*/ 370541 w 1370239"/>
                    <a:gd name="connsiteY118" fmla="*/ 1494117 h 1553882"/>
                    <a:gd name="connsiteX119" fmla="*/ 388471 w 1370239"/>
                    <a:gd name="connsiteY119" fmla="*/ 1500094 h 1553882"/>
                    <a:gd name="connsiteX120" fmla="*/ 508000 w 1370239"/>
                    <a:gd name="connsiteY120" fmla="*/ 1512047 h 1553882"/>
                    <a:gd name="connsiteX121" fmla="*/ 484094 w 1370239"/>
                    <a:gd name="connsiteY121" fmla="*/ 1518023 h 1553882"/>
                    <a:gd name="connsiteX122" fmla="*/ 430306 w 1370239"/>
                    <a:gd name="connsiteY122" fmla="*/ 1512047 h 1553882"/>
                    <a:gd name="connsiteX123" fmla="*/ 394447 w 1370239"/>
                    <a:gd name="connsiteY123" fmla="*/ 1500094 h 1553882"/>
                    <a:gd name="connsiteX124" fmla="*/ 376518 w 1370239"/>
                    <a:gd name="connsiteY124" fmla="*/ 1494117 h 1553882"/>
                    <a:gd name="connsiteX125" fmla="*/ 346635 w 1370239"/>
                    <a:gd name="connsiteY125" fmla="*/ 1482165 h 1553882"/>
                    <a:gd name="connsiteX126" fmla="*/ 268941 w 1370239"/>
                    <a:gd name="connsiteY126" fmla="*/ 1470212 h 1553882"/>
                    <a:gd name="connsiteX127" fmla="*/ 251012 w 1370239"/>
                    <a:gd name="connsiteY127" fmla="*/ 1476188 h 1553882"/>
                    <a:gd name="connsiteX128" fmla="*/ 239059 w 1370239"/>
                    <a:gd name="connsiteY128" fmla="*/ 1512047 h 1553882"/>
                    <a:gd name="connsiteX129" fmla="*/ 233082 w 1370239"/>
                    <a:gd name="connsiteY129" fmla="*/ 1547906 h 1553882"/>
                    <a:gd name="connsiteX130" fmla="*/ 209176 w 1370239"/>
                    <a:gd name="connsiteY130" fmla="*/ 1553882 h 1553882"/>
                    <a:gd name="connsiteX131" fmla="*/ 113553 w 1370239"/>
                    <a:gd name="connsiteY131" fmla="*/ 1547906 h 1553882"/>
                    <a:gd name="connsiteX132" fmla="*/ 71718 w 1370239"/>
                    <a:gd name="connsiteY132" fmla="*/ 1535953 h 1553882"/>
                    <a:gd name="connsiteX133" fmla="*/ 47812 w 1370239"/>
                    <a:gd name="connsiteY133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49412 w 1370239"/>
                    <a:gd name="connsiteY9" fmla="*/ 1243106 h 1553882"/>
                    <a:gd name="connsiteX10" fmla="*/ 167341 w 1370239"/>
                    <a:gd name="connsiteY10" fmla="*/ 1267012 h 1553882"/>
                    <a:gd name="connsiteX11" fmla="*/ 197223 w 1370239"/>
                    <a:gd name="connsiteY11" fmla="*/ 1302870 h 1553882"/>
                    <a:gd name="connsiteX12" fmla="*/ 221129 w 1370239"/>
                    <a:gd name="connsiteY12" fmla="*/ 1314823 h 1553882"/>
                    <a:gd name="connsiteX13" fmla="*/ 227106 w 1370239"/>
                    <a:gd name="connsiteY13" fmla="*/ 1296894 h 1553882"/>
                    <a:gd name="connsiteX14" fmla="*/ 227106 w 1370239"/>
                    <a:gd name="connsiteY14" fmla="*/ 1153459 h 1553882"/>
                    <a:gd name="connsiteX15" fmla="*/ 221129 w 1370239"/>
                    <a:gd name="connsiteY15" fmla="*/ 1135529 h 1553882"/>
                    <a:gd name="connsiteX16" fmla="*/ 203200 w 1370239"/>
                    <a:gd name="connsiteY16" fmla="*/ 1069788 h 1553882"/>
                    <a:gd name="connsiteX17" fmla="*/ 197223 w 1370239"/>
                    <a:gd name="connsiteY17" fmla="*/ 1051859 h 1553882"/>
                    <a:gd name="connsiteX18" fmla="*/ 203200 w 1370239"/>
                    <a:gd name="connsiteY18" fmla="*/ 1087717 h 1553882"/>
                    <a:gd name="connsiteX19" fmla="*/ 233082 w 1370239"/>
                    <a:gd name="connsiteY19" fmla="*/ 1141506 h 1553882"/>
                    <a:gd name="connsiteX20" fmla="*/ 251012 w 1370239"/>
                    <a:gd name="connsiteY20" fmla="*/ 1159435 h 1553882"/>
                    <a:gd name="connsiteX21" fmla="*/ 268941 w 1370239"/>
                    <a:gd name="connsiteY21" fmla="*/ 1165412 h 1553882"/>
                    <a:gd name="connsiteX22" fmla="*/ 316753 w 1370239"/>
                    <a:gd name="connsiteY22" fmla="*/ 1159435 h 1553882"/>
                    <a:gd name="connsiteX23" fmla="*/ 322729 w 1370239"/>
                    <a:gd name="connsiteY23" fmla="*/ 1141506 h 1553882"/>
                    <a:gd name="connsiteX24" fmla="*/ 316753 w 1370239"/>
                    <a:gd name="connsiteY24" fmla="*/ 1087717 h 1553882"/>
                    <a:gd name="connsiteX25" fmla="*/ 310776 w 1370239"/>
                    <a:gd name="connsiteY25" fmla="*/ 1063812 h 1553882"/>
                    <a:gd name="connsiteX26" fmla="*/ 292847 w 1370239"/>
                    <a:gd name="connsiteY26" fmla="*/ 1027953 h 1553882"/>
                    <a:gd name="connsiteX27" fmla="*/ 274918 w 1370239"/>
                    <a:gd name="connsiteY27" fmla="*/ 1010023 h 1553882"/>
                    <a:gd name="connsiteX28" fmla="*/ 280894 w 1370239"/>
                    <a:gd name="connsiteY28" fmla="*/ 932329 h 1553882"/>
                    <a:gd name="connsiteX29" fmla="*/ 304800 w 1370239"/>
                    <a:gd name="connsiteY29" fmla="*/ 950259 h 1553882"/>
                    <a:gd name="connsiteX30" fmla="*/ 322729 w 1370239"/>
                    <a:gd name="connsiteY30" fmla="*/ 962212 h 1553882"/>
                    <a:gd name="connsiteX31" fmla="*/ 346635 w 1370239"/>
                    <a:gd name="connsiteY31" fmla="*/ 974165 h 1553882"/>
                    <a:gd name="connsiteX32" fmla="*/ 364565 w 1370239"/>
                    <a:gd name="connsiteY32" fmla="*/ 992094 h 1553882"/>
                    <a:gd name="connsiteX33" fmla="*/ 382494 w 1370239"/>
                    <a:gd name="connsiteY33" fmla="*/ 986117 h 1553882"/>
                    <a:gd name="connsiteX34" fmla="*/ 388471 w 1370239"/>
                    <a:gd name="connsiteY34" fmla="*/ 968188 h 1553882"/>
                    <a:gd name="connsiteX35" fmla="*/ 394447 w 1370239"/>
                    <a:gd name="connsiteY35" fmla="*/ 842682 h 1553882"/>
                    <a:gd name="connsiteX36" fmla="*/ 424329 w 1370239"/>
                    <a:gd name="connsiteY36" fmla="*/ 806823 h 1553882"/>
                    <a:gd name="connsiteX37" fmla="*/ 442259 w 1370239"/>
                    <a:gd name="connsiteY37" fmla="*/ 770965 h 1553882"/>
                    <a:gd name="connsiteX38" fmla="*/ 448235 w 1370239"/>
                    <a:gd name="connsiteY38" fmla="*/ 753035 h 1553882"/>
                    <a:gd name="connsiteX39" fmla="*/ 478118 w 1370239"/>
                    <a:gd name="connsiteY39" fmla="*/ 717176 h 1553882"/>
                    <a:gd name="connsiteX40" fmla="*/ 513976 w 1370239"/>
                    <a:gd name="connsiteY40" fmla="*/ 693270 h 1553882"/>
                    <a:gd name="connsiteX41" fmla="*/ 567765 w 1370239"/>
                    <a:gd name="connsiteY41" fmla="*/ 675341 h 1553882"/>
                    <a:gd name="connsiteX42" fmla="*/ 585694 w 1370239"/>
                    <a:gd name="connsiteY42" fmla="*/ 669365 h 1553882"/>
                    <a:gd name="connsiteX43" fmla="*/ 603623 w 1370239"/>
                    <a:gd name="connsiteY43" fmla="*/ 657412 h 1553882"/>
                    <a:gd name="connsiteX44" fmla="*/ 639482 w 1370239"/>
                    <a:gd name="connsiteY44" fmla="*/ 621553 h 1553882"/>
                    <a:gd name="connsiteX45" fmla="*/ 651435 w 1370239"/>
                    <a:gd name="connsiteY45" fmla="*/ 567765 h 1553882"/>
                    <a:gd name="connsiteX46" fmla="*/ 663388 w 1370239"/>
                    <a:gd name="connsiteY46" fmla="*/ 496047 h 1553882"/>
                    <a:gd name="connsiteX47" fmla="*/ 699247 w 1370239"/>
                    <a:gd name="connsiteY47" fmla="*/ 430306 h 1553882"/>
                    <a:gd name="connsiteX48" fmla="*/ 717176 w 1370239"/>
                    <a:gd name="connsiteY48" fmla="*/ 406400 h 1553882"/>
                    <a:gd name="connsiteX49" fmla="*/ 759012 w 1370239"/>
                    <a:gd name="connsiteY49" fmla="*/ 364565 h 1553882"/>
                    <a:gd name="connsiteX50" fmla="*/ 800847 w 1370239"/>
                    <a:gd name="connsiteY50" fmla="*/ 310776 h 1553882"/>
                    <a:gd name="connsiteX51" fmla="*/ 830729 w 1370239"/>
                    <a:gd name="connsiteY51" fmla="*/ 274917 h 1553882"/>
                    <a:gd name="connsiteX52" fmla="*/ 854635 w 1370239"/>
                    <a:gd name="connsiteY52" fmla="*/ 239059 h 1553882"/>
                    <a:gd name="connsiteX53" fmla="*/ 866588 w 1370239"/>
                    <a:gd name="connsiteY53" fmla="*/ 221129 h 1553882"/>
                    <a:gd name="connsiteX54" fmla="*/ 884518 w 1370239"/>
                    <a:gd name="connsiteY54" fmla="*/ 197223 h 1553882"/>
                    <a:gd name="connsiteX55" fmla="*/ 908423 w 1370239"/>
                    <a:gd name="connsiteY55" fmla="*/ 161365 h 1553882"/>
                    <a:gd name="connsiteX56" fmla="*/ 914400 w 1370239"/>
                    <a:gd name="connsiteY56" fmla="*/ 137459 h 1553882"/>
                    <a:gd name="connsiteX57" fmla="*/ 956235 w 1370239"/>
                    <a:gd name="connsiteY57" fmla="*/ 89647 h 1553882"/>
                    <a:gd name="connsiteX58" fmla="*/ 980141 w 1370239"/>
                    <a:gd name="connsiteY58" fmla="*/ 77694 h 1553882"/>
                    <a:gd name="connsiteX59" fmla="*/ 998071 w 1370239"/>
                    <a:gd name="connsiteY59" fmla="*/ 71717 h 1553882"/>
                    <a:gd name="connsiteX60" fmla="*/ 1016000 w 1370239"/>
                    <a:gd name="connsiteY60" fmla="*/ 59765 h 1553882"/>
                    <a:gd name="connsiteX61" fmla="*/ 1033929 w 1370239"/>
                    <a:gd name="connsiteY61" fmla="*/ 53788 h 1553882"/>
                    <a:gd name="connsiteX62" fmla="*/ 1051859 w 1370239"/>
                    <a:gd name="connsiteY62" fmla="*/ 41835 h 1553882"/>
                    <a:gd name="connsiteX63" fmla="*/ 1069788 w 1370239"/>
                    <a:gd name="connsiteY63" fmla="*/ 35859 h 1553882"/>
                    <a:gd name="connsiteX64" fmla="*/ 1093694 w 1370239"/>
                    <a:gd name="connsiteY64" fmla="*/ 23906 h 1553882"/>
                    <a:gd name="connsiteX65" fmla="*/ 1141506 w 1370239"/>
                    <a:gd name="connsiteY65" fmla="*/ 17929 h 1553882"/>
                    <a:gd name="connsiteX66" fmla="*/ 1207247 w 1370239"/>
                    <a:gd name="connsiteY66" fmla="*/ 5976 h 1553882"/>
                    <a:gd name="connsiteX67" fmla="*/ 1302871 w 1370239"/>
                    <a:gd name="connsiteY67" fmla="*/ 0 h 1553882"/>
                    <a:gd name="connsiteX68" fmla="*/ 1314823 w 1370239"/>
                    <a:gd name="connsiteY68" fmla="*/ 65741 h 1553882"/>
                    <a:gd name="connsiteX69" fmla="*/ 1326776 w 1370239"/>
                    <a:gd name="connsiteY69" fmla="*/ 101600 h 1553882"/>
                    <a:gd name="connsiteX70" fmla="*/ 1362635 w 1370239"/>
                    <a:gd name="connsiteY70" fmla="*/ 161365 h 1553882"/>
                    <a:gd name="connsiteX71" fmla="*/ 1362635 w 1370239"/>
                    <a:gd name="connsiteY71" fmla="*/ 298823 h 1553882"/>
                    <a:gd name="connsiteX72" fmla="*/ 1350682 w 1370239"/>
                    <a:gd name="connsiteY72" fmla="*/ 316753 h 1553882"/>
                    <a:gd name="connsiteX73" fmla="*/ 1314823 w 1370239"/>
                    <a:gd name="connsiteY73" fmla="*/ 388470 h 1553882"/>
                    <a:gd name="connsiteX74" fmla="*/ 1261035 w 1370239"/>
                    <a:gd name="connsiteY74" fmla="*/ 424329 h 1553882"/>
                    <a:gd name="connsiteX75" fmla="*/ 1243106 w 1370239"/>
                    <a:gd name="connsiteY75" fmla="*/ 436282 h 1553882"/>
                    <a:gd name="connsiteX76" fmla="*/ 1201271 w 1370239"/>
                    <a:gd name="connsiteY76" fmla="*/ 466165 h 1553882"/>
                    <a:gd name="connsiteX77" fmla="*/ 1147482 w 1370239"/>
                    <a:gd name="connsiteY77" fmla="*/ 502023 h 1553882"/>
                    <a:gd name="connsiteX78" fmla="*/ 1129553 w 1370239"/>
                    <a:gd name="connsiteY78" fmla="*/ 513976 h 1553882"/>
                    <a:gd name="connsiteX79" fmla="*/ 1111623 w 1370239"/>
                    <a:gd name="connsiteY79" fmla="*/ 525929 h 1553882"/>
                    <a:gd name="connsiteX80" fmla="*/ 1081741 w 1370239"/>
                    <a:gd name="connsiteY80" fmla="*/ 561788 h 1553882"/>
                    <a:gd name="connsiteX81" fmla="*/ 1051859 w 1370239"/>
                    <a:gd name="connsiteY81" fmla="*/ 597647 h 1553882"/>
                    <a:gd name="connsiteX82" fmla="*/ 1045882 w 1370239"/>
                    <a:gd name="connsiteY82" fmla="*/ 621553 h 1553882"/>
                    <a:gd name="connsiteX83" fmla="*/ 1027953 w 1370239"/>
                    <a:gd name="connsiteY83" fmla="*/ 639482 h 1553882"/>
                    <a:gd name="connsiteX84" fmla="*/ 1016000 w 1370239"/>
                    <a:gd name="connsiteY84" fmla="*/ 657412 h 1553882"/>
                    <a:gd name="connsiteX85" fmla="*/ 1010023 w 1370239"/>
                    <a:gd name="connsiteY85" fmla="*/ 675341 h 1553882"/>
                    <a:gd name="connsiteX86" fmla="*/ 980141 w 1370239"/>
                    <a:gd name="connsiteY86" fmla="*/ 717176 h 1553882"/>
                    <a:gd name="connsiteX87" fmla="*/ 950259 w 1370239"/>
                    <a:gd name="connsiteY87" fmla="*/ 770965 h 1553882"/>
                    <a:gd name="connsiteX88" fmla="*/ 914400 w 1370239"/>
                    <a:gd name="connsiteY88" fmla="*/ 830729 h 1553882"/>
                    <a:gd name="connsiteX89" fmla="*/ 902447 w 1370239"/>
                    <a:gd name="connsiteY89" fmla="*/ 848659 h 1553882"/>
                    <a:gd name="connsiteX90" fmla="*/ 884518 w 1370239"/>
                    <a:gd name="connsiteY90" fmla="*/ 860612 h 1553882"/>
                    <a:gd name="connsiteX91" fmla="*/ 830729 w 1370239"/>
                    <a:gd name="connsiteY91" fmla="*/ 920376 h 1553882"/>
                    <a:gd name="connsiteX92" fmla="*/ 764988 w 1370239"/>
                    <a:gd name="connsiteY92" fmla="*/ 980141 h 1553882"/>
                    <a:gd name="connsiteX93" fmla="*/ 747059 w 1370239"/>
                    <a:gd name="connsiteY93" fmla="*/ 998070 h 1553882"/>
                    <a:gd name="connsiteX94" fmla="*/ 723153 w 1370239"/>
                    <a:gd name="connsiteY94" fmla="*/ 1033929 h 1553882"/>
                    <a:gd name="connsiteX95" fmla="*/ 699247 w 1370239"/>
                    <a:gd name="connsiteY95" fmla="*/ 1075765 h 1553882"/>
                    <a:gd name="connsiteX96" fmla="*/ 693271 w 1370239"/>
                    <a:gd name="connsiteY96" fmla="*/ 1093694 h 1553882"/>
                    <a:gd name="connsiteX97" fmla="*/ 669365 w 1370239"/>
                    <a:gd name="connsiteY97" fmla="*/ 1129553 h 1553882"/>
                    <a:gd name="connsiteX98" fmla="*/ 663388 w 1370239"/>
                    <a:gd name="connsiteY98" fmla="*/ 1147482 h 1553882"/>
                    <a:gd name="connsiteX99" fmla="*/ 645459 w 1370239"/>
                    <a:gd name="connsiteY99" fmla="*/ 1159435 h 1553882"/>
                    <a:gd name="connsiteX100" fmla="*/ 609600 w 1370239"/>
                    <a:gd name="connsiteY100" fmla="*/ 1213223 h 1553882"/>
                    <a:gd name="connsiteX101" fmla="*/ 597647 w 1370239"/>
                    <a:gd name="connsiteY101" fmla="*/ 1231153 h 1553882"/>
                    <a:gd name="connsiteX102" fmla="*/ 585694 w 1370239"/>
                    <a:gd name="connsiteY102" fmla="*/ 1249082 h 1553882"/>
                    <a:gd name="connsiteX103" fmla="*/ 579718 w 1370239"/>
                    <a:gd name="connsiteY103" fmla="*/ 1267012 h 1553882"/>
                    <a:gd name="connsiteX104" fmla="*/ 585694 w 1370239"/>
                    <a:gd name="connsiteY104" fmla="*/ 1290917 h 1553882"/>
                    <a:gd name="connsiteX105" fmla="*/ 561788 w 1370239"/>
                    <a:gd name="connsiteY105" fmla="*/ 1296894 h 1553882"/>
                    <a:gd name="connsiteX106" fmla="*/ 519953 w 1370239"/>
                    <a:gd name="connsiteY106" fmla="*/ 1308847 h 1553882"/>
                    <a:gd name="connsiteX107" fmla="*/ 460188 w 1370239"/>
                    <a:gd name="connsiteY107" fmla="*/ 1314823 h 1553882"/>
                    <a:gd name="connsiteX108" fmla="*/ 442259 w 1370239"/>
                    <a:gd name="connsiteY108" fmla="*/ 1320800 h 1553882"/>
                    <a:gd name="connsiteX109" fmla="*/ 424329 w 1370239"/>
                    <a:gd name="connsiteY109" fmla="*/ 1410447 h 1553882"/>
                    <a:gd name="connsiteX110" fmla="*/ 346635 w 1370239"/>
                    <a:gd name="connsiteY110" fmla="*/ 1398494 h 1553882"/>
                    <a:gd name="connsiteX111" fmla="*/ 310776 w 1370239"/>
                    <a:gd name="connsiteY111" fmla="*/ 1386541 h 1553882"/>
                    <a:gd name="connsiteX112" fmla="*/ 292847 w 1370239"/>
                    <a:gd name="connsiteY112" fmla="*/ 1380565 h 1553882"/>
                    <a:gd name="connsiteX113" fmla="*/ 286871 w 1370239"/>
                    <a:gd name="connsiteY113" fmla="*/ 1398494 h 1553882"/>
                    <a:gd name="connsiteX114" fmla="*/ 292847 w 1370239"/>
                    <a:gd name="connsiteY114" fmla="*/ 1446306 h 1553882"/>
                    <a:gd name="connsiteX115" fmla="*/ 310776 w 1370239"/>
                    <a:gd name="connsiteY115" fmla="*/ 1464235 h 1553882"/>
                    <a:gd name="connsiteX116" fmla="*/ 346635 w 1370239"/>
                    <a:gd name="connsiteY116" fmla="*/ 1488141 h 1553882"/>
                    <a:gd name="connsiteX117" fmla="*/ 370541 w 1370239"/>
                    <a:gd name="connsiteY117" fmla="*/ 1494117 h 1553882"/>
                    <a:gd name="connsiteX118" fmla="*/ 388471 w 1370239"/>
                    <a:gd name="connsiteY118" fmla="*/ 1500094 h 1553882"/>
                    <a:gd name="connsiteX119" fmla="*/ 508000 w 1370239"/>
                    <a:gd name="connsiteY119" fmla="*/ 1512047 h 1553882"/>
                    <a:gd name="connsiteX120" fmla="*/ 484094 w 1370239"/>
                    <a:gd name="connsiteY120" fmla="*/ 1518023 h 1553882"/>
                    <a:gd name="connsiteX121" fmla="*/ 430306 w 1370239"/>
                    <a:gd name="connsiteY121" fmla="*/ 1512047 h 1553882"/>
                    <a:gd name="connsiteX122" fmla="*/ 394447 w 1370239"/>
                    <a:gd name="connsiteY122" fmla="*/ 1500094 h 1553882"/>
                    <a:gd name="connsiteX123" fmla="*/ 376518 w 1370239"/>
                    <a:gd name="connsiteY123" fmla="*/ 1494117 h 1553882"/>
                    <a:gd name="connsiteX124" fmla="*/ 346635 w 1370239"/>
                    <a:gd name="connsiteY124" fmla="*/ 1482165 h 1553882"/>
                    <a:gd name="connsiteX125" fmla="*/ 268941 w 1370239"/>
                    <a:gd name="connsiteY125" fmla="*/ 1470212 h 1553882"/>
                    <a:gd name="connsiteX126" fmla="*/ 251012 w 1370239"/>
                    <a:gd name="connsiteY126" fmla="*/ 1476188 h 1553882"/>
                    <a:gd name="connsiteX127" fmla="*/ 239059 w 1370239"/>
                    <a:gd name="connsiteY127" fmla="*/ 1512047 h 1553882"/>
                    <a:gd name="connsiteX128" fmla="*/ 233082 w 1370239"/>
                    <a:gd name="connsiteY128" fmla="*/ 1547906 h 1553882"/>
                    <a:gd name="connsiteX129" fmla="*/ 209176 w 1370239"/>
                    <a:gd name="connsiteY129" fmla="*/ 1553882 h 1553882"/>
                    <a:gd name="connsiteX130" fmla="*/ 113553 w 1370239"/>
                    <a:gd name="connsiteY130" fmla="*/ 1547906 h 1553882"/>
                    <a:gd name="connsiteX131" fmla="*/ 71718 w 1370239"/>
                    <a:gd name="connsiteY131" fmla="*/ 1535953 h 1553882"/>
                    <a:gd name="connsiteX132" fmla="*/ 47812 w 1370239"/>
                    <a:gd name="connsiteY132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65741 w 1370239"/>
                    <a:gd name="connsiteY6" fmla="*/ 1392517 h 1553882"/>
                    <a:gd name="connsiteX7" fmla="*/ 23906 w 1370239"/>
                    <a:gd name="connsiteY7" fmla="*/ 1332753 h 1553882"/>
                    <a:gd name="connsiteX8" fmla="*/ 149412 w 1370239"/>
                    <a:gd name="connsiteY8" fmla="*/ 1243106 h 1553882"/>
                    <a:gd name="connsiteX9" fmla="*/ 167341 w 1370239"/>
                    <a:gd name="connsiteY9" fmla="*/ 1267012 h 1553882"/>
                    <a:gd name="connsiteX10" fmla="*/ 197223 w 1370239"/>
                    <a:gd name="connsiteY10" fmla="*/ 1302870 h 1553882"/>
                    <a:gd name="connsiteX11" fmla="*/ 221129 w 1370239"/>
                    <a:gd name="connsiteY11" fmla="*/ 1314823 h 1553882"/>
                    <a:gd name="connsiteX12" fmla="*/ 227106 w 1370239"/>
                    <a:gd name="connsiteY12" fmla="*/ 1296894 h 1553882"/>
                    <a:gd name="connsiteX13" fmla="*/ 227106 w 1370239"/>
                    <a:gd name="connsiteY13" fmla="*/ 1153459 h 1553882"/>
                    <a:gd name="connsiteX14" fmla="*/ 221129 w 1370239"/>
                    <a:gd name="connsiteY14" fmla="*/ 1135529 h 1553882"/>
                    <a:gd name="connsiteX15" fmla="*/ 203200 w 1370239"/>
                    <a:gd name="connsiteY15" fmla="*/ 1069788 h 1553882"/>
                    <a:gd name="connsiteX16" fmla="*/ 197223 w 1370239"/>
                    <a:gd name="connsiteY16" fmla="*/ 1051859 h 1553882"/>
                    <a:gd name="connsiteX17" fmla="*/ 203200 w 1370239"/>
                    <a:gd name="connsiteY17" fmla="*/ 1087717 h 1553882"/>
                    <a:gd name="connsiteX18" fmla="*/ 233082 w 1370239"/>
                    <a:gd name="connsiteY18" fmla="*/ 1141506 h 1553882"/>
                    <a:gd name="connsiteX19" fmla="*/ 251012 w 1370239"/>
                    <a:gd name="connsiteY19" fmla="*/ 1159435 h 1553882"/>
                    <a:gd name="connsiteX20" fmla="*/ 268941 w 1370239"/>
                    <a:gd name="connsiteY20" fmla="*/ 1165412 h 1553882"/>
                    <a:gd name="connsiteX21" fmla="*/ 316753 w 1370239"/>
                    <a:gd name="connsiteY21" fmla="*/ 1159435 h 1553882"/>
                    <a:gd name="connsiteX22" fmla="*/ 322729 w 1370239"/>
                    <a:gd name="connsiteY22" fmla="*/ 1141506 h 1553882"/>
                    <a:gd name="connsiteX23" fmla="*/ 316753 w 1370239"/>
                    <a:gd name="connsiteY23" fmla="*/ 1087717 h 1553882"/>
                    <a:gd name="connsiteX24" fmla="*/ 310776 w 1370239"/>
                    <a:gd name="connsiteY24" fmla="*/ 1063812 h 1553882"/>
                    <a:gd name="connsiteX25" fmla="*/ 292847 w 1370239"/>
                    <a:gd name="connsiteY25" fmla="*/ 1027953 h 1553882"/>
                    <a:gd name="connsiteX26" fmla="*/ 274918 w 1370239"/>
                    <a:gd name="connsiteY26" fmla="*/ 1010023 h 1553882"/>
                    <a:gd name="connsiteX27" fmla="*/ 280894 w 1370239"/>
                    <a:gd name="connsiteY27" fmla="*/ 932329 h 1553882"/>
                    <a:gd name="connsiteX28" fmla="*/ 304800 w 1370239"/>
                    <a:gd name="connsiteY28" fmla="*/ 950259 h 1553882"/>
                    <a:gd name="connsiteX29" fmla="*/ 322729 w 1370239"/>
                    <a:gd name="connsiteY29" fmla="*/ 962212 h 1553882"/>
                    <a:gd name="connsiteX30" fmla="*/ 346635 w 1370239"/>
                    <a:gd name="connsiteY30" fmla="*/ 974165 h 1553882"/>
                    <a:gd name="connsiteX31" fmla="*/ 364565 w 1370239"/>
                    <a:gd name="connsiteY31" fmla="*/ 992094 h 1553882"/>
                    <a:gd name="connsiteX32" fmla="*/ 382494 w 1370239"/>
                    <a:gd name="connsiteY32" fmla="*/ 986117 h 1553882"/>
                    <a:gd name="connsiteX33" fmla="*/ 388471 w 1370239"/>
                    <a:gd name="connsiteY33" fmla="*/ 968188 h 1553882"/>
                    <a:gd name="connsiteX34" fmla="*/ 394447 w 1370239"/>
                    <a:gd name="connsiteY34" fmla="*/ 842682 h 1553882"/>
                    <a:gd name="connsiteX35" fmla="*/ 424329 w 1370239"/>
                    <a:gd name="connsiteY35" fmla="*/ 806823 h 1553882"/>
                    <a:gd name="connsiteX36" fmla="*/ 442259 w 1370239"/>
                    <a:gd name="connsiteY36" fmla="*/ 770965 h 1553882"/>
                    <a:gd name="connsiteX37" fmla="*/ 448235 w 1370239"/>
                    <a:gd name="connsiteY37" fmla="*/ 753035 h 1553882"/>
                    <a:gd name="connsiteX38" fmla="*/ 478118 w 1370239"/>
                    <a:gd name="connsiteY38" fmla="*/ 717176 h 1553882"/>
                    <a:gd name="connsiteX39" fmla="*/ 513976 w 1370239"/>
                    <a:gd name="connsiteY39" fmla="*/ 693270 h 1553882"/>
                    <a:gd name="connsiteX40" fmla="*/ 567765 w 1370239"/>
                    <a:gd name="connsiteY40" fmla="*/ 675341 h 1553882"/>
                    <a:gd name="connsiteX41" fmla="*/ 585694 w 1370239"/>
                    <a:gd name="connsiteY41" fmla="*/ 669365 h 1553882"/>
                    <a:gd name="connsiteX42" fmla="*/ 603623 w 1370239"/>
                    <a:gd name="connsiteY42" fmla="*/ 657412 h 1553882"/>
                    <a:gd name="connsiteX43" fmla="*/ 639482 w 1370239"/>
                    <a:gd name="connsiteY43" fmla="*/ 621553 h 1553882"/>
                    <a:gd name="connsiteX44" fmla="*/ 651435 w 1370239"/>
                    <a:gd name="connsiteY44" fmla="*/ 567765 h 1553882"/>
                    <a:gd name="connsiteX45" fmla="*/ 663388 w 1370239"/>
                    <a:gd name="connsiteY45" fmla="*/ 496047 h 1553882"/>
                    <a:gd name="connsiteX46" fmla="*/ 699247 w 1370239"/>
                    <a:gd name="connsiteY46" fmla="*/ 430306 h 1553882"/>
                    <a:gd name="connsiteX47" fmla="*/ 717176 w 1370239"/>
                    <a:gd name="connsiteY47" fmla="*/ 406400 h 1553882"/>
                    <a:gd name="connsiteX48" fmla="*/ 759012 w 1370239"/>
                    <a:gd name="connsiteY48" fmla="*/ 364565 h 1553882"/>
                    <a:gd name="connsiteX49" fmla="*/ 800847 w 1370239"/>
                    <a:gd name="connsiteY49" fmla="*/ 310776 h 1553882"/>
                    <a:gd name="connsiteX50" fmla="*/ 830729 w 1370239"/>
                    <a:gd name="connsiteY50" fmla="*/ 274917 h 1553882"/>
                    <a:gd name="connsiteX51" fmla="*/ 854635 w 1370239"/>
                    <a:gd name="connsiteY51" fmla="*/ 239059 h 1553882"/>
                    <a:gd name="connsiteX52" fmla="*/ 866588 w 1370239"/>
                    <a:gd name="connsiteY52" fmla="*/ 221129 h 1553882"/>
                    <a:gd name="connsiteX53" fmla="*/ 884518 w 1370239"/>
                    <a:gd name="connsiteY53" fmla="*/ 197223 h 1553882"/>
                    <a:gd name="connsiteX54" fmla="*/ 908423 w 1370239"/>
                    <a:gd name="connsiteY54" fmla="*/ 161365 h 1553882"/>
                    <a:gd name="connsiteX55" fmla="*/ 914400 w 1370239"/>
                    <a:gd name="connsiteY55" fmla="*/ 137459 h 1553882"/>
                    <a:gd name="connsiteX56" fmla="*/ 956235 w 1370239"/>
                    <a:gd name="connsiteY56" fmla="*/ 89647 h 1553882"/>
                    <a:gd name="connsiteX57" fmla="*/ 980141 w 1370239"/>
                    <a:gd name="connsiteY57" fmla="*/ 77694 h 1553882"/>
                    <a:gd name="connsiteX58" fmla="*/ 998071 w 1370239"/>
                    <a:gd name="connsiteY58" fmla="*/ 71717 h 1553882"/>
                    <a:gd name="connsiteX59" fmla="*/ 1016000 w 1370239"/>
                    <a:gd name="connsiteY59" fmla="*/ 59765 h 1553882"/>
                    <a:gd name="connsiteX60" fmla="*/ 1033929 w 1370239"/>
                    <a:gd name="connsiteY60" fmla="*/ 53788 h 1553882"/>
                    <a:gd name="connsiteX61" fmla="*/ 1051859 w 1370239"/>
                    <a:gd name="connsiteY61" fmla="*/ 41835 h 1553882"/>
                    <a:gd name="connsiteX62" fmla="*/ 1069788 w 1370239"/>
                    <a:gd name="connsiteY62" fmla="*/ 35859 h 1553882"/>
                    <a:gd name="connsiteX63" fmla="*/ 1093694 w 1370239"/>
                    <a:gd name="connsiteY63" fmla="*/ 23906 h 1553882"/>
                    <a:gd name="connsiteX64" fmla="*/ 1141506 w 1370239"/>
                    <a:gd name="connsiteY64" fmla="*/ 17929 h 1553882"/>
                    <a:gd name="connsiteX65" fmla="*/ 1207247 w 1370239"/>
                    <a:gd name="connsiteY65" fmla="*/ 5976 h 1553882"/>
                    <a:gd name="connsiteX66" fmla="*/ 1302871 w 1370239"/>
                    <a:gd name="connsiteY66" fmla="*/ 0 h 1553882"/>
                    <a:gd name="connsiteX67" fmla="*/ 1314823 w 1370239"/>
                    <a:gd name="connsiteY67" fmla="*/ 65741 h 1553882"/>
                    <a:gd name="connsiteX68" fmla="*/ 1326776 w 1370239"/>
                    <a:gd name="connsiteY68" fmla="*/ 101600 h 1553882"/>
                    <a:gd name="connsiteX69" fmla="*/ 1362635 w 1370239"/>
                    <a:gd name="connsiteY69" fmla="*/ 161365 h 1553882"/>
                    <a:gd name="connsiteX70" fmla="*/ 1362635 w 1370239"/>
                    <a:gd name="connsiteY70" fmla="*/ 298823 h 1553882"/>
                    <a:gd name="connsiteX71" fmla="*/ 1350682 w 1370239"/>
                    <a:gd name="connsiteY71" fmla="*/ 316753 h 1553882"/>
                    <a:gd name="connsiteX72" fmla="*/ 1314823 w 1370239"/>
                    <a:gd name="connsiteY72" fmla="*/ 388470 h 1553882"/>
                    <a:gd name="connsiteX73" fmla="*/ 1261035 w 1370239"/>
                    <a:gd name="connsiteY73" fmla="*/ 424329 h 1553882"/>
                    <a:gd name="connsiteX74" fmla="*/ 1243106 w 1370239"/>
                    <a:gd name="connsiteY74" fmla="*/ 436282 h 1553882"/>
                    <a:gd name="connsiteX75" fmla="*/ 1201271 w 1370239"/>
                    <a:gd name="connsiteY75" fmla="*/ 466165 h 1553882"/>
                    <a:gd name="connsiteX76" fmla="*/ 1147482 w 1370239"/>
                    <a:gd name="connsiteY76" fmla="*/ 502023 h 1553882"/>
                    <a:gd name="connsiteX77" fmla="*/ 1129553 w 1370239"/>
                    <a:gd name="connsiteY77" fmla="*/ 513976 h 1553882"/>
                    <a:gd name="connsiteX78" fmla="*/ 1111623 w 1370239"/>
                    <a:gd name="connsiteY78" fmla="*/ 525929 h 1553882"/>
                    <a:gd name="connsiteX79" fmla="*/ 1081741 w 1370239"/>
                    <a:gd name="connsiteY79" fmla="*/ 561788 h 1553882"/>
                    <a:gd name="connsiteX80" fmla="*/ 1051859 w 1370239"/>
                    <a:gd name="connsiteY80" fmla="*/ 597647 h 1553882"/>
                    <a:gd name="connsiteX81" fmla="*/ 1045882 w 1370239"/>
                    <a:gd name="connsiteY81" fmla="*/ 621553 h 1553882"/>
                    <a:gd name="connsiteX82" fmla="*/ 1027953 w 1370239"/>
                    <a:gd name="connsiteY82" fmla="*/ 639482 h 1553882"/>
                    <a:gd name="connsiteX83" fmla="*/ 1016000 w 1370239"/>
                    <a:gd name="connsiteY83" fmla="*/ 657412 h 1553882"/>
                    <a:gd name="connsiteX84" fmla="*/ 1010023 w 1370239"/>
                    <a:gd name="connsiteY84" fmla="*/ 675341 h 1553882"/>
                    <a:gd name="connsiteX85" fmla="*/ 980141 w 1370239"/>
                    <a:gd name="connsiteY85" fmla="*/ 717176 h 1553882"/>
                    <a:gd name="connsiteX86" fmla="*/ 950259 w 1370239"/>
                    <a:gd name="connsiteY86" fmla="*/ 770965 h 1553882"/>
                    <a:gd name="connsiteX87" fmla="*/ 914400 w 1370239"/>
                    <a:gd name="connsiteY87" fmla="*/ 830729 h 1553882"/>
                    <a:gd name="connsiteX88" fmla="*/ 902447 w 1370239"/>
                    <a:gd name="connsiteY88" fmla="*/ 848659 h 1553882"/>
                    <a:gd name="connsiteX89" fmla="*/ 884518 w 1370239"/>
                    <a:gd name="connsiteY89" fmla="*/ 860612 h 1553882"/>
                    <a:gd name="connsiteX90" fmla="*/ 830729 w 1370239"/>
                    <a:gd name="connsiteY90" fmla="*/ 920376 h 1553882"/>
                    <a:gd name="connsiteX91" fmla="*/ 764988 w 1370239"/>
                    <a:gd name="connsiteY91" fmla="*/ 980141 h 1553882"/>
                    <a:gd name="connsiteX92" fmla="*/ 747059 w 1370239"/>
                    <a:gd name="connsiteY92" fmla="*/ 998070 h 1553882"/>
                    <a:gd name="connsiteX93" fmla="*/ 723153 w 1370239"/>
                    <a:gd name="connsiteY93" fmla="*/ 1033929 h 1553882"/>
                    <a:gd name="connsiteX94" fmla="*/ 699247 w 1370239"/>
                    <a:gd name="connsiteY94" fmla="*/ 1075765 h 1553882"/>
                    <a:gd name="connsiteX95" fmla="*/ 693271 w 1370239"/>
                    <a:gd name="connsiteY95" fmla="*/ 1093694 h 1553882"/>
                    <a:gd name="connsiteX96" fmla="*/ 669365 w 1370239"/>
                    <a:gd name="connsiteY96" fmla="*/ 1129553 h 1553882"/>
                    <a:gd name="connsiteX97" fmla="*/ 663388 w 1370239"/>
                    <a:gd name="connsiteY97" fmla="*/ 1147482 h 1553882"/>
                    <a:gd name="connsiteX98" fmla="*/ 645459 w 1370239"/>
                    <a:gd name="connsiteY98" fmla="*/ 1159435 h 1553882"/>
                    <a:gd name="connsiteX99" fmla="*/ 609600 w 1370239"/>
                    <a:gd name="connsiteY99" fmla="*/ 1213223 h 1553882"/>
                    <a:gd name="connsiteX100" fmla="*/ 597647 w 1370239"/>
                    <a:gd name="connsiteY100" fmla="*/ 1231153 h 1553882"/>
                    <a:gd name="connsiteX101" fmla="*/ 585694 w 1370239"/>
                    <a:gd name="connsiteY101" fmla="*/ 1249082 h 1553882"/>
                    <a:gd name="connsiteX102" fmla="*/ 579718 w 1370239"/>
                    <a:gd name="connsiteY102" fmla="*/ 1267012 h 1553882"/>
                    <a:gd name="connsiteX103" fmla="*/ 585694 w 1370239"/>
                    <a:gd name="connsiteY103" fmla="*/ 1290917 h 1553882"/>
                    <a:gd name="connsiteX104" fmla="*/ 561788 w 1370239"/>
                    <a:gd name="connsiteY104" fmla="*/ 1296894 h 1553882"/>
                    <a:gd name="connsiteX105" fmla="*/ 519953 w 1370239"/>
                    <a:gd name="connsiteY105" fmla="*/ 1308847 h 1553882"/>
                    <a:gd name="connsiteX106" fmla="*/ 460188 w 1370239"/>
                    <a:gd name="connsiteY106" fmla="*/ 1314823 h 1553882"/>
                    <a:gd name="connsiteX107" fmla="*/ 442259 w 1370239"/>
                    <a:gd name="connsiteY107" fmla="*/ 1320800 h 1553882"/>
                    <a:gd name="connsiteX108" fmla="*/ 424329 w 1370239"/>
                    <a:gd name="connsiteY108" fmla="*/ 1410447 h 1553882"/>
                    <a:gd name="connsiteX109" fmla="*/ 346635 w 1370239"/>
                    <a:gd name="connsiteY109" fmla="*/ 1398494 h 1553882"/>
                    <a:gd name="connsiteX110" fmla="*/ 310776 w 1370239"/>
                    <a:gd name="connsiteY110" fmla="*/ 1386541 h 1553882"/>
                    <a:gd name="connsiteX111" fmla="*/ 292847 w 1370239"/>
                    <a:gd name="connsiteY111" fmla="*/ 1380565 h 1553882"/>
                    <a:gd name="connsiteX112" fmla="*/ 286871 w 1370239"/>
                    <a:gd name="connsiteY112" fmla="*/ 1398494 h 1553882"/>
                    <a:gd name="connsiteX113" fmla="*/ 292847 w 1370239"/>
                    <a:gd name="connsiteY113" fmla="*/ 1446306 h 1553882"/>
                    <a:gd name="connsiteX114" fmla="*/ 310776 w 1370239"/>
                    <a:gd name="connsiteY114" fmla="*/ 1464235 h 1553882"/>
                    <a:gd name="connsiteX115" fmla="*/ 346635 w 1370239"/>
                    <a:gd name="connsiteY115" fmla="*/ 1488141 h 1553882"/>
                    <a:gd name="connsiteX116" fmla="*/ 370541 w 1370239"/>
                    <a:gd name="connsiteY116" fmla="*/ 1494117 h 1553882"/>
                    <a:gd name="connsiteX117" fmla="*/ 388471 w 1370239"/>
                    <a:gd name="connsiteY117" fmla="*/ 1500094 h 1553882"/>
                    <a:gd name="connsiteX118" fmla="*/ 508000 w 1370239"/>
                    <a:gd name="connsiteY118" fmla="*/ 1512047 h 1553882"/>
                    <a:gd name="connsiteX119" fmla="*/ 484094 w 1370239"/>
                    <a:gd name="connsiteY119" fmla="*/ 1518023 h 1553882"/>
                    <a:gd name="connsiteX120" fmla="*/ 430306 w 1370239"/>
                    <a:gd name="connsiteY120" fmla="*/ 1512047 h 1553882"/>
                    <a:gd name="connsiteX121" fmla="*/ 394447 w 1370239"/>
                    <a:gd name="connsiteY121" fmla="*/ 1500094 h 1553882"/>
                    <a:gd name="connsiteX122" fmla="*/ 376518 w 1370239"/>
                    <a:gd name="connsiteY122" fmla="*/ 1494117 h 1553882"/>
                    <a:gd name="connsiteX123" fmla="*/ 346635 w 1370239"/>
                    <a:gd name="connsiteY123" fmla="*/ 1482165 h 1553882"/>
                    <a:gd name="connsiteX124" fmla="*/ 268941 w 1370239"/>
                    <a:gd name="connsiteY124" fmla="*/ 1470212 h 1553882"/>
                    <a:gd name="connsiteX125" fmla="*/ 251012 w 1370239"/>
                    <a:gd name="connsiteY125" fmla="*/ 1476188 h 1553882"/>
                    <a:gd name="connsiteX126" fmla="*/ 239059 w 1370239"/>
                    <a:gd name="connsiteY126" fmla="*/ 1512047 h 1553882"/>
                    <a:gd name="connsiteX127" fmla="*/ 233082 w 1370239"/>
                    <a:gd name="connsiteY127" fmla="*/ 1547906 h 1553882"/>
                    <a:gd name="connsiteX128" fmla="*/ 209176 w 1370239"/>
                    <a:gd name="connsiteY128" fmla="*/ 1553882 h 1553882"/>
                    <a:gd name="connsiteX129" fmla="*/ 113553 w 1370239"/>
                    <a:gd name="connsiteY129" fmla="*/ 1547906 h 1553882"/>
                    <a:gd name="connsiteX130" fmla="*/ 71718 w 1370239"/>
                    <a:gd name="connsiteY130" fmla="*/ 1535953 h 1553882"/>
                    <a:gd name="connsiteX131" fmla="*/ 47812 w 1370239"/>
                    <a:gd name="connsiteY131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65741 w 1370239"/>
                    <a:gd name="connsiteY5" fmla="*/ 1392517 h 1553882"/>
                    <a:gd name="connsiteX6" fmla="*/ 23906 w 1370239"/>
                    <a:gd name="connsiteY6" fmla="*/ 1332753 h 1553882"/>
                    <a:gd name="connsiteX7" fmla="*/ 149412 w 1370239"/>
                    <a:gd name="connsiteY7" fmla="*/ 1243106 h 1553882"/>
                    <a:gd name="connsiteX8" fmla="*/ 167341 w 1370239"/>
                    <a:gd name="connsiteY8" fmla="*/ 1267012 h 1553882"/>
                    <a:gd name="connsiteX9" fmla="*/ 197223 w 1370239"/>
                    <a:gd name="connsiteY9" fmla="*/ 1302870 h 1553882"/>
                    <a:gd name="connsiteX10" fmla="*/ 221129 w 1370239"/>
                    <a:gd name="connsiteY10" fmla="*/ 1314823 h 1553882"/>
                    <a:gd name="connsiteX11" fmla="*/ 227106 w 1370239"/>
                    <a:gd name="connsiteY11" fmla="*/ 1296894 h 1553882"/>
                    <a:gd name="connsiteX12" fmla="*/ 227106 w 1370239"/>
                    <a:gd name="connsiteY12" fmla="*/ 1153459 h 1553882"/>
                    <a:gd name="connsiteX13" fmla="*/ 221129 w 1370239"/>
                    <a:gd name="connsiteY13" fmla="*/ 1135529 h 1553882"/>
                    <a:gd name="connsiteX14" fmla="*/ 203200 w 1370239"/>
                    <a:gd name="connsiteY14" fmla="*/ 1069788 h 1553882"/>
                    <a:gd name="connsiteX15" fmla="*/ 197223 w 1370239"/>
                    <a:gd name="connsiteY15" fmla="*/ 1051859 h 1553882"/>
                    <a:gd name="connsiteX16" fmla="*/ 203200 w 1370239"/>
                    <a:gd name="connsiteY16" fmla="*/ 1087717 h 1553882"/>
                    <a:gd name="connsiteX17" fmla="*/ 233082 w 1370239"/>
                    <a:gd name="connsiteY17" fmla="*/ 1141506 h 1553882"/>
                    <a:gd name="connsiteX18" fmla="*/ 251012 w 1370239"/>
                    <a:gd name="connsiteY18" fmla="*/ 1159435 h 1553882"/>
                    <a:gd name="connsiteX19" fmla="*/ 268941 w 1370239"/>
                    <a:gd name="connsiteY19" fmla="*/ 1165412 h 1553882"/>
                    <a:gd name="connsiteX20" fmla="*/ 316753 w 1370239"/>
                    <a:gd name="connsiteY20" fmla="*/ 1159435 h 1553882"/>
                    <a:gd name="connsiteX21" fmla="*/ 322729 w 1370239"/>
                    <a:gd name="connsiteY21" fmla="*/ 1141506 h 1553882"/>
                    <a:gd name="connsiteX22" fmla="*/ 316753 w 1370239"/>
                    <a:gd name="connsiteY22" fmla="*/ 1087717 h 1553882"/>
                    <a:gd name="connsiteX23" fmla="*/ 310776 w 1370239"/>
                    <a:gd name="connsiteY23" fmla="*/ 1063812 h 1553882"/>
                    <a:gd name="connsiteX24" fmla="*/ 292847 w 1370239"/>
                    <a:gd name="connsiteY24" fmla="*/ 1027953 h 1553882"/>
                    <a:gd name="connsiteX25" fmla="*/ 274918 w 1370239"/>
                    <a:gd name="connsiteY25" fmla="*/ 1010023 h 1553882"/>
                    <a:gd name="connsiteX26" fmla="*/ 280894 w 1370239"/>
                    <a:gd name="connsiteY26" fmla="*/ 932329 h 1553882"/>
                    <a:gd name="connsiteX27" fmla="*/ 304800 w 1370239"/>
                    <a:gd name="connsiteY27" fmla="*/ 950259 h 1553882"/>
                    <a:gd name="connsiteX28" fmla="*/ 322729 w 1370239"/>
                    <a:gd name="connsiteY28" fmla="*/ 962212 h 1553882"/>
                    <a:gd name="connsiteX29" fmla="*/ 346635 w 1370239"/>
                    <a:gd name="connsiteY29" fmla="*/ 974165 h 1553882"/>
                    <a:gd name="connsiteX30" fmla="*/ 364565 w 1370239"/>
                    <a:gd name="connsiteY30" fmla="*/ 992094 h 1553882"/>
                    <a:gd name="connsiteX31" fmla="*/ 382494 w 1370239"/>
                    <a:gd name="connsiteY31" fmla="*/ 986117 h 1553882"/>
                    <a:gd name="connsiteX32" fmla="*/ 388471 w 1370239"/>
                    <a:gd name="connsiteY32" fmla="*/ 968188 h 1553882"/>
                    <a:gd name="connsiteX33" fmla="*/ 394447 w 1370239"/>
                    <a:gd name="connsiteY33" fmla="*/ 842682 h 1553882"/>
                    <a:gd name="connsiteX34" fmla="*/ 424329 w 1370239"/>
                    <a:gd name="connsiteY34" fmla="*/ 806823 h 1553882"/>
                    <a:gd name="connsiteX35" fmla="*/ 442259 w 1370239"/>
                    <a:gd name="connsiteY35" fmla="*/ 770965 h 1553882"/>
                    <a:gd name="connsiteX36" fmla="*/ 448235 w 1370239"/>
                    <a:gd name="connsiteY36" fmla="*/ 753035 h 1553882"/>
                    <a:gd name="connsiteX37" fmla="*/ 478118 w 1370239"/>
                    <a:gd name="connsiteY37" fmla="*/ 717176 h 1553882"/>
                    <a:gd name="connsiteX38" fmla="*/ 513976 w 1370239"/>
                    <a:gd name="connsiteY38" fmla="*/ 693270 h 1553882"/>
                    <a:gd name="connsiteX39" fmla="*/ 567765 w 1370239"/>
                    <a:gd name="connsiteY39" fmla="*/ 675341 h 1553882"/>
                    <a:gd name="connsiteX40" fmla="*/ 585694 w 1370239"/>
                    <a:gd name="connsiteY40" fmla="*/ 669365 h 1553882"/>
                    <a:gd name="connsiteX41" fmla="*/ 603623 w 1370239"/>
                    <a:gd name="connsiteY41" fmla="*/ 657412 h 1553882"/>
                    <a:gd name="connsiteX42" fmla="*/ 639482 w 1370239"/>
                    <a:gd name="connsiteY42" fmla="*/ 621553 h 1553882"/>
                    <a:gd name="connsiteX43" fmla="*/ 651435 w 1370239"/>
                    <a:gd name="connsiteY43" fmla="*/ 567765 h 1553882"/>
                    <a:gd name="connsiteX44" fmla="*/ 663388 w 1370239"/>
                    <a:gd name="connsiteY44" fmla="*/ 496047 h 1553882"/>
                    <a:gd name="connsiteX45" fmla="*/ 699247 w 1370239"/>
                    <a:gd name="connsiteY45" fmla="*/ 430306 h 1553882"/>
                    <a:gd name="connsiteX46" fmla="*/ 717176 w 1370239"/>
                    <a:gd name="connsiteY46" fmla="*/ 406400 h 1553882"/>
                    <a:gd name="connsiteX47" fmla="*/ 759012 w 1370239"/>
                    <a:gd name="connsiteY47" fmla="*/ 364565 h 1553882"/>
                    <a:gd name="connsiteX48" fmla="*/ 800847 w 1370239"/>
                    <a:gd name="connsiteY48" fmla="*/ 310776 h 1553882"/>
                    <a:gd name="connsiteX49" fmla="*/ 830729 w 1370239"/>
                    <a:gd name="connsiteY49" fmla="*/ 274917 h 1553882"/>
                    <a:gd name="connsiteX50" fmla="*/ 854635 w 1370239"/>
                    <a:gd name="connsiteY50" fmla="*/ 239059 h 1553882"/>
                    <a:gd name="connsiteX51" fmla="*/ 866588 w 1370239"/>
                    <a:gd name="connsiteY51" fmla="*/ 221129 h 1553882"/>
                    <a:gd name="connsiteX52" fmla="*/ 884518 w 1370239"/>
                    <a:gd name="connsiteY52" fmla="*/ 197223 h 1553882"/>
                    <a:gd name="connsiteX53" fmla="*/ 908423 w 1370239"/>
                    <a:gd name="connsiteY53" fmla="*/ 161365 h 1553882"/>
                    <a:gd name="connsiteX54" fmla="*/ 914400 w 1370239"/>
                    <a:gd name="connsiteY54" fmla="*/ 137459 h 1553882"/>
                    <a:gd name="connsiteX55" fmla="*/ 956235 w 1370239"/>
                    <a:gd name="connsiteY55" fmla="*/ 89647 h 1553882"/>
                    <a:gd name="connsiteX56" fmla="*/ 980141 w 1370239"/>
                    <a:gd name="connsiteY56" fmla="*/ 77694 h 1553882"/>
                    <a:gd name="connsiteX57" fmla="*/ 998071 w 1370239"/>
                    <a:gd name="connsiteY57" fmla="*/ 71717 h 1553882"/>
                    <a:gd name="connsiteX58" fmla="*/ 1016000 w 1370239"/>
                    <a:gd name="connsiteY58" fmla="*/ 59765 h 1553882"/>
                    <a:gd name="connsiteX59" fmla="*/ 1033929 w 1370239"/>
                    <a:gd name="connsiteY59" fmla="*/ 53788 h 1553882"/>
                    <a:gd name="connsiteX60" fmla="*/ 1051859 w 1370239"/>
                    <a:gd name="connsiteY60" fmla="*/ 41835 h 1553882"/>
                    <a:gd name="connsiteX61" fmla="*/ 1069788 w 1370239"/>
                    <a:gd name="connsiteY61" fmla="*/ 35859 h 1553882"/>
                    <a:gd name="connsiteX62" fmla="*/ 1093694 w 1370239"/>
                    <a:gd name="connsiteY62" fmla="*/ 23906 h 1553882"/>
                    <a:gd name="connsiteX63" fmla="*/ 1141506 w 1370239"/>
                    <a:gd name="connsiteY63" fmla="*/ 17929 h 1553882"/>
                    <a:gd name="connsiteX64" fmla="*/ 1207247 w 1370239"/>
                    <a:gd name="connsiteY64" fmla="*/ 5976 h 1553882"/>
                    <a:gd name="connsiteX65" fmla="*/ 1302871 w 1370239"/>
                    <a:gd name="connsiteY65" fmla="*/ 0 h 1553882"/>
                    <a:gd name="connsiteX66" fmla="*/ 1314823 w 1370239"/>
                    <a:gd name="connsiteY66" fmla="*/ 65741 h 1553882"/>
                    <a:gd name="connsiteX67" fmla="*/ 1326776 w 1370239"/>
                    <a:gd name="connsiteY67" fmla="*/ 101600 h 1553882"/>
                    <a:gd name="connsiteX68" fmla="*/ 1362635 w 1370239"/>
                    <a:gd name="connsiteY68" fmla="*/ 161365 h 1553882"/>
                    <a:gd name="connsiteX69" fmla="*/ 1362635 w 1370239"/>
                    <a:gd name="connsiteY69" fmla="*/ 298823 h 1553882"/>
                    <a:gd name="connsiteX70" fmla="*/ 1350682 w 1370239"/>
                    <a:gd name="connsiteY70" fmla="*/ 316753 h 1553882"/>
                    <a:gd name="connsiteX71" fmla="*/ 1314823 w 1370239"/>
                    <a:gd name="connsiteY71" fmla="*/ 388470 h 1553882"/>
                    <a:gd name="connsiteX72" fmla="*/ 1261035 w 1370239"/>
                    <a:gd name="connsiteY72" fmla="*/ 424329 h 1553882"/>
                    <a:gd name="connsiteX73" fmla="*/ 1243106 w 1370239"/>
                    <a:gd name="connsiteY73" fmla="*/ 436282 h 1553882"/>
                    <a:gd name="connsiteX74" fmla="*/ 1201271 w 1370239"/>
                    <a:gd name="connsiteY74" fmla="*/ 466165 h 1553882"/>
                    <a:gd name="connsiteX75" fmla="*/ 1147482 w 1370239"/>
                    <a:gd name="connsiteY75" fmla="*/ 502023 h 1553882"/>
                    <a:gd name="connsiteX76" fmla="*/ 1129553 w 1370239"/>
                    <a:gd name="connsiteY76" fmla="*/ 513976 h 1553882"/>
                    <a:gd name="connsiteX77" fmla="*/ 1111623 w 1370239"/>
                    <a:gd name="connsiteY77" fmla="*/ 525929 h 1553882"/>
                    <a:gd name="connsiteX78" fmla="*/ 1081741 w 1370239"/>
                    <a:gd name="connsiteY78" fmla="*/ 561788 h 1553882"/>
                    <a:gd name="connsiteX79" fmla="*/ 1051859 w 1370239"/>
                    <a:gd name="connsiteY79" fmla="*/ 597647 h 1553882"/>
                    <a:gd name="connsiteX80" fmla="*/ 1045882 w 1370239"/>
                    <a:gd name="connsiteY80" fmla="*/ 621553 h 1553882"/>
                    <a:gd name="connsiteX81" fmla="*/ 1027953 w 1370239"/>
                    <a:gd name="connsiteY81" fmla="*/ 639482 h 1553882"/>
                    <a:gd name="connsiteX82" fmla="*/ 1016000 w 1370239"/>
                    <a:gd name="connsiteY82" fmla="*/ 657412 h 1553882"/>
                    <a:gd name="connsiteX83" fmla="*/ 1010023 w 1370239"/>
                    <a:gd name="connsiteY83" fmla="*/ 675341 h 1553882"/>
                    <a:gd name="connsiteX84" fmla="*/ 980141 w 1370239"/>
                    <a:gd name="connsiteY84" fmla="*/ 717176 h 1553882"/>
                    <a:gd name="connsiteX85" fmla="*/ 950259 w 1370239"/>
                    <a:gd name="connsiteY85" fmla="*/ 770965 h 1553882"/>
                    <a:gd name="connsiteX86" fmla="*/ 914400 w 1370239"/>
                    <a:gd name="connsiteY86" fmla="*/ 830729 h 1553882"/>
                    <a:gd name="connsiteX87" fmla="*/ 902447 w 1370239"/>
                    <a:gd name="connsiteY87" fmla="*/ 848659 h 1553882"/>
                    <a:gd name="connsiteX88" fmla="*/ 884518 w 1370239"/>
                    <a:gd name="connsiteY88" fmla="*/ 860612 h 1553882"/>
                    <a:gd name="connsiteX89" fmla="*/ 830729 w 1370239"/>
                    <a:gd name="connsiteY89" fmla="*/ 920376 h 1553882"/>
                    <a:gd name="connsiteX90" fmla="*/ 764988 w 1370239"/>
                    <a:gd name="connsiteY90" fmla="*/ 980141 h 1553882"/>
                    <a:gd name="connsiteX91" fmla="*/ 747059 w 1370239"/>
                    <a:gd name="connsiteY91" fmla="*/ 998070 h 1553882"/>
                    <a:gd name="connsiteX92" fmla="*/ 723153 w 1370239"/>
                    <a:gd name="connsiteY92" fmla="*/ 1033929 h 1553882"/>
                    <a:gd name="connsiteX93" fmla="*/ 699247 w 1370239"/>
                    <a:gd name="connsiteY93" fmla="*/ 1075765 h 1553882"/>
                    <a:gd name="connsiteX94" fmla="*/ 693271 w 1370239"/>
                    <a:gd name="connsiteY94" fmla="*/ 1093694 h 1553882"/>
                    <a:gd name="connsiteX95" fmla="*/ 669365 w 1370239"/>
                    <a:gd name="connsiteY95" fmla="*/ 1129553 h 1553882"/>
                    <a:gd name="connsiteX96" fmla="*/ 663388 w 1370239"/>
                    <a:gd name="connsiteY96" fmla="*/ 1147482 h 1553882"/>
                    <a:gd name="connsiteX97" fmla="*/ 645459 w 1370239"/>
                    <a:gd name="connsiteY97" fmla="*/ 1159435 h 1553882"/>
                    <a:gd name="connsiteX98" fmla="*/ 609600 w 1370239"/>
                    <a:gd name="connsiteY98" fmla="*/ 1213223 h 1553882"/>
                    <a:gd name="connsiteX99" fmla="*/ 597647 w 1370239"/>
                    <a:gd name="connsiteY99" fmla="*/ 1231153 h 1553882"/>
                    <a:gd name="connsiteX100" fmla="*/ 585694 w 1370239"/>
                    <a:gd name="connsiteY100" fmla="*/ 1249082 h 1553882"/>
                    <a:gd name="connsiteX101" fmla="*/ 579718 w 1370239"/>
                    <a:gd name="connsiteY101" fmla="*/ 1267012 h 1553882"/>
                    <a:gd name="connsiteX102" fmla="*/ 585694 w 1370239"/>
                    <a:gd name="connsiteY102" fmla="*/ 1290917 h 1553882"/>
                    <a:gd name="connsiteX103" fmla="*/ 561788 w 1370239"/>
                    <a:gd name="connsiteY103" fmla="*/ 1296894 h 1553882"/>
                    <a:gd name="connsiteX104" fmla="*/ 519953 w 1370239"/>
                    <a:gd name="connsiteY104" fmla="*/ 1308847 h 1553882"/>
                    <a:gd name="connsiteX105" fmla="*/ 460188 w 1370239"/>
                    <a:gd name="connsiteY105" fmla="*/ 1314823 h 1553882"/>
                    <a:gd name="connsiteX106" fmla="*/ 442259 w 1370239"/>
                    <a:gd name="connsiteY106" fmla="*/ 1320800 h 1553882"/>
                    <a:gd name="connsiteX107" fmla="*/ 424329 w 1370239"/>
                    <a:gd name="connsiteY107" fmla="*/ 1410447 h 1553882"/>
                    <a:gd name="connsiteX108" fmla="*/ 346635 w 1370239"/>
                    <a:gd name="connsiteY108" fmla="*/ 1398494 h 1553882"/>
                    <a:gd name="connsiteX109" fmla="*/ 310776 w 1370239"/>
                    <a:gd name="connsiteY109" fmla="*/ 1386541 h 1553882"/>
                    <a:gd name="connsiteX110" fmla="*/ 292847 w 1370239"/>
                    <a:gd name="connsiteY110" fmla="*/ 1380565 h 1553882"/>
                    <a:gd name="connsiteX111" fmla="*/ 286871 w 1370239"/>
                    <a:gd name="connsiteY111" fmla="*/ 1398494 h 1553882"/>
                    <a:gd name="connsiteX112" fmla="*/ 292847 w 1370239"/>
                    <a:gd name="connsiteY112" fmla="*/ 1446306 h 1553882"/>
                    <a:gd name="connsiteX113" fmla="*/ 310776 w 1370239"/>
                    <a:gd name="connsiteY113" fmla="*/ 1464235 h 1553882"/>
                    <a:gd name="connsiteX114" fmla="*/ 346635 w 1370239"/>
                    <a:gd name="connsiteY114" fmla="*/ 1488141 h 1553882"/>
                    <a:gd name="connsiteX115" fmla="*/ 370541 w 1370239"/>
                    <a:gd name="connsiteY115" fmla="*/ 1494117 h 1553882"/>
                    <a:gd name="connsiteX116" fmla="*/ 388471 w 1370239"/>
                    <a:gd name="connsiteY116" fmla="*/ 1500094 h 1553882"/>
                    <a:gd name="connsiteX117" fmla="*/ 508000 w 1370239"/>
                    <a:gd name="connsiteY117" fmla="*/ 1512047 h 1553882"/>
                    <a:gd name="connsiteX118" fmla="*/ 484094 w 1370239"/>
                    <a:gd name="connsiteY118" fmla="*/ 1518023 h 1553882"/>
                    <a:gd name="connsiteX119" fmla="*/ 430306 w 1370239"/>
                    <a:gd name="connsiteY119" fmla="*/ 1512047 h 1553882"/>
                    <a:gd name="connsiteX120" fmla="*/ 394447 w 1370239"/>
                    <a:gd name="connsiteY120" fmla="*/ 1500094 h 1553882"/>
                    <a:gd name="connsiteX121" fmla="*/ 376518 w 1370239"/>
                    <a:gd name="connsiteY121" fmla="*/ 1494117 h 1553882"/>
                    <a:gd name="connsiteX122" fmla="*/ 346635 w 1370239"/>
                    <a:gd name="connsiteY122" fmla="*/ 1482165 h 1553882"/>
                    <a:gd name="connsiteX123" fmla="*/ 268941 w 1370239"/>
                    <a:gd name="connsiteY123" fmla="*/ 1470212 h 1553882"/>
                    <a:gd name="connsiteX124" fmla="*/ 251012 w 1370239"/>
                    <a:gd name="connsiteY124" fmla="*/ 1476188 h 1553882"/>
                    <a:gd name="connsiteX125" fmla="*/ 239059 w 1370239"/>
                    <a:gd name="connsiteY125" fmla="*/ 1512047 h 1553882"/>
                    <a:gd name="connsiteX126" fmla="*/ 233082 w 1370239"/>
                    <a:gd name="connsiteY126" fmla="*/ 1547906 h 1553882"/>
                    <a:gd name="connsiteX127" fmla="*/ 209176 w 1370239"/>
                    <a:gd name="connsiteY127" fmla="*/ 1553882 h 1553882"/>
                    <a:gd name="connsiteX128" fmla="*/ 113553 w 1370239"/>
                    <a:gd name="connsiteY128" fmla="*/ 1547906 h 1553882"/>
                    <a:gd name="connsiteX129" fmla="*/ 71718 w 1370239"/>
                    <a:gd name="connsiteY129" fmla="*/ 1535953 h 1553882"/>
                    <a:gd name="connsiteX130" fmla="*/ 47812 w 1370239"/>
                    <a:gd name="connsiteY130" fmla="*/ 1535953 h 1553882"/>
                    <a:gd name="connsiteX0" fmla="*/ 48195 w 1370622"/>
                    <a:gd name="connsiteY0" fmla="*/ 1535953 h 1553882"/>
                    <a:gd name="connsiteX1" fmla="*/ 12336 w 1370622"/>
                    <a:gd name="connsiteY1" fmla="*/ 1494117 h 1553882"/>
                    <a:gd name="connsiteX2" fmla="*/ 383 w 1370622"/>
                    <a:gd name="connsiteY2" fmla="*/ 1452282 h 1553882"/>
                    <a:gd name="connsiteX3" fmla="*/ 6359 w 1370622"/>
                    <a:gd name="connsiteY3" fmla="*/ 1428376 h 1553882"/>
                    <a:gd name="connsiteX4" fmla="*/ 66124 w 1370622"/>
                    <a:gd name="connsiteY4" fmla="*/ 1392517 h 1553882"/>
                    <a:gd name="connsiteX5" fmla="*/ 24289 w 1370622"/>
                    <a:gd name="connsiteY5" fmla="*/ 1332753 h 1553882"/>
                    <a:gd name="connsiteX6" fmla="*/ 149795 w 1370622"/>
                    <a:gd name="connsiteY6" fmla="*/ 1243106 h 1553882"/>
                    <a:gd name="connsiteX7" fmla="*/ 167724 w 1370622"/>
                    <a:gd name="connsiteY7" fmla="*/ 1267012 h 1553882"/>
                    <a:gd name="connsiteX8" fmla="*/ 197606 w 1370622"/>
                    <a:gd name="connsiteY8" fmla="*/ 1302870 h 1553882"/>
                    <a:gd name="connsiteX9" fmla="*/ 221512 w 1370622"/>
                    <a:gd name="connsiteY9" fmla="*/ 1314823 h 1553882"/>
                    <a:gd name="connsiteX10" fmla="*/ 227489 w 1370622"/>
                    <a:gd name="connsiteY10" fmla="*/ 1296894 h 1553882"/>
                    <a:gd name="connsiteX11" fmla="*/ 227489 w 1370622"/>
                    <a:gd name="connsiteY11" fmla="*/ 1153459 h 1553882"/>
                    <a:gd name="connsiteX12" fmla="*/ 221512 w 1370622"/>
                    <a:gd name="connsiteY12" fmla="*/ 1135529 h 1553882"/>
                    <a:gd name="connsiteX13" fmla="*/ 203583 w 1370622"/>
                    <a:gd name="connsiteY13" fmla="*/ 1069788 h 1553882"/>
                    <a:gd name="connsiteX14" fmla="*/ 197606 w 1370622"/>
                    <a:gd name="connsiteY14" fmla="*/ 1051859 h 1553882"/>
                    <a:gd name="connsiteX15" fmla="*/ 203583 w 1370622"/>
                    <a:gd name="connsiteY15" fmla="*/ 1087717 h 1553882"/>
                    <a:gd name="connsiteX16" fmla="*/ 233465 w 1370622"/>
                    <a:gd name="connsiteY16" fmla="*/ 1141506 h 1553882"/>
                    <a:gd name="connsiteX17" fmla="*/ 251395 w 1370622"/>
                    <a:gd name="connsiteY17" fmla="*/ 1159435 h 1553882"/>
                    <a:gd name="connsiteX18" fmla="*/ 269324 w 1370622"/>
                    <a:gd name="connsiteY18" fmla="*/ 1165412 h 1553882"/>
                    <a:gd name="connsiteX19" fmla="*/ 317136 w 1370622"/>
                    <a:gd name="connsiteY19" fmla="*/ 1159435 h 1553882"/>
                    <a:gd name="connsiteX20" fmla="*/ 323112 w 1370622"/>
                    <a:gd name="connsiteY20" fmla="*/ 1141506 h 1553882"/>
                    <a:gd name="connsiteX21" fmla="*/ 317136 w 1370622"/>
                    <a:gd name="connsiteY21" fmla="*/ 1087717 h 1553882"/>
                    <a:gd name="connsiteX22" fmla="*/ 311159 w 1370622"/>
                    <a:gd name="connsiteY22" fmla="*/ 1063812 h 1553882"/>
                    <a:gd name="connsiteX23" fmla="*/ 293230 w 1370622"/>
                    <a:gd name="connsiteY23" fmla="*/ 1027953 h 1553882"/>
                    <a:gd name="connsiteX24" fmla="*/ 275301 w 1370622"/>
                    <a:gd name="connsiteY24" fmla="*/ 1010023 h 1553882"/>
                    <a:gd name="connsiteX25" fmla="*/ 281277 w 1370622"/>
                    <a:gd name="connsiteY25" fmla="*/ 932329 h 1553882"/>
                    <a:gd name="connsiteX26" fmla="*/ 305183 w 1370622"/>
                    <a:gd name="connsiteY26" fmla="*/ 950259 h 1553882"/>
                    <a:gd name="connsiteX27" fmla="*/ 323112 w 1370622"/>
                    <a:gd name="connsiteY27" fmla="*/ 962212 h 1553882"/>
                    <a:gd name="connsiteX28" fmla="*/ 347018 w 1370622"/>
                    <a:gd name="connsiteY28" fmla="*/ 974165 h 1553882"/>
                    <a:gd name="connsiteX29" fmla="*/ 364948 w 1370622"/>
                    <a:gd name="connsiteY29" fmla="*/ 992094 h 1553882"/>
                    <a:gd name="connsiteX30" fmla="*/ 382877 w 1370622"/>
                    <a:gd name="connsiteY30" fmla="*/ 986117 h 1553882"/>
                    <a:gd name="connsiteX31" fmla="*/ 388854 w 1370622"/>
                    <a:gd name="connsiteY31" fmla="*/ 968188 h 1553882"/>
                    <a:gd name="connsiteX32" fmla="*/ 394830 w 1370622"/>
                    <a:gd name="connsiteY32" fmla="*/ 842682 h 1553882"/>
                    <a:gd name="connsiteX33" fmla="*/ 424712 w 1370622"/>
                    <a:gd name="connsiteY33" fmla="*/ 806823 h 1553882"/>
                    <a:gd name="connsiteX34" fmla="*/ 442642 w 1370622"/>
                    <a:gd name="connsiteY34" fmla="*/ 770965 h 1553882"/>
                    <a:gd name="connsiteX35" fmla="*/ 448618 w 1370622"/>
                    <a:gd name="connsiteY35" fmla="*/ 753035 h 1553882"/>
                    <a:gd name="connsiteX36" fmla="*/ 478501 w 1370622"/>
                    <a:gd name="connsiteY36" fmla="*/ 717176 h 1553882"/>
                    <a:gd name="connsiteX37" fmla="*/ 514359 w 1370622"/>
                    <a:gd name="connsiteY37" fmla="*/ 693270 h 1553882"/>
                    <a:gd name="connsiteX38" fmla="*/ 568148 w 1370622"/>
                    <a:gd name="connsiteY38" fmla="*/ 675341 h 1553882"/>
                    <a:gd name="connsiteX39" fmla="*/ 586077 w 1370622"/>
                    <a:gd name="connsiteY39" fmla="*/ 669365 h 1553882"/>
                    <a:gd name="connsiteX40" fmla="*/ 604006 w 1370622"/>
                    <a:gd name="connsiteY40" fmla="*/ 657412 h 1553882"/>
                    <a:gd name="connsiteX41" fmla="*/ 639865 w 1370622"/>
                    <a:gd name="connsiteY41" fmla="*/ 621553 h 1553882"/>
                    <a:gd name="connsiteX42" fmla="*/ 651818 w 1370622"/>
                    <a:gd name="connsiteY42" fmla="*/ 567765 h 1553882"/>
                    <a:gd name="connsiteX43" fmla="*/ 663771 w 1370622"/>
                    <a:gd name="connsiteY43" fmla="*/ 496047 h 1553882"/>
                    <a:gd name="connsiteX44" fmla="*/ 699630 w 1370622"/>
                    <a:gd name="connsiteY44" fmla="*/ 430306 h 1553882"/>
                    <a:gd name="connsiteX45" fmla="*/ 717559 w 1370622"/>
                    <a:gd name="connsiteY45" fmla="*/ 406400 h 1553882"/>
                    <a:gd name="connsiteX46" fmla="*/ 759395 w 1370622"/>
                    <a:gd name="connsiteY46" fmla="*/ 364565 h 1553882"/>
                    <a:gd name="connsiteX47" fmla="*/ 801230 w 1370622"/>
                    <a:gd name="connsiteY47" fmla="*/ 310776 h 1553882"/>
                    <a:gd name="connsiteX48" fmla="*/ 831112 w 1370622"/>
                    <a:gd name="connsiteY48" fmla="*/ 274917 h 1553882"/>
                    <a:gd name="connsiteX49" fmla="*/ 855018 w 1370622"/>
                    <a:gd name="connsiteY49" fmla="*/ 239059 h 1553882"/>
                    <a:gd name="connsiteX50" fmla="*/ 866971 w 1370622"/>
                    <a:gd name="connsiteY50" fmla="*/ 221129 h 1553882"/>
                    <a:gd name="connsiteX51" fmla="*/ 884901 w 1370622"/>
                    <a:gd name="connsiteY51" fmla="*/ 197223 h 1553882"/>
                    <a:gd name="connsiteX52" fmla="*/ 908806 w 1370622"/>
                    <a:gd name="connsiteY52" fmla="*/ 161365 h 1553882"/>
                    <a:gd name="connsiteX53" fmla="*/ 914783 w 1370622"/>
                    <a:gd name="connsiteY53" fmla="*/ 137459 h 1553882"/>
                    <a:gd name="connsiteX54" fmla="*/ 956618 w 1370622"/>
                    <a:gd name="connsiteY54" fmla="*/ 89647 h 1553882"/>
                    <a:gd name="connsiteX55" fmla="*/ 980524 w 1370622"/>
                    <a:gd name="connsiteY55" fmla="*/ 77694 h 1553882"/>
                    <a:gd name="connsiteX56" fmla="*/ 998454 w 1370622"/>
                    <a:gd name="connsiteY56" fmla="*/ 71717 h 1553882"/>
                    <a:gd name="connsiteX57" fmla="*/ 1016383 w 1370622"/>
                    <a:gd name="connsiteY57" fmla="*/ 59765 h 1553882"/>
                    <a:gd name="connsiteX58" fmla="*/ 1034312 w 1370622"/>
                    <a:gd name="connsiteY58" fmla="*/ 53788 h 1553882"/>
                    <a:gd name="connsiteX59" fmla="*/ 1052242 w 1370622"/>
                    <a:gd name="connsiteY59" fmla="*/ 41835 h 1553882"/>
                    <a:gd name="connsiteX60" fmla="*/ 1070171 w 1370622"/>
                    <a:gd name="connsiteY60" fmla="*/ 35859 h 1553882"/>
                    <a:gd name="connsiteX61" fmla="*/ 1094077 w 1370622"/>
                    <a:gd name="connsiteY61" fmla="*/ 23906 h 1553882"/>
                    <a:gd name="connsiteX62" fmla="*/ 1141889 w 1370622"/>
                    <a:gd name="connsiteY62" fmla="*/ 17929 h 1553882"/>
                    <a:gd name="connsiteX63" fmla="*/ 1207630 w 1370622"/>
                    <a:gd name="connsiteY63" fmla="*/ 5976 h 1553882"/>
                    <a:gd name="connsiteX64" fmla="*/ 1303254 w 1370622"/>
                    <a:gd name="connsiteY64" fmla="*/ 0 h 1553882"/>
                    <a:gd name="connsiteX65" fmla="*/ 1315206 w 1370622"/>
                    <a:gd name="connsiteY65" fmla="*/ 65741 h 1553882"/>
                    <a:gd name="connsiteX66" fmla="*/ 1327159 w 1370622"/>
                    <a:gd name="connsiteY66" fmla="*/ 101600 h 1553882"/>
                    <a:gd name="connsiteX67" fmla="*/ 1363018 w 1370622"/>
                    <a:gd name="connsiteY67" fmla="*/ 161365 h 1553882"/>
                    <a:gd name="connsiteX68" fmla="*/ 1363018 w 1370622"/>
                    <a:gd name="connsiteY68" fmla="*/ 298823 h 1553882"/>
                    <a:gd name="connsiteX69" fmla="*/ 1351065 w 1370622"/>
                    <a:gd name="connsiteY69" fmla="*/ 316753 h 1553882"/>
                    <a:gd name="connsiteX70" fmla="*/ 1315206 w 1370622"/>
                    <a:gd name="connsiteY70" fmla="*/ 388470 h 1553882"/>
                    <a:gd name="connsiteX71" fmla="*/ 1261418 w 1370622"/>
                    <a:gd name="connsiteY71" fmla="*/ 424329 h 1553882"/>
                    <a:gd name="connsiteX72" fmla="*/ 1243489 w 1370622"/>
                    <a:gd name="connsiteY72" fmla="*/ 436282 h 1553882"/>
                    <a:gd name="connsiteX73" fmla="*/ 1201654 w 1370622"/>
                    <a:gd name="connsiteY73" fmla="*/ 466165 h 1553882"/>
                    <a:gd name="connsiteX74" fmla="*/ 1147865 w 1370622"/>
                    <a:gd name="connsiteY74" fmla="*/ 502023 h 1553882"/>
                    <a:gd name="connsiteX75" fmla="*/ 1129936 w 1370622"/>
                    <a:gd name="connsiteY75" fmla="*/ 513976 h 1553882"/>
                    <a:gd name="connsiteX76" fmla="*/ 1112006 w 1370622"/>
                    <a:gd name="connsiteY76" fmla="*/ 525929 h 1553882"/>
                    <a:gd name="connsiteX77" fmla="*/ 1082124 w 1370622"/>
                    <a:gd name="connsiteY77" fmla="*/ 561788 h 1553882"/>
                    <a:gd name="connsiteX78" fmla="*/ 1052242 w 1370622"/>
                    <a:gd name="connsiteY78" fmla="*/ 597647 h 1553882"/>
                    <a:gd name="connsiteX79" fmla="*/ 1046265 w 1370622"/>
                    <a:gd name="connsiteY79" fmla="*/ 621553 h 1553882"/>
                    <a:gd name="connsiteX80" fmla="*/ 1028336 w 1370622"/>
                    <a:gd name="connsiteY80" fmla="*/ 639482 h 1553882"/>
                    <a:gd name="connsiteX81" fmla="*/ 1016383 w 1370622"/>
                    <a:gd name="connsiteY81" fmla="*/ 657412 h 1553882"/>
                    <a:gd name="connsiteX82" fmla="*/ 1010406 w 1370622"/>
                    <a:gd name="connsiteY82" fmla="*/ 675341 h 1553882"/>
                    <a:gd name="connsiteX83" fmla="*/ 980524 w 1370622"/>
                    <a:gd name="connsiteY83" fmla="*/ 717176 h 1553882"/>
                    <a:gd name="connsiteX84" fmla="*/ 950642 w 1370622"/>
                    <a:gd name="connsiteY84" fmla="*/ 770965 h 1553882"/>
                    <a:gd name="connsiteX85" fmla="*/ 914783 w 1370622"/>
                    <a:gd name="connsiteY85" fmla="*/ 830729 h 1553882"/>
                    <a:gd name="connsiteX86" fmla="*/ 902830 w 1370622"/>
                    <a:gd name="connsiteY86" fmla="*/ 848659 h 1553882"/>
                    <a:gd name="connsiteX87" fmla="*/ 884901 w 1370622"/>
                    <a:gd name="connsiteY87" fmla="*/ 860612 h 1553882"/>
                    <a:gd name="connsiteX88" fmla="*/ 831112 w 1370622"/>
                    <a:gd name="connsiteY88" fmla="*/ 920376 h 1553882"/>
                    <a:gd name="connsiteX89" fmla="*/ 765371 w 1370622"/>
                    <a:gd name="connsiteY89" fmla="*/ 980141 h 1553882"/>
                    <a:gd name="connsiteX90" fmla="*/ 747442 w 1370622"/>
                    <a:gd name="connsiteY90" fmla="*/ 998070 h 1553882"/>
                    <a:gd name="connsiteX91" fmla="*/ 723536 w 1370622"/>
                    <a:gd name="connsiteY91" fmla="*/ 1033929 h 1553882"/>
                    <a:gd name="connsiteX92" fmla="*/ 699630 w 1370622"/>
                    <a:gd name="connsiteY92" fmla="*/ 1075765 h 1553882"/>
                    <a:gd name="connsiteX93" fmla="*/ 693654 w 1370622"/>
                    <a:gd name="connsiteY93" fmla="*/ 1093694 h 1553882"/>
                    <a:gd name="connsiteX94" fmla="*/ 669748 w 1370622"/>
                    <a:gd name="connsiteY94" fmla="*/ 1129553 h 1553882"/>
                    <a:gd name="connsiteX95" fmla="*/ 663771 w 1370622"/>
                    <a:gd name="connsiteY95" fmla="*/ 1147482 h 1553882"/>
                    <a:gd name="connsiteX96" fmla="*/ 645842 w 1370622"/>
                    <a:gd name="connsiteY96" fmla="*/ 1159435 h 1553882"/>
                    <a:gd name="connsiteX97" fmla="*/ 609983 w 1370622"/>
                    <a:gd name="connsiteY97" fmla="*/ 1213223 h 1553882"/>
                    <a:gd name="connsiteX98" fmla="*/ 598030 w 1370622"/>
                    <a:gd name="connsiteY98" fmla="*/ 1231153 h 1553882"/>
                    <a:gd name="connsiteX99" fmla="*/ 586077 w 1370622"/>
                    <a:gd name="connsiteY99" fmla="*/ 1249082 h 1553882"/>
                    <a:gd name="connsiteX100" fmla="*/ 580101 w 1370622"/>
                    <a:gd name="connsiteY100" fmla="*/ 1267012 h 1553882"/>
                    <a:gd name="connsiteX101" fmla="*/ 586077 w 1370622"/>
                    <a:gd name="connsiteY101" fmla="*/ 1290917 h 1553882"/>
                    <a:gd name="connsiteX102" fmla="*/ 562171 w 1370622"/>
                    <a:gd name="connsiteY102" fmla="*/ 1296894 h 1553882"/>
                    <a:gd name="connsiteX103" fmla="*/ 520336 w 1370622"/>
                    <a:gd name="connsiteY103" fmla="*/ 1308847 h 1553882"/>
                    <a:gd name="connsiteX104" fmla="*/ 460571 w 1370622"/>
                    <a:gd name="connsiteY104" fmla="*/ 1314823 h 1553882"/>
                    <a:gd name="connsiteX105" fmla="*/ 442642 w 1370622"/>
                    <a:gd name="connsiteY105" fmla="*/ 1320800 h 1553882"/>
                    <a:gd name="connsiteX106" fmla="*/ 424712 w 1370622"/>
                    <a:gd name="connsiteY106" fmla="*/ 1410447 h 1553882"/>
                    <a:gd name="connsiteX107" fmla="*/ 347018 w 1370622"/>
                    <a:gd name="connsiteY107" fmla="*/ 1398494 h 1553882"/>
                    <a:gd name="connsiteX108" fmla="*/ 311159 w 1370622"/>
                    <a:gd name="connsiteY108" fmla="*/ 1386541 h 1553882"/>
                    <a:gd name="connsiteX109" fmla="*/ 293230 w 1370622"/>
                    <a:gd name="connsiteY109" fmla="*/ 1380565 h 1553882"/>
                    <a:gd name="connsiteX110" fmla="*/ 287254 w 1370622"/>
                    <a:gd name="connsiteY110" fmla="*/ 1398494 h 1553882"/>
                    <a:gd name="connsiteX111" fmla="*/ 293230 w 1370622"/>
                    <a:gd name="connsiteY111" fmla="*/ 1446306 h 1553882"/>
                    <a:gd name="connsiteX112" fmla="*/ 311159 w 1370622"/>
                    <a:gd name="connsiteY112" fmla="*/ 1464235 h 1553882"/>
                    <a:gd name="connsiteX113" fmla="*/ 347018 w 1370622"/>
                    <a:gd name="connsiteY113" fmla="*/ 1488141 h 1553882"/>
                    <a:gd name="connsiteX114" fmla="*/ 370924 w 1370622"/>
                    <a:gd name="connsiteY114" fmla="*/ 1494117 h 1553882"/>
                    <a:gd name="connsiteX115" fmla="*/ 388854 w 1370622"/>
                    <a:gd name="connsiteY115" fmla="*/ 1500094 h 1553882"/>
                    <a:gd name="connsiteX116" fmla="*/ 508383 w 1370622"/>
                    <a:gd name="connsiteY116" fmla="*/ 1512047 h 1553882"/>
                    <a:gd name="connsiteX117" fmla="*/ 484477 w 1370622"/>
                    <a:gd name="connsiteY117" fmla="*/ 1518023 h 1553882"/>
                    <a:gd name="connsiteX118" fmla="*/ 430689 w 1370622"/>
                    <a:gd name="connsiteY118" fmla="*/ 1512047 h 1553882"/>
                    <a:gd name="connsiteX119" fmla="*/ 394830 w 1370622"/>
                    <a:gd name="connsiteY119" fmla="*/ 1500094 h 1553882"/>
                    <a:gd name="connsiteX120" fmla="*/ 376901 w 1370622"/>
                    <a:gd name="connsiteY120" fmla="*/ 1494117 h 1553882"/>
                    <a:gd name="connsiteX121" fmla="*/ 347018 w 1370622"/>
                    <a:gd name="connsiteY121" fmla="*/ 1482165 h 1553882"/>
                    <a:gd name="connsiteX122" fmla="*/ 269324 w 1370622"/>
                    <a:gd name="connsiteY122" fmla="*/ 1470212 h 1553882"/>
                    <a:gd name="connsiteX123" fmla="*/ 251395 w 1370622"/>
                    <a:gd name="connsiteY123" fmla="*/ 1476188 h 1553882"/>
                    <a:gd name="connsiteX124" fmla="*/ 239442 w 1370622"/>
                    <a:gd name="connsiteY124" fmla="*/ 1512047 h 1553882"/>
                    <a:gd name="connsiteX125" fmla="*/ 233465 w 1370622"/>
                    <a:gd name="connsiteY125" fmla="*/ 1547906 h 1553882"/>
                    <a:gd name="connsiteX126" fmla="*/ 209559 w 1370622"/>
                    <a:gd name="connsiteY126" fmla="*/ 1553882 h 1553882"/>
                    <a:gd name="connsiteX127" fmla="*/ 113936 w 1370622"/>
                    <a:gd name="connsiteY127" fmla="*/ 1547906 h 1553882"/>
                    <a:gd name="connsiteX128" fmla="*/ 72101 w 1370622"/>
                    <a:gd name="connsiteY128" fmla="*/ 1535953 h 1553882"/>
                    <a:gd name="connsiteX129" fmla="*/ 48195 w 1370622"/>
                    <a:gd name="connsiteY129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65741 w 1370239"/>
                    <a:gd name="connsiteY3" fmla="*/ 1392517 h 1553882"/>
                    <a:gd name="connsiteX4" fmla="*/ 23906 w 1370239"/>
                    <a:gd name="connsiteY4" fmla="*/ 1332753 h 1553882"/>
                    <a:gd name="connsiteX5" fmla="*/ 149412 w 1370239"/>
                    <a:gd name="connsiteY5" fmla="*/ 1243106 h 1553882"/>
                    <a:gd name="connsiteX6" fmla="*/ 167341 w 1370239"/>
                    <a:gd name="connsiteY6" fmla="*/ 1267012 h 1553882"/>
                    <a:gd name="connsiteX7" fmla="*/ 197223 w 1370239"/>
                    <a:gd name="connsiteY7" fmla="*/ 1302870 h 1553882"/>
                    <a:gd name="connsiteX8" fmla="*/ 221129 w 1370239"/>
                    <a:gd name="connsiteY8" fmla="*/ 1314823 h 1553882"/>
                    <a:gd name="connsiteX9" fmla="*/ 227106 w 1370239"/>
                    <a:gd name="connsiteY9" fmla="*/ 1296894 h 1553882"/>
                    <a:gd name="connsiteX10" fmla="*/ 227106 w 1370239"/>
                    <a:gd name="connsiteY10" fmla="*/ 1153459 h 1553882"/>
                    <a:gd name="connsiteX11" fmla="*/ 221129 w 1370239"/>
                    <a:gd name="connsiteY11" fmla="*/ 1135529 h 1553882"/>
                    <a:gd name="connsiteX12" fmla="*/ 203200 w 1370239"/>
                    <a:gd name="connsiteY12" fmla="*/ 1069788 h 1553882"/>
                    <a:gd name="connsiteX13" fmla="*/ 197223 w 1370239"/>
                    <a:gd name="connsiteY13" fmla="*/ 1051859 h 1553882"/>
                    <a:gd name="connsiteX14" fmla="*/ 203200 w 1370239"/>
                    <a:gd name="connsiteY14" fmla="*/ 1087717 h 1553882"/>
                    <a:gd name="connsiteX15" fmla="*/ 233082 w 1370239"/>
                    <a:gd name="connsiteY15" fmla="*/ 1141506 h 1553882"/>
                    <a:gd name="connsiteX16" fmla="*/ 251012 w 1370239"/>
                    <a:gd name="connsiteY16" fmla="*/ 1159435 h 1553882"/>
                    <a:gd name="connsiteX17" fmla="*/ 268941 w 1370239"/>
                    <a:gd name="connsiteY17" fmla="*/ 1165412 h 1553882"/>
                    <a:gd name="connsiteX18" fmla="*/ 316753 w 1370239"/>
                    <a:gd name="connsiteY18" fmla="*/ 1159435 h 1553882"/>
                    <a:gd name="connsiteX19" fmla="*/ 322729 w 1370239"/>
                    <a:gd name="connsiteY19" fmla="*/ 1141506 h 1553882"/>
                    <a:gd name="connsiteX20" fmla="*/ 316753 w 1370239"/>
                    <a:gd name="connsiteY20" fmla="*/ 1087717 h 1553882"/>
                    <a:gd name="connsiteX21" fmla="*/ 310776 w 1370239"/>
                    <a:gd name="connsiteY21" fmla="*/ 1063812 h 1553882"/>
                    <a:gd name="connsiteX22" fmla="*/ 292847 w 1370239"/>
                    <a:gd name="connsiteY22" fmla="*/ 1027953 h 1553882"/>
                    <a:gd name="connsiteX23" fmla="*/ 274918 w 1370239"/>
                    <a:gd name="connsiteY23" fmla="*/ 1010023 h 1553882"/>
                    <a:gd name="connsiteX24" fmla="*/ 280894 w 1370239"/>
                    <a:gd name="connsiteY24" fmla="*/ 932329 h 1553882"/>
                    <a:gd name="connsiteX25" fmla="*/ 304800 w 1370239"/>
                    <a:gd name="connsiteY25" fmla="*/ 950259 h 1553882"/>
                    <a:gd name="connsiteX26" fmla="*/ 322729 w 1370239"/>
                    <a:gd name="connsiteY26" fmla="*/ 962212 h 1553882"/>
                    <a:gd name="connsiteX27" fmla="*/ 346635 w 1370239"/>
                    <a:gd name="connsiteY27" fmla="*/ 974165 h 1553882"/>
                    <a:gd name="connsiteX28" fmla="*/ 364565 w 1370239"/>
                    <a:gd name="connsiteY28" fmla="*/ 992094 h 1553882"/>
                    <a:gd name="connsiteX29" fmla="*/ 382494 w 1370239"/>
                    <a:gd name="connsiteY29" fmla="*/ 986117 h 1553882"/>
                    <a:gd name="connsiteX30" fmla="*/ 388471 w 1370239"/>
                    <a:gd name="connsiteY30" fmla="*/ 968188 h 1553882"/>
                    <a:gd name="connsiteX31" fmla="*/ 394447 w 1370239"/>
                    <a:gd name="connsiteY31" fmla="*/ 842682 h 1553882"/>
                    <a:gd name="connsiteX32" fmla="*/ 424329 w 1370239"/>
                    <a:gd name="connsiteY32" fmla="*/ 806823 h 1553882"/>
                    <a:gd name="connsiteX33" fmla="*/ 442259 w 1370239"/>
                    <a:gd name="connsiteY33" fmla="*/ 770965 h 1553882"/>
                    <a:gd name="connsiteX34" fmla="*/ 448235 w 1370239"/>
                    <a:gd name="connsiteY34" fmla="*/ 753035 h 1553882"/>
                    <a:gd name="connsiteX35" fmla="*/ 478118 w 1370239"/>
                    <a:gd name="connsiteY35" fmla="*/ 717176 h 1553882"/>
                    <a:gd name="connsiteX36" fmla="*/ 513976 w 1370239"/>
                    <a:gd name="connsiteY36" fmla="*/ 693270 h 1553882"/>
                    <a:gd name="connsiteX37" fmla="*/ 567765 w 1370239"/>
                    <a:gd name="connsiteY37" fmla="*/ 675341 h 1553882"/>
                    <a:gd name="connsiteX38" fmla="*/ 585694 w 1370239"/>
                    <a:gd name="connsiteY38" fmla="*/ 669365 h 1553882"/>
                    <a:gd name="connsiteX39" fmla="*/ 603623 w 1370239"/>
                    <a:gd name="connsiteY39" fmla="*/ 657412 h 1553882"/>
                    <a:gd name="connsiteX40" fmla="*/ 639482 w 1370239"/>
                    <a:gd name="connsiteY40" fmla="*/ 621553 h 1553882"/>
                    <a:gd name="connsiteX41" fmla="*/ 651435 w 1370239"/>
                    <a:gd name="connsiteY41" fmla="*/ 567765 h 1553882"/>
                    <a:gd name="connsiteX42" fmla="*/ 663388 w 1370239"/>
                    <a:gd name="connsiteY42" fmla="*/ 496047 h 1553882"/>
                    <a:gd name="connsiteX43" fmla="*/ 699247 w 1370239"/>
                    <a:gd name="connsiteY43" fmla="*/ 430306 h 1553882"/>
                    <a:gd name="connsiteX44" fmla="*/ 717176 w 1370239"/>
                    <a:gd name="connsiteY44" fmla="*/ 406400 h 1553882"/>
                    <a:gd name="connsiteX45" fmla="*/ 759012 w 1370239"/>
                    <a:gd name="connsiteY45" fmla="*/ 364565 h 1553882"/>
                    <a:gd name="connsiteX46" fmla="*/ 800847 w 1370239"/>
                    <a:gd name="connsiteY46" fmla="*/ 310776 h 1553882"/>
                    <a:gd name="connsiteX47" fmla="*/ 830729 w 1370239"/>
                    <a:gd name="connsiteY47" fmla="*/ 274917 h 1553882"/>
                    <a:gd name="connsiteX48" fmla="*/ 854635 w 1370239"/>
                    <a:gd name="connsiteY48" fmla="*/ 239059 h 1553882"/>
                    <a:gd name="connsiteX49" fmla="*/ 866588 w 1370239"/>
                    <a:gd name="connsiteY49" fmla="*/ 221129 h 1553882"/>
                    <a:gd name="connsiteX50" fmla="*/ 884518 w 1370239"/>
                    <a:gd name="connsiteY50" fmla="*/ 197223 h 1553882"/>
                    <a:gd name="connsiteX51" fmla="*/ 908423 w 1370239"/>
                    <a:gd name="connsiteY51" fmla="*/ 161365 h 1553882"/>
                    <a:gd name="connsiteX52" fmla="*/ 914400 w 1370239"/>
                    <a:gd name="connsiteY52" fmla="*/ 137459 h 1553882"/>
                    <a:gd name="connsiteX53" fmla="*/ 956235 w 1370239"/>
                    <a:gd name="connsiteY53" fmla="*/ 89647 h 1553882"/>
                    <a:gd name="connsiteX54" fmla="*/ 980141 w 1370239"/>
                    <a:gd name="connsiteY54" fmla="*/ 77694 h 1553882"/>
                    <a:gd name="connsiteX55" fmla="*/ 998071 w 1370239"/>
                    <a:gd name="connsiteY55" fmla="*/ 71717 h 1553882"/>
                    <a:gd name="connsiteX56" fmla="*/ 1016000 w 1370239"/>
                    <a:gd name="connsiteY56" fmla="*/ 59765 h 1553882"/>
                    <a:gd name="connsiteX57" fmla="*/ 1033929 w 1370239"/>
                    <a:gd name="connsiteY57" fmla="*/ 53788 h 1553882"/>
                    <a:gd name="connsiteX58" fmla="*/ 1051859 w 1370239"/>
                    <a:gd name="connsiteY58" fmla="*/ 41835 h 1553882"/>
                    <a:gd name="connsiteX59" fmla="*/ 1069788 w 1370239"/>
                    <a:gd name="connsiteY59" fmla="*/ 35859 h 1553882"/>
                    <a:gd name="connsiteX60" fmla="*/ 1093694 w 1370239"/>
                    <a:gd name="connsiteY60" fmla="*/ 23906 h 1553882"/>
                    <a:gd name="connsiteX61" fmla="*/ 1141506 w 1370239"/>
                    <a:gd name="connsiteY61" fmla="*/ 17929 h 1553882"/>
                    <a:gd name="connsiteX62" fmla="*/ 1207247 w 1370239"/>
                    <a:gd name="connsiteY62" fmla="*/ 5976 h 1553882"/>
                    <a:gd name="connsiteX63" fmla="*/ 1302871 w 1370239"/>
                    <a:gd name="connsiteY63" fmla="*/ 0 h 1553882"/>
                    <a:gd name="connsiteX64" fmla="*/ 1314823 w 1370239"/>
                    <a:gd name="connsiteY64" fmla="*/ 65741 h 1553882"/>
                    <a:gd name="connsiteX65" fmla="*/ 1326776 w 1370239"/>
                    <a:gd name="connsiteY65" fmla="*/ 101600 h 1553882"/>
                    <a:gd name="connsiteX66" fmla="*/ 1362635 w 1370239"/>
                    <a:gd name="connsiteY66" fmla="*/ 161365 h 1553882"/>
                    <a:gd name="connsiteX67" fmla="*/ 1362635 w 1370239"/>
                    <a:gd name="connsiteY67" fmla="*/ 298823 h 1553882"/>
                    <a:gd name="connsiteX68" fmla="*/ 1350682 w 1370239"/>
                    <a:gd name="connsiteY68" fmla="*/ 316753 h 1553882"/>
                    <a:gd name="connsiteX69" fmla="*/ 1314823 w 1370239"/>
                    <a:gd name="connsiteY69" fmla="*/ 388470 h 1553882"/>
                    <a:gd name="connsiteX70" fmla="*/ 1261035 w 1370239"/>
                    <a:gd name="connsiteY70" fmla="*/ 424329 h 1553882"/>
                    <a:gd name="connsiteX71" fmla="*/ 1243106 w 1370239"/>
                    <a:gd name="connsiteY71" fmla="*/ 436282 h 1553882"/>
                    <a:gd name="connsiteX72" fmla="*/ 1201271 w 1370239"/>
                    <a:gd name="connsiteY72" fmla="*/ 466165 h 1553882"/>
                    <a:gd name="connsiteX73" fmla="*/ 1147482 w 1370239"/>
                    <a:gd name="connsiteY73" fmla="*/ 502023 h 1553882"/>
                    <a:gd name="connsiteX74" fmla="*/ 1129553 w 1370239"/>
                    <a:gd name="connsiteY74" fmla="*/ 513976 h 1553882"/>
                    <a:gd name="connsiteX75" fmla="*/ 1111623 w 1370239"/>
                    <a:gd name="connsiteY75" fmla="*/ 525929 h 1553882"/>
                    <a:gd name="connsiteX76" fmla="*/ 1081741 w 1370239"/>
                    <a:gd name="connsiteY76" fmla="*/ 561788 h 1553882"/>
                    <a:gd name="connsiteX77" fmla="*/ 1051859 w 1370239"/>
                    <a:gd name="connsiteY77" fmla="*/ 597647 h 1553882"/>
                    <a:gd name="connsiteX78" fmla="*/ 1045882 w 1370239"/>
                    <a:gd name="connsiteY78" fmla="*/ 621553 h 1553882"/>
                    <a:gd name="connsiteX79" fmla="*/ 1027953 w 1370239"/>
                    <a:gd name="connsiteY79" fmla="*/ 639482 h 1553882"/>
                    <a:gd name="connsiteX80" fmla="*/ 1016000 w 1370239"/>
                    <a:gd name="connsiteY80" fmla="*/ 657412 h 1553882"/>
                    <a:gd name="connsiteX81" fmla="*/ 1010023 w 1370239"/>
                    <a:gd name="connsiteY81" fmla="*/ 675341 h 1553882"/>
                    <a:gd name="connsiteX82" fmla="*/ 980141 w 1370239"/>
                    <a:gd name="connsiteY82" fmla="*/ 717176 h 1553882"/>
                    <a:gd name="connsiteX83" fmla="*/ 950259 w 1370239"/>
                    <a:gd name="connsiteY83" fmla="*/ 770965 h 1553882"/>
                    <a:gd name="connsiteX84" fmla="*/ 914400 w 1370239"/>
                    <a:gd name="connsiteY84" fmla="*/ 830729 h 1553882"/>
                    <a:gd name="connsiteX85" fmla="*/ 902447 w 1370239"/>
                    <a:gd name="connsiteY85" fmla="*/ 848659 h 1553882"/>
                    <a:gd name="connsiteX86" fmla="*/ 884518 w 1370239"/>
                    <a:gd name="connsiteY86" fmla="*/ 860612 h 1553882"/>
                    <a:gd name="connsiteX87" fmla="*/ 830729 w 1370239"/>
                    <a:gd name="connsiteY87" fmla="*/ 920376 h 1553882"/>
                    <a:gd name="connsiteX88" fmla="*/ 764988 w 1370239"/>
                    <a:gd name="connsiteY88" fmla="*/ 980141 h 1553882"/>
                    <a:gd name="connsiteX89" fmla="*/ 747059 w 1370239"/>
                    <a:gd name="connsiteY89" fmla="*/ 998070 h 1553882"/>
                    <a:gd name="connsiteX90" fmla="*/ 723153 w 1370239"/>
                    <a:gd name="connsiteY90" fmla="*/ 1033929 h 1553882"/>
                    <a:gd name="connsiteX91" fmla="*/ 699247 w 1370239"/>
                    <a:gd name="connsiteY91" fmla="*/ 1075765 h 1553882"/>
                    <a:gd name="connsiteX92" fmla="*/ 693271 w 1370239"/>
                    <a:gd name="connsiteY92" fmla="*/ 1093694 h 1553882"/>
                    <a:gd name="connsiteX93" fmla="*/ 669365 w 1370239"/>
                    <a:gd name="connsiteY93" fmla="*/ 1129553 h 1553882"/>
                    <a:gd name="connsiteX94" fmla="*/ 663388 w 1370239"/>
                    <a:gd name="connsiteY94" fmla="*/ 1147482 h 1553882"/>
                    <a:gd name="connsiteX95" fmla="*/ 645459 w 1370239"/>
                    <a:gd name="connsiteY95" fmla="*/ 1159435 h 1553882"/>
                    <a:gd name="connsiteX96" fmla="*/ 609600 w 1370239"/>
                    <a:gd name="connsiteY96" fmla="*/ 1213223 h 1553882"/>
                    <a:gd name="connsiteX97" fmla="*/ 597647 w 1370239"/>
                    <a:gd name="connsiteY97" fmla="*/ 1231153 h 1553882"/>
                    <a:gd name="connsiteX98" fmla="*/ 585694 w 1370239"/>
                    <a:gd name="connsiteY98" fmla="*/ 1249082 h 1553882"/>
                    <a:gd name="connsiteX99" fmla="*/ 579718 w 1370239"/>
                    <a:gd name="connsiteY99" fmla="*/ 1267012 h 1553882"/>
                    <a:gd name="connsiteX100" fmla="*/ 585694 w 1370239"/>
                    <a:gd name="connsiteY100" fmla="*/ 1290917 h 1553882"/>
                    <a:gd name="connsiteX101" fmla="*/ 561788 w 1370239"/>
                    <a:gd name="connsiteY101" fmla="*/ 1296894 h 1553882"/>
                    <a:gd name="connsiteX102" fmla="*/ 519953 w 1370239"/>
                    <a:gd name="connsiteY102" fmla="*/ 1308847 h 1553882"/>
                    <a:gd name="connsiteX103" fmla="*/ 460188 w 1370239"/>
                    <a:gd name="connsiteY103" fmla="*/ 1314823 h 1553882"/>
                    <a:gd name="connsiteX104" fmla="*/ 442259 w 1370239"/>
                    <a:gd name="connsiteY104" fmla="*/ 1320800 h 1553882"/>
                    <a:gd name="connsiteX105" fmla="*/ 424329 w 1370239"/>
                    <a:gd name="connsiteY105" fmla="*/ 1410447 h 1553882"/>
                    <a:gd name="connsiteX106" fmla="*/ 346635 w 1370239"/>
                    <a:gd name="connsiteY106" fmla="*/ 1398494 h 1553882"/>
                    <a:gd name="connsiteX107" fmla="*/ 310776 w 1370239"/>
                    <a:gd name="connsiteY107" fmla="*/ 1386541 h 1553882"/>
                    <a:gd name="connsiteX108" fmla="*/ 292847 w 1370239"/>
                    <a:gd name="connsiteY108" fmla="*/ 1380565 h 1553882"/>
                    <a:gd name="connsiteX109" fmla="*/ 286871 w 1370239"/>
                    <a:gd name="connsiteY109" fmla="*/ 1398494 h 1553882"/>
                    <a:gd name="connsiteX110" fmla="*/ 292847 w 1370239"/>
                    <a:gd name="connsiteY110" fmla="*/ 1446306 h 1553882"/>
                    <a:gd name="connsiteX111" fmla="*/ 310776 w 1370239"/>
                    <a:gd name="connsiteY111" fmla="*/ 1464235 h 1553882"/>
                    <a:gd name="connsiteX112" fmla="*/ 346635 w 1370239"/>
                    <a:gd name="connsiteY112" fmla="*/ 1488141 h 1553882"/>
                    <a:gd name="connsiteX113" fmla="*/ 370541 w 1370239"/>
                    <a:gd name="connsiteY113" fmla="*/ 1494117 h 1553882"/>
                    <a:gd name="connsiteX114" fmla="*/ 388471 w 1370239"/>
                    <a:gd name="connsiteY114" fmla="*/ 1500094 h 1553882"/>
                    <a:gd name="connsiteX115" fmla="*/ 508000 w 1370239"/>
                    <a:gd name="connsiteY115" fmla="*/ 1512047 h 1553882"/>
                    <a:gd name="connsiteX116" fmla="*/ 484094 w 1370239"/>
                    <a:gd name="connsiteY116" fmla="*/ 1518023 h 1553882"/>
                    <a:gd name="connsiteX117" fmla="*/ 430306 w 1370239"/>
                    <a:gd name="connsiteY117" fmla="*/ 1512047 h 1553882"/>
                    <a:gd name="connsiteX118" fmla="*/ 394447 w 1370239"/>
                    <a:gd name="connsiteY118" fmla="*/ 1500094 h 1553882"/>
                    <a:gd name="connsiteX119" fmla="*/ 376518 w 1370239"/>
                    <a:gd name="connsiteY119" fmla="*/ 1494117 h 1553882"/>
                    <a:gd name="connsiteX120" fmla="*/ 346635 w 1370239"/>
                    <a:gd name="connsiteY120" fmla="*/ 1482165 h 1553882"/>
                    <a:gd name="connsiteX121" fmla="*/ 268941 w 1370239"/>
                    <a:gd name="connsiteY121" fmla="*/ 1470212 h 1553882"/>
                    <a:gd name="connsiteX122" fmla="*/ 251012 w 1370239"/>
                    <a:gd name="connsiteY122" fmla="*/ 1476188 h 1553882"/>
                    <a:gd name="connsiteX123" fmla="*/ 239059 w 1370239"/>
                    <a:gd name="connsiteY123" fmla="*/ 1512047 h 1553882"/>
                    <a:gd name="connsiteX124" fmla="*/ 233082 w 1370239"/>
                    <a:gd name="connsiteY124" fmla="*/ 1547906 h 1553882"/>
                    <a:gd name="connsiteX125" fmla="*/ 209176 w 1370239"/>
                    <a:gd name="connsiteY125" fmla="*/ 1553882 h 1553882"/>
                    <a:gd name="connsiteX126" fmla="*/ 113553 w 1370239"/>
                    <a:gd name="connsiteY126" fmla="*/ 1547906 h 1553882"/>
                    <a:gd name="connsiteX127" fmla="*/ 71718 w 1370239"/>
                    <a:gd name="connsiteY127" fmla="*/ 1535953 h 1553882"/>
                    <a:gd name="connsiteX128" fmla="*/ 47812 w 1370239"/>
                    <a:gd name="connsiteY128" fmla="*/ 1535953 h 1553882"/>
                    <a:gd name="connsiteX0" fmla="*/ 36200 w 1358627"/>
                    <a:gd name="connsiteY0" fmla="*/ 1535953 h 1553882"/>
                    <a:gd name="connsiteX1" fmla="*/ 341 w 1358627"/>
                    <a:gd name="connsiteY1" fmla="*/ 1494117 h 1553882"/>
                    <a:gd name="connsiteX2" fmla="*/ 16963 w 1358627"/>
                    <a:gd name="connsiteY2" fmla="*/ 1433232 h 1553882"/>
                    <a:gd name="connsiteX3" fmla="*/ 54129 w 1358627"/>
                    <a:gd name="connsiteY3" fmla="*/ 1392517 h 1553882"/>
                    <a:gd name="connsiteX4" fmla="*/ 12294 w 1358627"/>
                    <a:gd name="connsiteY4" fmla="*/ 1332753 h 1553882"/>
                    <a:gd name="connsiteX5" fmla="*/ 137800 w 1358627"/>
                    <a:gd name="connsiteY5" fmla="*/ 1243106 h 1553882"/>
                    <a:gd name="connsiteX6" fmla="*/ 155729 w 1358627"/>
                    <a:gd name="connsiteY6" fmla="*/ 1267012 h 1553882"/>
                    <a:gd name="connsiteX7" fmla="*/ 185611 w 1358627"/>
                    <a:gd name="connsiteY7" fmla="*/ 1302870 h 1553882"/>
                    <a:gd name="connsiteX8" fmla="*/ 209517 w 1358627"/>
                    <a:gd name="connsiteY8" fmla="*/ 1314823 h 1553882"/>
                    <a:gd name="connsiteX9" fmla="*/ 215494 w 1358627"/>
                    <a:gd name="connsiteY9" fmla="*/ 1296894 h 1553882"/>
                    <a:gd name="connsiteX10" fmla="*/ 215494 w 1358627"/>
                    <a:gd name="connsiteY10" fmla="*/ 1153459 h 1553882"/>
                    <a:gd name="connsiteX11" fmla="*/ 209517 w 1358627"/>
                    <a:gd name="connsiteY11" fmla="*/ 1135529 h 1553882"/>
                    <a:gd name="connsiteX12" fmla="*/ 191588 w 1358627"/>
                    <a:gd name="connsiteY12" fmla="*/ 1069788 h 1553882"/>
                    <a:gd name="connsiteX13" fmla="*/ 185611 w 1358627"/>
                    <a:gd name="connsiteY13" fmla="*/ 1051859 h 1553882"/>
                    <a:gd name="connsiteX14" fmla="*/ 191588 w 1358627"/>
                    <a:gd name="connsiteY14" fmla="*/ 1087717 h 1553882"/>
                    <a:gd name="connsiteX15" fmla="*/ 221470 w 1358627"/>
                    <a:gd name="connsiteY15" fmla="*/ 1141506 h 1553882"/>
                    <a:gd name="connsiteX16" fmla="*/ 239400 w 1358627"/>
                    <a:gd name="connsiteY16" fmla="*/ 1159435 h 1553882"/>
                    <a:gd name="connsiteX17" fmla="*/ 257329 w 1358627"/>
                    <a:gd name="connsiteY17" fmla="*/ 1165412 h 1553882"/>
                    <a:gd name="connsiteX18" fmla="*/ 305141 w 1358627"/>
                    <a:gd name="connsiteY18" fmla="*/ 1159435 h 1553882"/>
                    <a:gd name="connsiteX19" fmla="*/ 311117 w 1358627"/>
                    <a:gd name="connsiteY19" fmla="*/ 1141506 h 1553882"/>
                    <a:gd name="connsiteX20" fmla="*/ 305141 w 1358627"/>
                    <a:gd name="connsiteY20" fmla="*/ 1087717 h 1553882"/>
                    <a:gd name="connsiteX21" fmla="*/ 299164 w 1358627"/>
                    <a:gd name="connsiteY21" fmla="*/ 1063812 h 1553882"/>
                    <a:gd name="connsiteX22" fmla="*/ 281235 w 1358627"/>
                    <a:gd name="connsiteY22" fmla="*/ 1027953 h 1553882"/>
                    <a:gd name="connsiteX23" fmla="*/ 263306 w 1358627"/>
                    <a:gd name="connsiteY23" fmla="*/ 1010023 h 1553882"/>
                    <a:gd name="connsiteX24" fmla="*/ 269282 w 1358627"/>
                    <a:gd name="connsiteY24" fmla="*/ 932329 h 1553882"/>
                    <a:gd name="connsiteX25" fmla="*/ 293188 w 1358627"/>
                    <a:gd name="connsiteY25" fmla="*/ 950259 h 1553882"/>
                    <a:gd name="connsiteX26" fmla="*/ 311117 w 1358627"/>
                    <a:gd name="connsiteY26" fmla="*/ 962212 h 1553882"/>
                    <a:gd name="connsiteX27" fmla="*/ 335023 w 1358627"/>
                    <a:gd name="connsiteY27" fmla="*/ 974165 h 1553882"/>
                    <a:gd name="connsiteX28" fmla="*/ 352953 w 1358627"/>
                    <a:gd name="connsiteY28" fmla="*/ 992094 h 1553882"/>
                    <a:gd name="connsiteX29" fmla="*/ 370882 w 1358627"/>
                    <a:gd name="connsiteY29" fmla="*/ 986117 h 1553882"/>
                    <a:gd name="connsiteX30" fmla="*/ 376859 w 1358627"/>
                    <a:gd name="connsiteY30" fmla="*/ 968188 h 1553882"/>
                    <a:gd name="connsiteX31" fmla="*/ 382835 w 1358627"/>
                    <a:gd name="connsiteY31" fmla="*/ 842682 h 1553882"/>
                    <a:gd name="connsiteX32" fmla="*/ 412717 w 1358627"/>
                    <a:gd name="connsiteY32" fmla="*/ 806823 h 1553882"/>
                    <a:gd name="connsiteX33" fmla="*/ 430647 w 1358627"/>
                    <a:gd name="connsiteY33" fmla="*/ 770965 h 1553882"/>
                    <a:gd name="connsiteX34" fmla="*/ 436623 w 1358627"/>
                    <a:gd name="connsiteY34" fmla="*/ 753035 h 1553882"/>
                    <a:gd name="connsiteX35" fmla="*/ 466506 w 1358627"/>
                    <a:gd name="connsiteY35" fmla="*/ 717176 h 1553882"/>
                    <a:gd name="connsiteX36" fmla="*/ 502364 w 1358627"/>
                    <a:gd name="connsiteY36" fmla="*/ 693270 h 1553882"/>
                    <a:gd name="connsiteX37" fmla="*/ 556153 w 1358627"/>
                    <a:gd name="connsiteY37" fmla="*/ 675341 h 1553882"/>
                    <a:gd name="connsiteX38" fmla="*/ 574082 w 1358627"/>
                    <a:gd name="connsiteY38" fmla="*/ 669365 h 1553882"/>
                    <a:gd name="connsiteX39" fmla="*/ 592011 w 1358627"/>
                    <a:gd name="connsiteY39" fmla="*/ 657412 h 1553882"/>
                    <a:gd name="connsiteX40" fmla="*/ 627870 w 1358627"/>
                    <a:gd name="connsiteY40" fmla="*/ 621553 h 1553882"/>
                    <a:gd name="connsiteX41" fmla="*/ 639823 w 1358627"/>
                    <a:gd name="connsiteY41" fmla="*/ 567765 h 1553882"/>
                    <a:gd name="connsiteX42" fmla="*/ 651776 w 1358627"/>
                    <a:gd name="connsiteY42" fmla="*/ 496047 h 1553882"/>
                    <a:gd name="connsiteX43" fmla="*/ 687635 w 1358627"/>
                    <a:gd name="connsiteY43" fmla="*/ 430306 h 1553882"/>
                    <a:gd name="connsiteX44" fmla="*/ 705564 w 1358627"/>
                    <a:gd name="connsiteY44" fmla="*/ 406400 h 1553882"/>
                    <a:gd name="connsiteX45" fmla="*/ 747400 w 1358627"/>
                    <a:gd name="connsiteY45" fmla="*/ 364565 h 1553882"/>
                    <a:gd name="connsiteX46" fmla="*/ 789235 w 1358627"/>
                    <a:gd name="connsiteY46" fmla="*/ 310776 h 1553882"/>
                    <a:gd name="connsiteX47" fmla="*/ 819117 w 1358627"/>
                    <a:gd name="connsiteY47" fmla="*/ 274917 h 1553882"/>
                    <a:gd name="connsiteX48" fmla="*/ 843023 w 1358627"/>
                    <a:gd name="connsiteY48" fmla="*/ 239059 h 1553882"/>
                    <a:gd name="connsiteX49" fmla="*/ 854976 w 1358627"/>
                    <a:gd name="connsiteY49" fmla="*/ 221129 h 1553882"/>
                    <a:gd name="connsiteX50" fmla="*/ 872906 w 1358627"/>
                    <a:gd name="connsiteY50" fmla="*/ 197223 h 1553882"/>
                    <a:gd name="connsiteX51" fmla="*/ 896811 w 1358627"/>
                    <a:gd name="connsiteY51" fmla="*/ 161365 h 1553882"/>
                    <a:gd name="connsiteX52" fmla="*/ 902788 w 1358627"/>
                    <a:gd name="connsiteY52" fmla="*/ 137459 h 1553882"/>
                    <a:gd name="connsiteX53" fmla="*/ 944623 w 1358627"/>
                    <a:gd name="connsiteY53" fmla="*/ 89647 h 1553882"/>
                    <a:gd name="connsiteX54" fmla="*/ 968529 w 1358627"/>
                    <a:gd name="connsiteY54" fmla="*/ 77694 h 1553882"/>
                    <a:gd name="connsiteX55" fmla="*/ 986459 w 1358627"/>
                    <a:gd name="connsiteY55" fmla="*/ 71717 h 1553882"/>
                    <a:gd name="connsiteX56" fmla="*/ 1004388 w 1358627"/>
                    <a:gd name="connsiteY56" fmla="*/ 59765 h 1553882"/>
                    <a:gd name="connsiteX57" fmla="*/ 1022317 w 1358627"/>
                    <a:gd name="connsiteY57" fmla="*/ 53788 h 1553882"/>
                    <a:gd name="connsiteX58" fmla="*/ 1040247 w 1358627"/>
                    <a:gd name="connsiteY58" fmla="*/ 41835 h 1553882"/>
                    <a:gd name="connsiteX59" fmla="*/ 1058176 w 1358627"/>
                    <a:gd name="connsiteY59" fmla="*/ 35859 h 1553882"/>
                    <a:gd name="connsiteX60" fmla="*/ 1082082 w 1358627"/>
                    <a:gd name="connsiteY60" fmla="*/ 23906 h 1553882"/>
                    <a:gd name="connsiteX61" fmla="*/ 1129894 w 1358627"/>
                    <a:gd name="connsiteY61" fmla="*/ 17929 h 1553882"/>
                    <a:gd name="connsiteX62" fmla="*/ 1195635 w 1358627"/>
                    <a:gd name="connsiteY62" fmla="*/ 5976 h 1553882"/>
                    <a:gd name="connsiteX63" fmla="*/ 1291259 w 1358627"/>
                    <a:gd name="connsiteY63" fmla="*/ 0 h 1553882"/>
                    <a:gd name="connsiteX64" fmla="*/ 1303211 w 1358627"/>
                    <a:gd name="connsiteY64" fmla="*/ 65741 h 1553882"/>
                    <a:gd name="connsiteX65" fmla="*/ 1315164 w 1358627"/>
                    <a:gd name="connsiteY65" fmla="*/ 101600 h 1553882"/>
                    <a:gd name="connsiteX66" fmla="*/ 1351023 w 1358627"/>
                    <a:gd name="connsiteY66" fmla="*/ 161365 h 1553882"/>
                    <a:gd name="connsiteX67" fmla="*/ 1351023 w 1358627"/>
                    <a:gd name="connsiteY67" fmla="*/ 298823 h 1553882"/>
                    <a:gd name="connsiteX68" fmla="*/ 1339070 w 1358627"/>
                    <a:gd name="connsiteY68" fmla="*/ 316753 h 1553882"/>
                    <a:gd name="connsiteX69" fmla="*/ 1303211 w 1358627"/>
                    <a:gd name="connsiteY69" fmla="*/ 388470 h 1553882"/>
                    <a:gd name="connsiteX70" fmla="*/ 1249423 w 1358627"/>
                    <a:gd name="connsiteY70" fmla="*/ 424329 h 1553882"/>
                    <a:gd name="connsiteX71" fmla="*/ 1231494 w 1358627"/>
                    <a:gd name="connsiteY71" fmla="*/ 436282 h 1553882"/>
                    <a:gd name="connsiteX72" fmla="*/ 1189659 w 1358627"/>
                    <a:gd name="connsiteY72" fmla="*/ 466165 h 1553882"/>
                    <a:gd name="connsiteX73" fmla="*/ 1135870 w 1358627"/>
                    <a:gd name="connsiteY73" fmla="*/ 502023 h 1553882"/>
                    <a:gd name="connsiteX74" fmla="*/ 1117941 w 1358627"/>
                    <a:gd name="connsiteY74" fmla="*/ 513976 h 1553882"/>
                    <a:gd name="connsiteX75" fmla="*/ 1100011 w 1358627"/>
                    <a:gd name="connsiteY75" fmla="*/ 525929 h 1553882"/>
                    <a:gd name="connsiteX76" fmla="*/ 1070129 w 1358627"/>
                    <a:gd name="connsiteY76" fmla="*/ 561788 h 1553882"/>
                    <a:gd name="connsiteX77" fmla="*/ 1040247 w 1358627"/>
                    <a:gd name="connsiteY77" fmla="*/ 597647 h 1553882"/>
                    <a:gd name="connsiteX78" fmla="*/ 1034270 w 1358627"/>
                    <a:gd name="connsiteY78" fmla="*/ 621553 h 1553882"/>
                    <a:gd name="connsiteX79" fmla="*/ 1016341 w 1358627"/>
                    <a:gd name="connsiteY79" fmla="*/ 639482 h 1553882"/>
                    <a:gd name="connsiteX80" fmla="*/ 1004388 w 1358627"/>
                    <a:gd name="connsiteY80" fmla="*/ 657412 h 1553882"/>
                    <a:gd name="connsiteX81" fmla="*/ 998411 w 1358627"/>
                    <a:gd name="connsiteY81" fmla="*/ 675341 h 1553882"/>
                    <a:gd name="connsiteX82" fmla="*/ 968529 w 1358627"/>
                    <a:gd name="connsiteY82" fmla="*/ 717176 h 1553882"/>
                    <a:gd name="connsiteX83" fmla="*/ 938647 w 1358627"/>
                    <a:gd name="connsiteY83" fmla="*/ 770965 h 1553882"/>
                    <a:gd name="connsiteX84" fmla="*/ 902788 w 1358627"/>
                    <a:gd name="connsiteY84" fmla="*/ 830729 h 1553882"/>
                    <a:gd name="connsiteX85" fmla="*/ 890835 w 1358627"/>
                    <a:gd name="connsiteY85" fmla="*/ 848659 h 1553882"/>
                    <a:gd name="connsiteX86" fmla="*/ 872906 w 1358627"/>
                    <a:gd name="connsiteY86" fmla="*/ 860612 h 1553882"/>
                    <a:gd name="connsiteX87" fmla="*/ 819117 w 1358627"/>
                    <a:gd name="connsiteY87" fmla="*/ 920376 h 1553882"/>
                    <a:gd name="connsiteX88" fmla="*/ 753376 w 1358627"/>
                    <a:gd name="connsiteY88" fmla="*/ 980141 h 1553882"/>
                    <a:gd name="connsiteX89" fmla="*/ 735447 w 1358627"/>
                    <a:gd name="connsiteY89" fmla="*/ 998070 h 1553882"/>
                    <a:gd name="connsiteX90" fmla="*/ 711541 w 1358627"/>
                    <a:gd name="connsiteY90" fmla="*/ 1033929 h 1553882"/>
                    <a:gd name="connsiteX91" fmla="*/ 687635 w 1358627"/>
                    <a:gd name="connsiteY91" fmla="*/ 1075765 h 1553882"/>
                    <a:gd name="connsiteX92" fmla="*/ 681659 w 1358627"/>
                    <a:gd name="connsiteY92" fmla="*/ 1093694 h 1553882"/>
                    <a:gd name="connsiteX93" fmla="*/ 657753 w 1358627"/>
                    <a:gd name="connsiteY93" fmla="*/ 1129553 h 1553882"/>
                    <a:gd name="connsiteX94" fmla="*/ 651776 w 1358627"/>
                    <a:gd name="connsiteY94" fmla="*/ 1147482 h 1553882"/>
                    <a:gd name="connsiteX95" fmla="*/ 633847 w 1358627"/>
                    <a:gd name="connsiteY95" fmla="*/ 1159435 h 1553882"/>
                    <a:gd name="connsiteX96" fmla="*/ 597988 w 1358627"/>
                    <a:gd name="connsiteY96" fmla="*/ 1213223 h 1553882"/>
                    <a:gd name="connsiteX97" fmla="*/ 586035 w 1358627"/>
                    <a:gd name="connsiteY97" fmla="*/ 1231153 h 1553882"/>
                    <a:gd name="connsiteX98" fmla="*/ 574082 w 1358627"/>
                    <a:gd name="connsiteY98" fmla="*/ 1249082 h 1553882"/>
                    <a:gd name="connsiteX99" fmla="*/ 568106 w 1358627"/>
                    <a:gd name="connsiteY99" fmla="*/ 1267012 h 1553882"/>
                    <a:gd name="connsiteX100" fmla="*/ 574082 w 1358627"/>
                    <a:gd name="connsiteY100" fmla="*/ 1290917 h 1553882"/>
                    <a:gd name="connsiteX101" fmla="*/ 550176 w 1358627"/>
                    <a:gd name="connsiteY101" fmla="*/ 1296894 h 1553882"/>
                    <a:gd name="connsiteX102" fmla="*/ 508341 w 1358627"/>
                    <a:gd name="connsiteY102" fmla="*/ 1308847 h 1553882"/>
                    <a:gd name="connsiteX103" fmla="*/ 448576 w 1358627"/>
                    <a:gd name="connsiteY103" fmla="*/ 1314823 h 1553882"/>
                    <a:gd name="connsiteX104" fmla="*/ 430647 w 1358627"/>
                    <a:gd name="connsiteY104" fmla="*/ 1320800 h 1553882"/>
                    <a:gd name="connsiteX105" fmla="*/ 412717 w 1358627"/>
                    <a:gd name="connsiteY105" fmla="*/ 1410447 h 1553882"/>
                    <a:gd name="connsiteX106" fmla="*/ 335023 w 1358627"/>
                    <a:gd name="connsiteY106" fmla="*/ 1398494 h 1553882"/>
                    <a:gd name="connsiteX107" fmla="*/ 299164 w 1358627"/>
                    <a:gd name="connsiteY107" fmla="*/ 1386541 h 1553882"/>
                    <a:gd name="connsiteX108" fmla="*/ 281235 w 1358627"/>
                    <a:gd name="connsiteY108" fmla="*/ 1380565 h 1553882"/>
                    <a:gd name="connsiteX109" fmla="*/ 275259 w 1358627"/>
                    <a:gd name="connsiteY109" fmla="*/ 1398494 h 1553882"/>
                    <a:gd name="connsiteX110" fmla="*/ 281235 w 1358627"/>
                    <a:gd name="connsiteY110" fmla="*/ 1446306 h 1553882"/>
                    <a:gd name="connsiteX111" fmla="*/ 299164 w 1358627"/>
                    <a:gd name="connsiteY111" fmla="*/ 1464235 h 1553882"/>
                    <a:gd name="connsiteX112" fmla="*/ 335023 w 1358627"/>
                    <a:gd name="connsiteY112" fmla="*/ 1488141 h 1553882"/>
                    <a:gd name="connsiteX113" fmla="*/ 358929 w 1358627"/>
                    <a:gd name="connsiteY113" fmla="*/ 1494117 h 1553882"/>
                    <a:gd name="connsiteX114" fmla="*/ 376859 w 1358627"/>
                    <a:gd name="connsiteY114" fmla="*/ 1500094 h 1553882"/>
                    <a:gd name="connsiteX115" fmla="*/ 496388 w 1358627"/>
                    <a:gd name="connsiteY115" fmla="*/ 1512047 h 1553882"/>
                    <a:gd name="connsiteX116" fmla="*/ 472482 w 1358627"/>
                    <a:gd name="connsiteY116" fmla="*/ 1518023 h 1553882"/>
                    <a:gd name="connsiteX117" fmla="*/ 418694 w 1358627"/>
                    <a:gd name="connsiteY117" fmla="*/ 1512047 h 1553882"/>
                    <a:gd name="connsiteX118" fmla="*/ 382835 w 1358627"/>
                    <a:gd name="connsiteY118" fmla="*/ 1500094 h 1553882"/>
                    <a:gd name="connsiteX119" fmla="*/ 364906 w 1358627"/>
                    <a:gd name="connsiteY119" fmla="*/ 1494117 h 1553882"/>
                    <a:gd name="connsiteX120" fmla="*/ 335023 w 1358627"/>
                    <a:gd name="connsiteY120" fmla="*/ 1482165 h 1553882"/>
                    <a:gd name="connsiteX121" fmla="*/ 257329 w 1358627"/>
                    <a:gd name="connsiteY121" fmla="*/ 1470212 h 1553882"/>
                    <a:gd name="connsiteX122" fmla="*/ 239400 w 1358627"/>
                    <a:gd name="connsiteY122" fmla="*/ 1476188 h 1553882"/>
                    <a:gd name="connsiteX123" fmla="*/ 227447 w 1358627"/>
                    <a:gd name="connsiteY123" fmla="*/ 1512047 h 1553882"/>
                    <a:gd name="connsiteX124" fmla="*/ 221470 w 1358627"/>
                    <a:gd name="connsiteY124" fmla="*/ 1547906 h 1553882"/>
                    <a:gd name="connsiteX125" fmla="*/ 197564 w 1358627"/>
                    <a:gd name="connsiteY125" fmla="*/ 1553882 h 1553882"/>
                    <a:gd name="connsiteX126" fmla="*/ 101941 w 1358627"/>
                    <a:gd name="connsiteY126" fmla="*/ 1547906 h 1553882"/>
                    <a:gd name="connsiteX127" fmla="*/ 60106 w 1358627"/>
                    <a:gd name="connsiteY127" fmla="*/ 1535953 h 1553882"/>
                    <a:gd name="connsiteX128" fmla="*/ 36200 w 1358627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47812 w 1346333"/>
                    <a:gd name="connsiteY127" fmla="*/ 1535953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102580 w 1346333"/>
                    <a:gd name="connsiteY127" fmla="*/ 1481184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23906 w 1346333"/>
                    <a:gd name="connsiteY127" fmla="*/ 1535953 h 1553882"/>
                    <a:gd name="connsiteX0" fmla="*/ 85819 w 1346333"/>
                    <a:gd name="connsiteY0" fmla="*/ 1507378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85819 w 1346333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60978 w 1365476"/>
                    <a:gd name="connsiteY3" fmla="*/ 13925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12012 w 1372526"/>
                    <a:gd name="connsiteY0" fmla="*/ 1507378 h 1553882"/>
                    <a:gd name="connsiteX1" fmla="*/ 73771 w 1372526"/>
                    <a:gd name="connsiteY1" fmla="*/ 1484592 h 1553882"/>
                    <a:gd name="connsiteX2" fmla="*/ 7050 w 1372526"/>
                    <a:gd name="connsiteY2" fmla="*/ 1395132 h 1553882"/>
                    <a:gd name="connsiteX3" fmla="*/ 103747 w 1372526"/>
                    <a:gd name="connsiteY3" fmla="*/ 1468717 h 1553882"/>
                    <a:gd name="connsiteX4" fmla="*/ 0 w 1372526"/>
                    <a:gd name="connsiteY4" fmla="*/ 1327990 h 1553882"/>
                    <a:gd name="connsiteX5" fmla="*/ 151699 w 1372526"/>
                    <a:gd name="connsiteY5" fmla="*/ 1243106 h 1553882"/>
                    <a:gd name="connsiteX6" fmla="*/ 169628 w 1372526"/>
                    <a:gd name="connsiteY6" fmla="*/ 1267012 h 1553882"/>
                    <a:gd name="connsiteX7" fmla="*/ 199510 w 1372526"/>
                    <a:gd name="connsiteY7" fmla="*/ 1302870 h 1553882"/>
                    <a:gd name="connsiteX8" fmla="*/ 223416 w 1372526"/>
                    <a:gd name="connsiteY8" fmla="*/ 1314823 h 1553882"/>
                    <a:gd name="connsiteX9" fmla="*/ 229393 w 1372526"/>
                    <a:gd name="connsiteY9" fmla="*/ 1296894 h 1553882"/>
                    <a:gd name="connsiteX10" fmla="*/ 229393 w 1372526"/>
                    <a:gd name="connsiteY10" fmla="*/ 1153459 h 1553882"/>
                    <a:gd name="connsiteX11" fmla="*/ 223416 w 1372526"/>
                    <a:gd name="connsiteY11" fmla="*/ 1135529 h 1553882"/>
                    <a:gd name="connsiteX12" fmla="*/ 205487 w 1372526"/>
                    <a:gd name="connsiteY12" fmla="*/ 1069788 h 1553882"/>
                    <a:gd name="connsiteX13" fmla="*/ 199510 w 1372526"/>
                    <a:gd name="connsiteY13" fmla="*/ 1051859 h 1553882"/>
                    <a:gd name="connsiteX14" fmla="*/ 205487 w 1372526"/>
                    <a:gd name="connsiteY14" fmla="*/ 1087717 h 1553882"/>
                    <a:gd name="connsiteX15" fmla="*/ 235369 w 1372526"/>
                    <a:gd name="connsiteY15" fmla="*/ 1141506 h 1553882"/>
                    <a:gd name="connsiteX16" fmla="*/ 253299 w 1372526"/>
                    <a:gd name="connsiteY16" fmla="*/ 1159435 h 1553882"/>
                    <a:gd name="connsiteX17" fmla="*/ 271228 w 1372526"/>
                    <a:gd name="connsiteY17" fmla="*/ 1165412 h 1553882"/>
                    <a:gd name="connsiteX18" fmla="*/ 319040 w 1372526"/>
                    <a:gd name="connsiteY18" fmla="*/ 1159435 h 1553882"/>
                    <a:gd name="connsiteX19" fmla="*/ 325016 w 1372526"/>
                    <a:gd name="connsiteY19" fmla="*/ 1141506 h 1553882"/>
                    <a:gd name="connsiteX20" fmla="*/ 319040 w 1372526"/>
                    <a:gd name="connsiteY20" fmla="*/ 1087717 h 1553882"/>
                    <a:gd name="connsiteX21" fmla="*/ 313063 w 1372526"/>
                    <a:gd name="connsiteY21" fmla="*/ 1063812 h 1553882"/>
                    <a:gd name="connsiteX22" fmla="*/ 295134 w 1372526"/>
                    <a:gd name="connsiteY22" fmla="*/ 1027953 h 1553882"/>
                    <a:gd name="connsiteX23" fmla="*/ 277205 w 1372526"/>
                    <a:gd name="connsiteY23" fmla="*/ 1010023 h 1553882"/>
                    <a:gd name="connsiteX24" fmla="*/ 283181 w 1372526"/>
                    <a:gd name="connsiteY24" fmla="*/ 932329 h 1553882"/>
                    <a:gd name="connsiteX25" fmla="*/ 307087 w 1372526"/>
                    <a:gd name="connsiteY25" fmla="*/ 950259 h 1553882"/>
                    <a:gd name="connsiteX26" fmla="*/ 325016 w 1372526"/>
                    <a:gd name="connsiteY26" fmla="*/ 962212 h 1553882"/>
                    <a:gd name="connsiteX27" fmla="*/ 348922 w 1372526"/>
                    <a:gd name="connsiteY27" fmla="*/ 974165 h 1553882"/>
                    <a:gd name="connsiteX28" fmla="*/ 366852 w 1372526"/>
                    <a:gd name="connsiteY28" fmla="*/ 992094 h 1553882"/>
                    <a:gd name="connsiteX29" fmla="*/ 384781 w 1372526"/>
                    <a:gd name="connsiteY29" fmla="*/ 986117 h 1553882"/>
                    <a:gd name="connsiteX30" fmla="*/ 390758 w 1372526"/>
                    <a:gd name="connsiteY30" fmla="*/ 968188 h 1553882"/>
                    <a:gd name="connsiteX31" fmla="*/ 396734 w 1372526"/>
                    <a:gd name="connsiteY31" fmla="*/ 842682 h 1553882"/>
                    <a:gd name="connsiteX32" fmla="*/ 426616 w 1372526"/>
                    <a:gd name="connsiteY32" fmla="*/ 806823 h 1553882"/>
                    <a:gd name="connsiteX33" fmla="*/ 444546 w 1372526"/>
                    <a:gd name="connsiteY33" fmla="*/ 770965 h 1553882"/>
                    <a:gd name="connsiteX34" fmla="*/ 450522 w 1372526"/>
                    <a:gd name="connsiteY34" fmla="*/ 753035 h 1553882"/>
                    <a:gd name="connsiteX35" fmla="*/ 480405 w 1372526"/>
                    <a:gd name="connsiteY35" fmla="*/ 717176 h 1553882"/>
                    <a:gd name="connsiteX36" fmla="*/ 516263 w 1372526"/>
                    <a:gd name="connsiteY36" fmla="*/ 693270 h 1553882"/>
                    <a:gd name="connsiteX37" fmla="*/ 570052 w 1372526"/>
                    <a:gd name="connsiteY37" fmla="*/ 675341 h 1553882"/>
                    <a:gd name="connsiteX38" fmla="*/ 587981 w 1372526"/>
                    <a:gd name="connsiteY38" fmla="*/ 669365 h 1553882"/>
                    <a:gd name="connsiteX39" fmla="*/ 605910 w 1372526"/>
                    <a:gd name="connsiteY39" fmla="*/ 657412 h 1553882"/>
                    <a:gd name="connsiteX40" fmla="*/ 641769 w 1372526"/>
                    <a:gd name="connsiteY40" fmla="*/ 621553 h 1553882"/>
                    <a:gd name="connsiteX41" fmla="*/ 653722 w 1372526"/>
                    <a:gd name="connsiteY41" fmla="*/ 567765 h 1553882"/>
                    <a:gd name="connsiteX42" fmla="*/ 665675 w 1372526"/>
                    <a:gd name="connsiteY42" fmla="*/ 496047 h 1553882"/>
                    <a:gd name="connsiteX43" fmla="*/ 701534 w 1372526"/>
                    <a:gd name="connsiteY43" fmla="*/ 430306 h 1553882"/>
                    <a:gd name="connsiteX44" fmla="*/ 719463 w 1372526"/>
                    <a:gd name="connsiteY44" fmla="*/ 406400 h 1553882"/>
                    <a:gd name="connsiteX45" fmla="*/ 761299 w 1372526"/>
                    <a:gd name="connsiteY45" fmla="*/ 364565 h 1553882"/>
                    <a:gd name="connsiteX46" fmla="*/ 803134 w 1372526"/>
                    <a:gd name="connsiteY46" fmla="*/ 310776 h 1553882"/>
                    <a:gd name="connsiteX47" fmla="*/ 833016 w 1372526"/>
                    <a:gd name="connsiteY47" fmla="*/ 274917 h 1553882"/>
                    <a:gd name="connsiteX48" fmla="*/ 856922 w 1372526"/>
                    <a:gd name="connsiteY48" fmla="*/ 239059 h 1553882"/>
                    <a:gd name="connsiteX49" fmla="*/ 868875 w 1372526"/>
                    <a:gd name="connsiteY49" fmla="*/ 221129 h 1553882"/>
                    <a:gd name="connsiteX50" fmla="*/ 886805 w 1372526"/>
                    <a:gd name="connsiteY50" fmla="*/ 197223 h 1553882"/>
                    <a:gd name="connsiteX51" fmla="*/ 910710 w 1372526"/>
                    <a:gd name="connsiteY51" fmla="*/ 161365 h 1553882"/>
                    <a:gd name="connsiteX52" fmla="*/ 916687 w 1372526"/>
                    <a:gd name="connsiteY52" fmla="*/ 137459 h 1553882"/>
                    <a:gd name="connsiteX53" fmla="*/ 958522 w 1372526"/>
                    <a:gd name="connsiteY53" fmla="*/ 89647 h 1553882"/>
                    <a:gd name="connsiteX54" fmla="*/ 982428 w 1372526"/>
                    <a:gd name="connsiteY54" fmla="*/ 77694 h 1553882"/>
                    <a:gd name="connsiteX55" fmla="*/ 1000358 w 1372526"/>
                    <a:gd name="connsiteY55" fmla="*/ 71717 h 1553882"/>
                    <a:gd name="connsiteX56" fmla="*/ 1018287 w 1372526"/>
                    <a:gd name="connsiteY56" fmla="*/ 59765 h 1553882"/>
                    <a:gd name="connsiteX57" fmla="*/ 1036216 w 1372526"/>
                    <a:gd name="connsiteY57" fmla="*/ 53788 h 1553882"/>
                    <a:gd name="connsiteX58" fmla="*/ 1054146 w 1372526"/>
                    <a:gd name="connsiteY58" fmla="*/ 41835 h 1553882"/>
                    <a:gd name="connsiteX59" fmla="*/ 1072075 w 1372526"/>
                    <a:gd name="connsiteY59" fmla="*/ 35859 h 1553882"/>
                    <a:gd name="connsiteX60" fmla="*/ 1095981 w 1372526"/>
                    <a:gd name="connsiteY60" fmla="*/ 23906 h 1553882"/>
                    <a:gd name="connsiteX61" fmla="*/ 1143793 w 1372526"/>
                    <a:gd name="connsiteY61" fmla="*/ 17929 h 1553882"/>
                    <a:gd name="connsiteX62" fmla="*/ 1209534 w 1372526"/>
                    <a:gd name="connsiteY62" fmla="*/ 5976 h 1553882"/>
                    <a:gd name="connsiteX63" fmla="*/ 1305158 w 1372526"/>
                    <a:gd name="connsiteY63" fmla="*/ 0 h 1553882"/>
                    <a:gd name="connsiteX64" fmla="*/ 1317110 w 1372526"/>
                    <a:gd name="connsiteY64" fmla="*/ 65741 h 1553882"/>
                    <a:gd name="connsiteX65" fmla="*/ 1329063 w 1372526"/>
                    <a:gd name="connsiteY65" fmla="*/ 101600 h 1553882"/>
                    <a:gd name="connsiteX66" fmla="*/ 1364922 w 1372526"/>
                    <a:gd name="connsiteY66" fmla="*/ 161365 h 1553882"/>
                    <a:gd name="connsiteX67" fmla="*/ 1364922 w 1372526"/>
                    <a:gd name="connsiteY67" fmla="*/ 298823 h 1553882"/>
                    <a:gd name="connsiteX68" fmla="*/ 1352969 w 1372526"/>
                    <a:gd name="connsiteY68" fmla="*/ 316753 h 1553882"/>
                    <a:gd name="connsiteX69" fmla="*/ 1317110 w 1372526"/>
                    <a:gd name="connsiteY69" fmla="*/ 388470 h 1553882"/>
                    <a:gd name="connsiteX70" fmla="*/ 1263322 w 1372526"/>
                    <a:gd name="connsiteY70" fmla="*/ 424329 h 1553882"/>
                    <a:gd name="connsiteX71" fmla="*/ 1245393 w 1372526"/>
                    <a:gd name="connsiteY71" fmla="*/ 436282 h 1553882"/>
                    <a:gd name="connsiteX72" fmla="*/ 1203558 w 1372526"/>
                    <a:gd name="connsiteY72" fmla="*/ 466165 h 1553882"/>
                    <a:gd name="connsiteX73" fmla="*/ 1149769 w 1372526"/>
                    <a:gd name="connsiteY73" fmla="*/ 502023 h 1553882"/>
                    <a:gd name="connsiteX74" fmla="*/ 1131840 w 1372526"/>
                    <a:gd name="connsiteY74" fmla="*/ 513976 h 1553882"/>
                    <a:gd name="connsiteX75" fmla="*/ 1113910 w 1372526"/>
                    <a:gd name="connsiteY75" fmla="*/ 525929 h 1553882"/>
                    <a:gd name="connsiteX76" fmla="*/ 1084028 w 1372526"/>
                    <a:gd name="connsiteY76" fmla="*/ 561788 h 1553882"/>
                    <a:gd name="connsiteX77" fmla="*/ 1054146 w 1372526"/>
                    <a:gd name="connsiteY77" fmla="*/ 597647 h 1553882"/>
                    <a:gd name="connsiteX78" fmla="*/ 1048169 w 1372526"/>
                    <a:gd name="connsiteY78" fmla="*/ 621553 h 1553882"/>
                    <a:gd name="connsiteX79" fmla="*/ 1030240 w 1372526"/>
                    <a:gd name="connsiteY79" fmla="*/ 639482 h 1553882"/>
                    <a:gd name="connsiteX80" fmla="*/ 1018287 w 1372526"/>
                    <a:gd name="connsiteY80" fmla="*/ 657412 h 1553882"/>
                    <a:gd name="connsiteX81" fmla="*/ 1012310 w 1372526"/>
                    <a:gd name="connsiteY81" fmla="*/ 675341 h 1553882"/>
                    <a:gd name="connsiteX82" fmla="*/ 982428 w 1372526"/>
                    <a:gd name="connsiteY82" fmla="*/ 717176 h 1553882"/>
                    <a:gd name="connsiteX83" fmla="*/ 952546 w 1372526"/>
                    <a:gd name="connsiteY83" fmla="*/ 770965 h 1553882"/>
                    <a:gd name="connsiteX84" fmla="*/ 916687 w 1372526"/>
                    <a:gd name="connsiteY84" fmla="*/ 830729 h 1553882"/>
                    <a:gd name="connsiteX85" fmla="*/ 904734 w 1372526"/>
                    <a:gd name="connsiteY85" fmla="*/ 848659 h 1553882"/>
                    <a:gd name="connsiteX86" fmla="*/ 886805 w 1372526"/>
                    <a:gd name="connsiteY86" fmla="*/ 860612 h 1553882"/>
                    <a:gd name="connsiteX87" fmla="*/ 833016 w 1372526"/>
                    <a:gd name="connsiteY87" fmla="*/ 920376 h 1553882"/>
                    <a:gd name="connsiteX88" fmla="*/ 767275 w 1372526"/>
                    <a:gd name="connsiteY88" fmla="*/ 980141 h 1553882"/>
                    <a:gd name="connsiteX89" fmla="*/ 749346 w 1372526"/>
                    <a:gd name="connsiteY89" fmla="*/ 998070 h 1553882"/>
                    <a:gd name="connsiteX90" fmla="*/ 725440 w 1372526"/>
                    <a:gd name="connsiteY90" fmla="*/ 1033929 h 1553882"/>
                    <a:gd name="connsiteX91" fmla="*/ 701534 w 1372526"/>
                    <a:gd name="connsiteY91" fmla="*/ 1075765 h 1553882"/>
                    <a:gd name="connsiteX92" fmla="*/ 695558 w 1372526"/>
                    <a:gd name="connsiteY92" fmla="*/ 1093694 h 1553882"/>
                    <a:gd name="connsiteX93" fmla="*/ 671652 w 1372526"/>
                    <a:gd name="connsiteY93" fmla="*/ 1129553 h 1553882"/>
                    <a:gd name="connsiteX94" fmla="*/ 665675 w 1372526"/>
                    <a:gd name="connsiteY94" fmla="*/ 1147482 h 1553882"/>
                    <a:gd name="connsiteX95" fmla="*/ 647746 w 1372526"/>
                    <a:gd name="connsiteY95" fmla="*/ 1159435 h 1553882"/>
                    <a:gd name="connsiteX96" fmla="*/ 611887 w 1372526"/>
                    <a:gd name="connsiteY96" fmla="*/ 1213223 h 1553882"/>
                    <a:gd name="connsiteX97" fmla="*/ 599934 w 1372526"/>
                    <a:gd name="connsiteY97" fmla="*/ 1231153 h 1553882"/>
                    <a:gd name="connsiteX98" fmla="*/ 587981 w 1372526"/>
                    <a:gd name="connsiteY98" fmla="*/ 1249082 h 1553882"/>
                    <a:gd name="connsiteX99" fmla="*/ 582005 w 1372526"/>
                    <a:gd name="connsiteY99" fmla="*/ 1267012 h 1553882"/>
                    <a:gd name="connsiteX100" fmla="*/ 587981 w 1372526"/>
                    <a:gd name="connsiteY100" fmla="*/ 1290917 h 1553882"/>
                    <a:gd name="connsiteX101" fmla="*/ 564075 w 1372526"/>
                    <a:gd name="connsiteY101" fmla="*/ 1296894 h 1553882"/>
                    <a:gd name="connsiteX102" fmla="*/ 522240 w 1372526"/>
                    <a:gd name="connsiteY102" fmla="*/ 1308847 h 1553882"/>
                    <a:gd name="connsiteX103" fmla="*/ 462475 w 1372526"/>
                    <a:gd name="connsiteY103" fmla="*/ 1314823 h 1553882"/>
                    <a:gd name="connsiteX104" fmla="*/ 444546 w 1372526"/>
                    <a:gd name="connsiteY104" fmla="*/ 1320800 h 1553882"/>
                    <a:gd name="connsiteX105" fmla="*/ 426616 w 1372526"/>
                    <a:gd name="connsiteY105" fmla="*/ 1410447 h 1553882"/>
                    <a:gd name="connsiteX106" fmla="*/ 348922 w 1372526"/>
                    <a:gd name="connsiteY106" fmla="*/ 1398494 h 1553882"/>
                    <a:gd name="connsiteX107" fmla="*/ 313063 w 1372526"/>
                    <a:gd name="connsiteY107" fmla="*/ 1386541 h 1553882"/>
                    <a:gd name="connsiteX108" fmla="*/ 295134 w 1372526"/>
                    <a:gd name="connsiteY108" fmla="*/ 1380565 h 1553882"/>
                    <a:gd name="connsiteX109" fmla="*/ 289158 w 1372526"/>
                    <a:gd name="connsiteY109" fmla="*/ 1398494 h 1553882"/>
                    <a:gd name="connsiteX110" fmla="*/ 295134 w 1372526"/>
                    <a:gd name="connsiteY110" fmla="*/ 1446306 h 1553882"/>
                    <a:gd name="connsiteX111" fmla="*/ 313063 w 1372526"/>
                    <a:gd name="connsiteY111" fmla="*/ 1464235 h 1553882"/>
                    <a:gd name="connsiteX112" fmla="*/ 348922 w 1372526"/>
                    <a:gd name="connsiteY112" fmla="*/ 1488141 h 1553882"/>
                    <a:gd name="connsiteX113" fmla="*/ 372828 w 1372526"/>
                    <a:gd name="connsiteY113" fmla="*/ 1494117 h 1553882"/>
                    <a:gd name="connsiteX114" fmla="*/ 390758 w 1372526"/>
                    <a:gd name="connsiteY114" fmla="*/ 1500094 h 1553882"/>
                    <a:gd name="connsiteX115" fmla="*/ 510287 w 1372526"/>
                    <a:gd name="connsiteY115" fmla="*/ 1512047 h 1553882"/>
                    <a:gd name="connsiteX116" fmla="*/ 486381 w 1372526"/>
                    <a:gd name="connsiteY116" fmla="*/ 1518023 h 1553882"/>
                    <a:gd name="connsiteX117" fmla="*/ 432593 w 1372526"/>
                    <a:gd name="connsiteY117" fmla="*/ 1512047 h 1553882"/>
                    <a:gd name="connsiteX118" fmla="*/ 396734 w 1372526"/>
                    <a:gd name="connsiteY118" fmla="*/ 1500094 h 1553882"/>
                    <a:gd name="connsiteX119" fmla="*/ 378805 w 1372526"/>
                    <a:gd name="connsiteY119" fmla="*/ 1494117 h 1553882"/>
                    <a:gd name="connsiteX120" fmla="*/ 348922 w 1372526"/>
                    <a:gd name="connsiteY120" fmla="*/ 1482165 h 1553882"/>
                    <a:gd name="connsiteX121" fmla="*/ 271228 w 1372526"/>
                    <a:gd name="connsiteY121" fmla="*/ 1470212 h 1553882"/>
                    <a:gd name="connsiteX122" fmla="*/ 253299 w 1372526"/>
                    <a:gd name="connsiteY122" fmla="*/ 1476188 h 1553882"/>
                    <a:gd name="connsiteX123" fmla="*/ 241346 w 1372526"/>
                    <a:gd name="connsiteY123" fmla="*/ 1512047 h 1553882"/>
                    <a:gd name="connsiteX124" fmla="*/ 235369 w 1372526"/>
                    <a:gd name="connsiteY124" fmla="*/ 1547906 h 1553882"/>
                    <a:gd name="connsiteX125" fmla="*/ 211463 w 1372526"/>
                    <a:gd name="connsiteY125" fmla="*/ 1553882 h 1553882"/>
                    <a:gd name="connsiteX126" fmla="*/ 115840 w 1372526"/>
                    <a:gd name="connsiteY126" fmla="*/ 1547906 h 1553882"/>
                    <a:gd name="connsiteX127" fmla="*/ 112012 w 137252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7343 w 1367857"/>
                    <a:gd name="connsiteY0" fmla="*/ 1507378 h 1553882"/>
                    <a:gd name="connsiteX1" fmla="*/ 69102 w 1367857"/>
                    <a:gd name="connsiteY1" fmla="*/ 1484592 h 1553882"/>
                    <a:gd name="connsiteX2" fmla="*/ 0 w 1367857"/>
                    <a:gd name="connsiteY2" fmla="*/ 1397514 h 1553882"/>
                    <a:gd name="connsiteX3" fmla="*/ 99078 w 1367857"/>
                    <a:gd name="connsiteY3" fmla="*/ 1468717 h 1553882"/>
                    <a:gd name="connsiteX4" fmla="*/ 7237 w 1367857"/>
                    <a:gd name="connsiteY4" fmla="*/ 1325609 h 1553882"/>
                    <a:gd name="connsiteX5" fmla="*/ 147030 w 1367857"/>
                    <a:gd name="connsiteY5" fmla="*/ 1243106 h 1553882"/>
                    <a:gd name="connsiteX6" fmla="*/ 164959 w 1367857"/>
                    <a:gd name="connsiteY6" fmla="*/ 1267012 h 1553882"/>
                    <a:gd name="connsiteX7" fmla="*/ 194841 w 1367857"/>
                    <a:gd name="connsiteY7" fmla="*/ 1302870 h 1553882"/>
                    <a:gd name="connsiteX8" fmla="*/ 218747 w 1367857"/>
                    <a:gd name="connsiteY8" fmla="*/ 1314823 h 1553882"/>
                    <a:gd name="connsiteX9" fmla="*/ 224724 w 1367857"/>
                    <a:gd name="connsiteY9" fmla="*/ 1296894 h 1553882"/>
                    <a:gd name="connsiteX10" fmla="*/ 224724 w 1367857"/>
                    <a:gd name="connsiteY10" fmla="*/ 1153459 h 1553882"/>
                    <a:gd name="connsiteX11" fmla="*/ 218747 w 1367857"/>
                    <a:gd name="connsiteY11" fmla="*/ 1135529 h 1553882"/>
                    <a:gd name="connsiteX12" fmla="*/ 200818 w 1367857"/>
                    <a:gd name="connsiteY12" fmla="*/ 1069788 h 1553882"/>
                    <a:gd name="connsiteX13" fmla="*/ 194841 w 1367857"/>
                    <a:gd name="connsiteY13" fmla="*/ 1051859 h 1553882"/>
                    <a:gd name="connsiteX14" fmla="*/ 200818 w 1367857"/>
                    <a:gd name="connsiteY14" fmla="*/ 1087717 h 1553882"/>
                    <a:gd name="connsiteX15" fmla="*/ 230700 w 1367857"/>
                    <a:gd name="connsiteY15" fmla="*/ 1141506 h 1553882"/>
                    <a:gd name="connsiteX16" fmla="*/ 248630 w 1367857"/>
                    <a:gd name="connsiteY16" fmla="*/ 1159435 h 1553882"/>
                    <a:gd name="connsiteX17" fmla="*/ 266559 w 1367857"/>
                    <a:gd name="connsiteY17" fmla="*/ 1165412 h 1553882"/>
                    <a:gd name="connsiteX18" fmla="*/ 314371 w 1367857"/>
                    <a:gd name="connsiteY18" fmla="*/ 1159435 h 1553882"/>
                    <a:gd name="connsiteX19" fmla="*/ 320347 w 1367857"/>
                    <a:gd name="connsiteY19" fmla="*/ 1141506 h 1553882"/>
                    <a:gd name="connsiteX20" fmla="*/ 314371 w 1367857"/>
                    <a:gd name="connsiteY20" fmla="*/ 1087717 h 1553882"/>
                    <a:gd name="connsiteX21" fmla="*/ 308394 w 1367857"/>
                    <a:gd name="connsiteY21" fmla="*/ 1063812 h 1553882"/>
                    <a:gd name="connsiteX22" fmla="*/ 290465 w 1367857"/>
                    <a:gd name="connsiteY22" fmla="*/ 1027953 h 1553882"/>
                    <a:gd name="connsiteX23" fmla="*/ 272536 w 1367857"/>
                    <a:gd name="connsiteY23" fmla="*/ 1010023 h 1553882"/>
                    <a:gd name="connsiteX24" fmla="*/ 278512 w 1367857"/>
                    <a:gd name="connsiteY24" fmla="*/ 932329 h 1553882"/>
                    <a:gd name="connsiteX25" fmla="*/ 302418 w 1367857"/>
                    <a:gd name="connsiteY25" fmla="*/ 950259 h 1553882"/>
                    <a:gd name="connsiteX26" fmla="*/ 320347 w 1367857"/>
                    <a:gd name="connsiteY26" fmla="*/ 962212 h 1553882"/>
                    <a:gd name="connsiteX27" fmla="*/ 344253 w 1367857"/>
                    <a:gd name="connsiteY27" fmla="*/ 974165 h 1553882"/>
                    <a:gd name="connsiteX28" fmla="*/ 362183 w 1367857"/>
                    <a:gd name="connsiteY28" fmla="*/ 992094 h 1553882"/>
                    <a:gd name="connsiteX29" fmla="*/ 380112 w 1367857"/>
                    <a:gd name="connsiteY29" fmla="*/ 986117 h 1553882"/>
                    <a:gd name="connsiteX30" fmla="*/ 386089 w 1367857"/>
                    <a:gd name="connsiteY30" fmla="*/ 968188 h 1553882"/>
                    <a:gd name="connsiteX31" fmla="*/ 392065 w 1367857"/>
                    <a:gd name="connsiteY31" fmla="*/ 842682 h 1553882"/>
                    <a:gd name="connsiteX32" fmla="*/ 421947 w 1367857"/>
                    <a:gd name="connsiteY32" fmla="*/ 806823 h 1553882"/>
                    <a:gd name="connsiteX33" fmla="*/ 439877 w 1367857"/>
                    <a:gd name="connsiteY33" fmla="*/ 770965 h 1553882"/>
                    <a:gd name="connsiteX34" fmla="*/ 445853 w 1367857"/>
                    <a:gd name="connsiteY34" fmla="*/ 753035 h 1553882"/>
                    <a:gd name="connsiteX35" fmla="*/ 475736 w 1367857"/>
                    <a:gd name="connsiteY35" fmla="*/ 717176 h 1553882"/>
                    <a:gd name="connsiteX36" fmla="*/ 511594 w 1367857"/>
                    <a:gd name="connsiteY36" fmla="*/ 693270 h 1553882"/>
                    <a:gd name="connsiteX37" fmla="*/ 565383 w 1367857"/>
                    <a:gd name="connsiteY37" fmla="*/ 675341 h 1553882"/>
                    <a:gd name="connsiteX38" fmla="*/ 583312 w 1367857"/>
                    <a:gd name="connsiteY38" fmla="*/ 669365 h 1553882"/>
                    <a:gd name="connsiteX39" fmla="*/ 601241 w 1367857"/>
                    <a:gd name="connsiteY39" fmla="*/ 657412 h 1553882"/>
                    <a:gd name="connsiteX40" fmla="*/ 637100 w 1367857"/>
                    <a:gd name="connsiteY40" fmla="*/ 621553 h 1553882"/>
                    <a:gd name="connsiteX41" fmla="*/ 649053 w 1367857"/>
                    <a:gd name="connsiteY41" fmla="*/ 567765 h 1553882"/>
                    <a:gd name="connsiteX42" fmla="*/ 661006 w 1367857"/>
                    <a:gd name="connsiteY42" fmla="*/ 496047 h 1553882"/>
                    <a:gd name="connsiteX43" fmla="*/ 696865 w 1367857"/>
                    <a:gd name="connsiteY43" fmla="*/ 430306 h 1553882"/>
                    <a:gd name="connsiteX44" fmla="*/ 714794 w 1367857"/>
                    <a:gd name="connsiteY44" fmla="*/ 406400 h 1553882"/>
                    <a:gd name="connsiteX45" fmla="*/ 756630 w 1367857"/>
                    <a:gd name="connsiteY45" fmla="*/ 364565 h 1553882"/>
                    <a:gd name="connsiteX46" fmla="*/ 798465 w 1367857"/>
                    <a:gd name="connsiteY46" fmla="*/ 310776 h 1553882"/>
                    <a:gd name="connsiteX47" fmla="*/ 828347 w 1367857"/>
                    <a:gd name="connsiteY47" fmla="*/ 274917 h 1553882"/>
                    <a:gd name="connsiteX48" fmla="*/ 852253 w 1367857"/>
                    <a:gd name="connsiteY48" fmla="*/ 239059 h 1553882"/>
                    <a:gd name="connsiteX49" fmla="*/ 864206 w 1367857"/>
                    <a:gd name="connsiteY49" fmla="*/ 221129 h 1553882"/>
                    <a:gd name="connsiteX50" fmla="*/ 882136 w 1367857"/>
                    <a:gd name="connsiteY50" fmla="*/ 197223 h 1553882"/>
                    <a:gd name="connsiteX51" fmla="*/ 906041 w 1367857"/>
                    <a:gd name="connsiteY51" fmla="*/ 161365 h 1553882"/>
                    <a:gd name="connsiteX52" fmla="*/ 912018 w 1367857"/>
                    <a:gd name="connsiteY52" fmla="*/ 137459 h 1553882"/>
                    <a:gd name="connsiteX53" fmla="*/ 953853 w 1367857"/>
                    <a:gd name="connsiteY53" fmla="*/ 89647 h 1553882"/>
                    <a:gd name="connsiteX54" fmla="*/ 977759 w 1367857"/>
                    <a:gd name="connsiteY54" fmla="*/ 77694 h 1553882"/>
                    <a:gd name="connsiteX55" fmla="*/ 995689 w 1367857"/>
                    <a:gd name="connsiteY55" fmla="*/ 71717 h 1553882"/>
                    <a:gd name="connsiteX56" fmla="*/ 1013618 w 1367857"/>
                    <a:gd name="connsiteY56" fmla="*/ 59765 h 1553882"/>
                    <a:gd name="connsiteX57" fmla="*/ 1031547 w 1367857"/>
                    <a:gd name="connsiteY57" fmla="*/ 53788 h 1553882"/>
                    <a:gd name="connsiteX58" fmla="*/ 1049477 w 1367857"/>
                    <a:gd name="connsiteY58" fmla="*/ 41835 h 1553882"/>
                    <a:gd name="connsiteX59" fmla="*/ 1067406 w 1367857"/>
                    <a:gd name="connsiteY59" fmla="*/ 35859 h 1553882"/>
                    <a:gd name="connsiteX60" fmla="*/ 1091312 w 1367857"/>
                    <a:gd name="connsiteY60" fmla="*/ 23906 h 1553882"/>
                    <a:gd name="connsiteX61" fmla="*/ 1139124 w 1367857"/>
                    <a:gd name="connsiteY61" fmla="*/ 17929 h 1553882"/>
                    <a:gd name="connsiteX62" fmla="*/ 1204865 w 1367857"/>
                    <a:gd name="connsiteY62" fmla="*/ 5976 h 1553882"/>
                    <a:gd name="connsiteX63" fmla="*/ 1300489 w 1367857"/>
                    <a:gd name="connsiteY63" fmla="*/ 0 h 1553882"/>
                    <a:gd name="connsiteX64" fmla="*/ 1312441 w 1367857"/>
                    <a:gd name="connsiteY64" fmla="*/ 65741 h 1553882"/>
                    <a:gd name="connsiteX65" fmla="*/ 1324394 w 1367857"/>
                    <a:gd name="connsiteY65" fmla="*/ 101600 h 1553882"/>
                    <a:gd name="connsiteX66" fmla="*/ 1360253 w 1367857"/>
                    <a:gd name="connsiteY66" fmla="*/ 161365 h 1553882"/>
                    <a:gd name="connsiteX67" fmla="*/ 1360253 w 1367857"/>
                    <a:gd name="connsiteY67" fmla="*/ 298823 h 1553882"/>
                    <a:gd name="connsiteX68" fmla="*/ 1348300 w 1367857"/>
                    <a:gd name="connsiteY68" fmla="*/ 316753 h 1553882"/>
                    <a:gd name="connsiteX69" fmla="*/ 1312441 w 1367857"/>
                    <a:gd name="connsiteY69" fmla="*/ 388470 h 1553882"/>
                    <a:gd name="connsiteX70" fmla="*/ 1258653 w 1367857"/>
                    <a:gd name="connsiteY70" fmla="*/ 424329 h 1553882"/>
                    <a:gd name="connsiteX71" fmla="*/ 1240724 w 1367857"/>
                    <a:gd name="connsiteY71" fmla="*/ 436282 h 1553882"/>
                    <a:gd name="connsiteX72" fmla="*/ 1198889 w 1367857"/>
                    <a:gd name="connsiteY72" fmla="*/ 466165 h 1553882"/>
                    <a:gd name="connsiteX73" fmla="*/ 1145100 w 1367857"/>
                    <a:gd name="connsiteY73" fmla="*/ 502023 h 1553882"/>
                    <a:gd name="connsiteX74" fmla="*/ 1127171 w 1367857"/>
                    <a:gd name="connsiteY74" fmla="*/ 513976 h 1553882"/>
                    <a:gd name="connsiteX75" fmla="*/ 1109241 w 1367857"/>
                    <a:gd name="connsiteY75" fmla="*/ 525929 h 1553882"/>
                    <a:gd name="connsiteX76" fmla="*/ 1079359 w 1367857"/>
                    <a:gd name="connsiteY76" fmla="*/ 561788 h 1553882"/>
                    <a:gd name="connsiteX77" fmla="*/ 1049477 w 1367857"/>
                    <a:gd name="connsiteY77" fmla="*/ 597647 h 1553882"/>
                    <a:gd name="connsiteX78" fmla="*/ 1043500 w 1367857"/>
                    <a:gd name="connsiteY78" fmla="*/ 621553 h 1553882"/>
                    <a:gd name="connsiteX79" fmla="*/ 1025571 w 1367857"/>
                    <a:gd name="connsiteY79" fmla="*/ 639482 h 1553882"/>
                    <a:gd name="connsiteX80" fmla="*/ 1013618 w 1367857"/>
                    <a:gd name="connsiteY80" fmla="*/ 657412 h 1553882"/>
                    <a:gd name="connsiteX81" fmla="*/ 1007641 w 1367857"/>
                    <a:gd name="connsiteY81" fmla="*/ 675341 h 1553882"/>
                    <a:gd name="connsiteX82" fmla="*/ 977759 w 1367857"/>
                    <a:gd name="connsiteY82" fmla="*/ 717176 h 1553882"/>
                    <a:gd name="connsiteX83" fmla="*/ 947877 w 1367857"/>
                    <a:gd name="connsiteY83" fmla="*/ 770965 h 1553882"/>
                    <a:gd name="connsiteX84" fmla="*/ 912018 w 1367857"/>
                    <a:gd name="connsiteY84" fmla="*/ 830729 h 1553882"/>
                    <a:gd name="connsiteX85" fmla="*/ 900065 w 1367857"/>
                    <a:gd name="connsiteY85" fmla="*/ 848659 h 1553882"/>
                    <a:gd name="connsiteX86" fmla="*/ 882136 w 1367857"/>
                    <a:gd name="connsiteY86" fmla="*/ 860612 h 1553882"/>
                    <a:gd name="connsiteX87" fmla="*/ 828347 w 1367857"/>
                    <a:gd name="connsiteY87" fmla="*/ 920376 h 1553882"/>
                    <a:gd name="connsiteX88" fmla="*/ 762606 w 1367857"/>
                    <a:gd name="connsiteY88" fmla="*/ 980141 h 1553882"/>
                    <a:gd name="connsiteX89" fmla="*/ 744677 w 1367857"/>
                    <a:gd name="connsiteY89" fmla="*/ 998070 h 1553882"/>
                    <a:gd name="connsiteX90" fmla="*/ 720771 w 1367857"/>
                    <a:gd name="connsiteY90" fmla="*/ 1033929 h 1553882"/>
                    <a:gd name="connsiteX91" fmla="*/ 696865 w 1367857"/>
                    <a:gd name="connsiteY91" fmla="*/ 1075765 h 1553882"/>
                    <a:gd name="connsiteX92" fmla="*/ 690889 w 1367857"/>
                    <a:gd name="connsiteY92" fmla="*/ 1093694 h 1553882"/>
                    <a:gd name="connsiteX93" fmla="*/ 666983 w 1367857"/>
                    <a:gd name="connsiteY93" fmla="*/ 1129553 h 1553882"/>
                    <a:gd name="connsiteX94" fmla="*/ 661006 w 1367857"/>
                    <a:gd name="connsiteY94" fmla="*/ 1147482 h 1553882"/>
                    <a:gd name="connsiteX95" fmla="*/ 643077 w 1367857"/>
                    <a:gd name="connsiteY95" fmla="*/ 1159435 h 1553882"/>
                    <a:gd name="connsiteX96" fmla="*/ 607218 w 1367857"/>
                    <a:gd name="connsiteY96" fmla="*/ 1213223 h 1553882"/>
                    <a:gd name="connsiteX97" fmla="*/ 595265 w 1367857"/>
                    <a:gd name="connsiteY97" fmla="*/ 1231153 h 1553882"/>
                    <a:gd name="connsiteX98" fmla="*/ 583312 w 1367857"/>
                    <a:gd name="connsiteY98" fmla="*/ 1249082 h 1553882"/>
                    <a:gd name="connsiteX99" fmla="*/ 577336 w 1367857"/>
                    <a:gd name="connsiteY99" fmla="*/ 1267012 h 1553882"/>
                    <a:gd name="connsiteX100" fmla="*/ 583312 w 1367857"/>
                    <a:gd name="connsiteY100" fmla="*/ 1290917 h 1553882"/>
                    <a:gd name="connsiteX101" fmla="*/ 559406 w 1367857"/>
                    <a:gd name="connsiteY101" fmla="*/ 1296894 h 1553882"/>
                    <a:gd name="connsiteX102" fmla="*/ 517571 w 1367857"/>
                    <a:gd name="connsiteY102" fmla="*/ 1308847 h 1553882"/>
                    <a:gd name="connsiteX103" fmla="*/ 457806 w 1367857"/>
                    <a:gd name="connsiteY103" fmla="*/ 1314823 h 1553882"/>
                    <a:gd name="connsiteX104" fmla="*/ 439877 w 1367857"/>
                    <a:gd name="connsiteY104" fmla="*/ 1320800 h 1553882"/>
                    <a:gd name="connsiteX105" fmla="*/ 421947 w 1367857"/>
                    <a:gd name="connsiteY105" fmla="*/ 1410447 h 1553882"/>
                    <a:gd name="connsiteX106" fmla="*/ 344253 w 1367857"/>
                    <a:gd name="connsiteY106" fmla="*/ 1398494 h 1553882"/>
                    <a:gd name="connsiteX107" fmla="*/ 308394 w 1367857"/>
                    <a:gd name="connsiteY107" fmla="*/ 1386541 h 1553882"/>
                    <a:gd name="connsiteX108" fmla="*/ 290465 w 1367857"/>
                    <a:gd name="connsiteY108" fmla="*/ 1380565 h 1553882"/>
                    <a:gd name="connsiteX109" fmla="*/ 284489 w 1367857"/>
                    <a:gd name="connsiteY109" fmla="*/ 1398494 h 1553882"/>
                    <a:gd name="connsiteX110" fmla="*/ 290465 w 1367857"/>
                    <a:gd name="connsiteY110" fmla="*/ 1446306 h 1553882"/>
                    <a:gd name="connsiteX111" fmla="*/ 308394 w 1367857"/>
                    <a:gd name="connsiteY111" fmla="*/ 1464235 h 1553882"/>
                    <a:gd name="connsiteX112" fmla="*/ 344253 w 1367857"/>
                    <a:gd name="connsiteY112" fmla="*/ 1488141 h 1553882"/>
                    <a:gd name="connsiteX113" fmla="*/ 368159 w 1367857"/>
                    <a:gd name="connsiteY113" fmla="*/ 1494117 h 1553882"/>
                    <a:gd name="connsiteX114" fmla="*/ 386089 w 1367857"/>
                    <a:gd name="connsiteY114" fmla="*/ 1500094 h 1553882"/>
                    <a:gd name="connsiteX115" fmla="*/ 505618 w 1367857"/>
                    <a:gd name="connsiteY115" fmla="*/ 1512047 h 1553882"/>
                    <a:gd name="connsiteX116" fmla="*/ 481712 w 1367857"/>
                    <a:gd name="connsiteY116" fmla="*/ 1518023 h 1553882"/>
                    <a:gd name="connsiteX117" fmla="*/ 427924 w 1367857"/>
                    <a:gd name="connsiteY117" fmla="*/ 1512047 h 1553882"/>
                    <a:gd name="connsiteX118" fmla="*/ 392065 w 1367857"/>
                    <a:gd name="connsiteY118" fmla="*/ 1500094 h 1553882"/>
                    <a:gd name="connsiteX119" fmla="*/ 374136 w 1367857"/>
                    <a:gd name="connsiteY119" fmla="*/ 1494117 h 1553882"/>
                    <a:gd name="connsiteX120" fmla="*/ 344253 w 1367857"/>
                    <a:gd name="connsiteY120" fmla="*/ 1482165 h 1553882"/>
                    <a:gd name="connsiteX121" fmla="*/ 266559 w 1367857"/>
                    <a:gd name="connsiteY121" fmla="*/ 1470212 h 1553882"/>
                    <a:gd name="connsiteX122" fmla="*/ 248630 w 1367857"/>
                    <a:gd name="connsiteY122" fmla="*/ 1476188 h 1553882"/>
                    <a:gd name="connsiteX123" fmla="*/ 236677 w 1367857"/>
                    <a:gd name="connsiteY123" fmla="*/ 1512047 h 1553882"/>
                    <a:gd name="connsiteX124" fmla="*/ 230700 w 1367857"/>
                    <a:gd name="connsiteY124" fmla="*/ 1547906 h 1553882"/>
                    <a:gd name="connsiteX125" fmla="*/ 206794 w 1367857"/>
                    <a:gd name="connsiteY125" fmla="*/ 1553882 h 1553882"/>
                    <a:gd name="connsiteX126" fmla="*/ 111171 w 1367857"/>
                    <a:gd name="connsiteY126" fmla="*/ 1547906 h 1553882"/>
                    <a:gd name="connsiteX127" fmla="*/ 107343 w 1367857"/>
                    <a:gd name="connsiteY127" fmla="*/ 1507378 h 1553882"/>
                    <a:gd name="connsiteX0" fmla="*/ 101162 w 1361676"/>
                    <a:gd name="connsiteY0" fmla="*/ 1507378 h 1553882"/>
                    <a:gd name="connsiteX1" fmla="*/ 62921 w 1361676"/>
                    <a:gd name="connsiteY1" fmla="*/ 1484592 h 1553882"/>
                    <a:gd name="connsiteX2" fmla="*/ 963 w 1361676"/>
                    <a:gd name="connsiteY2" fmla="*/ 1402276 h 1553882"/>
                    <a:gd name="connsiteX3" fmla="*/ 92897 w 1361676"/>
                    <a:gd name="connsiteY3" fmla="*/ 1468717 h 1553882"/>
                    <a:gd name="connsiteX4" fmla="*/ 1056 w 1361676"/>
                    <a:gd name="connsiteY4" fmla="*/ 1325609 h 1553882"/>
                    <a:gd name="connsiteX5" fmla="*/ 140849 w 1361676"/>
                    <a:gd name="connsiteY5" fmla="*/ 1243106 h 1553882"/>
                    <a:gd name="connsiteX6" fmla="*/ 158778 w 1361676"/>
                    <a:gd name="connsiteY6" fmla="*/ 1267012 h 1553882"/>
                    <a:gd name="connsiteX7" fmla="*/ 188660 w 1361676"/>
                    <a:gd name="connsiteY7" fmla="*/ 1302870 h 1553882"/>
                    <a:gd name="connsiteX8" fmla="*/ 212566 w 1361676"/>
                    <a:gd name="connsiteY8" fmla="*/ 1314823 h 1553882"/>
                    <a:gd name="connsiteX9" fmla="*/ 218543 w 1361676"/>
                    <a:gd name="connsiteY9" fmla="*/ 1296894 h 1553882"/>
                    <a:gd name="connsiteX10" fmla="*/ 218543 w 1361676"/>
                    <a:gd name="connsiteY10" fmla="*/ 1153459 h 1553882"/>
                    <a:gd name="connsiteX11" fmla="*/ 212566 w 1361676"/>
                    <a:gd name="connsiteY11" fmla="*/ 1135529 h 1553882"/>
                    <a:gd name="connsiteX12" fmla="*/ 194637 w 1361676"/>
                    <a:gd name="connsiteY12" fmla="*/ 1069788 h 1553882"/>
                    <a:gd name="connsiteX13" fmla="*/ 188660 w 1361676"/>
                    <a:gd name="connsiteY13" fmla="*/ 1051859 h 1553882"/>
                    <a:gd name="connsiteX14" fmla="*/ 194637 w 1361676"/>
                    <a:gd name="connsiteY14" fmla="*/ 1087717 h 1553882"/>
                    <a:gd name="connsiteX15" fmla="*/ 224519 w 1361676"/>
                    <a:gd name="connsiteY15" fmla="*/ 1141506 h 1553882"/>
                    <a:gd name="connsiteX16" fmla="*/ 242449 w 1361676"/>
                    <a:gd name="connsiteY16" fmla="*/ 1159435 h 1553882"/>
                    <a:gd name="connsiteX17" fmla="*/ 260378 w 1361676"/>
                    <a:gd name="connsiteY17" fmla="*/ 1165412 h 1553882"/>
                    <a:gd name="connsiteX18" fmla="*/ 308190 w 1361676"/>
                    <a:gd name="connsiteY18" fmla="*/ 1159435 h 1553882"/>
                    <a:gd name="connsiteX19" fmla="*/ 314166 w 1361676"/>
                    <a:gd name="connsiteY19" fmla="*/ 1141506 h 1553882"/>
                    <a:gd name="connsiteX20" fmla="*/ 308190 w 1361676"/>
                    <a:gd name="connsiteY20" fmla="*/ 1087717 h 1553882"/>
                    <a:gd name="connsiteX21" fmla="*/ 302213 w 1361676"/>
                    <a:gd name="connsiteY21" fmla="*/ 1063812 h 1553882"/>
                    <a:gd name="connsiteX22" fmla="*/ 284284 w 1361676"/>
                    <a:gd name="connsiteY22" fmla="*/ 1027953 h 1553882"/>
                    <a:gd name="connsiteX23" fmla="*/ 266355 w 1361676"/>
                    <a:gd name="connsiteY23" fmla="*/ 1010023 h 1553882"/>
                    <a:gd name="connsiteX24" fmla="*/ 272331 w 1361676"/>
                    <a:gd name="connsiteY24" fmla="*/ 932329 h 1553882"/>
                    <a:gd name="connsiteX25" fmla="*/ 296237 w 1361676"/>
                    <a:gd name="connsiteY25" fmla="*/ 950259 h 1553882"/>
                    <a:gd name="connsiteX26" fmla="*/ 314166 w 1361676"/>
                    <a:gd name="connsiteY26" fmla="*/ 962212 h 1553882"/>
                    <a:gd name="connsiteX27" fmla="*/ 338072 w 1361676"/>
                    <a:gd name="connsiteY27" fmla="*/ 974165 h 1553882"/>
                    <a:gd name="connsiteX28" fmla="*/ 356002 w 1361676"/>
                    <a:gd name="connsiteY28" fmla="*/ 992094 h 1553882"/>
                    <a:gd name="connsiteX29" fmla="*/ 373931 w 1361676"/>
                    <a:gd name="connsiteY29" fmla="*/ 986117 h 1553882"/>
                    <a:gd name="connsiteX30" fmla="*/ 379908 w 1361676"/>
                    <a:gd name="connsiteY30" fmla="*/ 968188 h 1553882"/>
                    <a:gd name="connsiteX31" fmla="*/ 385884 w 1361676"/>
                    <a:gd name="connsiteY31" fmla="*/ 842682 h 1553882"/>
                    <a:gd name="connsiteX32" fmla="*/ 415766 w 1361676"/>
                    <a:gd name="connsiteY32" fmla="*/ 806823 h 1553882"/>
                    <a:gd name="connsiteX33" fmla="*/ 433696 w 1361676"/>
                    <a:gd name="connsiteY33" fmla="*/ 770965 h 1553882"/>
                    <a:gd name="connsiteX34" fmla="*/ 439672 w 1361676"/>
                    <a:gd name="connsiteY34" fmla="*/ 753035 h 1553882"/>
                    <a:gd name="connsiteX35" fmla="*/ 469555 w 1361676"/>
                    <a:gd name="connsiteY35" fmla="*/ 717176 h 1553882"/>
                    <a:gd name="connsiteX36" fmla="*/ 505413 w 1361676"/>
                    <a:gd name="connsiteY36" fmla="*/ 693270 h 1553882"/>
                    <a:gd name="connsiteX37" fmla="*/ 559202 w 1361676"/>
                    <a:gd name="connsiteY37" fmla="*/ 675341 h 1553882"/>
                    <a:gd name="connsiteX38" fmla="*/ 577131 w 1361676"/>
                    <a:gd name="connsiteY38" fmla="*/ 669365 h 1553882"/>
                    <a:gd name="connsiteX39" fmla="*/ 595060 w 1361676"/>
                    <a:gd name="connsiteY39" fmla="*/ 657412 h 1553882"/>
                    <a:gd name="connsiteX40" fmla="*/ 630919 w 1361676"/>
                    <a:gd name="connsiteY40" fmla="*/ 621553 h 1553882"/>
                    <a:gd name="connsiteX41" fmla="*/ 642872 w 1361676"/>
                    <a:gd name="connsiteY41" fmla="*/ 567765 h 1553882"/>
                    <a:gd name="connsiteX42" fmla="*/ 654825 w 1361676"/>
                    <a:gd name="connsiteY42" fmla="*/ 496047 h 1553882"/>
                    <a:gd name="connsiteX43" fmla="*/ 690684 w 1361676"/>
                    <a:gd name="connsiteY43" fmla="*/ 430306 h 1553882"/>
                    <a:gd name="connsiteX44" fmla="*/ 708613 w 1361676"/>
                    <a:gd name="connsiteY44" fmla="*/ 406400 h 1553882"/>
                    <a:gd name="connsiteX45" fmla="*/ 750449 w 1361676"/>
                    <a:gd name="connsiteY45" fmla="*/ 364565 h 1553882"/>
                    <a:gd name="connsiteX46" fmla="*/ 792284 w 1361676"/>
                    <a:gd name="connsiteY46" fmla="*/ 310776 h 1553882"/>
                    <a:gd name="connsiteX47" fmla="*/ 822166 w 1361676"/>
                    <a:gd name="connsiteY47" fmla="*/ 274917 h 1553882"/>
                    <a:gd name="connsiteX48" fmla="*/ 846072 w 1361676"/>
                    <a:gd name="connsiteY48" fmla="*/ 239059 h 1553882"/>
                    <a:gd name="connsiteX49" fmla="*/ 858025 w 1361676"/>
                    <a:gd name="connsiteY49" fmla="*/ 221129 h 1553882"/>
                    <a:gd name="connsiteX50" fmla="*/ 875955 w 1361676"/>
                    <a:gd name="connsiteY50" fmla="*/ 197223 h 1553882"/>
                    <a:gd name="connsiteX51" fmla="*/ 899860 w 1361676"/>
                    <a:gd name="connsiteY51" fmla="*/ 161365 h 1553882"/>
                    <a:gd name="connsiteX52" fmla="*/ 905837 w 1361676"/>
                    <a:gd name="connsiteY52" fmla="*/ 137459 h 1553882"/>
                    <a:gd name="connsiteX53" fmla="*/ 947672 w 1361676"/>
                    <a:gd name="connsiteY53" fmla="*/ 89647 h 1553882"/>
                    <a:gd name="connsiteX54" fmla="*/ 971578 w 1361676"/>
                    <a:gd name="connsiteY54" fmla="*/ 77694 h 1553882"/>
                    <a:gd name="connsiteX55" fmla="*/ 989508 w 1361676"/>
                    <a:gd name="connsiteY55" fmla="*/ 71717 h 1553882"/>
                    <a:gd name="connsiteX56" fmla="*/ 1007437 w 1361676"/>
                    <a:gd name="connsiteY56" fmla="*/ 59765 h 1553882"/>
                    <a:gd name="connsiteX57" fmla="*/ 1025366 w 1361676"/>
                    <a:gd name="connsiteY57" fmla="*/ 53788 h 1553882"/>
                    <a:gd name="connsiteX58" fmla="*/ 1043296 w 1361676"/>
                    <a:gd name="connsiteY58" fmla="*/ 41835 h 1553882"/>
                    <a:gd name="connsiteX59" fmla="*/ 1061225 w 1361676"/>
                    <a:gd name="connsiteY59" fmla="*/ 35859 h 1553882"/>
                    <a:gd name="connsiteX60" fmla="*/ 1085131 w 1361676"/>
                    <a:gd name="connsiteY60" fmla="*/ 23906 h 1553882"/>
                    <a:gd name="connsiteX61" fmla="*/ 1132943 w 1361676"/>
                    <a:gd name="connsiteY61" fmla="*/ 17929 h 1553882"/>
                    <a:gd name="connsiteX62" fmla="*/ 1198684 w 1361676"/>
                    <a:gd name="connsiteY62" fmla="*/ 5976 h 1553882"/>
                    <a:gd name="connsiteX63" fmla="*/ 1294308 w 1361676"/>
                    <a:gd name="connsiteY63" fmla="*/ 0 h 1553882"/>
                    <a:gd name="connsiteX64" fmla="*/ 1306260 w 1361676"/>
                    <a:gd name="connsiteY64" fmla="*/ 65741 h 1553882"/>
                    <a:gd name="connsiteX65" fmla="*/ 1318213 w 1361676"/>
                    <a:gd name="connsiteY65" fmla="*/ 101600 h 1553882"/>
                    <a:gd name="connsiteX66" fmla="*/ 1354072 w 1361676"/>
                    <a:gd name="connsiteY66" fmla="*/ 161365 h 1553882"/>
                    <a:gd name="connsiteX67" fmla="*/ 1354072 w 1361676"/>
                    <a:gd name="connsiteY67" fmla="*/ 298823 h 1553882"/>
                    <a:gd name="connsiteX68" fmla="*/ 1342119 w 1361676"/>
                    <a:gd name="connsiteY68" fmla="*/ 316753 h 1553882"/>
                    <a:gd name="connsiteX69" fmla="*/ 1306260 w 1361676"/>
                    <a:gd name="connsiteY69" fmla="*/ 388470 h 1553882"/>
                    <a:gd name="connsiteX70" fmla="*/ 1252472 w 1361676"/>
                    <a:gd name="connsiteY70" fmla="*/ 424329 h 1553882"/>
                    <a:gd name="connsiteX71" fmla="*/ 1234543 w 1361676"/>
                    <a:gd name="connsiteY71" fmla="*/ 436282 h 1553882"/>
                    <a:gd name="connsiteX72" fmla="*/ 1192708 w 1361676"/>
                    <a:gd name="connsiteY72" fmla="*/ 466165 h 1553882"/>
                    <a:gd name="connsiteX73" fmla="*/ 1138919 w 1361676"/>
                    <a:gd name="connsiteY73" fmla="*/ 502023 h 1553882"/>
                    <a:gd name="connsiteX74" fmla="*/ 1120990 w 1361676"/>
                    <a:gd name="connsiteY74" fmla="*/ 513976 h 1553882"/>
                    <a:gd name="connsiteX75" fmla="*/ 1103060 w 1361676"/>
                    <a:gd name="connsiteY75" fmla="*/ 525929 h 1553882"/>
                    <a:gd name="connsiteX76" fmla="*/ 1073178 w 1361676"/>
                    <a:gd name="connsiteY76" fmla="*/ 561788 h 1553882"/>
                    <a:gd name="connsiteX77" fmla="*/ 1043296 w 1361676"/>
                    <a:gd name="connsiteY77" fmla="*/ 597647 h 1553882"/>
                    <a:gd name="connsiteX78" fmla="*/ 1037319 w 1361676"/>
                    <a:gd name="connsiteY78" fmla="*/ 621553 h 1553882"/>
                    <a:gd name="connsiteX79" fmla="*/ 1019390 w 1361676"/>
                    <a:gd name="connsiteY79" fmla="*/ 639482 h 1553882"/>
                    <a:gd name="connsiteX80" fmla="*/ 1007437 w 1361676"/>
                    <a:gd name="connsiteY80" fmla="*/ 657412 h 1553882"/>
                    <a:gd name="connsiteX81" fmla="*/ 1001460 w 1361676"/>
                    <a:gd name="connsiteY81" fmla="*/ 675341 h 1553882"/>
                    <a:gd name="connsiteX82" fmla="*/ 971578 w 1361676"/>
                    <a:gd name="connsiteY82" fmla="*/ 717176 h 1553882"/>
                    <a:gd name="connsiteX83" fmla="*/ 941696 w 1361676"/>
                    <a:gd name="connsiteY83" fmla="*/ 770965 h 1553882"/>
                    <a:gd name="connsiteX84" fmla="*/ 905837 w 1361676"/>
                    <a:gd name="connsiteY84" fmla="*/ 830729 h 1553882"/>
                    <a:gd name="connsiteX85" fmla="*/ 893884 w 1361676"/>
                    <a:gd name="connsiteY85" fmla="*/ 848659 h 1553882"/>
                    <a:gd name="connsiteX86" fmla="*/ 875955 w 1361676"/>
                    <a:gd name="connsiteY86" fmla="*/ 860612 h 1553882"/>
                    <a:gd name="connsiteX87" fmla="*/ 822166 w 1361676"/>
                    <a:gd name="connsiteY87" fmla="*/ 920376 h 1553882"/>
                    <a:gd name="connsiteX88" fmla="*/ 756425 w 1361676"/>
                    <a:gd name="connsiteY88" fmla="*/ 980141 h 1553882"/>
                    <a:gd name="connsiteX89" fmla="*/ 738496 w 1361676"/>
                    <a:gd name="connsiteY89" fmla="*/ 998070 h 1553882"/>
                    <a:gd name="connsiteX90" fmla="*/ 714590 w 1361676"/>
                    <a:gd name="connsiteY90" fmla="*/ 1033929 h 1553882"/>
                    <a:gd name="connsiteX91" fmla="*/ 690684 w 1361676"/>
                    <a:gd name="connsiteY91" fmla="*/ 1075765 h 1553882"/>
                    <a:gd name="connsiteX92" fmla="*/ 684708 w 1361676"/>
                    <a:gd name="connsiteY92" fmla="*/ 1093694 h 1553882"/>
                    <a:gd name="connsiteX93" fmla="*/ 660802 w 1361676"/>
                    <a:gd name="connsiteY93" fmla="*/ 1129553 h 1553882"/>
                    <a:gd name="connsiteX94" fmla="*/ 654825 w 1361676"/>
                    <a:gd name="connsiteY94" fmla="*/ 1147482 h 1553882"/>
                    <a:gd name="connsiteX95" fmla="*/ 636896 w 1361676"/>
                    <a:gd name="connsiteY95" fmla="*/ 1159435 h 1553882"/>
                    <a:gd name="connsiteX96" fmla="*/ 601037 w 1361676"/>
                    <a:gd name="connsiteY96" fmla="*/ 1213223 h 1553882"/>
                    <a:gd name="connsiteX97" fmla="*/ 589084 w 1361676"/>
                    <a:gd name="connsiteY97" fmla="*/ 1231153 h 1553882"/>
                    <a:gd name="connsiteX98" fmla="*/ 577131 w 1361676"/>
                    <a:gd name="connsiteY98" fmla="*/ 1249082 h 1553882"/>
                    <a:gd name="connsiteX99" fmla="*/ 571155 w 1361676"/>
                    <a:gd name="connsiteY99" fmla="*/ 1267012 h 1553882"/>
                    <a:gd name="connsiteX100" fmla="*/ 577131 w 1361676"/>
                    <a:gd name="connsiteY100" fmla="*/ 1290917 h 1553882"/>
                    <a:gd name="connsiteX101" fmla="*/ 553225 w 1361676"/>
                    <a:gd name="connsiteY101" fmla="*/ 1296894 h 1553882"/>
                    <a:gd name="connsiteX102" fmla="*/ 511390 w 1361676"/>
                    <a:gd name="connsiteY102" fmla="*/ 1308847 h 1553882"/>
                    <a:gd name="connsiteX103" fmla="*/ 451625 w 1361676"/>
                    <a:gd name="connsiteY103" fmla="*/ 1314823 h 1553882"/>
                    <a:gd name="connsiteX104" fmla="*/ 433696 w 1361676"/>
                    <a:gd name="connsiteY104" fmla="*/ 1320800 h 1553882"/>
                    <a:gd name="connsiteX105" fmla="*/ 415766 w 1361676"/>
                    <a:gd name="connsiteY105" fmla="*/ 1410447 h 1553882"/>
                    <a:gd name="connsiteX106" fmla="*/ 338072 w 1361676"/>
                    <a:gd name="connsiteY106" fmla="*/ 1398494 h 1553882"/>
                    <a:gd name="connsiteX107" fmla="*/ 302213 w 1361676"/>
                    <a:gd name="connsiteY107" fmla="*/ 1386541 h 1553882"/>
                    <a:gd name="connsiteX108" fmla="*/ 284284 w 1361676"/>
                    <a:gd name="connsiteY108" fmla="*/ 1380565 h 1553882"/>
                    <a:gd name="connsiteX109" fmla="*/ 278308 w 1361676"/>
                    <a:gd name="connsiteY109" fmla="*/ 1398494 h 1553882"/>
                    <a:gd name="connsiteX110" fmla="*/ 284284 w 1361676"/>
                    <a:gd name="connsiteY110" fmla="*/ 1446306 h 1553882"/>
                    <a:gd name="connsiteX111" fmla="*/ 302213 w 1361676"/>
                    <a:gd name="connsiteY111" fmla="*/ 1464235 h 1553882"/>
                    <a:gd name="connsiteX112" fmla="*/ 338072 w 1361676"/>
                    <a:gd name="connsiteY112" fmla="*/ 1488141 h 1553882"/>
                    <a:gd name="connsiteX113" fmla="*/ 361978 w 1361676"/>
                    <a:gd name="connsiteY113" fmla="*/ 1494117 h 1553882"/>
                    <a:gd name="connsiteX114" fmla="*/ 379908 w 1361676"/>
                    <a:gd name="connsiteY114" fmla="*/ 1500094 h 1553882"/>
                    <a:gd name="connsiteX115" fmla="*/ 499437 w 1361676"/>
                    <a:gd name="connsiteY115" fmla="*/ 1512047 h 1553882"/>
                    <a:gd name="connsiteX116" fmla="*/ 475531 w 1361676"/>
                    <a:gd name="connsiteY116" fmla="*/ 1518023 h 1553882"/>
                    <a:gd name="connsiteX117" fmla="*/ 421743 w 1361676"/>
                    <a:gd name="connsiteY117" fmla="*/ 1512047 h 1553882"/>
                    <a:gd name="connsiteX118" fmla="*/ 385884 w 1361676"/>
                    <a:gd name="connsiteY118" fmla="*/ 1500094 h 1553882"/>
                    <a:gd name="connsiteX119" fmla="*/ 367955 w 1361676"/>
                    <a:gd name="connsiteY119" fmla="*/ 1494117 h 1553882"/>
                    <a:gd name="connsiteX120" fmla="*/ 338072 w 1361676"/>
                    <a:gd name="connsiteY120" fmla="*/ 1482165 h 1553882"/>
                    <a:gd name="connsiteX121" fmla="*/ 260378 w 1361676"/>
                    <a:gd name="connsiteY121" fmla="*/ 1470212 h 1553882"/>
                    <a:gd name="connsiteX122" fmla="*/ 242449 w 1361676"/>
                    <a:gd name="connsiteY122" fmla="*/ 1476188 h 1553882"/>
                    <a:gd name="connsiteX123" fmla="*/ 230496 w 1361676"/>
                    <a:gd name="connsiteY123" fmla="*/ 1512047 h 1553882"/>
                    <a:gd name="connsiteX124" fmla="*/ 224519 w 1361676"/>
                    <a:gd name="connsiteY124" fmla="*/ 1547906 h 1553882"/>
                    <a:gd name="connsiteX125" fmla="*/ 200613 w 1361676"/>
                    <a:gd name="connsiteY125" fmla="*/ 1553882 h 1553882"/>
                    <a:gd name="connsiteX126" fmla="*/ 104990 w 1361676"/>
                    <a:gd name="connsiteY126" fmla="*/ 1547906 h 1553882"/>
                    <a:gd name="connsiteX127" fmla="*/ 101162 w 1361676"/>
                    <a:gd name="connsiteY127" fmla="*/ 1507378 h 1553882"/>
                    <a:gd name="connsiteX0" fmla="*/ 101664 w 1362178"/>
                    <a:gd name="connsiteY0" fmla="*/ 1507378 h 1553882"/>
                    <a:gd name="connsiteX1" fmla="*/ 63423 w 1362178"/>
                    <a:gd name="connsiteY1" fmla="*/ 1484592 h 1553882"/>
                    <a:gd name="connsiteX2" fmla="*/ 1465 w 1362178"/>
                    <a:gd name="connsiteY2" fmla="*/ 1402276 h 1553882"/>
                    <a:gd name="connsiteX3" fmla="*/ 93399 w 1362178"/>
                    <a:gd name="connsiteY3" fmla="*/ 1468717 h 1553882"/>
                    <a:gd name="connsiteX4" fmla="*/ 1558 w 1362178"/>
                    <a:gd name="connsiteY4" fmla="*/ 1325609 h 1553882"/>
                    <a:gd name="connsiteX5" fmla="*/ 141351 w 1362178"/>
                    <a:gd name="connsiteY5" fmla="*/ 1243106 h 1553882"/>
                    <a:gd name="connsiteX6" fmla="*/ 159280 w 1362178"/>
                    <a:gd name="connsiteY6" fmla="*/ 1267012 h 1553882"/>
                    <a:gd name="connsiteX7" fmla="*/ 189162 w 1362178"/>
                    <a:gd name="connsiteY7" fmla="*/ 1302870 h 1553882"/>
                    <a:gd name="connsiteX8" fmla="*/ 213068 w 1362178"/>
                    <a:gd name="connsiteY8" fmla="*/ 1314823 h 1553882"/>
                    <a:gd name="connsiteX9" fmla="*/ 219045 w 1362178"/>
                    <a:gd name="connsiteY9" fmla="*/ 1296894 h 1553882"/>
                    <a:gd name="connsiteX10" fmla="*/ 219045 w 1362178"/>
                    <a:gd name="connsiteY10" fmla="*/ 1153459 h 1553882"/>
                    <a:gd name="connsiteX11" fmla="*/ 213068 w 1362178"/>
                    <a:gd name="connsiteY11" fmla="*/ 1135529 h 1553882"/>
                    <a:gd name="connsiteX12" fmla="*/ 195139 w 1362178"/>
                    <a:gd name="connsiteY12" fmla="*/ 1069788 h 1553882"/>
                    <a:gd name="connsiteX13" fmla="*/ 189162 w 1362178"/>
                    <a:gd name="connsiteY13" fmla="*/ 1051859 h 1553882"/>
                    <a:gd name="connsiteX14" fmla="*/ 195139 w 1362178"/>
                    <a:gd name="connsiteY14" fmla="*/ 1087717 h 1553882"/>
                    <a:gd name="connsiteX15" fmla="*/ 225021 w 1362178"/>
                    <a:gd name="connsiteY15" fmla="*/ 1141506 h 1553882"/>
                    <a:gd name="connsiteX16" fmla="*/ 242951 w 1362178"/>
                    <a:gd name="connsiteY16" fmla="*/ 1159435 h 1553882"/>
                    <a:gd name="connsiteX17" fmla="*/ 260880 w 1362178"/>
                    <a:gd name="connsiteY17" fmla="*/ 1165412 h 1553882"/>
                    <a:gd name="connsiteX18" fmla="*/ 308692 w 1362178"/>
                    <a:gd name="connsiteY18" fmla="*/ 1159435 h 1553882"/>
                    <a:gd name="connsiteX19" fmla="*/ 314668 w 1362178"/>
                    <a:gd name="connsiteY19" fmla="*/ 1141506 h 1553882"/>
                    <a:gd name="connsiteX20" fmla="*/ 308692 w 1362178"/>
                    <a:gd name="connsiteY20" fmla="*/ 1087717 h 1553882"/>
                    <a:gd name="connsiteX21" fmla="*/ 302715 w 1362178"/>
                    <a:gd name="connsiteY21" fmla="*/ 1063812 h 1553882"/>
                    <a:gd name="connsiteX22" fmla="*/ 284786 w 1362178"/>
                    <a:gd name="connsiteY22" fmla="*/ 1027953 h 1553882"/>
                    <a:gd name="connsiteX23" fmla="*/ 266857 w 1362178"/>
                    <a:gd name="connsiteY23" fmla="*/ 1010023 h 1553882"/>
                    <a:gd name="connsiteX24" fmla="*/ 272833 w 1362178"/>
                    <a:gd name="connsiteY24" fmla="*/ 932329 h 1553882"/>
                    <a:gd name="connsiteX25" fmla="*/ 296739 w 1362178"/>
                    <a:gd name="connsiteY25" fmla="*/ 950259 h 1553882"/>
                    <a:gd name="connsiteX26" fmla="*/ 314668 w 1362178"/>
                    <a:gd name="connsiteY26" fmla="*/ 962212 h 1553882"/>
                    <a:gd name="connsiteX27" fmla="*/ 338574 w 1362178"/>
                    <a:gd name="connsiteY27" fmla="*/ 974165 h 1553882"/>
                    <a:gd name="connsiteX28" fmla="*/ 356504 w 1362178"/>
                    <a:gd name="connsiteY28" fmla="*/ 992094 h 1553882"/>
                    <a:gd name="connsiteX29" fmla="*/ 374433 w 1362178"/>
                    <a:gd name="connsiteY29" fmla="*/ 986117 h 1553882"/>
                    <a:gd name="connsiteX30" fmla="*/ 380410 w 1362178"/>
                    <a:gd name="connsiteY30" fmla="*/ 968188 h 1553882"/>
                    <a:gd name="connsiteX31" fmla="*/ 386386 w 1362178"/>
                    <a:gd name="connsiteY31" fmla="*/ 842682 h 1553882"/>
                    <a:gd name="connsiteX32" fmla="*/ 416268 w 1362178"/>
                    <a:gd name="connsiteY32" fmla="*/ 806823 h 1553882"/>
                    <a:gd name="connsiteX33" fmla="*/ 434198 w 1362178"/>
                    <a:gd name="connsiteY33" fmla="*/ 770965 h 1553882"/>
                    <a:gd name="connsiteX34" fmla="*/ 440174 w 1362178"/>
                    <a:gd name="connsiteY34" fmla="*/ 753035 h 1553882"/>
                    <a:gd name="connsiteX35" fmla="*/ 470057 w 1362178"/>
                    <a:gd name="connsiteY35" fmla="*/ 717176 h 1553882"/>
                    <a:gd name="connsiteX36" fmla="*/ 505915 w 1362178"/>
                    <a:gd name="connsiteY36" fmla="*/ 693270 h 1553882"/>
                    <a:gd name="connsiteX37" fmla="*/ 559704 w 1362178"/>
                    <a:gd name="connsiteY37" fmla="*/ 675341 h 1553882"/>
                    <a:gd name="connsiteX38" fmla="*/ 577633 w 1362178"/>
                    <a:gd name="connsiteY38" fmla="*/ 669365 h 1553882"/>
                    <a:gd name="connsiteX39" fmla="*/ 595562 w 1362178"/>
                    <a:gd name="connsiteY39" fmla="*/ 657412 h 1553882"/>
                    <a:gd name="connsiteX40" fmla="*/ 631421 w 1362178"/>
                    <a:gd name="connsiteY40" fmla="*/ 621553 h 1553882"/>
                    <a:gd name="connsiteX41" fmla="*/ 643374 w 1362178"/>
                    <a:gd name="connsiteY41" fmla="*/ 567765 h 1553882"/>
                    <a:gd name="connsiteX42" fmla="*/ 655327 w 1362178"/>
                    <a:gd name="connsiteY42" fmla="*/ 496047 h 1553882"/>
                    <a:gd name="connsiteX43" fmla="*/ 691186 w 1362178"/>
                    <a:gd name="connsiteY43" fmla="*/ 430306 h 1553882"/>
                    <a:gd name="connsiteX44" fmla="*/ 709115 w 1362178"/>
                    <a:gd name="connsiteY44" fmla="*/ 406400 h 1553882"/>
                    <a:gd name="connsiteX45" fmla="*/ 750951 w 1362178"/>
                    <a:gd name="connsiteY45" fmla="*/ 364565 h 1553882"/>
                    <a:gd name="connsiteX46" fmla="*/ 792786 w 1362178"/>
                    <a:gd name="connsiteY46" fmla="*/ 310776 h 1553882"/>
                    <a:gd name="connsiteX47" fmla="*/ 822668 w 1362178"/>
                    <a:gd name="connsiteY47" fmla="*/ 274917 h 1553882"/>
                    <a:gd name="connsiteX48" fmla="*/ 846574 w 1362178"/>
                    <a:gd name="connsiteY48" fmla="*/ 239059 h 1553882"/>
                    <a:gd name="connsiteX49" fmla="*/ 858527 w 1362178"/>
                    <a:gd name="connsiteY49" fmla="*/ 221129 h 1553882"/>
                    <a:gd name="connsiteX50" fmla="*/ 876457 w 1362178"/>
                    <a:gd name="connsiteY50" fmla="*/ 197223 h 1553882"/>
                    <a:gd name="connsiteX51" fmla="*/ 900362 w 1362178"/>
                    <a:gd name="connsiteY51" fmla="*/ 161365 h 1553882"/>
                    <a:gd name="connsiteX52" fmla="*/ 906339 w 1362178"/>
                    <a:gd name="connsiteY52" fmla="*/ 137459 h 1553882"/>
                    <a:gd name="connsiteX53" fmla="*/ 948174 w 1362178"/>
                    <a:gd name="connsiteY53" fmla="*/ 89647 h 1553882"/>
                    <a:gd name="connsiteX54" fmla="*/ 972080 w 1362178"/>
                    <a:gd name="connsiteY54" fmla="*/ 77694 h 1553882"/>
                    <a:gd name="connsiteX55" fmla="*/ 990010 w 1362178"/>
                    <a:gd name="connsiteY55" fmla="*/ 71717 h 1553882"/>
                    <a:gd name="connsiteX56" fmla="*/ 1007939 w 1362178"/>
                    <a:gd name="connsiteY56" fmla="*/ 59765 h 1553882"/>
                    <a:gd name="connsiteX57" fmla="*/ 1025868 w 1362178"/>
                    <a:gd name="connsiteY57" fmla="*/ 53788 h 1553882"/>
                    <a:gd name="connsiteX58" fmla="*/ 1043798 w 1362178"/>
                    <a:gd name="connsiteY58" fmla="*/ 41835 h 1553882"/>
                    <a:gd name="connsiteX59" fmla="*/ 1061727 w 1362178"/>
                    <a:gd name="connsiteY59" fmla="*/ 35859 h 1553882"/>
                    <a:gd name="connsiteX60" fmla="*/ 1085633 w 1362178"/>
                    <a:gd name="connsiteY60" fmla="*/ 23906 h 1553882"/>
                    <a:gd name="connsiteX61" fmla="*/ 1133445 w 1362178"/>
                    <a:gd name="connsiteY61" fmla="*/ 17929 h 1553882"/>
                    <a:gd name="connsiteX62" fmla="*/ 1199186 w 1362178"/>
                    <a:gd name="connsiteY62" fmla="*/ 5976 h 1553882"/>
                    <a:gd name="connsiteX63" fmla="*/ 1294810 w 1362178"/>
                    <a:gd name="connsiteY63" fmla="*/ 0 h 1553882"/>
                    <a:gd name="connsiteX64" fmla="*/ 1306762 w 1362178"/>
                    <a:gd name="connsiteY64" fmla="*/ 65741 h 1553882"/>
                    <a:gd name="connsiteX65" fmla="*/ 1318715 w 1362178"/>
                    <a:gd name="connsiteY65" fmla="*/ 101600 h 1553882"/>
                    <a:gd name="connsiteX66" fmla="*/ 1354574 w 1362178"/>
                    <a:gd name="connsiteY66" fmla="*/ 161365 h 1553882"/>
                    <a:gd name="connsiteX67" fmla="*/ 1354574 w 1362178"/>
                    <a:gd name="connsiteY67" fmla="*/ 298823 h 1553882"/>
                    <a:gd name="connsiteX68" fmla="*/ 1342621 w 1362178"/>
                    <a:gd name="connsiteY68" fmla="*/ 316753 h 1553882"/>
                    <a:gd name="connsiteX69" fmla="*/ 1306762 w 1362178"/>
                    <a:gd name="connsiteY69" fmla="*/ 388470 h 1553882"/>
                    <a:gd name="connsiteX70" fmla="*/ 1252974 w 1362178"/>
                    <a:gd name="connsiteY70" fmla="*/ 424329 h 1553882"/>
                    <a:gd name="connsiteX71" fmla="*/ 1235045 w 1362178"/>
                    <a:gd name="connsiteY71" fmla="*/ 436282 h 1553882"/>
                    <a:gd name="connsiteX72" fmla="*/ 1193210 w 1362178"/>
                    <a:gd name="connsiteY72" fmla="*/ 466165 h 1553882"/>
                    <a:gd name="connsiteX73" fmla="*/ 1139421 w 1362178"/>
                    <a:gd name="connsiteY73" fmla="*/ 502023 h 1553882"/>
                    <a:gd name="connsiteX74" fmla="*/ 1121492 w 1362178"/>
                    <a:gd name="connsiteY74" fmla="*/ 513976 h 1553882"/>
                    <a:gd name="connsiteX75" fmla="*/ 1103562 w 1362178"/>
                    <a:gd name="connsiteY75" fmla="*/ 525929 h 1553882"/>
                    <a:gd name="connsiteX76" fmla="*/ 1073680 w 1362178"/>
                    <a:gd name="connsiteY76" fmla="*/ 561788 h 1553882"/>
                    <a:gd name="connsiteX77" fmla="*/ 1043798 w 1362178"/>
                    <a:gd name="connsiteY77" fmla="*/ 597647 h 1553882"/>
                    <a:gd name="connsiteX78" fmla="*/ 1037821 w 1362178"/>
                    <a:gd name="connsiteY78" fmla="*/ 621553 h 1553882"/>
                    <a:gd name="connsiteX79" fmla="*/ 1019892 w 1362178"/>
                    <a:gd name="connsiteY79" fmla="*/ 639482 h 1553882"/>
                    <a:gd name="connsiteX80" fmla="*/ 1007939 w 1362178"/>
                    <a:gd name="connsiteY80" fmla="*/ 657412 h 1553882"/>
                    <a:gd name="connsiteX81" fmla="*/ 1001962 w 1362178"/>
                    <a:gd name="connsiteY81" fmla="*/ 675341 h 1553882"/>
                    <a:gd name="connsiteX82" fmla="*/ 972080 w 1362178"/>
                    <a:gd name="connsiteY82" fmla="*/ 717176 h 1553882"/>
                    <a:gd name="connsiteX83" fmla="*/ 942198 w 1362178"/>
                    <a:gd name="connsiteY83" fmla="*/ 770965 h 1553882"/>
                    <a:gd name="connsiteX84" fmla="*/ 906339 w 1362178"/>
                    <a:gd name="connsiteY84" fmla="*/ 830729 h 1553882"/>
                    <a:gd name="connsiteX85" fmla="*/ 894386 w 1362178"/>
                    <a:gd name="connsiteY85" fmla="*/ 848659 h 1553882"/>
                    <a:gd name="connsiteX86" fmla="*/ 876457 w 1362178"/>
                    <a:gd name="connsiteY86" fmla="*/ 860612 h 1553882"/>
                    <a:gd name="connsiteX87" fmla="*/ 822668 w 1362178"/>
                    <a:gd name="connsiteY87" fmla="*/ 920376 h 1553882"/>
                    <a:gd name="connsiteX88" fmla="*/ 756927 w 1362178"/>
                    <a:gd name="connsiteY88" fmla="*/ 980141 h 1553882"/>
                    <a:gd name="connsiteX89" fmla="*/ 738998 w 1362178"/>
                    <a:gd name="connsiteY89" fmla="*/ 998070 h 1553882"/>
                    <a:gd name="connsiteX90" fmla="*/ 715092 w 1362178"/>
                    <a:gd name="connsiteY90" fmla="*/ 1033929 h 1553882"/>
                    <a:gd name="connsiteX91" fmla="*/ 691186 w 1362178"/>
                    <a:gd name="connsiteY91" fmla="*/ 1075765 h 1553882"/>
                    <a:gd name="connsiteX92" fmla="*/ 685210 w 1362178"/>
                    <a:gd name="connsiteY92" fmla="*/ 1093694 h 1553882"/>
                    <a:gd name="connsiteX93" fmla="*/ 661304 w 1362178"/>
                    <a:gd name="connsiteY93" fmla="*/ 1129553 h 1553882"/>
                    <a:gd name="connsiteX94" fmla="*/ 655327 w 1362178"/>
                    <a:gd name="connsiteY94" fmla="*/ 1147482 h 1553882"/>
                    <a:gd name="connsiteX95" fmla="*/ 637398 w 1362178"/>
                    <a:gd name="connsiteY95" fmla="*/ 1159435 h 1553882"/>
                    <a:gd name="connsiteX96" fmla="*/ 601539 w 1362178"/>
                    <a:gd name="connsiteY96" fmla="*/ 1213223 h 1553882"/>
                    <a:gd name="connsiteX97" fmla="*/ 589586 w 1362178"/>
                    <a:gd name="connsiteY97" fmla="*/ 1231153 h 1553882"/>
                    <a:gd name="connsiteX98" fmla="*/ 577633 w 1362178"/>
                    <a:gd name="connsiteY98" fmla="*/ 1249082 h 1553882"/>
                    <a:gd name="connsiteX99" fmla="*/ 571657 w 1362178"/>
                    <a:gd name="connsiteY99" fmla="*/ 1267012 h 1553882"/>
                    <a:gd name="connsiteX100" fmla="*/ 577633 w 1362178"/>
                    <a:gd name="connsiteY100" fmla="*/ 1290917 h 1553882"/>
                    <a:gd name="connsiteX101" fmla="*/ 553727 w 1362178"/>
                    <a:gd name="connsiteY101" fmla="*/ 1296894 h 1553882"/>
                    <a:gd name="connsiteX102" fmla="*/ 511892 w 1362178"/>
                    <a:gd name="connsiteY102" fmla="*/ 1308847 h 1553882"/>
                    <a:gd name="connsiteX103" fmla="*/ 452127 w 1362178"/>
                    <a:gd name="connsiteY103" fmla="*/ 1314823 h 1553882"/>
                    <a:gd name="connsiteX104" fmla="*/ 434198 w 1362178"/>
                    <a:gd name="connsiteY104" fmla="*/ 1320800 h 1553882"/>
                    <a:gd name="connsiteX105" fmla="*/ 416268 w 1362178"/>
                    <a:gd name="connsiteY105" fmla="*/ 1410447 h 1553882"/>
                    <a:gd name="connsiteX106" fmla="*/ 338574 w 1362178"/>
                    <a:gd name="connsiteY106" fmla="*/ 1398494 h 1553882"/>
                    <a:gd name="connsiteX107" fmla="*/ 302715 w 1362178"/>
                    <a:gd name="connsiteY107" fmla="*/ 1386541 h 1553882"/>
                    <a:gd name="connsiteX108" fmla="*/ 284786 w 1362178"/>
                    <a:gd name="connsiteY108" fmla="*/ 1380565 h 1553882"/>
                    <a:gd name="connsiteX109" fmla="*/ 278810 w 1362178"/>
                    <a:gd name="connsiteY109" fmla="*/ 1398494 h 1553882"/>
                    <a:gd name="connsiteX110" fmla="*/ 284786 w 1362178"/>
                    <a:gd name="connsiteY110" fmla="*/ 1446306 h 1553882"/>
                    <a:gd name="connsiteX111" fmla="*/ 302715 w 1362178"/>
                    <a:gd name="connsiteY111" fmla="*/ 1464235 h 1553882"/>
                    <a:gd name="connsiteX112" fmla="*/ 338574 w 1362178"/>
                    <a:gd name="connsiteY112" fmla="*/ 1488141 h 1553882"/>
                    <a:gd name="connsiteX113" fmla="*/ 362480 w 1362178"/>
                    <a:gd name="connsiteY113" fmla="*/ 1494117 h 1553882"/>
                    <a:gd name="connsiteX114" fmla="*/ 380410 w 1362178"/>
                    <a:gd name="connsiteY114" fmla="*/ 1500094 h 1553882"/>
                    <a:gd name="connsiteX115" fmla="*/ 499939 w 1362178"/>
                    <a:gd name="connsiteY115" fmla="*/ 1512047 h 1553882"/>
                    <a:gd name="connsiteX116" fmla="*/ 476033 w 1362178"/>
                    <a:gd name="connsiteY116" fmla="*/ 1518023 h 1553882"/>
                    <a:gd name="connsiteX117" fmla="*/ 422245 w 1362178"/>
                    <a:gd name="connsiteY117" fmla="*/ 1512047 h 1553882"/>
                    <a:gd name="connsiteX118" fmla="*/ 386386 w 1362178"/>
                    <a:gd name="connsiteY118" fmla="*/ 1500094 h 1553882"/>
                    <a:gd name="connsiteX119" fmla="*/ 368457 w 1362178"/>
                    <a:gd name="connsiteY119" fmla="*/ 1494117 h 1553882"/>
                    <a:gd name="connsiteX120" fmla="*/ 338574 w 1362178"/>
                    <a:gd name="connsiteY120" fmla="*/ 1482165 h 1553882"/>
                    <a:gd name="connsiteX121" fmla="*/ 260880 w 1362178"/>
                    <a:gd name="connsiteY121" fmla="*/ 1470212 h 1553882"/>
                    <a:gd name="connsiteX122" fmla="*/ 242951 w 1362178"/>
                    <a:gd name="connsiteY122" fmla="*/ 1476188 h 1553882"/>
                    <a:gd name="connsiteX123" fmla="*/ 230998 w 1362178"/>
                    <a:gd name="connsiteY123" fmla="*/ 1512047 h 1553882"/>
                    <a:gd name="connsiteX124" fmla="*/ 225021 w 1362178"/>
                    <a:gd name="connsiteY124" fmla="*/ 1547906 h 1553882"/>
                    <a:gd name="connsiteX125" fmla="*/ 201115 w 1362178"/>
                    <a:gd name="connsiteY125" fmla="*/ 1553882 h 1553882"/>
                    <a:gd name="connsiteX126" fmla="*/ 105492 w 1362178"/>
                    <a:gd name="connsiteY126" fmla="*/ 1547906 h 1553882"/>
                    <a:gd name="connsiteX127" fmla="*/ 101664 w 1362178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35180 w 1380939"/>
                    <a:gd name="connsiteY6" fmla="*/ 127415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361 w 1380875"/>
                    <a:gd name="connsiteY0" fmla="*/ 1507378 h 1553882"/>
                    <a:gd name="connsiteX1" fmla="*/ 86883 w 1380875"/>
                    <a:gd name="connsiteY1" fmla="*/ 1484592 h 1553882"/>
                    <a:gd name="connsiteX2" fmla="*/ 1112 w 1380875"/>
                    <a:gd name="connsiteY2" fmla="*/ 1378464 h 1553882"/>
                    <a:gd name="connsiteX3" fmla="*/ 112096 w 1380875"/>
                    <a:gd name="connsiteY3" fmla="*/ 1468717 h 1553882"/>
                    <a:gd name="connsiteX4" fmla="*/ 32161 w 1380875"/>
                    <a:gd name="connsiteY4" fmla="*/ 1308940 h 1553882"/>
                    <a:gd name="connsiteX5" fmla="*/ 131474 w 1380875"/>
                    <a:gd name="connsiteY5" fmla="*/ 1419319 h 1553882"/>
                    <a:gd name="connsiteX6" fmla="*/ 135116 w 1380875"/>
                    <a:gd name="connsiteY6" fmla="*/ 1274155 h 1553882"/>
                    <a:gd name="connsiteX7" fmla="*/ 207859 w 1380875"/>
                    <a:gd name="connsiteY7" fmla="*/ 1302870 h 1553882"/>
                    <a:gd name="connsiteX8" fmla="*/ 231765 w 1380875"/>
                    <a:gd name="connsiteY8" fmla="*/ 1314823 h 1553882"/>
                    <a:gd name="connsiteX9" fmla="*/ 237742 w 1380875"/>
                    <a:gd name="connsiteY9" fmla="*/ 1296894 h 1553882"/>
                    <a:gd name="connsiteX10" fmla="*/ 237742 w 1380875"/>
                    <a:gd name="connsiteY10" fmla="*/ 1153459 h 1553882"/>
                    <a:gd name="connsiteX11" fmla="*/ 231765 w 1380875"/>
                    <a:gd name="connsiteY11" fmla="*/ 1135529 h 1553882"/>
                    <a:gd name="connsiteX12" fmla="*/ 213836 w 1380875"/>
                    <a:gd name="connsiteY12" fmla="*/ 1069788 h 1553882"/>
                    <a:gd name="connsiteX13" fmla="*/ 207859 w 1380875"/>
                    <a:gd name="connsiteY13" fmla="*/ 1051859 h 1553882"/>
                    <a:gd name="connsiteX14" fmla="*/ 213836 w 1380875"/>
                    <a:gd name="connsiteY14" fmla="*/ 1087717 h 1553882"/>
                    <a:gd name="connsiteX15" fmla="*/ 243718 w 1380875"/>
                    <a:gd name="connsiteY15" fmla="*/ 1141506 h 1553882"/>
                    <a:gd name="connsiteX16" fmla="*/ 261648 w 1380875"/>
                    <a:gd name="connsiteY16" fmla="*/ 1159435 h 1553882"/>
                    <a:gd name="connsiteX17" fmla="*/ 279577 w 1380875"/>
                    <a:gd name="connsiteY17" fmla="*/ 1165412 h 1553882"/>
                    <a:gd name="connsiteX18" fmla="*/ 327389 w 1380875"/>
                    <a:gd name="connsiteY18" fmla="*/ 1159435 h 1553882"/>
                    <a:gd name="connsiteX19" fmla="*/ 333365 w 1380875"/>
                    <a:gd name="connsiteY19" fmla="*/ 1141506 h 1553882"/>
                    <a:gd name="connsiteX20" fmla="*/ 327389 w 1380875"/>
                    <a:gd name="connsiteY20" fmla="*/ 1087717 h 1553882"/>
                    <a:gd name="connsiteX21" fmla="*/ 321412 w 1380875"/>
                    <a:gd name="connsiteY21" fmla="*/ 1063812 h 1553882"/>
                    <a:gd name="connsiteX22" fmla="*/ 303483 w 1380875"/>
                    <a:gd name="connsiteY22" fmla="*/ 1027953 h 1553882"/>
                    <a:gd name="connsiteX23" fmla="*/ 285554 w 1380875"/>
                    <a:gd name="connsiteY23" fmla="*/ 1010023 h 1553882"/>
                    <a:gd name="connsiteX24" fmla="*/ 291530 w 1380875"/>
                    <a:gd name="connsiteY24" fmla="*/ 932329 h 1553882"/>
                    <a:gd name="connsiteX25" fmla="*/ 315436 w 1380875"/>
                    <a:gd name="connsiteY25" fmla="*/ 950259 h 1553882"/>
                    <a:gd name="connsiteX26" fmla="*/ 333365 w 1380875"/>
                    <a:gd name="connsiteY26" fmla="*/ 962212 h 1553882"/>
                    <a:gd name="connsiteX27" fmla="*/ 357271 w 1380875"/>
                    <a:gd name="connsiteY27" fmla="*/ 974165 h 1553882"/>
                    <a:gd name="connsiteX28" fmla="*/ 375201 w 1380875"/>
                    <a:gd name="connsiteY28" fmla="*/ 992094 h 1553882"/>
                    <a:gd name="connsiteX29" fmla="*/ 393130 w 1380875"/>
                    <a:gd name="connsiteY29" fmla="*/ 986117 h 1553882"/>
                    <a:gd name="connsiteX30" fmla="*/ 399107 w 1380875"/>
                    <a:gd name="connsiteY30" fmla="*/ 968188 h 1553882"/>
                    <a:gd name="connsiteX31" fmla="*/ 405083 w 1380875"/>
                    <a:gd name="connsiteY31" fmla="*/ 842682 h 1553882"/>
                    <a:gd name="connsiteX32" fmla="*/ 434965 w 1380875"/>
                    <a:gd name="connsiteY32" fmla="*/ 806823 h 1553882"/>
                    <a:gd name="connsiteX33" fmla="*/ 452895 w 1380875"/>
                    <a:gd name="connsiteY33" fmla="*/ 770965 h 1553882"/>
                    <a:gd name="connsiteX34" fmla="*/ 458871 w 1380875"/>
                    <a:gd name="connsiteY34" fmla="*/ 753035 h 1553882"/>
                    <a:gd name="connsiteX35" fmla="*/ 488754 w 1380875"/>
                    <a:gd name="connsiteY35" fmla="*/ 717176 h 1553882"/>
                    <a:gd name="connsiteX36" fmla="*/ 524612 w 1380875"/>
                    <a:gd name="connsiteY36" fmla="*/ 693270 h 1553882"/>
                    <a:gd name="connsiteX37" fmla="*/ 578401 w 1380875"/>
                    <a:gd name="connsiteY37" fmla="*/ 675341 h 1553882"/>
                    <a:gd name="connsiteX38" fmla="*/ 596330 w 1380875"/>
                    <a:gd name="connsiteY38" fmla="*/ 669365 h 1553882"/>
                    <a:gd name="connsiteX39" fmla="*/ 614259 w 1380875"/>
                    <a:gd name="connsiteY39" fmla="*/ 657412 h 1553882"/>
                    <a:gd name="connsiteX40" fmla="*/ 650118 w 1380875"/>
                    <a:gd name="connsiteY40" fmla="*/ 621553 h 1553882"/>
                    <a:gd name="connsiteX41" fmla="*/ 662071 w 1380875"/>
                    <a:gd name="connsiteY41" fmla="*/ 567765 h 1553882"/>
                    <a:gd name="connsiteX42" fmla="*/ 674024 w 1380875"/>
                    <a:gd name="connsiteY42" fmla="*/ 496047 h 1553882"/>
                    <a:gd name="connsiteX43" fmla="*/ 709883 w 1380875"/>
                    <a:gd name="connsiteY43" fmla="*/ 430306 h 1553882"/>
                    <a:gd name="connsiteX44" fmla="*/ 727812 w 1380875"/>
                    <a:gd name="connsiteY44" fmla="*/ 406400 h 1553882"/>
                    <a:gd name="connsiteX45" fmla="*/ 769648 w 1380875"/>
                    <a:gd name="connsiteY45" fmla="*/ 364565 h 1553882"/>
                    <a:gd name="connsiteX46" fmla="*/ 811483 w 1380875"/>
                    <a:gd name="connsiteY46" fmla="*/ 310776 h 1553882"/>
                    <a:gd name="connsiteX47" fmla="*/ 841365 w 1380875"/>
                    <a:gd name="connsiteY47" fmla="*/ 274917 h 1553882"/>
                    <a:gd name="connsiteX48" fmla="*/ 865271 w 1380875"/>
                    <a:gd name="connsiteY48" fmla="*/ 239059 h 1553882"/>
                    <a:gd name="connsiteX49" fmla="*/ 877224 w 1380875"/>
                    <a:gd name="connsiteY49" fmla="*/ 221129 h 1553882"/>
                    <a:gd name="connsiteX50" fmla="*/ 895154 w 1380875"/>
                    <a:gd name="connsiteY50" fmla="*/ 197223 h 1553882"/>
                    <a:gd name="connsiteX51" fmla="*/ 919059 w 1380875"/>
                    <a:gd name="connsiteY51" fmla="*/ 161365 h 1553882"/>
                    <a:gd name="connsiteX52" fmla="*/ 925036 w 1380875"/>
                    <a:gd name="connsiteY52" fmla="*/ 137459 h 1553882"/>
                    <a:gd name="connsiteX53" fmla="*/ 966871 w 1380875"/>
                    <a:gd name="connsiteY53" fmla="*/ 89647 h 1553882"/>
                    <a:gd name="connsiteX54" fmla="*/ 990777 w 1380875"/>
                    <a:gd name="connsiteY54" fmla="*/ 77694 h 1553882"/>
                    <a:gd name="connsiteX55" fmla="*/ 1008707 w 1380875"/>
                    <a:gd name="connsiteY55" fmla="*/ 71717 h 1553882"/>
                    <a:gd name="connsiteX56" fmla="*/ 1026636 w 1380875"/>
                    <a:gd name="connsiteY56" fmla="*/ 59765 h 1553882"/>
                    <a:gd name="connsiteX57" fmla="*/ 1044565 w 1380875"/>
                    <a:gd name="connsiteY57" fmla="*/ 53788 h 1553882"/>
                    <a:gd name="connsiteX58" fmla="*/ 1062495 w 1380875"/>
                    <a:gd name="connsiteY58" fmla="*/ 41835 h 1553882"/>
                    <a:gd name="connsiteX59" fmla="*/ 1080424 w 1380875"/>
                    <a:gd name="connsiteY59" fmla="*/ 35859 h 1553882"/>
                    <a:gd name="connsiteX60" fmla="*/ 1104330 w 1380875"/>
                    <a:gd name="connsiteY60" fmla="*/ 23906 h 1553882"/>
                    <a:gd name="connsiteX61" fmla="*/ 1152142 w 1380875"/>
                    <a:gd name="connsiteY61" fmla="*/ 17929 h 1553882"/>
                    <a:gd name="connsiteX62" fmla="*/ 1217883 w 1380875"/>
                    <a:gd name="connsiteY62" fmla="*/ 5976 h 1553882"/>
                    <a:gd name="connsiteX63" fmla="*/ 1313507 w 1380875"/>
                    <a:gd name="connsiteY63" fmla="*/ 0 h 1553882"/>
                    <a:gd name="connsiteX64" fmla="*/ 1325459 w 1380875"/>
                    <a:gd name="connsiteY64" fmla="*/ 65741 h 1553882"/>
                    <a:gd name="connsiteX65" fmla="*/ 1337412 w 1380875"/>
                    <a:gd name="connsiteY65" fmla="*/ 101600 h 1553882"/>
                    <a:gd name="connsiteX66" fmla="*/ 1373271 w 1380875"/>
                    <a:gd name="connsiteY66" fmla="*/ 161365 h 1553882"/>
                    <a:gd name="connsiteX67" fmla="*/ 1373271 w 1380875"/>
                    <a:gd name="connsiteY67" fmla="*/ 298823 h 1553882"/>
                    <a:gd name="connsiteX68" fmla="*/ 1361318 w 1380875"/>
                    <a:gd name="connsiteY68" fmla="*/ 316753 h 1553882"/>
                    <a:gd name="connsiteX69" fmla="*/ 1325459 w 1380875"/>
                    <a:gd name="connsiteY69" fmla="*/ 388470 h 1553882"/>
                    <a:gd name="connsiteX70" fmla="*/ 1271671 w 1380875"/>
                    <a:gd name="connsiteY70" fmla="*/ 424329 h 1553882"/>
                    <a:gd name="connsiteX71" fmla="*/ 1253742 w 1380875"/>
                    <a:gd name="connsiteY71" fmla="*/ 436282 h 1553882"/>
                    <a:gd name="connsiteX72" fmla="*/ 1211907 w 1380875"/>
                    <a:gd name="connsiteY72" fmla="*/ 466165 h 1553882"/>
                    <a:gd name="connsiteX73" fmla="*/ 1158118 w 1380875"/>
                    <a:gd name="connsiteY73" fmla="*/ 502023 h 1553882"/>
                    <a:gd name="connsiteX74" fmla="*/ 1140189 w 1380875"/>
                    <a:gd name="connsiteY74" fmla="*/ 513976 h 1553882"/>
                    <a:gd name="connsiteX75" fmla="*/ 1122259 w 1380875"/>
                    <a:gd name="connsiteY75" fmla="*/ 525929 h 1553882"/>
                    <a:gd name="connsiteX76" fmla="*/ 1092377 w 1380875"/>
                    <a:gd name="connsiteY76" fmla="*/ 561788 h 1553882"/>
                    <a:gd name="connsiteX77" fmla="*/ 1062495 w 1380875"/>
                    <a:gd name="connsiteY77" fmla="*/ 597647 h 1553882"/>
                    <a:gd name="connsiteX78" fmla="*/ 1056518 w 1380875"/>
                    <a:gd name="connsiteY78" fmla="*/ 621553 h 1553882"/>
                    <a:gd name="connsiteX79" fmla="*/ 1038589 w 1380875"/>
                    <a:gd name="connsiteY79" fmla="*/ 639482 h 1553882"/>
                    <a:gd name="connsiteX80" fmla="*/ 1026636 w 1380875"/>
                    <a:gd name="connsiteY80" fmla="*/ 657412 h 1553882"/>
                    <a:gd name="connsiteX81" fmla="*/ 1020659 w 1380875"/>
                    <a:gd name="connsiteY81" fmla="*/ 675341 h 1553882"/>
                    <a:gd name="connsiteX82" fmla="*/ 990777 w 1380875"/>
                    <a:gd name="connsiteY82" fmla="*/ 717176 h 1553882"/>
                    <a:gd name="connsiteX83" fmla="*/ 960895 w 1380875"/>
                    <a:gd name="connsiteY83" fmla="*/ 770965 h 1553882"/>
                    <a:gd name="connsiteX84" fmla="*/ 925036 w 1380875"/>
                    <a:gd name="connsiteY84" fmla="*/ 830729 h 1553882"/>
                    <a:gd name="connsiteX85" fmla="*/ 913083 w 1380875"/>
                    <a:gd name="connsiteY85" fmla="*/ 848659 h 1553882"/>
                    <a:gd name="connsiteX86" fmla="*/ 895154 w 1380875"/>
                    <a:gd name="connsiteY86" fmla="*/ 860612 h 1553882"/>
                    <a:gd name="connsiteX87" fmla="*/ 841365 w 1380875"/>
                    <a:gd name="connsiteY87" fmla="*/ 920376 h 1553882"/>
                    <a:gd name="connsiteX88" fmla="*/ 775624 w 1380875"/>
                    <a:gd name="connsiteY88" fmla="*/ 980141 h 1553882"/>
                    <a:gd name="connsiteX89" fmla="*/ 757695 w 1380875"/>
                    <a:gd name="connsiteY89" fmla="*/ 998070 h 1553882"/>
                    <a:gd name="connsiteX90" fmla="*/ 733789 w 1380875"/>
                    <a:gd name="connsiteY90" fmla="*/ 1033929 h 1553882"/>
                    <a:gd name="connsiteX91" fmla="*/ 709883 w 1380875"/>
                    <a:gd name="connsiteY91" fmla="*/ 1075765 h 1553882"/>
                    <a:gd name="connsiteX92" fmla="*/ 703907 w 1380875"/>
                    <a:gd name="connsiteY92" fmla="*/ 1093694 h 1553882"/>
                    <a:gd name="connsiteX93" fmla="*/ 680001 w 1380875"/>
                    <a:gd name="connsiteY93" fmla="*/ 1129553 h 1553882"/>
                    <a:gd name="connsiteX94" fmla="*/ 674024 w 1380875"/>
                    <a:gd name="connsiteY94" fmla="*/ 1147482 h 1553882"/>
                    <a:gd name="connsiteX95" fmla="*/ 656095 w 1380875"/>
                    <a:gd name="connsiteY95" fmla="*/ 1159435 h 1553882"/>
                    <a:gd name="connsiteX96" fmla="*/ 620236 w 1380875"/>
                    <a:gd name="connsiteY96" fmla="*/ 1213223 h 1553882"/>
                    <a:gd name="connsiteX97" fmla="*/ 608283 w 1380875"/>
                    <a:gd name="connsiteY97" fmla="*/ 1231153 h 1553882"/>
                    <a:gd name="connsiteX98" fmla="*/ 596330 w 1380875"/>
                    <a:gd name="connsiteY98" fmla="*/ 1249082 h 1553882"/>
                    <a:gd name="connsiteX99" fmla="*/ 590354 w 1380875"/>
                    <a:gd name="connsiteY99" fmla="*/ 1267012 h 1553882"/>
                    <a:gd name="connsiteX100" fmla="*/ 596330 w 1380875"/>
                    <a:gd name="connsiteY100" fmla="*/ 1290917 h 1553882"/>
                    <a:gd name="connsiteX101" fmla="*/ 572424 w 1380875"/>
                    <a:gd name="connsiteY101" fmla="*/ 1296894 h 1553882"/>
                    <a:gd name="connsiteX102" fmla="*/ 530589 w 1380875"/>
                    <a:gd name="connsiteY102" fmla="*/ 1308847 h 1553882"/>
                    <a:gd name="connsiteX103" fmla="*/ 470824 w 1380875"/>
                    <a:gd name="connsiteY103" fmla="*/ 1314823 h 1553882"/>
                    <a:gd name="connsiteX104" fmla="*/ 452895 w 1380875"/>
                    <a:gd name="connsiteY104" fmla="*/ 1320800 h 1553882"/>
                    <a:gd name="connsiteX105" fmla="*/ 434965 w 1380875"/>
                    <a:gd name="connsiteY105" fmla="*/ 1410447 h 1553882"/>
                    <a:gd name="connsiteX106" fmla="*/ 357271 w 1380875"/>
                    <a:gd name="connsiteY106" fmla="*/ 1398494 h 1553882"/>
                    <a:gd name="connsiteX107" fmla="*/ 321412 w 1380875"/>
                    <a:gd name="connsiteY107" fmla="*/ 1386541 h 1553882"/>
                    <a:gd name="connsiteX108" fmla="*/ 303483 w 1380875"/>
                    <a:gd name="connsiteY108" fmla="*/ 1380565 h 1553882"/>
                    <a:gd name="connsiteX109" fmla="*/ 297507 w 1380875"/>
                    <a:gd name="connsiteY109" fmla="*/ 1398494 h 1553882"/>
                    <a:gd name="connsiteX110" fmla="*/ 303483 w 1380875"/>
                    <a:gd name="connsiteY110" fmla="*/ 1446306 h 1553882"/>
                    <a:gd name="connsiteX111" fmla="*/ 321412 w 1380875"/>
                    <a:gd name="connsiteY111" fmla="*/ 1464235 h 1553882"/>
                    <a:gd name="connsiteX112" fmla="*/ 357271 w 1380875"/>
                    <a:gd name="connsiteY112" fmla="*/ 1488141 h 1553882"/>
                    <a:gd name="connsiteX113" fmla="*/ 381177 w 1380875"/>
                    <a:gd name="connsiteY113" fmla="*/ 1494117 h 1553882"/>
                    <a:gd name="connsiteX114" fmla="*/ 399107 w 1380875"/>
                    <a:gd name="connsiteY114" fmla="*/ 1500094 h 1553882"/>
                    <a:gd name="connsiteX115" fmla="*/ 518636 w 1380875"/>
                    <a:gd name="connsiteY115" fmla="*/ 1512047 h 1553882"/>
                    <a:gd name="connsiteX116" fmla="*/ 494730 w 1380875"/>
                    <a:gd name="connsiteY116" fmla="*/ 1518023 h 1553882"/>
                    <a:gd name="connsiteX117" fmla="*/ 440942 w 1380875"/>
                    <a:gd name="connsiteY117" fmla="*/ 1512047 h 1553882"/>
                    <a:gd name="connsiteX118" fmla="*/ 405083 w 1380875"/>
                    <a:gd name="connsiteY118" fmla="*/ 1500094 h 1553882"/>
                    <a:gd name="connsiteX119" fmla="*/ 387154 w 1380875"/>
                    <a:gd name="connsiteY119" fmla="*/ 1494117 h 1553882"/>
                    <a:gd name="connsiteX120" fmla="*/ 357271 w 1380875"/>
                    <a:gd name="connsiteY120" fmla="*/ 1482165 h 1553882"/>
                    <a:gd name="connsiteX121" fmla="*/ 279577 w 1380875"/>
                    <a:gd name="connsiteY121" fmla="*/ 1470212 h 1553882"/>
                    <a:gd name="connsiteX122" fmla="*/ 261648 w 1380875"/>
                    <a:gd name="connsiteY122" fmla="*/ 1476188 h 1553882"/>
                    <a:gd name="connsiteX123" fmla="*/ 249695 w 1380875"/>
                    <a:gd name="connsiteY123" fmla="*/ 1512047 h 1553882"/>
                    <a:gd name="connsiteX124" fmla="*/ 243718 w 1380875"/>
                    <a:gd name="connsiteY124" fmla="*/ 1547906 h 1553882"/>
                    <a:gd name="connsiteX125" fmla="*/ 219812 w 1380875"/>
                    <a:gd name="connsiteY125" fmla="*/ 1553882 h 1553882"/>
                    <a:gd name="connsiteX126" fmla="*/ 124189 w 1380875"/>
                    <a:gd name="connsiteY126" fmla="*/ 1547906 h 1553882"/>
                    <a:gd name="connsiteX127" fmla="*/ 120361 w 1380875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4004 w 1379763"/>
                    <a:gd name="connsiteY6" fmla="*/ 1274155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16366 w 1379763"/>
                    <a:gd name="connsiteY8" fmla="*/ 121004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159263 w 1379763"/>
                    <a:gd name="connsiteY14" fmla="*/ 1108169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12724 w 1379763"/>
                    <a:gd name="connsiteY10" fmla="*/ 1069788 h 1553882"/>
                    <a:gd name="connsiteX11" fmla="*/ 206747 w 1379763"/>
                    <a:gd name="connsiteY11" fmla="*/ 1051859 h 1553882"/>
                    <a:gd name="connsiteX12" fmla="*/ 212724 w 1379763"/>
                    <a:gd name="connsiteY12" fmla="*/ 1087717 h 1553882"/>
                    <a:gd name="connsiteX13" fmla="*/ 159263 w 1379763"/>
                    <a:gd name="connsiteY13" fmla="*/ 1108169 h 1553882"/>
                    <a:gd name="connsiteX14" fmla="*/ 260536 w 1379763"/>
                    <a:gd name="connsiteY14" fmla="*/ 1159435 h 1553882"/>
                    <a:gd name="connsiteX15" fmla="*/ 278465 w 1379763"/>
                    <a:gd name="connsiteY15" fmla="*/ 1165412 h 1553882"/>
                    <a:gd name="connsiteX16" fmla="*/ 326277 w 1379763"/>
                    <a:gd name="connsiteY16" fmla="*/ 1159435 h 1553882"/>
                    <a:gd name="connsiteX17" fmla="*/ 332253 w 1379763"/>
                    <a:gd name="connsiteY17" fmla="*/ 1141506 h 1553882"/>
                    <a:gd name="connsiteX18" fmla="*/ 326277 w 1379763"/>
                    <a:gd name="connsiteY18" fmla="*/ 1087717 h 1553882"/>
                    <a:gd name="connsiteX19" fmla="*/ 320300 w 1379763"/>
                    <a:gd name="connsiteY19" fmla="*/ 1063812 h 1553882"/>
                    <a:gd name="connsiteX20" fmla="*/ 302371 w 1379763"/>
                    <a:gd name="connsiteY20" fmla="*/ 1027953 h 1553882"/>
                    <a:gd name="connsiteX21" fmla="*/ 284442 w 1379763"/>
                    <a:gd name="connsiteY21" fmla="*/ 1010023 h 1553882"/>
                    <a:gd name="connsiteX22" fmla="*/ 290418 w 1379763"/>
                    <a:gd name="connsiteY22" fmla="*/ 932329 h 1553882"/>
                    <a:gd name="connsiteX23" fmla="*/ 314324 w 1379763"/>
                    <a:gd name="connsiteY23" fmla="*/ 950259 h 1553882"/>
                    <a:gd name="connsiteX24" fmla="*/ 332253 w 1379763"/>
                    <a:gd name="connsiteY24" fmla="*/ 962212 h 1553882"/>
                    <a:gd name="connsiteX25" fmla="*/ 356159 w 1379763"/>
                    <a:gd name="connsiteY25" fmla="*/ 974165 h 1553882"/>
                    <a:gd name="connsiteX26" fmla="*/ 374089 w 1379763"/>
                    <a:gd name="connsiteY26" fmla="*/ 992094 h 1553882"/>
                    <a:gd name="connsiteX27" fmla="*/ 392018 w 1379763"/>
                    <a:gd name="connsiteY27" fmla="*/ 986117 h 1553882"/>
                    <a:gd name="connsiteX28" fmla="*/ 397995 w 1379763"/>
                    <a:gd name="connsiteY28" fmla="*/ 968188 h 1553882"/>
                    <a:gd name="connsiteX29" fmla="*/ 403971 w 1379763"/>
                    <a:gd name="connsiteY29" fmla="*/ 842682 h 1553882"/>
                    <a:gd name="connsiteX30" fmla="*/ 433853 w 1379763"/>
                    <a:gd name="connsiteY30" fmla="*/ 806823 h 1553882"/>
                    <a:gd name="connsiteX31" fmla="*/ 451783 w 1379763"/>
                    <a:gd name="connsiteY31" fmla="*/ 770965 h 1553882"/>
                    <a:gd name="connsiteX32" fmla="*/ 457759 w 1379763"/>
                    <a:gd name="connsiteY32" fmla="*/ 753035 h 1553882"/>
                    <a:gd name="connsiteX33" fmla="*/ 487642 w 1379763"/>
                    <a:gd name="connsiteY33" fmla="*/ 717176 h 1553882"/>
                    <a:gd name="connsiteX34" fmla="*/ 523500 w 1379763"/>
                    <a:gd name="connsiteY34" fmla="*/ 693270 h 1553882"/>
                    <a:gd name="connsiteX35" fmla="*/ 577289 w 1379763"/>
                    <a:gd name="connsiteY35" fmla="*/ 675341 h 1553882"/>
                    <a:gd name="connsiteX36" fmla="*/ 595218 w 1379763"/>
                    <a:gd name="connsiteY36" fmla="*/ 669365 h 1553882"/>
                    <a:gd name="connsiteX37" fmla="*/ 613147 w 1379763"/>
                    <a:gd name="connsiteY37" fmla="*/ 657412 h 1553882"/>
                    <a:gd name="connsiteX38" fmla="*/ 649006 w 1379763"/>
                    <a:gd name="connsiteY38" fmla="*/ 621553 h 1553882"/>
                    <a:gd name="connsiteX39" fmla="*/ 660959 w 1379763"/>
                    <a:gd name="connsiteY39" fmla="*/ 567765 h 1553882"/>
                    <a:gd name="connsiteX40" fmla="*/ 672912 w 1379763"/>
                    <a:gd name="connsiteY40" fmla="*/ 496047 h 1553882"/>
                    <a:gd name="connsiteX41" fmla="*/ 708771 w 1379763"/>
                    <a:gd name="connsiteY41" fmla="*/ 430306 h 1553882"/>
                    <a:gd name="connsiteX42" fmla="*/ 726700 w 1379763"/>
                    <a:gd name="connsiteY42" fmla="*/ 406400 h 1553882"/>
                    <a:gd name="connsiteX43" fmla="*/ 768536 w 1379763"/>
                    <a:gd name="connsiteY43" fmla="*/ 364565 h 1553882"/>
                    <a:gd name="connsiteX44" fmla="*/ 810371 w 1379763"/>
                    <a:gd name="connsiteY44" fmla="*/ 310776 h 1553882"/>
                    <a:gd name="connsiteX45" fmla="*/ 840253 w 1379763"/>
                    <a:gd name="connsiteY45" fmla="*/ 274917 h 1553882"/>
                    <a:gd name="connsiteX46" fmla="*/ 864159 w 1379763"/>
                    <a:gd name="connsiteY46" fmla="*/ 239059 h 1553882"/>
                    <a:gd name="connsiteX47" fmla="*/ 876112 w 1379763"/>
                    <a:gd name="connsiteY47" fmla="*/ 221129 h 1553882"/>
                    <a:gd name="connsiteX48" fmla="*/ 894042 w 1379763"/>
                    <a:gd name="connsiteY48" fmla="*/ 197223 h 1553882"/>
                    <a:gd name="connsiteX49" fmla="*/ 917947 w 1379763"/>
                    <a:gd name="connsiteY49" fmla="*/ 161365 h 1553882"/>
                    <a:gd name="connsiteX50" fmla="*/ 923924 w 1379763"/>
                    <a:gd name="connsiteY50" fmla="*/ 137459 h 1553882"/>
                    <a:gd name="connsiteX51" fmla="*/ 965759 w 1379763"/>
                    <a:gd name="connsiteY51" fmla="*/ 89647 h 1553882"/>
                    <a:gd name="connsiteX52" fmla="*/ 989665 w 1379763"/>
                    <a:gd name="connsiteY52" fmla="*/ 77694 h 1553882"/>
                    <a:gd name="connsiteX53" fmla="*/ 1007595 w 1379763"/>
                    <a:gd name="connsiteY53" fmla="*/ 71717 h 1553882"/>
                    <a:gd name="connsiteX54" fmla="*/ 1025524 w 1379763"/>
                    <a:gd name="connsiteY54" fmla="*/ 59765 h 1553882"/>
                    <a:gd name="connsiteX55" fmla="*/ 1043453 w 1379763"/>
                    <a:gd name="connsiteY55" fmla="*/ 53788 h 1553882"/>
                    <a:gd name="connsiteX56" fmla="*/ 1061383 w 1379763"/>
                    <a:gd name="connsiteY56" fmla="*/ 41835 h 1553882"/>
                    <a:gd name="connsiteX57" fmla="*/ 1079312 w 1379763"/>
                    <a:gd name="connsiteY57" fmla="*/ 35859 h 1553882"/>
                    <a:gd name="connsiteX58" fmla="*/ 1103218 w 1379763"/>
                    <a:gd name="connsiteY58" fmla="*/ 23906 h 1553882"/>
                    <a:gd name="connsiteX59" fmla="*/ 1151030 w 1379763"/>
                    <a:gd name="connsiteY59" fmla="*/ 17929 h 1553882"/>
                    <a:gd name="connsiteX60" fmla="*/ 1216771 w 1379763"/>
                    <a:gd name="connsiteY60" fmla="*/ 5976 h 1553882"/>
                    <a:gd name="connsiteX61" fmla="*/ 1312395 w 1379763"/>
                    <a:gd name="connsiteY61" fmla="*/ 0 h 1553882"/>
                    <a:gd name="connsiteX62" fmla="*/ 1324347 w 1379763"/>
                    <a:gd name="connsiteY62" fmla="*/ 65741 h 1553882"/>
                    <a:gd name="connsiteX63" fmla="*/ 1336300 w 1379763"/>
                    <a:gd name="connsiteY63" fmla="*/ 101600 h 1553882"/>
                    <a:gd name="connsiteX64" fmla="*/ 1372159 w 1379763"/>
                    <a:gd name="connsiteY64" fmla="*/ 161365 h 1553882"/>
                    <a:gd name="connsiteX65" fmla="*/ 1372159 w 1379763"/>
                    <a:gd name="connsiteY65" fmla="*/ 298823 h 1553882"/>
                    <a:gd name="connsiteX66" fmla="*/ 1360206 w 1379763"/>
                    <a:gd name="connsiteY66" fmla="*/ 316753 h 1553882"/>
                    <a:gd name="connsiteX67" fmla="*/ 1324347 w 1379763"/>
                    <a:gd name="connsiteY67" fmla="*/ 388470 h 1553882"/>
                    <a:gd name="connsiteX68" fmla="*/ 1270559 w 1379763"/>
                    <a:gd name="connsiteY68" fmla="*/ 424329 h 1553882"/>
                    <a:gd name="connsiteX69" fmla="*/ 1252630 w 1379763"/>
                    <a:gd name="connsiteY69" fmla="*/ 436282 h 1553882"/>
                    <a:gd name="connsiteX70" fmla="*/ 1210795 w 1379763"/>
                    <a:gd name="connsiteY70" fmla="*/ 466165 h 1553882"/>
                    <a:gd name="connsiteX71" fmla="*/ 1157006 w 1379763"/>
                    <a:gd name="connsiteY71" fmla="*/ 502023 h 1553882"/>
                    <a:gd name="connsiteX72" fmla="*/ 1139077 w 1379763"/>
                    <a:gd name="connsiteY72" fmla="*/ 513976 h 1553882"/>
                    <a:gd name="connsiteX73" fmla="*/ 1121147 w 1379763"/>
                    <a:gd name="connsiteY73" fmla="*/ 525929 h 1553882"/>
                    <a:gd name="connsiteX74" fmla="*/ 1091265 w 1379763"/>
                    <a:gd name="connsiteY74" fmla="*/ 561788 h 1553882"/>
                    <a:gd name="connsiteX75" fmla="*/ 1061383 w 1379763"/>
                    <a:gd name="connsiteY75" fmla="*/ 597647 h 1553882"/>
                    <a:gd name="connsiteX76" fmla="*/ 1055406 w 1379763"/>
                    <a:gd name="connsiteY76" fmla="*/ 621553 h 1553882"/>
                    <a:gd name="connsiteX77" fmla="*/ 1037477 w 1379763"/>
                    <a:gd name="connsiteY77" fmla="*/ 639482 h 1553882"/>
                    <a:gd name="connsiteX78" fmla="*/ 1025524 w 1379763"/>
                    <a:gd name="connsiteY78" fmla="*/ 657412 h 1553882"/>
                    <a:gd name="connsiteX79" fmla="*/ 1019547 w 1379763"/>
                    <a:gd name="connsiteY79" fmla="*/ 675341 h 1553882"/>
                    <a:gd name="connsiteX80" fmla="*/ 989665 w 1379763"/>
                    <a:gd name="connsiteY80" fmla="*/ 717176 h 1553882"/>
                    <a:gd name="connsiteX81" fmla="*/ 959783 w 1379763"/>
                    <a:gd name="connsiteY81" fmla="*/ 770965 h 1553882"/>
                    <a:gd name="connsiteX82" fmla="*/ 923924 w 1379763"/>
                    <a:gd name="connsiteY82" fmla="*/ 830729 h 1553882"/>
                    <a:gd name="connsiteX83" fmla="*/ 911971 w 1379763"/>
                    <a:gd name="connsiteY83" fmla="*/ 848659 h 1553882"/>
                    <a:gd name="connsiteX84" fmla="*/ 894042 w 1379763"/>
                    <a:gd name="connsiteY84" fmla="*/ 860612 h 1553882"/>
                    <a:gd name="connsiteX85" fmla="*/ 840253 w 1379763"/>
                    <a:gd name="connsiteY85" fmla="*/ 920376 h 1553882"/>
                    <a:gd name="connsiteX86" fmla="*/ 774512 w 1379763"/>
                    <a:gd name="connsiteY86" fmla="*/ 980141 h 1553882"/>
                    <a:gd name="connsiteX87" fmla="*/ 756583 w 1379763"/>
                    <a:gd name="connsiteY87" fmla="*/ 998070 h 1553882"/>
                    <a:gd name="connsiteX88" fmla="*/ 732677 w 1379763"/>
                    <a:gd name="connsiteY88" fmla="*/ 1033929 h 1553882"/>
                    <a:gd name="connsiteX89" fmla="*/ 708771 w 1379763"/>
                    <a:gd name="connsiteY89" fmla="*/ 1075765 h 1553882"/>
                    <a:gd name="connsiteX90" fmla="*/ 702795 w 1379763"/>
                    <a:gd name="connsiteY90" fmla="*/ 1093694 h 1553882"/>
                    <a:gd name="connsiteX91" fmla="*/ 678889 w 1379763"/>
                    <a:gd name="connsiteY91" fmla="*/ 1129553 h 1553882"/>
                    <a:gd name="connsiteX92" fmla="*/ 672912 w 1379763"/>
                    <a:gd name="connsiteY92" fmla="*/ 1147482 h 1553882"/>
                    <a:gd name="connsiteX93" fmla="*/ 654983 w 1379763"/>
                    <a:gd name="connsiteY93" fmla="*/ 1159435 h 1553882"/>
                    <a:gd name="connsiteX94" fmla="*/ 619124 w 1379763"/>
                    <a:gd name="connsiteY94" fmla="*/ 1213223 h 1553882"/>
                    <a:gd name="connsiteX95" fmla="*/ 607171 w 1379763"/>
                    <a:gd name="connsiteY95" fmla="*/ 1231153 h 1553882"/>
                    <a:gd name="connsiteX96" fmla="*/ 595218 w 1379763"/>
                    <a:gd name="connsiteY96" fmla="*/ 1249082 h 1553882"/>
                    <a:gd name="connsiteX97" fmla="*/ 589242 w 1379763"/>
                    <a:gd name="connsiteY97" fmla="*/ 1267012 h 1553882"/>
                    <a:gd name="connsiteX98" fmla="*/ 595218 w 1379763"/>
                    <a:gd name="connsiteY98" fmla="*/ 1290917 h 1553882"/>
                    <a:gd name="connsiteX99" fmla="*/ 571312 w 1379763"/>
                    <a:gd name="connsiteY99" fmla="*/ 1296894 h 1553882"/>
                    <a:gd name="connsiteX100" fmla="*/ 529477 w 1379763"/>
                    <a:gd name="connsiteY100" fmla="*/ 1308847 h 1553882"/>
                    <a:gd name="connsiteX101" fmla="*/ 469712 w 1379763"/>
                    <a:gd name="connsiteY101" fmla="*/ 1314823 h 1553882"/>
                    <a:gd name="connsiteX102" fmla="*/ 451783 w 1379763"/>
                    <a:gd name="connsiteY102" fmla="*/ 1320800 h 1553882"/>
                    <a:gd name="connsiteX103" fmla="*/ 433853 w 1379763"/>
                    <a:gd name="connsiteY103" fmla="*/ 1410447 h 1553882"/>
                    <a:gd name="connsiteX104" fmla="*/ 356159 w 1379763"/>
                    <a:gd name="connsiteY104" fmla="*/ 1398494 h 1553882"/>
                    <a:gd name="connsiteX105" fmla="*/ 320300 w 1379763"/>
                    <a:gd name="connsiteY105" fmla="*/ 1386541 h 1553882"/>
                    <a:gd name="connsiteX106" fmla="*/ 302371 w 1379763"/>
                    <a:gd name="connsiteY106" fmla="*/ 1380565 h 1553882"/>
                    <a:gd name="connsiteX107" fmla="*/ 296395 w 1379763"/>
                    <a:gd name="connsiteY107" fmla="*/ 1398494 h 1553882"/>
                    <a:gd name="connsiteX108" fmla="*/ 302371 w 1379763"/>
                    <a:gd name="connsiteY108" fmla="*/ 1446306 h 1553882"/>
                    <a:gd name="connsiteX109" fmla="*/ 320300 w 1379763"/>
                    <a:gd name="connsiteY109" fmla="*/ 1464235 h 1553882"/>
                    <a:gd name="connsiteX110" fmla="*/ 356159 w 1379763"/>
                    <a:gd name="connsiteY110" fmla="*/ 1488141 h 1553882"/>
                    <a:gd name="connsiteX111" fmla="*/ 380065 w 1379763"/>
                    <a:gd name="connsiteY111" fmla="*/ 1494117 h 1553882"/>
                    <a:gd name="connsiteX112" fmla="*/ 397995 w 1379763"/>
                    <a:gd name="connsiteY112" fmla="*/ 1500094 h 1553882"/>
                    <a:gd name="connsiteX113" fmla="*/ 517524 w 1379763"/>
                    <a:gd name="connsiteY113" fmla="*/ 1512047 h 1553882"/>
                    <a:gd name="connsiteX114" fmla="*/ 493618 w 1379763"/>
                    <a:gd name="connsiteY114" fmla="*/ 1518023 h 1553882"/>
                    <a:gd name="connsiteX115" fmla="*/ 439830 w 1379763"/>
                    <a:gd name="connsiteY115" fmla="*/ 1512047 h 1553882"/>
                    <a:gd name="connsiteX116" fmla="*/ 403971 w 1379763"/>
                    <a:gd name="connsiteY116" fmla="*/ 1500094 h 1553882"/>
                    <a:gd name="connsiteX117" fmla="*/ 386042 w 1379763"/>
                    <a:gd name="connsiteY117" fmla="*/ 1494117 h 1553882"/>
                    <a:gd name="connsiteX118" fmla="*/ 356159 w 1379763"/>
                    <a:gd name="connsiteY118" fmla="*/ 1482165 h 1553882"/>
                    <a:gd name="connsiteX119" fmla="*/ 278465 w 1379763"/>
                    <a:gd name="connsiteY119" fmla="*/ 1470212 h 1553882"/>
                    <a:gd name="connsiteX120" fmla="*/ 260536 w 1379763"/>
                    <a:gd name="connsiteY120" fmla="*/ 1476188 h 1553882"/>
                    <a:gd name="connsiteX121" fmla="*/ 248583 w 1379763"/>
                    <a:gd name="connsiteY121" fmla="*/ 1512047 h 1553882"/>
                    <a:gd name="connsiteX122" fmla="*/ 242606 w 1379763"/>
                    <a:gd name="connsiteY122" fmla="*/ 1547906 h 1553882"/>
                    <a:gd name="connsiteX123" fmla="*/ 218700 w 1379763"/>
                    <a:gd name="connsiteY123" fmla="*/ 1553882 h 1553882"/>
                    <a:gd name="connsiteX124" fmla="*/ 123077 w 1379763"/>
                    <a:gd name="connsiteY124" fmla="*/ 1547906 h 1553882"/>
                    <a:gd name="connsiteX125" fmla="*/ 119249 w 1379763"/>
                    <a:gd name="connsiteY12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60536 w 1379763"/>
                    <a:gd name="connsiteY13" fmla="*/ 1159435 h 1553882"/>
                    <a:gd name="connsiteX14" fmla="*/ 278465 w 1379763"/>
                    <a:gd name="connsiteY14" fmla="*/ 1165412 h 1553882"/>
                    <a:gd name="connsiteX15" fmla="*/ 326277 w 1379763"/>
                    <a:gd name="connsiteY15" fmla="*/ 1159435 h 1553882"/>
                    <a:gd name="connsiteX16" fmla="*/ 332253 w 1379763"/>
                    <a:gd name="connsiteY16" fmla="*/ 1141506 h 1553882"/>
                    <a:gd name="connsiteX17" fmla="*/ 326277 w 1379763"/>
                    <a:gd name="connsiteY17" fmla="*/ 1087717 h 1553882"/>
                    <a:gd name="connsiteX18" fmla="*/ 320300 w 1379763"/>
                    <a:gd name="connsiteY18" fmla="*/ 1063812 h 1553882"/>
                    <a:gd name="connsiteX19" fmla="*/ 302371 w 1379763"/>
                    <a:gd name="connsiteY19" fmla="*/ 1027953 h 1553882"/>
                    <a:gd name="connsiteX20" fmla="*/ 284442 w 1379763"/>
                    <a:gd name="connsiteY20" fmla="*/ 1010023 h 1553882"/>
                    <a:gd name="connsiteX21" fmla="*/ 290418 w 1379763"/>
                    <a:gd name="connsiteY21" fmla="*/ 932329 h 1553882"/>
                    <a:gd name="connsiteX22" fmla="*/ 314324 w 1379763"/>
                    <a:gd name="connsiteY22" fmla="*/ 950259 h 1553882"/>
                    <a:gd name="connsiteX23" fmla="*/ 332253 w 1379763"/>
                    <a:gd name="connsiteY23" fmla="*/ 962212 h 1553882"/>
                    <a:gd name="connsiteX24" fmla="*/ 356159 w 1379763"/>
                    <a:gd name="connsiteY24" fmla="*/ 974165 h 1553882"/>
                    <a:gd name="connsiteX25" fmla="*/ 374089 w 1379763"/>
                    <a:gd name="connsiteY25" fmla="*/ 992094 h 1553882"/>
                    <a:gd name="connsiteX26" fmla="*/ 392018 w 1379763"/>
                    <a:gd name="connsiteY26" fmla="*/ 986117 h 1553882"/>
                    <a:gd name="connsiteX27" fmla="*/ 397995 w 1379763"/>
                    <a:gd name="connsiteY27" fmla="*/ 968188 h 1553882"/>
                    <a:gd name="connsiteX28" fmla="*/ 403971 w 1379763"/>
                    <a:gd name="connsiteY28" fmla="*/ 842682 h 1553882"/>
                    <a:gd name="connsiteX29" fmla="*/ 433853 w 1379763"/>
                    <a:gd name="connsiteY29" fmla="*/ 806823 h 1553882"/>
                    <a:gd name="connsiteX30" fmla="*/ 451783 w 1379763"/>
                    <a:gd name="connsiteY30" fmla="*/ 770965 h 1553882"/>
                    <a:gd name="connsiteX31" fmla="*/ 457759 w 1379763"/>
                    <a:gd name="connsiteY31" fmla="*/ 753035 h 1553882"/>
                    <a:gd name="connsiteX32" fmla="*/ 487642 w 1379763"/>
                    <a:gd name="connsiteY32" fmla="*/ 717176 h 1553882"/>
                    <a:gd name="connsiteX33" fmla="*/ 523500 w 1379763"/>
                    <a:gd name="connsiteY33" fmla="*/ 693270 h 1553882"/>
                    <a:gd name="connsiteX34" fmla="*/ 577289 w 1379763"/>
                    <a:gd name="connsiteY34" fmla="*/ 675341 h 1553882"/>
                    <a:gd name="connsiteX35" fmla="*/ 595218 w 1379763"/>
                    <a:gd name="connsiteY35" fmla="*/ 669365 h 1553882"/>
                    <a:gd name="connsiteX36" fmla="*/ 613147 w 1379763"/>
                    <a:gd name="connsiteY36" fmla="*/ 657412 h 1553882"/>
                    <a:gd name="connsiteX37" fmla="*/ 649006 w 1379763"/>
                    <a:gd name="connsiteY37" fmla="*/ 621553 h 1553882"/>
                    <a:gd name="connsiteX38" fmla="*/ 660959 w 1379763"/>
                    <a:gd name="connsiteY38" fmla="*/ 567765 h 1553882"/>
                    <a:gd name="connsiteX39" fmla="*/ 672912 w 1379763"/>
                    <a:gd name="connsiteY39" fmla="*/ 496047 h 1553882"/>
                    <a:gd name="connsiteX40" fmla="*/ 708771 w 1379763"/>
                    <a:gd name="connsiteY40" fmla="*/ 430306 h 1553882"/>
                    <a:gd name="connsiteX41" fmla="*/ 726700 w 1379763"/>
                    <a:gd name="connsiteY41" fmla="*/ 406400 h 1553882"/>
                    <a:gd name="connsiteX42" fmla="*/ 768536 w 1379763"/>
                    <a:gd name="connsiteY42" fmla="*/ 364565 h 1553882"/>
                    <a:gd name="connsiteX43" fmla="*/ 810371 w 1379763"/>
                    <a:gd name="connsiteY43" fmla="*/ 310776 h 1553882"/>
                    <a:gd name="connsiteX44" fmla="*/ 840253 w 1379763"/>
                    <a:gd name="connsiteY44" fmla="*/ 274917 h 1553882"/>
                    <a:gd name="connsiteX45" fmla="*/ 864159 w 1379763"/>
                    <a:gd name="connsiteY45" fmla="*/ 239059 h 1553882"/>
                    <a:gd name="connsiteX46" fmla="*/ 876112 w 1379763"/>
                    <a:gd name="connsiteY46" fmla="*/ 221129 h 1553882"/>
                    <a:gd name="connsiteX47" fmla="*/ 894042 w 1379763"/>
                    <a:gd name="connsiteY47" fmla="*/ 197223 h 1553882"/>
                    <a:gd name="connsiteX48" fmla="*/ 917947 w 1379763"/>
                    <a:gd name="connsiteY48" fmla="*/ 161365 h 1553882"/>
                    <a:gd name="connsiteX49" fmla="*/ 923924 w 1379763"/>
                    <a:gd name="connsiteY49" fmla="*/ 137459 h 1553882"/>
                    <a:gd name="connsiteX50" fmla="*/ 965759 w 1379763"/>
                    <a:gd name="connsiteY50" fmla="*/ 89647 h 1553882"/>
                    <a:gd name="connsiteX51" fmla="*/ 989665 w 1379763"/>
                    <a:gd name="connsiteY51" fmla="*/ 77694 h 1553882"/>
                    <a:gd name="connsiteX52" fmla="*/ 1007595 w 1379763"/>
                    <a:gd name="connsiteY52" fmla="*/ 71717 h 1553882"/>
                    <a:gd name="connsiteX53" fmla="*/ 1025524 w 1379763"/>
                    <a:gd name="connsiteY53" fmla="*/ 59765 h 1553882"/>
                    <a:gd name="connsiteX54" fmla="*/ 1043453 w 1379763"/>
                    <a:gd name="connsiteY54" fmla="*/ 53788 h 1553882"/>
                    <a:gd name="connsiteX55" fmla="*/ 1061383 w 1379763"/>
                    <a:gd name="connsiteY55" fmla="*/ 41835 h 1553882"/>
                    <a:gd name="connsiteX56" fmla="*/ 1079312 w 1379763"/>
                    <a:gd name="connsiteY56" fmla="*/ 35859 h 1553882"/>
                    <a:gd name="connsiteX57" fmla="*/ 1103218 w 1379763"/>
                    <a:gd name="connsiteY57" fmla="*/ 23906 h 1553882"/>
                    <a:gd name="connsiteX58" fmla="*/ 1151030 w 1379763"/>
                    <a:gd name="connsiteY58" fmla="*/ 17929 h 1553882"/>
                    <a:gd name="connsiteX59" fmla="*/ 1216771 w 1379763"/>
                    <a:gd name="connsiteY59" fmla="*/ 5976 h 1553882"/>
                    <a:gd name="connsiteX60" fmla="*/ 1312395 w 1379763"/>
                    <a:gd name="connsiteY60" fmla="*/ 0 h 1553882"/>
                    <a:gd name="connsiteX61" fmla="*/ 1324347 w 1379763"/>
                    <a:gd name="connsiteY61" fmla="*/ 65741 h 1553882"/>
                    <a:gd name="connsiteX62" fmla="*/ 1336300 w 1379763"/>
                    <a:gd name="connsiteY62" fmla="*/ 101600 h 1553882"/>
                    <a:gd name="connsiteX63" fmla="*/ 1372159 w 1379763"/>
                    <a:gd name="connsiteY63" fmla="*/ 161365 h 1553882"/>
                    <a:gd name="connsiteX64" fmla="*/ 1372159 w 1379763"/>
                    <a:gd name="connsiteY64" fmla="*/ 298823 h 1553882"/>
                    <a:gd name="connsiteX65" fmla="*/ 1360206 w 1379763"/>
                    <a:gd name="connsiteY65" fmla="*/ 316753 h 1553882"/>
                    <a:gd name="connsiteX66" fmla="*/ 1324347 w 1379763"/>
                    <a:gd name="connsiteY66" fmla="*/ 388470 h 1553882"/>
                    <a:gd name="connsiteX67" fmla="*/ 1270559 w 1379763"/>
                    <a:gd name="connsiteY67" fmla="*/ 424329 h 1553882"/>
                    <a:gd name="connsiteX68" fmla="*/ 1252630 w 1379763"/>
                    <a:gd name="connsiteY68" fmla="*/ 436282 h 1553882"/>
                    <a:gd name="connsiteX69" fmla="*/ 1210795 w 1379763"/>
                    <a:gd name="connsiteY69" fmla="*/ 466165 h 1553882"/>
                    <a:gd name="connsiteX70" fmla="*/ 1157006 w 1379763"/>
                    <a:gd name="connsiteY70" fmla="*/ 502023 h 1553882"/>
                    <a:gd name="connsiteX71" fmla="*/ 1139077 w 1379763"/>
                    <a:gd name="connsiteY71" fmla="*/ 513976 h 1553882"/>
                    <a:gd name="connsiteX72" fmla="*/ 1121147 w 1379763"/>
                    <a:gd name="connsiteY72" fmla="*/ 525929 h 1553882"/>
                    <a:gd name="connsiteX73" fmla="*/ 1091265 w 1379763"/>
                    <a:gd name="connsiteY73" fmla="*/ 561788 h 1553882"/>
                    <a:gd name="connsiteX74" fmla="*/ 1061383 w 1379763"/>
                    <a:gd name="connsiteY74" fmla="*/ 597647 h 1553882"/>
                    <a:gd name="connsiteX75" fmla="*/ 1055406 w 1379763"/>
                    <a:gd name="connsiteY75" fmla="*/ 621553 h 1553882"/>
                    <a:gd name="connsiteX76" fmla="*/ 1037477 w 1379763"/>
                    <a:gd name="connsiteY76" fmla="*/ 639482 h 1553882"/>
                    <a:gd name="connsiteX77" fmla="*/ 1025524 w 1379763"/>
                    <a:gd name="connsiteY77" fmla="*/ 657412 h 1553882"/>
                    <a:gd name="connsiteX78" fmla="*/ 1019547 w 1379763"/>
                    <a:gd name="connsiteY78" fmla="*/ 675341 h 1553882"/>
                    <a:gd name="connsiteX79" fmla="*/ 989665 w 1379763"/>
                    <a:gd name="connsiteY79" fmla="*/ 717176 h 1553882"/>
                    <a:gd name="connsiteX80" fmla="*/ 959783 w 1379763"/>
                    <a:gd name="connsiteY80" fmla="*/ 770965 h 1553882"/>
                    <a:gd name="connsiteX81" fmla="*/ 923924 w 1379763"/>
                    <a:gd name="connsiteY81" fmla="*/ 830729 h 1553882"/>
                    <a:gd name="connsiteX82" fmla="*/ 911971 w 1379763"/>
                    <a:gd name="connsiteY82" fmla="*/ 848659 h 1553882"/>
                    <a:gd name="connsiteX83" fmla="*/ 894042 w 1379763"/>
                    <a:gd name="connsiteY83" fmla="*/ 860612 h 1553882"/>
                    <a:gd name="connsiteX84" fmla="*/ 840253 w 1379763"/>
                    <a:gd name="connsiteY84" fmla="*/ 920376 h 1553882"/>
                    <a:gd name="connsiteX85" fmla="*/ 774512 w 1379763"/>
                    <a:gd name="connsiteY85" fmla="*/ 980141 h 1553882"/>
                    <a:gd name="connsiteX86" fmla="*/ 756583 w 1379763"/>
                    <a:gd name="connsiteY86" fmla="*/ 998070 h 1553882"/>
                    <a:gd name="connsiteX87" fmla="*/ 732677 w 1379763"/>
                    <a:gd name="connsiteY87" fmla="*/ 1033929 h 1553882"/>
                    <a:gd name="connsiteX88" fmla="*/ 708771 w 1379763"/>
                    <a:gd name="connsiteY88" fmla="*/ 1075765 h 1553882"/>
                    <a:gd name="connsiteX89" fmla="*/ 702795 w 1379763"/>
                    <a:gd name="connsiteY89" fmla="*/ 1093694 h 1553882"/>
                    <a:gd name="connsiteX90" fmla="*/ 678889 w 1379763"/>
                    <a:gd name="connsiteY90" fmla="*/ 1129553 h 1553882"/>
                    <a:gd name="connsiteX91" fmla="*/ 672912 w 1379763"/>
                    <a:gd name="connsiteY91" fmla="*/ 1147482 h 1553882"/>
                    <a:gd name="connsiteX92" fmla="*/ 654983 w 1379763"/>
                    <a:gd name="connsiteY92" fmla="*/ 1159435 h 1553882"/>
                    <a:gd name="connsiteX93" fmla="*/ 619124 w 1379763"/>
                    <a:gd name="connsiteY93" fmla="*/ 1213223 h 1553882"/>
                    <a:gd name="connsiteX94" fmla="*/ 607171 w 1379763"/>
                    <a:gd name="connsiteY94" fmla="*/ 1231153 h 1553882"/>
                    <a:gd name="connsiteX95" fmla="*/ 595218 w 1379763"/>
                    <a:gd name="connsiteY95" fmla="*/ 1249082 h 1553882"/>
                    <a:gd name="connsiteX96" fmla="*/ 589242 w 1379763"/>
                    <a:gd name="connsiteY96" fmla="*/ 1267012 h 1553882"/>
                    <a:gd name="connsiteX97" fmla="*/ 595218 w 1379763"/>
                    <a:gd name="connsiteY97" fmla="*/ 1290917 h 1553882"/>
                    <a:gd name="connsiteX98" fmla="*/ 571312 w 1379763"/>
                    <a:gd name="connsiteY98" fmla="*/ 1296894 h 1553882"/>
                    <a:gd name="connsiteX99" fmla="*/ 529477 w 1379763"/>
                    <a:gd name="connsiteY99" fmla="*/ 1308847 h 1553882"/>
                    <a:gd name="connsiteX100" fmla="*/ 469712 w 1379763"/>
                    <a:gd name="connsiteY100" fmla="*/ 1314823 h 1553882"/>
                    <a:gd name="connsiteX101" fmla="*/ 451783 w 1379763"/>
                    <a:gd name="connsiteY101" fmla="*/ 1320800 h 1553882"/>
                    <a:gd name="connsiteX102" fmla="*/ 433853 w 1379763"/>
                    <a:gd name="connsiteY102" fmla="*/ 1410447 h 1553882"/>
                    <a:gd name="connsiteX103" fmla="*/ 356159 w 1379763"/>
                    <a:gd name="connsiteY103" fmla="*/ 1398494 h 1553882"/>
                    <a:gd name="connsiteX104" fmla="*/ 320300 w 1379763"/>
                    <a:gd name="connsiteY104" fmla="*/ 1386541 h 1553882"/>
                    <a:gd name="connsiteX105" fmla="*/ 302371 w 1379763"/>
                    <a:gd name="connsiteY105" fmla="*/ 1380565 h 1553882"/>
                    <a:gd name="connsiteX106" fmla="*/ 296395 w 1379763"/>
                    <a:gd name="connsiteY106" fmla="*/ 1398494 h 1553882"/>
                    <a:gd name="connsiteX107" fmla="*/ 302371 w 1379763"/>
                    <a:gd name="connsiteY107" fmla="*/ 1446306 h 1553882"/>
                    <a:gd name="connsiteX108" fmla="*/ 320300 w 1379763"/>
                    <a:gd name="connsiteY108" fmla="*/ 1464235 h 1553882"/>
                    <a:gd name="connsiteX109" fmla="*/ 356159 w 1379763"/>
                    <a:gd name="connsiteY109" fmla="*/ 1488141 h 1553882"/>
                    <a:gd name="connsiteX110" fmla="*/ 380065 w 1379763"/>
                    <a:gd name="connsiteY110" fmla="*/ 1494117 h 1553882"/>
                    <a:gd name="connsiteX111" fmla="*/ 397995 w 1379763"/>
                    <a:gd name="connsiteY111" fmla="*/ 1500094 h 1553882"/>
                    <a:gd name="connsiteX112" fmla="*/ 517524 w 1379763"/>
                    <a:gd name="connsiteY112" fmla="*/ 1512047 h 1553882"/>
                    <a:gd name="connsiteX113" fmla="*/ 493618 w 1379763"/>
                    <a:gd name="connsiteY113" fmla="*/ 1518023 h 1553882"/>
                    <a:gd name="connsiteX114" fmla="*/ 439830 w 1379763"/>
                    <a:gd name="connsiteY114" fmla="*/ 1512047 h 1553882"/>
                    <a:gd name="connsiteX115" fmla="*/ 403971 w 1379763"/>
                    <a:gd name="connsiteY115" fmla="*/ 1500094 h 1553882"/>
                    <a:gd name="connsiteX116" fmla="*/ 386042 w 1379763"/>
                    <a:gd name="connsiteY116" fmla="*/ 1494117 h 1553882"/>
                    <a:gd name="connsiteX117" fmla="*/ 356159 w 1379763"/>
                    <a:gd name="connsiteY117" fmla="*/ 1482165 h 1553882"/>
                    <a:gd name="connsiteX118" fmla="*/ 278465 w 1379763"/>
                    <a:gd name="connsiteY118" fmla="*/ 1470212 h 1553882"/>
                    <a:gd name="connsiteX119" fmla="*/ 260536 w 1379763"/>
                    <a:gd name="connsiteY119" fmla="*/ 1476188 h 1553882"/>
                    <a:gd name="connsiteX120" fmla="*/ 248583 w 1379763"/>
                    <a:gd name="connsiteY120" fmla="*/ 1512047 h 1553882"/>
                    <a:gd name="connsiteX121" fmla="*/ 242606 w 1379763"/>
                    <a:gd name="connsiteY121" fmla="*/ 1547906 h 1553882"/>
                    <a:gd name="connsiteX122" fmla="*/ 218700 w 1379763"/>
                    <a:gd name="connsiteY122" fmla="*/ 1553882 h 1553882"/>
                    <a:gd name="connsiteX123" fmla="*/ 123077 w 1379763"/>
                    <a:gd name="connsiteY123" fmla="*/ 1547906 h 1553882"/>
                    <a:gd name="connsiteX124" fmla="*/ 119249 w 1379763"/>
                    <a:gd name="connsiteY12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96043 w 1379763"/>
                    <a:gd name="connsiteY11" fmla="*/ 978179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159263 w 1379763"/>
                    <a:gd name="connsiteY11" fmla="*/ 1108169 h 1553882"/>
                    <a:gd name="connsiteX12" fmla="*/ 278465 w 1379763"/>
                    <a:gd name="connsiteY12" fmla="*/ 1165412 h 1553882"/>
                    <a:gd name="connsiteX13" fmla="*/ 326277 w 1379763"/>
                    <a:gd name="connsiteY13" fmla="*/ 1159435 h 1553882"/>
                    <a:gd name="connsiteX14" fmla="*/ 332253 w 1379763"/>
                    <a:gd name="connsiteY14" fmla="*/ 1141506 h 1553882"/>
                    <a:gd name="connsiteX15" fmla="*/ 326277 w 1379763"/>
                    <a:gd name="connsiteY15" fmla="*/ 1087717 h 1553882"/>
                    <a:gd name="connsiteX16" fmla="*/ 320300 w 1379763"/>
                    <a:gd name="connsiteY16" fmla="*/ 1063812 h 1553882"/>
                    <a:gd name="connsiteX17" fmla="*/ 302371 w 1379763"/>
                    <a:gd name="connsiteY17" fmla="*/ 1027953 h 1553882"/>
                    <a:gd name="connsiteX18" fmla="*/ 284442 w 1379763"/>
                    <a:gd name="connsiteY18" fmla="*/ 1010023 h 1553882"/>
                    <a:gd name="connsiteX19" fmla="*/ 290418 w 1379763"/>
                    <a:gd name="connsiteY19" fmla="*/ 932329 h 1553882"/>
                    <a:gd name="connsiteX20" fmla="*/ 314324 w 1379763"/>
                    <a:gd name="connsiteY20" fmla="*/ 950259 h 1553882"/>
                    <a:gd name="connsiteX21" fmla="*/ 332253 w 1379763"/>
                    <a:gd name="connsiteY21" fmla="*/ 962212 h 1553882"/>
                    <a:gd name="connsiteX22" fmla="*/ 356159 w 1379763"/>
                    <a:gd name="connsiteY22" fmla="*/ 974165 h 1553882"/>
                    <a:gd name="connsiteX23" fmla="*/ 374089 w 1379763"/>
                    <a:gd name="connsiteY23" fmla="*/ 992094 h 1553882"/>
                    <a:gd name="connsiteX24" fmla="*/ 392018 w 1379763"/>
                    <a:gd name="connsiteY24" fmla="*/ 986117 h 1553882"/>
                    <a:gd name="connsiteX25" fmla="*/ 397995 w 1379763"/>
                    <a:gd name="connsiteY25" fmla="*/ 968188 h 1553882"/>
                    <a:gd name="connsiteX26" fmla="*/ 403971 w 1379763"/>
                    <a:gd name="connsiteY26" fmla="*/ 842682 h 1553882"/>
                    <a:gd name="connsiteX27" fmla="*/ 433853 w 1379763"/>
                    <a:gd name="connsiteY27" fmla="*/ 806823 h 1553882"/>
                    <a:gd name="connsiteX28" fmla="*/ 451783 w 1379763"/>
                    <a:gd name="connsiteY28" fmla="*/ 770965 h 1553882"/>
                    <a:gd name="connsiteX29" fmla="*/ 457759 w 1379763"/>
                    <a:gd name="connsiteY29" fmla="*/ 753035 h 1553882"/>
                    <a:gd name="connsiteX30" fmla="*/ 487642 w 1379763"/>
                    <a:gd name="connsiteY30" fmla="*/ 717176 h 1553882"/>
                    <a:gd name="connsiteX31" fmla="*/ 523500 w 1379763"/>
                    <a:gd name="connsiteY31" fmla="*/ 693270 h 1553882"/>
                    <a:gd name="connsiteX32" fmla="*/ 577289 w 1379763"/>
                    <a:gd name="connsiteY32" fmla="*/ 675341 h 1553882"/>
                    <a:gd name="connsiteX33" fmla="*/ 595218 w 1379763"/>
                    <a:gd name="connsiteY33" fmla="*/ 669365 h 1553882"/>
                    <a:gd name="connsiteX34" fmla="*/ 613147 w 1379763"/>
                    <a:gd name="connsiteY34" fmla="*/ 657412 h 1553882"/>
                    <a:gd name="connsiteX35" fmla="*/ 649006 w 1379763"/>
                    <a:gd name="connsiteY35" fmla="*/ 621553 h 1553882"/>
                    <a:gd name="connsiteX36" fmla="*/ 660959 w 1379763"/>
                    <a:gd name="connsiteY36" fmla="*/ 567765 h 1553882"/>
                    <a:gd name="connsiteX37" fmla="*/ 672912 w 1379763"/>
                    <a:gd name="connsiteY37" fmla="*/ 496047 h 1553882"/>
                    <a:gd name="connsiteX38" fmla="*/ 708771 w 1379763"/>
                    <a:gd name="connsiteY38" fmla="*/ 430306 h 1553882"/>
                    <a:gd name="connsiteX39" fmla="*/ 726700 w 1379763"/>
                    <a:gd name="connsiteY39" fmla="*/ 406400 h 1553882"/>
                    <a:gd name="connsiteX40" fmla="*/ 768536 w 1379763"/>
                    <a:gd name="connsiteY40" fmla="*/ 364565 h 1553882"/>
                    <a:gd name="connsiteX41" fmla="*/ 810371 w 1379763"/>
                    <a:gd name="connsiteY41" fmla="*/ 310776 h 1553882"/>
                    <a:gd name="connsiteX42" fmla="*/ 840253 w 1379763"/>
                    <a:gd name="connsiteY42" fmla="*/ 274917 h 1553882"/>
                    <a:gd name="connsiteX43" fmla="*/ 864159 w 1379763"/>
                    <a:gd name="connsiteY43" fmla="*/ 239059 h 1553882"/>
                    <a:gd name="connsiteX44" fmla="*/ 876112 w 1379763"/>
                    <a:gd name="connsiteY44" fmla="*/ 221129 h 1553882"/>
                    <a:gd name="connsiteX45" fmla="*/ 894042 w 1379763"/>
                    <a:gd name="connsiteY45" fmla="*/ 197223 h 1553882"/>
                    <a:gd name="connsiteX46" fmla="*/ 917947 w 1379763"/>
                    <a:gd name="connsiteY46" fmla="*/ 161365 h 1553882"/>
                    <a:gd name="connsiteX47" fmla="*/ 923924 w 1379763"/>
                    <a:gd name="connsiteY47" fmla="*/ 137459 h 1553882"/>
                    <a:gd name="connsiteX48" fmla="*/ 965759 w 1379763"/>
                    <a:gd name="connsiteY48" fmla="*/ 89647 h 1553882"/>
                    <a:gd name="connsiteX49" fmla="*/ 989665 w 1379763"/>
                    <a:gd name="connsiteY49" fmla="*/ 77694 h 1553882"/>
                    <a:gd name="connsiteX50" fmla="*/ 1007595 w 1379763"/>
                    <a:gd name="connsiteY50" fmla="*/ 71717 h 1553882"/>
                    <a:gd name="connsiteX51" fmla="*/ 1025524 w 1379763"/>
                    <a:gd name="connsiteY51" fmla="*/ 59765 h 1553882"/>
                    <a:gd name="connsiteX52" fmla="*/ 1043453 w 1379763"/>
                    <a:gd name="connsiteY52" fmla="*/ 53788 h 1553882"/>
                    <a:gd name="connsiteX53" fmla="*/ 1061383 w 1379763"/>
                    <a:gd name="connsiteY53" fmla="*/ 41835 h 1553882"/>
                    <a:gd name="connsiteX54" fmla="*/ 1079312 w 1379763"/>
                    <a:gd name="connsiteY54" fmla="*/ 35859 h 1553882"/>
                    <a:gd name="connsiteX55" fmla="*/ 1103218 w 1379763"/>
                    <a:gd name="connsiteY55" fmla="*/ 23906 h 1553882"/>
                    <a:gd name="connsiteX56" fmla="*/ 1151030 w 1379763"/>
                    <a:gd name="connsiteY56" fmla="*/ 17929 h 1553882"/>
                    <a:gd name="connsiteX57" fmla="*/ 1216771 w 1379763"/>
                    <a:gd name="connsiteY57" fmla="*/ 5976 h 1553882"/>
                    <a:gd name="connsiteX58" fmla="*/ 1312395 w 1379763"/>
                    <a:gd name="connsiteY58" fmla="*/ 0 h 1553882"/>
                    <a:gd name="connsiteX59" fmla="*/ 1324347 w 1379763"/>
                    <a:gd name="connsiteY59" fmla="*/ 65741 h 1553882"/>
                    <a:gd name="connsiteX60" fmla="*/ 1336300 w 1379763"/>
                    <a:gd name="connsiteY60" fmla="*/ 101600 h 1553882"/>
                    <a:gd name="connsiteX61" fmla="*/ 1372159 w 1379763"/>
                    <a:gd name="connsiteY61" fmla="*/ 161365 h 1553882"/>
                    <a:gd name="connsiteX62" fmla="*/ 1372159 w 1379763"/>
                    <a:gd name="connsiteY62" fmla="*/ 298823 h 1553882"/>
                    <a:gd name="connsiteX63" fmla="*/ 1360206 w 1379763"/>
                    <a:gd name="connsiteY63" fmla="*/ 316753 h 1553882"/>
                    <a:gd name="connsiteX64" fmla="*/ 1324347 w 1379763"/>
                    <a:gd name="connsiteY64" fmla="*/ 388470 h 1553882"/>
                    <a:gd name="connsiteX65" fmla="*/ 1270559 w 1379763"/>
                    <a:gd name="connsiteY65" fmla="*/ 424329 h 1553882"/>
                    <a:gd name="connsiteX66" fmla="*/ 1252630 w 1379763"/>
                    <a:gd name="connsiteY66" fmla="*/ 436282 h 1553882"/>
                    <a:gd name="connsiteX67" fmla="*/ 1210795 w 1379763"/>
                    <a:gd name="connsiteY67" fmla="*/ 466165 h 1553882"/>
                    <a:gd name="connsiteX68" fmla="*/ 1157006 w 1379763"/>
                    <a:gd name="connsiteY68" fmla="*/ 502023 h 1553882"/>
                    <a:gd name="connsiteX69" fmla="*/ 1139077 w 1379763"/>
                    <a:gd name="connsiteY69" fmla="*/ 513976 h 1553882"/>
                    <a:gd name="connsiteX70" fmla="*/ 1121147 w 1379763"/>
                    <a:gd name="connsiteY70" fmla="*/ 525929 h 1553882"/>
                    <a:gd name="connsiteX71" fmla="*/ 1091265 w 1379763"/>
                    <a:gd name="connsiteY71" fmla="*/ 561788 h 1553882"/>
                    <a:gd name="connsiteX72" fmla="*/ 1061383 w 1379763"/>
                    <a:gd name="connsiteY72" fmla="*/ 597647 h 1553882"/>
                    <a:gd name="connsiteX73" fmla="*/ 1055406 w 1379763"/>
                    <a:gd name="connsiteY73" fmla="*/ 621553 h 1553882"/>
                    <a:gd name="connsiteX74" fmla="*/ 1037477 w 1379763"/>
                    <a:gd name="connsiteY74" fmla="*/ 639482 h 1553882"/>
                    <a:gd name="connsiteX75" fmla="*/ 1025524 w 1379763"/>
                    <a:gd name="connsiteY75" fmla="*/ 657412 h 1553882"/>
                    <a:gd name="connsiteX76" fmla="*/ 1019547 w 1379763"/>
                    <a:gd name="connsiteY76" fmla="*/ 675341 h 1553882"/>
                    <a:gd name="connsiteX77" fmla="*/ 989665 w 1379763"/>
                    <a:gd name="connsiteY77" fmla="*/ 717176 h 1553882"/>
                    <a:gd name="connsiteX78" fmla="*/ 959783 w 1379763"/>
                    <a:gd name="connsiteY78" fmla="*/ 770965 h 1553882"/>
                    <a:gd name="connsiteX79" fmla="*/ 923924 w 1379763"/>
                    <a:gd name="connsiteY79" fmla="*/ 830729 h 1553882"/>
                    <a:gd name="connsiteX80" fmla="*/ 911971 w 1379763"/>
                    <a:gd name="connsiteY80" fmla="*/ 848659 h 1553882"/>
                    <a:gd name="connsiteX81" fmla="*/ 894042 w 1379763"/>
                    <a:gd name="connsiteY81" fmla="*/ 860612 h 1553882"/>
                    <a:gd name="connsiteX82" fmla="*/ 840253 w 1379763"/>
                    <a:gd name="connsiteY82" fmla="*/ 920376 h 1553882"/>
                    <a:gd name="connsiteX83" fmla="*/ 774512 w 1379763"/>
                    <a:gd name="connsiteY83" fmla="*/ 980141 h 1553882"/>
                    <a:gd name="connsiteX84" fmla="*/ 756583 w 1379763"/>
                    <a:gd name="connsiteY84" fmla="*/ 998070 h 1553882"/>
                    <a:gd name="connsiteX85" fmla="*/ 732677 w 1379763"/>
                    <a:gd name="connsiteY85" fmla="*/ 1033929 h 1553882"/>
                    <a:gd name="connsiteX86" fmla="*/ 708771 w 1379763"/>
                    <a:gd name="connsiteY86" fmla="*/ 1075765 h 1553882"/>
                    <a:gd name="connsiteX87" fmla="*/ 702795 w 1379763"/>
                    <a:gd name="connsiteY87" fmla="*/ 1093694 h 1553882"/>
                    <a:gd name="connsiteX88" fmla="*/ 678889 w 1379763"/>
                    <a:gd name="connsiteY88" fmla="*/ 1129553 h 1553882"/>
                    <a:gd name="connsiteX89" fmla="*/ 672912 w 1379763"/>
                    <a:gd name="connsiteY89" fmla="*/ 1147482 h 1553882"/>
                    <a:gd name="connsiteX90" fmla="*/ 654983 w 1379763"/>
                    <a:gd name="connsiteY90" fmla="*/ 1159435 h 1553882"/>
                    <a:gd name="connsiteX91" fmla="*/ 619124 w 1379763"/>
                    <a:gd name="connsiteY91" fmla="*/ 1213223 h 1553882"/>
                    <a:gd name="connsiteX92" fmla="*/ 607171 w 1379763"/>
                    <a:gd name="connsiteY92" fmla="*/ 1231153 h 1553882"/>
                    <a:gd name="connsiteX93" fmla="*/ 595218 w 1379763"/>
                    <a:gd name="connsiteY93" fmla="*/ 1249082 h 1553882"/>
                    <a:gd name="connsiteX94" fmla="*/ 589242 w 1379763"/>
                    <a:gd name="connsiteY94" fmla="*/ 1267012 h 1553882"/>
                    <a:gd name="connsiteX95" fmla="*/ 595218 w 1379763"/>
                    <a:gd name="connsiteY95" fmla="*/ 1290917 h 1553882"/>
                    <a:gd name="connsiteX96" fmla="*/ 571312 w 1379763"/>
                    <a:gd name="connsiteY96" fmla="*/ 1296894 h 1553882"/>
                    <a:gd name="connsiteX97" fmla="*/ 529477 w 1379763"/>
                    <a:gd name="connsiteY97" fmla="*/ 1308847 h 1553882"/>
                    <a:gd name="connsiteX98" fmla="*/ 469712 w 1379763"/>
                    <a:gd name="connsiteY98" fmla="*/ 1314823 h 1553882"/>
                    <a:gd name="connsiteX99" fmla="*/ 451783 w 1379763"/>
                    <a:gd name="connsiteY99" fmla="*/ 1320800 h 1553882"/>
                    <a:gd name="connsiteX100" fmla="*/ 433853 w 1379763"/>
                    <a:gd name="connsiteY100" fmla="*/ 1410447 h 1553882"/>
                    <a:gd name="connsiteX101" fmla="*/ 356159 w 1379763"/>
                    <a:gd name="connsiteY101" fmla="*/ 1398494 h 1553882"/>
                    <a:gd name="connsiteX102" fmla="*/ 320300 w 1379763"/>
                    <a:gd name="connsiteY102" fmla="*/ 1386541 h 1553882"/>
                    <a:gd name="connsiteX103" fmla="*/ 302371 w 1379763"/>
                    <a:gd name="connsiteY103" fmla="*/ 1380565 h 1553882"/>
                    <a:gd name="connsiteX104" fmla="*/ 296395 w 1379763"/>
                    <a:gd name="connsiteY104" fmla="*/ 1398494 h 1553882"/>
                    <a:gd name="connsiteX105" fmla="*/ 302371 w 1379763"/>
                    <a:gd name="connsiteY105" fmla="*/ 1446306 h 1553882"/>
                    <a:gd name="connsiteX106" fmla="*/ 320300 w 1379763"/>
                    <a:gd name="connsiteY106" fmla="*/ 1464235 h 1553882"/>
                    <a:gd name="connsiteX107" fmla="*/ 356159 w 1379763"/>
                    <a:gd name="connsiteY107" fmla="*/ 1488141 h 1553882"/>
                    <a:gd name="connsiteX108" fmla="*/ 380065 w 1379763"/>
                    <a:gd name="connsiteY108" fmla="*/ 1494117 h 1553882"/>
                    <a:gd name="connsiteX109" fmla="*/ 397995 w 1379763"/>
                    <a:gd name="connsiteY109" fmla="*/ 1500094 h 1553882"/>
                    <a:gd name="connsiteX110" fmla="*/ 517524 w 1379763"/>
                    <a:gd name="connsiteY110" fmla="*/ 1512047 h 1553882"/>
                    <a:gd name="connsiteX111" fmla="*/ 493618 w 1379763"/>
                    <a:gd name="connsiteY111" fmla="*/ 1518023 h 1553882"/>
                    <a:gd name="connsiteX112" fmla="*/ 439830 w 1379763"/>
                    <a:gd name="connsiteY112" fmla="*/ 1512047 h 1553882"/>
                    <a:gd name="connsiteX113" fmla="*/ 403971 w 1379763"/>
                    <a:gd name="connsiteY113" fmla="*/ 1500094 h 1553882"/>
                    <a:gd name="connsiteX114" fmla="*/ 386042 w 1379763"/>
                    <a:gd name="connsiteY114" fmla="*/ 1494117 h 1553882"/>
                    <a:gd name="connsiteX115" fmla="*/ 356159 w 1379763"/>
                    <a:gd name="connsiteY115" fmla="*/ 1482165 h 1553882"/>
                    <a:gd name="connsiteX116" fmla="*/ 278465 w 1379763"/>
                    <a:gd name="connsiteY116" fmla="*/ 1470212 h 1553882"/>
                    <a:gd name="connsiteX117" fmla="*/ 260536 w 1379763"/>
                    <a:gd name="connsiteY117" fmla="*/ 1476188 h 1553882"/>
                    <a:gd name="connsiteX118" fmla="*/ 248583 w 1379763"/>
                    <a:gd name="connsiteY118" fmla="*/ 1512047 h 1553882"/>
                    <a:gd name="connsiteX119" fmla="*/ 242606 w 1379763"/>
                    <a:gd name="connsiteY119" fmla="*/ 1547906 h 1553882"/>
                    <a:gd name="connsiteX120" fmla="*/ 218700 w 1379763"/>
                    <a:gd name="connsiteY120" fmla="*/ 1553882 h 1553882"/>
                    <a:gd name="connsiteX121" fmla="*/ 123077 w 1379763"/>
                    <a:gd name="connsiteY121" fmla="*/ 1547906 h 1553882"/>
                    <a:gd name="connsiteX122" fmla="*/ 119249 w 1379763"/>
                    <a:gd name="connsiteY12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159263 w 1379763"/>
                    <a:gd name="connsiteY10" fmla="*/ 1108169 h 1553882"/>
                    <a:gd name="connsiteX11" fmla="*/ 278465 w 1379763"/>
                    <a:gd name="connsiteY11" fmla="*/ 1165412 h 1553882"/>
                    <a:gd name="connsiteX12" fmla="*/ 326277 w 1379763"/>
                    <a:gd name="connsiteY12" fmla="*/ 1159435 h 1553882"/>
                    <a:gd name="connsiteX13" fmla="*/ 332253 w 1379763"/>
                    <a:gd name="connsiteY13" fmla="*/ 1141506 h 1553882"/>
                    <a:gd name="connsiteX14" fmla="*/ 326277 w 1379763"/>
                    <a:gd name="connsiteY14" fmla="*/ 1087717 h 1553882"/>
                    <a:gd name="connsiteX15" fmla="*/ 320300 w 1379763"/>
                    <a:gd name="connsiteY15" fmla="*/ 1063812 h 1553882"/>
                    <a:gd name="connsiteX16" fmla="*/ 302371 w 1379763"/>
                    <a:gd name="connsiteY16" fmla="*/ 1027953 h 1553882"/>
                    <a:gd name="connsiteX17" fmla="*/ 284442 w 1379763"/>
                    <a:gd name="connsiteY17" fmla="*/ 1010023 h 1553882"/>
                    <a:gd name="connsiteX18" fmla="*/ 290418 w 1379763"/>
                    <a:gd name="connsiteY18" fmla="*/ 932329 h 1553882"/>
                    <a:gd name="connsiteX19" fmla="*/ 314324 w 1379763"/>
                    <a:gd name="connsiteY19" fmla="*/ 950259 h 1553882"/>
                    <a:gd name="connsiteX20" fmla="*/ 332253 w 1379763"/>
                    <a:gd name="connsiteY20" fmla="*/ 962212 h 1553882"/>
                    <a:gd name="connsiteX21" fmla="*/ 356159 w 1379763"/>
                    <a:gd name="connsiteY21" fmla="*/ 974165 h 1553882"/>
                    <a:gd name="connsiteX22" fmla="*/ 374089 w 1379763"/>
                    <a:gd name="connsiteY22" fmla="*/ 992094 h 1553882"/>
                    <a:gd name="connsiteX23" fmla="*/ 392018 w 1379763"/>
                    <a:gd name="connsiteY23" fmla="*/ 986117 h 1553882"/>
                    <a:gd name="connsiteX24" fmla="*/ 397995 w 1379763"/>
                    <a:gd name="connsiteY24" fmla="*/ 968188 h 1553882"/>
                    <a:gd name="connsiteX25" fmla="*/ 403971 w 1379763"/>
                    <a:gd name="connsiteY25" fmla="*/ 842682 h 1553882"/>
                    <a:gd name="connsiteX26" fmla="*/ 433853 w 1379763"/>
                    <a:gd name="connsiteY26" fmla="*/ 806823 h 1553882"/>
                    <a:gd name="connsiteX27" fmla="*/ 451783 w 1379763"/>
                    <a:gd name="connsiteY27" fmla="*/ 770965 h 1553882"/>
                    <a:gd name="connsiteX28" fmla="*/ 457759 w 1379763"/>
                    <a:gd name="connsiteY28" fmla="*/ 753035 h 1553882"/>
                    <a:gd name="connsiteX29" fmla="*/ 487642 w 1379763"/>
                    <a:gd name="connsiteY29" fmla="*/ 717176 h 1553882"/>
                    <a:gd name="connsiteX30" fmla="*/ 523500 w 1379763"/>
                    <a:gd name="connsiteY30" fmla="*/ 693270 h 1553882"/>
                    <a:gd name="connsiteX31" fmla="*/ 577289 w 1379763"/>
                    <a:gd name="connsiteY31" fmla="*/ 675341 h 1553882"/>
                    <a:gd name="connsiteX32" fmla="*/ 595218 w 1379763"/>
                    <a:gd name="connsiteY32" fmla="*/ 669365 h 1553882"/>
                    <a:gd name="connsiteX33" fmla="*/ 613147 w 1379763"/>
                    <a:gd name="connsiteY33" fmla="*/ 657412 h 1553882"/>
                    <a:gd name="connsiteX34" fmla="*/ 649006 w 1379763"/>
                    <a:gd name="connsiteY34" fmla="*/ 621553 h 1553882"/>
                    <a:gd name="connsiteX35" fmla="*/ 660959 w 1379763"/>
                    <a:gd name="connsiteY35" fmla="*/ 567765 h 1553882"/>
                    <a:gd name="connsiteX36" fmla="*/ 672912 w 1379763"/>
                    <a:gd name="connsiteY36" fmla="*/ 496047 h 1553882"/>
                    <a:gd name="connsiteX37" fmla="*/ 708771 w 1379763"/>
                    <a:gd name="connsiteY37" fmla="*/ 430306 h 1553882"/>
                    <a:gd name="connsiteX38" fmla="*/ 726700 w 1379763"/>
                    <a:gd name="connsiteY38" fmla="*/ 406400 h 1553882"/>
                    <a:gd name="connsiteX39" fmla="*/ 768536 w 1379763"/>
                    <a:gd name="connsiteY39" fmla="*/ 364565 h 1553882"/>
                    <a:gd name="connsiteX40" fmla="*/ 810371 w 1379763"/>
                    <a:gd name="connsiteY40" fmla="*/ 310776 h 1553882"/>
                    <a:gd name="connsiteX41" fmla="*/ 840253 w 1379763"/>
                    <a:gd name="connsiteY41" fmla="*/ 274917 h 1553882"/>
                    <a:gd name="connsiteX42" fmla="*/ 864159 w 1379763"/>
                    <a:gd name="connsiteY42" fmla="*/ 239059 h 1553882"/>
                    <a:gd name="connsiteX43" fmla="*/ 876112 w 1379763"/>
                    <a:gd name="connsiteY43" fmla="*/ 221129 h 1553882"/>
                    <a:gd name="connsiteX44" fmla="*/ 894042 w 1379763"/>
                    <a:gd name="connsiteY44" fmla="*/ 197223 h 1553882"/>
                    <a:gd name="connsiteX45" fmla="*/ 917947 w 1379763"/>
                    <a:gd name="connsiteY45" fmla="*/ 161365 h 1553882"/>
                    <a:gd name="connsiteX46" fmla="*/ 923924 w 1379763"/>
                    <a:gd name="connsiteY46" fmla="*/ 137459 h 1553882"/>
                    <a:gd name="connsiteX47" fmla="*/ 965759 w 1379763"/>
                    <a:gd name="connsiteY47" fmla="*/ 89647 h 1553882"/>
                    <a:gd name="connsiteX48" fmla="*/ 989665 w 1379763"/>
                    <a:gd name="connsiteY48" fmla="*/ 77694 h 1553882"/>
                    <a:gd name="connsiteX49" fmla="*/ 1007595 w 1379763"/>
                    <a:gd name="connsiteY49" fmla="*/ 71717 h 1553882"/>
                    <a:gd name="connsiteX50" fmla="*/ 1025524 w 1379763"/>
                    <a:gd name="connsiteY50" fmla="*/ 59765 h 1553882"/>
                    <a:gd name="connsiteX51" fmla="*/ 1043453 w 1379763"/>
                    <a:gd name="connsiteY51" fmla="*/ 53788 h 1553882"/>
                    <a:gd name="connsiteX52" fmla="*/ 1061383 w 1379763"/>
                    <a:gd name="connsiteY52" fmla="*/ 41835 h 1553882"/>
                    <a:gd name="connsiteX53" fmla="*/ 1079312 w 1379763"/>
                    <a:gd name="connsiteY53" fmla="*/ 35859 h 1553882"/>
                    <a:gd name="connsiteX54" fmla="*/ 1103218 w 1379763"/>
                    <a:gd name="connsiteY54" fmla="*/ 23906 h 1553882"/>
                    <a:gd name="connsiteX55" fmla="*/ 1151030 w 1379763"/>
                    <a:gd name="connsiteY55" fmla="*/ 17929 h 1553882"/>
                    <a:gd name="connsiteX56" fmla="*/ 1216771 w 1379763"/>
                    <a:gd name="connsiteY56" fmla="*/ 5976 h 1553882"/>
                    <a:gd name="connsiteX57" fmla="*/ 1312395 w 1379763"/>
                    <a:gd name="connsiteY57" fmla="*/ 0 h 1553882"/>
                    <a:gd name="connsiteX58" fmla="*/ 1324347 w 1379763"/>
                    <a:gd name="connsiteY58" fmla="*/ 65741 h 1553882"/>
                    <a:gd name="connsiteX59" fmla="*/ 1336300 w 1379763"/>
                    <a:gd name="connsiteY59" fmla="*/ 101600 h 1553882"/>
                    <a:gd name="connsiteX60" fmla="*/ 1372159 w 1379763"/>
                    <a:gd name="connsiteY60" fmla="*/ 161365 h 1553882"/>
                    <a:gd name="connsiteX61" fmla="*/ 1372159 w 1379763"/>
                    <a:gd name="connsiteY61" fmla="*/ 298823 h 1553882"/>
                    <a:gd name="connsiteX62" fmla="*/ 1360206 w 1379763"/>
                    <a:gd name="connsiteY62" fmla="*/ 316753 h 1553882"/>
                    <a:gd name="connsiteX63" fmla="*/ 1324347 w 1379763"/>
                    <a:gd name="connsiteY63" fmla="*/ 388470 h 1553882"/>
                    <a:gd name="connsiteX64" fmla="*/ 1270559 w 1379763"/>
                    <a:gd name="connsiteY64" fmla="*/ 424329 h 1553882"/>
                    <a:gd name="connsiteX65" fmla="*/ 1252630 w 1379763"/>
                    <a:gd name="connsiteY65" fmla="*/ 436282 h 1553882"/>
                    <a:gd name="connsiteX66" fmla="*/ 1210795 w 1379763"/>
                    <a:gd name="connsiteY66" fmla="*/ 466165 h 1553882"/>
                    <a:gd name="connsiteX67" fmla="*/ 1157006 w 1379763"/>
                    <a:gd name="connsiteY67" fmla="*/ 502023 h 1553882"/>
                    <a:gd name="connsiteX68" fmla="*/ 1139077 w 1379763"/>
                    <a:gd name="connsiteY68" fmla="*/ 513976 h 1553882"/>
                    <a:gd name="connsiteX69" fmla="*/ 1121147 w 1379763"/>
                    <a:gd name="connsiteY69" fmla="*/ 525929 h 1553882"/>
                    <a:gd name="connsiteX70" fmla="*/ 1091265 w 1379763"/>
                    <a:gd name="connsiteY70" fmla="*/ 561788 h 1553882"/>
                    <a:gd name="connsiteX71" fmla="*/ 1061383 w 1379763"/>
                    <a:gd name="connsiteY71" fmla="*/ 597647 h 1553882"/>
                    <a:gd name="connsiteX72" fmla="*/ 1055406 w 1379763"/>
                    <a:gd name="connsiteY72" fmla="*/ 621553 h 1553882"/>
                    <a:gd name="connsiteX73" fmla="*/ 1037477 w 1379763"/>
                    <a:gd name="connsiteY73" fmla="*/ 639482 h 1553882"/>
                    <a:gd name="connsiteX74" fmla="*/ 1025524 w 1379763"/>
                    <a:gd name="connsiteY74" fmla="*/ 657412 h 1553882"/>
                    <a:gd name="connsiteX75" fmla="*/ 1019547 w 1379763"/>
                    <a:gd name="connsiteY75" fmla="*/ 675341 h 1553882"/>
                    <a:gd name="connsiteX76" fmla="*/ 989665 w 1379763"/>
                    <a:gd name="connsiteY76" fmla="*/ 717176 h 1553882"/>
                    <a:gd name="connsiteX77" fmla="*/ 959783 w 1379763"/>
                    <a:gd name="connsiteY77" fmla="*/ 770965 h 1553882"/>
                    <a:gd name="connsiteX78" fmla="*/ 923924 w 1379763"/>
                    <a:gd name="connsiteY78" fmla="*/ 830729 h 1553882"/>
                    <a:gd name="connsiteX79" fmla="*/ 911971 w 1379763"/>
                    <a:gd name="connsiteY79" fmla="*/ 848659 h 1553882"/>
                    <a:gd name="connsiteX80" fmla="*/ 894042 w 1379763"/>
                    <a:gd name="connsiteY80" fmla="*/ 860612 h 1553882"/>
                    <a:gd name="connsiteX81" fmla="*/ 840253 w 1379763"/>
                    <a:gd name="connsiteY81" fmla="*/ 920376 h 1553882"/>
                    <a:gd name="connsiteX82" fmla="*/ 774512 w 1379763"/>
                    <a:gd name="connsiteY82" fmla="*/ 980141 h 1553882"/>
                    <a:gd name="connsiteX83" fmla="*/ 756583 w 1379763"/>
                    <a:gd name="connsiteY83" fmla="*/ 998070 h 1553882"/>
                    <a:gd name="connsiteX84" fmla="*/ 732677 w 1379763"/>
                    <a:gd name="connsiteY84" fmla="*/ 1033929 h 1553882"/>
                    <a:gd name="connsiteX85" fmla="*/ 708771 w 1379763"/>
                    <a:gd name="connsiteY85" fmla="*/ 1075765 h 1553882"/>
                    <a:gd name="connsiteX86" fmla="*/ 702795 w 1379763"/>
                    <a:gd name="connsiteY86" fmla="*/ 1093694 h 1553882"/>
                    <a:gd name="connsiteX87" fmla="*/ 678889 w 1379763"/>
                    <a:gd name="connsiteY87" fmla="*/ 1129553 h 1553882"/>
                    <a:gd name="connsiteX88" fmla="*/ 672912 w 1379763"/>
                    <a:gd name="connsiteY88" fmla="*/ 1147482 h 1553882"/>
                    <a:gd name="connsiteX89" fmla="*/ 654983 w 1379763"/>
                    <a:gd name="connsiteY89" fmla="*/ 1159435 h 1553882"/>
                    <a:gd name="connsiteX90" fmla="*/ 619124 w 1379763"/>
                    <a:gd name="connsiteY90" fmla="*/ 1213223 h 1553882"/>
                    <a:gd name="connsiteX91" fmla="*/ 607171 w 1379763"/>
                    <a:gd name="connsiteY91" fmla="*/ 1231153 h 1553882"/>
                    <a:gd name="connsiteX92" fmla="*/ 595218 w 1379763"/>
                    <a:gd name="connsiteY92" fmla="*/ 1249082 h 1553882"/>
                    <a:gd name="connsiteX93" fmla="*/ 589242 w 1379763"/>
                    <a:gd name="connsiteY93" fmla="*/ 1267012 h 1553882"/>
                    <a:gd name="connsiteX94" fmla="*/ 595218 w 1379763"/>
                    <a:gd name="connsiteY94" fmla="*/ 1290917 h 1553882"/>
                    <a:gd name="connsiteX95" fmla="*/ 571312 w 1379763"/>
                    <a:gd name="connsiteY95" fmla="*/ 1296894 h 1553882"/>
                    <a:gd name="connsiteX96" fmla="*/ 529477 w 1379763"/>
                    <a:gd name="connsiteY96" fmla="*/ 1308847 h 1553882"/>
                    <a:gd name="connsiteX97" fmla="*/ 469712 w 1379763"/>
                    <a:gd name="connsiteY97" fmla="*/ 1314823 h 1553882"/>
                    <a:gd name="connsiteX98" fmla="*/ 451783 w 1379763"/>
                    <a:gd name="connsiteY98" fmla="*/ 1320800 h 1553882"/>
                    <a:gd name="connsiteX99" fmla="*/ 433853 w 1379763"/>
                    <a:gd name="connsiteY99" fmla="*/ 1410447 h 1553882"/>
                    <a:gd name="connsiteX100" fmla="*/ 356159 w 1379763"/>
                    <a:gd name="connsiteY100" fmla="*/ 1398494 h 1553882"/>
                    <a:gd name="connsiteX101" fmla="*/ 320300 w 1379763"/>
                    <a:gd name="connsiteY101" fmla="*/ 1386541 h 1553882"/>
                    <a:gd name="connsiteX102" fmla="*/ 302371 w 1379763"/>
                    <a:gd name="connsiteY102" fmla="*/ 1380565 h 1553882"/>
                    <a:gd name="connsiteX103" fmla="*/ 296395 w 1379763"/>
                    <a:gd name="connsiteY103" fmla="*/ 1398494 h 1553882"/>
                    <a:gd name="connsiteX104" fmla="*/ 302371 w 1379763"/>
                    <a:gd name="connsiteY104" fmla="*/ 1446306 h 1553882"/>
                    <a:gd name="connsiteX105" fmla="*/ 320300 w 1379763"/>
                    <a:gd name="connsiteY105" fmla="*/ 1464235 h 1553882"/>
                    <a:gd name="connsiteX106" fmla="*/ 356159 w 1379763"/>
                    <a:gd name="connsiteY106" fmla="*/ 1488141 h 1553882"/>
                    <a:gd name="connsiteX107" fmla="*/ 380065 w 1379763"/>
                    <a:gd name="connsiteY107" fmla="*/ 1494117 h 1553882"/>
                    <a:gd name="connsiteX108" fmla="*/ 397995 w 1379763"/>
                    <a:gd name="connsiteY108" fmla="*/ 1500094 h 1553882"/>
                    <a:gd name="connsiteX109" fmla="*/ 517524 w 1379763"/>
                    <a:gd name="connsiteY109" fmla="*/ 1512047 h 1553882"/>
                    <a:gd name="connsiteX110" fmla="*/ 493618 w 1379763"/>
                    <a:gd name="connsiteY110" fmla="*/ 1518023 h 1553882"/>
                    <a:gd name="connsiteX111" fmla="*/ 439830 w 1379763"/>
                    <a:gd name="connsiteY111" fmla="*/ 1512047 h 1553882"/>
                    <a:gd name="connsiteX112" fmla="*/ 403971 w 1379763"/>
                    <a:gd name="connsiteY112" fmla="*/ 1500094 h 1553882"/>
                    <a:gd name="connsiteX113" fmla="*/ 386042 w 1379763"/>
                    <a:gd name="connsiteY113" fmla="*/ 1494117 h 1553882"/>
                    <a:gd name="connsiteX114" fmla="*/ 356159 w 1379763"/>
                    <a:gd name="connsiteY114" fmla="*/ 1482165 h 1553882"/>
                    <a:gd name="connsiteX115" fmla="*/ 278465 w 1379763"/>
                    <a:gd name="connsiteY115" fmla="*/ 1470212 h 1553882"/>
                    <a:gd name="connsiteX116" fmla="*/ 260536 w 1379763"/>
                    <a:gd name="connsiteY116" fmla="*/ 1476188 h 1553882"/>
                    <a:gd name="connsiteX117" fmla="*/ 248583 w 1379763"/>
                    <a:gd name="connsiteY117" fmla="*/ 1512047 h 1553882"/>
                    <a:gd name="connsiteX118" fmla="*/ 242606 w 1379763"/>
                    <a:gd name="connsiteY118" fmla="*/ 1547906 h 1553882"/>
                    <a:gd name="connsiteX119" fmla="*/ 218700 w 1379763"/>
                    <a:gd name="connsiteY119" fmla="*/ 1553882 h 1553882"/>
                    <a:gd name="connsiteX120" fmla="*/ 123077 w 1379763"/>
                    <a:gd name="connsiteY120" fmla="*/ 1547906 h 1553882"/>
                    <a:gd name="connsiteX121" fmla="*/ 119249 w 1379763"/>
                    <a:gd name="connsiteY12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59263 w 1379763"/>
                    <a:gd name="connsiteY9" fmla="*/ 1108169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1874 w 1379763"/>
                    <a:gd name="connsiteY8" fmla="*/ 1258795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41732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14324 w 1379763"/>
                    <a:gd name="connsiteY17" fmla="*/ 950259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83380 w 1379763"/>
                    <a:gd name="connsiteY17" fmla="*/ 883584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56159 w 1379763"/>
                    <a:gd name="connsiteY18" fmla="*/ 974165 h 1553882"/>
                    <a:gd name="connsiteX19" fmla="*/ 374089 w 1379763"/>
                    <a:gd name="connsiteY19" fmla="*/ 992094 h 1553882"/>
                    <a:gd name="connsiteX20" fmla="*/ 392018 w 1379763"/>
                    <a:gd name="connsiteY20" fmla="*/ 986117 h 1553882"/>
                    <a:gd name="connsiteX21" fmla="*/ 397995 w 1379763"/>
                    <a:gd name="connsiteY21" fmla="*/ 968188 h 1553882"/>
                    <a:gd name="connsiteX22" fmla="*/ 403971 w 1379763"/>
                    <a:gd name="connsiteY22" fmla="*/ 842682 h 1553882"/>
                    <a:gd name="connsiteX23" fmla="*/ 433853 w 1379763"/>
                    <a:gd name="connsiteY23" fmla="*/ 806823 h 1553882"/>
                    <a:gd name="connsiteX24" fmla="*/ 451783 w 1379763"/>
                    <a:gd name="connsiteY24" fmla="*/ 770965 h 1553882"/>
                    <a:gd name="connsiteX25" fmla="*/ 457759 w 1379763"/>
                    <a:gd name="connsiteY25" fmla="*/ 753035 h 1553882"/>
                    <a:gd name="connsiteX26" fmla="*/ 487642 w 1379763"/>
                    <a:gd name="connsiteY26" fmla="*/ 717176 h 1553882"/>
                    <a:gd name="connsiteX27" fmla="*/ 523500 w 1379763"/>
                    <a:gd name="connsiteY27" fmla="*/ 693270 h 1553882"/>
                    <a:gd name="connsiteX28" fmla="*/ 577289 w 1379763"/>
                    <a:gd name="connsiteY28" fmla="*/ 675341 h 1553882"/>
                    <a:gd name="connsiteX29" fmla="*/ 595218 w 1379763"/>
                    <a:gd name="connsiteY29" fmla="*/ 669365 h 1553882"/>
                    <a:gd name="connsiteX30" fmla="*/ 613147 w 1379763"/>
                    <a:gd name="connsiteY30" fmla="*/ 657412 h 1553882"/>
                    <a:gd name="connsiteX31" fmla="*/ 649006 w 1379763"/>
                    <a:gd name="connsiteY31" fmla="*/ 621553 h 1553882"/>
                    <a:gd name="connsiteX32" fmla="*/ 660959 w 1379763"/>
                    <a:gd name="connsiteY32" fmla="*/ 567765 h 1553882"/>
                    <a:gd name="connsiteX33" fmla="*/ 672912 w 1379763"/>
                    <a:gd name="connsiteY33" fmla="*/ 496047 h 1553882"/>
                    <a:gd name="connsiteX34" fmla="*/ 708771 w 1379763"/>
                    <a:gd name="connsiteY34" fmla="*/ 430306 h 1553882"/>
                    <a:gd name="connsiteX35" fmla="*/ 726700 w 1379763"/>
                    <a:gd name="connsiteY35" fmla="*/ 406400 h 1553882"/>
                    <a:gd name="connsiteX36" fmla="*/ 768536 w 1379763"/>
                    <a:gd name="connsiteY36" fmla="*/ 364565 h 1553882"/>
                    <a:gd name="connsiteX37" fmla="*/ 810371 w 1379763"/>
                    <a:gd name="connsiteY37" fmla="*/ 310776 h 1553882"/>
                    <a:gd name="connsiteX38" fmla="*/ 840253 w 1379763"/>
                    <a:gd name="connsiteY38" fmla="*/ 274917 h 1553882"/>
                    <a:gd name="connsiteX39" fmla="*/ 864159 w 1379763"/>
                    <a:gd name="connsiteY39" fmla="*/ 239059 h 1553882"/>
                    <a:gd name="connsiteX40" fmla="*/ 876112 w 1379763"/>
                    <a:gd name="connsiteY40" fmla="*/ 221129 h 1553882"/>
                    <a:gd name="connsiteX41" fmla="*/ 894042 w 1379763"/>
                    <a:gd name="connsiteY41" fmla="*/ 197223 h 1553882"/>
                    <a:gd name="connsiteX42" fmla="*/ 917947 w 1379763"/>
                    <a:gd name="connsiteY42" fmla="*/ 161365 h 1553882"/>
                    <a:gd name="connsiteX43" fmla="*/ 923924 w 1379763"/>
                    <a:gd name="connsiteY43" fmla="*/ 137459 h 1553882"/>
                    <a:gd name="connsiteX44" fmla="*/ 965759 w 1379763"/>
                    <a:gd name="connsiteY44" fmla="*/ 89647 h 1553882"/>
                    <a:gd name="connsiteX45" fmla="*/ 989665 w 1379763"/>
                    <a:gd name="connsiteY45" fmla="*/ 77694 h 1553882"/>
                    <a:gd name="connsiteX46" fmla="*/ 1007595 w 1379763"/>
                    <a:gd name="connsiteY46" fmla="*/ 71717 h 1553882"/>
                    <a:gd name="connsiteX47" fmla="*/ 1025524 w 1379763"/>
                    <a:gd name="connsiteY47" fmla="*/ 59765 h 1553882"/>
                    <a:gd name="connsiteX48" fmla="*/ 1043453 w 1379763"/>
                    <a:gd name="connsiteY48" fmla="*/ 53788 h 1553882"/>
                    <a:gd name="connsiteX49" fmla="*/ 1061383 w 1379763"/>
                    <a:gd name="connsiteY49" fmla="*/ 41835 h 1553882"/>
                    <a:gd name="connsiteX50" fmla="*/ 1079312 w 1379763"/>
                    <a:gd name="connsiteY50" fmla="*/ 35859 h 1553882"/>
                    <a:gd name="connsiteX51" fmla="*/ 1103218 w 1379763"/>
                    <a:gd name="connsiteY51" fmla="*/ 23906 h 1553882"/>
                    <a:gd name="connsiteX52" fmla="*/ 1151030 w 1379763"/>
                    <a:gd name="connsiteY52" fmla="*/ 17929 h 1553882"/>
                    <a:gd name="connsiteX53" fmla="*/ 1216771 w 1379763"/>
                    <a:gd name="connsiteY53" fmla="*/ 5976 h 1553882"/>
                    <a:gd name="connsiteX54" fmla="*/ 1312395 w 1379763"/>
                    <a:gd name="connsiteY54" fmla="*/ 0 h 1553882"/>
                    <a:gd name="connsiteX55" fmla="*/ 1324347 w 1379763"/>
                    <a:gd name="connsiteY55" fmla="*/ 65741 h 1553882"/>
                    <a:gd name="connsiteX56" fmla="*/ 1336300 w 1379763"/>
                    <a:gd name="connsiteY56" fmla="*/ 101600 h 1553882"/>
                    <a:gd name="connsiteX57" fmla="*/ 1372159 w 1379763"/>
                    <a:gd name="connsiteY57" fmla="*/ 161365 h 1553882"/>
                    <a:gd name="connsiteX58" fmla="*/ 1372159 w 1379763"/>
                    <a:gd name="connsiteY58" fmla="*/ 298823 h 1553882"/>
                    <a:gd name="connsiteX59" fmla="*/ 1360206 w 1379763"/>
                    <a:gd name="connsiteY59" fmla="*/ 316753 h 1553882"/>
                    <a:gd name="connsiteX60" fmla="*/ 1324347 w 1379763"/>
                    <a:gd name="connsiteY60" fmla="*/ 388470 h 1553882"/>
                    <a:gd name="connsiteX61" fmla="*/ 1270559 w 1379763"/>
                    <a:gd name="connsiteY61" fmla="*/ 424329 h 1553882"/>
                    <a:gd name="connsiteX62" fmla="*/ 1252630 w 1379763"/>
                    <a:gd name="connsiteY62" fmla="*/ 436282 h 1553882"/>
                    <a:gd name="connsiteX63" fmla="*/ 1210795 w 1379763"/>
                    <a:gd name="connsiteY63" fmla="*/ 466165 h 1553882"/>
                    <a:gd name="connsiteX64" fmla="*/ 1157006 w 1379763"/>
                    <a:gd name="connsiteY64" fmla="*/ 502023 h 1553882"/>
                    <a:gd name="connsiteX65" fmla="*/ 1139077 w 1379763"/>
                    <a:gd name="connsiteY65" fmla="*/ 513976 h 1553882"/>
                    <a:gd name="connsiteX66" fmla="*/ 1121147 w 1379763"/>
                    <a:gd name="connsiteY66" fmla="*/ 525929 h 1553882"/>
                    <a:gd name="connsiteX67" fmla="*/ 1091265 w 1379763"/>
                    <a:gd name="connsiteY67" fmla="*/ 561788 h 1553882"/>
                    <a:gd name="connsiteX68" fmla="*/ 1061383 w 1379763"/>
                    <a:gd name="connsiteY68" fmla="*/ 597647 h 1553882"/>
                    <a:gd name="connsiteX69" fmla="*/ 1055406 w 1379763"/>
                    <a:gd name="connsiteY69" fmla="*/ 621553 h 1553882"/>
                    <a:gd name="connsiteX70" fmla="*/ 1037477 w 1379763"/>
                    <a:gd name="connsiteY70" fmla="*/ 639482 h 1553882"/>
                    <a:gd name="connsiteX71" fmla="*/ 1025524 w 1379763"/>
                    <a:gd name="connsiteY71" fmla="*/ 657412 h 1553882"/>
                    <a:gd name="connsiteX72" fmla="*/ 1019547 w 1379763"/>
                    <a:gd name="connsiteY72" fmla="*/ 675341 h 1553882"/>
                    <a:gd name="connsiteX73" fmla="*/ 989665 w 1379763"/>
                    <a:gd name="connsiteY73" fmla="*/ 717176 h 1553882"/>
                    <a:gd name="connsiteX74" fmla="*/ 959783 w 1379763"/>
                    <a:gd name="connsiteY74" fmla="*/ 770965 h 1553882"/>
                    <a:gd name="connsiteX75" fmla="*/ 923924 w 1379763"/>
                    <a:gd name="connsiteY75" fmla="*/ 830729 h 1553882"/>
                    <a:gd name="connsiteX76" fmla="*/ 911971 w 1379763"/>
                    <a:gd name="connsiteY76" fmla="*/ 848659 h 1553882"/>
                    <a:gd name="connsiteX77" fmla="*/ 894042 w 1379763"/>
                    <a:gd name="connsiteY77" fmla="*/ 860612 h 1553882"/>
                    <a:gd name="connsiteX78" fmla="*/ 840253 w 1379763"/>
                    <a:gd name="connsiteY78" fmla="*/ 920376 h 1553882"/>
                    <a:gd name="connsiteX79" fmla="*/ 774512 w 1379763"/>
                    <a:gd name="connsiteY79" fmla="*/ 980141 h 1553882"/>
                    <a:gd name="connsiteX80" fmla="*/ 756583 w 1379763"/>
                    <a:gd name="connsiteY80" fmla="*/ 998070 h 1553882"/>
                    <a:gd name="connsiteX81" fmla="*/ 732677 w 1379763"/>
                    <a:gd name="connsiteY81" fmla="*/ 1033929 h 1553882"/>
                    <a:gd name="connsiteX82" fmla="*/ 708771 w 1379763"/>
                    <a:gd name="connsiteY82" fmla="*/ 1075765 h 1553882"/>
                    <a:gd name="connsiteX83" fmla="*/ 702795 w 1379763"/>
                    <a:gd name="connsiteY83" fmla="*/ 1093694 h 1553882"/>
                    <a:gd name="connsiteX84" fmla="*/ 678889 w 1379763"/>
                    <a:gd name="connsiteY84" fmla="*/ 1129553 h 1553882"/>
                    <a:gd name="connsiteX85" fmla="*/ 672912 w 1379763"/>
                    <a:gd name="connsiteY85" fmla="*/ 1147482 h 1553882"/>
                    <a:gd name="connsiteX86" fmla="*/ 654983 w 1379763"/>
                    <a:gd name="connsiteY86" fmla="*/ 1159435 h 1553882"/>
                    <a:gd name="connsiteX87" fmla="*/ 619124 w 1379763"/>
                    <a:gd name="connsiteY87" fmla="*/ 1213223 h 1553882"/>
                    <a:gd name="connsiteX88" fmla="*/ 607171 w 1379763"/>
                    <a:gd name="connsiteY88" fmla="*/ 1231153 h 1553882"/>
                    <a:gd name="connsiteX89" fmla="*/ 595218 w 1379763"/>
                    <a:gd name="connsiteY89" fmla="*/ 1249082 h 1553882"/>
                    <a:gd name="connsiteX90" fmla="*/ 589242 w 1379763"/>
                    <a:gd name="connsiteY90" fmla="*/ 1267012 h 1553882"/>
                    <a:gd name="connsiteX91" fmla="*/ 595218 w 1379763"/>
                    <a:gd name="connsiteY91" fmla="*/ 1290917 h 1553882"/>
                    <a:gd name="connsiteX92" fmla="*/ 571312 w 1379763"/>
                    <a:gd name="connsiteY92" fmla="*/ 1296894 h 1553882"/>
                    <a:gd name="connsiteX93" fmla="*/ 529477 w 1379763"/>
                    <a:gd name="connsiteY93" fmla="*/ 1308847 h 1553882"/>
                    <a:gd name="connsiteX94" fmla="*/ 469712 w 1379763"/>
                    <a:gd name="connsiteY94" fmla="*/ 1314823 h 1553882"/>
                    <a:gd name="connsiteX95" fmla="*/ 451783 w 1379763"/>
                    <a:gd name="connsiteY95" fmla="*/ 1320800 h 1553882"/>
                    <a:gd name="connsiteX96" fmla="*/ 433853 w 1379763"/>
                    <a:gd name="connsiteY96" fmla="*/ 1410447 h 1553882"/>
                    <a:gd name="connsiteX97" fmla="*/ 356159 w 1379763"/>
                    <a:gd name="connsiteY97" fmla="*/ 1398494 h 1553882"/>
                    <a:gd name="connsiteX98" fmla="*/ 320300 w 1379763"/>
                    <a:gd name="connsiteY98" fmla="*/ 1386541 h 1553882"/>
                    <a:gd name="connsiteX99" fmla="*/ 302371 w 1379763"/>
                    <a:gd name="connsiteY99" fmla="*/ 1380565 h 1553882"/>
                    <a:gd name="connsiteX100" fmla="*/ 296395 w 1379763"/>
                    <a:gd name="connsiteY100" fmla="*/ 1398494 h 1553882"/>
                    <a:gd name="connsiteX101" fmla="*/ 302371 w 1379763"/>
                    <a:gd name="connsiteY101" fmla="*/ 1446306 h 1553882"/>
                    <a:gd name="connsiteX102" fmla="*/ 320300 w 1379763"/>
                    <a:gd name="connsiteY102" fmla="*/ 1464235 h 1553882"/>
                    <a:gd name="connsiteX103" fmla="*/ 356159 w 1379763"/>
                    <a:gd name="connsiteY103" fmla="*/ 1488141 h 1553882"/>
                    <a:gd name="connsiteX104" fmla="*/ 380065 w 1379763"/>
                    <a:gd name="connsiteY104" fmla="*/ 1494117 h 1553882"/>
                    <a:gd name="connsiteX105" fmla="*/ 397995 w 1379763"/>
                    <a:gd name="connsiteY105" fmla="*/ 1500094 h 1553882"/>
                    <a:gd name="connsiteX106" fmla="*/ 517524 w 1379763"/>
                    <a:gd name="connsiteY106" fmla="*/ 1512047 h 1553882"/>
                    <a:gd name="connsiteX107" fmla="*/ 493618 w 1379763"/>
                    <a:gd name="connsiteY107" fmla="*/ 1518023 h 1553882"/>
                    <a:gd name="connsiteX108" fmla="*/ 439830 w 1379763"/>
                    <a:gd name="connsiteY108" fmla="*/ 1512047 h 1553882"/>
                    <a:gd name="connsiteX109" fmla="*/ 403971 w 1379763"/>
                    <a:gd name="connsiteY109" fmla="*/ 1500094 h 1553882"/>
                    <a:gd name="connsiteX110" fmla="*/ 386042 w 1379763"/>
                    <a:gd name="connsiteY110" fmla="*/ 1494117 h 1553882"/>
                    <a:gd name="connsiteX111" fmla="*/ 356159 w 1379763"/>
                    <a:gd name="connsiteY111" fmla="*/ 1482165 h 1553882"/>
                    <a:gd name="connsiteX112" fmla="*/ 278465 w 1379763"/>
                    <a:gd name="connsiteY112" fmla="*/ 1470212 h 1553882"/>
                    <a:gd name="connsiteX113" fmla="*/ 260536 w 1379763"/>
                    <a:gd name="connsiteY113" fmla="*/ 1476188 h 1553882"/>
                    <a:gd name="connsiteX114" fmla="*/ 248583 w 1379763"/>
                    <a:gd name="connsiteY114" fmla="*/ 1512047 h 1553882"/>
                    <a:gd name="connsiteX115" fmla="*/ 242606 w 1379763"/>
                    <a:gd name="connsiteY115" fmla="*/ 1547906 h 1553882"/>
                    <a:gd name="connsiteX116" fmla="*/ 218700 w 1379763"/>
                    <a:gd name="connsiteY116" fmla="*/ 1553882 h 1553882"/>
                    <a:gd name="connsiteX117" fmla="*/ 123077 w 1379763"/>
                    <a:gd name="connsiteY117" fmla="*/ 1547906 h 1553882"/>
                    <a:gd name="connsiteX118" fmla="*/ 119249 w 1379763"/>
                    <a:gd name="connsiteY118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2018 w 1379763"/>
                    <a:gd name="connsiteY19" fmla="*/ 986117 h 1553882"/>
                    <a:gd name="connsiteX20" fmla="*/ 397995 w 1379763"/>
                    <a:gd name="connsiteY20" fmla="*/ 968188 h 1553882"/>
                    <a:gd name="connsiteX21" fmla="*/ 403971 w 1379763"/>
                    <a:gd name="connsiteY21" fmla="*/ 842682 h 1553882"/>
                    <a:gd name="connsiteX22" fmla="*/ 433853 w 1379763"/>
                    <a:gd name="connsiteY22" fmla="*/ 806823 h 1553882"/>
                    <a:gd name="connsiteX23" fmla="*/ 451783 w 1379763"/>
                    <a:gd name="connsiteY23" fmla="*/ 770965 h 1553882"/>
                    <a:gd name="connsiteX24" fmla="*/ 457759 w 1379763"/>
                    <a:gd name="connsiteY24" fmla="*/ 753035 h 1553882"/>
                    <a:gd name="connsiteX25" fmla="*/ 487642 w 1379763"/>
                    <a:gd name="connsiteY25" fmla="*/ 717176 h 1553882"/>
                    <a:gd name="connsiteX26" fmla="*/ 523500 w 1379763"/>
                    <a:gd name="connsiteY26" fmla="*/ 693270 h 1553882"/>
                    <a:gd name="connsiteX27" fmla="*/ 577289 w 1379763"/>
                    <a:gd name="connsiteY27" fmla="*/ 675341 h 1553882"/>
                    <a:gd name="connsiteX28" fmla="*/ 595218 w 1379763"/>
                    <a:gd name="connsiteY28" fmla="*/ 669365 h 1553882"/>
                    <a:gd name="connsiteX29" fmla="*/ 613147 w 1379763"/>
                    <a:gd name="connsiteY29" fmla="*/ 657412 h 1553882"/>
                    <a:gd name="connsiteX30" fmla="*/ 649006 w 1379763"/>
                    <a:gd name="connsiteY30" fmla="*/ 621553 h 1553882"/>
                    <a:gd name="connsiteX31" fmla="*/ 660959 w 1379763"/>
                    <a:gd name="connsiteY31" fmla="*/ 567765 h 1553882"/>
                    <a:gd name="connsiteX32" fmla="*/ 672912 w 1379763"/>
                    <a:gd name="connsiteY32" fmla="*/ 496047 h 1553882"/>
                    <a:gd name="connsiteX33" fmla="*/ 708771 w 1379763"/>
                    <a:gd name="connsiteY33" fmla="*/ 430306 h 1553882"/>
                    <a:gd name="connsiteX34" fmla="*/ 726700 w 1379763"/>
                    <a:gd name="connsiteY34" fmla="*/ 406400 h 1553882"/>
                    <a:gd name="connsiteX35" fmla="*/ 768536 w 1379763"/>
                    <a:gd name="connsiteY35" fmla="*/ 364565 h 1553882"/>
                    <a:gd name="connsiteX36" fmla="*/ 810371 w 1379763"/>
                    <a:gd name="connsiteY36" fmla="*/ 310776 h 1553882"/>
                    <a:gd name="connsiteX37" fmla="*/ 840253 w 1379763"/>
                    <a:gd name="connsiteY37" fmla="*/ 274917 h 1553882"/>
                    <a:gd name="connsiteX38" fmla="*/ 864159 w 1379763"/>
                    <a:gd name="connsiteY38" fmla="*/ 239059 h 1553882"/>
                    <a:gd name="connsiteX39" fmla="*/ 876112 w 1379763"/>
                    <a:gd name="connsiteY39" fmla="*/ 221129 h 1553882"/>
                    <a:gd name="connsiteX40" fmla="*/ 894042 w 1379763"/>
                    <a:gd name="connsiteY40" fmla="*/ 197223 h 1553882"/>
                    <a:gd name="connsiteX41" fmla="*/ 917947 w 1379763"/>
                    <a:gd name="connsiteY41" fmla="*/ 161365 h 1553882"/>
                    <a:gd name="connsiteX42" fmla="*/ 923924 w 1379763"/>
                    <a:gd name="connsiteY42" fmla="*/ 137459 h 1553882"/>
                    <a:gd name="connsiteX43" fmla="*/ 965759 w 1379763"/>
                    <a:gd name="connsiteY43" fmla="*/ 89647 h 1553882"/>
                    <a:gd name="connsiteX44" fmla="*/ 989665 w 1379763"/>
                    <a:gd name="connsiteY44" fmla="*/ 77694 h 1553882"/>
                    <a:gd name="connsiteX45" fmla="*/ 1007595 w 1379763"/>
                    <a:gd name="connsiteY45" fmla="*/ 71717 h 1553882"/>
                    <a:gd name="connsiteX46" fmla="*/ 1025524 w 1379763"/>
                    <a:gd name="connsiteY46" fmla="*/ 59765 h 1553882"/>
                    <a:gd name="connsiteX47" fmla="*/ 1043453 w 1379763"/>
                    <a:gd name="connsiteY47" fmla="*/ 53788 h 1553882"/>
                    <a:gd name="connsiteX48" fmla="*/ 1061383 w 1379763"/>
                    <a:gd name="connsiteY48" fmla="*/ 41835 h 1553882"/>
                    <a:gd name="connsiteX49" fmla="*/ 1079312 w 1379763"/>
                    <a:gd name="connsiteY49" fmla="*/ 35859 h 1553882"/>
                    <a:gd name="connsiteX50" fmla="*/ 1103218 w 1379763"/>
                    <a:gd name="connsiteY50" fmla="*/ 23906 h 1553882"/>
                    <a:gd name="connsiteX51" fmla="*/ 1151030 w 1379763"/>
                    <a:gd name="connsiteY51" fmla="*/ 17929 h 1553882"/>
                    <a:gd name="connsiteX52" fmla="*/ 1216771 w 1379763"/>
                    <a:gd name="connsiteY52" fmla="*/ 5976 h 1553882"/>
                    <a:gd name="connsiteX53" fmla="*/ 1312395 w 1379763"/>
                    <a:gd name="connsiteY53" fmla="*/ 0 h 1553882"/>
                    <a:gd name="connsiteX54" fmla="*/ 1324347 w 1379763"/>
                    <a:gd name="connsiteY54" fmla="*/ 65741 h 1553882"/>
                    <a:gd name="connsiteX55" fmla="*/ 1336300 w 1379763"/>
                    <a:gd name="connsiteY55" fmla="*/ 101600 h 1553882"/>
                    <a:gd name="connsiteX56" fmla="*/ 1372159 w 1379763"/>
                    <a:gd name="connsiteY56" fmla="*/ 161365 h 1553882"/>
                    <a:gd name="connsiteX57" fmla="*/ 1372159 w 1379763"/>
                    <a:gd name="connsiteY57" fmla="*/ 298823 h 1553882"/>
                    <a:gd name="connsiteX58" fmla="*/ 1360206 w 1379763"/>
                    <a:gd name="connsiteY58" fmla="*/ 316753 h 1553882"/>
                    <a:gd name="connsiteX59" fmla="*/ 1324347 w 1379763"/>
                    <a:gd name="connsiteY59" fmla="*/ 388470 h 1553882"/>
                    <a:gd name="connsiteX60" fmla="*/ 1270559 w 1379763"/>
                    <a:gd name="connsiteY60" fmla="*/ 424329 h 1553882"/>
                    <a:gd name="connsiteX61" fmla="*/ 1252630 w 1379763"/>
                    <a:gd name="connsiteY61" fmla="*/ 436282 h 1553882"/>
                    <a:gd name="connsiteX62" fmla="*/ 1210795 w 1379763"/>
                    <a:gd name="connsiteY62" fmla="*/ 466165 h 1553882"/>
                    <a:gd name="connsiteX63" fmla="*/ 1157006 w 1379763"/>
                    <a:gd name="connsiteY63" fmla="*/ 502023 h 1553882"/>
                    <a:gd name="connsiteX64" fmla="*/ 1139077 w 1379763"/>
                    <a:gd name="connsiteY64" fmla="*/ 513976 h 1553882"/>
                    <a:gd name="connsiteX65" fmla="*/ 1121147 w 1379763"/>
                    <a:gd name="connsiteY65" fmla="*/ 525929 h 1553882"/>
                    <a:gd name="connsiteX66" fmla="*/ 1091265 w 1379763"/>
                    <a:gd name="connsiteY66" fmla="*/ 561788 h 1553882"/>
                    <a:gd name="connsiteX67" fmla="*/ 1061383 w 1379763"/>
                    <a:gd name="connsiteY67" fmla="*/ 597647 h 1553882"/>
                    <a:gd name="connsiteX68" fmla="*/ 1055406 w 1379763"/>
                    <a:gd name="connsiteY68" fmla="*/ 621553 h 1553882"/>
                    <a:gd name="connsiteX69" fmla="*/ 1037477 w 1379763"/>
                    <a:gd name="connsiteY69" fmla="*/ 639482 h 1553882"/>
                    <a:gd name="connsiteX70" fmla="*/ 1025524 w 1379763"/>
                    <a:gd name="connsiteY70" fmla="*/ 657412 h 1553882"/>
                    <a:gd name="connsiteX71" fmla="*/ 1019547 w 1379763"/>
                    <a:gd name="connsiteY71" fmla="*/ 675341 h 1553882"/>
                    <a:gd name="connsiteX72" fmla="*/ 989665 w 1379763"/>
                    <a:gd name="connsiteY72" fmla="*/ 717176 h 1553882"/>
                    <a:gd name="connsiteX73" fmla="*/ 959783 w 1379763"/>
                    <a:gd name="connsiteY73" fmla="*/ 770965 h 1553882"/>
                    <a:gd name="connsiteX74" fmla="*/ 923924 w 1379763"/>
                    <a:gd name="connsiteY74" fmla="*/ 830729 h 1553882"/>
                    <a:gd name="connsiteX75" fmla="*/ 911971 w 1379763"/>
                    <a:gd name="connsiteY75" fmla="*/ 848659 h 1553882"/>
                    <a:gd name="connsiteX76" fmla="*/ 894042 w 1379763"/>
                    <a:gd name="connsiteY76" fmla="*/ 860612 h 1553882"/>
                    <a:gd name="connsiteX77" fmla="*/ 840253 w 1379763"/>
                    <a:gd name="connsiteY77" fmla="*/ 920376 h 1553882"/>
                    <a:gd name="connsiteX78" fmla="*/ 774512 w 1379763"/>
                    <a:gd name="connsiteY78" fmla="*/ 980141 h 1553882"/>
                    <a:gd name="connsiteX79" fmla="*/ 756583 w 1379763"/>
                    <a:gd name="connsiteY79" fmla="*/ 998070 h 1553882"/>
                    <a:gd name="connsiteX80" fmla="*/ 732677 w 1379763"/>
                    <a:gd name="connsiteY80" fmla="*/ 1033929 h 1553882"/>
                    <a:gd name="connsiteX81" fmla="*/ 708771 w 1379763"/>
                    <a:gd name="connsiteY81" fmla="*/ 1075765 h 1553882"/>
                    <a:gd name="connsiteX82" fmla="*/ 702795 w 1379763"/>
                    <a:gd name="connsiteY82" fmla="*/ 1093694 h 1553882"/>
                    <a:gd name="connsiteX83" fmla="*/ 678889 w 1379763"/>
                    <a:gd name="connsiteY83" fmla="*/ 1129553 h 1553882"/>
                    <a:gd name="connsiteX84" fmla="*/ 672912 w 1379763"/>
                    <a:gd name="connsiteY84" fmla="*/ 1147482 h 1553882"/>
                    <a:gd name="connsiteX85" fmla="*/ 654983 w 1379763"/>
                    <a:gd name="connsiteY85" fmla="*/ 1159435 h 1553882"/>
                    <a:gd name="connsiteX86" fmla="*/ 619124 w 1379763"/>
                    <a:gd name="connsiteY86" fmla="*/ 1213223 h 1553882"/>
                    <a:gd name="connsiteX87" fmla="*/ 607171 w 1379763"/>
                    <a:gd name="connsiteY87" fmla="*/ 1231153 h 1553882"/>
                    <a:gd name="connsiteX88" fmla="*/ 595218 w 1379763"/>
                    <a:gd name="connsiteY88" fmla="*/ 1249082 h 1553882"/>
                    <a:gd name="connsiteX89" fmla="*/ 589242 w 1379763"/>
                    <a:gd name="connsiteY89" fmla="*/ 1267012 h 1553882"/>
                    <a:gd name="connsiteX90" fmla="*/ 595218 w 1379763"/>
                    <a:gd name="connsiteY90" fmla="*/ 1290917 h 1553882"/>
                    <a:gd name="connsiteX91" fmla="*/ 571312 w 1379763"/>
                    <a:gd name="connsiteY91" fmla="*/ 1296894 h 1553882"/>
                    <a:gd name="connsiteX92" fmla="*/ 529477 w 1379763"/>
                    <a:gd name="connsiteY92" fmla="*/ 1308847 h 1553882"/>
                    <a:gd name="connsiteX93" fmla="*/ 469712 w 1379763"/>
                    <a:gd name="connsiteY93" fmla="*/ 1314823 h 1553882"/>
                    <a:gd name="connsiteX94" fmla="*/ 451783 w 1379763"/>
                    <a:gd name="connsiteY94" fmla="*/ 1320800 h 1553882"/>
                    <a:gd name="connsiteX95" fmla="*/ 433853 w 1379763"/>
                    <a:gd name="connsiteY95" fmla="*/ 1410447 h 1553882"/>
                    <a:gd name="connsiteX96" fmla="*/ 356159 w 1379763"/>
                    <a:gd name="connsiteY96" fmla="*/ 1398494 h 1553882"/>
                    <a:gd name="connsiteX97" fmla="*/ 320300 w 1379763"/>
                    <a:gd name="connsiteY97" fmla="*/ 1386541 h 1553882"/>
                    <a:gd name="connsiteX98" fmla="*/ 302371 w 1379763"/>
                    <a:gd name="connsiteY98" fmla="*/ 1380565 h 1553882"/>
                    <a:gd name="connsiteX99" fmla="*/ 296395 w 1379763"/>
                    <a:gd name="connsiteY99" fmla="*/ 1398494 h 1553882"/>
                    <a:gd name="connsiteX100" fmla="*/ 302371 w 1379763"/>
                    <a:gd name="connsiteY100" fmla="*/ 1446306 h 1553882"/>
                    <a:gd name="connsiteX101" fmla="*/ 320300 w 1379763"/>
                    <a:gd name="connsiteY101" fmla="*/ 1464235 h 1553882"/>
                    <a:gd name="connsiteX102" fmla="*/ 356159 w 1379763"/>
                    <a:gd name="connsiteY102" fmla="*/ 1488141 h 1553882"/>
                    <a:gd name="connsiteX103" fmla="*/ 380065 w 1379763"/>
                    <a:gd name="connsiteY103" fmla="*/ 1494117 h 1553882"/>
                    <a:gd name="connsiteX104" fmla="*/ 397995 w 1379763"/>
                    <a:gd name="connsiteY104" fmla="*/ 1500094 h 1553882"/>
                    <a:gd name="connsiteX105" fmla="*/ 517524 w 1379763"/>
                    <a:gd name="connsiteY105" fmla="*/ 1512047 h 1553882"/>
                    <a:gd name="connsiteX106" fmla="*/ 493618 w 1379763"/>
                    <a:gd name="connsiteY106" fmla="*/ 1518023 h 1553882"/>
                    <a:gd name="connsiteX107" fmla="*/ 439830 w 1379763"/>
                    <a:gd name="connsiteY107" fmla="*/ 1512047 h 1553882"/>
                    <a:gd name="connsiteX108" fmla="*/ 403971 w 1379763"/>
                    <a:gd name="connsiteY108" fmla="*/ 1500094 h 1553882"/>
                    <a:gd name="connsiteX109" fmla="*/ 386042 w 1379763"/>
                    <a:gd name="connsiteY109" fmla="*/ 1494117 h 1553882"/>
                    <a:gd name="connsiteX110" fmla="*/ 356159 w 1379763"/>
                    <a:gd name="connsiteY110" fmla="*/ 1482165 h 1553882"/>
                    <a:gd name="connsiteX111" fmla="*/ 278465 w 1379763"/>
                    <a:gd name="connsiteY111" fmla="*/ 1470212 h 1553882"/>
                    <a:gd name="connsiteX112" fmla="*/ 260536 w 1379763"/>
                    <a:gd name="connsiteY112" fmla="*/ 1476188 h 1553882"/>
                    <a:gd name="connsiteX113" fmla="*/ 248583 w 1379763"/>
                    <a:gd name="connsiteY113" fmla="*/ 1512047 h 1553882"/>
                    <a:gd name="connsiteX114" fmla="*/ 242606 w 1379763"/>
                    <a:gd name="connsiteY114" fmla="*/ 1547906 h 1553882"/>
                    <a:gd name="connsiteX115" fmla="*/ 218700 w 1379763"/>
                    <a:gd name="connsiteY115" fmla="*/ 1553882 h 1553882"/>
                    <a:gd name="connsiteX116" fmla="*/ 123077 w 1379763"/>
                    <a:gd name="connsiteY116" fmla="*/ 1547906 h 1553882"/>
                    <a:gd name="connsiteX117" fmla="*/ 119249 w 1379763"/>
                    <a:gd name="connsiteY11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7995 w 1379763"/>
                    <a:gd name="connsiteY19" fmla="*/ 968188 h 1553882"/>
                    <a:gd name="connsiteX20" fmla="*/ 403971 w 1379763"/>
                    <a:gd name="connsiteY20" fmla="*/ 842682 h 1553882"/>
                    <a:gd name="connsiteX21" fmla="*/ 433853 w 1379763"/>
                    <a:gd name="connsiteY21" fmla="*/ 806823 h 1553882"/>
                    <a:gd name="connsiteX22" fmla="*/ 451783 w 1379763"/>
                    <a:gd name="connsiteY22" fmla="*/ 770965 h 1553882"/>
                    <a:gd name="connsiteX23" fmla="*/ 457759 w 1379763"/>
                    <a:gd name="connsiteY23" fmla="*/ 753035 h 1553882"/>
                    <a:gd name="connsiteX24" fmla="*/ 487642 w 1379763"/>
                    <a:gd name="connsiteY24" fmla="*/ 717176 h 1553882"/>
                    <a:gd name="connsiteX25" fmla="*/ 523500 w 1379763"/>
                    <a:gd name="connsiteY25" fmla="*/ 693270 h 1553882"/>
                    <a:gd name="connsiteX26" fmla="*/ 577289 w 1379763"/>
                    <a:gd name="connsiteY26" fmla="*/ 675341 h 1553882"/>
                    <a:gd name="connsiteX27" fmla="*/ 595218 w 1379763"/>
                    <a:gd name="connsiteY27" fmla="*/ 669365 h 1553882"/>
                    <a:gd name="connsiteX28" fmla="*/ 613147 w 1379763"/>
                    <a:gd name="connsiteY28" fmla="*/ 657412 h 1553882"/>
                    <a:gd name="connsiteX29" fmla="*/ 649006 w 1379763"/>
                    <a:gd name="connsiteY29" fmla="*/ 621553 h 1553882"/>
                    <a:gd name="connsiteX30" fmla="*/ 660959 w 1379763"/>
                    <a:gd name="connsiteY30" fmla="*/ 567765 h 1553882"/>
                    <a:gd name="connsiteX31" fmla="*/ 672912 w 1379763"/>
                    <a:gd name="connsiteY31" fmla="*/ 496047 h 1553882"/>
                    <a:gd name="connsiteX32" fmla="*/ 708771 w 1379763"/>
                    <a:gd name="connsiteY32" fmla="*/ 430306 h 1553882"/>
                    <a:gd name="connsiteX33" fmla="*/ 726700 w 1379763"/>
                    <a:gd name="connsiteY33" fmla="*/ 406400 h 1553882"/>
                    <a:gd name="connsiteX34" fmla="*/ 768536 w 1379763"/>
                    <a:gd name="connsiteY34" fmla="*/ 364565 h 1553882"/>
                    <a:gd name="connsiteX35" fmla="*/ 810371 w 1379763"/>
                    <a:gd name="connsiteY35" fmla="*/ 310776 h 1553882"/>
                    <a:gd name="connsiteX36" fmla="*/ 840253 w 1379763"/>
                    <a:gd name="connsiteY36" fmla="*/ 274917 h 1553882"/>
                    <a:gd name="connsiteX37" fmla="*/ 864159 w 1379763"/>
                    <a:gd name="connsiteY37" fmla="*/ 239059 h 1553882"/>
                    <a:gd name="connsiteX38" fmla="*/ 876112 w 1379763"/>
                    <a:gd name="connsiteY38" fmla="*/ 221129 h 1553882"/>
                    <a:gd name="connsiteX39" fmla="*/ 894042 w 1379763"/>
                    <a:gd name="connsiteY39" fmla="*/ 197223 h 1553882"/>
                    <a:gd name="connsiteX40" fmla="*/ 917947 w 1379763"/>
                    <a:gd name="connsiteY40" fmla="*/ 161365 h 1553882"/>
                    <a:gd name="connsiteX41" fmla="*/ 923924 w 1379763"/>
                    <a:gd name="connsiteY41" fmla="*/ 137459 h 1553882"/>
                    <a:gd name="connsiteX42" fmla="*/ 965759 w 1379763"/>
                    <a:gd name="connsiteY42" fmla="*/ 89647 h 1553882"/>
                    <a:gd name="connsiteX43" fmla="*/ 989665 w 1379763"/>
                    <a:gd name="connsiteY43" fmla="*/ 77694 h 1553882"/>
                    <a:gd name="connsiteX44" fmla="*/ 1007595 w 1379763"/>
                    <a:gd name="connsiteY44" fmla="*/ 71717 h 1553882"/>
                    <a:gd name="connsiteX45" fmla="*/ 1025524 w 1379763"/>
                    <a:gd name="connsiteY45" fmla="*/ 59765 h 1553882"/>
                    <a:gd name="connsiteX46" fmla="*/ 1043453 w 1379763"/>
                    <a:gd name="connsiteY46" fmla="*/ 53788 h 1553882"/>
                    <a:gd name="connsiteX47" fmla="*/ 1061383 w 1379763"/>
                    <a:gd name="connsiteY47" fmla="*/ 41835 h 1553882"/>
                    <a:gd name="connsiteX48" fmla="*/ 1079312 w 1379763"/>
                    <a:gd name="connsiteY48" fmla="*/ 35859 h 1553882"/>
                    <a:gd name="connsiteX49" fmla="*/ 1103218 w 1379763"/>
                    <a:gd name="connsiteY49" fmla="*/ 23906 h 1553882"/>
                    <a:gd name="connsiteX50" fmla="*/ 1151030 w 1379763"/>
                    <a:gd name="connsiteY50" fmla="*/ 17929 h 1553882"/>
                    <a:gd name="connsiteX51" fmla="*/ 1216771 w 1379763"/>
                    <a:gd name="connsiteY51" fmla="*/ 5976 h 1553882"/>
                    <a:gd name="connsiteX52" fmla="*/ 1312395 w 1379763"/>
                    <a:gd name="connsiteY52" fmla="*/ 0 h 1553882"/>
                    <a:gd name="connsiteX53" fmla="*/ 1324347 w 1379763"/>
                    <a:gd name="connsiteY53" fmla="*/ 65741 h 1553882"/>
                    <a:gd name="connsiteX54" fmla="*/ 1336300 w 1379763"/>
                    <a:gd name="connsiteY54" fmla="*/ 101600 h 1553882"/>
                    <a:gd name="connsiteX55" fmla="*/ 1372159 w 1379763"/>
                    <a:gd name="connsiteY55" fmla="*/ 161365 h 1553882"/>
                    <a:gd name="connsiteX56" fmla="*/ 1372159 w 1379763"/>
                    <a:gd name="connsiteY56" fmla="*/ 298823 h 1553882"/>
                    <a:gd name="connsiteX57" fmla="*/ 1360206 w 1379763"/>
                    <a:gd name="connsiteY57" fmla="*/ 316753 h 1553882"/>
                    <a:gd name="connsiteX58" fmla="*/ 1324347 w 1379763"/>
                    <a:gd name="connsiteY58" fmla="*/ 388470 h 1553882"/>
                    <a:gd name="connsiteX59" fmla="*/ 1270559 w 1379763"/>
                    <a:gd name="connsiteY59" fmla="*/ 424329 h 1553882"/>
                    <a:gd name="connsiteX60" fmla="*/ 1252630 w 1379763"/>
                    <a:gd name="connsiteY60" fmla="*/ 436282 h 1553882"/>
                    <a:gd name="connsiteX61" fmla="*/ 1210795 w 1379763"/>
                    <a:gd name="connsiteY61" fmla="*/ 466165 h 1553882"/>
                    <a:gd name="connsiteX62" fmla="*/ 1157006 w 1379763"/>
                    <a:gd name="connsiteY62" fmla="*/ 502023 h 1553882"/>
                    <a:gd name="connsiteX63" fmla="*/ 1139077 w 1379763"/>
                    <a:gd name="connsiteY63" fmla="*/ 513976 h 1553882"/>
                    <a:gd name="connsiteX64" fmla="*/ 1121147 w 1379763"/>
                    <a:gd name="connsiteY64" fmla="*/ 525929 h 1553882"/>
                    <a:gd name="connsiteX65" fmla="*/ 1091265 w 1379763"/>
                    <a:gd name="connsiteY65" fmla="*/ 561788 h 1553882"/>
                    <a:gd name="connsiteX66" fmla="*/ 1061383 w 1379763"/>
                    <a:gd name="connsiteY66" fmla="*/ 597647 h 1553882"/>
                    <a:gd name="connsiteX67" fmla="*/ 1055406 w 1379763"/>
                    <a:gd name="connsiteY67" fmla="*/ 621553 h 1553882"/>
                    <a:gd name="connsiteX68" fmla="*/ 1037477 w 1379763"/>
                    <a:gd name="connsiteY68" fmla="*/ 639482 h 1553882"/>
                    <a:gd name="connsiteX69" fmla="*/ 1025524 w 1379763"/>
                    <a:gd name="connsiteY69" fmla="*/ 657412 h 1553882"/>
                    <a:gd name="connsiteX70" fmla="*/ 1019547 w 1379763"/>
                    <a:gd name="connsiteY70" fmla="*/ 675341 h 1553882"/>
                    <a:gd name="connsiteX71" fmla="*/ 989665 w 1379763"/>
                    <a:gd name="connsiteY71" fmla="*/ 717176 h 1553882"/>
                    <a:gd name="connsiteX72" fmla="*/ 959783 w 1379763"/>
                    <a:gd name="connsiteY72" fmla="*/ 770965 h 1553882"/>
                    <a:gd name="connsiteX73" fmla="*/ 923924 w 1379763"/>
                    <a:gd name="connsiteY73" fmla="*/ 830729 h 1553882"/>
                    <a:gd name="connsiteX74" fmla="*/ 911971 w 1379763"/>
                    <a:gd name="connsiteY74" fmla="*/ 848659 h 1553882"/>
                    <a:gd name="connsiteX75" fmla="*/ 894042 w 1379763"/>
                    <a:gd name="connsiteY75" fmla="*/ 860612 h 1553882"/>
                    <a:gd name="connsiteX76" fmla="*/ 840253 w 1379763"/>
                    <a:gd name="connsiteY76" fmla="*/ 920376 h 1553882"/>
                    <a:gd name="connsiteX77" fmla="*/ 774512 w 1379763"/>
                    <a:gd name="connsiteY77" fmla="*/ 980141 h 1553882"/>
                    <a:gd name="connsiteX78" fmla="*/ 756583 w 1379763"/>
                    <a:gd name="connsiteY78" fmla="*/ 998070 h 1553882"/>
                    <a:gd name="connsiteX79" fmla="*/ 732677 w 1379763"/>
                    <a:gd name="connsiteY79" fmla="*/ 1033929 h 1553882"/>
                    <a:gd name="connsiteX80" fmla="*/ 708771 w 1379763"/>
                    <a:gd name="connsiteY80" fmla="*/ 1075765 h 1553882"/>
                    <a:gd name="connsiteX81" fmla="*/ 702795 w 1379763"/>
                    <a:gd name="connsiteY81" fmla="*/ 1093694 h 1553882"/>
                    <a:gd name="connsiteX82" fmla="*/ 678889 w 1379763"/>
                    <a:gd name="connsiteY82" fmla="*/ 1129553 h 1553882"/>
                    <a:gd name="connsiteX83" fmla="*/ 672912 w 1379763"/>
                    <a:gd name="connsiteY83" fmla="*/ 1147482 h 1553882"/>
                    <a:gd name="connsiteX84" fmla="*/ 654983 w 1379763"/>
                    <a:gd name="connsiteY84" fmla="*/ 1159435 h 1553882"/>
                    <a:gd name="connsiteX85" fmla="*/ 619124 w 1379763"/>
                    <a:gd name="connsiteY85" fmla="*/ 1213223 h 1553882"/>
                    <a:gd name="connsiteX86" fmla="*/ 607171 w 1379763"/>
                    <a:gd name="connsiteY86" fmla="*/ 1231153 h 1553882"/>
                    <a:gd name="connsiteX87" fmla="*/ 595218 w 1379763"/>
                    <a:gd name="connsiteY87" fmla="*/ 1249082 h 1553882"/>
                    <a:gd name="connsiteX88" fmla="*/ 589242 w 1379763"/>
                    <a:gd name="connsiteY88" fmla="*/ 1267012 h 1553882"/>
                    <a:gd name="connsiteX89" fmla="*/ 595218 w 1379763"/>
                    <a:gd name="connsiteY89" fmla="*/ 1290917 h 1553882"/>
                    <a:gd name="connsiteX90" fmla="*/ 571312 w 1379763"/>
                    <a:gd name="connsiteY90" fmla="*/ 1296894 h 1553882"/>
                    <a:gd name="connsiteX91" fmla="*/ 529477 w 1379763"/>
                    <a:gd name="connsiteY91" fmla="*/ 1308847 h 1553882"/>
                    <a:gd name="connsiteX92" fmla="*/ 469712 w 1379763"/>
                    <a:gd name="connsiteY92" fmla="*/ 1314823 h 1553882"/>
                    <a:gd name="connsiteX93" fmla="*/ 451783 w 1379763"/>
                    <a:gd name="connsiteY93" fmla="*/ 1320800 h 1553882"/>
                    <a:gd name="connsiteX94" fmla="*/ 433853 w 1379763"/>
                    <a:gd name="connsiteY94" fmla="*/ 1410447 h 1553882"/>
                    <a:gd name="connsiteX95" fmla="*/ 356159 w 1379763"/>
                    <a:gd name="connsiteY95" fmla="*/ 1398494 h 1553882"/>
                    <a:gd name="connsiteX96" fmla="*/ 320300 w 1379763"/>
                    <a:gd name="connsiteY96" fmla="*/ 1386541 h 1553882"/>
                    <a:gd name="connsiteX97" fmla="*/ 302371 w 1379763"/>
                    <a:gd name="connsiteY97" fmla="*/ 1380565 h 1553882"/>
                    <a:gd name="connsiteX98" fmla="*/ 296395 w 1379763"/>
                    <a:gd name="connsiteY98" fmla="*/ 1398494 h 1553882"/>
                    <a:gd name="connsiteX99" fmla="*/ 302371 w 1379763"/>
                    <a:gd name="connsiteY99" fmla="*/ 1446306 h 1553882"/>
                    <a:gd name="connsiteX100" fmla="*/ 320300 w 1379763"/>
                    <a:gd name="connsiteY100" fmla="*/ 1464235 h 1553882"/>
                    <a:gd name="connsiteX101" fmla="*/ 356159 w 1379763"/>
                    <a:gd name="connsiteY101" fmla="*/ 1488141 h 1553882"/>
                    <a:gd name="connsiteX102" fmla="*/ 380065 w 1379763"/>
                    <a:gd name="connsiteY102" fmla="*/ 1494117 h 1553882"/>
                    <a:gd name="connsiteX103" fmla="*/ 397995 w 1379763"/>
                    <a:gd name="connsiteY103" fmla="*/ 1500094 h 1553882"/>
                    <a:gd name="connsiteX104" fmla="*/ 517524 w 1379763"/>
                    <a:gd name="connsiteY104" fmla="*/ 1512047 h 1553882"/>
                    <a:gd name="connsiteX105" fmla="*/ 493618 w 1379763"/>
                    <a:gd name="connsiteY105" fmla="*/ 1518023 h 1553882"/>
                    <a:gd name="connsiteX106" fmla="*/ 439830 w 1379763"/>
                    <a:gd name="connsiteY106" fmla="*/ 1512047 h 1553882"/>
                    <a:gd name="connsiteX107" fmla="*/ 403971 w 1379763"/>
                    <a:gd name="connsiteY107" fmla="*/ 1500094 h 1553882"/>
                    <a:gd name="connsiteX108" fmla="*/ 386042 w 1379763"/>
                    <a:gd name="connsiteY108" fmla="*/ 1494117 h 1553882"/>
                    <a:gd name="connsiteX109" fmla="*/ 356159 w 1379763"/>
                    <a:gd name="connsiteY109" fmla="*/ 1482165 h 1553882"/>
                    <a:gd name="connsiteX110" fmla="*/ 278465 w 1379763"/>
                    <a:gd name="connsiteY110" fmla="*/ 1470212 h 1553882"/>
                    <a:gd name="connsiteX111" fmla="*/ 260536 w 1379763"/>
                    <a:gd name="connsiteY111" fmla="*/ 1476188 h 1553882"/>
                    <a:gd name="connsiteX112" fmla="*/ 248583 w 1379763"/>
                    <a:gd name="connsiteY112" fmla="*/ 1512047 h 1553882"/>
                    <a:gd name="connsiteX113" fmla="*/ 242606 w 1379763"/>
                    <a:gd name="connsiteY113" fmla="*/ 1547906 h 1553882"/>
                    <a:gd name="connsiteX114" fmla="*/ 218700 w 1379763"/>
                    <a:gd name="connsiteY114" fmla="*/ 1553882 h 1553882"/>
                    <a:gd name="connsiteX115" fmla="*/ 123077 w 1379763"/>
                    <a:gd name="connsiteY115" fmla="*/ 1547906 h 1553882"/>
                    <a:gd name="connsiteX116" fmla="*/ 119249 w 1379763"/>
                    <a:gd name="connsiteY11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97995 w 1379763"/>
                    <a:gd name="connsiteY18" fmla="*/ 968188 h 1553882"/>
                    <a:gd name="connsiteX19" fmla="*/ 403971 w 1379763"/>
                    <a:gd name="connsiteY19" fmla="*/ 842682 h 1553882"/>
                    <a:gd name="connsiteX20" fmla="*/ 433853 w 1379763"/>
                    <a:gd name="connsiteY20" fmla="*/ 806823 h 1553882"/>
                    <a:gd name="connsiteX21" fmla="*/ 451783 w 1379763"/>
                    <a:gd name="connsiteY21" fmla="*/ 770965 h 1553882"/>
                    <a:gd name="connsiteX22" fmla="*/ 457759 w 1379763"/>
                    <a:gd name="connsiteY22" fmla="*/ 753035 h 1553882"/>
                    <a:gd name="connsiteX23" fmla="*/ 487642 w 1379763"/>
                    <a:gd name="connsiteY23" fmla="*/ 717176 h 1553882"/>
                    <a:gd name="connsiteX24" fmla="*/ 523500 w 1379763"/>
                    <a:gd name="connsiteY24" fmla="*/ 693270 h 1553882"/>
                    <a:gd name="connsiteX25" fmla="*/ 577289 w 1379763"/>
                    <a:gd name="connsiteY25" fmla="*/ 675341 h 1553882"/>
                    <a:gd name="connsiteX26" fmla="*/ 595218 w 1379763"/>
                    <a:gd name="connsiteY26" fmla="*/ 669365 h 1553882"/>
                    <a:gd name="connsiteX27" fmla="*/ 613147 w 1379763"/>
                    <a:gd name="connsiteY27" fmla="*/ 657412 h 1553882"/>
                    <a:gd name="connsiteX28" fmla="*/ 649006 w 1379763"/>
                    <a:gd name="connsiteY28" fmla="*/ 621553 h 1553882"/>
                    <a:gd name="connsiteX29" fmla="*/ 660959 w 1379763"/>
                    <a:gd name="connsiteY29" fmla="*/ 567765 h 1553882"/>
                    <a:gd name="connsiteX30" fmla="*/ 672912 w 1379763"/>
                    <a:gd name="connsiteY30" fmla="*/ 496047 h 1553882"/>
                    <a:gd name="connsiteX31" fmla="*/ 708771 w 1379763"/>
                    <a:gd name="connsiteY31" fmla="*/ 430306 h 1553882"/>
                    <a:gd name="connsiteX32" fmla="*/ 726700 w 1379763"/>
                    <a:gd name="connsiteY32" fmla="*/ 406400 h 1553882"/>
                    <a:gd name="connsiteX33" fmla="*/ 768536 w 1379763"/>
                    <a:gd name="connsiteY33" fmla="*/ 364565 h 1553882"/>
                    <a:gd name="connsiteX34" fmla="*/ 810371 w 1379763"/>
                    <a:gd name="connsiteY34" fmla="*/ 310776 h 1553882"/>
                    <a:gd name="connsiteX35" fmla="*/ 840253 w 1379763"/>
                    <a:gd name="connsiteY35" fmla="*/ 274917 h 1553882"/>
                    <a:gd name="connsiteX36" fmla="*/ 864159 w 1379763"/>
                    <a:gd name="connsiteY36" fmla="*/ 239059 h 1553882"/>
                    <a:gd name="connsiteX37" fmla="*/ 876112 w 1379763"/>
                    <a:gd name="connsiteY37" fmla="*/ 221129 h 1553882"/>
                    <a:gd name="connsiteX38" fmla="*/ 894042 w 1379763"/>
                    <a:gd name="connsiteY38" fmla="*/ 197223 h 1553882"/>
                    <a:gd name="connsiteX39" fmla="*/ 917947 w 1379763"/>
                    <a:gd name="connsiteY39" fmla="*/ 161365 h 1553882"/>
                    <a:gd name="connsiteX40" fmla="*/ 923924 w 1379763"/>
                    <a:gd name="connsiteY40" fmla="*/ 137459 h 1553882"/>
                    <a:gd name="connsiteX41" fmla="*/ 965759 w 1379763"/>
                    <a:gd name="connsiteY41" fmla="*/ 89647 h 1553882"/>
                    <a:gd name="connsiteX42" fmla="*/ 989665 w 1379763"/>
                    <a:gd name="connsiteY42" fmla="*/ 77694 h 1553882"/>
                    <a:gd name="connsiteX43" fmla="*/ 1007595 w 1379763"/>
                    <a:gd name="connsiteY43" fmla="*/ 71717 h 1553882"/>
                    <a:gd name="connsiteX44" fmla="*/ 1025524 w 1379763"/>
                    <a:gd name="connsiteY44" fmla="*/ 59765 h 1553882"/>
                    <a:gd name="connsiteX45" fmla="*/ 1043453 w 1379763"/>
                    <a:gd name="connsiteY45" fmla="*/ 53788 h 1553882"/>
                    <a:gd name="connsiteX46" fmla="*/ 1061383 w 1379763"/>
                    <a:gd name="connsiteY46" fmla="*/ 41835 h 1553882"/>
                    <a:gd name="connsiteX47" fmla="*/ 1079312 w 1379763"/>
                    <a:gd name="connsiteY47" fmla="*/ 35859 h 1553882"/>
                    <a:gd name="connsiteX48" fmla="*/ 1103218 w 1379763"/>
                    <a:gd name="connsiteY48" fmla="*/ 23906 h 1553882"/>
                    <a:gd name="connsiteX49" fmla="*/ 1151030 w 1379763"/>
                    <a:gd name="connsiteY49" fmla="*/ 17929 h 1553882"/>
                    <a:gd name="connsiteX50" fmla="*/ 1216771 w 1379763"/>
                    <a:gd name="connsiteY50" fmla="*/ 5976 h 1553882"/>
                    <a:gd name="connsiteX51" fmla="*/ 1312395 w 1379763"/>
                    <a:gd name="connsiteY51" fmla="*/ 0 h 1553882"/>
                    <a:gd name="connsiteX52" fmla="*/ 1324347 w 1379763"/>
                    <a:gd name="connsiteY52" fmla="*/ 65741 h 1553882"/>
                    <a:gd name="connsiteX53" fmla="*/ 1336300 w 1379763"/>
                    <a:gd name="connsiteY53" fmla="*/ 101600 h 1553882"/>
                    <a:gd name="connsiteX54" fmla="*/ 1372159 w 1379763"/>
                    <a:gd name="connsiteY54" fmla="*/ 161365 h 1553882"/>
                    <a:gd name="connsiteX55" fmla="*/ 1372159 w 1379763"/>
                    <a:gd name="connsiteY55" fmla="*/ 298823 h 1553882"/>
                    <a:gd name="connsiteX56" fmla="*/ 1360206 w 1379763"/>
                    <a:gd name="connsiteY56" fmla="*/ 316753 h 1553882"/>
                    <a:gd name="connsiteX57" fmla="*/ 1324347 w 1379763"/>
                    <a:gd name="connsiteY57" fmla="*/ 388470 h 1553882"/>
                    <a:gd name="connsiteX58" fmla="*/ 1270559 w 1379763"/>
                    <a:gd name="connsiteY58" fmla="*/ 424329 h 1553882"/>
                    <a:gd name="connsiteX59" fmla="*/ 1252630 w 1379763"/>
                    <a:gd name="connsiteY59" fmla="*/ 436282 h 1553882"/>
                    <a:gd name="connsiteX60" fmla="*/ 1210795 w 1379763"/>
                    <a:gd name="connsiteY60" fmla="*/ 466165 h 1553882"/>
                    <a:gd name="connsiteX61" fmla="*/ 1157006 w 1379763"/>
                    <a:gd name="connsiteY61" fmla="*/ 502023 h 1553882"/>
                    <a:gd name="connsiteX62" fmla="*/ 1139077 w 1379763"/>
                    <a:gd name="connsiteY62" fmla="*/ 513976 h 1553882"/>
                    <a:gd name="connsiteX63" fmla="*/ 1121147 w 1379763"/>
                    <a:gd name="connsiteY63" fmla="*/ 525929 h 1553882"/>
                    <a:gd name="connsiteX64" fmla="*/ 1091265 w 1379763"/>
                    <a:gd name="connsiteY64" fmla="*/ 561788 h 1553882"/>
                    <a:gd name="connsiteX65" fmla="*/ 1061383 w 1379763"/>
                    <a:gd name="connsiteY65" fmla="*/ 597647 h 1553882"/>
                    <a:gd name="connsiteX66" fmla="*/ 1055406 w 1379763"/>
                    <a:gd name="connsiteY66" fmla="*/ 621553 h 1553882"/>
                    <a:gd name="connsiteX67" fmla="*/ 1037477 w 1379763"/>
                    <a:gd name="connsiteY67" fmla="*/ 639482 h 1553882"/>
                    <a:gd name="connsiteX68" fmla="*/ 1025524 w 1379763"/>
                    <a:gd name="connsiteY68" fmla="*/ 657412 h 1553882"/>
                    <a:gd name="connsiteX69" fmla="*/ 1019547 w 1379763"/>
                    <a:gd name="connsiteY69" fmla="*/ 675341 h 1553882"/>
                    <a:gd name="connsiteX70" fmla="*/ 989665 w 1379763"/>
                    <a:gd name="connsiteY70" fmla="*/ 717176 h 1553882"/>
                    <a:gd name="connsiteX71" fmla="*/ 959783 w 1379763"/>
                    <a:gd name="connsiteY71" fmla="*/ 770965 h 1553882"/>
                    <a:gd name="connsiteX72" fmla="*/ 923924 w 1379763"/>
                    <a:gd name="connsiteY72" fmla="*/ 830729 h 1553882"/>
                    <a:gd name="connsiteX73" fmla="*/ 911971 w 1379763"/>
                    <a:gd name="connsiteY73" fmla="*/ 848659 h 1553882"/>
                    <a:gd name="connsiteX74" fmla="*/ 894042 w 1379763"/>
                    <a:gd name="connsiteY74" fmla="*/ 860612 h 1553882"/>
                    <a:gd name="connsiteX75" fmla="*/ 840253 w 1379763"/>
                    <a:gd name="connsiteY75" fmla="*/ 920376 h 1553882"/>
                    <a:gd name="connsiteX76" fmla="*/ 774512 w 1379763"/>
                    <a:gd name="connsiteY76" fmla="*/ 980141 h 1553882"/>
                    <a:gd name="connsiteX77" fmla="*/ 756583 w 1379763"/>
                    <a:gd name="connsiteY77" fmla="*/ 998070 h 1553882"/>
                    <a:gd name="connsiteX78" fmla="*/ 732677 w 1379763"/>
                    <a:gd name="connsiteY78" fmla="*/ 1033929 h 1553882"/>
                    <a:gd name="connsiteX79" fmla="*/ 708771 w 1379763"/>
                    <a:gd name="connsiteY79" fmla="*/ 1075765 h 1553882"/>
                    <a:gd name="connsiteX80" fmla="*/ 702795 w 1379763"/>
                    <a:gd name="connsiteY80" fmla="*/ 1093694 h 1553882"/>
                    <a:gd name="connsiteX81" fmla="*/ 678889 w 1379763"/>
                    <a:gd name="connsiteY81" fmla="*/ 1129553 h 1553882"/>
                    <a:gd name="connsiteX82" fmla="*/ 672912 w 1379763"/>
                    <a:gd name="connsiteY82" fmla="*/ 1147482 h 1553882"/>
                    <a:gd name="connsiteX83" fmla="*/ 654983 w 1379763"/>
                    <a:gd name="connsiteY83" fmla="*/ 1159435 h 1553882"/>
                    <a:gd name="connsiteX84" fmla="*/ 619124 w 1379763"/>
                    <a:gd name="connsiteY84" fmla="*/ 1213223 h 1553882"/>
                    <a:gd name="connsiteX85" fmla="*/ 607171 w 1379763"/>
                    <a:gd name="connsiteY85" fmla="*/ 1231153 h 1553882"/>
                    <a:gd name="connsiteX86" fmla="*/ 595218 w 1379763"/>
                    <a:gd name="connsiteY86" fmla="*/ 1249082 h 1553882"/>
                    <a:gd name="connsiteX87" fmla="*/ 589242 w 1379763"/>
                    <a:gd name="connsiteY87" fmla="*/ 1267012 h 1553882"/>
                    <a:gd name="connsiteX88" fmla="*/ 595218 w 1379763"/>
                    <a:gd name="connsiteY88" fmla="*/ 1290917 h 1553882"/>
                    <a:gd name="connsiteX89" fmla="*/ 571312 w 1379763"/>
                    <a:gd name="connsiteY89" fmla="*/ 1296894 h 1553882"/>
                    <a:gd name="connsiteX90" fmla="*/ 529477 w 1379763"/>
                    <a:gd name="connsiteY90" fmla="*/ 1308847 h 1553882"/>
                    <a:gd name="connsiteX91" fmla="*/ 469712 w 1379763"/>
                    <a:gd name="connsiteY91" fmla="*/ 1314823 h 1553882"/>
                    <a:gd name="connsiteX92" fmla="*/ 451783 w 1379763"/>
                    <a:gd name="connsiteY92" fmla="*/ 1320800 h 1553882"/>
                    <a:gd name="connsiteX93" fmla="*/ 433853 w 1379763"/>
                    <a:gd name="connsiteY93" fmla="*/ 1410447 h 1553882"/>
                    <a:gd name="connsiteX94" fmla="*/ 356159 w 1379763"/>
                    <a:gd name="connsiteY94" fmla="*/ 1398494 h 1553882"/>
                    <a:gd name="connsiteX95" fmla="*/ 320300 w 1379763"/>
                    <a:gd name="connsiteY95" fmla="*/ 1386541 h 1553882"/>
                    <a:gd name="connsiteX96" fmla="*/ 302371 w 1379763"/>
                    <a:gd name="connsiteY96" fmla="*/ 1380565 h 1553882"/>
                    <a:gd name="connsiteX97" fmla="*/ 296395 w 1379763"/>
                    <a:gd name="connsiteY97" fmla="*/ 1398494 h 1553882"/>
                    <a:gd name="connsiteX98" fmla="*/ 302371 w 1379763"/>
                    <a:gd name="connsiteY98" fmla="*/ 1446306 h 1553882"/>
                    <a:gd name="connsiteX99" fmla="*/ 320300 w 1379763"/>
                    <a:gd name="connsiteY99" fmla="*/ 1464235 h 1553882"/>
                    <a:gd name="connsiteX100" fmla="*/ 356159 w 1379763"/>
                    <a:gd name="connsiteY100" fmla="*/ 1488141 h 1553882"/>
                    <a:gd name="connsiteX101" fmla="*/ 380065 w 1379763"/>
                    <a:gd name="connsiteY101" fmla="*/ 1494117 h 1553882"/>
                    <a:gd name="connsiteX102" fmla="*/ 397995 w 1379763"/>
                    <a:gd name="connsiteY102" fmla="*/ 1500094 h 1553882"/>
                    <a:gd name="connsiteX103" fmla="*/ 517524 w 1379763"/>
                    <a:gd name="connsiteY103" fmla="*/ 1512047 h 1553882"/>
                    <a:gd name="connsiteX104" fmla="*/ 493618 w 1379763"/>
                    <a:gd name="connsiteY104" fmla="*/ 1518023 h 1553882"/>
                    <a:gd name="connsiteX105" fmla="*/ 439830 w 1379763"/>
                    <a:gd name="connsiteY105" fmla="*/ 1512047 h 1553882"/>
                    <a:gd name="connsiteX106" fmla="*/ 403971 w 1379763"/>
                    <a:gd name="connsiteY106" fmla="*/ 1500094 h 1553882"/>
                    <a:gd name="connsiteX107" fmla="*/ 386042 w 1379763"/>
                    <a:gd name="connsiteY107" fmla="*/ 1494117 h 1553882"/>
                    <a:gd name="connsiteX108" fmla="*/ 356159 w 1379763"/>
                    <a:gd name="connsiteY108" fmla="*/ 1482165 h 1553882"/>
                    <a:gd name="connsiteX109" fmla="*/ 278465 w 1379763"/>
                    <a:gd name="connsiteY109" fmla="*/ 1470212 h 1553882"/>
                    <a:gd name="connsiteX110" fmla="*/ 260536 w 1379763"/>
                    <a:gd name="connsiteY110" fmla="*/ 1476188 h 1553882"/>
                    <a:gd name="connsiteX111" fmla="*/ 248583 w 1379763"/>
                    <a:gd name="connsiteY111" fmla="*/ 1512047 h 1553882"/>
                    <a:gd name="connsiteX112" fmla="*/ 242606 w 1379763"/>
                    <a:gd name="connsiteY112" fmla="*/ 1547906 h 1553882"/>
                    <a:gd name="connsiteX113" fmla="*/ 218700 w 1379763"/>
                    <a:gd name="connsiteY113" fmla="*/ 1553882 h 1553882"/>
                    <a:gd name="connsiteX114" fmla="*/ 123077 w 1379763"/>
                    <a:gd name="connsiteY114" fmla="*/ 1547906 h 1553882"/>
                    <a:gd name="connsiteX115" fmla="*/ 119249 w 1379763"/>
                    <a:gd name="connsiteY11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57759 w 1379763"/>
                    <a:gd name="connsiteY20" fmla="*/ 753035 h 1553882"/>
                    <a:gd name="connsiteX21" fmla="*/ 487642 w 1379763"/>
                    <a:gd name="connsiteY21" fmla="*/ 717176 h 1553882"/>
                    <a:gd name="connsiteX22" fmla="*/ 523500 w 1379763"/>
                    <a:gd name="connsiteY22" fmla="*/ 693270 h 1553882"/>
                    <a:gd name="connsiteX23" fmla="*/ 577289 w 1379763"/>
                    <a:gd name="connsiteY23" fmla="*/ 675341 h 1553882"/>
                    <a:gd name="connsiteX24" fmla="*/ 595218 w 1379763"/>
                    <a:gd name="connsiteY24" fmla="*/ 669365 h 1553882"/>
                    <a:gd name="connsiteX25" fmla="*/ 613147 w 1379763"/>
                    <a:gd name="connsiteY25" fmla="*/ 657412 h 1553882"/>
                    <a:gd name="connsiteX26" fmla="*/ 649006 w 1379763"/>
                    <a:gd name="connsiteY26" fmla="*/ 621553 h 1553882"/>
                    <a:gd name="connsiteX27" fmla="*/ 660959 w 1379763"/>
                    <a:gd name="connsiteY27" fmla="*/ 567765 h 1553882"/>
                    <a:gd name="connsiteX28" fmla="*/ 672912 w 1379763"/>
                    <a:gd name="connsiteY28" fmla="*/ 496047 h 1553882"/>
                    <a:gd name="connsiteX29" fmla="*/ 708771 w 1379763"/>
                    <a:gd name="connsiteY29" fmla="*/ 430306 h 1553882"/>
                    <a:gd name="connsiteX30" fmla="*/ 726700 w 1379763"/>
                    <a:gd name="connsiteY30" fmla="*/ 406400 h 1553882"/>
                    <a:gd name="connsiteX31" fmla="*/ 768536 w 1379763"/>
                    <a:gd name="connsiteY31" fmla="*/ 364565 h 1553882"/>
                    <a:gd name="connsiteX32" fmla="*/ 810371 w 1379763"/>
                    <a:gd name="connsiteY32" fmla="*/ 310776 h 1553882"/>
                    <a:gd name="connsiteX33" fmla="*/ 840253 w 1379763"/>
                    <a:gd name="connsiteY33" fmla="*/ 274917 h 1553882"/>
                    <a:gd name="connsiteX34" fmla="*/ 864159 w 1379763"/>
                    <a:gd name="connsiteY34" fmla="*/ 239059 h 1553882"/>
                    <a:gd name="connsiteX35" fmla="*/ 876112 w 1379763"/>
                    <a:gd name="connsiteY35" fmla="*/ 221129 h 1553882"/>
                    <a:gd name="connsiteX36" fmla="*/ 894042 w 1379763"/>
                    <a:gd name="connsiteY36" fmla="*/ 197223 h 1553882"/>
                    <a:gd name="connsiteX37" fmla="*/ 917947 w 1379763"/>
                    <a:gd name="connsiteY37" fmla="*/ 161365 h 1553882"/>
                    <a:gd name="connsiteX38" fmla="*/ 923924 w 1379763"/>
                    <a:gd name="connsiteY38" fmla="*/ 137459 h 1553882"/>
                    <a:gd name="connsiteX39" fmla="*/ 965759 w 1379763"/>
                    <a:gd name="connsiteY39" fmla="*/ 89647 h 1553882"/>
                    <a:gd name="connsiteX40" fmla="*/ 989665 w 1379763"/>
                    <a:gd name="connsiteY40" fmla="*/ 77694 h 1553882"/>
                    <a:gd name="connsiteX41" fmla="*/ 1007595 w 1379763"/>
                    <a:gd name="connsiteY41" fmla="*/ 71717 h 1553882"/>
                    <a:gd name="connsiteX42" fmla="*/ 1025524 w 1379763"/>
                    <a:gd name="connsiteY42" fmla="*/ 59765 h 1553882"/>
                    <a:gd name="connsiteX43" fmla="*/ 1043453 w 1379763"/>
                    <a:gd name="connsiteY43" fmla="*/ 53788 h 1553882"/>
                    <a:gd name="connsiteX44" fmla="*/ 1061383 w 1379763"/>
                    <a:gd name="connsiteY44" fmla="*/ 41835 h 1553882"/>
                    <a:gd name="connsiteX45" fmla="*/ 1079312 w 1379763"/>
                    <a:gd name="connsiteY45" fmla="*/ 35859 h 1553882"/>
                    <a:gd name="connsiteX46" fmla="*/ 1103218 w 1379763"/>
                    <a:gd name="connsiteY46" fmla="*/ 23906 h 1553882"/>
                    <a:gd name="connsiteX47" fmla="*/ 1151030 w 1379763"/>
                    <a:gd name="connsiteY47" fmla="*/ 17929 h 1553882"/>
                    <a:gd name="connsiteX48" fmla="*/ 1216771 w 1379763"/>
                    <a:gd name="connsiteY48" fmla="*/ 5976 h 1553882"/>
                    <a:gd name="connsiteX49" fmla="*/ 1312395 w 1379763"/>
                    <a:gd name="connsiteY49" fmla="*/ 0 h 1553882"/>
                    <a:gd name="connsiteX50" fmla="*/ 1324347 w 1379763"/>
                    <a:gd name="connsiteY50" fmla="*/ 65741 h 1553882"/>
                    <a:gd name="connsiteX51" fmla="*/ 1336300 w 1379763"/>
                    <a:gd name="connsiteY51" fmla="*/ 101600 h 1553882"/>
                    <a:gd name="connsiteX52" fmla="*/ 1372159 w 1379763"/>
                    <a:gd name="connsiteY52" fmla="*/ 161365 h 1553882"/>
                    <a:gd name="connsiteX53" fmla="*/ 1372159 w 1379763"/>
                    <a:gd name="connsiteY53" fmla="*/ 298823 h 1553882"/>
                    <a:gd name="connsiteX54" fmla="*/ 1360206 w 1379763"/>
                    <a:gd name="connsiteY54" fmla="*/ 316753 h 1553882"/>
                    <a:gd name="connsiteX55" fmla="*/ 1324347 w 1379763"/>
                    <a:gd name="connsiteY55" fmla="*/ 388470 h 1553882"/>
                    <a:gd name="connsiteX56" fmla="*/ 1270559 w 1379763"/>
                    <a:gd name="connsiteY56" fmla="*/ 424329 h 1553882"/>
                    <a:gd name="connsiteX57" fmla="*/ 1252630 w 1379763"/>
                    <a:gd name="connsiteY57" fmla="*/ 436282 h 1553882"/>
                    <a:gd name="connsiteX58" fmla="*/ 1210795 w 1379763"/>
                    <a:gd name="connsiteY58" fmla="*/ 466165 h 1553882"/>
                    <a:gd name="connsiteX59" fmla="*/ 1157006 w 1379763"/>
                    <a:gd name="connsiteY59" fmla="*/ 502023 h 1553882"/>
                    <a:gd name="connsiteX60" fmla="*/ 1139077 w 1379763"/>
                    <a:gd name="connsiteY60" fmla="*/ 513976 h 1553882"/>
                    <a:gd name="connsiteX61" fmla="*/ 1121147 w 1379763"/>
                    <a:gd name="connsiteY61" fmla="*/ 525929 h 1553882"/>
                    <a:gd name="connsiteX62" fmla="*/ 1091265 w 1379763"/>
                    <a:gd name="connsiteY62" fmla="*/ 561788 h 1553882"/>
                    <a:gd name="connsiteX63" fmla="*/ 1061383 w 1379763"/>
                    <a:gd name="connsiteY63" fmla="*/ 597647 h 1553882"/>
                    <a:gd name="connsiteX64" fmla="*/ 1055406 w 1379763"/>
                    <a:gd name="connsiteY64" fmla="*/ 621553 h 1553882"/>
                    <a:gd name="connsiteX65" fmla="*/ 1037477 w 1379763"/>
                    <a:gd name="connsiteY65" fmla="*/ 639482 h 1553882"/>
                    <a:gd name="connsiteX66" fmla="*/ 1025524 w 1379763"/>
                    <a:gd name="connsiteY66" fmla="*/ 657412 h 1553882"/>
                    <a:gd name="connsiteX67" fmla="*/ 1019547 w 1379763"/>
                    <a:gd name="connsiteY67" fmla="*/ 675341 h 1553882"/>
                    <a:gd name="connsiteX68" fmla="*/ 989665 w 1379763"/>
                    <a:gd name="connsiteY68" fmla="*/ 717176 h 1553882"/>
                    <a:gd name="connsiteX69" fmla="*/ 959783 w 1379763"/>
                    <a:gd name="connsiteY69" fmla="*/ 770965 h 1553882"/>
                    <a:gd name="connsiteX70" fmla="*/ 923924 w 1379763"/>
                    <a:gd name="connsiteY70" fmla="*/ 830729 h 1553882"/>
                    <a:gd name="connsiteX71" fmla="*/ 911971 w 1379763"/>
                    <a:gd name="connsiteY71" fmla="*/ 848659 h 1553882"/>
                    <a:gd name="connsiteX72" fmla="*/ 894042 w 1379763"/>
                    <a:gd name="connsiteY72" fmla="*/ 860612 h 1553882"/>
                    <a:gd name="connsiteX73" fmla="*/ 840253 w 1379763"/>
                    <a:gd name="connsiteY73" fmla="*/ 920376 h 1553882"/>
                    <a:gd name="connsiteX74" fmla="*/ 774512 w 1379763"/>
                    <a:gd name="connsiteY74" fmla="*/ 980141 h 1553882"/>
                    <a:gd name="connsiteX75" fmla="*/ 756583 w 1379763"/>
                    <a:gd name="connsiteY75" fmla="*/ 998070 h 1553882"/>
                    <a:gd name="connsiteX76" fmla="*/ 732677 w 1379763"/>
                    <a:gd name="connsiteY76" fmla="*/ 1033929 h 1553882"/>
                    <a:gd name="connsiteX77" fmla="*/ 708771 w 1379763"/>
                    <a:gd name="connsiteY77" fmla="*/ 1075765 h 1553882"/>
                    <a:gd name="connsiteX78" fmla="*/ 702795 w 1379763"/>
                    <a:gd name="connsiteY78" fmla="*/ 1093694 h 1553882"/>
                    <a:gd name="connsiteX79" fmla="*/ 678889 w 1379763"/>
                    <a:gd name="connsiteY79" fmla="*/ 1129553 h 1553882"/>
                    <a:gd name="connsiteX80" fmla="*/ 672912 w 1379763"/>
                    <a:gd name="connsiteY80" fmla="*/ 1147482 h 1553882"/>
                    <a:gd name="connsiteX81" fmla="*/ 654983 w 1379763"/>
                    <a:gd name="connsiteY81" fmla="*/ 1159435 h 1553882"/>
                    <a:gd name="connsiteX82" fmla="*/ 619124 w 1379763"/>
                    <a:gd name="connsiteY82" fmla="*/ 1213223 h 1553882"/>
                    <a:gd name="connsiteX83" fmla="*/ 607171 w 1379763"/>
                    <a:gd name="connsiteY83" fmla="*/ 1231153 h 1553882"/>
                    <a:gd name="connsiteX84" fmla="*/ 595218 w 1379763"/>
                    <a:gd name="connsiteY84" fmla="*/ 1249082 h 1553882"/>
                    <a:gd name="connsiteX85" fmla="*/ 589242 w 1379763"/>
                    <a:gd name="connsiteY85" fmla="*/ 1267012 h 1553882"/>
                    <a:gd name="connsiteX86" fmla="*/ 595218 w 1379763"/>
                    <a:gd name="connsiteY86" fmla="*/ 1290917 h 1553882"/>
                    <a:gd name="connsiteX87" fmla="*/ 571312 w 1379763"/>
                    <a:gd name="connsiteY87" fmla="*/ 1296894 h 1553882"/>
                    <a:gd name="connsiteX88" fmla="*/ 529477 w 1379763"/>
                    <a:gd name="connsiteY88" fmla="*/ 1308847 h 1553882"/>
                    <a:gd name="connsiteX89" fmla="*/ 469712 w 1379763"/>
                    <a:gd name="connsiteY89" fmla="*/ 1314823 h 1553882"/>
                    <a:gd name="connsiteX90" fmla="*/ 451783 w 1379763"/>
                    <a:gd name="connsiteY90" fmla="*/ 1320800 h 1553882"/>
                    <a:gd name="connsiteX91" fmla="*/ 433853 w 1379763"/>
                    <a:gd name="connsiteY91" fmla="*/ 1410447 h 1553882"/>
                    <a:gd name="connsiteX92" fmla="*/ 356159 w 1379763"/>
                    <a:gd name="connsiteY92" fmla="*/ 1398494 h 1553882"/>
                    <a:gd name="connsiteX93" fmla="*/ 320300 w 1379763"/>
                    <a:gd name="connsiteY93" fmla="*/ 1386541 h 1553882"/>
                    <a:gd name="connsiteX94" fmla="*/ 302371 w 1379763"/>
                    <a:gd name="connsiteY94" fmla="*/ 1380565 h 1553882"/>
                    <a:gd name="connsiteX95" fmla="*/ 296395 w 1379763"/>
                    <a:gd name="connsiteY95" fmla="*/ 1398494 h 1553882"/>
                    <a:gd name="connsiteX96" fmla="*/ 302371 w 1379763"/>
                    <a:gd name="connsiteY96" fmla="*/ 1446306 h 1553882"/>
                    <a:gd name="connsiteX97" fmla="*/ 320300 w 1379763"/>
                    <a:gd name="connsiteY97" fmla="*/ 1464235 h 1553882"/>
                    <a:gd name="connsiteX98" fmla="*/ 356159 w 1379763"/>
                    <a:gd name="connsiteY98" fmla="*/ 1488141 h 1553882"/>
                    <a:gd name="connsiteX99" fmla="*/ 380065 w 1379763"/>
                    <a:gd name="connsiteY99" fmla="*/ 1494117 h 1553882"/>
                    <a:gd name="connsiteX100" fmla="*/ 397995 w 1379763"/>
                    <a:gd name="connsiteY100" fmla="*/ 1500094 h 1553882"/>
                    <a:gd name="connsiteX101" fmla="*/ 517524 w 1379763"/>
                    <a:gd name="connsiteY101" fmla="*/ 1512047 h 1553882"/>
                    <a:gd name="connsiteX102" fmla="*/ 493618 w 1379763"/>
                    <a:gd name="connsiteY102" fmla="*/ 1518023 h 1553882"/>
                    <a:gd name="connsiteX103" fmla="*/ 439830 w 1379763"/>
                    <a:gd name="connsiteY103" fmla="*/ 1512047 h 1553882"/>
                    <a:gd name="connsiteX104" fmla="*/ 403971 w 1379763"/>
                    <a:gd name="connsiteY104" fmla="*/ 1500094 h 1553882"/>
                    <a:gd name="connsiteX105" fmla="*/ 386042 w 1379763"/>
                    <a:gd name="connsiteY105" fmla="*/ 1494117 h 1553882"/>
                    <a:gd name="connsiteX106" fmla="*/ 356159 w 1379763"/>
                    <a:gd name="connsiteY106" fmla="*/ 1482165 h 1553882"/>
                    <a:gd name="connsiteX107" fmla="*/ 278465 w 1379763"/>
                    <a:gd name="connsiteY107" fmla="*/ 1470212 h 1553882"/>
                    <a:gd name="connsiteX108" fmla="*/ 260536 w 1379763"/>
                    <a:gd name="connsiteY108" fmla="*/ 1476188 h 1553882"/>
                    <a:gd name="connsiteX109" fmla="*/ 248583 w 1379763"/>
                    <a:gd name="connsiteY109" fmla="*/ 1512047 h 1553882"/>
                    <a:gd name="connsiteX110" fmla="*/ 242606 w 1379763"/>
                    <a:gd name="connsiteY110" fmla="*/ 1547906 h 1553882"/>
                    <a:gd name="connsiteX111" fmla="*/ 218700 w 1379763"/>
                    <a:gd name="connsiteY111" fmla="*/ 1553882 h 1553882"/>
                    <a:gd name="connsiteX112" fmla="*/ 123077 w 1379763"/>
                    <a:gd name="connsiteY112" fmla="*/ 1547906 h 1553882"/>
                    <a:gd name="connsiteX113" fmla="*/ 119249 w 1379763"/>
                    <a:gd name="connsiteY11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87642 w 1379763"/>
                    <a:gd name="connsiteY20" fmla="*/ 717176 h 1553882"/>
                    <a:gd name="connsiteX21" fmla="*/ 523500 w 1379763"/>
                    <a:gd name="connsiteY21" fmla="*/ 693270 h 1553882"/>
                    <a:gd name="connsiteX22" fmla="*/ 577289 w 1379763"/>
                    <a:gd name="connsiteY22" fmla="*/ 675341 h 1553882"/>
                    <a:gd name="connsiteX23" fmla="*/ 595218 w 1379763"/>
                    <a:gd name="connsiteY23" fmla="*/ 669365 h 1553882"/>
                    <a:gd name="connsiteX24" fmla="*/ 613147 w 1379763"/>
                    <a:gd name="connsiteY24" fmla="*/ 657412 h 1553882"/>
                    <a:gd name="connsiteX25" fmla="*/ 649006 w 1379763"/>
                    <a:gd name="connsiteY25" fmla="*/ 621553 h 1553882"/>
                    <a:gd name="connsiteX26" fmla="*/ 660959 w 1379763"/>
                    <a:gd name="connsiteY26" fmla="*/ 567765 h 1553882"/>
                    <a:gd name="connsiteX27" fmla="*/ 672912 w 1379763"/>
                    <a:gd name="connsiteY27" fmla="*/ 496047 h 1553882"/>
                    <a:gd name="connsiteX28" fmla="*/ 708771 w 1379763"/>
                    <a:gd name="connsiteY28" fmla="*/ 430306 h 1553882"/>
                    <a:gd name="connsiteX29" fmla="*/ 726700 w 1379763"/>
                    <a:gd name="connsiteY29" fmla="*/ 406400 h 1553882"/>
                    <a:gd name="connsiteX30" fmla="*/ 768536 w 1379763"/>
                    <a:gd name="connsiteY30" fmla="*/ 364565 h 1553882"/>
                    <a:gd name="connsiteX31" fmla="*/ 810371 w 1379763"/>
                    <a:gd name="connsiteY31" fmla="*/ 310776 h 1553882"/>
                    <a:gd name="connsiteX32" fmla="*/ 840253 w 1379763"/>
                    <a:gd name="connsiteY32" fmla="*/ 274917 h 1553882"/>
                    <a:gd name="connsiteX33" fmla="*/ 864159 w 1379763"/>
                    <a:gd name="connsiteY33" fmla="*/ 239059 h 1553882"/>
                    <a:gd name="connsiteX34" fmla="*/ 876112 w 1379763"/>
                    <a:gd name="connsiteY34" fmla="*/ 221129 h 1553882"/>
                    <a:gd name="connsiteX35" fmla="*/ 894042 w 1379763"/>
                    <a:gd name="connsiteY35" fmla="*/ 197223 h 1553882"/>
                    <a:gd name="connsiteX36" fmla="*/ 917947 w 1379763"/>
                    <a:gd name="connsiteY36" fmla="*/ 161365 h 1553882"/>
                    <a:gd name="connsiteX37" fmla="*/ 923924 w 1379763"/>
                    <a:gd name="connsiteY37" fmla="*/ 137459 h 1553882"/>
                    <a:gd name="connsiteX38" fmla="*/ 965759 w 1379763"/>
                    <a:gd name="connsiteY38" fmla="*/ 89647 h 1553882"/>
                    <a:gd name="connsiteX39" fmla="*/ 989665 w 1379763"/>
                    <a:gd name="connsiteY39" fmla="*/ 77694 h 1553882"/>
                    <a:gd name="connsiteX40" fmla="*/ 1007595 w 1379763"/>
                    <a:gd name="connsiteY40" fmla="*/ 71717 h 1553882"/>
                    <a:gd name="connsiteX41" fmla="*/ 1025524 w 1379763"/>
                    <a:gd name="connsiteY41" fmla="*/ 59765 h 1553882"/>
                    <a:gd name="connsiteX42" fmla="*/ 1043453 w 1379763"/>
                    <a:gd name="connsiteY42" fmla="*/ 53788 h 1553882"/>
                    <a:gd name="connsiteX43" fmla="*/ 1061383 w 1379763"/>
                    <a:gd name="connsiteY43" fmla="*/ 41835 h 1553882"/>
                    <a:gd name="connsiteX44" fmla="*/ 1079312 w 1379763"/>
                    <a:gd name="connsiteY44" fmla="*/ 35859 h 1553882"/>
                    <a:gd name="connsiteX45" fmla="*/ 1103218 w 1379763"/>
                    <a:gd name="connsiteY45" fmla="*/ 23906 h 1553882"/>
                    <a:gd name="connsiteX46" fmla="*/ 1151030 w 1379763"/>
                    <a:gd name="connsiteY46" fmla="*/ 17929 h 1553882"/>
                    <a:gd name="connsiteX47" fmla="*/ 1216771 w 1379763"/>
                    <a:gd name="connsiteY47" fmla="*/ 5976 h 1553882"/>
                    <a:gd name="connsiteX48" fmla="*/ 1312395 w 1379763"/>
                    <a:gd name="connsiteY48" fmla="*/ 0 h 1553882"/>
                    <a:gd name="connsiteX49" fmla="*/ 1324347 w 1379763"/>
                    <a:gd name="connsiteY49" fmla="*/ 65741 h 1553882"/>
                    <a:gd name="connsiteX50" fmla="*/ 1336300 w 1379763"/>
                    <a:gd name="connsiteY50" fmla="*/ 101600 h 1553882"/>
                    <a:gd name="connsiteX51" fmla="*/ 1372159 w 1379763"/>
                    <a:gd name="connsiteY51" fmla="*/ 161365 h 1553882"/>
                    <a:gd name="connsiteX52" fmla="*/ 1372159 w 1379763"/>
                    <a:gd name="connsiteY52" fmla="*/ 298823 h 1553882"/>
                    <a:gd name="connsiteX53" fmla="*/ 1360206 w 1379763"/>
                    <a:gd name="connsiteY53" fmla="*/ 316753 h 1553882"/>
                    <a:gd name="connsiteX54" fmla="*/ 1324347 w 1379763"/>
                    <a:gd name="connsiteY54" fmla="*/ 388470 h 1553882"/>
                    <a:gd name="connsiteX55" fmla="*/ 1270559 w 1379763"/>
                    <a:gd name="connsiteY55" fmla="*/ 424329 h 1553882"/>
                    <a:gd name="connsiteX56" fmla="*/ 1252630 w 1379763"/>
                    <a:gd name="connsiteY56" fmla="*/ 436282 h 1553882"/>
                    <a:gd name="connsiteX57" fmla="*/ 1210795 w 1379763"/>
                    <a:gd name="connsiteY57" fmla="*/ 466165 h 1553882"/>
                    <a:gd name="connsiteX58" fmla="*/ 1157006 w 1379763"/>
                    <a:gd name="connsiteY58" fmla="*/ 502023 h 1553882"/>
                    <a:gd name="connsiteX59" fmla="*/ 1139077 w 1379763"/>
                    <a:gd name="connsiteY59" fmla="*/ 513976 h 1553882"/>
                    <a:gd name="connsiteX60" fmla="*/ 1121147 w 1379763"/>
                    <a:gd name="connsiteY60" fmla="*/ 525929 h 1553882"/>
                    <a:gd name="connsiteX61" fmla="*/ 1091265 w 1379763"/>
                    <a:gd name="connsiteY61" fmla="*/ 561788 h 1553882"/>
                    <a:gd name="connsiteX62" fmla="*/ 1061383 w 1379763"/>
                    <a:gd name="connsiteY62" fmla="*/ 597647 h 1553882"/>
                    <a:gd name="connsiteX63" fmla="*/ 1055406 w 1379763"/>
                    <a:gd name="connsiteY63" fmla="*/ 621553 h 1553882"/>
                    <a:gd name="connsiteX64" fmla="*/ 1037477 w 1379763"/>
                    <a:gd name="connsiteY64" fmla="*/ 639482 h 1553882"/>
                    <a:gd name="connsiteX65" fmla="*/ 1025524 w 1379763"/>
                    <a:gd name="connsiteY65" fmla="*/ 657412 h 1553882"/>
                    <a:gd name="connsiteX66" fmla="*/ 1019547 w 1379763"/>
                    <a:gd name="connsiteY66" fmla="*/ 675341 h 1553882"/>
                    <a:gd name="connsiteX67" fmla="*/ 989665 w 1379763"/>
                    <a:gd name="connsiteY67" fmla="*/ 717176 h 1553882"/>
                    <a:gd name="connsiteX68" fmla="*/ 959783 w 1379763"/>
                    <a:gd name="connsiteY68" fmla="*/ 770965 h 1553882"/>
                    <a:gd name="connsiteX69" fmla="*/ 923924 w 1379763"/>
                    <a:gd name="connsiteY69" fmla="*/ 830729 h 1553882"/>
                    <a:gd name="connsiteX70" fmla="*/ 911971 w 1379763"/>
                    <a:gd name="connsiteY70" fmla="*/ 848659 h 1553882"/>
                    <a:gd name="connsiteX71" fmla="*/ 894042 w 1379763"/>
                    <a:gd name="connsiteY71" fmla="*/ 860612 h 1553882"/>
                    <a:gd name="connsiteX72" fmla="*/ 840253 w 1379763"/>
                    <a:gd name="connsiteY72" fmla="*/ 920376 h 1553882"/>
                    <a:gd name="connsiteX73" fmla="*/ 774512 w 1379763"/>
                    <a:gd name="connsiteY73" fmla="*/ 980141 h 1553882"/>
                    <a:gd name="connsiteX74" fmla="*/ 756583 w 1379763"/>
                    <a:gd name="connsiteY74" fmla="*/ 998070 h 1553882"/>
                    <a:gd name="connsiteX75" fmla="*/ 732677 w 1379763"/>
                    <a:gd name="connsiteY75" fmla="*/ 1033929 h 1553882"/>
                    <a:gd name="connsiteX76" fmla="*/ 708771 w 1379763"/>
                    <a:gd name="connsiteY76" fmla="*/ 1075765 h 1553882"/>
                    <a:gd name="connsiteX77" fmla="*/ 702795 w 1379763"/>
                    <a:gd name="connsiteY77" fmla="*/ 1093694 h 1553882"/>
                    <a:gd name="connsiteX78" fmla="*/ 678889 w 1379763"/>
                    <a:gd name="connsiteY78" fmla="*/ 1129553 h 1553882"/>
                    <a:gd name="connsiteX79" fmla="*/ 672912 w 1379763"/>
                    <a:gd name="connsiteY79" fmla="*/ 1147482 h 1553882"/>
                    <a:gd name="connsiteX80" fmla="*/ 654983 w 1379763"/>
                    <a:gd name="connsiteY80" fmla="*/ 1159435 h 1553882"/>
                    <a:gd name="connsiteX81" fmla="*/ 619124 w 1379763"/>
                    <a:gd name="connsiteY81" fmla="*/ 1213223 h 1553882"/>
                    <a:gd name="connsiteX82" fmla="*/ 607171 w 1379763"/>
                    <a:gd name="connsiteY82" fmla="*/ 1231153 h 1553882"/>
                    <a:gd name="connsiteX83" fmla="*/ 595218 w 1379763"/>
                    <a:gd name="connsiteY83" fmla="*/ 1249082 h 1553882"/>
                    <a:gd name="connsiteX84" fmla="*/ 589242 w 1379763"/>
                    <a:gd name="connsiteY84" fmla="*/ 1267012 h 1553882"/>
                    <a:gd name="connsiteX85" fmla="*/ 595218 w 1379763"/>
                    <a:gd name="connsiteY85" fmla="*/ 1290917 h 1553882"/>
                    <a:gd name="connsiteX86" fmla="*/ 571312 w 1379763"/>
                    <a:gd name="connsiteY86" fmla="*/ 1296894 h 1553882"/>
                    <a:gd name="connsiteX87" fmla="*/ 529477 w 1379763"/>
                    <a:gd name="connsiteY87" fmla="*/ 1308847 h 1553882"/>
                    <a:gd name="connsiteX88" fmla="*/ 469712 w 1379763"/>
                    <a:gd name="connsiteY88" fmla="*/ 1314823 h 1553882"/>
                    <a:gd name="connsiteX89" fmla="*/ 451783 w 1379763"/>
                    <a:gd name="connsiteY89" fmla="*/ 1320800 h 1553882"/>
                    <a:gd name="connsiteX90" fmla="*/ 433853 w 1379763"/>
                    <a:gd name="connsiteY90" fmla="*/ 1410447 h 1553882"/>
                    <a:gd name="connsiteX91" fmla="*/ 356159 w 1379763"/>
                    <a:gd name="connsiteY91" fmla="*/ 1398494 h 1553882"/>
                    <a:gd name="connsiteX92" fmla="*/ 320300 w 1379763"/>
                    <a:gd name="connsiteY92" fmla="*/ 1386541 h 1553882"/>
                    <a:gd name="connsiteX93" fmla="*/ 302371 w 1379763"/>
                    <a:gd name="connsiteY93" fmla="*/ 1380565 h 1553882"/>
                    <a:gd name="connsiteX94" fmla="*/ 296395 w 1379763"/>
                    <a:gd name="connsiteY94" fmla="*/ 1398494 h 1553882"/>
                    <a:gd name="connsiteX95" fmla="*/ 302371 w 1379763"/>
                    <a:gd name="connsiteY95" fmla="*/ 1446306 h 1553882"/>
                    <a:gd name="connsiteX96" fmla="*/ 320300 w 1379763"/>
                    <a:gd name="connsiteY96" fmla="*/ 1464235 h 1553882"/>
                    <a:gd name="connsiteX97" fmla="*/ 356159 w 1379763"/>
                    <a:gd name="connsiteY97" fmla="*/ 1488141 h 1553882"/>
                    <a:gd name="connsiteX98" fmla="*/ 380065 w 1379763"/>
                    <a:gd name="connsiteY98" fmla="*/ 1494117 h 1553882"/>
                    <a:gd name="connsiteX99" fmla="*/ 397995 w 1379763"/>
                    <a:gd name="connsiteY99" fmla="*/ 1500094 h 1553882"/>
                    <a:gd name="connsiteX100" fmla="*/ 517524 w 1379763"/>
                    <a:gd name="connsiteY100" fmla="*/ 1512047 h 1553882"/>
                    <a:gd name="connsiteX101" fmla="*/ 493618 w 1379763"/>
                    <a:gd name="connsiteY101" fmla="*/ 1518023 h 1553882"/>
                    <a:gd name="connsiteX102" fmla="*/ 439830 w 1379763"/>
                    <a:gd name="connsiteY102" fmla="*/ 1512047 h 1553882"/>
                    <a:gd name="connsiteX103" fmla="*/ 403971 w 1379763"/>
                    <a:gd name="connsiteY103" fmla="*/ 1500094 h 1553882"/>
                    <a:gd name="connsiteX104" fmla="*/ 386042 w 1379763"/>
                    <a:gd name="connsiteY104" fmla="*/ 1494117 h 1553882"/>
                    <a:gd name="connsiteX105" fmla="*/ 356159 w 1379763"/>
                    <a:gd name="connsiteY105" fmla="*/ 1482165 h 1553882"/>
                    <a:gd name="connsiteX106" fmla="*/ 278465 w 1379763"/>
                    <a:gd name="connsiteY106" fmla="*/ 1470212 h 1553882"/>
                    <a:gd name="connsiteX107" fmla="*/ 260536 w 1379763"/>
                    <a:gd name="connsiteY107" fmla="*/ 1476188 h 1553882"/>
                    <a:gd name="connsiteX108" fmla="*/ 248583 w 1379763"/>
                    <a:gd name="connsiteY108" fmla="*/ 1512047 h 1553882"/>
                    <a:gd name="connsiteX109" fmla="*/ 242606 w 1379763"/>
                    <a:gd name="connsiteY109" fmla="*/ 1547906 h 1553882"/>
                    <a:gd name="connsiteX110" fmla="*/ 218700 w 1379763"/>
                    <a:gd name="connsiteY110" fmla="*/ 1553882 h 1553882"/>
                    <a:gd name="connsiteX111" fmla="*/ 123077 w 1379763"/>
                    <a:gd name="connsiteY111" fmla="*/ 1547906 h 1553882"/>
                    <a:gd name="connsiteX112" fmla="*/ 119249 w 1379763"/>
                    <a:gd name="connsiteY11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87642 w 1379763"/>
                    <a:gd name="connsiteY19" fmla="*/ 717176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54713 w 1379763"/>
                    <a:gd name="connsiteY16" fmla="*/ 89422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13065 w 1348714"/>
                    <a:gd name="connsiteY14" fmla="*/ 1137631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4169 w 1348714"/>
                    <a:gd name="connsiteY21" fmla="*/ 669365 h 1553882"/>
                    <a:gd name="connsiteX22" fmla="*/ 582098 w 1348714"/>
                    <a:gd name="connsiteY22" fmla="*/ 657412 h 1553882"/>
                    <a:gd name="connsiteX23" fmla="*/ 617957 w 1348714"/>
                    <a:gd name="connsiteY23" fmla="*/ 621553 h 1553882"/>
                    <a:gd name="connsiteX24" fmla="*/ 629910 w 1348714"/>
                    <a:gd name="connsiteY24" fmla="*/ 567765 h 1553882"/>
                    <a:gd name="connsiteX25" fmla="*/ 641863 w 1348714"/>
                    <a:gd name="connsiteY25" fmla="*/ 496047 h 1553882"/>
                    <a:gd name="connsiteX26" fmla="*/ 677722 w 1348714"/>
                    <a:gd name="connsiteY26" fmla="*/ 430306 h 1553882"/>
                    <a:gd name="connsiteX27" fmla="*/ 695651 w 1348714"/>
                    <a:gd name="connsiteY27" fmla="*/ 406400 h 1553882"/>
                    <a:gd name="connsiteX28" fmla="*/ 737487 w 1348714"/>
                    <a:gd name="connsiteY28" fmla="*/ 364565 h 1553882"/>
                    <a:gd name="connsiteX29" fmla="*/ 779322 w 1348714"/>
                    <a:gd name="connsiteY29" fmla="*/ 310776 h 1553882"/>
                    <a:gd name="connsiteX30" fmla="*/ 809204 w 1348714"/>
                    <a:gd name="connsiteY30" fmla="*/ 274917 h 1553882"/>
                    <a:gd name="connsiteX31" fmla="*/ 833110 w 1348714"/>
                    <a:gd name="connsiteY31" fmla="*/ 239059 h 1553882"/>
                    <a:gd name="connsiteX32" fmla="*/ 845063 w 1348714"/>
                    <a:gd name="connsiteY32" fmla="*/ 221129 h 1553882"/>
                    <a:gd name="connsiteX33" fmla="*/ 862993 w 1348714"/>
                    <a:gd name="connsiteY33" fmla="*/ 197223 h 1553882"/>
                    <a:gd name="connsiteX34" fmla="*/ 886898 w 1348714"/>
                    <a:gd name="connsiteY34" fmla="*/ 161365 h 1553882"/>
                    <a:gd name="connsiteX35" fmla="*/ 892875 w 1348714"/>
                    <a:gd name="connsiteY35" fmla="*/ 137459 h 1553882"/>
                    <a:gd name="connsiteX36" fmla="*/ 934710 w 1348714"/>
                    <a:gd name="connsiteY36" fmla="*/ 89647 h 1553882"/>
                    <a:gd name="connsiteX37" fmla="*/ 958616 w 1348714"/>
                    <a:gd name="connsiteY37" fmla="*/ 77694 h 1553882"/>
                    <a:gd name="connsiteX38" fmla="*/ 976546 w 1348714"/>
                    <a:gd name="connsiteY38" fmla="*/ 71717 h 1553882"/>
                    <a:gd name="connsiteX39" fmla="*/ 994475 w 1348714"/>
                    <a:gd name="connsiteY39" fmla="*/ 59765 h 1553882"/>
                    <a:gd name="connsiteX40" fmla="*/ 1012404 w 1348714"/>
                    <a:gd name="connsiteY40" fmla="*/ 53788 h 1553882"/>
                    <a:gd name="connsiteX41" fmla="*/ 1030334 w 1348714"/>
                    <a:gd name="connsiteY41" fmla="*/ 41835 h 1553882"/>
                    <a:gd name="connsiteX42" fmla="*/ 1048263 w 1348714"/>
                    <a:gd name="connsiteY42" fmla="*/ 35859 h 1553882"/>
                    <a:gd name="connsiteX43" fmla="*/ 1072169 w 1348714"/>
                    <a:gd name="connsiteY43" fmla="*/ 23906 h 1553882"/>
                    <a:gd name="connsiteX44" fmla="*/ 1119981 w 1348714"/>
                    <a:gd name="connsiteY44" fmla="*/ 17929 h 1553882"/>
                    <a:gd name="connsiteX45" fmla="*/ 1185722 w 1348714"/>
                    <a:gd name="connsiteY45" fmla="*/ 5976 h 1553882"/>
                    <a:gd name="connsiteX46" fmla="*/ 1281346 w 1348714"/>
                    <a:gd name="connsiteY46" fmla="*/ 0 h 1553882"/>
                    <a:gd name="connsiteX47" fmla="*/ 1293298 w 1348714"/>
                    <a:gd name="connsiteY47" fmla="*/ 65741 h 1553882"/>
                    <a:gd name="connsiteX48" fmla="*/ 1305251 w 1348714"/>
                    <a:gd name="connsiteY48" fmla="*/ 101600 h 1553882"/>
                    <a:gd name="connsiteX49" fmla="*/ 1341110 w 1348714"/>
                    <a:gd name="connsiteY49" fmla="*/ 161365 h 1553882"/>
                    <a:gd name="connsiteX50" fmla="*/ 1341110 w 1348714"/>
                    <a:gd name="connsiteY50" fmla="*/ 298823 h 1553882"/>
                    <a:gd name="connsiteX51" fmla="*/ 1329157 w 1348714"/>
                    <a:gd name="connsiteY51" fmla="*/ 316753 h 1553882"/>
                    <a:gd name="connsiteX52" fmla="*/ 1293298 w 1348714"/>
                    <a:gd name="connsiteY52" fmla="*/ 388470 h 1553882"/>
                    <a:gd name="connsiteX53" fmla="*/ 1239510 w 1348714"/>
                    <a:gd name="connsiteY53" fmla="*/ 424329 h 1553882"/>
                    <a:gd name="connsiteX54" fmla="*/ 1221581 w 1348714"/>
                    <a:gd name="connsiteY54" fmla="*/ 436282 h 1553882"/>
                    <a:gd name="connsiteX55" fmla="*/ 1179746 w 1348714"/>
                    <a:gd name="connsiteY55" fmla="*/ 466165 h 1553882"/>
                    <a:gd name="connsiteX56" fmla="*/ 1125957 w 1348714"/>
                    <a:gd name="connsiteY56" fmla="*/ 502023 h 1553882"/>
                    <a:gd name="connsiteX57" fmla="*/ 1108028 w 1348714"/>
                    <a:gd name="connsiteY57" fmla="*/ 513976 h 1553882"/>
                    <a:gd name="connsiteX58" fmla="*/ 1090098 w 1348714"/>
                    <a:gd name="connsiteY58" fmla="*/ 525929 h 1553882"/>
                    <a:gd name="connsiteX59" fmla="*/ 1060216 w 1348714"/>
                    <a:gd name="connsiteY59" fmla="*/ 561788 h 1553882"/>
                    <a:gd name="connsiteX60" fmla="*/ 1030334 w 1348714"/>
                    <a:gd name="connsiteY60" fmla="*/ 597647 h 1553882"/>
                    <a:gd name="connsiteX61" fmla="*/ 1024357 w 1348714"/>
                    <a:gd name="connsiteY61" fmla="*/ 621553 h 1553882"/>
                    <a:gd name="connsiteX62" fmla="*/ 1006428 w 1348714"/>
                    <a:gd name="connsiteY62" fmla="*/ 639482 h 1553882"/>
                    <a:gd name="connsiteX63" fmla="*/ 994475 w 1348714"/>
                    <a:gd name="connsiteY63" fmla="*/ 657412 h 1553882"/>
                    <a:gd name="connsiteX64" fmla="*/ 988498 w 1348714"/>
                    <a:gd name="connsiteY64" fmla="*/ 675341 h 1553882"/>
                    <a:gd name="connsiteX65" fmla="*/ 958616 w 1348714"/>
                    <a:gd name="connsiteY65" fmla="*/ 717176 h 1553882"/>
                    <a:gd name="connsiteX66" fmla="*/ 928734 w 1348714"/>
                    <a:gd name="connsiteY66" fmla="*/ 770965 h 1553882"/>
                    <a:gd name="connsiteX67" fmla="*/ 892875 w 1348714"/>
                    <a:gd name="connsiteY67" fmla="*/ 830729 h 1553882"/>
                    <a:gd name="connsiteX68" fmla="*/ 880922 w 1348714"/>
                    <a:gd name="connsiteY68" fmla="*/ 848659 h 1553882"/>
                    <a:gd name="connsiteX69" fmla="*/ 862993 w 1348714"/>
                    <a:gd name="connsiteY69" fmla="*/ 860612 h 1553882"/>
                    <a:gd name="connsiteX70" fmla="*/ 809204 w 1348714"/>
                    <a:gd name="connsiteY70" fmla="*/ 920376 h 1553882"/>
                    <a:gd name="connsiteX71" fmla="*/ 743463 w 1348714"/>
                    <a:gd name="connsiteY71" fmla="*/ 980141 h 1553882"/>
                    <a:gd name="connsiteX72" fmla="*/ 725534 w 1348714"/>
                    <a:gd name="connsiteY72" fmla="*/ 998070 h 1553882"/>
                    <a:gd name="connsiteX73" fmla="*/ 701628 w 1348714"/>
                    <a:gd name="connsiteY73" fmla="*/ 1033929 h 1553882"/>
                    <a:gd name="connsiteX74" fmla="*/ 677722 w 1348714"/>
                    <a:gd name="connsiteY74" fmla="*/ 1075765 h 1553882"/>
                    <a:gd name="connsiteX75" fmla="*/ 671746 w 1348714"/>
                    <a:gd name="connsiteY75" fmla="*/ 1093694 h 1553882"/>
                    <a:gd name="connsiteX76" fmla="*/ 647840 w 1348714"/>
                    <a:gd name="connsiteY76" fmla="*/ 1129553 h 1553882"/>
                    <a:gd name="connsiteX77" fmla="*/ 641863 w 1348714"/>
                    <a:gd name="connsiteY77" fmla="*/ 1147482 h 1553882"/>
                    <a:gd name="connsiteX78" fmla="*/ 623934 w 1348714"/>
                    <a:gd name="connsiteY78" fmla="*/ 1159435 h 1553882"/>
                    <a:gd name="connsiteX79" fmla="*/ 588075 w 1348714"/>
                    <a:gd name="connsiteY79" fmla="*/ 1213223 h 1553882"/>
                    <a:gd name="connsiteX80" fmla="*/ 576122 w 1348714"/>
                    <a:gd name="connsiteY80" fmla="*/ 1231153 h 1553882"/>
                    <a:gd name="connsiteX81" fmla="*/ 564169 w 1348714"/>
                    <a:gd name="connsiteY81" fmla="*/ 1249082 h 1553882"/>
                    <a:gd name="connsiteX82" fmla="*/ 558193 w 1348714"/>
                    <a:gd name="connsiteY82" fmla="*/ 1267012 h 1553882"/>
                    <a:gd name="connsiteX83" fmla="*/ 564169 w 1348714"/>
                    <a:gd name="connsiteY83" fmla="*/ 1290917 h 1553882"/>
                    <a:gd name="connsiteX84" fmla="*/ 540263 w 1348714"/>
                    <a:gd name="connsiteY84" fmla="*/ 1296894 h 1553882"/>
                    <a:gd name="connsiteX85" fmla="*/ 498428 w 1348714"/>
                    <a:gd name="connsiteY85" fmla="*/ 1308847 h 1553882"/>
                    <a:gd name="connsiteX86" fmla="*/ 438663 w 1348714"/>
                    <a:gd name="connsiteY86" fmla="*/ 1314823 h 1553882"/>
                    <a:gd name="connsiteX87" fmla="*/ 420734 w 1348714"/>
                    <a:gd name="connsiteY87" fmla="*/ 1320800 h 1553882"/>
                    <a:gd name="connsiteX88" fmla="*/ 402804 w 1348714"/>
                    <a:gd name="connsiteY88" fmla="*/ 1410447 h 1553882"/>
                    <a:gd name="connsiteX89" fmla="*/ 325110 w 1348714"/>
                    <a:gd name="connsiteY89" fmla="*/ 1398494 h 1553882"/>
                    <a:gd name="connsiteX90" fmla="*/ 289251 w 1348714"/>
                    <a:gd name="connsiteY90" fmla="*/ 1386541 h 1553882"/>
                    <a:gd name="connsiteX91" fmla="*/ 271322 w 1348714"/>
                    <a:gd name="connsiteY91" fmla="*/ 1380565 h 1553882"/>
                    <a:gd name="connsiteX92" fmla="*/ 265346 w 1348714"/>
                    <a:gd name="connsiteY92" fmla="*/ 1398494 h 1553882"/>
                    <a:gd name="connsiteX93" fmla="*/ 271322 w 1348714"/>
                    <a:gd name="connsiteY93" fmla="*/ 1446306 h 1553882"/>
                    <a:gd name="connsiteX94" fmla="*/ 289251 w 1348714"/>
                    <a:gd name="connsiteY94" fmla="*/ 1464235 h 1553882"/>
                    <a:gd name="connsiteX95" fmla="*/ 325110 w 1348714"/>
                    <a:gd name="connsiteY95" fmla="*/ 1488141 h 1553882"/>
                    <a:gd name="connsiteX96" fmla="*/ 349016 w 1348714"/>
                    <a:gd name="connsiteY96" fmla="*/ 1494117 h 1553882"/>
                    <a:gd name="connsiteX97" fmla="*/ 366946 w 1348714"/>
                    <a:gd name="connsiteY97" fmla="*/ 1500094 h 1553882"/>
                    <a:gd name="connsiteX98" fmla="*/ 486475 w 1348714"/>
                    <a:gd name="connsiteY98" fmla="*/ 1512047 h 1553882"/>
                    <a:gd name="connsiteX99" fmla="*/ 462569 w 1348714"/>
                    <a:gd name="connsiteY99" fmla="*/ 1518023 h 1553882"/>
                    <a:gd name="connsiteX100" fmla="*/ 408781 w 1348714"/>
                    <a:gd name="connsiteY100" fmla="*/ 1512047 h 1553882"/>
                    <a:gd name="connsiteX101" fmla="*/ 372922 w 1348714"/>
                    <a:gd name="connsiteY101" fmla="*/ 1500094 h 1553882"/>
                    <a:gd name="connsiteX102" fmla="*/ 354993 w 1348714"/>
                    <a:gd name="connsiteY102" fmla="*/ 1494117 h 1553882"/>
                    <a:gd name="connsiteX103" fmla="*/ 325110 w 1348714"/>
                    <a:gd name="connsiteY103" fmla="*/ 1482165 h 1553882"/>
                    <a:gd name="connsiteX104" fmla="*/ 247416 w 1348714"/>
                    <a:gd name="connsiteY104" fmla="*/ 1470212 h 1553882"/>
                    <a:gd name="connsiteX105" fmla="*/ 229487 w 1348714"/>
                    <a:gd name="connsiteY105" fmla="*/ 1476188 h 1553882"/>
                    <a:gd name="connsiteX106" fmla="*/ 217534 w 1348714"/>
                    <a:gd name="connsiteY106" fmla="*/ 1512047 h 1553882"/>
                    <a:gd name="connsiteX107" fmla="*/ 211557 w 1348714"/>
                    <a:gd name="connsiteY107" fmla="*/ 1547906 h 1553882"/>
                    <a:gd name="connsiteX108" fmla="*/ 187651 w 1348714"/>
                    <a:gd name="connsiteY108" fmla="*/ 1553882 h 1553882"/>
                    <a:gd name="connsiteX109" fmla="*/ 92028 w 1348714"/>
                    <a:gd name="connsiteY109" fmla="*/ 1547906 h 1553882"/>
                    <a:gd name="connsiteX110" fmla="*/ 88200 w 1348714"/>
                    <a:gd name="connsiteY11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82098 w 1348714"/>
                    <a:gd name="connsiteY21" fmla="*/ 657412 h 1553882"/>
                    <a:gd name="connsiteX22" fmla="*/ 617957 w 1348714"/>
                    <a:gd name="connsiteY22" fmla="*/ 621553 h 1553882"/>
                    <a:gd name="connsiteX23" fmla="*/ 629910 w 1348714"/>
                    <a:gd name="connsiteY23" fmla="*/ 567765 h 1553882"/>
                    <a:gd name="connsiteX24" fmla="*/ 641863 w 1348714"/>
                    <a:gd name="connsiteY24" fmla="*/ 496047 h 1553882"/>
                    <a:gd name="connsiteX25" fmla="*/ 677722 w 1348714"/>
                    <a:gd name="connsiteY25" fmla="*/ 430306 h 1553882"/>
                    <a:gd name="connsiteX26" fmla="*/ 695651 w 1348714"/>
                    <a:gd name="connsiteY26" fmla="*/ 406400 h 1553882"/>
                    <a:gd name="connsiteX27" fmla="*/ 737487 w 1348714"/>
                    <a:gd name="connsiteY27" fmla="*/ 364565 h 1553882"/>
                    <a:gd name="connsiteX28" fmla="*/ 779322 w 1348714"/>
                    <a:gd name="connsiteY28" fmla="*/ 310776 h 1553882"/>
                    <a:gd name="connsiteX29" fmla="*/ 809204 w 1348714"/>
                    <a:gd name="connsiteY29" fmla="*/ 274917 h 1553882"/>
                    <a:gd name="connsiteX30" fmla="*/ 833110 w 1348714"/>
                    <a:gd name="connsiteY30" fmla="*/ 239059 h 1553882"/>
                    <a:gd name="connsiteX31" fmla="*/ 845063 w 1348714"/>
                    <a:gd name="connsiteY31" fmla="*/ 221129 h 1553882"/>
                    <a:gd name="connsiteX32" fmla="*/ 862993 w 1348714"/>
                    <a:gd name="connsiteY32" fmla="*/ 197223 h 1553882"/>
                    <a:gd name="connsiteX33" fmla="*/ 886898 w 1348714"/>
                    <a:gd name="connsiteY33" fmla="*/ 161365 h 1553882"/>
                    <a:gd name="connsiteX34" fmla="*/ 892875 w 1348714"/>
                    <a:gd name="connsiteY34" fmla="*/ 137459 h 1553882"/>
                    <a:gd name="connsiteX35" fmla="*/ 934710 w 1348714"/>
                    <a:gd name="connsiteY35" fmla="*/ 89647 h 1553882"/>
                    <a:gd name="connsiteX36" fmla="*/ 958616 w 1348714"/>
                    <a:gd name="connsiteY36" fmla="*/ 77694 h 1553882"/>
                    <a:gd name="connsiteX37" fmla="*/ 976546 w 1348714"/>
                    <a:gd name="connsiteY37" fmla="*/ 71717 h 1553882"/>
                    <a:gd name="connsiteX38" fmla="*/ 994475 w 1348714"/>
                    <a:gd name="connsiteY38" fmla="*/ 59765 h 1553882"/>
                    <a:gd name="connsiteX39" fmla="*/ 1012404 w 1348714"/>
                    <a:gd name="connsiteY39" fmla="*/ 53788 h 1553882"/>
                    <a:gd name="connsiteX40" fmla="*/ 1030334 w 1348714"/>
                    <a:gd name="connsiteY40" fmla="*/ 41835 h 1553882"/>
                    <a:gd name="connsiteX41" fmla="*/ 1048263 w 1348714"/>
                    <a:gd name="connsiteY41" fmla="*/ 35859 h 1553882"/>
                    <a:gd name="connsiteX42" fmla="*/ 1072169 w 1348714"/>
                    <a:gd name="connsiteY42" fmla="*/ 23906 h 1553882"/>
                    <a:gd name="connsiteX43" fmla="*/ 1119981 w 1348714"/>
                    <a:gd name="connsiteY43" fmla="*/ 17929 h 1553882"/>
                    <a:gd name="connsiteX44" fmla="*/ 1185722 w 1348714"/>
                    <a:gd name="connsiteY44" fmla="*/ 5976 h 1553882"/>
                    <a:gd name="connsiteX45" fmla="*/ 1281346 w 1348714"/>
                    <a:gd name="connsiteY45" fmla="*/ 0 h 1553882"/>
                    <a:gd name="connsiteX46" fmla="*/ 1293298 w 1348714"/>
                    <a:gd name="connsiteY46" fmla="*/ 65741 h 1553882"/>
                    <a:gd name="connsiteX47" fmla="*/ 1305251 w 1348714"/>
                    <a:gd name="connsiteY47" fmla="*/ 101600 h 1553882"/>
                    <a:gd name="connsiteX48" fmla="*/ 1341110 w 1348714"/>
                    <a:gd name="connsiteY48" fmla="*/ 161365 h 1553882"/>
                    <a:gd name="connsiteX49" fmla="*/ 1341110 w 1348714"/>
                    <a:gd name="connsiteY49" fmla="*/ 298823 h 1553882"/>
                    <a:gd name="connsiteX50" fmla="*/ 1329157 w 1348714"/>
                    <a:gd name="connsiteY50" fmla="*/ 316753 h 1553882"/>
                    <a:gd name="connsiteX51" fmla="*/ 1293298 w 1348714"/>
                    <a:gd name="connsiteY51" fmla="*/ 388470 h 1553882"/>
                    <a:gd name="connsiteX52" fmla="*/ 1239510 w 1348714"/>
                    <a:gd name="connsiteY52" fmla="*/ 424329 h 1553882"/>
                    <a:gd name="connsiteX53" fmla="*/ 1221581 w 1348714"/>
                    <a:gd name="connsiteY53" fmla="*/ 436282 h 1553882"/>
                    <a:gd name="connsiteX54" fmla="*/ 1179746 w 1348714"/>
                    <a:gd name="connsiteY54" fmla="*/ 466165 h 1553882"/>
                    <a:gd name="connsiteX55" fmla="*/ 1125957 w 1348714"/>
                    <a:gd name="connsiteY55" fmla="*/ 502023 h 1553882"/>
                    <a:gd name="connsiteX56" fmla="*/ 1108028 w 1348714"/>
                    <a:gd name="connsiteY56" fmla="*/ 513976 h 1553882"/>
                    <a:gd name="connsiteX57" fmla="*/ 1090098 w 1348714"/>
                    <a:gd name="connsiteY57" fmla="*/ 525929 h 1553882"/>
                    <a:gd name="connsiteX58" fmla="*/ 1060216 w 1348714"/>
                    <a:gd name="connsiteY58" fmla="*/ 561788 h 1553882"/>
                    <a:gd name="connsiteX59" fmla="*/ 1030334 w 1348714"/>
                    <a:gd name="connsiteY59" fmla="*/ 597647 h 1553882"/>
                    <a:gd name="connsiteX60" fmla="*/ 1024357 w 1348714"/>
                    <a:gd name="connsiteY60" fmla="*/ 621553 h 1553882"/>
                    <a:gd name="connsiteX61" fmla="*/ 1006428 w 1348714"/>
                    <a:gd name="connsiteY61" fmla="*/ 639482 h 1553882"/>
                    <a:gd name="connsiteX62" fmla="*/ 994475 w 1348714"/>
                    <a:gd name="connsiteY62" fmla="*/ 657412 h 1553882"/>
                    <a:gd name="connsiteX63" fmla="*/ 988498 w 1348714"/>
                    <a:gd name="connsiteY63" fmla="*/ 675341 h 1553882"/>
                    <a:gd name="connsiteX64" fmla="*/ 958616 w 1348714"/>
                    <a:gd name="connsiteY64" fmla="*/ 717176 h 1553882"/>
                    <a:gd name="connsiteX65" fmla="*/ 928734 w 1348714"/>
                    <a:gd name="connsiteY65" fmla="*/ 770965 h 1553882"/>
                    <a:gd name="connsiteX66" fmla="*/ 892875 w 1348714"/>
                    <a:gd name="connsiteY66" fmla="*/ 830729 h 1553882"/>
                    <a:gd name="connsiteX67" fmla="*/ 880922 w 1348714"/>
                    <a:gd name="connsiteY67" fmla="*/ 848659 h 1553882"/>
                    <a:gd name="connsiteX68" fmla="*/ 862993 w 1348714"/>
                    <a:gd name="connsiteY68" fmla="*/ 860612 h 1553882"/>
                    <a:gd name="connsiteX69" fmla="*/ 809204 w 1348714"/>
                    <a:gd name="connsiteY69" fmla="*/ 920376 h 1553882"/>
                    <a:gd name="connsiteX70" fmla="*/ 743463 w 1348714"/>
                    <a:gd name="connsiteY70" fmla="*/ 980141 h 1553882"/>
                    <a:gd name="connsiteX71" fmla="*/ 725534 w 1348714"/>
                    <a:gd name="connsiteY71" fmla="*/ 998070 h 1553882"/>
                    <a:gd name="connsiteX72" fmla="*/ 701628 w 1348714"/>
                    <a:gd name="connsiteY72" fmla="*/ 1033929 h 1553882"/>
                    <a:gd name="connsiteX73" fmla="*/ 677722 w 1348714"/>
                    <a:gd name="connsiteY73" fmla="*/ 1075765 h 1553882"/>
                    <a:gd name="connsiteX74" fmla="*/ 671746 w 1348714"/>
                    <a:gd name="connsiteY74" fmla="*/ 1093694 h 1553882"/>
                    <a:gd name="connsiteX75" fmla="*/ 647840 w 1348714"/>
                    <a:gd name="connsiteY75" fmla="*/ 1129553 h 1553882"/>
                    <a:gd name="connsiteX76" fmla="*/ 641863 w 1348714"/>
                    <a:gd name="connsiteY76" fmla="*/ 1147482 h 1553882"/>
                    <a:gd name="connsiteX77" fmla="*/ 623934 w 1348714"/>
                    <a:gd name="connsiteY77" fmla="*/ 1159435 h 1553882"/>
                    <a:gd name="connsiteX78" fmla="*/ 588075 w 1348714"/>
                    <a:gd name="connsiteY78" fmla="*/ 1213223 h 1553882"/>
                    <a:gd name="connsiteX79" fmla="*/ 576122 w 1348714"/>
                    <a:gd name="connsiteY79" fmla="*/ 1231153 h 1553882"/>
                    <a:gd name="connsiteX80" fmla="*/ 564169 w 1348714"/>
                    <a:gd name="connsiteY80" fmla="*/ 1249082 h 1553882"/>
                    <a:gd name="connsiteX81" fmla="*/ 558193 w 1348714"/>
                    <a:gd name="connsiteY81" fmla="*/ 1267012 h 1553882"/>
                    <a:gd name="connsiteX82" fmla="*/ 564169 w 1348714"/>
                    <a:gd name="connsiteY82" fmla="*/ 1290917 h 1553882"/>
                    <a:gd name="connsiteX83" fmla="*/ 540263 w 1348714"/>
                    <a:gd name="connsiteY83" fmla="*/ 1296894 h 1553882"/>
                    <a:gd name="connsiteX84" fmla="*/ 498428 w 1348714"/>
                    <a:gd name="connsiteY84" fmla="*/ 1308847 h 1553882"/>
                    <a:gd name="connsiteX85" fmla="*/ 438663 w 1348714"/>
                    <a:gd name="connsiteY85" fmla="*/ 1314823 h 1553882"/>
                    <a:gd name="connsiteX86" fmla="*/ 420734 w 1348714"/>
                    <a:gd name="connsiteY86" fmla="*/ 1320800 h 1553882"/>
                    <a:gd name="connsiteX87" fmla="*/ 402804 w 1348714"/>
                    <a:gd name="connsiteY87" fmla="*/ 1410447 h 1553882"/>
                    <a:gd name="connsiteX88" fmla="*/ 325110 w 1348714"/>
                    <a:gd name="connsiteY88" fmla="*/ 1398494 h 1553882"/>
                    <a:gd name="connsiteX89" fmla="*/ 289251 w 1348714"/>
                    <a:gd name="connsiteY89" fmla="*/ 1386541 h 1553882"/>
                    <a:gd name="connsiteX90" fmla="*/ 271322 w 1348714"/>
                    <a:gd name="connsiteY90" fmla="*/ 1380565 h 1553882"/>
                    <a:gd name="connsiteX91" fmla="*/ 265346 w 1348714"/>
                    <a:gd name="connsiteY91" fmla="*/ 1398494 h 1553882"/>
                    <a:gd name="connsiteX92" fmla="*/ 271322 w 1348714"/>
                    <a:gd name="connsiteY92" fmla="*/ 1446306 h 1553882"/>
                    <a:gd name="connsiteX93" fmla="*/ 289251 w 1348714"/>
                    <a:gd name="connsiteY93" fmla="*/ 1464235 h 1553882"/>
                    <a:gd name="connsiteX94" fmla="*/ 325110 w 1348714"/>
                    <a:gd name="connsiteY94" fmla="*/ 1488141 h 1553882"/>
                    <a:gd name="connsiteX95" fmla="*/ 349016 w 1348714"/>
                    <a:gd name="connsiteY95" fmla="*/ 1494117 h 1553882"/>
                    <a:gd name="connsiteX96" fmla="*/ 366946 w 1348714"/>
                    <a:gd name="connsiteY96" fmla="*/ 1500094 h 1553882"/>
                    <a:gd name="connsiteX97" fmla="*/ 486475 w 1348714"/>
                    <a:gd name="connsiteY97" fmla="*/ 1512047 h 1553882"/>
                    <a:gd name="connsiteX98" fmla="*/ 462569 w 1348714"/>
                    <a:gd name="connsiteY98" fmla="*/ 1518023 h 1553882"/>
                    <a:gd name="connsiteX99" fmla="*/ 408781 w 1348714"/>
                    <a:gd name="connsiteY99" fmla="*/ 1512047 h 1553882"/>
                    <a:gd name="connsiteX100" fmla="*/ 372922 w 1348714"/>
                    <a:gd name="connsiteY100" fmla="*/ 1500094 h 1553882"/>
                    <a:gd name="connsiteX101" fmla="*/ 354993 w 1348714"/>
                    <a:gd name="connsiteY101" fmla="*/ 1494117 h 1553882"/>
                    <a:gd name="connsiteX102" fmla="*/ 325110 w 1348714"/>
                    <a:gd name="connsiteY102" fmla="*/ 1482165 h 1553882"/>
                    <a:gd name="connsiteX103" fmla="*/ 247416 w 1348714"/>
                    <a:gd name="connsiteY103" fmla="*/ 1470212 h 1553882"/>
                    <a:gd name="connsiteX104" fmla="*/ 229487 w 1348714"/>
                    <a:gd name="connsiteY104" fmla="*/ 1476188 h 1553882"/>
                    <a:gd name="connsiteX105" fmla="*/ 217534 w 1348714"/>
                    <a:gd name="connsiteY105" fmla="*/ 1512047 h 1553882"/>
                    <a:gd name="connsiteX106" fmla="*/ 211557 w 1348714"/>
                    <a:gd name="connsiteY106" fmla="*/ 1547906 h 1553882"/>
                    <a:gd name="connsiteX107" fmla="*/ 187651 w 1348714"/>
                    <a:gd name="connsiteY107" fmla="*/ 1553882 h 1553882"/>
                    <a:gd name="connsiteX108" fmla="*/ 92028 w 1348714"/>
                    <a:gd name="connsiteY108" fmla="*/ 1547906 h 1553882"/>
                    <a:gd name="connsiteX109" fmla="*/ 88200 w 1348714"/>
                    <a:gd name="connsiteY10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617957 w 1348714"/>
                    <a:gd name="connsiteY21" fmla="*/ 621553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41863 w 1348714"/>
                    <a:gd name="connsiteY22" fmla="*/ 496047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66062 w 1348714"/>
                    <a:gd name="connsiteY24" fmla="*/ 285984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79322 w 1348714"/>
                    <a:gd name="connsiteY24" fmla="*/ 3107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84085 w 1348714"/>
                    <a:gd name="connsiteY24" fmla="*/ 2726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45063 w 1348714"/>
                    <a:gd name="connsiteY26" fmla="*/ 221129 h 1553882"/>
                    <a:gd name="connsiteX27" fmla="*/ 862993 w 1348714"/>
                    <a:gd name="connsiteY27" fmla="*/ 197223 h 1553882"/>
                    <a:gd name="connsiteX28" fmla="*/ 886898 w 1348714"/>
                    <a:gd name="connsiteY28" fmla="*/ 161365 h 1553882"/>
                    <a:gd name="connsiteX29" fmla="*/ 892875 w 1348714"/>
                    <a:gd name="connsiteY29" fmla="*/ 137459 h 1553882"/>
                    <a:gd name="connsiteX30" fmla="*/ 934710 w 1348714"/>
                    <a:gd name="connsiteY30" fmla="*/ 89647 h 1553882"/>
                    <a:gd name="connsiteX31" fmla="*/ 958616 w 1348714"/>
                    <a:gd name="connsiteY31" fmla="*/ 77694 h 1553882"/>
                    <a:gd name="connsiteX32" fmla="*/ 976546 w 1348714"/>
                    <a:gd name="connsiteY32" fmla="*/ 71717 h 1553882"/>
                    <a:gd name="connsiteX33" fmla="*/ 994475 w 1348714"/>
                    <a:gd name="connsiteY33" fmla="*/ 59765 h 1553882"/>
                    <a:gd name="connsiteX34" fmla="*/ 1012404 w 1348714"/>
                    <a:gd name="connsiteY34" fmla="*/ 53788 h 1553882"/>
                    <a:gd name="connsiteX35" fmla="*/ 1030334 w 1348714"/>
                    <a:gd name="connsiteY35" fmla="*/ 41835 h 1553882"/>
                    <a:gd name="connsiteX36" fmla="*/ 1048263 w 1348714"/>
                    <a:gd name="connsiteY36" fmla="*/ 35859 h 1553882"/>
                    <a:gd name="connsiteX37" fmla="*/ 1072169 w 1348714"/>
                    <a:gd name="connsiteY37" fmla="*/ 23906 h 1553882"/>
                    <a:gd name="connsiteX38" fmla="*/ 1119981 w 1348714"/>
                    <a:gd name="connsiteY38" fmla="*/ 17929 h 1553882"/>
                    <a:gd name="connsiteX39" fmla="*/ 1185722 w 1348714"/>
                    <a:gd name="connsiteY39" fmla="*/ 5976 h 1553882"/>
                    <a:gd name="connsiteX40" fmla="*/ 1281346 w 1348714"/>
                    <a:gd name="connsiteY40" fmla="*/ 0 h 1553882"/>
                    <a:gd name="connsiteX41" fmla="*/ 1293298 w 1348714"/>
                    <a:gd name="connsiteY41" fmla="*/ 65741 h 1553882"/>
                    <a:gd name="connsiteX42" fmla="*/ 1305251 w 1348714"/>
                    <a:gd name="connsiteY42" fmla="*/ 101600 h 1553882"/>
                    <a:gd name="connsiteX43" fmla="*/ 1341110 w 1348714"/>
                    <a:gd name="connsiteY43" fmla="*/ 161365 h 1553882"/>
                    <a:gd name="connsiteX44" fmla="*/ 1341110 w 1348714"/>
                    <a:gd name="connsiteY44" fmla="*/ 298823 h 1553882"/>
                    <a:gd name="connsiteX45" fmla="*/ 1329157 w 1348714"/>
                    <a:gd name="connsiteY45" fmla="*/ 316753 h 1553882"/>
                    <a:gd name="connsiteX46" fmla="*/ 1293298 w 1348714"/>
                    <a:gd name="connsiteY46" fmla="*/ 388470 h 1553882"/>
                    <a:gd name="connsiteX47" fmla="*/ 1239510 w 1348714"/>
                    <a:gd name="connsiteY47" fmla="*/ 424329 h 1553882"/>
                    <a:gd name="connsiteX48" fmla="*/ 1221581 w 1348714"/>
                    <a:gd name="connsiteY48" fmla="*/ 436282 h 1553882"/>
                    <a:gd name="connsiteX49" fmla="*/ 1179746 w 1348714"/>
                    <a:gd name="connsiteY49" fmla="*/ 466165 h 1553882"/>
                    <a:gd name="connsiteX50" fmla="*/ 1125957 w 1348714"/>
                    <a:gd name="connsiteY50" fmla="*/ 502023 h 1553882"/>
                    <a:gd name="connsiteX51" fmla="*/ 1108028 w 1348714"/>
                    <a:gd name="connsiteY51" fmla="*/ 513976 h 1553882"/>
                    <a:gd name="connsiteX52" fmla="*/ 1090098 w 1348714"/>
                    <a:gd name="connsiteY52" fmla="*/ 525929 h 1553882"/>
                    <a:gd name="connsiteX53" fmla="*/ 1060216 w 1348714"/>
                    <a:gd name="connsiteY53" fmla="*/ 561788 h 1553882"/>
                    <a:gd name="connsiteX54" fmla="*/ 1030334 w 1348714"/>
                    <a:gd name="connsiteY54" fmla="*/ 597647 h 1553882"/>
                    <a:gd name="connsiteX55" fmla="*/ 1024357 w 1348714"/>
                    <a:gd name="connsiteY55" fmla="*/ 621553 h 1553882"/>
                    <a:gd name="connsiteX56" fmla="*/ 1006428 w 1348714"/>
                    <a:gd name="connsiteY56" fmla="*/ 639482 h 1553882"/>
                    <a:gd name="connsiteX57" fmla="*/ 994475 w 1348714"/>
                    <a:gd name="connsiteY57" fmla="*/ 657412 h 1553882"/>
                    <a:gd name="connsiteX58" fmla="*/ 988498 w 1348714"/>
                    <a:gd name="connsiteY58" fmla="*/ 675341 h 1553882"/>
                    <a:gd name="connsiteX59" fmla="*/ 958616 w 1348714"/>
                    <a:gd name="connsiteY59" fmla="*/ 717176 h 1553882"/>
                    <a:gd name="connsiteX60" fmla="*/ 928734 w 1348714"/>
                    <a:gd name="connsiteY60" fmla="*/ 770965 h 1553882"/>
                    <a:gd name="connsiteX61" fmla="*/ 892875 w 1348714"/>
                    <a:gd name="connsiteY61" fmla="*/ 830729 h 1553882"/>
                    <a:gd name="connsiteX62" fmla="*/ 880922 w 1348714"/>
                    <a:gd name="connsiteY62" fmla="*/ 848659 h 1553882"/>
                    <a:gd name="connsiteX63" fmla="*/ 862993 w 1348714"/>
                    <a:gd name="connsiteY63" fmla="*/ 860612 h 1553882"/>
                    <a:gd name="connsiteX64" fmla="*/ 809204 w 1348714"/>
                    <a:gd name="connsiteY64" fmla="*/ 920376 h 1553882"/>
                    <a:gd name="connsiteX65" fmla="*/ 743463 w 1348714"/>
                    <a:gd name="connsiteY65" fmla="*/ 980141 h 1553882"/>
                    <a:gd name="connsiteX66" fmla="*/ 725534 w 1348714"/>
                    <a:gd name="connsiteY66" fmla="*/ 998070 h 1553882"/>
                    <a:gd name="connsiteX67" fmla="*/ 701628 w 1348714"/>
                    <a:gd name="connsiteY67" fmla="*/ 1033929 h 1553882"/>
                    <a:gd name="connsiteX68" fmla="*/ 677722 w 1348714"/>
                    <a:gd name="connsiteY68" fmla="*/ 1075765 h 1553882"/>
                    <a:gd name="connsiteX69" fmla="*/ 671746 w 1348714"/>
                    <a:gd name="connsiteY69" fmla="*/ 1093694 h 1553882"/>
                    <a:gd name="connsiteX70" fmla="*/ 647840 w 1348714"/>
                    <a:gd name="connsiteY70" fmla="*/ 1129553 h 1553882"/>
                    <a:gd name="connsiteX71" fmla="*/ 641863 w 1348714"/>
                    <a:gd name="connsiteY71" fmla="*/ 1147482 h 1553882"/>
                    <a:gd name="connsiteX72" fmla="*/ 623934 w 1348714"/>
                    <a:gd name="connsiteY72" fmla="*/ 1159435 h 1553882"/>
                    <a:gd name="connsiteX73" fmla="*/ 588075 w 1348714"/>
                    <a:gd name="connsiteY73" fmla="*/ 1213223 h 1553882"/>
                    <a:gd name="connsiteX74" fmla="*/ 576122 w 1348714"/>
                    <a:gd name="connsiteY74" fmla="*/ 1231153 h 1553882"/>
                    <a:gd name="connsiteX75" fmla="*/ 564169 w 1348714"/>
                    <a:gd name="connsiteY75" fmla="*/ 1249082 h 1553882"/>
                    <a:gd name="connsiteX76" fmla="*/ 558193 w 1348714"/>
                    <a:gd name="connsiteY76" fmla="*/ 1267012 h 1553882"/>
                    <a:gd name="connsiteX77" fmla="*/ 564169 w 1348714"/>
                    <a:gd name="connsiteY77" fmla="*/ 1290917 h 1553882"/>
                    <a:gd name="connsiteX78" fmla="*/ 540263 w 1348714"/>
                    <a:gd name="connsiteY78" fmla="*/ 1296894 h 1553882"/>
                    <a:gd name="connsiteX79" fmla="*/ 498428 w 1348714"/>
                    <a:gd name="connsiteY79" fmla="*/ 1308847 h 1553882"/>
                    <a:gd name="connsiteX80" fmla="*/ 438663 w 1348714"/>
                    <a:gd name="connsiteY80" fmla="*/ 1314823 h 1553882"/>
                    <a:gd name="connsiteX81" fmla="*/ 420734 w 1348714"/>
                    <a:gd name="connsiteY81" fmla="*/ 1320800 h 1553882"/>
                    <a:gd name="connsiteX82" fmla="*/ 402804 w 1348714"/>
                    <a:gd name="connsiteY82" fmla="*/ 1410447 h 1553882"/>
                    <a:gd name="connsiteX83" fmla="*/ 325110 w 1348714"/>
                    <a:gd name="connsiteY83" fmla="*/ 1398494 h 1553882"/>
                    <a:gd name="connsiteX84" fmla="*/ 289251 w 1348714"/>
                    <a:gd name="connsiteY84" fmla="*/ 1386541 h 1553882"/>
                    <a:gd name="connsiteX85" fmla="*/ 271322 w 1348714"/>
                    <a:gd name="connsiteY85" fmla="*/ 1380565 h 1553882"/>
                    <a:gd name="connsiteX86" fmla="*/ 265346 w 1348714"/>
                    <a:gd name="connsiteY86" fmla="*/ 1398494 h 1553882"/>
                    <a:gd name="connsiteX87" fmla="*/ 271322 w 1348714"/>
                    <a:gd name="connsiteY87" fmla="*/ 1446306 h 1553882"/>
                    <a:gd name="connsiteX88" fmla="*/ 289251 w 1348714"/>
                    <a:gd name="connsiteY88" fmla="*/ 1464235 h 1553882"/>
                    <a:gd name="connsiteX89" fmla="*/ 325110 w 1348714"/>
                    <a:gd name="connsiteY89" fmla="*/ 1488141 h 1553882"/>
                    <a:gd name="connsiteX90" fmla="*/ 349016 w 1348714"/>
                    <a:gd name="connsiteY90" fmla="*/ 1494117 h 1553882"/>
                    <a:gd name="connsiteX91" fmla="*/ 366946 w 1348714"/>
                    <a:gd name="connsiteY91" fmla="*/ 1500094 h 1553882"/>
                    <a:gd name="connsiteX92" fmla="*/ 486475 w 1348714"/>
                    <a:gd name="connsiteY92" fmla="*/ 1512047 h 1553882"/>
                    <a:gd name="connsiteX93" fmla="*/ 462569 w 1348714"/>
                    <a:gd name="connsiteY93" fmla="*/ 1518023 h 1553882"/>
                    <a:gd name="connsiteX94" fmla="*/ 408781 w 1348714"/>
                    <a:gd name="connsiteY94" fmla="*/ 1512047 h 1553882"/>
                    <a:gd name="connsiteX95" fmla="*/ 372922 w 1348714"/>
                    <a:gd name="connsiteY95" fmla="*/ 1500094 h 1553882"/>
                    <a:gd name="connsiteX96" fmla="*/ 354993 w 1348714"/>
                    <a:gd name="connsiteY96" fmla="*/ 1494117 h 1553882"/>
                    <a:gd name="connsiteX97" fmla="*/ 325110 w 1348714"/>
                    <a:gd name="connsiteY97" fmla="*/ 1482165 h 1553882"/>
                    <a:gd name="connsiteX98" fmla="*/ 247416 w 1348714"/>
                    <a:gd name="connsiteY98" fmla="*/ 1470212 h 1553882"/>
                    <a:gd name="connsiteX99" fmla="*/ 229487 w 1348714"/>
                    <a:gd name="connsiteY99" fmla="*/ 1476188 h 1553882"/>
                    <a:gd name="connsiteX100" fmla="*/ 217534 w 1348714"/>
                    <a:gd name="connsiteY100" fmla="*/ 1512047 h 1553882"/>
                    <a:gd name="connsiteX101" fmla="*/ 211557 w 1348714"/>
                    <a:gd name="connsiteY101" fmla="*/ 1547906 h 1553882"/>
                    <a:gd name="connsiteX102" fmla="*/ 187651 w 1348714"/>
                    <a:gd name="connsiteY102" fmla="*/ 1553882 h 1553882"/>
                    <a:gd name="connsiteX103" fmla="*/ 92028 w 1348714"/>
                    <a:gd name="connsiteY103" fmla="*/ 1547906 h 1553882"/>
                    <a:gd name="connsiteX104" fmla="*/ 88200 w 1348714"/>
                    <a:gd name="connsiteY104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62993 w 1348714"/>
                    <a:gd name="connsiteY26" fmla="*/ 197223 h 1553882"/>
                    <a:gd name="connsiteX27" fmla="*/ 886898 w 1348714"/>
                    <a:gd name="connsiteY27" fmla="*/ 161365 h 1553882"/>
                    <a:gd name="connsiteX28" fmla="*/ 892875 w 1348714"/>
                    <a:gd name="connsiteY28" fmla="*/ 137459 h 1553882"/>
                    <a:gd name="connsiteX29" fmla="*/ 934710 w 1348714"/>
                    <a:gd name="connsiteY29" fmla="*/ 89647 h 1553882"/>
                    <a:gd name="connsiteX30" fmla="*/ 958616 w 1348714"/>
                    <a:gd name="connsiteY30" fmla="*/ 77694 h 1553882"/>
                    <a:gd name="connsiteX31" fmla="*/ 976546 w 1348714"/>
                    <a:gd name="connsiteY31" fmla="*/ 71717 h 1553882"/>
                    <a:gd name="connsiteX32" fmla="*/ 994475 w 1348714"/>
                    <a:gd name="connsiteY32" fmla="*/ 59765 h 1553882"/>
                    <a:gd name="connsiteX33" fmla="*/ 1012404 w 1348714"/>
                    <a:gd name="connsiteY33" fmla="*/ 53788 h 1553882"/>
                    <a:gd name="connsiteX34" fmla="*/ 1030334 w 1348714"/>
                    <a:gd name="connsiteY34" fmla="*/ 41835 h 1553882"/>
                    <a:gd name="connsiteX35" fmla="*/ 1048263 w 1348714"/>
                    <a:gd name="connsiteY35" fmla="*/ 35859 h 1553882"/>
                    <a:gd name="connsiteX36" fmla="*/ 1072169 w 1348714"/>
                    <a:gd name="connsiteY36" fmla="*/ 23906 h 1553882"/>
                    <a:gd name="connsiteX37" fmla="*/ 1119981 w 1348714"/>
                    <a:gd name="connsiteY37" fmla="*/ 17929 h 1553882"/>
                    <a:gd name="connsiteX38" fmla="*/ 1185722 w 1348714"/>
                    <a:gd name="connsiteY38" fmla="*/ 5976 h 1553882"/>
                    <a:gd name="connsiteX39" fmla="*/ 1281346 w 1348714"/>
                    <a:gd name="connsiteY39" fmla="*/ 0 h 1553882"/>
                    <a:gd name="connsiteX40" fmla="*/ 1293298 w 1348714"/>
                    <a:gd name="connsiteY40" fmla="*/ 65741 h 1553882"/>
                    <a:gd name="connsiteX41" fmla="*/ 1305251 w 1348714"/>
                    <a:gd name="connsiteY41" fmla="*/ 101600 h 1553882"/>
                    <a:gd name="connsiteX42" fmla="*/ 1341110 w 1348714"/>
                    <a:gd name="connsiteY42" fmla="*/ 161365 h 1553882"/>
                    <a:gd name="connsiteX43" fmla="*/ 1341110 w 1348714"/>
                    <a:gd name="connsiteY43" fmla="*/ 298823 h 1553882"/>
                    <a:gd name="connsiteX44" fmla="*/ 1329157 w 1348714"/>
                    <a:gd name="connsiteY44" fmla="*/ 316753 h 1553882"/>
                    <a:gd name="connsiteX45" fmla="*/ 1293298 w 1348714"/>
                    <a:gd name="connsiteY45" fmla="*/ 388470 h 1553882"/>
                    <a:gd name="connsiteX46" fmla="*/ 1239510 w 1348714"/>
                    <a:gd name="connsiteY46" fmla="*/ 424329 h 1553882"/>
                    <a:gd name="connsiteX47" fmla="*/ 1221581 w 1348714"/>
                    <a:gd name="connsiteY47" fmla="*/ 436282 h 1553882"/>
                    <a:gd name="connsiteX48" fmla="*/ 1179746 w 1348714"/>
                    <a:gd name="connsiteY48" fmla="*/ 466165 h 1553882"/>
                    <a:gd name="connsiteX49" fmla="*/ 1125957 w 1348714"/>
                    <a:gd name="connsiteY49" fmla="*/ 502023 h 1553882"/>
                    <a:gd name="connsiteX50" fmla="*/ 1108028 w 1348714"/>
                    <a:gd name="connsiteY50" fmla="*/ 513976 h 1553882"/>
                    <a:gd name="connsiteX51" fmla="*/ 1090098 w 1348714"/>
                    <a:gd name="connsiteY51" fmla="*/ 525929 h 1553882"/>
                    <a:gd name="connsiteX52" fmla="*/ 1060216 w 1348714"/>
                    <a:gd name="connsiteY52" fmla="*/ 561788 h 1553882"/>
                    <a:gd name="connsiteX53" fmla="*/ 1030334 w 1348714"/>
                    <a:gd name="connsiteY53" fmla="*/ 597647 h 1553882"/>
                    <a:gd name="connsiteX54" fmla="*/ 1024357 w 1348714"/>
                    <a:gd name="connsiteY54" fmla="*/ 621553 h 1553882"/>
                    <a:gd name="connsiteX55" fmla="*/ 1006428 w 1348714"/>
                    <a:gd name="connsiteY55" fmla="*/ 639482 h 1553882"/>
                    <a:gd name="connsiteX56" fmla="*/ 994475 w 1348714"/>
                    <a:gd name="connsiteY56" fmla="*/ 657412 h 1553882"/>
                    <a:gd name="connsiteX57" fmla="*/ 988498 w 1348714"/>
                    <a:gd name="connsiteY57" fmla="*/ 675341 h 1553882"/>
                    <a:gd name="connsiteX58" fmla="*/ 958616 w 1348714"/>
                    <a:gd name="connsiteY58" fmla="*/ 717176 h 1553882"/>
                    <a:gd name="connsiteX59" fmla="*/ 928734 w 1348714"/>
                    <a:gd name="connsiteY59" fmla="*/ 770965 h 1553882"/>
                    <a:gd name="connsiteX60" fmla="*/ 892875 w 1348714"/>
                    <a:gd name="connsiteY60" fmla="*/ 830729 h 1553882"/>
                    <a:gd name="connsiteX61" fmla="*/ 880922 w 1348714"/>
                    <a:gd name="connsiteY61" fmla="*/ 848659 h 1553882"/>
                    <a:gd name="connsiteX62" fmla="*/ 862993 w 1348714"/>
                    <a:gd name="connsiteY62" fmla="*/ 860612 h 1553882"/>
                    <a:gd name="connsiteX63" fmla="*/ 809204 w 1348714"/>
                    <a:gd name="connsiteY63" fmla="*/ 920376 h 1553882"/>
                    <a:gd name="connsiteX64" fmla="*/ 743463 w 1348714"/>
                    <a:gd name="connsiteY64" fmla="*/ 980141 h 1553882"/>
                    <a:gd name="connsiteX65" fmla="*/ 725534 w 1348714"/>
                    <a:gd name="connsiteY65" fmla="*/ 998070 h 1553882"/>
                    <a:gd name="connsiteX66" fmla="*/ 701628 w 1348714"/>
                    <a:gd name="connsiteY66" fmla="*/ 1033929 h 1553882"/>
                    <a:gd name="connsiteX67" fmla="*/ 677722 w 1348714"/>
                    <a:gd name="connsiteY67" fmla="*/ 1075765 h 1553882"/>
                    <a:gd name="connsiteX68" fmla="*/ 671746 w 1348714"/>
                    <a:gd name="connsiteY68" fmla="*/ 1093694 h 1553882"/>
                    <a:gd name="connsiteX69" fmla="*/ 647840 w 1348714"/>
                    <a:gd name="connsiteY69" fmla="*/ 1129553 h 1553882"/>
                    <a:gd name="connsiteX70" fmla="*/ 641863 w 1348714"/>
                    <a:gd name="connsiteY70" fmla="*/ 1147482 h 1553882"/>
                    <a:gd name="connsiteX71" fmla="*/ 623934 w 1348714"/>
                    <a:gd name="connsiteY71" fmla="*/ 1159435 h 1553882"/>
                    <a:gd name="connsiteX72" fmla="*/ 588075 w 1348714"/>
                    <a:gd name="connsiteY72" fmla="*/ 1213223 h 1553882"/>
                    <a:gd name="connsiteX73" fmla="*/ 576122 w 1348714"/>
                    <a:gd name="connsiteY73" fmla="*/ 1231153 h 1553882"/>
                    <a:gd name="connsiteX74" fmla="*/ 564169 w 1348714"/>
                    <a:gd name="connsiteY74" fmla="*/ 1249082 h 1553882"/>
                    <a:gd name="connsiteX75" fmla="*/ 558193 w 1348714"/>
                    <a:gd name="connsiteY75" fmla="*/ 1267012 h 1553882"/>
                    <a:gd name="connsiteX76" fmla="*/ 564169 w 1348714"/>
                    <a:gd name="connsiteY76" fmla="*/ 1290917 h 1553882"/>
                    <a:gd name="connsiteX77" fmla="*/ 540263 w 1348714"/>
                    <a:gd name="connsiteY77" fmla="*/ 1296894 h 1553882"/>
                    <a:gd name="connsiteX78" fmla="*/ 498428 w 1348714"/>
                    <a:gd name="connsiteY78" fmla="*/ 1308847 h 1553882"/>
                    <a:gd name="connsiteX79" fmla="*/ 438663 w 1348714"/>
                    <a:gd name="connsiteY79" fmla="*/ 1314823 h 1553882"/>
                    <a:gd name="connsiteX80" fmla="*/ 420734 w 1348714"/>
                    <a:gd name="connsiteY80" fmla="*/ 1320800 h 1553882"/>
                    <a:gd name="connsiteX81" fmla="*/ 402804 w 1348714"/>
                    <a:gd name="connsiteY81" fmla="*/ 1410447 h 1553882"/>
                    <a:gd name="connsiteX82" fmla="*/ 325110 w 1348714"/>
                    <a:gd name="connsiteY82" fmla="*/ 1398494 h 1553882"/>
                    <a:gd name="connsiteX83" fmla="*/ 289251 w 1348714"/>
                    <a:gd name="connsiteY83" fmla="*/ 1386541 h 1553882"/>
                    <a:gd name="connsiteX84" fmla="*/ 271322 w 1348714"/>
                    <a:gd name="connsiteY84" fmla="*/ 1380565 h 1553882"/>
                    <a:gd name="connsiteX85" fmla="*/ 265346 w 1348714"/>
                    <a:gd name="connsiteY85" fmla="*/ 1398494 h 1553882"/>
                    <a:gd name="connsiteX86" fmla="*/ 271322 w 1348714"/>
                    <a:gd name="connsiteY86" fmla="*/ 1446306 h 1553882"/>
                    <a:gd name="connsiteX87" fmla="*/ 289251 w 1348714"/>
                    <a:gd name="connsiteY87" fmla="*/ 1464235 h 1553882"/>
                    <a:gd name="connsiteX88" fmla="*/ 325110 w 1348714"/>
                    <a:gd name="connsiteY88" fmla="*/ 1488141 h 1553882"/>
                    <a:gd name="connsiteX89" fmla="*/ 349016 w 1348714"/>
                    <a:gd name="connsiteY89" fmla="*/ 1494117 h 1553882"/>
                    <a:gd name="connsiteX90" fmla="*/ 366946 w 1348714"/>
                    <a:gd name="connsiteY90" fmla="*/ 1500094 h 1553882"/>
                    <a:gd name="connsiteX91" fmla="*/ 486475 w 1348714"/>
                    <a:gd name="connsiteY91" fmla="*/ 1512047 h 1553882"/>
                    <a:gd name="connsiteX92" fmla="*/ 462569 w 1348714"/>
                    <a:gd name="connsiteY92" fmla="*/ 1518023 h 1553882"/>
                    <a:gd name="connsiteX93" fmla="*/ 408781 w 1348714"/>
                    <a:gd name="connsiteY93" fmla="*/ 1512047 h 1553882"/>
                    <a:gd name="connsiteX94" fmla="*/ 372922 w 1348714"/>
                    <a:gd name="connsiteY94" fmla="*/ 1500094 h 1553882"/>
                    <a:gd name="connsiteX95" fmla="*/ 354993 w 1348714"/>
                    <a:gd name="connsiteY95" fmla="*/ 1494117 h 1553882"/>
                    <a:gd name="connsiteX96" fmla="*/ 325110 w 1348714"/>
                    <a:gd name="connsiteY96" fmla="*/ 1482165 h 1553882"/>
                    <a:gd name="connsiteX97" fmla="*/ 247416 w 1348714"/>
                    <a:gd name="connsiteY97" fmla="*/ 1470212 h 1553882"/>
                    <a:gd name="connsiteX98" fmla="*/ 229487 w 1348714"/>
                    <a:gd name="connsiteY98" fmla="*/ 1476188 h 1553882"/>
                    <a:gd name="connsiteX99" fmla="*/ 217534 w 1348714"/>
                    <a:gd name="connsiteY99" fmla="*/ 1512047 h 1553882"/>
                    <a:gd name="connsiteX100" fmla="*/ 211557 w 1348714"/>
                    <a:gd name="connsiteY100" fmla="*/ 1547906 h 1553882"/>
                    <a:gd name="connsiteX101" fmla="*/ 187651 w 1348714"/>
                    <a:gd name="connsiteY101" fmla="*/ 1553882 h 1553882"/>
                    <a:gd name="connsiteX102" fmla="*/ 92028 w 1348714"/>
                    <a:gd name="connsiteY102" fmla="*/ 1547906 h 1553882"/>
                    <a:gd name="connsiteX103" fmla="*/ 88200 w 1348714"/>
                    <a:gd name="connsiteY103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892875 w 1348714"/>
                    <a:gd name="connsiteY27" fmla="*/ 137459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58616 w 1348714"/>
                    <a:gd name="connsiteY28" fmla="*/ 77694 h 1553882"/>
                    <a:gd name="connsiteX29" fmla="*/ 976546 w 1348714"/>
                    <a:gd name="connsiteY29" fmla="*/ 71717 h 1553882"/>
                    <a:gd name="connsiteX30" fmla="*/ 994475 w 1348714"/>
                    <a:gd name="connsiteY30" fmla="*/ 59765 h 1553882"/>
                    <a:gd name="connsiteX31" fmla="*/ 1012404 w 1348714"/>
                    <a:gd name="connsiteY31" fmla="*/ 53788 h 1553882"/>
                    <a:gd name="connsiteX32" fmla="*/ 1030334 w 1348714"/>
                    <a:gd name="connsiteY32" fmla="*/ 41835 h 1553882"/>
                    <a:gd name="connsiteX33" fmla="*/ 1048263 w 1348714"/>
                    <a:gd name="connsiteY33" fmla="*/ 35859 h 1553882"/>
                    <a:gd name="connsiteX34" fmla="*/ 1072169 w 1348714"/>
                    <a:gd name="connsiteY34" fmla="*/ 23906 h 1553882"/>
                    <a:gd name="connsiteX35" fmla="*/ 1119981 w 1348714"/>
                    <a:gd name="connsiteY35" fmla="*/ 17929 h 1553882"/>
                    <a:gd name="connsiteX36" fmla="*/ 1185722 w 1348714"/>
                    <a:gd name="connsiteY36" fmla="*/ 5976 h 1553882"/>
                    <a:gd name="connsiteX37" fmla="*/ 1281346 w 1348714"/>
                    <a:gd name="connsiteY37" fmla="*/ 0 h 1553882"/>
                    <a:gd name="connsiteX38" fmla="*/ 1293298 w 1348714"/>
                    <a:gd name="connsiteY38" fmla="*/ 65741 h 1553882"/>
                    <a:gd name="connsiteX39" fmla="*/ 1305251 w 1348714"/>
                    <a:gd name="connsiteY39" fmla="*/ 101600 h 1553882"/>
                    <a:gd name="connsiteX40" fmla="*/ 1341110 w 1348714"/>
                    <a:gd name="connsiteY40" fmla="*/ 161365 h 1553882"/>
                    <a:gd name="connsiteX41" fmla="*/ 1341110 w 1348714"/>
                    <a:gd name="connsiteY41" fmla="*/ 298823 h 1553882"/>
                    <a:gd name="connsiteX42" fmla="*/ 1329157 w 1348714"/>
                    <a:gd name="connsiteY42" fmla="*/ 316753 h 1553882"/>
                    <a:gd name="connsiteX43" fmla="*/ 1293298 w 1348714"/>
                    <a:gd name="connsiteY43" fmla="*/ 388470 h 1553882"/>
                    <a:gd name="connsiteX44" fmla="*/ 1239510 w 1348714"/>
                    <a:gd name="connsiteY44" fmla="*/ 424329 h 1553882"/>
                    <a:gd name="connsiteX45" fmla="*/ 1221581 w 1348714"/>
                    <a:gd name="connsiteY45" fmla="*/ 436282 h 1553882"/>
                    <a:gd name="connsiteX46" fmla="*/ 1179746 w 1348714"/>
                    <a:gd name="connsiteY46" fmla="*/ 466165 h 1553882"/>
                    <a:gd name="connsiteX47" fmla="*/ 1125957 w 1348714"/>
                    <a:gd name="connsiteY47" fmla="*/ 502023 h 1553882"/>
                    <a:gd name="connsiteX48" fmla="*/ 1108028 w 1348714"/>
                    <a:gd name="connsiteY48" fmla="*/ 513976 h 1553882"/>
                    <a:gd name="connsiteX49" fmla="*/ 1090098 w 1348714"/>
                    <a:gd name="connsiteY49" fmla="*/ 525929 h 1553882"/>
                    <a:gd name="connsiteX50" fmla="*/ 1060216 w 1348714"/>
                    <a:gd name="connsiteY50" fmla="*/ 561788 h 1553882"/>
                    <a:gd name="connsiteX51" fmla="*/ 1030334 w 1348714"/>
                    <a:gd name="connsiteY51" fmla="*/ 597647 h 1553882"/>
                    <a:gd name="connsiteX52" fmla="*/ 1024357 w 1348714"/>
                    <a:gd name="connsiteY52" fmla="*/ 621553 h 1553882"/>
                    <a:gd name="connsiteX53" fmla="*/ 1006428 w 1348714"/>
                    <a:gd name="connsiteY53" fmla="*/ 639482 h 1553882"/>
                    <a:gd name="connsiteX54" fmla="*/ 994475 w 1348714"/>
                    <a:gd name="connsiteY54" fmla="*/ 657412 h 1553882"/>
                    <a:gd name="connsiteX55" fmla="*/ 988498 w 1348714"/>
                    <a:gd name="connsiteY55" fmla="*/ 675341 h 1553882"/>
                    <a:gd name="connsiteX56" fmla="*/ 958616 w 1348714"/>
                    <a:gd name="connsiteY56" fmla="*/ 717176 h 1553882"/>
                    <a:gd name="connsiteX57" fmla="*/ 928734 w 1348714"/>
                    <a:gd name="connsiteY57" fmla="*/ 770965 h 1553882"/>
                    <a:gd name="connsiteX58" fmla="*/ 892875 w 1348714"/>
                    <a:gd name="connsiteY58" fmla="*/ 830729 h 1553882"/>
                    <a:gd name="connsiteX59" fmla="*/ 880922 w 1348714"/>
                    <a:gd name="connsiteY59" fmla="*/ 848659 h 1553882"/>
                    <a:gd name="connsiteX60" fmla="*/ 862993 w 1348714"/>
                    <a:gd name="connsiteY60" fmla="*/ 860612 h 1553882"/>
                    <a:gd name="connsiteX61" fmla="*/ 809204 w 1348714"/>
                    <a:gd name="connsiteY61" fmla="*/ 920376 h 1553882"/>
                    <a:gd name="connsiteX62" fmla="*/ 743463 w 1348714"/>
                    <a:gd name="connsiteY62" fmla="*/ 980141 h 1553882"/>
                    <a:gd name="connsiteX63" fmla="*/ 725534 w 1348714"/>
                    <a:gd name="connsiteY63" fmla="*/ 998070 h 1553882"/>
                    <a:gd name="connsiteX64" fmla="*/ 701628 w 1348714"/>
                    <a:gd name="connsiteY64" fmla="*/ 1033929 h 1553882"/>
                    <a:gd name="connsiteX65" fmla="*/ 677722 w 1348714"/>
                    <a:gd name="connsiteY65" fmla="*/ 1075765 h 1553882"/>
                    <a:gd name="connsiteX66" fmla="*/ 671746 w 1348714"/>
                    <a:gd name="connsiteY66" fmla="*/ 1093694 h 1553882"/>
                    <a:gd name="connsiteX67" fmla="*/ 647840 w 1348714"/>
                    <a:gd name="connsiteY67" fmla="*/ 1129553 h 1553882"/>
                    <a:gd name="connsiteX68" fmla="*/ 641863 w 1348714"/>
                    <a:gd name="connsiteY68" fmla="*/ 1147482 h 1553882"/>
                    <a:gd name="connsiteX69" fmla="*/ 623934 w 1348714"/>
                    <a:gd name="connsiteY69" fmla="*/ 1159435 h 1553882"/>
                    <a:gd name="connsiteX70" fmla="*/ 588075 w 1348714"/>
                    <a:gd name="connsiteY70" fmla="*/ 1213223 h 1553882"/>
                    <a:gd name="connsiteX71" fmla="*/ 576122 w 1348714"/>
                    <a:gd name="connsiteY71" fmla="*/ 1231153 h 1553882"/>
                    <a:gd name="connsiteX72" fmla="*/ 564169 w 1348714"/>
                    <a:gd name="connsiteY72" fmla="*/ 1249082 h 1553882"/>
                    <a:gd name="connsiteX73" fmla="*/ 558193 w 1348714"/>
                    <a:gd name="connsiteY73" fmla="*/ 1267012 h 1553882"/>
                    <a:gd name="connsiteX74" fmla="*/ 564169 w 1348714"/>
                    <a:gd name="connsiteY74" fmla="*/ 1290917 h 1553882"/>
                    <a:gd name="connsiteX75" fmla="*/ 540263 w 1348714"/>
                    <a:gd name="connsiteY75" fmla="*/ 1296894 h 1553882"/>
                    <a:gd name="connsiteX76" fmla="*/ 498428 w 1348714"/>
                    <a:gd name="connsiteY76" fmla="*/ 1308847 h 1553882"/>
                    <a:gd name="connsiteX77" fmla="*/ 438663 w 1348714"/>
                    <a:gd name="connsiteY77" fmla="*/ 1314823 h 1553882"/>
                    <a:gd name="connsiteX78" fmla="*/ 420734 w 1348714"/>
                    <a:gd name="connsiteY78" fmla="*/ 1320800 h 1553882"/>
                    <a:gd name="connsiteX79" fmla="*/ 402804 w 1348714"/>
                    <a:gd name="connsiteY79" fmla="*/ 1410447 h 1553882"/>
                    <a:gd name="connsiteX80" fmla="*/ 325110 w 1348714"/>
                    <a:gd name="connsiteY80" fmla="*/ 1398494 h 1553882"/>
                    <a:gd name="connsiteX81" fmla="*/ 289251 w 1348714"/>
                    <a:gd name="connsiteY81" fmla="*/ 1386541 h 1553882"/>
                    <a:gd name="connsiteX82" fmla="*/ 271322 w 1348714"/>
                    <a:gd name="connsiteY82" fmla="*/ 1380565 h 1553882"/>
                    <a:gd name="connsiteX83" fmla="*/ 265346 w 1348714"/>
                    <a:gd name="connsiteY83" fmla="*/ 1398494 h 1553882"/>
                    <a:gd name="connsiteX84" fmla="*/ 271322 w 1348714"/>
                    <a:gd name="connsiteY84" fmla="*/ 1446306 h 1553882"/>
                    <a:gd name="connsiteX85" fmla="*/ 289251 w 1348714"/>
                    <a:gd name="connsiteY85" fmla="*/ 1464235 h 1553882"/>
                    <a:gd name="connsiteX86" fmla="*/ 325110 w 1348714"/>
                    <a:gd name="connsiteY86" fmla="*/ 1488141 h 1553882"/>
                    <a:gd name="connsiteX87" fmla="*/ 349016 w 1348714"/>
                    <a:gd name="connsiteY87" fmla="*/ 1494117 h 1553882"/>
                    <a:gd name="connsiteX88" fmla="*/ 366946 w 1348714"/>
                    <a:gd name="connsiteY88" fmla="*/ 1500094 h 1553882"/>
                    <a:gd name="connsiteX89" fmla="*/ 486475 w 1348714"/>
                    <a:gd name="connsiteY89" fmla="*/ 1512047 h 1553882"/>
                    <a:gd name="connsiteX90" fmla="*/ 462569 w 1348714"/>
                    <a:gd name="connsiteY90" fmla="*/ 1518023 h 1553882"/>
                    <a:gd name="connsiteX91" fmla="*/ 408781 w 1348714"/>
                    <a:gd name="connsiteY91" fmla="*/ 1512047 h 1553882"/>
                    <a:gd name="connsiteX92" fmla="*/ 372922 w 1348714"/>
                    <a:gd name="connsiteY92" fmla="*/ 1500094 h 1553882"/>
                    <a:gd name="connsiteX93" fmla="*/ 354993 w 1348714"/>
                    <a:gd name="connsiteY93" fmla="*/ 1494117 h 1553882"/>
                    <a:gd name="connsiteX94" fmla="*/ 325110 w 1348714"/>
                    <a:gd name="connsiteY94" fmla="*/ 1482165 h 1553882"/>
                    <a:gd name="connsiteX95" fmla="*/ 247416 w 1348714"/>
                    <a:gd name="connsiteY95" fmla="*/ 1470212 h 1553882"/>
                    <a:gd name="connsiteX96" fmla="*/ 229487 w 1348714"/>
                    <a:gd name="connsiteY96" fmla="*/ 1476188 h 1553882"/>
                    <a:gd name="connsiteX97" fmla="*/ 217534 w 1348714"/>
                    <a:gd name="connsiteY97" fmla="*/ 1512047 h 1553882"/>
                    <a:gd name="connsiteX98" fmla="*/ 211557 w 1348714"/>
                    <a:gd name="connsiteY98" fmla="*/ 1547906 h 1553882"/>
                    <a:gd name="connsiteX99" fmla="*/ 187651 w 1348714"/>
                    <a:gd name="connsiteY99" fmla="*/ 1553882 h 1553882"/>
                    <a:gd name="connsiteX100" fmla="*/ 92028 w 1348714"/>
                    <a:gd name="connsiteY100" fmla="*/ 1547906 h 1553882"/>
                    <a:gd name="connsiteX101" fmla="*/ 88200 w 1348714"/>
                    <a:gd name="connsiteY10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3356 w 1348714"/>
                    <a:gd name="connsiteY27" fmla="*/ 94595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72169 w 1348714"/>
                    <a:gd name="connsiteY32" fmla="*/ 429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95981 w 1348714"/>
                    <a:gd name="connsiteY32" fmla="*/ 810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49384 w 1348714"/>
                    <a:gd name="connsiteY30" fmla="*/ 46598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7827 h 1574331"/>
                    <a:gd name="connsiteX1" fmla="*/ 54722 w 1348714"/>
                    <a:gd name="connsiteY1" fmla="*/ 1505041 h 1574331"/>
                    <a:gd name="connsiteX2" fmla="*/ 2288 w 1348714"/>
                    <a:gd name="connsiteY2" fmla="*/ 1406056 h 1574331"/>
                    <a:gd name="connsiteX3" fmla="*/ 79935 w 1348714"/>
                    <a:gd name="connsiteY3" fmla="*/ 1489166 h 1574331"/>
                    <a:gd name="connsiteX4" fmla="*/ 0 w 1348714"/>
                    <a:gd name="connsiteY4" fmla="*/ 1329389 h 1574331"/>
                    <a:gd name="connsiteX5" fmla="*/ 99313 w 1348714"/>
                    <a:gd name="connsiteY5" fmla="*/ 1439768 h 1574331"/>
                    <a:gd name="connsiteX6" fmla="*/ 67236 w 1348714"/>
                    <a:gd name="connsiteY6" fmla="*/ 1287461 h 1574331"/>
                    <a:gd name="connsiteX7" fmla="*/ 147125 w 1348714"/>
                    <a:gd name="connsiteY7" fmla="*/ 1213781 h 1574331"/>
                    <a:gd name="connsiteX8" fmla="*/ 238919 w 1348714"/>
                    <a:gd name="connsiteY8" fmla="*/ 1276863 h 1574331"/>
                    <a:gd name="connsiteX9" fmla="*/ 209178 w 1348714"/>
                    <a:gd name="connsiteY9" fmla="*/ 1211962 h 1574331"/>
                    <a:gd name="connsiteX10" fmla="*/ 45010 w 1348714"/>
                    <a:gd name="connsiteY10" fmla="*/ 1019172 h 1574331"/>
                    <a:gd name="connsiteX11" fmla="*/ 102347 w 1348714"/>
                    <a:gd name="connsiteY11" fmla="*/ 1110827 h 1574331"/>
                    <a:gd name="connsiteX12" fmla="*/ 120229 w 1348714"/>
                    <a:gd name="connsiteY12" fmla="*/ 1009555 h 1574331"/>
                    <a:gd name="connsiteX13" fmla="*/ 159497 w 1348714"/>
                    <a:gd name="connsiteY13" fmla="*/ 1120073 h 1574331"/>
                    <a:gd name="connsiteX14" fmla="*/ 298778 w 1348714"/>
                    <a:gd name="connsiteY14" fmla="*/ 1155699 h 1574331"/>
                    <a:gd name="connsiteX15" fmla="*/ 245128 w 1348714"/>
                    <a:gd name="connsiteY15" fmla="*/ 1055545 h 1574331"/>
                    <a:gd name="connsiteX16" fmla="*/ 333189 w 1348714"/>
                    <a:gd name="connsiteY16" fmla="*/ 912296 h 1574331"/>
                    <a:gd name="connsiteX17" fmla="*/ 310729 w 1348714"/>
                    <a:gd name="connsiteY17" fmla="*/ 954086 h 1574331"/>
                    <a:gd name="connsiteX18" fmla="*/ 375304 w 1348714"/>
                    <a:gd name="connsiteY18" fmla="*/ 882180 h 1574331"/>
                    <a:gd name="connsiteX19" fmla="*/ 418493 w 1348714"/>
                    <a:gd name="connsiteY19" fmla="*/ 782868 h 1574331"/>
                    <a:gd name="connsiteX20" fmla="*/ 492451 w 1348714"/>
                    <a:gd name="connsiteY20" fmla="*/ 713719 h 1574331"/>
                    <a:gd name="connsiteX21" fmla="*/ 565570 w 1348714"/>
                    <a:gd name="connsiteY21" fmla="*/ 630096 h 1574331"/>
                    <a:gd name="connsiteX22" fmla="*/ 637101 w 1348714"/>
                    <a:gd name="connsiteY22" fmla="*/ 499828 h 1574331"/>
                    <a:gd name="connsiteX23" fmla="*/ 689629 w 1348714"/>
                    <a:gd name="connsiteY23" fmla="*/ 443612 h 1574331"/>
                    <a:gd name="connsiteX24" fmla="*/ 810279 w 1348714"/>
                    <a:gd name="connsiteY24" fmla="*/ 245500 h 1574331"/>
                    <a:gd name="connsiteX25" fmla="*/ 840160 w 1348714"/>
                    <a:gd name="connsiteY25" fmla="*/ 240597 h 1574331"/>
                    <a:gd name="connsiteX26" fmla="*/ 884517 w 1348714"/>
                    <a:gd name="connsiteY26" fmla="*/ 143715 h 1574331"/>
                    <a:gd name="connsiteX27" fmla="*/ 933356 w 1348714"/>
                    <a:gd name="connsiteY27" fmla="*/ 115044 h 1574331"/>
                    <a:gd name="connsiteX28" fmla="*/ 995596 w 1348714"/>
                    <a:gd name="connsiteY28" fmla="*/ 65972 h 1574331"/>
                    <a:gd name="connsiteX29" fmla="*/ 988592 w 1348714"/>
                    <a:gd name="connsiteY29" fmla="*/ 100431 h 1574331"/>
                    <a:gd name="connsiteX30" fmla="*/ 1049384 w 1348714"/>
                    <a:gd name="connsiteY30" fmla="*/ 47997 h 1574331"/>
                    <a:gd name="connsiteX31" fmla="*/ 1112557 w 1348714"/>
                    <a:gd name="connsiteY31" fmla="*/ 8683 h 1574331"/>
                    <a:gd name="connsiteX32" fmla="*/ 1119981 w 1348714"/>
                    <a:gd name="connsiteY32" fmla="*/ 38378 h 1574331"/>
                    <a:gd name="connsiteX33" fmla="*/ 1180960 w 1348714"/>
                    <a:gd name="connsiteY33" fmla="*/ 2613 h 1574331"/>
                    <a:gd name="connsiteX34" fmla="*/ 1319446 w 1348714"/>
                    <a:gd name="connsiteY34" fmla="*/ 1399 h 1574331"/>
                    <a:gd name="connsiteX35" fmla="*/ 1293298 w 1348714"/>
                    <a:gd name="connsiteY35" fmla="*/ 86190 h 1574331"/>
                    <a:gd name="connsiteX36" fmla="*/ 1305251 w 1348714"/>
                    <a:gd name="connsiteY36" fmla="*/ 122049 h 1574331"/>
                    <a:gd name="connsiteX37" fmla="*/ 1341110 w 1348714"/>
                    <a:gd name="connsiteY37" fmla="*/ 181814 h 1574331"/>
                    <a:gd name="connsiteX38" fmla="*/ 1341110 w 1348714"/>
                    <a:gd name="connsiteY38" fmla="*/ 319272 h 1574331"/>
                    <a:gd name="connsiteX39" fmla="*/ 1329157 w 1348714"/>
                    <a:gd name="connsiteY39" fmla="*/ 337202 h 1574331"/>
                    <a:gd name="connsiteX40" fmla="*/ 1293298 w 1348714"/>
                    <a:gd name="connsiteY40" fmla="*/ 408919 h 1574331"/>
                    <a:gd name="connsiteX41" fmla="*/ 1239510 w 1348714"/>
                    <a:gd name="connsiteY41" fmla="*/ 444778 h 1574331"/>
                    <a:gd name="connsiteX42" fmla="*/ 1221581 w 1348714"/>
                    <a:gd name="connsiteY42" fmla="*/ 456731 h 1574331"/>
                    <a:gd name="connsiteX43" fmla="*/ 1179746 w 1348714"/>
                    <a:gd name="connsiteY43" fmla="*/ 486614 h 1574331"/>
                    <a:gd name="connsiteX44" fmla="*/ 1125957 w 1348714"/>
                    <a:gd name="connsiteY44" fmla="*/ 522472 h 1574331"/>
                    <a:gd name="connsiteX45" fmla="*/ 1108028 w 1348714"/>
                    <a:gd name="connsiteY45" fmla="*/ 534425 h 1574331"/>
                    <a:gd name="connsiteX46" fmla="*/ 1090098 w 1348714"/>
                    <a:gd name="connsiteY46" fmla="*/ 546378 h 1574331"/>
                    <a:gd name="connsiteX47" fmla="*/ 1060216 w 1348714"/>
                    <a:gd name="connsiteY47" fmla="*/ 582237 h 1574331"/>
                    <a:gd name="connsiteX48" fmla="*/ 1030334 w 1348714"/>
                    <a:gd name="connsiteY48" fmla="*/ 618096 h 1574331"/>
                    <a:gd name="connsiteX49" fmla="*/ 1024357 w 1348714"/>
                    <a:gd name="connsiteY49" fmla="*/ 642002 h 1574331"/>
                    <a:gd name="connsiteX50" fmla="*/ 1006428 w 1348714"/>
                    <a:gd name="connsiteY50" fmla="*/ 659931 h 1574331"/>
                    <a:gd name="connsiteX51" fmla="*/ 994475 w 1348714"/>
                    <a:gd name="connsiteY51" fmla="*/ 677861 h 1574331"/>
                    <a:gd name="connsiteX52" fmla="*/ 988498 w 1348714"/>
                    <a:gd name="connsiteY52" fmla="*/ 695790 h 1574331"/>
                    <a:gd name="connsiteX53" fmla="*/ 958616 w 1348714"/>
                    <a:gd name="connsiteY53" fmla="*/ 737625 h 1574331"/>
                    <a:gd name="connsiteX54" fmla="*/ 928734 w 1348714"/>
                    <a:gd name="connsiteY54" fmla="*/ 791414 h 1574331"/>
                    <a:gd name="connsiteX55" fmla="*/ 892875 w 1348714"/>
                    <a:gd name="connsiteY55" fmla="*/ 851178 h 1574331"/>
                    <a:gd name="connsiteX56" fmla="*/ 880922 w 1348714"/>
                    <a:gd name="connsiteY56" fmla="*/ 869108 h 1574331"/>
                    <a:gd name="connsiteX57" fmla="*/ 862993 w 1348714"/>
                    <a:gd name="connsiteY57" fmla="*/ 881061 h 1574331"/>
                    <a:gd name="connsiteX58" fmla="*/ 809204 w 1348714"/>
                    <a:gd name="connsiteY58" fmla="*/ 940825 h 1574331"/>
                    <a:gd name="connsiteX59" fmla="*/ 743463 w 1348714"/>
                    <a:gd name="connsiteY59" fmla="*/ 1000590 h 1574331"/>
                    <a:gd name="connsiteX60" fmla="*/ 725534 w 1348714"/>
                    <a:gd name="connsiteY60" fmla="*/ 1018519 h 1574331"/>
                    <a:gd name="connsiteX61" fmla="*/ 701628 w 1348714"/>
                    <a:gd name="connsiteY61" fmla="*/ 1054378 h 1574331"/>
                    <a:gd name="connsiteX62" fmla="*/ 677722 w 1348714"/>
                    <a:gd name="connsiteY62" fmla="*/ 1096214 h 1574331"/>
                    <a:gd name="connsiteX63" fmla="*/ 671746 w 1348714"/>
                    <a:gd name="connsiteY63" fmla="*/ 1114143 h 1574331"/>
                    <a:gd name="connsiteX64" fmla="*/ 647840 w 1348714"/>
                    <a:gd name="connsiteY64" fmla="*/ 1150002 h 1574331"/>
                    <a:gd name="connsiteX65" fmla="*/ 641863 w 1348714"/>
                    <a:gd name="connsiteY65" fmla="*/ 1167931 h 1574331"/>
                    <a:gd name="connsiteX66" fmla="*/ 623934 w 1348714"/>
                    <a:gd name="connsiteY66" fmla="*/ 1179884 h 1574331"/>
                    <a:gd name="connsiteX67" fmla="*/ 588075 w 1348714"/>
                    <a:gd name="connsiteY67" fmla="*/ 1233672 h 1574331"/>
                    <a:gd name="connsiteX68" fmla="*/ 576122 w 1348714"/>
                    <a:gd name="connsiteY68" fmla="*/ 1251602 h 1574331"/>
                    <a:gd name="connsiteX69" fmla="*/ 564169 w 1348714"/>
                    <a:gd name="connsiteY69" fmla="*/ 1269531 h 1574331"/>
                    <a:gd name="connsiteX70" fmla="*/ 558193 w 1348714"/>
                    <a:gd name="connsiteY70" fmla="*/ 1287461 h 1574331"/>
                    <a:gd name="connsiteX71" fmla="*/ 564169 w 1348714"/>
                    <a:gd name="connsiteY71" fmla="*/ 1311366 h 1574331"/>
                    <a:gd name="connsiteX72" fmla="*/ 540263 w 1348714"/>
                    <a:gd name="connsiteY72" fmla="*/ 1317343 h 1574331"/>
                    <a:gd name="connsiteX73" fmla="*/ 498428 w 1348714"/>
                    <a:gd name="connsiteY73" fmla="*/ 1329296 h 1574331"/>
                    <a:gd name="connsiteX74" fmla="*/ 438663 w 1348714"/>
                    <a:gd name="connsiteY74" fmla="*/ 1335272 h 1574331"/>
                    <a:gd name="connsiteX75" fmla="*/ 420734 w 1348714"/>
                    <a:gd name="connsiteY75" fmla="*/ 1341249 h 1574331"/>
                    <a:gd name="connsiteX76" fmla="*/ 402804 w 1348714"/>
                    <a:gd name="connsiteY76" fmla="*/ 1430896 h 1574331"/>
                    <a:gd name="connsiteX77" fmla="*/ 325110 w 1348714"/>
                    <a:gd name="connsiteY77" fmla="*/ 1418943 h 1574331"/>
                    <a:gd name="connsiteX78" fmla="*/ 289251 w 1348714"/>
                    <a:gd name="connsiteY78" fmla="*/ 1406990 h 1574331"/>
                    <a:gd name="connsiteX79" fmla="*/ 271322 w 1348714"/>
                    <a:gd name="connsiteY79" fmla="*/ 1401014 h 1574331"/>
                    <a:gd name="connsiteX80" fmla="*/ 265346 w 1348714"/>
                    <a:gd name="connsiteY80" fmla="*/ 1418943 h 1574331"/>
                    <a:gd name="connsiteX81" fmla="*/ 271322 w 1348714"/>
                    <a:gd name="connsiteY81" fmla="*/ 1466755 h 1574331"/>
                    <a:gd name="connsiteX82" fmla="*/ 289251 w 1348714"/>
                    <a:gd name="connsiteY82" fmla="*/ 1484684 h 1574331"/>
                    <a:gd name="connsiteX83" fmla="*/ 325110 w 1348714"/>
                    <a:gd name="connsiteY83" fmla="*/ 1508590 h 1574331"/>
                    <a:gd name="connsiteX84" fmla="*/ 349016 w 1348714"/>
                    <a:gd name="connsiteY84" fmla="*/ 1514566 h 1574331"/>
                    <a:gd name="connsiteX85" fmla="*/ 366946 w 1348714"/>
                    <a:gd name="connsiteY85" fmla="*/ 1520543 h 1574331"/>
                    <a:gd name="connsiteX86" fmla="*/ 486475 w 1348714"/>
                    <a:gd name="connsiteY86" fmla="*/ 1532496 h 1574331"/>
                    <a:gd name="connsiteX87" fmla="*/ 462569 w 1348714"/>
                    <a:gd name="connsiteY87" fmla="*/ 1538472 h 1574331"/>
                    <a:gd name="connsiteX88" fmla="*/ 408781 w 1348714"/>
                    <a:gd name="connsiteY88" fmla="*/ 1532496 h 1574331"/>
                    <a:gd name="connsiteX89" fmla="*/ 372922 w 1348714"/>
                    <a:gd name="connsiteY89" fmla="*/ 1520543 h 1574331"/>
                    <a:gd name="connsiteX90" fmla="*/ 354993 w 1348714"/>
                    <a:gd name="connsiteY90" fmla="*/ 1514566 h 1574331"/>
                    <a:gd name="connsiteX91" fmla="*/ 325110 w 1348714"/>
                    <a:gd name="connsiteY91" fmla="*/ 1502614 h 1574331"/>
                    <a:gd name="connsiteX92" fmla="*/ 247416 w 1348714"/>
                    <a:gd name="connsiteY92" fmla="*/ 1490661 h 1574331"/>
                    <a:gd name="connsiteX93" fmla="*/ 229487 w 1348714"/>
                    <a:gd name="connsiteY93" fmla="*/ 1496637 h 1574331"/>
                    <a:gd name="connsiteX94" fmla="*/ 217534 w 1348714"/>
                    <a:gd name="connsiteY94" fmla="*/ 1532496 h 1574331"/>
                    <a:gd name="connsiteX95" fmla="*/ 211557 w 1348714"/>
                    <a:gd name="connsiteY95" fmla="*/ 1568355 h 1574331"/>
                    <a:gd name="connsiteX96" fmla="*/ 187651 w 1348714"/>
                    <a:gd name="connsiteY96" fmla="*/ 1574331 h 1574331"/>
                    <a:gd name="connsiteX97" fmla="*/ 92028 w 1348714"/>
                    <a:gd name="connsiteY97" fmla="*/ 1568355 h 1574331"/>
                    <a:gd name="connsiteX98" fmla="*/ 88200 w 1348714"/>
                    <a:gd name="connsiteY98" fmla="*/ 1527827 h 1574331"/>
                    <a:gd name="connsiteX0" fmla="*/ 88200 w 1348714"/>
                    <a:gd name="connsiteY0" fmla="*/ 1535234 h 1581738"/>
                    <a:gd name="connsiteX1" fmla="*/ 54722 w 1348714"/>
                    <a:gd name="connsiteY1" fmla="*/ 1512448 h 1581738"/>
                    <a:gd name="connsiteX2" fmla="*/ 2288 w 1348714"/>
                    <a:gd name="connsiteY2" fmla="*/ 1413463 h 1581738"/>
                    <a:gd name="connsiteX3" fmla="*/ 79935 w 1348714"/>
                    <a:gd name="connsiteY3" fmla="*/ 1496573 h 1581738"/>
                    <a:gd name="connsiteX4" fmla="*/ 0 w 1348714"/>
                    <a:gd name="connsiteY4" fmla="*/ 1336796 h 1581738"/>
                    <a:gd name="connsiteX5" fmla="*/ 99313 w 1348714"/>
                    <a:gd name="connsiteY5" fmla="*/ 1447175 h 1581738"/>
                    <a:gd name="connsiteX6" fmla="*/ 67236 w 1348714"/>
                    <a:gd name="connsiteY6" fmla="*/ 1294868 h 1581738"/>
                    <a:gd name="connsiteX7" fmla="*/ 147125 w 1348714"/>
                    <a:gd name="connsiteY7" fmla="*/ 1221188 h 1581738"/>
                    <a:gd name="connsiteX8" fmla="*/ 238919 w 1348714"/>
                    <a:gd name="connsiteY8" fmla="*/ 1284270 h 1581738"/>
                    <a:gd name="connsiteX9" fmla="*/ 209178 w 1348714"/>
                    <a:gd name="connsiteY9" fmla="*/ 1219369 h 1581738"/>
                    <a:gd name="connsiteX10" fmla="*/ 45010 w 1348714"/>
                    <a:gd name="connsiteY10" fmla="*/ 1026579 h 1581738"/>
                    <a:gd name="connsiteX11" fmla="*/ 102347 w 1348714"/>
                    <a:gd name="connsiteY11" fmla="*/ 1118234 h 1581738"/>
                    <a:gd name="connsiteX12" fmla="*/ 120229 w 1348714"/>
                    <a:gd name="connsiteY12" fmla="*/ 1016962 h 1581738"/>
                    <a:gd name="connsiteX13" fmla="*/ 159497 w 1348714"/>
                    <a:gd name="connsiteY13" fmla="*/ 1127480 h 1581738"/>
                    <a:gd name="connsiteX14" fmla="*/ 298778 w 1348714"/>
                    <a:gd name="connsiteY14" fmla="*/ 1163106 h 1581738"/>
                    <a:gd name="connsiteX15" fmla="*/ 245128 w 1348714"/>
                    <a:gd name="connsiteY15" fmla="*/ 1062952 h 1581738"/>
                    <a:gd name="connsiteX16" fmla="*/ 333189 w 1348714"/>
                    <a:gd name="connsiteY16" fmla="*/ 919703 h 1581738"/>
                    <a:gd name="connsiteX17" fmla="*/ 310729 w 1348714"/>
                    <a:gd name="connsiteY17" fmla="*/ 961493 h 1581738"/>
                    <a:gd name="connsiteX18" fmla="*/ 375304 w 1348714"/>
                    <a:gd name="connsiteY18" fmla="*/ 889587 h 1581738"/>
                    <a:gd name="connsiteX19" fmla="*/ 418493 w 1348714"/>
                    <a:gd name="connsiteY19" fmla="*/ 790275 h 1581738"/>
                    <a:gd name="connsiteX20" fmla="*/ 492451 w 1348714"/>
                    <a:gd name="connsiteY20" fmla="*/ 721126 h 1581738"/>
                    <a:gd name="connsiteX21" fmla="*/ 565570 w 1348714"/>
                    <a:gd name="connsiteY21" fmla="*/ 637503 h 1581738"/>
                    <a:gd name="connsiteX22" fmla="*/ 637101 w 1348714"/>
                    <a:gd name="connsiteY22" fmla="*/ 507235 h 1581738"/>
                    <a:gd name="connsiteX23" fmla="*/ 689629 w 1348714"/>
                    <a:gd name="connsiteY23" fmla="*/ 451019 h 1581738"/>
                    <a:gd name="connsiteX24" fmla="*/ 810279 w 1348714"/>
                    <a:gd name="connsiteY24" fmla="*/ 252907 h 1581738"/>
                    <a:gd name="connsiteX25" fmla="*/ 840160 w 1348714"/>
                    <a:gd name="connsiteY25" fmla="*/ 248004 h 1581738"/>
                    <a:gd name="connsiteX26" fmla="*/ 884517 w 1348714"/>
                    <a:gd name="connsiteY26" fmla="*/ 151122 h 1581738"/>
                    <a:gd name="connsiteX27" fmla="*/ 933356 w 1348714"/>
                    <a:gd name="connsiteY27" fmla="*/ 122451 h 1581738"/>
                    <a:gd name="connsiteX28" fmla="*/ 995596 w 1348714"/>
                    <a:gd name="connsiteY28" fmla="*/ 73379 h 1581738"/>
                    <a:gd name="connsiteX29" fmla="*/ 988592 w 1348714"/>
                    <a:gd name="connsiteY29" fmla="*/ 107838 h 1581738"/>
                    <a:gd name="connsiteX30" fmla="*/ 1049384 w 1348714"/>
                    <a:gd name="connsiteY30" fmla="*/ 55404 h 1581738"/>
                    <a:gd name="connsiteX31" fmla="*/ 1112557 w 1348714"/>
                    <a:gd name="connsiteY31" fmla="*/ 16090 h 1581738"/>
                    <a:gd name="connsiteX32" fmla="*/ 1119981 w 1348714"/>
                    <a:gd name="connsiteY32" fmla="*/ 45785 h 1581738"/>
                    <a:gd name="connsiteX33" fmla="*/ 1180960 w 1348714"/>
                    <a:gd name="connsiteY33" fmla="*/ 10020 h 1581738"/>
                    <a:gd name="connsiteX34" fmla="*/ 1319446 w 1348714"/>
                    <a:gd name="connsiteY34" fmla="*/ 8806 h 1581738"/>
                    <a:gd name="connsiteX35" fmla="*/ 1293298 w 1348714"/>
                    <a:gd name="connsiteY35" fmla="*/ 93597 h 1581738"/>
                    <a:gd name="connsiteX36" fmla="*/ 1305251 w 1348714"/>
                    <a:gd name="connsiteY36" fmla="*/ 129456 h 1581738"/>
                    <a:gd name="connsiteX37" fmla="*/ 1341110 w 1348714"/>
                    <a:gd name="connsiteY37" fmla="*/ 189221 h 1581738"/>
                    <a:gd name="connsiteX38" fmla="*/ 1341110 w 1348714"/>
                    <a:gd name="connsiteY38" fmla="*/ 326679 h 1581738"/>
                    <a:gd name="connsiteX39" fmla="*/ 1329157 w 1348714"/>
                    <a:gd name="connsiteY39" fmla="*/ 344609 h 1581738"/>
                    <a:gd name="connsiteX40" fmla="*/ 1293298 w 1348714"/>
                    <a:gd name="connsiteY40" fmla="*/ 416326 h 1581738"/>
                    <a:gd name="connsiteX41" fmla="*/ 1239510 w 1348714"/>
                    <a:gd name="connsiteY41" fmla="*/ 452185 h 1581738"/>
                    <a:gd name="connsiteX42" fmla="*/ 1221581 w 1348714"/>
                    <a:gd name="connsiteY42" fmla="*/ 464138 h 1581738"/>
                    <a:gd name="connsiteX43" fmla="*/ 1179746 w 1348714"/>
                    <a:gd name="connsiteY43" fmla="*/ 494021 h 1581738"/>
                    <a:gd name="connsiteX44" fmla="*/ 1125957 w 1348714"/>
                    <a:gd name="connsiteY44" fmla="*/ 529879 h 1581738"/>
                    <a:gd name="connsiteX45" fmla="*/ 1108028 w 1348714"/>
                    <a:gd name="connsiteY45" fmla="*/ 541832 h 1581738"/>
                    <a:gd name="connsiteX46" fmla="*/ 1090098 w 1348714"/>
                    <a:gd name="connsiteY46" fmla="*/ 553785 h 1581738"/>
                    <a:gd name="connsiteX47" fmla="*/ 1060216 w 1348714"/>
                    <a:gd name="connsiteY47" fmla="*/ 589644 h 1581738"/>
                    <a:gd name="connsiteX48" fmla="*/ 1030334 w 1348714"/>
                    <a:gd name="connsiteY48" fmla="*/ 625503 h 1581738"/>
                    <a:gd name="connsiteX49" fmla="*/ 1024357 w 1348714"/>
                    <a:gd name="connsiteY49" fmla="*/ 649409 h 1581738"/>
                    <a:gd name="connsiteX50" fmla="*/ 1006428 w 1348714"/>
                    <a:gd name="connsiteY50" fmla="*/ 667338 h 1581738"/>
                    <a:gd name="connsiteX51" fmla="*/ 994475 w 1348714"/>
                    <a:gd name="connsiteY51" fmla="*/ 685268 h 1581738"/>
                    <a:gd name="connsiteX52" fmla="*/ 988498 w 1348714"/>
                    <a:gd name="connsiteY52" fmla="*/ 703197 h 1581738"/>
                    <a:gd name="connsiteX53" fmla="*/ 958616 w 1348714"/>
                    <a:gd name="connsiteY53" fmla="*/ 745032 h 1581738"/>
                    <a:gd name="connsiteX54" fmla="*/ 928734 w 1348714"/>
                    <a:gd name="connsiteY54" fmla="*/ 798821 h 1581738"/>
                    <a:gd name="connsiteX55" fmla="*/ 892875 w 1348714"/>
                    <a:gd name="connsiteY55" fmla="*/ 858585 h 1581738"/>
                    <a:gd name="connsiteX56" fmla="*/ 880922 w 1348714"/>
                    <a:gd name="connsiteY56" fmla="*/ 876515 h 1581738"/>
                    <a:gd name="connsiteX57" fmla="*/ 862993 w 1348714"/>
                    <a:gd name="connsiteY57" fmla="*/ 888468 h 1581738"/>
                    <a:gd name="connsiteX58" fmla="*/ 809204 w 1348714"/>
                    <a:gd name="connsiteY58" fmla="*/ 948232 h 1581738"/>
                    <a:gd name="connsiteX59" fmla="*/ 743463 w 1348714"/>
                    <a:gd name="connsiteY59" fmla="*/ 1007997 h 1581738"/>
                    <a:gd name="connsiteX60" fmla="*/ 725534 w 1348714"/>
                    <a:gd name="connsiteY60" fmla="*/ 1025926 h 1581738"/>
                    <a:gd name="connsiteX61" fmla="*/ 701628 w 1348714"/>
                    <a:gd name="connsiteY61" fmla="*/ 1061785 h 1581738"/>
                    <a:gd name="connsiteX62" fmla="*/ 677722 w 1348714"/>
                    <a:gd name="connsiteY62" fmla="*/ 1103621 h 1581738"/>
                    <a:gd name="connsiteX63" fmla="*/ 671746 w 1348714"/>
                    <a:gd name="connsiteY63" fmla="*/ 1121550 h 1581738"/>
                    <a:gd name="connsiteX64" fmla="*/ 647840 w 1348714"/>
                    <a:gd name="connsiteY64" fmla="*/ 1157409 h 1581738"/>
                    <a:gd name="connsiteX65" fmla="*/ 641863 w 1348714"/>
                    <a:gd name="connsiteY65" fmla="*/ 1175338 h 1581738"/>
                    <a:gd name="connsiteX66" fmla="*/ 623934 w 1348714"/>
                    <a:gd name="connsiteY66" fmla="*/ 1187291 h 1581738"/>
                    <a:gd name="connsiteX67" fmla="*/ 588075 w 1348714"/>
                    <a:gd name="connsiteY67" fmla="*/ 1241079 h 1581738"/>
                    <a:gd name="connsiteX68" fmla="*/ 576122 w 1348714"/>
                    <a:gd name="connsiteY68" fmla="*/ 1259009 h 1581738"/>
                    <a:gd name="connsiteX69" fmla="*/ 564169 w 1348714"/>
                    <a:gd name="connsiteY69" fmla="*/ 1276938 h 1581738"/>
                    <a:gd name="connsiteX70" fmla="*/ 558193 w 1348714"/>
                    <a:gd name="connsiteY70" fmla="*/ 1294868 h 1581738"/>
                    <a:gd name="connsiteX71" fmla="*/ 564169 w 1348714"/>
                    <a:gd name="connsiteY71" fmla="*/ 1318773 h 1581738"/>
                    <a:gd name="connsiteX72" fmla="*/ 540263 w 1348714"/>
                    <a:gd name="connsiteY72" fmla="*/ 1324750 h 1581738"/>
                    <a:gd name="connsiteX73" fmla="*/ 498428 w 1348714"/>
                    <a:gd name="connsiteY73" fmla="*/ 1336703 h 1581738"/>
                    <a:gd name="connsiteX74" fmla="*/ 438663 w 1348714"/>
                    <a:gd name="connsiteY74" fmla="*/ 1342679 h 1581738"/>
                    <a:gd name="connsiteX75" fmla="*/ 420734 w 1348714"/>
                    <a:gd name="connsiteY75" fmla="*/ 1348656 h 1581738"/>
                    <a:gd name="connsiteX76" fmla="*/ 402804 w 1348714"/>
                    <a:gd name="connsiteY76" fmla="*/ 1438303 h 1581738"/>
                    <a:gd name="connsiteX77" fmla="*/ 325110 w 1348714"/>
                    <a:gd name="connsiteY77" fmla="*/ 1426350 h 1581738"/>
                    <a:gd name="connsiteX78" fmla="*/ 289251 w 1348714"/>
                    <a:gd name="connsiteY78" fmla="*/ 1414397 h 1581738"/>
                    <a:gd name="connsiteX79" fmla="*/ 271322 w 1348714"/>
                    <a:gd name="connsiteY79" fmla="*/ 1408421 h 1581738"/>
                    <a:gd name="connsiteX80" fmla="*/ 265346 w 1348714"/>
                    <a:gd name="connsiteY80" fmla="*/ 1426350 h 1581738"/>
                    <a:gd name="connsiteX81" fmla="*/ 271322 w 1348714"/>
                    <a:gd name="connsiteY81" fmla="*/ 1474162 h 1581738"/>
                    <a:gd name="connsiteX82" fmla="*/ 289251 w 1348714"/>
                    <a:gd name="connsiteY82" fmla="*/ 1492091 h 1581738"/>
                    <a:gd name="connsiteX83" fmla="*/ 325110 w 1348714"/>
                    <a:gd name="connsiteY83" fmla="*/ 1515997 h 1581738"/>
                    <a:gd name="connsiteX84" fmla="*/ 349016 w 1348714"/>
                    <a:gd name="connsiteY84" fmla="*/ 1521973 h 1581738"/>
                    <a:gd name="connsiteX85" fmla="*/ 366946 w 1348714"/>
                    <a:gd name="connsiteY85" fmla="*/ 1527950 h 1581738"/>
                    <a:gd name="connsiteX86" fmla="*/ 486475 w 1348714"/>
                    <a:gd name="connsiteY86" fmla="*/ 1539903 h 1581738"/>
                    <a:gd name="connsiteX87" fmla="*/ 462569 w 1348714"/>
                    <a:gd name="connsiteY87" fmla="*/ 1545879 h 1581738"/>
                    <a:gd name="connsiteX88" fmla="*/ 408781 w 1348714"/>
                    <a:gd name="connsiteY88" fmla="*/ 1539903 h 1581738"/>
                    <a:gd name="connsiteX89" fmla="*/ 372922 w 1348714"/>
                    <a:gd name="connsiteY89" fmla="*/ 1527950 h 1581738"/>
                    <a:gd name="connsiteX90" fmla="*/ 354993 w 1348714"/>
                    <a:gd name="connsiteY90" fmla="*/ 1521973 h 1581738"/>
                    <a:gd name="connsiteX91" fmla="*/ 325110 w 1348714"/>
                    <a:gd name="connsiteY91" fmla="*/ 1510021 h 1581738"/>
                    <a:gd name="connsiteX92" fmla="*/ 247416 w 1348714"/>
                    <a:gd name="connsiteY92" fmla="*/ 1498068 h 1581738"/>
                    <a:gd name="connsiteX93" fmla="*/ 229487 w 1348714"/>
                    <a:gd name="connsiteY93" fmla="*/ 1504044 h 1581738"/>
                    <a:gd name="connsiteX94" fmla="*/ 217534 w 1348714"/>
                    <a:gd name="connsiteY94" fmla="*/ 1539903 h 1581738"/>
                    <a:gd name="connsiteX95" fmla="*/ 211557 w 1348714"/>
                    <a:gd name="connsiteY95" fmla="*/ 1575762 h 1581738"/>
                    <a:gd name="connsiteX96" fmla="*/ 187651 w 1348714"/>
                    <a:gd name="connsiteY96" fmla="*/ 1581738 h 1581738"/>
                    <a:gd name="connsiteX97" fmla="*/ 92028 w 1348714"/>
                    <a:gd name="connsiteY97" fmla="*/ 1575762 h 1581738"/>
                    <a:gd name="connsiteX98" fmla="*/ 88200 w 1348714"/>
                    <a:gd name="connsiteY98" fmla="*/ 1535234 h 1581738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93298 w 1348714"/>
                    <a:gd name="connsiteY35" fmla="*/ 11336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286154 w 1352876"/>
                    <a:gd name="connsiteY35" fmla="*/ 94316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314729 w 1352876"/>
                    <a:gd name="connsiteY35" fmla="*/ 84791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1110 w 1364782"/>
                    <a:gd name="connsiteY37" fmla="*/ 208990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5198 w 1364782"/>
                    <a:gd name="connsiteY40" fmla="*/ 369420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39510 w 1364782"/>
                    <a:gd name="connsiteY40" fmla="*/ 4719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49035 w 1364782"/>
                    <a:gd name="connsiteY40" fmla="*/ 4338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179746 w 1364782"/>
                    <a:gd name="connsiteY41" fmla="*/ 513790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090098 w 1364782"/>
                    <a:gd name="connsiteY43" fmla="*/ 573554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1006428 w 1364782"/>
                    <a:gd name="connsiteY46" fmla="*/ 687107 h 1601507"/>
                    <a:gd name="connsiteX47" fmla="*/ 994475 w 1364782"/>
                    <a:gd name="connsiteY47" fmla="*/ 705037 h 1601507"/>
                    <a:gd name="connsiteX48" fmla="*/ 988498 w 1364782"/>
                    <a:gd name="connsiteY48" fmla="*/ 722966 h 1601507"/>
                    <a:gd name="connsiteX49" fmla="*/ 958616 w 1364782"/>
                    <a:gd name="connsiteY49" fmla="*/ 764801 h 1601507"/>
                    <a:gd name="connsiteX50" fmla="*/ 928734 w 1364782"/>
                    <a:gd name="connsiteY50" fmla="*/ 818590 h 1601507"/>
                    <a:gd name="connsiteX51" fmla="*/ 892875 w 1364782"/>
                    <a:gd name="connsiteY51" fmla="*/ 878354 h 1601507"/>
                    <a:gd name="connsiteX52" fmla="*/ 880922 w 1364782"/>
                    <a:gd name="connsiteY52" fmla="*/ 896284 h 1601507"/>
                    <a:gd name="connsiteX53" fmla="*/ 862993 w 1364782"/>
                    <a:gd name="connsiteY53" fmla="*/ 908237 h 1601507"/>
                    <a:gd name="connsiteX54" fmla="*/ 809204 w 1364782"/>
                    <a:gd name="connsiteY54" fmla="*/ 968001 h 1601507"/>
                    <a:gd name="connsiteX55" fmla="*/ 743463 w 1364782"/>
                    <a:gd name="connsiteY55" fmla="*/ 1027766 h 1601507"/>
                    <a:gd name="connsiteX56" fmla="*/ 725534 w 1364782"/>
                    <a:gd name="connsiteY56" fmla="*/ 1045695 h 1601507"/>
                    <a:gd name="connsiteX57" fmla="*/ 701628 w 1364782"/>
                    <a:gd name="connsiteY57" fmla="*/ 1081554 h 1601507"/>
                    <a:gd name="connsiteX58" fmla="*/ 677722 w 1364782"/>
                    <a:gd name="connsiteY58" fmla="*/ 1123390 h 1601507"/>
                    <a:gd name="connsiteX59" fmla="*/ 671746 w 1364782"/>
                    <a:gd name="connsiteY59" fmla="*/ 1141319 h 1601507"/>
                    <a:gd name="connsiteX60" fmla="*/ 647840 w 1364782"/>
                    <a:gd name="connsiteY60" fmla="*/ 1177178 h 1601507"/>
                    <a:gd name="connsiteX61" fmla="*/ 641863 w 1364782"/>
                    <a:gd name="connsiteY61" fmla="*/ 1195107 h 1601507"/>
                    <a:gd name="connsiteX62" fmla="*/ 623934 w 1364782"/>
                    <a:gd name="connsiteY62" fmla="*/ 1207060 h 1601507"/>
                    <a:gd name="connsiteX63" fmla="*/ 588075 w 1364782"/>
                    <a:gd name="connsiteY63" fmla="*/ 1260848 h 1601507"/>
                    <a:gd name="connsiteX64" fmla="*/ 576122 w 1364782"/>
                    <a:gd name="connsiteY64" fmla="*/ 1278778 h 1601507"/>
                    <a:gd name="connsiteX65" fmla="*/ 564169 w 1364782"/>
                    <a:gd name="connsiteY65" fmla="*/ 1296707 h 1601507"/>
                    <a:gd name="connsiteX66" fmla="*/ 558193 w 1364782"/>
                    <a:gd name="connsiteY66" fmla="*/ 1314637 h 1601507"/>
                    <a:gd name="connsiteX67" fmla="*/ 564169 w 1364782"/>
                    <a:gd name="connsiteY67" fmla="*/ 1338542 h 1601507"/>
                    <a:gd name="connsiteX68" fmla="*/ 540263 w 1364782"/>
                    <a:gd name="connsiteY68" fmla="*/ 1344519 h 1601507"/>
                    <a:gd name="connsiteX69" fmla="*/ 498428 w 1364782"/>
                    <a:gd name="connsiteY69" fmla="*/ 1356472 h 1601507"/>
                    <a:gd name="connsiteX70" fmla="*/ 438663 w 1364782"/>
                    <a:gd name="connsiteY70" fmla="*/ 1362448 h 1601507"/>
                    <a:gd name="connsiteX71" fmla="*/ 420734 w 1364782"/>
                    <a:gd name="connsiteY71" fmla="*/ 1368425 h 1601507"/>
                    <a:gd name="connsiteX72" fmla="*/ 402804 w 1364782"/>
                    <a:gd name="connsiteY72" fmla="*/ 1458072 h 1601507"/>
                    <a:gd name="connsiteX73" fmla="*/ 325110 w 1364782"/>
                    <a:gd name="connsiteY73" fmla="*/ 1446119 h 1601507"/>
                    <a:gd name="connsiteX74" fmla="*/ 289251 w 1364782"/>
                    <a:gd name="connsiteY74" fmla="*/ 1434166 h 1601507"/>
                    <a:gd name="connsiteX75" fmla="*/ 271322 w 1364782"/>
                    <a:gd name="connsiteY75" fmla="*/ 1428190 h 1601507"/>
                    <a:gd name="connsiteX76" fmla="*/ 265346 w 1364782"/>
                    <a:gd name="connsiteY76" fmla="*/ 1446119 h 1601507"/>
                    <a:gd name="connsiteX77" fmla="*/ 271322 w 1364782"/>
                    <a:gd name="connsiteY77" fmla="*/ 1493931 h 1601507"/>
                    <a:gd name="connsiteX78" fmla="*/ 289251 w 1364782"/>
                    <a:gd name="connsiteY78" fmla="*/ 1511860 h 1601507"/>
                    <a:gd name="connsiteX79" fmla="*/ 325110 w 1364782"/>
                    <a:gd name="connsiteY79" fmla="*/ 1535766 h 1601507"/>
                    <a:gd name="connsiteX80" fmla="*/ 349016 w 1364782"/>
                    <a:gd name="connsiteY80" fmla="*/ 1541742 h 1601507"/>
                    <a:gd name="connsiteX81" fmla="*/ 366946 w 1364782"/>
                    <a:gd name="connsiteY81" fmla="*/ 1547719 h 1601507"/>
                    <a:gd name="connsiteX82" fmla="*/ 486475 w 1364782"/>
                    <a:gd name="connsiteY82" fmla="*/ 1559672 h 1601507"/>
                    <a:gd name="connsiteX83" fmla="*/ 462569 w 1364782"/>
                    <a:gd name="connsiteY83" fmla="*/ 1565648 h 1601507"/>
                    <a:gd name="connsiteX84" fmla="*/ 408781 w 1364782"/>
                    <a:gd name="connsiteY84" fmla="*/ 1559672 h 1601507"/>
                    <a:gd name="connsiteX85" fmla="*/ 372922 w 1364782"/>
                    <a:gd name="connsiteY85" fmla="*/ 1547719 h 1601507"/>
                    <a:gd name="connsiteX86" fmla="*/ 354993 w 1364782"/>
                    <a:gd name="connsiteY86" fmla="*/ 1541742 h 1601507"/>
                    <a:gd name="connsiteX87" fmla="*/ 325110 w 1364782"/>
                    <a:gd name="connsiteY87" fmla="*/ 1529790 h 1601507"/>
                    <a:gd name="connsiteX88" fmla="*/ 247416 w 1364782"/>
                    <a:gd name="connsiteY88" fmla="*/ 1517837 h 1601507"/>
                    <a:gd name="connsiteX89" fmla="*/ 229487 w 1364782"/>
                    <a:gd name="connsiteY89" fmla="*/ 1523813 h 1601507"/>
                    <a:gd name="connsiteX90" fmla="*/ 217534 w 1364782"/>
                    <a:gd name="connsiteY90" fmla="*/ 1559672 h 1601507"/>
                    <a:gd name="connsiteX91" fmla="*/ 211557 w 1364782"/>
                    <a:gd name="connsiteY91" fmla="*/ 1595531 h 1601507"/>
                    <a:gd name="connsiteX92" fmla="*/ 187651 w 1364782"/>
                    <a:gd name="connsiteY92" fmla="*/ 1601507 h 1601507"/>
                    <a:gd name="connsiteX93" fmla="*/ 92028 w 1364782"/>
                    <a:gd name="connsiteY93" fmla="*/ 1595531 h 1601507"/>
                    <a:gd name="connsiteX94" fmla="*/ 88200 w 1364782"/>
                    <a:gd name="connsiteY94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994475 w 1364782"/>
                    <a:gd name="connsiteY46" fmla="*/ 705037 h 1601507"/>
                    <a:gd name="connsiteX47" fmla="*/ 988498 w 1364782"/>
                    <a:gd name="connsiteY47" fmla="*/ 722966 h 1601507"/>
                    <a:gd name="connsiteX48" fmla="*/ 958616 w 1364782"/>
                    <a:gd name="connsiteY48" fmla="*/ 764801 h 1601507"/>
                    <a:gd name="connsiteX49" fmla="*/ 928734 w 1364782"/>
                    <a:gd name="connsiteY49" fmla="*/ 818590 h 1601507"/>
                    <a:gd name="connsiteX50" fmla="*/ 892875 w 1364782"/>
                    <a:gd name="connsiteY50" fmla="*/ 878354 h 1601507"/>
                    <a:gd name="connsiteX51" fmla="*/ 880922 w 1364782"/>
                    <a:gd name="connsiteY51" fmla="*/ 896284 h 1601507"/>
                    <a:gd name="connsiteX52" fmla="*/ 862993 w 1364782"/>
                    <a:gd name="connsiteY52" fmla="*/ 908237 h 1601507"/>
                    <a:gd name="connsiteX53" fmla="*/ 809204 w 1364782"/>
                    <a:gd name="connsiteY53" fmla="*/ 968001 h 1601507"/>
                    <a:gd name="connsiteX54" fmla="*/ 743463 w 1364782"/>
                    <a:gd name="connsiteY54" fmla="*/ 1027766 h 1601507"/>
                    <a:gd name="connsiteX55" fmla="*/ 725534 w 1364782"/>
                    <a:gd name="connsiteY55" fmla="*/ 1045695 h 1601507"/>
                    <a:gd name="connsiteX56" fmla="*/ 701628 w 1364782"/>
                    <a:gd name="connsiteY56" fmla="*/ 1081554 h 1601507"/>
                    <a:gd name="connsiteX57" fmla="*/ 677722 w 1364782"/>
                    <a:gd name="connsiteY57" fmla="*/ 1123390 h 1601507"/>
                    <a:gd name="connsiteX58" fmla="*/ 671746 w 1364782"/>
                    <a:gd name="connsiteY58" fmla="*/ 1141319 h 1601507"/>
                    <a:gd name="connsiteX59" fmla="*/ 647840 w 1364782"/>
                    <a:gd name="connsiteY59" fmla="*/ 1177178 h 1601507"/>
                    <a:gd name="connsiteX60" fmla="*/ 641863 w 1364782"/>
                    <a:gd name="connsiteY60" fmla="*/ 1195107 h 1601507"/>
                    <a:gd name="connsiteX61" fmla="*/ 623934 w 1364782"/>
                    <a:gd name="connsiteY61" fmla="*/ 1207060 h 1601507"/>
                    <a:gd name="connsiteX62" fmla="*/ 588075 w 1364782"/>
                    <a:gd name="connsiteY62" fmla="*/ 1260848 h 1601507"/>
                    <a:gd name="connsiteX63" fmla="*/ 576122 w 1364782"/>
                    <a:gd name="connsiteY63" fmla="*/ 1278778 h 1601507"/>
                    <a:gd name="connsiteX64" fmla="*/ 564169 w 1364782"/>
                    <a:gd name="connsiteY64" fmla="*/ 1296707 h 1601507"/>
                    <a:gd name="connsiteX65" fmla="*/ 558193 w 1364782"/>
                    <a:gd name="connsiteY65" fmla="*/ 1314637 h 1601507"/>
                    <a:gd name="connsiteX66" fmla="*/ 564169 w 1364782"/>
                    <a:gd name="connsiteY66" fmla="*/ 1338542 h 1601507"/>
                    <a:gd name="connsiteX67" fmla="*/ 540263 w 1364782"/>
                    <a:gd name="connsiteY67" fmla="*/ 1344519 h 1601507"/>
                    <a:gd name="connsiteX68" fmla="*/ 498428 w 1364782"/>
                    <a:gd name="connsiteY68" fmla="*/ 1356472 h 1601507"/>
                    <a:gd name="connsiteX69" fmla="*/ 438663 w 1364782"/>
                    <a:gd name="connsiteY69" fmla="*/ 1362448 h 1601507"/>
                    <a:gd name="connsiteX70" fmla="*/ 420734 w 1364782"/>
                    <a:gd name="connsiteY70" fmla="*/ 1368425 h 1601507"/>
                    <a:gd name="connsiteX71" fmla="*/ 402804 w 1364782"/>
                    <a:gd name="connsiteY71" fmla="*/ 1458072 h 1601507"/>
                    <a:gd name="connsiteX72" fmla="*/ 325110 w 1364782"/>
                    <a:gd name="connsiteY72" fmla="*/ 1446119 h 1601507"/>
                    <a:gd name="connsiteX73" fmla="*/ 289251 w 1364782"/>
                    <a:gd name="connsiteY73" fmla="*/ 1434166 h 1601507"/>
                    <a:gd name="connsiteX74" fmla="*/ 271322 w 1364782"/>
                    <a:gd name="connsiteY74" fmla="*/ 1428190 h 1601507"/>
                    <a:gd name="connsiteX75" fmla="*/ 265346 w 1364782"/>
                    <a:gd name="connsiteY75" fmla="*/ 1446119 h 1601507"/>
                    <a:gd name="connsiteX76" fmla="*/ 271322 w 1364782"/>
                    <a:gd name="connsiteY76" fmla="*/ 1493931 h 1601507"/>
                    <a:gd name="connsiteX77" fmla="*/ 289251 w 1364782"/>
                    <a:gd name="connsiteY77" fmla="*/ 1511860 h 1601507"/>
                    <a:gd name="connsiteX78" fmla="*/ 325110 w 1364782"/>
                    <a:gd name="connsiteY78" fmla="*/ 1535766 h 1601507"/>
                    <a:gd name="connsiteX79" fmla="*/ 349016 w 1364782"/>
                    <a:gd name="connsiteY79" fmla="*/ 1541742 h 1601507"/>
                    <a:gd name="connsiteX80" fmla="*/ 366946 w 1364782"/>
                    <a:gd name="connsiteY80" fmla="*/ 1547719 h 1601507"/>
                    <a:gd name="connsiteX81" fmla="*/ 486475 w 1364782"/>
                    <a:gd name="connsiteY81" fmla="*/ 1559672 h 1601507"/>
                    <a:gd name="connsiteX82" fmla="*/ 462569 w 1364782"/>
                    <a:gd name="connsiteY82" fmla="*/ 1565648 h 1601507"/>
                    <a:gd name="connsiteX83" fmla="*/ 408781 w 1364782"/>
                    <a:gd name="connsiteY83" fmla="*/ 1559672 h 1601507"/>
                    <a:gd name="connsiteX84" fmla="*/ 372922 w 1364782"/>
                    <a:gd name="connsiteY84" fmla="*/ 1547719 h 1601507"/>
                    <a:gd name="connsiteX85" fmla="*/ 354993 w 1364782"/>
                    <a:gd name="connsiteY85" fmla="*/ 1541742 h 1601507"/>
                    <a:gd name="connsiteX86" fmla="*/ 325110 w 1364782"/>
                    <a:gd name="connsiteY86" fmla="*/ 1529790 h 1601507"/>
                    <a:gd name="connsiteX87" fmla="*/ 247416 w 1364782"/>
                    <a:gd name="connsiteY87" fmla="*/ 1517837 h 1601507"/>
                    <a:gd name="connsiteX88" fmla="*/ 229487 w 1364782"/>
                    <a:gd name="connsiteY88" fmla="*/ 1523813 h 1601507"/>
                    <a:gd name="connsiteX89" fmla="*/ 217534 w 1364782"/>
                    <a:gd name="connsiteY89" fmla="*/ 1559672 h 1601507"/>
                    <a:gd name="connsiteX90" fmla="*/ 211557 w 1364782"/>
                    <a:gd name="connsiteY90" fmla="*/ 1595531 h 1601507"/>
                    <a:gd name="connsiteX91" fmla="*/ 187651 w 1364782"/>
                    <a:gd name="connsiteY91" fmla="*/ 1601507 h 1601507"/>
                    <a:gd name="connsiteX92" fmla="*/ 92028 w 1364782"/>
                    <a:gd name="connsiteY92" fmla="*/ 1595531 h 1601507"/>
                    <a:gd name="connsiteX93" fmla="*/ 88200 w 1364782"/>
                    <a:gd name="connsiteY93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94475 w 1364782"/>
                    <a:gd name="connsiteY45" fmla="*/ 705037 h 1601507"/>
                    <a:gd name="connsiteX46" fmla="*/ 988498 w 1364782"/>
                    <a:gd name="connsiteY46" fmla="*/ 722966 h 1601507"/>
                    <a:gd name="connsiteX47" fmla="*/ 958616 w 1364782"/>
                    <a:gd name="connsiteY47" fmla="*/ 764801 h 1601507"/>
                    <a:gd name="connsiteX48" fmla="*/ 928734 w 1364782"/>
                    <a:gd name="connsiteY48" fmla="*/ 818590 h 1601507"/>
                    <a:gd name="connsiteX49" fmla="*/ 892875 w 1364782"/>
                    <a:gd name="connsiteY49" fmla="*/ 878354 h 1601507"/>
                    <a:gd name="connsiteX50" fmla="*/ 880922 w 1364782"/>
                    <a:gd name="connsiteY50" fmla="*/ 896284 h 1601507"/>
                    <a:gd name="connsiteX51" fmla="*/ 862993 w 1364782"/>
                    <a:gd name="connsiteY51" fmla="*/ 908237 h 1601507"/>
                    <a:gd name="connsiteX52" fmla="*/ 809204 w 1364782"/>
                    <a:gd name="connsiteY52" fmla="*/ 968001 h 1601507"/>
                    <a:gd name="connsiteX53" fmla="*/ 743463 w 1364782"/>
                    <a:gd name="connsiteY53" fmla="*/ 1027766 h 1601507"/>
                    <a:gd name="connsiteX54" fmla="*/ 725534 w 1364782"/>
                    <a:gd name="connsiteY54" fmla="*/ 1045695 h 1601507"/>
                    <a:gd name="connsiteX55" fmla="*/ 701628 w 1364782"/>
                    <a:gd name="connsiteY55" fmla="*/ 1081554 h 1601507"/>
                    <a:gd name="connsiteX56" fmla="*/ 677722 w 1364782"/>
                    <a:gd name="connsiteY56" fmla="*/ 1123390 h 1601507"/>
                    <a:gd name="connsiteX57" fmla="*/ 671746 w 1364782"/>
                    <a:gd name="connsiteY57" fmla="*/ 1141319 h 1601507"/>
                    <a:gd name="connsiteX58" fmla="*/ 647840 w 1364782"/>
                    <a:gd name="connsiteY58" fmla="*/ 1177178 h 1601507"/>
                    <a:gd name="connsiteX59" fmla="*/ 641863 w 1364782"/>
                    <a:gd name="connsiteY59" fmla="*/ 1195107 h 1601507"/>
                    <a:gd name="connsiteX60" fmla="*/ 623934 w 1364782"/>
                    <a:gd name="connsiteY60" fmla="*/ 1207060 h 1601507"/>
                    <a:gd name="connsiteX61" fmla="*/ 588075 w 1364782"/>
                    <a:gd name="connsiteY61" fmla="*/ 1260848 h 1601507"/>
                    <a:gd name="connsiteX62" fmla="*/ 576122 w 1364782"/>
                    <a:gd name="connsiteY62" fmla="*/ 1278778 h 1601507"/>
                    <a:gd name="connsiteX63" fmla="*/ 564169 w 1364782"/>
                    <a:gd name="connsiteY63" fmla="*/ 1296707 h 1601507"/>
                    <a:gd name="connsiteX64" fmla="*/ 558193 w 1364782"/>
                    <a:gd name="connsiteY64" fmla="*/ 1314637 h 1601507"/>
                    <a:gd name="connsiteX65" fmla="*/ 564169 w 1364782"/>
                    <a:gd name="connsiteY65" fmla="*/ 1338542 h 1601507"/>
                    <a:gd name="connsiteX66" fmla="*/ 540263 w 1364782"/>
                    <a:gd name="connsiteY66" fmla="*/ 1344519 h 1601507"/>
                    <a:gd name="connsiteX67" fmla="*/ 498428 w 1364782"/>
                    <a:gd name="connsiteY67" fmla="*/ 1356472 h 1601507"/>
                    <a:gd name="connsiteX68" fmla="*/ 438663 w 1364782"/>
                    <a:gd name="connsiteY68" fmla="*/ 1362448 h 1601507"/>
                    <a:gd name="connsiteX69" fmla="*/ 420734 w 1364782"/>
                    <a:gd name="connsiteY69" fmla="*/ 1368425 h 1601507"/>
                    <a:gd name="connsiteX70" fmla="*/ 402804 w 1364782"/>
                    <a:gd name="connsiteY70" fmla="*/ 1458072 h 1601507"/>
                    <a:gd name="connsiteX71" fmla="*/ 325110 w 1364782"/>
                    <a:gd name="connsiteY71" fmla="*/ 1446119 h 1601507"/>
                    <a:gd name="connsiteX72" fmla="*/ 289251 w 1364782"/>
                    <a:gd name="connsiteY72" fmla="*/ 1434166 h 1601507"/>
                    <a:gd name="connsiteX73" fmla="*/ 271322 w 1364782"/>
                    <a:gd name="connsiteY73" fmla="*/ 1428190 h 1601507"/>
                    <a:gd name="connsiteX74" fmla="*/ 265346 w 1364782"/>
                    <a:gd name="connsiteY74" fmla="*/ 1446119 h 1601507"/>
                    <a:gd name="connsiteX75" fmla="*/ 271322 w 1364782"/>
                    <a:gd name="connsiteY75" fmla="*/ 1493931 h 1601507"/>
                    <a:gd name="connsiteX76" fmla="*/ 289251 w 1364782"/>
                    <a:gd name="connsiteY76" fmla="*/ 1511860 h 1601507"/>
                    <a:gd name="connsiteX77" fmla="*/ 325110 w 1364782"/>
                    <a:gd name="connsiteY77" fmla="*/ 1535766 h 1601507"/>
                    <a:gd name="connsiteX78" fmla="*/ 349016 w 1364782"/>
                    <a:gd name="connsiteY78" fmla="*/ 1541742 h 1601507"/>
                    <a:gd name="connsiteX79" fmla="*/ 366946 w 1364782"/>
                    <a:gd name="connsiteY79" fmla="*/ 1547719 h 1601507"/>
                    <a:gd name="connsiteX80" fmla="*/ 486475 w 1364782"/>
                    <a:gd name="connsiteY80" fmla="*/ 1559672 h 1601507"/>
                    <a:gd name="connsiteX81" fmla="*/ 462569 w 1364782"/>
                    <a:gd name="connsiteY81" fmla="*/ 1565648 h 1601507"/>
                    <a:gd name="connsiteX82" fmla="*/ 408781 w 1364782"/>
                    <a:gd name="connsiteY82" fmla="*/ 1559672 h 1601507"/>
                    <a:gd name="connsiteX83" fmla="*/ 372922 w 1364782"/>
                    <a:gd name="connsiteY83" fmla="*/ 1547719 h 1601507"/>
                    <a:gd name="connsiteX84" fmla="*/ 354993 w 1364782"/>
                    <a:gd name="connsiteY84" fmla="*/ 1541742 h 1601507"/>
                    <a:gd name="connsiteX85" fmla="*/ 325110 w 1364782"/>
                    <a:gd name="connsiteY85" fmla="*/ 1529790 h 1601507"/>
                    <a:gd name="connsiteX86" fmla="*/ 247416 w 1364782"/>
                    <a:gd name="connsiteY86" fmla="*/ 1517837 h 1601507"/>
                    <a:gd name="connsiteX87" fmla="*/ 229487 w 1364782"/>
                    <a:gd name="connsiteY87" fmla="*/ 1523813 h 1601507"/>
                    <a:gd name="connsiteX88" fmla="*/ 217534 w 1364782"/>
                    <a:gd name="connsiteY88" fmla="*/ 1559672 h 1601507"/>
                    <a:gd name="connsiteX89" fmla="*/ 211557 w 1364782"/>
                    <a:gd name="connsiteY89" fmla="*/ 1595531 h 1601507"/>
                    <a:gd name="connsiteX90" fmla="*/ 187651 w 1364782"/>
                    <a:gd name="connsiteY90" fmla="*/ 1601507 h 1601507"/>
                    <a:gd name="connsiteX91" fmla="*/ 92028 w 1364782"/>
                    <a:gd name="connsiteY91" fmla="*/ 1595531 h 1601507"/>
                    <a:gd name="connsiteX92" fmla="*/ 88200 w 1364782"/>
                    <a:gd name="connsiteY92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88498 w 1364782"/>
                    <a:gd name="connsiteY45" fmla="*/ 722966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28734 w 1364782"/>
                    <a:gd name="connsiteY46" fmla="*/ 818590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40454 w 1364782"/>
                    <a:gd name="connsiteY48" fmla="*/ 822465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19981 w 1364782"/>
                    <a:gd name="connsiteY31" fmla="*/ 65554 h 1601507"/>
                    <a:gd name="connsiteX32" fmla="*/ 1180960 w 1364782"/>
                    <a:gd name="connsiteY32" fmla="*/ 29789 h 1601507"/>
                    <a:gd name="connsiteX33" fmla="*/ 1331352 w 1364782"/>
                    <a:gd name="connsiteY33" fmla="*/ 0 h 1601507"/>
                    <a:gd name="connsiteX34" fmla="*/ 1314729 w 1364782"/>
                    <a:gd name="connsiteY34" fmla="*/ 84791 h 1601507"/>
                    <a:gd name="connsiteX35" fmla="*/ 1364782 w 1364782"/>
                    <a:gd name="connsiteY35" fmla="*/ 89695 h 1601507"/>
                    <a:gd name="connsiteX36" fmla="*/ 1343491 w 1364782"/>
                    <a:gd name="connsiteY36" fmla="*/ 163746 h 1601507"/>
                    <a:gd name="connsiteX37" fmla="*/ 1341110 w 1364782"/>
                    <a:gd name="connsiteY37" fmla="*/ 201192 h 1601507"/>
                    <a:gd name="connsiteX38" fmla="*/ 1305344 w 1364782"/>
                    <a:gd name="connsiteY38" fmla="*/ 309610 h 1601507"/>
                    <a:gd name="connsiteX39" fmla="*/ 1206173 w 1364782"/>
                    <a:gd name="connsiteY39" fmla="*/ 450523 h 1601507"/>
                    <a:gd name="connsiteX40" fmla="*/ 1253564 w 1364782"/>
                    <a:gd name="connsiteY40" fmla="*/ 425685 h 1601507"/>
                    <a:gd name="connsiteX41" fmla="*/ 1178578 w 1364782"/>
                    <a:gd name="connsiteY41" fmla="*/ 518181 h 1601507"/>
                    <a:gd name="connsiteX42" fmla="*/ 1168680 w 1364782"/>
                    <a:gd name="connsiteY42" fmla="*/ 566410 h 1601507"/>
                    <a:gd name="connsiteX43" fmla="*/ 1081648 w 1364782"/>
                    <a:gd name="connsiteY43" fmla="*/ 640370 h 1601507"/>
                    <a:gd name="connsiteX44" fmla="*/ 1017073 w 1364782"/>
                    <a:gd name="connsiteY44" fmla="*/ 722966 h 1601507"/>
                    <a:gd name="connsiteX45" fmla="*/ 950166 w 1364782"/>
                    <a:gd name="connsiteY45" fmla="*/ 804302 h 1601507"/>
                    <a:gd name="connsiteX46" fmla="*/ 816675 w 1364782"/>
                    <a:gd name="connsiteY46" fmla="*/ 725954 h 1601507"/>
                    <a:gd name="connsiteX47" fmla="*/ 940454 w 1364782"/>
                    <a:gd name="connsiteY47" fmla="*/ 822465 h 1601507"/>
                    <a:gd name="connsiteX48" fmla="*/ 862993 w 1364782"/>
                    <a:gd name="connsiteY48" fmla="*/ 908237 h 1601507"/>
                    <a:gd name="connsiteX49" fmla="*/ 809204 w 1364782"/>
                    <a:gd name="connsiteY49" fmla="*/ 968001 h 1601507"/>
                    <a:gd name="connsiteX50" fmla="*/ 743463 w 1364782"/>
                    <a:gd name="connsiteY50" fmla="*/ 1027766 h 1601507"/>
                    <a:gd name="connsiteX51" fmla="*/ 725534 w 1364782"/>
                    <a:gd name="connsiteY51" fmla="*/ 1045695 h 1601507"/>
                    <a:gd name="connsiteX52" fmla="*/ 701628 w 1364782"/>
                    <a:gd name="connsiteY52" fmla="*/ 1081554 h 1601507"/>
                    <a:gd name="connsiteX53" fmla="*/ 677722 w 1364782"/>
                    <a:gd name="connsiteY53" fmla="*/ 1123390 h 1601507"/>
                    <a:gd name="connsiteX54" fmla="*/ 671746 w 1364782"/>
                    <a:gd name="connsiteY54" fmla="*/ 1141319 h 1601507"/>
                    <a:gd name="connsiteX55" fmla="*/ 647840 w 1364782"/>
                    <a:gd name="connsiteY55" fmla="*/ 1177178 h 1601507"/>
                    <a:gd name="connsiteX56" fmla="*/ 641863 w 1364782"/>
                    <a:gd name="connsiteY56" fmla="*/ 1195107 h 1601507"/>
                    <a:gd name="connsiteX57" fmla="*/ 623934 w 1364782"/>
                    <a:gd name="connsiteY57" fmla="*/ 1207060 h 1601507"/>
                    <a:gd name="connsiteX58" fmla="*/ 588075 w 1364782"/>
                    <a:gd name="connsiteY58" fmla="*/ 1260848 h 1601507"/>
                    <a:gd name="connsiteX59" fmla="*/ 576122 w 1364782"/>
                    <a:gd name="connsiteY59" fmla="*/ 1278778 h 1601507"/>
                    <a:gd name="connsiteX60" fmla="*/ 564169 w 1364782"/>
                    <a:gd name="connsiteY60" fmla="*/ 1296707 h 1601507"/>
                    <a:gd name="connsiteX61" fmla="*/ 558193 w 1364782"/>
                    <a:gd name="connsiteY61" fmla="*/ 1314637 h 1601507"/>
                    <a:gd name="connsiteX62" fmla="*/ 564169 w 1364782"/>
                    <a:gd name="connsiteY62" fmla="*/ 1338542 h 1601507"/>
                    <a:gd name="connsiteX63" fmla="*/ 540263 w 1364782"/>
                    <a:gd name="connsiteY63" fmla="*/ 1344519 h 1601507"/>
                    <a:gd name="connsiteX64" fmla="*/ 498428 w 1364782"/>
                    <a:gd name="connsiteY64" fmla="*/ 1356472 h 1601507"/>
                    <a:gd name="connsiteX65" fmla="*/ 438663 w 1364782"/>
                    <a:gd name="connsiteY65" fmla="*/ 1362448 h 1601507"/>
                    <a:gd name="connsiteX66" fmla="*/ 420734 w 1364782"/>
                    <a:gd name="connsiteY66" fmla="*/ 1368425 h 1601507"/>
                    <a:gd name="connsiteX67" fmla="*/ 402804 w 1364782"/>
                    <a:gd name="connsiteY67" fmla="*/ 1458072 h 1601507"/>
                    <a:gd name="connsiteX68" fmla="*/ 325110 w 1364782"/>
                    <a:gd name="connsiteY68" fmla="*/ 1446119 h 1601507"/>
                    <a:gd name="connsiteX69" fmla="*/ 289251 w 1364782"/>
                    <a:gd name="connsiteY69" fmla="*/ 1434166 h 1601507"/>
                    <a:gd name="connsiteX70" fmla="*/ 271322 w 1364782"/>
                    <a:gd name="connsiteY70" fmla="*/ 1428190 h 1601507"/>
                    <a:gd name="connsiteX71" fmla="*/ 265346 w 1364782"/>
                    <a:gd name="connsiteY71" fmla="*/ 1446119 h 1601507"/>
                    <a:gd name="connsiteX72" fmla="*/ 271322 w 1364782"/>
                    <a:gd name="connsiteY72" fmla="*/ 1493931 h 1601507"/>
                    <a:gd name="connsiteX73" fmla="*/ 289251 w 1364782"/>
                    <a:gd name="connsiteY73" fmla="*/ 1511860 h 1601507"/>
                    <a:gd name="connsiteX74" fmla="*/ 325110 w 1364782"/>
                    <a:gd name="connsiteY74" fmla="*/ 1535766 h 1601507"/>
                    <a:gd name="connsiteX75" fmla="*/ 349016 w 1364782"/>
                    <a:gd name="connsiteY75" fmla="*/ 1541742 h 1601507"/>
                    <a:gd name="connsiteX76" fmla="*/ 366946 w 1364782"/>
                    <a:gd name="connsiteY76" fmla="*/ 1547719 h 1601507"/>
                    <a:gd name="connsiteX77" fmla="*/ 486475 w 1364782"/>
                    <a:gd name="connsiteY77" fmla="*/ 1559672 h 1601507"/>
                    <a:gd name="connsiteX78" fmla="*/ 462569 w 1364782"/>
                    <a:gd name="connsiteY78" fmla="*/ 1565648 h 1601507"/>
                    <a:gd name="connsiteX79" fmla="*/ 408781 w 1364782"/>
                    <a:gd name="connsiteY79" fmla="*/ 1559672 h 1601507"/>
                    <a:gd name="connsiteX80" fmla="*/ 372922 w 1364782"/>
                    <a:gd name="connsiteY80" fmla="*/ 1547719 h 1601507"/>
                    <a:gd name="connsiteX81" fmla="*/ 354993 w 1364782"/>
                    <a:gd name="connsiteY81" fmla="*/ 1541742 h 1601507"/>
                    <a:gd name="connsiteX82" fmla="*/ 325110 w 1364782"/>
                    <a:gd name="connsiteY82" fmla="*/ 1529790 h 1601507"/>
                    <a:gd name="connsiteX83" fmla="*/ 247416 w 1364782"/>
                    <a:gd name="connsiteY83" fmla="*/ 1517837 h 1601507"/>
                    <a:gd name="connsiteX84" fmla="*/ 229487 w 1364782"/>
                    <a:gd name="connsiteY84" fmla="*/ 1523813 h 1601507"/>
                    <a:gd name="connsiteX85" fmla="*/ 217534 w 1364782"/>
                    <a:gd name="connsiteY85" fmla="*/ 1559672 h 1601507"/>
                    <a:gd name="connsiteX86" fmla="*/ 211557 w 1364782"/>
                    <a:gd name="connsiteY86" fmla="*/ 1595531 h 1601507"/>
                    <a:gd name="connsiteX87" fmla="*/ 187651 w 1364782"/>
                    <a:gd name="connsiteY87" fmla="*/ 1601507 h 1601507"/>
                    <a:gd name="connsiteX88" fmla="*/ 92028 w 1364782"/>
                    <a:gd name="connsiteY88" fmla="*/ 1595531 h 1601507"/>
                    <a:gd name="connsiteX89" fmla="*/ 88200 w 1364782"/>
                    <a:gd name="connsiteY89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80960 w 1364782"/>
                    <a:gd name="connsiteY31" fmla="*/ 29789 h 1601507"/>
                    <a:gd name="connsiteX32" fmla="*/ 1331352 w 1364782"/>
                    <a:gd name="connsiteY32" fmla="*/ 0 h 1601507"/>
                    <a:gd name="connsiteX33" fmla="*/ 1314729 w 1364782"/>
                    <a:gd name="connsiteY33" fmla="*/ 84791 h 1601507"/>
                    <a:gd name="connsiteX34" fmla="*/ 1364782 w 1364782"/>
                    <a:gd name="connsiteY34" fmla="*/ 89695 h 1601507"/>
                    <a:gd name="connsiteX35" fmla="*/ 1343491 w 1364782"/>
                    <a:gd name="connsiteY35" fmla="*/ 163746 h 1601507"/>
                    <a:gd name="connsiteX36" fmla="*/ 1341110 w 1364782"/>
                    <a:gd name="connsiteY36" fmla="*/ 201192 h 1601507"/>
                    <a:gd name="connsiteX37" fmla="*/ 1305344 w 1364782"/>
                    <a:gd name="connsiteY37" fmla="*/ 309610 h 1601507"/>
                    <a:gd name="connsiteX38" fmla="*/ 1206173 w 1364782"/>
                    <a:gd name="connsiteY38" fmla="*/ 450523 h 1601507"/>
                    <a:gd name="connsiteX39" fmla="*/ 1253564 w 1364782"/>
                    <a:gd name="connsiteY39" fmla="*/ 425685 h 1601507"/>
                    <a:gd name="connsiteX40" fmla="*/ 1178578 w 1364782"/>
                    <a:gd name="connsiteY40" fmla="*/ 518181 h 1601507"/>
                    <a:gd name="connsiteX41" fmla="*/ 1168680 w 1364782"/>
                    <a:gd name="connsiteY41" fmla="*/ 566410 h 1601507"/>
                    <a:gd name="connsiteX42" fmla="*/ 1081648 w 1364782"/>
                    <a:gd name="connsiteY42" fmla="*/ 640370 h 1601507"/>
                    <a:gd name="connsiteX43" fmla="*/ 1017073 w 1364782"/>
                    <a:gd name="connsiteY43" fmla="*/ 722966 h 1601507"/>
                    <a:gd name="connsiteX44" fmla="*/ 950166 w 1364782"/>
                    <a:gd name="connsiteY44" fmla="*/ 804302 h 1601507"/>
                    <a:gd name="connsiteX45" fmla="*/ 816675 w 1364782"/>
                    <a:gd name="connsiteY45" fmla="*/ 725954 h 1601507"/>
                    <a:gd name="connsiteX46" fmla="*/ 940454 w 1364782"/>
                    <a:gd name="connsiteY46" fmla="*/ 822465 h 1601507"/>
                    <a:gd name="connsiteX47" fmla="*/ 862993 w 1364782"/>
                    <a:gd name="connsiteY47" fmla="*/ 908237 h 1601507"/>
                    <a:gd name="connsiteX48" fmla="*/ 809204 w 1364782"/>
                    <a:gd name="connsiteY48" fmla="*/ 968001 h 1601507"/>
                    <a:gd name="connsiteX49" fmla="*/ 743463 w 1364782"/>
                    <a:gd name="connsiteY49" fmla="*/ 1027766 h 1601507"/>
                    <a:gd name="connsiteX50" fmla="*/ 725534 w 1364782"/>
                    <a:gd name="connsiteY50" fmla="*/ 1045695 h 1601507"/>
                    <a:gd name="connsiteX51" fmla="*/ 701628 w 1364782"/>
                    <a:gd name="connsiteY51" fmla="*/ 1081554 h 1601507"/>
                    <a:gd name="connsiteX52" fmla="*/ 677722 w 1364782"/>
                    <a:gd name="connsiteY52" fmla="*/ 1123390 h 1601507"/>
                    <a:gd name="connsiteX53" fmla="*/ 671746 w 1364782"/>
                    <a:gd name="connsiteY53" fmla="*/ 1141319 h 1601507"/>
                    <a:gd name="connsiteX54" fmla="*/ 647840 w 1364782"/>
                    <a:gd name="connsiteY54" fmla="*/ 1177178 h 1601507"/>
                    <a:gd name="connsiteX55" fmla="*/ 641863 w 1364782"/>
                    <a:gd name="connsiteY55" fmla="*/ 1195107 h 1601507"/>
                    <a:gd name="connsiteX56" fmla="*/ 623934 w 1364782"/>
                    <a:gd name="connsiteY56" fmla="*/ 1207060 h 1601507"/>
                    <a:gd name="connsiteX57" fmla="*/ 588075 w 1364782"/>
                    <a:gd name="connsiteY57" fmla="*/ 1260848 h 1601507"/>
                    <a:gd name="connsiteX58" fmla="*/ 576122 w 1364782"/>
                    <a:gd name="connsiteY58" fmla="*/ 1278778 h 1601507"/>
                    <a:gd name="connsiteX59" fmla="*/ 564169 w 1364782"/>
                    <a:gd name="connsiteY59" fmla="*/ 1296707 h 1601507"/>
                    <a:gd name="connsiteX60" fmla="*/ 558193 w 1364782"/>
                    <a:gd name="connsiteY60" fmla="*/ 1314637 h 1601507"/>
                    <a:gd name="connsiteX61" fmla="*/ 564169 w 1364782"/>
                    <a:gd name="connsiteY61" fmla="*/ 1338542 h 1601507"/>
                    <a:gd name="connsiteX62" fmla="*/ 540263 w 1364782"/>
                    <a:gd name="connsiteY62" fmla="*/ 1344519 h 1601507"/>
                    <a:gd name="connsiteX63" fmla="*/ 498428 w 1364782"/>
                    <a:gd name="connsiteY63" fmla="*/ 1356472 h 1601507"/>
                    <a:gd name="connsiteX64" fmla="*/ 438663 w 1364782"/>
                    <a:gd name="connsiteY64" fmla="*/ 1362448 h 1601507"/>
                    <a:gd name="connsiteX65" fmla="*/ 420734 w 1364782"/>
                    <a:gd name="connsiteY65" fmla="*/ 1368425 h 1601507"/>
                    <a:gd name="connsiteX66" fmla="*/ 402804 w 1364782"/>
                    <a:gd name="connsiteY66" fmla="*/ 1458072 h 1601507"/>
                    <a:gd name="connsiteX67" fmla="*/ 325110 w 1364782"/>
                    <a:gd name="connsiteY67" fmla="*/ 1446119 h 1601507"/>
                    <a:gd name="connsiteX68" fmla="*/ 289251 w 1364782"/>
                    <a:gd name="connsiteY68" fmla="*/ 1434166 h 1601507"/>
                    <a:gd name="connsiteX69" fmla="*/ 271322 w 1364782"/>
                    <a:gd name="connsiteY69" fmla="*/ 1428190 h 1601507"/>
                    <a:gd name="connsiteX70" fmla="*/ 265346 w 1364782"/>
                    <a:gd name="connsiteY70" fmla="*/ 1446119 h 1601507"/>
                    <a:gd name="connsiteX71" fmla="*/ 271322 w 1364782"/>
                    <a:gd name="connsiteY71" fmla="*/ 1493931 h 1601507"/>
                    <a:gd name="connsiteX72" fmla="*/ 289251 w 1364782"/>
                    <a:gd name="connsiteY72" fmla="*/ 1511860 h 1601507"/>
                    <a:gd name="connsiteX73" fmla="*/ 325110 w 1364782"/>
                    <a:gd name="connsiteY73" fmla="*/ 1535766 h 1601507"/>
                    <a:gd name="connsiteX74" fmla="*/ 349016 w 1364782"/>
                    <a:gd name="connsiteY74" fmla="*/ 1541742 h 1601507"/>
                    <a:gd name="connsiteX75" fmla="*/ 366946 w 1364782"/>
                    <a:gd name="connsiteY75" fmla="*/ 1547719 h 1601507"/>
                    <a:gd name="connsiteX76" fmla="*/ 486475 w 1364782"/>
                    <a:gd name="connsiteY76" fmla="*/ 1559672 h 1601507"/>
                    <a:gd name="connsiteX77" fmla="*/ 462569 w 1364782"/>
                    <a:gd name="connsiteY77" fmla="*/ 1565648 h 1601507"/>
                    <a:gd name="connsiteX78" fmla="*/ 408781 w 1364782"/>
                    <a:gd name="connsiteY78" fmla="*/ 1559672 h 1601507"/>
                    <a:gd name="connsiteX79" fmla="*/ 372922 w 1364782"/>
                    <a:gd name="connsiteY79" fmla="*/ 1547719 h 1601507"/>
                    <a:gd name="connsiteX80" fmla="*/ 354993 w 1364782"/>
                    <a:gd name="connsiteY80" fmla="*/ 1541742 h 1601507"/>
                    <a:gd name="connsiteX81" fmla="*/ 325110 w 1364782"/>
                    <a:gd name="connsiteY81" fmla="*/ 1529790 h 1601507"/>
                    <a:gd name="connsiteX82" fmla="*/ 247416 w 1364782"/>
                    <a:gd name="connsiteY82" fmla="*/ 1517837 h 1601507"/>
                    <a:gd name="connsiteX83" fmla="*/ 229487 w 1364782"/>
                    <a:gd name="connsiteY83" fmla="*/ 1523813 h 1601507"/>
                    <a:gd name="connsiteX84" fmla="*/ 217534 w 1364782"/>
                    <a:gd name="connsiteY84" fmla="*/ 1559672 h 1601507"/>
                    <a:gd name="connsiteX85" fmla="*/ 211557 w 1364782"/>
                    <a:gd name="connsiteY85" fmla="*/ 1595531 h 1601507"/>
                    <a:gd name="connsiteX86" fmla="*/ 187651 w 1364782"/>
                    <a:gd name="connsiteY86" fmla="*/ 1601507 h 1601507"/>
                    <a:gd name="connsiteX87" fmla="*/ 92028 w 1364782"/>
                    <a:gd name="connsiteY87" fmla="*/ 1595531 h 1601507"/>
                    <a:gd name="connsiteX88" fmla="*/ 88200 w 1364782"/>
                    <a:gd name="connsiteY88" fmla="*/ 1555003 h 160150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2513 w 1364782"/>
                    <a:gd name="connsiteY48" fmla="*/ 1041002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25534 w 1364782"/>
                    <a:gd name="connsiteY48" fmla="*/ 1047025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7840 w 1364782"/>
                    <a:gd name="connsiteY50" fmla="*/ 117850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16790 w 1364782"/>
                    <a:gd name="connsiteY52" fmla="*/ 122744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558193 w 1364782"/>
                    <a:gd name="connsiteY54" fmla="*/ 131596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38663 w 1364782"/>
                    <a:gd name="connsiteY57" fmla="*/ 1363778 h 1602837"/>
                    <a:gd name="connsiteX58" fmla="*/ 420734 w 1364782"/>
                    <a:gd name="connsiteY58" fmla="*/ 1369755 h 1602837"/>
                    <a:gd name="connsiteX59" fmla="*/ 402804 w 1364782"/>
                    <a:gd name="connsiteY59" fmla="*/ 1459402 h 1602837"/>
                    <a:gd name="connsiteX60" fmla="*/ 325110 w 1364782"/>
                    <a:gd name="connsiteY60" fmla="*/ 1447449 h 1602837"/>
                    <a:gd name="connsiteX61" fmla="*/ 289251 w 1364782"/>
                    <a:gd name="connsiteY61" fmla="*/ 1435496 h 1602837"/>
                    <a:gd name="connsiteX62" fmla="*/ 271322 w 1364782"/>
                    <a:gd name="connsiteY62" fmla="*/ 1429520 h 1602837"/>
                    <a:gd name="connsiteX63" fmla="*/ 265346 w 1364782"/>
                    <a:gd name="connsiteY63" fmla="*/ 1447449 h 1602837"/>
                    <a:gd name="connsiteX64" fmla="*/ 271322 w 1364782"/>
                    <a:gd name="connsiteY64" fmla="*/ 1495261 h 1602837"/>
                    <a:gd name="connsiteX65" fmla="*/ 289251 w 1364782"/>
                    <a:gd name="connsiteY65" fmla="*/ 1513190 h 1602837"/>
                    <a:gd name="connsiteX66" fmla="*/ 325110 w 1364782"/>
                    <a:gd name="connsiteY66" fmla="*/ 1537096 h 1602837"/>
                    <a:gd name="connsiteX67" fmla="*/ 349016 w 1364782"/>
                    <a:gd name="connsiteY67" fmla="*/ 1543072 h 1602837"/>
                    <a:gd name="connsiteX68" fmla="*/ 366946 w 1364782"/>
                    <a:gd name="connsiteY68" fmla="*/ 1549049 h 1602837"/>
                    <a:gd name="connsiteX69" fmla="*/ 486475 w 1364782"/>
                    <a:gd name="connsiteY69" fmla="*/ 1561002 h 1602837"/>
                    <a:gd name="connsiteX70" fmla="*/ 462569 w 1364782"/>
                    <a:gd name="connsiteY70" fmla="*/ 1566978 h 1602837"/>
                    <a:gd name="connsiteX71" fmla="*/ 408781 w 1364782"/>
                    <a:gd name="connsiteY71" fmla="*/ 1561002 h 1602837"/>
                    <a:gd name="connsiteX72" fmla="*/ 372922 w 1364782"/>
                    <a:gd name="connsiteY72" fmla="*/ 1549049 h 1602837"/>
                    <a:gd name="connsiteX73" fmla="*/ 354993 w 1364782"/>
                    <a:gd name="connsiteY73" fmla="*/ 1543072 h 1602837"/>
                    <a:gd name="connsiteX74" fmla="*/ 325110 w 1364782"/>
                    <a:gd name="connsiteY74" fmla="*/ 1531120 h 1602837"/>
                    <a:gd name="connsiteX75" fmla="*/ 247416 w 1364782"/>
                    <a:gd name="connsiteY75" fmla="*/ 1519167 h 1602837"/>
                    <a:gd name="connsiteX76" fmla="*/ 229487 w 1364782"/>
                    <a:gd name="connsiteY76" fmla="*/ 1525143 h 1602837"/>
                    <a:gd name="connsiteX77" fmla="*/ 217534 w 1364782"/>
                    <a:gd name="connsiteY77" fmla="*/ 1561002 h 1602837"/>
                    <a:gd name="connsiteX78" fmla="*/ 211557 w 1364782"/>
                    <a:gd name="connsiteY78" fmla="*/ 1596861 h 1602837"/>
                    <a:gd name="connsiteX79" fmla="*/ 187651 w 1364782"/>
                    <a:gd name="connsiteY79" fmla="*/ 1602837 h 1602837"/>
                    <a:gd name="connsiteX80" fmla="*/ 92028 w 1364782"/>
                    <a:gd name="connsiteY80" fmla="*/ 1596861 h 1602837"/>
                    <a:gd name="connsiteX81" fmla="*/ 88200 w 1364782"/>
                    <a:gd name="connsiteY81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20734 w 1364782"/>
                    <a:gd name="connsiteY57" fmla="*/ 1369755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18832 w 1364782"/>
                    <a:gd name="connsiteY56" fmla="*/ 1348230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18832 w 1364782"/>
                    <a:gd name="connsiteY55" fmla="*/ 1348230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4393 w 1364782"/>
                    <a:gd name="connsiteY54" fmla="*/ 1337398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9779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65346 w 1364782"/>
                    <a:gd name="connsiteY60" fmla="*/ 1447449 h 1602837"/>
                    <a:gd name="connsiteX61" fmla="*/ 271322 w 1364782"/>
                    <a:gd name="connsiteY61" fmla="*/ 1495261 h 1602837"/>
                    <a:gd name="connsiteX62" fmla="*/ 289251 w 1364782"/>
                    <a:gd name="connsiteY62" fmla="*/ 1513190 h 1602837"/>
                    <a:gd name="connsiteX63" fmla="*/ 325110 w 1364782"/>
                    <a:gd name="connsiteY63" fmla="*/ 1537096 h 1602837"/>
                    <a:gd name="connsiteX64" fmla="*/ 349016 w 1364782"/>
                    <a:gd name="connsiteY64" fmla="*/ 1543072 h 1602837"/>
                    <a:gd name="connsiteX65" fmla="*/ 366946 w 1364782"/>
                    <a:gd name="connsiteY65" fmla="*/ 1549049 h 1602837"/>
                    <a:gd name="connsiteX66" fmla="*/ 486475 w 1364782"/>
                    <a:gd name="connsiteY66" fmla="*/ 1561002 h 1602837"/>
                    <a:gd name="connsiteX67" fmla="*/ 462569 w 1364782"/>
                    <a:gd name="connsiteY67" fmla="*/ 1566978 h 1602837"/>
                    <a:gd name="connsiteX68" fmla="*/ 408781 w 1364782"/>
                    <a:gd name="connsiteY68" fmla="*/ 1561002 h 1602837"/>
                    <a:gd name="connsiteX69" fmla="*/ 372922 w 1364782"/>
                    <a:gd name="connsiteY69" fmla="*/ 1549049 h 1602837"/>
                    <a:gd name="connsiteX70" fmla="*/ 354993 w 1364782"/>
                    <a:gd name="connsiteY70" fmla="*/ 1543072 h 1602837"/>
                    <a:gd name="connsiteX71" fmla="*/ 325110 w 1364782"/>
                    <a:gd name="connsiteY71" fmla="*/ 1531120 h 1602837"/>
                    <a:gd name="connsiteX72" fmla="*/ 247416 w 1364782"/>
                    <a:gd name="connsiteY72" fmla="*/ 1519167 h 1602837"/>
                    <a:gd name="connsiteX73" fmla="*/ 229487 w 1364782"/>
                    <a:gd name="connsiteY73" fmla="*/ 1525143 h 1602837"/>
                    <a:gd name="connsiteX74" fmla="*/ 217534 w 1364782"/>
                    <a:gd name="connsiteY74" fmla="*/ 1561002 h 1602837"/>
                    <a:gd name="connsiteX75" fmla="*/ 211557 w 1364782"/>
                    <a:gd name="connsiteY75" fmla="*/ 1596861 h 1602837"/>
                    <a:gd name="connsiteX76" fmla="*/ 187651 w 1364782"/>
                    <a:gd name="connsiteY76" fmla="*/ 1602837 h 1602837"/>
                    <a:gd name="connsiteX77" fmla="*/ 92028 w 1364782"/>
                    <a:gd name="connsiteY77" fmla="*/ 1596861 h 1602837"/>
                    <a:gd name="connsiteX78" fmla="*/ 88200 w 1364782"/>
                    <a:gd name="connsiteY78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65346 w 1364782"/>
                    <a:gd name="connsiteY59" fmla="*/ 1447449 h 1602837"/>
                    <a:gd name="connsiteX60" fmla="*/ 271322 w 1364782"/>
                    <a:gd name="connsiteY60" fmla="*/ 1495261 h 1602837"/>
                    <a:gd name="connsiteX61" fmla="*/ 289251 w 1364782"/>
                    <a:gd name="connsiteY61" fmla="*/ 1513190 h 1602837"/>
                    <a:gd name="connsiteX62" fmla="*/ 325110 w 1364782"/>
                    <a:gd name="connsiteY62" fmla="*/ 1537096 h 1602837"/>
                    <a:gd name="connsiteX63" fmla="*/ 349016 w 1364782"/>
                    <a:gd name="connsiteY63" fmla="*/ 1543072 h 1602837"/>
                    <a:gd name="connsiteX64" fmla="*/ 366946 w 1364782"/>
                    <a:gd name="connsiteY64" fmla="*/ 1549049 h 1602837"/>
                    <a:gd name="connsiteX65" fmla="*/ 486475 w 1364782"/>
                    <a:gd name="connsiteY65" fmla="*/ 1561002 h 1602837"/>
                    <a:gd name="connsiteX66" fmla="*/ 462569 w 1364782"/>
                    <a:gd name="connsiteY66" fmla="*/ 1566978 h 1602837"/>
                    <a:gd name="connsiteX67" fmla="*/ 408781 w 1364782"/>
                    <a:gd name="connsiteY67" fmla="*/ 1561002 h 1602837"/>
                    <a:gd name="connsiteX68" fmla="*/ 372922 w 1364782"/>
                    <a:gd name="connsiteY68" fmla="*/ 1549049 h 1602837"/>
                    <a:gd name="connsiteX69" fmla="*/ 354993 w 1364782"/>
                    <a:gd name="connsiteY69" fmla="*/ 1543072 h 1602837"/>
                    <a:gd name="connsiteX70" fmla="*/ 325110 w 1364782"/>
                    <a:gd name="connsiteY70" fmla="*/ 1531120 h 1602837"/>
                    <a:gd name="connsiteX71" fmla="*/ 247416 w 1364782"/>
                    <a:gd name="connsiteY71" fmla="*/ 1519167 h 1602837"/>
                    <a:gd name="connsiteX72" fmla="*/ 229487 w 1364782"/>
                    <a:gd name="connsiteY72" fmla="*/ 1525143 h 1602837"/>
                    <a:gd name="connsiteX73" fmla="*/ 217534 w 1364782"/>
                    <a:gd name="connsiteY73" fmla="*/ 1561002 h 1602837"/>
                    <a:gd name="connsiteX74" fmla="*/ 211557 w 1364782"/>
                    <a:gd name="connsiteY74" fmla="*/ 1596861 h 1602837"/>
                    <a:gd name="connsiteX75" fmla="*/ 187651 w 1364782"/>
                    <a:gd name="connsiteY75" fmla="*/ 1602837 h 1602837"/>
                    <a:gd name="connsiteX76" fmla="*/ 92028 w 1364782"/>
                    <a:gd name="connsiteY76" fmla="*/ 1596861 h 1602837"/>
                    <a:gd name="connsiteX77" fmla="*/ 88200 w 1364782"/>
                    <a:gd name="connsiteY7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71322 w 1364782"/>
                    <a:gd name="connsiteY59" fmla="*/ 1495261 h 1602837"/>
                    <a:gd name="connsiteX60" fmla="*/ 289251 w 1364782"/>
                    <a:gd name="connsiteY60" fmla="*/ 1513190 h 1602837"/>
                    <a:gd name="connsiteX61" fmla="*/ 325110 w 1364782"/>
                    <a:gd name="connsiteY61" fmla="*/ 1537096 h 1602837"/>
                    <a:gd name="connsiteX62" fmla="*/ 349016 w 1364782"/>
                    <a:gd name="connsiteY62" fmla="*/ 1543072 h 1602837"/>
                    <a:gd name="connsiteX63" fmla="*/ 366946 w 1364782"/>
                    <a:gd name="connsiteY63" fmla="*/ 1549049 h 1602837"/>
                    <a:gd name="connsiteX64" fmla="*/ 486475 w 1364782"/>
                    <a:gd name="connsiteY64" fmla="*/ 1561002 h 1602837"/>
                    <a:gd name="connsiteX65" fmla="*/ 462569 w 1364782"/>
                    <a:gd name="connsiteY65" fmla="*/ 1566978 h 1602837"/>
                    <a:gd name="connsiteX66" fmla="*/ 408781 w 1364782"/>
                    <a:gd name="connsiteY66" fmla="*/ 1561002 h 1602837"/>
                    <a:gd name="connsiteX67" fmla="*/ 372922 w 1364782"/>
                    <a:gd name="connsiteY67" fmla="*/ 1549049 h 1602837"/>
                    <a:gd name="connsiteX68" fmla="*/ 354993 w 1364782"/>
                    <a:gd name="connsiteY68" fmla="*/ 1543072 h 1602837"/>
                    <a:gd name="connsiteX69" fmla="*/ 325110 w 1364782"/>
                    <a:gd name="connsiteY69" fmla="*/ 1531120 h 1602837"/>
                    <a:gd name="connsiteX70" fmla="*/ 247416 w 1364782"/>
                    <a:gd name="connsiteY70" fmla="*/ 1519167 h 1602837"/>
                    <a:gd name="connsiteX71" fmla="*/ 229487 w 1364782"/>
                    <a:gd name="connsiteY71" fmla="*/ 1525143 h 1602837"/>
                    <a:gd name="connsiteX72" fmla="*/ 217534 w 1364782"/>
                    <a:gd name="connsiteY72" fmla="*/ 1561002 h 1602837"/>
                    <a:gd name="connsiteX73" fmla="*/ 211557 w 1364782"/>
                    <a:gd name="connsiteY73" fmla="*/ 1596861 h 1602837"/>
                    <a:gd name="connsiteX74" fmla="*/ 187651 w 1364782"/>
                    <a:gd name="connsiteY74" fmla="*/ 1602837 h 1602837"/>
                    <a:gd name="connsiteX75" fmla="*/ 92028 w 1364782"/>
                    <a:gd name="connsiteY75" fmla="*/ 1596861 h 1602837"/>
                    <a:gd name="connsiteX76" fmla="*/ 88200 w 1364782"/>
                    <a:gd name="connsiteY7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271322 w 1364782"/>
                    <a:gd name="connsiteY58" fmla="*/ 1495261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66887 w 1364782"/>
                    <a:gd name="connsiteY67" fmla="*/ 1464491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25110 w 1364782"/>
                    <a:gd name="connsiteY67" fmla="*/ 1531120 h 1602837"/>
                    <a:gd name="connsiteX68" fmla="*/ 247416 w 1364782"/>
                    <a:gd name="connsiteY68" fmla="*/ 1519167 h 1602837"/>
                    <a:gd name="connsiteX69" fmla="*/ 229487 w 1364782"/>
                    <a:gd name="connsiteY69" fmla="*/ 1525143 h 1602837"/>
                    <a:gd name="connsiteX70" fmla="*/ 217534 w 1364782"/>
                    <a:gd name="connsiteY70" fmla="*/ 1561002 h 1602837"/>
                    <a:gd name="connsiteX71" fmla="*/ 211557 w 1364782"/>
                    <a:gd name="connsiteY71" fmla="*/ 1596861 h 1602837"/>
                    <a:gd name="connsiteX72" fmla="*/ 187651 w 1364782"/>
                    <a:gd name="connsiteY72" fmla="*/ 1602837 h 1602837"/>
                    <a:gd name="connsiteX73" fmla="*/ 92028 w 1364782"/>
                    <a:gd name="connsiteY73" fmla="*/ 1596861 h 1602837"/>
                    <a:gd name="connsiteX74" fmla="*/ 88200 w 1364782"/>
                    <a:gd name="connsiteY7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47416 w 1364782"/>
                    <a:gd name="connsiteY67" fmla="*/ 1519167 h 1602837"/>
                    <a:gd name="connsiteX68" fmla="*/ 229487 w 1364782"/>
                    <a:gd name="connsiteY68" fmla="*/ 1525143 h 1602837"/>
                    <a:gd name="connsiteX69" fmla="*/ 217534 w 1364782"/>
                    <a:gd name="connsiteY69" fmla="*/ 1561002 h 1602837"/>
                    <a:gd name="connsiteX70" fmla="*/ 211557 w 1364782"/>
                    <a:gd name="connsiteY70" fmla="*/ 1596861 h 1602837"/>
                    <a:gd name="connsiteX71" fmla="*/ 187651 w 1364782"/>
                    <a:gd name="connsiteY71" fmla="*/ 1602837 h 1602837"/>
                    <a:gd name="connsiteX72" fmla="*/ 92028 w 1364782"/>
                    <a:gd name="connsiteY72" fmla="*/ 1596861 h 1602837"/>
                    <a:gd name="connsiteX73" fmla="*/ 88200 w 1364782"/>
                    <a:gd name="connsiteY7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49016 w 1364782"/>
                    <a:gd name="connsiteY60" fmla="*/ 1543072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596666 w 1364782"/>
                    <a:gd name="connsiteY60" fmla="*/ 1502591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66946 w 1364782"/>
                    <a:gd name="connsiteY60" fmla="*/ 1549049 h 1602837"/>
                    <a:gd name="connsiteX61" fmla="*/ 486475 w 1364782"/>
                    <a:gd name="connsiteY61" fmla="*/ 1561002 h 1602837"/>
                    <a:gd name="connsiteX62" fmla="*/ 462569 w 1364782"/>
                    <a:gd name="connsiteY62" fmla="*/ 1566978 h 1602837"/>
                    <a:gd name="connsiteX63" fmla="*/ 408781 w 1364782"/>
                    <a:gd name="connsiteY63" fmla="*/ 1561002 h 1602837"/>
                    <a:gd name="connsiteX64" fmla="*/ 372922 w 1364782"/>
                    <a:gd name="connsiteY64" fmla="*/ 1549049 h 1602837"/>
                    <a:gd name="connsiteX65" fmla="*/ 247416 w 1364782"/>
                    <a:gd name="connsiteY65" fmla="*/ 1519167 h 1602837"/>
                    <a:gd name="connsiteX66" fmla="*/ 229487 w 1364782"/>
                    <a:gd name="connsiteY66" fmla="*/ 1525143 h 1602837"/>
                    <a:gd name="connsiteX67" fmla="*/ 217534 w 1364782"/>
                    <a:gd name="connsiteY67" fmla="*/ 1561002 h 1602837"/>
                    <a:gd name="connsiteX68" fmla="*/ 211557 w 1364782"/>
                    <a:gd name="connsiteY68" fmla="*/ 1596861 h 1602837"/>
                    <a:gd name="connsiteX69" fmla="*/ 187651 w 1364782"/>
                    <a:gd name="connsiteY69" fmla="*/ 1602837 h 1602837"/>
                    <a:gd name="connsiteX70" fmla="*/ 92028 w 1364782"/>
                    <a:gd name="connsiteY70" fmla="*/ 1596861 h 1602837"/>
                    <a:gd name="connsiteX71" fmla="*/ 88200 w 1364782"/>
                    <a:gd name="connsiteY71" fmla="*/ 1556333 h 160283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366946 w 1364782"/>
                    <a:gd name="connsiteY60" fmla="*/ 1549049 h 1661347"/>
                    <a:gd name="connsiteX61" fmla="*/ 486475 w 1364782"/>
                    <a:gd name="connsiteY61" fmla="*/ 1561002 h 1661347"/>
                    <a:gd name="connsiteX62" fmla="*/ 462569 w 1364782"/>
                    <a:gd name="connsiteY62" fmla="*/ 1566978 h 1661347"/>
                    <a:gd name="connsiteX63" fmla="*/ 408781 w 1364782"/>
                    <a:gd name="connsiteY63" fmla="*/ 1561002 h 1661347"/>
                    <a:gd name="connsiteX64" fmla="*/ 363397 w 1364782"/>
                    <a:gd name="connsiteY64" fmla="*/ 1660968 h 1661347"/>
                    <a:gd name="connsiteX65" fmla="*/ 247416 w 1364782"/>
                    <a:gd name="connsiteY65" fmla="*/ 1519167 h 1661347"/>
                    <a:gd name="connsiteX66" fmla="*/ 229487 w 1364782"/>
                    <a:gd name="connsiteY66" fmla="*/ 1525143 h 1661347"/>
                    <a:gd name="connsiteX67" fmla="*/ 217534 w 1364782"/>
                    <a:gd name="connsiteY67" fmla="*/ 1561002 h 1661347"/>
                    <a:gd name="connsiteX68" fmla="*/ 211557 w 1364782"/>
                    <a:gd name="connsiteY68" fmla="*/ 1596861 h 1661347"/>
                    <a:gd name="connsiteX69" fmla="*/ 187651 w 1364782"/>
                    <a:gd name="connsiteY69" fmla="*/ 1602837 h 1661347"/>
                    <a:gd name="connsiteX70" fmla="*/ 92028 w 1364782"/>
                    <a:gd name="connsiteY70" fmla="*/ 1596861 h 1661347"/>
                    <a:gd name="connsiteX71" fmla="*/ 88200 w 1364782"/>
                    <a:gd name="connsiteY71" fmla="*/ 1556333 h 166134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486475 w 1364782"/>
                    <a:gd name="connsiteY60" fmla="*/ 1561002 h 1661347"/>
                    <a:gd name="connsiteX61" fmla="*/ 462569 w 1364782"/>
                    <a:gd name="connsiteY61" fmla="*/ 1566978 h 1661347"/>
                    <a:gd name="connsiteX62" fmla="*/ 408781 w 1364782"/>
                    <a:gd name="connsiteY62" fmla="*/ 1561002 h 1661347"/>
                    <a:gd name="connsiteX63" fmla="*/ 363397 w 1364782"/>
                    <a:gd name="connsiteY63" fmla="*/ 1660968 h 1661347"/>
                    <a:gd name="connsiteX64" fmla="*/ 247416 w 1364782"/>
                    <a:gd name="connsiteY64" fmla="*/ 1519167 h 1661347"/>
                    <a:gd name="connsiteX65" fmla="*/ 229487 w 1364782"/>
                    <a:gd name="connsiteY65" fmla="*/ 1525143 h 1661347"/>
                    <a:gd name="connsiteX66" fmla="*/ 217534 w 1364782"/>
                    <a:gd name="connsiteY66" fmla="*/ 1561002 h 1661347"/>
                    <a:gd name="connsiteX67" fmla="*/ 211557 w 1364782"/>
                    <a:gd name="connsiteY67" fmla="*/ 1596861 h 1661347"/>
                    <a:gd name="connsiteX68" fmla="*/ 187651 w 1364782"/>
                    <a:gd name="connsiteY68" fmla="*/ 1602837 h 1661347"/>
                    <a:gd name="connsiteX69" fmla="*/ 92028 w 1364782"/>
                    <a:gd name="connsiteY69" fmla="*/ 1596861 h 1661347"/>
                    <a:gd name="connsiteX70" fmla="*/ 88200 w 1364782"/>
                    <a:gd name="connsiteY70" fmla="*/ 1556333 h 1661347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486475 w 1364782"/>
                    <a:gd name="connsiteY60" fmla="*/ 1561002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388843 w 1364782"/>
                    <a:gd name="connsiteY60" fmla="*/ 1513377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60701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82132 w 1364782"/>
                    <a:gd name="connsiteY59" fmla="*/ 1463183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2054"/>
                    <a:gd name="connsiteX1" fmla="*/ 54722 w 1364782"/>
                    <a:gd name="connsiteY1" fmla="*/ 1533547 h 1702054"/>
                    <a:gd name="connsiteX2" fmla="*/ 2288 w 1364782"/>
                    <a:gd name="connsiteY2" fmla="*/ 1434562 h 1702054"/>
                    <a:gd name="connsiteX3" fmla="*/ 79935 w 1364782"/>
                    <a:gd name="connsiteY3" fmla="*/ 1517672 h 1702054"/>
                    <a:gd name="connsiteX4" fmla="*/ 0 w 1364782"/>
                    <a:gd name="connsiteY4" fmla="*/ 1357895 h 1702054"/>
                    <a:gd name="connsiteX5" fmla="*/ 99313 w 1364782"/>
                    <a:gd name="connsiteY5" fmla="*/ 1468274 h 1702054"/>
                    <a:gd name="connsiteX6" fmla="*/ 67236 w 1364782"/>
                    <a:gd name="connsiteY6" fmla="*/ 1315967 h 1702054"/>
                    <a:gd name="connsiteX7" fmla="*/ 147125 w 1364782"/>
                    <a:gd name="connsiteY7" fmla="*/ 1242287 h 1702054"/>
                    <a:gd name="connsiteX8" fmla="*/ 238919 w 1364782"/>
                    <a:gd name="connsiteY8" fmla="*/ 1305369 h 1702054"/>
                    <a:gd name="connsiteX9" fmla="*/ 209178 w 1364782"/>
                    <a:gd name="connsiteY9" fmla="*/ 1240468 h 1702054"/>
                    <a:gd name="connsiteX10" fmla="*/ 45010 w 1364782"/>
                    <a:gd name="connsiteY10" fmla="*/ 1047678 h 1702054"/>
                    <a:gd name="connsiteX11" fmla="*/ 102347 w 1364782"/>
                    <a:gd name="connsiteY11" fmla="*/ 1139333 h 1702054"/>
                    <a:gd name="connsiteX12" fmla="*/ 120229 w 1364782"/>
                    <a:gd name="connsiteY12" fmla="*/ 1038061 h 1702054"/>
                    <a:gd name="connsiteX13" fmla="*/ 159497 w 1364782"/>
                    <a:gd name="connsiteY13" fmla="*/ 1148579 h 1702054"/>
                    <a:gd name="connsiteX14" fmla="*/ 298778 w 1364782"/>
                    <a:gd name="connsiteY14" fmla="*/ 1184205 h 1702054"/>
                    <a:gd name="connsiteX15" fmla="*/ 245128 w 1364782"/>
                    <a:gd name="connsiteY15" fmla="*/ 1084051 h 1702054"/>
                    <a:gd name="connsiteX16" fmla="*/ 333189 w 1364782"/>
                    <a:gd name="connsiteY16" fmla="*/ 940802 h 1702054"/>
                    <a:gd name="connsiteX17" fmla="*/ 310729 w 1364782"/>
                    <a:gd name="connsiteY17" fmla="*/ 982592 h 1702054"/>
                    <a:gd name="connsiteX18" fmla="*/ 375304 w 1364782"/>
                    <a:gd name="connsiteY18" fmla="*/ 910686 h 1702054"/>
                    <a:gd name="connsiteX19" fmla="*/ 418493 w 1364782"/>
                    <a:gd name="connsiteY19" fmla="*/ 811374 h 1702054"/>
                    <a:gd name="connsiteX20" fmla="*/ 492451 w 1364782"/>
                    <a:gd name="connsiteY20" fmla="*/ 742225 h 1702054"/>
                    <a:gd name="connsiteX21" fmla="*/ 565570 w 1364782"/>
                    <a:gd name="connsiteY21" fmla="*/ 658602 h 1702054"/>
                    <a:gd name="connsiteX22" fmla="*/ 637101 w 1364782"/>
                    <a:gd name="connsiteY22" fmla="*/ 528334 h 1702054"/>
                    <a:gd name="connsiteX23" fmla="*/ 689629 w 1364782"/>
                    <a:gd name="connsiteY23" fmla="*/ 472118 h 1702054"/>
                    <a:gd name="connsiteX24" fmla="*/ 810279 w 1364782"/>
                    <a:gd name="connsiteY24" fmla="*/ 274006 h 1702054"/>
                    <a:gd name="connsiteX25" fmla="*/ 840160 w 1364782"/>
                    <a:gd name="connsiteY25" fmla="*/ 269103 h 1702054"/>
                    <a:gd name="connsiteX26" fmla="*/ 884517 w 1364782"/>
                    <a:gd name="connsiteY26" fmla="*/ 172221 h 1702054"/>
                    <a:gd name="connsiteX27" fmla="*/ 933356 w 1364782"/>
                    <a:gd name="connsiteY27" fmla="*/ 143550 h 1702054"/>
                    <a:gd name="connsiteX28" fmla="*/ 995596 w 1364782"/>
                    <a:gd name="connsiteY28" fmla="*/ 94478 h 1702054"/>
                    <a:gd name="connsiteX29" fmla="*/ 1049384 w 1364782"/>
                    <a:gd name="connsiteY29" fmla="*/ 76503 h 1702054"/>
                    <a:gd name="connsiteX30" fmla="*/ 1112557 w 1364782"/>
                    <a:gd name="connsiteY30" fmla="*/ 37189 h 1702054"/>
                    <a:gd name="connsiteX31" fmla="*/ 1331352 w 1364782"/>
                    <a:gd name="connsiteY31" fmla="*/ 1330 h 1702054"/>
                    <a:gd name="connsiteX32" fmla="*/ 1314729 w 1364782"/>
                    <a:gd name="connsiteY32" fmla="*/ 86121 h 1702054"/>
                    <a:gd name="connsiteX33" fmla="*/ 1364782 w 1364782"/>
                    <a:gd name="connsiteY33" fmla="*/ 91025 h 1702054"/>
                    <a:gd name="connsiteX34" fmla="*/ 1343491 w 1364782"/>
                    <a:gd name="connsiteY34" fmla="*/ 165076 h 1702054"/>
                    <a:gd name="connsiteX35" fmla="*/ 1341110 w 1364782"/>
                    <a:gd name="connsiteY35" fmla="*/ 202522 h 1702054"/>
                    <a:gd name="connsiteX36" fmla="*/ 1305344 w 1364782"/>
                    <a:gd name="connsiteY36" fmla="*/ 310940 h 1702054"/>
                    <a:gd name="connsiteX37" fmla="*/ 1206173 w 1364782"/>
                    <a:gd name="connsiteY37" fmla="*/ 451853 h 1702054"/>
                    <a:gd name="connsiteX38" fmla="*/ 1253564 w 1364782"/>
                    <a:gd name="connsiteY38" fmla="*/ 427015 h 1702054"/>
                    <a:gd name="connsiteX39" fmla="*/ 1178578 w 1364782"/>
                    <a:gd name="connsiteY39" fmla="*/ 519511 h 1702054"/>
                    <a:gd name="connsiteX40" fmla="*/ 1168680 w 1364782"/>
                    <a:gd name="connsiteY40" fmla="*/ 567740 h 1702054"/>
                    <a:gd name="connsiteX41" fmla="*/ 1081648 w 1364782"/>
                    <a:gd name="connsiteY41" fmla="*/ 641700 h 1702054"/>
                    <a:gd name="connsiteX42" fmla="*/ 1017073 w 1364782"/>
                    <a:gd name="connsiteY42" fmla="*/ 724296 h 1702054"/>
                    <a:gd name="connsiteX43" fmla="*/ 950166 w 1364782"/>
                    <a:gd name="connsiteY43" fmla="*/ 805632 h 1702054"/>
                    <a:gd name="connsiteX44" fmla="*/ 816675 w 1364782"/>
                    <a:gd name="connsiteY44" fmla="*/ 727284 h 1702054"/>
                    <a:gd name="connsiteX45" fmla="*/ 940454 w 1364782"/>
                    <a:gd name="connsiteY45" fmla="*/ 823795 h 1702054"/>
                    <a:gd name="connsiteX46" fmla="*/ 862993 w 1364782"/>
                    <a:gd name="connsiteY46" fmla="*/ 909567 h 1702054"/>
                    <a:gd name="connsiteX47" fmla="*/ 809204 w 1364782"/>
                    <a:gd name="connsiteY47" fmla="*/ 969331 h 1702054"/>
                    <a:gd name="connsiteX48" fmla="*/ 761252 w 1364782"/>
                    <a:gd name="connsiteY48" fmla="*/ 1044643 h 1702054"/>
                    <a:gd name="connsiteX49" fmla="*/ 725441 w 1364782"/>
                    <a:gd name="connsiteY49" fmla="*/ 1094789 h 1702054"/>
                    <a:gd name="connsiteX50" fmla="*/ 662127 w 1364782"/>
                    <a:gd name="connsiteY50" fmla="*/ 1166601 h 1702054"/>
                    <a:gd name="connsiteX51" fmla="*/ 625194 w 1364782"/>
                    <a:gd name="connsiteY51" fmla="*/ 1220250 h 1702054"/>
                    <a:gd name="connsiteX52" fmla="*/ 588075 w 1364782"/>
                    <a:gd name="connsiteY52" fmla="*/ 1262178 h 1702054"/>
                    <a:gd name="connsiteX53" fmla="*/ 549882 w 1364782"/>
                    <a:gd name="connsiteY53" fmla="*/ 1302800 h 1702054"/>
                    <a:gd name="connsiteX54" fmla="*/ 641536 w 1364782"/>
                    <a:gd name="connsiteY54" fmla="*/ 1332635 h 1702054"/>
                    <a:gd name="connsiteX55" fmla="*/ 530738 w 1364782"/>
                    <a:gd name="connsiteY55" fmla="*/ 1336324 h 1702054"/>
                    <a:gd name="connsiteX56" fmla="*/ 477884 w 1364782"/>
                    <a:gd name="connsiteY56" fmla="*/ 1405473 h 1702054"/>
                    <a:gd name="connsiteX57" fmla="*/ 402804 w 1364782"/>
                    <a:gd name="connsiteY57" fmla="*/ 1459402 h 1702054"/>
                    <a:gd name="connsiteX58" fmla="*/ 383241 w 1364782"/>
                    <a:gd name="connsiteY58" fmla="*/ 1478593 h 1702054"/>
                    <a:gd name="connsiteX59" fmla="*/ 472607 w 1364782"/>
                    <a:gd name="connsiteY59" fmla="*/ 1479852 h 1702054"/>
                    <a:gd name="connsiteX60" fmla="*/ 388843 w 1364782"/>
                    <a:gd name="connsiteY60" fmla="*/ 1513377 h 1702054"/>
                    <a:gd name="connsiteX61" fmla="*/ 441138 w 1364782"/>
                    <a:gd name="connsiteY61" fmla="*/ 1619365 h 1702054"/>
                    <a:gd name="connsiteX62" fmla="*/ 384969 w 1364782"/>
                    <a:gd name="connsiteY62" fmla="*/ 1699114 h 1702054"/>
                    <a:gd name="connsiteX63" fmla="*/ 306247 w 1364782"/>
                    <a:gd name="connsiteY63" fmla="*/ 1513330 h 1702054"/>
                    <a:gd name="connsiteX64" fmla="*/ 247416 w 1364782"/>
                    <a:gd name="connsiteY64" fmla="*/ 1519167 h 1702054"/>
                    <a:gd name="connsiteX65" fmla="*/ 229487 w 1364782"/>
                    <a:gd name="connsiteY65" fmla="*/ 1525143 h 1702054"/>
                    <a:gd name="connsiteX66" fmla="*/ 217534 w 1364782"/>
                    <a:gd name="connsiteY66" fmla="*/ 1561002 h 1702054"/>
                    <a:gd name="connsiteX67" fmla="*/ 211557 w 1364782"/>
                    <a:gd name="connsiteY67" fmla="*/ 1596861 h 1702054"/>
                    <a:gd name="connsiteX68" fmla="*/ 187651 w 1364782"/>
                    <a:gd name="connsiteY68" fmla="*/ 1602837 h 1702054"/>
                    <a:gd name="connsiteX69" fmla="*/ 92028 w 1364782"/>
                    <a:gd name="connsiteY69" fmla="*/ 1596861 h 1702054"/>
                    <a:gd name="connsiteX70" fmla="*/ 88200 w 1364782"/>
                    <a:gd name="connsiteY70" fmla="*/ 1556333 h 1702054"/>
                    <a:gd name="connsiteX0" fmla="*/ 88200 w 1364782"/>
                    <a:gd name="connsiteY0" fmla="*/ 1556333 h 1619570"/>
                    <a:gd name="connsiteX1" fmla="*/ 54722 w 1364782"/>
                    <a:gd name="connsiteY1" fmla="*/ 1533547 h 1619570"/>
                    <a:gd name="connsiteX2" fmla="*/ 2288 w 1364782"/>
                    <a:gd name="connsiteY2" fmla="*/ 1434562 h 1619570"/>
                    <a:gd name="connsiteX3" fmla="*/ 79935 w 1364782"/>
                    <a:gd name="connsiteY3" fmla="*/ 1517672 h 1619570"/>
                    <a:gd name="connsiteX4" fmla="*/ 0 w 1364782"/>
                    <a:gd name="connsiteY4" fmla="*/ 1357895 h 1619570"/>
                    <a:gd name="connsiteX5" fmla="*/ 99313 w 1364782"/>
                    <a:gd name="connsiteY5" fmla="*/ 1468274 h 1619570"/>
                    <a:gd name="connsiteX6" fmla="*/ 67236 w 1364782"/>
                    <a:gd name="connsiteY6" fmla="*/ 1315967 h 1619570"/>
                    <a:gd name="connsiteX7" fmla="*/ 147125 w 1364782"/>
                    <a:gd name="connsiteY7" fmla="*/ 1242287 h 1619570"/>
                    <a:gd name="connsiteX8" fmla="*/ 238919 w 1364782"/>
                    <a:gd name="connsiteY8" fmla="*/ 1305369 h 1619570"/>
                    <a:gd name="connsiteX9" fmla="*/ 209178 w 1364782"/>
                    <a:gd name="connsiteY9" fmla="*/ 1240468 h 1619570"/>
                    <a:gd name="connsiteX10" fmla="*/ 45010 w 1364782"/>
                    <a:gd name="connsiteY10" fmla="*/ 1047678 h 1619570"/>
                    <a:gd name="connsiteX11" fmla="*/ 102347 w 1364782"/>
                    <a:gd name="connsiteY11" fmla="*/ 1139333 h 1619570"/>
                    <a:gd name="connsiteX12" fmla="*/ 120229 w 1364782"/>
                    <a:gd name="connsiteY12" fmla="*/ 1038061 h 1619570"/>
                    <a:gd name="connsiteX13" fmla="*/ 159497 w 1364782"/>
                    <a:gd name="connsiteY13" fmla="*/ 1148579 h 1619570"/>
                    <a:gd name="connsiteX14" fmla="*/ 298778 w 1364782"/>
                    <a:gd name="connsiteY14" fmla="*/ 1184205 h 1619570"/>
                    <a:gd name="connsiteX15" fmla="*/ 245128 w 1364782"/>
                    <a:gd name="connsiteY15" fmla="*/ 1084051 h 1619570"/>
                    <a:gd name="connsiteX16" fmla="*/ 333189 w 1364782"/>
                    <a:gd name="connsiteY16" fmla="*/ 940802 h 1619570"/>
                    <a:gd name="connsiteX17" fmla="*/ 310729 w 1364782"/>
                    <a:gd name="connsiteY17" fmla="*/ 982592 h 1619570"/>
                    <a:gd name="connsiteX18" fmla="*/ 375304 w 1364782"/>
                    <a:gd name="connsiteY18" fmla="*/ 910686 h 1619570"/>
                    <a:gd name="connsiteX19" fmla="*/ 418493 w 1364782"/>
                    <a:gd name="connsiteY19" fmla="*/ 811374 h 1619570"/>
                    <a:gd name="connsiteX20" fmla="*/ 492451 w 1364782"/>
                    <a:gd name="connsiteY20" fmla="*/ 742225 h 1619570"/>
                    <a:gd name="connsiteX21" fmla="*/ 565570 w 1364782"/>
                    <a:gd name="connsiteY21" fmla="*/ 658602 h 1619570"/>
                    <a:gd name="connsiteX22" fmla="*/ 637101 w 1364782"/>
                    <a:gd name="connsiteY22" fmla="*/ 528334 h 1619570"/>
                    <a:gd name="connsiteX23" fmla="*/ 689629 w 1364782"/>
                    <a:gd name="connsiteY23" fmla="*/ 472118 h 1619570"/>
                    <a:gd name="connsiteX24" fmla="*/ 810279 w 1364782"/>
                    <a:gd name="connsiteY24" fmla="*/ 274006 h 1619570"/>
                    <a:gd name="connsiteX25" fmla="*/ 840160 w 1364782"/>
                    <a:gd name="connsiteY25" fmla="*/ 269103 h 1619570"/>
                    <a:gd name="connsiteX26" fmla="*/ 884517 w 1364782"/>
                    <a:gd name="connsiteY26" fmla="*/ 172221 h 1619570"/>
                    <a:gd name="connsiteX27" fmla="*/ 933356 w 1364782"/>
                    <a:gd name="connsiteY27" fmla="*/ 143550 h 1619570"/>
                    <a:gd name="connsiteX28" fmla="*/ 995596 w 1364782"/>
                    <a:gd name="connsiteY28" fmla="*/ 94478 h 1619570"/>
                    <a:gd name="connsiteX29" fmla="*/ 1049384 w 1364782"/>
                    <a:gd name="connsiteY29" fmla="*/ 76503 h 1619570"/>
                    <a:gd name="connsiteX30" fmla="*/ 1112557 w 1364782"/>
                    <a:gd name="connsiteY30" fmla="*/ 37189 h 1619570"/>
                    <a:gd name="connsiteX31" fmla="*/ 1331352 w 1364782"/>
                    <a:gd name="connsiteY31" fmla="*/ 1330 h 1619570"/>
                    <a:gd name="connsiteX32" fmla="*/ 1314729 w 1364782"/>
                    <a:gd name="connsiteY32" fmla="*/ 86121 h 1619570"/>
                    <a:gd name="connsiteX33" fmla="*/ 1364782 w 1364782"/>
                    <a:gd name="connsiteY33" fmla="*/ 91025 h 1619570"/>
                    <a:gd name="connsiteX34" fmla="*/ 1343491 w 1364782"/>
                    <a:gd name="connsiteY34" fmla="*/ 165076 h 1619570"/>
                    <a:gd name="connsiteX35" fmla="*/ 1341110 w 1364782"/>
                    <a:gd name="connsiteY35" fmla="*/ 202522 h 1619570"/>
                    <a:gd name="connsiteX36" fmla="*/ 1305344 w 1364782"/>
                    <a:gd name="connsiteY36" fmla="*/ 310940 h 1619570"/>
                    <a:gd name="connsiteX37" fmla="*/ 1206173 w 1364782"/>
                    <a:gd name="connsiteY37" fmla="*/ 451853 h 1619570"/>
                    <a:gd name="connsiteX38" fmla="*/ 1253564 w 1364782"/>
                    <a:gd name="connsiteY38" fmla="*/ 427015 h 1619570"/>
                    <a:gd name="connsiteX39" fmla="*/ 1178578 w 1364782"/>
                    <a:gd name="connsiteY39" fmla="*/ 519511 h 1619570"/>
                    <a:gd name="connsiteX40" fmla="*/ 1168680 w 1364782"/>
                    <a:gd name="connsiteY40" fmla="*/ 567740 h 1619570"/>
                    <a:gd name="connsiteX41" fmla="*/ 1081648 w 1364782"/>
                    <a:gd name="connsiteY41" fmla="*/ 641700 h 1619570"/>
                    <a:gd name="connsiteX42" fmla="*/ 1017073 w 1364782"/>
                    <a:gd name="connsiteY42" fmla="*/ 724296 h 1619570"/>
                    <a:gd name="connsiteX43" fmla="*/ 950166 w 1364782"/>
                    <a:gd name="connsiteY43" fmla="*/ 805632 h 1619570"/>
                    <a:gd name="connsiteX44" fmla="*/ 816675 w 1364782"/>
                    <a:gd name="connsiteY44" fmla="*/ 727284 h 1619570"/>
                    <a:gd name="connsiteX45" fmla="*/ 940454 w 1364782"/>
                    <a:gd name="connsiteY45" fmla="*/ 823795 h 1619570"/>
                    <a:gd name="connsiteX46" fmla="*/ 862993 w 1364782"/>
                    <a:gd name="connsiteY46" fmla="*/ 909567 h 1619570"/>
                    <a:gd name="connsiteX47" fmla="*/ 809204 w 1364782"/>
                    <a:gd name="connsiteY47" fmla="*/ 969331 h 1619570"/>
                    <a:gd name="connsiteX48" fmla="*/ 761252 w 1364782"/>
                    <a:gd name="connsiteY48" fmla="*/ 1044643 h 1619570"/>
                    <a:gd name="connsiteX49" fmla="*/ 725441 w 1364782"/>
                    <a:gd name="connsiteY49" fmla="*/ 1094789 h 1619570"/>
                    <a:gd name="connsiteX50" fmla="*/ 662127 w 1364782"/>
                    <a:gd name="connsiteY50" fmla="*/ 1166601 h 1619570"/>
                    <a:gd name="connsiteX51" fmla="*/ 625194 w 1364782"/>
                    <a:gd name="connsiteY51" fmla="*/ 1220250 h 1619570"/>
                    <a:gd name="connsiteX52" fmla="*/ 588075 w 1364782"/>
                    <a:gd name="connsiteY52" fmla="*/ 1262178 h 1619570"/>
                    <a:gd name="connsiteX53" fmla="*/ 549882 w 1364782"/>
                    <a:gd name="connsiteY53" fmla="*/ 1302800 h 1619570"/>
                    <a:gd name="connsiteX54" fmla="*/ 641536 w 1364782"/>
                    <a:gd name="connsiteY54" fmla="*/ 1332635 h 1619570"/>
                    <a:gd name="connsiteX55" fmla="*/ 530738 w 1364782"/>
                    <a:gd name="connsiteY55" fmla="*/ 1336324 h 1619570"/>
                    <a:gd name="connsiteX56" fmla="*/ 477884 w 1364782"/>
                    <a:gd name="connsiteY56" fmla="*/ 1405473 h 1619570"/>
                    <a:gd name="connsiteX57" fmla="*/ 402804 w 1364782"/>
                    <a:gd name="connsiteY57" fmla="*/ 1459402 h 1619570"/>
                    <a:gd name="connsiteX58" fmla="*/ 383241 w 1364782"/>
                    <a:gd name="connsiteY58" fmla="*/ 1478593 h 1619570"/>
                    <a:gd name="connsiteX59" fmla="*/ 472607 w 1364782"/>
                    <a:gd name="connsiteY59" fmla="*/ 1479852 h 1619570"/>
                    <a:gd name="connsiteX60" fmla="*/ 388843 w 1364782"/>
                    <a:gd name="connsiteY60" fmla="*/ 1513377 h 1619570"/>
                    <a:gd name="connsiteX61" fmla="*/ 441138 w 1364782"/>
                    <a:gd name="connsiteY61" fmla="*/ 1619365 h 1619570"/>
                    <a:gd name="connsiteX62" fmla="*/ 370682 w 1364782"/>
                    <a:gd name="connsiteY62" fmla="*/ 1539570 h 1619570"/>
                    <a:gd name="connsiteX63" fmla="*/ 306247 w 1364782"/>
                    <a:gd name="connsiteY63" fmla="*/ 1513330 h 1619570"/>
                    <a:gd name="connsiteX64" fmla="*/ 247416 w 1364782"/>
                    <a:gd name="connsiteY64" fmla="*/ 1519167 h 1619570"/>
                    <a:gd name="connsiteX65" fmla="*/ 229487 w 1364782"/>
                    <a:gd name="connsiteY65" fmla="*/ 1525143 h 1619570"/>
                    <a:gd name="connsiteX66" fmla="*/ 217534 w 1364782"/>
                    <a:gd name="connsiteY66" fmla="*/ 1561002 h 1619570"/>
                    <a:gd name="connsiteX67" fmla="*/ 211557 w 1364782"/>
                    <a:gd name="connsiteY67" fmla="*/ 1596861 h 1619570"/>
                    <a:gd name="connsiteX68" fmla="*/ 187651 w 1364782"/>
                    <a:gd name="connsiteY68" fmla="*/ 1602837 h 1619570"/>
                    <a:gd name="connsiteX69" fmla="*/ 92028 w 1364782"/>
                    <a:gd name="connsiteY69" fmla="*/ 1596861 h 1619570"/>
                    <a:gd name="connsiteX70" fmla="*/ 88200 w 1364782"/>
                    <a:gd name="connsiteY70" fmla="*/ 1556333 h 1619570"/>
                    <a:gd name="connsiteX0" fmla="*/ 88200 w 1364782"/>
                    <a:gd name="connsiteY0" fmla="*/ 1556333 h 1619659"/>
                    <a:gd name="connsiteX1" fmla="*/ 54722 w 1364782"/>
                    <a:gd name="connsiteY1" fmla="*/ 1533547 h 1619659"/>
                    <a:gd name="connsiteX2" fmla="*/ 2288 w 1364782"/>
                    <a:gd name="connsiteY2" fmla="*/ 1434562 h 1619659"/>
                    <a:gd name="connsiteX3" fmla="*/ 79935 w 1364782"/>
                    <a:gd name="connsiteY3" fmla="*/ 1517672 h 1619659"/>
                    <a:gd name="connsiteX4" fmla="*/ 0 w 1364782"/>
                    <a:gd name="connsiteY4" fmla="*/ 1357895 h 1619659"/>
                    <a:gd name="connsiteX5" fmla="*/ 99313 w 1364782"/>
                    <a:gd name="connsiteY5" fmla="*/ 1468274 h 1619659"/>
                    <a:gd name="connsiteX6" fmla="*/ 67236 w 1364782"/>
                    <a:gd name="connsiteY6" fmla="*/ 1315967 h 1619659"/>
                    <a:gd name="connsiteX7" fmla="*/ 147125 w 1364782"/>
                    <a:gd name="connsiteY7" fmla="*/ 1242287 h 1619659"/>
                    <a:gd name="connsiteX8" fmla="*/ 238919 w 1364782"/>
                    <a:gd name="connsiteY8" fmla="*/ 1305369 h 1619659"/>
                    <a:gd name="connsiteX9" fmla="*/ 209178 w 1364782"/>
                    <a:gd name="connsiteY9" fmla="*/ 1240468 h 1619659"/>
                    <a:gd name="connsiteX10" fmla="*/ 45010 w 1364782"/>
                    <a:gd name="connsiteY10" fmla="*/ 1047678 h 1619659"/>
                    <a:gd name="connsiteX11" fmla="*/ 102347 w 1364782"/>
                    <a:gd name="connsiteY11" fmla="*/ 1139333 h 1619659"/>
                    <a:gd name="connsiteX12" fmla="*/ 120229 w 1364782"/>
                    <a:gd name="connsiteY12" fmla="*/ 1038061 h 1619659"/>
                    <a:gd name="connsiteX13" fmla="*/ 159497 w 1364782"/>
                    <a:gd name="connsiteY13" fmla="*/ 1148579 h 1619659"/>
                    <a:gd name="connsiteX14" fmla="*/ 298778 w 1364782"/>
                    <a:gd name="connsiteY14" fmla="*/ 1184205 h 1619659"/>
                    <a:gd name="connsiteX15" fmla="*/ 245128 w 1364782"/>
                    <a:gd name="connsiteY15" fmla="*/ 1084051 h 1619659"/>
                    <a:gd name="connsiteX16" fmla="*/ 333189 w 1364782"/>
                    <a:gd name="connsiteY16" fmla="*/ 940802 h 1619659"/>
                    <a:gd name="connsiteX17" fmla="*/ 310729 w 1364782"/>
                    <a:gd name="connsiteY17" fmla="*/ 982592 h 1619659"/>
                    <a:gd name="connsiteX18" fmla="*/ 375304 w 1364782"/>
                    <a:gd name="connsiteY18" fmla="*/ 910686 h 1619659"/>
                    <a:gd name="connsiteX19" fmla="*/ 418493 w 1364782"/>
                    <a:gd name="connsiteY19" fmla="*/ 811374 h 1619659"/>
                    <a:gd name="connsiteX20" fmla="*/ 492451 w 1364782"/>
                    <a:gd name="connsiteY20" fmla="*/ 742225 h 1619659"/>
                    <a:gd name="connsiteX21" fmla="*/ 565570 w 1364782"/>
                    <a:gd name="connsiteY21" fmla="*/ 658602 h 1619659"/>
                    <a:gd name="connsiteX22" fmla="*/ 637101 w 1364782"/>
                    <a:gd name="connsiteY22" fmla="*/ 528334 h 1619659"/>
                    <a:gd name="connsiteX23" fmla="*/ 689629 w 1364782"/>
                    <a:gd name="connsiteY23" fmla="*/ 472118 h 1619659"/>
                    <a:gd name="connsiteX24" fmla="*/ 810279 w 1364782"/>
                    <a:gd name="connsiteY24" fmla="*/ 274006 h 1619659"/>
                    <a:gd name="connsiteX25" fmla="*/ 840160 w 1364782"/>
                    <a:gd name="connsiteY25" fmla="*/ 269103 h 1619659"/>
                    <a:gd name="connsiteX26" fmla="*/ 884517 w 1364782"/>
                    <a:gd name="connsiteY26" fmla="*/ 172221 h 1619659"/>
                    <a:gd name="connsiteX27" fmla="*/ 933356 w 1364782"/>
                    <a:gd name="connsiteY27" fmla="*/ 143550 h 1619659"/>
                    <a:gd name="connsiteX28" fmla="*/ 995596 w 1364782"/>
                    <a:gd name="connsiteY28" fmla="*/ 94478 h 1619659"/>
                    <a:gd name="connsiteX29" fmla="*/ 1049384 w 1364782"/>
                    <a:gd name="connsiteY29" fmla="*/ 76503 h 1619659"/>
                    <a:gd name="connsiteX30" fmla="*/ 1112557 w 1364782"/>
                    <a:gd name="connsiteY30" fmla="*/ 37189 h 1619659"/>
                    <a:gd name="connsiteX31" fmla="*/ 1331352 w 1364782"/>
                    <a:gd name="connsiteY31" fmla="*/ 1330 h 1619659"/>
                    <a:gd name="connsiteX32" fmla="*/ 1314729 w 1364782"/>
                    <a:gd name="connsiteY32" fmla="*/ 86121 h 1619659"/>
                    <a:gd name="connsiteX33" fmla="*/ 1364782 w 1364782"/>
                    <a:gd name="connsiteY33" fmla="*/ 91025 h 1619659"/>
                    <a:gd name="connsiteX34" fmla="*/ 1343491 w 1364782"/>
                    <a:gd name="connsiteY34" fmla="*/ 165076 h 1619659"/>
                    <a:gd name="connsiteX35" fmla="*/ 1341110 w 1364782"/>
                    <a:gd name="connsiteY35" fmla="*/ 202522 h 1619659"/>
                    <a:gd name="connsiteX36" fmla="*/ 1305344 w 1364782"/>
                    <a:gd name="connsiteY36" fmla="*/ 310940 h 1619659"/>
                    <a:gd name="connsiteX37" fmla="*/ 1206173 w 1364782"/>
                    <a:gd name="connsiteY37" fmla="*/ 451853 h 1619659"/>
                    <a:gd name="connsiteX38" fmla="*/ 1253564 w 1364782"/>
                    <a:gd name="connsiteY38" fmla="*/ 427015 h 1619659"/>
                    <a:gd name="connsiteX39" fmla="*/ 1178578 w 1364782"/>
                    <a:gd name="connsiteY39" fmla="*/ 519511 h 1619659"/>
                    <a:gd name="connsiteX40" fmla="*/ 1168680 w 1364782"/>
                    <a:gd name="connsiteY40" fmla="*/ 567740 h 1619659"/>
                    <a:gd name="connsiteX41" fmla="*/ 1081648 w 1364782"/>
                    <a:gd name="connsiteY41" fmla="*/ 641700 h 1619659"/>
                    <a:gd name="connsiteX42" fmla="*/ 1017073 w 1364782"/>
                    <a:gd name="connsiteY42" fmla="*/ 724296 h 1619659"/>
                    <a:gd name="connsiteX43" fmla="*/ 950166 w 1364782"/>
                    <a:gd name="connsiteY43" fmla="*/ 805632 h 1619659"/>
                    <a:gd name="connsiteX44" fmla="*/ 816675 w 1364782"/>
                    <a:gd name="connsiteY44" fmla="*/ 727284 h 1619659"/>
                    <a:gd name="connsiteX45" fmla="*/ 940454 w 1364782"/>
                    <a:gd name="connsiteY45" fmla="*/ 823795 h 1619659"/>
                    <a:gd name="connsiteX46" fmla="*/ 862993 w 1364782"/>
                    <a:gd name="connsiteY46" fmla="*/ 909567 h 1619659"/>
                    <a:gd name="connsiteX47" fmla="*/ 809204 w 1364782"/>
                    <a:gd name="connsiteY47" fmla="*/ 969331 h 1619659"/>
                    <a:gd name="connsiteX48" fmla="*/ 761252 w 1364782"/>
                    <a:gd name="connsiteY48" fmla="*/ 1044643 h 1619659"/>
                    <a:gd name="connsiteX49" fmla="*/ 725441 w 1364782"/>
                    <a:gd name="connsiteY49" fmla="*/ 1094789 h 1619659"/>
                    <a:gd name="connsiteX50" fmla="*/ 662127 w 1364782"/>
                    <a:gd name="connsiteY50" fmla="*/ 1166601 h 1619659"/>
                    <a:gd name="connsiteX51" fmla="*/ 625194 w 1364782"/>
                    <a:gd name="connsiteY51" fmla="*/ 1220250 h 1619659"/>
                    <a:gd name="connsiteX52" fmla="*/ 588075 w 1364782"/>
                    <a:gd name="connsiteY52" fmla="*/ 1262178 h 1619659"/>
                    <a:gd name="connsiteX53" fmla="*/ 549882 w 1364782"/>
                    <a:gd name="connsiteY53" fmla="*/ 1302800 h 1619659"/>
                    <a:gd name="connsiteX54" fmla="*/ 641536 w 1364782"/>
                    <a:gd name="connsiteY54" fmla="*/ 1332635 h 1619659"/>
                    <a:gd name="connsiteX55" fmla="*/ 530738 w 1364782"/>
                    <a:gd name="connsiteY55" fmla="*/ 1336324 h 1619659"/>
                    <a:gd name="connsiteX56" fmla="*/ 477884 w 1364782"/>
                    <a:gd name="connsiteY56" fmla="*/ 1405473 h 1619659"/>
                    <a:gd name="connsiteX57" fmla="*/ 402804 w 1364782"/>
                    <a:gd name="connsiteY57" fmla="*/ 1459402 h 1619659"/>
                    <a:gd name="connsiteX58" fmla="*/ 383241 w 1364782"/>
                    <a:gd name="connsiteY58" fmla="*/ 1478593 h 1619659"/>
                    <a:gd name="connsiteX59" fmla="*/ 472607 w 1364782"/>
                    <a:gd name="connsiteY59" fmla="*/ 1479852 h 1619659"/>
                    <a:gd name="connsiteX60" fmla="*/ 388843 w 1364782"/>
                    <a:gd name="connsiteY60" fmla="*/ 1513377 h 1619659"/>
                    <a:gd name="connsiteX61" fmla="*/ 441138 w 1364782"/>
                    <a:gd name="connsiteY61" fmla="*/ 1619365 h 1619659"/>
                    <a:gd name="connsiteX62" fmla="*/ 370682 w 1364782"/>
                    <a:gd name="connsiteY62" fmla="*/ 1539570 h 1619659"/>
                    <a:gd name="connsiteX63" fmla="*/ 306247 w 1364782"/>
                    <a:gd name="connsiteY63" fmla="*/ 1513330 h 1619659"/>
                    <a:gd name="connsiteX64" fmla="*/ 247416 w 1364782"/>
                    <a:gd name="connsiteY64" fmla="*/ 1519167 h 1619659"/>
                    <a:gd name="connsiteX65" fmla="*/ 229487 w 1364782"/>
                    <a:gd name="connsiteY65" fmla="*/ 1525143 h 1619659"/>
                    <a:gd name="connsiteX66" fmla="*/ 217534 w 1364782"/>
                    <a:gd name="connsiteY66" fmla="*/ 1561002 h 1619659"/>
                    <a:gd name="connsiteX67" fmla="*/ 211557 w 1364782"/>
                    <a:gd name="connsiteY67" fmla="*/ 1596861 h 1619659"/>
                    <a:gd name="connsiteX68" fmla="*/ 187651 w 1364782"/>
                    <a:gd name="connsiteY68" fmla="*/ 1602837 h 1619659"/>
                    <a:gd name="connsiteX69" fmla="*/ 92028 w 1364782"/>
                    <a:gd name="connsiteY69" fmla="*/ 1596861 h 1619659"/>
                    <a:gd name="connsiteX70" fmla="*/ 88200 w 1364782"/>
                    <a:gd name="connsiteY70" fmla="*/ 1556333 h 1619659"/>
                    <a:gd name="connsiteX0" fmla="*/ 88200 w 1364782"/>
                    <a:gd name="connsiteY0" fmla="*/ 1556333 h 1629074"/>
                    <a:gd name="connsiteX1" fmla="*/ 54722 w 1364782"/>
                    <a:gd name="connsiteY1" fmla="*/ 1533547 h 1629074"/>
                    <a:gd name="connsiteX2" fmla="*/ 2288 w 1364782"/>
                    <a:gd name="connsiteY2" fmla="*/ 1434562 h 1629074"/>
                    <a:gd name="connsiteX3" fmla="*/ 79935 w 1364782"/>
                    <a:gd name="connsiteY3" fmla="*/ 1517672 h 1629074"/>
                    <a:gd name="connsiteX4" fmla="*/ 0 w 1364782"/>
                    <a:gd name="connsiteY4" fmla="*/ 1357895 h 1629074"/>
                    <a:gd name="connsiteX5" fmla="*/ 99313 w 1364782"/>
                    <a:gd name="connsiteY5" fmla="*/ 1468274 h 1629074"/>
                    <a:gd name="connsiteX6" fmla="*/ 67236 w 1364782"/>
                    <a:gd name="connsiteY6" fmla="*/ 1315967 h 1629074"/>
                    <a:gd name="connsiteX7" fmla="*/ 147125 w 1364782"/>
                    <a:gd name="connsiteY7" fmla="*/ 1242287 h 1629074"/>
                    <a:gd name="connsiteX8" fmla="*/ 238919 w 1364782"/>
                    <a:gd name="connsiteY8" fmla="*/ 1305369 h 1629074"/>
                    <a:gd name="connsiteX9" fmla="*/ 209178 w 1364782"/>
                    <a:gd name="connsiteY9" fmla="*/ 1240468 h 1629074"/>
                    <a:gd name="connsiteX10" fmla="*/ 45010 w 1364782"/>
                    <a:gd name="connsiteY10" fmla="*/ 1047678 h 1629074"/>
                    <a:gd name="connsiteX11" fmla="*/ 102347 w 1364782"/>
                    <a:gd name="connsiteY11" fmla="*/ 1139333 h 1629074"/>
                    <a:gd name="connsiteX12" fmla="*/ 120229 w 1364782"/>
                    <a:gd name="connsiteY12" fmla="*/ 1038061 h 1629074"/>
                    <a:gd name="connsiteX13" fmla="*/ 159497 w 1364782"/>
                    <a:gd name="connsiteY13" fmla="*/ 1148579 h 1629074"/>
                    <a:gd name="connsiteX14" fmla="*/ 298778 w 1364782"/>
                    <a:gd name="connsiteY14" fmla="*/ 1184205 h 1629074"/>
                    <a:gd name="connsiteX15" fmla="*/ 245128 w 1364782"/>
                    <a:gd name="connsiteY15" fmla="*/ 1084051 h 1629074"/>
                    <a:gd name="connsiteX16" fmla="*/ 333189 w 1364782"/>
                    <a:gd name="connsiteY16" fmla="*/ 940802 h 1629074"/>
                    <a:gd name="connsiteX17" fmla="*/ 310729 w 1364782"/>
                    <a:gd name="connsiteY17" fmla="*/ 982592 h 1629074"/>
                    <a:gd name="connsiteX18" fmla="*/ 375304 w 1364782"/>
                    <a:gd name="connsiteY18" fmla="*/ 910686 h 1629074"/>
                    <a:gd name="connsiteX19" fmla="*/ 418493 w 1364782"/>
                    <a:gd name="connsiteY19" fmla="*/ 811374 h 1629074"/>
                    <a:gd name="connsiteX20" fmla="*/ 492451 w 1364782"/>
                    <a:gd name="connsiteY20" fmla="*/ 742225 h 1629074"/>
                    <a:gd name="connsiteX21" fmla="*/ 565570 w 1364782"/>
                    <a:gd name="connsiteY21" fmla="*/ 658602 h 1629074"/>
                    <a:gd name="connsiteX22" fmla="*/ 637101 w 1364782"/>
                    <a:gd name="connsiteY22" fmla="*/ 528334 h 1629074"/>
                    <a:gd name="connsiteX23" fmla="*/ 689629 w 1364782"/>
                    <a:gd name="connsiteY23" fmla="*/ 472118 h 1629074"/>
                    <a:gd name="connsiteX24" fmla="*/ 810279 w 1364782"/>
                    <a:gd name="connsiteY24" fmla="*/ 274006 h 1629074"/>
                    <a:gd name="connsiteX25" fmla="*/ 840160 w 1364782"/>
                    <a:gd name="connsiteY25" fmla="*/ 269103 h 1629074"/>
                    <a:gd name="connsiteX26" fmla="*/ 884517 w 1364782"/>
                    <a:gd name="connsiteY26" fmla="*/ 172221 h 1629074"/>
                    <a:gd name="connsiteX27" fmla="*/ 933356 w 1364782"/>
                    <a:gd name="connsiteY27" fmla="*/ 143550 h 1629074"/>
                    <a:gd name="connsiteX28" fmla="*/ 995596 w 1364782"/>
                    <a:gd name="connsiteY28" fmla="*/ 94478 h 1629074"/>
                    <a:gd name="connsiteX29" fmla="*/ 1049384 w 1364782"/>
                    <a:gd name="connsiteY29" fmla="*/ 76503 h 1629074"/>
                    <a:gd name="connsiteX30" fmla="*/ 1112557 w 1364782"/>
                    <a:gd name="connsiteY30" fmla="*/ 37189 h 1629074"/>
                    <a:gd name="connsiteX31" fmla="*/ 1331352 w 1364782"/>
                    <a:gd name="connsiteY31" fmla="*/ 1330 h 1629074"/>
                    <a:gd name="connsiteX32" fmla="*/ 1314729 w 1364782"/>
                    <a:gd name="connsiteY32" fmla="*/ 86121 h 1629074"/>
                    <a:gd name="connsiteX33" fmla="*/ 1364782 w 1364782"/>
                    <a:gd name="connsiteY33" fmla="*/ 91025 h 1629074"/>
                    <a:gd name="connsiteX34" fmla="*/ 1343491 w 1364782"/>
                    <a:gd name="connsiteY34" fmla="*/ 165076 h 1629074"/>
                    <a:gd name="connsiteX35" fmla="*/ 1341110 w 1364782"/>
                    <a:gd name="connsiteY35" fmla="*/ 202522 h 1629074"/>
                    <a:gd name="connsiteX36" fmla="*/ 1305344 w 1364782"/>
                    <a:gd name="connsiteY36" fmla="*/ 310940 h 1629074"/>
                    <a:gd name="connsiteX37" fmla="*/ 1206173 w 1364782"/>
                    <a:gd name="connsiteY37" fmla="*/ 451853 h 1629074"/>
                    <a:gd name="connsiteX38" fmla="*/ 1253564 w 1364782"/>
                    <a:gd name="connsiteY38" fmla="*/ 427015 h 1629074"/>
                    <a:gd name="connsiteX39" fmla="*/ 1178578 w 1364782"/>
                    <a:gd name="connsiteY39" fmla="*/ 519511 h 1629074"/>
                    <a:gd name="connsiteX40" fmla="*/ 1168680 w 1364782"/>
                    <a:gd name="connsiteY40" fmla="*/ 567740 h 1629074"/>
                    <a:gd name="connsiteX41" fmla="*/ 1081648 w 1364782"/>
                    <a:gd name="connsiteY41" fmla="*/ 641700 h 1629074"/>
                    <a:gd name="connsiteX42" fmla="*/ 1017073 w 1364782"/>
                    <a:gd name="connsiteY42" fmla="*/ 724296 h 1629074"/>
                    <a:gd name="connsiteX43" fmla="*/ 950166 w 1364782"/>
                    <a:gd name="connsiteY43" fmla="*/ 805632 h 1629074"/>
                    <a:gd name="connsiteX44" fmla="*/ 816675 w 1364782"/>
                    <a:gd name="connsiteY44" fmla="*/ 727284 h 1629074"/>
                    <a:gd name="connsiteX45" fmla="*/ 940454 w 1364782"/>
                    <a:gd name="connsiteY45" fmla="*/ 823795 h 1629074"/>
                    <a:gd name="connsiteX46" fmla="*/ 862993 w 1364782"/>
                    <a:gd name="connsiteY46" fmla="*/ 909567 h 1629074"/>
                    <a:gd name="connsiteX47" fmla="*/ 809204 w 1364782"/>
                    <a:gd name="connsiteY47" fmla="*/ 969331 h 1629074"/>
                    <a:gd name="connsiteX48" fmla="*/ 761252 w 1364782"/>
                    <a:gd name="connsiteY48" fmla="*/ 1044643 h 1629074"/>
                    <a:gd name="connsiteX49" fmla="*/ 725441 w 1364782"/>
                    <a:gd name="connsiteY49" fmla="*/ 1094789 h 1629074"/>
                    <a:gd name="connsiteX50" fmla="*/ 662127 w 1364782"/>
                    <a:gd name="connsiteY50" fmla="*/ 1166601 h 1629074"/>
                    <a:gd name="connsiteX51" fmla="*/ 625194 w 1364782"/>
                    <a:gd name="connsiteY51" fmla="*/ 1220250 h 1629074"/>
                    <a:gd name="connsiteX52" fmla="*/ 588075 w 1364782"/>
                    <a:gd name="connsiteY52" fmla="*/ 1262178 h 1629074"/>
                    <a:gd name="connsiteX53" fmla="*/ 549882 w 1364782"/>
                    <a:gd name="connsiteY53" fmla="*/ 1302800 h 1629074"/>
                    <a:gd name="connsiteX54" fmla="*/ 641536 w 1364782"/>
                    <a:gd name="connsiteY54" fmla="*/ 1332635 h 1629074"/>
                    <a:gd name="connsiteX55" fmla="*/ 530738 w 1364782"/>
                    <a:gd name="connsiteY55" fmla="*/ 1336324 h 1629074"/>
                    <a:gd name="connsiteX56" fmla="*/ 477884 w 1364782"/>
                    <a:gd name="connsiteY56" fmla="*/ 1405473 h 1629074"/>
                    <a:gd name="connsiteX57" fmla="*/ 402804 w 1364782"/>
                    <a:gd name="connsiteY57" fmla="*/ 1459402 h 1629074"/>
                    <a:gd name="connsiteX58" fmla="*/ 383241 w 1364782"/>
                    <a:gd name="connsiteY58" fmla="*/ 1478593 h 1629074"/>
                    <a:gd name="connsiteX59" fmla="*/ 472607 w 1364782"/>
                    <a:gd name="connsiteY59" fmla="*/ 1479852 h 1629074"/>
                    <a:gd name="connsiteX60" fmla="*/ 388843 w 1364782"/>
                    <a:gd name="connsiteY60" fmla="*/ 1513377 h 1629074"/>
                    <a:gd name="connsiteX61" fmla="*/ 443520 w 1364782"/>
                    <a:gd name="connsiteY61" fmla="*/ 1628890 h 1629074"/>
                    <a:gd name="connsiteX62" fmla="*/ 370682 w 1364782"/>
                    <a:gd name="connsiteY62" fmla="*/ 1539570 h 1629074"/>
                    <a:gd name="connsiteX63" fmla="*/ 306247 w 1364782"/>
                    <a:gd name="connsiteY63" fmla="*/ 1513330 h 1629074"/>
                    <a:gd name="connsiteX64" fmla="*/ 247416 w 1364782"/>
                    <a:gd name="connsiteY64" fmla="*/ 1519167 h 1629074"/>
                    <a:gd name="connsiteX65" fmla="*/ 229487 w 1364782"/>
                    <a:gd name="connsiteY65" fmla="*/ 1525143 h 1629074"/>
                    <a:gd name="connsiteX66" fmla="*/ 217534 w 1364782"/>
                    <a:gd name="connsiteY66" fmla="*/ 1561002 h 1629074"/>
                    <a:gd name="connsiteX67" fmla="*/ 211557 w 1364782"/>
                    <a:gd name="connsiteY67" fmla="*/ 1596861 h 1629074"/>
                    <a:gd name="connsiteX68" fmla="*/ 187651 w 1364782"/>
                    <a:gd name="connsiteY68" fmla="*/ 1602837 h 1629074"/>
                    <a:gd name="connsiteX69" fmla="*/ 92028 w 1364782"/>
                    <a:gd name="connsiteY69" fmla="*/ 1596861 h 1629074"/>
                    <a:gd name="connsiteX70" fmla="*/ 88200 w 1364782"/>
                    <a:gd name="connsiteY70" fmla="*/ 1556333 h 1629074"/>
                    <a:gd name="connsiteX0" fmla="*/ 88200 w 1364782"/>
                    <a:gd name="connsiteY0" fmla="*/ 1556333 h 1629157"/>
                    <a:gd name="connsiteX1" fmla="*/ 54722 w 1364782"/>
                    <a:gd name="connsiteY1" fmla="*/ 1533547 h 1629157"/>
                    <a:gd name="connsiteX2" fmla="*/ 2288 w 1364782"/>
                    <a:gd name="connsiteY2" fmla="*/ 1434562 h 1629157"/>
                    <a:gd name="connsiteX3" fmla="*/ 79935 w 1364782"/>
                    <a:gd name="connsiteY3" fmla="*/ 1517672 h 1629157"/>
                    <a:gd name="connsiteX4" fmla="*/ 0 w 1364782"/>
                    <a:gd name="connsiteY4" fmla="*/ 1357895 h 1629157"/>
                    <a:gd name="connsiteX5" fmla="*/ 99313 w 1364782"/>
                    <a:gd name="connsiteY5" fmla="*/ 1468274 h 1629157"/>
                    <a:gd name="connsiteX6" fmla="*/ 67236 w 1364782"/>
                    <a:gd name="connsiteY6" fmla="*/ 1315967 h 1629157"/>
                    <a:gd name="connsiteX7" fmla="*/ 147125 w 1364782"/>
                    <a:gd name="connsiteY7" fmla="*/ 1242287 h 1629157"/>
                    <a:gd name="connsiteX8" fmla="*/ 238919 w 1364782"/>
                    <a:gd name="connsiteY8" fmla="*/ 1305369 h 1629157"/>
                    <a:gd name="connsiteX9" fmla="*/ 209178 w 1364782"/>
                    <a:gd name="connsiteY9" fmla="*/ 1240468 h 1629157"/>
                    <a:gd name="connsiteX10" fmla="*/ 45010 w 1364782"/>
                    <a:gd name="connsiteY10" fmla="*/ 1047678 h 1629157"/>
                    <a:gd name="connsiteX11" fmla="*/ 102347 w 1364782"/>
                    <a:gd name="connsiteY11" fmla="*/ 1139333 h 1629157"/>
                    <a:gd name="connsiteX12" fmla="*/ 120229 w 1364782"/>
                    <a:gd name="connsiteY12" fmla="*/ 1038061 h 1629157"/>
                    <a:gd name="connsiteX13" fmla="*/ 159497 w 1364782"/>
                    <a:gd name="connsiteY13" fmla="*/ 1148579 h 1629157"/>
                    <a:gd name="connsiteX14" fmla="*/ 298778 w 1364782"/>
                    <a:gd name="connsiteY14" fmla="*/ 1184205 h 1629157"/>
                    <a:gd name="connsiteX15" fmla="*/ 245128 w 1364782"/>
                    <a:gd name="connsiteY15" fmla="*/ 1084051 h 1629157"/>
                    <a:gd name="connsiteX16" fmla="*/ 333189 w 1364782"/>
                    <a:gd name="connsiteY16" fmla="*/ 940802 h 1629157"/>
                    <a:gd name="connsiteX17" fmla="*/ 310729 w 1364782"/>
                    <a:gd name="connsiteY17" fmla="*/ 982592 h 1629157"/>
                    <a:gd name="connsiteX18" fmla="*/ 375304 w 1364782"/>
                    <a:gd name="connsiteY18" fmla="*/ 910686 h 1629157"/>
                    <a:gd name="connsiteX19" fmla="*/ 418493 w 1364782"/>
                    <a:gd name="connsiteY19" fmla="*/ 811374 h 1629157"/>
                    <a:gd name="connsiteX20" fmla="*/ 492451 w 1364782"/>
                    <a:gd name="connsiteY20" fmla="*/ 742225 h 1629157"/>
                    <a:gd name="connsiteX21" fmla="*/ 565570 w 1364782"/>
                    <a:gd name="connsiteY21" fmla="*/ 658602 h 1629157"/>
                    <a:gd name="connsiteX22" fmla="*/ 637101 w 1364782"/>
                    <a:gd name="connsiteY22" fmla="*/ 528334 h 1629157"/>
                    <a:gd name="connsiteX23" fmla="*/ 689629 w 1364782"/>
                    <a:gd name="connsiteY23" fmla="*/ 472118 h 1629157"/>
                    <a:gd name="connsiteX24" fmla="*/ 810279 w 1364782"/>
                    <a:gd name="connsiteY24" fmla="*/ 274006 h 1629157"/>
                    <a:gd name="connsiteX25" fmla="*/ 840160 w 1364782"/>
                    <a:gd name="connsiteY25" fmla="*/ 269103 h 1629157"/>
                    <a:gd name="connsiteX26" fmla="*/ 884517 w 1364782"/>
                    <a:gd name="connsiteY26" fmla="*/ 172221 h 1629157"/>
                    <a:gd name="connsiteX27" fmla="*/ 933356 w 1364782"/>
                    <a:gd name="connsiteY27" fmla="*/ 143550 h 1629157"/>
                    <a:gd name="connsiteX28" fmla="*/ 995596 w 1364782"/>
                    <a:gd name="connsiteY28" fmla="*/ 94478 h 1629157"/>
                    <a:gd name="connsiteX29" fmla="*/ 1049384 w 1364782"/>
                    <a:gd name="connsiteY29" fmla="*/ 76503 h 1629157"/>
                    <a:gd name="connsiteX30" fmla="*/ 1112557 w 1364782"/>
                    <a:gd name="connsiteY30" fmla="*/ 37189 h 1629157"/>
                    <a:gd name="connsiteX31" fmla="*/ 1331352 w 1364782"/>
                    <a:gd name="connsiteY31" fmla="*/ 1330 h 1629157"/>
                    <a:gd name="connsiteX32" fmla="*/ 1314729 w 1364782"/>
                    <a:gd name="connsiteY32" fmla="*/ 86121 h 1629157"/>
                    <a:gd name="connsiteX33" fmla="*/ 1364782 w 1364782"/>
                    <a:gd name="connsiteY33" fmla="*/ 91025 h 1629157"/>
                    <a:gd name="connsiteX34" fmla="*/ 1343491 w 1364782"/>
                    <a:gd name="connsiteY34" fmla="*/ 165076 h 1629157"/>
                    <a:gd name="connsiteX35" fmla="*/ 1341110 w 1364782"/>
                    <a:gd name="connsiteY35" fmla="*/ 202522 h 1629157"/>
                    <a:gd name="connsiteX36" fmla="*/ 1305344 w 1364782"/>
                    <a:gd name="connsiteY36" fmla="*/ 310940 h 1629157"/>
                    <a:gd name="connsiteX37" fmla="*/ 1206173 w 1364782"/>
                    <a:gd name="connsiteY37" fmla="*/ 451853 h 1629157"/>
                    <a:gd name="connsiteX38" fmla="*/ 1253564 w 1364782"/>
                    <a:gd name="connsiteY38" fmla="*/ 427015 h 1629157"/>
                    <a:gd name="connsiteX39" fmla="*/ 1178578 w 1364782"/>
                    <a:gd name="connsiteY39" fmla="*/ 519511 h 1629157"/>
                    <a:gd name="connsiteX40" fmla="*/ 1168680 w 1364782"/>
                    <a:gd name="connsiteY40" fmla="*/ 567740 h 1629157"/>
                    <a:gd name="connsiteX41" fmla="*/ 1081648 w 1364782"/>
                    <a:gd name="connsiteY41" fmla="*/ 641700 h 1629157"/>
                    <a:gd name="connsiteX42" fmla="*/ 1017073 w 1364782"/>
                    <a:gd name="connsiteY42" fmla="*/ 724296 h 1629157"/>
                    <a:gd name="connsiteX43" fmla="*/ 950166 w 1364782"/>
                    <a:gd name="connsiteY43" fmla="*/ 805632 h 1629157"/>
                    <a:gd name="connsiteX44" fmla="*/ 816675 w 1364782"/>
                    <a:gd name="connsiteY44" fmla="*/ 727284 h 1629157"/>
                    <a:gd name="connsiteX45" fmla="*/ 940454 w 1364782"/>
                    <a:gd name="connsiteY45" fmla="*/ 823795 h 1629157"/>
                    <a:gd name="connsiteX46" fmla="*/ 862993 w 1364782"/>
                    <a:gd name="connsiteY46" fmla="*/ 909567 h 1629157"/>
                    <a:gd name="connsiteX47" fmla="*/ 809204 w 1364782"/>
                    <a:gd name="connsiteY47" fmla="*/ 969331 h 1629157"/>
                    <a:gd name="connsiteX48" fmla="*/ 761252 w 1364782"/>
                    <a:gd name="connsiteY48" fmla="*/ 1044643 h 1629157"/>
                    <a:gd name="connsiteX49" fmla="*/ 725441 w 1364782"/>
                    <a:gd name="connsiteY49" fmla="*/ 1094789 h 1629157"/>
                    <a:gd name="connsiteX50" fmla="*/ 662127 w 1364782"/>
                    <a:gd name="connsiteY50" fmla="*/ 1166601 h 1629157"/>
                    <a:gd name="connsiteX51" fmla="*/ 625194 w 1364782"/>
                    <a:gd name="connsiteY51" fmla="*/ 1220250 h 1629157"/>
                    <a:gd name="connsiteX52" fmla="*/ 588075 w 1364782"/>
                    <a:gd name="connsiteY52" fmla="*/ 1262178 h 1629157"/>
                    <a:gd name="connsiteX53" fmla="*/ 549882 w 1364782"/>
                    <a:gd name="connsiteY53" fmla="*/ 1302800 h 1629157"/>
                    <a:gd name="connsiteX54" fmla="*/ 641536 w 1364782"/>
                    <a:gd name="connsiteY54" fmla="*/ 1332635 h 1629157"/>
                    <a:gd name="connsiteX55" fmla="*/ 530738 w 1364782"/>
                    <a:gd name="connsiteY55" fmla="*/ 1336324 h 1629157"/>
                    <a:gd name="connsiteX56" fmla="*/ 477884 w 1364782"/>
                    <a:gd name="connsiteY56" fmla="*/ 1405473 h 1629157"/>
                    <a:gd name="connsiteX57" fmla="*/ 402804 w 1364782"/>
                    <a:gd name="connsiteY57" fmla="*/ 1459402 h 1629157"/>
                    <a:gd name="connsiteX58" fmla="*/ 383241 w 1364782"/>
                    <a:gd name="connsiteY58" fmla="*/ 1478593 h 1629157"/>
                    <a:gd name="connsiteX59" fmla="*/ 472607 w 1364782"/>
                    <a:gd name="connsiteY59" fmla="*/ 1479852 h 1629157"/>
                    <a:gd name="connsiteX60" fmla="*/ 388843 w 1364782"/>
                    <a:gd name="connsiteY60" fmla="*/ 1513377 h 1629157"/>
                    <a:gd name="connsiteX61" fmla="*/ 443520 w 1364782"/>
                    <a:gd name="connsiteY61" fmla="*/ 1628890 h 1629157"/>
                    <a:gd name="connsiteX62" fmla="*/ 370682 w 1364782"/>
                    <a:gd name="connsiteY62" fmla="*/ 1539570 h 1629157"/>
                    <a:gd name="connsiteX63" fmla="*/ 306247 w 1364782"/>
                    <a:gd name="connsiteY63" fmla="*/ 1513330 h 1629157"/>
                    <a:gd name="connsiteX64" fmla="*/ 247416 w 1364782"/>
                    <a:gd name="connsiteY64" fmla="*/ 1519167 h 1629157"/>
                    <a:gd name="connsiteX65" fmla="*/ 229487 w 1364782"/>
                    <a:gd name="connsiteY65" fmla="*/ 1525143 h 1629157"/>
                    <a:gd name="connsiteX66" fmla="*/ 217534 w 1364782"/>
                    <a:gd name="connsiteY66" fmla="*/ 1561002 h 1629157"/>
                    <a:gd name="connsiteX67" fmla="*/ 211557 w 1364782"/>
                    <a:gd name="connsiteY67" fmla="*/ 1596861 h 1629157"/>
                    <a:gd name="connsiteX68" fmla="*/ 187651 w 1364782"/>
                    <a:gd name="connsiteY68" fmla="*/ 1602837 h 1629157"/>
                    <a:gd name="connsiteX69" fmla="*/ 92028 w 1364782"/>
                    <a:gd name="connsiteY69" fmla="*/ 1596861 h 1629157"/>
                    <a:gd name="connsiteX70" fmla="*/ 88200 w 1364782"/>
                    <a:gd name="connsiteY70" fmla="*/ 1556333 h 1629157"/>
                    <a:gd name="connsiteX0" fmla="*/ 88200 w 1364782"/>
                    <a:gd name="connsiteY0" fmla="*/ 1556333 h 1650539"/>
                    <a:gd name="connsiteX1" fmla="*/ 54722 w 1364782"/>
                    <a:gd name="connsiteY1" fmla="*/ 1533547 h 1650539"/>
                    <a:gd name="connsiteX2" fmla="*/ 2288 w 1364782"/>
                    <a:gd name="connsiteY2" fmla="*/ 1434562 h 1650539"/>
                    <a:gd name="connsiteX3" fmla="*/ 79935 w 1364782"/>
                    <a:gd name="connsiteY3" fmla="*/ 1517672 h 1650539"/>
                    <a:gd name="connsiteX4" fmla="*/ 0 w 1364782"/>
                    <a:gd name="connsiteY4" fmla="*/ 1357895 h 1650539"/>
                    <a:gd name="connsiteX5" fmla="*/ 99313 w 1364782"/>
                    <a:gd name="connsiteY5" fmla="*/ 1468274 h 1650539"/>
                    <a:gd name="connsiteX6" fmla="*/ 67236 w 1364782"/>
                    <a:gd name="connsiteY6" fmla="*/ 1315967 h 1650539"/>
                    <a:gd name="connsiteX7" fmla="*/ 147125 w 1364782"/>
                    <a:gd name="connsiteY7" fmla="*/ 1242287 h 1650539"/>
                    <a:gd name="connsiteX8" fmla="*/ 238919 w 1364782"/>
                    <a:gd name="connsiteY8" fmla="*/ 1305369 h 1650539"/>
                    <a:gd name="connsiteX9" fmla="*/ 209178 w 1364782"/>
                    <a:gd name="connsiteY9" fmla="*/ 1240468 h 1650539"/>
                    <a:gd name="connsiteX10" fmla="*/ 45010 w 1364782"/>
                    <a:gd name="connsiteY10" fmla="*/ 1047678 h 1650539"/>
                    <a:gd name="connsiteX11" fmla="*/ 102347 w 1364782"/>
                    <a:gd name="connsiteY11" fmla="*/ 1139333 h 1650539"/>
                    <a:gd name="connsiteX12" fmla="*/ 120229 w 1364782"/>
                    <a:gd name="connsiteY12" fmla="*/ 1038061 h 1650539"/>
                    <a:gd name="connsiteX13" fmla="*/ 159497 w 1364782"/>
                    <a:gd name="connsiteY13" fmla="*/ 1148579 h 1650539"/>
                    <a:gd name="connsiteX14" fmla="*/ 298778 w 1364782"/>
                    <a:gd name="connsiteY14" fmla="*/ 1184205 h 1650539"/>
                    <a:gd name="connsiteX15" fmla="*/ 245128 w 1364782"/>
                    <a:gd name="connsiteY15" fmla="*/ 1084051 h 1650539"/>
                    <a:gd name="connsiteX16" fmla="*/ 333189 w 1364782"/>
                    <a:gd name="connsiteY16" fmla="*/ 940802 h 1650539"/>
                    <a:gd name="connsiteX17" fmla="*/ 310729 w 1364782"/>
                    <a:gd name="connsiteY17" fmla="*/ 982592 h 1650539"/>
                    <a:gd name="connsiteX18" fmla="*/ 375304 w 1364782"/>
                    <a:gd name="connsiteY18" fmla="*/ 910686 h 1650539"/>
                    <a:gd name="connsiteX19" fmla="*/ 418493 w 1364782"/>
                    <a:gd name="connsiteY19" fmla="*/ 811374 h 1650539"/>
                    <a:gd name="connsiteX20" fmla="*/ 492451 w 1364782"/>
                    <a:gd name="connsiteY20" fmla="*/ 742225 h 1650539"/>
                    <a:gd name="connsiteX21" fmla="*/ 565570 w 1364782"/>
                    <a:gd name="connsiteY21" fmla="*/ 658602 h 1650539"/>
                    <a:gd name="connsiteX22" fmla="*/ 637101 w 1364782"/>
                    <a:gd name="connsiteY22" fmla="*/ 528334 h 1650539"/>
                    <a:gd name="connsiteX23" fmla="*/ 689629 w 1364782"/>
                    <a:gd name="connsiteY23" fmla="*/ 472118 h 1650539"/>
                    <a:gd name="connsiteX24" fmla="*/ 810279 w 1364782"/>
                    <a:gd name="connsiteY24" fmla="*/ 274006 h 1650539"/>
                    <a:gd name="connsiteX25" fmla="*/ 840160 w 1364782"/>
                    <a:gd name="connsiteY25" fmla="*/ 269103 h 1650539"/>
                    <a:gd name="connsiteX26" fmla="*/ 884517 w 1364782"/>
                    <a:gd name="connsiteY26" fmla="*/ 172221 h 1650539"/>
                    <a:gd name="connsiteX27" fmla="*/ 933356 w 1364782"/>
                    <a:gd name="connsiteY27" fmla="*/ 143550 h 1650539"/>
                    <a:gd name="connsiteX28" fmla="*/ 995596 w 1364782"/>
                    <a:gd name="connsiteY28" fmla="*/ 94478 h 1650539"/>
                    <a:gd name="connsiteX29" fmla="*/ 1049384 w 1364782"/>
                    <a:gd name="connsiteY29" fmla="*/ 76503 h 1650539"/>
                    <a:gd name="connsiteX30" fmla="*/ 1112557 w 1364782"/>
                    <a:gd name="connsiteY30" fmla="*/ 37189 h 1650539"/>
                    <a:gd name="connsiteX31" fmla="*/ 1331352 w 1364782"/>
                    <a:gd name="connsiteY31" fmla="*/ 1330 h 1650539"/>
                    <a:gd name="connsiteX32" fmla="*/ 1314729 w 1364782"/>
                    <a:gd name="connsiteY32" fmla="*/ 86121 h 1650539"/>
                    <a:gd name="connsiteX33" fmla="*/ 1364782 w 1364782"/>
                    <a:gd name="connsiteY33" fmla="*/ 91025 h 1650539"/>
                    <a:gd name="connsiteX34" fmla="*/ 1343491 w 1364782"/>
                    <a:gd name="connsiteY34" fmla="*/ 165076 h 1650539"/>
                    <a:gd name="connsiteX35" fmla="*/ 1341110 w 1364782"/>
                    <a:gd name="connsiteY35" fmla="*/ 202522 h 1650539"/>
                    <a:gd name="connsiteX36" fmla="*/ 1305344 w 1364782"/>
                    <a:gd name="connsiteY36" fmla="*/ 310940 h 1650539"/>
                    <a:gd name="connsiteX37" fmla="*/ 1206173 w 1364782"/>
                    <a:gd name="connsiteY37" fmla="*/ 451853 h 1650539"/>
                    <a:gd name="connsiteX38" fmla="*/ 1253564 w 1364782"/>
                    <a:gd name="connsiteY38" fmla="*/ 427015 h 1650539"/>
                    <a:gd name="connsiteX39" fmla="*/ 1178578 w 1364782"/>
                    <a:gd name="connsiteY39" fmla="*/ 519511 h 1650539"/>
                    <a:gd name="connsiteX40" fmla="*/ 1168680 w 1364782"/>
                    <a:gd name="connsiteY40" fmla="*/ 567740 h 1650539"/>
                    <a:gd name="connsiteX41" fmla="*/ 1081648 w 1364782"/>
                    <a:gd name="connsiteY41" fmla="*/ 641700 h 1650539"/>
                    <a:gd name="connsiteX42" fmla="*/ 1017073 w 1364782"/>
                    <a:gd name="connsiteY42" fmla="*/ 724296 h 1650539"/>
                    <a:gd name="connsiteX43" fmla="*/ 950166 w 1364782"/>
                    <a:gd name="connsiteY43" fmla="*/ 805632 h 1650539"/>
                    <a:gd name="connsiteX44" fmla="*/ 816675 w 1364782"/>
                    <a:gd name="connsiteY44" fmla="*/ 727284 h 1650539"/>
                    <a:gd name="connsiteX45" fmla="*/ 940454 w 1364782"/>
                    <a:gd name="connsiteY45" fmla="*/ 823795 h 1650539"/>
                    <a:gd name="connsiteX46" fmla="*/ 862993 w 1364782"/>
                    <a:gd name="connsiteY46" fmla="*/ 909567 h 1650539"/>
                    <a:gd name="connsiteX47" fmla="*/ 809204 w 1364782"/>
                    <a:gd name="connsiteY47" fmla="*/ 969331 h 1650539"/>
                    <a:gd name="connsiteX48" fmla="*/ 761252 w 1364782"/>
                    <a:gd name="connsiteY48" fmla="*/ 1044643 h 1650539"/>
                    <a:gd name="connsiteX49" fmla="*/ 725441 w 1364782"/>
                    <a:gd name="connsiteY49" fmla="*/ 1094789 h 1650539"/>
                    <a:gd name="connsiteX50" fmla="*/ 662127 w 1364782"/>
                    <a:gd name="connsiteY50" fmla="*/ 1166601 h 1650539"/>
                    <a:gd name="connsiteX51" fmla="*/ 625194 w 1364782"/>
                    <a:gd name="connsiteY51" fmla="*/ 1220250 h 1650539"/>
                    <a:gd name="connsiteX52" fmla="*/ 588075 w 1364782"/>
                    <a:gd name="connsiteY52" fmla="*/ 1262178 h 1650539"/>
                    <a:gd name="connsiteX53" fmla="*/ 549882 w 1364782"/>
                    <a:gd name="connsiteY53" fmla="*/ 1302800 h 1650539"/>
                    <a:gd name="connsiteX54" fmla="*/ 641536 w 1364782"/>
                    <a:gd name="connsiteY54" fmla="*/ 1332635 h 1650539"/>
                    <a:gd name="connsiteX55" fmla="*/ 530738 w 1364782"/>
                    <a:gd name="connsiteY55" fmla="*/ 1336324 h 1650539"/>
                    <a:gd name="connsiteX56" fmla="*/ 477884 w 1364782"/>
                    <a:gd name="connsiteY56" fmla="*/ 1405473 h 1650539"/>
                    <a:gd name="connsiteX57" fmla="*/ 402804 w 1364782"/>
                    <a:gd name="connsiteY57" fmla="*/ 1459402 h 1650539"/>
                    <a:gd name="connsiteX58" fmla="*/ 383241 w 1364782"/>
                    <a:gd name="connsiteY58" fmla="*/ 1478593 h 1650539"/>
                    <a:gd name="connsiteX59" fmla="*/ 472607 w 1364782"/>
                    <a:gd name="connsiteY59" fmla="*/ 1479852 h 1650539"/>
                    <a:gd name="connsiteX60" fmla="*/ 388843 w 1364782"/>
                    <a:gd name="connsiteY60" fmla="*/ 1513377 h 1650539"/>
                    <a:gd name="connsiteX61" fmla="*/ 448282 w 1364782"/>
                    <a:gd name="connsiteY61" fmla="*/ 1650321 h 1650539"/>
                    <a:gd name="connsiteX62" fmla="*/ 370682 w 1364782"/>
                    <a:gd name="connsiteY62" fmla="*/ 1539570 h 1650539"/>
                    <a:gd name="connsiteX63" fmla="*/ 306247 w 1364782"/>
                    <a:gd name="connsiteY63" fmla="*/ 1513330 h 1650539"/>
                    <a:gd name="connsiteX64" fmla="*/ 247416 w 1364782"/>
                    <a:gd name="connsiteY64" fmla="*/ 1519167 h 1650539"/>
                    <a:gd name="connsiteX65" fmla="*/ 229487 w 1364782"/>
                    <a:gd name="connsiteY65" fmla="*/ 1525143 h 1650539"/>
                    <a:gd name="connsiteX66" fmla="*/ 217534 w 1364782"/>
                    <a:gd name="connsiteY66" fmla="*/ 1561002 h 1650539"/>
                    <a:gd name="connsiteX67" fmla="*/ 211557 w 1364782"/>
                    <a:gd name="connsiteY67" fmla="*/ 1596861 h 1650539"/>
                    <a:gd name="connsiteX68" fmla="*/ 187651 w 1364782"/>
                    <a:gd name="connsiteY68" fmla="*/ 1602837 h 1650539"/>
                    <a:gd name="connsiteX69" fmla="*/ 92028 w 1364782"/>
                    <a:gd name="connsiteY69" fmla="*/ 1596861 h 1650539"/>
                    <a:gd name="connsiteX70" fmla="*/ 88200 w 1364782"/>
                    <a:gd name="connsiteY70" fmla="*/ 1556333 h 1650539"/>
                    <a:gd name="connsiteX0" fmla="*/ 88200 w 1364782"/>
                    <a:gd name="connsiteY0" fmla="*/ 1556333 h 1641033"/>
                    <a:gd name="connsiteX1" fmla="*/ 54722 w 1364782"/>
                    <a:gd name="connsiteY1" fmla="*/ 1533547 h 1641033"/>
                    <a:gd name="connsiteX2" fmla="*/ 2288 w 1364782"/>
                    <a:gd name="connsiteY2" fmla="*/ 1434562 h 1641033"/>
                    <a:gd name="connsiteX3" fmla="*/ 79935 w 1364782"/>
                    <a:gd name="connsiteY3" fmla="*/ 1517672 h 1641033"/>
                    <a:gd name="connsiteX4" fmla="*/ 0 w 1364782"/>
                    <a:gd name="connsiteY4" fmla="*/ 1357895 h 1641033"/>
                    <a:gd name="connsiteX5" fmla="*/ 99313 w 1364782"/>
                    <a:gd name="connsiteY5" fmla="*/ 1468274 h 1641033"/>
                    <a:gd name="connsiteX6" fmla="*/ 67236 w 1364782"/>
                    <a:gd name="connsiteY6" fmla="*/ 1315967 h 1641033"/>
                    <a:gd name="connsiteX7" fmla="*/ 147125 w 1364782"/>
                    <a:gd name="connsiteY7" fmla="*/ 1242287 h 1641033"/>
                    <a:gd name="connsiteX8" fmla="*/ 238919 w 1364782"/>
                    <a:gd name="connsiteY8" fmla="*/ 1305369 h 1641033"/>
                    <a:gd name="connsiteX9" fmla="*/ 209178 w 1364782"/>
                    <a:gd name="connsiteY9" fmla="*/ 1240468 h 1641033"/>
                    <a:gd name="connsiteX10" fmla="*/ 45010 w 1364782"/>
                    <a:gd name="connsiteY10" fmla="*/ 1047678 h 1641033"/>
                    <a:gd name="connsiteX11" fmla="*/ 102347 w 1364782"/>
                    <a:gd name="connsiteY11" fmla="*/ 1139333 h 1641033"/>
                    <a:gd name="connsiteX12" fmla="*/ 120229 w 1364782"/>
                    <a:gd name="connsiteY12" fmla="*/ 1038061 h 1641033"/>
                    <a:gd name="connsiteX13" fmla="*/ 159497 w 1364782"/>
                    <a:gd name="connsiteY13" fmla="*/ 1148579 h 1641033"/>
                    <a:gd name="connsiteX14" fmla="*/ 298778 w 1364782"/>
                    <a:gd name="connsiteY14" fmla="*/ 1184205 h 1641033"/>
                    <a:gd name="connsiteX15" fmla="*/ 245128 w 1364782"/>
                    <a:gd name="connsiteY15" fmla="*/ 1084051 h 1641033"/>
                    <a:gd name="connsiteX16" fmla="*/ 333189 w 1364782"/>
                    <a:gd name="connsiteY16" fmla="*/ 940802 h 1641033"/>
                    <a:gd name="connsiteX17" fmla="*/ 310729 w 1364782"/>
                    <a:gd name="connsiteY17" fmla="*/ 982592 h 1641033"/>
                    <a:gd name="connsiteX18" fmla="*/ 375304 w 1364782"/>
                    <a:gd name="connsiteY18" fmla="*/ 910686 h 1641033"/>
                    <a:gd name="connsiteX19" fmla="*/ 418493 w 1364782"/>
                    <a:gd name="connsiteY19" fmla="*/ 811374 h 1641033"/>
                    <a:gd name="connsiteX20" fmla="*/ 492451 w 1364782"/>
                    <a:gd name="connsiteY20" fmla="*/ 742225 h 1641033"/>
                    <a:gd name="connsiteX21" fmla="*/ 565570 w 1364782"/>
                    <a:gd name="connsiteY21" fmla="*/ 658602 h 1641033"/>
                    <a:gd name="connsiteX22" fmla="*/ 637101 w 1364782"/>
                    <a:gd name="connsiteY22" fmla="*/ 528334 h 1641033"/>
                    <a:gd name="connsiteX23" fmla="*/ 689629 w 1364782"/>
                    <a:gd name="connsiteY23" fmla="*/ 472118 h 1641033"/>
                    <a:gd name="connsiteX24" fmla="*/ 810279 w 1364782"/>
                    <a:gd name="connsiteY24" fmla="*/ 274006 h 1641033"/>
                    <a:gd name="connsiteX25" fmla="*/ 840160 w 1364782"/>
                    <a:gd name="connsiteY25" fmla="*/ 269103 h 1641033"/>
                    <a:gd name="connsiteX26" fmla="*/ 884517 w 1364782"/>
                    <a:gd name="connsiteY26" fmla="*/ 172221 h 1641033"/>
                    <a:gd name="connsiteX27" fmla="*/ 933356 w 1364782"/>
                    <a:gd name="connsiteY27" fmla="*/ 143550 h 1641033"/>
                    <a:gd name="connsiteX28" fmla="*/ 995596 w 1364782"/>
                    <a:gd name="connsiteY28" fmla="*/ 94478 h 1641033"/>
                    <a:gd name="connsiteX29" fmla="*/ 1049384 w 1364782"/>
                    <a:gd name="connsiteY29" fmla="*/ 76503 h 1641033"/>
                    <a:gd name="connsiteX30" fmla="*/ 1112557 w 1364782"/>
                    <a:gd name="connsiteY30" fmla="*/ 37189 h 1641033"/>
                    <a:gd name="connsiteX31" fmla="*/ 1331352 w 1364782"/>
                    <a:gd name="connsiteY31" fmla="*/ 1330 h 1641033"/>
                    <a:gd name="connsiteX32" fmla="*/ 1314729 w 1364782"/>
                    <a:gd name="connsiteY32" fmla="*/ 86121 h 1641033"/>
                    <a:gd name="connsiteX33" fmla="*/ 1364782 w 1364782"/>
                    <a:gd name="connsiteY33" fmla="*/ 91025 h 1641033"/>
                    <a:gd name="connsiteX34" fmla="*/ 1343491 w 1364782"/>
                    <a:gd name="connsiteY34" fmla="*/ 165076 h 1641033"/>
                    <a:gd name="connsiteX35" fmla="*/ 1341110 w 1364782"/>
                    <a:gd name="connsiteY35" fmla="*/ 202522 h 1641033"/>
                    <a:gd name="connsiteX36" fmla="*/ 1305344 w 1364782"/>
                    <a:gd name="connsiteY36" fmla="*/ 310940 h 1641033"/>
                    <a:gd name="connsiteX37" fmla="*/ 1206173 w 1364782"/>
                    <a:gd name="connsiteY37" fmla="*/ 451853 h 1641033"/>
                    <a:gd name="connsiteX38" fmla="*/ 1253564 w 1364782"/>
                    <a:gd name="connsiteY38" fmla="*/ 427015 h 1641033"/>
                    <a:gd name="connsiteX39" fmla="*/ 1178578 w 1364782"/>
                    <a:gd name="connsiteY39" fmla="*/ 519511 h 1641033"/>
                    <a:gd name="connsiteX40" fmla="*/ 1168680 w 1364782"/>
                    <a:gd name="connsiteY40" fmla="*/ 567740 h 1641033"/>
                    <a:gd name="connsiteX41" fmla="*/ 1081648 w 1364782"/>
                    <a:gd name="connsiteY41" fmla="*/ 641700 h 1641033"/>
                    <a:gd name="connsiteX42" fmla="*/ 1017073 w 1364782"/>
                    <a:gd name="connsiteY42" fmla="*/ 724296 h 1641033"/>
                    <a:gd name="connsiteX43" fmla="*/ 950166 w 1364782"/>
                    <a:gd name="connsiteY43" fmla="*/ 805632 h 1641033"/>
                    <a:gd name="connsiteX44" fmla="*/ 816675 w 1364782"/>
                    <a:gd name="connsiteY44" fmla="*/ 727284 h 1641033"/>
                    <a:gd name="connsiteX45" fmla="*/ 940454 w 1364782"/>
                    <a:gd name="connsiteY45" fmla="*/ 823795 h 1641033"/>
                    <a:gd name="connsiteX46" fmla="*/ 862993 w 1364782"/>
                    <a:gd name="connsiteY46" fmla="*/ 909567 h 1641033"/>
                    <a:gd name="connsiteX47" fmla="*/ 809204 w 1364782"/>
                    <a:gd name="connsiteY47" fmla="*/ 969331 h 1641033"/>
                    <a:gd name="connsiteX48" fmla="*/ 761252 w 1364782"/>
                    <a:gd name="connsiteY48" fmla="*/ 1044643 h 1641033"/>
                    <a:gd name="connsiteX49" fmla="*/ 725441 w 1364782"/>
                    <a:gd name="connsiteY49" fmla="*/ 1094789 h 1641033"/>
                    <a:gd name="connsiteX50" fmla="*/ 662127 w 1364782"/>
                    <a:gd name="connsiteY50" fmla="*/ 1166601 h 1641033"/>
                    <a:gd name="connsiteX51" fmla="*/ 625194 w 1364782"/>
                    <a:gd name="connsiteY51" fmla="*/ 1220250 h 1641033"/>
                    <a:gd name="connsiteX52" fmla="*/ 588075 w 1364782"/>
                    <a:gd name="connsiteY52" fmla="*/ 1262178 h 1641033"/>
                    <a:gd name="connsiteX53" fmla="*/ 549882 w 1364782"/>
                    <a:gd name="connsiteY53" fmla="*/ 1302800 h 1641033"/>
                    <a:gd name="connsiteX54" fmla="*/ 641536 w 1364782"/>
                    <a:gd name="connsiteY54" fmla="*/ 1332635 h 1641033"/>
                    <a:gd name="connsiteX55" fmla="*/ 530738 w 1364782"/>
                    <a:gd name="connsiteY55" fmla="*/ 1336324 h 1641033"/>
                    <a:gd name="connsiteX56" fmla="*/ 477884 w 1364782"/>
                    <a:gd name="connsiteY56" fmla="*/ 1405473 h 1641033"/>
                    <a:gd name="connsiteX57" fmla="*/ 402804 w 1364782"/>
                    <a:gd name="connsiteY57" fmla="*/ 1459402 h 1641033"/>
                    <a:gd name="connsiteX58" fmla="*/ 383241 w 1364782"/>
                    <a:gd name="connsiteY58" fmla="*/ 1478593 h 1641033"/>
                    <a:gd name="connsiteX59" fmla="*/ 472607 w 1364782"/>
                    <a:gd name="connsiteY59" fmla="*/ 1479852 h 1641033"/>
                    <a:gd name="connsiteX60" fmla="*/ 388843 w 1364782"/>
                    <a:gd name="connsiteY60" fmla="*/ 1513377 h 1641033"/>
                    <a:gd name="connsiteX61" fmla="*/ 453044 w 1364782"/>
                    <a:gd name="connsiteY61" fmla="*/ 1640796 h 1641033"/>
                    <a:gd name="connsiteX62" fmla="*/ 370682 w 1364782"/>
                    <a:gd name="connsiteY62" fmla="*/ 1539570 h 1641033"/>
                    <a:gd name="connsiteX63" fmla="*/ 306247 w 1364782"/>
                    <a:gd name="connsiteY63" fmla="*/ 1513330 h 1641033"/>
                    <a:gd name="connsiteX64" fmla="*/ 247416 w 1364782"/>
                    <a:gd name="connsiteY64" fmla="*/ 1519167 h 1641033"/>
                    <a:gd name="connsiteX65" fmla="*/ 229487 w 1364782"/>
                    <a:gd name="connsiteY65" fmla="*/ 1525143 h 1641033"/>
                    <a:gd name="connsiteX66" fmla="*/ 217534 w 1364782"/>
                    <a:gd name="connsiteY66" fmla="*/ 1561002 h 1641033"/>
                    <a:gd name="connsiteX67" fmla="*/ 211557 w 1364782"/>
                    <a:gd name="connsiteY67" fmla="*/ 1596861 h 1641033"/>
                    <a:gd name="connsiteX68" fmla="*/ 187651 w 1364782"/>
                    <a:gd name="connsiteY68" fmla="*/ 1602837 h 1641033"/>
                    <a:gd name="connsiteX69" fmla="*/ 92028 w 1364782"/>
                    <a:gd name="connsiteY69" fmla="*/ 1596861 h 1641033"/>
                    <a:gd name="connsiteX70" fmla="*/ 88200 w 1364782"/>
                    <a:gd name="connsiteY70" fmla="*/ 1556333 h 1641033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97163 w 1364782"/>
                    <a:gd name="connsiteY68" fmla="*/ 1614744 h 1640796"/>
                    <a:gd name="connsiteX69" fmla="*/ 787354 w 1364782"/>
                    <a:gd name="connsiteY69" fmla="*/ 720562 h 1640796"/>
                    <a:gd name="connsiteX70" fmla="*/ 1262156 w 1364782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114160 w 1364782"/>
                    <a:gd name="connsiteY2" fmla="*/ 1512490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7638 w 1364782"/>
                    <a:gd name="connsiteY69" fmla="*/ 1600456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104635 w 1364782"/>
                    <a:gd name="connsiteY70" fmla="*/ 1555352 h 1640796"/>
                    <a:gd name="connsiteX71" fmla="*/ 787354 w 1364782"/>
                    <a:gd name="connsiteY71" fmla="*/ 720562 h 1640796"/>
                    <a:gd name="connsiteX72" fmla="*/ 1262156 w 1364782"/>
                    <a:gd name="connsiteY72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85585 w 1364782"/>
                    <a:gd name="connsiteY70" fmla="*/ 1581546 h 1640796"/>
                    <a:gd name="connsiteX71" fmla="*/ 104635 w 1364782"/>
                    <a:gd name="connsiteY71" fmla="*/ 1555352 h 1640796"/>
                    <a:gd name="connsiteX72" fmla="*/ 787354 w 1364782"/>
                    <a:gd name="connsiteY72" fmla="*/ 720562 h 1640796"/>
                    <a:gd name="connsiteX73" fmla="*/ 1262156 w 1364782"/>
                    <a:gd name="connsiteY73" fmla="*/ 75196 h 1640796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78656 w 1538803"/>
                    <a:gd name="connsiteY71" fmla="*/ 1555352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38174 w 1538803"/>
                    <a:gd name="connsiteY71" fmla="*/ 1598215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820 w 1539446"/>
                    <a:gd name="connsiteY0" fmla="*/ 75196 h 1875014"/>
                    <a:gd name="connsiteX1" fmla="*/ 900899 w 1539446"/>
                    <a:gd name="connsiteY1" fmla="*/ 766784 h 1875014"/>
                    <a:gd name="connsiteX2" fmla="*/ 222149 w 1539446"/>
                    <a:gd name="connsiteY2" fmla="*/ 1572022 h 1875014"/>
                    <a:gd name="connsiteX3" fmla="*/ 176952 w 1539446"/>
                    <a:gd name="connsiteY3" fmla="*/ 1434562 h 1875014"/>
                    <a:gd name="connsiteX4" fmla="*/ 254599 w 1539446"/>
                    <a:gd name="connsiteY4" fmla="*/ 1517672 h 1875014"/>
                    <a:gd name="connsiteX5" fmla="*/ 174664 w 1539446"/>
                    <a:gd name="connsiteY5" fmla="*/ 1357895 h 1875014"/>
                    <a:gd name="connsiteX6" fmla="*/ 273977 w 1539446"/>
                    <a:gd name="connsiteY6" fmla="*/ 1468274 h 1875014"/>
                    <a:gd name="connsiteX7" fmla="*/ 241900 w 1539446"/>
                    <a:gd name="connsiteY7" fmla="*/ 1315967 h 1875014"/>
                    <a:gd name="connsiteX8" fmla="*/ 321789 w 1539446"/>
                    <a:gd name="connsiteY8" fmla="*/ 1242287 h 1875014"/>
                    <a:gd name="connsiteX9" fmla="*/ 385008 w 1539446"/>
                    <a:gd name="connsiteY9" fmla="*/ 1276794 h 1875014"/>
                    <a:gd name="connsiteX10" fmla="*/ 383842 w 1539446"/>
                    <a:gd name="connsiteY10" fmla="*/ 1240468 h 1875014"/>
                    <a:gd name="connsiteX11" fmla="*/ 219674 w 1539446"/>
                    <a:gd name="connsiteY11" fmla="*/ 1047678 h 1875014"/>
                    <a:gd name="connsiteX12" fmla="*/ 277011 w 1539446"/>
                    <a:gd name="connsiteY12" fmla="*/ 1139333 h 1875014"/>
                    <a:gd name="connsiteX13" fmla="*/ 294893 w 1539446"/>
                    <a:gd name="connsiteY13" fmla="*/ 1038061 h 1875014"/>
                    <a:gd name="connsiteX14" fmla="*/ 334161 w 1539446"/>
                    <a:gd name="connsiteY14" fmla="*/ 1148579 h 1875014"/>
                    <a:gd name="connsiteX15" fmla="*/ 473442 w 1539446"/>
                    <a:gd name="connsiteY15" fmla="*/ 1184205 h 1875014"/>
                    <a:gd name="connsiteX16" fmla="*/ 419792 w 1539446"/>
                    <a:gd name="connsiteY16" fmla="*/ 1084051 h 1875014"/>
                    <a:gd name="connsiteX17" fmla="*/ 507853 w 1539446"/>
                    <a:gd name="connsiteY17" fmla="*/ 940802 h 1875014"/>
                    <a:gd name="connsiteX18" fmla="*/ 485393 w 1539446"/>
                    <a:gd name="connsiteY18" fmla="*/ 982592 h 1875014"/>
                    <a:gd name="connsiteX19" fmla="*/ 549968 w 1539446"/>
                    <a:gd name="connsiteY19" fmla="*/ 910686 h 1875014"/>
                    <a:gd name="connsiteX20" fmla="*/ 593157 w 1539446"/>
                    <a:gd name="connsiteY20" fmla="*/ 811374 h 1875014"/>
                    <a:gd name="connsiteX21" fmla="*/ 667115 w 1539446"/>
                    <a:gd name="connsiteY21" fmla="*/ 742225 h 1875014"/>
                    <a:gd name="connsiteX22" fmla="*/ 740234 w 1539446"/>
                    <a:gd name="connsiteY22" fmla="*/ 658602 h 1875014"/>
                    <a:gd name="connsiteX23" fmla="*/ 811765 w 1539446"/>
                    <a:gd name="connsiteY23" fmla="*/ 528334 h 1875014"/>
                    <a:gd name="connsiteX24" fmla="*/ 864293 w 1539446"/>
                    <a:gd name="connsiteY24" fmla="*/ 472118 h 1875014"/>
                    <a:gd name="connsiteX25" fmla="*/ 984943 w 1539446"/>
                    <a:gd name="connsiteY25" fmla="*/ 274006 h 1875014"/>
                    <a:gd name="connsiteX26" fmla="*/ 1014824 w 1539446"/>
                    <a:gd name="connsiteY26" fmla="*/ 269103 h 1875014"/>
                    <a:gd name="connsiteX27" fmla="*/ 1059181 w 1539446"/>
                    <a:gd name="connsiteY27" fmla="*/ 172221 h 1875014"/>
                    <a:gd name="connsiteX28" fmla="*/ 1108020 w 1539446"/>
                    <a:gd name="connsiteY28" fmla="*/ 143550 h 1875014"/>
                    <a:gd name="connsiteX29" fmla="*/ 1170260 w 1539446"/>
                    <a:gd name="connsiteY29" fmla="*/ 94478 h 1875014"/>
                    <a:gd name="connsiteX30" fmla="*/ 1224048 w 1539446"/>
                    <a:gd name="connsiteY30" fmla="*/ 76503 h 1875014"/>
                    <a:gd name="connsiteX31" fmla="*/ 1287221 w 1539446"/>
                    <a:gd name="connsiteY31" fmla="*/ 37189 h 1875014"/>
                    <a:gd name="connsiteX32" fmla="*/ 1506016 w 1539446"/>
                    <a:gd name="connsiteY32" fmla="*/ 1330 h 1875014"/>
                    <a:gd name="connsiteX33" fmla="*/ 1489393 w 1539446"/>
                    <a:gd name="connsiteY33" fmla="*/ 86121 h 1875014"/>
                    <a:gd name="connsiteX34" fmla="*/ 1539446 w 1539446"/>
                    <a:gd name="connsiteY34" fmla="*/ 91025 h 1875014"/>
                    <a:gd name="connsiteX35" fmla="*/ 1518155 w 1539446"/>
                    <a:gd name="connsiteY35" fmla="*/ 165076 h 1875014"/>
                    <a:gd name="connsiteX36" fmla="*/ 1515774 w 1539446"/>
                    <a:gd name="connsiteY36" fmla="*/ 202522 h 1875014"/>
                    <a:gd name="connsiteX37" fmla="*/ 1480008 w 1539446"/>
                    <a:gd name="connsiteY37" fmla="*/ 310940 h 1875014"/>
                    <a:gd name="connsiteX38" fmla="*/ 1380837 w 1539446"/>
                    <a:gd name="connsiteY38" fmla="*/ 451853 h 1875014"/>
                    <a:gd name="connsiteX39" fmla="*/ 1428228 w 1539446"/>
                    <a:gd name="connsiteY39" fmla="*/ 427015 h 1875014"/>
                    <a:gd name="connsiteX40" fmla="*/ 1353242 w 1539446"/>
                    <a:gd name="connsiteY40" fmla="*/ 519511 h 1875014"/>
                    <a:gd name="connsiteX41" fmla="*/ 1343344 w 1539446"/>
                    <a:gd name="connsiteY41" fmla="*/ 567740 h 1875014"/>
                    <a:gd name="connsiteX42" fmla="*/ 1256312 w 1539446"/>
                    <a:gd name="connsiteY42" fmla="*/ 641700 h 1875014"/>
                    <a:gd name="connsiteX43" fmla="*/ 1191737 w 1539446"/>
                    <a:gd name="connsiteY43" fmla="*/ 724296 h 1875014"/>
                    <a:gd name="connsiteX44" fmla="*/ 1124830 w 1539446"/>
                    <a:gd name="connsiteY44" fmla="*/ 805632 h 1875014"/>
                    <a:gd name="connsiteX45" fmla="*/ 991339 w 1539446"/>
                    <a:gd name="connsiteY45" fmla="*/ 727284 h 1875014"/>
                    <a:gd name="connsiteX46" fmla="*/ 1115118 w 1539446"/>
                    <a:gd name="connsiteY46" fmla="*/ 823795 h 1875014"/>
                    <a:gd name="connsiteX47" fmla="*/ 1037657 w 1539446"/>
                    <a:gd name="connsiteY47" fmla="*/ 909567 h 1875014"/>
                    <a:gd name="connsiteX48" fmla="*/ 983868 w 1539446"/>
                    <a:gd name="connsiteY48" fmla="*/ 969331 h 1875014"/>
                    <a:gd name="connsiteX49" fmla="*/ 935916 w 1539446"/>
                    <a:gd name="connsiteY49" fmla="*/ 1044643 h 1875014"/>
                    <a:gd name="connsiteX50" fmla="*/ 900105 w 1539446"/>
                    <a:gd name="connsiteY50" fmla="*/ 1094789 h 1875014"/>
                    <a:gd name="connsiteX51" fmla="*/ 836791 w 1539446"/>
                    <a:gd name="connsiteY51" fmla="*/ 1166601 h 1875014"/>
                    <a:gd name="connsiteX52" fmla="*/ 799858 w 1539446"/>
                    <a:gd name="connsiteY52" fmla="*/ 1220250 h 1875014"/>
                    <a:gd name="connsiteX53" fmla="*/ 762739 w 1539446"/>
                    <a:gd name="connsiteY53" fmla="*/ 1262178 h 1875014"/>
                    <a:gd name="connsiteX54" fmla="*/ 724546 w 1539446"/>
                    <a:gd name="connsiteY54" fmla="*/ 1302800 h 1875014"/>
                    <a:gd name="connsiteX55" fmla="*/ 816200 w 1539446"/>
                    <a:gd name="connsiteY55" fmla="*/ 1332635 h 1875014"/>
                    <a:gd name="connsiteX56" fmla="*/ 705402 w 1539446"/>
                    <a:gd name="connsiteY56" fmla="*/ 1336324 h 1875014"/>
                    <a:gd name="connsiteX57" fmla="*/ 652548 w 1539446"/>
                    <a:gd name="connsiteY57" fmla="*/ 1405473 h 1875014"/>
                    <a:gd name="connsiteX58" fmla="*/ 577468 w 1539446"/>
                    <a:gd name="connsiteY58" fmla="*/ 1459402 h 1875014"/>
                    <a:gd name="connsiteX59" fmla="*/ 557905 w 1539446"/>
                    <a:gd name="connsiteY59" fmla="*/ 1478593 h 1875014"/>
                    <a:gd name="connsiteX60" fmla="*/ 647271 w 1539446"/>
                    <a:gd name="connsiteY60" fmla="*/ 1479852 h 1875014"/>
                    <a:gd name="connsiteX61" fmla="*/ 563507 w 1539446"/>
                    <a:gd name="connsiteY61" fmla="*/ 1513377 h 1875014"/>
                    <a:gd name="connsiteX62" fmla="*/ 627708 w 1539446"/>
                    <a:gd name="connsiteY62" fmla="*/ 1640796 h 1875014"/>
                    <a:gd name="connsiteX63" fmla="*/ 545346 w 1539446"/>
                    <a:gd name="connsiteY63" fmla="*/ 1539570 h 1875014"/>
                    <a:gd name="connsiteX64" fmla="*/ 480911 w 1539446"/>
                    <a:gd name="connsiteY64" fmla="*/ 1513330 h 1875014"/>
                    <a:gd name="connsiteX65" fmla="*/ 500662 w 1539446"/>
                    <a:gd name="connsiteY65" fmla="*/ 1585842 h 1875014"/>
                    <a:gd name="connsiteX66" fmla="*/ 470826 w 1539446"/>
                    <a:gd name="connsiteY66" fmla="*/ 1601343 h 1875014"/>
                    <a:gd name="connsiteX67" fmla="*/ 392198 w 1539446"/>
                    <a:gd name="connsiteY67" fmla="*/ 1561002 h 1875014"/>
                    <a:gd name="connsiteX68" fmla="*/ 386221 w 1539446"/>
                    <a:gd name="connsiteY68" fmla="*/ 1596861 h 1875014"/>
                    <a:gd name="connsiteX69" fmla="*/ 255158 w 1539446"/>
                    <a:gd name="connsiteY69" fmla="*/ 1605218 h 1875014"/>
                    <a:gd name="connsiteX70" fmla="*/ 693 w 1539446"/>
                    <a:gd name="connsiteY70" fmla="*/ 1874440 h 1875014"/>
                    <a:gd name="connsiteX71" fmla="*/ 181668 w 1539446"/>
                    <a:gd name="connsiteY71" fmla="*/ 1674415 h 1875014"/>
                    <a:gd name="connsiteX72" fmla="*/ 238817 w 1539446"/>
                    <a:gd name="connsiteY72" fmla="*/ 1598215 h 1875014"/>
                    <a:gd name="connsiteX73" fmla="*/ 962018 w 1539446"/>
                    <a:gd name="connsiteY73" fmla="*/ 720562 h 1875014"/>
                    <a:gd name="connsiteX74" fmla="*/ 1436820 w 1539446"/>
                    <a:gd name="connsiteY74" fmla="*/ 75196 h 1875014"/>
                    <a:gd name="connsiteX0" fmla="*/ 1437975 w 1540601"/>
                    <a:gd name="connsiteY0" fmla="*/ 75196 h 1875137"/>
                    <a:gd name="connsiteX1" fmla="*/ 902054 w 1540601"/>
                    <a:gd name="connsiteY1" fmla="*/ 766784 h 1875137"/>
                    <a:gd name="connsiteX2" fmla="*/ 223304 w 1540601"/>
                    <a:gd name="connsiteY2" fmla="*/ 1572022 h 1875137"/>
                    <a:gd name="connsiteX3" fmla="*/ 178107 w 1540601"/>
                    <a:gd name="connsiteY3" fmla="*/ 1434562 h 1875137"/>
                    <a:gd name="connsiteX4" fmla="*/ 255754 w 1540601"/>
                    <a:gd name="connsiteY4" fmla="*/ 1517672 h 1875137"/>
                    <a:gd name="connsiteX5" fmla="*/ 175819 w 1540601"/>
                    <a:gd name="connsiteY5" fmla="*/ 1357895 h 1875137"/>
                    <a:gd name="connsiteX6" fmla="*/ 275132 w 1540601"/>
                    <a:gd name="connsiteY6" fmla="*/ 1468274 h 1875137"/>
                    <a:gd name="connsiteX7" fmla="*/ 243055 w 1540601"/>
                    <a:gd name="connsiteY7" fmla="*/ 1315967 h 1875137"/>
                    <a:gd name="connsiteX8" fmla="*/ 322944 w 1540601"/>
                    <a:gd name="connsiteY8" fmla="*/ 1242287 h 1875137"/>
                    <a:gd name="connsiteX9" fmla="*/ 386163 w 1540601"/>
                    <a:gd name="connsiteY9" fmla="*/ 1276794 h 1875137"/>
                    <a:gd name="connsiteX10" fmla="*/ 384997 w 1540601"/>
                    <a:gd name="connsiteY10" fmla="*/ 1240468 h 1875137"/>
                    <a:gd name="connsiteX11" fmla="*/ 220829 w 1540601"/>
                    <a:gd name="connsiteY11" fmla="*/ 1047678 h 1875137"/>
                    <a:gd name="connsiteX12" fmla="*/ 278166 w 1540601"/>
                    <a:gd name="connsiteY12" fmla="*/ 1139333 h 1875137"/>
                    <a:gd name="connsiteX13" fmla="*/ 296048 w 1540601"/>
                    <a:gd name="connsiteY13" fmla="*/ 1038061 h 1875137"/>
                    <a:gd name="connsiteX14" fmla="*/ 335316 w 1540601"/>
                    <a:gd name="connsiteY14" fmla="*/ 1148579 h 1875137"/>
                    <a:gd name="connsiteX15" fmla="*/ 474597 w 1540601"/>
                    <a:gd name="connsiteY15" fmla="*/ 1184205 h 1875137"/>
                    <a:gd name="connsiteX16" fmla="*/ 420947 w 1540601"/>
                    <a:gd name="connsiteY16" fmla="*/ 1084051 h 1875137"/>
                    <a:gd name="connsiteX17" fmla="*/ 509008 w 1540601"/>
                    <a:gd name="connsiteY17" fmla="*/ 940802 h 1875137"/>
                    <a:gd name="connsiteX18" fmla="*/ 486548 w 1540601"/>
                    <a:gd name="connsiteY18" fmla="*/ 982592 h 1875137"/>
                    <a:gd name="connsiteX19" fmla="*/ 551123 w 1540601"/>
                    <a:gd name="connsiteY19" fmla="*/ 910686 h 1875137"/>
                    <a:gd name="connsiteX20" fmla="*/ 594312 w 1540601"/>
                    <a:gd name="connsiteY20" fmla="*/ 811374 h 1875137"/>
                    <a:gd name="connsiteX21" fmla="*/ 668270 w 1540601"/>
                    <a:gd name="connsiteY21" fmla="*/ 742225 h 1875137"/>
                    <a:gd name="connsiteX22" fmla="*/ 741389 w 1540601"/>
                    <a:gd name="connsiteY22" fmla="*/ 658602 h 1875137"/>
                    <a:gd name="connsiteX23" fmla="*/ 812920 w 1540601"/>
                    <a:gd name="connsiteY23" fmla="*/ 528334 h 1875137"/>
                    <a:gd name="connsiteX24" fmla="*/ 865448 w 1540601"/>
                    <a:gd name="connsiteY24" fmla="*/ 472118 h 1875137"/>
                    <a:gd name="connsiteX25" fmla="*/ 986098 w 1540601"/>
                    <a:gd name="connsiteY25" fmla="*/ 274006 h 1875137"/>
                    <a:gd name="connsiteX26" fmla="*/ 1015979 w 1540601"/>
                    <a:gd name="connsiteY26" fmla="*/ 269103 h 1875137"/>
                    <a:gd name="connsiteX27" fmla="*/ 1060336 w 1540601"/>
                    <a:gd name="connsiteY27" fmla="*/ 172221 h 1875137"/>
                    <a:gd name="connsiteX28" fmla="*/ 1109175 w 1540601"/>
                    <a:gd name="connsiteY28" fmla="*/ 143550 h 1875137"/>
                    <a:gd name="connsiteX29" fmla="*/ 1171415 w 1540601"/>
                    <a:gd name="connsiteY29" fmla="*/ 94478 h 1875137"/>
                    <a:gd name="connsiteX30" fmla="*/ 1225203 w 1540601"/>
                    <a:gd name="connsiteY30" fmla="*/ 76503 h 1875137"/>
                    <a:gd name="connsiteX31" fmla="*/ 1288376 w 1540601"/>
                    <a:gd name="connsiteY31" fmla="*/ 37189 h 1875137"/>
                    <a:gd name="connsiteX32" fmla="*/ 1507171 w 1540601"/>
                    <a:gd name="connsiteY32" fmla="*/ 1330 h 1875137"/>
                    <a:gd name="connsiteX33" fmla="*/ 1490548 w 1540601"/>
                    <a:gd name="connsiteY33" fmla="*/ 86121 h 1875137"/>
                    <a:gd name="connsiteX34" fmla="*/ 1540601 w 1540601"/>
                    <a:gd name="connsiteY34" fmla="*/ 91025 h 1875137"/>
                    <a:gd name="connsiteX35" fmla="*/ 1519310 w 1540601"/>
                    <a:gd name="connsiteY35" fmla="*/ 165076 h 1875137"/>
                    <a:gd name="connsiteX36" fmla="*/ 1516929 w 1540601"/>
                    <a:gd name="connsiteY36" fmla="*/ 202522 h 1875137"/>
                    <a:gd name="connsiteX37" fmla="*/ 1481163 w 1540601"/>
                    <a:gd name="connsiteY37" fmla="*/ 310940 h 1875137"/>
                    <a:gd name="connsiteX38" fmla="*/ 1381992 w 1540601"/>
                    <a:gd name="connsiteY38" fmla="*/ 451853 h 1875137"/>
                    <a:gd name="connsiteX39" fmla="*/ 1429383 w 1540601"/>
                    <a:gd name="connsiteY39" fmla="*/ 427015 h 1875137"/>
                    <a:gd name="connsiteX40" fmla="*/ 1354397 w 1540601"/>
                    <a:gd name="connsiteY40" fmla="*/ 519511 h 1875137"/>
                    <a:gd name="connsiteX41" fmla="*/ 1344499 w 1540601"/>
                    <a:gd name="connsiteY41" fmla="*/ 567740 h 1875137"/>
                    <a:gd name="connsiteX42" fmla="*/ 1257467 w 1540601"/>
                    <a:gd name="connsiteY42" fmla="*/ 641700 h 1875137"/>
                    <a:gd name="connsiteX43" fmla="*/ 1192892 w 1540601"/>
                    <a:gd name="connsiteY43" fmla="*/ 724296 h 1875137"/>
                    <a:gd name="connsiteX44" fmla="*/ 1125985 w 1540601"/>
                    <a:gd name="connsiteY44" fmla="*/ 805632 h 1875137"/>
                    <a:gd name="connsiteX45" fmla="*/ 992494 w 1540601"/>
                    <a:gd name="connsiteY45" fmla="*/ 727284 h 1875137"/>
                    <a:gd name="connsiteX46" fmla="*/ 1116273 w 1540601"/>
                    <a:gd name="connsiteY46" fmla="*/ 823795 h 1875137"/>
                    <a:gd name="connsiteX47" fmla="*/ 1038812 w 1540601"/>
                    <a:gd name="connsiteY47" fmla="*/ 909567 h 1875137"/>
                    <a:gd name="connsiteX48" fmla="*/ 985023 w 1540601"/>
                    <a:gd name="connsiteY48" fmla="*/ 969331 h 1875137"/>
                    <a:gd name="connsiteX49" fmla="*/ 937071 w 1540601"/>
                    <a:gd name="connsiteY49" fmla="*/ 1044643 h 1875137"/>
                    <a:gd name="connsiteX50" fmla="*/ 901260 w 1540601"/>
                    <a:gd name="connsiteY50" fmla="*/ 1094789 h 1875137"/>
                    <a:gd name="connsiteX51" fmla="*/ 837946 w 1540601"/>
                    <a:gd name="connsiteY51" fmla="*/ 1166601 h 1875137"/>
                    <a:gd name="connsiteX52" fmla="*/ 801013 w 1540601"/>
                    <a:gd name="connsiteY52" fmla="*/ 1220250 h 1875137"/>
                    <a:gd name="connsiteX53" fmla="*/ 763894 w 1540601"/>
                    <a:gd name="connsiteY53" fmla="*/ 1262178 h 1875137"/>
                    <a:gd name="connsiteX54" fmla="*/ 725701 w 1540601"/>
                    <a:gd name="connsiteY54" fmla="*/ 1302800 h 1875137"/>
                    <a:gd name="connsiteX55" fmla="*/ 817355 w 1540601"/>
                    <a:gd name="connsiteY55" fmla="*/ 1332635 h 1875137"/>
                    <a:gd name="connsiteX56" fmla="*/ 706557 w 1540601"/>
                    <a:gd name="connsiteY56" fmla="*/ 1336324 h 1875137"/>
                    <a:gd name="connsiteX57" fmla="*/ 653703 w 1540601"/>
                    <a:gd name="connsiteY57" fmla="*/ 1405473 h 1875137"/>
                    <a:gd name="connsiteX58" fmla="*/ 578623 w 1540601"/>
                    <a:gd name="connsiteY58" fmla="*/ 1459402 h 1875137"/>
                    <a:gd name="connsiteX59" fmla="*/ 559060 w 1540601"/>
                    <a:gd name="connsiteY59" fmla="*/ 1478593 h 1875137"/>
                    <a:gd name="connsiteX60" fmla="*/ 648426 w 1540601"/>
                    <a:gd name="connsiteY60" fmla="*/ 1479852 h 1875137"/>
                    <a:gd name="connsiteX61" fmla="*/ 564662 w 1540601"/>
                    <a:gd name="connsiteY61" fmla="*/ 1513377 h 1875137"/>
                    <a:gd name="connsiteX62" fmla="*/ 628863 w 1540601"/>
                    <a:gd name="connsiteY62" fmla="*/ 1640796 h 1875137"/>
                    <a:gd name="connsiteX63" fmla="*/ 546501 w 1540601"/>
                    <a:gd name="connsiteY63" fmla="*/ 1539570 h 1875137"/>
                    <a:gd name="connsiteX64" fmla="*/ 482066 w 1540601"/>
                    <a:gd name="connsiteY64" fmla="*/ 1513330 h 1875137"/>
                    <a:gd name="connsiteX65" fmla="*/ 501817 w 1540601"/>
                    <a:gd name="connsiteY65" fmla="*/ 1585842 h 1875137"/>
                    <a:gd name="connsiteX66" fmla="*/ 471981 w 1540601"/>
                    <a:gd name="connsiteY66" fmla="*/ 1601343 h 1875137"/>
                    <a:gd name="connsiteX67" fmla="*/ 393353 w 1540601"/>
                    <a:gd name="connsiteY67" fmla="*/ 1561002 h 1875137"/>
                    <a:gd name="connsiteX68" fmla="*/ 387376 w 1540601"/>
                    <a:gd name="connsiteY68" fmla="*/ 1596861 h 1875137"/>
                    <a:gd name="connsiteX69" fmla="*/ 256313 w 1540601"/>
                    <a:gd name="connsiteY69" fmla="*/ 1605218 h 1875137"/>
                    <a:gd name="connsiteX70" fmla="*/ 1848 w 1540601"/>
                    <a:gd name="connsiteY70" fmla="*/ 1874440 h 1875137"/>
                    <a:gd name="connsiteX71" fmla="*/ 80430 w 1540601"/>
                    <a:gd name="connsiteY71" fmla="*/ 1705371 h 1875137"/>
                    <a:gd name="connsiteX72" fmla="*/ 239972 w 1540601"/>
                    <a:gd name="connsiteY72" fmla="*/ 1598215 h 1875137"/>
                    <a:gd name="connsiteX73" fmla="*/ 963173 w 1540601"/>
                    <a:gd name="connsiteY73" fmla="*/ 720562 h 1875137"/>
                    <a:gd name="connsiteX74" fmla="*/ 1437975 w 1540601"/>
                    <a:gd name="connsiteY74" fmla="*/ 75196 h 1875137"/>
                    <a:gd name="connsiteX0" fmla="*/ 1440927 w 1543553"/>
                    <a:gd name="connsiteY0" fmla="*/ 75196 h 1876222"/>
                    <a:gd name="connsiteX1" fmla="*/ 905006 w 1543553"/>
                    <a:gd name="connsiteY1" fmla="*/ 766784 h 1876222"/>
                    <a:gd name="connsiteX2" fmla="*/ 226256 w 1543553"/>
                    <a:gd name="connsiteY2" fmla="*/ 1572022 h 1876222"/>
                    <a:gd name="connsiteX3" fmla="*/ 181059 w 1543553"/>
                    <a:gd name="connsiteY3" fmla="*/ 1434562 h 1876222"/>
                    <a:gd name="connsiteX4" fmla="*/ 258706 w 1543553"/>
                    <a:gd name="connsiteY4" fmla="*/ 1517672 h 1876222"/>
                    <a:gd name="connsiteX5" fmla="*/ 178771 w 1543553"/>
                    <a:gd name="connsiteY5" fmla="*/ 1357895 h 1876222"/>
                    <a:gd name="connsiteX6" fmla="*/ 278084 w 1543553"/>
                    <a:gd name="connsiteY6" fmla="*/ 1468274 h 1876222"/>
                    <a:gd name="connsiteX7" fmla="*/ 246007 w 1543553"/>
                    <a:gd name="connsiteY7" fmla="*/ 1315967 h 1876222"/>
                    <a:gd name="connsiteX8" fmla="*/ 325896 w 1543553"/>
                    <a:gd name="connsiteY8" fmla="*/ 1242287 h 1876222"/>
                    <a:gd name="connsiteX9" fmla="*/ 389115 w 1543553"/>
                    <a:gd name="connsiteY9" fmla="*/ 1276794 h 1876222"/>
                    <a:gd name="connsiteX10" fmla="*/ 387949 w 1543553"/>
                    <a:gd name="connsiteY10" fmla="*/ 1240468 h 1876222"/>
                    <a:gd name="connsiteX11" fmla="*/ 223781 w 1543553"/>
                    <a:gd name="connsiteY11" fmla="*/ 1047678 h 1876222"/>
                    <a:gd name="connsiteX12" fmla="*/ 281118 w 1543553"/>
                    <a:gd name="connsiteY12" fmla="*/ 1139333 h 1876222"/>
                    <a:gd name="connsiteX13" fmla="*/ 299000 w 1543553"/>
                    <a:gd name="connsiteY13" fmla="*/ 1038061 h 1876222"/>
                    <a:gd name="connsiteX14" fmla="*/ 338268 w 1543553"/>
                    <a:gd name="connsiteY14" fmla="*/ 1148579 h 1876222"/>
                    <a:gd name="connsiteX15" fmla="*/ 477549 w 1543553"/>
                    <a:gd name="connsiteY15" fmla="*/ 1184205 h 1876222"/>
                    <a:gd name="connsiteX16" fmla="*/ 423899 w 1543553"/>
                    <a:gd name="connsiteY16" fmla="*/ 1084051 h 1876222"/>
                    <a:gd name="connsiteX17" fmla="*/ 511960 w 1543553"/>
                    <a:gd name="connsiteY17" fmla="*/ 940802 h 1876222"/>
                    <a:gd name="connsiteX18" fmla="*/ 489500 w 1543553"/>
                    <a:gd name="connsiteY18" fmla="*/ 982592 h 1876222"/>
                    <a:gd name="connsiteX19" fmla="*/ 554075 w 1543553"/>
                    <a:gd name="connsiteY19" fmla="*/ 910686 h 1876222"/>
                    <a:gd name="connsiteX20" fmla="*/ 597264 w 1543553"/>
                    <a:gd name="connsiteY20" fmla="*/ 811374 h 1876222"/>
                    <a:gd name="connsiteX21" fmla="*/ 671222 w 1543553"/>
                    <a:gd name="connsiteY21" fmla="*/ 742225 h 1876222"/>
                    <a:gd name="connsiteX22" fmla="*/ 744341 w 1543553"/>
                    <a:gd name="connsiteY22" fmla="*/ 658602 h 1876222"/>
                    <a:gd name="connsiteX23" fmla="*/ 815872 w 1543553"/>
                    <a:gd name="connsiteY23" fmla="*/ 528334 h 1876222"/>
                    <a:gd name="connsiteX24" fmla="*/ 868400 w 1543553"/>
                    <a:gd name="connsiteY24" fmla="*/ 472118 h 1876222"/>
                    <a:gd name="connsiteX25" fmla="*/ 989050 w 1543553"/>
                    <a:gd name="connsiteY25" fmla="*/ 274006 h 1876222"/>
                    <a:gd name="connsiteX26" fmla="*/ 1018931 w 1543553"/>
                    <a:gd name="connsiteY26" fmla="*/ 269103 h 1876222"/>
                    <a:gd name="connsiteX27" fmla="*/ 1063288 w 1543553"/>
                    <a:gd name="connsiteY27" fmla="*/ 172221 h 1876222"/>
                    <a:gd name="connsiteX28" fmla="*/ 1112127 w 1543553"/>
                    <a:gd name="connsiteY28" fmla="*/ 143550 h 1876222"/>
                    <a:gd name="connsiteX29" fmla="*/ 1174367 w 1543553"/>
                    <a:gd name="connsiteY29" fmla="*/ 94478 h 1876222"/>
                    <a:gd name="connsiteX30" fmla="*/ 1228155 w 1543553"/>
                    <a:gd name="connsiteY30" fmla="*/ 76503 h 1876222"/>
                    <a:gd name="connsiteX31" fmla="*/ 1291328 w 1543553"/>
                    <a:gd name="connsiteY31" fmla="*/ 37189 h 1876222"/>
                    <a:gd name="connsiteX32" fmla="*/ 1510123 w 1543553"/>
                    <a:gd name="connsiteY32" fmla="*/ 1330 h 1876222"/>
                    <a:gd name="connsiteX33" fmla="*/ 1493500 w 1543553"/>
                    <a:gd name="connsiteY33" fmla="*/ 86121 h 1876222"/>
                    <a:gd name="connsiteX34" fmla="*/ 1543553 w 1543553"/>
                    <a:gd name="connsiteY34" fmla="*/ 91025 h 1876222"/>
                    <a:gd name="connsiteX35" fmla="*/ 1522262 w 1543553"/>
                    <a:gd name="connsiteY35" fmla="*/ 165076 h 1876222"/>
                    <a:gd name="connsiteX36" fmla="*/ 1519881 w 1543553"/>
                    <a:gd name="connsiteY36" fmla="*/ 202522 h 1876222"/>
                    <a:gd name="connsiteX37" fmla="*/ 1484115 w 1543553"/>
                    <a:gd name="connsiteY37" fmla="*/ 310940 h 1876222"/>
                    <a:gd name="connsiteX38" fmla="*/ 1384944 w 1543553"/>
                    <a:gd name="connsiteY38" fmla="*/ 451853 h 1876222"/>
                    <a:gd name="connsiteX39" fmla="*/ 1432335 w 1543553"/>
                    <a:gd name="connsiteY39" fmla="*/ 427015 h 1876222"/>
                    <a:gd name="connsiteX40" fmla="*/ 1357349 w 1543553"/>
                    <a:gd name="connsiteY40" fmla="*/ 519511 h 1876222"/>
                    <a:gd name="connsiteX41" fmla="*/ 1347451 w 1543553"/>
                    <a:gd name="connsiteY41" fmla="*/ 567740 h 1876222"/>
                    <a:gd name="connsiteX42" fmla="*/ 1260419 w 1543553"/>
                    <a:gd name="connsiteY42" fmla="*/ 641700 h 1876222"/>
                    <a:gd name="connsiteX43" fmla="*/ 1195844 w 1543553"/>
                    <a:gd name="connsiteY43" fmla="*/ 724296 h 1876222"/>
                    <a:gd name="connsiteX44" fmla="*/ 1128937 w 1543553"/>
                    <a:gd name="connsiteY44" fmla="*/ 805632 h 1876222"/>
                    <a:gd name="connsiteX45" fmla="*/ 995446 w 1543553"/>
                    <a:gd name="connsiteY45" fmla="*/ 727284 h 1876222"/>
                    <a:gd name="connsiteX46" fmla="*/ 1119225 w 1543553"/>
                    <a:gd name="connsiteY46" fmla="*/ 823795 h 1876222"/>
                    <a:gd name="connsiteX47" fmla="*/ 1041764 w 1543553"/>
                    <a:gd name="connsiteY47" fmla="*/ 909567 h 1876222"/>
                    <a:gd name="connsiteX48" fmla="*/ 987975 w 1543553"/>
                    <a:gd name="connsiteY48" fmla="*/ 969331 h 1876222"/>
                    <a:gd name="connsiteX49" fmla="*/ 940023 w 1543553"/>
                    <a:gd name="connsiteY49" fmla="*/ 1044643 h 1876222"/>
                    <a:gd name="connsiteX50" fmla="*/ 904212 w 1543553"/>
                    <a:gd name="connsiteY50" fmla="*/ 1094789 h 1876222"/>
                    <a:gd name="connsiteX51" fmla="*/ 840898 w 1543553"/>
                    <a:gd name="connsiteY51" fmla="*/ 1166601 h 1876222"/>
                    <a:gd name="connsiteX52" fmla="*/ 803965 w 1543553"/>
                    <a:gd name="connsiteY52" fmla="*/ 1220250 h 1876222"/>
                    <a:gd name="connsiteX53" fmla="*/ 766846 w 1543553"/>
                    <a:gd name="connsiteY53" fmla="*/ 1262178 h 1876222"/>
                    <a:gd name="connsiteX54" fmla="*/ 728653 w 1543553"/>
                    <a:gd name="connsiteY54" fmla="*/ 1302800 h 1876222"/>
                    <a:gd name="connsiteX55" fmla="*/ 820307 w 1543553"/>
                    <a:gd name="connsiteY55" fmla="*/ 1332635 h 1876222"/>
                    <a:gd name="connsiteX56" fmla="*/ 709509 w 1543553"/>
                    <a:gd name="connsiteY56" fmla="*/ 1336324 h 1876222"/>
                    <a:gd name="connsiteX57" fmla="*/ 656655 w 1543553"/>
                    <a:gd name="connsiteY57" fmla="*/ 1405473 h 1876222"/>
                    <a:gd name="connsiteX58" fmla="*/ 581575 w 1543553"/>
                    <a:gd name="connsiteY58" fmla="*/ 1459402 h 1876222"/>
                    <a:gd name="connsiteX59" fmla="*/ 562012 w 1543553"/>
                    <a:gd name="connsiteY59" fmla="*/ 1478593 h 1876222"/>
                    <a:gd name="connsiteX60" fmla="*/ 651378 w 1543553"/>
                    <a:gd name="connsiteY60" fmla="*/ 1479852 h 1876222"/>
                    <a:gd name="connsiteX61" fmla="*/ 567614 w 1543553"/>
                    <a:gd name="connsiteY61" fmla="*/ 1513377 h 1876222"/>
                    <a:gd name="connsiteX62" fmla="*/ 631815 w 1543553"/>
                    <a:gd name="connsiteY62" fmla="*/ 1640796 h 1876222"/>
                    <a:gd name="connsiteX63" fmla="*/ 549453 w 1543553"/>
                    <a:gd name="connsiteY63" fmla="*/ 1539570 h 1876222"/>
                    <a:gd name="connsiteX64" fmla="*/ 485018 w 1543553"/>
                    <a:gd name="connsiteY64" fmla="*/ 1513330 h 1876222"/>
                    <a:gd name="connsiteX65" fmla="*/ 504769 w 1543553"/>
                    <a:gd name="connsiteY65" fmla="*/ 1585842 h 1876222"/>
                    <a:gd name="connsiteX66" fmla="*/ 474933 w 1543553"/>
                    <a:gd name="connsiteY66" fmla="*/ 1601343 h 1876222"/>
                    <a:gd name="connsiteX67" fmla="*/ 396305 w 1543553"/>
                    <a:gd name="connsiteY67" fmla="*/ 1561002 h 1876222"/>
                    <a:gd name="connsiteX68" fmla="*/ 390328 w 1543553"/>
                    <a:gd name="connsiteY68" fmla="*/ 1596861 h 1876222"/>
                    <a:gd name="connsiteX69" fmla="*/ 259265 w 1543553"/>
                    <a:gd name="connsiteY69" fmla="*/ 1605218 h 1876222"/>
                    <a:gd name="connsiteX70" fmla="*/ 4800 w 1543553"/>
                    <a:gd name="connsiteY70" fmla="*/ 1874440 h 1876222"/>
                    <a:gd name="connsiteX71" fmla="*/ 42901 w 1543553"/>
                    <a:gd name="connsiteY71" fmla="*/ 1793478 h 1876222"/>
                    <a:gd name="connsiteX72" fmla="*/ 242924 w 1543553"/>
                    <a:gd name="connsiteY72" fmla="*/ 1598215 h 1876222"/>
                    <a:gd name="connsiteX73" fmla="*/ 966125 w 1543553"/>
                    <a:gd name="connsiteY73" fmla="*/ 720562 h 1876222"/>
                    <a:gd name="connsiteX74" fmla="*/ 1440927 w 1543553"/>
                    <a:gd name="connsiteY74" fmla="*/ 75196 h 1876222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05042 w 1541400"/>
                    <a:gd name="connsiteY72" fmla="*/ 1741088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66954 w 1541400"/>
                    <a:gd name="connsiteY72" fmla="*/ 1679175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65991 w 1540437"/>
                    <a:gd name="connsiteY73" fmla="*/ 1679175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70753 w 1540437"/>
                    <a:gd name="connsiteY73" fmla="*/ 1667269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3492 w 1540338"/>
                    <a:gd name="connsiteY73" fmla="*/ 1674413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120647 w 1540338"/>
                    <a:gd name="connsiteY70" fmla="*/ 1750614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29149 w 1541695"/>
                    <a:gd name="connsiteY73" fmla="*/ 171013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44183 w 1546809"/>
                    <a:gd name="connsiteY0" fmla="*/ 75196 h 1878425"/>
                    <a:gd name="connsiteX1" fmla="*/ 908262 w 1546809"/>
                    <a:gd name="connsiteY1" fmla="*/ 766784 h 1878425"/>
                    <a:gd name="connsiteX2" fmla="*/ 229512 w 1546809"/>
                    <a:gd name="connsiteY2" fmla="*/ 1572022 h 1878425"/>
                    <a:gd name="connsiteX3" fmla="*/ 184315 w 1546809"/>
                    <a:gd name="connsiteY3" fmla="*/ 1434562 h 1878425"/>
                    <a:gd name="connsiteX4" fmla="*/ 261962 w 1546809"/>
                    <a:gd name="connsiteY4" fmla="*/ 1517672 h 1878425"/>
                    <a:gd name="connsiteX5" fmla="*/ 182027 w 1546809"/>
                    <a:gd name="connsiteY5" fmla="*/ 1357895 h 1878425"/>
                    <a:gd name="connsiteX6" fmla="*/ 281340 w 1546809"/>
                    <a:gd name="connsiteY6" fmla="*/ 1468274 h 1878425"/>
                    <a:gd name="connsiteX7" fmla="*/ 249263 w 1546809"/>
                    <a:gd name="connsiteY7" fmla="*/ 1315967 h 1878425"/>
                    <a:gd name="connsiteX8" fmla="*/ 329152 w 1546809"/>
                    <a:gd name="connsiteY8" fmla="*/ 1242287 h 1878425"/>
                    <a:gd name="connsiteX9" fmla="*/ 392371 w 1546809"/>
                    <a:gd name="connsiteY9" fmla="*/ 1276794 h 1878425"/>
                    <a:gd name="connsiteX10" fmla="*/ 391205 w 1546809"/>
                    <a:gd name="connsiteY10" fmla="*/ 1240468 h 1878425"/>
                    <a:gd name="connsiteX11" fmla="*/ 265137 w 1546809"/>
                    <a:gd name="connsiteY11" fmla="*/ 1097684 h 1878425"/>
                    <a:gd name="connsiteX12" fmla="*/ 351049 w 1546809"/>
                    <a:gd name="connsiteY12" fmla="*/ 1160765 h 1878425"/>
                    <a:gd name="connsiteX13" fmla="*/ 366550 w 1546809"/>
                    <a:gd name="connsiteY13" fmla="*/ 1064255 h 1878425"/>
                    <a:gd name="connsiteX14" fmla="*/ 412961 w 1546809"/>
                    <a:gd name="connsiteY14" fmla="*/ 1158104 h 1878425"/>
                    <a:gd name="connsiteX15" fmla="*/ 480805 w 1546809"/>
                    <a:gd name="connsiteY15" fmla="*/ 1184205 h 1878425"/>
                    <a:gd name="connsiteX16" fmla="*/ 427155 w 1546809"/>
                    <a:gd name="connsiteY16" fmla="*/ 1084051 h 1878425"/>
                    <a:gd name="connsiteX17" fmla="*/ 515216 w 1546809"/>
                    <a:gd name="connsiteY17" fmla="*/ 940802 h 1878425"/>
                    <a:gd name="connsiteX18" fmla="*/ 492756 w 1546809"/>
                    <a:gd name="connsiteY18" fmla="*/ 982592 h 1878425"/>
                    <a:gd name="connsiteX19" fmla="*/ 557331 w 1546809"/>
                    <a:gd name="connsiteY19" fmla="*/ 910686 h 1878425"/>
                    <a:gd name="connsiteX20" fmla="*/ 600520 w 1546809"/>
                    <a:gd name="connsiteY20" fmla="*/ 811374 h 1878425"/>
                    <a:gd name="connsiteX21" fmla="*/ 674478 w 1546809"/>
                    <a:gd name="connsiteY21" fmla="*/ 742225 h 1878425"/>
                    <a:gd name="connsiteX22" fmla="*/ 747597 w 1546809"/>
                    <a:gd name="connsiteY22" fmla="*/ 658602 h 1878425"/>
                    <a:gd name="connsiteX23" fmla="*/ 819128 w 1546809"/>
                    <a:gd name="connsiteY23" fmla="*/ 528334 h 1878425"/>
                    <a:gd name="connsiteX24" fmla="*/ 871656 w 1546809"/>
                    <a:gd name="connsiteY24" fmla="*/ 472118 h 1878425"/>
                    <a:gd name="connsiteX25" fmla="*/ 992306 w 1546809"/>
                    <a:gd name="connsiteY25" fmla="*/ 274006 h 1878425"/>
                    <a:gd name="connsiteX26" fmla="*/ 1022187 w 1546809"/>
                    <a:gd name="connsiteY26" fmla="*/ 269103 h 1878425"/>
                    <a:gd name="connsiteX27" fmla="*/ 1066544 w 1546809"/>
                    <a:gd name="connsiteY27" fmla="*/ 172221 h 1878425"/>
                    <a:gd name="connsiteX28" fmla="*/ 1115383 w 1546809"/>
                    <a:gd name="connsiteY28" fmla="*/ 143550 h 1878425"/>
                    <a:gd name="connsiteX29" fmla="*/ 1177623 w 1546809"/>
                    <a:gd name="connsiteY29" fmla="*/ 94478 h 1878425"/>
                    <a:gd name="connsiteX30" fmla="*/ 1231411 w 1546809"/>
                    <a:gd name="connsiteY30" fmla="*/ 76503 h 1878425"/>
                    <a:gd name="connsiteX31" fmla="*/ 1294584 w 1546809"/>
                    <a:gd name="connsiteY31" fmla="*/ 37189 h 1878425"/>
                    <a:gd name="connsiteX32" fmla="*/ 1513379 w 1546809"/>
                    <a:gd name="connsiteY32" fmla="*/ 1330 h 1878425"/>
                    <a:gd name="connsiteX33" fmla="*/ 1496756 w 1546809"/>
                    <a:gd name="connsiteY33" fmla="*/ 86121 h 1878425"/>
                    <a:gd name="connsiteX34" fmla="*/ 1546809 w 1546809"/>
                    <a:gd name="connsiteY34" fmla="*/ 91025 h 1878425"/>
                    <a:gd name="connsiteX35" fmla="*/ 1525518 w 1546809"/>
                    <a:gd name="connsiteY35" fmla="*/ 165076 h 1878425"/>
                    <a:gd name="connsiteX36" fmla="*/ 1523137 w 1546809"/>
                    <a:gd name="connsiteY36" fmla="*/ 202522 h 1878425"/>
                    <a:gd name="connsiteX37" fmla="*/ 1487371 w 1546809"/>
                    <a:gd name="connsiteY37" fmla="*/ 310940 h 1878425"/>
                    <a:gd name="connsiteX38" fmla="*/ 1388200 w 1546809"/>
                    <a:gd name="connsiteY38" fmla="*/ 451853 h 1878425"/>
                    <a:gd name="connsiteX39" fmla="*/ 1435591 w 1546809"/>
                    <a:gd name="connsiteY39" fmla="*/ 427015 h 1878425"/>
                    <a:gd name="connsiteX40" fmla="*/ 1360605 w 1546809"/>
                    <a:gd name="connsiteY40" fmla="*/ 519511 h 1878425"/>
                    <a:gd name="connsiteX41" fmla="*/ 1350707 w 1546809"/>
                    <a:gd name="connsiteY41" fmla="*/ 567740 h 1878425"/>
                    <a:gd name="connsiteX42" fmla="*/ 1263675 w 1546809"/>
                    <a:gd name="connsiteY42" fmla="*/ 641700 h 1878425"/>
                    <a:gd name="connsiteX43" fmla="*/ 1199100 w 1546809"/>
                    <a:gd name="connsiteY43" fmla="*/ 724296 h 1878425"/>
                    <a:gd name="connsiteX44" fmla="*/ 1132193 w 1546809"/>
                    <a:gd name="connsiteY44" fmla="*/ 805632 h 1878425"/>
                    <a:gd name="connsiteX45" fmla="*/ 998702 w 1546809"/>
                    <a:gd name="connsiteY45" fmla="*/ 727284 h 1878425"/>
                    <a:gd name="connsiteX46" fmla="*/ 1122481 w 1546809"/>
                    <a:gd name="connsiteY46" fmla="*/ 823795 h 1878425"/>
                    <a:gd name="connsiteX47" fmla="*/ 1045020 w 1546809"/>
                    <a:gd name="connsiteY47" fmla="*/ 909567 h 1878425"/>
                    <a:gd name="connsiteX48" fmla="*/ 991231 w 1546809"/>
                    <a:gd name="connsiteY48" fmla="*/ 969331 h 1878425"/>
                    <a:gd name="connsiteX49" fmla="*/ 943279 w 1546809"/>
                    <a:gd name="connsiteY49" fmla="*/ 1044643 h 1878425"/>
                    <a:gd name="connsiteX50" fmla="*/ 907468 w 1546809"/>
                    <a:gd name="connsiteY50" fmla="*/ 1094789 h 1878425"/>
                    <a:gd name="connsiteX51" fmla="*/ 844154 w 1546809"/>
                    <a:gd name="connsiteY51" fmla="*/ 1166601 h 1878425"/>
                    <a:gd name="connsiteX52" fmla="*/ 807221 w 1546809"/>
                    <a:gd name="connsiteY52" fmla="*/ 1220250 h 1878425"/>
                    <a:gd name="connsiteX53" fmla="*/ 770102 w 1546809"/>
                    <a:gd name="connsiteY53" fmla="*/ 1262178 h 1878425"/>
                    <a:gd name="connsiteX54" fmla="*/ 731909 w 1546809"/>
                    <a:gd name="connsiteY54" fmla="*/ 1302800 h 1878425"/>
                    <a:gd name="connsiteX55" fmla="*/ 823563 w 1546809"/>
                    <a:gd name="connsiteY55" fmla="*/ 1332635 h 1878425"/>
                    <a:gd name="connsiteX56" fmla="*/ 712765 w 1546809"/>
                    <a:gd name="connsiteY56" fmla="*/ 1336324 h 1878425"/>
                    <a:gd name="connsiteX57" fmla="*/ 659911 w 1546809"/>
                    <a:gd name="connsiteY57" fmla="*/ 1405473 h 1878425"/>
                    <a:gd name="connsiteX58" fmla="*/ 584831 w 1546809"/>
                    <a:gd name="connsiteY58" fmla="*/ 1459402 h 1878425"/>
                    <a:gd name="connsiteX59" fmla="*/ 565268 w 1546809"/>
                    <a:gd name="connsiteY59" fmla="*/ 1478593 h 1878425"/>
                    <a:gd name="connsiteX60" fmla="*/ 654634 w 1546809"/>
                    <a:gd name="connsiteY60" fmla="*/ 1479852 h 1878425"/>
                    <a:gd name="connsiteX61" fmla="*/ 570870 w 1546809"/>
                    <a:gd name="connsiteY61" fmla="*/ 1513377 h 1878425"/>
                    <a:gd name="connsiteX62" fmla="*/ 635071 w 1546809"/>
                    <a:gd name="connsiteY62" fmla="*/ 1640796 h 1878425"/>
                    <a:gd name="connsiteX63" fmla="*/ 552709 w 1546809"/>
                    <a:gd name="connsiteY63" fmla="*/ 1539570 h 1878425"/>
                    <a:gd name="connsiteX64" fmla="*/ 488274 w 1546809"/>
                    <a:gd name="connsiteY64" fmla="*/ 1513330 h 1878425"/>
                    <a:gd name="connsiteX65" fmla="*/ 508025 w 1546809"/>
                    <a:gd name="connsiteY65" fmla="*/ 1585842 h 1878425"/>
                    <a:gd name="connsiteX66" fmla="*/ 478189 w 1546809"/>
                    <a:gd name="connsiteY66" fmla="*/ 1601343 h 1878425"/>
                    <a:gd name="connsiteX67" fmla="*/ 399561 w 1546809"/>
                    <a:gd name="connsiteY67" fmla="*/ 1561002 h 1878425"/>
                    <a:gd name="connsiteX68" fmla="*/ 393584 w 1546809"/>
                    <a:gd name="connsiteY68" fmla="*/ 1596861 h 1878425"/>
                    <a:gd name="connsiteX69" fmla="*/ 262521 w 1546809"/>
                    <a:gd name="connsiteY69" fmla="*/ 1605218 h 1878425"/>
                    <a:gd name="connsiteX70" fmla="*/ 127118 w 1546809"/>
                    <a:gd name="connsiteY70" fmla="*/ 1750614 h 1878425"/>
                    <a:gd name="connsiteX71" fmla="*/ 8056 w 1546809"/>
                    <a:gd name="connsiteY71" fmla="*/ 1874440 h 1878425"/>
                    <a:gd name="connsiteX72" fmla="*/ 12819 w 1546809"/>
                    <a:gd name="connsiteY72" fmla="*/ 1845863 h 1878425"/>
                    <a:gd name="connsiteX73" fmla="*/ 29489 w 1546809"/>
                    <a:gd name="connsiteY73" fmla="*/ 1824434 h 1878425"/>
                    <a:gd name="connsiteX74" fmla="*/ 150932 w 1546809"/>
                    <a:gd name="connsiteY74" fmla="*/ 1691081 h 1878425"/>
                    <a:gd name="connsiteX75" fmla="*/ 246180 w 1546809"/>
                    <a:gd name="connsiteY75" fmla="*/ 1598215 h 1878425"/>
                    <a:gd name="connsiteX76" fmla="*/ 969381 w 1546809"/>
                    <a:gd name="connsiteY76" fmla="*/ 720562 h 1878425"/>
                    <a:gd name="connsiteX77" fmla="*/ 1444183 w 1546809"/>
                    <a:gd name="connsiteY77" fmla="*/ 75196 h 1878425"/>
                    <a:gd name="connsiteX0" fmla="*/ 1458539 w 1561165"/>
                    <a:gd name="connsiteY0" fmla="*/ 75196 h 1878237"/>
                    <a:gd name="connsiteX1" fmla="*/ 922618 w 1561165"/>
                    <a:gd name="connsiteY1" fmla="*/ 766784 h 1878237"/>
                    <a:gd name="connsiteX2" fmla="*/ 243868 w 1561165"/>
                    <a:gd name="connsiteY2" fmla="*/ 1572022 h 1878237"/>
                    <a:gd name="connsiteX3" fmla="*/ 198671 w 1561165"/>
                    <a:gd name="connsiteY3" fmla="*/ 1434562 h 1878237"/>
                    <a:gd name="connsiteX4" fmla="*/ 276318 w 1561165"/>
                    <a:gd name="connsiteY4" fmla="*/ 1517672 h 1878237"/>
                    <a:gd name="connsiteX5" fmla="*/ 196383 w 1561165"/>
                    <a:gd name="connsiteY5" fmla="*/ 1357895 h 1878237"/>
                    <a:gd name="connsiteX6" fmla="*/ 295696 w 1561165"/>
                    <a:gd name="connsiteY6" fmla="*/ 1468274 h 1878237"/>
                    <a:gd name="connsiteX7" fmla="*/ 263619 w 1561165"/>
                    <a:gd name="connsiteY7" fmla="*/ 1315967 h 1878237"/>
                    <a:gd name="connsiteX8" fmla="*/ 343508 w 1561165"/>
                    <a:gd name="connsiteY8" fmla="*/ 1242287 h 1878237"/>
                    <a:gd name="connsiteX9" fmla="*/ 406727 w 1561165"/>
                    <a:gd name="connsiteY9" fmla="*/ 1276794 h 1878237"/>
                    <a:gd name="connsiteX10" fmla="*/ 405561 w 1561165"/>
                    <a:gd name="connsiteY10" fmla="*/ 1240468 h 1878237"/>
                    <a:gd name="connsiteX11" fmla="*/ 279493 w 1561165"/>
                    <a:gd name="connsiteY11" fmla="*/ 1097684 h 1878237"/>
                    <a:gd name="connsiteX12" fmla="*/ 365405 w 1561165"/>
                    <a:gd name="connsiteY12" fmla="*/ 1160765 h 1878237"/>
                    <a:gd name="connsiteX13" fmla="*/ 380906 w 1561165"/>
                    <a:gd name="connsiteY13" fmla="*/ 1064255 h 1878237"/>
                    <a:gd name="connsiteX14" fmla="*/ 427317 w 1561165"/>
                    <a:gd name="connsiteY14" fmla="*/ 1158104 h 1878237"/>
                    <a:gd name="connsiteX15" fmla="*/ 495161 w 1561165"/>
                    <a:gd name="connsiteY15" fmla="*/ 1184205 h 1878237"/>
                    <a:gd name="connsiteX16" fmla="*/ 441511 w 1561165"/>
                    <a:gd name="connsiteY16" fmla="*/ 1084051 h 1878237"/>
                    <a:gd name="connsiteX17" fmla="*/ 529572 w 1561165"/>
                    <a:gd name="connsiteY17" fmla="*/ 940802 h 1878237"/>
                    <a:gd name="connsiteX18" fmla="*/ 507112 w 1561165"/>
                    <a:gd name="connsiteY18" fmla="*/ 982592 h 1878237"/>
                    <a:gd name="connsiteX19" fmla="*/ 571687 w 1561165"/>
                    <a:gd name="connsiteY19" fmla="*/ 910686 h 1878237"/>
                    <a:gd name="connsiteX20" fmla="*/ 614876 w 1561165"/>
                    <a:gd name="connsiteY20" fmla="*/ 811374 h 1878237"/>
                    <a:gd name="connsiteX21" fmla="*/ 688834 w 1561165"/>
                    <a:gd name="connsiteY21" fmla="*/ 742225 h 1878237"/>
                    <a:gd name="connsiteX22" fmla="*/ 761953 w 1561165"/>
                    <a:gd name="connsiteY22" fmla="*/ 658602 h 1878237"/>
                    <a:gd name="connsiteX23" fmla="*/ 833484 w 1561165"/>
                    <a:gd name="connsiteY23" fmla="*/ 528334 h 1878237"/>
                    <a:gd name="connsiteX24" fmla="*/ 886012 w 1561165"/>
                    <a:gd name="connsiteY24" fmla="*/ 472118 h 1878237"/>
                    <a:gd name="connsiteX25" fmla="*/ 1006662 w 1561165"/>
                    <a:gd name="connsiteY25" fmla="*/ 274006 h 1878237"/>
                    <a:gd name="connsiteX26" fmla="*/ 1036543 w 1561165"/>
                    <a:gd name="connsiteY26" fmla="*/ 269103 h 1878237"/>
                    <a:gd name="connsiteX27" fmla="*/ 1080900 w 1561165"/>
                    <a:gd name="connsiteY27" fmla="*/ 172221 h 1878237"/>
                    <a:gd name="connsiteX28" fmla="*/ 1129739 w 1561165"/>
                    <a:gd name="connsiteY28" fmla="*/ 143550 h 1878237"/>
                    <a:gd name="connsiteX29" fmla="*/ 1191979 w 1561165"/>
                    <a:gd name="connsiteY29" fmla="*/ 94478 h 1878237"/>
                    <a:gd name="connsiteX30" fmla="*/ 1245767 w 1561165"/>
                    <a:gd name="connsiteY30" fmla="*/ 76503 h 1878237"/>
                    <a:gd name="connsiteX31" fmla="*/ 1308940 w 1561165"/>
                    <a:gd name="connsiteY31" fmla="*/ 37189 h 1878237"/>
                    <a:gd name="connsiteX32" fmla="*/ 1527735 w 1561165"/>
                    <a:gd name="connsiteY32" fmla="*/ 1330 h 1878237"/>
                    <a:gd name="connsiteX33" fmla="*/ 1511112 w 1561165"/>
                    <a:gd name="connsiteY33" fmla="*/ 86121 h 1878237"/>
                    <a:gd name="connsiteX34" fmla="*/ 1561165 w 1561165"/>
                    <a:gd name="connsiteY34" fmla="*/ 91025 h 1878237"/>
                    <a:gd name="connsiteX35" fmla="*/ 1539874 w 1561165"/>
                    <a:gd name="connsiteY35" fmla="*/ 165076 h 1878237"/>
                    <a:gd name="connsiteX36" fmla="*/ 1537493 w 1561165"/>
                    <a:gd name="connsiteY36" fmla="*/ 202522 h 1878237"/>
                    <a:gd name="connsiteX37" fmla="*/ 1501727 w 1561165"/>
                    <a:gd name="connsiteY37" fmla="*/ 310940 h 1878237"/>
                    <a:gd name="connsiteX38" fmla="*/ 1402556 w 1561165"/>
                    <a:gd name="connsiteY38" fmla="*/ 451853 h 1878237"/>
                    <a:gd name="connsiteX39" fmla="*/ 1449947 w 1561165"/>
                    <a:gd name="connsiteY39" fmla="*/ 427015 h 1878237"/>
                    <a:gd name="connsiteX40" fmla="*/ 1374961 w 1561165"/>
                    <a:gd name="connsiteY40" fmla="*/ 519511 h 1878237"/>
                    <a:gd name="connsiteX41" fmla="*/ 1365063 w 1561165"/>
                    <a:gd name="connsiteY41" fmla="*/ 567740 h 1878237"/>
                    <a:gd name="connsiteX42" fmla="*/ 1278031 w 1561165"/>
                    <a:gd name="connsiteY42" fmla="*/ 641700 h 1878237"/>
                    <a:gd name="connsiteX43" fmla="*/ 1213456 w 1561165"/>
                    <a:gd name="connsiteY43" fmla="*/ 724296 h 1878237"/>
                    <a:gd name="connsiteX44" fmla="*/ 1146549 w 1561165"/>
                    <a:gd name="connsiteY44" fmla="*/ 805632 h 1878237"/>
                    <a:gd name="connsiteX45" fmla="*/ 1013058 w 1561165"/>
                    <a:gd name="connsiteY45" fmla="*/ 727284 h 1878237"/>
                    <a:gd name="connsiteX46" fmla="*/ 1136837 w 1561165"/>
                    <a:gd name="connsiteY46" fmla="*/ 823795 h 1878237"/>
                    <a:gd name="connsiteX47" fmla="*/ 1059376 w 1561165"/>
                    <a:gd name="connsiteY47" fmla="*/ 909567 h 1878237"/>
                    <a:gd name="connsiteX48" fmla="*/ 1005587 w 1561165"/>
                    <a:gd name="connsiteY48" fmla="*/ 969331 h 1878237"/>
                    <a:gd name="connsiteX49" fmla="*/ 957635 w 1561165"/>
                    <a:gd name="connsiteY49" fmla="*/ 1044643 h 1878237"/>
                    <a:gd name="connsiteX50" fmla="*/ 921824 w 1561165"/>
                    <a:gd name="connsiteY50" fmla="*/ 1094789 h 1878237"/>
                    <a:gd name="connsiteX51" fmla="*/ 858510 w 1561165"/>
                    <a:gd name="connsiteY51" fmla="*/ 1166601 h 1878237"/>
                    <a:gd name="connsiteX52" fmla="*/ 821577 w 1561165"/>
                    <a:gd name="connsiteY52" fmla="*/ 1220250 h 1878237"/>
                    <a:gd name="connsiteX53" fmla="*/ 784458 w 1561165"/>
                    <a:gd name="connsiteY53" fmla="*/ 1262178 h 1878237"/>
                    <a:gd name="connsiteX54" fmla="*/ 746265 w 1561165"/>
                    <a:gd name="connsiteY54" fmla="*/ 1302800 h 1878237"/>
                    <a:gd name="connsiteX55" fmla="*/ 837919 w 1561165"/>
                    <a:gd name="connsiteY55" fmla="*/ 1332635 h 1878237"/>
                    <a:gd name="connsiteX56" fmla="*/ 727121 w 1561165"/>
                    <a:gd name="connsiteY56" fmla="*/ 1336324 h 1878237"/>
                    <a:gd name="connsiteX57" fmla="*/ 674267 w 1561165"/>
                    <a:gd name="connsiteY57" fmla="*/ 1405473 h 1878237"/>
                    <a:gd name="connsiteX58" fmla="*/ 599187 w 1561165"/>
                    <a:gd name="connsiteY58" fmla="*/ 1459402 h 1878237"/>
                    <a:gd name="connsiteX59" fmla="*/ 579624 w 1561165"/>
                    <a:gd name="connsiteY59" fmla="*/ 1478593 h 1878237"/>
                    <a:gd name="connsiteX60" fmla="*/ 668990 w 1561165"/>
                    <a:gd name="connsiteY60" fmla="*/ 1479852 h 1878237"/>
                    <a:gd name="connsiteX61" fmla="*/ 585226 w 1561165"/>
                    <a:gd name="connsiteY61" fmla="*/ 1513377 h 1878237"/>
                    <a:gd name="connsiteX62" fmla="*/ 649427 w 1561165"/>
                    <a:gd name="connsiteY62" fmla="*/ 1640796 h 1878237"/>
                    <a:gd name="connsiteX63" fmla="*/ 567065 w 1561165"/>
                    <a:gd name="connsiteY63" fmla="*/ 1539570 h 1878237"/>
                    <a:gd name="connsiteX64" fmla="*/ 502630 w 1561165"/>
                    <a:gd name="connsiteY64" fmla="*/ 1513330 h 1878237"/>
                    <a:gd name="connsiteX65" fmla="*/ 522381 w 1561165"/>
                    <a:gd name="connsiteY65" fmla="*/ 1585842 h 1878237"/>
                    <a:gd name="connsiteX66" fmla="*/ 492545 w 1561165"/>
                    <a:gd name="connsiteY66" fmla="*/ 1601343 h 1878237"/>
                    <a:gd name="connsiteX67" fmla="*/ 413917 w 1561165"/>
                    <a:gd name="connsiteY67" fmla="*/ 1561002 h 1878237"/>
                    <a:gd name="connsiteX68" fmla="*/ 407940 w 1561165"/>
                    <a:gd name="connsiteY68" fmla="*/ 1596861 h 1878237"/>
                    <a:gd name="connsiteX69" fmla="*/ 276877 w 1561165"/>
                    <a:gd name="connsiteY69" fmla="*/ 1605218 h 1878237"/>
                    <a:gd name="connsiteX70" fmla="*/ 141474 w 1561165"/>
                    <a:gd name="connsiteY70" fmla="*/ 1750614 h 1878237"/>
                    <a:gd name="connsiteX71" fmla="*/ 22412 w 1561165"/>
                    <a:gd name="connsiteY71" fmla="*/ 1874440 h 1878237"/>
                    <a:gd name="connsiteX72" fmla="*/ 982 w 1561165"/>
                    <a:gd name="connsiteY72" fmla="*/ 1843482 h 1878237"/>
                    <a:gd name="connsiteX73" fmla="*/ 43845 w 1561165"/>
                    <a:gd name="connsiteY73" fmla="*/ 1824434 h 1878237"/>
                    <a:gd name="connsiteX74" fmla="*/ 165288 w 1561165"/>
                    <a:gd name="connsiteY74" fmla="*/ 1691081 h 1878237"/>
                    <a:gd name="connsiteX75" fmla="*/ 260536 w 1561165"/>
                    <a:gd name="connsiteY75" fmla="*/ 1598215 h 1878237"/>
                    <a:gd name="connsiteX76" fmla="*/ 983737 w 1561165"/>
                    <a:gd name="connsiteY76" fmla="*/ 720562 h 1878237"/>
                    <a:gd name="connsiteX77" fmla="*/ 1458539 w 1561165"/>
                    <a:gd name="connsiteY77" fmla="*/ 75196 h 1878237"/>
                    <a:gd name="connsiteX0" fmla="*/ 1467597 w 1570223"/>
                    <a:gd name="connsiteY0" fmla="*/ 75196 h 1878631"/>
                    <a:gd name="connsiteX1" fmla="*/ 931676 w 1570223"/>
                    <a:gd name="connsiteY1" fmla="*/ 766784 h 1878631"/>
                    <a:gd name="connsiteX2" fmla="*/ 252926 w 1570223"/>
                    <a:gd name="connsiteY2" fmla="*/ 1572022 h 1878631"/>
                    <a:gd name="connsiteX3" fmla="*/ 207729 w 1570223"/>
                    <a:gd name="connsiteY3" fmla="*/ 1434562 h 1878631"/>
                    <a:gd name="connsiteX4" fmla="*/ 285376 w 1570223"/>
                    <a:gd name="connsiteY4" fmla="*/ 1517672 h 1878631"/>
                    <a:gd name="connsiteX5" fmla="*/ 205441 w 1570223"/>
                    <a:gd name="connsiteY5" fmla="*/ 1357895 h 1878631"/>
                    <a:gd name="connsiteX6" fmla="*/ 304754 w 1570223"/>
                    <a:gd name="connsiteY6" fmla="*/ 1468274 h 1878631"/>
                    <a:gd name="connsiteX7" fmla="*/ 272677 w 1570223"/>
                    <a:gd name="connsiteY7" fmla="*/ 1315967 h 1878631"/>
                    <a:gd name="connsiteX8" fmla="*/ 352566 w 1570223"/>
                    <a:gd name="connsiteY8" fmla="*/ 1242287 h 1878631"/>
                    <a:gd name="connsiteX9" fmla="*/ 415785 w 1570223"/>
                    <a:gd name="connsiteY9" fmla="*/ 1276794 h 1878631"/>
                    <a:gd name="connsiteX10" fmla="*/ 414619 w 1570223"/>
                    <a:gd name="connsiteY10" fmla="*/ 1240468 h 1878631"/>
                    <a:gd name="connsiteX11" fmla="*/ 288551 w 1570223"/>
                    <a:gd name="connsiteY11" fmla="*/ 1097684 h 1878631"/>
                    <a:gd name="connsiteX12" fmla="*/ 374463 w 1570223"/>
                    <a:gd name="connsiteY12" fmla="*/ 1160765 h 1878631"/>
                    <a:gd name="connsiteX13" fmla="*/ 389964 w 1570223"/>
                    <a:gd name="connsiteY13" fmla="*/ 1064255 h 1878631"/>
                    <a:gd name="connsiteX14" fmla="*/ 436375 w 1570223"/>
                    <a:gd name="connsiteY14" fmla="*/ 1158104 h 1878631"/>
                    <a:gd name="connsiteX15" fmla="*/ 504219 w 1570223"/>
                    <a:gd name="connsiteY15" fmla="*/ 1184205 h 1878631"/>
                    <a:gd name="connsiteX16" fmla="*/ 450569 w 1570223"/>
                    <a:gd name="connsiteY16" fmla="*/ 1084051 h 1878631"/>
                    <a:gd name="connsiteX17" fmla="*/ 538630 w 1570223"/>
                    <a:gd name="connsiteY17" fmla="*/ 940802 h 1878631"/>
                    <a:gd name="connsiteX18" fmla="*/ 516170 w 1570223"/>
                    <a:gd name="connsiteY18" fmla="*/ 982592 h 1878631"/>
                    <a:gd name="connsiteX19" fmla="*/ 580745 w 1570223"/>
                    <a:gd name="connsiteY19" fmla="*/ 910686 h 1878631"/>
                    <a:gd name="connsiteX20" fmla="*/ 623934 w 1570223"/>
                    <a:gd name="connsiteY20" fmla="*/ 811374 h 1878631"/>
                    <a:gd name="connsiteX21" fmla="*/ 697892 w 1570223"/>
                    <a:gd name="connsiteY21" fmla="*/ 742225 h 1878631"/>
                    <a:gd name="connsiteX22" fmla="*/ 771011 w 1570223"/>
                    <a:gd name="connsiteY22" fmla="*/ 658602 h 1878631"/>
                    <a:gd name="connsiteX23" fmla="*/ 842542 w 1570223"/>
                    <a:gd name="connsiteY23" fmla="*/ 528334 h 1878631"/>
                    <a:gd name="connsiteX24" fmla="*/ 895070 w 1570223"/>
                    <a:gd name="connsiteY24" fmla="*/ 472118 h 1878631"/>
                    <a:gd name="connsiteX25" fmla="*/ 1015720 w 1570223"/>
                    <a:gd name="connsiteY25" fmla="*/ 274006 h 1878631"/>
                    <a:gd name="connsiteX26" fmla="*/ 1045601 w 1570223"/>
                    <a:gd name="connsiteY26" fmla="*/ 269103 h 1878631"/>
                    <a:gd name="connsiteX27" fmla="*/ 1089958 w 1570223"/>
                    <a:gd name="connsiteY27" fmla="*/ 172221 h 1878631"/>
                    <a:gd name="connsiteX28" fmla="*/ 1138797 w 1570223"/>
                    <a:gd name="connsiteY28" fmla="*/ 143550 h 1878631"/>
                    <a:gd name="connsiteX29" fmla="*/ 1201037 w 1570223"/>
                    <a:gd name="connsiteY29" fmla="*/ 94478 h 1878631"/>
                    <a:gd name="connsiteX30" fmla="*/ 1254825 w 1570223"/>
                    <a:gd name="connsiteY30" fmla="*/ 76503 h 1878631"/>
                    <a:gd name="connsiteX31" fmla="*/ 1317998 w 1570223"/>
                    <a:gd name="connsiteY31" fmla="*/ 37189 h 1878631"/>
                    <a:gd name="connsiteX32" fmla="*/ 1536793 w 1570223"/>
                    <a:gd name="connsiteY32" fmla="*/ 1330 h 1878631"/>
                    <a:gd name="connsiteX33" fmla="*/ 1520170 w 1570223"/>
                    <a:gd name="connsiteY33" fmla="*/ 86121 h 1878631"/>
                    <a:gd name="connsiteX34" fmla="*/ 1570223 w 1570223"/>
                    <a:gd name="connsiteY34" fmla="*/ 91025 h 1878631"/>
                    <a:gd name="connsiteX35" fmla="*/ 1548932 w 1570223"/>
                    <a:gd name="connsiteY35" fmla="*/ 165076 h 1878631"/>
                    <a:gd name="connsiteX36" fmla="*/ 1546551 w 1570223"/>
                    <a:gd name="connsiteY36" fmla="*/ 202522 h 1878631"/>
                    <a:gd name="connsiteX37" fmla="*/ 1510785 w 1570223"/>
                    <a:gd name="connsiteY37" fmla="*/ 310940 h 1878631"/>
                    <a:gd name="connsiteX38" fmla="*/ 1411614 w 1570223"/>
                    <a:gd name="connsiteY38" fmla="*/ 451853 h 1878631"/>
                    <a:gd name="connsiteX39" fmla="*/ 1459005 w 1570223"/>
                    <a:gd name="connsiteY39" fmla="*/ 427015 h 1878631"/>
                    <a:gd name="connsiteX40" fmla="*/ 1384019 w 1570223"/>
                    <a:gd name="connsiteY40" fmla="*/ 519511 h 1878631"/>
                    <a:gd name="connsiteX41" fmla="*/ 1374121 w 1570223"/>
                    <a:gd name="connsiteY41" fmla="*/ 567740 h 1878631"/>
                    <a:gd name="connsiteX42" fmla="*/ 1287089 w 1570223"/>
                    <a:gd name="connsiteY42" fmla="*/ 641700 h 1878631"/>
                    <a:gd name="connsiteX43" fmla="*/ 1222514 w 1570223"/>
                    <a:gd name="connsiteY43" fmla="*/ 724296 h 1878631"/>
                    <a:gd name="connsiteX44" fmla="*/ 1155607 w 1570223"/>
                    <a:gd name="connsiteY44" fmla="*/ 805632 h 1878631"/>
                    <a:gd name="connsiteX45" fmla="*/ 1022116 w 1570223"/>
                    <a:gd name="connsiteY45" fmla="*/ 727284 h 1878631"/>
                    <a:gd name="connsiteX46" fmla="*/ 1145895 w 1570223"/>
                    <a:gd name="connsiteY46" fmla="*/ 823795 h 1878631"/>
                    <a:gd name="connsiteX47" fmla="*/ 1068434 w 1570223"/>
                    <a:gd name="connsiteY47" fmla="*/ 909567 h 1878631"/>
                    <a:gd name="connsiteX48" fmla="*/ 1014645 w 1570223"/>
                    <a:gd name="connsiteY48" fmla="*/ 969331 h 1878631"/>
                    <a:gd name="connsiteX49" fmla="*/ 966693 w 1570223"/>
                    <a:gd name="connsiteY49" fmla="*/ 1044643 h 1878631"/>
                    <a:gd name="connsiteX50" fmla="*/ 930882 w 1570223"/>
                    <a:gd name="connsiteY50" fmla="*/ 1094789 h 1878631"/>
                    <a:gd name="connsiteX51" fmla="*/ 867568 w 1570223"/>
                    <a:gd name="connsiteY51" fmla="*/ 1166601 h 1878631"/>
                    <a:gd name="connsiteX52" fmla="*/ 830635 w 1570223"/>
                    <a:gd name="connsiteY52" fmla="*/ 1220250 h 1878631"/>
                    <a:gd name="connsiteX53" fmla="*/ 793516 w 1570223"/>
                    <a:gd name="connsiteY53" fmla="*/ 1262178 h 1878631"/>
                    <a:gd name="connsiteX54" fmla="*/ 755323 w 1570223"/>
                    <a:gd name="connsiteY54" fmla="*/ 1302800 h 1878631"/>
                    <a:gd name="connsiteX55" fmla="*/ 846977 w 1570223"/>
                    <a:gd name="connsiteY55" fmla="*/ 1332635 h 1878631"/>
                    <a:gd name="connsiteX56" fmla="*/ 736179 w 1570223"/>
                    <a:gd name="connsiteY56" fmla="*/ 1336324 h 1878631"/>
                    <a:gd name="connsiteX57" fmla="*/ 683325 w 1570223"/>
                    <a:gd name="connsiteY57" fmla="*/ 1405473 h 1878631"/>
                    <a:gd name="connsiteX58" fmla="*/ 608245 w 1570223"/>
                    <a:gd name="connsiteY58" fmla="*/ 1459402 h 1878631"/>
                    <a:gd name="connsiteX59" fmla="*/ 588682 w 1570223"/>
                    <a:gd name="connsiteY59" fmla="*/ 1478593 h 1878631"/>
                    <a:gd name="connsiteX60" fmla="*/ 678048 w 1570223"/>
                    <a:gd name="connsiteY60" fmla="*/ 1479852 h 1878631"/>
                    <a:gd name="connsiteX61" fmla="*/ 594284 w 1570223"/>
                    <a:gd name="connsiteY61" fmla="*/ 1513377 h 1878631"/>
                    <a:gd name="connsiteX62" fmla="*/ 658485 w 1570223"/>
                    <a:gd name="connsiteY62" fmla="*/ 1640796 h 1878631"/>
                    <a:gd name="connsiteX63" fmla="*/ 576123 w 1570223"/>
                    <a:gd name="connsiteY63" fmla="*/ 1539570 h 1878631"/>
                    <a:gd name="connsiteX64" fmla="*/ 511688 w 1570223"/>
                    <a:gd name="connsiteY64" fmla="*/ 1513330 h 1878631"/>
                    <a:gd name="connsiteX65" fmla="*/ 531439 w 1570223"/>
                    <a:gd name="connsiteY65" fmla="*/ 1585842 h 1878631"/>
                    <a:gd name="connsiteX66" fmla="*/ 501603 w 1570223"/>
                    <a:gd name="connsiteY66" fmla="*/ 1601343 h 1878631"/>
                    <a:gd name="connsiteX67" fmla="*/ 422975 w 1570223"/>
                    <a:gd name="connsiteY67" fmla="*/ 1561002 h 1878631"/>
                    <a:gd name="connsiteX68" fmla="*/ 416998 w 1570223"/>
                    <a:gd name="connsiteY68" fmla="*/ 1596861 h 1878631"/>
                    <a:gd name="connsiteX69" fmla="*/ 285935 w 1570223"/>
                    <a:gd name="connsiteY69" fmla="*/ 1605218 h 1878631"/>
                    <a:gd name="connsiteX70" fmla="*/ 150532 w 1570223"/>
                    <a:gd name="connsiteY70" fmla="*/ 1750614 h 1878631"/>
                    <a:gd name="connsiteX71" fmla="*/ 31470 w 1570223"/>
                    <a:gd name="connsiteY71" fmla="*/ 1874440 h 1878631"/>
                    <a:gd name="connsiteX72" fmla="*/ 515 w 1570223"/>
                    <a:gd name="connsiteY72" fmla="*/ 1848244 h 1878631"/>
                    <a:gd name="connsiteX73" fmla="*/ 52903 w 1570223"/>
                    <a:gd name="connsiteY73" fmla="*/ 1824434 h 1878631"/>
                    <a:gd name="connsiteX74" fmla="*/ 174346 w 1570223"/>
                    <a:gd name="connsiteY74" fmla="*/ 1691081 h 1878631"/>
                    <a:gd name="connsiteX75" fmla="*/ 269594 w 1570223"/>
                    <a:gd name="connsiteY75" fmla="*/ 1598215 h 1878631"/>
                    <a:gd name="connsiteX76" fmla="*/ 992795 w 1570223"/>
                    <a:gd name="connsiteY76" fmla="*/ 720562 h 1878631"/>
                    <a:gd name="connsiteX77" fmla="*/ 1467597 w 1570223"/>
                    <a:gd name="connsiteY77" fmla="*/ 75196 h 1878631"/>
                    <a:gd name="connsiteX0" fmla="*/ 1469922 w 1572548"/>
                    <a:gd name="connsiteY0" fmla="*/ 75196 h 1878631"/>
                    <a:gd name="connsiteX1" fmla="*/ 934001 w 1572548"/>
                    <a:gd name="connsiteY1" fmla="*/ 766784 h 1878631"/>
                    <a:gd name="connsiteX2" fmla="*/ 255251 w 1572548"/>
                    <a:gd name="connsiteY2" fmla="*/ 1572022 h 1878631"/>
                    <a:gd name="connsiteX3" fmla="*/ 210054 w 1572548"/>
                    <a:gd name="connsiteY3" fmla="*/ 1434562 h 1878631"/>
                    <a:gd name="connsiteX4" fmla="*/ 287701 w 1572548"/>
                    <a:gd name="connsiteY4" fmla="*/ 1517672 h 1878631"/>
                    <a:gd name="connsiteX5" fmla="*/ 207766 w 1572548"/>
                    <a:gd name="connsiteY5" fmla="*/ 1357895 h 1878631"/>
                    <a:gd name="connsiteX6" fmla="*/ 307079 w 1572548"/>
                    <a:gd name="connsiteY6" fmla="*/ 1468274 h 1878631"/>
                    <a:gd name="connsiteX7" fmla="*/ 275002 w 1572548"/>
                    <a:gd name="connsiteY7" fmla="*/ 1315967 h 1878631"/>
                    <a:gd name="connsiteX8" fmla="*/ 354891 w 1572548"/>
                    <a:gd name="connsiteY8" fmla="*/ 1242287 h 1878631"/>
                    <a:gd name="connsiteX9" fmla="*/ 418110 w 1572548"/>
                    <a:gd name="connsiteY9" fmla="*/ 1276794 h 1878631"/>
                    <a:gd name="connsiteX10" fmla="*/ 416944 w 1572548"/>
                    <a:gd name="connsiteY10" fmla="*/ 1240468 h 1878631"/>
                    <a:gd name="connsiteX11" fmla="*/ 290876 w 1572548"/>
                    <a:gd name="connsiteY11" fmla="*/ 1097684 h 1878631"/>
                    <a:gd name="connsiteX12" fmla="*/ 376788 w 1572548"/>
                    <a:gd name="connsiteY12" fmla="*/ 1160765 h 1878631"/>
                    <a:gd name="connsiteX13" fmla="*/ 392289 w 1572548"/>
                    <a:gd name="connsiteY13" fmla="*/ 1064255 h 1878631"/>
                    <a:gd name="connsiteX14" fmla="*/ 438700 w 1572548"/>
                    <a:gd name="connsiteY14" fmla="*/ 1158104 h 1878631"/>
                    <a:gd name="connsiteX15" fmla="*/ 506544 w 1572548"/>
                    <a:gd name="connsiteY15" fmla="*/ 1184205 h 1878631"/>
                    <a:gd name="connsiteX16" fmla="*/ 452894 w 1572548"/>
                    <a:gd name="connsiteY16" fmla="*/ 1084051 h 1878631"/>
                    <a:gd name="connsiteX17" fmla="*/ 540955 w 1572548"/>
                    <a:gd name="connsiteY17" fmla="*/ 940802 h 1878631"/>
                    <a:gd name="connsiteX18" fmla="*/ 518495 w 1572548"/>
                    <a:gd name="connsiteY18" fmla="*/ 982592 h 1878631"/>
                    <a:gd name="connsiteX19" fmla="*/ 583070 w 1572548"/>
                    <a:gd name="connsiteY19" fmla="*/ 910686 h 1878631"/>
                    <a:gd name="connsiteX20" fmla="*/ 626259 w 1572548"/>
                    <a:gd name="connsiteY20" fmla="*/ 811374 h 1878631"/>
                    <a:gd name="connsiteX21" fmla="*/ 700217 w 1572548"/>
                    <a:gd name="connsiteY21" fmla="*/ 742225 h 1878631"/>
                    <a:gd name="connsiteX22" fmla="*/ 773336 w 1572548"/>
                    <a:gd name="connsiteY22" fmla="*/ 658602 h 1878631"/>
                    <a:gd name="connsiteX23" fmla="*/ 844867 w 1572548"/>
                    <a:gd name="connsiteY23" fmla="*/ 528334 h 1878631"/>
                    <a:gd name="connsiteX24" fmla="*/ 897395 w 1572548"/>
                    <a:gd name="connsiteY24" fmla="*/ 472118 h 1878631"/>
                    <a:gd name="connsiteX25" fmla="*/ 1018045 w 1572548"/>
                    <a:gd name="connsiteY25" fmla="*/ 274006 h 1878631"/>
                    <a:gd name="connsiteX26" fmla="*/ 1047926 w 1572548"/>
                    <a:gd name="connsiteY26" fmla="*/ 269103 h 1878631"/>
                    <a:gd name="connsiteX27" fmla="*/ 1092283 w 1572548"/>
                    <a:gd name="connsiteY27" fmla="*/ 172221 h 1878631"/>
                    <a:gd name="connsiteX28" fmla="*/ 1141122 w 1572548"/>
                    <a:gd name="connsiteY28" fmla="*/ 143550 h 1878631"/>
                    <a:gd name="connsiteX29" fmla="*/ 1203362 w 1572548"/>
                    <a:gd name="connsiteY29" fmla="*/ 94478 h 1878631"/>
                    <a:gd name="connsiteX30" fmla="*/ 1257150 w 1572548"/>
                    <a:gd name="connsiteY30" fmla="*/ 76503 h 1878631"/>
                    <a:gd name="connsiteX31" fmla="*/ 1320323 w 1572548"/>
                    <a:gd name="connsiteY31" fmla="*/ 37189 h 1878631"/>
                    <a:gd name="connsiteX32" fmla="*/ 1539118 w 1572548"/>
                    <a:gd name="connsiteY32" fmla="*/ 1330 h 1878631"/>
                    <a:gd name="connsiteX33" fmla="*/ 1522495 w 1572548"/>
                    <a:gd name="connsiteY33" fmla="*/ 86121 h 1878631"/>
                    <a:gd name="connsiteX34" fmla="*/ 1572548 w 1572548"/>
                    <a:gd name="connsiteY34" fmla="*/ 91025 h 1878631"/>
                    <a:gd name="connsiteX35" fmla="*/ 1551257 w 1572548"/>
                    <a:gd name="connsiteY35" fmla="*/ 165076 h 1878631"/>
                    <a:gd name="connsiteX36" fmla="*/ 1548876 w 1572548"/>
                    <a:gd name="connsiteY36" fmla="*/ 202522 h 1878631"/>
                    <a:gd name="connsiteX37" fmla="*/ 1513110 w 1572548"/>
                    <a:gd name="connsiteY37" fmla="*/ 310940 h 1878631"/>
                    <a:gd name="connsiteX38" fmla="*/ 1413939 w 1572548"/>
                    <a:gd name="connsiteY38" fmla="*/ 451853 h 1878631"/>
                    <a:gd name="connsiteX39" fmla="*/ 1461330 w 1572548"/>
                    <a:gd name="connsiteY39" fmla="*/ 427015 h 1878631"/>
                    <a:gd name="connsiteX40" fmla="*/ 1386344 w 1572548"/>
                    <a:gd name="connsiteY40" fmla="*/ 519511 h 1878631"/>
                    <a:gd name="connsiteX41" fmla="*/ 1376446 w 1572548"/>
                    <a:gd name="connsiteY41" fmla="*/ 567740 h 1878631"/>
                    <a:gd name="connsiteX42" fmla="*/ 1289414 w 1572548"/>
                    <a:gd name="connsiteY42" fmla="*/ 641700 h 1878631"/>
                    <a:gd name="connsiteX43" fmla="*/ 1224839 w 1572548"/>
                    <a:gd name="connsiteY43" fmla="*/ 724296 h 1878631"/>
                    <a:gd name="connsiteX44" fmla="*/ 1157932 w 1572548"/>
                    <a:gd name="connsiteY44" fmla="*/ 805632 h 1878631"/>
                    <a:gd name="connsiteX45" fmla="*/ 1024441 w 1572548"/>
                    <a:gd name="connsiteY45" fmla="*/ 727284 h 1878631"/>
                    <a:gd name="connsiteX46" fmla="*/ 1148220 w 1572548"/>
                    <a:gd name="connsiteY46" fmla="*/ 823795 h 1878631"/>
                    <a:gd name="connsiteX47" fmla="*/ 1070759 w 1572548"/>
                    <a:gd name="connsiteY47" fmla="*/ 909567 h 1878631"/>
                    <a:gd name="connsiteX48" fmla="*/ 1016970 w 1572548"/>
                    <a:gd name="connsiteY48" fmla="*/ 969331 h 1878631"/>
                    <a:gd name="connsiteX49" fmla="*/ 969018 w 1572548"/>
                    <a:gd name="connsiteY49" fmla="*/ 1044643 h 1878631"/>
                    <a:gd name="connsiteX50" fmla="*/ 933207 w 1572548"/>
                    <a:gd name="connsiteY50" fmla="*/ 1094789 h 1878631"/>
                    <a:gd name="connsiteX51" fmla="*/ 869893 w 1572548"/>
                    <a:gd name="connsiteY51" fmla="*/ 1166601 h 1878631"/>
                    <a:gd name="connsiteX52" fmla="*/ 832960 w 1572548"/>
                    <a:gd name="connsiteY52" fmla="*/ 1220250 h 1878631"/>
                    <a:gd name="connsiteX53" fmla="*/ 795841 w 1572548"/>
                    <a:gd name="connsiteY53" fmla="*/ 1262178 h 1878631"/>
                    <a:gd name="connsiteX54" fmla="*/ 757648 w 1572548"/>
                    <a:gd name="connsiteY54" fmla="*/ 1302800 h 1878631"/>
                    <a:gd name="connsiteX55" fmla="*/ 849302 w 1572548"/>
                    <a:gd name="connsiteY55" fmla="*/ 1332635 h 1878631"/>
                    <a:gd name="connsiteX56" fmla="*/ 738504 w 1572548"/>
                    <a:gd name="connsiteY56" fmla="*/ 1336324 h 1878631"/>
                    <a:gd name="connsiteX57" fmla="*/ 685650 w 1572548"/>
                    <a:gd name="connsiteY57" fmla="*/ 1405473 h 1878631"/>
                    <a:gd name="connsiteX58" fmla="*/ 610570 w 1572548"/>
                    <a:gd name="connsiteY58" fmla="*/ 1459402 h 1878631"/>
                    <a:gd name="connsiteX59" fmla="*/ 591007 w 1572548"/>
                    <a:gd name="connsiteY59" fmla="*/ 1478593 h 1878631"/>
                    <a:gd name="connsiteX60" fmla="*/ 680373 w 1572548"/>
                    <a:gd name="connsiteY60" fmla="*/ 1479852 h 1878631"/>
                    <a:gd name="connsiteX61" fmla="*/ 596609 w 1572548"/>
                    <a:gd name="connsiteY61" fmla="*/ 1513377 h 1878631"/>
                    <a:gd name="connsiteX62" fmla="*/ 660810 w 1572548"/>
                    <a:gd name="connsiteY62" fmla="*/ 1640796 h 1878631"/>
                    <a:gd name="connsiteX63" fmla="*/ 578448 w 1572548"/>
                    <a:gd name="connsiteY63" fmla="*/ 1539570 h 1878631"/>
                    <a:gd name="connsiteX64" fmla="*/ 514013 w 1572548"/>
                    <a:gd name="connsiteY64" fmla="*/ 1513330 h 1878631"/>
                    <a:gd name="connsiteX65" fmla="*/ 533764 w 1572548"/>
                    <a:gd name="connsiteY65" fmla="*/ 1585842 h 1878631"/>
                    <a:gd name="connsiteX66" fmla="*/ 503928 w 1572548"/>
                    <a:gd name="connsiteY66" fmla="*/ 1601343 h 1878631"/>
                    <a:gd name="connsiteX67" fmla="*/ 425300 w 1572548"/>
                    <a:gd name="connsiteY67" fmla="*/ 1561002 h 1878631"/>
                    <a:gd name="connsiteX68" fmla="*/ 419323 w 1572548"/>
                    <a:gd name="connsiteY68" fmla="*/ 1596861 h 1878631"/>
                    <a:gd name="connsiteX69" fmla="*/ 288260 w 1572548"/>
                    <a:gd name="connsiteY69" fmla="*/ 1605218 h 1878631"/>
                    <a:gd name="connsiteX70" fmla="*/ 152857 w 1572548"/>
                    <a:gd name="connsiteY70" fmla="*/ 1750614 h 1878631"/>
                    <a:gd name="connsiteX71" fmla="*/ 33795 w 1572548"/>
                    <a:gd name="connsiteY71" fmla="*/ 1874440 h 1878631"/>
                    <a:gd name="connsiteX72" fmla="*/ 459 w 1572548"/>
                    <a:gd name="connsiteY72" fmla="*/ 1848244 h 1878631"/>
                    <a:gd name="connsiteX73" fmla="*/ 55228 w 1572548"/>
                    <a:gd name="connsiteY73" fmla="*/ 1824434 h 1878631"/>
                    <a:gd name="connsiteX74" fmla="*/ 176671 w 1572548"/>
                    <a:gd name="connsiteY74" fmla="*/ 1691081 h 1878631"/>
                    <a:gd name="connsiteX75" fmla="*/ 271919 w 1572548"/>
                    <a:gd name="connsiteY75" fmla="*/ 1598215 h 1878631"/>
                    <a:gd name="connsiteX76" fmla="*/ 995120 w 1572548"/>
                    <a:gd name="connsiteY76" fmla="*/ 720562 h 1878631"/>
                    <a:gd name="connsiteX77" fmla="*/ 1469922 w 1572548"/>
                    <a:gd name="connsiteY77" fmla="*/ 75196 h 1878631"/>
                    <a:gd name="connsiteX0" fmla="*/ 1538626 w 1641252"/>
                    <a:gd name="connsiteY0" fmla="*/ 75196 h 1876254"/>
                    <a:gd name="connsiteX1" fmla="*/ 1002705 w 1641252"/>
                    <a:gd name="connsiteY1" fmla="*/ 766784 h 1876254"/>
                    <a:gd name="connsiteX2" fmla="*/ 323955 w 1641252"/>
                    <a:gd name="connsiteY2" fmla="*/ 1572022 h 1876254"/>
                    <a:gd name="connsiteX3" fmla="*/ 278758 w 1641252"/>
                    <a:gd name="connsiteY3" fmla="*/ 1434562 h 1876254"/>
                    <a:gd name="connsiteX4" fmla="*/ 356405 w 1641252"/>
                    <a:gd name="connsiteY4" fmla="*/ 1517672 h 1876254"/>
                    <a:gd name="connsiteX5" fmla="*/ 276470 w 1641252"/>
                    <a:gd name="connsiteY5" fmla="*/ 1357895 h 1876254"/>
                    <a:gd name="connsiteX6" fmla="*/ 375783 w 1641252"/>
                    <a:gd name="connsiteY6" fmla="*/ 1468274 h 1876254"/>
                    <a:gd name="connsiteX7" fmla="*/ 343706 w 1641252"/>
                    <a:gd name="connsiteY7" fmla="*/ 1315967 h 1876254"/>
                    <a:gd name="connsiteX8" fmla="*/ 423595 w 1641252"/>
                    <a:gd name="connsiteY8" fmla="*/ 1242287 h 1876254"/>
                    <a:gd name="connsiteX9" fmla="*/ 486814 w 1641252"/>
                    <a:gd name="connsiteY9" fmla="*/ 1276794 h 1876254"/>
                    <a:gd name="connsiteX10" fmla="*/ 485648 w 1641252"/>
                    <a:gd name="connsiteY10" fmla="*/ 1240468 h 1876254"/>
                    <a:gd name="connsiteX11" fmla="*/ 359580 w 1641252"/>
                    <a:gd name="connsiteY11" fmla="*/ 1097684 h 1876254"/>
                    <a:gd name="connsiteX12" fmla="*/ 445492 w 1641252"/>
                    <a:gd name="connsiteY12" fmla="*/ 1160765 h 1876254"/>
                    <a:gd name="connsiteX13" fmla="*/ 460993 w 1641252"/>
                    <a:gd name="connsiteY13" fmla="*/ 1064255 h 1876254"/>
                    <a:gd name="connsiteX14" fmla="*/ 507404 w 1641252"/>
                    <a:gd name="connsiteY14" fmla="*/ 1158104 h 1876254"/>
                    <a:gd name="connsiteX15" fmla="*/ 575248 w 1641252"/>
                    <a:gd name="connsiteY15" fmla="*/ 1184205 h 1876254"/>
                    <a:gd name="connsiteX16" fmla="*/ 521598 w 1641252"/>
                    <a:gd name="connsiteY16" fmla="*/ 1084051 h 1876254"/>
                    <a:gd name="connsiteX17" fmla="*/ 609659 w 1641252"/>
                    <a:gd name="connsiteY17" fmla="*/ 940802 h 1876254"/>
                    <a:gd name="connsiteX18" fmla="*/ 587199 w 1641252"/>
                    <a:gd name="connsiteY18" fmla="*/ 982592 h 1876254"/>
                    <a:gd name="connsiteX19" fmla="*/ 651774 w 1641252"/>
                    <a:gd name="connsiteY19" fmla="*/ 910686 h 1876254"/>
                    <a:gd name="connsiteX20" fmla="*/ 694963 w 1641252"/>
                    <a:gd name="connsiteY20" fmla="*/ 811374 h 1876254"/>
                    <a:gd name="connsiteX21" fmla="*/ 768921 w 1641252"/>
                    <a:gd name="connsiteY21" fmla="*/ 742225 h 1876254"/>
                    <a:gd name="connsiteX22" fmla="*/ 842040 w 1641252"/>
                    <a:gd name="connsiteY22" fmla="*/ 658602 h 1876254"/>
                    <a:gd name="connsiteX23" fmla="*/ 913571 w 1641252"/>
                    <a:gd name="connsiteY23" fmla="*/ 528334 h 1876254"/>
                    <a:gd name="connsiteX24" fmla="*/ 966099 w 1641252"/>
                    <a:gd name="connsiteY24" fmla="*/ 472118 h 1876254"/>
                    <a:gd name="connsiteX25" fmla="*/ 1086749 w 1641252"/>
                    <a:gd name="connsiteY25" fmla="*/ 274006 h 1876254"/>
                    <a:gd name="connsiteX26" fmla="*/ 1116630 w 1641252"/>
                    <a:gd name="connsiteY26" fmla="*/ 269103 h 1876254"/>
                    <a:gd name="connsiteX27" fmla="*/ 1160987 w 1641252"/>
                    <a:gd name="connsiteY27" fmla="*/ 172221 h 1876254"/>
                    <a:gd name="connsiteX28" fmla="*/ 1209826 w 1641252"/>
                    <a:gd name="connsiteY28" fmla="*/ 143550 h 1876254"/>
                    <a:gd name="connsiteX29" fmla="*/ 1272066 w 1641252"/>
                    <a:gd name="connsiteY29" fmla="*/ 94478 h 1876254"/>
                    <a:gd name="connsiteX30" fmla="*/ 1325854 w 1641252"/>
                    <a:gd name="connsiteY30" fmla="*/ 76503 h 1876254"/>
                    <a:gd name="connsiteX31" fmla="*/ 1389027 w 1641252"/>
                    <a:gd name="connsiteY31" fmla="*/ 37189 h 1876254"/>
                    <a:gd name="connsiteX32" fmla="*/ 1607822 w 1641252"/>
                    <a:gd name="connsiteY32" fmla="*/ 1330 h 1876254"/>
                    <a:gd name="connsiteX33" fmla="*/ 1591199 w 1641252"/>
                    <a:gd name="connsiteY33" fmla="*/ 86121 h 1876254"/>
                    <a:gd name="connsiteX34" fmla="*/ 1641252 w 1641252"/>
                    <a:gd name="connsiteY34" fmla="*/ 91025 h 1876254"/>
                    <a:gd name="connsiteX35" fmla="*/ 1619961 w 1641252"/>
                    <a:gd name="connsiteY35" fmla="*/ 165076 h 1876254"/>
                    <a:gd name="connsiteX36" fmla="*/ 1617580 w 1641252"/>
                    <a:gd name="connsiteY36" fmla="*/ 202522 h 1876254"/>
                    <a:gd name="connsiteX37" fmla="*/ 1581814 w 1641252"/>
                    <a:gd name="connsiteY37" fmla="*/ 310940 h 1876254"/>
                    <a:gd name="connsiteX38" fmla="*/ 1482643 w 1641252"/>
                    <a:gd name="connsiteY38" fmla="*/ 451853 h 1876254"/>
                    <a:gd name="connsiteX39" fmla="*/ 1530034 w 1641252"/>
                    <a:gd name="connsiteY39" fmla="*/ 427015 h 1876254"/>
                    <a:gd name="connsiteX40" fmla="*/ 1455048 w 1641252"/>
                    <a:gd name="connsiteY40" fmla="*/ 519511 h 1876254"/>
                    <a:gd name="connsiteX41" fmla="*/ 1445150 w 1641252"/>
                    <a:gd name="connsiteY41" fmla="*/ 567740 h 1876254"/>
                    <a:gd name="connsiteX42" fmla="*/ 1358118 w 1641252"/>
                    <a:gd name="connsiteY42" fmla="*/ 641700 h 1876254"/>
                    <a:gd name="connsiteX43" fmla="*/ 1293543 w 1641252"/>
                    <a:gd name="connsiteY43" fmla="*/ 724296 h 1876254"/>
                    <a:gd name="connsiteX44" fmla="*/ 1226636 w 1641252"/>
                    <a:gd name="connsiteY44" fmla="*/ 805632 h 1876254"/>
                    <a:gd name="connsiteX45" fmla="*/ 1093145 w 1641252"/>
                    <a:gd name="connsiteY45" fmla="*/ 727284 h 1876254"/>
                    <a:gd name="connsiteX46" fmla="*/ 1216924 w 1641252"/>
                    <a:gd name="connsiteY46" fmla="*/ 823795 h 1876254"/>
                    <a:gd name="connsiteX47" fmla="*/ 1139463 w 1641252"/>
                    <a:gd name="connsiteY47" fmla="*/ 909567 h 1876254"/>
                    <a:gd name="connsiteX48" fmla="*/ 1085674 w 1641252"/>
                    <a:gd name="connsiteY48" fmla="*/ 969331 h 1876254"/>
                    <a:gd name="connsiteX49" fmla="*/ 1037722 w 1641252"/>
                    <a:gd name="connsiteY49" fmla="*/ 1044643 h 1876254"/>
                    <a:gd name="connsiteX50" fmla="*/ 1001911 w 1641252"/>
                    <a:gd name="connsiteY50" fmla="*/ 1094789 h 1876254"/>
                    <a:gd name="connsiteX51" fmla="*/ 938597 w 1641252"/>
                    <a:gd name="connsiteY51" fmla="*/ 1166601 h 1876254"/>
                    <a:gd name="connsiteX52" fmla="*/ 901664 w 1641252"/>
                    <a:gd name="connsiteY52" fmla="*/ 1220250 h 1876254"/>
                    <a:gd name="connsiteX53" fmla="*/ 864545 w 1641252"/>
                    <a:gd name="connsiteY53" fmla="*/ 1262178 h 1876254"/>
                    <a:gd name="connsiteX54" fmla="*/ 826352 w 1641252"/>
                    <a:gd name="connsiteY54" fmla="*/ 1302800 h 1876254"/>
                    <a:gd name="connsiteX55" fmla="*/ 918006 w 1641252"/>
                    <a:gd name="connsiteY55" fmla="*/ 1332635 h 1876254"/>
                    <a:gd name="connsiteX56" fmla="*/ 807208 w 1641252"/>
                    <a:gd name="connsiteY56" fmla="*/ 1336324 h 1876254"/>
                    <a:gd name="connsiteX57" fmla="*/ 754354 w 1641252"/>
                    <a:gd name="connsiteY57" fmla="*/ 1405473 h 1876254"/>
                    <a:gd name="connsiteX58" fmla="*/ 679274 w 1641252"/>
                    <a:gd name="connsiteY58" fmla="*/ 1459402 h 1876254"/>
                    <a:gd name="connsiteX59" fmla="*/ 659711 w 1641252"/>
                    <a:gd name="connsiteY59" fmla="*/ 1478593 h 1876254"/>
                    <a:gd name="connsiteX60" fmla="*/ 749077 w 1641252"/>
                    <a:gd name="connsiteY60" fmla="*/ 1479852 h 1876254"/>
                    <a:gd name="connsiteX61" fmla="*/ 665313 w 1641252"/>
                    <a:gd name="connsiteY61" fmla="*/ 1513377 h 1876254"/>
                    <a:gd name="connsiteX62" fmla="*/ 729514 w 1641252"/>
                    <a:gd name="connsiteY62" fmla="*/ 1640796 h 1876254"/>
                    <a:gd name="connsiteX63" fmla="*/ 647152 w 1641252"/>
                    <a:gd name="connsiteY63" fmla="*/ 1539570 h 1876254"/>
                    <a:gd name="connsiteX64" fmla="*/ 582717 w 1641252"/>
                    <a:gd name="connsiteY64" fmla="*/ 1513330 h 1876254"/>
                    <a:gd name="connsiteX65" fmla="*/ 602468 w 1641252"/>
                    <a:gd name="connsiteY65" fmla="*/ 1585842 h 1876254"/>
                    <a:gd name="connsiteX66" fmla="*/ 572632 w 1641252"/>
                    <a:gd name="connsiteY66" fmla="*/ 1601343 h 1876254"/>
                    <a:gd name="connsiteX67" fmla="*/ 494004 w 1641252"/>
                    <a:gd name="connsiteY67" fmla="*/ 1561002 h 1876254"/>
                    <a:gd name="connsiteX68" fmla="*/ 488027 w 1641252"/>
                    <a:gd name="connsiteY68" fmla="*/ 1596861 h 1876254"/>
                    <a:gd name="connsiteX69" fmla="*/ 356964 w 1641252"/>
                    <a:gd name="connsiteY69" fmla="*/ 1605218 h 1876254"/>
                    <a:gd name="connsiteX70" fmla="*/ 221561 w 1641252"/>
                    <a:gd name="connsiteY70" fmla="*/ 1750614 h 1876254"/>
                    <a:gd name="connsiteX71" fmla="*/ 102499 w 1641252"/>
                    <a:gd name="connsiteY71" fmla="*/ 1874440 h 1876254"/>
                    <a:gd name="connsiteX72" fmla="*/ 107 w 1641252"/>
                    <a:gd name="connsiteY72" fmla="*/ 1788713 h 1876254"/>
                    <a:gd name="connsiteX73" fmla="*/ 123932 w 1641252"/>
                    <a:gd name="connsiteY73" fmla="*/ 1824434 h 1876254"/>
                    <a:gd name="connsiteX74" fmla="*/ 245375 w 1641252"/>
                    <a:gd name="connsiteY74" fmla="*/ 1691081 h 1876254"/>
                    <a:gd name="connsiteX75" fmla="*/ 340623 w 1641252"/>
                    <a:gd name="connsiteY75" fmla="*/ 1598215 h 1876254"/>
                    <a:gd name="connsiteX76" fmla="*/ 1063824 w 1641252"/>
                    <a:gd name="connsiteY76" fmla="*/ 720562 h 1876254"/>
                    <a:gd name="connsiteX77" fmla="*/ 1538626 w 1641252"/>
                    <a:gd name="connsiteY77" fmla="*/ 75196 h 1876254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002149 w 1579577"/>
                    <a:gd name="connsiteY0" fmla="*/ 720562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0" fmla="*/ 278948 w 1579577"/>
                    <a:gd name="connsiteY0" fmla="*/ 1598215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0" fmla="*/ 278948 w 1579577"/>
                    <a:gd name="connsiteY0" fmla="*/ 1598215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72" fmla="*/ 52732 w 1579577"/>
                    <a:gd name="connsiteY72" fmla="*/ 1822052 h 1877910"/>
                    <a:gd name="connsiteX73" fmla="*/ 183700 w 1579577"/>
                    <a:gd name="connsiteY73" fmla="*/ 1691081 h 1877910"/>
                    <a:gd name="connsiteX74" fmla="*/ 278948 w 1579577"/>
                    <a:gd name="connsiteY74" fmla="*/ 1598215 h 1877910"/>
                    <a:gd name="connsiteX0" fmla="*/ 183700 w 1579577"/>
                    <a:gd name="connsiteY0" fmla="*/ 1691081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72" fmla="*/ 52732 w 1579577"/>
                    <a:gd name="connsiteY72" fmla="*/ 1822052 h 1877910"/>
                    <a:gd name="connsiteX73" fmla="*/ 183700 w 1579577"/>
                    <a:gd name="connsiteY73" fmla="*/ 1691081 h 1877910"/>
                    <a:gd name="connsiteX0" fmla="*/ 52732 w 1579577"/>
                    <a:gd name="connsiteY0" fmla="*/ 1822052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72" fmla="*/ 52732 w 1579577"/>
                    <a:gd name="connsiteY72" fmla="*/ 1822052 h 1877910"/>
                    <a:gd name="connsiteX0" fmla="*/ 344 w 1579577"/>
                    <a:gd name="connsiteY0" fmla="*/ 1838719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426352 w 1579577"/>
                    <a:gd name="connsiteY67" fmla="*/ 1596861 h 1871282"/>
                    <a:gd name="connsiteX68" fmla="*/ 295289 w 1579577"/>
                    <a:gd name="connsiteY68" fmla="*/ 1605218 h 1871282"/>
                    <a:gd name="connsiteX69" fmla="*/ 159886 w 1579577"/>
                    <a:gd name="connsiteY69" fmla="*/ 1750614 h 1871282"/>
                    <a:gd name="connsiteX70" fmla="*/ 40824 w 1579577"/>
                    <a:gd name="connsiteY70" fmla="*/ 1867297 h 1871282"/>
                    <a:gd name="connsiteX71" fmla="*/ 344 w 1579577"/>
                    <a:gd name="connsiteY7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426352 w 1579577"/>
                    <a:gd name="connsiteY67" fmla="*/ 1596861 h 1871282"/>
                    <a:gd name="connsiteX68" fmla="*/ 295289 w 1579577"/>
                    <a:gd name="connsiteY68" fmla="*/ 1605218 h 1871282"/>
                    <a:gd name="connsiteX69" fmla="*/ 150361 w 1579577"/>
                    <a:gd name="connsiteY69" fmla="*/ 1745852 h 1871282"/>
                    <a:gd name="connsiteX70" fmla="*/ 40824 w 1579577"/>
                    <a:gd name="connsiteY70" fmla="*/ 1867297 h 1871282"/>
                    <a:gd name="connsiteX71" fmla="*/ 344 w 1579577"/>
                    <a:gd name="connsiteY7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426352 w 1579577"/>
                    <a:gd name="connsiteY67" fmla="*/ 1596861 h 1871282"/>
                    <a:gd name="connsiteX68" fmla="*/ 290527 w 1579577"/>
                    <a:gd name="connsiteY68" fmla="*/ 1602837 h 1871282"/>
                    <a:gd name="connsiteX69" fmla="*/ 150361 w 1579577"/>
                    <a:gd name="connsiteY69" fmla="*/ 1745852 h 1871282"/>
                    <a:gd name="connsiteX70" fmla="*/ 40824 w 1579577"/>
                    <a:gd name="connsiteY70" fmla="*/ 1867297 h 1871282"/>
                    <a:gd name="connsiteX71" fmla="*/ 344 w 1579577"/>
                    <a:gd name="connsiteY7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290527 w 1579577"/>
                    <a:gd name="connsiteY67" fmla="*/ 1602837 h 1871282"/>
                    <a:gd name="connsiteX68" fmla="*/ 150361 w 1579577"/>
                    <a:gd name="connsiteY68" fmla="*/ 1745852 h 1871282"/>
                    <a:gd name="connsiteX69" fmla="*/ 40824 w 1579577"/>
                    <a:gd name="connsiteY69" fmla="*/ 1867297 h 1871282"/>
                    <a:gd name="connsiteX70" fmla="*/ 344 w 1579577"/>
                    <a:gd name="connsiteY7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290527 w 1579577"/>
                    <a:gd name="connsiteY66" fmla="*/ 1602837 h 1871282"/>
                    <a:gd name="connsiteX67" fmla="*/ 150361 w 1579577"/>
                    <a:gd name="connsiteY67" fmla="*/ 1745852 h 1871282"/>
                    <a:gd name="connsiteX68" fmla="*/ 40824 w 1579577"/>
                    <a:gd name="connsiteY68" fmla="*/ 1867297 h 1871282"/>
                    <a:gd name="connsiteX69" fmla="*/ 344 w 1579577"/>
                    <a:gd name="connsiteY6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10957 w 1579577"/>
                    <a:gd name="connsiteY64" fmla="*/ 1601343 h 1871282"/>
                    <a:gd name="connsiteX65" fmla="*/ 290527 w 1579577"/>
                    <a:gd name="connsiteY65" fmla="*/ 1602837 h 1871282"/>
                    <a:gd name="connsiteX66" fmla="*/ 150361 w 1579577"/>
                    <a:gd name="connsiteY66" fmla="*/ 1745852 h 1871282"/>
                    <a:gd name="connsiteX67" fmla="*/ 40824 w 1579577"/>
                    <a:gd name="connsiteY67" fmla="*/ 1867297 h 1871282"/>
                    <a:gd name="connsiteX68" fmla="*/ 344 w 1579577"/>
                    <a:gd name="connsiteY6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290527 w 1579577"/>
                    <a:gd name="connsiteY64" fmla="*/ 1602837 h 1871282"/>
                    <a:gd name="connsiteX65" fmla="*/ 150361 w 1579577"/>
                    <a:gd name="connsiteY65" fmla="*/ 1745852 h 1871282"/>
                    <a:gd name="connsiteX66" fmla="*/ 40824 w 1579577"/>
                    <a:gd name="connsiteY66" fmla="*/ 1867297 h 1871282"/>
                    <a:gd name="connsiteX67" fmla="*/ 344 w 1579577"/>
                    <a:gd name="connsiteY6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21042 w 1579577"/>
                    <a:gd name="connsiteY62" fmla="*/ 1513330 h 1871282"/>
                    <a:gd name="connsiteX63" fmla="*/ 290527 w 1579577"/>
                    <a:gd name="connsiteY63" fmla="*/ 1602837 h 1871282"/>
                    <a:gd name="connsiteX64" fmla="*/ 150361 w 1579577"/>
                    <a:gd name="connsiteY64" fmla="*/ 1745852 h 1871282"/>
                    <a:gd name="connsiteX65" fmla="*/ 40824 w 1579577"/>
                    <a:gd name="connsiteY65" fmla="*/ 1867297 h 1871282"/>
                    <a:gd name="connsiteX66" fmla="*/ 344 w 1579577"/>
                    <a:gd name="connsiteY6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521042 w 1579577"/>
                    <a:gd name="connsiteY61" fmla="*/ 1513330 h 1871282"/>
                    <a:gd name="connsiteX62" fmla="*/ 290527 w 1579577"/>
                    <a:gd name="connsiteY62" fmla="*/ 1602837 h 1871282"/>
                    <a:gd name="connsiteX63" fmla="*/ 150361 w 1579577"/>
                    <a:gd name="connsiteY63" fmla="*/ 1745852 h 1871282"/>
                    <a:gd name="connsiteX64" fmla="*/ 40824 w 1579577"/>
                    <a:gd name="connsiteY64" fmla="*/ 1867297 h 1871282"/>
                    <a:gd name="connsiteX65" fmla="*/ 344 w 1579577"/>
                    <a:gd name="connsiteY6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521042 w 1579577"/>
                    <a:gd name="connsiteY60" fmla="*/ 1513330 h 1871282"/>
                    <a:gd name="connsiteX61" fmla="*/ 290527 w 1579577"/>
                    <a:gd name="connsiteY61" fmla="*/ 1602837 h 1871282"/>
                    <a:gd name="connsiteX62" fmla="*/ 150361 w 1579577"/>
                    <a:gd name="connsiteY62" fmla="*/ 1745852 h 1871282"/>
                    <a:gd name="connsiteX63" fmla="*/ 40824 w 1579577"/>
                    <a:gd name="connsiteY63" fmla="*/ 1867297 h 1871282"/>
                    <a:gd name="connsiteX64" fmla="*/ 344 w 1579577"/>
                    <a:gd name="connsiteY6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521042 w 1579577"/>
                    <a:gd name="connsiteY59" fmla="*/ 1513330 h 1871282"/>
                    <a:gd name="connsiteX60" fmla="*/ 290527 w 1579577"/>
                    <a:gd name="connsiteY60" fmla="*/ 1602837 h 1871282"/>
                    <a:gd name="connsiteX61" fmla="*/ 150361 w 1579577"/>
                    <a:gd name="connsiteY61" fmla="*/ 1745852 h 1871282"/>
                    <a:gd name="connsiteX62" fmla="*/ 40824 w 1579577"/>
                    <a:gd name="connsiteY62" fmla="*/ 1867297 h 1871282"/>
                    <a:gd name="connsiteX63" fmla="*/ 344 w 1579577"/>
                    <a:gd name="connsiteY6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214795 w 1579577"/>
                    <a:gd name="connsiteY3" fmla="*/ 1357895 h 1871282"/>
                    <a:gd name="connsiteX4" fmla="*/ 314108 w 1579577"/>
                    <a:gd name="connsiteY4" fmla="*/ 1468274 h 1871282"/>
                    <a:gd name="connsiteX5" fmla="*/ 282031 w 1579577"/>
                    <a:gd name="connsiteY5" fmla="*/ 1315967 h 1871282"/>
                    <a:gd name="connsiteX6" fmla="*/ 361920 w 1579577"/>
                    <a:gd name="connsiteY6" fmla="*/ 1242287 h 1871282"/>
                    <a:gd name="connsiteX7" fmla="*/ 425139 w 1579577"/>
                    <a:gd name="connsiteY7" fmla="*/ 1276794 h 1871282"/>
                    <a:gd name="connsiteX8" fmla="*/ 423973 w 1579577"/>
                    <a:gd name="connsiteY8" fmla="*/ 1240468 h 1871282"/>
                    <a:gd name="connsiteX9" fmla="*/ 297905 w 1579577"/>
                    <a:gd name="connsiteY9" fmla="*/ 1097684 h 1871282"/>
                    <a:gd name="connsiteX10" fmla="*/ 383817 w 1579577"/>
                    <a:gd name="connsiteY10" fmla="*/ 1160765 h 1871282"/>
                    <a:gd name="connsiteX11" fmla="*/ 399318 w 1579577"/>
                    <a:gd name="connsiteY11" fmla="*/ 1064255 h 1871282"/>
                    <a:gd name="connsiteX12" fmla="*/ 445729 w 1579577"/>
                    <a:gd name="connsiteY12" fmla="*/ 1158104 h 1871282"/>
                    <a:gd name="connsiteX13" fmla="*/ 513573 w 1579577"/>
                    <a:gd name="connsiteY13" fmla="*/ 1184205 h 1871282"/>
                    <a:gd name="connsiteX14" fmla="*/ 459923 w 1579577"/>
                    <a:gd name="connsiteY14" fmla="*/ 1084051 h 1871282"/>
                    <a:gd name="connsiteX15" fmla="*/ 547984 w 1579577"/>
                    <a:gd name="connsiteY15" fmla="*/ 940802 h 1871282"/>
                    <a:gd name="connsiteX16" fmla="*/ 525524 w 1579577"/>
                    <a:gd name="connsiteY16" fmla="*/ 982592 h 1871282"/>
                    <a:gd name="connsiteX17" fmla="*/ 590099 w 1579577"/>
                    <a:gd name="connsiteY17" fmla="*/ 910686 h 1871282"/>
                    <a:gd name="connsiteX18" fmla="*/ 633288 w 1579577"/>
                    <a:gd name="connsiteY18" fmla="*/ 811374 h 1871282"/>
                    <a:gd name="connsiteX19" fmla="*/ 707246 w 1579577"/>
                    <a:gd name="connsiteY19" fmla="*/ 742225 h 1871282"/>
                    <a:gd name="connsiteX20" fmla="*/ 780365 w 1579577"/>
                    <a:gd name="connsiteY20" fmla="*/ 658602 h 1871282"/>
                    <a:gd name="connsiteX21" fmla="*/ 851896 w 1579577"/>
                    <a:gd name="connsiteY21" fmla="*/ 528334 h 1871282"/>
                    <a:gd name="connsiteX22" fmla="*/ 904424 w 1579577"/>
                    <a:gd name="connsiteY22" fmla="*/ 472118 h 1871282"/>
                    <a:gd name="connsiteX23" fmla="*/ 1025074 w 1579577"/>
                    <a:gd name="connsiteY23" fmla="*/ 274006 h 1871282"/>
                    <a:gd name="connsiteX24" fmla="*/ 1054955 w 1579577"/>
                    <a:gd name="connsiteY24" fmla="*/ 269103 h 1871282"/>
                    <a:gd name="connsiteX25" fmla="*/ 1099312 w 1579577"/>
                    <a:gd name="connsiteY25" fmla="*/ 172221 h 1871282"/>
                    <a:gd name="connsiteX26" fmla="*/ 1148151 w 1579577"/>
                    <a:gd name="connsiteY26" fmla="*/ 143550 h 1871282"/>
                    <a:gd name="connsiteX27" fmla="*/ 1210391 w 1579577"/>
                    <a:gd name="connsiteY27" fmla="*/ 94478 h 1871282"/>
                    <a:gd name="connsiteX28" fmla="*/ 1264179 w 1579577"/>
                    <a:gd name="connsiteY28" fmla="*/ 76503 h 1871282"/>
                    <a:gd name="connsiteX29" fmla="*/ 1327352 w 1579577"/>
                    <a:gd name="connsiteY29" fmla="*/ 37189 h 1871282"/>
                    <a:gd name="connsiteX30" fmla="*/ 1546147 w 1579577"/>
                    <a:gd name="connsiteY30" fmla="*/ 1330 h 1871282"/>
                    <a:gd name="connsiteX31" fmla="*/ 1529524 w 1579577"/>
                    <a:gd name="connsiteY31" fmla="*/ 86121 h 1871282"/>
                    <a:gd name="connsiteX32" fmla="*/ 1579577 w 1579577"/>
                    <a:gd name="connsiteY32" fmla="*/ 91025 h 1871282"/>
                    <a:gd name="connsiteX33" fmla="*/ 1558286 w 1579577"/>
                    <a:gd name="connsiteY33" fmla="*/ 165076 h 1871282"/>
                    <a:gd name="connsiteX34" fmla="*/ 1555905 w 1579577"/>
                    <a:gd name="connsiteY34" fmla="*/ 202522 h 1871282"/>
                    <a:gd name="connsiteX35" fmla="*/ 1520139 w 1579577"/>
                    <a:gd name="connsiteY35" fmla="*/ 310940 h 1871282"/>
                    <a:gd name="connsiteX36" fmla="*/ 1420968 w 1579577"/>
                    <a:gd name="connsiteY36" fmla="*/ 451853 h 1871282"/>
                    <a:gd name="connsiteX37" fmla="*/ 1468359 w 1579577"/>
                    <a:gd name="connsiteY37" fmla="*/ 427015 h 1871282"/>
                    <a:gd name="connsiteX38" fmla="*/ 1393373 w 1579577"/>
                    <a:gd name="connsiteY38" fmla="*/ 519511 h 1871282"/>
                    <a:gd name="connsiteX39" fmla="*/ 1383475 w 1579577"/>
                    <a:gd name="connsiteY39" fmla="*/ 567740 h 1871282"/>
                    <a:gd name="connsiteX40" fmla="*/ 1296443 w 1579577"/>
                    <a:gd name="connsiteY40" fmla="*/ 641700 h 1871282"/>
                    <a:gd name="connsiteX41" fmla="*/ 1231868 w 1579577"/>
                    <a:gd name="connsiteY41" fmla="*/ 724296 h 1871282"/>
                    <a:gd name="connsiteX42" fmla="*/ 1164961 w 1579577"/>
                    <a:gd name="connsiteY42" fmla="*/ 805632 h 1871282"/>
                    <a:gd name="connsiteX43" fmla="*/ 1031470 w 1579577"/>
                    <a:gd name="connsiteY43" fmla="*/ 727284 h 1871282"/>
                    <a:gd name="connsiteX44" fmla="*/ 1155249 w 1579577"/>
                    <a:gd name="connsiteY44" fmla="*/ 823795 h 1871282"/>
                    <a:gd name="connsiteX45" fmla="*/ 1077788 w 1579577"/>
                    <a:gd name="connsiteY45" fmla="*/ 909567 h 1871282"/>
                    <a:gd name="connsiteX46" fmla="*/ 1023999 w 1579577"/>
                    <a:gd name="connsiteY46" fmla="*/ 969331 h 1871282"/>
                    <a:gd name="connsiteX47" fmla="*/ 976047 w 1579577"/>
                    <a:gd name="connsiteY47" fmla="*/ 1044643 h 1871282"/>
                    <a:gd name="connsiteX48" fmla="*/ 940236 w 1579577"/>
                    <a:gd name="connsiteY48" fmla="*/ 1094789 h 1871282"/>
                    <a:gd name="connsiteX49" fmla="*/ 876922 w 1579577"/>
                    <a:gd name="connsiteY49" fmla="*/ 1166601 h 1871282"/>
                    <a:gd name="connsiteX50" fmla="*/ 839989 w 1579577"/>
                    <a:gd name="connsiteY50" fmla="*/ 1220250 h 1871282"/>
                    <a:gd name="connsiteX51" fmla="*/ 802870 w 1579577"/>
                    <a:gd name="connsiteY51" fmla="*/ 1262178 h 1871282"/>
                    <a:gd name="connsiteX52" fmla="*/ 764677 w 1579577"/>
                    <a:gd name="connsiteY52" fmla="*/ 1302800 h 1871282"/>
                    <a:gd name="connsiteX53" fmla="*/ 856331 w 1579577"/>
                    <a:gd name="connsiteY53" fmla="*/ 1332635 h 1871282"/>
                    <a:gd name="connsiteX54" fmla="*/ 745533 w 1579577"/>
                    <a:gd name="connsiteY54" fmla="*/ 1336324 h 1871282"/>
                    <a:gd name="connsiteX55" fmla="*/ 692679 w 1579577"/>
                    <a:gd name="connsiteY55" fmla="*/ 1405473 h 1871282"/>
                    <a:gd name="connsiteX56" fmla="*/ 617599 w 1579577"/>
                    <a:gd name="connsiteY56" fmla="*/ 1459402 h 1871282"/>
                    <a:gd name="connsiteX57" fmla="*/ 598036 w 1579577"/>
                    <a:gd name="connsiteY57" fmla="*/ 1478593 h 1871282"/>
                    <a:gd name="connsiteX58" fmla="*/ 521042 w 1579577"/>
                    <a:gd name="connsiteY58" fmla="*/ 1513330 h 1871282"/>
                    <a:gd name="connsiteX59" fmla="*/ 290527 w 1579577"/>
                    <a:gd name="connsiteY59" fmla="*/ 1602837 h 1871282"/>
                    <a:gd name="connsiteX60" fmla="*/ 150361 w 1579577"/>
                    <a:gd name="connsiteY60" fmla="*/ 1745852 h 1871282"/>
                    <a:gd name="connsiteX61" fmla="*/ 40824 w 1579577"/>
                    <a:gd name="connsiteY61" fmla="*/ 1867297 h 1871282"/>
                    <a:gd name="connsiteX62" fmla="*/ 344 w 1579577"/>
                    <a:gd name="connsiteY6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282031 w 1579577"/>
                    <a:gd name="connsiteY4" fmla="*/ 1315967 h 1871282"/>
                    <a:gd name="connsiteX5" fmla="*/ 361920 w 1579577"/>
                    <a:gd name="connsiteY5" fmla="*/ 1242287 h 1871282"/>
                    <a:gd name="connsiteX6" fmla="*/ 425139 w 1579577"/>
                    <a:gd name="connsiteY6" fmla="*/ 1276794 h 1871282"/>
                    <a:gd name="connsiteX7" fmla="*/ 423973 w 1579577"/>
                    <a:gd name="connsiteY7" fmla="*/ 1240468 h 1871282"/>
                    <a:gd name="connsiteX8" fmla="*/ 297905 w 1579577"/>
                    <a:gd name="connsiteY8" fmla="*/ 1097684 h 1871282"/>
                    <a:gd name="connsiteX9" fmla="*/ 383817 w 1579577"/>
                    <a:gd name="connsiteY9" fmla="*/ 1160765 h 1871282"/>
                    <a:gd name="connsiteX10" fmla="*/ 399318 w 1579577"/>
                    <a:gd name="connsiteY10" fmla="*/ 1064255 h 1871282"/>
                    <a:gd name="connsiteX11" fmla="*/ 445729 w 1579577"/>
                    <a:gd name="connsiteY11" fmla="*/ 1158104 h 1871282"/>
                    <a:gd name="connsiteX12" fmla="*/ 513573 w 1579577"/>
                    <a:gd name="connsiteY12" fmla="*/ 1184205 h 1871282"/>
                    <a:gd name="connsiteX13" fmla="*/ 459923 w 1579577"/>
                    <a:gd name="connsiteY13" fmla="*/ 1084051 h 1871282"/>
                    <a:gd name="connsiteX14" fmla="*/ 547984 w 1579577"/>
                    <a:gd name="connsiteY14" fmla="*/ 940802 h 1871282"/>
                    <a:gd name="connsiteX15" fmla="*/ 525524 w 1579577"/>
                    <a:gd name="connsiteY15" fmla="*/ 982592 h 1871282"/>
                    <a:gd name="connsiteX16" fmla="*/ 590099 w 1579577"/>
                    <a:gd name="connsiteY16" fmla="*/ 910686 h 1871282"/>
                    <a:gd name="connsiteX17" fmla="*/ 633288 w 1579577"/>
                    <a:gd name="connsiteY17" fmla="*/ 811374 h 1871282"/>
                    <a:gd name="connsiteX18" fmla="*/ 707246 w 1579577"/>
                    <a:gd name="connsiteY18" fmla="*/ 742225 h 1871282"/>
                    <a:gd name="connsiteX19" fmla="*/ 780365 w 1579577"/>
                    <a:gd name="connsiteY19" fmla="*/ 658602 h 1871282"/>
                    <a:gd name="connsiteX20" fmla="*/ 851896 w 1579577"/>
                    <a:gd name="connsiteY20" fmla="*/ 528334 h 1871282"/>
                    <a:gd name="connsiteX21" fmla="*/ 904424 w 1579577"/>
                    <a:gd name="connsiteY21" fmla="*/ 472118 h 1871282"/>
                    <a:gd name="connsiteX22" fmla="*/ 1025074 w 1579577"/>
                    <a:gd name="connsiteY22" fmla="*/ 274006 h 1871282"/>
                    <a:gd name="connsiteX23" fmla="*/ 1054955 w 1579577"/>
                    <a:gd name="connsiteY23" fmla="*/ 269103 h 1871282"/>
                    <a:gd name="connsiteX24" fmla="*/ 1099312 w 1579577"/>
                    <a:gd name="connsiteY24" fmla="*/ 172221 h 1871282"/>
                    <a:gd name="connsiteX25" fmla="*/ 1148151 w 1579577"/>
                    <a:gd name="connsiteY25" fmla="*/ 143550 h 1871282"/>
                    <a:gd name="connsiteX26" fmla="*/ 1210391 w 1579577"/>
                    <a:gd name="connsiteY26" fmla="*/ 94478 h 1871282"/>
                    <a:gd name="connsiteX27" fmla="*/ 1264179 w 1579577"/>
                    <a:gd name="connsiteY27" fmla="*/ 76503 h 1871282"/>
                    <a:gd name="connsiteX28" fmla="*/ 1327352 w 1579577"/>
                    <a:gd name="connsiteY28" fmla="*/ 37189 h 1871282"/>
                    <a:gd name="connsiteX29" fmla="*/ 1546147 w 1579577"/>
                    <a:gd name="connsiteY29" fmla="*/ 1330 h 1871282"/>
                    <a:gd name="connsiteX30" fmla="*/ 1529524 w 1579577"/>
                    <a:gd name="connsiteY30" fmla="*/ 86121 h 1871282"/>
                    <a:gd name="connsiteX31" fmla="*/ 1579577 w 1579577"/>
                    <a:gd name="connsiteY31" fmla="*/ 91025 h 1871282"/>
                    <a:gd name="connsiteX32" fmla="*/ 1558286 w 1579577"/>
                    <a:gd name="connsiteY32" fmla="*/ 165076 h 1871282"/>
                    <a:gd name="connsiteX33" fmla="*/ 1555905 w 1579577"/>
                    <a:gd name="connsiteY33" fmla="*/ 202522 h 1871282"/>
                    <a:gd name="connsiteX34" fmla="*/ 1520139 w 1579577"/>
                    <a:gd name="connsiteY34" fmla="*/ 310940 h 1871282"/>
                    <a:gd name="connsiteX35" fmla="*/ 1420968 w 1579577"/>
                    <a:gd name="connsiteY35" fmla="*/ 451853 h 1871282"/>
                    <a:gd name="connsiteX36" fmla="*/ 1468359 w 1579577"/>
                    <a:gd name="connsiteY36" fmla="*/ 427015 h 1871282"/>
                    <a:gd name="connsiteX37" fmla="*/ 1393373 w 1579577"/>
                    <a:gd name="connsiteY37" fmla="*/ 519511 h 1871282"/>
                    <a:gd name="connsiteX38" fmla="*/ 1383475 w 1579577"/>
                    <a:gd name="connsiteY38" fmla="*/ 567740 h 1871282"/>
                    <a:gd name="connsiteX39" fmla="*/ 1296443 w 1579577"/>
                    <a:gd name="connsiteY39" fmla="*/ 641700 h 1871282"/>
                    <a:gd name="connsiteX40" fmla="*/ 1231868 w 1579577"/>
                    <a:gd name="connsiteY40" fmla="*/ 724296 h 1871282"/>
                    <a:gd name="connsiteX41" fmla="*/ 1164961 w 1579577"/>
                    <a:gd name="connsiteY41" fmla="*/ 805632 h 1871282"/>
                    <a:gd name="connsiteX42" fmla="*/ 1031470 w 1579577"/>
                    <a:gd name="connsiteY42" fmla="*/ 727284 h 1871282"/>
                    <a:gd name="connsiteX43" fmla="*/ 1155249 w 1579577"/>
                    <a:gd name="connsiteY43" fmla="*/ 823795 h 1871282"/>
                    <a:gd name="connsiteX44" fmla="*/ 1077788 w 1579577"/>
                    <a:gd name="connsiteY44" fmla="*/ 909567 h 1871282"/>
                    <a:gd name="connsiteX45" fmla="*/ 1023999 w 1579577"/>
                    <a:gd name="connsiteY45" fmla="*/ 969331 h 1871282"/>
                    <a:gd name="connsiteX46" fmla="*/ 976047 w 1579577"/>
                    <a:gd name="connsiteY46" fmla="*/ 1044643 h 1871282"/>
                    <a:gd name="connsiteX47" fmla="*/ 940236 w 1579577"/>
                    <a:gd name="connsiteY47" fmla="*/ 1094789 h 1871282"/>
                    <a:gd name="connsiteX48" fmla="*/ 876922 w 1579577"/>
                    <a:gd name="connsiteY48" fmla="*/ 1166601 h 1871282"/>
                    <a:gd name="connsiteX49" fmla="*/ 839989 w 1579577"/>
                    <a:gd name="connsiteY49" fmla="*/ 1220250 h 1871282"/>
                    <a:gd name="connsiteX50" fmla="*/ 802870 w 1579577"/>
                    <a:gd name="connsiteY50" fmla="*/ 1262178 h 1871282"/>
                    <a:gd name="connsiteX51" fmla="*/ 764677 w 1579577"/>
                    <a:gd name="connsiteY51" fmla="*/ 1302800 h 1871282"/>
                    <a:gd name="connsiteX52" fmla="*/ 856331 w 1579577"/>
                    <a:gd name="connsiteY52" fmla="*/ 1332635 h 1871282"/>
                    <a:gd name="connsiteX53" fmla="*/ 745533 w 1579577"/>
                    <a:gd name="connsiteY53" fmla="*/ 1336324 h 1871282"/>
                    <a:gd name="connsiteX54" fmla="*/ 692679 w 1579577"/>
                    <a:gd name="connsiteY54" fmla="*/ 1405473 h 1871282"/>
                    <a:gd name="connsiteX55" fmla="*/ 617599 w 1579577"/>
                    <a:gd name="connsiteY55" fmla="*/ 1459402 h 1871282"/>
                    <a:gd name="connsiteX56" fmla="*/ 598036 w 1579577"/>
                    <a:gd name="connsiteY56" fmla="*/ 1478593 h 1871282"/>
                    <a:gd name="connsiteX57" fmla="*/ 521042 w 1579577"/>
                    <a:gd name="connsiteY57" fmla="*/ 1513330 h 1871282"/>
                    <a:gd name="connsiteX58" fmla="*/ 290527 w 1579577"/>
                    <a:gd name="connsiteY58" fmla="*/ 1602837 h 1871282"/>
                    <a:gd name="connsiteX59" fmla="*/ 150361 w 1579577"/>
                    <a:gd name="connsiteY59" fmla="*/ 1745852 h 1871282"/>
                    <a:gd name="connsiteX60" fmla="*/ 40824 w 1579577"/>
                    <a:gd name="connsiteY60" fmla="*/ 1867297 h 1871282"/>
                    <a:gd name="connsiteX61" fmla="*/ 344 w 1579577"/>
                    <a:gd name="connsiteY6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361920 w 1579577"/>
                    <a:gd name="connsiteY4" fmla="*/ 1242287 h 1871282"/>
                    <a:gd name="connsiteX5" fmla="*/ 425139 w 1579577"/>
                    <a:gd name="connsiteY5" fmla="*/ 1276794 h 1871282"/>
                    <a:gd name="connsiteX6" fmla="*/ 423973 w 1579577"/>
                    <a:gd name="connsiteY6" fmla="*/ 1240468 h 1871282"/>
                    <a:gd name="connsiteX7" fmla="*/ 297905 w 1579577"/>
                    <a:gd name="connsiteY7" fmla="*/ 1097684 h 1871282"/>
                    <a:gd name="connsiteX8" fmla="*/ 383817 w 1579577"/>
                    <a:gd name="connsiteY8" fmla="*/ 1160765 h 1871282"/>
                    <a:gd name="connsiteX9" fmla="*/ 399318 w 1579577"/>
                    <a:gd name="connsiteY9" fmla="*/ 1064255 h 1871282"/>
                    <a:gd name="connsiteX10" fmla="*/ 445729 w 1579577"/>
                    <a:gd name="connsiteY10" fmla="*/ 1158104 h 1871282"/>
                    <a:gd name="connsiteX11" fmla="*/ 513573 w 1579577"/>
                    <a:gd name="connsiteY11" fmla="*/ 1184205 h 1871282"/>
                    <a:gd name="connsiteX12" fmla="*/ 459923 w 1579577"/>
                    <a:gd name="connsiteY12" fmla="*/ 1084051 h 1871282"/>
                    <a:gd name="connsiteX13" fmla="*/ 547984 w 1579577"/>
                    <a:gd name="connsiteY13" fmla="*/ 940802 h 1871282"/>
                    <a:gd name="connsiteX14" fmla="*/ 525524 w 1579577"/>
                    <a:gd name="connsiteY14" fmla="*/ 982592 h 1871282"/>
                    <a:gd name="connsiteX15" fmla="*/ 590099 w 1579577"/>
                    <a:gd name="connsiteY15" fmla="*/ 910686 h 1871282"/>
                    <a:gd name="connsiteX16" fmla="*/ 633288 w 1579577"/>
                    <a:gd name="connsiteY16" fmla="*/ 811374 h 1871282"/>
                    <a:gd name="connsiteX17" fmla="*/ 707246 w 1579577"/>
                    <a:gd name="connsiteY17" fmla="*/ 742225 h 1871282"/>
                    <a:gd name="connsiteX18" fmla="*/ 780365 w 1579577"/>
                    <a:gd name="connsiteY18" fmla="*/ 658602 h 1871282"/>
                    <a:gd name="connsiteX19" fmla="*/ 851896 w 1579577"/>
                    <a:gd name="connsiteY19" fmla="*/ 528334 h 1871282"/>
                    <a:gd name="connsiteX20" fmla="*/ 904424 w 1579577"/>
                    <a:gd name="connsiteY20" fmla="*/ 472118 h 1871282"/>
                    <a:gd name="connsiteX21" fmla="*/ 1025074 w 1579577"/>
                    <a:gd name="connsiteY21" fmla="*/ 274006 h 1871282"/>
                    <a:gd name="connsiteX22" fmla="*/ 1054955 w 1579577"/>
                    <a:gd name="connsiteY22" fmla="*/ 269103 h 1871282"/>
                    <a:gd name="connsiteX23" fmla="*/ 1099312 w 1579577"/>
                    <a:gd name="connsiteY23" fmla="*/ 172221 h 1871282"/>
                    <a:gd name="connsiteX24" fmla="*/ 1148151 w 1579577"/>
                    <a:gd name="connsiteY24" fmla="*/ 143550 h 1871282"/>
                    <a:gd name="connsiteX25" fmla="*/ 1210391 w 1579577"/>
                    <a:gd name="connsiteY25" fmla="*/ 94478 h 1871282"/>
                    <a:gd name="connsiteX26" fmla="*/ 1264179 w 1579577"/>
                    <a:gd name="connsiteY26" fmla="*/ 76503 h 1871282"/>
                    <a:gd name="connsiteX27" fmla="*/ 1327352 w 1579577"/>
                    <a:gd name="connsiteY27" fmla="*/ 37189 h 1871282"/>
                    <a:gd name="connsiteX28" fmla="*/ 1546147 w 1579577"/>
                    <a:gd name="connsiteY28" fmla="*/ 1330 h 1871282"/>
                    <a:gd name="connsiteX29" fmla="*/ 1529524 w 1579577"/>
                    <a:gd name="connsiteY29" fmla="*/ 86121 h 1871282"/>
                    <a:gd name="connsiteX30" fmla="*/ 1579577 w 1579577"/>
                    <a:gd name="connsiteY30" fmla="*/ 91025 h 1871282"/>
                    <a:gd name="connsiteX31" fmla="*/ 1558286 w 1579577"/>
                    <a:gd name="connsiteY31" fmla="*/ 165076 h 1871282"/>
                    <a:gd name="connsiteX32" fmla="*/ 1555905 w 1579577"/>
                    <a:gd name="connsiteY32" fmla="*/ 202522 h 1871282"/>
                    <a:gd name="connsiteX33" fmla="*/ 1520139 w 1579577"/>
                    <a:gd name="connsiteY33" fmla="*/ 310940 h 1871282"/>
                    <a:gd name="connsiteX34" fmla="*/ 1420968 w 1579577"/>
                    <a:gd name="connsiteY34" fmla="*/ 451853 h 1871282"/>
                    <a:gd name="connsiteX35" fmla="*/ 1468359 w 1579577"/>
                    <a:gd name="connsiteY35" fmla="*/ 427015 h 1871282"/>
                    <a:gd name="connsiteX36" fmla="*/ 1393373 w 1579577"/>
                    <a:gd name="connsiteY36" fmla="*/ 519511 h 1871282"/>
                    <a:gd name="connsiteX37" fmla="*/ 1383475 w 1579577"/>
                    <a:gd name="connsiteY37" fmla="*/ 567740 h 1871282"/>
                    <a:gd name="connsiteX38" fmla="*/ 1296443 w 1579577"/>
                    <a:gd name="connsiteY38" fmla="*/ 641700 h 1871282"/>
                    <a:gd name="connsiteX39" fmla="*/ 1231868 w 1579577"/>
                    <a:gd name="connsiteY39" fmla="*/ 724296 h 1871282"/>
                    <a:gd name="connsiteX40" fmla="*/ 1164961 w 1579577"/>
                    <a:gd name="connsiteY40" fmla="*/ 805632 h 1871282"/>
                    <a:gd name="connsiteX41" fmla="*/ 1031470 w 1579577"/>
                    <a:gd name="connsiteY41" fmla="*/ 727284 h 1871282"/>
                    <a:gd name="connsiteX42" fmla="*/ 1155249 w 1579577"/>
                    <a:gd name="connsiteY42" fmla="*/ 823795 h 1871282"/>
                    <a:gd name="connsiteX43" fmla="*/ 1077788 w 1579577"/>
                    <a:gd name="connsiteY43" fmla="*/ 909567 h 1871282"/>
                    <a:gd name="connsiteX44" fmla="*/ 1023999 w 1579577"/>
                    <a:gd name="connsiteY44" fmla="*/ 969331 h 1871282"/>
                    <a:gd name="connsiteX45" fmla="*/ 976047 w 1579577"/>
                    <a:gd name="connsiteY45" fmla="*/ 1044643 h 1871282"/>
                    <a:gd name="connsiteX46" fmla="*/ 940236 w 1579577"/>
                    <a:gd name="connsiteY46" fmla="*/ 1094789 h 1871282"/>
                    <a:gd name="connsiteX47" fmla="*/ 876922 w 1579577"/>
                    <a:gd name="connsiteY47" fmla="*/ 1166601 h 1871282"/>
                    <a:gd name="connsiteX48" fmla="*/ 839989 w 1579577"/>
                    <a:gd name="connsiteY48" fmla="*/ 1220250 h 1871282"/>
                    <a:gd name="connsiteX49" fmla="*/ 802870 w 1579577"/>
                    <a:gd name="connsiteY49" fmla="*/ 1262178 h 1871282"/>
                    <a:gd name="connsiteX50" fmla="*/ 764677 w 1579577"/>
                    <a:gd name="connsiteY50" fmla="*/ 1302800 h 1871282"/>
                    <a:gd name="connsiteX51" fmla="*/ 856331 w 1579577"/>
                    <a:gd name="connsiteY51" fmla="*/ 1332635 h 1871282"/>
                    <a:gd name="connsiteX52" fmla="*/ 745533 w 1579577"/>
                    <a:gd name="connsiteY52" fmla="*/ 1336324 h 1871282"/>
                    <a:gd name="connsiteX53" fmla="*/ 692679 w 1579577"/>
                    <a:gd name="connsiteY53" fmla="*/ 1405473 h 1871282"/>
                    <a:gd name="connsiteX54" fmla="*/ 617599 w 1579577"/>
                    <a:gd name="connsiteY54" fmla="*/ 1459402 h 1871282"/>
                    <a:gd name="connsiteX55" fmla="*/ 598036 w 1579577"/>
                    <a:gd name="connsiteY55" fmla="*/ 1478593 h 1871282"/>
                    <a:gd name="connsiteX56" fmla="*/ 521042 w 1579577"/>
                    <a:gd name="connsiteY56" fmla="*/ 1513330 h 1871282"/>
                    <a:gd name="connsiteX57" fmla="*/ 290527 w 1579577"/>
                    <a:gd name="connsiteY57" fmla="*/ 1602837 h 1871282"/>
                    <a:gd name="connsiteX58" fmla="*/ 150361 w 1579577"/>
                    <a:gd name="connsiteY58" fmla="*/ 1745852 h 1871282"/>
                    <a:gd name="connsiteX59" fmla="*/ 40824 w 1579577"/>
                    <a:gd name="connsiteY59" fmla="*/ 1867297 h 1871282"/>
                    <a:gd name="connsiteX60" fmla="*/ 344 w 1579577"/>
                    <a:gd name="connsiteY6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5139 w 1579577"/>
                    <a:gd name="connsiteY4" fmla="*/ 1276794 h 1871282"/>
                    <a:gd name="connsiteX5" fmla="*/ 423973 w 1579577"/>
                    <a:gd name="connsiteY5" fmla="*/ 1240468 h 1871282"/>
                    <a:gd name="connsiteX6" fmla="*/ 297905 w 1579577"/>
                    <a:gd name="connsiteY6" fmla="*/ 1097684 h 1871282"/>
                    <a:gd name="connsiteX7" fmla="*/ 383817 w 1579577"/>
                    <a:gd name="connsiteY7" fmla="*/ 1160765 h 1871282"/>
                    <a:gd name="connsiteX8" fmla="*/ 399318 w 1579577"/>
                    <a:gd name="connsiteY8" fmla="*/ 1064255 h 1871282"/>
                    <a:gd name="connsiteX9" fmla="*/ 445729 w 1579577"/>
                    <a:gd name="connsiteY9" fmla="*/ 1158104 h 1871282"/>
                    <a:gd name="connsiteX10" fmla="*/ 513573 w 1579577"/>
                    <a:gd name="connsiteY10" fmla="*/ 1184205 h 1871282"/>
                    <a:gd name="connsiteX11" fmla="*/ 459923 w 1579577"/>
                    <a:gd name="connsiteY11" fmla="*/ 1084051 h 1871282"/>
                    <a:gd name="connsiteX12" fmla="*/ 547984 w 1579577"/>
                    <a:gd name="connsiteY12" fmla="*/ 940802 h 1871282"/>
                    <a:gd name="connsiteX13" fmla="*/ 525524 w 1579577"/>
                    <a:gd name="connsiteY13" fmla="*/ 982592 h 1871282"/>
                    <a:gd name="connsiteX14" fmla="*/ 590099 w 1579577"/>
                    <a:gd name="connsiteY14" fmla="*/ 910686 h 1871282"/>
                    <a:gd name="connsiteX15" fmla="*/ 633288 w 1579577"/>
                    <a:gd name="connsiteY15" fmla="*/ 811374 h 1871282"/>
                    <a:gd name="connsiteX16" fmla="*/ 707246 w 1579577"/>
                    <a:gd name="connsiteY16" fmla="*/ 742225 h 1871282"/>
                    <a:gd name="connsiteX17" fmla="*/ 780365 w 1579577"/>
                    <a:gd name="connsiteY17" fmla="*/ 658602 h 1871282"/>
                    <a:gd name="connsiteX18" fmla="*/ 851896 w 1579577"/>
                    <a:gd name="connsiteY18" fmla="*/ 528334 h 1871282"/>
                    <a:gd name="connsiteX19" fmla="*/ 904424 w 1579577"/>
                    <a:gd name="connsiteY19" fmla="*/ 472118 h 1871282"/>
                    <a:gd name="connsiteX20" fmla="*/ 1025074 w 1579577"/>
                    <a:gd name="connsiteY20" fmla="*/ 274006 h 1871282"/>
                    <a:gd name="connsiteX21" fmla="*/ 1054955 w 1579577"/>
                    <a:gd name="connsiteY21" fmla="*/ 269103 h 1871282"/>
                    <a:gd name="connsiteX22" fmla="*/ 1099312 w 1579577"/>
                    <a:gd name="connsiteY22" fmla="*/ 172221 h 1871282"/>
                    <a:gd name="connsiteX23" fmla="*/ 1148151 w 1579577"/>
                    <a:gd name="connsiteY23" fmla="*/ 143550 h 1871282"/>
                    <a:gd name="connsiteX24" fmla="*/ 1210391 w 1579577"/>
                    <a:gd name="connsiteY24" fmla="*/ 94478 h 1871282"/>
                    <a:gd name="connsiteX25" fmla="*/ 1264179 w 1579577"/>
                    <a:gd name="connsiteY25" fmla="*/ 76503 h 1871282"/>
                    <a:gd name="connsiteX26" fmla="*/ 1327352 w 1579577"/>
                    <a:gd name="connsiteY26" fmla="*/ 37189 h 1871282"/>
                    <a:gd name="connsiteX27" fmla="*/ 1546147 w 1579577"/>
                    <a:gd name="connsiteY27" fmla="*/ 1330 h 1871282"/>
                    <a:gd name="connsiteX28" fmla="*/ 1529524 w 1579577"/>
                    <a:gd name="connsiteY28" fmla="*/ 86121 h 1871282"/>
                    <a:gd name="connsiteX29" fmla="*/ 1579577 w 1579577"/>
                    <a:gd name="connsiteY29" fmla="*/ 91025 h 1871282"/>
                    <a:gd name="connsiteX30" fmla="*/ 1558286 w 1579577"/>
                    <a:gd name="connsiteY30" fmla="*/ 165076 h 1871282"/>
                    <a:gd name="connsiteX31" fmla="*/ 1555905 w 1579577"/>
                    <a:gd name="connsiteY31" fmla="*/ 202522 h 1871282"/>
                    <a:gd name="connsiteX32" fmla="*/ 1520139 w 1579577"/>
                    <a:gd name="connsiteY32" fmla="*/ 310940 h 1871282"/>
                    <a:gd name="connsiteX33" fmla="*/ 1420968 w 1579577"/>
                    <a:gd name="connsiteY33" fmla="*/ 451853 h 1871282"/>
                    <a:gd name="connsiteX34" fmla="*/ 1468359 w 1579577"/>
                    <a:gd name="connsiteY34" fmla="*/ 427015 h 1871282"/>
                    <a:gd name="connsiteX35" fmla="*/ 1393373 w 1579577"/>
                    <a:gd name="connsiteY35" fmla="*/ 519511 h 1871282"/>
                    <a:gd name="connsiteX36" fmla="*/ 1383475 w 1579577"/>
                    <a:gd name="connsiteY36" fmla="*/ 567740 h 1871282"/>
                    <a:gd name="connsiteX37" fmla="*/ 1296443 w 1579577"/>
                    <a:gd name="connsiteY37" fmla="*/ 641700 h 1871282"/>
                    <a:gd name="connsiteX38" fmla="*/ 1231868 w 1579577"/>
                    <a:gd name="connsiteY38" fmla="*/ 724296 h 1871282"/>
                    <a:gd name="connsiteX39" fmla="*/ 1164961 w 1579577"/>
                    <a:gd name="connsiteY39" fmla="*/ 805632 h 1871282"/>
                    <a:gd name="connsiteX40" fmla="*/ 1031470 w 1579577"/>
                    <a:gd name="connsiteY40" fmla="*/ 727284 h 1871282"/>
                    <a:gd name="connsiteX41" fmla="*/ 1155249 w 1579577"/>
                    <a:gd name="connsiteY41" fmla="*/ 823795 h 1871282"/>
                    <a:gd name="connsiteX42" fmla="*/ 1077788 w 1579577"/>
                    <a:gd name="connsiteY42" fmla="*/ 909567 h 1871282"/>
                    <a:gd name="connsiteX43" fmla="*/ 1023999 w 1579577"/>
                    <a:gd name="connsiteY43" fmla="*/ 969331 h 1871282"/>
                    <a:gd name="connsiteX44" fmla="*/ 976047 w 1579577"/>
                    <a:gd name="connsiteY44" fmla="*/ 1044643 h 1871282"/>
                    <a:gd name="connsiteX45" fmla="*/ 940236 w 1579577"/>
                    <a:gd name="connsiteY45" fmla="*/ 1094789 h 1871282"/>
                    <a:gd name="connsiteX46" fmla="*/ 876922 w 1579577"/>
                    <a:gd name="connsiteY46" fmla="*/ 1166601 h 1871282"/>
                    <a:gd name="connsiteX47" fmla="*/ 839989 w 1579577"/>
                    <a:gd name="connsiteY47" fmla="*/ 1220250 h 1871282"/>
                    <a:gd name="connsiteX48" fmla="*/ 802870 w 1579577"/>
                    <a:gd name="connsiteY48" fmla="*/ 1262178 h 1871282"/>
                    <a:gd name="connsiteX49" fmla="*/ 764677 w 1579577"/>
                    <a:gd name="connsiteY49" fmla="*/ 1302800 h 1871282"/>
                    <a:gd name="connsiteX50" fmla="*/ 856331 w 1579577"/>
                    <a:gd name="connsiteY50" fmla="*/ 1332635 h 1871282"/>
                    <a:gd name="connsiteX51" fmla="*/ 745533 w 1579577"/>
                    <a:gd name="connsiteY51" fmla="*/ 1336324 h 1871282"/>
                    <a:gd name="connsiteX52" fmla="*/ 692679 w 1579577"/>
                    <a:gd name="connsiteY52" fmla="*/ 1405473 h 1871282"/>
                    <a:gd name="connsiteX53" fmla="*/ 617599 w 1579577"/>
                    <a:gd name="connsiteY53" fmla="*/ 1459402 h 1871282"/>
                    <a:gd name="connsiteX54" fmla="*/ 598036 w 1579577"/>
                    <a:gd name="connsiteY54" fmla="*/ 1478593 h 1871282"/>
                    <a:gd name="connsiteX55" fmla="*/ 521042 w 1579577"/>
                    <a:gd name="connsiteY55" fmla="*/ 1513330 h 1871282"/>
                    <a:gd name="connsiteX56" fmla="*/ 290527 w 1579577"/>
                    <a:gd name="connsiteY56" fmla="*/ 1602837 h 1871282"/>
                    <a:gd name="connsiteX57" fmla="*/ 150361 w 1579577"/>
                    <a:gd name="connsiteY57" fmla="*/ 1745852 h 1871282"/>
                    <a:gd name="connsiteX58" fmla="*/ 40824 w 1579577"/>
                    <a:gd name="connsiteY58" fmla="*/ 1867297 h 1871282"/>
                    <a:gd name="connsiteX59" fmla="*/ 344 w 1579577"/>
                    <a:gd name="connsiteY5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297905 w 1579577"/>
                    <a:gd name="connsiteY5" fmla="*/ 1097684 h 1871282"/>
                    <a:gd name="connsiteX6" fmla="*/ 383817 w 1579577"/>
                    <a:gd name="connsiteY6" fmla="*/ 1160765 h 1871282"/>
                    <a:gd name="connsiteX7" fmla="*/ 399318 w 1579577"/>
                    <a:gd name="connsiteY7" fmla="*/ 1064255 h 1871282"/>
                    <a:gd name="connsiteX8" fmla="*/ 445729 w 1579577"/>
                    <a:gd name="connsiteY8" fmla="*/ 1158104 h 1871282"/>
                    <a:gd name="connsiteX9" fmla="*/ 513573 w 1579577"/>
                    <a:gd name="connsiteY9" fmla="*/ 1184205 h 1871282"/>
                    <a:gd name="connsiteX10" fmla="*/ 459923 w 1579577"/>
                    <a:gd name="connsiteY10" fmla="*/ 1084051 h 1871282"/>
                    <a:gd name="connsiteX11" fmla="*/ 547984 w 1579577"/>
                    <a:gd name="connsiteY11" fmla="*/ 940802 h 1871282"/>
                    <a:gd name="connsiteX12" fmla="*/ 525524 w 1579577"/>
                    <a:gd name="connsiteY12" fmla="*/ 982592 h 1871282"/>
                    <a:gd name="connsiteX13" fmla="*/ 590099 w 1579577"/>
                    <a:gd name="connsiteY13" fmla="*/ 910686 h 1871282"/>
                    <a:gd name="connsiteX14" fmla="*/ 633288 w 1579577"/>
                    <a:gd name="connsiteY14" fmla="*/ 811374 h 1871282"/>
                    <a:gd name="connsiteX15" fmla="*/ 707246 w 1579577"/>
                    <a:gd name="connsiteY15" fmla="*/ 742225 h 1871282"/>
                    <a:gd name="connsiteX16" fmla="*/ 780365 w 1579577"/>
                    <a:gd name="connsiteY16" fmla="*/ 658602 h 1871282"/>
                    <a:gd name="connsiteX17" fmla="*/ 851896 w 1579577"/>
                    <a:gd name="connsiteY17" fmla="*/ 528334 h 1871282"/>
                    <a:gd name="connsiteX18" fmla="*/ 904424 w 1579577"/>
                    <a:gd name="connsiteY18" fmla="*/ 472118 h 1871282"/>
                    <a:gd name="connsiteX19" fmla="*/ 1025074 w 1579577"/>
                    <a:gd name="connsiteY19" fmla="*/ 274006 h 1871282"/>
                    <a:gd name="connsiteX20" fmla="*/ 1054955 w 1579577"/>
                    <a:gd name="connsiteY20" fmla="*/ 269103 h 1871282"/>
                    <a:gd name="connsiteX21" fmla="*/ 1099312 w 1579577"/>
                    <a:gd name="connsiteY21" fmla="*/ 172221 h 1871282"/>
                    <a:gd name="connsiteX22" fmla="*/ 1148151 w 1579577"/>
                    <a:gd name="connsiteY22" fmla="*/ 143550 h 1871282"/>
                    <a:gd name="connsiteX23" fmla="*/ 1210391 w 1579577"/>
                    <a:gd name="connsiteY23" fmla="*/ 94478 h 1871282"/>
                    <a:gd name="connsiteX24" fmla="*/ 1264179 w 1579577"/>
                    <a:gd name="connsiteY24" fmla="*/ 76503 h 1871282"/>
                    <a:gd name="connsiteX25" fmla="*/ 1327352 w 1579577"/>
                    <a:gd name="connsiteY25" fmla="*/ 37189 h 1871282"/>
                    <a:gd name="connsiteX26" fmla="*/ 1546147 w 1579577"/>
                    <a:gd name="connsiteY26" fmla="*/ 1330 h 1871282"/>
                    <a:gd name="connsiteX27" fmla="*/ 1529524 w 1579577"/>
                    <a:gd name="connsiteY27" fmla="*/ 86121 h 1871282"/>
                    <a:gd name="connsiteX28" fmla="*/ 1579577 w 1579577"/>
                    <a:gd name="connsiteY28" fmla="*/ 91025 h 1871282"/>
                    <a:gd name="connsiteX29" fmla="*/ 1558286 w 1579577"/>
                    <a:gd name="connsiteY29" fmla="*/ 165076 h 1871282"/>
                    <a:gd name="connsiteX30" fmla="*/ 1555905 w 1579577"/>
                    <a:gd name="connsiteY30" fmla="*/ 202522 h 1871282"/>
                    <a:gd name="connsiteX31" fmla="*/ 1520139 w 1579577"/>
                    <a:gd name="connsiteY31" fmla="*/ 310940 h 1871282"/>
                    <a:gd name="connsiteX32" fmla="*/ 1420968 w 1579577"/>
                    <a:gd name="connsiteY32" fmla="*/ 451853 h 1871282"/>
                    <a:gd name="connsiteX33" fmla="*/ 1468359 w 1579577"/>
                    <a:gd name="connsiteY33" fmla="*/ 427015 h 1871282"/>
                    <a:gd name="connsiteX34" fmla="*/ 1393373 w 1579577"/>
                    <a:gd name="connsiteY34" fmla="*/ 519511 h 1871282"/>
                    <a:gd name="connsiteX35" fmla="*/ 1383475 w 1579577"/>
                    <a:gd name="connsiteY35" fmla="*/ 567740 h 1871282"/>
                    <a:gd name="connsiteX36" fmla="*/ 1296443 w 1579577"/>
                    <a:gd name="connsiteY36" fmla="*/ 641700 h 1871282"/>
                    <a:gd name="connsiteX37" fmla="*/ 1231868 w 1579577"/>
                    <a:gd name="connsiteY37" fmla="*/ 724296 h 1871282"/>
                    <a:gd name="connsiteX38" fmla="*/ 1164961 w 1579577"/>
                    <a:gd name="connsiteY38" fmla="*/ 805632 h 1871282"/>
                    <a:gd name="connsiteX39" fmla="*/ 1031470 w 1579577"/>
                    <a:gd name="connsiteY39" fmla="*/ 727284 h 1871282"/>
                    <a:gd name="connsiteX40" fmla="*/ 1155249 w 1579577"/>
                    <a:gd name="connsiteY40" fmla="*/ 823795 h 1871282"/>
                    <a:gd name="connsiteX41" fmla="*/ 1077788 w 1579577"/>
                    <a:gd name="connsiteY41" fmla="*/ 909567 h 1871282"/>
                    <a:gd name="connsiteX42" fmla="*/ 1023999 w 1579577"/>
                    <a:gd name="connsiteY42" fmla="*/ 969331 h 1871282"/>
                    <a:gd name="connsiteX43" fmla="*/ 976047 w 1579577"/>
                    <a:gd name="connsiteY43" fmla="*/ 1044643 h 1871282"/>
                    <a:gd name="connsiteX44" fmla="*/ 940236 w 1579577"/>
                    <a:gd name="connsiteY44" fmla="*/ 1094789 h 1871282"/>
                    <a:gd name="connsiteX45" fmla="*/ 876922 w 1579577"/>
                    <a:gd name="connsiteY45" fmla="*/ 1166601 h 1871282"/>
                    <a:gd name="connsiteX46" fmla="*/ 839989 w 1579577"/>
                    <a:gd name="connsiteY46" fmla="*/ 1220250 h 1871282"/>
                    <a:gd name="connsiteX47" fmla="*/ 802870 w 1579577"/>
                    <a:gd name="connsiteY47" fmla="*/ 1262178 h 1871282"/>
                    <a:gd name="connsiteX48" fmla="*/ 764677 w 1579577"/>
                    <a:gd name="connsiteY48" fmla="*/ 1302800 h 1871282"/>
                    <a:gd name="connsiteX49" fmla="*/ 856331 w 1579577"/>
                    <a:gd name="connsiteY49" fmla="*/ 1332635 h 1871282"/>
                    <a:gd name="connsiteX50" fmla="*/ 745533 w 1579577"/>
                    <a:gd name="connsiteY50" fmla="*/ 1336324 h 1871282"/>
                    <a:gd name="connsiteX51" fmla="*/ 692679 w 1579577"/>
                    <a:gd name="connsiteY51" fmla="*/ 1405473 h 1871282"/>
                    <a:gd name="connsiteX52" fmla="*/ 617599 w 1579577"/>
                    <a:gd name="connsiteY52" fmla="*/ 1459402 h 1871282"/>
                    <a:gd name="connsiteX53" fmla="*/ 598036 w 1579577"/>
                    <a:gd name="connsiteY53" fmla="*/ 1478593 h 1871282"/>
                    <a:gd name="connsiteX54" fmla="*/ 521042 w 1579577"/>
                    <a:gd name="connsiteY54" fmla="*/ 1513330 h 1871282"/>
                    <a:gd name="connsiteX55" fmla="*/ 290527 w 1579577"/>
                    <a:gd name="connsiteY55" fmla="*/ 1602837 h 1871282"/>
                    <a:gd name="connsiteX56" fmla="*/ 150361 w 1579577"/>
                    <a:gd name="connsiteY56" fmla="*/ 1745852 h 1871282"/>
                    <a:gd name="connsiteX57" fmla="*/ 40824 w 1579577"/>
                    <a:gd name="connsiteY57" fmla="*/ 1867297 h 1871282"/>
                    <a:gd name="connsiteX58" fmla="*/ 344 w 1579577"/>
                    <a:gd name="connsiteY5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383817 w 1579577"/>
                    <a:gd name="connsiteY5" fmla="*/ 1160765 h 1871282"/>
                    <a:gd name="connsiteX6" fmla="*/ 399318 w 1579577"/>
                    <a:gd name="connsiteY6" fmla="*/ 1064255 h 1871282"/>
                    <a:gd name="connsiteX7" fmla="*/ 445729 w 1579577"/>
                    <a:gd name="connsiteY7" fmla="*/ 1158104 h 1871282"/>
                    <a:gd name="connsiteX8" fmla="*/ 513573 w 1579577"/>
                    <a:gd name="connsiteY8" fmla="*/ 1184205 h 1871282"/>
                    <a:gd name="connsiteX9" fmla="*/ 459923 w 1579577"/>
                    <a:gd name="connsiteY9" fmla="*/ 1084051 h 1871282"/>
                    <a:gd name="connsiteX10" fmla="*/ 547984 w 1579577"/>
                    <a:gd name="connsiteY10" fmla="*/ 940802 h 1871282"/>
                    <a:gd name="connsiteX11" fmla="*/ 525524 w 1579577"/>
                    <a:gd name="connsiteY11" fmla="*/ 982592 h 1871282"/>
                    <a:gd name="connsiteX12" fmla="*/ 590099 w 1579577"/>
                    <a:gd name="connsiteY12" fmla="*/ 910686 h 1871282"/>
                    <a:gd name="connsiteX13" fmla="*/ 633288 w 1579577"/>
                    <a:gd name="connsiteY13" fmla="*/ 811374 h 1871282"/>
                    <a:gd name="connsiteX14" fmla="*/ 707246 w 1579577"/>
                    <a:gd name="connsiteY14" fmla="*/ 742225 h 1871282"/>
                    <a:gd name="connsiteX15" fmla="*/ 780365 w 1579577"/>
                    <a:gd name="connsiteY15" fmla="*/ 658602 h 1871282"/>
                    <a:gd name="connsiteX16" fmla="*/ 851896 w 1579577"/>
                    <a:gd name="connsiteY16" fmla="*/ 528334 h 1871282"/>
                    <a:gd name="connsiteX17" fmla="*/ 904424 w 1579577"/>
                    <a:gd name="connsiteY17" fmla="*/ 472118 h 1871282"/>
                    <a:gd name="connsiteX18" fmla="*/ 1025074 w 1579577"/>
                    <a:gd name="connsiteY18" fmla="*/ 274006 h 1871282"/>
                    <a:gd name="connsiteX19" fmla="*/ 1054955 w 1579577"/>
                    <a:gd name="connsiteY19" fmla="*/ 269103 h 1871282"/>
                    <a:gd name="connsiteX20" fmla="*/ 1099312 w 1579577"/>
                    <a:gd name="connsiteY20" fmla="*/ 172221 h 1871282"/>
                    <a:gd name="connsiteX21" fmla="*/ 1148151 w 1579577"/>
                    <a:gd name="connsiteY21" fmla="*/ 143550 h 1871282"/>
                    <a:gd name="connsiteX22" fmla="*/ 1210391 w 1579577"/>
                    <a:gd name="connsiteY22" fmla="*/ 94478 h 1871282"/>
                    <a:gd name="connsiteX23" fmla="*/ 1264179 w 1579577"/>
                    <a:gd name="connsiteY23" fmla="*/ 76503 h 1871282"/>
                    <a:gd name="connsiteX24" fmla="*/ 1327352 w 1579577"/>
                    <a:gd name="connsiteY24" fmla="*/ 37189 h 1871282"/>
                    <a:gd name="connsiteX25" fmla="*/ 1546147 w 1579577"/>
                    <a:gd name="connsiteY25" fmla="*/ 1330 h 1871282"/>
                    <a:gd name="connsiteX26" fmla="*/ 1529524 w 1579577"/>
                    <a:gd name="connsiteY26" fmla="*/ 86121 h 1871282"/>
                    <a:gd name="connsiteX27" fmla="*/ 1579577 w 1579577"/>
                    <a:gd name="connsiteY27" fmla="*/ 91025 h 1871282"/>
                    <a:gd name="connsiteX28" fmla="*/ 1558286 w 1579577"/>
                    <a:gd name="connsiteY28" fmla="*/ 165076 h 1871282"/>
                    <a:gd name="connsiteX29" fmla="*/ 1555905 w 1579577"/>
                    <a:gd name="connsiteY29" fmla="*/ 202522 h 1871282"/>
                    <a:gd name="connsiteX30" fmla="*/ 1520139 w 1579577"/>
                    <a:gd name="connsiteY30" fmla="*/ 310940 h 1871282"/>
                    <a:gd name="connsiteX31" fmla="*/ 1420968 w 1579577"/>
                    <a:gd name="connsiteY31" fmla="*/ 451853 h 1871282"/>
                    <a:gd name="connsiteX32" fmla="*/ 1468359 w 1579577"/>
                    <a:gd name="connsiteY32" fmla="*/ 427015 h 1871282"/>
                    <a:gd name="connsiteX33" fmla="*/ 1393373 w 1579577"/>
                    <a:gd name="connsiteY33" fmla="*/ 519511 h 1871282"/>
                    <a:gd name="connsiteX34" fmla="*/ 1383475 w 1579577"/>
                    <a:gd name="connsiteY34" fmla="*/ 567740 h 1871282"/>
                    <a:gd name="connsiteX35" fmla="*/ 1296443 w 1579577"/>
                    <a:gd name="connsiteY35" fmla="*/ 641700 h 1871282"/>
                    <a:gd name="connsiteX36" fmla="*/ 1231868 w 1579577"/>
                    <a:gd name="connsiteY36" fmla="*/ 724296 h 1871282"/>
                    <a:gd name="connsiteX37" fmla="*/ 1164961 w 1579577"/>
                    <a:gd name="connsiteY37" fmla="*/ 805632 h 1871282"/>
                    <a:gd name="connsiteX38" fmla="*/ 1031470 w 1579577"/>
                    <a:gd name="connsiteY38" fmla="*/ 727284 h 1871282"/>
                    <a:gd name="connsiteX39" fmla="*/ 1155249 w 1579577"/>
                    <a:gd name="connsiteY39" fmla="*/ 823795 h 1871282"/>
                    <a:gd name="connsiteX40" fmla="*/ 1077788 w 1579577"/>
                    <a:gd name="connsiteY40" fmla="*/ 909567 h 1871282"/>
                    <a:gd name="connsiteX41" fmla="*/ 1023999 w 1579577"/>
                    <a:gd name="connsiteY41" fmla="*/ 969331 h 1871282"/>
                    <a:gd name="connsiteX42" fmla="*/ 976047 w 1579577"/>
                    <a:gd name="connsiteY42" fmla="*/ 1044643 h 1871282"/>
                    <a:gd name="connsiteX43" fmla="*/ 940236 w 1579577"/>
                    <a:gd name="connsiteY43" fmla="*/ 1094789 h 1871282"/>
                    <a:gd name="connsiteX44" fmla="*/ 876922 w 1579577"/>
                    <a:gd name="connsiteY44" fmla="*/ 1166601 h 1871282"/>
                    <a:gd name="connsiteX45" fmla="*/ 839989 w 1579577"/>
                    <a:gd name="connsiteY45" fmla="*/ 1220250 h 1871282"/>
                    <a:gd name="connsiteX46" fmla="*/ 802870 w 1579577"/>
                    <a:gd name="connsiteY46" fmla="*/ 1262178 h 1871282"/>
                    <a:gd name="connsiteX47" fmla="*/ 764677 w 1579577"/>
                    <a:gd name="connsiteY47" fmla="*/ 1302800 h 1871282"/>
                    <a:gd name="connsiteX48" fmla="*/ 856331 w 1579577"/>
                    <a:gd name="connsiteY48" fmla="*/ 1332635 h 1871282"/>
                    <a:gd name="connsiteX49" fmla="*/ 745533 w 1579577"/>
                    <a:gd name="connsiteY49" fmla="*/ 1336324 h 1871282"/>
                    <a:gd name="connsiteX50" fmla="*/ 692679 w 1579577"/>
                    <a:gd name="connsiteY50" fmla="*/ 1405473 h 1871282"/>
                    <a:gd name="connsiteX51" fmla="*/ 617599 w 1579577"/>
                    <a:gd name="connsiteY51" fmla="*/ 1459402 h 1871282"/>
                    <a:gd name="connsiteX52" fmla="*/ 598036 w 1579577"/>
                    <a:gd name="connsiteY52" fmla="*/ 1478593 h 1871282"/>
                    <a:gd name="connsiteX53" fmla="*/ 521042 w 1579577"/>
                    <a:gd name="connsiteY53" fmla="*/ 1513330 h 1871282"/>
                    <a:gd name="connsiteX54" fmla="*/ 290527 w 1579577"/>
                    <a:gd name="connsiteY54" fmla="*/ 1602837 h 1871282"/>
                    <a:gd name="connsiteX55" fmla="*/ 150361 w 1579577"/>
                    <a:gd name="connsiteY55" fmla="*/ 1745852 h 1871282"/>
                    <a:gd name="connsiteX56" fmla="*/ 40824 w 1579577"/>
                    <a:gd name="connsiteY56" fmla="*/ 1867297 h 1871282"/>
                    <a:gd name="connsiteX57" fmla="*/ 344 w 1579577"/>
                    <a:gd name="connsiteY5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399318 w 1579577"/>
                    <a:gd name="connsiteY5" fmla="*/ 1064255 h 1871282"/>
                    <a:gd name="connsiteX6" fmla="*/ 445729 w 1579577"/>
                    <a:gd name="connsiteY6" fmla="*/ 1158104 h 1871282"/>
                    <a:gd name="connsiteX7" fmla="*/ 513573 w 1579577"/>
                    <a:gd name="connsiteY7" fmla="*/ 1184205 h 1871282"/>
                    <a:gd name="connsiteX8" fmla="*/ 459923 w 1579577"/>
                    <a:gd name="connsiteY8" fmla="*/ 1084051 h 1871282"/>
                    <a:gd name="connsiteX9" fmla="*/ 547984 w 1579577"/>
                    <a:gd name="connsiteY9" fmla="*/ 940802 h 1871282"/>
                    <a:gd name="connsiteX10" fmla="*/ 525524 w 1579577"/>
                    <a:gd name="connsiteY10" fmla="*/ 982592 h 1871282"/>
                    <a:gd name="connsiteX11" fmla="*/ 590099 w 1579577"/>
                    <a:gd name="connsiteY11" fmla="*/ 910686 h 1871282"/>
                    <a:gd name="connsiteX12" fmla="*/ 633288 w 1579577"/>
                    <a:gd name="connsiteY12" fmla="*/ 811374 h 1871282"/>
                    <a:gd name="connsiteX13" fmla="*/ 707246 w 1579577"/>
                    <a:gd name="connsiteY13" fmla="*/ 742225 h 1871282"/>
                    <a:gd name="connsiteX14" fmla="*/ 780365 w 1579577"/>
                    <a:gd name="connsiteY14" fmla="*/ 658602 h 1871282"/>
                    <a:gd name="connsiteX15" fmla="*/ 851896 w 1579577"/>
                    <a:gd name="connsiteY15" fmla="*/ 528334 h 1871282"/>
                    <a:gd name="connsiteX16" fmla="*/ 904424 w 1579577"/>
                    <a:gd name="connsiteY16" fmla="*/ 472118 h 1871282"/>
                    <a:gd name="connsiteX17" fmla="*/ 1025074 w 1579577"/>
                    <a:gd name="connsiteY17" fmla="*/ 274006 h 1871282"/>
                    <a:gd name="connsiteX18" fmla="*/ 1054955 w 1579577"/>
                    <a:gd name="connsiteY18" fmla="*/ 269103 h 1871282"/>
                    <a:gd name="connsiteX19" fmla="*/ 1099312 w 1579577"/>
                    <a:gd name="connsiteY19" fmla="*/ 172221 h 1871282"/>
                    <a:gd name="connsiteX20" fmla="*/ 1148151 w 1579577"/>
                    <a:gd name="connsiteY20" fmla="*/ 143550 h 1871282"/>
                    <a:gd name="connsiteX21" fmla="*/ 1210391 w 1579577"/>
                    <a:gd name="connsiteY21" fmla="*/ 94478 h 1871282"/>
                    <a:gd name="connsiteX22" fmla="*/ 1264179 w 1579577"/>
                    <a:gd name="connsiteY22" fmla="*/ 76503 h 1871282"/>
                    <a:gd name="connsiteX23" fmla="*/ 1327352 w 1579577"/>
                    <a:gd name="connsiteY23" fmla="*/ 37189 h 1871282"/>
                    <a:gd name="connsiteX24" fmla="*/ 1546147 w 1579577"/>
                    <a:gd name="connsiteY24" fmla="*/ 1330 h 1871282"/>
                    <a:gd name="connsiteX25" fmla="*/ 1529524 w 1579577"/>
                    <a:gd name="connsiteY25" fmla="*/ 86121 h 1871282"/>
                    <a:gd name="connsiteX26" fmla="*/ 1579577 w 1579577"/>
                    <a:gd name="connsiteY26" fmla="*/ 91025 h 1871282"/>
                    <a:gd name="connsiteX27" fmla="*/ 1558286 w 1579577"/>
                    <a:gd name="connsiteY27" fmla="*/ 165076 h 1871282"/>
                    <a:gd name="connsiteX28" fmla="*/ 1555905 w 1579577"/>
                    <a:gd name="connsiteY28" fmla="*/ 202522 h 1871282"/>
                    <a:gd name="connsiteX29" fmla="*/ 1520139 w 1579577"/>
                    <a:gd name="connsiteY29" fmla="*/ 310940 h 1871282"/>
                    <a:gd name="connsiteX30" fmla="*/ 1420968 w 1579577"/>
                    <a:gd name="connsiteY30" fmla="*/ 451853 h 1871282"/>
                    <a:gd name="connsiteX31" fmla="*/ 1468359 w 1579577"/>
                    <a:gd name="connsiteY31" fmla="*/ 427015 h 1871282"/>
                    <a:gd name="connsiteX32" fmla="*/ 1393373 w 1579577"/>
                    <a:gd name="connsiteY32" fmla="*/ 519511 h 1871282"/>
                    <a:gd name="connsiteX33" fmla="*/ 1383475 w 1579577"/>
                    <a:gd name="connsiteY33" fmla="*/ 567740 h 1871282"/>
                    <a:gd name="connsiteX34" fmla="*/ 1296443 w 1579577"/>
                    <a:gd name="connsiteY34" fmla="*/ 641700 h 1871282"/>
                    <a:gd name="connsiteX35" fmla="*/ 1231868 w 1579577"/>
                    <a:gd name="connsiteY35" fmla="*/ 724296 h 1871282"/>
                    <a:gd name="connsiteX36" fmla="*/ 1164961 w 1579577"/>
                    <a:gd name="connsiteY36" fmla="*/ 805632 h 1871282"/>
                    <a:gd name="connsiteX37" fmla="*/ 1031470 w 1579577"/>
                    <a:gd name="connsiteY37" fmla="*/ 727284 h 1871282"/>
                    <a:gd name="connsiteX38" fmla="*/ 1155249 w 1579577"/>
                    <a:gd name="connsiteY38" fmla="*/ 823795 h 1871282"/>
                    <a:gd name="connsiteX39" fmla="*/ 1077788 w 1579577"/>
                    <a:gd name="connsiteY39" fmla="*/ 909567 h 1871282"/>
                    <a:gd name="connsiteX40" fmla="*/ 1023999 w 1579577"/>
                    <a:gd name="connsiteY40" fmla="*/ 969331 h 1871282"/>
                    <a:gd name="connsiteX41" fmla="*/ 976047 w 1579577"/>
                    <a:gd name="connsiteY41" fmla="*/ 1044643 h 1871282"/>
                    <a:gd name="connsiteX42" fmla="*/ 940236 w 1579577"/>
                    <a:gd name="connsiteY42" fmla="*/ 1094789 h 1871282"/>
                    <a:gd name="connsiteX43" fmla="*/ 876922 w 1579577"/>
                    <a:gd name="connsiteY43" fmla="*/ 1166601 h 1871282"/>
                    <a:gd name="connsiteX44" fmla="*/ 839989 w 1579577"/>
                    <a:gd name="connsiteY44" fmla="*/ 1220250 h 1871282"/>
                    <a:gd name="connsiteX45" fmla="*/ 802870 w 1579577"/>
                    <a:gd name="connsiteY45" fmla="*/ 1262178 h 1871282"/>
                    <a:gd name="connsiteX46" fmla="*/ 764677 w 1579577"/>
                    <a:gd name="connsiteY46" fmla="*/ 1302800 h 1871282"/>
                    <a:gd name="connsiteX47" fmla="*/ 856331 w 1579577"/>
                    <a:gd name="connsiteY47" fmla="*/ 1332635 h 1871282"/>
                    <a:gd name="connsiteX48" fmla="*/ 745533 w 1579577"/>
                    <a:gd name="connsiteY48" fmla="*/ 1336324 h 1871282"/>
                    <a:gd name="connsiteX49" fmla="*/ 692679 w 1579577"/>
                    <a:gd name="connsiteY49" fmla="*/ 1405473 h 1871282"/>
                    <a:gd name="connsiteX50" fmla="*/ 617599 w 1579577"/>
                    <a:gd name="connsiteY50" fmla="*/ 1459402 h 1871282"/>
                    <a:gd name="connsiteX51" fmla="*/ 598036 w 1579577"/>
                    <a:gd name="connsiteY51" fmla="*/ 1478593 h 1871282"/>
                    <a:gd name="connsiteX52" fmla="*/ 521042 w 1579577"/>
                    <a:gd name="connsiteY52" fmla="*/ 1513330 h 1871282"/>
                    <a:gd name="connsiteX53" fmla="*/ 290527 w 1579577"/>
                    <a:gd name="connsiteY53" fmla="*/ 1602837 h 1871282"/>
                    <a:gd name="connsiteX54" fmla="*/ 150361 w 1579577"/>
                    <a:gd name="connsiteY54" fmla="*/ 1745852 h 1871282"/>
                    <a:gd name="connsiteX55" fmla="*/ 40824 w 1579577"/>
                    <a:gd name="connsiteY55" fmla="*/ 1867297 h 1871282"/>
                    <a:gd name="connsiteX56" fmla="*/ 344 w 1579577"/>
                    <a:gd name="connsiteY5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445729 w 1579577"/>
                    <a:gd name="connsiteY5" fmla="*/ 1158104 h 1871282"/>
                    <a:gd name="connsiteX6" fmla="*/ 513573 w 1579577"/>
                    <a:gd name="connsiteY6" fmla="*/ 1184205 h 1871282"/>
                    <a:gd name="connsiteX7" fmla="*/ 459923 w 1579577"/>
                    <a:gd name="connsiteY7" fmla="*/ 1084051 h 1871282"/>
                    <a:gd name="connsiteX8" fmla="*/ 547984 w 1579577"/>
                    <a:gd name="connsiteY8" fmla="*/ 940802 h 1871282"/>
                    <a:gd name="connsiteX9" fmla="*/ 525524 w 1579577"/>
                    <a:gd name="connsiteY9" fmla="*/ 982592 h 1871282"/>
                    <a:gd name="connsiteX10" fmla="*/ 590099 w 1579577"/>
                    <a:gd name="connsiteY10" fmla="*/ 910686 h 1871282"/>
                    <a:gd name="connsiteX11" fmla="*/ 633288 w 1579577"/>
                    <a:gd name="connsiteY11" fmla="*/ 811374 h 1871282"/>
                    <a:gd name="connsiteX12" fmla="*/ 707246 w 1579577"/>
                    <a:gd name="connsiteY12" fmla="*/ 742225 h 1871282"/>
                    <a:gd name="connsiteX13" fmla="*/ 780365 w 1579577"/>
                    <a:gd name="connsiteY13" fmla="*/ 658602 h 1871282"/>
                    <a:gd name="connsiteX14" fmla="*/ 851896 w 1579577"/>
                    <a:gd name="connsiteY14" fmla="*/ 528334 h 1871282"/>
                    <a:gd name="connsiteX15" fmla="*/ 904424 w 1579577"/>
                    <a:gd name="connsiteY15" fmla="*/ 472118 h 1871282"/>
                    <a:gd name="connsiteX16" fmla="*/ 1025074 w 1579577"/>
                    <a:gd name="connsiteY16" fmla="*/ 274006 h 1871282"/>
                    <a:gd name="connsiteX17" fmla="*/ 1054955 w 1579577"/>
                    <a:gd name="connsiteY17" fmla="*/ 269103 h 1871282"/>
                    <a:gd name="connsiteX18" fmla="*/ 1099312 w 1579577"/>
                    <a:gd name="connsiteY18" fmla="*/ 172221 h 1871282"/>
                    <a:gd name="connsiteX19" fmla="*/ 1148151 w 1579577"/>
                    <a:gd name="connsiteY19" fmla="*/ 143550 h 1871282"/>
                    <a:gd name="connsiteX20" fmla="*/ 1210391 w 1579577"/>
                    <a:gd name="connsiteY20" fmla="*/ 94478 h 1871282"/>
                    <a:gd name="connsiteX21" fmla="*/ 1264179 w 1579577"/>
                    <a:gd name="connsiteY21" fmla="*/ 76503 h 1871282"/>
                    <a:gd name="connsiteX22" fmla="*/ 1327352 w 1579577"/>
                    <a:gd name="connsiteY22" fmla="*/ 37189 h 1871282"/>
                    <a:gd name="connsiteX23" fmla="*/ 1546147 w 1579577"/>
                    <a:gd name="connsiteY23" fmla="*/ 1330 h 1871282"/>
                    <a:gd name="connsiteX24" fmla="*/ 1529524 w 1579577"/>
                    <a:gd name="connsiteY24" fmla="*/ 86121 h 1871282"/>
                    <a:gd name="connsiteX25" fmla="*/ 1579577 w 1579577"/>
                    <a:gd name="connsiteY25" fmla="*/ 91025 h 1871282"/>
                    <a:gd name="connsiteX26" fmla="*/ 1558286 w 1579577"/>
                    <a:gd name="connsiteY26" fmla="*/ 165076 h 1871282"/>
                    <a:gd name="connsiteX27" fmla="*/ 1555905 w 1579577"/>
                    <a:gd name="connsiteY27" fmla="*/ 202522 h 1871282"/>
                    <a:gd name="connsiteX28" fmla="*/ 1520139 w 1579577"/>
                    <a:gd name="connsiteY28" fmla="*/ 310940 h 1871282"/>
                    <a:gd name="connsiteX29" fmla="*/ 1420968 w 1579577"/>
                    <a:gd name="connsiteY29" fmla="*/ 451853 h 1871282"/>
                    <a:gd name="connsiteX30" fmla="*/ 1468359 w 1579577"/>
                    <a:gd name="connsiteY30" fmla="*/ 427015 h 1871282"/>
                    <a:gd name="connsiteX31" fmla="*/ 1393373 w 1579577"/>
                    <a:gd name="connsiteY31" fmla="*/ 519511 h 1871282"/>
                    <a:gd name="connsiteX32" fmla="*/ 1383475 w 1579577"/>
                    <a:gd name="connsiteY32" fmla="*/ 567740 h 1871282"/>
                    <a:gd name="connsiteX33" fmla="*/ 1296443 w 1579577"/>
                    <a:gd name="connsiteY33" fmla="*/ 641700 h 1871282"/>
                    <a:gd name="connsiteX34" fmla="*/ 1231868 w 1579577"/>
                    <a:gd name="connsiteY34" fmla="*/ 724296 h 1871282"/>
                    <a:gd name="connsiteX35" fmla="*/ 1164961 w 1579577"/>
                    <a:gd name="connsiteY35" fmla="*/ 805632 h 1871282"/>
                    <a:gd name="connsiteX36" fmla="*/ 1031470 w 1579577"/>
                    <a:gd name="connsiteY36" fmla="*/ 727284 h 1871282"/>
                    <a:gd name="connsiteX37" fmla="*/ 1155249 w 1579577"/>
                    <a:gd name="connsiteY37" fmla="*/ 823795 h 1871282"/>
                    <a:gd name="connsiteX38" fmla="*/ 1077788 w 1579577"/>
                    <a:gd name="connsiteY38" fmla="*/ 909567 h 1871282"/>
                    <a:gd name="connsiteX39" fmla="*/ 1023999 w 1579577"/>
                    <a:gd name="connsiteY39" fmla="*/ 969331 h 1871282"/>
                    <a:gd name="connsiteX40" fmla="*/ 976047 w 1579577"/>
                    <a:gd name="connsiteY40" fmla="*/ 1044643 h 1871282"/>
                    <a:gd name="connsiteX41" fmla="*/ 940236 w 1579577"/>
                    <a:gd name="connsiteY41" fmla="*/ 1094789 h 1871282"/>
                    <a:gd name="connsiteX42" fmla="*/ 876922 w 1579577"/>
                    <a:gd name="connsiteY42" fmla="*/ 1166601 h 1871282"/>
                    <a:gd name="connsiteX43" fmla="*/ 839989 w 1579577"/>
                    <a:gd name="connsiteY43" fmla="*/ 1220250 h 1871282"/>
                    <a:gd name="connsiteX44" fmla="*/ 802870 w 1579577"/>
                    <a:gd name="connsiteY44" fmla="*/ 1262178 h 1871282"/>
                    <a:gd name="connsiteX45" fmla="*/ 764677 w 1579577"/>
                    <a:gd name="connsiteY45" fmla="*/ 1302800 h 1871282"/>
                    <a:gd name="connsiteX46" fmla="*/ 856331 w 1579577"/>
                    <a:gd name="connsiteY46" fmla="*/ 1332635 h 1871282"/>
                    <a:gd name="connsiteX47" fmla="*/ 745533 w 1579577"/>
                    <a:gd name="connsiteY47" fmla="*/ 1336324 h 1871282"/>
                    <a:gd name="connsiteX48" fmla="*/ 692679 w 1579577"/>
                    <a:gd name="connsiteY48" fmla="*/ 1405473 h 1871282"/>
                    <a:gd name="connsiteX49" fmla="*/ 617599 w 1579577"/>
                    <a:gd name="connsiteY49" fmla="*/ 1459402 h 1871282"/>
                    <a:gd name="connsiteX50" fmla="*/ 598036 w 1579577"/>
                    <a:gd name="connsiteY50" fmla="*/ 1478593 h 1871282"/>
                    <a:gd name="connsiteX51" fmla="*/ 521042 w 1579577"/>
                    <a:gd name="connsiteY51" fmla="*/ 1513330 h 1871282"/>
                    <a:gd name="connsiteX52" fmla="*/ 290527 w 1579577"/>
                    <a:gd name="connsiteY52" fmla="*/ 1602837 h 1871282"/>
                    <a:gd name="connsiteX53" fmla="*/ 150361 w 1579577"/>
                    <a:gd name="connsiteY53" fmla="*/ 1745852 h 1871282"/>
                    <a:gd name="connsiteX54" fmla="*/ 40824 w 1579577"/>
                    <a:gd name="connsiteY54" fmla="*/ 1867297 h 1871282"/>
                    <a:gd name="connsiteX55" fmla="*/ 344 w 1579577"/>
                    <a:gd name="connsiteY5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459923 w 1579577"/>
                    <a:gd name="connsiteY6" fmla="*/ 1084051 h 1871282"/>
                    <a:gd name="connsiteX7" fmla="*/ 547984 w 1579577"/>
                    <a:gd name="connsiteY7" fmla="*/ 940802 h 1871282"/>
                    <a:gd name="connsiteX8" fmla="*/ 525524 w 1579577"/>
                    <a:gd name="connsiteY8" fmla="*/ 982592 h 1871282"/>
                    <a:gd name="connsiteX9" fmla="*/ 590099 w 1579577"/>
                    <a:gd name="connsiteY9" fmla="*/ 910686 h 1871282"/>
                    <a:gd name="connsiteX10" fmla="*/ 633288 w 1579577"/>
                    <a:gd name="connsiteY10" fmla="*/ 811374 h 1871282"/>
                    <a:gd name="connsiteX11" fmla="*/ 707246 w 1579577"/>
                    <a:gd name="connsiteY11" fmla="*/ 742225 h 1871282"/>
                    <a:gd name="connsiteX12" fmla="*/ 780365 w 1579577"/>
                    <a:gd name="connsiteY12" fmla="*/ 658602 h 1871282"/>
                    <a:gd name="connsiteX13" fmla="*/ 851896 w 1579577"/>
                    <a:gd name="connsiteY13" fmla="*/ 528334 h 1871282"/>
                    <a:gd name="connsiteX14" fmla="*/ 904424 w 1579577"/>
                    <a:gd name="connsiteY14" fmla="*/ 472118 h 1871282"/>
                    <a:gd name="connsiteX15" fmla="*/ 1025074 w 1579577"/>
                    <a:gd name="connsiteY15" fmla="*/ 274006 h 1871282"/>
                    <a:gd name="connsiteX16" fmla="*/ 1054955 w 1579577"/>
                    <a:gd name="connsiteY16" fmla="*/ 269103 h 1871282"/>
                    <a:gd name="connsiteX17" fmla="*/ 1099312 w 1579577"/>
                    <a:gd name="connsiteY17" fmla="*/ 172221 h 1871282"/>
                    <a:gd name="connsiteX18" fmla="*/ 1148151 w 1579577"/>
                    <a:gd name="connsiteY18" fmla="*/ 143550 h 1871282"/>
                    <a:gd name="connsiteX19" fmla="*/ 1210391 w 1579577"/>
                    <a:gd name="connsiteY19" fmla="*/ 94478 h 1871282"/>
                    <a:gd name="connsiteX20" fmla="*/ 1264179 w 1579577"/>
                    <a:gd name="connsiteY20" fmla="*/ 76503 h 1871282"/>
                    <a:gd name="connsiteX21" fmla="*/ 1327352 w 1579577"/>
                    <a:gd name="connsiteY21" fmla="*/ 37189 h 1871282"/>
                    <a:gd name="connsiteX22" fmla="*/ 1546147 w 1579577"/>
                    <a:gd name="connsiteY22" fmla="*/ 1330 h 1871282"/>
                    <a:gd name="connsiteX23" fmla="*/ 1529524 w 1579577"/>
                    <a:gd name="connsiteY23" fmla="*/ 86121 h 1871282"/>
                    <a:gd name="connsiteX24" fmla="*/ 1579577 w 1579577"/>
                    <a:gd name="connsiteY24" fmla="*/ 91025 h 1871282"/>
                    <a:gd name="connsiteX25" fmla="*/ 1558286 w 1579577"/>
                    <a:gd name="connsiteY25" fmla="*/ 165076 h 1871282"/>
                    <a:gd name="connsiteX26" fmla="*/ 1555905 w 1579577"/>
                    <a:gd name="connsiteY26" fmla="*/ 202522 h 1871282"/>
                    <a:gd name="connsiteX27" fmla="*/ 1520139 w 1579577"/>
                    <a:gd name="connsiteY27" fmla="*/ 310940 h 1871282"/>
                    <a:gd name="connsiteX28" fmla="*/ 1420968 w 1579577"/>
                    <a:gd name="connsiteY28" fmla="*/ 451853 h 1871282"/>
                    <a:gd name="connsiteX29" fmla="*/ 1468359 w 1579577"/>
                    <a:gd name="connsiteY29" fmla="*/ 427015 h 1871282"/>
                    <a:gd name="connsiteX30" fmla="*/ 1393373 w 1579577"/>
                    <a:gd name="connsiteY30" fmla="*/ 519511 h 1871282"/>
                    <a:gd name="connsiteX31" fmla="*/ 1383475 w 1579577"/>
                    <a:gd name="connsiteY31" fmla="*/ 567740 h 1871282"/>
                    <a:gd name="connsiteX32" fmla="*/ 1296443 w 1579577"/>
                    <a:gd name="connsiteY32" fmla="*/ 641700 h 1871282"/>
                    <a:gd name="connsiteX33" fmla="*/ 1231868 w 1579577"/>
                    <a:gd name="connsiteY33" fmla="*/ 724296 h 1871282"/>
                    <a:gd name="connsiteX34" fmla="*/ 1164961 w 1579577"/>
                    <a:gd name="connsiteY34" fmla="*/ 805632 h 1871282"/>
                    <a:gd name="connsiteX35" fmla="*/ 1031470 w 1579577"/>
                    <a:gd name="connsiteY35" fmla="*/ 727284 h 1871282"/>
                    <a:gd name="connsiteX36" fmla="*/ 1155249 w 1579577"/>
                    <a:gd name="connsiteY36" fmla="*/ 823795 h 1871282"/>
                    <a:gd name="connsiteX37" fmla="*/ 1077788 w 1579577"/>
                    <a:gd name="connsiteY37" fmla="*/ 909567 h 1871282"/>
                    <a:gd name="connsiteX38" fmla="*/ 1023999 w 1579577"/>
                    <a:gd name="connsiteY38" fmla="*/ 969331 h 1871282"/>
                    <a:gd name="connsiteX39" fmla="*/ 976047 w 1579577"/>
                    <a:gd name="connsiteY39" fmla="*/ 1044643 h 1871282"/>
                    <a:gd name="connsiteX40" fmla="*/ 940236 w 1579577"/>
                    <a:gd name="connsiteY40" fmla="*/ 1094789 h 1871282"/>
                    <a:gd name="connsiteX41" fmla="*/ 876922 w 1579577"/>
                    <a:gd name="connsiteY41" fmla="*/ 1166601 h 1871282"/>
                    <a:gd name="connsiteX42" fmla="*/ 839989 w 1579577"/>
                    <a:gd name="connsiteY42" fmla="*/ 1220250 h 1871282"/>
                    <a:gd name="connsiteX43" fmla="*/ 802870 w 1579577"/>
                    <a:gd name="connsiteY43" fmla="*/ 1262178 h 1871282"/>
                    <a:gd name="connsiteX44" fmla="*/ 764677 w 1579577"/>
                    <a:gd name="connsiteY44" fmla="*/ 1302800 h 1871282"/>
                    <a:gd name="connsiteX45" fmla="*/ 856331 w 1579577"/>
                    <a:gd name="connsiteY45" fmla="*/ 1332635 h 1871282"/>
                    <a:gd name="connsiteX46" fmla="*/ 745533 w 1579577"/>
                    <a:gd name="connsiteY46" fmla="*/ 1336324 h 1871282"/>
                    <a:gd name="connsiteX47" fmla="*/ 692679 w 1579577"/>
                    <a:gd name="connsiteY47" fmla="*/ 1405473 h 1871282"/>
                    <a:gd name="connsiteX48" fmla="*/ 617599 w 1579577"/>
                    <a:gd name="connsiteY48" fmla="*/ 1459402 h 1871282"/>
                    <a:gd name="connsiteX49" fmla="*/ 598036 w 1579577"/>
                    <a:gd name="connsiteY49" fmla="*/ 1478593 h 1871282"/>
                    <a:gd name="connsiteX50" fmla="*/ 521042 w 1579577"/>
                    <a:gd name="connsiteY50" fmla="*/ 1513330 h 1871282"/>
                    <a:gd name="connsiteX51" fmla="*/ 290527 w 1579577"/>
                    <a:gd name="connsiteY51" fmla="*/ 1602837 h 1871282"/>
                    <a:gd name="connsiteX52" fmla="*/ 150361 w 1579577"/>
                    <a:gd name="connsiteY52" fmla="*/ 1745852 h 1871282"/>
                    <a:gd name="connsiteX53" fmla="*/ 40824 w 1579577"/>
                    <a:gd name="connsiteY53" fmla="*/ 1867297 h 1871282"/>
                    <a:gd name="connsiteX54" fmla="*/ 344 w 1579577"/>
                    <a:gd name="connsiteY5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547984 w 1579577"/>
                    <a:gd name="connsiteY6" fmla="*/ 940802 h 1871282"/>
                    <a:gd name="connsiteX7" fmla="*/ 525524 w 1579577"/>
                    <a:gd name="connsiteY7" fmla="*/ 982592 h 1871282"/>
                    <a:gd name="connsiteX8" fmla="*/ 590099 w 1579577"/>
                    <a:gd name="connsiteY8" fmla="*/ 910686 h 1871282"/>
                    <a:gd name="connsiteX9" fmla="*/ 633288 w 1579577"/>
                    <a:gd name="connsiteY9" fmla="*/ 811374 h 1871282"/>
                    <a:gd name="connsiteX10" fmla="*/ 707246 w 1579577"/>
                    <a:gd name="connsiteY10" fmla="*/ 742225 h 1871282"/>
                    <a:gd name="connsiteX11" fmla="*/ 780365 w 1579577"/>
                    <a:gd name="connsiteY11" fmla="*/ 658602 h 1871282"/>
                    <a:gd name="connsiteX12" fmla="*/ 851896 w 1579577"/>
                    <a:gd name="connsiteY12" fmla="*/ 528334 h 1871282"/>
                    <a:gd name="connsiteX13" fmla="*/ 904424 w 1579577"/>
                    <a:gd name="connsiteY13" fmla="*/ 472118 h 1871282"/>
                    <a:gd name="connsiteX14" fmla="*/ 1025074 w 1579577"/>
                    <a:gd name="connsiteY14" fmla="*/ 274006 h 1871282"/>
                    <a:gd name="connsiteX15" fmla="*/ 1054955 w 1579577"/>
                    <a:gd name="connsiteY15" fmla="*/ 269103 h 1871282"/>
                    <a:gd name="connsiteX16" fmla="*/ 1099312 w 1579577"/>
                    <a:gd name="connsiteY16" fmla="*/ 172221 h 1871282"/>
                    <a:gd name="connsiteX17" fmla="*/ 1148151 w 1579577"/>
                    <a:gd name="connsiteY17" fmla="*/ 143550 h 1871282"/>
                    <a:gd name="connsiteX18" fmla="*/ 1210391 w 1579577"/>
                    <a:gd name="connsiteY18" fmla="*/ 94478 h 1871282"/>
                    <a:gd name="connsiteX19" fmla="*/ 1264179 w 1579577"/>
                    <a:gd name="connsiteY19" fmla="*/ 76503 h 1871282"/>
                    <a:gd name="connsiteX20" fmla="*/ 1327352 w 1579577"/>
                    <a:gd name="connsiteY20" fmla="*/ 37189 h 1871282"/>
                    <a:gd name="connsiteX21" fmla="*/ 1546147 w 1579577"/>
                    <a:gd name="connsiteY21" fmla="*/ 1330 h 1871282"/>
                    <a:gd name="connsiteX22" fmla="*/ 1529524 w 1579577"/>
                    <a:gd name="connsiteY22" fmla="*/ 86121 h 1871282"/>
                    <a:gd name="connsiteX23" fmla="*/ 1579577 w 1579577"/>
                    <a:gd name="connsiteY23" fmla="*/ 91025 h 1871282"/>
                    <a:gd name="connsiteX24" fmla="*/ 1558286 w 1579577"/>
                    <a:gd name="connsiteY24" fmla="*/ 165076 h 1871282"/>
                    <a:gd name="connsiteX25" fmla="*/ 1555905 w 1579577"/>
                    <a:gd name="connsiteY25" fmla="*/ 202522 h 1871282"/>
                    <a:gd name="connsiteX26" fmla="*/ 1520139 w 1579577"/>
                    <a:gd name="connsiteY26" fmla="*/ 310940 h 1871282"/>
                    <a:gd name="connsiteX27" fmla="*/ 1420968 w 1579577"/>
                    <a:gd name="connsiteY27" fmla="*/ 451853 h 1871282"/>
                    <a:gd name="connsiteX28" fmla="*/ 1468359 w 1579577"/>
                    <a:gd name="connsiteY28" fmla="*/ 427015 h 1871282"/>
                    <a:gd name="connsiteX29" fmla="*/ 1393373 w 1579577"/>
                    <a:gd name="connsiteY29" fmla="*/ 519511 h 1871282"/>
                    <a:gd name="connsiteX30" fmla="*/ 1383475 w 1579577"/>
                    <a:gd name="connsiteY30" fmla="*/ 567740 h 1871282"/>
                    <a:gd name="connsiteX31" fmla="*/ 1296443 w 1579577"/>
                    <a:gd name="connsiteY31" fmla="*/ 641700 h 1871282"/>
                    <a:gd name="connsiteX32" fmla="*/ 1231868 w 1579577"/>
                    <a:gd name="connsiteY32" fmla="*/ 724296 h 1871282"/>
                    <a:gd name="connsiteX33" fmla="*/ 1164961 w 1579577"/>
                    <a:gd name="connsiteY33" fmla="*/ 805632 h 1871282"/>
                    <a:gd name="connsiteX34" fmla="*/ 1031470 w 1579577"/>
                    <a:gd name="connsiteY34" fmla="*/ 727284 h 1871282"/>
                    <a:gd name="connsiteX35" fmla="*/ 1155249 w 1579577"/>
                    <a:gd name="connsiteY35" fmla="*/ 823795 h 1871282"/>
                    <a:gd name="connsiteX36" fmla="*/ 1077788 w 1579577"/>
                    <a:gd name="connsiteY36" fmla="*/ 909567 h 1871282"/>
                    <a:gd name="connsiteX37" fmla="*/ 1023999 w 1579577"/>
                    <a:gd name="connsiteY37" fmla="*/ 969331 h 1871282"/>
                    <a:gd name="connsiteX38" fmla="*/ 976047 w 1579577"/>
                    <a:gd name="connsiteY38" fmla="*/ 1044643 h 1871282"/>
                    <a:gd name="connsiteX39" fmla="*/ 940236 w 1579577"/>
                    <a:gd name="connsiteY39" fmla="*/ 1094789 h 1871282"/>
                    <a:gd name="connsiteX40" fmla="*/ 876922 w 1579577"/>
                    <a:gd name="connsiteY40" fmla="*/ 1166601 h 1871282"/>
                    <a:gd name="connsiteX41" fmla="*/ 839989 w 1579577"/>
                    <a:gd name="connsiteY41" fmla="*/ 1220250 h 1871282"/>
                    <a:gd name="connsiteX42" fmla="*/ 802870 w 1579577"/>
                    <a:gd name="connsiteY42" fmla="*/ 1262178 h 1871282"/>
                    <a:gd name="connsiteX43" fmla="*/ 764677 w 1579577"/>
                    <a:gd name="connsiteY43" fmla="*/ 1302800 h 1871282"/>
                    <a:gd name="connsiteX44" fmla="*/ 856331 w 1579577"/>
                    <a:gd name="connsiteY44" fmla="*/ 1332635 h 1871282"/>
                    <a:gd name="connsiteX45" fmla="*/ 745533 w 1579577"/>
                    <a:gd name="connsiteY45" fmla="*/ 1336324 h 1871282"/>
                    <a:gd name="connsiteX46" fmla="*/ 692679 w 1579577"/>
                    <a:gd name="connsiteY46" fmla="*/ 1405473 h 1871282"/>
                    <a:gd name="connsiteX47" fmla="*/ 617599 w 1579577"/>
                    <a:gd name="connsiteY47" fmla="*/ 1459402 h 1871282"/>
                    <a:gd name="connsiteX48" fmla="*/ 598036 w 1579577"/>
                    <a:gd name="connsiteY48" fmla="*/ 1478593 h 1871282"/>
                    <a:gd name="connsiteX49" fmla="*/ 521042 w 1579577"/>
                    <a:gd name="connsiteY49" fmla="*/ 1513330 h 1871282"/>
                    <a:gd name="connsiteX50" fmla="*/ 290527 w 1579577"/>
                    <a:gd name="connsiteY50" fmla="*/ 1602837 h 1871282"/>
                    <a:gd name="connsiteX51" fmla="*/ 150361 w 1579577"/>
                    <a:gd name="connsiteY51" fmla="*/ 1745852 h 1871282"/>
                    <a:gd name="connsiteX52" fmla="*/ 40824 w 1579577"/>
                    <a:gd name="connsiteY52" fmla="*/ 1867297 h 1871282"/>
                    <a:gd name="connsiteX53" fmla="*/ 344 w 1579577"/>
                    <a:gd name="connsiteY5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525524 w 1579577"/>
                    <a:gd name="connsiteY6" fmla="*/ 982592 h 1871282"/>
                    <a:gd name="connsiteX7" fmla="*/ 590099 w 1579577"/>
                    <a:gd name="connsiteY7" fmla="*/ 910686 h 1871282"/>
                    <a:gd name="connsiteX8" fmla="*/ 633288 w 1579577"/>
                    <a:gd name="connsiteY8" fmla="*/ 811374 h 1871282"/>
                    <a:gd name="connsiteX9" fmla="*/ 707246 w 1579577"/>
                    <a:gd name="connsiteY9" fmla="*/ 742225 h 1871282"/>
                    <a:gd name="connsiteX10" fmla="*/ 780365 w 1579577"/>
                    <a:gd name="connsiteY10" fmla="*/ 658602 h 1871282"/>
                    <a:gd name="connsiteX11" fmla="*/ 851896 w 1579577"/>
                    <a:gd name="connsiteY11" fmla="*/ 528334 h 1871282"/>
                    <a:gd name="connsiteX12" fmla="*/ 904424 w 1579577"/>
                    <a:gd name="connsiteY12" fmla="*/ 472118 h 1871282"/>
                    <a:gd name="connsiteX13" fmla="*/ 1025074 w 1579577"/>
                    <a:gd name="connsiteY13" fmla="*/ 274006 h 1871282"/>
                    <a:gd name="connsiteX14" fmla="*/ 1054955 w 1579577"/>
                    <a:gd name="connsiteY14" fmla="*/ 269103 h 1871282"/>
                    <a:gd name="connsiteX15" fmla="*/ 1099312 w 1579577"/>
                    <a:gd name="connsiteY15" fmla="*/ 172221 h 1871282"/>
                    <a:gd name="connsiteX16" fmla="*/ 1148151 w 1579577"/>
                    <a:gd name="connsiteY16" fmla="*/ 143550 h 1871282"/>
                    <a:gd name="connsiteX17" fmla="*/ 1210391 w 1579577"/>
                    <a:gd name="connsiteY17" fmla="*/ 94478 h 1871282"/>
                    <a:gd name="connsiteX18" fmla="*/ 1264179 w 1579577"/>
                    <a:gd name="connsiteY18" fmla="*/ 76503 h 1871282"/>
                    <a:gd name="connsiteX19" fmla="*/ 1327352 w 1579577"/>
                    <a:gd name="connsiteY19" fmla="*/ 37189 h 1871282"/>
                    <a:gd name="connsiteX20" fmla="*/ 1546147 w 1579577"/>
                    <a:gd name="connsiteY20" fmla="*/ 1330 h 1871282"/>
                    <a:gd name="connsiteX21" fmla="*/ 1529524 w 1579577"/>
                    <a:gd name="connsiteY21" fmla="*/ 86121 h 1871282"/>
                    <a:gd name="connsiteX22" fmla="*/ 1579577 w 1579577"/>
                    <a:gd name="connsiteY22" fmla="*/ 91025 h 1871282"/>
                    <a:gd name="connsiteX23" fmla="*/ 1558286 w 1579577"/>
                    <a:gd name="connsiteY23" fmla="*/ 165076 h 1871282"/>
                    <a:gd name="connsiteX24" fmla="*/ 1555905 w 1579577"/>
                    <a:gd name="connsiteY24" fmla="*/ 202522 h 1871282"/>
                    <a:gd name="connsiteX25" fmla="*/ 1520139 w 1579577"/>
                    <a:gd name="connsiteY25" fmla="*/ 310940 h 1871282"/>
                    <a:gd name="connsiteX26" fmla="*/ 1420968 w 1579577"/>
                    <a:gd name="connsiteY26" fmla="*/ 451853 h 1871282"/>
                    <a:gd name="connsiteX27" fmla="*/ 1468359 w 1579577"/>
                    <a:gd name="connsiteY27" fmla="*/ 427015 h 1871282"/>
                    <a:gd name="connsiteX28" fmla="*/ 1393373 w 1579577"/>
                    <a:gd name="connsiteY28" fmla="*/ 519511 h 1871282"/>
                    <a:gd name="connsiteX29" fmla="*/ 1383475 w 1579577"/>
                    <a:gd name="connsiteY29" fmla="*/ 567740 h 1871282"/>
                    <a:gd name="connsiteX30" fmla="*/ 1296443 w 1579577"/>
                    <a:gd name="connsiteY30" fmla="*/ 641700 h 1871282"/>
                    <a:gd name="connsiteX31" fmla="*/ 1231868 w 1579577"/>
                    <a:gd name="connsiteY31" fmla="*/ 724296 h 1871282"/>
                    <a:gd name="connsiteX32" fmla="*/ 1164961 w 1579577"/>
                    <a:gd name="connsiteY32" fmla="*/ 805632 h 1871282"/>
                    <a:gd name="connsiteX33" fmla="*/ 1031470 w 1579577"/>
                    <a:gd name="connsiteY33" fmla="*/ 727284 h 1871282"/>
                    <a:gd name="connsiteX34" fmla="*/ 1155249 w 1579577"/>
                    <a:gd name="connsiteY34" fmla="*/ 823795 h 1871282"/>
                    <a:gd name="connsiteX35" fmla="*/ 1077788 w 1579577"/>
                    <a:gd name="connsiteY35" fmla="*/ 909567 h 1871282"/>
                    <a:gd name="connsiteX36" fmla="*/ 1023999 w 1579577"/>
                    <a:gd name="connsiteY36" fmla="*/ 969331 h 1871282"/>
                    <a:gd name="connsiteX37" fmla="*/ 976047 w 1579577"/>
                    <a:gd name="connsiteY37" fmla="*/ 1044643 h 1871282"/>
                    <a:gd name="connsiteX38" fmla="*/ 940236 w 1579577"/>
                    <a:gd name="connsiteY38" fmla="*/ 1094789 h 1871282"/>
                    <a:gd name="connsiteX39" fmla="*/ 876922 w 1579577"/>
                    <a:gd name="connsiteY39" fmla="*/ 1166601 h 1871282"/>
                    <a:gd name="connsiteX40" fmla="*/ 839989 w 1579577"/>
                    <a:gd name="connsiteY40" fmla="*/ 1220250 h 1871282"/>
                    <a:gd name="connsiteX41" fmla="*/ 802870 w 1579577"/>
                    <a:gd name="connsiteY41" fmla="*/ 1262178 h 1871282"/>
                    <a:gd name="connsiteX42" fmla="*/ 764677 w 1579577"/>
                    <a:gd name="connsiteY42" fmla="*/ 1302800 h 1871282"/>
                    <a:gd name="connsiteX43" fmla="*/ 856331 w 1579577"/>
                    <a:gd name="connsiteY43" fmla="*/ 1332635 h 1871282"/>
                    <a:gd name="connsiteX44" fmla="*/ 745533 w 1579577"/>
                    <a:gd name="connsiteY44" fmla="*/ 1336324 h 1871282"/>
                    <a:gd name="connsiteX45" fmla="*/ 692679 w 1579577"/>
                    <a:gd name="connsiteY45" fmla="*/ 1405473 h 1871282"/>
                    <a:gd name="connsiteX46" fmla="*/ 617599 w 1579577"/>
                    <a:gd name="connsiteY46" fmla="*/ 1459402 h 1871282"/>
                    <a:gd name="connsiteX47" fmla="*/ 598036 w 1579577"/>
                    <a:gd name="connsiteY47" fmla="*/ 1478593 h 1871282"/>
                    <a:gd name="connsiteX48" fmla="*/ 521042 w 1579577"/>
                    <a:gd name="connsiteY48" fmla="*/ 1513330 h 1871282"/>
                    <a:gd name="connsiteX49" fmla="*/ 290527 w 1579577"/>
                    <a:gd name="connsiteY49" fmla="*/ 1602837 h 1871282"/>
                    <a:gd name="connsiteX50" fmla="*/ 150361 w 1579577"/>
                    <a:gd name="connsiteY50" fmla="*/ 1745852 h 1871282"/>
                    <a:gd name="connsiteX51" fmla="*/ 40824 w 1579577"/>
                    <a:gd name="connsiteY51" fmla="*/ 1867297 h 1871282"/>
                    <a:gd name="connsiteX52" fmla="*/ 344 w 1579577"/>
                    <a:gd name="connsiteY5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590099 w 1579577"/>
                    <a:gd name="connsiteY6" fmla="*/ 910686 h 1871282"/>
                    <a:gd name="connsiteX7" fmla="*/ 633288 w 1579577"/>
                    <a:gd name="connsiteY7" fmla="*/ 811374 h 1871282"/>
                    <a:gd name="connsiteX8" fmla="*/ 707246 w 1579577"/>
                    <a:gd name="connsiteY8" fmla="*/ 742225 h 1871282"/>
                    <a:gd name="connsiteX9" fmla="*/ 780365 w 1579577"/>
                    <a:gd name="connsiteY9" fmla="*/ 658602 h 1871282"/>
                    <a:gd name="connsiteX10" fmla="*/ 851896 w 1579577"/>
                    <a:gd name="connsiteY10" fmla="*/ 528334 h 1871282"/>
                    <a:gd name="connsiteX11" fmla="*/ 904424 w 1579577"/>
                    <a:gd name="connsiteY11" fmla="*/ 472118 h 1871282"/>
                    <a:gd name="connsiteX12" fmla="*/ 1025074 w 1579577"/>
                    <a:gd name="connsiteY12" fmla="*/ 274006 h 1871282"/>
                    <a:gd name="connsiteX13" fmla="*/ 1054955 w 1579577"/>
                    <a:gd name="connsiteY13" fmla="*/ 269103 h 1871282"/>
                    <a:gd name="connsiteX14" fmla="*/ 1099312 w 1579577"/>
                    <a:gd name="connsiteY14" fmla="*/ 172221 h 1871282"/>
                    <a:gd name="connsiteX15" fmla="*/ 1148151 w 1579577"/>
                    <a:gd name="connsiteY15" fmla="*/ 143550 h 1871282"/>
                    <a:gd name="connsiteX16" fmla="*/ 1210391 w 1579577"/>
                    <a:gd name="connsiteY16" fmla="*/ 94478 h 1871282"/>
                    <a:gd name="connsiteX17" fmla="*/ 1264179 w 1579577"/>
                    <a:gd name="connsiteY17" fmla="*/ 76503 h 1871282"/>
                    <a:gd name="connsiteX18" fmla="*/ 1327352 w 1579577"/>
                    <a:gd name="connsiteY18" fmla="*/ 37189 h 1871282"/>
                    <a:gd name="connsiteX19" fmla="*/ 1546147 w 1579577"/>
                    <a:gd name="connsiteY19" fmla="*/ 1330 h 1871282"/>
                    <a:gd name="connsiteX20" fmla="*/ 1529524 w 1579577"/>
                    <a:gd name="connsiteY20" fmla="*/ 86121 h 1871282"/>
                    <a:gd name="connsiteX21" fmla="*/ 1579577 w 1579577"/>
                    <a:gd name="connsiteY21" fmla="*/ 91025 h 1871282"/>
                    <a:gd name="connsiteX22" fmla="*/ 1558286 w 1579577"/>
                    <a:gd name="connsiteY22" fmla="*/ 165076 h 1871282"/>
                    <a:gd name="connsiteX23" fmla="*/ 1555905 w 1579577"/>
                    <a:gd name="connsiteY23" fmla="*/ 202522 h 1871282"/>
                    <a:gd name="connsiteX24" fmla="*/ 1520139 w 1579577"/>
                    <a:gd name="connsiteY24" fmla="*/ 310940 h 1871282"/>
                    <a:gd name="connsiteX25" fmla="*/ 1420968 w 1579577"/>
                    <a:gd name="connsiteY25" fmla="*/ 451853 h 1871282"/>
                    <a:gd name="connsiteX26" fmla="*/ 1468359 w 1579577"/>
                    <a:gd name="connsiteY26" fmla="*/ 427015 h 1871282"/>
                    <a:gd name="connsiteX27" fmla="*/ 1393373 w 1579577"/>
                    <a:gd name="connsiteY27" fmla="*/ 519511 h 1871282"/>
                    <a:gd name="connsiteX28" fmla="*/ 1383475 w 1579577"/>
                    <a:gd name="connsiteY28" fmla="*/ 567740 h 1871282"/>
                    <a:gd name="connsiteX29" fmla="*/ 1296443 w 1579577"/>
                    <a:gd name="connsiteY29" fmla="*/ 641700 h 1871282"/>
                    <a:gd name="connsiteX30" fmla="*/ 1231868 w 1579577"/>
                    <a:gd name="connsiteY30" fmla="*/ 724296 h 1871282"/>
                    <a:gd name="connsiteX31" fmla="*/ 1164961 w 1579577"/>
                    <a:gd name="connsiteY31" fmla="*/ 805632 h 1871282"/>
                    <a:gd name="connsiteX32" fmla="*/ 1031470 w 1579577"/>
                    <a:gd name="connsiteY32" fmla="*/ 727284 h 1871282"/>
                    <a:gd name="connsiteX33" fmla="*/ 1155249 w 1579577"/>
                    <a:gd name="connsiteY33" fmla="*/ 823795 h 1871282"/>
                    <a:gd name="connsiteX34" fmla="*/ 1077788 w 1579577"/>
                    <a:gd name="connsiteY34" fmla="*/ 909567 h 1871282"/>
                    <a:gd name="connsiteX35" fmla="*/ 1023999 w 1579577"/>
                    <a:gd name="connsiteY35" fmla="*/ 969331 h 1871282"/>
                    <a:gd name="connsiteX36" fmla="*/ 976047 w 1579577"/>
                    <a:gd name="connsiteY36" fmla="*/ 1044643 h 1871282"/>
                    <a:gd name="connsiteX37" fmla="*/ 940236 w 1579577"/>
                    <a:gd name="connsiteY37" fmla="*/ 1094789 h 1871282"/>
                    <a:gd name="connsiteX38" fmla="*/ 876922 w 1579577"/>
                    <a:gd name="connsiteY38" fmla="*/ 1166601 h 1871282"/>
                    <a:gd name="connsiteX39" fmla="*/ 839989 w 1579577"/>
                    <a:gd name="connsiteY39" fmla="*/ 1220250 h 1871282"/>
                    <a:gd name="connsiteX40" fmla="*/ 802870 w 1579577"/>
                    <a:gd name="connsiteY40" fmla="*/ 1262178 h 1871282"/>
                    <a:gd name="connsiteX41" fmla="*/ 764677 w 1579577"/>
                    <a:gd name="connsiteY41" fmla="*/ 1302800 h 1871282"/>
                    <a:gd name="connsiteX42" fmla="*/ 856331 w 1579577"/>
                    <a:gd name="connsiteY42" fmla="*/ 1332635 h 1871282"/>
                    <a:gd name="connsiteX43" fmla="*/ 745533 w 1579577"/>
                    <a:gd name="connsiteY43" fmla="*/ 1336324 h 1871282"/>
                    <a:gd name="connsiteX44" fmla="*/ 692679 w 1579577"/>
                    <a:gd name="connsiteY44" fmla="*/ 1405473 h 1871282"/>
                    <a:gd name="connsiteX45" fmla="*/ 617599 w 1579577"/>
                    <a:gd name="connsiteY45" fmla="*/ 1459402 h 1871282"/>
                    <a:gd name="connsiteX46" fmla="*/ 598036 w 1579577"/>
                    <a:gd name="connsiteY46" fmla="*/ 1478593 h 1871282"/>
                    <a:gd name="connsiteX47" fmla="*/ 521042 w 1579577"/>
                    <a:gd name="connsiteY47" fmla="*/ 1513330 h 1871282"/>
                    <a:gd name="connsiteX48" fmla="*/ 290527 w 1579577"/>
                    <a:gd name="connsiteY48" fmla="*/ 1602837 h 1871282"/>
                    <a:gd name="connsiteX49" fmla="*/ 150361 w 1579577"/>
                    <a:gd name="connsiteY49" fmla="*/ 1745852 h 1871282"/>
                    <a:gd name="connsiteX50" fmla="*/ 40824 w 1579577"/>
                    <a:gd name="connsiteY50" fmla="*/ 1867297 h 1871282"/>
                    <a:gd name="connsiteX51" fmla="*/ 344 w 1579577"/>
                    <a:gd name="connsiteY5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745533 w 1579577"/>
                    <a:gd name="connsiteY42" fmla="*/ 1336324 h 1871282"/>
                    <a:gd name="connsiteX43" fmla="*/ 692679 w 1579577"/>
                    <a:gd name="connsiteY43" fmla="*/ 1405473 h 1871282"/>
                    <a:gd name="connsiteX44" fmla="*/ 617599 w 1579577"/>
                    <a:gd name="connsiteY44" fmla="*/ 1459402 h 1871282"/>
                    <a:gd name="connsiteX45" fmla="*/ 598036 w 1579577"/>
                    <a:gd name="connsiteY45" fmla="*/ 1478593 h 1871282"/>
                    <a:gd name="connsiteX46" fmla="*/ 521042 w 1579577"/>
                    <a:gd name="connsiteY46" fmla="*/ 1513330 h 1871282"/>
                    <a:gd name="connsiteX47" fmla="*/ 290527 w 1579577"/>
                    <a:gd name="connsiteY47" fmla="*/ 1602837 h 1871282"/>
                    <a:gd name="connsiteX48" fmla="*/ 150361 w 1579577"/>
                    <a:gd name="connsiteY48" fmla="*/ 1745852 h 1871282"/>
                    <a:gd name="connsiteX49" fmla="*/ 40824 w 1579577"/>
                    <a:gd name="connsiteY49" fmla="*/ 1867297 h 1871282"/>
                    <a:gd name="connsiteX50" fmla="*/ 344 w 1579577"/>
                    <a:gd name="connsiteY5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745533 w 1579577"/>
                    <a:gd name="connsiteY42" fmla="*/ 1336324 h 1871282"/>
                    <a:gd name="connsiteX43" fmla="*/ 692679 w 1579577"/>
                    <a:gd name="connsiteY43" fmla="*/ 1405473 h 1871282"/>
                    <a:gd name="connsiteX44" fmla="*/ 598036 w 1579577"/>
                    <a:gd name="connsiteY44" fmla="*/ 1478593 h 1871282"/>
                    <a:gd name="connsiteX45" fmla="*/ 521042 w 1579577"/>
                    <a:gd name="connsiteY45" fmla="*/ 1513330 h 1871282"/>
                    <a:gd name="connsiteX46" fmla="*/ 290527 w 1579577"/>
                    <a:gd name="connsiteY46" fmla="*/ 1602837 h 1871282"/>
                    <a:gd name="connsiteX47" fmla="*/ 150361 w 1579577"/>
                    <a:gd name="connsiteY47" fmla="*/ 1745852 h 1871282"/>
                    <a:gd name="connsiteX48" fmla="*/ 40824 w 1579577"/>
                    <a:gd name="connsiteY48" fmla="*/ 1867297 h 1871282"/>
                    <a:gd name="connsiteX49" fmla="*/ 344 w 1579577"/>
                    <a:gd name="connsiteY4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745533 w 1579577"/>
                    <a:gd name="connsiteY42" fmla="*/ 1336324 h 1871282"/>
                    <a:gd name="connsiteX43" fmla="*/ 598036 w 1579577"/>
                    <a:gd name="connsiteY43" fmla="*/ 1478593 h 1871282"/>
                    <a:gd name="connsiteX44" fmla="*/ 521042 w 1579577"/>
                    <a:gd name="connsiteY44" fmla="*/ 1513330 h 1871282"/>
                    <a:gd name="connsiteX45" fmla="*/ 290527 w 1579577"/>
                    <a:gd name="connsiteY45" fmla="*/ 1602837 h 1871282"/>
                    <a:gd name="connsiteX46" fmla="*/ 150361 w 1579577"/>
                    <a:gd name="connsiteY46" fmla="*/ 1745852 h 1871282"/>
                    <a:gd name="connsiteX47" fmla="*/ 40824 w 1579577"/>
                    <a:gd name="connsiteY47" fmla="*/ 1867297 h 1871282"/>
                    <a:gd name="connsiteX48" fmla="*/ 344 w 1579577"/>
                    <a:gd name="connsiteY4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598036 w 1579577"/>
                    <a:gd name="connsiteY42" fmla="*/ 1478593 h 1871282"/>
                    <a:gd name="connsiteX43" fmla="*/ 521042 w 1579577"/>
                    <a:gd name="connsiteY43" fmla="*/ 1513330 h 1871282"/>
                    <a:gd name="connsiteX44" fmla="*/ 290527 w 1579577"/>
                    <a:gd name="connsiteY44" fmla="*/ 1602837 h 1871282"/>
                    <a:gd name="connsiteX45" fmla="*/ 150361 w 1579577"/>
                    <a:gd name="connsiteY45" fmla="*/ 1745852 h 1871282"/>
                    <a:gd name="connsiteX46" fmla="*/ 40824 w 1579577"/>
                    <a:gd name="connsiteY46" fmla="*/ 1867297 h 1871282"/>
                    <a:gd name="connsiteX47" fmla="*/ 344 w 1579577"/>
                    <a:gd name="connsiteY4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49187 w 1579577"/>
                    <a:gd name="connsiteY41" fmla="*/ 1332635 h 1871282"/>
                    <a:gd name="connsiteX42" fmla="*/ 598036 w 1579577"/>
                    <a:gd name="connsiteY42" fmla="*/ 1478593 h 1871282"/>
                    <a:gd name="connsiteX43" fmla="*/ 521042 w 1579577"/>
                    <a:gd name="connsiteY43" fmla="*/ 1513330 h 1871282"/>
                    <a:gd name="connsiteX44" fmla="*/ 290527 w 1579577"/>
                    <a:gd name="connsiteY44" fmla="*/ 1602837 h 1871282"/>
                    <a:gd name="connsiteX45" fmla="*/ 150361 w 1579577"/>
                    <a:gd name="connsiteY45" fmla="*/ 1745852 h 1871282"/>
                    <a:gd name="connsiteX46" fmla="*/ 40824 w 1579577"/>
                    <a:gd name="connsiteY46" fmla="*/ 1867297 h 1871282"/>
                    <a:gd name="connsiteX47" fmla="*/ 344 w 1579577"/>
                    <a:gd name="connsiteY4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598036 w 1579577"/>
                    <a:gd name="connsiteY41" fmla="*/ 1478593 h 1871282"/>
                    <a:gd name="connsiteX42" fmla="*/ 521042 w 1579577"/>
                    <a:gd name="connsiteY42" fmla="*/ 1513330 h 1871282"/>
                    <a:gd name="connsiteX43" fmla="*/ 290527 w 1579577"/>
                    <a:gd name="connsiteY43" fmla="*/ 1602837 h 1871282"/>
                    <a:gd name="connsiteX44" fmla="*/ 150361 w 1579577"/>
                    <a:gd name="connsiteY44" fmla="*/ 1745852 h 1871282"/>
                    <a:gd name="connsiteX45" fmla="*/ 40824 w 1579577"/>
                    <a:gd name="connsiteY45" fmla="*/ 1867297 h 1871282"/>
                    <a:gd name="connsiteX46" fmla="*/ 344 w 1579577"/>
                    <a:gd name="connsiteY4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598036 w 1579577"/>
                    <a:gd name="connsiteY40" fmla="*/ 1478593 h 1871282"/>
                    <a:gd name="connsiteX41" fmla="*/ 521042 w 1579577"/>
                    <a:gd name="connsiteY41" fmla="*/ 1513330 h 1871282"/>
                    <a:gd name="connsiteX42" fmla="*/ 290527 w 1579577"/>
                    <a:gd name="connsiteY42" fmla="*/ 1602837 h 1871282"/>
                    <a:gd name="connsiteX43" fmla="*/ 150361 w 1579577"/>
                    <a:gd name="connsiteY43" fmla="*/ 1745852 h 1871282"/>
                    <a:gd name="connsiteX44" fmla="*/ 40824 w 1579577"/>
                    <a:gd name="connsiteY44" fmla="*/ 1867297 h 1871282"/>
                    <a:gd name="connsiteX45" fmla="*/ 344 w 1579577"/>
                    <a:gd name="connsiteY4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598036 w 1579577"/>
                    <a:gd name="connsiteY39" fmla="*/ 1478593 h 1871282"/>
                    <a:gd name="connsiteX40" fmla="*/ 521042 w 1579577"/>
                    <a:gd name="connsiteY40" fmla="*/ 1513330 h 1871282"/>
                    <a:gd name="connsiteX41" fmla="*/ 290527 w 1579577"/>
                    <a:gd name="connsiteY41" fmla="*/ 1602837 h 1871282"/>
                    <a:gd name="connsiteX42" fmla="*/ 150361 w 1579577"/>
                    <a:gd name="connsiteY42" fmla="*/ 1745852 h 1871282"/>
                    <a:gd name="connsiteX43" fmla="*/ 40824 w 1579577"/>
                    <a:gd name="connsiteY43" fmla="*/ 1867297 h 1871282"/>
                    <a:gd name="connsiteX44" fmla="*/ 344 w 1579577"/>
                    <a:gd name="connsiteY4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598036 w 1579577"/>
                    <a:gd name="connsiteY38" fmla="*/ 1478593 h 1871282"/>
                    <a:gd name="connsiteX39" fmla="*/ 521042 w 1579577"/>
                    <a:gd name="connsiteY39" fmla="*/ 1513330 h 1871282"/>
                    <a:gd name="connsiteX40" fmla="*/ 290527 w 1579577"/>
                    <a:gd name="connsiteY40" fmla="*/ 1602837 h 1871282"/>
                    <a:gd name="connsiteX41" fmla="*/ 150361 w 1579577"/>
                    <a:gd name="connsiteY41" fmla="*/ 1745852 h 1871282"/>
                    <a:gd name="connsiteX42" fmla="*/ 40824 w 1579577"/>
                    <a:gd name="connsiteY42" fmla="*/ 1867297 h 1871282"/>
                    <a:gd name="connsiteX43" fmla="*/ 344 w 1579577"/>
                    <a:gd name="connsiteY4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598036 w 1579577"/>
                    <a:gd name="connsiteY37" fmla="*/ 1478593 h 1871282"/>
                    <a:gd name="connsiteX38" fmla="*/ 521042 w 1579577"/>
                    <a:gd name="connsiteY38" fmla="*/ 1513330 h 1871282"/>
                    <a:gd name="connsiteX39" fmla="*/ 290527 w 1579577"/>
                    <a:gd name="connsiteY39" fmla="*/ 1602837 h 1871282"/>
                    <a:gd name="connsiteX40" fmla="*/ 150361 w 1579577"/>
                    <a:gd name="connsiteY40" fmla="*/ 1745852 h 1871282"/>
                    <a:gd name="connsiteX41" fmla="*/ 40824 w 1579577"/>
                    <a:gd name="connsiteY41" fmla="*/ 1867297 h 1871282"/>
                    <a:gd name="connsiteX42" fmla="*/ 344 w 1579577"/>
                    <a:gd name="connsiteY4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07246 w 1579577"/>
                    <a:gd name="connsiteY6" fmla="*/ 742225 h 1871282"/>
                    <a:gd name="connsiteX7" fmla="*/ 780365 w 1579577"/>
                    <a:gd name="connsiteY7" fmla="*/ 658602 h 1871282"/>
                    <a:gd name="connsiteX8" fmla="*/ 851896 w 1579577"/>
                    <a:gd name="connsiteY8" fmla="*/ 528334 h 1871282"/>
                    <a:gd name="connsiteX9" fmla="*/ 904424 w 1579577"/>
                    <a:gd name="connsiteY9" fmla="*/ 472118 h 1871282"/>
                    <a:gd name="connsiteX10" fmla="*/ 1025074 w 1579577"/>
                    <a:gd name="connsiteY10" fmla="*/ 274006 h 1871282"/>
                    <a:gd name="connsiteX11" fmla="*/ 1054955 w 1579577"/>
                    <a:gd name="connsiteY11" fmla="*/ 269103 h 1871282"/>
                    <a:gd name="connsiteX12" fmla="*/ 1099312 w 1579577"/>
                    <a:gd name="connsiteY12" fmla="*/ 172221 h 1871282"/>
                    <a:gd name="connsiteX13" fmla="*/ 1148151 w 1579577"/>
                    <a:gd name="connsiteY13" fmla="*/ 143550 h 1871282"/>
                    <a:gd name="connsiteX14" fmla="*/ 1210391 w 1579577"/>
                    <a:gd name="connsiteY14" fmla="*/ 94478 h 1871282"/>
                    <a:gd name="connsiteX15" fmla="*/ 1264179 w 1579577"/>
                    <a:gd name="connsiteY15" fmla="*/ 76503 h 1871282"/>
                    <a:gd name="connsiteX16" fmla="*/ 1327352 w 1579577"/>
                    <a:gd name="connsiteY16" fmla="*/ 37189 h 1871282"/>
                    <a:gd name="connsiteX17" fmla="*/ 1546147 w 1579577"/>
                    <a:gd name="connsiteY17" fmla="*/ 1330 h 1871282"/>
                    <a:gd name="connsiteX18" fmla="*/ 1529524 w 1579577"/>
                    <a:gd name="connsiteY18" fmla="*/ 86121 h 1871282"/>
                    <a:gd name="connsiteX19" fmla="*/ 1579577 w 1579577"/>
                    <a:gd name="connsiteY19" fmla="*/ 91025 h 1871282"/>
                    <a:gd name="connsiteX20" fmla="*/ 1558286 w 1579577"/>
                    <a:gd name="connsiteY20" fmla="*/ 165076 h 1871282"/>
                    <a:gd name="connsiteX21" fmla="*/ 1555905 w 1579577"/>
                    <a:gd name="connsiteY21" fmla="*/ 202522 h 1871282"/>
                    <a:gd name="connsiteX22" fmla="*/ 1520139 w 1579577"/>
                    <a:gd name="connsiteY22" fmla="*/ 310940 h 1871282"/>
                    <a:gd name="connsiteX23" fmla="*/ 1420968 w 1579577"/>
                    <a:gd name="connsiteY23" fmla="*/ 451853 h 1871282"/>
                    <a:gd name="connsiteX24" fmla="*/ 1468359 w 1579577"/>
                    <a:gd name="connsiteY24" fmla="*/ 427015 h 1871282"/>
                    <a:gd name="connsiteX25" fmla="*/ 1393373 w 1579577"/>
                    <a:gd name="connsiteY25" fmla="*/ 519511 h 1871282"/>
                    <a:gd name="connsiteX26" fmla="*/ 1383475 w 1579577"/>
                    <a:gd name="connsiteY26" fmla="*/ 567740 h 1871282"/>
                    <a:gd name="connsiteX27" fmla="*/ 1296443 w 1579577"/>
                    <a:gd name="connsiteY27" fmla="*/ 641700 h 1871282"/>
                    <a:gd name="connsiteX28" fmla="*/ 1231868 w 1579577"/>
                    <a:gd name="connsiteY28" fmla="*/ 724296 h 1871282"/>
                    <a:gd name="connsiteX29" fmla="*/ 1164961 w 1579577"/>
                    <a:gd name="connsiteY29" fmla="*/ 805632 h 1871282"/>
                    <a:gd name="connsiteX30" fmla="*/ 1031470 w 1579577"/>
                    <a:gd name="connsiteY30" fmla="*/ 727284 h 1871282"/>
                    <a:gd name="connsiteX31" fmla="*/ 1155249 w 1579577"/>
                    <a:gd name="connsiteY31" fmla="*/ 823795 h 1871282"/>
                    <a:gd name="connsiteX32" fmla="*/ 1077788 w 1579577"/>
                    <a:gd name="connsiteY32" fmla="*/ 909567 h 1871282"/>
                    <a:gd name="connsiteX33" fmla="*/ 1023999 w 1579577"/>
                    <a:gd name="connsiteY33" fmla="*/ 969331 h 1871282"/>
                    <a:gd name="connsiteX34" fmla="*/ 976047 w 1579577"/>
                    <a:gd name="connsiteY34" fmla="*/ 1044643 h 1871282"/>
                    <a:gd name="connsiteX35" fmla="*/ 940236 w 1579577"/>
                    <a:gd name="connsiteY35" fmla="*/ 1094789 h 1871282"/>
                    <a:gd name="connsiteX36" fmla="*/ 598036 w 1579577"/>
                    <a:gd name="connsiteY36" fmla="*/ 1478593 h 1871282"/>
                    <a:gd name="connsiteX37" fmla="*/ 521042 w 1579577"/>
                    <a:gd name="connsiteY37" fmla="*/ 1513330 h 1871282"/>
                    <a:gd name="connsiteX38" fmla="*/ 290527 w 1579577"/>
                    <a:gd name="connsiteY38" fmla="*/ 1602837 h 1871282"/>
                    <a:gd name="connsiteX39" fmla="*/ 150361 w 1579577"/>
                    <a:gd name="connsiteY39" fmla="*/ 1745852 h 1871282"/>
                    <a:gd name="connsiteX40" fmla="*/ 40824 w 1579577"/>
                    <a:gd name="connsiteY40" fmla="*/ 1867297 h 1871282"/>
                    <a:gd name="connsiteX41" fmla="*/ 344 w 1579577"/>
                    <a:gd name="connsiteY4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1023999 w 1579577"/>
                    <a:gd name="connsiteY32" fmla="*/ 969331 h 1871282"/>
                    <a:gd name="connsiteX33" fmla="*/ 976047 w 1579577"/>
                    <a:gd name="connsiteY33" fmla="*/ 1044643 h 1871282"/>
                    <a:gd name="connsiteX34" fmla="*/ 940236 w 1579577"/>
                    <a:gd name="connsiteY34" fmla="*/ 1094789 h 1871282"/>
                    <a:gd name="connsiteX35" fmla="*/ 598036 w 1579577"/>
                    <a:gd name="connsiteY35" fmla="*/ 1478593 h 1871282"/>
                    <a:gd name="connsiteX36" fmla="*/ 521042 w 1579577"/>
                    <a:gd name="connsiteY36" fmla="*/ 1513330 h 1871282"/>
                    <a:gd name="connsiteX37" fmla="*/ 290527 w 1579577"/>
                    <a:gd name="connsiteY37" fmla="*/ 1602837 h 1871282"/>
                    <a:gd name="connsiteX38" fmla="*/ 150361 w 1579577"/>
                    <a:gd name="connsiteY38" fmla="*/ 1745852 h 1871282"/>
                    <a:gd name="connsiteX39" fmla="*/ 40824 w 1579577"/>
                    <a:gd name="connsiteY39" fmla="*/ 1867297 h 1871282"/>
                    <a:gd name="connsiteX40" fmla="*/ 344 w 1579577"/>
                    <a:gd name="connsiteY4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1023999 w 1579577"/>
                    <a:gd name="connsiteY32" fmla="*/ 969331 h 1871282"/>
                    <a:gd name="connsiteX33" fmla="*/ 976047 w 1579577"/>
                    <a:gd name="connsiteY33" fmla="*/ 1044643 h 1871282"/>
                    <a:gd name="connsiteX34" fmla="*/ 598036 w 1579577"/>
                    <a:gd name="connsiteY34" fmla="*/ 1478593 h 1871282"/>
                    <a:gd name="connsiteX35" fmla="*/ 521042 w 1579577"/>
                    <a:gd name="connsiteY35" fmla="*/ 1513330 h 1871282"/>
                    <a:gd name="connsiteX36" fmla="*/ 290527 w 1579577"/>
                    <a:gd name="connsiteY36" fmla="*/ 1602837 h 1871282"/>
                    <a:gd name="connsiteX37" fmla="*/ 150361 w 1579577"/>
                    <a:gd name="connsiteY37" fmla="*/ 1745852 h 1871282"/>
                    <a:gd name="connsiteX38" fmla="*/ 40824 w 1579577"/>
                    <a:gd name="connsiteY38" fmla="*/ 1867297 h 1871282"/>
                    <a:gd name="connsiteX39" fmla="*/ 344 w 1579577"/>
                    <a:gd name="connsiteY3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1023999 w 1579577"/>
                    <a:gd name="connsiteY32" fmla="*/ 969331 h 1871282"/>
                    <a:gd name="connsiteX33" fmla="*/ 598036 w 1579577"/>
                    <a:gd name="connsiteY33" fmla="*/ 1478593 h 1871282"/>
                    <a:gd name="connsiteX34" fmla="*/ 521042 w 1579577"/>
                    <a:gd name="connsiteY34" fmla="*/ 1513330 h 1871282"/>
                    <a:gd name="connsiteX35" fmla="*/ 290527 w 1579577"/>
                    <a:gd name="connsiteY35" fmla="*/ 1602837 h 1871282"/>
                    <a:gd name="connsiteX36" fmla="*/ 150361 w 1579577"/>
                    <a:gd name="connsiteY36" fmla="*/ 1745852 h 1871282"/>
                    <a:gd name="connsiteX37" fmla="*/ 40824 w 1579577"/>
                    <a:gd name="connsiteY37" fmla="*/ 1867297 h 1871282"/>
                    <a:gd name="connsiteX38" fmla="*/ 344 w 1579577"/>
                    <a:gd name="connsiteY3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598036 w 1579577"/>
                    <a:gd name="connsiteY32" fmla="*/ 1478593 h 1871282"/>
                    <a:gd name="connsiteX33" fmla="*/ 521042 w 1579577"/>
                    <a:gd name="connsiteY33" fmla="*/ 1513330 h 1871282"/>
                    <a:gd name="connsiteX34" fmla="*/ 290527 w 1579577"/>
                    <a:gd name="connsiteY34" fmla="*/ 1602837 h 1871282"/>
                    <a:gd name="connsiteX35" fmla="*/ 150361 w 1579577"/>
                    <a:gd name="connsiteY35" fmla="*/ 1745852 h 1871282"/>
                    <a:gd name="connsiteX36" fmla="*/ 40824 w 1579577"/>
                    <a:gd name="connsiteY36" fmla="*/ 1867297 h 1871282"/>
                    <a:gd name="connsiteX37" fmla="*/ 344 w 1579577"/>
                    <a:gd name="connsiteY3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598036 w 1579577"/>
                    <a:gd name="connsiteY31" fmla="*/ 1478593 h 1871282"/>
                    <a:gd name="connsiteX32" fmla="*/ 521042 w 1579577"/>
                    <a:gd name="connsiteY32" fmla="*/ 1513330 h 1871282"/>
                    <a:gd name="connsiteX33" fmla="*/ 290527 w 1579577"/>
                    <a:gd name="connsiteY33" fmla="*/ 1602837 h 1871282"/>
                    <a:gd name="connsiteX34" fmla="*/ 150361 w 1579577"/>
                    <a:gd name="connsiteY34" fmla="*/ 1745852 h 1871282"/>
                    <a:gd name="connsiteX35" fmla="*/ 40824 w 1579577"/>
                    <a:gd name="connsiteY35" fmla="*/ 1867297 h 1871282"/>
                    <a:gd name="connsiteX36" fmla="*/ 344 w 1579577"/>
                    <a:gd name="connsiteY3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598036 w 1579577"/>
                    <a:gd name="connsiteY30" fmla="*/ 1478593 h 1871282"/>
                    <a:gd name="connsiteX31" fmla="*/ 521042 w 1579577"/>
                    <a:gd name="connsiteY31" fmla="*/ 1513330 h 1871282"/>
                    <a:gd name="connsiteX32" fmla="*/ 290527 w 1579577"/>
                    <a:gd name="connsiteY32" fmla="*/ 1602837 h 1871282"/>
                    <a:gd name="connsiteX33" fmla="*/ 150361 w 1579577"/>
                    <a:gd name="connsiteY33" fmla="*/ 1745852 h 1871282"/>
                    <a:gd name="connsiteX34" fmla="*/ 40824 w 1579577"/>
                    <a:gd name="connsiteY34" fmla="*/ 1867297 h 1871282"/>
                    <a:gd name="connsiteX35" fmla="*/ 344 w 1579577"/>
                    <a:gd name="connsiteY3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031470 w 1579577"/>
                    <a:gd name="connsiteY28" fmla="*/ 727284 h 1871282"/>
                    <a:gd name="connsiteX29" fmla="*/ 598036 w 1579577"/>
                    <a:gd name="connsiteY29" fmla="*/ 1478593 h 1871282"/>
                    <a:gd name="connsiteX30" fmla="*/ 521042 w 1579577"/>
                    <a:gd name="connsiteY30" fmla="*/ 1513330 h 1871282"/>
                    <a:gd name="connsiteX31" fmla="*/ 290527 w 1579577"/>
                    <a:gd name="connsiteY31" fmla="*/ 1602837 h 1871282"/>
                    <a:gd name="connsiteX32" fmla="*/ 150361 w 1579577"/>
                    <a:gd name="connsiteY32" fmla="*/ 1745852 h 1871282"/>
                    <a:gd name="connsiteX33" fmla="*/ 40824 w 1579577"/>
                    <a:gd name="connsiteY33" fmla="*/ 1867297 h 1871282"/>
                    <a:gd name="connsiteX34" fmla="*/ 344 w 1579577"/>
                    <a:gd name="connsiteY3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031470 w 1579577"/>
                    <a:gd name="connsiteY27" fmla="*/ 727284 h 1871282"/>
                    <a:gd name="connsiteX28" fmla="*/ 598036 w 1579577"/>
                    <a:gd name="connsiteY28" fmla="*/ 1478593 h 1871282"/>
                    <a:gd name="connsiteX29" fmla="*/ 521042 w 1579577"/>
                    <a:gd name="connsiteY29" fmla="*/ 1513330 h 1871282"/>
                    <a:gd name="connsiteX30" fmla="*/ 290527 w 1579577"/>
                    <a:gd name="connsiteY30" fmla="*/ 1602837 h 1871282"/>
                    <a:gd name="connsiteX31" fmla="*/ 150361 w 1579577"/>
                    <a:gd name="connsiteY31" fmla="*/ 1745852 h 1871282"/>
                    <a:gd name="connsiteX32" fmla="*/ 40824 w 1579577"/>
                    <a:gd name="connsiteY32" fmla="*/ 1867297 h 1871282"/>
                    <a:gd name="connsiteX33" fmla="*/ 344 w 1579577"/>
                    <a:gd name="connsiteY3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031470 w 1579577"/>
                    <a:gd name="connsiteY26" fmla="*/ 727284 h 1871282"/>
                    <a:gd name="connsiteX27" fmla="*/ 598036 w 1579577"/>
                    <a:gd name="connsiteY27" fmla="*/ 1478593 h 1871282"/>
                    <a:gd name="connsiteX28" fmla="*/ 521042 w 1579577"/>
                    <a:gd name="connsiteY28" fmla="*/ 1513330 h 1871282"/>
                    <a:gd name="connsiteX29" fmla="*/ 290527 w 1579577"/>
                    <a:gd name="connsiteY29" fmla="*/ 1602837 h 1871282"/>
                    <a:gd name="connsiteX30" fmla="*/ 150361 w 1579577"/>
                    <a:gd name="connsiteY30" fmla="*/ 1745852 h 1871282"/>
                    <a:gd name="connsiteX31" fmla="*/ 40824 w 1579577"/>
                    <a:gd name="connsiteY31" fmla="*/ 1867297 h 1871282"/>
                    <a:gd name="connsiteX32" fmla="*/ 344 w 1579577"/>
                    <a:gd name="connsiteY3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031470 w 1579577"/>
                    <a:gd name="connsiteY25" fmla="*/ 727284 h 1871282"/>
                    <a:gd name="connsiteX26" fmla="*/ 598036 w 1579577"/>
                    <a:gd name="connsiteY26" fmla="*/ 1478593 h 1871282"/>
                    <a:gd name="connsiteX27" fmla="*/ 521042 w 1579577"/>
                    <a:gd name="connsiteY27" fmla="*/ 1513330 h 1871282"/>
                    <a:gd name="connsiteX28" fmla="*/ 290527 w 1579577"/>
                    <a:gd name="connsiteY28" fmla="*/ 1602837 h 1871282"/>
                    <a:gd name="connsiteX29" fmla="*/ 150361 w 1579577"/>
                    <a:gd name="connsiteY29" fmla="*/ 1745852 h 1871282"/>
                    <a:gd name="connsiteX30" fmla="*/ 40824 w 1579577"/>
                    <a:gd name="connsiteY30" fmla="*/ 1867297 h 1871282"/>
                    <a:gd name="connsiteX31" fmla="*/ 344 w 1579577"/>
                    <a:gd name="connsiteY3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851896 w 1579577"/>
                    <a:gd name="connsiteY6" fmla="*/ 528334 h 1871282"/>
                    <a:gd name="connsiteX7" fmla="*/ 904424 w 1579577"/>
                    <a:gd name="connsiteY7" fmla="*/ 472118 h 1871282"/>
                    <a:gd name="connsiteX8" fmla="*/ 1025074 w 1579577"/>
                    <a:gd name="connsiteY8" fmla="*/ 274006 h 1871282"/>
                    <a:gd name="connsiteX9" fmla="*/ 1054955 w 1579577"/>
                    <a:gd name="connsiteY9" fmla="*/ 269103 h 1871282"/>
                    <a:gd name="connsiteX10" fmla="*/ 1099312 w 1579577"/>
                    <a:gd name="connsiteY10" fmla="*/ 172221 h 1871282"/>
                    <a:gd name="connsiteX11" fmla="*/ 1148151 w 1579577"/>
                    <a:gd name="connsiteY11" fmla="*/ 143550 h 1871282"/>
                    <a:gd name="connsiteX12" fmla="*/ 1210391 w 1579577"/>
                    <a:gd name="connsiteY12" fmla="*/ 94478 h 1871282"/>
                    <a:gd name="connsiteX13" fmla="*/ 1264179 w 1579577"/>
                    <a:gd name="connsiteY13" fmla="*/ 76503 h 1871282"/>
                    <a:gd name="connsiteX14" fmla="*/ 1327352 w 1579577"/>
                    <a:gd name="connsiteY14" fmla="*/ 37189 h 1871282"/>
                    <a:gd name="connsiteX15" fmla="*/ 1546147 w 1579577"/>
                    <a:gd name="connsiteY15" fmla="*/ 1330 h 1871282"/>
                    <a:gd name="connsiteX16" fmla="*/ 1529524 w 1579577"/>
                    <a:gd name="connsiteY16" fmla="*/ 86121 h 1871282"/>
                    <a:gd name="connsiteX17" fmla="*/ 1579577 w 1579577"/>
                    <a:gd name="connsiteY17" fmla="*/ 91025 h 1871282"/>
                    <a:gd name="connsiteX18" fmla="*/ 1558286 w 1579577"/>
                    <a:gd name="connsiteY18" fmla="*/ 165076 h 1871282"/>
                    <a:gd name="connsiteX19" fmla="*/ 1555905 w 1579577"/>
                    <a:gd name="connsiteY19" fmla="*/ 202522 h 1871282"/>
                    <a:gd name="connsiteX20" fmla="*/ 1520139 w 1579577"/>
                    <a:gd name="connsiteY20" fmla="*/ 310940 h 1871282"/>
                    <a:gd name="connsiteX21" fmla="*/ 1420968 w 1579577"/>
                    <a:gd name="connsiteY21" fmla="*/ 451853 h 1871282"/>
                    <a:gd name="connsiteX22" fmla="*/ 1468359 w 1579577"/>
                    <a:gd name="connsiteY22" fmla="*/ 427015 h 1871282"/>
                    <a:gd name="connsiteX23" fmla="*/ 1393373 w 1579577"/>
                    <a:gd name="connsiteY23" fmla="*/ 519511 h 1871282"/>
                    <a:gd name="connsiteX24" fmla="*/ 1031470 w 1579577"/>
                    <a:gd name="connsiteY24" fmla="*/ 727284 h 1871282"/>
                    <a:gd name="connsiteX25" fmla="*/ 598036 w 1579577"/>
                    <a:gd name="connsiteY25" fmla="*/ 1478593 h 1871282"/>
                    <a:gd name="connsiteX26" fmla="*/ 521042 w 1579577"/>
                    <a:gd name="connsiteY26" fmla="*/ 1513330 h 1871282"/>
                    <a:gd name="connsiteX27" fmla="*/ 290527 w 1579577"/>
                    <a:gd name="connsiteY27" fmla="*/ 1602837 h 1871282"/>
                    <a:gd name="connsiteX28" fmla="*/ 150361 w 1579577"/>
                    <a:gd name="connsiteY28" fmla="*/ 1745852 h 1871282"/>
                    <a:gd name="connsiteX29" fmla="*/ 40824 w 1579577"/>
                    <a:gd name="connsiteY29" fmla="*/ 1867297 h 1871282"/>
                    <a:gd name="connsiteX30" fmla="*/ 344 w 1579577"/>
                    <a:gd name="connsiteY3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904424 w 1579577"/>
                    <a:gd name="connsiteY6" fmla="*/ 472118 h 1871282"/>
                    <a:gd name="connsiteX7" fmla="*/ 1025074 w 1579577"/>
                    <a:gd name="connsiteY7" fmla="*/ 274006 h 1871282"/>
                    <a:gd name="connsiteX8" fmla="*/ 1054955 w 1579577"/>
                    <a:gd name="connsiteY8" fmla="*/ 269103 h 1871282"/>
                    <a:gd name="connsiteX9" fmla="*/ 1099312 w 1579577"/>
                    <a:gd name="connsiteY9" fmla="*/ 172221 h 1871282"/>
                    <a:gd name="connsiteX10" fmla="*/ 1148151 w 1579577"/>
                    <a:gd name="connsiteY10" fmla="*/ 143550 h 1871282"/>
                    <a:gd name="connsiteX11" fmla="*/ 1210391 w 1579577"/>
                    <a:gd name="connsiteY11" fmla="*/ 94478 h 1871282"/>
                    <a:gd name="connsiteX12" fmla="*/ 1264179 w 1579577"/>
                    <a:gd name="connsiteY12" fmla="*/ 76503 h 1871282"/>
                    <a:gd name="connsiteX13" fmla="*/ 1327352 w 1579577"/>
                    <a:gd name="connsiteY13" fmla="*/ 37189 h 1871282"/>
                    <a:gd name="connsiteX14" fmla="*/ 1546147 w 1579577"/>
                    <a:gd name="connsiteY14" fmla="*/ 1330 h 1871282"/>
                    <a:gd name="connsiteX15" fmla="*/ 1529524 w 1579577"/>
                    <a:gd name="connsiteY15" fmla="*/ 86121 h 1871282"/>
                    <a:gd name="connsiteX16" fmla="*/ 1579577 w 1579577"/>
                    <a:gd name="connsiteY16" fmla="*/ 91025 h 1871282"/>
                    <a:gd name="connsiteX17" fmla="*/ 1558286 w 1579577"/>
                    <a:gd name="connsiteY17" fmla="*/ 165076 h 1871282"/>
                    <a:gd name="connsiteX18" fmla="*/ 1555905 w 1579577"/>
                    <a:gd name="connsiteY18" fmla="*/ 202522 h 1871282"/>
                    <a:gd name="connsiteX19" fmla="*/ 1520139 w 1579577"/>
                    <a:gd name="connsiteY19" fmla="*/ 310940 h 1871282"/>
                    <a:gd name="connsiteX20" fmla="*/ 1420968 w 1579577"/>
                    <a:gd name="connsiteY20" fmla="*/ 451853 h 1871282"/>
                    <a:gd name="connsiteX21" fmla="*/ 1468359 w 1579577"/>
                    <a:gd name="connsiteY21" fmla="*/ 427015 h 1871282"/>
                    <a:gd name="connsiteX22" fmla="*/ 1393373 w 1579577"/>
                    <a:gd name="connsiteY22" fmla="*/ 519511 h 1871282"/>
                    <a:gd name="connsiteX23" fmla="*/ 1031470 w 1579577"/>
                    <a:gd name="connsiteY23" fmla="*/ 727284 h 1871282"/>
                    <a:gd name="connsiteX24" fmla="*/ 598036 w 1579577"/>
                    <a:gd name="connsiteY24" fmla="*/ 1478593 h 1871282"/>
                    <a:gd name="connsiteX25" fmla="*/ 521042 w 1579577"/>
                    <a:gd name="connsiteY25" fmla="*/ 1513330 h 1871282"/>
                    <a:gd name="connsiteX26" fmla="*/ 290527 w 1579577"/>
                    <a:gd name="connsiteY26" fmla="*/ 1602837 h 1871282"/>
                    <a:gd name="connsiteX27" fmla="*/ 150361 w 1579577"/>
                    <a:gd name="connsiteY27" fmla="*/ 1745852 h 1871282"/>
                    <a:gd name="connsiteX28" fmla="*/ 40824 w 1579577"/>
                    <a:gd name="connsiteY28" fmla="*/ 1867297 h 1871282"/>
                    <a:gd name="connsiteX29" fmla="*/ 344 w 1579577"/>
                    <a:gd name="connsiteY2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025074 w 1579577"/>
                    <a:gd name="connsiteY6" fmla="*/ 274006 h 1871282"/>
                    <a:gd name="connsiteX7" fmla="*/ 1054955 w 1579577"/>
                    <a:gd name="connsiteY7" fmla="*/ 269103 h 1871282"/>
                    <a:gd name="connsiteX8" fmla="*/ 1099312 w 1579577"/>
                    <a:gd name="connsiteY8" fmla="*/ 172221 h 1871282"/>
                    <a:gd name="connsiteX9" fmla="*/ 1148151 w 1579577"/>
                    <a:gd name="connsiteY9" fmla="*/ 143550 h 1871282"/>
                    <a:gd name="connsiteX10" fmla="*/ 1210391 w 1579577"/>
                    <a:gd name="connsiteY10" fmla="*/ 94478 h 1871282"/>
                    <a:gd name="connsiteX11" fmla="*/ 1264179 w 1579577"/>
                    <a:gd name="connsiteY11" fmla="*/ 76503 h 1871282"/>
                    <a:gd name="connsiteX12" fmla="*/ 1327352 w 1579577"/>
                    <a:gd name="connsiteY12" fmla="*/ 37189 h 1871282"/>
                    <a:gd name="connsiteX13" fmla="*/ 1546147 w 1579577"/>
                    <a:gd name="connsiteY13" fmla="*/ 1330 h 1871282"/>
                    <a:gd name="connsiteX14" fmla="*/ 1529524 w 1579577"/>
                    <a:gd name="connsiteY14" fmla="*/ 86121 h 1871282"/>
                    <a:gd name="connsiteX15" fmla="*/ 1579577 w 1579577"/>
                    <a:gd name="connsiteY15" fmla="*/ 91025 h 1871282"/>
                    <a:gd name="connsiteX16" fmla="*/ 1558286 w 1579577"/>
                    <a:gd name="connsiteY16" fmla="*/ 165076 h 1871282"/>
                    <a:gd name="connsiteX17" fmla="*/ 1555905 w 1579577"/>
                    <a:gd name="connsiteY17" fmla="*/ 202522 h 1871282"/>
                    <a:gd name="connsiteX18" fmla="*/ 1520139 w 1579577"/>
                    <a:gd name="connsiteY18" fmla="*/ 310940 h 1871282"/>
                    <a:gd name="connsiteX19" fmla="*/ 1420968 w 1579577"/>
                    <a:gd name="connsiteY19" fmla="*/ 451853 h 1871282"/>
                    <a:gd name="connsiteX20" fmla="*/ 1468359 w 1579577"/>
                    <a:gd name="connsiteY20" fmla="*/ 427015 h 1871282"/>
                    <a:gd name="connsiteX21" fmla="*/ 1393373 w 1579577"/>
                    <a:gd name="connsiteY21" fmla="*/ 519511 h 1871282"/>
                    <a:gd name="connsiteX22" fmla="*/ 1031470 w 1579577"/>
                    <a:gd name="connsiteY22" fmla="*/ 727284 h 1871282"/>
                    <a:gd name="connsiteX23" fmla="*/ 598036 w 1579577"/>
                    <a:gd name="connsiteY23" fmla="*/ 1478593 h 1871282"/>
                    <a:gd name="connsiteX24" fmla="*/ 521042 w 1579577"/>
                    <a:gd name="connsiteY24" fmla="*/ 1513330 h 1871282"/>
                    <a:gd name="connsiteX25" fmla="*/ 290527 w 1579577"/>
                    <a:gd name="connsiteY25" fmla="*/ 1602837 h 1871282"/>
                    <a:gd name="connsiteX26" fmla="*/ 150361 w 1579577"/>
                    <a:gd name="connsiteY26" fmla="*/ 1745852 h 1871282"/>
                    <a:gd name="connsiteX27" fmla="*/ 40824 w 1579577"/>
                    <a:gd name="connsiteY27" fmla="*/ 1867297 h 1871282"/>
                    <a:gd name="connsiteX28" fmla="*/ 344 w 1579577"/>
                    <a:gd name="connsiteY2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054955 w 1579577"/>
                    <a:gd name="connsiteY6" fmla="*/ 269103 h 1871282"/>
                    <a:gd name="connsiteX7" fmla="*/ 1099312 w 1579577"/>
                    <a:gd name="connsiteY7" fmla="*/ 172221 h 1871282"/>
                    <a:gd name="connsiteX8" fmla="*/ 1148151 w 1579577"/>
                    <a:gd name="connsiteY8" fmla="*/ 143550 h 1871282"/>
                    <a:gd name="connsiteX9" fmla="*/ 1210391 w 1579577"/>
                    <a:gd name="connsiteY9" fmla="*/ 94478 h 1871282"/>
                    <a:gd name="connsiteX10" fmla="*/ 1264179 w 1579577"/>
                    <a:gd name="connsiteY10" fmla="*/ 76503 h 1871282"/>
                    <a:gd name="connsiteX11" fmla="*/ 1327352 w 1579577"/>
                    <a:gd name="connsiteY11" fmla="*/ 37189 h 1871282"/>
                    <a:gd name="connsiteX12" fmla="*/ 1546147 w 1579577"/>
                    <a:gd name="connsiteY12" fmla="*/ 1330 h 1871282"/>
                    <a:gd name="connsiteX13" fmla="*/ 1529524 w 1579577"/>
                    <a:gd name="connsiteY13" fmla="*/ 86121 h 1871282"/>
                    <a:gd name="connsiteX14" fmla="*/ 1579577 w 1579577"/>
                    <a:gd name="connsiteY14" fmla="*/ 91025 h 1871282"/>
                    <a:gd name="connsiteX15" fmla="*/ 1558286 w 1579577"/>
                    <a:gd name="connsiteY15" fmla="*/ 165076 h 1871282"/>
                    <a:gd name="connsiteX16" fmla="*/ 1555905 w 1579577"/>
                    <a:gd name="connsiteY16" fmla="*/ 202522 h 1871282"/>
                    <a:gd name="connsiteX17" fmla="*/ 1520139 w 1579577"/>
                    <a:gd name="connsiteY17" fmla="*/ 310940 h 1871282"/>
                    <a:gd name="connsiteX18" fmla="*/ 1420968 w 1579577"/>
                    <a:gd name="connsiteY18" fmla="*/ 451853 h 1871282"/>
                    <a:gd name="connsiteX19" fmla="*/ 1468359 w 1579577"/>
                    <a:gd name="connsiteY19" fmla="*/ 427015 h 1871282"/>
                    <a:gd name="connsiteX20" fmla="*/ 1393373 w 1579577"/>
                    <a:gd name="connsiteY20" fmla="*/ 519511 h 1871282"/>
                    <a:gd name="connsiteX21" fmla="*/ 1031470 w 1579577"/>
                    <a:gd name="connsiteY21" fmla="*/ 727284 h 1871282"/>
                    <a:gd name="connsiteX22" fmla="*/ 598036 w 1579577"/>
                    <a:gd name="connsiteY22" fmla="*/ 1478593 h 1871282"/>
                    <a:gd name="connsiteX23" fmla="*/ 521042 w 1579577"/>
                    <a:gd name="connsiteY23" fmla="*/ 1513330 h 1871282"/>
                    <a:gd name="connsiteX24" fmla="*/ 290527 w 1579577"/>
                    <a:gd name="connsiteY24" fmla="*/ 1602837 h 1871282"/>
                    <a:gd name="connsiteX25" fmla="*/ 150361 w 1579577"/>
                    <a:gd name="connsiteY25" fmla="*/ 1745852 h 1871282"/>
                    <a:gd name="connsiteX26" fmla="*/ 40824 w 1579577"/>
                    <a:gd name="connsiteY26" fmla="*/ 1867297 h 1871282"/>
                    <a:gd name="connsiteX27" fmla="*/ 344 w 1579577"/>
                    <a:gd name="connsiteY2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099312 w 1579577"/>
                    <a:gd name="connsiteY6" fmla="*/ 172221 h 1871282"/>
                    <a:gd name="connsiteX7" fmla="*/ 1148151 w 1579577"/>
                    <a:gd name="connsiteY7" fmla="*/ 143550 h 1871282"/>
                    <a:gd name="connsiteX8" fmla="*/ 1210391 w 1579577"/>
                    <a:gd name="connsiteY8" fmla="*/ 94478 h 1871282"/>
                    <a:gd name="connsiteX9" fmla="*/ 1264179 w 1579577"/>
                    <a:gd name="connsiteY9" fmla="*/ 76503 h 1871282"/>
                    <a:gd name="connsiteX10" fmla="*/ 1327352 w 1579577"/>
                    <a:gd name="connsiteY10" fmla="*/ 37189 h 1871282"/>
                    <a:gd name="connsiteX11" fmla="*/ 1546147 w 1579577"/>
                    <a:gd name="connsiteY11" fmla="*/ 1330 h 1871282"/>
                    <a:gd name="connsiteX12" fmla="*/ 1529524 w 1579577"/>
                    <a:gd name="connsiteY12" fmla="*/ 86121 h 1871282"/>
                    <a:gd name="connsiteX13" fmla="*/ 1579577 w 1579577"/>
                    <a:gd name="connsiteY13" fmla="*/ 91025 h 1871282"/>
                    <a:gd name="connsiteX14" fmla="*/ 1558286 w 1579577"/>
                    <a:gd name="connsiteY14" fmla="*/ 165076 h 1871282"/>
                    <a:gd name="connsiteX15" fmla="*/ 1555905 w 1579577"/>
                    <a:gd name="connsiteY15" fmla="*/ 202522 h 1871282"/>
                    <a:gd name="connsiteX16" fmla="*/ 1520139 w 1579577"/>
                    <a:gd name="connsiteY16" fmla="*/ 310940 h 1871282"/>
                    <a:gd name="connsiteX17" fmla="*/ 1420968 w 1579577"/>
                    <a:gd name="connsiteY17" fmla="*/ 451853 h 1871282"/>
                    <a:gd name="connsiteX18" fmla="*/ 1468359 w 1579577"/>
                    <a:gd name="connsiteY18" fmla="*/ 427015 h 1871282"/>
                    <a:gd name="connsiteX19" fmla="*/ 1393373 w 1579577"/>
                    <a:gd name="connsiteY19" fmla="*/ 519511 h 1871282"/>
                    <a:gd name="connsiteX20" fmla="*/ 1031470 w 1579577"/>
                    <a:gd name="connsiteY20" fmla="*/ 727284 h 1871282"/>
                    <a:gd name="connsiteX21" fmla="*/ 598036 w 1579577"/>
                    <a:gd name="connsiteY21" fmla="*/ 1478593 h 1871282"/>
                    <a:gd name="connsiteX22" fmla="*/ 521042 w 1579577"/>
                    <a:gd name="connsiteY22" fmla="*/ 1513330 h 1871282"/>
                    <a:gd name="connsiteX23" fmla="*/ 290527 w 1579577"/>
                    <a:gd name="connsiteY23" fmla="*/ 1602837 h 1871282"/>
                    <a:gd name="connsiteX24" fmla="*/ 150361 w 1579577"/>
                    <a:gd name="connsiteY24" fmla="*/ 1745852 h 1871282"/>
                    <a:gd name="connsiteX25" fmla="*/ 40824 w 1579577"/>
                    <a:gd name="connsiteY25" fmla="*/ 1867297 h 1871282"/>
                    <a:gd name="connsiteX26" fmla="*/ 344 w 1579577"/>
                    <a:gd name="connsiteY2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148151 w 1579577"/>
                    <a:gd name="connsiteY6" fmla="*/ 143550 h 1871282"/>
                    <a:gd name="connsiteX7" fmla="*/ 1210391 w 1579577"/>
                    <a:gd name="connsiteY7" fmla="*/ 94478 h 1871282"/>
                    <a:gd name="connsiteX8" fmla="*/ 1264179 w 1579577"/>
                    <a:gd name="connsiteY8" fmla="*/ 76503 h 1871282"/>
                    <a:gd name="connsiteX9" fmla="*/ 1327352 w 1579577"/>
                    <a:gd name="connsiteY9" fmla="*/ 37189 h 1871282"/>
                    <a:gd name="connsiteX10" fmla="*/ 1546147 w 1579577"/>
                    <a:gd name="connsiteY10" fmla="*/ 1330 h 1871282"/>
                    <a:gd name="connsiteX11" fmla="*/ 1529524 w 1579577"/>
                    <a:gd name="connsiteY11" fmla="*/ 86121 h 1871282"/>
                    <a:gd name="connsiteX12" fmla="*/ 1579577 w 1579577"/>
                    <a:gd name="connsiteY12" fmla="*/ 91025 h 1871282"/>
                    <a:gd name="connsiteX13" fmla="*/ 1558286 w 1579577"/>
                    <a:gd name="connsiteY13" fmla="*/ 165076 h 1871282"/>
                    <a:gd name="connsiteX14" fmla="*/ 1555905 w 1579577"/>
                    <a:gd name="connsiteY14" fmla="*/ 202522 h 1871282"/>
                    <a:gd name="connsiteX15" fmla="*/ 1520139 w 1579577"/>
                    <a:gd name="connsiteY15" fmla="*/ 310940 h 1871282"/>
                    <a:gd name="connsiteX16" fmla="*/ 1420968 w 1579577"/>
                    <a:gd name="connsiteY16" fmla="*/ 451853 h 1871282"/>
                    <a:gd name="connsiteX17" fmla="*/ 1468359 w 1579577"/>
                    <a:gd name="connsiteY17" fmla="*/ 427015 h 1871282"/>
                    <a:gd name="connsiteX18" fmla="*/ 1393373 w 1579577"/>
                    <a:gd name="connsiteY18" fmla="*/ 519511 h 1871282"/>
                    <a:gd name="connsiteX19" fmla="*/ 1031470 w 1579577"/>
                    <a:gd name="connsiteY19" fmla="*/ 727284 h 1871282"/>
                    <a:gd name="connsiteX20" fmla="*/ 598036 w 1579577"/>
                    <a:gd name="connsiteY20" fmla="*/ 1478593 h 1871282"/>
                    <a:gd name="connsiteX21" fmla="*/ 521042 w 1579577"/>
                    <a:gd name="connsiteY21" fmla="*/ 1513330 h 1871282"/>
                    <a:gd name="connsiteX22" fmla="*/ 290527 w 1579577"/>
                    <a:gd name="connsiteY22" fmla="*/ 1602837 h 1871282"/>
                    <a:gd name="connsiteX23" fmla="*/ 150361 w 1579577"/>
                    <a:gd name="connsiteY23" fmla="*/ 1745852 h 1871282"/>
                    <a:gd name="connsiteX24" fmla="*/ 40824 w 1579577"/>
                    <a:gd name="connsiteY24" fmla="*/ 1867297 h 1871282"/>
                    <a:gd name="connsiteX25" fmla="*/ 344 w 1579577"/>
                    <a:gd name="connsiteY2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210391 w 1579577"/>
                    <a:gd name="connsiteY6" fmla="*/ 94478 h 1871282"/>
                    <a:gd name="connsiteX7" fmla="*/ 1264179 w 1579577"/>
                    <a:gd name="connsiteY7" fmla="*/ 76503 h 1871282"/>
                    <a:gd name="connsiteX8" fmla="*/ 1327352 w 1579577"/>
                    <a:gd name="connsiteY8" fmla="*/ 37189 h 1871282"/>
                    <a:gd name="connsiteX9" fmla="*/ 1546147 w 1579577"/>
                    <a:gd name="connsiteY9" fmla="*/ 1330 h 1871282"/>
                    <a:gd name="connsiteX10" fmla="*/ 1529524 w 1579577"/>
                    <a:gd name="connsiteY10" fmla="*/ 86121 h 1871282"/>
                    <a:gd name="connsiteX11" fmla="*/ 1579577 w 1579577"/>
                    <a:gd name="connsiteY11" fmla="*/ 91025 h 1871282"/>
                    <a:gd name="connsiteX12" fmla="*/ 1558286 w 1579577"/>
                    <a:gd name="connsiteY12" fmla="*/ 165076 h 1871282"/>
                    <a:gd name="connsiteX13" fmla="*/ 1555905 w 1579577"/>
                    <a:gd name="connsiteY13" fmla="*/ 202522 h 1871282"/>
                    <a:gd name="connsiteX14" fmla="*/ 1520139 w 1579577"/>
                    <a:gd name="connsiteY14" fmla="*/ 310940 h 1871282"/>
                    <a:gd name="connsiteX15" fmla="*/ 1420968 w 1579577"/>
                    <a:gd name="connsiteY15" fmla="*/ 451853 h 1871282"/>
                    <a:gd name="connsiteX16" fmla="*/ 1468359 w 1579577"/>
                    <a:gd name="connsiteY16" fmla="*/ 427015 h 1871282"/>
                    <a:gd name="connsiteX17" fmla="*/ 1393373 w 1579577"/>
                    <a:gd name="connsiteY17" fmla="*/ 519511 h 1871282"/>
                    <a:gd name="connsiteX18" fmla="*/ 1031470 w 1579577"/>
                    <a:gd name="connsiteY18" fmla="*/ 727284 h 1871282"/>
                    <a:gd name="connsiteX19" fmla="*/ 598036 w 1579577"/>
                    <a:gd name="connsiteY19" fmla="*/ 1478593 h 1871282"/>
                    <a:gd name="connsiteX20" fmla="*/ 521042 w 1579577"/>
                    <a:gd name="connsiteY20" fmla="*/ 1513330 h 1871282"/>
                    <a:gd name="connsiteX21" fmla="*/ 290527 w 1579577"/>
                    <a:gd name="connsiteY21" fmla="*/ 1602837 h 1871282"/>
                    <a:gd name="connsiteX22" fmla="*/ 150361 w 1579577"/>
                    <a:gd name="connsiteY22" fmla="*/ 1745852 h 1871282"/>
                    <a:gd name="connsiteX23" fmla="*/ 40824 w 1579577"/>
                    <a:gd name="connsiteY23" fmla="*/ 1867297 h 1871282"/>
                    <a:gd name="connsiteX24" fmla="*/ 344 w 1579577"/>
                    <a:gd name="connsiteY24" fmla="*/ 1838719 h 1871282"/>
                    <a:gd name="connsiteX0" fmla="*/ 344 w 1579577"/>
                    <a:gd name="connsiteY0" fmla="*/ 1855363 h 1887926"/>
                    <a:gd name="connsiteX1" fmla="*/ 262280 w 1579577"/>
                    <a:gd name="connsiteY1" fmla="*/ 1588666 h 1887926"/>
                    <a:gd name="connsiteX2" fmla="*/ 294730 w 1579577"/>
                    <a:gd name="connsiteY2" fmla="*/ 1534316 h 1887926"/>
                    <a:gd name="connsiteX3" fmla="*/ 314108 w 1579577"/>
                    <a:gd name="connsiteY3" fmla="*/ 1484918 h 1887926"/>
                    <a:gd name="connsiteX4" fmla="*/ 423973 w 1579577"/>
                    <a:gd name="connsiteY4" fmla="*/ 1257112 h 1887926"/>
                    <a:gd name="connsiteX5" fmla="*/ 513573 w 1579577"/>
                    <a:gd name="connsiteY5" fmla="*/ 1200849 h 1887926"/>
                    <a:gd name="connsiteX6" fmla="*/ 1264179 w 1579577"/>
                    <a:gd name="connsiteY6" fmla="*/ 93147 h 1887926"/>
                    <a:gd name="connsiteX7" fmla="*/ 1327352 w 1579577"/>
                    <a:gd name="connsiteY7" fmla="*/ 53833 h 1887926"/>
                    <a:gd name="connsiteX8" fmla="*/ 1546147 w 1579577"/>
                    <a:gd name="connsiteY8" fmla="*/ 17974 h 1887926"/>
                    <a:gd name="connsiteX9" fmla="*/ 1529524 w 1579577"/>
                    <a:gd name="connsiteY9" fmla="*/ 102765 h 1887926"/>
                    <a:gd name="connsiteX10" fmla="*/ 1579577 w 1579577"/>
                    <a:gd name="connsiteY10" fmla="*/ 107669 h 1887926"/>
                    <a:gd name="connsiteX11" fmla="*/ 1558286 w 1579577"/>
                    <a:gd name="connsiteY11" fmla="*/ 181720 h 1887926"/>
                    <a:gd name="connsiteX12" fmla="*/ 1555905 w 1579577"/>
                    <a:gd name="connsiteY12" fmla="*/ 219166 h 1887926"/>
                    <a:gd name="connsiteX13" fmla="*/ 1520139 w 1579577"/>
                    <a:gd name="connsiteY13" fmla="*/ 327584 h 1887926"/>
                    <a:gd name="connsiteX14" fmla="*/ 1420968 w 1579577"/>
                    <a:gd name="connsiteY14" fmla="*/ 468497 h 1887926"/>
                    <a:gd name="connsiteX15" fmla="*/ 1468359 w 1579577"/>
                    <a:gd name="connsiteY15" fmla="*/ 443659 h 1887926"/>
                    <a:gd name="connsiteX16" fmla="*/ 1393373 w 1579577"/>
                    <a:gd name="connsiteY16" fmla="*/ 536155 h 1887926"/>
                    <a:gd name="connsiteX17" fmla="*/ 1031470 w 1579577"/>
                    <a:gd name="connsiteY17" fmla="*/ 743928 h 1887926"/>
                    <a:gd name="connsiteX18" fmla="*/ 598036 w 1579577"/>
                    <a:gd name="connsiteY18" fmla="*/ 1495237 h 1887926"/>
                    <a:gd name="connsiteX19" fmla="*/ 521042 w 1579577"/>
                    <a:gd name="connsiteY19" fmla="*/ 1529974 h 1887926"/>
                    <a:gd name="connsiteX20" fmla="*/ 290527 w 1579577"/>
                    <a:gd name="connsiteY20" fmla="*/ 1619481 h 1887926"/>
                    <a:gd name="connsiteX21" fmla="*/ 150361 w 1579577"/>
                    <a:gd name="connsiteY21" fmla="*/ 1762496 h 1887926"/>
                    <a:gd name="connsiteX22" fmla="*/ 40824 w 1579577"/>
                    <a:gd name="connsiteY22" fmla="*/ 1883941 h 1887926"/>
                    <a:gd name="connsiteX23" fmla="*/ 344 w 1579577"/>
                    <a:gd name="connsiteY23" fmla="*/ 1855363 h 1887926"/>
                    <a:gd name="connsiteX0" fmla="*/ 344 w 1579577"/>
                    <a:gd name="connsiteY0" fmla="*/ 1901739 h 1934302"/>
                    <a:gd name="connsiteX1" fmla="*/ 262280 w 1579577"/>
                    <a:gd name="connsiteY1" fmla="*/ 1635042 h 1934302"/>
                    <a:gd name="connsiteX2" fmla="*/ 294730 w 1579577"/>
                    <a:gd name="connsiteY2" fmla="*/ 1580692 h 1934302"/>
                    <a:gd name="connsiteX3" fmla="*/ 314108 w 1579577"/>
                    <a:gd name="connsiteY3" fmla="*/ 1531294 h 1934302"/>
                    <a:gd name="connsiteX4" fmla="*/ 423973 w 1579577"/>
                    <a:gd name="connsiteY4" fmla="*/ 1303488 h 1934302"/>
                    <a:gd name="connsiteX5" fmla="*/ 513573 w 1579577"/>
                    <a:gd name="connsiteY5" fmla="*/ 1247225 h 1934302"/>
                    <a:gd name="connsiteX6" fmla="*/ 1327352 w 1579577"/>
                    <a:gd name="connsiteY6" fmla="*/ 100209 h 1934302"/>
                    <a:gd name="connsiteX7" fmla="*/ 1546147 w 1579577"/>
                    <a:gd name="connsiteY7" fmla="*/ 64350 h 1934302"/>
                    <a:gd name="connsiteX8" fmla="*/ 1529524 w 1579577"/>
                    <a:gd name="connsiteY8" fmla="*/ 149141 h 1934302"/>
                    <a:gd name="connsiteX9" fmla="*/ 1579577 w 1579577"/>
                    <a:gd name="connsiteY9" fmla="*/ 154045 h 1934302"/>
                    <a:gd name="connsiteX10" fmla="*/ 1558286 w 1579577"/>
                    <a:gd name="connsiteY10" fmla="*/ 228096 h 1934302"/>
                    <a:gd name="connsiteX11" fmla="*/ 1555905 w 1579577"/>
                    <a:gd name="connsiteY11" fmla="*/ 265542 h 1934302"/>
                    <a:gd name="connsiteX12" fmla="*/ 1520139 w 1579577"/>
                    <a:gd name="connsiteY12" fmla="*/ 373960 h 1934302"/>
                    <a:gd name="connsiteX13" fmla="*/ 1420968 w 1579577"/>
                    <a:gd name="connsiteY13" fmla="*/ 514873 h 1934302"/>
                    <a:gd name="connsiteX14" fmla="*/ 1468359 w 1579577"/>
                    <a:gd name="connsiteY14" fmla="*/ 490035 h 1934302"/>
                    <a:gd name="connsiteX15" fmla="*/ 1393373 w 1579577"/>
                    <a:gd name="connsiteY15" fmla="*/ 582531 h 1934302"/>
                    <a:gd name="connsiteX16" fmla="*/ 1031470 w 1579577"/>
                    <a:gd name="connsiteY16" fmla="*/ 790304 h 1934302"/>
                    <a:gd name="connsiteX17" fmla="*/ 598036 w 1579577"/>
                    <a:gd name="connsiteY17" fmla="*/ 1541613 h 1934302"/>
                    <a:gd name="connsiteX18" fmla="*/ 521042 w 1579577"/>
                    <a:gd name="connsiteY18" fmla="*/ 1576350 h 1934302"/>
                    <a:gd name="connsiteX19" fmla="*/ 290527 w 1579577"/>
                    <a:gd name="connsiteY19" fmla="*/ 1665857 h 1934302"/>
                    <a:gd name="connsiteX20" fmla="*/ 150361 w 1579577"/>
                    <a:gd name="connsiteY20" fmla="*/ 1808872 h 1934302"/>
                    <a:gd name="connsiteX21" fmla="*/ 40824 w 1579577"/>
                    <a:gd name="connsiteY21" fmla="*/ 1930317 h 1934302"/>
                    <a:gd name="connsiteX22" fmla="*/ 344 w 1579577"/>
                    <a:gd name="connsiteY22" fmla="*/ 1901739 h 1934302"/>
                    <a:gd name="connsiteX0" fmla="*/ 344 w 1616211"/>
                    <a:gd name="connsiteY0" fmla="*/ 1903598 h 1936161"/>
                    <a:gd name="connsiteX1" fmla="*/ 262280 w 1616211"/>
                    <a:gd name="connsiteY1" fmla="*/ 1636901 h 1936161"/>
                    <a:gd name="connsiteX2" fmla="*/ 294730 w 1616211"/>
                    <a:gd name="connsiteY2" fmla="*/ 1582551 h 1936161"/>
                    <a:gd name="connsiteX3" fmla="*/ 314108 w 1616211"/>
                    <a:gd name="connsiteY3" fmla="*/ 1533153 h 1936161"/>
                    <a:gd name="connsiteX4" fmla="*/ 423973 w 1616211"/>
                    <a:gd name="connsiteY4" fmla="*/ 1305347 h 1936161"/>
                    <a:gd name="connsiteX5" fmla="*/ 513573 w 1616211"/>
                    <a:gd name="connsiteY5" fmla="*/ 1249084 h 1936161"/>
                    <a:gd name="connsiteX6" fmla="*/ 1546147 w 1616211"/>
                    <a:gd name="connsiteY6" fmla="*/ 66209 h 1936161"/>
                    <a:gd name="connsiteX7" fmla="*/ 1529524 w 1616211"/>
                    <a:gd name="connsiteY7" fmla="*/ 151000 h 1936161"/>
                    <a:gd name="connsiteX8" fmla="*/ 1579577 w 1616211"/>
                    <a:gd name="connsiteY8" fmla="*/ 155904 h 1936161"/>
                    <a:gd name="connsiteX9" fmla="*/ 1558286 w 1616211"/>
                    <a:gd name="connsiteY9" fmla="*/ 229955 h 1936161"/>
                    <a:gd name="connsiteX10" fmla="*/ 1555905 w 1616211"/>
                    <a:gd name="connsiteY10" fmla="*/ 267401 h 1936161"/>
                    <a:gd name="connsiteX11" fmla="*/ 1520139 w 1616211"/>
                    <a:gd name="connsiteY11" fmla="*/ 375819 h 1936161"/>
                    <a:gd name="connsiteX12" fmla="*/ 1420968 w 1616211"/>
                    <a:gd name="connsiteY12" fmla="*/ 516732 h 1936161"/>
                    <a:gd name="connsiteX13" fmla="*/ 1468359 w 1616211"/>
                    <a:gd name="connsiteY13" fmla="*/ 491894 h 1936161"/>
                    <a:gd name="connsiteX14" fmla="*/ 1393373 w 1616211"/>
                    <a:gd name="connsiteY14" fmla="*/ 584390 h 1936161"/>
                    <a:gd name="connsiteX15" fmla="*/ 1031470 w 1616211"/>
                    <a:gd name="connsiteY15" fmla="*/ 792163 h 1936161"/>
                    <a:gd name="connsiteX16" fmla="*/ 598036 w 1616211"/>
                    <a:gd name="connsiteY16" fmla="*/ 1543472 h 1936161"/>
                    <a:gd name="connsiteX17" fmla="*/ 521042 w 1616211"/>
                    <a:gd name="connsiteY17" fmla="*/ 1578209 h 1936161"/>
                    <a:gd name="connsiteX18" fmla="*/ 290527 w 1616211"/>
                    <a:gd name="connsiteY18" fmla="*/ 1667716 h 1936161"/>
                    <a:gd name="connsiteX19" fmla="*/ 150361 w 1616211"/>
                    <a:gd name="connsiteY19" fmla="*/ 1810731 h 1936161"/>
                    <a:gd name="connsiteX20" fmla="*/ 40824 w 1616211"/>
                    <a:gd name="connsiteY20" fmla="*/ 1932176 h 1936161"/>
                    <a:gd name="connsiteX21" fmla="*/ 344 w 1616211"/>
                    <a:gd name="connsiteY21" fmla="*/ 1903598 h 1936161"/>
                    <a:gd name="connsiteX0" fmla="*/ 344 w 1634273"/>
                    <a:gd name="connsiteY0" fmla="*/ 1904310 h 1936873"/>
                    <a:gd name="connsiteX1" fmla="*/ 262280 w 1634273"/>
                    <a:gd name="connsiteY1" fmla="*/ 1637613 h 1936873"/>
                    <a:gd name="connsiteX2" fmla="*/ 294730 w 1634273"/>
                    <a:gd name="connsiteY2" fmla="*/ 1583263 h 1936873"/>
                    <a:gd name="connsiteX3" fmla="*/ 314108 w 1634273"/>
                    <a:gd name="connsiteY3" fmla="*/ 1533865 h 1936873"/>
                    <a:gd name="connsiteX4" fmla="*/ 423973 w 1634273"/>
                    <a:gd name="connsiteY4" fmla="*/ 1306059 h 1936873"/>
                    <a:gd name="connsiteX5" fmla="*/ 513573 w 1634273"/>
                    <a:gd name="connsiteY5" fmla="*/ 1249796 h 1936873"/>
                    <a:gd name="connsiteX6" fmla="*/ 1546147 w 1634273"/>
                    <a:gd name="connsiteY6" fmla="*/ 66921 h 1936873"/>
                    <a:gd name="connsiteX7" fmla="*/ 1579577 w 1634273"/>
                    <a:gd name="connsiteY7" fmla="*/ 156616 h 1936873"/>
                    <a:gd name="connsiteX8" fmla="*/ 1558286 w 1634273"/>
                    <a:gd name="connsiteY8" fmla="*/ 230667 h 1936873"/>
                    <a:gd name="connsiteX9" fmla="*/ 1555905 w 1634273"/>
                    <a:gd name="connsiteY9" fmla="*/ 268113 h 1936873"/>
                    <a:gd name="connsiteX10" fmla="*/ 1520139 w 1634273"/>
                    <a:gd name="connsiteY10" fmla="*/ 376531 h 1936873"/>
                    <a:gd name="connsiteX11" fmla="*/ 1420968 w 1634273"/>
                    <a:gd name="connsiteY11" fmla="*/ 517444 h 1936873"/>
                    <a:gd name="connsiteX12" fmla="*/ 1468359 w 1634273"/>
                    <a:gd name="connsiteY12" fmla="*/ 492606 h 1936873"/>
                    <a:gd name="connsiteX13" fmla="*/ 1393373 w 1634273"/>
                    <a:gd name="connsiteY13" fmla="*/ 585102 h 1936873"/>
                    <a:gd name="connsiteX14" fmla="*/ 1031470 w 1634273"/>
                    <a:gd name="connsiteY14" fmla="*/ 792875 h 1936873"/>
                    <a:gd name="connsiteX15" fmla="*/ 598036 w 1634273"/>
                    <a:gd name="connsiteY15" fmla="*/ 1544184 h 1936873"/>
                    <a:gd name="connsiteX16" fmla="*/ 521042 w 1634273"/>
                    <a:gd name="connsiteY16" fmla="*/ 1578921 h 1936873"/>
                    <a:gd name="connsiteX17" fmla="*/ 290527 w 1634273"/>
                    <a:gd name="connsiteY17" fmla="*/ 1668428 h 1936873"/>
                    <a:gd name="connsiteX18" fmla="*/ 150361 w 1634273"/>
                    <a:gd name="connsiteY18" fmla="*/ 1811443 h 1936873"/>
                    <a:gd name="connsiteX19" fmla="*/ 40824 w 1634273"/>
                    <a:gd name="connsiteY19" fmla="*/ 1932888 h 1936873"/>
                    <a:gd name="connsiteX20" fmla="*/ 344 w 1634273"/>
                    <a:gd name="connsiteY20" fmla="*/ 1904310 h 1936873"/>
                    <a:gd name="connsiteX0" fmla="*/ 344 w 1626424"/>
                    <a:gd name="connsiteY0" fmla="*/ 1889107 h 1921670"/>
                    <a:gd name="connsiteX1" fmla="*/ 262280 w 1626424"/>
                    <a:gd name="connsiteY1" fmla="*/ 1622410 h 1921670"/>
                    <a:gd name="connsiteX2" fmla="*/ 294730 w 1626424"/>
                    <a:gd name="connsiteY2" fmla="*/ 1568060 h 1921670"/>
                    <a:gd name="connsiteX3" fmla="*/ 314108 w 1626424"/>
                    <a:gd name="connsiteY3" fmla="*/ 1518662 h 1921670"/>
                    <a:gd name="connsiteX4" fmla="*/ 423973 w 1626424"/>
                    <a:gd name="connsiteY4" fmla="*/ 1290856 h 1921670"/>
                    <a:gd name="connsiteX5" fmla="*/ 513573 w 1626424"/>
                    <a:gd name="connsiteY5" fmla="*/ 1234593 h 1921670"/>
                    <a:gd name="connsiteX6" fmla="*/ 1546147 w 1626424"/>
                    <a:gd name="connsiteY6" fmla="*/ 51718 h 1921670"/>
                    <a:gd name="connsiteX7" fmla="*/ 1558286 w 1626424"/>
                    <a:gd name="connsiteY7" fmla="*/ 215464 h 1921670"/>
                    <a:gd name="connsiteX8" fmla="*/ 1555905 w 1626424"/>
                    <a:gd name="connsiteY8" fmla="*/ 252910 h 1921670"/>
                    <a:gd name="connsiteX9" fmla="*/ 1520139 w 1626424"/>
                    <a:gd name="connsiteY9" fmla="*/ 361328 h 1921670"/>
                    <a:gd name="connsiteX10" fmla="*/ 1420968 w 1626424"/>
                    <a:gd name="connsiteY10" fmla="*/ 502241 h 1921670"/>
                    <a:gd name="connsiteX11" fmla="*/ 1468359 w 1626424"/>
                    <a:gd name="connsiteY11" fmla="*/ 477403 h 1921670"/>
                    <a:gd name="connsiteX12" fmla="*/ 1393373 w 1626424"/>
                    <a:gd name="connsiteY12" fmla="*/ 569899 h 1921670"/>
                    <a:gd name="connsiteX13" fmla="*/ 1031470 w 1626424"/>
                    <a:gd name="connsiteY13" fmla="*/ 777672 h 1921670"/>
                    <a:gd name="connsiteX14" fmla="*/ 598036 w 1626424"/>
                    <a:gd name="connsiteY14" fmla="*/ 1528981 h 1921670"/>
                    <a:gd name="connsiteX15" fmla="*/ 521042 w 1626424"/>
                    <a:gd name="connsiteY15" fmla="*/ 1563718 h 1921670"/>
                    <a:gd name="connsiteX16" fmla="*/ 290527 w 1626424"/>
                    <a:gd name="connsiteY16" fmla="*/ 1653225 h 1921670"/>
                    <a:gd name="connsiteX17" fmla="*/ 150361 w 1626424"/>
                    <a:gd name="connsiteY17" fmla="*/ 1796240 h 1921670"/>
                    <a:gd name="connsiteX18" fmla="*/ 40824 w 1626424"/>
                    <a:gd name="connsiteY18" fmla="*/ 1917685 h 1921670"/>
                    <a:gd name="connsiteX19" fmla="*/ 344 w 1626424"/>
                    <a:gd name="connsiteY19" fmla="*/ 1889107 h 1921670"/>
                    <a:gd name="connsiteX0" fmla="*/ 344 w 1626999"/>
                    <a:gd name="connsiteY0" fmla="*/ 1884261 h 1916824"/>
                    <a:gd name="connsiteX1" fmla="*/ 262280 w 1626999"/>
                    <a:gd name="connsiteY1" fmla="*/ 1617564 h 1916824"/>
                    <a:gd name="connsiteX2" fmla="*/ 294730 w 1626999"/>
                    <a:gd name="connsiteY2" fmla="*/ 1563214 h 1916824"/>
                    <a:gd name="connsiteX3" fmla="*/ 314108 w 1626999"/>
                    <a:gd name="connsiteY3" fmla="*/ 1513816 h 1916824"/>
                    <a:gd name="connsiteX4" fmla="*/ 423973 w 1626999"/>
                    <a:gd name="connsiteY4" fmla="*/ 1286010 h 1916824"/>
                    <a:gd name="connsiteX5" fmla="*/ 513573 w 1626999"/>
                    <a:gd name="connsiteY5" fmla="*/ 1229747 h 1916824"/>
                    <a:gd name="connsiteX6" fmla="*/ 1546147 w 1626999"/>
                    <a:gd name="connsiteY6" fmla="*/ 46872 h 1916824"/>
                    <a:gd name="connsiteX7" fmla="*/ 1555905 w 1626999"/>
                    <a:gd name="connsiteY7" fmla="*/ 248064 h 1916824"/>
                    <a:gd name="connsiteX8" fmla="*/ 1520139 w 1626999"/>
                    <a:gd name="connsiteY8" fmla="*/ 356482 h 1916824"/>
                    <a:gd name="connsiteX9" fmla="*/ 1420968 w 1626999"/>
                    <a:gd name="connsiteY9" fmla="*/ 497395 h 1916824"/>
                    <a:gd name="connsiteX10" fmla="*/ 1468359 w 1626999"/>
                    <a:gd name="connsiteY10" fmla="*/ 472557 h 1916824"/>
                    <a:gd name="connsiteX11" fmla="*/ 1393373 w 1626999"/>
                    <a:gd name="connsiteY11" fmla="*/ 565053 h 1916824"/>
                    <a:gd name="connsiteX12" fmla="*/ 1031470 w 1626999"/>
                    <a:gd name="connsiteY12" fmla="*/ 772826 h 1916824"/>
                    <a:gd name="connsiteX13" fmla="*/ 598036 w 1626999"/>
                    <a:gd name="connsiteY13" fmla="*/ 1524135 h 1916824"/>
                    <a:gd name="connsiteX14" fmla="*/ 521042 w 1626999"/>
                    <a:gd name="connsiteY14" fmla="*/ 1558872 h 1916824"/>
                    <a:gd name="connsiteX15" fmla="*/ 290527 w 1626999"/>
                    <a:gd name="connsiteY15" fmla="*/ 1648379 h 1916824"/>
                    <a:gd name="connsiteX16" fmla="*/ 150361 w 1626999"/>
                    <a:gd name="connsiteY16" fmla="*/ 1791394 h 1916824"/>
                    <a:gd name="connsiteX17" fmla="*/ 40824 w 1626999"/>
                    <a:gd name="connsiteY17" fmla="*/ 1912839 h 1916824"/>
                    <a:gd name="connsiteX18" fmla="*/ 344 w 1626999"/>
                    <a:gd name="connsiteY18" fmla="*/ 1884261 h 1916824"/>
                    <a:gd name="connsiteX0" fmla="*/ 344 w 1626999"/>
                    <a:gd name="connsiteY0" fmla="*/ 1884261 h 1916824"/>
                    <a:gd name="connsiteX1" fmla="*/ 262280 w 1626999"/>
                    <a:gd name="connsiteY1" fmla="*/ 1617564 h 1916824"/>
                    <a:gd name="connsiteX2" fmla="*/ 294730 w 1626999"/>
                    <a:gd name="connsiteY2" fmla="*/ 1563214 h 1916824"/>
                    <a:gd name="connsiteX3" fmla="*/ 314108 w 1626999"/>
                    <a:gd name="connsiteY3" fmla="*/ 1513816 h 1916824"/>
                    <a:gd name="connsiteX4" fmla="*/ 423973 w 1626999"/>
                    <a:gd name="connsiteY4" fmla="*/ 1286010 h 1916824"/>
                    <a:gd name="connsiteX5" fmla="*/ 513573 w 1626999"/>
                    <a:gd name="connsiteY5" fmla="*/ 1229747 h 1916824"/>
                    <a:gd name="connsiteX6" fmla="*/ 1546147 w 1626999"/>
                    <a:gd name="connsiteY6" fmla="*/ 46872 h 1916824"/>
                    <a:gd name="connsiteX7" fmla="*/ 1555905 w 1626999"/>
                    <a:gd name="connsiteY7" fmla="*/ 248064 h 1916824"/>
                    <a:gd name="connsiteX8" fmla="*/ 1520139 w 1626999"/>
                    <a:gd name="connsiteY8" fmla="*/ 356482 h 1916824"/>
                    <a:gd name="connsiteX9" fmla="*/ 1420968 w 1626999"/>
                    <a:gd name="connsiteY9" fmla="*/ 497395 h 1916824"/>
                    <a:gd name="connsiteX10" fmla="*/ 1468359 w 1626999"/>
                    <a:gd name="connsiteY10" fmla="*/ 472557 h 1916824"/>
                    <a:gd name="connsiteX11" fmla="*/ 1393373 w 1626999"/>
                    <a:gd name="connsiteY11" fmla="*/ 565053 h 1916824"/>
                    <a:gd name="connsiteX12" fmla="*/ 1031470 w 1626999"/>
                    <a:gd name="connsiteY12" fmla="*/ 772826 h 1916824"/>
                    <a:gd name="connsiteX13" fmla="*/ 598036 w 1626999"/>
                    <a:gd name="connsiteY13" fmla="*/ 1524135 h 1916824"/>
                    <a:gd name="connsiteX14" fmla="*/ 521042 w 1626999"/>
                    <a:gd name="connsiteY14" fmla="*/ 1558872 h 1916824"/>
                    <a:gd name="connsiteX15" fmla="*/ 290527 w 1626999"/>
                    <a:gd name="connsiteY15" fmla="*/ 1648379 h 1916824"/>
                    <a:gd name="connsiteX16" fmla="*/ 150361 w 1626999"/>
                    <a:gd name="connsiteY16" fmla="*/ 1791394 h 1916824"/>
                    <a:gd name="connsiteX17" fmla="*/ 40824 w 1626999"/>
                    <a:gd name="connsiteY17" fmla="*/ 1912839 h 1916824"/>
                    <a:gd name="connsiteX18" fmla="*/ 344 w 1626999"/>
                    <a:gd name="connsiteY18" fmla="*/ 1884261 h 1916824"/>
                    <a:gd name="connsiteX0" fmla="*/ 344 w 1556201"/>
                    <a:gd name="connsiteY0" fmla="*/ 1837389 h 1869952"/>
                    <a:gd name="connsiteX1" fmla="*/ 262280 w 1556201"/>
                    <a:gd name="connsiteY1" fmla="*/ 1570692 h 1869952"/>
                    <a:gd name="connsiteX2" fmla="*/ 294730 w 1556201"/>
                    <a:gd name="connsiteY2" fmla="*/ 1516342 h 1869952"/>
                    <a:gd name="connsiteX3" fmla="*/ 314108 w 1556201"/>
                    <a:gd name="connsiteY3" fmla="*/ 1466944 h 1869952"/>
                    <a:gd name="connsiteX4" fmla="*/ 423973 w 1556201"/>
                    <a:gd name="connsiteY4" fmla="*/ 1239138 h 1869952"/>
                    <a:gd name="connsiteX5" fmla="*/ 513573 w 1556201"/>
                    <a:gd name="connsiteY5" fmla="*/ 1182875 h 1869952"/>
                    <a:gd name="connsiteX6" fmla="*/ 1546147 w 1556201"/>
                    <a:gd name="connsiteY6" fmla="*/ 0 h 1869952"/>
                    <a:gd name="connsiteX7" fmla="*/ 1555905 w 1556201"/>
                    <a:gd name="connsiteY7" fmla="*/ 201192 h 1869952"/>
                    <a:gd name="connsiteX8" fmla="*/ 1520139 w 1556201"/>
                    <a:gd name="connsiteY8" fmla="*/ 309610 h 1869952"/>
                    <a:gd name="connsiteX9" fmla="*/ 1420968 w 1556201"/>
                    <a:gd name="connsiteY9" fmla="*/ 450523 h 1869952"/>
                    <a:gd name="connsiteX10" fmla="*/ 1468359 w 1556201"/>
                    <a:gd name="connsiteY10" fmla="*/ 425685 h 1869952"/>
                    <a:gd name="connsiteX11" fmla="*/ 1393373 w 1556201"/>
                    <a:gd name="connsiteY11" fmla="*/ 518181 h 1869952"/>
                    <a:gd name="connsiteX12" fmla="*/ 1031470 w 1556201"/>
                    <a:gd name="connsiteY12" fmla="*/ 725954 h 1869952"/>
                    <a:gd name="connsiteX13" fmla="*/ 598036 w 1556201"/>
                    <a:gd name="connsiteY13" fmla="*/ 1477263 h 1869952"/>
                    <a:gd name="connsiteX14" fmla="*/ 521042 w 1556201"/>
                    <a:gd name="connsiteY14" fmla="*/ 1512000 h 1869952"/>
                    <a:gd name="connsiteX15" fmla="*/ 290527 w 1556201"/>
                    <a:gd name="connsiteY15" fmla="*/ 1601507 h 1869952"/>
                    <a:gd name="connsiteX16" fmla="*/ 150361 w 1556201"/>
                    <a:gd name="connsiteY16" fmla="*/ 1744522 h 1869952"/>
                    <a:gd name="connsiteX17" fmla="*/ 40824 w 1556201"/>
                    <a:gd name="connsiteY17" fmla="*/ 1865967 h 1869952"/>
                    <a:gd name="connsiteX18" fmla="*/ 344 w 1556201"/>
                    <a:gd name="connsiteY18" fmla="*/ 1837389 h 1869952"/>
                    <a:gd name="connsiteX0" fmla="*/ 344 w 1618689"/>
                    <a:gd name="connsiteY0" fmla="*/ 1870288 h 1902851"/>
                    <a:gd name="connsiteX1" fmla="*/ 262280 w 1618689"/>
                    <a:gd name="connsiteY1" fmla="*/ 1603591 h 1902851"/>
                    <a:gd name="connsiteX2" fmla="*/ 294730 w 1618689"/>
                    <a:gd name="connsiteY2" fmla="*/ 1549241 h 1902851"/>
                    <a:gd name="connsiteX3" fmla="*/ 314108 w 1618689"/>
                    <a:gd name="connsiteY3" fmla="*/ 1499843 h 1902851"/>
                    <a:gd name="connsiteX4" fmla="*/ 423973 w 1618689"/>
                    <a:gd name="connsiteY4" fmla="*/ 1272037 h 1902851"/>
                    <a:gd name="connsiteX5" fmla="*/ 513573 w 1618689"/>
                    <a:gd name="connsiteY5" fmla="*/ 1215774 h 1902851"/>
                    <a:gd name="connsiteX6" fmla="*/ 1546147 w 1618689"/>
                    <a:gd name="connsiteY6" fmla="*/ 32899 h 1902851"/>
                    <a:gd name="connsiteX7" fmla="*/ 1520139 w 1618689"/>
                    <a:gd name="connsiteY7" fmla="*/ 342509 h 1902851"/>
                    <a:gd name="connsiteX8" fmla="*/ 1420968 w 1618689"/>
                    <a:gd name="connsiteY8" fmla="*/ 483422 h 1902851"/>
                    <a:gd name="connsiteX9" fmla="*/ 1468359 w 1618689"/>
                    <a:gd name="connsiteY9" fmla="*/ 458584 h 1902851"/>
                    <a:gd name="connsiteX10" fmla="*/ 1393373 w 1618689"/>
                    <a:gd name="connsiteY10" fmla="*/ 551080 h 1902851"/>
                    <a:gd name="connsiteX11" fmla="*/ 1031470 w 1618689"/>
                    <a:gd name="connsiteY11" fmla="*/ 758853 h 1902851"/>
                    <a:gd name="connsiteX12" fmla="*/ 598036 w 1618689"/>
                    <a:gd name="connsiteY12" fmla="*/ 1510162 h 1902851"/>
                    <a:gd name="connsiteX13" fmla="*/ 521042 w 1618689"/>
                    <a:gd name="connsiteY13" fmla="*/ 1544899 h 1902851"/>
                    <a:gd name="connsiteX14" fmla="*/ 290527 w 1618689"/>
                    <a:gd name="connsiteY14" fmla="*/ 1634406 h 1902851"/>
                    <a:gd name="connsiteX15" fmla="*/ 150361 w 1618689"/>
                    <a:gd name="connsiteY15" fmla="*/ 1777421 h 1902851"/>
                    <a:gd name="connsiteX16" fmla="*/ 40824 w 1618689"/>
                    <a:gd name="connsiteY16" fmla="*/ 1898866 h 1902851"/>
                    <a:gd name="connsiteX17" fmla="*/ 344 w 1618689"/>
                    <a:gd name="connsiteY17" fmla="*/ 1870288 h 1902851"/>
                    <a:gd name="connsiteX0" fmla="*/ 344 w 1546147"/>
                    <a:gd name="connsiteY0" fmla="*/ 1837389 h 1869952"/>
                    <a:gd name="connsiteX1" fmla="*/ 262280 w 1546147"/>
                    <a:gd name="connsiteY1" fmla="*/ 1570692 h 1869952"/>
                    <a:gd name="connsiteX2" fmla="*/ 294730 w 1546147"/>
                    <a:gd name="connsiteY2" fmla="*/ 1516342 h 1869952"/>
                    <a:gd name="connsiteX3" fmla="*/ 314108 w 1546147"/>
                    <a:gd name="connsiteY3" fmla="*/ 1466944 h 1869952"/>
                    <a:gd name="connsiteX4" fmla="*/ 423973 w 1546147"/>
                    <a:gd name="connsiteY4" fmla="*/ 1239138 h 1869952"/>
                    <a:gd name="connsiteX5" fmla="*/ 513573 w 1546147"/>
                    <a:gd name="connsiteY5" fmla="*/ 1182875 h 1869952"/>
                    <a:gd name="connsiteX6" fmla="*/ 1546147 w 1546147"/>
                    <a:gd name="connsiteY6" fmla="*/ 0 h 1869952"/>
                    <a:gd name="connsiteX7" fmla="*/ 1520139 w 1546147"/>
                    <a:gd name="connsiteY7" fmla="*/ 309610 h 1869952"/>
                    <a:gd name="connsiteX8" fmla="*/ 1420968 w 1546147"/>
                    <a:gd name="connsiteY8" fmla="*/ 450523 h 1869952"/>
                    <a:gd name="connsiteX9" fmla="*/ 1468359 w 1546147"/>
                    <a:gd name="connsiteY9" fmla="*/ 425685 h 1869952"/>
                    <a:gd name="connsiteX10" fmla="*/ 1393373 w 1546147"/>
                    <a:gd name="connsiteY10" fmla="*/ 518181 h 1869952"/>
                    <a:gd name="connsiteX11" fmla="*/ 1031470 w 1546147"/>
                    <a:gd name="connsiteY11" fmla="*/ 725954 h 1869952"/>
                    <a:gd name="connsiteX12" fmla="*/ 598036 w 1546147"/>
                    <a:gd name="connsiteY12" fmla="*/ 1477263 h 1869952"/>
                    <a:gd name="connsiteX13" fmla="*/ 521042 w 1546147"/>
                    <a:gd name="connsiteY13" fmla="*/ 1512000 h 1869952"/>
                    <a:gd name="connsiteX14" fmla="*/ 290527 w 1546147"/>
                    <a:gd name="connsiteY14" fmla="*/ 1601507 h 1869952"/>
                    <a:gd name="connsiteX15" fmla="*/ 150361 w 1546147"/>
                    <a:gd name="connsiteY15" fmla="*/ 1744522 h 1869952"/>
                    <a:gd name="connsiteX16" fmla="*/ 40824 w 1546147"/>
                    <a:gd name="connsiteY16" fmla="*/ 1865967 h 1869952"/>
                    <a:gd name="connsiteX17" fmla="*/ 344 w 1546147"/>
                    <a:gd name="connsiteY17" fmla="*/ 1837389 h 1869952"/>
                    <a:gd name="connsiteX0" fmla="*/ 344 w 1546147"/>
                    <a:gd name="connsiteY0" fmla="*/ 1837389 h 1869952"/>
                    <a:gd name="connsiteX1" fmla="*/ 262280 w 1546147"/>
                    <a:gd name="connsiteY1" fmla="*/ 1570692 h 1869952"/>
                    <a:gd name="connsiteX2" fmla="*/ 294730 w 1546147"/>
                    <a:gd name="connsiteY2" fmla="*/ 1516342 h 1869952"/>
                    <a:gd name="connsiteX3" fmla="*/ 314108 w 1546147"/>
                    <a:gd name="connsiteY3" fmla="*/ 1466944 h 1869952"/>
                    <a:gd name="connsiteX4" fmla="*/ 423973 w 1546147"/>
                    <a:gd name="connsiteY4" fmla="*/ 1239138 h 1869952"/>
                    <a:gd name="connsiteX5" fmla="*/ 513573 w 1546147"/>
                    <a:gd name="connsiteY5" fmla="*/ 1182875 h 1869952"/>
                    <a:gd name="connsiteX6" fmla="*/ 1546147 w 1546147"/>
                    <a:gd name="connsiteY6" fmla="*/ 0 h 1869952"/>
                    <a:gd name="connsiteX7" fmla="*/ 1520139 w 1546147"/>
                    <a:gd name="connsiteY7" fmla="*/ 309610 h 1869952"/>
                    <a:gd name="connsiteX8" fmla="*/ 1420968 w 1546147"/>
                    <a:gd name="connsiteY8" fmla="*/ 450523 h 1869952"/>
                    <a:gd name="connsiteX9" fmla="*/ 1468359 w 1546147"/>
                    <a:gd name="connsiteY9" fmla="*/ 425685 h 1869952"/>
                    <a:gd name="connsiteX10" fmla="*/ 1031470 w 1546147"/>
                    <a:gd name="connsiteY10" fmla="*/ 725954 h 1869952"/>
                    <a:gd name="connsiteX11" fmla="*/ 598036 w 1546147"/>
                    <a:gd name="connsiteY11" fmla="*/ 1477263 h 1869952"/>
                    <a:gd name="connsiteX12" fmla="*/ 521042 w 1546147"/>
                    <a:gd name="connsiteY12" fmla="*/ 1512000 h 1869952"/>
                    <a:gd name="connsiteX13" fmla="*/ 290527 w 1546147"/>
                    <a:gd name="connsiteY13" fmla="*/ 1601507 h 1869952"/>
                    <a:gd name="connsiteX14" fmla="*/ 150361 w 1546147"/>
                    <a:gd name="connsiteY14" fmla="*/ 1744522 h 1869952"/>
                    <a:gd name="connsiteX15" fmla="*/ 40824 w 1546147"/>
                    <a:gd name="connsiteY15" fmla="*/ 1865967 h 1869952"/>
                    <a:gd name="connsiteX16" fmla="*/ 344 w 1546147"/>
                    <a:gd name="connsiteY16" fmla="*/ 1837389 h 1869952"/>
                    <a:gd name="connsiteX0" fmla="*/ 344 w 1546147"/>
                    <a:gd name="connsiteY0" fmla="*/ 1837389 h 1869952"/>
                    <a:gd name="connsiteX1" fmla="*/ 262280 w 1546147"/>
                    <a:gd name="connsiteY1" fmla="*/ 1570692 h 1869952"/>
                    <a:gd name="connsiteX2" fmla="*/ 294730 w 1546147"/>
                    <a:gd name="connsiteY2" fmla="*/ 1516342 h 1869952"/>
                    <a:gd name="connsiteX3" fmla="*/ 314108 w 1546147"/>
                    <a:gd name="connsiteY3" fmla="*/ 1466944 h 1869952"/>
                    <a:gd name="connsiteX4" fmla="*/ 423973 w 1546147"/>
                    <a:gd name="connsiteY4" fmla="*/ 1239138 h 1869952"/>
                    <a:gd name="connsiteX5" fmla="*/ 513573 w 1546147"/>
                    <a:gd name="connsiteY5" fmla="*/ 1182875 h 1869952"/>
                    <a:gd name="connsiteX6" fmla="*/ 1546147 w 1546147"/>
                    <a:gd name="connsiteY6" fmla="*/ 0 h 1869952"/>
                    <a:gd name="connsiteX7" fmla="*/ 1520139 w 1546147"/>
                    <a:gd name="connsiteY7" fmla="*/ 309610 h 1869952"/>
                    <a:gd name="connsiteX8" fmla="*/ 1420968 w 1546147"/>
                    <a:gd name="connsiteY8" fmla="*/ 450523 h 1869952"/>
                    <a:gd name="connsiteX9" fmla="*/ 1031470 w 1546147"/>
                    <a:gd name="connsiteY9" fmla="*/ 725954 h 1869952"/>
                    <a:gd name="connsiteX10" fmla="*/ 598036 w 1546147"/>
                    <a:gd name="connsiteY10" fmla="*/ 1477263 h 1869952"/>
                    <a:gd name="connsiteX11" fmla="*/ 521042 w 1546147"/>
                    <a:gd name="connsiteY11" fmla="*/ 1512000 h 1869952"/>
                    <a:gd name="connsiteX12" fmla="*/ 290527 w 1546147"/>
                    <a:gd name="connsiteY12" fmla="*/ 1601507 h 1869952"/>
                    <a:gd name="connsiteX13" fmla="*/ 150361 w 1546147"/>
                    <a:gd name="connsiteY13" fmla="*/ 1744522 h 1869952"/>
                    <a:gd name="connsiteX14" fmla="*/ 40824 w 1546147"/>
                    <a:gd name="connsiteY14" fmla="*/ 1865967 h 1869952"/>
                    <a:gd name="connsiteX15" fmla="*/ 344 w 1546147"/>
                    <a:gd name="connsiteY15" fmla="*/ 1837389 h 1869952"/>
                    <a:gd name="connsiteX0" fmla="*/ 344 w 1549863"/>
                    <a:gd name="connsiteY0" fmla="*/ 1837389 h 1869952"/>
                    <a:gd name="connsiteX1" fmla="*/ 262280 w 1549863"/>
                    <a:gd name="connsiteY1" fmla="*/ 1570692 h 1869952"/>
                    <a:gd name="connsiteX2" fmla="*/ 294730 w 1549863"/>
                    <a:gd name="connsiteY2" fmla="*/ 1516342 h 1869952"/>
                    <a:gd name="connsiteX3" fmla="*/ 314108 w 1549863"/>
                    <a:gd name="connsiteY3" fmla="*/ 1466944 h 1869952"/>
                    <a:gd name="connsiteX4" fmla="*/ 423973 w 1549863"/>
                    <a:gd name="connsiteY4" fmla="*/ 1239138 h 1869952"/>
                    <a:gd name="connsiteX5" fmla="*/ 513573 w 1549863"/>
                    <a:gd name="connsiteY5" fmla="*/ 1182875 h 1869952"/>
                    <a:gd name="connsiteX6" fmla="*/ 1546147 w 1549863"/>
                    <a:gd name="connsiteY6" fmla="*/ 0 h 1869952"/>
                    <a:gd name="connsiteX7" fmla="*/ 1520139 w 1549863"/>
                    <a:gd name="connsiteY7" fmla="*/ 309610 h 1869952"/>
                    <a:gd name="connsiteX8" fmla="*/ 1031470 w 1549863"/>
                    <a:gd name="connsiteY8" fmla="*/ 725954 h 1869952"/>
                    <a:gd name="connsiteX9" fmla="*/ 598036 w 1549863"/>
                    <a:gd name="connsiteY9" fmla="*/ 1477263 h 1869952"/>
                    <a:gd name="connsiteX10" fmla="*/ 521042 w 1549863"/>
                    <a:gd name="connsiteY10" fmla="*/ 1512000 h 1869952"/>
                    <a:gd name="connsiteX11" fmla="*/ 290527 w 1549863"/>
                    <a:gd name="connsiteY11" fmla="*/ 1601507 h 1869952"/>
                    <a:gd name="connsiteX12" fmla="*/ 150361 w 1549863"/>
                    <a:gd name="connsiteY12" fmla="*/ 1744522 h 1869952"/>
                    <a:gd name="connsiteX13" fmla="*/ 40824 w 1549863"/>
                    <a:gd name="connsiteY13" fmla="*/ 1865967 h 1869952"/>
                    <a:gd name="connsiteX14" fmla="*/ 344 w 1549863"/>
                    <a:gd name="connsiteY14" fmla="*/ 1837389 h 1869952"/>
                    <a:gd name="connsiteX0" fmla="*/ 344 w 1557193"/>
                    <a:gd name="connsiteY0" fmla="*/ 1844491 h 1877054"/>
                    <a:gd name="connsiteX1" fmla="*/ 262280 w 1557193"/>
                    <a:gd name="connsiteY1" fmla="*/ 1577794 h 1877054"/>
                    <a:gd name="connsiteX2" fmla="*/ 294730 w 1557193"/>
                    <a:gd name="connsiteY2" fmla="*/ 1523444 h 1877054"/>
                    <a:gd name="connsiteX3" fmla="*/ 314108 w 1557193"/>
                    <a:gd name="connsiteY3" fmla="*/ 1474046 h 1877054"/>
                    <a:gd name="connsiteX4" fmla="*/ 423973 w 1557193"/>
                    <a:gd name="connsiteY4" fmla="*/ 1246240 h 1877054"/>
                    <a:gd name="connsiteX5" fmla="*/ 513573 w 1557193"/>
                    <a:gd name="connsiteY5" fmla="*/ 1189977 h 1877054"/>
                    <a:gd name="connsiteX6" fmla="*/ 1546147 w 1557193"/>
                    <a:gd name="connsiteY6" fmla="*/ 7102 h 1877054"/>
                    <a:gd name="connsiteX7" fmla="*/ 1031470 w 1557193"/>
                    <a:gd name="connsiteY7" fmla="*/ 733056 h 1877054"/>
                    <a:gd name="connsiteX8" fmla="*/ 598036 w 1557193"/>
                    <a:gd name="connsiteY8" fmla="*/ 1484365 h 1877054"/>
                    <a:gd name="connsiteX9" fmla="*/ 521042 w 1557193"/>
                    <a:gd name="connsiteY9" fmla="*/ 1519102 h 1877054"/>
                    <a:gd name="connsiteX10" fmla="*/ 290527 w 1557193"/>
                    <a:gd name="connsiteY10" fmla="*/ 1608609 h 1877054"/>
                    <a:gd name="connsiteX11" fmla="*/ 150361 w 1557193"/>
                    <a:gd name="connsiteY11" fmla="*/ 1751624 h 1877054"/>
                    <a:gd name="connsiteX12" fmla="*/ 40824 w 1557193"/>
                    <a:gd name="connsiteY12" fmla="*/ 1873069 h 1877054"/>
                    <a:gd name="connsiteX13" fmla="*/ 344 w 1557193"/>
                    <a:gd name="connsiteY13" fmla="*/ 1844491 h 1877054"/>
                    <a:gd name="connsiteX0" fmla="*/ 344 w 1557193"/>
                    <a:gd name="connsiteY0" fmla="*/ 1844491 h 1877054"/>
                    <a:gd name="connsiteX1" fmla="*/ 262280 w 1557193"/>
                    <a:gd name="connsiteY1" fmla="*/ 1577794 h 1877054"/>
                    <a:gd name="connsiteX2" fmla="*/ 294730 w 1557193"/>
                    <a:gd name="connsiteY2" fmla="*/ 1523444 h 1877054"/>
                    <a:gd name="connsiteX3" fmla="*/ 314108 w 1557193"/>
                    <a:gd name="connsiteY3" fmla="*/ 1474046 h 1877054"/>
                    <a:gd name="connsiteX4" fmla="*/ 513573 w 1557193"/>
                    <a:gd name="connsiteY4" fmla="*/ 1189977 h 1877054"/>
                    <a:gd name="connsiteX5" fmla="*/ 1546147 w 1557193"/>
                    <a:gd name="connsiteY5" fmla="*/ 7102 h 1877054"/>
                    <a:gd name="connsiteX6" fmla="*/ 1031470 w 1557193"/>
                    <a:gd name="connsiteY6" fmla="*/ 733056 h 1877054"/>
                    <a:gd name="connsiteX7" fmla="*/ 598036 w 1557193"/>
                    <a:gd name="connsiteY7" fmla="*/ 1484365 h 1877054"/>
                    <a:gd name="connsiteX8" fmla="*/ 521042 w 1557193"/>
                    <a:gd name="connsiteY8" fmla="*/ 1519102 h 1877054"/>
                    <a:gd name="connsiteX9" fmla="*/ 290527 w 1557193"/>
                    <a:gd name="connsiteY9" fmla="*/ 1608609 h 1877054"/>
                    <a:gd name="connsiteX10" fmla="*/ 150361 w 1557193"/>
                    <a:gd name="connsiteY10" fmla="*/ 1751624 h 1877054"/>
                    <a:gd name="connsiteX11" fmla="*/ 40824 w 1557193"/>
                    <a:gd name="connsiteY11" fmla="*/ 1873069 h 1877054"/>
                    <a:gd name="connsiteX12" fmla="*/ 344 w 1557193"/>
                    <a:gd name="connsiteY12" fmla="*/ 1844491 h 1877054"/>
                    <a:gd name="connsiteX0" fmla="*/ 344 w 1557468"/>
                    <a:gd name="connsiteY0" fmla="*/ 1844557 h 1877120"/>
                    <a:gd name="connsiteX1" fmla="*/ 262280 w 1557468"/>
                    <a:gd name="connsiteY1" fmla="*/ 1577860 h 1877120"/>
                    <a:gd name="connsiteX2" fmla="*/ 294730 w 1557468"/>
                    <a:gd name="connsiteY2" fmla="*/ 1523510 h 1877120"/>
                    <a:gd name="connsiteX3" fmla="*/ 314108 w 1557468"/>
                    <a:gd name="connsiteY3" fmla="*/ 1474112 h 1877120"/>
                    <a:gd name="connsiteX4" fmla="*/ 513573 w 1557468"/>
                    <a:gd name="connsiteY4" fmla="*/ 1190043 h 1877120"/>
                    <a:gd name="connsiteX5" fmla="*/ 1546147 w 1557468"/>
                    <a:gd name="connsiteY5" fmla="*/ 7168 h 1877120"/>
                    <a:gd name="connsiteX6" fmla="*/ 1031470 w 1557468"/>
                    <a:gd name="connsiteY6" fmla="*/ 733122 h 1877120"/>
                    <a:gd name="connsiteX7" fmla="*/ 521042 w 1557468"/>
                    <a:gd name="connsiteY7" fmla="*/ 1519168 h 1877120"/>
                    <a:gd name="connsiteX8" fmla="*/ 290527 w 1557468"/>
                    <a:gd name="connsiteY8" fmla="*/ 1608675 h 1877120"/>
                    <a:gd name="connsiteX9" fmla="*/ 150361 w 1557468"/>
                    <a:gd name="connsiteY9" fmla="*/ 1751690 h 1877120"/>
                    <a:gd name="connsiteX10" fmla="*/ 40824 w 1557468"/>
                    <a:gd name="connsiteY10" fmla="*/ 1873135 h 1877120"/>
                    <a:gd name="connsiteX11" fmla="*/ 344 w 1557468"/>
                    <a:gd name="connsiteY11" fmla="*/ 1844557 h 1877120"/>
                    <a:gd name="connsiteX0" fmla="*/ 344 w 1558374"/>
                    <a:gd name="connsiteY0" fmla="*/ 1844731 h 1877294"/>
                    <a:gd name="connsiteX1" fmla="*/ 262280 w 1558374"/>
                    <a:gd name="connsiteY1" fmla="*/ 1578034 h 1877294"/>
                    <a:gd name="connsiteX2" fmla="*/ 294730 w 1558374"/>
                    <a:gd name="connsiteY2" fmla="*/ 1523684 h 1877294"/>
                    <a:gd name="connsiteX3" fmla="*/ 314108 w 1558374"/>
                    <a:gd name="connsiteY3" fmla="*/ 1474286 h 1877294"/>
                    <a:gd name="connsiteX4" fmla="*/ 513573 w 1558374"/>
                    <a:gd name="connsiteY4" fmla="*/ 1190217 h 1877294"/>
                    <a:gd name="connsiteX5" fmla="*/ 1546147 w 1558374"/>
                    <a:gd name="connsiteY5" fmla="*/ 7342 h 1877294"/>
                    <a:gd name="connsiteX6" fmla="*/ 1031470 w 1558374"/>
                    <a:gd name="connsiteY6" fmla="*/ 733296 h 1877294"/>
                    <a:gd name="connsiteX7" fmla="*/ 290527 w 1558374"/>
                    <a:gd name="connsiteY7" fmla="*/ 1608849 h 1877294"/>
                    <a:gd name="connsiteX8" fmla="*/ 150361 w 1558374"/>
                    <a:gd name="connsiteY8" fmla="*/ 1751864 h 1877294"/>
                    <a:gd name="connsiteX9" fmla="*/ 40824 w 1558374"/>
                    <a:gd name="connsiteY9" fmla="*/ 1873309 h 1877294"/>
                    <a:gd name="connsiteX10" fmla="*/ 344 w 1558374"/>
                    <a:gd name="connsiteY10" fmla="*/ 1844731 h 1877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8374" h="1877294">
                      <a:moveTo>
                        <a:pt x="344" y="1844731"/>
                      </a:moveTo>
                      <a:cubicBezTo>
                        <a:pt x="37253" y="1794328"/>
                        <a:pt x="226157" y="1645394"/>
                        <a:pt x="262280" y="1578034"/>
                      </a:cubicBezTo>
                      <a:cubicBezTo>
                        <a:pt x="311344" y="1524526"/>
                        <a:pt x="286092" y="1540975"/>
                        <a:pt x="294730" y="1523684"/>
                      </a:cubicBezTo>
                      <a:cubicBezTo>
                        <a:pt x="303368" y="1506393"/>
                        <a:pt x="277634" y="1529864"/>
                        <a:pt x="314108" y="1474286"/>
                      </a:cubicBezTo>
                      <a:cubicBezTo>
                        <a:pt x="350582" y="1418708"/>
                        <a:pt x="308233" y="1434708"/>
                        <a:pt x="513573" y="1190217"/>
                      </a:cubicBezTo>
                      <a:cubicBezTo>
                        <a:pt x="718913" y="945726"/>
                        <a:pt x="1372425" y="170956"/>
                        <a:pt x="1546147" y="7342"/>
                      </a:cubicBezTo>
                      <a:cubicBezTo>
                        <a:pt x="1632463" y="-68811"/>
                        <a:pt x="1240740" y="466378"/>
                        <a:pt x="1031470" y="733296"/>
                      </a:cubicBezTo>
                      <a:cubicBezTo>
                        <a:pt x="822200" y="1000214"/>
                        <a:pt x="437378" y="1439088"/>
                        <a:pt x="290527" y="1608849"/>
                      </a:cubicBezTo>
                      <a:cubicBezTo>
                        <a:pt x="241751" y="1638443"/>
                        <a:pt x="192772" y="1706994"/>
                        <a:pt x="150361" y="1751864"/>
                      </a:cubicBezTo>
                      <a:cubicBezTo>
                        <a:pt x="107950" y="1796734"/>
                        <a:pt x="59874" y="1857434"/>
                        <a:pt x="40824" y="1873309"/>
                      </a:cubicBezTo>
                      <a:cubicBezTo>
                        <a:pt x="21774" y="1889184"/>
                        <a:pt x="-3228" y="1853065"/>
                        <a:pt x="344" y="1844731"/>
                      </a:cubicBezTo>
                      <a:close/>
                    </a:path>
                  </a:pathLst>
                </a:cu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34" name="Freihandform 33"/>
                <p:cNvSpPr/>
                <p:nvPr/>
              </p:nvSpPr>
              <p:spPr>
                <a:xfrm>
                  <a:off x="2852810" y="1760145"/>
                  <a:ext cx="1579577" cy="1877910"/>
                </a:xfrm>
                <a:custGeom>
                  <a:avLst/>
                  <a:gdLst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1835 w 1370239"/>
                    <a:gd name="connsiteY9" fmla="*/ 1326776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4216 w 1370239"/>
                    <a:gd name="connsiteY9" fmla="*/ 1262483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77694 w 1370239"/>
                    <a:gd name="connsiteY9" fmla="*/ 1344706 h 1553882"/>
                    <a:gd name="connsiteX10" fmla="*/ 119529 w 1370239"/>
                    <a:gd name="connsiteY10" fmla="*/ 1362635 h 1553882"/>
                    <a:gd name="connsiteX11" fmla="*/ 137459 w 1370239"/>
                    <a:gd name="connsiteY11" fmla="*/ 1380565 h 1553882"/>
                    <a:gd name="connsiteX12" fmla="*/ 149412 w 1370239"/>
                    <a:gd name="connsiteY12" fmla="*/ 1243106 h 1553882"/>
                    <a:gd name="connsiteX13" fmla="*/ 167341 w 1370239"/>
                    <a:gd name="connsiteY13" fmla="*/ 1267012 h 1553882"/>
                    <a:gd name="connsiteX14" fmla="*/ 197223 w 1370239"/>
                    <a:gd name="connsiteY14" fmla="*/ 1302870 h 1553882"/>
                    <a:gd name="connsiteX15" fmla="*/ 221129 w 1370239"/>
                    <a:gd name="connsiteY15" fmla="*/ 1314823 h 1553882"/>
                    <a:gd name="connsiteX16" fmla="*/ 227106 w 1370239"/>
                    <a:gd name="connsiteY16" fmla="*/ 1296894 h 1553882"/>
                    <a:gd name="connsiteX17" fmla="*/ 227106 w 1370239"/>
                    <a:gd name="connsiteY17" fmla="*/ 1153459 h 1553882"/>
                    <a:gd name="connsiteX18" fmla="*/ 221129 w 1370239"/>
                    <a:gd name="connsiteY18" fmla="*/ 1135529 h 1553882"/>
                    <a:gd name="connsiteX19" fmla="*/ 203200 w 1370239"/>
                    <a:gd name="connsiteY19" fmla="*/ 1069788 h 1553882"/>
                    <a:gd name="connsiteX20" fmla="*/ 197223 w 1370239"/>
                    <a:gd name="connsiteY20" fmla="*/ 1051859 h 1553882"/>
                    <a:gd name="connsiteX21" fmla="*/ 203200 w 1370239"/>
                    <a:gd name="connsiteY21" fmla="*/ 1087717 h 1553882"/>
                    <a:gd name="connsiteX22" fmla="*/ 233082 w 1370239"/>
                    <a:gd name="connsiteY22" fmla="*/ 1141506 h 1553882"/>
                    <a:gd name="connsiteX23" fmla="*/ 251012 w 1370239"/>
                    <a:gd name="connsiteY23" fmla="*/ 1159435 h 1553882"/>
                    <a:gd name="connsiteX24" fmla="*/ 268941 w 1370239"/>
                    <a:gd name="connsiteY24" fmla="*/ 1165412 h 1553882"/>
                    <a:gd name="connsiteX25" fmla="*/ 316753 w 1370239"/>
                    <a:gd name="connsiteY25" fmla="*/ 1159435 h 1553882"/>
                    <a:gd name="connsiteX26" fmla="*/ 322729 w 1370239"/>
                    <a:gd name="connsiteY26" fmla="*/ 1141506 h 1553882"/>
                    <a:gd name="connsiteX27" fmla="*/ 316753 w 1370239"/>
                    <a:gd name="connsiteY27" fmla="*/ 1087717 h 1553882"/>
                    <a:gd name="connsiteX28" fmla="*/ 310776 w 1370239"/>
                    <a:gd name="connsiteY28" fmla="*/ 1063812 h 1553882"/>
                    <a:gd name="connsiteX29" fmla="*/ 292847 w 1370239"/>
                    <a:gd name="connsiteY29" fmla="*/ 1027953 h 1553882"/>
                    <a:gd name="connsiteX30" fmla="*/ 274918 w 1370239"/>
                    <a:gd name="connsiteY30" fmla="*/ 1010023 h 1553882"/>
                    <a:gd name="connsiteX31" fmla="*/ 280894 w 1370239"/>
                    <a:gd name="connsiteY31" fmla="*/ 932329 h 1553882"/>
                    <a:gd name="connsiteX32" fmla="*/ 304800 w 1370239"/>
                    <a:gd name="connsiteY32" fmla="*/ 950259 h 1553882"/>
                    <a:gd name="connsiteX33" fmla="*/ 322729 w 1370239"/>
                    <a:gd name="connsiteY33" fmla="*/ 962212 h 1553882"/>
                    <a:gd name="connsiteX34" fmla="*/ 346635 w 1370239"/>
                    <a:gd name="connsiteY34" fmla="*/ 974165 h 1553882"/>
                    <a:gd name="connsiteX35" fmla="*/ 364565 w 1370239"/>
                    <a:gd name="connsiteY35" fmla="*/ 992094 h 1553882"/>
                    <a:gd name="connsiteX36" fmla="*/ 382494 w 1370239"/>
                    <a:gd name="connsiteY36" fmla="*/ 986117 h 1553882"/>
                    <a:gd name="connsiteX37" fmla="*/ 388471 w 1370239"/>
                    <a:gd name="connsiteY37" fmla="*/ 968188 h 1553882"/>
                    <a:gd name="connsiteX38" fmla="*/ 394447 w 1370239"/>
                    <a:gd name="connsiteY38" fmla="*/ 842682 h 1553882"/>
                    <a:gd name="connsiteX39" fmla="*/ 424329 w 1370239"/>
                    <a:gd name="connsiteY39" fmla="*/ 806823 h 1553882"/>
                    <a:gd name="connsiteX40" fmla="*/ 442259 w 1370239"/>
                    <a:gd name="connsiteY40" fmla="*/ 770965 h 1553882"/>
                    <a:gd name="connsiteX41" fmla="*/ 448235 w 1370239"/>
                    <a:gd name="connsiteY41" fmla="*/ 753035 h 1553882"/>
                    <a:gd name="connsiteX42" fmla="*/ 478118 w 1370239"/>
                    <a:gd name="connsiteY42" fmla="*/ 717176 h 1553882"/>
                    <a:gd name="connsiteX43" fmla="*/ 513976 w 1370239"/>
                    <a:gd name="connsiteY43" fmla="*/ 693270 h 1553882"/>
                    <a:gd name="connsiteX44" fmla="*/ 567765 w 1370239"/>
                    <a:gd name="connsiteY44" fmla="*/ 675341 h 1553882"/>
                    <a:gd name="connsiteX45" fmla="*/ 585694 w 1370239"/>
                    <a:gd name="connsiteY45" fmla="*/ 669365 h 1553882"/>
                    <a:gd name="connsiteX46" fmla="*/ 603623 w 1370239"/>
                    <a:gd name="connsiteY46" fmla="*/ 657412 h 1553882"/>
                    <a:gd name="connsiteX47" fmla="*/ 639482 w 1370239"/>
                    <a:gd name="connsiteY47" fmla="*/ 621553 h 1553882"/>
                    <a:gd name="connsiteX48" fmla="*/ 651435 w 1370239"/>
                    <a:gd name="connsiteY48" fmla="*/ 567765 h 1553882"/>
                    <a:gd name="connsiteX49" fmla="*/ 663388 w 1370239"/>
                    <a:gd name="connsiteY49" fmla="*/ 496047 h 1553882"/>
                    <a:gd name="connsiteX50" fmla="*/ 699247 w 1370239"/>
                    <a:gd name="connsiteY50" fmla="*/ 430306 h 1553882"/>
                    <a:gd name="connsiteX51" fmla="*/ 717176 w 1370239"/>
                    <a:gd name="connsiteY51" fmla="*/ 406400 h 1553882"/>
                    <a:gd name="connsiteX52" fmla="*/ 759012 w 1370239"/>
                    <a:gd name="connsiteY52" fmla="*/ 364565 h 1553882"/>
                    <a:gd name="connsiteX53" fmla="*/ 800847 w 1370239"/>
                    <a:gd name="connsiteY53" fmla="*/ 310776 h 1553882"/>
                    <a:gd name="connsiteX54" fmla="*/ 830729 w 1370239"/>
                    <a:gd name="connsiteY54" fmla="*/ 274917 h 1553882"/>
                    <a:gd name="connsiteX55" fmla="*/ 854635 w 1370239"/>
                    <a:gd name="connsiteY55" fmla="*/ 239059 h 1553882"/>
                    <a:gd name="connsiteX56" fmla="*/ 866588 w 1370239"/>
                    <a:gd name="connsiteY56" fmla="*/ 221129 h 1553882"/>
                    <a:gd name="connsiteX57" fmla="*/ 884518 w 1370239"/>
                    <a:gd name="connsiteY57" fmla="*/ 197223 h 1553882"/>
                    <a:gd name="connsiteX58" fmla="*/ 908423 w 1370239"/>
                    <a:gd name="connsiteY58" fmla="*/ 161365 h 1553882"/>
                    <a:gd name="connsiteX59" fmla="*/ 914400 w 1370239"/>
                    <a:gd name="connsiteY59" fmla="*/ 137459 h 1553882"/>
                    <a:gd name="connsiteX60" fmla="*/ 956235 w 1370239"/>
                    <a:gd name="connsiteY60" fmla="*/ 89647 h 1553882"/>
                    <a:gd name="connsiteX61" fmla="*/ 980141 w 1370239"/>
                    <a:gd name="connsiteY61" fmla="*/ 77694 h 1553882"/>
                    <a:gd name="connsiteX62" fmla="*/ 998071 w 1370239"/>
                    <a:gd name="connsiteY62" fmla="*/ 71717 h 1553882"/>
                    <a:gd name="connsiteX63" fmla="*/ 1016000 w 1370239"/>
                    <a:gd name="connsiteY63" fmla="*/ 59765 h 1553882"/>
                    <a:gd name="connsiteX64" fmla="*/ 1033929 w 1370239"/>
                    <a:gd name="connsiteY64" fmla="*/ 53788 h 1553882"/>
                    <a:gd name="connsiteX65" fmla="*/ 1051859 w 1370239"/>
                    <a:gd name="connsiteY65" fmla="*/ 41835 h 1553882"/>
                    <a:gd name="connsiteX66" fmla="*/ 1069788 w 1370239"/>
                    <a:gd name="connsiteY66" fmla="*/ 35859 h 1553882"/>
                    <a:gd name="connsiteX67" fmla="*/ 1093694 w 1370239"/>
                    <a:gd name="connsiteY67" fmla="*/ 23906 h 1553882"/>
                    <a:gd name="connsiteX68" fmla="*/ 1141506 w 1370239"/>
                    <a:gd name="connsiteY68" fmla="*/ 17929 h 1553882"/>
                    <a:gd name="connsiteX69" fmla="*/ 1207247 w 1370239"/>
                    <a:gd name="connsiteY69" fmla="*/ 5976 h 1553882"/>
                    <a:gd name="connsiteX70" fmla="*/ 1302871 w 1370239"/>
                    <a:gd name="connsiteY70" fmla="*/ 0 h 1553882"/>
                    <a:gd name="connsiteX71" fmla="*/ 1314823 w 1370239"/>
                    <a:gd name="connsiteY71" fmla="*/ 65741 h 1553882"/>
                    <a:gd name="connsiteX72" fmla="*/ 1326776 w 1370239"/>
                    <a:gd name="connsiteY72" fmla="*/ 101600 h 1553882"/>
                    <a:gd name="connsiteX73" fmla="*/ 1362635 w 1370239"/>
                    <a:gd name="connsiteY73" fmla="*/ 161365 h 1553882"/>
                    <a:gd name="connsiteX74" fmla="*/ 1362635 w 1370239"/>
                    <a:gd name="connsiteY74" fmla="*/ 298823 h 1553882"/>
                    <a:gd name="connsiteX75" fmla="*/ 1350682 w 1370239"/>
                    <a:gd name="connsiteY75" fmla="*/ 316753 h 1553882"/>
                    <a:gd name="connsiteX76" fmla="*/ 1314823 w 1370239"/>
                    <a:gd name="connsiteY76" fmla="*/ 388470 h 1553882"/>
                    <a:gd name="connsiteX77" fmla="*/ 1261035 w 1370239"/>
                    <a:gd name="connsiteY77" fmla="*/ 424329 h 1553882"/>
                    <a:gd name="connsiteX78" fmla="*/ 1243106 w 1370239"/>
                    <a:gd name="connsiteY78" fmla="*/ 436282 h 1553882"/>
                    <a:gd name="connsiteX79" fmla="*/ 1201271 w 1370239"/>
                    <a:gd name="connsiteY79" fmla="*/ 466165 h 1553882"/>
                    <a:gd name="connsiteX80" fmla="*/ 1147482 w 1370239"/>
                    <a:gd name="connsiteY80" fmla="*/ 502023 h 1553882"/>
                    <a:gd name="connsiteX81" fmla="*/ 1129553 w 1370239"/>
                    <a:gd name="connsiteY81" fmla="*/ 513976 h 1553882"/>
                    <a:gd name="connsiteX82" fmla="*/ 1111623 w 1370239"/>
                    <a:gd name="connsiteY82" fmla="*/ 525929 h 1553882"/>
                    <a:gd name="connsiteX83" fmla="*/ 1081741 w 1370239"/>
                    <a:gd name="connsiteY83" fmla="*/ 561788 h 1553882"/>
                    <a:gd name="connsiteX84" fmla="*/ 1051859 w 1370239"/>
                    <a:gd name="connsiteY84" fmla="*/ 597647 h 1553882"/>
                    <a:gd name="connsiteX85" fmla="*/ 1045882 w 1370239"/>
                    <a:gd name="connsiteY85" fmla="*/ 621553 h 1553882"/>
                    <a:gd name="connsiteX86" fmla="*/ 1027953 w 1370239"/>
                    <a:gd name="connsiteY86" fmla="*/ 639482 h 1553882"/>
                    <a:gd name="connsiteX87" fmla="*/ 1016000 w 1370239"/>
                    <a:gd name="connsiteY87" fmla="*/ 657412 h 1553882"/>
                    <a:gd name="connsiteX88" fmla="*/ 1010023 w 1370239"/>
                    <a:gd name="connsiteY88" fmla="*/ 675341 h 1553882"/>
                    <a:gd name="connsiteX89" fmla="*/ 980141 w 1370239"/>
                    <a:gd name="connsiteY89" fmla="*/ 717176 h 1553882"/>
                    <a:gd name="connsiteX90" fmla="*/ 950259 w 1370239"/>
                    <a:gd name="connsiteY90" fmla="*/ 770965 h 1553882"/>
                    <a:gd name="connsiteX91" fmla="*/ 914400 w 1370239"/>
                    <a:gd name="connsiteY91" fmla="*/ 830729 h 1553882"/>
                    <a:gd name="connsiteX92" fmla="*/ 902447 w 1370239"/>
                    <a:gd name="connsiteY92" fmla="*/ 848659 h 1553882"/>
                    <a:gd name="connsiteX93" fmla="*/ 884518 w 1370239"/>
                    <a:gd name="connsiteY93" fmla="*/ 860612 h 1553882"/>
                    <a:gd name="connsiteX94" fmla="*/ 830729 w 1370239"/>
                    <a:gd name="connsiteY94" fmla="*/ 920376 h 1553882"/>
                    <a:gd name="connsiteX95" fmla="*/ 764988 w 1370239"/>
                    <a:gd name="connsiteY95" fmla="*/ 980141 h 1553882"/>
                    <a:gd name="connsiteX96" fmla="*/ 747059 w 1370239"/>
                    <a:gd name="connsiteY96" fmla="*/ 998070 h 1553882"/>
                    <a:gd name="connsiteX97" fmla="*/ 723153 w 1370239"/>
                    <a:gd name="connsiteY97" fmla="*/ 1033929 h 1553882"/>
                    <a:gd name="connsiteX98" fmla="*/ 699247 w 1370239"/>
                    <a:gd name="connsiteY98" fmla="*/ 1075765 h 1553882"/>
                    <a:gd name="connsiteX99" fmla="*/ 693271 w 1370239"/>
                    <a:gd name="connsiteY99" fmla="*/ 1093694 h 1553882"/>
                    <a:gd name="connsiteX100" fmla="*/ 669365 w 1370239"/>
                    <a:gd name="connsiteY100" fmla="*/ 1129553 h 1553882"/>
                    <a:gd name="connsiteX101" fmla="*/ 663388 w 1370239"/>
                    <a:gd name="connsiteY101" fmla="*/ 1147482 h 1553882"/>
                    <a:gd name="connsiteX102" fmla="*/ 645459 w 1370239"/>
                    <a:gd name="connsiteY102" fmla="*/ 1159435 h 1553882"/>
                    <a:gd name="connsiteX103" fmla="*/ 609600 w 1370239"/>
                    <a:gd name="connsiteY103" fmla="*/ 1213223 h 1553882"/>
                    <a:gd name="connsiteX104" fmla="*/ 597647 w 1370239"/>
                    <a:gd name="connsiteY104" fmla="*/ 1231153 h 1553882"/>
                    <a:gd name="connsiteX105" fmla="*/ 585694 w 1370239"/>
                    <a:gd name="connsiteY105" fmla="*/ 1249082 h 1553882"/>
                    <a:gd name="connsiteX106" fmla="*/ 579718 w 1370239"/>
                    <a:gd name="connsiteY106" fmla="*/ 1267012 h 1553882"/>
                    <a:gd name="connsiteX107" fmla="*/ 585694 w 1370239"/>
                    <a:gd name="connsiteY107" fmla="*/ 1290917 h 1553882"/>
                    <a:gd name="connsiteX108" fmla="*/ 561788 w 1370239"/>
                    <a:gd name="connsiteY108" fmla="*/ 1296894 h 1553882"/>
                    <a:gd name="connsiteX109" fmla="*/ 519953 w 1370239"/>
                    <a:gd name="connsiteY109" fmla="*/ 1308847 h 1553882"/>
                    <a:gd name="connsiteX110" fmla="*/ 460188 w 1370239"/>
                    <a:gd name="connsiteY110" fmla="*/ 1314823 h 1553882"/>
                    <a:gd name="connsiteX111" fmla="*/ 442259 w 1370239"/>
                    <a:gd name="connsiteY111" fmla="*/ 1320800 h 1553882"/>
                    <a:gd name="connsiteX112" fmla="*/ 424329 w 1370239"/>
                    <a:gd name="connsiteY112" fmla="*/ 1410447 h 1553882"/>
                    <a:gd name="connsiteX113" fmla="*/ 346635 w 1370239"/>
                    <a:gd name="connsiteY113" fmla="*/ 1398494 h 1553882"/>
                    <a:gd name="connsiteX114" fmla="*/ 310776 w 1370239"/>
                    <a:gd name="connsiteY114" fmla="*/ 1386541 h 1553882"/>
                    <a:gd name="connsiteX115" fmla="*/ 292847 w 1370239"/>
                    <a:gd name="connsiteY115" fmla="*/ 1380565 h 1553882"/>
                    <a:gd name="connsiteX116" fmla="*/ 286871 w 1370239"/>
                    <a:gd name="connsiteY116" fmla="*/ 1398494 h 1553882"/>
                    <a:gd name="connsiteX117" fmla="*/ 292847 w 1370239"/>
                    <a:gd name="connsiteY117" fmla="*/ 1446306 h 1553882"/>
                    <a:gd name="connsiteX118" fmla="*/ 310776 w 1370239"/>
                    <a:gd name="connsiteY118" fmla="*/ 1464235 h 1553882"/>
                    <a:gd name="connsiteX119" fmla="*/ 346635 w 1370239"/>
                    <a:gd name="connsiteY119" fmla="*/ 1488141 h 1553882"/>
                    <a:gd name="connsiteX120" fmla="*/ 370541 w 1370239"/>
                    <a:gd name="connsiteY120" fmla="*/ 1494117 h 1553882"/>
                    <a:gd name="connsiteX121" fmla="*/ 388471 w 1370239"/>
                    <a:gd name="connsiteY121" fmla="*/ 1500094 h 1553882"/>
                    <a:gd name="connsiteX122" fmla="*/ 508000 w 1370239"/>
                    <a:gd name="connsiteY122" fmla="*/ 1512047 h 1553882"/>
                    <a:gd name="connsiteX123" fmla="*/ 484094 w 1370239"/>
                    <a:gd name="connsiteY123" fmla="*/ 1518023 h 1553882"/>
                    <a:gd name="connsiteX124" fmla="*/ 430306 w 1370239"/>
                    <a:gd name="connsiteY124" fmla="*/ 1512047 h 1553882"/>
                    <a:gd name="connsiteX125" fmla="*/ 394447 w 1370239"/>
                    <a:gd name="connsiteY125" fmla="*/ 1500094 h 1553882"/>
                    <a:gd name="connsiteX126" fmla="*/ 376518 w 1370239"/>
                    <a:gd name="connsiteY126" fmla="*/ 1494117 h 1553882"/>
                    <a:gd name="connsiteX127" fmla="*/ 346635 w 1370239"/>
                    <a:gd name="connsiteY127" fmla="*/ 1482165 h 1553882"/>
                    <a:gd name="connsiteX128" fmla="*/ 268941 w 1370239"/>
                    <a:gd name="connsiteY128" fmla="*/ 1470212 h 1553882"/>
                    <a:gd name="connsiteX129" fmla="*/ 251012 w 1370239"/>
                    <a:gd name="connsiteY129" fmla="*/ 1476188 h 1553882"/>
                    <a:gd name="connsiteX130" fmla="*/ 239059 w 1370239"/>
                    <a:gd name="connsiteY130" fmla="*/ 1512047 h 1553882"/>
                    <a:gd name="connsiteX131" fmla="*/ 233082 w 1370239"/>
                    <a:gd name="connsiteY131" fmla="*/ 1547906 h 1553882"/>
                    <a:gd name="connsiteX132" fmla="*/ 209176 w 1370239"/>
                    <a:gd name="connsiteY132" fmla="*/ 1553882 h 1553882"/>
                    <a:gd name="connsiteX133" fmla="*/ 113553 w 1370239"/>
                    <a:gd name="connsiteY133" fmla="*/ 1547906 h 1553882"/>
                    <a:gd name="connsiteX134" fmla="*/ 71718 w 1370239"/>
                    <a:gd name="connsiteY134" fmla="*/ 1535953 h 1553882"/>
                    <a:gd name="connsiteX135" fmla="*/ 47812 w 1370239"/>
                    <a:gd name="connsiteY135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19529 w 1370239"/>
                    <a:gd name="connsiteY9" fmla="*/ 1362635 h 1553882"/>
                    <a:gd name="connsiteX10" fmla="*/ 137459 w 1370239"/>
                    <a:gd name="connsiteY10" fmla="*/ 1380565 h 1553882"/>
                    <a:gd name="connsiteX11" fmla="*/ 149412 w 1370239"/>
                    <a:gd name="connsiteY11" fmla="*/ 1243106 h 1553882"/>
                    <a:gd name="connsiteX12" fmla="*/ 167341 w 1370239"/>
                    <a:gd name="connsiteY12" fmla="*/ 1267012 h 1553882"/>
                    <a:gd name="connsiteX13" fmla="*/ 197223 w 1370239"/>
                    <a:gd name="connsiteY13" fmla="*/ 1302870 h 1553882"/>
                    <a:gd name="connsiteX14" fmla="*/ 221129 w 1370239"/>
                    <a:gd name="connsiteY14" fmla="*/ 1314823 h 1553882"/>
                    <a:gd name="connsiteX15" fmla="*/ 227106 w 1370239"/>
                    <a:gd name="connsiteY15" fmla="*/ 1296894 h 1553882"/>
                    <a:gd name="connsiteX16" fmla="*/ 227106 w 1370239"/>
                    <a:gd name="connsiteY16" fmla="*/ 1153459 h 1553882"/>
                    <a:gd name="connsiteX17" fmla="*/ 221129 w 1370239"/>
                    <a:gd name="connsiteY17" fmla="*/ 1135529 h 1553882"/>
                    <a:gd name="connsiteX18" fmla="*/ 203200 w 1370239"/>
                    <a:gd name="connsiteY18" fmla="*/ 1069788 h 1553882"/>
                    <a:gd name="connsiteX19" fmla="*/ 197223 w 1370239"/>
                    <a:gd name="connsiteY19" fmla="*/ 1051859 h 1553882"/>
                    <a:gd name="connsiteX20" fmla="*/ 203200 w 1370239"/>
                    <a:gd name="connsiteY20" fmla="*/ 1087717 h 1553882"/>
                    <a:gd name="connsiteX21" fmla="*/ 233082 w 1370239"/>
                    <a:gd name="connsiteY21" fmla="*/ 1141506 h 1553882"/>
                    <a:gd name="connsiteX22" fmla="*/ 251012 w 1370239"/>
                    <a:gd name="connsiteY22" fmla="*/ 1159435 h 1553882"/>
                    <a:gd name="connsiteX23" fmla="*/ 268941 w 1370239"/>
                    <a:gd name="connsiteY23" fmla="*/ 1165412 h 1553882"/>
                    <a:gd name="connsiteX24" fmla="*/ 316753 w 1370239"/>
                    <a:gd name="connsiteY24" fmla="*/ 1159435 h 1553882"/>
                    <a:gd name="connsiteX25" fmla="*/ 322729 w 1370239"/>
                    <a:gd name="connsiteY25" fmla="*/ 1141506 h 1553882"/>
                    <a:gd name="connsiteX26" fmla="*/ 316753 w 1370239"/>
                    <a:gd name="connsiteY26" fmla="*/ 1087717 h 1553882"/>
                    <a:gd name="connsiteX27" fmla="*/ 310776 w 1370239"/>
                    <a:gd name="connsiteY27" fmla="*/ 1063812 h 1553882"/>
                    <a:gd name="connsiteX28" fmla="*/ 292847 w 1370239"/>
                    <a:gd name="connsiteY28" fmla="*/ 1027953 h 1553882"/>
                    <a:gd name="connsiteX29" fmla="*/ 274918 w 1370239"/>
                    <a:gd name="connsiteY29" fmla="*/ 1010023 h 1553882"/>
                    <a:gd name="connsiteX30" fmla="*/ 280894 w 1370239"/>
                    <a:gd name="connsiteY30" fmla="*/ 932329 h 1553882"/>
                    <a:gd name="connsiteX31" fmla="*/ 304800 w 1370239"/>
                    <a:gd name="connsiteY31" fmla="*/ 950259 h 1553882"/>
                    <a:gd name="connsiteX32" fmla="*/ 322729 w 1370239"/>
                    <a:gd name="connsiteY32" fmla="*/ 962212 h 1553882"/>
                    <a:gd name="connsiteX33" fmla="*/ 346635 w 1370239"/>
                    <a:gd name="connsiteY33" fmla="*/ 974165 h 1553882"/>
                    <a:gd name="connsiteX34" fmla="*/ 364565 w 1370239"/>
                    <a:gd name="connsiteY34" fmla="*/ 992094 h 1553882"/>
                    <a:gd name="connsiteX35" fmla="*/ 382494 w 1370239"/>
                    <a:gd name="connsiteY35" fmla="*/ 986117 h 1553882"/>
                    <a:gd name="connsiteX36" fmla="*/ 388471 w 1370239"/>
                    <a:gd name="connsiteY36" fmla="*/ 968188 h 1553882"/>
                    <a:gd name="connsiteX37" fmla="*/ 394447 w 1370239"/>
                    <a:gd name="connsiteY37" fmla="*/ 842682 h 1553882"/>
                    <a:gd name="connsiteX38" fmla="*/ 424329 w 1370239"/>
                    <a:gd name="connsiteY38" fmla="*/ 806823 h 1553882"/>
                    <a:gd name="connsiteX39" fmla="*/ 442259 w 1370239"/>
                    <a:gd name="connsiteY39" fmla="*/ 770965 h 1553882"/>
                    <a:gd name="connsiteX40" fmla="*/ 448235 w 1370239"/>
                    <a:gd name="connsiteY40" fmla="*/ 753035 h 1553882"/>
                    <a:gd name="connsiteX41" fmla="*/ 478118 w 1370239"/>
                    <a:gd name="connsiteY41" fmla="*/ 717176 h 1553882"/>
                    <a:gd name="connsiteX42" fmla="*/ 513976 w 1370239"/>
                    <a:gd name="connsiteY42" fmla="*/ 693270 h 1553882"/>
                    <a:gd name="connsiteX43" fmla="*/ 567765 w 1370239"/>
                    <a:gd name="connsiteY43" fmla="*/ 675341 h 1553882"/>
                    <a:gd name="connsiteX44" fmla="*/ 585694 w 1370239"/>
                    <a:gd name="connsiteY44" fmla="*/ 669365 h 1553882"/>
                    <a:gd name="connsiteX45" fmla="*/ 603623 w 1370239"/>
                    <a:gd name="connsiteY45" fmla="*/ 657412 h 1553882"/>
                    <a:gd name="connsiteX46" fmla="*/ 639482 w 1370239"/>
                    <a:gd name="connsiteY46" fmla="*/ 621553 h 1553882"/>
                    <a:gd name="connsiteX47" fmla="*/ 651435 w 1370239"/>
                    <a:gd name="connsiteY47" fmla="*/ 567765 h 1553882"/>
                    <a:gd name="connsiteX48" fmla="*/ 663388 w 1370239"/>
                    <a:gd name="connsiteY48" fmla="*/ 496047 h 1553882"/>
                    <a:gd name="connsiteX49" fmla="*/ 699247 w 1370239"/>
                    <a:gd name="connsiteY49" fmla="*/ 430306 h 1553882"/>
                    <a:gd name="connsiteX50" fmla="*/ 717176 w 1370239"/>
                    <a:gd name="connsiteY50" fmla="*/ 406400 h 1553882"/>
                    <a:gd name="connsiteX51" fmla="*/ 759012 w 1370239"/>
                    <a:gd name="connsiteY51" fmla="*/ 364565 h 1553882"/>
                    <a:gd name="connsiteX52" fmla="*/ 800847 w 1370239"/>
                    <a:gd name="connsiteY52" fmla="*/ 310776 h 1553882"/>
                    <a:gd name="connsiteX53" fmla="*/ 830729 w 1370239"/>
                    <a:gd name="connsiteY53" fmla="*/ 274917 h 1553882"/>
                    <a:gd name="connsiteX54" fmla="*/ 854635 w 1370239"/>
                    <a:gd name="connsiteY54" fmla="*/ 239059 h 1553882"/>
                    <a:gd name="connsiteX55" fmla="*/ 866588 w 1370239"/>
                    <a:gd name="connsiteY55" fmla="*/ 221129 h 1553882"/>
                    <a:gd name="connsiteX56" fmla="*/ 884518 w 1370239"/>
                    <a:gd name="connsiteY56" fmla="*/ 197223 h 1553882"/>
                    <a:gd name="connsiteX57" fmla="*/ 908423 w 1370239"/>
                    <a:gd name="connsiteY57" fmla="*/ 161365 h 1553882"/>
                    <a:gd name="connsiteX58" fmla="*/ 914400 w 1370239"/>
                    <a:gd name="connsiteY58" fmla="*/ 137459 h 1553882"/>
                    <a:gd name="connsiteX59" fmla="*/ 956235 w 1370239"/>
                    <a:gd name="connsiteY59" fmla="*/ 89647 h 1553882"/>
                    <a:gd name="connsiteX60" fmla="*/ 980141 w 1370239"/>
                    <a:gd name="connsiteY60" fmla="*/ 77694 h 1553882"/>
                    <a:gd name="connsiteX61" fmla="*/ 998071 w 1370239"/>
                    <a:gd name="connsiteY61" fmla="*/ 71717 h 1553882"/>
                    <a:gd name="connsiteX62" fmla="*/ 1016000 w 1370239"/>
                    <a:gd name="connsiteY62" fmla="*/ 59765 h 1553882"/>
                    <a:gd name="connsiteX63" fmla="*/ 1033929 w 1370239"/>
                    <a:gd name="connsiteY63" fmla="*/ 53788 h 1553882"/>
                    <a:gd name="connsiteX64" fmla="*/ 1051859 w 1370239"/>
                    <a:gd name="connsiteY64" fmla="*/ 41835 h 1553882"/>
                    <a:gd name="connsiteX65" fmla="*/ 1069788 w 1370239"/>
                    <a:gd name="connsiteY65" fmla="*/ 35859 h 1553882"/>
                    <a:gd name="connsiteX66" fmla="*/ 1093694 w 1370239"/>
                    <a:gd name="connsiteY66" fmla="*/ 23906 h 1553882"/>
                    <a:gd name="connsiteX67" fmla="*/ 1141506 w 1370239"/>
                    <a:gd name="connsiteY67" fmla="*/ 17929 h 1553882"/>
                    <a:gd name="connsiteX68" fmla="*/ 1207247 w 1370239"/>
                    <a:gd name="connsiteY68" fmla="*/ 5976 h 1553882"/>
                    <a:gd name="connsiteX69" fmla="*/ 1302871 w 1370239"/>
                    <a:gd name="connsiteY69" fmla="*/ 0 h 1553882"/>
                    <a:gd name="connsiteX70" fmla="*/ 1314823 w 1370239"/>
                    <a:gd name="connsiteY70" fmla="*/ 65741 h 1553882"/>
                    <a:gd name="connsiteX71" fmla="*/ 1326776 w 1370239"/>
                    <a:gd name="connsiteY71" fmla="*/ 101600 h 1553882"/>
                    <a:gd name="connsiteX72" fmla="*/ 1362635 w 1370239"/>
                    <a:gd name="connsiteY72" fmla="*/ 161365 h 1553882"/>
                    <a:gd name="connsiteX73" fmla="*/ 1362635 w 1370239"/>
                    <a:gd name="connsiteY73" fmla="*/ 298823 h 1553882"/>
                    <a:gd name="connsiteX74" fmla="*/ 1350682 w 1370239"/>
                    <a:gd name="connsiteY74" fmla="*/ 316753 h 1553882"/>
                    <a:gd name="connsiteX75" fmla="*/ 1314823 w 1370239"/>
                    <a:gd name="connsiteY75" fmla="*/ 388470 h 1553882"/>
                    <a:gd name="connsiteX76" fmla="*/ 1261035 w 1370239"/>
                    <a:gd name="connsiteY76" fmla="*/ 424329 h 1553882"/>
                    <a:gd name="connsiteX77" fmla="*/ 1243106 w 1370239"/>
                    <a:gd name="connsiteY77" fmla="*/ 436282 h 1553882"/>
                    <a:gd name="connsiteX78" fmla="*/ 1201271 w 1370239"/>
                    <a:gd name="connsiteY78" fmla="*/ 466165 h 1553882"/>
                    <a:gd name="connsiteX79" fmla="*/ 1147482 w 1370239"/>
                    <a:gd name="connsiteY79" fmla="*/ 502023 h 1553882"/>
                    <a:gd name="connsiteX80" fmla="*/ 1129553 w 1370239"/>
                    <a:gd name="connsiteY80" fmla="*/ 513976 h 1553882"/>
                    <a:gd name="connsiteX81" fmla="*/ 1111623 w 1370239"/>
                    <a:gd name="connsiteY81" fmla="*/ 525929 h 1553882"/>
                    <a:gd name="connsiteX82" fmla="*/ 1081741 w 1370239"/>
                    <a:gd name="connsiteY82" fmla="*/ 561788 h 1553882"/>
                    <a:gd name="connsiteX83" fmla="*/ 1051859 w 1370239"/>
                    <a:gd name="connsiteY83" fmla="*/ 597647 h 1553882"/>
                    <a:gd name="connsiteX84" fmla="*/ 1045882 w 1370239"/>
                    <a:gd name="connsiteY84" fmla="*/ 621553 h 1553882"/>
                    <a:gd name="connsiteX85" fmla="*/ 1027953 w 1370239"/>
                    <a:gd name="connsiteY85" fmla="*/ 639482 h 1553882"/>
                    <a:gd name="connsiteX86" fmla="*/ 1016000 w 1370239"/>
                    <a:gd name="connsiteY86" fmla="*/ 657412 h 1553882"/>
                    <a:gd name="connsiteX87" fmla="*/ 1010023 w 1370239"/>
                    <a:gd name="connsiteY87" fmla="*/ 675341 h 1553882"/>
                    <a:gd name="connsiteX88" fmla="*/ 980141 w 1370239"/>
                    <a:gd name="connsiteY88" fmla="*/ 717176 h 1553882"/>
                    <a:gd name="connsiteX89" fmla="*/ 950259 w 1370239"/>
                    <a:gd name="connsiteY89" fmla="*/ 770965 h 1553882"/>
                    <a:gd name="connsiteX90" fmla="*/ 914400 w 1370239"/>
                    <a:gd name="connsiteY90" fmla="*/ 830729 h 1553882"/>
                    <a:gd name="connsiteX91" fmla="*/ 902447 w 1370239"/>
                    <a:gd name="connsiteY91" fmla="*/ 848659 h 1553882"/>
                    <a:gd name="connsiteX92" fmla="*/ 884518 w 1370239"/>
                    <a:gd name="connsiteY92" fmla="*/ 860612 h 1553882"/>
                    <a:gd name="connsiteX93" fmla="*/ 830729 w 1370239"/>
                    <a:gd name="connsiteY93" fmla="*/ 920376 h 1553882"/>
                    <a:gd name="connsiteX94" fmla="*/ 764988 w 1370239"/>
                    <a:gd name="connsiteY94" fmla="*/ 980141 h 1553882"/>
                    <a:gd name="connsiteX95" fmla="*/ 747059 w 1370239"/>
                    <a:gd name="connsiteY95" fmla="*/ 998070 h 1553882"/>
                    <a:gd name="connsiteX96" fmla="*/ 723153 w 1370239"/>
                    <a:gd name="connsiteY96" fmla="*/ 1033929 h 1553882"/>
                    <a:gd name="connsiteX97" fmla="*/ 699247 w 1370239"/>
                    <a:gd name="connsiteY97" fmla="*/ 1075765 h 1553882"/>
                    <a:gd name="connsiteX98" fmla="*/ 693271 w 1370239"/>
                    <a:gd name="connsiteY98" fmla="*/ 1093694 h 1553882"/>
                    <a:gd name="connsiteX99" fmla="*/ 669365 w 1370239"/>
                    <a:gd name="connsiteY99" fmla="*/ 1129553 h 1553882"/>
                    <a:gd name="connsiteX100" fmla="*/ 663388 w 1370239"/>
                    <a:gd name="connsiteY100" fmla="*/ 1147482 h 1553882"/>
                    <a:gd name="connsiteX101" fmla="*/ 645459 w 1370239"/>
                    <a:gd name="connsiteY101" fmla="*/ 1159435 h 1553882"/>
                    <a:gd name="connsiteX102" fmla="*/ 609600 w 1370239"/>
                    <a:gd name="connsiteY102" fmla="*/ 1213223 h 1553882"/>
                    <a:gd name="connsiteX103" fmla="*/ 597647 w 1370239"/>
                    <a:gd name="connsiteY103" fmla="*/ 1231153 h 1553882"/>
                    <a:gd name="connsiteX104" fmla="*/ 585694 w 1370239"/>
                    <a:gd name="connsiteY104" fmla="*/ 1249082 h 1553882"/>
                    <a:gd name="connsiteX105" fmla="*/ 579718 w 1370239"/>
                    <a:gd name="connsiteY105" fmla="*/ 1267012 h 1553882"/>
                    <a:gd name="connsiteX106" fmla="*/ 585694 w 1370239"/>
                    <a:gd name="connsiteY106" fmla="*/ 1290917 h 1553882"/>
                    <a:gd name="connsiteX107" fmla="*/ 561788 w 1370239"/>
                    <a:gd name="connsiteY107" fmla="*/ 1296894 h 1553882"/>
                    <a:gd name="connsiteX108" fmla="*/ 519953 w 1370239"/>
                    <a:gd name="connsiteY108" fmla="*/ 1308847 h 1553882"/>
                    <a:gd name="connsiteX109" fmla="*/ 460188 w 1370239"/>
                    <a:gd name="connsiteY109" fmla="*/ 1314823 h 1553882"/>
                    <a:gd name="connsiteX110" fmla="*/ 442259 w 1370239"/>
                    <a:gd name="connsiteY110" fmla="*/ 1320800 h 1553882"/>
                    <a:gd name="connsiteX111" fmla="*/ 424329 w 1370239"/>
                    <a:gd name="connsiteY111" fmla="*/ 1410447 h 1553882"/>
                    <a:gd name="connsiteX112" fmla="*/ 346635 w 1370239"/>
                    <a:gd name="connsiteY112" fmla="*/ 1398494 h 1553882"/>
                    <a:gd name="connsiteX113" fmla="*/ 310776 w 1370239"/>
                    <a:gd name="connsiteY113" fmla="*/ 1386541 h 1553882"/>
                    <a:gd name="connsiteX114" fmla="*/ 292847 w 1370239"/>
                    <a:gd name="connsiteY114" fmla="*/ 1380565 h 1553882"/>
                    <a:gd name="connsiteX115" fmla="*/ 286871 w 1370239"/>
                    <a:gd name="connsiteY115" fmla="*/ 1398494 h 1553882"/>
                    <a:gd name="connsiteX116" fmla="*/ 292847 w 1370239"/>
                    <a:gd name="connsiteY116" fmla="*/ 1446306 h 1553882"/>
                    <a:gd name="connsiteX117" fmla="*/ 310776 w 1370239"/>
                    <a:gd name="connsiteY117" fmla="*/ 1464235 h 1553882"/>
                    <a:gd name="connsiteX118" fmla="*/ 346635 w 1370239"/>
                    <a:gd name="connsiteY118" fmla="*/ 1488141 h 1553882"/>
                    <a:gd name="connsiteX119" fmla="*/ 370541 w 1370239"/>
                    <a:gd name="connsiteY119" fmla="*/ 1494117 h 1553882"/>
                    <a:gd name="connsiteX120" fmla="*/ 388471 w 1370239"/>
                    <a:gd name="connsiteY120" fmla="*/ 1500094 h 1553882"/>
                    <a:gd name="connsiteX121" fmla="*/ 508000 w 1370239"/>
                    <a:gd name="connsiteY121" fmla="*/ 1512047 h 1553882"/>
                    <a:gd name="connsiteX122" fmla="*/ 484094 w 1370239"/>
                    <a:gd name="connsiteY122" fmla="*/ 1518023 h 1553882"/>
                    <a:gd name="connsiteX123" fmla="*/ 430306 w 1370239"/>
                    <a:gd name="connsiteY123" fmla="*/ 1512047 h 1553882"/>
                    <a:gd name="connsiteX124" fmla="*/ 394447 w 1370239"/>
                    <a:gd name="connsiteY124" fmla="*/ 1500094 h 1553882"/>
                    <a:gd name="connsiteX125" fmla="*/ 376518 w 1370239"/>
                    <a:gd name="connsiteY125" fmla="*/ 1494117 h 1553882"/>
                    <a:gd name="connsiteX126" fmla="*/ 346635 w 1370239"/>
                    <a:gd name="connsiteY126" fmla="*/ 1482165 h 1553882"/>
                    <a:gd name="connsiteX127" fmla="*/ 268941 w 1370239"/>
                    <a:gd name="connsiteY127" fmla="*/ 1470212 h 1553882"/>
                    <a:gd name="connsiteX128" fmla="*/ 251012 w 1370239"/>
                    <a:gd name="connsiteY128" fmla="*/ 1476188 h 1553882"/>
                    <a:gd name="connsiteX129" fmla="*/ 239059 w 1370239"/>
                    <a:gd name="connsiteY129" fmla="*/ 1512047 h 1553882"/>
                    <a:gd name="connsiteX130" fmla="*/ 233082 w 1370239"/>
                    <a:gd name="connsiteY130" fmla="*/ 1547906 h 1553882"/>
                    <a:gd name="connsiteX131" fmla="*/ 209176 w 1370239"/>
                    <a:gd name="connsiteY131" fmla="*/ 1553882 h 1553882"/>
                    <a:gd name="connsiteX132" fmla="*/ 113553 w 1370239"/>
                    <a:gd name="connsiteY132" fmla="*/ 1547906 h 1553882"/>
                    <a:gd name="connsiteX133" fmla="*/ 71718 w 1370239"/>
                    <a:gd name="connsiteY133" fmla="*/ 1535953 h 1553882"/>
                    <a:gd name="connsiteX134" fmla="*/ 47812 w 1370239"/>
                    <a:gd name="connsiteY134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37459 w 1370239"/>
                    <a:gd name="connsiteY9" fmla="*/ 1380565 h 1553882"/>
                    <a:gd name="connsiteX10" fmla="*/ 149412 w 1370239"/>
                    <a:gd name="connsiteY10" fmla="*/ 1243106 h 1553882"/>
                    <a:gd name="connsiteX11" fmla="*/ 167341 w 1370239"/>
                    <a:gd name="connsiteY11" fmla="*/ 1267012 h 1553882"/>
                    <a:gd name="connsiteX12" fmla="*/ 197223 w 1370239"/>
                    <a:gd name="connsiteY12" fmla="*/ 1302870 h 1553882"/>
                    <a:gd name="connsiteX13" fmla="*/ 221129 w 1370239"/>
                    <a:gd name="connsiteY13" fmla="*/ 1314823 h 1553882"/>
                    <a:gd name="connsiteX14" fmla="*/ 227106 w 1370239"/>
                    <a:gd name="connsiteY14" fmla="*/ 1296894 h 1553882"/>
                    <a:gd name="connsiteX15" fmla="*/ 227106 w 1370239"/>
                    <a:gd name="connsiteY15" fmla="*/ 1153459 h 1553882"/>
                    <a:gd name="connsiteX16" fmla="*/ 221129 w 1370239"/>
                    <a:gd name="connsiteY16" fmla="*/ 1135529 h 1553882"/>
                    <a:gd name="connsiteX17" fmla="*/ 203200 w 1370239"/>
                    <a:gd name="connsiteY17" fmla="*/ 1069788 h 1553882"/>
                    <a:gd name="connsiteX18" fmla="*/ 197223 w 1370239"/>
                    <a:gd name="connsiteY18" fmla="*/ 1051859 h 1553882"/>
                    <a:gd name="connsiteX19" fmla="*/ 203200 w 1370239"/>
                    <a:gd name="connsiteY19" fmla="*/ 1087717 h 1553882"/>
                    <a:gd name="connsiteX20" fmla="*/ 233082 w 1370239"/>
                    <a:gd name="connsiteY20" fmla="*/ 1141506 h 1553882"/>
                    <a:gd name="connsiteX21" fmla="*/ 251012 w 1370239"/>
                    <a:gd name="connsiteY21" fmla="*/ 1159435 h 1553882"/>
                    <a:gd name="connsiteX22" fmla="*/ 268941 w 1370239"/>
                    <a:gd name="connsiteY22" fmla="*/ 1165412 h 1553882"/>
                    <a:gd name="connsiteX23" fmla="*/ 316753 w 1370239"/>
                    <a:gd name="connsiteY23" fmla="*/ 1159435 h 1553882"/>
                    <a:gd name="connsiteX24" fmla="*/ 322729 w 1370239"/>
                    <a:gd name="connsiteY24" fmla="*/ 1141506 h 1553882"/>
                    <a:gd name="connsiteX25" fmla="*/ 316753 w 1370239"/>
                    <a:gd name="connsiteY25" fmla="*/ 1087717 h 1553882"/>
                    <a:gd name="connsiteX26" fmla="*/ 310776 w 1370239"/>
                    <a:gd name="connsiteY26" fmla="*/ 1063812 h 1553882"/>
                    <a:gd name="connsiteX27" fmla="*/ 292847 w 1370239"/>
                    <a:gd name="connsiteY27" fmla="*/ 1027953 h 1553882"/>
                    <a:gd name="connsiteX28" fmla="*/ 274918 w 1370239"/>
                    <a:gd name="connsiteY28" fmla="*/ 1010023 h 1553882"/>
                    <a:gd name="connsiteX29" fmla="*/ 280894 w 1370239"/>
                    <a:gd name="connsiteY29" fmla="*/ 932329 h 1553882"/>
                    <a:gd name="connsiteX30" fmla="*/ 304800 w 1370239"/>
                    <a:gd name="connsiteY30" fmla="*/ 950259 h 1553882"/>
                    <a:gd name="connsiteX31" fmla="*/ 322729 w 1370239"/>
                    <a:gd name="connsiteY31" fmla="*/ 962212 h 1553882"/>
                    <a:gd name="connsiteX32" fmla="*/ 346635 w 1370239"/>
                    <a:gd name="connsiteY32" fmla="*/ 974165 h 1553882"/>
                    <a:gd name="connsiteX33" fmla="*/ 364565 w 1370239"/>
                    <a:gd name="connsiteY33" fmla="*/ 992094 h 1553882"/>
                    <a:gd name="connsiteX34" fmla="*/ 382494 w 1370239"/>
                    <a:gd name="connsiteY34" fmla="*/ 986117 h 1553882"/>
                    <a:gd name="connsiteX35" fmla="*/ 388471 w 1370239"/>
                    <a:gd name="connsiteY35" fmla="*/ 968188 h 1553882"/>
                    <a:gd name="connsiteX36" fmla="*/ 394447 w 1370239"/>
                    <a:gd name="connsiteY36" fmla="*/ 842682 h 1553882"/>
                    <a:gd name="connsiteX37" fmla="*/ 424329 w 1370239"/>
                    <a:gd name="connsiteY37" fmla="*/ 806823 h 1553882"/>
                    <a:gd name="connsiteX38" fmla="*/ 442259 w 1370239"/>
                    <a:gd name="connsiteY38" fmla="*/ 770965 h 1553882"/>
                    <a:gd name="connsiteX39" fmla="*/ 448235 w 1370239"/>
                    <a:gd name="connsiteY39" fmla="*/ 753035 h 1553882"/>
                    <a:gd name="connsiteX40" fmla="*/ 478118 w 1370239"/>
                    <a:gd name="connsiteY40" fmla="*/ 717176 h 1553882"/>
                    <a:gd name="connsiteX41" fmla="*/ 513976 w 1370239"/>
                    <a:gd name="connsiteY41" fmla="*/ 693270 h 1553882"/>
                    <a:gd name="connsiteX42" fmla="*/ 567765 w 1370239"/>
                    <a:gd name="connsiteY42" fmla="*/ 675341 h 1553882"/>
                    <a:gd name="connsiteX43" fmla="*/ 585694 w 1370239"/>
                    <a:gd name="connsiteY43" fmla="*/ 669365 h 1553882"/>
                    <a:gd name="connsiteX44" fmla="*/ 603623 w 1370239"/>
                    <a:gd name="connsiteY44" fmla="*/ 657412 h 1553882"/>
                    <a:gd name="connsiteX45" fmla="*/ 639482 w 1370239"/>
                    <a:gd name="connsiteY45" fmla="*/ 621553 h 1553882"/>
                    <a:gd name="connsiteX46" fmla="*/ 651435 w 1370239"/>
                    <a:gd name="connsiteY46" fmla="*/ 567765 h 1553882"/>
                    <a:gd name="connsiteX47" fmla="*/ 663388 w 1370239"/>
                    <a:gd name="connsiteY47" fmla="*/ 496047 h 1553882"/>
                    <a:gd name="connsiteX48" fmla="*/ 699247 w 1370239"/>
                    <a:gd name="connsiteY48" fmla="*/ 430306 h 1553882"/>
                    <a:gd name="connsiteX49" fmla="*/ 717176 w 1370239"/>
                    <a:gd name="connsiteY49" fmla="*/ 406400 h 1553882"/>
                    <a:gd name="connsiteX50" fmla="*/ 759012 w 1370239"/>
                    <a:gd name="connsiteY50" fmla="*/ 364565 h 1553882"/>
                    <a:gd name="connsiteX51" fmla="*/ 800847 w 1370239"/>
                    <a:gd name="connsiteY51" fmla="*/ 310776 h 1553882"/>
                    <a:gd name="connsiteX52" fmla="*/ 830729 w 1370239"/>
                    <a:gd name="connsiteY52" fmla="*/ 274917 h 1553882"/>
                    <a:gd name="connsiteX53" fmla="*/ 854635 w 1370239"/>
                    <a:gd name="connsiteY53" fmla="*/ 239059 h 1553882"/>
                    <a:gd name="connsiteX54" fmla="*/ 866588 w 1370239"/>
                    <a:gd name="connsiteY54" fmla="*/ 221129 h 1553882"/>
                    <a:gd name="connsiteX55" fmla="*/ 884518 w 1370239"/>
                    <a:gd name="connsiteY55" fmla="*/ 197223 h 1553882"/>
                    <a:gd name="connsiteX56" fmla="*/ 908423 w 1370239"/>
                    <a:gd name="connsiteY56" fmla="*/ 161365 h 1553882"/>
                    <a:gd name="connsiteX57" fmla="*/ 914400 w 1370239"/>
                    <a:gd name="connsiteY57" fmla="*/ 137459 h 1553882"/>
                    <a:gd name="connsiteX58" fmla="*/ 956235 w 1370239"/>
                    <a:gd name="connsiteY58" fmla="*/ 89647 h 1553882"/>
                    <a:gd name="connsiteX59" fmla="*/ 980141 w 1370239"/>
                    <a:gd name="connsiteY59" fmla="*/ 77694 h 1553882"/>
                    <a:gd name="connsiteX60" fmla="*/ 998071 w 1370239"/>
                    <a:gd name="connsiteY60" fmla="*/ 71717 h 1553882"/>
                    <a:gd name="connsiteX61" fmla="*/ 1016000 w 1370239"/>
                    <a:gd name="connsiteY61" fmla="*/ 59765 h 1553882"/>
                    <a:gd name="connsiteX62" fmla="*/ 1033929 w 1370239"/>
                    <a:gd name="connsiteY62" fmla="*/ 53788 h 1553882"/>
                    <a:gd name="connsiteX63" fmla="*/ 1051859 w 1370239"/>
                    <a:gd name="connsiteY63" fmla="*/ 41835 h 1553882"/>
                    <a:gd name="connsiteX64" fmla="*/ 1069788 w 1370239"/>
                    <a:gd name="connsiteY64" fmla="*/ 35859 h 1553882"/>
                    <a:gd name="connsiteX65" fmla="*/ 1093694 w 1370239"/>
                    <a:gd name="connsiteY65" fmla="*/ 23906 h 1553882"/>
                    <a:gd name="connsiteX66" fmla="*/ 1141506 w 1370239"/>
                    <a:gd name="connsiteY66" fmla="*/ 17929 h 1553882"/>
                    <a:gd name="connsiteX67" fmla="*/ 1207247 w 1370239"/>
                    <a:gd name="connsiteY67" fmla="*/ 5976 h 1553882"/>
                    <a:gd name="connsiteX68" fmla="*/ 1302871 w 1370239"/>
                    <a:gd name="connsiteY68" fmla="*/ 0 h 1553882"/>
                    <a:gd name="connsiteX69" fmla="*/ 1314823 w 1370239"/>
                    <a:gd name="connsiteY69" fmla="*/ 65741 h 1553882"/>
                    <a:gd name="connsiteX70" fmla="*/ 1326776 w 1370239"/>
                    <a:gd name="connsiteY70" fmla="*/ 101600 h 1553882"/>
                    <a:gd name="connsiteX71" fmla="*/ 1362635 w 1370239"/>
                    <a:gd name="connsiteY71" fmla="*/ 161365 h 1553882"/>
                    <a:gd name="connsiteX72" fmla="*/ 1362635 w 1370239"/>
                    <a:gd name="connsiteY72" fmla="*/ 298823 h 1553882"/>
                    <a:gd name="connsiteX73" fmla="*/ 1350682 w 1370239"/>
                    <a:gd name="connsiteY73" fmla="*/ 316753 h 1553882"/>
                    <a:gd name="connsiteX74" fmla="*/ 1314823 w 1370239"/>
                    <a:gd name="connsiteY74" fmla="*/ 388470 h 1553882"/>
                    <a:gd name="connsiteX75" fmla="*/ 1261035 w 1370239"/>
                    <a:gd name="connsiteY75" fmla="*/ 424329 h 1553882"/>
                    <a:gd name="connsiteX76" fmla="*/ 1243106 w 1370239"/>
                    <a:gd name="connsiteY76" fmla="*/ 436282 h 1553882"/>
                    <a:gd name="connsiteX77" fmla="*/ 1201271 w 1370239"/>
                    <a:gd name="connsiteY77" fmla="*/ 466165 h 1553882"/>
                    <a:gd name="connsiteX78" fmla="*/ 1147482 w 1370239"/>
                    <a:gd name="connsiteY78" fmla="*/ 502023 h 1553882"/>
                    <a:gd name="connsiteX79" fmla="*/ 1129553 w 1370239"/>
                    <a:gd name="connsiteY79" fmla="*/ 513976 h 1553882"/>
                    <a:gd name="connsiteX80" fmla="*/ 1111623 w 1370239"/>
                    <a:gd name="connsiteY80" fmla="*/ 525929 h 1553882"/>
                    <a:gd name="connsiteX81" fmla="*/ 1081741 w 1370239"/>
                    <a:gd name="connsiteY81" fmla="*/ 561788 h 1553882"/>
                    <a:gd name="connsiteX82" fmla="*/ 1051859 w 1370239"/>
                    <a:gd name="connsiteY82" fmla="*/ 597647 h 1553882"/>
                    <a:gd name="connsiteX83" fmla="*/ 1045882 w 1370239"/>
                    <a:gd name="connsiteY83" fmla="*/ 621553 h 1553882"/>
                    <a:gd name="connsiteX84" fmla="*/ 1027953 w 1370239"/>
                    <a:gd name="connsiteY84" fmla="*/ 639482 h 1553882"/>
                    <a:gd name="connsiteX85" fmla="*/ 1016000 w 1370239"/>
                    <a:gd name="connsiteY85" fmla="*/ 657412 h 1553882"/>
                    <a:gd name="connsiteX86" fmla="*/ 1010023 w 1370239"/>
                    <a:gd name="connsiteY86" fmla="*/ 675341 h 1553882"/>
                    <a:gd name="connsiteX87" fmla="*/ 980141 w 1370239"/>
                    <a:gd name="connsiteY87" fmla="*/ 717176 h 1553882"/>
                    <a:gd name="connsiteX88" fmla="*/ 950259 w 1370239"/>
                    <a:gd name="connsiteY88" fmla="*/ 770965 h 1553882"/>
                    <a:gd name="connsiteX89" fmla="*/ 914400 w 1370239"/>
                    <a:gd name="connsiteY89" fmla="*/ 830729 h 1553882"/>
                    <a:gd name="connsiteX90" fmla="*/ 902447 w 1370239"/>
                    <a:gd name="connsiteY90" fmla="*/ 848659 h 1553882"/>
                    <a:gd name="connsiteX91" fmla="*/ 884518 w 1370239"/>
                    <a:gd name="connsiteY91" fmla="*/ 860612 h 1553882"/>
                    <a:gd name="connsiteX92" fmla="*/ 830729 w 1370239"/>
                    <a:gd name="connsiteY92" fmla="*/ 920376 h 1553882"/>
                    <a:gd name="connsiteX93" fmla="*/ 764988 w 1370239"/>
                    <a:gd name="connsiteY93" fmla="*/ 980141 h 1553882"/>
                    <a:gd name="connsiteX94" fmla="*/ 747059 w 1370239"/>
                    <a:gd name="connsiteY94" fmla="*/ 998070 h 1553882"/>
                    <a:gd name="connsiteX95" fmla="*/ 723153 w 1370239"/>
                    <a:gd name="connsiteY95" fmla="*/ 1033929 h 1553882"/>
                    <a:gd name="connsiteX96" fmla="*/ 699247 w 1370239"/>
                    <a:gd name="connsiteY96" fmla="*/ 1075765 h 1553882"/>
                    <a:gd name="connsiteX97" fmla="*/ 693271 w 1370239"/>
                    <a:gd name="connsiteY97" fmla="*/ 1093694 h 1553882"/>
                    <a:gd name="connsiteX98" fmla="*/ 669365 w 1370239"/>
                    <a:gd name="connsiteY98" fmla="*/ 1129553 h 1553882"/>
                    <a:gd name="connsiteX99" fmla="*/ 663388 w 1370239"/>
                    <a:gd name="connsiteY99" fmla="*/ 1147482 h 1553882"/>
                    <a:gd name="connsiteX100" fmla="*/ 645459 w 1370239"/>
                    <a:gd name="connsiteY100" fmla="*/ 1159435 h 1553882"/>
                    <a:gd name="connsiteX101" fmla="*/ 609600 w 1370239"/>
                    <a:gd name="connsiteY101" fmla="*/ 1213223 h 1553882"/>
                    <a:gd name="connsiteX102" fmla="*/ 597647 w 1370239"/>
                    <a:gd name="connsiteY102" fmla="*/ 1231153 h 1553882"/>
                    <a:gd name="connsiteX103" fmla="*/ 585694 w 1370239"/>
                    <a:gd name="connsiteY103" fmla="*/ 1249082 h 1553882"/>
                    <a:gd name="connsiteX104" fmla="*/ 579718 w 1370239"/>
                    <a:gd name="connsiteY104" fmla="*/ 1267012 h 1553882"/>
                    <a:gd name="connsiteX105" fmla="*/ 585694 w 1370239"/>
                    <a:gd name="connsiteY105" fmla="*/ 1290917 h 1553882"/>
                    <a:gd name="connsiteX106" fmla="*/ 561788 w 1370239"/>
                    <a:gd name="connsiteY106" fmla="*/ 1296894 h 1553882"/>
                    <a:gd name="connsiteX107" fmla="*/ 519953 w 1370239"/>
                    <a:gd name="connsiteY107" fmla="*/ 1308847 h 1553882"/>
                    <a:gd name="connsiteX108" fmla="*/ 460188 w 1370239"/>
                    <a:gd name="connsiteY108" fmla="*/ 1314823 h 1553882"/>
                    <a:gd name="connsiteX109" fmla="*/ 442259 w 1370239"/>
                    <a:gd name="connsiteY109" fmla="*/ 1320800 h 1553882"/>
                    <a:gd name="connsiteX110" fmla="*/ 424329 w 1370239"/>
                    <a:gd name="connsiteY110" fmla="*/ 1410447 h 1553882"/>
                    <a:gd name="connsiteX111" fmla="*/ 346635 w 1370239"/>
                    <a:gd name="connsiteY111" fmla="*/ 1398494 h 1553882"/>
                    <a:gd name="connsiteX112" fmla="*/ 310776 w 1370239"/>
                    <a:gd name="connsiteY112" fmla="*/ 1386541 h 1553882"/>
                    <a:gd name="connsiteX113" fmla="*/ 292847 w 1370239"/>
                    <a:gd name="connsiteY113" fmla="*/ 1380565 h 1553882"/>
                    <a:gd name="connsiteX114" fmla="*/ 286871 w 1370239"/>
                    <a:gd name="connsiteY114" fmla="*/ 1398494 h 1553882"/>
                    <a:gd name="connsiteX115" fmla="*/ 292847 w 1370239"/>
                    <a:gd name="connsiteY115" fmla="*/ 1446306 h 1553882"/>
                    <a:gd name="connsiteX116" fmla="*/ 310776 w 1370239"/>
                    <a:gd name="connsiteY116" fmla="*/ 1464235 h 1553882"/>
                    <a:gd name="connsiteX117" fmla="*/ 346635 w 1370239"/>
                    <a:gd name="connsiteY117" fmla="*/ 1488141 h 1553882"/>
                    <a:gd name="connsiteX118" fmla="*/ 370541 w 1370239"/>
                    <a:gd name="connsiteY118" fmla="*/ 1494117 h 1553882"/>
                    <a:gd name="connsiteX119" fmla="*/ 388471 w 1370239"/>
                    <a:gd name="connsiteY119" fmla="*/ 1500094 h 1553882"/>
                    <a:gd name="connsiteX120" fmla="*/ 508000 w 1370239"/>
                    <a:gd name="connsiteY120" fmla="*/ 1512047 h 1553882"/>
                    <a:gd name="connsiteX121" fmla="*/ 484094 w 1370239"/>
                    <a:gd name="connsiteY121" fmla="*/ 1518023 h 1553882"/>
                    <a:gd name="connsiteX122" fmla="*/ 430306 w 1370239"/>
                    <a:gd name="connsiteY122" fmla="*/ 1512047 h 1553882"/>
                    <a:gd name="connsiteX123" fmla="*/ 394447 w 1370239"/>
                    <a:gd name="connsiteY123" fmla="*/ 1500094 h 1553882"/>
                    <a:gd name="connsiteX124" fmla="*/ 376518 w 1370239"/>
                    <a:gd name="connsiteY124" fmla="*/ 1494117 h 1553882"/>
                    <a:gd name="connsiteX125" fmla="*/ 346635 w 1370239"/>
                    <a:gd name="connsiteY125" fmla="*/ 1482165 h 1553882"/>
                    <a:gd name="connsiteX126" fmla="*/ 268941 w 1370239"/>
                    <a:gd name="connsiteY126" fmla="*/ 1470212 h 1553882"/>
                    <a:gd name="connsiteX127" fmla="*/ 251012 w 1370239"/>
                    <a:gd name="connsiteY127" fmla="*/ 1476188 h 1553882"/>
                    <a:gd name="connsiteX128" fmla="*/ 239059 w 1370239"/>
                    <a:gd name="connsiteY128" fmla="*/ 1512047 h 1553882"/>
                    <a:gd name="connsiteX129" fmla="*/ 233082 w 1370239"/>
                    <a:gd name="connsiteY129" fmla="*/ 1547906 h 1553882"/>
                    <a:gd name="connsiteX130" fmla="*/ 209176 w 1370239"/>
                    <a:gd name="connsiteY130" fmla="*/ 1553882 h 1553882"/>
                    <a:gd name="connsiteX131" fmla="*/ 113553 w 1370239"/>
                    <a:gd name="connsiteY131" fmla="*/ 1547906 h 1553882"/>
                    <a:gd name="connsiteX132" fmla="*/ 71718 w 1370239"/>
                    <a:gd name="connsiteY132" fmla="*/ 1535953 h 1553882"/>
                    <a:gd name="connsiteX133" fmla="*/ 47812 w 1370239"/>
                    <a:gd name="connsiteY133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49412 w 1370239"/>
                    <a:gd name="connsiteY9" fmla="*/ 1243106 h 1553882"/>
                    <a:gd name="connsiteX10" fmla="*/ 167341 w 1370239"/>
                    <a:gd name="connsiteY10" fmla="*/ 1267012 h 1553882"/>
                    <a:gd name="connsiteX11" fmla="*/ 197223 w 1370239"/>
                    <a:gd name="connsiteY11" fmla="*/ 1302870 h 1553882"/>
                    <a:gd name="connsiteX12" fmla="*/ 221129 w 1370239"/>
                    <a:gd name="connsiteY12" fmla="*/ 1314823 h 1553882"/>
                    <a:gd name="connsiteX13" fmla="*/ 227106 w 1370239"/>
                    <a:gd name="connsiteY13" fmla="*/ 1296894 h 1553882"/>
                    <a:gd name="connsiteX14" fmla="*/ 227106 w 1370239"/>
                    <a:gd name="connsiteY14" fmla="*/ 1153459 h 1553882"/>
                    <a:gd name="connsiteX15" fmla="*/ 221129 w 1370239"/>
                    <a:gd name="connsiteY15" fmla="*/ 1135529 h 1553882"/>
                    <a:gd name="connsiteX16" fmla="*/ 203200 w 1370239"/>
                    <a:gd name="connsiteY16" fmla="*/ 1069788 h 1553882"/>
                    <a:gd name="connsiteX17" fmla="*/ 197223 w 1370239"/>
                    <a:gd name="connsiteY17" fmla="*/ 1051859 h 1553882"/>
                    <a:gd name="connsiteX18" fmla="*/ 203200 w 1370239"/>
                    <a:gd name="connsiteY18" fmla="*/ 1087717 h 1553882"/>
                    <a:gd name="connsiteX19" fmla="*/ 233082 w 1370239"/>
                    <a:gd name="connsiteY19" fmla="*/ 1141506 h 1553882"/>
                    <a:gd name="connsiteX20" fmla="*/ 251012 w 1370239"/>
                    <a:gd name="connsiteY20" fmla="*/ 1159435 h 1553882"/>
                    <a:gd name="connsiteX21" fmla="*/ 268941 w 1370239"/>
                    <a:gd name="connsiteY21" fmla="*/ 1165412 h 1553882"/>
                    <a:gd name="connsiteX22" fmla="*/ 316753 w 1370239"/>
                    <a:gd name="connsiteY22" fmla="*/ 1159435 h 1553882"/>
                    <a:gd name="connsiteX23" fmla="*/ 322729 w 1370239"/>
                    <a:gd name="connsiteY23" fmla="*/ 1141506 h 1553882"/>
                    <a:gd name="connsiteX24" fmla="*/ 316753 w 1370239"/>
                    <a:gd name="connsiteY24" fmla="*/ 1087717 h 1553882"/>
                    <a:gd name="connsiteX25" fmla="*/ 310776 w 1370239"/>
                    <a:gd name="connsiteY25" fmla="*/ 1063812 h 1553882"/>
                    <a:gd name="connsiteX26" fmla="*/ 292847 w 1370239"/>
                    <a:gd name="connsiteY26" fmla="*/ 1027953 h 1553882"/>
                    <a:gd name="connsiteX27" fmla="*/ 274918 w 1370239"/>
                    <a:gd name="connsiteY27" fmla="*/ 1010023 h 1553882"/>
                    <a:gd name="connsiteX28" fmla="*/ 280894 w 1370239"/>
                    <a:gd name="connsiteY28" fmla="*/ 932329 h 1553882"/>
                    <a:gd name="connsiteX29" fmla="*/ 304800 w 1370239"/>
                    <a:gd name="connsiteY29" fmla="*/ 950259 h 1553882"/>
                    <a:gd name="connsiteX30" fmla="*/ 322729 w 1370239"/>
                    <a:gd name="connsiteY30" fmla="*/ 962212 h 1553882"/>
                    <a:gd name="connsiteX31" fmla="*/ 346635 w 1370239"/>
                    <a:gd name="connsiteY31" fmla="*/ 974165 h 1553882"/>
                    <a:gd name="connsiteX32" fmla="*/ 364565 w 1370239"/>
                    <a:gd name="connsiteY32" fmla="*/ 992094 h 1553882"/>
                    <a:gd name="connsiteX33" fmla="*/ 382494 w 1370239"/>
                    <a:gd name="connsiteY33" fmla="*/ 986117 h 1553882"/>
                    <a:gd name="connsiteX34" fmla="*/ 388471 w 1370239"/>
                    <a:gd name="connsiteY34" fmla="*/ 968188 h 1553882"/>
                    <a:gd name="connsiteX35" fmla="*/ 394447 w 1370239"/>
                    <a:gd name="connsiteY35" fmla="*/ 842682 h 1553882"/>
                    <a:gd name="connsiteX36" fmla="*/ 424329 w 1370239"/>
                    <a:gd name="connsiteY36" fmla="*/ 806823 h 1553882"/>
                    <a:gd name="connsiteX37" fmla="*/ 442259 w 1370239"/>
                    <a:gd name="connsiteY37" fmla="*/ 770965 h 1553882"/>
                    <a:gd name="connsiteX38" fmla="*/ 448235 w 1370239"/>
                    <a:gd name="connsiteY38" fmla="*/ 753035 h 1553882"/>
                    <a:gd name="connsiteX39" fmla="*/ 478118 w 1370239"/>
                    <a:gd name="connsiteY39" fmla="*/ 717176 h 1553882"/>
                    <a:gd name="connsiteX40" fmla="*/ 513976 w 1370239"/>
                    <a:gd name="connsiteY40" fmla="*/ 693270 h 1553882"/>
                    <a:gd name="connsiteX41" fmla="*/ 567765 w 1370239"/>
                    <a:gd name="connsiteY41" fmla="*/ 675341 h 1553882"/>
                    <a:gd name="connsiteX42" fmla="*/ 585694 w 1370239"/>
                    <a:gd name="connsiteY42" fmla="*/ 669365 h 1553882"/>
                    <a:gd name="connsiteX43" fmla="*/ 603623 w 1370239"/>
                    <a:gd name="connsiteY43" fmla="*/ 657412 h 1553882"/>
                    <a:gd name="connsiteX44" fmla="*/ 639482 w 1370239"/>
                    <a:gd name="connsiteY44" fmla="*/ 621553 h 1553882"/>
                    <a:gd name="connsiteX45" fmla="*/ 651435 w 1370239"/>
                    <a:gd name="connsiteY45" fmla="*/ 567765 h 1553882"/>
                    <a:gd name="connsiteX46" fmla="*/ 663388 w 1370239"/>
                    <a:gd name="connsiteY46" fmla="*/ 496047 h 1553882"/>
                    <a:gd name="connsiteX47" fmla="*/ 699247 w 1370239"/>
                    <a:gd name="connsiteY47" fmla="*/ 430306 h 1553882"/>
                    <a:gd name="connsiteX48" fmla="*/ 717176 w 1370239"/>
                    <a:gd name="connsiteY48" fmla="*/ 406400 h 1553882"/>
                    <a:gd name="connsiteX49" fmla="*/ 759012 w 1370239"/>
                    <a:gd name="connsiteY49" fmla="*/ 364565 h 1553882"/>
                    <a:gd name="connsiteX50" fmla="*/ 800847 w 1370239"/>
                    <a:gd name="connsiteY50" fmla="*/ 310776 h 1553882"/>
                    <a:gd name="connsiteX51" fmla="*/ 830729 w 1370239"/>
                    <a:gd name="connsiteY51" fmla="*/ 274917 h 1553882"/>
                    <a:gd name="connsiteX52" fmla="*/ 854635 w 1370239"/>
                    <a:gd name="connsiteY52" fmla="*/ 239059 h 1553882"/>
                    <a:gd name="connsiteX53" fmla="*/ 866588 w 1370239"/>
                    <a:gd name="connsiteY53" fmla="*/ 221129 h 1553882"/>
                    <a:gd name="connsiteX54" fmla="*/ 884518 w 1370239"/>
                    <a:gd name="connsiteY54" fmla="*/ 197223 h 1553882"/>
                    <a:gd name="connsiteX55" fmla="*/ 908423 w 1370239"/>
                    <a:gd name="connsiteY55" fmla="*/ 161365 h 1553882"/>
                    <a:gd name="connsiteX56" fmla="*/ 914400 w 1370239"/>
                    <a:gd name="connsiteY56" fmla="*/ 137459 h 1553882"/>
                    <a:gd name="connsiteX57" fmla="*/ 956235 w 1370239"/>
                    <a:gd name="connsiteY57" fmla="*/ 89647 h 1553882"/>
                    <a:gd name="connsiteX58" fmla="*/ 980141 w 1370239"/>
                    <a:gd name="connsiteY58" fmla="*/ 77694 h 1553882"/>
                    <a:gd name="connsiteX59" fmla="*/ 998071 w 1370239"/>
                    <a:gd name="connsiteY59" fmla="*/ 71717 h 1553882"/>
                    <a:gd name="connsiteX60" fmla="*/ 1016000 w 1370239"/>
                    <a:gd name="connsiteY60" fmla="*/ 59765 h 1553882"/>
                    <a:gd name="connsiteX61" fmla="*/ 1033929 w 1370239"/>
                    <a:gd name="connsiteY61" fmla="*/ 53788 h 1553882"/>
                    <a:gd name="connsiteX62" fmla="*/ 1051859 w 1370239"/>
                    <a:gd name="connsiteY62" fmla="*/ 41835 h 1553882"/>
                    <a:gd name="connsiteX63" fmla="*/ 1069788 w 1370239"/>
                    <a:gd name="connsiteY63" fmla="*/ 35859 h 1553882"/>
                    <a:gd name="connsiteX64" fmla="*/ 1093694 w 1370239"/>
                    <a:gd name="connsiteY64" fmla="*/ 23906 h 1553882"/>
                    <a:gd name="connsiteX65" fmla="*/ 1141506 w 1370239"/>
                    <a:gd name="connsiteY65" fmla="*/ 17929 h 1553882"/>
                    <a:gd name="connsiteX66" fmla="*/ 1207247 w 1370239"/>
                    <a:gd name="connsiteY66" fmla="*/ 5976 h 1553882"/>
                    <a:gd name="connsiteX67" fmla="*/ 1302871 w 1370239"/>
                    <a:gd name="connsiteY67" fmla="*/ 0 h 1553882"/>
                    <a:gd name="connsiteX68" fmla="*/ 1314823 w 1370239"/>
                    <a:gd name="connsiteY68" fmla="*/ 65741 h 1553882"/>
                    <a:gd name="connsiteX69" fmla="*/ 1326776 w 1370239"/>
                    <a:gd name="connsiteY69" fmla="*/ 101600 h 1553882"/>
                    <a:gd name="connsiteX70" fmla="*/ 1362635 w 1370239"/>
                    <a:gd name="connsiteY70" fmla="*/ 161365 h 1553882"/>
                    <a:gd name="connsiteX71" fmla="*/ 1362635 w 1370239"/>
                    <a:gd name="connsiteY71" fmla="*/ 298823 h 1553882"/>
                    <a:gd name="connsiteX72" fmla="*/ 1350682 w 1370239"/>
                    <a:gd name="connsiteY72" fmla="*/ 316753 h 1553882"/>
                    <a:gd name="connsiteX73" fmla="*/ 1314823 w 1370239"/>
                    <a:gd name="connsiteY73" fmla="*/ 388470 h 1553882"/>
                    <a:gd name="connsiteX74" fmla="*/ 1261035 w 1370239"/>
                    <a:gd name="connsiteY74" fmla="*/ 424329 h 1553882"/>
                    <a:gd name="connsiteX75" fmla="*/ 1243106 w 1370239"/>
                    <a:gd name="connsiteY75" fmla="*/ 436282 h 1553882"/>
                    <a:gd name="connsiteX76" fmla="*/ 1201271 w 1370239"/>
                    <a:gd name="connsiteY76" fmla="*/ 466165 h 1553882"/>
                    <a:gd name="connsiteX77" fmla="*/ 1147482 w 1370239"/>
                    <a:gd name="connsiteY77" fmla="*/ 502023 h 1553882"/>
                    <a:gd name="connsiteX78" fmla="*/ 1129553 w 1370239"/>
                    <a:gd name="connsiteY78" fmla="*/ 513976 h 1553882"/>
                    <a:gd name="connsiteX79" fmla="*/ 1111623 w 1370239"/>
                    <a:gd name="connsiteY79" fmla="*/ 525929 h 1553882"/>
                    <a:gd name="connsiteX80" fmla="*/ 1081741 w 1370239"/>
                    <a:gd name="connsiteY80" fmla="*/ 561788 h 1553882"/>
                    <a:gd name="connsiteX81" fmla="*/ 1051859 w 1370239"/>
                    <a:gd name="connsiteY81" fmla="*/ 597647 h 1553882"/>
                    <a:gd name="connsiteX82" fmla="*/ 1045882 w 1370239"/>
                    <a:gd name="connsiteY82" fmla="*/ 621553 h 1553882"/>
                    <a:gd name="connsiteX83" fmla="*/ 1027953 w 1370239"/>
                    <a:gd name="connsiteY83" fmla="*/ 639482 h 1553882"/>
                    <a:gd name="connsiteX84" fmla="*/ 1016000 w 1370239"/>
                    <a:gd name="connsiteY84" fmla="*/ 657412 h 1553882"/>
                    <a:gd name="connsiteX85" fmla="*/ 1010023 w 1370239"/>
                    <a:gd name="connsiteY85" fmla="*/ 675341 h 1553882"/>
                    <a:gd name="connsiteX86" fmla="*/ 980141 w 1370239"/>
                    <a:gd name="connsiteY86" fmla="*/ 717176 h 1553882"/>
                    <a:gd name="connsiteX87" fmla="*/ 950259 w 1370239"/>
                    <a:gd name="connsiteY87" fmla="*/ 770965 h 1553882"/>
                    <a:gd name="connsiteX88" fmla="*/ 914400 w 1370239"/>
                    <a:gd name="connsiteY88" fmla="*/ 830729 h 1553882"/>
                    <a:gd name="connsiteX89" fmla="*/ 902447 w 1370239"/>
                    <a:gd name="connsiteY89" fmla="*/ 848659 h 1553882"/>
                    <a:gd name="connsiteX90" fmla="*/ 884518 w 1370239"/>
                    <a:gd name="connsiteY90" fmla="*/ 860612 h 1553882"/>
                    <a:gd name="connsiteX91" fmla="*/ 830729 w 1370239"/>
                    <a:gd name="connsiteY91" fmla="*/ 920376 h 1553882"/>
                    <a:gd name="connsiteX92" fmla="*/ 764988 w 1370239"/>
                    <a:gd name="connsiteY92" fmla="*/ 980141 h 1553882"/>
                    <a:gd name="connsiteX93" fmla="*/ 747059 w 1370239"/>
                    <a:gd name="connsiteY93" fmla="*/ 998070 h 1553882"/>
                    <a:gd name="connsiteX94" fmla="*/ 723153 w 1370239"/>
                    <a:gd name="connsiteY94" fmla="*/ 1033929 h 1553882"/>
                    <a:gd name="connsiteX95" fmla="*/ 699247 w 1370239"/>
                    <a:gd name="connsiteY95" fmla="*/ 1075765 h 1553882"/>
                    <a:gd name="connsiteX96" fmla="*/ 693271 w 1370239"/>
                    <a:gd name="connsiteY96" fmla="*/ 1093694 h 1553882"/>
                    <a:gd name="connsiteX97" fmla="*/ 669365 w 1370239"/>
                    <a:gd name="connsiteY97" fmla="*/ 1129553 h 1553882"/>
                    <a:gd name="connsiteX98" fmla="*/ 663388 w 1370239"/>
                    <a:gd name="connsiteY98" fmla="*/ 1147482 h 1553882"/>
                    <a:gd name="connsiteX99" fmla="*/ 645459 w 1370239"/>
                    <a:gd name="connsiteY99" fmla="*/ 1159435 h 1553882"/>
                    <a:gd name="connsiteX100" fmla="*/ 609600 w 1370239"/>
                    <a:gd name="connsiteY100" fmla="*/ 1213223 h 1553882"/>
                    <a:gd name="connsiteX101" fmla="*/ 597647 w 1370239"/>
                    <a:gd name="connsiteY101" fmla="*/ 1231153 h 1553882"/>
                    <a:gd name="connsiteX102" fmla="*/ 585694 w 1370239"/>
                    <a:gd name="connsiteY102" fmla="*/ 1249082 h 1553882"/>
                    <a:gd name="connsiteX103" fmla="*/ 579718 w 1370239"/>
                    <a:gd name="connsiteY103" fmla="*/ 1267012 h 1553882"/>
                    <a:gd name="connsiteX104" fmla="*/ 585694 w 1370239"/>
                    <a:gd name="connsiteY104" fmla="*/ 1290917 h 1553882"/>
                    <a:gd name="connsiteX105" fmla="*/ 561788 w 1370239"/>
                    <a:gd name="connsiteY105" fmla="*/ 1296894 h 1553882"/>
                    <a:gd name="connsiteX106" fmla="*/ 519953 w 1370239"/>
                    <a:gd name="connsiteY106" fmla="*/ 1308847 h 1553882"/>
                    <a:gd name="connsiteX107" fmla="*/ 460188 w 1370239"/>
                    <a:gd name="connsiteY107" fmla="*/ 1314823 h 1553882"/>
                    <a:gd name="connsiteX108" fmla="*/ 442259 w 1370239"/>
                    <a:gd name="connsiteY108" fmla="*/ 1320800 h 1553882"/>
                    <a:gd name="connsiteX109" fmla="*/ 424329 w 1370239"/>
                    <a:gd name="connsiteY109" fmla="*/ 1410447 h 1553882"/>
                    <a:gd name="connsiteX110" fmla="*/ 346635 w 1370239"/>
                    <a:gd name="connsiteY110" fmla="*/ 1398494 h 1553882"/>
                    <a:gd name="connsiteX111" fmla="*/ 310776 w 1370239"/>
                    <a:gd name="connsiteY111" fmla="*/ 1386541 h 1553882"/>
                    <a:gd name="connsiteX112" fmla="*/ 292847 w 1370239"/>
                    <a:gd name="connsiteY112" fmla="*/ 1380565 h 1553882"/>
                    <a:gd name="connsiteX113" fmla="*/ 286871 w 1370239"/>
                    <a:gd name="connsiteY113" fmla="*/ 1398494 h 1553882"/>
                    <a:gd name="connsiteX114" fmla="*/ 292847 w 1370239"/>
                    <a:gd name="connsiteY114" fmla="*/ 1446306 h 1553882"/>
                    <a:gd name="connsiteX115" fmla="*/ 310776 w 1370239"/>
                    <a:gd name="connsiteY115" fmla="*/ 1464235 h 1553882"/>
                    <a:gd name="connsiteX116" fmla="*/ 346635 w 1370239"/>
                    <a:gd name="connsiteY116" fmla="*/ 1488141 h 1553882"/>
                    <a:gd name="connsiteX117" fmla="*/ 370541 w 1370239"/>
                    <a:gd name="connsiteY117" fmla="*/ 1494117 h 1553882"/>
                    <a:gd name="connsiteX118" fmla="*/ 388471 w 1370239"/>
                    <a:gd name="connsiteY118" fmla="*/ 1500094 h 1553882"/>
                    <a:gd name="connsiteX119" fmla="*/ 508000 w 1370239"/>
                    <a:gd name="connsiteY119" fmla="*/ 1512047 h 1553882"/>
                    <a:gd name="connsiteX120" fmla="*/ 484094 w 1370239"/>
                    <a:gd name="connsiteY120" fmla="*/ 1518023 h 1553882"/>
                    <a:gd name="connsiteX121" fmla="*/ 430306 w 1370239"/>
                    <a:gd name="connsiteY121" fmla="*/ 1512047 h 1553882"/>
                    <a:gd name="connsiteX122" fmla="*/ 394447 w 1370239"/>
                    <a:gd name="connsiteY122" fmla="*/ 1500094 h 1553882"/>
                    <a:gd name="connsiteX123" fmla="*/ 376518 w 1370239"/>
                    <a:gd name="connsiteY123" fmla="*/ 1494117 h 1553882"/>
                    <a:gd name="connsiteX124" fmla="*/ 346635 w 1370239"/>
                    <a:gd name="connsiteY124" fmla="*/ 1482165 h 1553882"/>
                    <a:gd name="connsiteX125" fmla="*/ 268941 w 1370239"/>
                    <a:gd name="connsiteY125" fmla="*/ 1470212 h 1553882"/>
                    <a:gd name="connsiteX126" fmla="*/ 251012 w 1370239"/>
                    <a:gd name="connsiteY126" fmla="*/ 1476188 h 1553882"/>
                    <a:gd name="connsiteX127" fmla="*/ 239059 w 1370239"/>
                    <a:gd name="connsiteY127" fmla="*/ 1512047 h 1553882"/>
                    <a:gd name="connsiteX128" fmla="*/ 233082 w 1370239"/>
                    <a:gd name="connsiteY128" fmla="*/ 1547906 h 1553882"/>
                    <a:gd name="connsiteX129" fmla="*/ 209176 w 1370239"/>
                    <a:gd name="connsiteY129" fmla="*/ 1553882 h 1553882"/>
                    <a:gd name="connsiteX130" fmla="*/ 113553 w 1370239"/>
                    <a:gd name="connsiteY130" fmla="*/ 1547906 h 1553882"/>
                    <a:gd name="connsiteX131" fmla="*/ 71718 w 1370239"/>
                    <a:gd name="connsiteY131" fmla="*/ 1535953 h 1553882"/>
                    <a:gd name="connsiteX132" fmla="*/ 47812 w 1370239"/>
                    <a:gd name="connsiteY132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65741 w 1370239"/>
                    <a:gd name="connsiteY6" fmla="*/ 1392517 h 1553882"/>
                    <a:gd name="connsiteX7" fmla="*/ 23906 w 1370239"/>
                    <a:gd name="connsiteY7" fmla="*/ 1332753 h 1553882"/>
                    <a:gd name="connsiteX8" fmla="*/ 149412 w 1370239"/>
                    <a:gd name="connsiteY8" fmla="*/ 1243106 h 1553882"/>
                    <a:gd name="connsiteX9" fmla="*/ 167341 w 1370239"/>
                    <a:gd name="connsiteY9" fmla="*/ 1267012 h 1553882"/>
                    <a:gd name="connsiteX10" fmla="*/ 197223 w 1370239"/>
                    <a:gd name="connsiteY10" fmla="*/ 1302870 h 1553882"/>
                    <a:gd name="connsiteX11" fmla="*/ 221129 w 1370239"/>
                    <a:gd name="connsiteY11" fmla="*/ 1314823 h 1553882"/>
                    <a:gd name="connsiteX12" fmla="*/ 227106 w 1370239"/>
                    <a:gd name="connsiteY12" fmla="*/ 1296894 h 1553882"/>
                    <a:gd name="connsiteX13" fmla="*/ 227106 w 1370239"/>
                    <a:gd name="connsiteY13" fmla="*/ 1153459 h 1553882"/>
                    <a:gd name="connsiteX14" fmla="*/ 221129 w 1370239"/>
                    <a:gd name="connsiteY14" fmla="*/ 1135529 h 1553882"/>
                    <a:gd name="connsiteX15" fmla="*/ 203200 w 1370239"/>
                    <a:gd name="connsiteY15" fmla="*/ 1069788 h 1553882"/>
                    <a:gd name="connsiteX16" fmla="*/ 197223 w 1370239"/>
                    <a:gd name="connsiteY16" fmla="*/ 1051859 h 1553882"/>
                    <a:gd name="connsiteX17" fmla="*/ 203200 w 1370239"/>
                    <a:gd name="connsiteY17" fmla="*/ 1087717 h 1553882"/>
                    <a:gd name="connsiteX18" fmla="*/ 233082 w 1370239"/>
                    <a:gd name="connsiteY18" fmla="*/ 1141506 h 1553882"/>
                    <a:gd name="connsiteX19" fmla="*/ 251012 w 1370239"/>
                    <a:gd name="connsiteY19" fmla="*/ 1159435 h 1553882"/>
                    <a:gd name="connsiteX20" fmla="*/ 268941 w 1370239"/>
                    <a:gd name="connsiteY20" fmla="*/ 1165412 h 1553882"/>
                    <a:gd name="connsiteX21" fmla="*/ 316753 w 1370239"/>
                    <a:gd name="connsiteY21" fmla="*/ 1159435 h 1553882"/>
                    <a:gd name="connsiteX22" fmla="*/ 322729 w 1370239"/>
                    <a:gd name="connsiteY22" fmla="*/ 1141506 h 1553882"/>
                    <a:gd name="connsiteX23" fmla="*/ 316753 w 1370239"/>
                    <a:gd name="connsiteY23" fmla="*/ 1087717 h 1553882"/>
                    <a:gd name="connsiteX24" fmla="*/ 310776 w 1370239"/>
                    <a:gd name="connsiteY24" fmla="*/ 1063812 h 1553882"/>
                    <a:gd name="connsiteX25" fmla="*/ 292847 w 1370239"/>
                    <a:gd name="connsiteY25" fmla="*/ 1027953 h 1553882"/>
                    <a:gd name="connsiteX26" fmla="*/ 274918 w 1370239"/>
                    <a:gd name="connsiteY26" fmla="*/ 1010023 h 1553882"/>
                    <a:gd name="connsiteX27" fmla="*/ 280894 w 1370239"/>
                    <a:gd name="connsiteY27" fmla="*/ 932329 h 1553882"/>
                    <a:gd name="connsiteX28" fmla="*/ 304800 w 1370239"/>
                    <a:gd name="connsiteY28" fmla="*/ 950259 h 1553882"/>
                    <a:gd name="connsiteX29" fmla="*/ 322729 w 1370239"/>
                    <a:gd name="connsiteY29" fmla="*/ 962212 h 1553882"/>
                    <a:gd name="connsiteX30" fmla="*/ 346635 w 1370239"/>
                    <a:gd name="connsiteY30" fmla="*/ 974165 h 1553882"/>
                    <a:gd name="connsiteX31" fmla="*/ 364565 w 1370239"/>
                    <a:gd name="connsiteY31" fmla="*/ 992094 h 1553882"/>
                    <a:gd name="connsiteX32" fmla="*/ 382494 w 1370239"/>
                    <a:gd name="connsiteY32" fmla="*/ 986117 h 1553882"/>
                    <a:gd name="connsiteX33" fmla="*/ 388471 w 1370239"/>
                    <a:gd name="connsiteY33" fmla="*/ 968188 h 1553882"/>
                    <a:gd name="connsiteX34" fmla="*/ 394447 w 1370239"/>
                    <a:gd name="connsiteY34" fmla="*/ 842682 h 1553882"/>
                    <a:gd name="connsiteX35" fmla="*/ 424329 w 1370239"/>
                    <a:gd name="connsiteY35" fmla="*/ 806823 h 1553882"/>
                    <a:gd name="connsiteX36" fmla="*/ 442259 w 1370239"/>
                    <a:gd name="connsiteY36" fmla="*/ 770965 h 1553882"/>
                    <a:gd name="connsiteX37" fmla="*/ 448235 w 1370239"/>
                    <a:gd name="connsiteY37" fmla="*/ 753035 h 1553882"/>
                    <a:gd name="connsiteX38" fmla="*/ 478118 w 1370239"/>
                    <a:gd name="connsiteY38" fmla="*/ 717176 h 1553882"/>
                    <a:gd name="connsiteX39" fmla="*/ 513976 w 1370239"/>
                    <a:gd name="connsiteY39" fmla="*/ 693270 h 1553882"/>
                    <a:gd name="connsiteX40" fmla="*/ 567765 w 1370239"/>
                    <a:gd name="connsiteY40" fmla="*/ 675341 h 1553882"/>
                    <a:gd name="connsiteX41" fmla="*/ 585694 w 1370239"/>
                    <a:gd name="connsiteY41" fmla="*/ 669365 h 1553882"/>
                    <a:gd name="connsiteX42" fmla="*/ 603623 w 1370239"/>
                    <a:gd name="connsiteY42" fmla="*/ 657412 h 1553882"/>
                    <a:gd name="connsiteX43" fmla="*/ 639482 w 1370239"/>
                    <a:gd name="connsiteY43" fmla="*/ 621553 h 1553882"/>
                    <a:gd name="connsiteX44" fmla="*/ 651435 w 1370239"/>
                    <a:gd name="connsiteY44" fmla="*/ 567765 h 1553882"/>
                    <a:gd name="connsiteX45" fmla="*/ 663388 w 1370239"/>
                    <a:gd name="connsiteY45" fmla="*/ 496047 h 1553882"/>
                    <a:gd name="connsiteX46" fmla="*/ 699247 w 1370239"/>
                    <a:gd name="connsiteY46" fmla="*/ 430306 h 1553882"/>
                    <a:gd name="connsiteX47" fmla="*/ 717176 w 1370239"/>
                    <a:gd name="connsiteY47" fmla="*/ 406400 h 1553882"/>
                    <a:gd name="connsiteX48" fmla="*/ 759012 w 1370239"/>
                    <a:gd name="connsiteY48" fmla="*/ 364565 h 1553882"/>
                    <a:gd name="connsiteX49" fmla="*/ 800847 w 1370239"/>
                    <a:gd name="connsiteY49" fmla="*/ 310776 h 1553882"/>
                    <a:gd name="connsiteX50" fmla="*/ 830729 w 1370239"/>
                    <a:gd name="connsiteY50" fmla="*/ 274917 h 1553882"/>
                    <a:gd name="connsiteX51" fmla="*/ 854635 w 1370239"/>
                    <a:gd name="connsiteY51" fmla="*/ 239059 h 1553882"/>
                    <a:gd name="connsiteX52" fmla="*/ 866588 w 1370239"/>
                    <a:gd name="connsiteY52" fmla="*/ 221129 h 1553882"/>
                    <a:gd name="connsiteX53" fmla="*/ 884518 w 1370239"/>
                    <a:gd name="connsiteY53" fmla="*/ 197223 h 1553882"/>
                    <a:gd name="connsiteX54" fmla="*/ 908423 w 1370239"/>
                    <a:gd name="connsiteY54" fmla="*/ 161365 h 1553882"/>
                    <a:gd name="connsiteX55" fmla="*/ 914400 w 1370239"/>
                    <a:gd name="connsiteY55" fmla="*/ 137459 h 1553882"/>
                    <a:gd name="connsiteX56" fmla="*/ 956235 w 1370239"/>
                    <a:gd name="connsiteY56" fmla="*/ 89647 h 1553882"/>
                    <a:gd name="connsiteX57" fmla="*/ 980141 w 1370239"/>
                    <a:gd name="connsiteY57" fmla="*/ 77694 h 1553882"/>
                    <a:gd name="connsiteX58" fmla="*/ 998071 w 1370239"/>
                    <a:gd name="connsiteY58" fmla="*/ 71717 h 1553882"/>
                    <a:gd name="connsiteX59" fmla="*/ 1016000 w 1370239"/>
                    <a:gd name="connsiteY59" fmla="*/ 59765 h 1553882"/>
                    <a:gd name="connsiteX60" fmla="*/ 1033929 w 1370239"/>
                    <a:gd name="connsiteY60" fmla="*/ 53788 h 1553882"/>
                    <a:gd name="connsiteX61" fmla="*/ 1051859 w 1370239"/>
                    <a:gd name="connsiteY61" fmla="*/ 41835 h 1553882"/>
                    <a:gd name="connsiteX62" fmla="*/ 1069788 w 1370239"/>
                    <a:gd name="connsiteY62" fmla="*/ 35859 h 1553882"/>
                    <a:gd name="connsiteX63" fmla="*/ 1093694 w 1370239"/>
                    <a:gd name="connsiteY63" fmla="*/ 23906 h 1553882"/>
                    <a:gd name="connsiteX64" fmla="*/ 1141506 w 1370239"/>
                    <a:gd name="connsiteY64" fmla="*/ 17929 h 1553882"/>
                    <a:gd name="connsiteX65" fmla="*/ 1207247 w 1370239"/>
                    <a:gd name="connsiteY65" fmla="*/ 5976 h 1553882"/>
                    <a:gd name="connsiteX66" fmla="*/ 1302871 w 1370239"/>
                    <a:gd name="connsiteY66" fmla="*/ 0 h 1553882"/>
                    <a:gd name="connsiteX67" fmla="*/ 1314823 w 1370239"/>
                    <a:gd name="connsiteY67" fmla="*/ 65741 h 1553882"/>
                    <a:gd name="connsiteX68" fmla="*/ 1326776 w 1370239"/>
                    <a:gd name="connsiteY68" fmla="*/ 101600 h 1553882"/>
                    <a:gd name="connsiteX69" fmla="*/ 1362635 w 1370239"/>
                    <a:gd name="connsiteY69" fmla="*/ 161365 h 1553882"/>
                    <a:gd name="connsiteX70" fmla="*/ 1362635 w 1370239"/>
                    <a:gd name="connsiteY70" fmla="*/ 298823 h 1553882"/>
                    <a:gd name="connsiteX71" fmla="*/ 1350682 w 1370239"/>
                    <a:gd name="connsiteY71" fmla="*/ 316753 h 1553882"/>
                    <a:gd name="connsiteX72" fmla="*/ 1314823 w 1370239"/>
                    <a:gd name="connsiteY72" fmla="*/ 388470 h 1553882"/>
                    <a:gd name="connsiteX73" fmla="*/ 1261035 w 1370239"/>
                    <a:gd name="connsiteY73" fmla="*/ 424329 h 1553882"/>
                    <a:gd name="connsiteX74" fmla="*/ 1243106 w 1370239"/>
                    <a:gd name="connsiteY74" fmla="*/ 436282 h 1553882"/>
                    <a:gd name="connsiteX75" fmla="*/ 1201271 w 1370239"/>
                    <a:gd name="connsiteY75" fmla="*/ 466165 h 1553882"/>
                    <a:gd name="connsiteX76" fmla="*/ 1147482 w 1370239"/>
                    <a:gd name="connsiteY76" fmla="*/ 502023 h 1553882"/>
                    <a:gd name="connsiteX77" fmla="*/ 1129553 w 1370239"/>
                    <a:gd name="connsiteY77" fmla="*/ 513976 h 1553882"/>
                    <a:gd name="connsiteX78" fmla="*/ 1111623 w 1370239"/>
                    <a:gd name="connsiteY78" fmla="*/ 525929 h 1553882"/>
                    <a:gd name="connsiteX79" fmla="*/ 1081741 w 1370239"/>
                    <a:gd name="connsiteY79" fmla="*/ 561788 h 1553882"/>
                    <a:gd name="connsiteX80" fmla="*/ 1051859 w 1370239"/>
                    <a:gd name="connsiteY80" fmla="*/ 597647 h 1553882"/>
                    <a:gd name="connsiteX81" fmla="*/ 1045882 w 1370239"/>
                    <a:gd name="connsiteY81" fmla="*/ 621553 h 1553882"/>
                    <a:gd name="connsiteX82" fmla="*/ 1027953 w 1370239"/>
                    <a:gd name="connsiteY82" fmla="*/ 639482 h 1553882"/>
                    <a:gd name="connsiteX83" fmla="*/ 1016000 w 1370239"/>
                    <a:gd name="connsiteY83" fmla="*/ 657412 h 1553882"/>
                    <a:gd name="connsiteX84" fmla="*/ 1010023 w 1370239"/>
                    <a:gd name="connsiteY84" fmla="*/ 675341 h 1553882"/>
                    <a:gd name="connsiteX85" fmla="*/ 980141 w 1370239"/>
                    <a:gd name="connsiteY85" fmla="*/ 717176 h 1553882"/>
                    <a:gd name="connsiteX86" fmla="*/ 950259 w 1370239"/>
                    <a:gd name="connsiteY86" fmla="*/ 770965 h 1553882"/>
                    <a:gd name="connsiteX87" fmla="*/ 914400 w 1370239"/>
                    <a:gd name="connsiteY87" fmla="*/ 830729 h 1553882"/>
                    <a:gd name="connsiteX88" fmla="*/ 902447 w 1370239"/>
                    <a:gd name="connsiteY88" fmla="*/ 848659 h 1553882"/>
                    <a:gd name="connsiteX89" fmla="*/ 884518 w 1370239"/>
                    <a:gd name="connsiteY89" fmla="*/ 860612 h 1553882"/>
                    <a:gd name="connsiteX90" fmla="*/ 830729 w 1370239"/>
                    <a:gd name="connsiteY90" fmla="*/ 920376 h 1553882"/>
                    <a:gd name="connsiteX91" fmla="*/ 764988 w 1370239"/>
                    <a:gd name="connsiteY91" fmla="*/ 980141 h 1553882"/>
                    <a:gd name="connsiteX92" fmla="*/ 747059 w 1370239"/>
                    <a:gd name="connsiteY92" fmla="*/ 998070 h 1553882"/>
                    <a:gd name="connsiteX93" fmla="*/ 723153 w 1370239"/>
                    <a:gd name="connsiteY93" fmla="*/ 1033929 h 1553882"/>
                    <a:gd name="connsiteX94" fmla="*/ 699247 w 1370239"/>
                    <a:gd name="connsiteY94" fmla="*/ 1075765 h 1553882"/>
                    <a:gd name="connsiteX95" fmla="*/ 693271 w 1370239"/>
                    <a:gd name="connsiteY95" fmla="*/ 1093694 h 1553882"/>
                    <a:gd name="connsiteX96" fmla="*/ 669365 w 1370239"/>
                    <a:gd name="connsiteY96" fmla="*/ 1129553 h 1553882"/>
                    <a:gd name="connsiteX97" fmla="*/ 663388 w 1370239"/>
                    <a:gd name="connsiteY97" fmla="*/ 1147482 h 1553882"/>
                    <a:gd name="connsiteX98" fmla="*/ 645459 w 1370239"/>
                    <a:gd name="connsiteY98" fmla="*/ 1159435 h 1553882"/>
                    <a:gd name="connsiteX99" fmla="*/ 609600 w 1370239"/>
                    <a:gd name="connsiteY99" fmla="*/ 1213223 h 1553882"/>
                    <a:gd name="connsiteX100" fmla="*/ 597647 w 1370239"/>
                    <a:gd name="connsiteY100" fmla="*/ 1231153 h 1553882"/>
                    <a:gd name="connsiteX101" fmla="*/ 585694 w 1370239"/>
                    <a:gd name="connsiteY101" fmla="*/ 1249082 h 1553882"/>
                    <a:gd name="connsiteX102" fmla="*/ 579718 w 1370239"/>
                    <a:gd name="connsiteY102" fmla="*/ 1267012 h 1553882"/>
                    <a:gd name="connsiteX103" fmla="*/ 585694 w 1370239"/>
                    <a:gd name="connsiteY103" fmla="*/ 1290917 h 1553882"/>
                    <a:gd name="connsiteX104" fmla="*/ 561788 w 1370239"/>
                    <a:gd name="connsiteY104" fmla="*/ 1296894 h 1553882"/>
                    <a:gd name="connsiteX105" fmla="*/ 519953 w 1370239"/>
                    <a:gd name="connsiteY105" fmla="*/ 1308847 h 1553882"/>
                    <a:gd name="connsiteX106" fmla="*/ 460188 w 1370239"/>
                    <a:gd name="connsiteY106" fmla="*/ 1314823 h 1553882"/>
                    <a:gd name="connsiteX107" fmla="*/ 442259 w 1370239"/>
                    <a:gd name="connsiteY107" fmla="*/ 1320800 h 1553882"/>
                    <a:gd name="connsiteX108" fmla="*/ 424329 w 1370239"/>
                    <a:gd name="connsiteY108" fmla="*/ 1410447 h 1553882"/>
                    <a:gd name="connsiteX109" fmla="*/ 346635 w 1370239"/>
                    <a:gd name="connsiteY109" fmla="*/ 1398494 h 1553882"/>
                    <a:gd name="connsiteX110" fmla="*/ 310776 w 1370239"/>
                    <a:gd name="connsiteY110" fmla="*/ 1386541 h 1553882"/>
                    <a:gd name="connsiteX111" fmla="*/ 292847 w 1370239"/>
                    <a:gd name="connsiteY111" fmla="*/ 1380565 h 1553882"/>
                    <a:gd name="connsiteX112" fmla="*/ 286871 w 1370239"/>
                    <a:gd name="connsiteY112" fmla="*/ 1398494 h 1553882"/>
                    <a:gd name="connsiteX113" fmla="*/ 292847 w 1370239"/>
                    <a:gd name="connsiteY113" fmla="*/ 1446306 h 1553882"/>
                    <a:gd name="connsiteX114" fmla="*/ 310776 w 1370239"/>
                    <a:gd name="connsiteY114" fmla="*/ 1464235 h 1553882"/>
                    <a:gd name="connsiteX115" fmla="*/ 346635 w 1370239"/>
                    <a:gd name="connsiteY115" fmla="*/ 1488141 h 1553882"/>
                    <a:gd name="connsiteX116" fmla="*/ 370541 w 1370239"/>
                    <a:gd name="connsiteY116" fmla="*/ 1494117 h 1553882"/>
                    <a:gd name="connsiteX117" fmla="*/ 388471 w 1370239"/>
                    <a:gd name="connsiteY117" fmla="*/ 1500094 h 1553882"/>
                    <a:gd name="connsiteX118" fmla="*/ 508000 w 1370239"/>
                    <a:gd name="connsiteY118" fmla="*/ 1512047 h 1553882"/>
                    <a:gd name="connsiteX119" fmla="*/ 484094 w 1370239"/>
                    <a:gd name="connsiteY119" fmla="*/ 1518023 h 1553882"/>
                    <a:gd name="connsiteX120" fmla="*/ 430306 w 1370239"/>
                    <a:gd name="connsiteY120" fmla="*/ 1512047 h 1553882"/>
                    <a:gd name="connsiteX121" fmla="*/ 394447 w 1370239"/>
                    <a:gd name="connsiteY121" fmla="*/ 1500094 h 1553882"/>
                    <a:gd name="connsiteX122" fmla="*/ 376518 w 1370239"/>
                    <a:gd name="connsiteY122" fmla="*/ 1494117 h 1553882"/>
                    <a:gd name="connsiteX123" fmla="*/ 346635 w 1370239"/>
                    <a:gd name="connsiteY123" fmla="*/ 1482165 h 1553882"/>
                    <a:gd name="connsiteX124" fmla="*/ 268941 w 1370239"/>
                    <a:gd name="connsiteY124" fmla="*/ 1470212 h 1553882"/>
                    <a:gd name="connsiteX125" fmla="*/ 251012 w 1370239"/>
                    <a:gd name="connsiteY125" fmla="*/ 1476188 h 1553882"/>
                    <a:gd name="connsiteX126" fmla="*/ 239059 w 1370239"/>
                    <a:gd name="connsiteY126" fmla="*/ 1512047 h 1553882"/>
                    <a:gd name="connsiteX127" fmla="*/ 233082 w 1370239"/>
                    <a:gd name="connsiteY127" fmla="*/ 1547906 h 1553882"/>
                    <a:gd name="connsiteX128" fmla="*/ 209176 w 1370239"/>
                    <a:gd name="connsiteY128" fmla="*/ 1553882 h 1553882"/>
                    <a:gd name="connsiteX129" fmla="*/ 113553 w 1370239"/>
                    <a:gd name="connsiteY129" fmla="*/ 1547906 h 1553882"/>
                    <a:gd name="connsiteX130" fmla="*/ 71718 w 1370239"/>
                    <a:gd name="connsiteY130" fmla="*/ 1535953 h 1553882"/>
                    <a:gd name="connsiteX131" fmla="*/ 47812 w 1370239"/>
                    <a:gd name="connsiteY131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65741 w 1370239"/>
                    <a:gd name="connsiteY5" fmla="*/ 1392517 h 1553882"/>
                    <a:gd name="connsiteX6" fmla="*/ 23906 w 1370239"/>
                    <a:gd name="connsiteY6" fmla="*/ 1332753 h 1553882"/>
                    <a:gd name="connsiteX7" fmla="*/ 149412 w 1370239"/>
                    <a:gd name="connsiteY7" fmla="*/ 1243106 h 1553882"/>
                    <a:gd name="connsiteX8" fmla="*/ 167341 w 1370239"/>
                    <a:gd name="connsiteY8" fmla="*/ 1267012 h 1553882"/>
                    <a:gd name="connsiteX9" fmla="*/ 197223 w 1370239"/>
                    <a:gd name="connsiteY9" fmla="*/ 1302870 h 1553882"/>
                    <a:gd name="connsiteX10" fmla="*/ 221129 w 1370239"/>
                    <a:gd name="connsiteY10" fmla="*/ 1314823 h 1553882"/>
                    <a:gd name="connsiteX11" fmla="*/ 227106 w 1370239"/>
                    <a:gd name="connsiteY11" fmla="*/ 1296894 h 1553882"/>
                    <a:gd name="connsiteX12" fmla="*/ 227106 w 1370239"/>
                    <a:gd name="connsiteY12" fmla="*/ 1153459 h 1553882"/>
                    <a:gd name="connsiteX13" fmla="*/ 221129 w 1370239"/>
                    <a:gd name="connsiteY13" fmla="*/ 1135529 h 1553882"/>
                    <a:gd name="connsiteX14" fmla="*/ 203200 w 1370239"/>
                    <a:gd name="connsiteY14" fmla="*/ 1069788 h 1553882"/>
                    <a:gd name="connsiteX15" fmla="*/ 197223 w 1370239"/>
                    <a:gd name="connsiteY15" fmla="*/ 1051859 h 1553882"/>
                    <a:gd name="connsiteX16" fmla="*/ 203200 w 1370239"/>
                    <a:gd name="connsiteY16" fmla="*/ 1087717 h 1553882"/>
                    <a:gd name="connsiteX17" fmla="*/ 233082 w 1370239"/>
                    <a:gd name="connsiteY17" fmla="*/ 1141506 h 1553882"/>
                    <a:gd name="connsiteX18" fmla="*/ 251012 w 1370239"/>
                    <a:gd name="connsiteY18" fmla="*/ 1159435 h 1553882"/>
                    <a:gd name="connsiteX19" fmla="*/ 268941 w 1370239"/>
                    <a:gd name="connsiteY19" fmla="*/ 1165412 h 1553882"/>
                    <a:gd name="connsiteX20" fmla="*/ 316753 w 1370239"/>
                    <a:gd name="connsiteY20" fmla="*/ 1159435 h 1553882"/>
                    <a:gd name="connsiteX21" fmla="*/ 322729 w 1370239"/>
                    <a:gd name="connsiteY21" fmla="*/ 1141506 h 1553882"/>
                    <a:gd name="connsiteX22" fmla="*/ 316753 w 1370239"/>
                    <a:gd name="connsiteY22" fmla="*/ 1087717 h 1553882"/>
                    <a:gd name="connsiteX23" fmla="*/ 310776 w 1370239"/>
                    <a:gd name="connsiteY23" fmla="*/ 1063812 h 1553882"/>
                    <a:gd name="connsiteX24" fmla="*/ 292847 w 1370239"/>
                    <a:gd name="connsiteY24" fmla="*/ 1027953 h 1553882"/>
                    <a:gd name="connsiteX25" fmla="*/ 274918 w 1370239"/>
                    <a:gd name="connsiteY25" fmla="*/ 1010023 h 1553882"/>
                    <a:gd name="connsiteX26" fmla="*/ 280894 w 1370239"/>
                    <a:gd name="connsiteY26" fmla="*/ 932329 h 1553882"/>
                    <a:gd name="connsiteX27" fmla="*/ 304800 w 1370239"/>
                    <a:gd name="connsiteY27" fmla="*/ 950259 h 1553882"/>
                    <a:gd name="connsiteX28" fmla="*/ 322729 w 1370239"/>
                    <a:gd name="connsiteY28" fmla="*/ 962212 h 1553882"/>
                    <a:gd name="connsiteX29" fmla="*/ 346635 w 1370239"/>
                    <a:gd name="connsiteY29" fmla="*/ 974165 h 1553882"/>
                    <a:gd name="connsiteX30" fmla="*/ 364565 w 1370239"/>
                    <a:gd name="connsiteY30" fmla="*/ 992094 h 1553882"/>
                    <a:gd name="connsiteX31" fmla="*/ 382494 w 1370239"/>
                    <a:gd name="connsiteY31" fmla="*/ 986117 h 1553882"/>
                    <a:gd name="connsiteX32" fmla="*/ 388471 w 1370239"/>
                    <a:gd name="connsiteY32" fmla="*/ 968188 h 1553882"/>
                    <a:gd name="connsiteX33" fmla="*/ 394447 w 1370239"/>
                    <a:gd name="connsiteY33" fmla="*/ 842682 h 1553882"/>
                    <a:gd name="connsiteX34" fmla="*/ 424329 w 1370239"/>
                    <a:gd name="connsiteY34" fmla="*/ 806823 h 1553882"/>
                    <a:gd name="connsiteX35" fmla="*/ 442259 w 1370239"/>
                    <a:gd name="connsiteY35" fmla="*/ 770965 h 1553882"/>
                    <a:gd name="connsiteX36" fmla="*/ 448235 w 1370239"/>
                    <a:gd name="connsiteY36" fmla="*/ 753035 h 1553882"/>
                    <a:gd name="connsiteX37" fmla="*/ 478118 w 1370239"/>
                    <a:gd name="connsiteY37" fmla="*/ 717176 h 1553882"/>
                    <a:gd name="connsiteX38" fmla="*/ 513976 w 1370239"/>
                    <a:gd name="connsiteY38" fmla="*/ 693270 h 1553882"/>
                    <a:gd name="connsiteX39" fmla="*/ 567765 w 1370239"/>
                    <a:gd name="connsiteY39" fmla="*/ 675341 h 1553882"/>
                    <a:gd name="connsiteX40" fmla="*/ 585694 w 1370239"/>
                    <a:gd name="connsiteY40" fmla="*/ 669365 h 1553882"/>
                    <a:gd name="connsiteX41" fmla="*/ 603623 w 1370239"/>
                    <a:gd name="connsiteY41" fmla="*/ 657412 h 1553882"/>
                    <a:gd name="connsiteX42" fmla="*/ 639482 w 1370239"/>
                    <a:gd name="connsiteY42" fmla="*/ 621553 h 1553882"/>
                    <a:gd name="connsiteX43" fmla="*/ 651435 w 1370239"/>
                    <a:gd name="connsiteY43" fmla="*/ 567765 h 1553882"/>
                    <a:gd name="connsiteX44" fmla="*/ 663388 w 1370239"/>
                    <a:gd name="connsiteY44" fmla="*/ 496047 h 1553882"/>
                    <a:gd name="connsiteX45" fmla="*/ 699247 w 1370239"/>
                    <a:gd name="connsiteY45" fmla="*/ 430306 h 1553882"/>
                    <a:gd name="connsiteX46" fmla="*/ 717176 w 1370239"/>
                    <a:gd name="connsiteY46" fmla="*/ 406400 h 1553882"/>
                    <a:gd name="connsiteX47" fmla="*/ 759012 w 1370239"/>
                    <a:gd name="connsiteY47" fmla="*/ 364565 h 1553882"/>
                    <a:gd name="connsiteX48" fmla="*/ 800847 w 1370239"/>
                    <a:gd name="connsiteY48" fmla="*/ 310776 h 1553882"/>
                    <a:gd name="connsiteX49" fmla="*/ 830729 w 1370239"/>
                    <a:gd name="connsiteY49" fmla="*/ 274917 h 1553882"/>
                    <a:gd name="connsiteX50" fmla="*/ 854635 w 1370239"/>
                    <a:gd name="connsiteY50" fmla="*/ 239059 h 1553882"/>
                    <a:gd name="connsiteX51" fmla="*/ 866588 w 1370239"/>
                    <a:gd name="connsiteY51" fmla="*/ 221129 h 1553882"/>
                    <a:gd name="connsiteX52" fmla="*/ 884518 w 1370239"/>
                    <a:gd name="connsiteY52" fmla="*/ 197223 h 1553882"/>
                    <a:gd name="connsiteX53" fmla="*/ 908423 w 1370239"/>
                    <a:gd name="connsiteY53" fmla="*/ 161365 h 1553882"/>
                    <a:gd name="connsiteX54" fmla="*/ 914400 w 1370239"/>
                    <a:gd name="connsiteY54" fmla="*/ 137459 h 1553882"/>
                    <a:gd name="connsiteX55" fmla="*/ 956235 w 1370239"/>
                    <a:gd name="connsiteY55" fmla="*/ 89647 h 1553882"/>
                    <a:gd name="connsiteX56" fmla="*/ 980141 w 1370239"/>
                    <a:gd name="connsiteY56" fmla="*/ 77694 h 1553882"/>
                    <a:gd name="connsiteX57" fmla="*/ 998071 w 1370239"/>
                    <a:gd name="connsiteY57" fmla="*/ 71717 h 1553882"/>
                    <a:gd name="connsiteX58" fmla="*/ 1016000 w 1370239"/>
                    <a:gd name="connsiteY58" fmla="*/ 59765 h 1553882"/>
                    <a:gd name="connsiteX59" fmla="*/ 1033929 w 1370239"/>
                    <a:gd name="connsiteY59" fmla="*/ 53788 h 1553882"/>
                    <a:gd name="connsiteX60" fmla="*/ 1051859 w 1370239"/>
                    <a:gd name="connsiteY60" fmla="*/ 41835 h 1553882"/>
                    <a:gd name="connsiteX61" fmla="*/ 1069788 w 1370239"/>
                    <a:gd name="connsiteY61" fmla="*/ 35859 h 1553882"/>
                    <a:gd name="connsiteX62" fmla="*/ 1093694 w 1370239"/>
                    <a:gd name="connsiteY62" fmla="*/ 23906 h 1553882"/>
                    <a:gd name="connsiteX63" fmla="*/ 1141506 w 1370239"/>
                    <a:gd name="connsiteY63" fmla="*/ 17929 h 1553882"/>
                    <a:gd name="connsiteX64" fmla="*/ 1207247 w 1370239"/>
                    <a:gd name="connsiteY64" fmla="*/ 5976 h 1553882"/>
                    <a:gd name="connsiteX65" fmla="*/ 1302871 w 1370239"/>
                    <a:gd name="connsiteY65" fmla="*/ 0 h 1553882"/>
                    <a:gd name="connsiteX66" fmla="*/ 1314823 w 1370239"/>
                    <a:gd name="connsiteY66" fmla="*/ 65741 h 1553882"/>
                    <a:gd name="connsiteX67" fmla="*/ 1326776 w 1370239"/>
                    <a:gd name="connsiteY67" fmla="*/ 101600 h 1553882"/>
                    <a:gd name="connsiteX68" fmla="*/ 1362635 w 1370239"/>
                    <a:gd name="connsiteY68" fmla="*/ 161365 h 1553882"/>
                    <a:gd name="connsiteX69" fmla="*/ 1362635 w 1370239"/>
                    <a:gd name="connsiteY69" fmla="*/ 298823 h 1553882"/>
                    <a:gd name="connsiteX70" fmla="*/ 1350682 w 1370239"/>
                    <a:gd name="connsiteY70" fmla="*/ 316753 h 1553882"/>
                    <a:gd name="connsiteX71" fmla="*/ 1314823 w 1370239"/>
                    <a:gd name="connsiteY71" fmla="*/ 388470 h 1553882"/>
                    <a:gd name="connsiteX72" fmla="*/ 1261035 w 1370239"/>
                    <a:gd name="connsiteY72" fmla="*/ 424329 h 1553882"/>
                    <a:gd name="connsiteX73" fmla="*/ 1243106 w 1370239"/>
                    <a:gd name="connsiteY73" fmla="*/ 436282 h 1553882"/>
                    <a:gd name="connsiteX74" fmla="*/ 1201271 w 1370239"/>
                    <a:gd name="connsiteY74" fmla="*/ 466165 h 1553882"/>
                    <a:gd name="connsiteX75" fmla="*/ 1147482 w 1370239"/>
                    <a:gd name="connsiteY75" fmla="*/ 502023 h 1553882"/>
                    <a:gd name="connsiteX76" fmla="*/ 1129553 w 1370239"/>
                    <a:gd name="connsiteY76" fmla="*/ 513976 h 1553882"/>
                    <a:gd name="connsiteX77" fmla="*/ 1111623 w 1370239"/>
                    <a:gd name="connsiteY77" fmla="*/ 525929 h 1553882"/>
                    <a:gd name="connsiteX78" fmla="*/ 1081741 w 1370239"/>
                    <a:gd name="connsiteY78" fmla="*/ 561788 h 1553882"/>
                    <a:gd name="connsiteX79" fmla="*/ 1051859 w 1370239"/>
                    <a:gd name="connsiteY79" fmla="*/ 597647 h 1553882"/>
                    <a:gd name="connsiteX80" fmla="*/ 1045882 w 1370239"/>
                    <a:gd name="connsiteY80" fmla="*/ 621553 h 1553882"/>
                    <a:gd name="connsiteX81" fmla="*/ 1027953 w 1370239"/>
                    <a:gd name="connsiteY81" fmla="*/ 639482 h 1553882"/>
                    <a:gd name="connsiteX82" fmla="*/ 1016000 w 1370239"/>
                    <a:gd name="connsiteY82" fmla="*/ 657412 h 1553882"/>
                    <a:gd name="connsiteX83" fmla="*/ 1010023 w 1370239"/>
                    <a:gd name="connsiteY83" fmla="*/ 675341 h 1553882"/>
                    <a:gd name="connsiteX84" fmla="*/ 980141 w 1370239"/>
                    <a:gd name="connsiteY84" fmla="*/ 717176 h 1553882"/>
                    <a:gd name="connsiteX85" fmla="*/ 950259 w 1370239"/>
                    <a:gd name="connsiteY85" fmla="*/ 770965 h 1553882"/>
                    <a:gd name="connsiteX86" fmla="*/ 914400 w 1370239"/>
                    <a:gd name="connsiteY86" fmla="*/ 830729 h 1553882"/>
                    <a:gd name="connsiteX87" fmla="*/ 902447 w 1370239"/>
                    <a:gd name="connsiteY87" fmla="*/ 848659 h 1553882"/>
                    <a:gd name="connsiteX88" fmla="*/ 884518 w 1370239"/>
                    <a:gd name="connsiteY88" fmla="*/ 860612 h 1553882"/>
                    <a:gd name="connsiteX89" fmla="*/ 830729 w 1370239"/>
                    <a:gd name="connsiteY89" fmla="*/ 920376 h 1553882"/>
                    <a:gd name="connsiteX90" fmla="*/ 764988 w 1370239"/>
                    <a:gd name="connsiteY90" fmla="*/ 980141 h 1553882"/>
                    <a:gd name="connsiteX91" fmla="*/ 747059 w 1370239"/>
                    <a:gd name="connsiteY91" fmla="*/ 998070 h 1553882"/>
                    <a:gd name="connsiteX92" fmla="*/ 723153 w 1370239"/>
                    <a:gd name="connsiteY92" fmla="*/ 1033929 h 1553882"/>
                    <a:gd name="connsiteX93" fmla="*/ 699247 w 1370239"/>
                    <a:gd name="connsiteY93" fmla="*/ 1075765 h 1553882"/>
                    <a:gd name="connsiteX94" fmla="*/ 693271 w 1370239"/>
                    <a:gd name="connsiteY94" fmla="*/ 1093694 h 1553882"/>
                    <a:gd name="connsiteX95" fmla="*/ 669365 w 1370239"/>
                    <a:gd name="connsiteY95" fmla="*/ 1129553 h 1553882"/>
                    <a:gd name="connsiteX96" fmla="*/ 663388 w 1370239"/>
                    <a:gd name="connsiteY96" fmla="*/ 1147482 h 1553882"/>
                    <a:gd name="connsiteX97" fmla="*/ 645459 w 1370239"/>
                    <a:gd name="connsiteY97" fmla="*/ 1159435 h 1553882"/>
                    <a:gd name="connsiteX98" fmla="*/ 609600 w 1370239"/>
                    <a:gd name="connsiteY98" fmla="*/ 1213223 h 1553882"/>
                    <a:gd name="connsiteX99" fmla="*/ 597647 w 1370239"/>
                    <a:gd name="connsiteY99" fmla="*/ 1231153 h 1553882"/>
                    <a:gd name="connsiteX100" fmla="*/ 585694 w 1370239"/>
                    <a:gd name="connsiteY100" fmla="*/ 1249082 h 1553882"/>
                    <a:gd name="connsiteX101" fmla="*/ 579718 w 1370239"/>
                    <a:gd name="connsiteY101" fmla="*/ 1267012 h 1553882"/>
                    <a:gd name="connsiteX102" fmla="*/ 585694 w 1370239"/>
                    <a:gd name="connsiteY102" fmla="*/ 1290917 h 1553882"/>
                    <a:gd name="connsiteX103" fmla="*/ 561788 w 1370239"/>
                    <a:gd name="connsiteY103" fmla="*/ 1296894 h 1553882"/>
                    <a:gd name="connsiteX104" fmla="*/ 519953 w 1370239"/>
                    <a:gd name="connsiteY104" fmla="*/ 1308847 h 1553882"/>
                    <a:gd name="connsiteX105" fmla="*/ 460188 w 1370239"/>
                    <a:gd name="connsiteY105" fmla="*/ 1314823 h 1553882"/>
                    <a:gd name="connsiteX106" fmla="*/ 442259 w 1370239"/>
                    <a:gd name="connsiteY106" fmla="*/ 1320800 h 1553882"/>
                    <a:gd name="connsiteX107" fmla="*/ 424329 w 1370239"/>
                    <a:gd name="connsiteY107" fmla="*/ 1410447 h 1553882"/>
                    <a:gd name="connsiteX108" fmla="*/ 346635 w 1370239"/>
                    <a:gd name="connsiteY108" fmla="*/ 1398494 h 1553882"/>
                    <a:gd name="connsiteX109" fmla="*/ 310776 w 1370239"/>
                    <a:gd name="connsiteY109" fmla="*/ 1386541 h 1553882"/>
                    <a:gd name="connsiteX110" fmla="*/ 292847 w 1370239"/>
                    <a:gd name="connsiteY110" fmla="*/ 1380565 h 1553882"/>
                    <a:gd name="connsiteX111" fmla="*/ 286871 w 1370239"/>
                    <a:gd name="connsiteY111" fmla="*/ 1398494 h 1553882"/>
                    <a:gd name="connsiteX112" fmla="*/ 292847 w 1370239"/>
                    <a:gd name="connsiteY112" fmla="*/ 1446306 h 1553882"/>
                    <a:gd name="connsiteX113" fmla="*/ 310776 w 1370239"/>
                    <a:gd name="connsiteY113" fmla="*/ 1464235 h 1553882"/>
                    <a:gd name="connsiteX114" fmla="*/ 346635 w 1370239"/>
                    <a:gd name="connsiteY114" fmla="*/ 1488141 h 1553882"/>
                    <a:gd name="connsiteX115" fmla="*/ 370541 w 1370239"/>
                    <a:gd name="connsiteY115" fmla="*/ 1494117 h 1553882"/>
                    <a:gd name="connsiteX116" fmla="*/ 388471 w 1370239"/>
                    <a:gd name="connsiteY116" fmla="*/ 1500094 h 1553882"/>
                    <a:gd name="connsiteX117" fmla="*/ 508000 w 1370239"/>
                    <a:gd name="connsiteY117" fmla="*/ 1512047 h 1553882"/>
                    <a:gd name="connsiteX118" fmla="*/ 484094 w 1370239"/>
                    <a:gd name="connsiteY118" fmla="*/ 1518023 h 1553882"/>
                    <a:gd name="connsiteX119" fmla="*/ 430306 w 1370239"/>
                    <a:gd name="connsiteY119" fmla="*/ 1512047 h 1553882"/>
                    <a:gd name="connsiteX120" fmla="*/ 394447 w 1370239"/>
                    <a:gd name="connsiteY120" fmla="*/ 1500094 h 1553882"/>
                    <a:gd name="connsiteX121" fmla="*/ 376518 w 1370239"/>
                    <a:gd name="connsiteY121" fmla="*/ 1494117 h 1553882"/>
                    <a:gd name="connsiteX122" fmla="*/ 346635 w 1370239"/>
                    <a:gd name="connsiteY122" fmla="*/ 1482165 h 1553882"/>
                    <a:gd name="connsiteX123" fmla="*/ 268941 w 1370239"/>
                    <a:gd name="connsiteY123" fmla="*/ 1470212 h 1553882"/>
                    <a:gd name="connsiteX124" fmla="*/ 251012 w 1370239"/>
                    <a:gd name="connsiteY124" fmla="*/ 1476188 h 1553882"/>
                    <a:gd name="connsiteX125" fmla="*/ 239059 w 1370239"/>
                    <a:gd name="connsiteY125" fmla="*/ 1512047 h 1553882"/>
                    <a:gd name="connsiteX126" fmla="*/ 233082 w 1370239"/>
                    <a:gd name="connsiteY126" fmla="*/ 1547906 h 1553882"/>
                    <a:gd name="connsiteX127" fmla="*/ 209176 w 1370239"/>
                    <a:gd name="connsiteY127" fmla="*/ 1553882 h 1553882"/>
                    <a:gd name="connsiteX128" fmla="*/ 113553 w 1370239"/>
                    <a:gd name="connsiteY128" fmla="*/ 1547906 h 1553882"/>
                    <a:gd name="connsiteX129" fmla="*/ 71718 w 1370239"/>
                    <a:gd name="connsiteY129" fmla="*/ 1535953 h 1553882"/>
                    <a:gd name="connsiteX130" fmla="*/ 47812 w 1370239"/>
                    <a:gd name="connsiteY130" fmla="*/ 1535953 h 1553882"/>
                    <a:gd name="connsiteX0" fmla="*/ 48195 w 1370622"/>
                    <a:gd name="connsiteY0" fmla="*/ 1535953 h 1553882"/>
                    <a:gd name="connsiteX1" fmla="*/ 12336 w 1370622"/>
                    <a:gd name="connsiteY1" fmla="*/ 1494117 h 1553882"/>
                    <a:gd name="connsiteX2" fmla="*/ 383 w 1370622"/>
                    <a:gd name="connsiteY2" fmla="*/ 1452282 h 1553882"/>
                    <a:gd name="connsiteX3" fmla="*/ 6359 w 1370622"/>
                    <a:gd name="connsiteY3" fmla="*/ 1428376 h 1553882"/>
                    <a:gd name="connsiteX4" fmla="*/ 66124 w 1370622"/>
                    <a:gd name="connsiteY4" fmla="*/ 1392517 h 1553882"/>
                    <a:gd name="connsiteX5" fmla="*/ 24289 w 1370622"/>
                    <a:gd name="connsiteY5" fmla="*/ 1332753 h 1553882"/>
                    <a:gd name="connsiteX6" fmla="*/ 149795 w 1370622"/>
                    <a:gd name="connsiteY6" fmla="*/ 1243106 h 1553882"/>
                    <a:gd name="connsiteX7" fmla="*/ 167724 w 1370622"/>
                    <a:gd name="connsiteY7" fmla="*/ 1267012 h 1553882"/>
                    <a:gd name="connsiteX8" fmla="*/ 197606 w 1370622"/>
                    <a:gd name="connsiteY8" fmla="*/ 1302870 h 1553882"/>
                    <a:gd name="connsiteX9" fmla="*/ 221512 w 1370622"/>
                    <a:gd name="connsiteY9" fmla="*/ 1314823 h 1553882"/>
                    <a:gd name="connsiteX10" fmla="*/ 227489 w 1370622"/>
                    <a:gd name="connsiteY10" fmla="*/ 1296894 h 1553882"/>
                    <a:gd name="connsiteX11" fmla="*/ 227489 w 1370622"/>
                    <a:gd name="connsiteY11" fmla="*/ 1153459 h 1553882"/>
                    <a:gd name="connsiteX12" fmla="*/ 221512 w 1370622"/>
                    <a:gd name="connsiteY12" fmla="*/ 1135529 h 1553882"/>
                    <a:gd name="connsiteX13" fmla="*/ 203583 w 1370622"/>
                    <a:gd name="connsiteY13" fmla="*/ 1069788 h 1553882"/>
                    <a:gd name="connsiteX14" fmla="*/ 197606 w 1370622"/>
                    <a:gd name="connsiteY14" fmla="*/ 1051859 h 1553882"/>
                    <a:gd name="connsiteX15" fmla="*/ 203583 w 1370622"/>
                    <a:gd name="connsiteY15" fmla="*/ 1087717 h 1553882"/>
                    <a:gd name="connsiteX16" fmla="*/ 233465 w 1370622"/>
                    <a:gd name="connsiteY16" fmla="*/ 1141506 h 1553882"/>
                    <a:gd name="connsiteX17" fmla="*/ 251395 w 1370622"/>
                    <a:gd name="connsiteY17" fmla="*/ 1159435 h 1553882"/>
                    <a:gd name="connsiteX18" fmla="*/ 269324 w 1370622"/>
                    <a:gd name="connsiteY18" fmla="*/ 1165412 h 1553882"/>
                    <a:gd name="connsiteX19" fmla="*/ 317136 w 1370622"/>
                    <a:gd name="connsiteY19" fmla="*/ 1159435 h 1553882"/>
                    <a:gd name="connsiteX20" fmla="*/ 323112 w 1370622"/>
                    <a:gd name="connsiteY20" fmla="*/ 1141506 h 1553882"/>
                    <a:gd name="connsiteX21" fmla="*/ 317136 w 1370622"/>
                    <a:gd name="connsiteY21" fmla="*/ 1087717 h 1553882"/>
                    <a:gd name="connsiteX22" fmla="*/ 311159 w 1370622"/>
                    <a:gd name="connsiteY22" fmla="*/ 1063812 h 1553882"/>
                    <a:gd name="connsiteX23" fmla="*/ 293230 w 1370622"/>
                    <a:gd name="connsiteY23" fmla="*/ 1027953 h 1553882"/>
                    <a:gd name="connsiteX24" fmla="*/ 275301 w 1370622"/>
                    <a:gd name="connsiteY24" fmla="*/ 1010023 h 1553882"/>
                    <a:gd name="connsiteX25" fmla="*/ 281277 w 1370622"/>
                    <a:gd name="connsiteY25" fmla="*/ 932329 h 1553882"/>
                    <a:gd name="connsiteX26" fmla="*/ 305183 w 1370622"/>
                    <a:gd name="connsiteY26" fmla="*/ 950259 h 1553882"/>
                    <a:gd name="connsiteX27" fmla="*/ 323112 w 1370622"/>
                    <a:gd name="connsiteY27" fmla="*/ 962212 h 1553882"/>
                    <a:gd name="connsiteX28" fmla="*/ 347018 w 1370622"/>
                    <a:gd name="connsiteY28" fmla="*/ 974165 h 1553882"/>
                    <a:gd name="connsiteX29" fmla="*/ 364948 w 1370622"/>
                    <a:gd name="connsiteY29" fmla="*/ 992094 h 1553882"/>
                    <a:gd name="connsiteX30" fmla="*/ 382877 w 1370622"/>
                    <a:gd name="connsiteY30" fmla="*/ 986117 h 1553882"/>
                    <a:gd name="connsiteX31" fmla="*/ 388854 w 1370622"/>
                    <a:gd name="connsiteY31" fmla="*/ 968188 h 1553882"/>
                    <a:gd name="connsiteX32" fmla="*/ 394830 w 1370622"/>
                    <a:gd name="connsiteY32" fmla="*/ 842682 h 1553882"/>
                    <a:gd name="connsiteX33" fmla="*/ 424712 w 1370622"/>
                    <a:gd name="connsiteY33" fmla="*/ 806823 h 1553882"/>
                    <a:gd name="connsiteX34" fmla="*/ 442642 w 1370622"/>
                    <a:gd name="connsiteY34" fmla="*/ 770965 h 1553882"/>
                    <a:gd name="connsiteX35" fmla="*/ 448618 w 1370622"/>
                    <a:gd name="connsiteY35" fmla="*/ 753035 h 1553882"/>
                    <a:gd name="connsiteX36" fmla="*/ 478501 w 1370622"/>
                    <a:gd name="connsiteY36" fmla="*/ 717176 h 1553882"/>
                    <a:gd name="connsiteX37" fmla="*/ 514359 w 1370622"/>
                    <a:gd name="connsiteY37" fmla="*/ 693270 h 1553882"/>
                    <a:gd name="connsiteX38" fmla="*/ 568148 w 1370622"/>
                    <a:gd name="connsiteY38" fmla="*/ 675341 h 1553882"/>
                    <a:gd name="connsiteX39" fmla="*/ 586077 w 1370622"/>
                    <a:gd name="connsiteY39" fmla="*/ 669365 h 1553882"/>
                    <a:gd name="connsiteX40" fmla="*/ 604006 w 1370622"/>
                    <a:gd name="connsiteY40" fmla="*/ 657412 h 1553882"/>
                    <a:gd name="connsiteX41" fmla="*/ 639865 w 1370622"/>
                    <a:gd name="connsiteY41" fmla="*/ 621553 h 1553882"/>
                    <a:gd name="connsiteX42" fmla="*/ 651818 w 1370622"/>
                    <a:gd name="connsiteY42" fmla="*/ 567765 h 1553882"/>
                    <a:gd name="connsiteX43" fmla="*/ 663771 w 1370622"/>
                    <a:gd name="connsiteY43" fmla="*/ 496047 h 1553882"/>
                    <a:gd name="connsiteX44" fmla="*/ 699630 w 1370622"/>
                    <a:gd name="connsiteY44" fmla="*/ 430306 h 1553882"/>
                    <a:gd name="connsiteX45" fmla="*/ 717559 w 1370622"/>
                    <a:gd name="connsiteY45" fmla="*/ 406400 h 1553882"/>
                    <a:gd name="connsiteX46" fmla="*/ 759395 w 1370622"/>
                    <a:gd name="connsiteY46" fmla="*/ 364565 h 1553882"/>
                    <a:gd name="connsiteX47" fmla="*/ 801230 w 1370622"/>
                    <a:gd name="connsiteY47" fmla="*/ 310776 h 1553882"/>
                    <a:gd name="connsiteX48" fmla="*/ 831112 w 1370622"/>
                    <a:gd name="connsiteY48" fmla="*/ 274917 h 1553882"/>
                    <a:gd name="connsiteX49" fmla="*/ 855018 w 1370622"/>
                    <a:gd name="connsiteY49" fmla="*/ 239059 h 1553882"/>
                    <a:gd name="connsiteX50" fmla="*/ 866971 w 1370622"/>
                    <a:gd name="connsiteY50" fmla="*/ 221129 h 1553882"/>
                    <a:gd name="connsiteX51" fmla="*/ 884901 w 1370622"/>
                    <a:gd name="connsiteY51" fmla="*/ 197223 h 1553882"/>
                    <a:gd name="connsiteX52" fmla="*/ 908806 w 1370622"/>
                    <a:gd name="connsiteY52" fmla="*/ 161365 h 1553882"/>
                    <a:gd name="connsiteX53" fmla="*/ 914783 w 1370622"/>
                    <a:gd name="connsiteY53" fmla="*/ 137459 h 1553882"/>
                    <a:gd name="connsiteX54" fmla="*/ 956618 w 1370622"/>
                    <a:gd name="connsiteY54" fmla="*/ 89647 h 1553882"/>
                    <a:gd name="connsiteX55" fmla="*/ 980524 w 1370622"/>
                    <a:gd name="connsiteY55" fmla="*/ 77694 h 1553882"/>
                    <a:gd name="connsiteX56" fmla="*/ 998454 w 1370622"/>
                    <a:gd name="connsiteY56" fmla="*/ 71717 h 1553882"/>
                    <a:gd name="connsiteX57" fmla="*/ 1016383 w 1370622"/>
                    <a:gd name="connsiteY57" fmla="*/ 59765 h 1553882"/>
                    <a:gd name="connsiteX58" fmla="*/ 1034312 w 1370622"/>
                    <a:gd name="connsiteY58" fmla="*/ 53788 h 1553882"/>
                    <a:gd name="connsiteX59" fmla="*/ 1052242 w 1370622"/>
                    <a:gd name="connsiteY59" fmla="*/ 41835 h 1553882"/>
                    <a:gd name="connsiteX60" fmla="*/ 1070171 w 1370622"/>
                    <a:gd name="connsiteY60" fmla="*/ 35859 h 1553882"/>
                    <a:gd name="connsiteX61" fmla="*/ 1094077 w 1370622"/>
                    <a:gd name="connsiteY61" fmla="*/ 23906 h 1553882"/>
                    <a:gd name="connsiteX62" fmla="*/ 1141889 w 1370622"/>
                    <a:gd name="connsiteY62" fmla="*/ 17929 h 1553882"/>
                    <a:gd name="connsiteX63" fmla="*/ 1207630 w 1370622"/>
                    <a:gd name="connsiteY63" fmla="*/ 5976 h 1553882"/>
                    <a:gd name="connsiteX64" fmla="*/ 1303254 w 1370622"/>
                    <a:gd name="connsiteY64" fmla="*/ 0 h 1553882"/>
                    <a:gd name="connsiteX65" fmla="*/ 1315206 w 1370622"/>
                    <a:gd name="connsiteY65" fmla="*/ 65741 h 1553882"/>
                    <a:gd name="connsiteX66" fmla="*/ 1327159 w 1370622"/>
                    <a:gd name="connsiteY66" fmla="*/ 101600 h 1553882"/>
                    <a:gd name="connsiteX67" fmla="*/ 1363018 w 1370622"/>
                    <a:gd name="connsiteY67" fmla="*/ 161365 h 1553882"/>
                    <a:gd name="connsiteX68" fmla="*/ 1363018 w 1370622"/>
                    <a:gd name="connsiteY68" fmla="*/ 298823 h 1553882"/>
                    <a:gd name="connsiteX69" fmla="*/ 1351065 w 1370622"/>
                    <a:gd name="connsiteY69" fmla="*/ 316753 h 1553882"/>
                    <a:gd name="connsiteX70" fmla="*/ 1315206 w 1370622"/>
                    <a:gd name="connsiteY70" fmla="*/ 388470 h 1553882"/>
                    <a:gd name="connsiteX71" fmla="*/ 1261418 w 1370622"/>
                    <a:gd name="connsiteY71" fmla="*/ 424329 h 1553882"/>
                    <a:gd name="connsiteX72" fmla="*/ 1243489 w 1370622"/>
                    <a:gd name="connsiteY72" fmla="*/ 436282 h 1553882"/>
                    <a:gd name="connsiteX73" fmla="*/ 1201654 w 1370622"/>
                    <a:gd name="connsiteY73" fmla="*/ 466165 h 1553882"/>
                    <a:gd name="connsiteX74" fmla="*/ 1147865 w 1370622"/>
                    <a:gd name="connsiteY74" fmla="*/ 502023 h 1553882"/>
                    <a:gd name="connsiteX75" fmla="*/ 1129936 w 1370622"/>
                    <a:gd name="connsiteY75" fmla="*/ 513976 h 1553882"/>
                    <a:gd name="connsiteX76" fmla="*/ 1112006 w 1370622"/>
                    <a:gd name="connsiteY76" fmla="*/ 525929 h 1553882"/>
                    <a:gd name="connsiteX77" fmla="*/ 1082124 w 1370622"/>
                    <a:gd name="connsiteY77" fmla="*/ 561788 h 1553882"/>
                    <a:gd name="connsiteX78" fmla="*/ 1052242 w 1370622"/>
                    <a:gd name="connsiteY78" fmla="*/ 597647 h 1553882"/>
                    <a:gd name="connsiteX79" fmla="*/ 1046265 w 1370622"/>
                    <a:gd name="connsiteY79" fmla="*/ 621553 h 1553882"/>
                    <a:gd name="connsiteX80" fmla="*/ 1028336 w 1370622"/>
                    <a:gd name="connsiteY80" fmla="*/ 639482 h 1553882"/>
                    <a:gd name="connsiteX81" fmla="*/ 1016383 w 1370622"/>
                    <a:gd name="connsiteY81" fmla="*/ 657412 h 1553882"/>
                    <a:gd name="connsiteX82" fmla="*/ 1010406 w 1370622"/>
                    <a:gd name="connsiteY82" fmla="*/ 675341 h 1553882"/>
                    <a:gd name="connsiteX83" fmla="*/ 980524 w 1370622"/>
                    <a:gd name="connsiteY83" fmla="*/ 717176 h 1553882"/>
                    <a:gd name="connsiteX84" fmla="*/ 950642 w 1370622"/>
                    <a:gd name="connsiteY84" fmla="*/ 770965 h 1553882"/>
                    <a:gd name="connsiteX85" fmla="*/ 914783 w 1370622"/>
                    <a:gd name="connsiteY85" fmla="*/ 830729 h 1553882"/>
                    <a:gd name="connsiteX86" fmla="*/ 902830 w 1370622"/>
                    <a:gd name="connsiteY86" fmla="*/ 848659 h 1553882"/>
                    <a:gd name="connsiteX87" fmla="*/ 884901 w 1370622"/>
                    <a:gd name="connsiteY87" fmla="*/ 860612 h 1553882"/>
                    <a:gd name="connsiteX88" fmla="*/ 831112 w 1370622"/>
                    <a:gd name="connsiteY88" fmla="*/ 920376 h 1553882"/>
                    <a:gd name="connsiteX89" fmla="*/ 765371 w 1370622"/>
                    <a:gd name="connsiteY89" fmla="*/ 980141 h 1553882"/>
                    <a:gd name="connsiteX90" fmla="*/ 747442 w 1370622"/>
                    <a:gd name="connsiteY90" fmla="*/ 998070 h 1553882"/>
                    <a:gd name="connsiteX91" fmla="*/ 723536 w 1370622"/>
                    <a:gd name="connsiteY91" fmla="*/ 1033929 h 1553882"/>
                    <a:gd name="connsiteX92" fmla="*/ 699630 w 1370622"/>
                    <a:gd name="connsiteY92" fmla="*/ 1075765 h 1553882"/>
                    <a:gd name="connsiteX93" fmla="*/ 693654 w 1370622"/>
                    <a:gd name="connsiteY93" fmla="*/ 1093694 h 1553882"/>
                    <a:gd name="connsiteX94" fmla="*/ 669748 w 1370622"/>
                    <a:gd name="connsiteY94" fmla="*/ 1129553 h 1553882"/>
                    <a:gd name="connsiteX95" fmla="*/ 663771 w 1370622"/>
                    <a:gd name="connsiteY95" fmla="*/ 1147482 h 1553882"/>
                    <a:gd name="connsiteX96" fmla="*/ 645842 w 1370622"/>
                    <a:gd name="connsiteY96" fmla="*/ 1159435 h 1553882"/>
                    <a:gd name="connsiteX97" fmla="*/ 609983 w 1370622"/>
                    <a:gd name="connsiteY97" fmla="*/ 1213223 h 1553882"/>
                    <a:gd name="connsiteX98" fmla="*/ 598030 w 1370622"/>
                    <a:gd name="connsiteY98" fmla="*/ 1231153 h 1553882"/>
                    <a:gd name="connsiteX99" fmla="*/ 586077 w 1370622"/>
                    <a:gd name="connsiteY99" fmla="*/ 1249082 h 1553882"/>
                    <a:gd name="connsiteX100" fmla="*/ 580101 w 1370622"/>
                    <a:gd name="connsiteY100" fmla="*/ 1267012 h 1553882"/>
                    <a:gd name="connsiteX101" fmla="*/ 586077 w 1370622"/>
                    <a:gd name="connsiteY101" fmla="*/ 1290917 h 1553882"/>
                    <a:gd name="connsiteX102" fmla="*/ 562171 w 1370622"/>
                    <a:gd name="connsiteY102" fmla="*/ 1296894 h 1553882"/>
                    <a:gd name="connsiteX103" fmla="*/ 520336 w 1370622"/>
                    <a:gd name="connsiteY103" fmla="*/ 1308847 h 1553882"/>
                    <a:gd name="connsiteX104" fmla="*/ 460571 w 1370622"/>
                    <a:gd name="connsiteY104" fmla="*/ 1314823 h 1553882"/>
                    <a:gd name="connsiteX105" fmla="*/ 442642 w 1370622"/>
                    <a:gd name="connsiteY105" fmla="*/ 1320800 h 1553882"/>
                    <a:gd name="connsiteX106" fmla="*/ 424712 w 1370622"/>
                    <a:gd name="connsiteY106" fmla="*/ 1410447 h 1553882"/>
                    <a:gd name="connsiteX107" fmla="*/ 347018 w 1370622"/>
                    <a:gd name="connsiteY107" fmla="*/ 1398494 h 1553882"/>
                    <a:gd name="connsiteX108" fmla="*/ 311159 w 1370622"/>
                    <a:gd name="connsiteY108" fmla="*/ 1386541 h 1553882"/>
                    <a:gd name="connsiteX109" fmla="*/ 293230 w 1370622"/>
                    <a:gd name="connsiteY109" fmla="*/ 1380565 h 1553882"/>
                    <a:gd name="connsiteX110" fmla="*/ 287254 w 1370622"/>
                    <a:gd name="connsiteY110" fmla="*/ 1398494 h 1553882"/>
                    <a:gd name="connsiteX111" fmla="*/ 293230 w 1370622"/>
                    <a:gd name="connsiteY111" fmla="*/ 1446306 h 1553882"/>
                    <a:gd name="connsiteX112" fmla="*/ 311159 w 1370622"/>
                    <a:gd name="connsiteY112" fmla="*/ 1464235 h 1553882"/>
                    <a:gd name="connsiteX113" fmla="*/ 347018 w 1370622"/>
                    <a:gd name="connsiteY113" fmla="*/ 1488141 h 1553882"/>
                    <a:gd name="connsiteX114" fmla="*/ 370924 w 1370622"/>
                    <a:gd name="connsiteY114" fmla="*/ 1494117 h 1553882"/>
                    <a:gd name="connsiteX115" fmla="*/ 388854 w 1370622"/>
                    <a:gd name="connsiteY115" fmla="*/ 1500094 h 1553882"/>
                    <a:gd name="connsiteX116" fmla="*/ 508383 w 1370622"/>
                    <a:gd name="connsiteY116" fmla="*/ 1512047 h 1553882"/>
                    <a:gd name="connsiteX117" fmla="*/ 484477 w 1370622"/>
                    <a:gd name="connsiteY117" fmla="*/ 1518023 h 1553882"/>
                    <a:gd name="connsiteX118" fmla="*/ 430689 w 1370622"/>
                    <a:gd name="connsiteY118" fmla="*/ 1512047 h 1553882"/>
                    <a:gd name="connsiteX119" fmla="*/ 394830 w 1370622"/>
                    <a:gd name="connsiteY119" fmla="*/ 1500094 h 1553882"/>
                    <a:gd name="connsiteX120" fmla="*/ 376901 w 1370622"/>
                    <a:gd name="connsiteY120" fmla="*/ 1494117 h 1553882"/>
                    <a:gd name="connsiteX121" fmla="*/ 347018 w 1370622"/>
                    <a:gd name="connsiteY121" fmla="*/ 1482165 h 1553882"/>
                    <a:gd name="connsiteX122" fmla="*/ 269324 w 1370622"/>
                    <a:gd name="connsiteY122" fmla="*/ 1470212 h 1553882"/>
                    <a:gd name="connsiteX123" fmla="*/ 251395 w 1370622"/>
                    <a:gd name="connsiteY123" fmla="*/ 1476188 h 1553882"/>
                    <a:gd name="connsiteX124" fmla="*/ 239442 w 1370622"/>
                    <a:gd name="connsiteY124" fmla="*/ 1512047 h 1553882"/>
                    <a:gd name="connsiteX125" fmla="*/ 233465 w 1370622"/>
                    <a:gd name="connsiteY125" fmla="*/ 1547906 h 1553882"/>
                    <a:gd name="connsiteX126" fmla="*/ 209559 w 1370622"/>
                    <a:gd name="connsiteY126" fmla="*/ 1553882 h 1553882"/>
                    <a:gd name="connsiteX127" fmla="*/ 113936 w 1370622"/>
                    <a:gd name="connsiteY127" fmla="*/ 1547906 h 1553882"/>
                    <a:gd name="connsiteX128" fmla="*/ 72101 w 1370622"/>
                    <a:gd name="connsiteY128" fmla="*/ 1535953 h 1553882"/>
                    <a:gd name="connsiteX129" fmla="*/ 48195 w 1370622"/>
                    <a:gd name="connsiteY129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65741 w 1370239"/>
                    <a:gd name="connsiteY3" fmla="*/ 1392517 h 1553882"/>
                    <a:gd name="connsiteX4" fmla="*/ 23906 w 1370239"/>
                    <a:gd name="connsiteY4" fmla="*/ 1332753 h 1553882"/>
                    <a:gd name="connsiteX5" fmla="*/ 149412 w 1370239"/>
                    <a:gd name="connsiteY5" fmla="*/ 1243106 h 1553882"/>
                    <a:gd name="connsiteX6" fmla="*/ 167341 w 1370239"/>
                    <a:gd name="connsiteY6" fmla="*/ 1267012 h 1553882"/>
                    <a:gd name="connsiteX7" fmla="*/ 197223 w 1370239"/>
                    <a:gd name="connsiteY7" fmla="*/ 1302870 h 1553882"/>
                    <a:gd name="connsiteX8" fmla="*/ 221129 w 1370239"/>
                    <a:gd name="connsiteY8" fmla="*/ 1314823 h 1553882"/>
                    <a:gd name="connsiteX9" fmla="*/ 227106 w 1370239"/>
                    <a:gd name="connsiteY9" fmla="*/ 1296894 h 1553882"/>
                    <a:gd name="connsiteX10" fmla="*/ 227106 w 1370239"/>
                    <a:gd name="connsiteY10" fmla="*/ 1153459 h 1553882"/>
                    <a:gd name="connsiteX11" fmla="*/ 221129 w 1370239"/>
                    <a:gd name="connsiteY11" fmla="*/ 1135529 h 1553882"/>
                    <a:gd name="connsiteX12" fmla="*/ 203200 w 1370239"/>
                    <a:gd name="connsiteY12" fmla="*/ 1069788 h 1553882"/>
                    <a:gd name="connsiteX13" fmla="*/ 197223 w 1370239"/>
                    <a:gd name="connsiteY13" fmla="*/ 1051859 h 1553882"/>
                    <a:gd name="connsiteX14" fmla="*/ 203200 w 1370239"/>
                    <a:gd name="connsiteY14" fmla="*/ 1087717 h 1553882"/>
                    <a:gd name="connsiteX15" fmla="*/ 233082 w 1370239"/>
                    <a:gd name="connsiteY15" fmla="*/ 1141506 h 1553882"/>
                    <a:gd name="connsiteX16" fmla="*/ 251012 w 1370239"/>
                    <a:gd name="connsiteY16" fmla="*/ 1159435 h 1553882"/>
                    <a:gd name="connsiteX17" fmla="*/ 268941 w 1370239"/>
                    <a:gd name="connsiteY17" fmla="*/ 1165412 h 1553882"/>
                    <a:gd name="connsiteX18" fmla="*/ 316753 w 1370239"/>
                    <a:gd name="connsiteY18" fmla="*/ 1159435 h 1553882"/>
                    <a:gd name="connsiteX19" fmla="*/ 322729 w 1370239"/>
                    <a:gd name="connsiteY19" fmla="*/ 1141506 h 1553882"/>
                    <a:gd name="connsiteX20" fmla="*/ 316753 w 1370239"/>
                    <a:gd name="connsiteY20" fmla="*/ 1087717 h 1553882"/>
                    <a:gd name="connsiteX21" fmla="*/ 310776 w 1370239"/>
                    <a:gd name="connsiteY21" fmla="*/ 1063812 h 1553882"/>
                    <a:gd name="connsiteX22" fmla="*/ 292847 w 1370239"/>
                    <a:gd name="connsiteY22" fmla="*/ 1027953 h 1553882"/>
                    <a:gd name="connsiteX23" fmla="*/ 274918 w 1370239"/>
                    <a:gd name="connsiteY23" fmla="*/ 1010023 h 1553882"/>
                    <a:gd name="connsiteX24" fmla="*/ 280894 w 1370239"/>
                    <a:gd name="connsiteY24" fmla="*/ 932329 h 1553882"/>
                    <a:gd name="connsiteX25" fmla="*/ 304800 w 1370239"/>
                    <a:gd name="connsiteY25" fmla="*/ 950259 h 1553882"/>
                    <a:gd name="connsiteX26" fmla="*/ 322729 w 1370239"/>
                    <a:gd name="connsiteY26" fmla="*/ 962212 h 1553882"/>
                    <a:gd name="connsiteX27" fmla="*/ 346635 w 1370239"/>
                    <a:gd name="connsiteY27" fmla="*/ 974165 h 1553882"/>
                    <a:gd name="connsiteX28" fmla="*/ 364565 w 1370239"/>
                    <a:gd name="connsiteY28" fmla="*/ 992094 h 1553882"/>
                    <a:gd name="connsiteX29" fmla="*/ 382494 w 1370239"/>
                    <a:gd name="connsiteY29" fmla="*/ 986117 h 1553882"/>
                    <a:gd name="connsiteX30" fmla="*/ 388471 w 1370239"/>
                    <a:gd name="connsiteY30" fmla="*/ 968188 h 1553882"/>
                    <a:gd name="connsiteX31" fmla="*/ 394447 w 1370239"/>
                    <a:gd name="connsiteY31" fmla="*/ 842682 h 1553882"/>
                    <a:gd name="connsiteX32" fmla="*/ 424329 w 1370239"/>
                    <a:gd name="connsiteY32" fmla="*/ 806823 h 1553882"/>
                    <a:gd name="connsiteX33" fmla="*/ 442259 w 1370239"/>
                    <a:gd name="connsiteY33" fmla="*/ 770965 h 1553882"/>
                    <a:gd name="connsiteX34" fmla="*/ 448235 w 1370239"/>
                    <a:gd name="connsiteY34" fmla="*/ 753035 h 1553882"/>
                    <a:gd name="connsiteX35" fmla="*/ 478118 w 1370239"/>
                    <a:gd name="connsiteY35" fmla="*/ 717176 h 1553882"/>
                    <a:gd name="connsiteX36" fmla="*/ 513976 w 1370239"/>
                    <a:gd name="connsiteY36" fmla="*/ 693270 h 1553882"/>
                    <a:gd name="connsiteX37" fmla="*/ 567765 w 1370239"/>
                    <a:gd name="connsiteY37" fmla="*/ 675341 h 1553882"/>
                    <a:gd name="connsiteX38" fmla="*/ 585694 w 1370239"/>
                    <a:gd name="connsiteY38" fmla="*/ 669365 h 1553882"/>
                    <a:gd name="connsiteX39" fmla="*/ 603623 w 1370239"/>
                    <a:gd name="connsiteY39" fmla="*/ 657412 h 1553882"/>
                    <a:gd name="connsiteX40" fmla="*/ 639482 w 1370239"/>
                    <a:gd name="connsiteY40" fmla="*/ 621553 h 1553882"/>
                    <a:gd name="connsiteX41" fmla="*/ 651435 w 1370239"/>
                    <a:gd name="connsiteY41" fmla="*/ 567765 h 1553882"/>
                    <a:gd name="connsiteX42" fmla="*/ 663388 w 1370239"/>
                    <a:gd name="connsiteY42" fmla="*/ 496047 h 1553882"/>
                    <a:gd name="connsiteX43" fmla="*/ 699247 w 1370239"/>
                    <a:gd name="connsiteY43" fmla="*/ 430306 h 1553882"/>
                    <a:gd name="connsiteX44" fmla="*/ 717176 w 1370239"/>
                    <a:gd name="connsiteY44" fmla="*/ 406400 h 1553882"/>
                    <a:gd name="connsiteX45" fmla="*/ 759012 w 1370239"/>
                    <a:gd name="connsiteY45" fmla="*/ 364565 h 1553882"/>
                    <a:gd name="connsiteX46" fmla="*/ 800847 w 1370239"/>
                    <a:gd name="connsiteY46" fmla="*/ 310776 h 1553882"/>
                    <a:gd name="connsiteX47" fmla="*/ 830729 w 1370239"/>
                    <a:gd name="connsiteY47" fmla="*/ 274917 h 1553882"/>
                    <a:gd name="connsiteX48" fmla="*/ 854635 w 1370239"/>
                    <a:gd name="connsiteY48" fmla="*/ 239059 h 1553882"/>
                    <a:gd name="connsiteX49" fmla="*/ 866588 w 1370239"/>
                    <a:gd name="connsiteY49" fmla="*/ 221129 h 1553882"/>
                    <a:gd name="connsiteX50" fmla="*/ 884518 w 1370239"/>
                    <a:gd name="connsiteY50" fmla="*/ 197223 h 1553882"/>
                    <a:gd name="connsiteX51" fmla="*/ 908423 w 1370239"/>
                    <a:gd name="connsiteY51" fmla="*/ 161365 h 1553882"/>
                    <a:gd name="connsiteX52" fmla="*/ 914400 w 1370239"/>
                    <a:gd name="connsiteY52" fmla="*/ 137459 h 1553882"/>
                    <a:gd name="connsiteX53" fmla="*/ 956235 w 1370239"/>
                    <a:gd name="connsiteY53" fmla="*/ 89647 h 1553882"/>
                    <a:gd name="connsiteX54" fmla="*/ 980141 w 1370239"/>
                    <a:gd name="connsiteY54" fmla="*/ 77694 h 1553882"/>
                    <a:gd name="connsiteX55" fmla="*/ 998071 w 1370239"/>
                    <a:gd name="connsiteY55" fmla="*/ 71717 h 1553882"/>
                    <a:gd name="connsiteX56" fmla="*/ 1016000 w 1370239"/>
                    <a:gd name="connsiteY56" fmla="*/ 59765 h 1553882"/>
                    <a:gd name="connsiteX57" fmla="*/ 1033929 w 1370239"/>
                    <a:gd name="connsiteY57" fmla="*/ 53788 h 1553882"/>
                    <a:gd name="connsiteX58" fmla="*/ 1051859 w 1370239"/>
                    <a:gd name="connsiteY58" fmla="*/ 41835 h 1553882"/>
                    <a:gd name="connsiteX59" fmla="*/ 1069788 w 1370239"/>
                    <a:gd name="connsiteY59" fmla="*/ 35859 h 1553882"/>
                    <a:gd name="connsiteX60" fmla="*/ 1093694 w 1370239"/>
                    <a:gd name="connsiteY60" fmla="*/ 23906 h 1553882"/>
                    <a:gd name="connsiteX61" fmla="*/ 1141506 w 1370239"/>
                    <a:gd name="connsiteY61" fmla="*/ 17929 h 1553882"/>
                    <a:gd name="connsiteX62" fmla="*/ 1207247 w 1370239"/>
                    <a:gd name="connsiteY62" fmla="*/ 5976 h 1553882"/>
                    <a:gd name="connsiteX63" fmla="*/ 1302871 w 1370239"/>
                    <a:gd name="connsiteY63" fmla="*/ 0 h 1553882"/>
                    <a:gd name="connsiteX64" fmla="*/ 1314823 w 1370239"/>
                    <a:gd name="connsiteY64" fmla="*/ 65741 h 1553882"/>
                    <a:gd name="connsiteX65" fmla="*/ 1326776 w 1370239"/>
                    <a:gd name="connsiteY65" fmla="*/ 101600 h 1553882"/>
                    <a:gd name="connsiteX66" fmla="*/ 1362635 w 1370239"/>
                    <a:gd name="connsiteY66" fmla="*/ 161365 h 1553882"/>
                    <a:gd name="connsiteX67" fmla="*/ 1362635 w 1370239"/>
                    <a:gd name="connsiteY67" fmla="*/ 298823 h 1553882"/>
                    <a:gd name="connsiteX68" fmla="*/ 1350682 w 1370239"/>
                    <a:gd name="connsiteY68" fmla="*/ 316753 h 1553882"/>
                    <a:gd name="connsiteX69" fmla="*/ 1314823 w 1370239"/>
                    <a:gd name="connsiteY69" fmla="*/ 388470 h 1553882"/>
                    <a:gd name="connsiteX70" fmla="*/ 1261035 w 1370239"/>
                    <a:gd name="connsiteY70" fmla="*/ 424329 h 1553882"/>
                    <a:gd name="connsiteX71" fmla="*/ 1243106 w 1370239"/>
                    <a:gd name="connsiteY71" fmla="*/ 436282 h 1553882"/>
                    <a:gd name="connsiteX72" fmla="*/ 1201271 w 1370239"/>
                    <a:gd name="connsiteY72" fmla="*/ 466165 h 1553882"/>
                    <a:gd name="connsiteX73" fmla="*/ 1147482 w 1370239"/>
                    <a:gd name="connsiteY73" fmla="*/ 502023 h 1553882"/>
                    <a:gd name="connsiteX74" fmla="*/ 1129553 w 1370239"/>
                    <a:gd name="connsiteY74" fmla="*/ 513976 h 1553882"/>
                    <a:gd name="connsiteX75" fmla="*/ 1111623 w 1370239"/>
                    <a:gd name="connsiteY75" fmla="*/ 525929 h 1553882"/>
                    <a:gd name="connsiteX76" fmla="*/ 1081741 w 1370239"/>
                    <a:gd name="connsiteY76" fmla="*/ 561788 h 1553882"/>
                    <a:gd name="connsiteX77" fmla="*/ 1051859 w 1370239"/>
                    <a:gd name="connsiteY77" fmla="*/ 597647 h 1553882"/>
                    <a:gd name="connsiteX78" fmla="*/ 1045882 w 1370239"/>
                    <a:gd name="connsiteY78" fmla="*/ 621553 h 1553882"/>
                    <a:gd name="connsiteX79" fmla="*/ 1027953 w 1370239"/>
                    <a:gd name="connsiteY79" fmla="*/ 639482 h 1553882"/>
                    <a:gd name="connsiteX80" fmla="*/ 1016000 w 1370239"/>
                    <a:gd name="connsiteY80" fmla="*/ 657412 h 1553882"/>
                    <a:gd name="connsiteX81" fmla="*/ 1010023 w 1370239"/>
                    <a:gd name="connsiteY81" fmla="*/ 675341 h 1553882"/>
                    <a:gd name="connsiteX82" fmla="*/ 980141 w 1370239"/>
                    <a:gd name="connsiteY82" fmla="*/ 717176 h 1553882"/>
                    <a:gd name="connsiteX83" fmla="*/ 950259 w 1370239"/>
                    <a:gd name="connsiteY83" fmla="*/ 770965 h 1553882"/>
                    <a:gd name="connsiteX84" fmla="*/ 914400 w 1370239"/>
                    <a:gd name="connsiteY84" fmla="*/ 830729 h 1553882"/>
                    <a:gd name="connsiteX85" fmla="*/ 902447 w 1370239"/>
                    <a:gd name="connsiteY85" fmla="*/ 848659 h 1553882"/>
                    <a:gd name="connsiteX86" fmla="*/ 884518 w 1370239"/>
                    <a:gd name="connsiteY86" fmla="*/ 860612 h 1553882"/>
                    <a:gd name="connsiteX87" fmla="*/ 830729 w 1370239"/>
                    <a:gd name="connsiteY87" fmla="*/ 920376 h 1553882"/>
                    <a:gd name="connsiteX88" fmla="*/ 764988 w 1370239"/>
                    <a:gd name="connsiteY88" fmla="*/ 980141 h 1553882"/>
                    <a:gd name="connsiteX89" fmla="*/ 747059 w 1370239"/>
                    <a:gd name="connsiteY89" fmla="*/ 998070 h 1553882"/>
                    <a:gd name="connsiteX90" fmla="*/ 723153 w 1370239"/>
                    <a:gd name="connsiteY90" fmla="*/ 1033929 h 1553882"/>
                    <a:gd name="connsiteX91" fmla="*/ 699247 w 1370239"/>
                    <a:gd name="connsiteY91" fmla="*/ 1075765 h 1553882"/>
                    <a:gd name="connsiteX92" fmla="*/ 693271 w 1370239"/>
                    <a:gd name="connsiteY92" fmla="*/ 1093694 h 1553882"/>
                    <a:gd name="connsiteX93" fmla="*/ 669365 w 1370239"/>
                    <a:gd name="connsiteY93" fmla="*/ 1129553 h 1553882"/>
                    <a:gd name="connsiteX94" fmla="*/ 663388 w 1370239"/>
                    <a:gd name="connsiteY94" fmla="*/ 1147482 h 1553882"/>
                    <a:gd name="connsiteX95" fmla="*/ 645459 w 1370239"/>
                    <a:gd name="connsiteY95" fmla="*/ 1159435 h 1553882"/>
                    <a:gd name="connsiteX96" fmla="*/ 609600 w 1370239"/>
                    <a:gd name="connsiteY96" fmla="*/ 1213223 h 1553882"/>
                    <a:gd name="connsiteX97" fmla="*/ 597647 w 1370239"/>
                    <a:gd name="connsiteY97" fmla="*/ 1231153 h 1553882"/>
                    <a:gd name="connsiteX98" fmla="*/ 585694 w 1370239"/>
                    <a:gd name="connsiteY98" fmla="*/ 1249082 h 1553882"/>
                    <a:gd name="connsiteX99" fmla="*/ 579718 w 1370239"/>
                    <a:gd name="connsiteY99" fmla="*/ 1267012 h 1553882"/>
                    <a:gd name="connsiteX100" fmla="*/ 585694 w 1370239"/>
                    <a:gd name="connsiteY100" fmla="*/ 1290917 h 1553882"/>
                    <a:gd name="connsiteX101" fmla="*/ 561788 w 1370239"/>
                    <a:gd name="connsiteY101" fmla="*/ 1296894 h 1553882"/>
                    <a:gd name="connsiteX102" fmla="*/ 519953 w 1370239"/>
                    <a:gd name="connsiteY102" fmla="*/ 1308847 h 1553882"/>
                    <a:gd name="connsiteX103" fmla="*/ 460188 w 1370239"/>
                    <a:gd name="connsiteY103" fmla="*/ 1314823 h 1553882"/>
                    <a:gd name="connsiteX104" fmla="*/ 442259 w 1370239"/>
                    <a:gd name="connsiteY104" fmla="*/ 1320800 h 1553882"/>
                    <a:gd name="connsiteX105" fmla="*/ 424329 w 1370239"/>
                    <a:gd name="connsiteY105" fmla="*/ 1410447 h 1553882"/>
                    <a:gd name="connsiteX106" fmla="*/ 346635 w 1370239"/>
                    <a:gd name="connsiteY106" fmla="*/ 1398494 h 1553882"/>
                    <a:gd name="connsiteX107" fmla="*/ 310776 w 1370239"/>
                    <a:gd name="connsiteY107" fmla="*/ 1386541 h 1553882"/>
                    <a:gd name="connsiteX108" fmla="*/ 292847 w 1370239"/>
                    <a:gd name="connsiteY108" fmla="*/ 1380565 h 1553882"/>
                    <a:gd name="connsiteX109" fmla="*/ 286871 w 1370239"/>
                    <a:gd name="connsiteY109" fmla="*/ 1398494 h 1553882"/>
                    <a:gd name="connsiteX110" fmla="*/ 292847 w 1370239"/>
                    <a:gd name="connsiteY110" fmla="*/ 1446306 h 1553882"/>
                    <a:gd name="connsiteX111" fmla="*/ 310776 w 1370239"/>
                    <a:gd name="connsiteY111" fmla="*/ 1464235 h 1553882"/>
                    <a:gd name="connsiteX112" fmla="*/ 346635 w 1370239"/>
                    <a:gd name="connsiteY112" fmla="*/ 1488141 h 1553882"/>
                    <a:gd name="connsiteX113" fmla="*/ 370541 w 1370239"/>
                    <a:gd name="connsiteY113" fmla="*/ 1494117 h 1553882"/>
                    <a:gd name="connsiteX114" fmla="*/ 388471 w 1370239"/>
                    <a:gd name="connsiteY114" fmla="*/ 1500094 h 1553882"/>
                    <a:gd name="connsiteX115" fmla="*/ 508000 w 1370239"/>
                    <a:gd name="connsiteY115" fmla="*/ 1512047 h 1553882"/>
                    <a:gd name="connsiteX116" fmla="*/ 484094 w 1370239"/>
                    <a:gd name="connsiteY116" fmla="*/ 1518023 h 1553882"/>
                    <a:gd name="connsiteX117" fmla="*/ 430306 w 1370239"/>
                    <a:gd name="connsiteY117" fmla="*/ 1512047 h 1553882"/>
                    <a:gd name="connsiteX118" fmla="*/ 394447 w 1370239"/>
                    <a:gd name="connsiteY118" fmla="*/ 1500094 h 1553882"/>
                    <a:gd name="connsiteX119" fmla="*/ 376518 w 1370239"/>
                    <a:gd name="connsiteY119" fmla="*/ 1494117 h 1553882"/>
                    <a:gd name="connsiteX120" fmla="*/ 346635 w 1370239"/>
                    <a:gd name="connsiteY120" fmla="*/ 1482165 h 1553882"/>
                    <a:gd name="connsiteX121" fmla="*/ 268941 w 1370239"/>
                    <a:gd name="connsiteY121" fmla="*/ 1470212 h 1553882"/>
                    <a:gd name="connsiteX122" fmla="*/ 251012 w 1370239"/>
                    <a:gd name="connsiteY122" fmla="*/ 1476188 h 1553882"/>
                    <a:gd name="connsiteX123" fmla="*/ 239059 w 1370239"/>
                    <a:gd name="connsiteY123" fmla="*/ 1512047 h 1553882"/>
                    <a:gd name="connsiteX124" fmla="*/ 233082 w 1370239"/>
                    <a:gd name="connsiteY124" fmla="*/ 1547906 h 1553882"/>
                    <a:gd name="connsiteX125" fmla="*/ 209176 w 1370239"/>
                    <a:gd name="connsiteY125" fmla="*/ 1553882 h 1553882"/>
                    <a:gd name="connsiteX126" fmla="*/ 113553 w 1370239"/>
                    <a:gd name="connsiteY126" fmla="*/ 1547906 h 1553882"/>
                    <a:gd name="connsiteX127" fmla="*/ 71718 w 1370239"/>
                    <a:gd name="connsiteY127" fmla="*/ 1535953 h 1553882"/>
                    <a:gd name="connsiteX128" fmla="*/ 47812 w 1370239"/>
                    <a:gd name="connsiteY128" fmla="*/ 1535953 h 1553882"/>
                    <a:gd name="connsiteX0" fmla="*/ 36200 w 1358627"/>
                    <a:gd name="connsiteY0" fmla="*/ 1535953 h 1553882"/>
                    <a:gd name="connsiteX1" fmla="*/ 341 w 1358627"/>
                    <a:gd name="connsiteY1" fmla="*/ 1494117 h 1553882"/>
                    <a:gd name="connsiteX2" fmla="*/ 16963 w 1358627"/>
                    <a:gd name="connsiteY2" fmla="*/ 1433232 h 1553882"/>
                    <a:gd name="connsiteX3" fmla="*/ 54129 w 1358627"/>
                    <a:gd name="connsiteY3" fmla="*/ 1392517 h 1553882"/>
                    <a:gd name="connsiteX4" fmla="*/ 12294 w 1358627"/>
                    <a:gd name="connsiteY4" fmla="*/ 1332753 h 1553882"/>
                    <a:gd name="connsiteX5" fmla="*/ 137800 w 1358627"/>
                    <a:gd name="connsiteY5" fmla="*/ 1243106 h 1553882"/>
                    <a:gd name="connsiteX6" fmla="*/ 155729 w 1358627"/>
                    <a:gd name="connsiteY6" fmla="*/ 1267012 h 1553882"/>
                    <a:gd name="connsiteX7" fmla="*/ 185611 w 1358627"/>
                    <a:gd name="connsiteY7" fmla="*/ 1302870 h 1553882"/>
                    <a:gd name="connsiteX8" fmla="*/ 209517 w 1358627"/>
                    <a:gd name="connsiteY8" fmla="*/ 1314823 h 1553882"/>
                    <a:gd name="connsiteX9" fmla="*/ 215494 w 1358627"/>
                    <a:gd name="connsiteY9" fmla="*/ 1296894 h 1553882"/>
                    <a:gd name="connsiteX10" fmla="*/ 215494 w 1358627"/>
                    <a:gd name="connsiteY10" fmla="*/ 1153459 h 1553882"/>
                    <a:gd name="connsiteX11" fmla="*/ 209517 w 1358627"/>
                    <a:gd name="connsiteY11" fmla="*/ 1135529 h 1553882"/>
                    <a:gd name="connsiteX12" fmla="*/ 191588 w 1358627"/>
                    <a:gd name="connsiteY12" fmla="*/ 1069788 h 1553882"/>
                    <a:gd name="connsiteX13" fmla="*/ 185611 w 1358627"/>
                    <a:gd name="connsiteY13" fmla="*/ 1051859 h 1553882"/>
                    <a:gd name="connsiteX14" fmla="*/ 191588 w 1358627"/>
                    <a:gd name="connsiteY14" fmla="*/ 1087717 h 1553882"/>
                    <a:gd name="connsiteX15" fmla="*/ 221470 w 1358627"/>
                    <a:gd name="connsiteY15" fmla="*/ 1141506 h 1553882"/>
                    <a:gd name="connsiteX16" fmla="*/ 239400 w 1358627"/>
                    <a:gd name="connsiteY16" fmla="*/ 1159435 h 1553882"/>
                    <a:gd name="connsiteX17" fmla="*/ 257329 w 1358627"/>
                    <a:gd name="connsiteY17" fmla="*/ 1165412 h 1553882"/>
                    <a:gd name="connsiteX18" fmla="*/ 305141 w 1358627"/>
                    <a:gd name="connsiteY18" fmla="*/ 1159435 h 1553882"/>
                    <a:gd name="connsiteX19" fmla="*/ 311117 w 1358627"/>
                    <a:gd name="connsiteY19" fmla="*/ 1141506 h 1553882"/>
                    <a:gd name="connsiteX20" fmla="*/ 305141 w 1358627"/>
                    <a:gd name="connsiteY20" fmla="*/ 1087717 h 1553882"/>
                    <a:gd name="connsiteX21" fmla="*/ 299164 w 1358627"/>
                    <a:gd name="connsiteY21" fmla="*/ 1063812 h 1553882"/>
                    <a:gd name="connsiteX22" fmla="*/ 281235 w 1358627"/>
                    <a:gd name="connsiteY22" fmla="*/ 1027953 h 1553882"/>
                    <a:gd name="connsiteX23" fmla="*/ 263306 w 1358627"/>
                    <a:gd name="connsiteY23" fmla="*/ 1010023 h 1553882"/>
                    <a:gd name="connsiteX24" fmla="*/ 269282 w 1358627"/>
                    <a:gd name="connsiteY24" fmla="*/ 932329 h 1553882"/>
                    <a:gd name="connsiteX25" fmla="*/ 293188 w 1358627"/>
                    <a:gd name="connsiteY25" fmla="*/ 950259 h 1553882"/>
                    <a:gd name="connsiteX26" fmla="*/ 311117 w 1358627"/>
                    <a:gd name="connsiteY26" fmla="*/ 962212 h 1553882"/>
                    <a:gd name="connsiteX27" fmla="*/ 335023 w 1358627"/>
                    <a:gd name="connsiteY27" fmla="*/ 974165 h 1553882"/>
                    <a:gd name="connsiteX28" fmla="*/ 352953 w 1358627"/>
                    <a:gd name="connsiteY28" fmla="*/ 992094 h 1553882"/>
                    <a:gd name="connsiteX29" fmla="*/ 370882 w 1358627"/>
                    <a:gd name="connsiteY29" fmla="*/ 986117 h 1553882"/>
                    <a:gd name="connsiteX30" fmla="*/ 376859 w 1358627"/>
                    <a:gd name="connsiteY30" fmla="*/ 968188 h 1553882"/>
                    <a:gd name="connsiteX31" fmla="*/ 382835 w 1358627"/>
                    <a:gd name="connsiteY31" fmla="*/ 842682 h 1553882"/>
                    <a:gd name="connsiteX32" fmla="*/ 412717 w 1358627"/>
                    <a:gd name="connsiteY32" fmla="*/ 806823 h 1553882"/>
                    <a:gd name="connsiteX33" fmla="*/ 430647 w 1358627"/>
                    <a:gd name="connsiteY33" fmla="*/ 770965 h 1553882"/>
                    <a:gd name="connsiteX34" fmla="*/ 436623 w 1358627"/>
                    <a:gd name="connsiteY34" fmla="*/ 753035 h 1553882"/>
                    <a:gd name="connsiteX35" fmla="*/ 466506 w 1358627"/>
                    <a:gd name="connsiteY35" fmla="*/ 717176 h 1553882"/>
                    <a:gd name="connsiteX36" fmla="*/ 502364 w 1358627"/>
                    <a:gd name="connsiteY36" fmla="*/ 693270 h 1553882"/>
                    <a:gd name="connsiteX37" fmla="*/ 556153 w 1358627"/>
                    <a:gd name="connsiteY37" fmla="*/ 675341 h 1553882"/>
                    <a:gd name="connsiteX38" fmla="*/ 574082 w 1358627"/>
                    <a:gd name="connsiteY38" fmla="*/ 669365 h 1553882"/>
                    <a:gd name="connsiteX39" fmla="*/ 592011 w 1358627"/>
                    <a:gd name="connsiteY39" fmla="*/ 657412 h 1553882"/>
                    <a:gd name="connsiteX40" fmla="*/ 627870 w 1358627"/>
                    <a:gd name="connsiteY40" fmla="*/ 621553 h 1553882"/>
                    <a:gd name="connsiteX41" fmla="*/ 639823 w 1358627"/>
                    <a:gd name="connsiteY41" fmla="*/ 567765 h 1553882"/>
                    <a:gd name="connsiteX42" fmla="*/ 651776 w 1358627"/>
                    <a:gd name="connsiteY42" fmla="*/ 496047 h 1553882"/>
                    <a:gd name="connsiteX43" fmla="*/ 687635 w 1358627"/>
                    <a:gd name="connsiteY43" fmla="*/ 430306 h 1553882"/>
                    <a:gd name="connsiteX44" fmla="*/ 705564 w 1358627"/>
                    <a:gd name="connsiteY44" fmla="*/ 406400 h 1553882"/>
                    <a:gd name="connsiteX45" fmla="*/ 747400 w 1358627"/>
                    <a:gd name="connsiteY45" fmla="*/ 364565 h 1553882"/>
                    <a:gd name="connsiteX46" fmla="*/ 789235 w 1358627"/>
                    <a:gd name="connsiteY46" fmla="*/ 310776 h 1553882"/>
                    <a:gd name="connsiteX47" fmla="*/ 819117 w 1358627"/>
                    <a:gd name="connsiteY47" fmla="*/ 274917 h 1553882"/>
                    <a:gd name="connsiteX48" fmla="*/ 843023 w 1358627"/>
                    <a:gd name="connsiteY48" fmla="*/ 239059 h 1553882"/>
                    <a:gd name="connsiteX49" fmla="*/ 854976 w 1358627"/>
                    <a:gd name="connsiteY49" fmla="*/ 221129 h 1553882"/>
                    <a:gd name="connsiteX50" fmla="*/ 872906 w 1358627"/>
                    <a:gd name="connsiteY50" fmla="*/ 197223 h 1553882"/>
                    <a:gd name="connsiteX51" fmla="*/ 896811 w 1358627"/>
                    <a:gd name="connsiteY51" fmla="*/ 161365 h 1553882"/>
                    <a:gd name="connsiteX52" fmla="*/ 902788 w 1358627"/>
                    <a:gd name="connsiteY52" fmla="*/ 137459 h 1553882"/>
                    <a:gd name="connsiteX53" fmla="*/ 944623 w 1358627"/>
                    <a:gd name="connsiteY53" fmla="*/ 89647 h 1553882"/>
                    <a:gd name="connsiteX54" fmla="*/ 968529 w 1358627"/>
                    <a:gd name="connsiteY54" fmla="*/ 77694 h 1553882"/>
                    <a:gd name="connsiteX55" fmla="*/ 986459 w 1358627"/>
                    <a:gd name="connsiteY55" fmla="*/ 71717 h 1553882"/>
                    <a:gd name="connsiteX56" fmla="*/ 1004388 w 1358627"/>
                    <a:gd name="connsiteY56" fmla="*/ 59765 h 1553882"/>
                    <a:gd name="connsiteX57" fmla="*/ 1022317 w 1358627"/>
                    <a:gd name="connsiteY57" fmla="*/ 53788 h 1553882"/>
                    <a:gd name="connsiteX58" fmla="*/ 1040247 w 1358627"/>
                    <a:gd name="connsiteY58" fmla="*/ 41835 h 1553882"/>
                    <a:gd name="connsiteX59" fmla="*/ 1058176 w 1358627"/>
                    <a:gd name="connsiteY59" fmla="*/ 35859 h 1553882"/>
                    <a:gd name="connsiteX60" fmla="*/ 1082082 w 1358627"/>
                    <a:gd name="connsiteY60" fmla="*/ 23906 h 1553882"/>
                    <a:gd name="connsiteX61" fmla="*/ 1129894 w 1358627"/>
                    <a:gd name="connsiteY61" fmla="*/ 17929 h 1553882"/>
                    <a:gd name="connsiteX62" fmla="*/ 1195635 w 1358627"/>
                    <a:gd name="connsiteY62" fmla="*/ 5976 h 1553882"/>
                    <a:gd name="connsiteX63" fmla="*/ 1291259 w 1358627"/>
                    <a:gd name="connsiteY63" fmla="*/ 0 h 1553882"/>
                    <a:gd name="connsiteX64" fmla="*/ 1303211 w 1358627"/>
                    <a:gd name="connsiteY64" fmla="*/ 65741 h 1553882"/>
                    <a:gd name="connsiteX65" fmla="*/ 1315164 w 1358627"/>
                    <a:gd name="connsiteY65" fmla="*/ 101600 h 1553882"/>
                    <a:gd name="connsiteX66" fmla="*/ 1351023 w 1358627"/>
                    <a:gd name="connsiteY66" fmla="*/ 161365 h 1553882"/>
                    <a:gd name="connsiteX67" fmla="*/ 1351023 w 1358627"/>
                    <a:gd name="connsiteY67" fmla="*/ 298823 h 1553882"/>
                    <a:gd name="connsiteX68" fmla="*/ 1339070 w 1358627"/>
                    <a:gd name="connsiteY68" fmla="*/ 316753 h 1553882"/>
                    <a:gd name="connsiteX69" fmla="*/ 1303211 w 1358627"/>
                    <a:gd name="connsiteY69" fmla="*/ 388470 h 1553882"/>
                    <a:gd name="connsiteX70" fmla="*/ 1249423 w 1358627"/>
                    <a:gd name="connsiteY70" fmla="*/ 424329 h 1553882"/>
                    <a:gd name="connsiteX71" fmla="*/ 1231494 w 1358627"/>
                    <a:gd name="connsiteY71" fmla="*/ 436282 h 1553882"/>
                    <a:gd name="connsiteX72" fmla="*/ 1189659 w 1358627"/>
                    <a:gd name="connsiteY72" fmla="*/ 466165 h 1553882"/>
                    <a:gd name="connsiteX73" fmla="*/ 1135870 w 1358627"/>
                    <a:gd name="connsiteY73" fmla="*/ 502023 h 1553882"/>
                    <a:gd name="connsiteX74" fmla="*/ 1117941 w 1358627"/>
                    <a:gd name="connsiteY74" fmla="*/ 513976 h 1553882"/>
                    <a:gd name="connsiteX75" fmla="*/ 1100011 w 1358627"/>
                    <a:gd name="connsiteY75" fmla="*/ 525929 h 1553882"/>
                    <a:gd name="connsiteX76" fmla="*/ 1070129 w 1358627"/>
                    <a:gd name="connsiteY76" fmla="*/ 561788 h 1553882"/>
                    <a:gd name="connsiteX77" fmla="*/ 1040247 w 1358627"/>
                    <a:gd name="connsiteY77" fmla="*/ 597647 h 1553882"/>
                    <a:gd name="connsiteX78" fmla="*/ 1034270 w 1358627"/>
                    <a:gd name="connsiteY78" fmla="*/ 621553 h 1553882"/>
                    <a:gd name="connsiteX79" fmla="*/ 1016341 w 1358627"/>
                    <a:gd name="connsiteY79" fmla="*/ 639482 h 1553882"/>
                    <a:gd name="connsiteX80" fmla="*/ 1004388 w 1358627"/>
                    <a:gd name="connsiteY80" fmla="*/ 657412 h 1553882"/>
                    <a:gd name="connsiteX81" fmla="*/ 998411 w 1358627"/>
                    <a:gd name="connsiteY81" fmla="*/ 675341 h 1553882"/>
                    <a:gd name="connsiteX82" fmla="*/ 968529 w 1358627"/>
                    <a:gd name="connsiteY82" fmla="*/ 717176 h 1553882"/>
                    <a:gd name="connsiteX83" fmla="*/ 938647 w 1358627"/>
                    <a:gd name="connsiteY83" fmla="*/ 770965 h 1553882"/>
                    <a:gd name="connsiteX84" fmla="*/ 902788 w 1358627"/>
                    <a:gd name="connsiteY84" fmla="*/ 830729 h 1553882"/>
                    <a:gd name="connsiteX85" fmla="*/ 890835 w 1358627"/>
                    <a:gd name="connsiteY85" fmla="*/ 848659 h 1553882"/>
                    <a:gd name="connsiteX86" fmla="*/ 872906 w 1358627"/>
                    <a:gd name="connsiteY86" fmla="*/ 860612 h 1553882"/>
                    <a:gd name="connsiteX87" fmla="*/ 819117 w 1358627"/>
                    <a:gd name="connsiteY87" fmla="*/ 920376 h 1553882"/>
                    <a:gd name="connsiteX88" fmla="*/ 753376 w 1358627"/>
                    <a:gd name="connsiteY88" fmla="*/ 980141 h 1553882"/>
                    <a:gd name="connsiteX89" fmla="*/ 735447 w 1358627"/>
                    <a:gd name="connsiteY89" fmla="*/ 998070 h 1553882"/>
                    <a:gd name="connsiteX90" fmla="*/ 711541 w 1358627"/>
                    <a:gd name="connsiteY90" fmla="*/ 1033929 h 1553882"/>
                    <a:gd name="connsiteX91" fmla="*/ 687635 w 1358627"/>
                    <a:gd name="connsiteY91" fmla="*/ 1075765 h 1553882"/>
                    <a:gd name="connsiteX92" fmla="*/ 681659 w 1358627"/>
                    <a:gd name="connsiteY92" fmla="*/ 1093694 h 1553882"/>
                    <a:gd name="connsiteX93" fmla="*/ 657753 w 1358627"/>
                    <a:gd name="connsiteY93" fmla="*/ 1129553 h 1553882"/>
                    <a:gd name="connsiteX94" fmla="*/ 651776 w 1358627"/>
                    <a:gd name="connsiteY94" fmla="*/ 1147482 h 1553882"/>
                    <a:gd name="connsiteX95" fmla="*/ 633847 w 1358627"/>
                    <a:gd name="connsiteY95" fmla="*/ 1159435 h 1553882"/>
                    <a:gd name="connsiteX96" fmla="*/ 597988 w 1358627"/>
                    <a:gd name="connsiteY96" fmla="*/ 1213223 h 1553882"/>
                    <a:gd name="connsiteX97" fmla="*/ 586035 w 1358627"/>
                    <a:gd name="connsiteY97" fmla="*/ 1231153 h 1553882"/>
                    <a:gd name="connsiteX98" fmla="*/ 574082 w 1358627"/>
                    <a:gd name="connsiteY98" fmla="*/ 1249082 h 1553882"/>
                    <a:gd name="connsiteX99" fmla="*/ 568106 w 1358627"/>
                    <a:gd name="connsiteY99" fmla="*/ 1267012 h 1553882"/>
                    <a:gd name="connsiteX100" fmla="*/ 574082 w 1358627"/>
                    <a:gd name="connsiteY100" fmla="*/ 1290917 h 1553882"/>
                    <a:gd name="connsiteX101" fmla="*/ 550176 w 1358627"/>
                    <a:gd name="connsiteY101" fmla="*/ 1296894 h 1553882"/>
                    <a:gd name="connsiteX102" fmla="*/ 508341 w 1358627"/>
                    <a:gd name="connsiteY102" fmla="*/ 1308847 h 1553882"/>
                    <a:gd name="connsiteX103" fmla="*/ 448576 w 1358627"/>
                    <a:gd name="connsiteY103" fmla="*/ 1314823 h 1553882"/>
                    <a:gd name="connsiteX104" fmla="*/ 430647 w 1358627"/>
                    <a:gd name="connsiteY104" fmla="*/ 1320800 h 1553882"/>
                    <a:gd name="connsiteX105" fmla="*/ 412717 w 1358627"/>
                    <a:gd name="connsiteY105" fmla="*/ 1410447 h 1553882"/>
                    <a:gd name="connsiteX106" fmla="*/ 335023 w 1358627"/>
                    <a:gd name="connsiteY106" fmla="*/ 1398494 h 1553882"/>
                    <a:gd name="connsiteX107" fmla="*/ 299164 w 1358627"/>
                    <a:gd name="connsiteY107" fmla="*/ 1386541 h 1553882"/>
                    <a:gd name="connsiteX108" fmla="*/ 281235 w 1358627"/>
                    <a:gd name="connsiteY108" fmla="*/ 1380565 h 1553882"/>
                    <a:gd name="connsiteX109" fmla="*/ 275259 w 1358627"/>
                    <a:gd name="connsiteY109" fmla="*/ 1398494 h 1553882"/>
                    <a:gd name="connsiteX110" fmla="*/ 281235 w 1358627"/>
                    <a:gd name="connsiteY110" fmla="*/ 1446306 h 1553882"/>
                    <a:gd name="connsiteX111" fmla="*/ 299164 w 1358627"/>
                    <a:gd name="connsiteY111" fmla="*/ 1464235 h 1553882"/>
                    <a:gd name="connsiteX112" fmla="*/ 335023 w 1358627"/>
                    <a:gd name="connsiteY112" fmla="*/ 1488141 h 1553882"/>
                    <a:gd name="connsiteX113" fmla="*/ 358929 w 1358627"/>
                    <a:gd name="connsiteY113" fmla="*/ 1494117 h 1553882"/>
                    <a:gd name="connsiteX114" fmla="*/ 376859 w 1358627"/>
                    <a:gd name="connsiteY114" fmla="*/ 1500094 h 1553882"/>
                    <a:gd name="connsiteX115" fmla="*/ 496388 w 1358627"/>
                    <a:gd name="connsiteY115" fmla="*/ 1512047 h 1553882"/>
                    <a:gd name="connsiteX116" fmla="*/ 472482 w 1358627"/>
                    <a:gd name="connsiteY116" fmla="*/ 1518023 h 1553882"/>
                    <a:gd name="connsiteX117" fmla="*/ 418694 w 1358627"/>
                    <a:gd name="connsiteY117" fmla="*/ 1512047 h 1553882"/>
                    <a:gd name="connsiteX118" fmla="*/ 382835 w 1358627"/>
                    <a:gd name="connsiteY118" fmla="*/ 1500094 h 1553882"/>
                    <a:gd name="connsiteX119" fmla="*/ 364906 w 1358627"/>
                    <a:gd name="connsiteY119" fmla="*/ 1494117 h 1553882"/>
                    <a:gd name="connsiteX120" fmla="*/ 335023 w 1358627"/>
                    <a:gd name="connsiteY120" fmla="*/ 1482165 h 1553882"/>
                    <a:gd name="connsiteX121" fmla="*/ 257329 w 1358627"/>
                    <a:gd name="connsiteY121" fmla="*/ 1470212 h 1553882"/>
                    <a:gd name="connsiteX122" fmla="*/ 239400 w 1358627"/>
                    <a:gd name="connsiteY122" fmla="*/ 1476188 h 1553882"/>
                    <a:gd name="connsiteX123" fmla="*/ 227447 w 1358627"/>
                    <a:gd name="connsiteY123" fmla="*/ 1512047 h 1553882"/>
                    <a:gd name="connsiteX124" fmla="*/ 221470 w 1358627"/>
                    <a:gd name="connsiteY124" fmla="*/ 1547906 h 1553882"/>
                    <a:gd name="connsiteX125" fmla="*/ 197564 w 1358627"/>
                    <a:gd name="connsiteY125" fmla="*/ 1553882 h 1553882"/>
                    <a:gd name="connsiteX126" fmla="*/ 101941 w 1358627"/>
                    <a:gd name="connsiteY126" fmla="*/ 1547906 h 1553882"/>
                    <a:gd name="connsiteX127" fmla="*/ 60106 w 1358627"/>
                    <a:gd name="connsiteY127" fmla="*/ 1535953 h 1553882"/>
                    <a:gd name="connsiteX128" fmla="*/ 36200 w 1358627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47812 w 1346333"/>
                    <a:gd name="connsiteY127" fmla="*/ 1535953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102580 w 1346333"/>
                    <a:gd name="connsiteY127" fmla="*/ 1481184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23906 w 1346333"/>
                    <a:gd name="connsiteY127" fmla="*/ 1535953 h 1553882"/>
                    <a:gd name="connsiteX0" fmla="*/ 85819 w 1346333"/>
                    <a:gd name="connsiteY0" fmla="*/ 1507378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85819 w 1346333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60978 w 1365476"/>
                    <a:gd name="connsiteY3" fmla="*/ 13925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12012 w 1372526"/>
                    <a:gd name="connsiteY0" fmla="*/ 1507378 h 1553882"/>
                    <a:gd name="connsiteX1" fmla="*/ 73771 w 1372526"/>
                    <a:gd name="connsiteY1" fmla="*/ 1484592 h 1553882"/>
                    <a:gd name="connsiteX2" fmla="*/ 7050 w 1372526"/>
                    <a:gd name="connsiteY2" fmla="*/ 1395132 h 1553882"/>
                    <a:gd name="connsiteX3" fmla="*/ 103747 w 1372526"/>
                    <a:gd name="connsiteY3" fmla="*/ 1468717 h 1553882"/>
                    <a:gd name="connsiteX4" fmla="*/ 0 w 1372526"/>
                    <a:gd name="connsiteY4" fmla="*/ 1327990 h 1553882"/>
                    <a:gd name="connsiteX5" fmla="*/ 151699 w 1372526"/>
                    <a:gd name="connsiteY5" fmla="*/ 1243106 h 1553882"/>
                    <a:gd name="connsiteX6" fmla="*/ 169628 w 1372526"/>
                    <a:gd name="connsiteY6" fmla="*/ 1267012 h 1553882"/>
                    <a:gd name="connsiteX7" fmla="*/ 199510 w 1372526"/>
                    <a:gd name="connsiteY7" fmla="*/ 1302870 h 1553882"/>
                    <a:gd name="connsiteX8" fmla="*/ 223416 w 1372526"/>
                    <a:gd name="connsiteY8" fmla="*/ 1314823 h 1553882"/>
                    <a:gd name="connsiteX9" fmla="*/ 229393 w 1372526"/>
                    <a:gd name="connsiteY9" fmla="*/ 1296894 h 1553882"/>
                    <a:gd name="connsiteX10" fmla="*/ 229393 w 1372526"/>
                    <a:gd name="connsiteY10" fmla="*/ 1153459 h 1553882"/>
                    <a:gd name="connsiteX11" fmla="*/ 223416 w 1372526"/>
                    <a:gd name="connsiteY11" fmla="*/ 1135529 h 1553882"/>
                    <a:gd name="connsiteX12" fmla="*/ 205487 w 1372526"/>
                    <a:gd name="connsiteY12" fmla="*/ 1069788 h 1553882"/>
                    <a:gd name="connsiteX13" fmla="*/ 199510 w 1372526"/>
                    <a:gd name="connsiteY13" fmla="*/ 1051859 h 1553882"/>
                    <a:gd name="connsiteX14" fmla="*/ 205487 w 1372526"/>
                    <a:gd name="connsiteY14" fmla="*/ 1087717 h 1553882"/>
                    <a:gd name="connsiteX15" fmla="*/ 235369 w 1372526"/>
                    <a:gd name="connsiteY15" fmla="*/ 1141506 h 1553882"/>
                    <a:gd name="connsiteX16" fmla="*/ 253299 w 1372526"/>
                    <a:gd name="connsiteY16" fmla="*/ 1159435 h 1553882"/>
                    <a:gd name="connsiteX17" fmla="*/ 271228 w 1372526"/>
                    <a:gd name="connsiteY17" fmla="*/ 1165412 h 1553882"/>
                    <a:gd name="connsiteX18" fmla="*/ 319040 w 1372526"/>
                    <a:gd name="connsiteY18" fmla="*/ 1159435 h 1553882"/>
                    <a:gd name="connsiteX19" fmla="*/ 325016 w 1372526"/>
                    <a:gd name="connsiteY19" fmla="*/ 1141506 h 1553882"/>
                    <a:gd name="connsiteX20" fmla="*/ 319040 w 1372526"/>
                    <a:gd name="connsiteY20" fmla="*/ 1087717 h 1553882"/>
                    <a:gd name="connsiteX21" fmla="*/ 313063 w 1372526"/>
                    <a:gd name="connsiteY21" fmla="*/ 1063812 h 1553882"/>
                    <a:gd name="connsiteX22" fmla="*/ 295134 w 1372526"/>
                    <a:gd name="connsiteY22" fmla="*/ 1027953 h 1553882"/>
                    <a:gd name="connsiteX23" fmla="*/ 277205 w 1372526"/>
                    <a:gd name="connsiteY23" fmla="*/ 1010023 h 1553882"/>
                    <a:gd name="connsiteX24" fmla="*/ 283181 w 1372526"/>
                    <a:gd name="connsiteY24" fmla="*/ 932329 h 1553882"/>
                    <a:gd name="connsiteX25" fmla="*/ 307087 w 1372526"/>
                    <a:gd name="connsiteY25" fmla="*/ 950259 h 1553882"/>
                    <a:gd name="connsiteX26" fmla="*/ 325016 w 1372526"/>
                    <a:gd name="connsiteY26" fmla="*/ 962212 h 1553882"/>
                    <a:gd name="connsiteX27" fmla="*/ 348922 w 1372526"/>
                    <a:gd name="connsiteY27" fmla="*/ 974165 h 1553882"/>
                    <a:gd name="connsiteX28" fmla="*/ 366852 w 1372526"/>
                    <a:gd name="connsiteY28" fmla="*/ 992094 h 1553882"/>
                    <a:gd name="connsiteX29" fmla="*/ 384781 w 1372526"/>
                    <a:gd name="connsiteY29" fmla="*/ 986117 h 1553882"/>
                    <a:gd name="connsiteX30" fmla="*/ 390758 w 1372526"/>
                    <a:gd name="connsiteY30" fmla="*/ 968188 h 1553882"/>
                    <a:gd name="connsiteX31" fmla="*/ 396734 w 1372526"/>
                    <a:gd name="connsiteY31" fmla="*/ 842682 h 1553882"/>
                    <a:gd name="connsiteX32" fmla="*/ 426616 w 1372526"/>
                    <a:gd name="connsiteY32" fmla="*/ 806823 h 1553882"/>
                    <a:gd name="connsiteX33" fmla="*/ 444546 w 1372526"/>
                    <a:gd name="connsiteY33" fmla="*/ 770965 h 1553882"/>
                    <a:gd name="connsiteX34" fmla="*/ 450522 w 1372526"/>
                    <a:gd name="connsiteY34" fmla="*/ 753035 h 1553882"/>
                    <a:gd name="connsiteX35" fmla="*/ 480405 w 1372526"/>
                    <a:gd name="connsiteY35" fmla="*/ 717176 h 1553882"/>
                    <a:gd name="connsiteX36" fmla="*/ 516263 w 1372526"/>
                    <a:gd name="connsiteY36" fmla="*/ 693270 h 1553882"/>
                    <a:gd name="connsiteX37" fmla="*/ 570052 w 1372526"/>
                    <a:gd name="connsiteY37" fmla="*/ 675341 h 1553882"/>
                    <a:gd name="connsiteX38" fmla="*/ 587981 w 1372526"/>
                    <a:gd name="connsiteY38" fmla="*/ 669365 h 1553882"/>
                    <a:gd name="connsiteX39" fmla="*/ 605910 w 1372526"/>
                    <a:gd name="connsiteY39" fmla="*/ 657412 h 1553882"/>
                    <a:gd name="connsiteX40" fmla="*/ 641769 w 1372526"/>
                    <a:gd name="connsiteY40" fmla="*/ 621553 h 1553882"/>
                    <a:gd name="connsiteX41" fmla="*/ 653722 w 1372526"/>
                    <a:gd name="connsiteY41" fmla="*/ 567765 h 1553882"/>
                    <a:gd name="connsiteX42" fmla="*/ 665675 w 1372526"/>
                    <a:gd name="connsiteY42" fmla="*/ 496047 h 1553882"/>
                    <a:gd name="connsiteX43" fmla="*/ 701534 w 1372526"/>
                    <a:gd name="connsiteY43" fmla="*/ 430306 h 1553882"/>
                    <a:gd name="connsiteX44" fmla="*/ 719463 w 1372526"/>
                    <a:gd name="connsiteY44" fmla="*/ 406400 h 1553882"/>
                    <a:gd name="connsiteX45" fmla="*/ 761299 w 1372526"/>
                    <a:gd name="connsiteY45" fmla="*/ 364565 h 1553882"/>
                    <a:gd name="connsiteX46" fmla="*/ 803134 w 1372526"/>
                    <a:gd name="connsiteY46" fmla="*/ 310776 h 1553882"/>
                    <a:gd name="connsiteX47" fmla="*/ 833016 w 1372526"/>
                    <a:gd name="connsiteY47" fmla="*/ 274917 h 1553882"/>
                    <a:gd name="connsiteX48" fmla="*/ 856922 w 1372526"/>
                    <a:gd name="connsiteY48" fmla="*/ 239059 h 1553882"/>
                    <a:gd name="connsiteX49" fmla="*/ 868875 w 1372526"/>
                    <a:gd name="connsiteY49" fmla="*/ 221129 h 1553882"/>
                    <a:gd name="connsiteX50" fmla="*/ 886805 w 1372526"/>
                    <a:gd name="connsiteY50" fmla="*/ 197223 h 1553882"/>
                    <a:gd name="connsiteX51" fmla="*/ 910710 w 1372526"/>
                    <a:gd name="connsiteY51" fmla="*/ 161365 h 1553882"/>
                    <a:gd name="connsiteX52" fmla="*/ 916687 w 1372526"/>
                    <a:gd name="connsiteY52" fmla="*/ 137459 h 1553882"/>
                    <a:gd name="connsiteX53" fmla="*/ 958522 w 1372526"/>
                    <a:gd name="connsiteY53" fmla="*/ 89647 h 1553882"/>
                    <a:gd name="connsiteX54" fmla="*/ 982428 w 1372526"/>
                    <a:gd name="connsiteY54" fmla="*/ 77694 h 1553882"/>
                    <a:gd name="connsiteX55" fmla="*/ 1000358 w 1372526"/>
                    <a:gd name="connsiteY55" fmla="*/ 71717 h 1553882"/>
                    <a:gd name="connsiteX56" fmla="*/ 1018287 w 1372526"/>
                    <a:gd name="connsiteY56" fmla="*/ 59765 h 1553882"/>
                    <a:gd name="connsiteX57" fmla="*/ 1036216 w 1372526"/>
                    <a:gd name="connsiteY57" fmla="*/ 53788 h 1553882"/>
                    <a:gd name="connsiteX58" fmla="*/ 1054146 w 1372526"/>
                    <a:gd name="connsiteY58" fmla="*/ 41835 h 1553882"/>
                    <a:gd name="connsiteX59" fmla="*/ 1072075 w 1372526"/>
                    <a:gd name="connsiteY59" fmla="*/ 35859 h 1553882"/>
                    <a:gd name="connsiteX60" fmla="*/ 1095981 w 1372526"/>
                    <a:gd name="connsiteY60" fmla="*/ 23906 h 1553882"/>
                    <a:gd name="connsiteX61" fmla="*/ 1143793 w 1372526"/>
                    <a:gd name="connsiteY61" fmla="*/ 17929 h 1553882"/>
                    <a:gd name="connsiteX62" fmla="*/ 1209534 w 1372526"/>
                    <a:gd name="connsiteY62" fmla="*/ 5976 h 1553882"/>
                    <a:gd name="connsiteX63" fmla="*/ 1305158 w 1372526"/>
                    <a:gd name="connsiteY63" fmla="*/ 0 h 1553882"/>
                    <a:gd name="connsiteX64" fmla="*/ 1317110 w 1372526"/>
                    <a:gd name="connsiteY64" fmla="*/ 65741 h 1553882"/>
                    <a:gd name="connsiteX65" fmla="*/ 1329063 w 1372526"/>
                    <a:gd name="connsiteY65" fmla="*/ 101600 h 1553882"/>
                    <a:gd name="connsiteX66" fmla="*/ 1364922 w 1372526"/>
                    <a:gd name="connsiteY66" fmla="*/ 161365 h 1553882"/>
                    <a:gd name="connsiteX67" fmla="*/ 1364922 w 1372526"/>
                    <a:gd name="connsiteY67" fmla="*/ 298823 h 1553882"/>
                    <a:gd name="connsiteX68" fmla="*/ 1352969 w 1372526"/>
                    <a:gd name="connsiteY68" fmla="*/ 316753 h 1553882"/>
                    <a:gd name="connsiteX69" fmla="*/ 1317110 w 1372526"/>
                    <a:gd name="connsiteY69" fmla="*/ 388470 h 1553882"/>
                    <a:gd name="connsiteX70" fmla="*/ 1263322 w 1372526"/>
                    <a:gd name="connsiteY70" fmla="*/ 424329 h 1553882"/>
                    <a:gd name="connsiteX71" fmla="*/ 1245393 w 1372526"/>
                    <a:gd name="connsiteY71" fmla="*/ 436282 h 1553882"/>
                    <a:gd name="connsiteX72" fmla="*/ 1203558 w 1372526"/>
                    <a:gd name="connsiteY72" fmla="*/ 466165 h 1553882"/>
                    <a:gd name="connsiteX73" fmla="*/ 1149769 w 1372526"/>
                    <a:gd name="connsiteY73" fmla="*/ 502023 h 1553882"/>
                    <a:gd name="connsiteX74" fmla="*/ 1131840 w 1372526"/>
                    <a:gd name="connsiteY74" fmla="*/ 513976 h 1553882"/>
                    <a:gd name="connsiteX75" fmla="*/ 1113910 w 1372526"/>
                    <a:gd name="connsiteY75" fmla="*/ 525929 h 1553882"/>
                    <a:gd name="connsiteX76" fmla="*/ 1084028 w 1372526"/>
                    <a:gd name="connsiteY76" fmla="*/ 561788 h 1553882"/>
                    <a:gd name="connsiteX77" fmla="*/ 1054146 w 1372526"/>
                    <a:gd name="connsiteY77" fmla="*/ 597647 h 1553882"/>
                    <a:gd name="connsiteX78" fmla="*/ 1048169 w 1372526"/>
                    <a:gd name="connsiteY78" fmla="*/ 621553 h 1553882"/>
                    <a:gd name="connsiteX79" fmla="*/ 1030240 w 1372526"/>
                    <a:gd name="connsiteY79" fmla="*/ 639482 h 1553882"/>
                    <a:gd name="connsiteX80" fmla="*/ 1018287 w 1372526"/>
                    <a:gd name="connsiteY80" fmla="*/ 657412 h 1553882"/>
                    <a:gd name="connsiteX81" fmla="*/ 1012310 w 1372526"/>
                    <a:gd name="connsiteY81" fmla="*/ 675341 h 1553882"/>
                    <a:gd name="connsiteX82" fmla="*/ 982428 w 1372526"/>
                    <a:gd name="connsiteY82" fmla="*/ 717176 h 1553882"/>
                    <a:gd name="connsiteX83" fmla="*/ 952546 w 1372526"/>
                    <a:gd name="connsiteY83" fmla="*/ 770965 h 1553882"/>
                    <a:gd name="connsiteX84" fmla="*/ 916687 w 1372526"/>
                    <a:gd name="connsiteY84" fmla="*/ 830729 h 1553882"/>
                    <a:gd name="connsiteX85" fmla="*/ 904734 w 1372526"/>
                    <a:gd name="connsiteY85" fmla="*/ 848659 h 1553882"/>
                    <a:gd name="connsiteX86" fmla="*/ 886805 w 1372526"/>
                    <a:gd name="connsiteY86" fmla="*/ 860612 h 1553882"/>
                    <a:gd name="connsiteX87" fmla="*/ 833016 w 1372526"/>
                    <a:gd name="connsiteY87" fmla="*/ 920376 h 1553882"/>
                    <a:gd name="connsiteX88" fmla="*/ 767275 w 1372526"/>
                    <a:gd name="connsiteY88" fmla="*/ 980141 h 1553882"/>
                    <a:gd name="connsiteX89" fmla="*/ 749346 w 1372526"/>
                    <a:gd name="connsiteY89" fmla="*/ 998070 h 1553882"/>
                    <a:gd name="connsiteX90" fmla="*/ 725440 w 1372526"/>
                    <a:gd name="connsiteY90" fmla="*/ 1033929 h 1553882"/>
                    <a:gd name="connsiteX91" fmla="*/ 701534 w 1372526"/>
                    <a:gd name="connsiteY91" fmla="*/ 1075765 h 1553882"/>
                    <a:gd name="connsiteX92" fmla="*/ 695558 w 1372526"/>
                    <a:gd name="connsiteY92" fmla="*/ 1093694 h 1553882"/>
                    <a:gd name="connsiteX93" fmla="*/ 671652 w 1372526"/>
                    <a:gd name="connsiteY93" fmla="*/ 1129553 h 1553882"/>
                    <a:gd name="connsiteX94" fmla="*/ 665675 w 1372526"/>
                    <a:gd name="connsiteY94" fmla="*/ 1147482 h 1553882"/>
                    <a:gd name="connsiteX95" fmla="*/ 647746 w 1372526"/>
                    <a:gd name="connsiteY95" fmla="*/ 1159435 h 1553882"/>
                    <a:gd name="connsiteX96" fmla="*/ 611887 w 1372526"/>
                    <a:gd name="connsiteY96" fmla="*/ 1213223 h 1553882"/>
                    <a:gd name="connsiteX97" fmla="*/ 599934 w 1372526"/>
                    <a:gd name="connsiteY97" fmla="*/ 1231153 h 1553882"/>
                    <a:gd name="connsiteX98" fmla="*/ 587981 w 1372526"/>
                    <a:gd name="connsiteY98" fmla="*/ 1249082 h 1553882"/>
                    <a:gd name="connsiteX99" fmla="*/ 582005 w 1372526"/>
                    <a:gd name="connsiteY99" fmla="*/ 1267012 h 1553882"/>
                    <a:gd name="connsiteX100" fmla="*/ 587981 w 1372526"/>
                    <a:gd name="connsiteY100" fmla="*/ 1290917 h 1553882"/>
                    <a:gd name="connsiteX101" fmla="*/ 564075 w 1372526"/>
                    <a:gd name="connsiteY101" fmla="*/ 1296894 h 1553882"/>
                    <a:gd name="connsiteX102" fmla="*/ 522240 w 1372526"/>
                    <a:gd name="connsiteY102" fmla="*/ 1308847 h 1553882"/>
                    <a:gd name="connsiteX103" fmla="*/ 462475 w 1372526"/>
                    <a:gd name="connsiteY103" fmla="*/ 1314823 h 1553882"/>
                    <a:gd name="connsiteX104" fmla="*/ 444546 w 1372526"/>
                    <a:gd name="connsiteY104" fmla="*/ 1320800 h 1553882"/>
                    <a:gd name="connsiteX105" fmla="*/ 426616 w 1372526"/>
                    <a:gd name="connsiteY105" fmla="*/ 1410447 h 1553882"/>
                    <a:gd name="connsiteX106" fmla="*/ 348922 w 1372526"/>
                    <a:gd name="connsiteY106" fmla="*/ 1398494 h 1553882"/>
                    <a:gd name="connsiteX107" fmla="*/ 313063 w 1372526"/>
                    <a:gd name="connsiteY107" fmla="*/ 1386541 h 1553882"/>
                    <a:gd name="connsiteX108" fmla="*/ 295134 w 1372526"/>
                    <a:gd name="connsiteY108" fmla="*/ 1380565 h 1553882"/>
                    <a:gd name="connsiteX109" fmla="*/ 289158 w 1372526"/>
                    <a:gd name="connsiteY109" fmla="*/ 1398494 h 1553882"/>
                    <a:gd name="connsiteX110" fmla="*/ 295134 w 1372526"/>
                    <a:gd name="connsiteY110" fmla="*/ 1446306 h 1553882"/>
                    <a:gd name="connsiteX111" fmla="*/ 313063 w 1372526"/>
                    <a:gd name="connsiteY111" fmla="*/ 1464235 h 1553882"/>
                    <a:gd name="connsiteX112" fmla="*/ 348922 w 1372526"/>
                    <a:gd name="connsiteY112" fmla="*/ 1488141 h 1553882"/>
                    <a:gd name="connsiteX113" fmla="*/ 372828 w 1372526"/>
                    <a:gd name="connsiteY113" fmla="*/ 1494117 h 1553882"/>
                    <a:gd name="connsiteX114" fmla="*/ 390758 w 1372526"/>
                    <a:gd name="connsiteY114" fmla="*/ 1500094 h 1553882"/>
                    <a:gd name="connsiteX115" fmla="*/ 510287 w 1372526"/>
                    <a:gd name="connsiteY115" fmla="*/ 1512047 h 1553882"/>
                    <a:gd name="connsiteX116" fmla="*/ 486381 w 1372526"/>
                    <a:gd name="connsiteY116" fmla="*/ 1518023 h 1553882"/>
                    <a:gd name="connsiteX117" fmla="*/ 432593 w 1372526"/>
                    <a:gd name="connsiteY117" fmla="*/ 1512047 h 1553882"/>
                    <a:gd name="connsiteX118" fmla="*/ 396734 w 1372526"/>
                    <a:gd name="connsiteY118" fmla="*/ 1500094 h 1553882"/>
                    <a:gd name="connsiteX119" fmla="*/ 378805 w 1372526"/>
                    <a:gd name="connsiteY119" fmla="*/ 1494117 h 1553882"/>
                    <a:gd name="connsiteX120" fmla="*/ 348922 w 1372526"/>
                    <a:gd name="connsiteY120" fmla="*/ 1482165 h 1553882"/>
                    <a:gd name="connsiteX121" fmla="*/ 271228 w 1372526"/>
                    <a:gd name="connsiteY121" fmla="*/ 1470212 h 1553882"/>
                    <a:gd name="connsiteX122" fmla="*/ 253299 w 1372526"/>
                    <a:gd name="connsiteY122" fmla="*/ 1476188 h 1553882"/>
                    <a:gd name="connsiteX123" fmla="*/ 241346 w 1372526"/>
                    <a:gd name="connsiteY123" fmla="*/ 1512047 h 1553882"/>
                    <a:gd name="connsiteX124" fmla="*/ 235369 w 1372526"/>
                    <a:gd name="connsiteY124" fmla="*/ 1547906 h 1553882"/>
                    <a:gd name="connsiteX125" fmla="*/ 211463 w 1372526"/>
                    <a:gd name="connsiteY125" fmla="*/ 1553882 h 1553882"/>
                    <a:gd name="connsiteX126" fmla="*/ 115840 w 1372526"/>
                    <a:gd name="connsiteY126" fmla="*/ 1547906 h 1553882"/>
                    <a:gd name="connsiteX127" fmla="*/ 112012 w 137252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7343 w 1367857"/>
                    <a:gd name="connsiteY0" fmla="*/ 1507378 h 1553882"/>
                    <a:gd name="connsiteX1" fmla="*/ 69102 w 1367857"/>
                    <a:gd name="connsiteY1" fmla="*/ 1484592 h 1553882"/>
                    <a:gd name="connsiteX2" fmla="*/ 0 w 1367857"/>
                    <a:gd name="connsiteY2" fmla="*/ 1397514 h 1553882"/>
                    <a:gd name="connsiteX3" fmla="*/ 99078 w 1367857"/>
                    <a:gd name="connsiteY3" fmla="*/ 1468717 h 1553882"/>
                    <a:gd name="connsiteX4" fmla="*/ 7237 w 1367857"/>
                    <a:gd name="connsiteY4" fmla="*/ 1325609 h 1553882"/>
                    <a:gd name="connsiteX5" fmla="*/ 147030 w 1367857"/>
                    <a:gd name="connsiteY5" fmla="*/ 1243106 h 1553882"/>
                    <a:gd name="connsiteX6" fmla="*/ 164959 w 1367857"/>
                    <a:gd name="connsiteY6" fmla="*/ 1267012 h 1553882"/>
                    <a:gd name="connsiteX7" fmla="*/ 194841 w 1367857"/>
                    <a:gd name="connsiteY7" fmla="*/ 1302870 h 1553882"/>
                    <a:gd name="connsiteX8" fmla="*/ 218747 w 1367857"/>
                    <a:gd name="connsiteY8" fmla="*/ 1314823 h 1553882"/>
                    <a:gd name="connsiteX9" fmla="*/ 224724 w 1367857"/>
                    <a:gd name="connsiteY9" fmla="*/ 1296894 h 1553882"/>
                    <a:gd name="connsiteX10" fmla="*/ 224724 w 1367857"/>
                    <a:gd name="connsiteY10" fmla="*/ 1153459 h 1553882"/>
                    <a:gd name="connsiteX11" fmla="*/ 218747 w 1367857"/>
                    <a:gd name="connsiteY11" fmla="*/ 1135529 h 1553882"/>
                    <a:gd name="connsiteX12" fmla="*/ 200818 w 1367857"/>
                    <a:gd name="connsiteY12" fmla="*/ 1069788 h 1553882"/>
                    <a:gd name="connsiteX13" fmla="*/ 194841 w 1367857"/>
                    <a:gd name="connsiteY13" fmla="*/ 1051859 h 1553882"/>
                    <a:gd name="connsiteX14" fmla="*/ 200818 w 1367857"/>
                    <a:gd name="connsiteY14" fmla="*/ 1087717 h 1553882"/>
                    <a:gd name="connsiteX15" fmla="*/ 230700 w 1367857"/>
                    <a:gd name="connsiteY15" fmla="*/ 1141506 h 1553882"/>
                    <a:gd name="connsiteX16" fmla="*/ 248630 w 1367857"/>
                    <a:gd name="connsiteY16" fmla="*/ 1159435 h 1553882"/>
                    <a:gd name="connsiteX17" fmla="*/ 266559 w 1367857"/>
                    <a:gd name="connsiteY17" fmla="*/ 1165412 h 1553882"/>
                    <a:gd name="connsiteX18" fmla="*/ 314371 w 1367857"/>
                    <a:gd name="connsiteY18" fmla="*/ 1159435 h 1553882"/>
                    <a:gd name="connsiteX19" fmla="*/ 320347 w 1367857"/>
                    <a:gd name="connsiteY19" fmla="*/ 1141506 h 1553882"/>
                    <a:gd name="connsiteX20" fmla="*/ 314371 w 1367857"/>
                    <a:gd name="connsiteY20" fmla="*/ 1087717 h 1553882"/>
                    <a:gd name="connsiteX21" fmla="*/ 308394 w 1367857"/>
                    <a:gd name="connsiteY21" fmla="*/ 1063812 h 1553882"/>
                    <a:gd name="connsiteX22" fmla="*/ 290465 w 1367857"/>
                    <a:gd name="connsiteY22" fmla="*/ 1027953 h 1553882"/>
                    <a:gd name="connsiteX23" fmla="*/ 272536 w 1367857"/>
                    <a:gd name="connsiteY23" fmla="*/ 1010023 h 1553882"/>
                    <a:gd name="connsiteX24" fmla="*/ 278512 w 1367857"/>
                    <a:gd name="connsiteY24" fmla="*/ 932329 h 1553882"/>
                    <a:gd name="connsiteX25" fmla="*/ 302418 w 1367857"/>
                    <a:gd name="connsiteY25" fmla="*/ 950259 h 1553882"/>
                    <a:gd name="connsiteX26" fmla="*/ 320347 w 1367857"/>
                    <a:gd name="connsiteY26" fmla="*/ 962212 h 1553882"/>
                    <a:gd name="connsiteX27" fmla="*/ 344253 w 1367857"/>
                    <a:gd name="connsiteY27" fmla="*/ 974165 h 1553882"/>
                    <a:gd name="connsiteX28" fmla="*/ 362183 w 1367857"/>
                    <a:gd name="connsiteY28" fmla="*/ 992094 h 1553882"/>
                    <a:gd name="connsiteX29" fmla="*/ 380112 w 1367857"/>
                    <a:gd name="connsiteY29" fmla="*/ 986117 h 1553882"/>
                    <a:gd name="connsiteX30" fmla="*/ 386089 w 1367857"/>
                    <a:gd name="connsiteY30" fmla="*/ 968188 h 1553882"/>
                    <a:gd name="connsiteX31" fmla="*/ 392065 w 1367857"/>
                    <a:gd name="connsiteY31" fmla="*/ 842682 h 1553882"/>
                    <a:gd name="connsiteX32" fmla="*/ 421947 w 1367857"/>
                    <a:gd name="connsiteY32" fmla="*/ 806823 h 1553882"/>
                    <a:gd name="connsiteX33" fmla="*/ 439877 w 1367857"/>
                    <a:gd name="connsiteY33" fmla="*/ 770965 h 1553882"/>
                    <a:gd name="connsiteX34" fmla="*/ 445853 w 1367857"/>
                    <a:gd name="connsiteY34" fmla="*/ 753035 h 1553882"/>
                    <a:gd name="connsiteX35" fmla="*/ 475736 w 1367857"/>
                    <a:gd name="connsiteY35" fmla="*/ 717176 h 1553882"/>
                    <a:gd name="connsiteX36" fmla="*/ 511594 w 1367857"/>
                    <a:gd name="connsiteY36" fmla="*/ 693270 h 1553882"/>
                    <a:gd name="connsiteX37" fmla="*/ 565383 w 1367857"/>
                    <a:gd name="connsiteY37" fmla="*/ 675341 h 1553882"/>
                    <a:gd name="connsiteX38" fmla="*/ 583312 w 1367857"/>
                    <a:gd name="connsiteY38" fmla="*/ 669365 h 1553882"/>
                    <a:gd name="connsiteX39" fmla="*/ 601241 w 1367857"/>
                    <a:gd name="connsiteY39" fmla="*/ 657412 h 1553882"/>
                    <a:gd name="connsiteX40" fmla="*/ 637100 w 1367857"/>
                    <a:gd name="connsiteY40" fmla="*/ 621553 h 1553882"/>
                    <a:gd name="connsiteX41" fmla="*/ 649053 w 1367857"/>
                    <a:gd name="connsiteY41" fmla="*/ 567765 h 1553882"/>
                    <a:gd name="connsiteX42" fmla="*/ 661006 w 1367857"/>
                    <a:gd name="connsiteY42" fmla="*/ 496047 h 1553882"/>
                    <a:gd name="connsiteX43" fmla="*/ 696865 w 1367857"/>
                    <a:gd name="connsiteY43" fmla="*/ 430306 h 1553882"/>
                    <a:gd name="connsiteX44" fmla="*/ 714794 w 1367857"/>
                    <a:gd name="connsiteY44" fmla="*/ 406400 h 1553882"/>
                    <a:gd name="connsiteX45" fmla="*/ 756630 w 1367857"/>
                    <a:gd name="connsiteY45" fmla="*/ 364565 h 1553882"/>
                    <a:gd name="connsiteX46" fmla="*/ 798465 w 1367857"/>
                    <a:gd name="connsiteY46" fmla="*/ 310776 h 1553882"/>
                    <a:gd name="connsiteX47" fmla="*/ 828347 w 1367857"/>
                    <a:gd name="connsiteY47" fmla="*/ 274917 h 1553882"/>
                    <a:gd name="connsiteX48" fmla="*/ 852253 w 1367857"/>
                    <a:gd name="connsiteY48" fmla="*/ 239059 h 1553882"/>
                    <a:gd name="connsiteX49" fmla="*/ 864206 w 1367857"/>
                    <a:gd name="connsiteY49" fmla="*/ 221129 h 1553882"/>
                    <a:gd name="connsiteX50" fmla="*/ 882136 w 1367857"/>
                    <a:gd name="connsiteY50" fmla="*/ 197223 h 1553882"/>
                    <a:gd name="connsiteX51" fmla="*/ 906041 w 1367857"/>
                    <a:gd name="connsiteY51" fmla="*/ 161365 h 1553882"/>
                    <a:gd name="connsiteX52" fmla="*/ 912018 w 1367857"/>
                    <a:gd name="connsiteY52" fmla="*/ 137459 h 1553882"/>
                    <a:gd name="connsiteX53" fmla="*/ 953853 w 1367857"/>
                    <a:gd name="connsiteY53" fmla="*/ 89647 h 1553882"/>
                    <a:gd name="connsiteX54" fmla="*/ 977759 w 1367857"/>
                    <a:gd name="connsiteY54" fmla="*/ 77694 h 1553882"/>
                    <a:gd name="connsiteX55" fmla="*/ 995689 w 1367857"/>
                    <a:gd name="connsiteY55" fmla="*/ 71717 h 1553882"/>
                    <a:gd name="connsiteX56" fmla="*/ 1013618 w 1367857"/>
                    <a:gd name="connsiteY56" fmla="*/ 59765 h 1553882"/>
                    <a:gd name="connsiteX57" fmla="*/ 1031547 w 1367857"/>
                    <a:gd name="connsiteY57" fmla="*/ 53788 h 1553882"/>
                    <a:gd name="connsiteX58" fmla="*/ 1049477 w 1367857"/>
                    <a:gd name="connsiteY58" fmla="*/ 41835 h 1553882"/>
                    <a:gd name="connsiteX59" fmla="*/ 1067406 w 1367857"/>
                    <a:gd name="connsiteY59" fmla="*/ 35859 h 1553882"/>
                    <a:gd name="connsiteX60" fmla="*/ 1091312 w 1367857"/>
                    <a:gd name="connsiteY60" fmla="*/ 23906 h 1553882"/>
                    <a:gd name="connsiteX61" fmla="*/ 1139124 w 1367857"/>
                    <a:gd name="connsiteY61" fmla="*/ 17929 h 1553882"/>
                    <a:gd name="connsiteX62" fmla="*/ 1204865 w 1367857"/>
                    <a:gd name="connsiteY62" fmla="*/ 5976 h 1553882"/>
                    <a:gd name="connsiteX63" fmla="*/ 1300489 w 1367857"/>
                    <a:gd name="connsiteY63" fmla="*/ 0 h 1553882"/>
                    <a:gd name="connsiteX64" fmla="*/ 1312441 w 1367857"/>
                    <a:gd name="connsiteY64" fmla="*/ 65741 h 1553882"/>
                    <a:gd name="connsiteX65" fmla="*/ 1324394 w 1367857"/>
                    <a:gd name="connsiteY65" fmla="*/ 101600 h 1553882"/>
                    <a:gd name="connsiteX66" fmla="*/ 1360253 w 1367857"/>
                    <a:gd name="connsiteY66" fmla="*/ 161365 h 1553882"/>
                    <a:gd name="connsiteX67" fmla="*/ 1360253 w 1367857"/>
                    <a:gd name="connsiteY67" fmla="*/ 298823 h 1553882"/>
                    <a:gd name="connsiteX68" fmla="*/ 1348300 w 1367857"/>
                    <a:gd name="connsiteY68" fmla="*/ 316753 h 1553882"/>
                    <a:gd name="connsiteX69" fmla="*/ 1312441 w 1367857"/>
                    <a:gd name="connsiteY69" fmla="*/ 388470 h 1553882"/>
                    <a:gd name="connsiteX70" fmla="*/ 1258653 w 1367857"/>
                    <a:gd name="connsiteY70" fmla="*/ 424329 h 1553882"/>
                    <a:gd name="connsiteX71" fmla="*/ 1240724 w 1367857"/>
                    <a:gd name="connsiteY71" fmla="*/ 436282 h 1553882"/>
                    <a:gd name="connsiteX72" fmla="*/ 1198889 w 1367857"/>
                    <a:gd name="connsiteY72" fmla="*/ 466165 h 1553882"/>
                    <a:gd name="connsiteX73" fmla="*/ 1145100 w 1367857"/>
                    <a:gd name="connsiteY73" fmla="*/ 502023 h 1553882"/>
                    <a:gd name="connsiteX74" fmla="*/ 1127171 w 1367857"/>
                    <a:gd name="connsiteY74" fmla="*/ 513976 h 1553882"/>
                    <a:gd name="connsiteX75" fmla="*/ 1109241 w 1367857"/>
                    <a:gd name="connsiteY75" fmla="*/ 525929 h 1553882"/>
                    <a:gd name="connsiteX76" fmla="*/ 1079359 w 1367857"/>
                    <a:gd name="connsiteY76" fmla="*/ 561788 h 1553882"/>
                    <a:gd name="connsiteX77" fmla="*/ 1049477 w 1367857"/>
                    <a:gd name="connsiteY77" fmla="*/ 597647 h 1553882"/>
                    <a:gd name="connsiteX78" fmla="*/ 1043500 w 1367857"/>
                    <a:gd name="connsiteY78" fmla="*/ 621553 h 1553882"/>
                    <a:gd name="connsiteX79" fmla="*/ 1025571 w 1367857"/>
                    <a:gd name="connsiteY79" fmla="*/ 639482 h 1553882"/>
                    <a:gd name="connsiteX80" fmla="*/ 1013618 w 1367857"/>
                    <a:gd name="connsiteY80" fmla="*/ 657412 h 1553882"/>
                    <a:gd name="connsiteX81" fmla="*/ 1007641 w 1367857"/>
                    <a:gd name="connsiteY81" fmla="*/ 675341 h 1553882"/>
                    <a:gd name="connsiteX82" fmla="*/ 977759 w 1367857"/>
                    <a:gd name="connsiteY82" fmla="*/ 717176 h 1553882"/>
                    <a:gd name="connsiteX83" fmla="*/ 947877 w 1367857"/>
                    <a:gd name="connsiteY83" fmla="*/ 770965 h 1553882"/>
                    <a:gd name="connsiteX84" fmla="*/ 912018 w 1367857"/>
                    <a:gd name="connsiteY84" fmla="*/ 830729 h 1553882"/>
                    <a:gd name="connsiteX85" fmla="*/ 900065 w 1367857"/>
                    <a:gd name="connsiteY85" fmla="*/ 848659 h 1553882"/>
                    <a:gd name="connsiteX86" fmla="*/ 882136 w 1367857"/>
                    <a:gd name="connsiteY86" fmla="*/ 860612 h 1553882"/>
                    <a:gd name="connsiteX87" fmla="*/ 828347 w 1367857"/>
                    <a:gd name="connsiteY87" fmla="*/ 920376 h 1553882"/>
                    <a:gd name="connsiteX88" fmla="*/ 762606 w 1367857"/>
                    <a:gd name="connsiteY88" fmla="*/ 980141 h 1553882"/>
                    <a:gd name="connsiteX89" fmla="*/ 744677 w 1367857"/>
                    <a:gd name="connsiteY89" fmla="*/ 998070 h 1553882"/>
                    <a:gd name="connsiteX90" fmla="*/ 720771 w 1367857"/>
                    <a:gd name="connsiteY90" fmla="*/ 1033929 h 1553882"/>
                    <a:gd name="connsiteX91" fmla="*/ 696865 w 1367857"/>
                    <a:gd name="connsiteY91" fmla="*/ 1075765 h 1553882"/>
                    <a:gd name="connsiteX92" fmla="*/ 690889 w 1367857"/>
                    <a:gd name="connsiteY92" fmla="*/ 1093694 h 1553882"/>
                    <a:gd name="connsiteX93" fmla="*/ 666983 w 1367857"/>
                    <a:gd name="connsiteY93" fmla="*/ 1129553 h 1553882"/>
                    <a:gd name="connsiteX94" fmla="*/ 661006 w 1367857"/>
                    <a:gd name="connsiteY94" fmla="*/ 1147482 h 1553882"/>
                    <a:gd name="connsiteX95" fmla="*/ 643077 w 1367857"/>
                    <a:gd name="connsiteY95" fmla="*/ 1159435 h 1553882"/>
                    <a:gd name="connsiteX96" fmla="*/ 607218 w 1367857"/>
                    <a:gd name="connsiteY96" fmla="*/ 1213223 h 1553882"/>
                    <a:gd name="connsiteX97" fmla="*/ 595265 w 1367857"/>
                    <a:gd name="connsiteY97" fmla="*/ 1231153 h 1553882"/>
                    <a:gd name="connsiteX98" fmla="*/ 583312 w 1367857"/>
                    <a:gd name="connsiteY98" fmla="*/ 1249082 h 1553882"/>
                    <a:gd name="connsiteX99" fmla="*/ 577336 w 1367857"/>
                    <a:gd name="connsiteY99" fmla="*/ 1267012 h 1553882"/>
                    <a:gd name="connsiteX100" fmla="*/ 583312 w 1367857"/>
                    <a:gd name="connsiteY100" fmla="*/ 1290917 h 1553882"/>
                    <a:gd name="connsiteX101" fmla="*/ 559406 w 1367857"/>
                    <a:gd name="connsiteY101" fmla="*/ 1296894 h 1553882"/>
                    <a:gd name="connsiteX102" fmla="*/ 517571 w 1367857"/>
                    <a:gd name="connsiteY102" fmla="*/ 1308847 h 1553882"/>
                    <a:gd name="connsiteX103" fmla="*/ 457806 w 1367857"/>
                    <a:gd name="connsiteY103" fmla="*/ 1314823 h 1553882"/>
                    <a:gd name="connsiteX104" fmla="*/ 439877 w 1367857"/>
                    <a:gd name="connsiteY104" fmla="*/ 1320800 h 1553882"/>
                    <a:gd name="connsiteX105" fmla="*/ 421947 w 1367857"/>
                    <a:gd name="connsiteY105" fmla="*/ 1410447 h 1553882"/>
                    <a:gd name="connsiteX106" fmla="*/ 344253 w 1367857"/>
                    <a:gd name="connsiteY106" fmla="*/ 1398494 h 1553882"/>
                    <a:gd name="connsiteX107" fmla="*/ 308394 w 1367857"/>
                    <a:gd name="connsiteY107" fmla="*/ 1386541 h 1553882"/>
                    <a:gd name="connsiteX108" fmla="*/ 290465 w 1367857"/>
                    <a:gd name="connsiteY108" fmla="*/ 1380565 h 1553882"/>
                    <a:gd name="connsiteX109" fmla="*/ 284489 w 1367857"/>
                    <a:gd name="connsiteY109" fmla="*/ 1398494 h 1553882"/>
                    <a:gd name="connsiteX110" fmla="*/ 290465 w 1367857"/>
                    <a:gd name="connsiteY110" fmla="*/ 1446306 h 1553882"/>
                    <a:gd name="connsiteX111" fmla="*/ 308394 w 1367857"/>
                    <a:gd name="connsiteY111" fmla="*/ 1464235 h 1553882"/>
                    <a:gd name="connsiteX112" fmla="*/ 344253 w 1367857"/>
                    <a:gd name="connsiteY112" fmla="*/ 1488141 h 1553882"/>
                    <a:gd name="connsiteX113" fmla="*/ 368159 w 1367857"/>
                    <a:gd name="connsiteY113" fmla="*/ 1494117 h 1553882"/>
                    <a:gd name="connsiteX114" fmla="*/ 386089 w 1367857"/>
                    <a:gd name="connsiteY114" fmla="*/ 1500094 h 1553882"/>
                    <a:gd name="connsiteX115" fmla="*/ 505618 w 1367857"/>
                    <a:gd name="connsiteY115" fmla="*/ 1512047 h 1553882"/>
                    <a:gd name="connsiteX116" fmla="*/ 481712 w 1367857"/>
                    <a:gd name="connsiteY116" fmla="*/ 1518023 h 1553882"/>
                    <a:gd name="connsiteX117" fmla="*/ 427924 w 1367857"/>
                    <a:gd name="connsiteY117" fmla="*/ 1512047 h 1553882"/>
                    <a:gd name="connsiteX118" fmla="*/ 392065 w 1367857"/>
                    <a:gd name="connsiteY118" fmla="*/ 1500094 h 1553882"/>
                    <a:gd name="connsiteX119" fmla="*/ 374136 w 1367857"/>
                    <a:gd name="connsiteY119" fmla="*/ 1494117 h 1553882"/>
                    <a:gd name="connsiteX120" fmla="*/ 344253 w 1367857"/>
                    <a:gd name="connsiteY120" fmla="*/ 1482165 h 1553882"/>
                    <a:gd name="connsiteX121" fmla="*/ 266559 w 1367857"/>
                    <a:gd name="connsiteY121" fmla="*/ 1470212 h 1553882"/>
                    <a:gd name="connsiteX122" fmla="*/ 248630 w 1367857"/>
                    <a:gd name="connsiteY122" fmla="*/ 1476188 h 1553882"/>
                    <a:gd name="connsiteX123" fmla="*/ 236677 w 1367857"/>
                    <a:gd name="connsiteY123" fmla="*/ 1512047 h 1553882"/>
                    <a:gd name="connsiteX124" fmla="*/ 230700 w 1367857"/>
                    <a:gd name="connsiteY124" fmla="*/ 1547906 h 1553882"/>
                    <a:gd name="connsiteX125" fmla="*/ 206794 w 1367857"/>
                    <a:gd name="connsiteY125" fmla="*/ 1553882 h 1553882"/>
                    <a:gd name="connsiteX126" fmla="*/ 111171 w 1367857"/>
                    <a:gd name="connsiteY126" fmla="*/ 1547906 h 1553882"/>
                    <a:gd name="connsiteX127" fmla="*/ 107343 w 1367857"/>
                    <a:gd name="connsiteY127" fmla="*/ 1507378 h 1553882"/>
                    <a:gd name="connsiteX0" fmla="*/ 101162 w 1361676"/>
                    <a:gd name="connsiteY0" fmla="*/ 1507378 h 1553882"/>
                    <a:gd name="connsiteX1" fmla="*/ 62921 w 1361676"/>
                    <a:gd name="connsiteY1" fmla="*/ 1484592 h 1553882"/>
                    <a:gd name="connsiteX2" fmla="*/ 963 w 1361676"/>
                    <a:gd name="connsiteY2" fmla="*/ 1402276 h 1553882"/>
                    <a:gd name="connsiteX3" fmla="*/ 92897 w 1361676"/>
                    <a:gd name="connsiteY3" fmla="*/ 1468717 h 1553882"/>
                    <a:gd name="connsiteX4" fmla="*/ 1056 w 1361676"/>
                    <a:gd name="connsiteY4" fmla="*/ 1325609 h 1553882"/>
                    <a:gd name="connsiteX5" fmla="*/ 140849 w 1361676"/>
                    <a:gd name="connsiteY5" fmla="*/ 1243106 h 1553882"/>
                    <a:gd name="connsiteX6" fmla="*/ 158778 w 1361676"/>
                    <a:gd name="connsiteY6" fmla="*/ 1267012 h 1553882"/>
                    <a:gd name="connsiteX7" fmla="*/ 188660 w 1361676"/>
                    <a:gd name="connsiteY7" fmla="*/ 1302870 h 1553882"/>
                    <a:gd name="connsiteX8" fmla="*/ 212566 w 1361676"/>
                    <a:gd name="connsiteY8" fmla="*/ 1314823 h 1553882"/>
                    <a:gd name="connsiteX9" fmla="*/ 218543 w 1361676"/>
                    <a:gd name="connsiteY9" fmla="*/ 1296894 h 1553882"/>
                    <a:gd name="connsiteX10" fmla="*/ 218543 w 1361676"/>
                    <a:gd name="connsiteY10" fmla="*/ 1153459 h 1553882"/>
                    <a:gd name="connsiteX11" fmla="*/ 212566 w 1361676"/>
                    <a:gd name="connsiteY11" fmla="*/ 1135529 h 1553882"/>
                    <a:gd name="connsiteX12" fmla="*/ 194637 w 1361676"/>
                    <a:gd name="connsiteY12" fmla="*/ 1069788 h 1553882"/>
                    <a:gd name="connsiteX13" fmla="*/ 188660 w 1361676"/>
                    <a:gd name="connsiteY13" fmla="*/ 1051859 h 1553882"/>
                    <a:gd name="connsiteX14" fmla="*/ 194637 w 1361676"/>
                    <a:gd name="connsiteY14" fmla="*/ 1087717 h 1553882"/>
                    <a:gd name="connsiteX15" fmla="*/ 224519 w 1361676"/>
                    <a:gd name="connsiteY15" fmla="*/ 1141506 h 1553882"/>
                    <a:gd name="connsiteX16" fmla="*/ 242449 w 1361676"/>
                    <a:gd name="connsiteY16" fmla="*/ 1159435 h 1553882"/>
                    <a:gd name="connsiteX17" fmla="*/ 260378 w 1361676"/>
                    <a:gd name="connsiteY17" fmla="*/ 1165412 h 1553882"/>
                    <a:gd name="connsiteX18" fmla="*/ 308190 w 1361676"/>
                    <a:gd name="connsiteY18" fmla="*/ 1159435 h 1553882"/>
                    <a:gd name="connsiteX19" fmla="*/ 314166 w 1361676"/>
                    <a:gd name="connsiteY19" fmla="*/ 1141506 h 1553882"/>
                    <a:gd name="connsiteX20" fmla="*/ 308190 w 1361676"/>
                    <a:gd name="connsiteY20" fmla="*/ 1087717 h 1553882"/>
                    <a:gd name="connsiteX21" fmla="*/ 302213 w 1361676"/>
                    <a:gd name="connsiteY21" fmla="*/ 1063812 h 1553882"/>
                    <a:gd name="connsiteX22" fmla="*/ 284284 w 1361676"/>
                    <a:gd name="connsiteY22" fmla="*/ 1027953 h 1553882"/>
                    <a:gd name="connsiteX23" fmla="*/ 266355 w 1361676"/>
                    <a:gd name="connsiteY23" fmla="*/ 1010023 h 1553882"/>
                    <a:gd name="connsiteX24" fmla="*/ 272331 w 1361676"/>
                    <a:gd name="connsiteY24" fmla="*/ 932329 h 1553882"/>
                    <a:gd name="connsiteX25" fmla="*/ 296237 w 1361676"/>
                    <a:gd name="connsiteY25" fmla="*/ 950259 h 1553882"/>
                    <a:gd name="connsiteX26" fmla="*/ 314166 w 1361676"/>
                    <a:gd name="connsiteY26" fmla="*/ 962212 h 1553882"/>
                    <a:gd name="connsiteX27" fmla="*/ 338072 w 1361676"/>
                    <a:gd name="connsiteY27" fmla="*/ 974165 h 1553882"/>
                    <a:gd name="connsiteX28" fmla="*/ 356002 w 1361676"/>
                    <a:gd name="connsiteY28" fmla="*/ 992094 h 1553882"/>
                    <a:gd name="connsiteX29" fmla="*/ 373931 w 1361676"/>
                    <a:gd name="connsiteY29" fmla="*/ 986117 h 1553882"/>
                    <a:gd name="connsiteX30" fmla="*/ 379908 w 1361676"/>
                    <a:gd name="connsiteY30" fmla="*/ 968188 h 1553882"/>
                    <a:gd name="connsiteX31" fmla="*/ 385884 w 1361676"/>
                    <a:gd name="connsiteY31" fmla="*/ 842682 h 1553882"/>
                    <a:gd name="connsiteX32" fmla="*/ 415766 w 1361676"/>
                    <a:gd name="connsiteY32" fmla="*/ 806823 h 1553882"/>
                    <a:gd name="connsiteX33" fmla="*/ 433696 w 1361676"/>
                    <a:gd name="connsiteY33" fmla="*/ 770965 h 1553882"/>
                    <a:gd name="connsiteX34" fmla="*/ 439672 w 1361676"/>
                    <a:gd name="connsiteY34" fmla="*/ 753035 h 1553882"/>
                    <a:gd name="connsiteX35" fmla="*/ 469555 w 1361676"/>
                    <a:gd name="connsiteY35" fmla="*/ 717176 h 1553882"/>
                    <a:gd name="connsiteX36" fmla="*/ 505413 w 1361676"/>
                    <a:gd name="connsiteY36" fmla="*/ 693270 h 1553882"/>
                    <a:gd name="connsiteX37" fmla="*/ 559202 w 1361676"/>
                    <a:gd name="connsiteY37" fmla="*/ 675341 h 1553882"/>
                    <a:gd name="connsiteX38" fmla="*/ 577131 w 1361676"/>
                    <a:gd name="connsiteY38" fmla="*/ 669365 h 1553882"/>
                    <a:gd name="connsiteX39" fmla="*/ 595060 w 1361676"/>
                    <a:gd name="connsiteY39" fmla="*/ 657412 h 1553882"/>
                    <a:gd name="connsiteX40" fmla="*/ 630919 w 1361676"/>
                    <a:gd name="connsiteY40" fmla="*/ 621553 h 1553882"/>
                    <a:gd name="connsiteX41" fmla="*/ 642872 w 1361676"/>
                    <a:gd name="connsiteY41" fmla="*/ 567765 h 1553882"/>
                    <a:gd name="connsiteX42" fmla="*/ 654825 w 1361676"/>
                    <a:gd name="connsiteY42" fmla="*/ 496047 h 1553882"/>
                    <a:gd name="connsiteX43" fmla="*/ 690684 w 1361676"/>
                    <a:gd name="connsiteY43" fmla="*/ 430306 h 1553882"/>
                    <a:gd name="connsiteX44" fmla="*/ 708613 w 1361676"/>
                    <a:gd name="connsiteY44" fmla="*/ 406400 h 1553882"/>
                    <a:gd name="connsiteX45" fmla="*/ 750449 w 1361676"/>
                    <a:gd name="connsiteY45" fmla="*/ 364565 h 1553882"/>
                    <a:gd name="connsiteX46" fmla="*/ 792284 w 1361676"/>
                    <a:gd name="connsiteY46" fmla="*/ 310776 h 1553882"/>
                    <a:gd name="connsiteX47" fmla="*/ 822166 w 1361676"/>
                    <a:gd name="connsiteY47" fmla="*/ 274917 h 1553882"/>
                    <a:gd name="connsiteX48" fmla="*/ 846072 w 1361676"/>
                    <a:gd name="connsiteY48" fmla="*/ 239059 h 1553882"/>
                    <a:gd name="connsiteX49" fmla="*/ 858025 w 1361676"/>
                    <a:gd name="connsiteY49" fmla="*/ 221129 h 1553882"/>
                    <a:gd name="connsiteX50" fmla="*/ 875955 w 1361676"/>
                    <a:gd name="connsiteY50" fmla="*/ 197223 h 1553882"/>
                    <a:gd name="connsiteX51" fmla="*/ 899860 w 1361676"/>
                    <a:gd name="connsiteY51" fmla="*/ 161365 h 1553882"/>
                    <a:gd name="connsiteX52" fmla="*/ 905837 w 1361676"/>
                    <a:gd name="connsiteY52" fmla="*/ 137459 h 1553882"/>
                    <a:gd name="connsiteX53" fmla="*/ 947672 w 1361676"/>
                    <a:gd name="connsiteY53" fmla="*/ 89647 h 1553882"/>
                    <a:gd name="connsiteX54" fmla="*/ 971578 w 1361676"/>
                    <a:gd name="connsiteY54" fmla="*/ 77694 h 1553882"/>
                    <a:gd name="connsiteX55" fmla="*/ 989508 w 1361676"/>
                    <a:gd name="connsiteY55" fmla="*/ 71717 h 1553882"/>
                    <a:gd name="connsiteX56" fmla="*/ 1007437 w 1361676"/>
                    <a:gd name="connsiteY56" fmla="*/ 59765 h 1553882"/>
                    <a:gd name="connsiteX57" fmla="*/ 1025366 w 1361676"/>
                    <a:gd name="connsiteY57" fmla="*/ 53788 h 1553882"/>
                    <a:gd name="connsiteX58" fmla="*/ 1043296 w 1361676"/>
                    <a:gd name="connsiteY58" fmla="*/ 41835 h 1553882"/>
                    <a:gd name="connsiteX59" fmla="*/ 1061225 w 1361676"/>
                    <a:gd name="connsiteY59" fmla="*/ 35859 h 1553882"/>
                    <a:gd name="connsiteX60" fmla="*/ 1085131 w 1361676"/>
                    <a:gd name="connsiteY60" fmla="*/ 23906 h 1553882"/>
                    <a:gd name="connsiteX61" fmla="*/ 1132943 w 1361676"/>
                    <a:gd name="connsiteY61" fmla="*/ 17929 h 1553882"/>
                    <a:gd name="connsiteX62" fmla="*/ 1198684 w 1361676"/>
                    <a:gd name="connsiteY62" fmla="*/ 5976 h 1553882"/>
                    <a:gd name="connsiteX63" fmla="*/ 1294308 w 1361676"/>
                    <a:gd name="connsiteY63" fmla="*/ 0 h 1553882"/>
                    <a:gd name="connsiteX64" fmla="*/ 1306260 w 1361676"/>
                    <a:gd name="connsiteY64" fmla="*/ 65741 h 1553882"/>
                    <a:gd name="connsiteX65" fmla="*/ 1318213 w 1361676"/>
                    <a:gd name="connsiteY65" fmla="*/ 101600 h 1553882"/>
                    <a:gd name="connsiteX66" fmla="*/ 1354072 w 1361676"/>
                    <a:gd name="connsiteY66" fmla="*/ 161365 h 1553882"/>
                    <a:gd name="connsiteX67" fmla="*/ 1354072 w 1361676"/>
                    <a:gd name="connsiteY67" fmla="*/ 298823 h 1553882"/>
                    <a:gd name="connsiteX68" fmla="*/ 1342119 w 1361676"/>
                    <a:gd name="connsiteY68" fmla="*/ 316753 h 1553882"/>
                    <a:gd name="connsiteX69" fmla="*/ 1306260 w 1361676"/>
                    <a:gd name="connsiteY69" fmla="*/ 388470 h 1553882"/>
                    <a:gd name="connsiteX70" fmla="*/ 1252472 w 1361676"/>
                    <a:gd name="connsiteY70" fmla="*/ 424329 h 1553882"/>
                    <a:gd name="connsiteX71" fmla="*/ 1234543 w 1361676"/>
                    <a:gd name="connsiteY71" fmla="*/ 436282 h 1553882"/>
                    <a:gd name="connsiteX72" fmla="*/ 1192708 w 1361676"/>
                    <a:gd name="connsiteY72" fmla="*/ 466165 h 1553882"/>
                    <a:gd name="connsiteX73" fmla="*/ 1138919 w 1361676"/>
                    <a:gd name="connsiteY73" fmla="*/ 502023 h 1553882"/>
                    <a:gd name="connsiteX74" fmla="*/ 1120990 w 1361676"/>
                    <a:gd name="connsiteY74" fmla="*/ 513976 h 1553882"/>
                    <a:gd name="connsiteX75" fmla="*/ 1103060 w 1361676"/>
                    <a:gd name="connsiteY75" fmla="*/ 525929 h 1553882"/>
                    <a:gd name="connsiteX76" fmla="*/ 1073178 w 1361676"/>
                    <a:gd name="connsiteY76" fmla="*/ 561788 h 1553882"/>
                    <a:gd name="connsiteX77" fmla="*/ 1043296 w 1361676"/>
                    <a:gd name="connsiteY77" fmla="*/ 597647 h 1553882"/>
                    <a:gd name="connsiteX78" fmla="*/ 1037319 w 1361676"/>
                    <a:gd name="connsiteY78" fmla="*/ 621553 h 1553882"/>
                    <a:gd name="connsiteX79" fmla="*/ 1019390 w 1361676"/>
                    <a:gd name="connsiteY79" fmla="*/ 639482 h 1553882"/>
                    <a:gd name="connsiteX80" fmla="*/ 1007437 w 1361676"/>
                    <a:gd name="connsiteY80" fmla="*/ 657412 h 1553882"/>
                    <a:gd name="connsiteX81" fmla="*/ 1001460 w 1361676"/>
                    <a:gd name="connsiteY81" fmla="*/ 675341 h 1553882"/>
                    <a:gd name="connsiteX82" fmla="*/ 971578 w 1361676"/>
                    <a:gd name="connsiteY82" fmla="*/ 717176 h 1553882"/>
                    <a:gd name="connsiteX83" fmla="*/ 941696 w 1361676"/>
                    <a:gd name="connsiteY83" fmla="*/ 770965 h 1553882"/>
                    <a:gd name="connsiteX84" fmla="*/ 905837 w 1361676"/>
                    <a:gd name="connsiteY84" fmla="*/ 830729 h 1553882"/>
                    <a:gd name="connsiteX85" fmla="*/ 893884 w 1361676"/>
                    <a:gd name="connsiteY85" fmla="*/ 848659 h 1553882"/>
                    <a:gd name="connsiteX86" fmla="*/ 875955 w 1361676"/>
                    <a:gd name="connsiteY86" fmla="*/ 860612 h 1553882"/>
                    <a:gd name="connsiteX87" fmla="*/ 822166 w 1361676"/>
                    <a:gd name="connsiteY87" fmla="*/ 920376 h 1553882"/>
                    <a:gd name="connsiteX88" fmla="*/ 756425 w 1361676"/>
                    <a:gd name="connsiteY88" fmla="*/ 980141 h 1553882"/>
                    <a:gd name="connsiteX89" fmla="*/ 738496 w 1361676"/>
                    <a:gd name="connsiteY89" fmla="*/ 998070 h 1553882"/>
                    <a:gd name="connsiteX90" fmla="*/ 714590 w 1361676"/>
                    <a:gd name="connsiteY90" fmla="*/ 1033929 h 1553882"/>
                    <a:gd name="connsiteX91" fmla="*/ 690684 w 1361676"/>
                    <a:gd name="connsiteY91" fmla="*/ 1075765 h 1553882"/>
                    <a:gd name="connsiteX92" fmla="*/ 684708 w 1361676"/>
                    <a:gd name="connsiteY92" fmla="*/ 1093694 h 1553882"/>
                    <a:gd name="connsiteX93" fmla="*/ 660802 w 1361676"/>
                    <a:gd name="connsiteY93" fmla="*/ 1129553 h 1553882"/>
                    <a:gd name="connsiteX94" fmla="*/ 654825 w 1361676"/>
                    <a:gd name="connsiteY94" fmla="*/ 1147482 h 1553882"/>
                    <a:gd name="connsiteX95" fmla="*/ 636896 w 1361676"/>
                    <a:gd name="connsiteY95" fmla="*/ 1159435 h 1553882"/>
                    <a:gd name="connsiteX96" fmla="*/ 601037 w 1361676"/>
                    <a:gd name="connsiteY96" fmla="*/ 1213223 h 1553882"/>
                    <a:gd name="connsiteX97" fmla="*/ 589084 w 1361676"/>
                    <a:gd name="connsiteY97" fmla="*/ 1231153 h 1553882"/>
                    <a:gd name="connsiteX98" fmla="*/ 577131 w 1361676"/>
                    <a:gd name="connsiteY98" fmla="*/ 1249082 h 1553882"/>
                    <a:gd name="connsiteX99" fmla="*/ 571155 w 1361676"/>
                    <a:gd name="connsiteY99" fmla="*/ 1267012 h 1553882"/>
                    <a:gd name="connsiteX100" fmla="*/ 577131 w 1361676"/>
                    <a:gd name="connsiteY100" fmla="*/ 1290917 h 1553882"/>
                    <a:gd name="connsiteX101" fmla="*/ 553225 w 1361676"/>
                    <a:gd name="connsiteY101" fmla="*/ 1296894 h 1553882"/>
                    <a:gd name="connsiteX102" fmla="*/ 511390 w 1361676"/>
                    <a:gd name="connsiteY102" fmla="*/ 1308847 h 1553882"/>
                    <a:gd name="connsiteX103" fmla="*/ 451625 w 1361676"/>
                    <a:gd name="connsiteY103" fmla="*/ 1314823 h 1553882"/>
                    <a:gd name="connsiteX104" fmla="*/ 433696 w 1361676"/>
                    <a:gd name="connsiteY104" fmla="*/ 1320800 h 1553882"/>
                    <a:gd name="connsiteX105" fmla="*/ 415766 w 1361676"/>
                    <a:gd name="connsiteY105" fmla="*/ 1410447 h 1553882"/>
                    <a:gd name="connsiteX106" fmla="*/ 338072 w 1361676"/>
                    <a:gd name="connsiteY106" fmla="*/ 1398494 h 1553882"/>
                    <a:gd name="connsiteX107" fmla="*/ 302213 w 1361676"/>
                    <a:gd name="connsiteY107" fmla="*/ 1386541 h 1553882"/>
                    <a:gd name="connsiteX108" fmla="*/ 284284 w 1361676"/>
                    <a:gd name="connsiteY108" fmla="*/ 1380565 h 1553882"/>
                    <a:gd name="connsiteX109" fmla="*/ 278308 w 1361676"/>
                    <a:gd name="connsiteY109" fmla="*/ 1398494 h 1553882"/>
                    <a:gd name="connsiteX110" fmla="*/ 284284 w 1361676"/>
                    <a:gd name="connsiteY110" fmla="*/ 1446306 h 1553882"/>
                    <a:gd name="connsiteX111" fmla="*/ 302213 w 1361676"/>
                    <a:gd name="connsiteY111" fmla="*/ 1464235 h 1553882"/>
                    <a:gd name="connsiteX112" fmla="*/ 338072 w 1361676"/>
                    <a:gd name="connsiteY112" fmla="*/ 1488141 h 1553882"/>
                    <a:gd name="connsiteX113" fmla="*/ 361978 w 1361676"/>
                    <a:gd name="connsiteY113" fmla="*/ 1494117 h 1553882"/>
                    <a:gd name="connsiteX114" fmla="*/ 379908 w 1361676"/>
                    <a:gd name="connsiteY114" fmla="*/ 1500094 h 1553882"/>
                    <a:gd name="connsiteX115" fmla="*/ 499437 w 1361676"/>
                    <a:gd name="connsiteY115" fmla="*/ 1512047 h 1553882"/>
                    <a:gd name="connsiteX116" fmla="*/ 475531 w 1361676"/>
                    <a:gd name="connsiteY116" fmla="*/ 1518023 h 1553882"/>
                    <a:gd name="connsiteX117" fmla="*/ 421743 w 1361676"/>
                    <a:gd name="connsiteY117" fmla="*/ 1512047 h 1553882"/>
                    <a:gd name="connsiteX118" fmla="*/ 385884 w 1361676"/>
                    <a:gd name="connsiteY118" fmla="*/ 1500094 h 1553882"/>
                    <a:gd name="connsiteX119" fmla="*/ 367955 w 1361676"/>
                    <a:gd name="connsiteY119" fmla="*/ 1494117 h 1553882"/>
                    <a:gd name="connsiteX120" fmla="*/ 338072 w 1361676"/>
                    <a:gd name="connsiteY120" fmla="*/ 1482165 h 1553882"/>
                    <a:gd name="connsiteX121" fmla="*/ 260378 w 1361676"/>
                    <a:gd name="connsiteY121" fmla="*/ 1470212 h 1553882"/>
                    <a:gd name="connsiteX122" fmla="*/ 242449 w 1361676"/>
                    <a:gd name="connsiteY122" fmla="*/ 1476188 h 1553882"/>
                    <a:gd name="connsiteX123" fmla="*/ 230496 w 1361676"/>
                    <a:gd name="connsiteY123" fmla="*/ 1512047 h 1553882"/>
                    <a:gd name="connsiteX124" fmla="*/ 224519 w 1361676"/>
                    <a:gd name="connsiteY124" fmla="*/ 1547906 h 1553882"/>
                    <a:gd name="connsiteX125" fmla="*/ 200613 w 1361676"/>
                    <a:gd name="connsiteY125" fmla="*/ 1553882 h 1553882"/>
                    <a:gd name="connsiteX126" fmla="*/ 104990 w 1361676"/>
                    <a:gd name="connsiteY126" fmla="*/ 1547906 h 1553882"/>
                    <a:gd name="connsiteX127" fmla="*/ 101162 w 1361676"/>
                    <a:gd name="connsiteY127" fmla="*/ 1507378 h 1553882"/>
                    <a:gd name="connsiteX0" fmla="*/ 101664 w 1362178"/>
                    <a:gd name="connsiteY0" fmla="*/ 1507378 h 1553882"/>
                    <a:gd name="connsiteX1" fmla="*/ 63423 w 1362178"/>
                    <a:gd name="connsiteY1" fmla="*/ 1484592 h 1553882"/>
                    <a:gd name="connsiteX2" fmla="*/ 1465 w 1362178"/>
                    <a:gd name="connsiteY2" fmla="*/ 1402276 h 1553882"/>
                    <a:gd name="connsiteX3" fmla="*/ 93399 w 1362178"/>
                    <a:gd name="connsiteY3" fmla="*/ 1468717 h 1553882"/>
                    <a:gd name="connsiteX4" fmla="*/ 1558 w 1362178"/>
                    <a:gd name="connsiteY4" fmla="*/ 1325609 h 1553882"/>
                    <a:gd name="connsiteX5" fmla="*/ 141351 w 1362178"/>
                    <a:gd name="connsiteY5" fmla="*/ 1243106 h 1553882"/>
                    <a:gd name="connsiteX6" fmla="*/ 159280 w 1362178"/>
                    <a:gd name="connsiteY6" fmla="*/ 1267012 h 1553882"/>
                    <a:gd name="connsiteX7" fmla="*/ 189162 w 1362178"/>
                    <a:gd name="connsiteY7" fmla="*/ 1302870 h 1553882"/>
                    <a:gd name="connsiteX8" fmla="*/ 213068 w 1362178"/>
                    <a:gd name="connsiteY8" fmla="*/ 1314823 h 1553882"/>
                    <a:gd name="connsiteX9" fmla="*/ 219045 w 1362178"/>
                    <a:gd name="connsiteY9" fmla="*/ 1296894 h 1553882"/>
                    <a:gd name="connsiteX10" fmla="*/ 219045 w 1362178"/>
                    <a:gd name="connsiteY10" fmla="*/ 1153459 h 1553882"/>
                    <a:gd name="connsiteX11" fmla="*/ 213068 w 1362178"/>
                    <a:gd name="connsiteY11" fmla="*/ 1135529 h 1553882"/>
                    <a:gd name="connsiteX12" fmla="*/ 195139 w 1362178"/>
                    <a:gd name="connsiteY12" fmla="*/ 1069788 h 1553882"/>
                    <a:gd name="connsiteX13" fmla="*/ 189162 w 1362178"/>
                    <a:gd name="connsiteY13" fmla="*/ 1051859 h 1553882"/>
                    <a:gd name="connsiteX14" fmla="*/ 195139 w 1362178"/>
                    <a:gd name="connsiteY14" fmla="*/ 1087717 h 1553882"/>
                    <a:gd name="connsiteX15" fmla="*/ 225021 w 1362178"/>
                    <a:gd name="connsiteY15" fmla="*/ 1141506 h 1553882"/>
                    <a:gd name="connsiteX16" fmla="*/ 242951 w 1362178"/>
                    <a:gd name="connsiteY16" fmla="*/ 1159435 h 1553882"/>
                    <a:gd name="connsiteX17" fmla="*/ 260880 w 1362178"/>
                    <a:gd name="connsiteY17" fmla="*/ 1165412 h 1553882"/>
                    <a:gd name="connsiteX18" fmla="*/ 308692 w 1362178"/>
                    <a:gd name="connsiteY18" fmla="*/ 1159435 h 1553882"/>
                    <a:gd name="connsiteX19" fmla="*/ 314668 w 1362178"/>
                    <a:gd name="connsiteY19" fmla="*/ 1141506 h 1553882"/>
                    <a:gd name="connsiteX20" fmla="*/ 308692 w 1362178"/>
                    <a:gd name="connsiteY20" fmla="*/ 1087717 h 1553882"/>
                    <a:gd name="connsiteX21" fmla="*/ 302715 w 1362178"/>
                    <a:gd name="connsiteY21" fmla="*/ 1063812 h 1553882"/>
                    <a:gd name="connsiteX22" fmla="*/ 284786 w 1362178"/>
                    <a:gd name="connsiteY22" fmla="*/ 1027953 h 1553882"/>
                    <a:gd name="connsiteX23" fmla="*/ 266857 w 1362178"/>
                    <a:gd name="connsiteY23" fmla="*/ 1010023 h 1553882"/>
                    <a:gd name="connsiteX24" fmla="*/ 272833 w 1362178"/>
                    <a:gd name="connsiteY24" fmla="*/ 932329 h 1553882"/>
                    <a:gd name="connsiteX25" fmla="*/ 296739 w 1362178"/>
                    <a:gd name="connsiteY25" fmla="*/ 950259 h 1553882"/>
                    <a:gd name="connsiteX26" fmla="*/ 314668 w 1362178"/>
                    <a:gd name="connsiteY26" fmla="*/ 962212 h 1553882"/>
                    <a:gd name="connsiteX27" fmla="*/ 338574 w 1362178"/>
                    <a:gd name="connsiteY27" fmla="*/ 974165 h 1553882"/>
                    <a:gd name="connsiteX28" fmla="*/ 356504 w 1362178"/>
                    <a:gd name="connsiteY28" fmla="*/ 992094 h 1553882"/>
                    <a:gd name="connsiteX29" fmla="*/ 374433 w 1362178"/>
                    <a:gd name="connsiteY29" fmla="*/ 986117 h 1553882"/>
                    <a:gd name="connsiteX30" fmla="*/ 380410 w 1362178"/>
                    <a:gd name="connsiteY30" fmla="*/ 968188 h 1553882"/>
                    <a:gd name="connsiteX31" fmla="*/ 386386 w 1362178"/>
                    <a:gd name="connsiteY31" fmla="*/ 842682 h 1553882"/>
                    <a:gd name="connsiteX32" fmla="*/ 416268 w 1362178"/>
                    <a:gd name="connsiteY32" fmla="*/ 806823 h 1553882"/>
                    <a:gd name="connsiteX33" fmla="*/ 434198 w 1362178"/>
                    <a:gd name="connsiteY33" fmla="*/ 770965 h 1553882"/>
                    <a:gd name="connsiteX34" fmla="*/ 440174 w 1362178"/>
                    <a:gd name="connsiteY34" fmla="*/ 753035 h 1553882"/>
                    <a:gd name="connsiteX35" fmla="*/ 470057 w 1362178"/>
                    <a:gd name="connsiteY35" fmla="*/ 717176 h 1553882"/>
                    <a:gd name="connsiteX36" fmla="*/ 505915 w 1362178"/>
                    <a:gd name="connsiteY36" fmla="*/ 693270 h 1553882"/>
                    <a:gd name="connsiteX37" fmla="*/ 559704 w 1362178"/>
                    <a:gd name="connsiteY37" fmla="*/ 675341 h 1553882"/>
                    <a:gd name="connsiteX38" fmla="*/ 577633 w 1362178"/>
                    <a:gd name="connsiteY38" fmla="*/ 669365 h 1553882"/>
                    <a:gd name="connsiteX39" fmla="*/ 595562 w 1362178"/>
                    <a:gd name="connsiteY39" fmla="*/ 657412 h 1553882"/>
                    <a:gd name="connsiteX40" fmla="*/ 631421 w 1362178"/>
                    <a:gd name="connsiteY40" fmla="*/ 621553 h 1553882"/>
                    <a:gd name="connsiteX41" fmla="*/ 643374 w 1362178"/>
                    <a:gd name="connsiteY41" fmla="*/ 567765 h 1553882"/>
                    <a:gd name="connsiteX42" fmla="*/ 655327 w 1362178"/>
                    <a:gd name="connsiteY42" fmla="*/ 496047 h 1553882"/>
                    <a:gd name="connsiteX43" fmla="*/ 691186 w 1362178"/>
                    <a:gd name="connsiteY43" fmla="*/ 430306 h 1553882"/>
                    <a:gd name="connsiteX44" fmla="*/ 709115 w 1362178"/>
                    <a:gd name="connsiteY44" fmla="*/ 406400 h 1553882"/>
                    <a:gd name="connsiteX45" fmla="*/ 750951 w 1362178"/>
                    <a:gd name="connsiteY45" fmla="*/ 364565 h 1553882"/>
                    <a:gd name="connsiteX46" fmla="*/ 792786 w 1362178"/>
                    <a:gd name="connsiteY46" fmla="*/ 310776 h 1553882"/>
                    <a:gd name="connsiteX47" fmla="*/ 822668 w 1362178"/>
                    <a:gd name="connsiteY47" fmla="*/ 274917 h 1553882"/>
                    <a:gd name="connsiteX48" fmla="*/ 846574 w 1362178"/>
                    <a:gd name="connsiteY48" fmla="*/ 239059 h 1553882"/>
                    <a:gd name="connsiteX49" fmla="*/ 858527 w 1362178"/>
                    <a:gd name="connsiteY49" fmla="*/ 221129 h 1553882"/>
                    <a:gd name="connsiteX50" fmla="*/ 876457 w 1362178"/>
                    <a:gd name="connsiteY50" fmla="*/ 197223 h 1553882"/>
                    <a:gd name="connsiteX51" fmla="*/ 900362 w 1362178"/>
                    <a:gd name="connsiteY51" fmla="*/ 161365 h 1553882"/>
                    <a:gd name="connsiteX52" fmla="*/ 906339 w 1362178"/>
                    <a:gd name="connsiteY52" fmla="*/ 137459 h 1553882"/>
                    <a:gd name="connsiteX53" fmla="*/ 948174 w 1362178"/>
                    <a:gd name="connsiteY53" fmla="*/ 89647 h 1553882"/>
                    <a:gd name="connsiteX54" fmla="*/ 972080 w 1362178"/>
                    <a:gd name="connsiteY54" fmla="*/ 77694 h 1553882"/>
                    <a:gd name="connsiteX55" fmla="*/ 990010 w 1362178"/>
                    <a:gd name="connsiteY55" fmla="*/ 71717 h 1553882"/>
                    <a:gd name="connsiteX56" fmla="*/ 1007939 w 1362178"/>
                    <a:gd name="connsiteY56" fmla="*/ 59765 h 1553882"/>
                    <a:gd name="connsiteX57" fmla="*/ 1025868 w 1362178"/>
                    <a:gd name="connsiteY57" fmla="*/ 53788 h 1553882"/>
                    <a:gd name="connsiteX58" fmla="*/ 1043798 w 1362178"/>
                    <a:gd name="connsiteY58" fmla="*/ 41835 h 1553882"/>
                    <a:gd name="connsiteX59" fmla="*/ 1061727 w 1362178"/>
                    <a:gd name="connsiteY59" fmla="*/ 35859 h 1553882"/>
                    <a:gd name="connsiteX60" fmla="*/ 1085633 w 1362178"/>
                    <a:gd name="connsiteY60" fmla="*/ 23906 h 1553882"/>
                    <a:gd name="connsiteX61" fmla="*/ 1133445 w 1362178"/>
                    <a:gd name="connsiteY61" fmla="*/ 17929 h 1553882"/>
                    <a:gd name="connsiteX62" fmla="*/ 1199186 w 1362178"/>
                    <a:gd name="connsiteY62" fmla="*/ 5976 h 1553882"/>
                    <a:gd name="connsiteX63" fmla="*/ 1294810 w 1362178"/>
                    <a:gd name="connsiteY63" fmla="*/ 0 h 1553882"/>
                    <a:gd name="connsiteX64" fmla="*/ 1306762 w 1362178"/>
                    <a:gd name="connsiteY64" fmla="*/ 65741 h 1553882"/>
                    <a:gd name="connsiteX65" fmla="*/ 1318715 w 1362178"/>
                    <a:gd name="connsiteY65" fmla="*/ 101600 h 1553882"/>
                    <a:gd name="connsiteX66" fmla="*/ 1354574 w 1362178"/>
                    <a:gd name="connsiteY66" fmla="*/ 161365 h 1553882"/>
                    <a:gd name="connsiteX67" fmla="*/ 1354574 w 1362178"/>
                    <a:gd name="connsiteY67" fmla="*/ 298823 h 1553882"/>
                    <a:gd name="connsiteX68" fmla="*/ 1342621 w 1362178"/>
                    <a:gd name="connsiteY68" fmla="*/ 316753 h 1553882"/>
                    <a:gd name="connsiteX69" fmla="*/ 1306762 w 1362178"/>
                    <a:gd name="connsiteY69" fmla="*/ 388470 h 1553882"/>
                    <a:gd name="connsiteX70" fmla="*/ 1252974 w 1362178"/>
                    <a:gd name="connsiteY70" fmla="*/ 424329 h 1553882"/>
                    <a:gd name="connsiteX71" fmla="*/ 1235045 w 1362178"/>
                    <a:gd name="connsiteY71" fmla="*/ 436282 h 1553882"/>
                    <a:gd name="connsiteX72" fmla="*/ 1193210 w 1362178"/>
                    <a:gd name="connsiteY72" fmla="*/ 466165 h 1553882"/>
                    <a:gd name="connsiteX73" fmla="*/ 1139421 w 1362178"/>
                    <a:gd name="connsiteY73" fmla="*/ 502023 h 1553882"/>
                    <a:gd name="connsiteX74" fmla="*/ 1121492 w 1362178"/>
                    <a:gd name="connsiteY74" fmla="*/ 513976 h 1553882"/>
                    <a:gd name="connsiteX75" fmla="*/ 1103562 w 1362178"/>
                    <a:gd name="connsiteY75" fmla="*/ 525929 h 1553882"/>
                    <a:gd name="connsiteX76" fmla="*/ 1073680 w 1362178"/>
                    <a:gd name="connsiteY76" fmla="*/ 561788 h 1553882"/>
                    <a:gd name="connsiteX77" fmla="*/ 1043798 w 1362178"/>
                    <a:gd name="connsiteY77" fmla="*/ 597647 h 1553882"/>
                    <a:gd name="connsiteX78" fmla="*/ 1037821 w 1362178"/>
                    <a:gd name="connsiteY78" fmla="*/ 621553 h 1553882"/>
                    <a:gd name="connsiteX79" fmla="*/ 1019892 w 1362178"/>
                    <a:gd name="connsiteY79" fmla="*/ 639482 h 1553882"/>
                    <a:gd name="connsiteX80" fmla="*/ 1007939 w 1362178"/>
                    <a:gd name="connsiteY80" fmla="*/ 657412 h 1553882"/>
                    <a:gd name="connsiteX81" fmla="*/ 1001962 w 1362178"/>
                    <a:gd name="connsiteY81" fmla="*/ 675341 h 1553882"/>
                    <a:gd name="connsiteX82" fmla="*/ 972080 w 1362178"/>
                    <a:gd name="connsiteY82" fmla="*/ 717176 h 1553882"/>
                    <a:gd name="connsiteX83" fmla="*/ 942198 w 1362178"/>
                    <a:gd name="connsiteY83" fmla="*/ 770965 h 1553882"/>
                    <a:gd name="connsiteX84" fmla="*/ 906339 w 1362178"/>
                    <a:gd name="connsiteY84" fmla="*/ 830729 h 1553882"/>
                    <a:gd name="connsiteX85" fmla="*/ 894386 w 1362178"/>
                    <a:gd name="connsiteY85" fmla="*/ 848659 h 1553882"/>
                    <a:gd name="connsiteX86" fmla="*/ 876457 w 1362178"/>
                    <a:gd name="connsiteY86" fmla="*/ 860612 h 1553882"/>
                    <a:gd name="connsiteX87" fmla="*/ 822668 w 1362178"/>
                    <a:gd name="connsiteY87" fmla="*/ 920376 h 1553882"/>
                    <a:gd name="connsiteX88" fmla="*/ 756927 w 1362178"/>
                    <a:gd name="connsiteY88" fmla="*/ 980141 h 1553882"/>
                    <a:gd name="connsiteX89" fmla="*/ 738998 w 1362178"/>
                    <a:gd name="connsiteY89" fmla="*/ 998070 h 1553882"/>
                    <a:gd name="connsiteX90" fmla="*/ 715092 w 1362178"/>
                    <a:gd name="connsiteY90" fmla="*/ 1033929 h 1553882"/>
                    <a:gd name="connsiteX91" fmla="*/ 691186 w 1362178"/>
                    <a:gd name="connsiteY91" fmla="*/ 1075765 h 1553882"/>
                    <a:gd name="connsiteX92" fmla="*/ 685210 w 1362178"/>
                    <a:gd name="connsiteY92" fmla="*/ 1093694 h 1553882"/>
                    <a:gd name="connsiteX93" fmla="*/ 661304 w 1362178"/>
                    <a:gd name="connsiteY93" fmla="*/ 1129553 h 1553882"/>
                    <a:gd name="connsiteX94" fmla="*/ 655327 w 1362178"/>
                    <a:gd name="connsiteY94" fmla="*/ 1147482 h 1553882"/>
                    <a:gd name="connsiteX95" fmla="*/ 637398 w 1362178"/>
                    <a:gd name="connsiteY95" fmla="*/ 1159435 h 1553882"/>
                    <a:gd name="connsiteX96" fmla="*/ 601539 w 1362178"/>
                    <a:gd name="connsiteY96" fmla="*/ 1213223 h 1553882"/>
                    <a:gd name="connsiteX97" fmla="*/ 589586 w 1362178"/>
                    <a:gd name="connsiteY97" fmla="*/ 1231153 h 1553882"/>
                    <a:gd name="connsiteX98" fmla="*/ 577633 w 1362178"/>
                    <a:gd name="connsiteY98" fmla="*/ 1249082 h 1553882"/>
                    <a:gd name="connsiteX99" fmla="*/ 571657 w 1362178"/>
                    <a:gd name="connsiteY99" fmla="*/ 1267012 h 1553882"/>
                    <a:gd name="connsiteX100" fmla="*/ 577633 w 1362178"/>
                    <a:gd name="connsiteY100" fmla="*/ 1290917 h 1553882"/>
                    <a:gd name="connsiteX101" fmla="*/ 553727 w 1362178"/>
                    <a:gd name="connsiteY101" fmla="*/ 1296894 h 1553882"/>
                    <a:gd name="connsiteX102" fmla="*/ 511892 w 1362178"/>
                    <a:gd name="connsiteY102" fmla="*/ 1308847 h 1553882"/>
                    <a:gd name="connsiteX103" fmla="*/ 452127 w 1362178"/>
                    <a:gd name="connsiteY103" fmla="*/ 1314823 h 1553882"/>
                    <a:gd name="connsiteX104" fmla="*/ 434198 w 1362178"/>
                    <a:gd name="connsiteY104" fmla="*/ 1320800 h 1553882"/>
                    <a:gd name="connsiteX105" fmla="*/ 416268 w 1362178"/>
                    <a:gd name="connsiteY105" fmla="*/ 1410447 h 1553882"/>
                    <a:gd name="connsiteX106" fmla="*/ 338574 w 1362178"/>
                    <a:gd name="connsiteY106" fmla="*/ 1398494 h 1553882"/>
                    <a:gd name="connsiteX107" fmla="*/ 302715 w 1362178"/>
                    <a:gd name="connsiteY107" fmla="*/ 1386541 h 1553882"/>
                    <a:gd name="connsiteX108" fmla="*/ 284786 w 1362178"/>
                    <a:gd name="connsiteY108" fmla="*/ 1380565 h 1553882"/>
                    <a:gd name="connsiteX109" fmla="*/ 278810 w 1362178"/>
                    <a:gd name="connsiteY109" fmla="*/ 1398494 h 1553882"/>
                    <a:gd name="connsiteX110" fmla="*/ 284786 w 1362178"/>
                    <a:gd name="connsiteY110" fmla="*/ 1446306 h 1553882"/>
                    <a:gd name="connsiteX111" fmla="*/ 302715 w 1362178"/>
                    <a:gd name="connsiteY111" fmla="*/ 1464235 h 1553882"/>
                    <a:gd name="connsiteX112" fmla="*/ 338574 w 1362178"/>
                    <a:gd name="connsiteY112" fmla="*/ 1488141 h 1553882"/>
                    <a:gd name="connsiteX113" fmla="*/ 362480 w 1362178"/>
                    <a:gd name="connsiteY113" fmla="*/ 1494117 h 1553882"/>
                    <a:gd name="connsiteX114" fmla="*/ 380410 w 1362178"/>
                    <a:gd name="connsiteY114" fmla="*/ 1500094 h 1553882"/>
                    <a:gd name="connsiteX115" fmla="*/ 499939 w 1362178"/>
                    <a:gd name="connsiteY115" fmla="*/ 1512047 h 1553882"/>
                    <a:gd name="connsiteX116" fmla="*/ 476033 w 1362178"/>
                    <a:gd name="connsiteY116" fmla="*/ 1518023 h 1553882"/>
                    <a:gd name="connsiteX117" fmla="*/ 422245 w 1362178"/>
                    <a:gd name="connsiteY117" fmla="*/ 1512047 h 1553882"/>
                    <a:gd name="connsiteX118" fmla="*/ 386386 w 1362178"/>
                    <a:gd name="connsiteY118" fmla="*/ 1500094 h 1553882"/>
                    <a:gd name="connsiteX119" fmla="*/ 368457 w 1362178"/>
                    <a:gd name="connsiteY119" fmla="*/ 1494117 h 1553882"/>
                    <a:gd name="connsiteX120" fmla="*/ 338574 w 1362178"/>
                    <a:gd name="connsiteY120" fmla="*/ 1482165 h 1553882"/>
                    <a:gd name="connsiteX121" fmla="*/ 260880 w 1362178"/>
                    <a:gd name="connsiteY121" fmla="*/ 1470212 h 1553882"/>
                    <a:gd name="connsiteX122" fmla="*/ 242951 w 1362178"/>
                    <a:gd name="connsiteY122" fmla="*/ 1476188 h 1553882"/>
                    <a:gd name="connsiteX123" fmla="*/ 230998 w 1362178"/>
                    <a:gd name="connsiteY123" fmla="*/ 1512047 h 1553882"/>
                    <a:gd name="connsiteX124" fmla="*/ 225021 w 1362178"/>
                    <a:gd name="connsiteY124" fmla="*/ 1547906 h 1553882"/>
                    <a:gd name="connsiteX125" fmla="*/ 201115 w 1362178"/>
                    <a:gd name="connsiteY125" fmla="*/ 1553882 h 1553882"/>
                    <a:gd name="connsiteX126" fmla="*/ 105492 w 1362178"/>
                    <a:gd name="connsiteY126" fmla="*/ 1547906 h 1553882"/>
                    <a:gd name="connsiteX127" fmla="*/ 101664 w 1362178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35180 w 1380939"/>
                    <a:gd name="connsiteY6" fmla="*/ 127415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361 w 1380875"/>
                    <a:gd name="connsiteY0" fmla="*/ 1507378 h 1553882"/>
                    <a:gd name="connsiteX1" fmla="*/ 86883 w 1380875"/>
                    <a:gd name="connsiteY1" fmla="*/ 1484592 h 1553882"/>
                    <a:gd name="connsiteX2" fmla="*/ 1112 w 1380875"/>
                    <a:gd name="connsiteY2" fmla="*/ 1378464 h 1553882"/>
                    <a:gd name="connsiteX3" fmla="*/ 112096 w 1380875"/>
                    <a:gd name="connsiteY3" fmla="*/ 1468717 h 1553882"/>
                    <a:gd name="connsiteX4" fmla="*/ 32161 w 1380875"/>
                    <a:gd name="connsiteY4" fmla="*/ 1308940 h 1553882"/>
                    <a:gd name="connsiteX5" fmla="*/ 131474 w 1380875"/>
                    <a:gd name="connsiteY5" fmla="*/ 1419319 h 1553882"/>
                    <a:gd name="connsiteX6" fmla="*/ 135116 w 1380875"/>
                    <a:gd name="connsiteY6" fmla="*/ 1274155 h 1553882"/>
                    <a:gd name="connsiteX7" fmla="*/ 207859 w 1380875"/>
                    <a:gd name="connsiteY7" fmla="*/ 1302870 h 1553882"/>
                    <a:gd name="connsiteX8" fmla="*/ 231765 w 1380875"/>
                    <a:gd name="connsiteY8" fmla="*/ 1314823 h 1553882"/>
                    <a:gd name="connsiteX9" fmla="*/ 237742 w 1380875"/>
                    <a:gd name="connsiteY9" fmla="*/ 1296894 h 1553882"/>
                    <a:gd name="connsiteX10" fmla="*/ 237742 w 1380875"/>
                    <a:gd name="connsiteY10" fmla="*/ 1153459 h 1553882"/>
                    <a:gd name="connsiteX11" fmla="*/ 231765 w 1380875"/>
                    <a:gd name="connsiteY11" fmla="*/ 1135529 h 1553882"/>
                    <a:gd name="connsiteX12" fmla="*/ 213836 w 1380875"/>
                    <a:gd name="connsiteY12" fmla="*/ 1069788 h 1553882"/>
                    <a:gd name="connsiteX13" fmla="*/ 207859 w 1380875"/>
                    <a:gd name="connsiteY13" fmla="*/ 1051859 h 1553882"/>
                    <a:gd name="connsiteX14" fmla="*/ 213836 w 1380875"/>
                    <a:gd name="connsiteY14" fmla="*/ 1087717 h 1553882"/>
                    <a:gd name="connsiteX15" fmla="*/ 243718 w 1380875"/>
                    <a:gd name="connsiteY15" fmla="*/ 1141506 h 1553882"/>
                    <a:gd name="connsiteX16" fmla="*/ 261648 w 1380875"/>
                    <a:gd name="connsiteY16" fmla="*/ 1159435 h 1553882"/>
                    <a:gd name="connsiteX17" fmla="*/ 279577 w 1380875"/>
                    <a:gd name="connsiteY17" fmla="*/ 1165412 h 1553882"/>
                    <a:gd name="connsiteX18" fmla="*/ 327389 w 1380875"/>
                    <a:gd name="connsiteY18" fmla="*/ 1159435 h 1553882"/>
                    <a:gd name="connsiteX19" fmla="*/ 333365 w 1380875"/>
                    <a:gd name="connsiteY19" fmla="*/ 1141506 h 1553882"/>
                    <a:gd name="connsiteX20" fmla="*/ 327389 w 1380875"/>
                    <a:gd name="connsiteY20" fmla="*/ 1087717 h 1553882"/>
                    <a:gd name="connsiteX21" fmla="*/ 321412 w 1380875"/>
                    <a:gd name="connsiteY21" fmla="*/ 1063812 h 1553882"/>
                    <a:gd name="connsiteX22" fmla="*/ 303483 w 1380875"/>
                    <a:gd name="connsiteY22" fmla="*/ 1027953 h 1553882"/>
                    <a:gd name="connsiteX23" fmla="*/ 285554 w 1380875"/>
                    <a:gd name="connsiteY23" fmla="*/ 1010023 h 1553882"/>
                    <a:gd name="connsiteX24" fmla="*/ 291530 w 1380875"/>
                    <a:gd name="connsiteY24" fmla="*/ 932329 h 1553882"/>
                    <a:gd name="connsiteX25" fmla="*/ 315436 w 1380875"/>
                    <a:gd name="connsiteY25" fmla="*/ 950259 h 1553882"/>
                    <a:gd name="connsiteX26" fmla="*/ 333365 w 1380875"/>
                    <a:gd name="connsiteY26" fmla="*/ 962212 h 1553882"/>
                    <a:gd name="connsiteX27" fmla="*/ 357271 w 1380875"/>
                    <a:gd name="connsiteY27" fmla="*/ 974165 h 1553882"/>
                    <a:gd name="connsiteX28" fmla="*/ 375201 w 1380875"/>
                    <a:gd name="connsiteY28" fmla="*/ 992094 h 1553882"/>
                    <a:gd name="connsiteX29" fmla="*/ 393130 w 1380875"/>
                    <a:gd name="connsiteY29" fmla="*/ 986117 h 1553882"/>
                    <a:gd name="connsiteX30" fmla="*/ 399107 w 1380875"/>
                    <a:gd name="connsiteY30" fmla="*/ 968188 h 1553882"/>
                    <a:gd name="connsiteX31" fmla="*/ 405083 w 1380875"/>
                    <a:gd name="connsiteY31" fmla="*/ 842682 h 1553882"/>
                    <a:gd name="connsiteX32" fmla="*/ 434965 w 1380875"/>
                    <a:gd name="connsiteY32" fmla="*/ 806823 h 1553882"/>
                    <a:gd name="connsiteX33" fmla="*/ 452895 w 1380875"/>
                    <a:gd name="connsiteY33" fmla="*/ 770965 h 1553882"/>
                    <a:gd name="connsiteX34" fmla="*/ 458871 w 1380875"/>
                    <a:gd name="connsiteY34" fmla="*/ 753035 h 1553882"/>
                    <a:gd name="connsiteX35" fmla="*/ 488754 w 1380875"/>
                    <a:gd name="connsiteY35" fmla="*/ 717176 h 1553882"/>
                    <a:gd name="connsiteX36" fmla="*/ 524612 w 1380875"/>
                    <a:gd name="connsiteY36" fmla="*/ 693270 h 1553882"/>
                    <a:gd name="connsiteX37" fmla="*/ 578401 w 1380875"/>
                    <a:gd name="connsiteY37" fmla="*/ 675341 h 1553882"/>
                    <a:gd name="connsiteX38" fmla="*/ 596330 w 1380875"/>
                    <a:gd name="connsiteY38" fmla="*/ 669365 h 1553882"/>
                    <a:gd name="connsiteX39" fmla="*/ 614259 w 1380875"/>
                    <a:gd name="connsiteY39" fmla="*/ 657412 h 1553882"/>
                    <a:gd name="connsiteX40" fmla="*/ 650118 w 1380875"/>
                    <a:gd name="connsiteY40" fmla="*/ 621553 h 1553882"/>
                    <a:gd name="connsiteX41" fmla="*/ 662071 w 1380875"/>
                    <a:gd name="connsiteY41" fmla="*/ 567765 h 1553882"/>
                    <a:gd name="connsiteX42" fmla="*/ 674024 w 1380875"/>
                    <a:gd name="connsiteY42" fmla="*/ 496047 h 1553882"/>
                    <a:gd name="connsiteX43" fmla="*/ 709883 w 1380875"/>
                    <a:gd name="connsiteY43" fmla="*/ 430306 h 1553882"/>
                    <a:gd name="connsiteX44" fmla="*/ 727812 w 1380875"/>
                    <a:gd name="connsiteY44" fmla="*/ 406400 h 1553882"/>
                    <a:gd name="connsiteX45" fmla="*/ 769648 w 1380875"/>
                    <a:gd name="connsiteY45" fmla="*/ 364565 h 1553882"/>
                    <a:gd name="connsiteX46" fmla="*/ 811483 w 1380875"/>
                    <a:gd name="connsiteY46" fmla="*/ 310776 h 1553882"/>
                    <a:gd name="connsiteX47" fmla="*/ 841365 w 1380875"/>
                    <a:gd name="connsiteY47" fmla="*/ 274917 h 1553882"/>
                    <a:gd name="connsiteX48" fmla="*/ 865271 w 1380875"/>
                    <a:gd name="connsiteY48" fmla="*/ 239059 h 1553882"/>
                    <a:gd name="connsiteX49" fmla="*/ 877224 w 1380875"/>
                    <a:gd name="connsiteY49" fmla="*/ 221129 h 1553882"/>
                    <a:gd name="connsiteX50" fmla="*/ 895154 w 1380875"/>
                    <a:gd name="connsiteY50" fmla="*/ 197223 h 1553882"/>
                    <a:gd name="connsiteX51" fmla="*/ 919059 w 1380875"/>
                    <a:gd name="connsiteY51" fmla="*/ 161365 h 1553882"/>
                    <a:gd name="connsiteX52" fmla="*/ 925036 w 1380875"/>
                    <a:gd name="connsiteY52" fmla="*/ 137459 h 1553882"/>
                    <a:gd name="connsiteX53" fmla="*/ 966871 w 1380875"/>
                    <a:gd name="connsiteY53" fmla="*/ 89647 h 1553882"/>
                    <a:gd name="connsiteX54" fmla="*/ 990777 w 1380875"/>
                    <a:gd name="connsiteY54" fmla="*/ 77694 h 1553882"/>
                    <a:gd name="connsiteX55" fmla="*/ 1008707 w 1380875"/>
                    <a:gd name="connsiteY55" fmla="*/ 71717 h 1553882"/>
                    <a:gd name="connsiteX56" fmla="*/ 1026636 w 1380875"/>
                    <a:gd name="connsiteY56" fmla="*/ 59765 h 1553882"/>
                    <a:gd name="connsiteX57" fmla="*/ 1044565 w 1380875"/>
                    <a:gd name="connsiteY57" fmla="*/ 53788 h 1553882"/>
                    <a:gd name="connsiteX58" fmla="*/ 1062495 w 1380875"/>
                    <a:gd name="connsiteY58" fmla="*/ 41835 h 1553882"/>
                    <a:gd name="connsiteX59" fmla="*/ 1080424 w 1380875"/>
                    <a:gd name="connsiteY59" fmla="*/ 35859 h 1553882"/>
                    <a:gd name="connsiteX60" fmla="*/ 1104330 w 1380875"/>
                    <a:gd name="connsiteY60" fmla="*/ 23906 h 1553882"/>
                    <a:gd name="connsiteX61" fmla="*/ 1152142 w 1380875"/>
                    <a:gd name="connsiteY61" fmla="*/ 17929 h 1553882"/>
                    <a:gd name="connsiteX62" fmla="*/ 1217883 w 1380875"/>
                    <a:gd name="connsiteY62" fmla="*/ 5976 h 1553882"/>
                    <a:gd name="connsiteX63" fmla="*/ 1313507 w 1380875"/>
                    <a:gd name="connsiteY63" fmla="*/ 0 h 1553882"/>
                    <a:gd name="connsiteX64" fmla="*/ 1325459 w 1380875"/>
                    <a:gd name="connsiteY64" fmla="*/ 65741 h 1553882"/>
                    <a:gd name="connsiteX65" fmla="*/ 1337412 w 1380875"/>
                    <a:gd name="connsiteY65" fmla="*/ 101600 h 1553882"/>
                    <a:gd name="connsiteX66" fmla="*/ 1373271 w 1380875"/>
                    <a:gd name="connsiteY66" fmla="*/ 161365 h 1553882"/>
                    <a:gd name="connsiteX67" fmla="*/ 1373271 w 1380875"/>
                    <a:gd name="connsiteY67" fmla="*/ 298823 h 1553882"/>
                    <a:gd name="connsiteX68" fmla="*/ 1361318 w 1380875"/>
                    <a:gd name="connsiteY68" fmla="*/ 316753 h 1553882"/>
                    <a:gd name="connsiteX69" fmla="*/ 1325459 w 1380875"/>
                    <a:gd name="connsiteY69" fmla="*/ 388470 h 1553882"/>
                    <a:gd name="connsiteX70" fmla="*/ 1271671 w 1380875"/>
                    <a:gd name="connsiteY70" fmla="*/ 424329 h 1553882"/>
                    <a:gd name="connsiteX71" fmla="*/ 1253742 w 1380875"/>
                    <a:gd name="connsiteY71" fmla="*/ 436282 h 1553882"/>
                    <a:gd name="connsiteX72" fmla="*/ 1211907 w 1380875"/>
                    <a:gd name="connsiteY72" fmla="*/ 466165 h 1553882"/>
                    <a:gd name="connsiteX73" fmla="*/ 1158118 w 1380875"/>
                    <a:gd name="connsiteY73" fmla="*/ 502023 h 1553882"/>
                    <a:gd name="connsiteX74" fmla="*/ 1140189 w 1380875"/>
                    <a:gd name="connsiteY74" fmla="*/ 513976 h 1553882"/>
                    <a:gd name="connsiteX75" fmla="*/ 1122259 w 1380875"/>
                    <a:gd name="connsiteY75" fmla="*/ 525929 h 1553882"/>
                    <a:gd name="connsiteX76" fmla="*/ 1092377 w 1380875"/>
                    <a:gd name="connsiteY76" fmla="*/ 561788 h 1553882"/>
                    <a:gd name="connsiteX77" fmla="*/ 1062495 w 1380875"/>
                    <a:gd name="connsiteY77" fmla="*/ 597647 h 1553882"/>
                    <a:gd name="connsiteX78" fmla="*/ 1056518 w 1380875"/>
                    <a:gd name="connsiteY78" fmla="*/ 621553 h 1553882"/>
                    <a:gd name="connsiteX79" fmla="*/ 1038589 w 1380875"/>
                    <a:gd name="connsiteY79" fmla="*/ 639482 h 1553882"/>
                    <a:gd name="connsiteX80" fmla="*/ 1026636 w 1380875"/>
                    <a:gd name="connsiteY80" fmla="*/ 657412 h 1553882"/>
                    <a:gd name="connsiteX81" fmla="*/ 1020659 w 1380875"/>
                    <a:gd name="connsiteY81" fmla="*/ 675341 h 1553882"/>
                    <a:gd name="connsiteX82" fmla="*/ 990777 w 1380875"/>
                    <a:gd name="connsiteY82" fmla="*/ 717176 h 1553882"/>
                    <a:gd name="connsiteX83" fmla="*/ 960895 w 1380875"/>
                    <a:gd name="connsiteY83" fmla="*/ 770965 h 1553882"/>
                    <a:gd name="connsiteX84" fmla="*/ 925036 w 1380875"/>
                    <a:gd name="connsiteY84" fmla="*/ 830729 h 1553882"/>
                    <a:gd name="connsiteX85" fmla="*/ 913083 w 1380875"/>
                    <a:gd name="connsiteY85" fmla="*/ 848659 h 1553882"/>
                    <a:gd name="connsiteX86" fmla="*/ 895154 w 1380875"/>
                    <a:gd name="connsiteY86" fmla="*/ 860612 h 1553882"/>
                    <a:gd name="connsiteX87" fmla="*/ 841365 w 1380875"/>
                    <a:gd name="connsiteY87" fmla="*/ 920376 h 1553882"/>
                    <a:gd name="connsiteX88" fmla="*/ 775624 w 1380875"/>
                    <a:gd name="connsiteY88" fmla="*/ 980141 h 1553882"/>
                    <a:gd name="connsiteX89" fmla="*/ 757695 w 1380875"/>
                    <a:gd name="connsiteY89" fmla="*/ 998070 h 1553882"/>
                    <a:gd name="connsiteX90" fmla="*/ 733789 w 1380875"/>
                    <a:gd name="connsiteY90" fmla="*/ 1033929 h 1553882"/>
                    <a:gd name="connsiteX91" fmla="*/ 709883 w 1380875"/>
                    <a:gd name="connsiteY91" fmla="*/ 1075765 h 1553882"/>
                    <a:gd name="connsiteX92" fmla="*/ 703907 w 1380875"/>
                    <a:gd name="connsiteY92" fmla="*/ 1093694 h 1553882"/>
                    <a:gd name="connsiteX93" fmla="*/ 680001 w 1380875"/>
                    <a:gd name="connsiteY93" fmla="*/ 1129553 h 1553882"/>
                    <a:gd name="connsiteX94" fmla="*/ 674024 w 1380875"/>
                    <a:gd name="connsiteY94" fmla="*/ 1147482 h 1553882"/>
                    <a:gd name="connsiteX95" fmla="*/ 656095 w 1380875"/>
                    <a:gd name="connsiteY95" fmla="*/ 1159435 h 1553882"/>
                    <a:gd name="connsiteX96" fmla="*/ 620236 w 1380875"/>
                    <a:gd name="connsiteY96" fmla="*/ 1213223 h 1553882"/>
                    <a:gd name="connsiteX97" fmla="*/ 608283 w 1380875"/>
                    <a:gd name="connsiteY97" fmla="*/ 1231153 h 1553882"/>
                    <a:gd name="connsiteX98" fmla="*/ 596330 w 1380875"/>
                    <a:gd name="connsiteY98" fmla="*/ 1249082 h 1553882"/>
                    <a:gd name="connsiteX99" fmla="*/ 590354 w 1380875"/>
                    <a:gd name="connsiteY99" fmla="*/ 1267012 h 1553882"/>
                    <a:gd name="connsiteX100" fmla="*/ 596330 w 1380875"/>
                    <a:gd name="connsiteY100" fmla="*/ 1290917 h 1553882"/>
                    <a:gd name="connsiteX101" fmla="*/ 572424 w 1380875"/>
                    <a:gd name="connsiteY101" fmla="*/ 1296894 h 1553882"/>
                    <a:gd name="connsiteX102" fmla="*/ 530589 w 1380875"/>
                    <a:gd name="connsiteY102" fmla="*/ 1308847 h 1553882"/>
                    <a:gd name="connsiteX103" fmla="*/ 470824 w 1380875"/>
                    <a:gd name="connsiteY103" fmla="*/ 1314823 h 1553882"/>
                    <a:gd name="connsiteX104" fmla="*/ 452895 w 1380875"/>
                    <a:gd name="connsiteY104" fmla="*/ 1320800 h 1553882"/>
                    <a:gd name="connsiteX105" fmla="*/ 434965 w 1380875"/>
                    <a:gd name="connsiteY105" fmla="*/ 1410447 h 1553882"/>
                    <a:gd name="connsiteX106" fmla="*/ 357271 w 1380875"/>
                    <a:gd name="connsiteY106" fmla="*/ 1398494 h 1553882"/>
                    <a:gd name="connsiteX107" fmla="*/ 321412 w 1380875"/>
                    <a:gd name="connsiteY107" fmla="*/ 1386541 h 1553882"/>
                    <a:gd name="connsiteX108" fmla="*/ 303483 w 1380875"/>
                    <a:gd name="connsiteY108" fmla="*/ 1380565 h 1553882"/>
                    <a:gd name="connsiteX109" fmla="*/ 297507 w 1380875"/>
                    <a:gd name="connsiteY109" fmla="*/ 1398494 h 1553882"/>
                    <a:gd name="connsiteX110" fmla="*/ 303483 w 1380875"/>
                    <a:gd name="connsiteY110" fmla="*/ 1446306 h 1553882"/>
                    <a:gd name="connsiteX111" fmla="*/ 321412 w 1380875"/>
                    <a:gd name="connsiteY111" fmla="*/ 1464235 h 1553882"/>
                    <a:gd name="connsiteX112" fmla="*/ 357271 w 1380875"/>
                    <a:gd name="connsiteY112" fmla="*/ 1488141 h 1553882"/>
                    <a:gd name="connsiteX113" fmla="*/ 381177 w 1380875"/>
                    <a:gd name="connsiteY113" fmla="*/ 1494117 h 1553882"/>
                    <a:gd name="connsiteX114" fmla="*/ 399107 w 1380875"/>
                    <a:gd name="connsiteY114" fmla="*/ 1500094 h 1553882"/>
                    <a:gd name="connsiteX115" fmla="*/ 518636 w 1380875"/>
                    <a:gd name="connsiteY115" fmla="*/ 1512047 h 1553882"/>
                    <a:gd name="connsiteX116" fmla="*/ 494730 w 1380875"/>
                    <a:gd name="connsiteY116" fmla="*/ 1518023 h 1553882"/>
                    <a:gd name="connsiteX117" fmla="*/ 440942 w 1380875"/>
                    <a:gd name="connsiteY117" fmla="*/ 1512047 h 1553882"/>
                    <a:gd name="connsiteX118" fmla="*/ 405083 w 1380875"/>
                    <a:gd name="connsiteY118" fmla="*/ 1500094 h 1553882"/>
                    <a:gd name="connsiteX119" fmla="*/ 387154 w 1380875"/>
                    <a:gd name="connsiteY119" fmla="*/ 1494117 h 1553882"/>
                    <a:gd name="connsiteX120" fmla="*/ 357271 w 1380875"/>
                    <a:gd name="connsiteY120" fmla="*/ 1482165 h 1553882"/>
                    <a:gd name="connsiteX121" fmla="*/ 279577 w 1380875"/>
                    <a:gd name="connsiteY121" fmla="*/ 1470212 h 1553882"/>
                    <a:gd name="connsiteX122" fmla="*/ 261648 w 1380875"/>
                    <a:gd name="connsiteY122" fmla="*/ 1476188 h 1553882"/>
                    <a:gd name="connsiteX123" fmla="*/ 249695 w 1380875"/>
                    <a:gd name="connsiteY123" fmla="*/ 1512047 h 1553882"/>
                    <a:gd name="connsiteX124" fmla="*/ 243718 w 1380875"/>
                    <a:gd name="connsiteY124" fmla="*/ 1547906 h 1553882"/>
                    <a:gd name="connsiteX125" fmla="*/ 219812 w 1380875"/>
                    <a:gd name="connsiteY125" fmla="*/ 1553882 h 1553882"/>
                    <a:gd name="connsiteX126" fmla="*/ 124189 w 1380875"/>
                    <a:gd name="connsiteY126" fmla="*/ 1547906 h 1553882"/>
                    <a:gd name="connsiteX127" fmla="*/ 120361 w 1380875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4004 w 1379763"/>
                    <a:gd name="connsiteY6" fmla="*/ 1274155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16366 w 1379763"/>
                    <a:gd name="connsiteY8" fmla="*/ 121004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159263 w 1379763"/>
                    <a:gd name="connsiteY14" fmla="*/ 1108169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12724 w 1379763"/>
                    <a:gd name="connsiteY10" fmla="*/ 1069788 h 1553882"/>
                    <a:gd name="connsiteX11" fmla="*/ 206747 w 1379763"/>
                    <a:gd name="connsiteY11" fmla="*/ 1051859 h 1553882"/>
                    <a:gd name="connsiteX12" fmla="*/ 212724 w 1379763"/>
                    <a:gd name="connsiteY12" fmla="*/ 1087717 h 1553882"/>
                    <a:gd name="connsiteX13" fmla="*/ 159263 w 1379763"/>
                    <a:gd name="connsiteY13" fmla="*/ 1108169 h 1553882"/>
                    <a:gd name="connsiteX14" fmla="*/ 260536 w 1379763"/>
                    <a:gd name="connsiteY14" fmla="*/ 1159435 h 1553882"/>
                    <a:gd name="connsiteX15" fmla="*/ 278465 w 1379763"/>
                    <a:gd name="connsiteY15" fmla="*/ 1165412 h 1553882"/>
                    <a:gd name="connsiteX16" fmla="*/ 326277 w 1379763"/>
                    <a:gd name="connsiteY16" fmla="*/ 1159435 h 1553882"/>
                    <a:gd name="connsiteX17" fmla="*/ 332253 w 1379763"/>
                    <a:gd name="connsiteY17" fmla="*/ 1141506 h 1553882"/>
                    <a:gd name="connsiteX18" fmla="*/ 326277 w 1379763"/>
                    <a:gd name="connsiteY18" fmla="*/ 1087717 h 1553882"/>
                    <a:gd name="connsiteX19" fmla="*/ 320300 w 1379763"/>
                    <a:gd name="connsiteY19" fmla="*/ 1063812 h 1553882"/>
                    <a:gd name="connsiteX20" fmla="*/ 302371 w 1379763"/>
                    <a:gd name="connsiteY20" fmla="*/ 1027953 h 1553882"/>
                    <a:gd name="connsiteX21" fmla="*/ 284442 w 1379763"/>
                    <a:gd name="connsiteY21" fmla="*/ 1010023 h 1553882"/>
                    <a:gd name="connsiteX22" fmla="*/ 290418 w 1379763"/>
                    <a:gd name="connsiteY22" fmla="*/ 932329 h 1553882"/>
                    <a:gd name="connsiteX23" fmla="*/ 314324 w 1379763"/>
                    <a:gd name="connsiteY23" fmla="*/ 950259 h 1553882"/>
                    <a:gd name="connsiteX24" fmla="*/ 332253 w 1379763"/>
                    <a:gd name="connsiteY24" fmla="*/ 962212 h 1553882"/>
                    <a:gd name="connsiteX25" fmla="*/ 356159 w 1379763"/>
                    <a:gd name="connsiteY25" fmla="*/ 974165 h 1553882"/>
                    <a:gd name="connsiteX26" fmla="*/ 374089 w 1379763"/>
                    <a:gd name="connsiteY26" fmla="*/ 992094 h 1553882"/>
                    <a:gd name="connsiteX27" fmla="*/ 392018 w 1379763"/>
                    <a:gd name="connsiteY27" fmla="*/ 986117 h 1553882"/>
                    <a:gd name="connsiteX28" fmla="*/ 397995 w 1379763"/>
                    <a:gd name="connsiteY28" fmla="*/ 968188 h 1553882"/>
                    <a:gd name="connsiteX29" fmla="*/ 403971 w 1379763"/>
                    <a:gd name="connsiteY29" fmla="*/ 842682 h 1553882"/>
                    <a:gd name="connsiteX30" fmla="*/ 433853 w 1379763"/>
                    <a:gd name="connsiteY30" fmla="*/ 806823 h 1553882"/>
                    <a:gd name="connsiteX31" fmla="*/ 451783 w 1379763"/>
                    <a:gd name="connsiteY31" fmla="*/ 770965 h 1553882"/>
                    <a:gd name="connsiteX32" fmla="*/ 457759 w 1379763"/>
                    <a:gd name="connsiteY32" fmla="*/ 753035 h 1553882"/>
                    <a:gd name="connsiteX33" fmla="*/ 487642 w 1379763"/>
                    <a:gd name="connsiteY33" fmla="*/ 717176 h 1553882"/>
                    <a:gd name="connsiteX34" fmla="*/ 523500 w 1379763"/>
                    <a:gd name="connsiteY34" fmla="*/ 693270 h 1553882"/>
                    <a:gd name="connsiteX35" fmla="*/ 577289 w 1379763"/>
                    <a:gd name="connsiteY35" fmla="*/ 675341 h 1553882"/>
                    <a:gd name="connsiteX36" fmla="*/ 595218 w 1379763"/>
                    <a:gd name="connsiteY36" fmla="*/ 669365 h 1553882"/>
                    <a:gd name="connsiteX37" fmla="*/ 613147 w 1379763"/>
                    <a:gd name="connsiteY37" fmla="*/ 657412 h 1553882"/>
                    <a:gd name="connsiteX38" fmla="*/ 649006 w 1379763"/>
                    <a:gd name="connsiteY38" fmla="*/ 621553 h 1553882"/>
                    <a:gd name="connsiteX39" fmla="*/ 660959 w 1379763"/>
                    <a:gd name="connsiteY39" fmla="*/ 567765 h 1553882"/>
                    <a:gd name="connsiteX40" fmla="*/ 672912 w 1379763"/>
                    <a:gd name="connsiteY40" fmla="*/ 496047 h 1553882"/>
                    <a:gd name="connsiteX41" fmla="*/ 708771 w 1379763"/>
                    <a:gd name="connsiteY41" fmla="*/ 430306 h 1553882"/>
                    <a:gd name="connsiteX42" fmla="*/ 726700 w 1379763"/>
                    <a:gd name="connsiteY42" fmla="*/ 406400 h 1553882"/>
                    <a:gd name="connsiteX43" fmla="*/ 768536 w 1379763"/>
                    <a:gd name="connsiteY43" fmla="*/ 364565 h 1553882"/>
                    <a:gd name="connsiteX44" fmla="*/ 810371 w 1379763"/>
                    <a:gd name="connsiteY44" fmla="*/ 310776 h 1553882"/>
                    <a:gd name="connsiteX45" fmla="*/ 840253 w 1379763"/>
                    <a:gd name="connsiteY45" fmla="*/ 274917 h 1553882"/>
                    <a:gd name="connsiteX46" fmla="*/ 864159 w 1379763"/>
                    <a:gd name="connsiteY46" fmla="*/ 239059 h 1553882"/>
                    <a:gd name="connsiteX47" fmla="*/ 876112 w 1379763"/>
                    <a:gd name="connsiteY47" fmla="*/ 221129 h 1553882"/>
                    <a:gd name="connsiteX48" fmla="*/ 894042 w 1379763"/>
                    <a:gd name="connsiteY48" fmla="*/ 197223 h 1553882"/>
                    <a:gd name="connsiteX49" fmla="*/ 917947 w 1379763"/>
                    <a:gd name="connsiteY49" fmla="*/ 161365 h 1553882"/>
                    <a:gd name="connsiteX50" fmla="*/ 923924 w 1379763"/>
                    <a:gd name="connsiteY50" fmla="*/ 137459 h 1553882"/>
                    <a:gd name="connsiteX51" fmla="*/ 965759 w 1379763"/>
                    <a:gd name="connsiteY51" fmla="*/ 89647 h 1553882"/>
                    <a:gd name="connsiteX52" fmla="*/ 989665 w 1379763"/>
                    <a:gd name="connsiteY52" fmla="*/ 77694 h 1553882"/>
                    <a:gd name="connsiteX53" fmla="*/ 1007595 w 1379763"/>
                    <a:gd name="connsiteY53" fmla="*/ 71717 h 1553882"/>
                    <a:gd name="connsiteX54" fmla="*/ 1025524 w 1379763"/>
                    <a:gd name="connsiteY54" fmla="*/ 59765 h 1553882"/>
                    <a:gd name="connsiteX55" fmla="*/ 1043453 w 1379763"/>
                    <a:gd name="connsiteY55" fmla="*/ 53788 h 1553882"/>
                    <a:gd name="connsiteX56" fmla="*/ 1061383 w 1379763"/>
                    <a:gd name="connsiteY56" fmla="*/ 41835 h 1553882"/>
                    <a:gd name="connsiteX57" fmla="*/ 1079312 w 1379763"/>
                    <a:gd name="connsiteY57" fmla="*/ 35859 h 1553882"/>
                    <a:gd name="connsiteX58" fmla="*/ 1103218 w 1379763"/>
                    <a:gd name="connsiteY58" fmla="*/ 23906 h 1553882"/>
                    <a:gd name="connsiteX59" fmla="*/ 1151030 w 1379763"/>
                    <a:gd name="connsiteY59" fmla="*/ 17929 h 1553882"/>
                    <a:gd name="connsiteX60" fmla="*/ 1216771 w 1379763"/>
                    <a:gd name="connsiteY60" fmla="*/ 5976 h 1553882"/>
                    <a:gd name="connsiteX61" fmla="*/ 1312395 w 1379763"/>
                    <a:gd name="connsiteY61" fmla="*/ 0 h 1553882"/>
                    <a:gd name="connsiteX62" fmla="*/ 1324347 w 1379763"/>
                    <a:gd name="connsiteY62" fmla="*/ 65741 h 1553882"/>
                    <a:gd name="connsiteX63" fmla="*/ 1336300 w 1379763"/>
                    <a:gd name="connsiteY63" fmla="*/ 101600 h 1553882"/>
                    <a:gd name="connsiteX64" fmla="*/ 1372159 w 1379763"/>
                    <a:gd name="connsiteY64" fmla="*/ 161365 h 1553882"/>
                    <a:gd name="connsiteX65" fmla="*/ 1372159 w 1379763"/>
                    <a:gd name="connsiteY65" fmla="*/ 298823 h 1553882"/>
                    <a:gd name="connsiteX66" fmla="*/ 1360206 w 1379763"/>
                    <a:gd name="connsiteY66" fmla="*/ 316753 h 1553882"/>
                    <a:gd name="connsiteX67" fmla="*/ 1324347 w 1379763"/>
                    <a:gd name="connsiteY67" fmla="*/ 388470 h 1553882"/>
                    <a:gd name="connsiteX68" fmla="*/ 1270559 w 1379763"/>
                    <a:gd name="connsiteY68" fmla="*/ 424329 h 1553882"/>
                    <a:gd name="connsiteX69" fmla="*/ 1252630 w 1379763"/>
                    <a:gd name="connsiteY69" fmla="*/ 436282 h 1553882"/>
                    <a:gd name="connsiteX70" fmla="*/ 1210795 w 1379763"/>
                    <a:gd name="connsiteY70" fmla="*/ 466165 h 1553882"/>
                    <a:gd name="connsiteX71" fmla="*/ 1157006 w 1379763"/>
                    <a:gd name="connsiteY71" fmla="*/ 502023 h 1553882"/>
                    <a:gd name="connsiteX72" fmla="*/ 1139077 w 1379763"/>
                    <a:gd name="connsiteY72" fmla="*/ 513976 h 1553882"/>
                    <a:gd name="connsiteX73" fmla="*/ 1121147 w 1379763"/>
                    <a:gd name="connsiteY73" fmla="*/ 525929 h 1553882"/>
                    <a:gd name="connsiteX74" fmla="*/ 1091265 w 1379763"/>
                    <a:gd name="connsiteY74" fmla="*/ 561788 h 1553882"/>
                    <a:gd name="connsiteX75" fmla="*/ 1061383 w 1379763"/>
                    <a:gd name="connsiteY75" fmla="*/ 597647 h 1553882"/>
                    <a:gd name="connsiteX76" fmla="*/ 1055406 w 1379763"/>
                    <a:gd name="connsiteY76" fmla="*/ 621553 h 1553882"/>
                    <a:gd name="connsiteX77" fmla="*/ 1037477 w 1379763"/>
                    <a:gd name="connsiteY77" fmla="*/ 639482 h 1553882"/>
                    <a:gd name="connsiteX78" fmla="*/ 1025524 w 1379763"/>
                    <a:gd name="connsiteY78" fmla="*/ 657412 h 1553882"/>
                    <a:gd name="connsiteX79" fmla="*/ 1019547 w 1379763"/>
                    <a:gd name="connsiteY79" fmla="*/ 675341 h 1553882"/>
                    <a:gd name="connsiteX80" fmla="*/ 989665 w 1379763"/>
                    <a:gd name="connsiteY80" fmla="*/ 717176 h 1553882"/>
                    <a:gd name="connsiteX81" fmla="*/ 959783 w 1379763"/>
                    <a:gd name="connsiteY81" fmla="*/ 770965 h 1553882"/>
                    <a:gd name="connsiteX82" fmla="*/ 923924 w 1379763"/>
                    <a:gd name="connsiteY82" fmla="*/ 830729 h 1553882"/>
                    <a:gd name="connsiteX83" fmla="*/ 911971 w 1379763"/>
                    <a:gd name="connsiteY83" fmla="*/ 848659 h 1553882"/>
                    <a:gd name="connsiteX84" fmla="*/ 894042 w 1379763"/>
                    <a:gd name="connsiteY84" fmla="*/ 860612 h 1553882"/>
                    <a:gd name="connsiteX85" fmla="*/ 840253 w 1379763"/>
                    <a:gd name="connsiteY85" fmla="*/ 920376 h 1553882"/>
                    <a:gd name="connsiteX86" fmla="*/ 774512 w 1379763"/>
                    <a:gd name="connsiteY86" fmla="*/ 980141 h 1553882"/>
                    <a:gd name="connsiteX87" fmla="*/ 756583 w 1379763"/>
                    <a:gd name="connsiteY87" fmla="*/ 998070 h 1553882"/>
                    <a:gd name="connsiteX88" fmla="*/ 732677 w 1379763"/>
                    <a:gd name="connsiteY88" fmla="*/ 1033929 h 1553882"/>
                    <a:gd name="connsiteX89" fmla="*/ 708771 w 1379763"/>
                    <a:gd name="connsiteY89" fmla="*/ 1075765 h 1553882"/>
                    <a:gd name="connsiteX90" fmla="*/ 702795 w 1379763"/>
                    <a:gd name="connsiteY90" fmla="*/ 1093694 h 1553882"/>
                    <a:gd name="connsiteX91" fmla="*/ 678889 w 1379763"/>
                    <a:gd name="connsiteY91" fmla="*/ 1129553 h 1553882"/>
                    <a:gd name="connsiteX92" fmla="*/ 672912 w 1379763"/>
                    <a:gd name="connsiteY92" fmla="*/ 1147482 h 1553882"/>
                    <a:gd name="connsiteX93" fmla="*/ 654983 w 1379763"/>
                    <a:gd name="connsiteY93" fmla="*/ 1159435 h 1553882"/>
                    <a:gd name="connsiteX94" fmla="*/ 619124 w 1379763"/>
                    <a:gd name="connsiteY94" fmla="*/ 1213223 h 1553882"/>
                    <a:gd name="connsiteX95" fmla="*/ 607171 w 1379763"/>
                    <a:gd name="connsiteY95" fmla="*/ 1231153 h 1553882"/>
                    <a:gd name="connsiteX96" fmla="*/ 595218 w 1379763"/>
                    <a:gd name="connsiteY96" fmla="*/ 1249082 h 1553882"/>
                    <a:gd name="connsiteX97" fmla="*/ 589242 w 1379763"/>
                    <a:gd name="connsiteY97" fmla="*/ 1267012 h 1553882"/>
                    <a:gd name="connsiteX98" fmla="*/ 595218 w 1379763"/>
                    <a:gd name="connsiteY98" fmla="*/ 1290917 h 1553882"/>
                    <a:gd name="connsiteX99" fmla="*/ 571312 w 1379763"/>
                    <a:gd name="connsiteY99" fmla="*/ 1296894 h 1553882"/>
                    <a:gd name="connsiteX100" fmla="*/ 529477 w 1379763"/>
                    <a:gd name="connsiteY100" fmla="*/ 1308847 h 1553882"/>
                    <a:gd name="connsiteX101" fmla="*/ 469712 w 1379763"/>
                    <a:gd name="connsiteY101" fmla="*/ 1314823 h 1553882"/>
                    <a:gd name="connsiteX102" fmla="*/ 451783 w 1379763"/>
                    <a:gd name="connsiteY102" fmla="*/ 1320800 h 1553882"/>
                    <a:gd name="connsiteX103" fmla="*/ 433853 w 1379763"/>
                    <a:gd name="connsiteY103" fmla="*/ 1410447 h 1553882"/>
                    <a:gd name="connsiteX104" fmla="*/ 356159 w 1379763"/>
                    <a:gd name="connsiteY104" fmla="*/ 1398494 h 1553882"/>
                    <a:gd name="connsiteX105" fmla="*/ 320300 w 1379763"/>
                    <a:gd name="connsiteY105" fmla="*/ 1386541 h 1553882"/>
                    <a:gd name="connsiteX106" fmla="*/ 302371 w 1379763"/>
                    <a:gd name="connsiteY106" fmla="*/ 1380565 h 1553882"/>
                    <a:gd name="connsiteX107" fmla="*/ 296395 w 1379763"/>
                    <a:gd name="connsiteY107" fmla="*/ 1398494 h 1553882"/>
                    <a:gd name="connsiteX108" fmla="*/ 302371 w 1379763"/>
                    <a:gd name="connsiteY108" fmla="*/ 1446306 h 1553882"/>
                    <a:gd name="connsiteX109" fmla="*/ 320300 w 1379763"/>
                    <a:gd name="connsiteY109" fmla="*/ 1464235 h 1553882"/>
                    <a:gd name="connsiteX110" fmla="*/ 356159 w 1379763"/>
                    <a:gd name="connsiteY110" fmla="*/ 1488141 h 1553882"/>
                    <a:gd name="connsiteX111" fmla="*/ 380065 w 1379763"/>
                    <a:gd name="connsiteY111" fmla="*/ 1494117 h 1553882"/>
                    <a:gd name="connsiteX112" fmla="*/ 397995 w 1379763"/>
                    <a:gd name="connsiteY112" fmla="*/ 1500094 h 1553882"/>
                    <a:gd name="connsiteX113" fmla="*/ 517524 w 1379763"/>
                    <a:gd name="connsiteY113" fmla="*/ 1512047 h 1553882"/>
                    <a:gd name="connsiteX114" fmla="*/ 493618 w 1379763"/>
                    <a:gd name="connsiteY114" fmla="*/ 1518023 h 1553882"/>
                    <a:gd name="connsiteX115" fmla="*/ 439830 w 1379763"/>
                    <a:gd name="connsiteY115" fmla="*/ 1512047 h 1553882"/>
                    <a:gd name="connsiteX116" fmla="*/ 403971 w 1379763"/>
                    <a:gd name="connsiteY116" fmla="*/ 1500094 h 1553882"/>
                    <a:gd name="connsiteX117" fmla="*/ 386042 w 1379763"/>
                    <a:gd name="connsiteY117" fmla="*/ 1494117 h 1553882"/>
                    <a:gd name="connsiteX118" fmla="*/ 356159 w 1379763"/>
                    <a:gd name="connsiteY118" fmla="*/ 1482165 h 1553882"/>
                    <a:gd name="connsiteX119" fmla="*/ 278465 w 1379763"/>
                    <a:gd name="connsiteY119" fmla="*/ 1470212 h 1553882"/>
                    <a:gd name="connsiteX120" fmla="*/ 260536 w 1379763"/>
                    <a:gd name="connsiteY120" fmla="*/ 1476188 h 1553882"/>
                    <a:gd name="connsiteX121" fmla="*/ 248583 w 1379763"/>
                    <a:gd name="connsiteY121" fmla="*/ 1512047 h 1553882"/>
                    <a:gd name="connsiteX122" fmla="*/ 242606 w 1379763"/>
                    <a:gd name="connsiteY122" fmla="*/ 1547906 h 1553882"/>
                    <a:gd name="connsiteX123" fmla="*/ 218700 w 1379763"/>
                    <a:gd name="connsiteY123" fmla="*/ 1553882 h 1553882"/>
                    <a:gd name="connsiteX124" fmla="*/ 123077 w 1379763"/>
                    <a:gd name="connsiteY124" fmla="*/ 1547906 h 1553882"/>
                    <a:gd name="connsiteX125" fmla="*/ 119249 w 1379763"/>
                    <a:gd name="connsiteY12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60536 w 1379763"/>
                    <a:gd name="connsiteY13" fmla="*/ 1159435 h 1553882"/>
                    <a:gd name="connsiteX14" fmla="*/ 278465 w 1379763"/>
                    <a:gd name="connsiteY14" fmla="*/ 1165412 h 1553882"/>
                    <a:gd name="connsiteX15" fmla="*/ 326277 w 1379763"/>
                    <a:gd name="connsiteY15" fmla="*/ 1159435 h 1553882"/>
                    <a:gd name="connsiteX16" fmla="*/ 332253 w 1379763"/>
                    <a:gd name="connsiteY16" fmla="*/ 1141506 h 1553882"/>
                    <a:gd name="connsiteX17" fmla="*/ 326277 w 1379763"/>
                    <a:gd name="connsiteY17" fmla="*/ 1087717 h 1553882"/>
                    <a:gd name="connsiteX18" fmla="*/ 320300 w 1379763"/>
                    <a:gd name="connsiteY18" fmla="*/ 1063812 h 1553882"/>
                    <a:gd name="connsiteX19" fmla="*/ 302371 w 1379763"/>
                    <a:gd name="connsiteY19" fmla="*/ 1027953 h 1553882"/>
                    <a:gd name="connsiteX20" fmla="*/ 284442 w 1379763"/>
                    <a:gd name="connsiteY20" fmla="*/ 1010023 h 1553882"/>
                    <a:gd name="connsiteX21" fmla="*/ 290418 w 1379763"/>
                    <a:gd name="connsiteY21" fmla="*/ 932329 h 1553882"/>
                    <a:gd name="connsiteX22" fmla="*/ 314324 w 1379763"/>
                    <a:gd name="connsiteY22" fmla="*/ 950259 h 1553882"/>
                    <a:gd name="connsiteX23" fmla="*/ 332253 w 1379763"/>
                    <a:gd name="connsiteY23" fmla="*/ 962212 h 1553882"/>
                    <a:gd name="connsiteX24" fmla="*/ 356159 w 1379763"/>
                    <a:gd name="connsiteY24" fmla="*/ 974165 h 1553882"/>
                    <a:gd name="connsiteX25" fmla="*/ 374089 w 1379763"/>
                    <a:gd name="connsiteY25" fmla="*/ 992094 h 1553882"/>
                    <a:gd name="connsiteX26" fmla="*/ 392018 w 1379763"/>
                    <a:gd name="connsiteY26" fmla="*/ 986117 h 1553882"/>
                    <a:gd name="connsiteX27" fmla="*/ 397995 w 1379763"/>
                    <a:gd name="connsiteY27" fmla="*/ 968188 h 1553882"/>
                    <a:gd name="connsiteX28" fmla="*/ 403971 w 1379763"/>
                    <a:gd name="connsiteY28" fmla="*/ 842682 h 1553882"/>
                    <a:gd name="connsiteX29" fmla="*/ 433853 w 1379763"/>
                    <a:gd name="connsiteY29" fmla="*/ 806823 h 1553882"/>
                    <a:gd name="connsiteX30" fmla="*/ 451783 w 1379763"/>
                    <a:gd name="connsiteY30" fmla="*/ 770965 h 1553882"/>
                    <a:gd name="connsiteX31" fmla="*/ 457759 w 1379763"/>
                    <a:gd name="connsiteY31" fmla="*/ 753035 h 1553882"/>
                    <a:gd name="connsiteX32" fmla="*/ 487642 w 1379763"/>
                    <a:gd name="connsiteY32" fmla="*/ 717176 h 1553882"/>
                    <a:gd name="connsiteX33" fmla="*/ 523500 w 1379763"/>
                    <a:gd name="connsiteY33" fmla="*/ 693270 h 1553882"/>
                    <a:gd name="connsiteX34" fmla="*/ 577289 w 1379763"/>
                    <a:gd name="connsiteY34" fmla="*/ 675341 h 1553882"/>
                    <a:gd name="connsiteX35" fmla="*/ 595218 w 1379763"/>
                    <a:gd name="connsiteY35" fmla="*/ 669365 h 1553882"/>
                    <a:gd name="connsiteX36" fmla="*/ 613147 w 1379763"/>
                    <a:gd name="connsiteY36" fmla="*/ 657412 h 1553882"/>
                    <a:gd name="connsiteX37" fmla="*/ 649006 w 1379763"/>
                    <a:gd name="connsiteY37" fmla="*/ 621553 h 1553882"/>
                    <a:gd name="connsiteX38" fmla="*/ 660959 w 1379763"/>
                    <a:gd name="connsiteY38" fmla="*/ 567765 h 1553882"/>
                    <a:gd name="connsiteX39" fmla="*/ 672912 w 1379763"/>
                    <a:gd name="connsiteY39" fmla="*/ 496047 h 1553882"/>
                    <a:gd name="connsiteX40" fmla="*/ 708771 w 1379763"/>
                    <a:gd name="connsiteY40" fmla="*/ 430306 h 1553882"/>
                    <a:gd name="connsiteX41" fmla="*/ 726700 w 1379763"/>
                    <a:gd name="connsiteY41" fmla="*/ 406400 h 1553882"/>
                    <a:gd name="connsiteX42" fmla="*/ 768536 w 1379763"/>
                    <a:gd name="connsiteY42" fmla="*/ 364565 h 1553882"/>
                    <a:gd name="connsiteX43" fmla="*/ 810371 w 1379763"/>
                    <a:gd name="connsiteY43" fmla="*/ 310776 h 1553882"/>
                    <a:gd name="connsiteX44" fmla="*/ 840253 w 1379763"/>
                    <a:gd name="connsiteY44" fmla="*/ 274917 h 1553882"/>
                    <a:gd name="connsiteX45" fmla="*/ 864159 w 1379763"/>
                    <a:gd name="connsiteY45" fmla="*/ 239059 h 1553882"/>
                    <a:gd name="connsiteX46" fmla="*/ 876112 w 1379763"/>
                    <a:gd name="connsiteY46" fmla="*/ 221129 h 1553882"/>
                    <a:gd name="connsiteX47" fmla="*/ 894042 w 1379763"/>
                    <a:gd name="connsiteY47" fmla="*/ 197223 h 1553882"/>
                    <a:gd name="connsiteX48" fmla="*/ 917947 w 1379763"/>
                    <a:gd name="connsiteY48" fmla="*/ 161365 h 1553882"/>
                    <a:gd name="connsiteX49" fmla="*/ 923924 w 1379763"/>
                    <a:gd name="connsiteY49" fmla="*/ 137459 h 1553882"/>
                    <a:gd name="connsiteX50" fmla="*/ 965759 w 1379763"/>
                    <a:gd name="connsiteY50" fmla="*/ 89647 h 1553882"/>
                    <a:gd name="connsiteX51" fmla="*/ 989665 w 1379763"/>
                    <a:gd name="connsiteY51" fmla="*/ 77694 h 1553882"/>
                    <a:gd name="connsiteX52" fmla="*/ 1007595 w 1379763"/>
                    <a:gd name="connsiteY52" fmla="*/ 71717 h 1553882"/>
                    <a:gd name="connsiteX53" fmla="*/ 1025524 w 1379763"/>
                    <a:gd name="connsiteY53" fmla="*/ 59765 h 1553882"/>
                    <a:gd name="connsiteX54" fmla="*/ 1043453 w 1379763"/>
                    <a:gd name="connsiteY54" fmla="*/ 53788 h 1553882"/>
                    <a:gd name="connsiteX55" fmla="*/ 1061383 w 1379763"/>
                    <a:gd name="connsiteY55" fmla="*/ 41835 h 1553882"/>
                    <a:gd name="connsiteX56" fmla="*/ 1079312 w 1379763"/>
                    <a:gd name="connsiteY56" fmla="*/ 35859 h 1553882"/>
                    <a:gd name="connsiteX57" fmla="*/ 1103218 w 1379763"/>
                    <a:gd name="connsiteY57" fmla="*/ 23906 h 1553882"/>
                    <a:gd name="connsiteX58" fmla="*/ 1151030 w 1379763"/>
                    <a:gd name="connsiteY58" fmla="*/ 17929 h 1553882"/>
                    <a:gd name="connsiteX59" fmla="*/ 1216771 w 1379763"/>
                    <a:gd name="connsiteY59" fmla="*/ 5976 h 1553882"/>
                    <a:gd name="connsiteX60" fmla="*/ 1312395 w 1379763"/>
                    <a:gd name="connsiteY60" fmla="*/ 0 h 1553882"/>
                    <a:gd name="connsiteX61" fmla="*/ 1324347 w 1379763"/>
                    <a:gd name="connsiteY61" fmla="*/ 65741 h 1553882"/>
                    <a:gd name="connsiteX62" fmla="*/ 1336300 w 1379763"/>
                    <a:gd name="connsiteY62" fmla="*/ 101600 h 1553882"/>
                    <a:gd name="connsiteX63" fmla="*/ 1372159 w 1379763"/>
                    <a:gd name="connsiteY63" fmla="*/ 161365 h 1553882"/>
                    <a:gd name="connsiteX64" fmla="*/ 1372159 w 1379763"/>
                    <a:gd name="connsiteY64" fmla="*/ 298823 h 1553882"/>
                    <a:gd name="connsiteX65" fmla="*/ 1360206 w 1379763"/>
                    <a:gd name="connsiteY65" fmla="*/ 316753 h 1553882"/>
                    <a:gd name="connsiteX66" fmla="*/ 1324347 w 1379763"/>
                    <a:gd name="connsiteY66" fmla="*/ 388470 h 1553882"/>
                    <a:gd name="connsiteX67" fmla="*/ 1270559 w 1379763"/>
                    <a:gd name="connsiteY67" fmla="*/ 424329 h 1553882"/>
                    <a:gd name="connsiteX68" fmla="*/ 1252630 w 1379763"/>
                    <a:gd name="connsiteY68" fmla="*/ 436282 h 1553882"/>
                    <a:gd name="connsiteX69" fmla="*/ 1210795 w 1379763"/>
                    <a:gd name="connsiteY69" fmla="*/ 466165 h 1553882"/>
                    <a:gd name="connsiteX70" fmla="*/ 1157006 w 1379763"/>
                    <a:gd name="connsiteY70" fmla="*/ 502023 h 1553882"/>
                    <a:gd name="connsiteX71" fmla="*/ 1139077 w 1379763"/>
                    <a:gd name="connsiteY71" fmla="*/ 513976 h 1553882"/>
                    <a:gd name="connsiteX72" fmla="*/ 1121147 w 1379763"/>
                    <a:gd name="connsiteY72" fmla="*/ 525929 h 1553882"/>
                    <a:gd name="connsiteX73" fmla="*/ 1091265 w 1379763"/>
                    <a:gd name="connsiteY73" fmla="*/ 561788 h 1553882"/>
                    <a:gd name="connsiteX74" fmla="*/ 1061383 w 1379763"/>
                    <a:gd name="connsiteY74" fmla="*/ 597647 h 1553882"/>
                    <a:gd name="connsiteX75" fmla="*/ 1055406 w 1379763"/>
                    <a:gd name="connsiteY75" fmla="*/ 621553 h 1553882"/>
                    <a:gd name="connsiteX76" fmla="*/ 1037477 w 1379763"/>
                    <a:gd name="connsiteY76" fmla="*/ 639482 h 1553882"/>
                    <a:gd name="connsiteX77" fmla="*/ 1025524 w 1379763"/>
                    <a:gd name="connsiteY77" fmla="*/ 657412 h 1553882"/>
                    <a:gd name="connsiteX78" fmla="*/ 1019547 w 1379763"/>
                    <a:gd name="connsiteY78" fmla="*/ 675341 h 1553882"/>
                    <a:gd name="connsiteX79" fmla="*/ 989665 w 1379763"/>
                    <a:gd name="connsiteY79" fmla="*/ 717176 h 1553882"/>
                    <a:gd name="connsiteX80" fmla="*/ 959783 w 1379763"/>
                    <a:gd name="connsiteY80" fmla="*/ 770965 h 1553882"/>
                    <a:gd name="connsiteX81" fmla="*/ 923924 w 1379763"/>
                    <a:gd name="connsiteY81" fmla="*/ 830729 h 1553882"/>
                    <a:gd name="connsiteX82" fmla="*/ 911971 w 1379763"/>
                    <a:gd name="connsiteY82" fmla="*/ 848659 h 1553882"/>
                    <a:gd name="connsiteX83" fmla="*/ 894042 w 1379763"/>
                    <a:gd name="connsiteY83" fmla="*/ 860612 h 1553882"/>
                    <a:gd name="connsiteX84" fmla="*/ 840253 w 1379763"/>
                    <a:gd name="connsiteY84" fmla="*/ 920376 h 1553882"/>
                    <a:gd name="connsiteX85" fmla="*/ 774512 w 1379763"/>
                    <a:gd name="connsiteY85" fmla="*/ 980141 h 1553882"/>
                    <a:gd name="connsiteX86" fmla="*/ 756583 w 1379763"/>
                    <a:gd name="connsiteY86" fmla="*/ 998070 h 1553882"/>
                    <a:gd name="connsiteX87" fmla="*/ 732677 w 1379763"/>
                    <a:gd name="connsiteY87" fmla="*/ 1033929 h 1553882"/>
                    <a:gd name="connsiteX88" fmla="*/ 708771 w 1379763"/>
                    <a:gd name="connsiteY88" fmla="*/ 1075765 h 1553882"/>
                    <a:gd name="connsiteX89" fmla="*/ 702795 w 1379763"/>
                    <a:gd name="connsiteY89" fmla="*/ 1093694 h 1553882"/>
                    <a:gd name="connsiteX90" fmla="*/ 678889 w 1379763"/>
                    <a:gd name="connsiteY90" fmla="*/ 1129553 h 1553882"/>
                    <a:gd name="connsiteX91" fmla="*/ 672912 w 1379763"/>
                    <a:gd name="connsiteY91" fmla="*/ 1147482 h 1553882"/>
                    <a:gd name="connsiteX92" fmla="*/ 654983 w 1379763"/>
                    <a:gd name="connsiteY92" fmla="*/ 1159435 h 1553882"/>
                    <a:gd name="connsiteX93" fmla="*/ 619124 w 1379763"/>
                    <a:gd name="connsiteY93" fmla="*/ 1213223 h 1553882"/>
                    <a:gd name="connsiteX94" fmla="*/ 607171 w 1379763"/>
                    <a:gd name="connsiteY94" fmla="*/ 1231153 h 1553882"/>
                    <a:gd name="connsiteX95" fmla="*/ 595218 w 1379763"/>
                    <a:gd name="connsiteY95" fmla="*/ 1249082 h 1553882"/>
                    <a:gd name="connsiteX96" fmla="*/ 589242 w 1379763"/>
                    <a:gd name="connsiteY96" fmla="*/ 1267012 h 1553882"/>
                    <a:gd name="connsiteX97" fmla="*/ 595218 w 1379763"/>
                    <a:gd name="connsiteY97" fmla="*/ 1290917 h 1553882"/>
                    <a:gd name="connsiteX98" fmla="*/ 571312 w 1379763"/>
                    <a:gd name="connsiteY98" fmla="*/ 1296894 h 1553882"/>
                    <a:gd name="connsiteX99" fmla="*/ 529477 w 1379763"/>
                    <a:gd name="connsiteY99" fmla="*/ 1308847 h 1553882"/>
                    <a:gd name="connsiteX100" fmla="*/ 469712 w 1379763"/>
                    <a:gd name="connsiteY100" fmla="*/ 1314823 h 1553882"/>
                    <a:gd name="connsiteX101" fmla="*/ 451783 w 1379763"/>
                    <a:gd name="connsiteY101" fmla="*/ 1320800 h 1553882"/>
                    <a:gd name="connsiteX102" fmla="*/ 433853 w 1379763"/>
                    <a:gd name="connsiteY102" fmla="*/ 1410447 h 1553882"/>
                    <a:gd name="connsiteX103" fmla="*/ 356159 w 1379763"/>
                    <a:gd name="connsiteY103" fmla="*/ 1398494 h 1553882"/>
                    <a:gd name="connsiteX104" fmla="*/ 320300 w 1379763"/>
                    <a:gd name="connsiteY104" fmla="*/ 1386541 h 1553882"/>
                    <a:gd name="connsiteX105" fmla="*/ 302371 w 1379763"/>
                    <a:gd name="connsiteY105" fmla="*/ 1380565 h 1553882"/>
                    <a:gd name="connsiteX106" fmla="*/ 296395 w 1379763"/>
                    <a:gd name="connsiteY106" fmla="*/ 1398494 h 1553882"/>
                    <a:gd name="connsiteX107" fmla="*/ 302371 w 1379763"/>
                    <a:gd name="connsiteY107" fmla="*/ 1446306 h 1553882"/>
                    <a:gd name="connsiteX108" fmla="*/ 320300 w 1379763"/>
                    <a:gd name="connsiteY108" fmla="*/ 1464235 h 1553882"/>
                    <a:gd name="connsiteX109" fmla="*/ 356159 w 1379763"/>
                    <a:gd name="connsiteY109" fmla="*/ 1488141 h 1553882"/>
                    <a:gd name="connsiteX110" fmla="*/ 380065 w 1379763"/>
                    <a:gd name="connsiteY110" fmla="*/ 1494117 h 1553882"/>
                    <a:gd name="connsiteX111" fmla="*/ 397995 w 1379763"/>
                    <a:gd name="connsiteY111" fmla="*/ 1500094 h 1553882"/>
                    <a:gd name="connsiteX112" fmla="*/ 517524 w 1379763"/>
                    <a:gd name="connsiteY112" fmla="*/ 1512047 h 1553882"/>
                    <a:gd name="connsiteX113" fmla="*/ 493618 w 1379763"/>
                    <a:gd name="connsiteY113" fmla="*/ 1518023 h 1553882"/>
                    <a:gd name="connsiteX114" fmla="*/ 439830 w 1379763"/>
                    <a:gd name="connsiteY114" fmla="*/ 1512047 h 1553882"/>
                    <a:gd name="connsiteX115" fmla="*/ 403971 w 1379763"/>
                    <a:gd name="connsiteY115" fmla="*/ 1500094 h 1553882"/>
                    <a:gd name="connsiteX116" fmla="*/ 386042 w 1379763"/>
                    <a:gd name="connsiteY116" fmla="*/ 1494117 h 1553882"/>
                    <a:gd name="connsiteX117" fmla="*/ 356159 w 1379763"/>
                    <a:gd name="connsiteY117" fmla="*/ 1482165 h 1553882"/>
                    <a:gd name="connsiteX118" fmla="*/ 278465 w 1379763"/>
                    <a:gd name="connsiteY118" fmla="*/ 1470212 h 1553882"/>
                    <a:gd name="connsiteX119" fmla="*/ 260536 w 1379763"/>
                    <a:gd name="connsiteY119" fmla="*/ 1476188 h 1553882"/>
                    <a:gd name="connsiteX120" fmla="*/ 248583 w 1379763"/>
                    <a:gd name="connsiteY120" fmla="*/ 1512047 h 1553882"/>
                    <a:gd name="connsiteX121" fmla="*/ 242606 w 1379763"/>
                    <a:gd name="connsiteY121" fmla="*/ 1547906 h 1553882"/>
                    <a:gd name="connsiteX122" fmla="*/ 218700 w 1379763"/>
                    <a:gd name="connsiteY122" fmla="*/ 1553882 h 1553882"/>
                    <a:gd name="connsiteX123" fmla="*/ 123077 w 1379763"/>
                    <a:gd name="connsiteY123" fmla="*/ 1547906 h 1553882"/>
                    <a:gd name="connsiteX124" fmla="*/ 119249 w 1379763"/>
                    <a:gd name="connsiteY12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96043 w 1379763"/>
                    <a:gd name="connsiteY11" fmla="*/ 978179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159263 w 1379763"/>
                    <a:gd name="connsiteY11" fmla="*/ 1108169 h 1553882"/>
                    <a:gd name="connsiteX12" fmla="*/ 278465 w 1379763"/>
                    <a:gd name="connsiteY12" fmla="*/ 1165412 h 1553882"/>
                    <a:gd name="connsiteX13" fmla="*/ 326277 w 1379763"/>
                    <a:gd name="connsiteY13" fmla="*/ 1159435 h 1553882"/>
                    <a:gd name="connsiteX14" fmla="*/ 332253 w 1379763"/>
                    <a:gd name="connsiteY14" fmla="*/ 1141506 h 1553882"/>
                    <a:gd name="connsiteX15" fmla="*/ 326277 w 1379763"/>
                    <a:gd name="connsiteY15" fmla="*/ 1087717 h 1553882"/>
                    <a:gd name="connsiteX16" fmla="*/ 320300 w 1379763"/>
                    <a:gd name="connsiteY16" fmla="*/ 1063812 h 1553882"/>
                    <a:gd name="connsiteX17" fmla="*/ 302371 w 1379763"/>
                    <a:gd name="connsiteY17" fmla="*/ 1027953 h 1553882"/>
                    <a:gd name="connsiteX18" fmla="*/ 284442 w 1379763"/>
                    <a:gd name="connsiteY18" fmla="*/ 1010023 h 1553882"/>
                    <a:gd name="connsiteX19" fmla="*/ 290418 w 1379763"/>
                    <a:gd name="connsiteY19" fmla="*/ 932329 h 1553882"/>
                    <a:gd name="connsiteX20" fmla="*/ 314324 w 1379763"/>
                    <a:gd name="connsiteY20" fmla="*/ 950259 h 1553882"/>
                    <a:gd name="connsiteX21" fmla="*/ 332253 w 1379763"/>
                    <a:gd name="connsiteY21" fmla="*/ 962212 h 1553882"/>
                    <a:gd name="connsiteX22" fmla="*/ 356159 w 1379763"/>
                    <a:gd name="connsiteY22" fmla="*/ 974165 h 1553882"/>
                    <a:gd name="connsiteX23" fmla="*/ 374089 w 1379763"/>
                    <a:gd name="connsiteY23" fmla="*/ 992094 h 1553882"/>
                    <a:gd name="connsiteX24" fmla="*/ 392018 w 1379763"/>
                    <a:gd name="connsiteY24" fmla="*/ 986117 h 1553882"/>
                    <a:gd name="connsiteX25" fmla="*/ 397995 w 1379763"/>
                    <a:gd name="connsiteY25" fmla="*/ 968188 h 1553882"/>
                    <a:gd name="connsiteX26" fmla="*/ 403971 w 1379763"/>
                    <a:gd name="connsiteY26" fmla="*/ 842682 h 1553882"/>
                    <a:gd name="connsiteX27" fmla="*/ 433853 w 1379763"/>
                    <a:gd name="connsiteY27" fmla="*/ 806823 h 1553882"/>
                    <a:gd name="connsiteX28" fmla="*/ 451783 w 1379763"/>
                    <a:gd name="connsiteY28" fmla="*/ 770965 h 1553882"/>
                    <a:gd name="connsiteX29" fmla="*/ 457759 w 1379763"/>
                    <a:gd name="connsiteY29" fmla="*/ 753035 h 1553882"/>
                    <a:gd name="connsiteX30" fmla="*/ 487642 w 1379763"/>
                    <a:gd name="connsiteY30" fmla="*/ 717176 h 1553882"/>
                    <a:gd name="connsiteX31" fmla="*/ 523500 w 1379763"/>
                    <a:gd name="connsiteY31" fmla="*/ 693270 h 1553882"/>
                    <a:gd name="connsiteX32" fmla="*/ 577289 w 1379763"/>
                    <a:gd name="connsiteY32" fmla="*/ 675341 h 1553882"/>
                    <a:gd name="connsiteX33" fmla="*/ 595218 w 1379763"/>
                    <a:gd name="connsiteY33" fmla="*/ 669365 h 1553882"/>
                    <a:gd name="connsiteX34" fmla="*/ 613147 w 1379763"/>
                    <a:gd name="connsiteY34" fmla="*/ 657412 h 1553882"/>
                    <a:gd name="connsiteX35" fmla="*/ 649006 w 1379763"/>
                    <a:gd name="connsiteY35" fmla="*/ 621553 h 1553882"/>
                    <a:gd name="connsiteX36" fmla="*/ 660959 w 1379763"/>
                    <a:gd name="connsiteY36" fmla="*/ 567765 h 1553882"/>
                    <a:gd name="connsiteX37" fmla="*/ 672912 w 1379763"/>
                    <a:gd name="connsiteY37" fmla="*/ 496047 h 1553882"/>
                    <a:gd name="connsiteX38" fmla="*/ 708771 w 1379763"/>
                    <a:gd name="connsiteY38" fmla="*/ 430306 h 1553882"/>
                    <a:gd name="connsiteX39" fmla="*/ 726700 w 1379763"/>
                    <a:gd name="connsiteY39" fmla="*/ 406400 h 1553882"/>
                    <a:gd name="connsiteX40" fmla="*/ 768536 w 1379763"/>
                    <a:gd name="connsiteY40" fmla="*/ 364565 h 1553882"/>
                    <a:gd name="connsiteX41" fmla="*/ 810371 w 1379763"/>
                    <a:gd name="connsiteY41" fmla="*/ 310776 h 1553882"/>
                    <a:gd name="connsiteX42" fmla="*/ 840253 w 1379763"/>
                    <a:gd name="connsiteY42" fmla="*/ 274917 h 1553882"/>
                    <a:gd name="connsiteX43" fmla="*/ 864159 w 1379763"/>
                    <a:gd name="connsiteY43" fmla="*/ 239059 h 1553882"/>
                    <a:gd name="connsiteX44" fmla="*/ 876112 w 1379763"/>
                    <a:gd name="connsiteY44" fmla="*/ 221129 h 1553882"/>
                    <a:gd name="connsiteX45" fmla="*/ 894042 w 1379763"/>
                    <a:gd name="connsiteY45" fmla="*/ 197223 h 1553882"/>
                    <a:gd name="connsiteX46" fmla="*/ 917947 w 1379763"/>
                    <a:gd name="connsiteY46" fmla="*/ 161365 h 1553882"/>
                    <a:gd name="connsiteX47" fmla="*/ 923924 w 1379763"/>
                    <a:gd name="connsiteY47" fmla="*/ 137459 h 1553882"/>
                    <a:gd name="connsiteX48" fmla="*/ 965759 w 1379763"/>
                    <a:gd name="connsiteY48" fmla="*/ 89647 h 1553882"/>
                    <a:gd name="connsiteX49" fmla="*/ 989665 w 1379763"/>
                    <a:gd name="connsiteY49" fmla="*/ 77694 h 1553882"/>
                    <a:gd name="connsiteX50" fmla="*/ 1007595 w 1379763"/>
                    <a:gd name="connsiteY50" fmla="*/ 71717 h 1553882"/>
                    <a:gd name="connsiteX51" fmla="*/ 1025524 w 1379763"/>
                    <a:gd name="connsiteY51" fmla="*/ 59765 h 1553882"/>
                    <a:gd name="connsiteX52" fmla="*/ 1043453 w 1379763"/>
                    <a:gd name="connsiteY52" fmla="*/ 53788 h 1553882"/>
                    <a:gd name="connsiteX53" fmla="*/ 1061383 w 1379763"/>
                    <a:gd name="connsiteY53" fmla="*/ 41835 h 1553882"/>
                    <a:gd name="connsiteX54" fmla="*/ 1079312 w 1379763"/>
                    <a:gd name="connsiteY54" fmla="*/ 35859 h 1553882"/>
                    <a:gd name="connsiteX55" fmla="*/ 1103218 w 1379763"/>
                    <a:gd name="connsiteY55" fmla="*/ 23906 h 1553882"/>
                    <a:gd name="connsiteX56" fmla="*/ 1151030 w 1379763"/>
                    <a:gd name="connsiteY56" fmla="*/ 17929 h 1553882"/>
                    <a:gd name="connsiteX57" fmla="*/ 1216771 w 1379763"/>
                    <a:gd name="connsiteY57" fmla="*/ 5976 h 1553882"/>
                    <a:gd name="connsiteX58" fmla="*/ 1312395 w 1379763"/>
                    <a:gd name="connsiteY58" fmla="*/ 0 h 1553882"/>
                    <a:gd name="connsiteX59" fmla="*/ 1324347 w 1379763"/>
                    <a:gd name="connsiteY59" fmla="*/ 65741 h 1553882"/>
                    <a:gd name="connsiteX60" fmla="*/ 1336300 w 1379763"/>
                    <a:gd name="connsiteY60" fmla="*/ 101600 h 1553882"/>
                    <a:gd name="connsiteX61" fmla="*/ 1372159 w 1379763"/>
                    <a:gd name="connsiteY61" fmla="*/ 161365 h 1553882"/>
                    <a:gd name="connsiteX62" fmla="*/ 1372159 w 1379763"/>
                    <a:gd name="connsiteY62" fmla="*/ 298823 h 1553882"/>
                    <a:gd name="connsiteX63" fmla="*/ 1360206 w 1379763"/>
                    <a:gd name="connsiteY63" fmla="*/ 316753 h 1553882"/>
                    <a:gd name="connsiteX64" fmla="*/ 1324347 w 1379763"/>
                    <a:gd name="connsiteY64" fmla="*/ 388470 h 1553882"/>
                    <a:gd name="connsiteX65" fmla="*/ 1270559 w 1379763"/>
                    <a:gd name="connsiteY65" fmla="*/ 424329 h 1553882"/>
                    <a:gd name="connsiteX66" fmla="*/ 1252630 w 1379763"/>
                    <a:gd name="connsiteY66" fmla="*/ 436282 h 1553882"/>
                    <a:gd name="connsiteX67" fmla="*/ 1210795 w 1379763"/>
                    <a:gd name="connsiteY67" fmla="*/ 466165 h 1553882"/>
                    <a:gd name="connsiteX68" fmla="*/ 1157006 w 1379763"/>
                    <a:gd name="connsiteY68" fmla="*/ 502023 h 1553882"/>
                    <a:gd name="connsiteX69" fmla="*/ 1139077 w 1379763"/>
                    <a:gd name="connsiteY69" fmla="*/ 513976 h 1553882"/>
                    <a:gd name="connsiteX70" fmla="*/ 1121147 w 1379763"/>
                    <a:gd name="connsiteY70" fmla="*/ 525929 h 1553882"/>
                    <a:gd name="connsiteX71" fmla="*/ 1091265 w 1379763"/>
                    <a:gd name="connsiteY71" fmla="*/ 561788 h 1553882"/>
                    <a:gd name="connsiteX72" fmla="*/ 1061383 w 1379763"/>
                    <a:gd name="connsiteY72" fmla="*/ 597647 h 1553882"/>
                    <a:gd name="connsiteX73" fmla="*/ 1055406 w 1379763"/>
                    <a:gd name="connsiteY73" fmla="*/ 621553 h 1553882"/>
                    <a:gd name="connsiteX74" fmla="*/ 1037477 w 1379763"/>
                    <a:gd name="connsiteY74" fmla="*/ 639482 h 1553882"/>
                    <a:gd name="connsiteX75" fmla="*/ 1025524 w 1379763"/>
                    <a:gd name="connsiteY75" fmla="*/ 657412 h 1553882"/>
                    <a:gd name="connsiteX76" fmla="*/ 1019547 w 1379763"/>
                    <a:gd name="connsiteY76" fmla="*/ 675341 h 1553882"/>
                    <a:gd name="connsiteX77" fmla="*/ 989665 w 1379763"/>
                    <a:gd name="connsiteY77" fmla="*/ 717176 h 1553882"/>
                    <a:gd name="connsiteX78" fmla="*/ 959783 w 1379763"/>
                    <a:gd name="connsiteY78" fmla="*/ 770965 h 1553882"/>
                    <a:gd name="connsiteX79" fmla="*/ 923924 w 1379763"/>
                    <a:gd name="connsiteY79" fmla="*/ 830729 h 1553882"/>
                    <a:gd name="connsiteX80" fmla="*/ 911971 w 1379763"/>
                    <a:gd name="connsiteY80" fmla="*/ 848659 h 1553882"/>
                    <a:gd name="connsiteX81" fmla="*/ 894042 w 1379763"/>
                    <a:gd name="connsiteY81" fmla="*/ 860612 h 1553882"/>
                    <a:gd name="connsiteX82" fmla="*/ 840253 w 1379763"/>
                    <a:gd name="connsiteY82" fmla="*/ 920376 h 1553882"/>
                    <a:gd name="connsiteX83" fmla="*/ 774512 w 1379763"/>
                    <a:gd name="connsiteY83" fmla="*/ 980141 h 1553882"/>
                    <a:gd name="connsiteX84" fmla="*/ 756583 w 1379763"/>
                    <a:gd name="connsiteY84" fmla="*/ 998070 h 1553882"/>
                    <a:gd name="connsiteX85" fmla="*/ 732677 w 1379763"/>
                    <a:gd name="connsiteY85" fmla="*/ 1033929 h 1553882"/>
                    <a:gd name="connsiteX86" fmla="*/ 708771 w 1379763"/>
                    <a:gd name="connsiteY86" fmla="*/ 1075765 h 1553882"/>
                    <a:gd name="connsiteX87" fmla="*/ 702795 w 1379763"/>
                    <a:gd name="connsiteY87" fmla="*/ 1093694 h 1553882"/>
                    <a:gd name="connsiteX88" fmla="*/ 678889 w 1379763"/>
                    <a:gd name="connsiteY88" fmla="*/ 1129553 h 1553882"/>
                    <a:gd name="connsiteX89" fmla="*/ 672912 w 1379763"/>
                    <a:gd name="connsiteY89" fmla="*/ 1147482 h 1553882"/>
                    <a:gd name="connsiteX90" fmla="*/ 654983 w 1379763"/>
                    <a:gd name="connsiteY90" fmla="*/ 1159435 h 1553882"/>
                    <a:gd name="connsiteX91" fmla="*/ 619124 w 1379763"/>
                    <a:gd name="connsiteY91" fmla="*/ 1213223 h 1553882"/>
                    <a:gd name="connsiteX92" fmla="*/ 607171 w 1379763"/>
                    <a:gd name="connsiteY92" fmla="*/ 1231153 h 1553882"/>
                    <a:gd name="connsiteX93" fmla="*/ 595218 w 1379763"/>
                    <a:gd name="connsiteY93" fmla="*/ 1249082 h 1553882"/>
                    <a:gd name="connsiteX94" fmla="*/ 589242 w 1379763"/>
                    <a:gd name="connsiteY94" fmla="*/ 1267012 h 1553882"/>
                    <a:gd name="connsiteX95" fmla="*/ 595218 w 1379763"/>
                    <a:gd name="connsiteY95" fmla="*/ 1290917 h 1553882"/>
                    <a:gd name="connsiteX96" fmla="*/ 571312 w 1379763"/>
                    <a:gd name="connsiteY96" fmla="*/ 1296894 h 1553882"/>
                    <a:gd name="connsiteX97" fmla="*/ 529477 w 1379763"/>
                    <a:gd name="connsiteY97" fmla="*/ 1308847 h 1553882"/>
                    <a:gd name="connsiteX98" fmla="*/ 469712 w 1379763"/>
                    <a:gd name="connsiteY98" fmla="*/ 1314823 h 1553882"/>
                    <a:gd name="connsiteX99" fmla="*/ 451783 w 1379763"/>
                    <a:gd name="connsiteY99" fmla="*/ 1320800 h 1553882"/>
                    <a:gd name="connsiteX100" fmla="*/ 433853 w 1379763"/>
                    <a:gd name="connsiteY100" fmla="*/ 1410447 h 1553882"/>
                    <a:gd name="connsiteX101" fmla="*/ 356159 w 1379763"/>
                    <a:gd name="connsiteY101" fmla="*/ 1398494 h 1553882"/>
                    <a:gd name="connsiteX102" fmla="*/ 320300 w 1379763"/>
                    <a:gd name="connsiteY102" fmla="*/ 1386541 h 1553882"/>
                    <a:gd name="connsiteX103" fmla="*/ 302371 w 1379763"/>
                    <a:gd name="connsiteY103" fmla="*/ 1380565 h 1553882"/>
                    <a:gd name="connsiteX104" fmla="*/ 296395 w 1379763"/>
                    <a:gd name="connsiteY104" fmla="*/ 1398494 h 1553882"/>
                    <a:gd name="connsiteX105" fmla="*/ 302371 w 1379763"/>
                    <a:gd name="connsiteY105" fmla="*/ 1446306 h 1553882"/>
                    <a:gd name="connsiteX106" fmla="*/ 320300 w 1379763"/>
                    <a:gd name="connsiteY106" fmla="*/ 1464235 h 1553882"/>
                    <a:gd name="connsiteX107" fmla="*/ 356159 w 1379763"/>
                    <a:gd name="connsiteY107" fmla="*/ 1488141 h 1553882"/>
                    <a:gd name="connsiteX108" fmla="*/ 380065 w 1379763"/>
                    <a:gd name="connsiteY108" fmla="*/ 1494117 h 1553882"/>
                    <a:gd name="connsiteX109" fmla="*/ 397995 w 1379763"/>
                    <a:gd name="connsiteY109" fmla="*/ 1500094 h 1553882"/>
                    <a:gd name="connsiteX110" fmla="*/ 517524 w 1379763"/>
                    <a:gd name="connsiteY110" fmla="*/ 1512047 h 1553882"/>
                    <a:gd name="connsiteX111" fmla="*/ 493618 w 1379763"/>
                    <a:gd name="connsiteY111" fmla="*/ 1518023 h 1553882"/>
                    <a:gd name="connsiteX112" fmla="*/ 439830 w 1379763"/>
                    <a:gd name="connsiteY112" fmla="*/ 1512047 h 1553882"/>
                    <a:gd name="connsiteX113" fmla="*/ 403971 w 1379763"/>
                    <a:gd name="connsiteY113" fmla="*/ 1500094 h 1553882"/>
                    <a:gd name="connsiteX114" fmla="*/ 386042 w 1379763"/>
                    <a:gd name="connsiteY114" fmla="*/ 1494117 h 1553882"/>
                    <a:gd name="connsiteX115" fmla="*/ 356159 w 1379763"/>
                    <a:gd name="connsiteY115" fmla="*/ 1482165 h 1553882"/>
                    <a:gd name="connsiteX116" fmla="*/ 278465 w 1379763"/>
                    <a:gd name="connsiteY116" fmla="*/ 1470212 h 1553882"/>
                    <a:gd name="connsiteX117" fmla="*/ 260536 w 1379763"/>
                    <a:gd name="connsiteY117" fmla="*/ 1476188 h 1553882"/>
                    <a:gd name="connsiteX118" fmla="*/ 248583 w 1379763"/>
                    <a:gd name="connsiteY118" fmla="*/ 1512047 h 1553882"/>
                    <a:gd name="connsiteX119" fmla="*/ 242606 w 1379763"/>
                    <a:gd name="connsiteY119" fmla="*/ 1547906 h 1553882"/>
                    <a:gd name="connsiteX120" fmla="*/ 218700 w 1379763"/>
                    <a:gd name="connsiteY120" fmla="*/ 1553882 h 1553882"/>
                    <a:gd name="connsiteX121" fmla="*/ 123077 w 1379763"/>
                    <a:gd name="connsiteY121" fmla="*/ 1547906 h 1553882"/>
                    <a:gd name="connsiteX122" fmla="*/ 119249 w 1379763"/>
                    <a:gd name="connsiteY12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159263 w 1379763"/>
                    <a:gd name="connsiteY10" fmla="*/ 1108169 h 1553882"/>
                    <a:gd name="connsiteX11" fmla="*/ 278465 w 1379763"/>
                    <a:gd name="connsiteY11" fmla="*/ 1165412 h 1553882"/>
                    <a:gd name="connsiteX12" fmla="*/ 326277 w 1379763"/>
                    <a:gd name="connsiteY12" fmla="*/ 1159435 h 1553882"/>
                    <a:gd name="connsiteX13" fmla="*/ 332253 w 1379763"/>
                    <a:gd name="connsiteY13" fmla="*/ 1141506 h 1553882"/>
                    <a:gd name="connsiteX14" fmla="*/ 326277 w 1379763"/>
                    <a:gd name="connsiteY14" fmla="*/ 1087717 h 1553882"/>
                    <a:gd name="connsiteX15" fmla="*/ 320300 w 1379763"/>
                    <a:gd name="connsiteY15" fmla="*/ 1063812 h 1553882"/>
                    <a:gd name="connsiteX16" fmla="*/ 302371 w 1379763"/>
                    <a:gd name="connsiteY16" fmla="*/ 1027953 h 1553882"/>
                    <a:gd name="connsiteX17" fmla="*/ 284442 w 1379763"/>
                    <a:gd name="connsiteY17" fmla="*/ 1010023 h 1553882"/>
                    <a:gd name="connsiteX18" fmla="*/ 290418 w 1379763"/>
                    <a:gd name="connsiteY18" fmla="*/ 932329 h 1553882"/>
                    <a:gd name="connsiteX19" fmla="*/ 314324 w 1379763"/>
                    <a:gd name="connsiteY19" fmla="*/ 950259 h 1553882"/>
                    <a:gd name="connsiteX20" fmla="*/ 332253 w 1379763"/>
                    <a:gd name="connsiteY20" fmla="*/ 962212 h 1553882"/>
                    <a:gd name="connsiteX21" fmla="*/ 356159 w 1379763"/>
                    <a:gd name="connsiteY21" fmla="*/ 974165 h 1553882"/>
                    <a:gd name="connsiteX22" fmla="*/ 374089 w 1379763"/>
                    <a:gd name="connsiteY22" fmla="*/ 992094 h 1553882"/>
                    <a:gd name="connsiteX23" fmla="*/ 392018 w 1379763"/>
                    <a:gd name="connsiteY23" fmla="*/ 986117 h 1553882"/>
                    <a:gd name="connsiteX24" fmla="*/ 397995 w 1379763"/>
                    <a:gd name="connsiteY24" fmla="*/ 968188 h 1553882"/>
                    <a:gd name="connsiteX25" fmla="*/ 403971 w 1379763"/>
                    <a:gd name="connsiteY25" fmla="*/ 842682 h 1553882"/>
                    <a:gd name="connsiteX26" fmla="*/ 433853 w 1379763"/>
                    <a:gd name="connsiteY26" fmla="*/ 806823 h 1553882"/>
                    <a:gd name="connsiteX27" fmla="*/ 451783 w 1379763"/>
                    <a:gd name="connsiteY27" fmla="*/ 770965 h 1553882"/>
                    <a:gd name="connsiteX28" fmla="*/ 457759 w 1379763"/>
                    <a:gd name="connsiteY28" fmla="*/ 753035 h 1553882"/>
                    <a:gd name="connsiteX29" fmla="*/ 487642 w 1379763"/>
                    <a:gd name="connsiteY29" fmla="*/ 717176 h 1553882"/>
                    <a:gd name="connsiteX30" fmla="*/ 523500 w 1379763"/>
                    <a:gd name="connsiteY30" fmla="*/ 693270 h 1553882"/>
                    <a:gd name="connsiteX31" fmla="*/ 577289 w 1379763"/>
                    <a:gd name="connsiteY31" fmla="*/ 675341 h 1553882"/>
                    <a:gd name="connsiteX32" fmla="*/ 595218 w 1379763"/>
                    <a:gd name="connsiteY32" fmla="*/ 669365 h 1553882"/>
                    <a:gd name="connsiteX33" fmla="*/ 613147 w 1379763"/>
                    <a:gd name="connsiteY33" fmla="*/ 657412 h 1553882"/>
                    <a:gd name="connsiteX34" fmla="*/ 649006 w 1379763"/>
                    <a:gd name="connsiteY34" fmla="*/ 621553 h 1553882"/>
                    <a:gd name="connsiteX35" fmla="*/ 660959 w 1379763"/>
                    <a:gd name="connsiteY35" fmla="*/ 567765 h 1553882"/>
                    <a:gd name="connsiteX36" fmla="*/ 672912 w 1379763"/>
                    <a:gd name="connsiteY36" fmla="*/ 496047 h 1553882"/>
                    <a:gd name="connsiteX37" fmla="*/ 708771 w 1379763"/>
                    <a:gd name="connsiteY37" fmla="*/ 430306 h 1553882"/>
                    <a:gd name="connsiteX38" fmla="*/ 726700 w 1379763"/>
                    <a:gd name="connsiteY38" fmla="*/ 406400 h 1553882"/>
                    <a:gd name="connsiteX39" fmla="*/ 768536 w 1379763"/>
                    <a:gd name="connsiteY39" fmla="*/ 364565 h 1553882"/>
                    <a:gd name="connsiteX40" fmla="*/ 810371 w 1379763"/>
                    <a:gd name="connsiteY40" fmla="*/ 310776 h 1553882"/>
                    <a:gd name="connsiteX41" fmla="*/ 840253 w 1379763"/>
                    <a:gd name="connsiteY41" fmla="*/ 274917 h 1553882"/>
                    <a:gd name="connsiteX42" fmla="*/ 864159 w 1379763"/>
                    <a:gd name="connsiteY42" fmla="*/ 239059 h 1553882"/>
                    <a:gd name="connsiteX43" fmla="*/ 876112 w 1379763"/>
                    <a:gd name="connsiteY43" fmla="*/ 221129 h 1553882"/>
                    <a:gd name="connsiteX44" fmla="*/ 894042 w 1379763"/>
                    <a:gd name="connsiteY44" fmla="*/ 197223 h 1553882"/>
                    <a:gd name="connsiteX45" fmla="*/ 917947 w 1379763"/>
                    <a:gd name="connsiteY45" fmla="*/ 161365 h 1553882"/>
                    <a:gd name="connsiteX46" fmla="*/ 923924 w 1379763"/>
                    <a:gd name="connsiteY46" fmla="*/ 137459 h 1553882"/>
                    <a:gd name="connsiteX47" fmla="*/ 965759 w 1379763"/>
                    <a:gd name="connsiteY47" fmla="*/ 89647 h 1553882"/>
                    <a:gd name="connsiteX48" fmla="*/ 989665 w 1379763"/>
                    <a:gd name="connsiteY48" fmla="*/ 77694 h 1553882"/>
                    <a:gd name="connsiteX49" fmla="*/ 1007595 w 1379763"/>
                    <a:gd name="connsiteY49" fmla="*/ 71717 h 1553882"/>
                    <a:gd name="connsiteX50" fmla="*/ 1025524 w 1379763"/>
                    <a:gd name="connsiteY50" fmla="*/ 59765 h 1553882"/>
                    <a:gd name="connsiteX51" fmla="*/ 1043453 w 1379763"/>
                    <a:gd name="connsiteY51" fmla="*/ 53788 h 1553882"/>
                    <a:gd name="connsiteX52" fmla="*/ 1061383 w 1379763"/>
                    <a:gd name="connsiteY52" fmla="*/ 41835 h 1553882"/>
                    <a:gd name="connsiteX53" fmla="*/ 1079312 w 1379763"/>
                    <a:gd name="connsiteY53" fmla="*/ 35859 h 1553882"/>
                    <a:gd name="connsiteX54" fmla="*/ 1103218 w 1379763"/>
                    <a:gd name="connsiteY54" fmla="*/ 23906 h 1553882"/>
                    <a:gd name="connsiteX55" fmla="*/ 1151030 w 1379763"/>
                    <a:gd name="connsiteY55" fmla="*/ 17929 h 1553882"/>
                    <a:gd name="connsiteX56" fmla="*/ 1216771 w 1379763"/>
                    <a:gd name="connsiteY56" fmla="*/ 5976 h 1553882"/>
                    <a:gd name="connsiteX57" fmla="*/ 1312395 w 1379763"/>
                    <a:gd name="connsiteY57" fmla="*/ 0 h 1553882"/>
                    <a:gd name="connsiteX58" fmla="*/ 1324347 w 1379763"/>
                    <a:gd name="connsiteY58" fmla="*/ 65741 h 1553882"/>
                    <a:gd name="connsiteX59" fmla="*/ 1336300 w 1379763"/>
                    <a:gd name="connsiteY59" fmla="*/ 101600 h 1553882"/>
                    <a:gd name="connsiteX60" fmla="*/ 1372159 w 1379763"/>
                    <a:gd name="connsiteY60" fmla="*/ 161365 h 1553882"/>
                    <a:gd name="connsiteX61" fmla="*/ 1372159 w 1379763"/>
                    <a:gd name="connsiteY61" fmla="*/ 298823 h 1553882"/>
                    <a:gd name="connsiteX62" fmla="*/ 1360206 w 1379763"/>
                    <a:gd name="connsiteY62" fmla="*/ 316753 h 1553882"/>
                    <a:gd name="connsiteX63" fmla="*/ 1324347 w 1379763"/>
                    <a:gd name="connsiteY63" fmla="*/ 388470 h 1553882"/>
                    <a:gd name="connsiteX64" fmla="*/ 1270559 w 1379763"/>
                    <a:gd name="connsiteY64" fmla="*/ 424329 h 1553882"/>
                    <a:gd name="connsiteX65" fmla="*/ 1252630 w 1379763"/>
                    <a:gd name="connsiteY65" fmla="*/ 436282 h 1553882"/>
                    <a:gd name="connsiteX66" fmla="*/ 1210795 w 1379763"/>
                    <a:gd name="connsiteY66" fmla="*/ 466165 h 1553882"/>
                    <a:gd name="connsiteX67" fmla="*/ 1157006 w 1379763"/>
                    <a:gd name="connsiteY67" fmla="*/ 502023 h 1553882"/>
                    <a:gd name="connsiteX68" fmla="*/ 1139077 w 1379763"/>
                    <a:gd name="connsiteY68" fmla="*/ 513976 h 1553882"/>
                    <a:gd name="connsiteX69" fmla="*/ 1121147 w 1379763"/>
                    <a:gd name="connsiteY69" fmla="*/ 525929 h 1553882"/>
                    <a:gd name="connsiteX70" fmla="*/ 1091265 w 1379763"/>
                    <a:gd name="connsiteY70" fmla="*/ 561788 h 1553882"/>
                    <a:gd name="connsiteX71" fmla="*/ 1061383 w 1379763"/>
                    <a:gd name="connsiteY71" fmla="*/ 597647 h 1553882"/>
                    <a:gd name="connsiteX72" fmla="*/ 1055406 w 1379763"/>
                    <a:gd name="connsiteY72" fmla="*/ 621553 h 1553882"/>
                    <a:gd name="connsiteX73" fmla="*/ 1037477 w 1379763"/>
                    <a:gd name="connsiteY73" fmla="*/ 639482 h 1553882"/>
                    <a:gd name="connsiteX74" fmla="*/ 1025524 w 1379763"/>
                    <a:gd name="connsiteY74" fmla="*/ 657412 h 1553882"/>
                    <a:gd name="connsiteX75" fmla="*/ 1019547 w 1379763"/>
                    <a:gd name="connsiteY75" fmla="*/ 675341 h 1553882"/>
                    <a:gd name="connsiteX76" fmla="*/ 989665 w 1379763"/>
                    <a:gd name="connsiteY76" fmla="*/ 717176 h 1553882"/>
                    <a:gd name="connsiteX77" fmla="*/ 959783 w 1379763"/>
                    <a:gd name="connsiteY77" fmla="*/ 770965 h 1553882"/>
                    <a:gd name="connsiteX78" fmla="*/ 923924 w 1379763"/>
                    <a:gd name="connsiteY78" fmla="*/ 830729 h 1553882"/>
                    <a:gd name="connsiteX79" fmla="*/ 911971 w 1379763"/>
                    <a:gd name="connsiteY79" fmla="*/ 848659 h 1553882"/>
                    <a:gd name="connsiteX80" fmla="*/ 894042 w 1379763"/>
                    <a:gd name="connsiteY80" fmla="*/ 860612 h 1553882"/>
                    <a:gd name="connsiteX81" fmla="*/ 840253 w 1379763"/>
                    <a:gd name="connsiteY81" fmla="*/ 920376 h 1553882"/>
                    <a:gd name="connsiteX82" fmla="*/ 774512 w 1379763"/>
                    <a:gd name="connsiteY82" fmla="*/ 980141 h 1553882"/>
                    <a:gd name="connsiteX83" fmla="*/ 756583 w 1379763"/>
                    <a:gd name="connsiteY83" fmla="*/ 998070 h 1553882"/>
                    <a:gd name="connsiteX84" fmla="*/ 732677 w 1379763"/>
                    <a:gd name="connsiteY84" fmla="*/ 1033929 h 1553882"/>
                    <a:gd name="connsiteX85" fmla="*/ 708771 w 1379763"/>
                    <a:gd name="connsiteY85" fmla="*/ 1075765 h 1553882"/>
                    <a:gd name="connsiteX86" fmla="*/ 702795 w 1379763"/>
                    <a:gd name="connsiteY86" fmla="*/ 1093694 h 1553882"/>
                    <a:gd name="connsiteX87" fmla="*/ 678889 w 1379763"/>
                    <a:gd name="connsiteY87" fmla="*/ 1129553 h 1553882"/>
                    <a:gd name="connsiteX88" fmla="*/ 672912 w 1379763"/>
                    <a:gd name="connsiteY88" fmla="*/ 1147482 h 1553882"/>
                    <a:gd name="connsiteX89" fmla="*/ 654983 w 1379763"/>
                    <a:gd name="connsiteY89" fmla="*/ 1159435 h 1553882"/>
                    <a:gd name="connsiteX90" fmla="*/ 619124 w 1379763"/>
                    <a:gd name="connsiteY90" fmla="*/ 1213223 h 1553882"/>
                    <a:gd name="connsiteX91" fmla="*/ 607171 w 1379763"/>
                    <a:gd name="connsiteY91" fmla="*/ 1231153 h 1553882"/>
                    <a:gd name="connsiteX92" fmla="*/ 595218 w 1379763"/>
                    <a:gd name="connsiteY92" fmla="*/ 1249082 h 1553882"/>
                    <a:gd name="connsiteX93" fmla="*/ 589242 w 1379763"/>
                    <a:gd name="connsiteY93" fmla="*/ 1267012 h 1553882"/>
                    <a:gd name="connsiteX94" fmla="*/ 595218 w 1379763"/>
                    <a:gd name="connsiteY94" fmla="*/ 1290917 h 1553882"/>
                    <a:gd name="connsiteX95" fmla="*/ 571312 w 1379763"/>
                    <a:gd name="connsiteY95" fmla="*/ 1296894 h 1553882"/>
                    <a:gd name="connsiteX96" fmla="*/ 529477 w 1379763"/>
                    <a:gd name="connsiteY96" fmla="*/ 1308847 h 1553882"/>
                    <a:gd name="connsiteX97" fmla="*/ 469712 w 1379763"/>
                    <a:gd name="connsiteY97" fmla="*/ 1314823 h 1553882"/>
                    <a:gd name="connsiteX98" fmla="*/ 451783 w 1379763"/>
                    <a:gd name="connsiteY98" fmla="*/ 1320800 h 1553882"/>
                    <a:gd name="connsiteX99" fmla="*/ 433853 w 1379763"/>
                    <a:gd name="connsiteY99" fmla="*/ 1410447 h 1553882"/>
                    <a:gd name="connsiteX100" fmla="*/ 356159 w 1379763"/>
                    <a:gd name="connsiteY100" fmla="*/ 1398494 h 1553882"/>
                    <a:gd name="connsiteX101" fmla="*/ 320300 w 1379763"/>
                    <a:gd name="connsiteY101" fmla="*/ 1386541 h 1553882"/>
                    <a:gd name="connsiteX102" fmla="*/ 302371 w 1379763"/>
                    <a:gd name="connsiteY102" fmla="*/ 1380565 h 1553882"/>
                    <a:gd name="connsiteX103" fmla="*/ 296395 w 1379763"/>
                    <a:gd name="connsiteY103" fmla="*/ 1398494 h 1553882"/>
                    <a:gd name="connsiteX104" fmla="*/ 302371 w 1379763"/>
                    <a:gd name="connsiteY104" fmla="*/ 1446306 h 1553882"/>
                    <a:gd name="connsiteX105" fmla="*/ 320300 w 1379763"/>
                    <a:gd name="connsiteY105" fmla="*/ 1464235 h 1553882"/>
                    <a:gd name="connsiteX106" fmla="*/ 356159 w 1379763"/>
                    <a:gd name="connsiteY106" fmla="*/ 1488141 h 1553882"/>
                    <a:gd name="connsiteX107" fmla="*/ 380065 w 1379763"/>
                    <a:gd name="connsiteY107" fmla="*/ 1494117 h 1553882"/>
                    <a:gd name="connsiteX108" fmla="*/ 397995 w 1379763"/>
                    <a:gd name="connsiteY108" fmla="*/ 1500094 h 1553882"/>
                    <a:gd name="connsiteX109" fmla="*/ 517524 w 1379763"/>
                    <a:gd name="connsiteY109" fmla="*/ 1512047 h 1553882"/>
                    <a:gd name="connsiteX110" fmla="*/ 493618 w 1379763"/>
                    <a:gd name="connsiteY110" fmla="*/ 1518023 h 1553882"/>
                    <a:gd name="connsiteX111" fmla="*/ 439830 w 1379763"/>
                    <a:gd name="connsiteY111" fmla="*/ 1512047 h 1553882"/>
                    <a:gd name="connsiteX112" fmla="*/ 403971 w 1379763"/>
                    <a:gd name="connsiteY112" fmla="*/ 1500094 h 1553882"/>
                    <a:gd name="connsiteX113" fmla="*/ 386042 w 1379763"/>
                    <a:gd name="connsiteY113" fmla="*/ 1494117 h 1553882"/>
                    <a:gd name="connsiteX114" fmla="*/ 356159 w 1379763"/>
                    <a:gd name="connsiteY114" fmla="*/ 1482165 h 1553882"/>
                    <a:gd name="connsiteX115" fmla="*/ 278465 w 1379763"/>
                    <a:gd name="connsiteY115" fmla="*/ 1470212 h 1553882"/>
                    <a:gd name="connsiteX116" fmla="*/ 260536 w 1379763"/>
                    <a:gd name="connsiteY116" fmla="*/ 1476188 h 1553882"/>
                    <a:gd name="connsiteX117" fmla="*/ 248583 w 1379763"/>
                    <a:gd name="connsiteY117" fmla="*/ 1512047 h 1553882"/>
                    <a:gd name="connsiteX118" fmla="*/ 242606 w 1379763"/>
                    <a:gd name="connsiteY118" fmla="*/ 1547906 h 1553882"/>
                    <a:gd name="connsiteX119" fmla="*/ 218700 w 1379763"/>
                    <a:gd name="connsiteY119" fmla="*/ 1553882 h 1553882"/>
                    <a:gd name="connsiteX120" fmla="*/ 123077 w 1379763"/>
                    <a:gd name="connsiteY120" fmla="*/ 1547906 h 1553882"/>
                    <a:gd name="connsiteX121" fmla="*/ 119249 w 1379763"/>
                    <a:gd name="connsiteY12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59263 w 1379763"/>
                    <a:gd name="connsiteY9" fmla="*/ 1108169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1874 w 1379763"/>
                    <a:gd name="connsiteY8" fmla="*/ 1258795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41732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14324 w 1379763"/>
                    <a:gd name="connsiteY17" fmla="*/ 950259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83380 w 1379763"/>
                    <a:gd name="connsiteY17" fmla="*/ 883584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56159 w 1379763"/>
                    <a:gd name="connsiteY18" fmla="*/ 974165 h 1553882"/>
                    <a:gd name="connsiteX19" fmla="*/ 374089 w 1379763"/>
                    <a:gd name="connsiteY19" fmla="*/ 992094 h 1553882"/>
                    <a:gd name="connsiteX20" fmla="*/ 392018 w 1379763"/>
                    <a:gd name="connsiteY20" fmla="*/ 986117 h 1553882"/>
                    <a:gd name="connsiteX21" fmla="*/ 397995 w 1379763"/>
                    <a:gd name="connsiteY21" fmla="*/ 968188 h 1553882"/>
                    <a:gd name="connsiteX22" fmla="*/ 403971 w 1379763"/>
                    <a:gd name="connsiteY22" fmla="*/ 842682 h 1553882"/>
                    <a:gd name="connsiteX23" fmla="*/ 433853 w 1379763"/>
                    <a:gd name="connsiteY23" fmla="*/ 806823 h 1553882"/>
                    <a:gd name="connsiteX24" fmla="*/ 451783 w 1379763"/>
                    <a:gd name="connsiteY24" fmla="*/ 770965 h 1553882"/>
                    <a:gd name="connsiteX25" fmla="*/ 457759 w 1379763"/>
                    <a:gd name="connsiteY25" fmla="*/ 753035 h 1553882"/>
                    <a:gd name="connsiteX26" fmla="*/ 487642 w 1379763"/>
                    <a:gd name="connsiteY26" fmla="*/ 717176 h 1553882"/>
                    <a:gd name="connsiteX27" fmla="*/ 523500 w 1379763"/>
                    <a:gd name="connsiteY27" fmla="*/ 693270 h 1553882"/>
                    <a:gd name="connsiteX28" fmla="*/ 577289 w 1379763"/>
                    <a:gd name="connsiteY28" fmla="*/ 675341 h 1553882"/>
                    <a:gd name="connsiteX29" fmla="*/ 595218 w 1379763"/>
                    <a:gd name="connsiteY29" fmla="*/ 669365 h 1553882"/>
                    <a:gd name="connsiteX30" fmla="*/ 613147 w 1379763"/>
                    <a:gd name="connsiteY30" fmla="*/ 657412 h 1553882"/>
                    <a:gd name="connsiteX31" fmla="*/ 649006 w 1379763"/>
                    <a:gd name="connsiteY31" fmla="*/ 621553 h 1553882"/>
                    <a:gd name="connsiteX32" fmla="*/ 660959 w 1379763"/>
                    <a:gd name="connsiteY32" fmla="*/ 567765 h 1553882"/>
                    <a:gd name="connsiteX33" fmla="*/ 672912 w 1379763"/>
                    <a:gd name="connsiteY33" fmla="*/ 496047 h 1553882"/>
                    <a:gd name="connsiteX34" fmla="*/ 708771 w 1379763"/>
                    <a:gd name="connsiteY34" fmla="*/ 430306 h 1553882"/>
                    <a:gd name="connsiteX35" fmla="*/ 726700 w 1379763"/>
                    <a:gd name="connsiteY35" fmla="*/ 406400 h 1553882"/>
                    <a:gd name="connsiteX36" fmla="*/ 768536 w 1379763"/>
                    <a:gd name="connsiteY36" fmla="*/ 364565 h 1553882"/>
                    <a:gd name="connsiteX37" fmla="*/ 810371 w 1379763"/>
                    <a:gd name="connsiteY37" fmla="*/ 310776 h 1553882"/>
                    <a:gd name="connsiteX38" fmla="*/ 840253 w 1379763"/>
                    <a:gd name="connsiteY38" fmla="*/ 274917 h 1553882"/>
                    <a:gd name="connsiteX39" fmla="*/ 864159 w 1379763"/>
                    <a:gd name="connsiteY39" fmla="*/ 239059 h 1553882"/>
                    <a:gd name="connsiteX40" fmla="*/ 876112 w 1379763"/>
                    <a:gd name="connsiteY40" fmla="*/ 221129 h 1553882"/>
                    <a:gd name="connsiteX41" fmla="*/ 894042 w 1379763"/>
                    <a:gd name="connsiteY41" fmla="*/ 197223 h 1553882"/>
                    <a:gd name="connsiteX42" fmla="*/ 917947 w 1379763"/>
                    <a:gd name="connsiteY42" fmla="*/ 161365 h 1553882"/>
                    <a:gd name="connsiteX43" fmla="*/ 923924 w 1379763"/>
                    <a:gd name="connsiteY43" fmla="*/ 137459 h 1553882"/>
                    <a:gd name="connsiteX44" fmla="*/ 965759 w 1379763"/>
                    <a:gd name="connsiteY44" fmla="*/ 89647 h 1553882"/>
                    <a:gd name="connsiteX45" fmla="*/ 989665 w 1379763"/>
                    <a:gd name="connsiteY45" fmla="*/ 77694 h 1553882"/>
                    <a:gd name="connsiteX46" fmla="*/ 1007595 w 1379763"/>
                    <a:gd name="connsiteY46" fmla="*/ 71717 h 1553882"/>
                    <a:gd name="connsiteX47" fmla="*/ 1025524 w 1379763"/>
                    <a:gd name="connsiteY47" fmla="*/ 59765 h 1553882"/>
                    <a:gd name="connsiteX48" fmla="*/ 1043453 w 1379763"/>
                    <a:gd name="connsiteY48" fmla="*/ 53788 h 1553882"/>
                    <a:gd name="connsiteX49" fmla="*/ 1061383 w 1379763"/>
                    <a:gd name="connsiteY49" fmla="*/ 41835 h 1553882"/>
                    <a:gd name="connsiteX50" fmla="*/ 1079312 w 1379763"/>
                    <a:gd name="connsiteY50" fmla="*/ 35859 h 1553882"/>
                    <a:gd name="connsiteX51" fmla="*/ 1103218 w 1379763"/>
                    <a:gd name="connsiteY51" fmla="*/ 23906 h 1553882"/>
                    <a:gd name="connsiteX52" fmla="*/ 1151030 w 1379763"/>
                    <a:gd name="connsiteY52" fmla="*/ 17929 h 1553882"/>
                    <a:gd name="connsiteX53" fmla="*/ 1216771 w 1379763"/>
                    <a:gd name="connsiteY53" fmla="*/ 5976 h 1553882"/>
                    <a:gd name="connsiteX54" fmla="*/ 1312395 w 1379763"/>
                    <a:gd name="connsiteY54" fmla="*/ 0 h 1553882"/>
                    <a:gd name="connsiteX55" fmla="*/ 1324347 w 1379763"/>
                    <a:gd name="connsiteY55" fmla="*/ 65741 h 1553882"/>
                    <a:gd name="connsiteX56" fmla="*/ 1336300 w 1379763"/>
                    <a:gd name="connsiteY56" fmla="*/ 101600 h 1553882"/>
                    <a:gd name="connsiteX57" fmla="*/ 1372159 w 1379763"/>
                    <a:gd name="connsiteY57" fmla="*/ 161365 h 1553882"/>
                    <a:gd name="connsiteX58" fmla="*/ 1372159 w 1379763"/>
                    <a:gd name="connsiteY58" fmla="*/ 298823 h 1553882"/>
                    <a:gd name="connsiteX59" fmla="*/ 1360206 w 1379763"/>
                    <a:gd name="connsiteY59" fmla="*/ 316753 h 1553882"/>
                    <a:gd name="connsiteX60" fmla="*/ 1324347 w 1379763"/>
                    <a:gd name="connsiteY60" fmla="*/ 388470 h 1553882"/>
                    <a:gd name="connsiteX61" fmla="*/ 1270559 w 1379763"/>
                    <a:gd name="connsiteY61" fmla="*/ 424329 h 1553882"/>
                    <a:gd name="connsiteX62" fmla="*/ 1252630 w 1379763"/>
                    <a:gd name="connsiteY62" fmla="*/ 436282 h 1553882"/>
                    <a:gd name="connsiteX63" fmla="*/ 1210795 w 1379763"/>
                    <a:gd name="connsiteY63" fmla="*/ 466165 h 1553882"/>
                    <a:gd name="connsiteX64" fmla="*/ 1157006 w 1379763"/>
                    <a:gd name="connsiteY64" fmla="*/ 502023 h 1553882"/>
                    <a:gd name="connsiteX65" fmla="*/ 1139077 w 1379763"/>
                    <a:gd name="connsiteY65" fmla="*/ 513976 h 1553882"/>
                    <a:gd name="connsiteX66" fmla="*/ 1121147 w 1379763"/>
                    <a:gd name="connsiteY66" fmla="*/ 525929 h 1553882"/>
                    <a:gd name="connsiteX67" fmla="*/ 1091265 w 1379763"/>
                    <a:gd name="connsiteY67" fmla="*/ 561788 h 1553882"/>
                    <a:gd name="connsiteX68" fmla="*/ 1061383 w 1379763"/>
                    <a:gd name="connsiteY68" fmla="*/ 597647 h 1553882"/>
                    <a:gd name="connsiteX69" fmla="*/ 1055406 w 1379763"/>
                    <a:gd name="connsiteY69" fmla="*/ 621553 h 1553882"/>
                    <a:gd name="connsiteX70" fmla="*/ 1037477 w 1379763"/>
                    <a:gd name="connsiteY70" fmla="*/ 639482 h 1553882"/>
                    <a:gd name="connsiteX71" fmla="*/ 1025524 w 1379763"/>
                    <a:gd name="connsiteY71" fmla="*/ 657412 h 1553882"/>
                    <a:gd name="connsiteX72" fmla="*/ 1019547 w 1379763"/>
                    <a:gd name="connsiteY72" fmla="*/ 675341 h 1553882"/>
                    <a:gd name="connsiteX73" fmla="*/ 989665 w 1379763"/>
                    <a:gd name="connsiteY73" fmla="*/ 717176 h 1553882"/>
                    <a:gd name="connsiteX74" fmla="*/ 959783 w 1379763"/>
                    <a:gd name="connsiteY74" fmla="*/ 770965 h 1553882"/>
                    <a:gd name="connsiteX75" fmla="*/ 923924 w 1379763"/>
                    <a:gd name="connsiteY75" fmla="*/ 830729 h 1553882"/>
                    <a:gd name="connsiteX76" fmla="*/ 911971 w 1379763"/>
                    <a:gd name="connsiteY76" fmla="*/ 848659 h 1553882"/>
                    <a:gd name="connsiteX77" fmla="*/ 894042 w 1379763"/>
                    <a:gd name="connsiteY77" fmla="*/ 860612 h 1553882"/>
                    <a:gd name="connsiteX78" fmla="*/ 840253 w 1379763"/>
                    <a:gd name="connsiteY78" fmla="*/ 920376 h 1553882"/>
                    <a:gd name="connsiteX79" fmla="*/ 774512 w 1379763"/>
                    <a:gd name="connsiteY79" fmla="*/ 980141 h 1553882"/>
                    <a:gd name="connsiteX80" fmla="*/ 756583 w 1379763"/>
                    <a:gd name="connsiteY80" fmla="*/ 998070 h 1553882"/>
                    <a:gd name="connsiteX81" fmla="*/ 732677 w 1379763"/>
                    <a:gd name="connsiteY81" fmla="*/ 1033929 h 1553882"/>
                    <a:gd name="connsiteX82" fmla="*/ 708771 w 1379763"/>
                    <a:gd name="connsiteY82" fmla="*/ 1075765 h 1553882"/>
                    <a:gd name="connsiteX83" fmla="*/ 702795 w 1379763"/>
                    <a:gd name="connsiteY83" fmla="*/ 1093694 h 1553882"/>
                    <a:gd name="connsiteX84" fmla="*/ 678889 w 1379763"/>
                    <a:gd name="connsiteY84" fmla="*/ 1129553 h 1553882"/>
                    <a:gd name="connsiteX85" fmla="*/ 672912 w 1379763"/>
                    <a:gd name="connsiteY85" fmla="*/ 1147482 h 1553882"/>
                    <a:gd name="connsiteX86" fmla="*/ 654983 w 1379763"/>
                    <a:gd name="connsiteY86" fmla="*/ 1159435 h 1553882"/>
                    <a:gd name="connsiteX87" fmla="*/ 619124 w 1379763"/>
                    <a:gd name="connsiteY87" fmla="*/ 1213223 h 1553882"/>
                    <a:gd name="connsiteX88" fmla="*/ 607171 w 1379763"/>
                    <a:gd name="connsiteY88" fmla="*/ 1231153 h 1553882"/>
                    <a:gd name="connsiteX89" fmla="*/ 595218 w 1379763"/>
                    <a:gd name="connsiteY89" fmla="*/ 1249082 h 1553882"/>
                    <a:gd name="connsiteX90" fmla="*/ 589242 w 1379763"/>
                    <a:gd name="connsiteY90" fmla="*/ 1267012 h 1553882"/>
                    <a:gd name="connsiteX91" fmla="*/ 595218 w 1379763"/>
                    <a:gd name="connsiteY91" fmla="*/ 1290917 h 1553882"/>
                    <a:gd name="connsiteX92" fmla="*/ 571312 w 1379763"/>
                    <a:gd name="connsiteY92" fmla="*/ 1296894 h 1553882"/>
                    <a:gd name="connsiteX93" fmla="*/ 529477 w 1379763"/>
                    <a:gd name="connsiteY93" fmla="*/ 1308847 h 1553882"/>
                    <a:gd name="connsiteX94" fmla="*/ 469712 w 1379763"/>
                    <a:gd name="connsiteY94" fmla="*/ 1314823 h 1553882"/>
                    <a:gd name="connsiteX95" fmla="*/ 451783 w 1379763"/>
                    <a:gd name="connsiteY95" fmla="*/ 1320800 h 1553882"/>
                    <a:gd name="connsiteX96" fmla="*/ 433853 w 1379763"/>
                    <a:gd name="connsiteY96" fmla="*/ 1410447 h 1553882"/>
                    <a:gd name="connsiteX97" fmla="*/ 356159 w 1379763"/>
                    <a:gd name="connsiteY97" fmla="*/ 1398494 h 1553882"/>
                    <a:gd name="connsiteX98" fmla="*/ 320300 w 1379763"/>
                    <a:gd name="connsiteY98" fmla="*/ 1386541 h 1553882"/>
                    <a:gd name="connsiteX99" fmla="*/ 302371 w 1379763"/>
                    <a:gd name="connsiteY99" fmla="*/ 1380565 h 1553882"/>
                    <a:gd name="connsiteX100" fmla="*/ 296395 w 1379763"/>
                    <a:gd name="connsiteY100" fmla="*/ 1398494 h 1553882"/>
                    <a:gd name="connsiteX101" fmla="*/ 302371 w 1379763"/>
                    <a:gd name="connsiteY101" fmla="*/ 1446306 h 1553882"/>
                    <a:gd name="connsiteX102" fmla="*/ 320300 w 1379763"/>
                    <a:gd name="connsiteY102" fmla="*/ 1464235 h 1553882"/>
                    <a:gd name="connsiteX103" fmla="*/ 356159 w 1379763"/>
                    <a:gd name="connsiteY103" fmla="*/ 1488141 h 1553882"/>
                    <a:gd name="connsiteX104" fmla="*/ 380065 w 1379763"/>
                    <a:gd name="connsiteY104" fmla="*/ 1494117 h 1553882"/>
                    <a:gd name="connsiteX105" fmla="*/ 397995 w 1379763"/>
                    <a:gd name="connsiteY105" fmla="*/ 1500094 h 1553882"/>
                    <a:gd name="connsiteX106" fmla="*/ 517524 w 1379763"/>
                    <a:gd name="connsiteY106" fmla="*/ 1512047 h 1553882"/>
                    <a:gd name="connsiteX107" fmla="*/ 493618 w 1379763"/>
                    <a:gd name="connsiteY107" fmla="*/ 1518023 h 1553882"/>
                    <a:gd name="connsiteX108" fmla="*/ 439830 w 1379763"/>
                    <a:gd name="connsiteY108" fmla="*/ 1512047 h 1553882"/>
                    <a:gd name="connsiteX109" fmla="*/ 403971 w 1379763"/>
                    <a:gd name="connsiteY109" fmla="*/ 1500094 h 1553882"/>
                    <a:gd name="connsiteX110" fmla="*/ 386042 w 1379763"/>
                    <a:gd name="connsiteY110" fmla="*/ 1494117 h 1553882"/>
                    <a:gd name="connsiteX111" fmla="*/ 356159 w 1379763"/>
                    <a:gd name="connsiteY111" fmla="*/ 1482165 h 1553882"/>
                    <a:gd name="connsiteX112" fmla="*/ 278465 w 1379763"/>
                    <a:gd name="connsiteY112" fmla="*/ 1470212 h 1553882"/>
                    <a:gd name="connsiteX113" fmla="*/ 260536 w 1379763"/>
                    <a:gd name="connsiteY113" fmla="*/ 1476188 h 1553882"/>
                    <a:gd name="connsiteX114" fmla="*/ 248583 w 1379763"/>
                    <a:gd name="connsiteY114" fmla="*/ 1512047 h 1553882"/>
                    <a:gd name="connsiteX115" fmla="*/ 242606 w 1379763"/>
                    <a:gd name="connsiteY115" fmla="*/ 1547906 h 1553882"/>
                    <a:gd name="connsiteX116" fmla="*/ 218700 w 1379763"/>
                    <a:gd name="connsiteY116" fmla="*/ 1553882 h 1553882"/>
                    <a:gd name="connsiteX117" fmla="*/ 123077 w 1379763"/>
                    <a:gd name="connsiteY117" fmla="*/ 1547906 h 1553882"/>
                    <a:gd name="connsiteX118" fmla="*/ 119249 w 1379763"/>
                    <a:gd name="connsiteY118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2018 w 1379763"/>
                    <a:gd name="connsiteY19" fmla="*/ 986117 h 1553882"/>
                    <a:gd name="connsiteX20" fmla="*/ 397995 w 1379763"/>
                    <a:gd name="connsiteY20" fmla="*/ 968188 h 1553882"/>
                    <a:gd name="connsiteX21" fmla="*/ 403971 w 1379763"/>
                    <a:gd name="connsiteY21" fmla="*/ 842682 h 1553882"/>
                    <a:gd name="connsiteX22" fmla="*/ 433853 w 1379763"/>
                    <a:gd name="connsiteY22" fmla="*/ 806823 h 1553882"/>
                    <a:gd name="connsiteX23" fmla="*/ 451783 w 1379763"/>
                    <a:gd name="connsiteY23" fmla="*/ 770965 h 1553882"/>
                    <a:gd name="connsiteX24" fmla="*/ 457759 w 1379763"/>
                    <a:gd name="connsiteY24" fmla="*/ 753035 h 1553882"/>
                    <a:gd name="connsiteX25" fmla="*/ 487642 w 1379763"/>
                    <a:gd name="connsiteY25" fmla="*/ 717176 h 1553882"/>
                    <a:gd name="connsiteX26" fmla="*/ 523500 w 1379763"/>
                    <a:gd name="connsiteY26" fmla="*/ 693270 h 1553882"/>
                    <a:gd name="connsiteX27" fmla="*/ 577289 w 1379763"/>
                    <a:gd name="connsiteY27" fmla="*/ 675341 h 1553882"/>
                    <a:gd name="connsiteX28" fmla="*/ 595218 w 1379763"/>
                    <a:gd name="connsiteY28" fmla="*/ 669365 h 1553882"/>
                    <a:gd name="connsiteX29" fmla="*/ 613147 w 1379763"/>
                    <a:gd name="connsiteY29" fmla="*/ 657412 h 1553882"/>
                    <a:gd name="connsiteX30" fmla="*/ 649006 w 1379763"/>
                    <a:gd name="connsiteY30" fmla="*/ 621553 h 1553882"/>
                    <a:gd name="connsiteX31" fmla="*/ 660959 w 1379763"/>
                    <a:gd name="connsiteY31" fmla="*/ 567765 h 1553882"/>
                    <a:gd name="connsiteX32" fmla="*/ 672912 w 1379763"/>
                    <a:gd name="connsiteY32" fmla="*/ 496047 h 1553882"/>
                    <a:gd name="connsiteX33" fmla="*/ 708771 w 1379763"/>
                    <a:gd name="connsiteY33" fmla="*/ 430306 h 1553882"/>
                    <a:gd name="connsiteX34" fmla="*/ 726700 w 1379763"/>
                    <a:gd name="connsiteY34" fmla="*/ 406400 h 1553882"/>
                    <a:gd name="connsiteX35" fmla="*/ 768536 w 1379763"/>
                    <a:gd name="connsiteY35" fmla="*/ 364565 h 1553882"/>
                    <a:gd name="connsiteX36" fmla="*/ 810371 w 1379763"/>
                    <a:gd name="connsiteY36" fmla="*/ 310776 h 1553882"/>
                    <a:gd name="connsiteX37" fmla="*/ 840253 w 1379763"/>
                    <a:gd name="connsiteY37" fmla="*/ 274917 h 1553882"/>
                    <a:gd name="connsiteX38" fmla="*/ 864159 w 1379763"/>
                    <a:gd name="connsiteY38" fmla="*/ 239059 h 1553882"/>
                    <a:gd name="connsiteX39" fmla="*/ 876112 w 1379763"/>
                    <a:gd name="connsiteY39" fmla="*/ 221129 h 1553882"/>
                    <a:gd name="connsiteX40" fmla="*/ 894042 w 1379763"/>
                    <a:gd name="connsiteY40" fmla="*/ 197223 h 1553882"/>
                    <a:gd name="connsiteX41" fmla="*/ 917947 w 1379763"/>
                    <a:gd name="connsiteY41" fmla="*/ 161365 h 1553882"/>
                    <a:gd name="connsiteX42" fmla="*/ 923924 w 1379763"/>
                    <a:gd name="connsiteY42" fmla="*/ 137459 h 1553882"/>
                    <a:gd name="connsiteX43" fmla="*/ 965759 w 1379763"/>
                    <a:gd name="connsiteY43" fmla="*/ 89647 h 1553882"/>
                    <a:gd name="connsiteX44" fmla="*/ 989665 w 1379763"/>
                    <a:gd name="connsiteY44" fmla="*/ 77694 h 1553882"/>
                    <a:gd name="connsiteX45" fmla="*/ 1007595 w 1379763"/>
                    <a:gd name="connsiteY45" fmla="*/ 71717 h 1553882"/>
                    <a:gd name="connsiteX46" fmla="*/ 1025524 w 1379763"/>
                    <a:gd name="connsiteY46" fmla="*/ 59765 h 1553882"/>
                    <a:gd name="connsiteX47" fmla="*/ 1043453 w 1379763"/>
                    <a:gd name="connsiteY47" fmla="*/ 53788 h 1553882"/>
                    <a:gd name="connsiteX48" fmla="*/ 1061383 w 1379763"/>
                    <a:gd name="connsiteY48" fmla="*/ 41835 h 1553882"/>
                    <a:gd name="connsiteX49" fmla="*/ 1079312 w 1379763"/>
                    <a:gd name="connsiteY49" fmla="*/ 35859 h 1553882"/>
                    <a:gd name="connsiteX50" fmla="*/ 1103218 w 1379763"/>
                    <a:gd name="connsiteY50" fmla="*/ 23906 h 1553882"/>
                    <a:gd name="connsiteX51" fmla="*/ 1151030 w 1379763"/>
                    <a:gd name="connsiteY51" fmla="*/ 17929 h 1553882"/>
                    <a:gd name="connsiteX52" fmla="*/ 1216771 w 1379763"/>
                    <a:gd name="connsiteY52" fmla="*/ 5976 h 1553882"/>
                    <a:gd name="connsiteX53" fmla="*/ 1312395 w 1379763"/>
                    <a:gd name="connsiteY53" fmla="*/ 0 h 1553882"/>
                    <a:gd name="connsiteX54" fmla="*/ 1324347 w 1379763"/>
                    <a:gd name="connsiteY54" fmla="*/ 65741 h 1553882"/>
                    <a:gd name="connsiteX55" fmla="*/ 1336300 w 1379763"/>
                    <a:gd name="connsiteY55" fmla="*/ 101600 h 1553882"/>
                    <a:gd name="connsiteX56" fmla="*/ 1372159 w 1379763"/>
                    <a:gd name="connsiteY56" fmla="*/ 161365 h 1553882"/>
                    <a:gd name="connsiteX57" fmla="*/ 1372159 w 1379763"/>
                    <a:gd name="connsiteY57" fmla="*/ 298823 h 1553882"/>
                    <a:gd name="connsiteX58" fmla="*/ 1360206 w 1379763"/>
                    <a:gd name="connsiteY58" fmla="*/ 316753 h 1553882"/>
                    <a:gd name="connsiteX59" fmla="*/ 1324347 w 1379763"/>
                    <a:gd name="connsiteY59" fmla="*/ 388470 h 1553882"/>
                    <a:gd name="connsiteX60" fmla="*/ 1270559 w 1379763"/>
                    <a:gd name="connsiteY60" fmla="*/ 424329 h 1553882"/>
                    <a:gd name="connsiteX61" fmla="*/ 1252630 w 1379763"/>
                    <a:gd name="connsiteY61" fmla="*/ 436282 h 1553882"/>
                    <a:gd name="connsiteX62" fmla="*/ 1210795 w 1379763"/>
                    <a:gd name="connsiteY62" fmla="*/ 466165 h 1553882"/>
                    <a:gd name="connsiteX63" fmla="*/ 1157006 w 1379763"/>
                    <a:gd name="connsiteY63" fmla="*/ 502023 h 1553882"/>
                    <a:gd name="connsiteX64" fmla="*/ 1139077 w 1379763"/>
                    <a:gd name="connsiteY64" fmla="*/ 513976 h 1553882"/>
                    <a:gd name="connsiteX65" fmla="*/ 1121147 w 1379763"/>
                    <a:gd name="connsiteY65" fmla="*/ 525929 h 1553882"/>
                    <a:gd name="connsiteX66" fmla="*/ 1091265 w 1379763"/>
                    <a:gd name="connsiteY66" fmla="*/ 561788 h 1553882"/>
                    <a:gd name="connsiteX67" fmla="*/ 1061383 w 1379763"/>
                    <a:gd name="connsiteY67" fmla="*/ 597647 h 1553882"/>
                    <a:gd name="connsiteX68" fmla="*/ 1055406 w 1379763"/>
                    <a:gd name="connsiteY68" fmla="*/ 621553 h 1553882"/>
                    <a:gd name="connsiteX69" fmla="*/ 1037477 w 1379763"/>
                    <a:gd name="connsiteY69" fmla="*/ 639482 h 1553882"/>
                    <a:gd name="connsiteX70" fmla="*/ 1025524 w 1379763"/>
                    <a:gd name="connsiteY70" fmla="*/ 657412 h 1553882"/>
                    <a:gd name="connsiteX71" fmla="*/ 1019547 w 1379763"/>
                    <a:gd name="connsiteY71" fmla="*/ 675341 h 1553882"/>
                    <a:gd name="connsiteX72" fmla="*/ 989665 w 1379763"/>
                    <a:gd name="connsiteY72" fmla="*/ 717176 h 1553882"/>
                    <a:gd name="connsiteX73" fmla="*/ 959783 w 1379763"/>
                    <a:gd name="connsiteY73" fmla="*/ 770965 h 1553882"/>
                    <a:gd name="connsiteX74" fmla="*/ 923924 w 1379763"/>
                    <a:gd name="connsiteY74" fmla="*/ 830729 h 1553882"/>
                    <a:gd name="connsiteX75" fmla="*/ 911971 w 1379763"/>
                    <a:gd name="connsiteY75" fmla="*/ 848659 h 1553882"/>
                    <a:gd name="connsiteX76" fmla="*/ 894042 w 1379763"/>
                    <a:gd name="connsiteY76" fmla="*/ 860612 h 1553882"/>
                    <a:gd name="connsiteX77" fmla="*/ 840253 w 1379763"/>
                    <a:gd name="connsiteY77" fmla="*/ 920376 h 1553882"/>
                    <a:gd name="connsiteX78" fmla="*/ 774512 w 1379763"/>
                    <a:gd name="connsiteY78" fmla="*/ 980141 h 1553882"/>
                    <a:gd name="connsiteX79" fmla="*/ 756583 w 1379763"/>
                    <a:gd name="connsiteY79" fmla="*/ 998070 h 1553882"/>
                    <a:gd name="connsiteX80" fmla="*/ 732677 w 1379763"/>
                    <a:gd name="connsiteY80" fmla="*/ 1033929 h 1553882"/>
                    <a:gd name="connsiteX81" fmla="*/ 708771 w 1379763"/>
                    <a:gd name="connsiteY81" fmla="*/ 1075765 h 1553882"/>
                    <a:gd name="connsiteX82" fmla="*/ 702795 w 1379763"/>
                    <a:gd name="connsiteY82" fmla="*/ 1093694 h 1553882"/>
                    <a:gd name="connsiteX83" fmla="*/ 678889 w 1379763"/>
                    <a:gd name="connsiteY83" fmla="*/ 1129553 h 1553882"/>
                    <a:gd name="connsiteX84" fmla="*/ 672912 w 1379763"/>
                    <a:gd name="connsiteY84" fmla="*/ 1147482 h 1553882"/>
                    <a:gd name="connsiteX85" fmla="*/ 654983 w 1379763"/>
                    <a:gd name="connsiteY85" fmla="*/ 1159435 h 1553882"/>
                    <a:gd name="connsiteX86" fmla="*/ 619124 w 1379763"/>
                    <a:gd name="connsiteY86" fmla="*/ 1213223 h 1553882"/>
                    <a:gd name="connsiteX87" fmla="*/ 607171 w 1379763"/>
                    <a:gd name="connsiteY87" fmla="*/ 1231153 h 1553882"/>
                    <a:gd name="connsiteX88" fmla="*/ 595218 w 1379763"/>
                    <a:gd name="connsiteY88" fmla="*/ 1249082 h 1553882"/>
                    <a:gd name="connsiteX89" fmla="*/ 589242 w 1379763"/>
                    <a:gd name="connsiteY89" fmla="*/ 1267012 h 1553882"/>
                    <a:gd name="connsiteX90" fmla="*/ 595218 w 1379763"/>
                    <a:gd name="connsiteY90" fmla="*/ 1290917 h 1553882"/>
                    <a:gd name="connsiteX91" fmla="*/ 571312 w 1379763"/>
                    <a:gd name="connsiteY91" fmla="*/ 1296894 h 1553882"/>
                    <a:gd name="connsiteX92" fmla="*/ 529477 w 1379763"/>
                    <a:gd name="connsiteY92" fmla="*/ 1308847 h 1553882"/>
                    <a:gd name="connsiteX93" fmla="*/ 469712 w 1379763"/>
                    <a:gd name="connsiteY93" fmla="*/ 1314823 h 1553882"/>
                    <a:gd name="connsiteX94" fmla="*/ 451783 w 1379763"/>
                    <a:gd name="connsiteY94" fmla="*/ 1320800 h 1553882"/>
                    <a:gd name="connsiteX95" fmla="*/ 433853 w 1379763"/>
                    <a:gd name="connsiteY95" fmla="*/ 1410447 h 1553882"/>
                    <a:gd name="connsiteX96" fmla="*/ 356159 w 1379763"/>
                    <a:gd name="connsiteY96" fmla="*/ 1398494 h 1553882"/>
                    <a:gd name="connsiteX97" fmla="*/ 320300 w 1379763"/>
                    <a:gd name="connsiteY97" fmla="*/ 1386541 h 1553882"/>
                    <a:gd name="connsiteX98" fmla="*/ 302371 w 1379763"/>
                    <a:gd name="connsiteY98" fmla="*/ 1380565 h 1553882"/>
                    <a:gd name="connsiteX99" fmla="*/ 296395 w 1379763"/>
                    <a:gd name="connsiteY99" fmla="*/ 1398494 h 1553882"/>
                    <a:gd name="connsiteX100" fmla="*/ 302371 w 1379763"/>
                    <a:gd name="connsiteY100" fmla="*/ 1446306 h 1553882"/>
                    <a:gd name="connsiteX101" fmla="*/ 320300 w 1379763"/>
                    <a:gd name="connsiteY101" fmla="*/ 1464235 h 1553882"/>
                    <a:gd name="connsiteX102" fmla="*/ 356159 w 1379763"/>
                    <a:gd name="connsiteY102" fmla="*/ 1488141 h 1553882"/>
                    <a:gd name="connsiteX103" fmla="*/ 380065 w 1379763"/>
                    <a:gd name="connsiteY103" fmla="*/ 1494117 h 1553882"/>
                    <a:gd name="connsiteX104" fmla="*/ 397995 w 1379763"/>
                    <a:gd name="connsiteY104" fmla="*/ 1500094 h 1553882"/>
                    <a:gd name="connsiteX105" fmla="*/ 517524 w 1379763"/>
                    <a:gd name="connsiteY105" fmla="*/ 1512047 h 1553882"/>
                    <a:gd name="connsiteX106" fmla="*/ 493618 w 1379763"/>
                    <a:gd name="connsiteY106" fmla="*/ 1518023 h 1553882"/>
                    <a:gd name="connsiteX107" fmla="*/ 439830 w 1379763"/>
                    <a:gd name="connsiteY107" fmla="*/ 1512047 h 1553882"/>
                    <a:gd name="connsiteX108" fmla="*/ 403971 w 1379763"/>
                    <a:gd name="connsiteY108" fmla="*/ 1500094 h 1553882"/>
                    <a:gd name="connsiteX109" fmla="*/ 386042 w 1379763"/>
                    <a:gd name="connsiteY109" fmla="*/ 1494117 h 1553882"/>
                    <a:gd name="connsiteX110" fmla="*/ 356159 w 1379763"/>
                    <a:gd name="connsiteY110" fmla="*/ 1482165 h 1553882"/>
                    <a:gd name="connsiteX111" fmla="*/ 278465 w 1379763"/>
                    <a:gd name="connsiteY111" fmla="*/ 1470212 h 1553882"/>
                    <a:gd name="connsiteX112" fmla="*/ 260536 w 1379763"/>
                    <a:gd name="connsiteY112" fmla="*/ 1476188 h 1553882"/>
                    <a:gd name="connsiteX113" fmla="*/ 248583 w 1379763"/>
                    <a:gd name="connsiteY113" fmla="*/ 1512047 h 1553882"/>
                    <a:gd name="connsiteX114" fmla="*/ 242606 w 1379763"/>
                    <a:gd name="connsiteY114" fmla="*/ 1547906 h 1553882"/>
                    <a:gd name="connsiteX115" fmla="*/ 218700 w 1379763"/>
                    <a:gd name="connsiteY115" fmla="*/ 1553882 h 1553882"/>
                    <a:gd name="connsiteX116" fmla="*/ 123077 w 1379763"/>
                    <a:gd name="connsiteY116" fmla="*/ 1547906 h 1553882"/>
                    <a:gd name="connsiteX117" fmla="*/ 119249 w 1379763"/>
                    <a:gd name="connsiteY11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7995 w 1379763"/>
                    <a:gd name="connsiteY19" fmla="*/ 968188 h 1553882"/>
                    <a:gd name="connsiteX20" fmla="*/ 403971 w 1379763"/>
                    <a:gd name="connsiteY20" fmla="*/ 842682 h 1553882"/>
                    <a:gd name="connsiteX21" fmla="*/ 433853 w 1379763"/>
                    <a:gd name="connsiteY21" fmla="*/ 806823 h 1553882"/>
                    <a:gd name="connsiteX22" fmla="*/ 451783 w 1379763"/>
                    <a:gd name="connsiteY22" fmla="*/ 770965 h 1553882"/>
                    <a:gd name="connsiteX23" fmla="*/ 457759 w 1379763"/>
                    <a:gd name="connsiteY23" fmla="*/ 753035 h 1553882"/>
                    <a:gd name="connsiteX24" fmla="*/ 487642 w 1379763"/>
                    <a:gd name="connsiteY24" fmla="*/ 717176 h 1553882"/>
                    <a:gd name="connsiteX25" fmla="*/ 523500 w 1379763"/>
                    <a:gd name="connsiteY25" fmla="*/ 693270 h 1553882"/>
                    <a:gd name="connsiteX26" fmla="*/ 577289 w 1379763"/>
                    <a:gd name="connsiteY26" fmla="*/ 675341 h 1553882"/>
                    <a:gd name="connsiteX27" fmla="*/ 595218 w 1379763"/>
                    <a:gd name="connsiteY27" fmla="*/ 669365 h 1553882"/>
                    <a:gd name="connsiteX28" fmla="*/ 613147 w 1379763"/>
                    <a:gd name="connsiteY28" fmla="*/ 657412 h 1553882"/>
                    <a:gd name="connsiteX29" fmla="*/ 649006 w 1379763"/>
                    <a:gd name="connsiteY29" fmla="*/ 621553 h 1553882"/>
                    <a:gd name="connsiteX30" fmla="*/ 660959 w 1379763"/>
                    <a:gd name="connsiteY30" fmla="*/ 567765 h 1553882"/>
                    <a:gd name="connsiteX31" fmla="*/ 672912 w 1379763"/>
                    <a:gd name="connsiteY31" fmla="*/ 496047 h 1553882"/>
                    <a:gd name="connsiteX32" fmla="*/ 708771 w 1379763"/>
                    <a:gd name="connsiteY32" fmla="*/ 430306 h 1553882"/>
                    <a:gd name="connsiteX33" fmla="*/ 726700 w 1379763"/>
                    <a:gd name="connsiteY33" fmla="*/ 406400 h 1553882"/>
                    <a:gd name="connsiteX34" fmla="*/ 768536 w 1379763"/>
                    <a:gd name="connsiteY34" fmla="*/ 364565 h 1553882"/>
                    <a:gd name="connsiteX35" fmla="*/ 810371 w 1379763"/>
                    <a:gd name="connsiteY35" fmla="*/ 310776 h 1553882"/>
                    <a:gd name="connsiteX36" fmla="*/ 840253 w 1379763"/>
                    <a:gd name="connsiteY36" fmla="*/ 274917 h 1553882"/>
                    <a:gd name="connsiteX37" fmla="*/ 864159 w 1379763"/>
                    <a:gd name="connsiteY37" fmla="*/ 239059 h 1553882"/>
                    <a:gd name="connsiteX38" fmla="*/ 876112 w 1379763"/>
                    <a:gd name="connsiteY38" fmla="*/ 221129 h 1553882"/>
                    <a:gd name="connsiteX39" fmla="*/ 894042 w 1379763"/>
                    <a:gd name="connsiteY39" fmla="*/ 197223 h 1553882"/>
                    <a:gd name="connsiteX40" fmla="*/ 917947 w 1379763"/>
                    <a:gd name="connsiteY40" fmla="*/ 161365 h 1553882"/>
                    <a:gd name="connsiteX41" fmla="*/ 923924 w 1379763"/>
                    <a:gd name="connsiteY41" fmla="*/ 137459 h 1553882"/>
                    <a:gd name="connsiteX42" fmla="*/ 965759 w 1379763"/>
                    <a:gd name="connsiteY42" fmla="*/ 89647 h 1553882"/>
                    <a:gd name="connsiteX43" fmla="*/ 989665 w 1379763"/>
                    <a:gd name="connsiteY43" fmla="*/ 77694 h 1553882"/>
                    <a:gd name="connsiteX44" fmla="*/ 1007595 w 1379763"/>
                    <a:gd name="connsiteY44" fmla="*/ 71717 h 1553882"/>
                    <a:gd name="connsiteX45" fmla="*/ 1025524 w 1379763"/>
                    <a:gd name="connsiteY45" fmla="*/ 59765 h 1553882"/>
                    <a:gd name="connsiteX46" fmla="*/ 1043453 w 1379763"/>
                    <a:gd name="connsiteY46" fmla="*/ 53788 h 1553882"/>
                    <a:gd name="connsiteX47" fmla="*/ 1061383 w 1379763"/>
                    <a:gd name="connsiteY47" fmla="*/ 41835 h 1553882"/>
                    <a:gd name="connsiteX48" fmla="*/ 1079312 w 1379763"/>
                    <a:gd name="connsiteY48" fmla="*/ 35859 h 1553882"/>
                    <a:gd name="connsiteX49" fmla="*/ 1103218 w 1379763"/>
                    <a:gd name="connsiteY49" fmla="*/ 23906 h 1553882"/>
                    <a:gd name="connsiteX50" fmla="*/ 1151030 w 1379763"/>
                    <a:gd name="connsiteY50" fmla="*/ 17929 h 1553882"/>
                    <a:gd name="connsiteX51" fmla="*/ 1216771 w 1379763"/>
                    <a:gd name="connsiteY51" fmla="*/ 5976 h 1553882"/>
                    <a:gd name="connsiteX52" fmla="*/ 1312395 w 1379763"/>
                    <a:gd name="connsiteY52" fmla="*/ 0 h 1553882"/>
                    <a:gd name="connsiteX53" fmla="*/ 1324347 w 1379763"/>
                    <a:gd name="connsiteY53" fmla="*/ 65741 h 1553882"/>
                    <a:gd name="connsiteX54" fmla="*/ 1336300 w 1379763"/>
                    <a:gd name="connsiteY54" fmla="*/ 101600 h 1553882"/>
                    <a:gd name="connsiteX55" fmla="*/ 1372159 w 1379763"/>
                    <a:gd name="connsiteY55" fmla="*/ 161365 h 1553882"/>
                    <a:gd name="connsiteX56" fmla="*/ 1372159 w 1379763"/>
                    <a:gd name="connsiteY56" fmla="*/ 298823 h 1553882"/>
                    <a:gd name="connsiteX57" fmla="*/ 1360206 w 1379763"/>
                    <a:gd name="connsiteY57" fmla="*/ 316753 h 1553882"/>
                    <a:gd name="connsiteX58" fmla="*/ 1324347 w 1379763"/>
                    <a:gd name="connsiteY58" fmla="*/ 388470 h 1553882"/>
                    <a:gd name="connsiteX59" fmla="*/ 1270559 w 1379763"/>
                    <a:gd name="connsiteY59" fmla="*/ 424329 h 1553882"/>
                    <a:gd name="connsiteX60" fmla="*/ 1252630 w 1379763"/>
                    <a:gd name="connsiteY60" fmla="*/ 436282 h 1553882"/>
                    <a:gd name="connsiteX61" fmla="*/ 1210795 w 1379763"/>
                    <a:gd name="connsiteY61" fmla="*/ 466165 h 1553882"/>
                    <a:gd name="connsiteX62" fmla="*/ 1157006 w 1379763"/>
                    <a:gd name="connsiteY62" fmla="*/ 502023 h 1553882"/>
                    <a:gd name="connsiteX63" fmla="*/ 1139077 w 1379763"/>
                    <a:gd name="connsiteY63" fmla="*/ 513976 h 1553882"/>
                    <a:gd name="connsiteX64" fmla="*/ 1121147 w 1379763"/>
                    <a:gd name="connsiteY64" fmla="*/ 525929 h 1553882"/>
                    <a:gd name="connsiteX65" fmla="*/ 1091265 w 1379763"/>
                    <a:gd name="connsiteY65" fmla="*/ 561788 h 1553882"/>
                    <a:gd name="connsiteX66" fmla="*/ 1061383 w 1379763"/>
                    <a:gd name="connsiteY66" fmla="*/ 597647 h 1553882"/>
                    <a:gd name="connsiteX67" fmla="*/ 1055406 w 1379763"/>
                    <a:gd name="connsiteY67" fmla="*/ 621553 h 1553882"/>
                    <a:gd name="connsiteX68" fmla="*/ 1037477 w 1379763"/>
                    <a:gd name="connsiteY68" fmla="*/ 639482 h 1553882"/>
                    <a:gd name="connsiteX69" fmla="*/ 1025524 w 1379763"/>
                    <a:gd name="connsiteY69" fmla="*/ 657412 h 1553882"/>
                    <a:gd name="connsiteX70" fmla="*/ 1019547 w 1379763"/>
                    <a:gd name="connsiteY70" fmla="*/ 675341 h 1553882"/>
                    <a:gd name="connsiteX71" fmla="*/ 989665 w 1379763"/>
                    <a:gd name="connsiteY71" fmla="*/ 717176 h 1553882"/>
                    <a:gd name="connsiteX72" fmla="*/ 959783 w 1379763"/>
                    <a:gd name="connsiteY72" fmla="*/ 770965 h 1553882"/>
                    <a:gd name="connsiteX73" fmla="*/ 923924 w 1379763"/>
                    <a:gd name="connsiteY73" fmla="*/ 830729 h 1553882"/>
                    <a:gd name="connsiteX74" fmla="*/ 911971 w 1379763"/>
                    <a:gd name="connsiteY74" fmla="*/ 848659 h 1553882"/>
                    <a:gd name="connsiteX75" fmla="*/ 894042 w 1379763"/>
                    <a:gd name="connsiteY75" fmla="*/ 860612 h 1553882"/>
                    <a:gd name="connsiteX76" fmla="*/ 840253 w 1379763"/>
                    <a:gd name="connsiteY76" fmla="*/ 920376 h 1553882"/>
                    <a:gd name="connsiteX77" fmla="*/ 774512 w 1379763"/>
                    <a:gd name="connsiteY77" fmla="*/ 980141 h 1553882"/>
                    <a:gd name="connsiteX78" fmla="*/ 756583 w 1379763"/>
                    <a:gd name="connsiteY78" fmla="*/ 998070 h 1553882"/>
                    <a:gd name="connsiteX79" fmla="*/ 732677 w 1379763"/>
                    <a:gd name="connsiteY79" fmla="*/ 1033929 h 1553882"/>
                    <a:gd name="connsiteX80" fmla="*/ 708771 w 1379763"/>
                    <a:gd name="connsiteY80" fmla="*/ 1075765 h 1553882"/>
                    <a:gd name="connsiteX81" fmla="*/ 702795 w 1379763"/>
                    <a:gd name="connsiteY81" fmla="*/ 1093694 h 1553882"/>
                    <a:gd name="connsiteX82" fmla="*/ 678889 w 1379763"/>
                    <a:gd name="connsiteY82" fmla="*/ 1129553 h 1553882"/>
                    <a:gd name="connsiteX83" fmla="*/ 672912 w 1379763"/>
                    <a:gd name="connsiteY83" fmla="*/ 1147482 h 1553882"/>
                    <a:gd name="connsiteX84" fmla="*/ 654983 w 1379763"/>
                    <a:gd name="connsiteY84" fmla="*/ 1159435 h 1553882"/>
                    <a:gd name="connsiteX85" fmla="*/ 619124 w 1379763"/>
                    <a:gd name="connsiteY85" fmla="*/ 1213223 h 1553882"/>
                    <a:gd name="connsiteX86" fmla="*/ 607171 w 1379763"/>
                    <a:gd name="connsiteY86" fmla="*/ 1231153 h 1553882"/>
                    <a:gd name="connsiteX87" fmla="*/ 595218 w 1379763"/>
                    <a:gd name="connsiteY87" fmla="*/ 1249082 h 1553882"/>
                    <a:gd name="connsiteX88" fmla="*/ 589242 w 1379763"/>
                    <a:gd name="connsiteY88" fmla="*/ 1267012 h 1553882"/>
                    <a:gd name="connsiteX89" fmla="*/ 595218 w 1379763"/>
                    <a:gd name="connsiteY89" fmla="*/ 1290917 h 1553882"/>
                    <a:gd name="connsiteX90" fmla="*/ 571312 w 1379763"/>
                    <a:gd name="connsiteY90" fmla="*/ 1296894 h 1553882"/>
                    <a:gd name="connsiteX91" fmla="*/ 529477 w 1379763"/>
                    <a:gd name="connsiteY91" fmla="*/ 1308847 h 1553882"/>
                    <a:gd name="connsiteX92" fmla="*/ 469712 w 1379763"/>
                    <a:gd name="connsiteY92" fmla="*/ 1314823 h 1553882"/>
                    <a:gd name="connsiteX93" fmla="*/ 451783 w 1379763"/>
                    <a:gd name="connsiteY93" fmla="*/ 1320800 h 1553882"/>
                    <a:gd name="connsiteX94" fmla="*/ 433853 w 1379763"/>
                    <a:gd name="connsiteY94" fmla="*/ 1410447 h 1553882"/>
                    <a:gd name="connsiteX95" fmla="*/ 356159 w 1379763"/>
                    <a:gd name="connsiteY95" fmla="*/ 1398494 h 1553882"/>
                    <a:gd name="connsiteX96" fmla="*/ 320300 w 1379763"/>
                    <a:gd name="connsiteY96" fmla="*/ 1386541 h 1553882"/>
                    <a:gd name="connsiteX97" fmla="*/ 302371 w 1379763"/>
                    <a:gd name="connsiteY97" fmla="*/ 1380565 h 1553882"/>
                    <a:gd name="connsiteX98" fmla="*/ 296395 w 1379763"/>
                    <a:gd name="connsiteY98" fmla="*/ 1398494 h 1553882"/>
                    <a:gd name="connsiteX99" fmla="*/ 302371 w 1379763"/>
                    <a:gd name="connsiteY99" fmla="*/ 1446306 h 1553882"/>
                    <a:gd name="connsiteX100" fmla="*/ 320300 w 1379763"/>
                    <a:gd name="connsiteY100" fmla="*/ 1464235 h 1553882"/>
                    <a:gd name="connsiteX101" fmla="*/ 356159 w 1379763"/>
                    <a:gd name="connsiteY101" fmla="*/ 1488141 h 1553882"/>
                    <a:gd name="connsiteX102" fmla="*/ 380065 w 1379763"/>
                    <a:gd name="connsiteY102" fmla="*/ 1494117 h 1553882"/>
                    <a:gd name="connsiteX103" fmla="*/ 397995 w 1379763"/>
                    <a:gd name="connsiteY103" fmla="*/ 1500094 h 1553882"/>
                    <a:gd name="connsiteX104" fmla="*/ 517524 w 1379763"/>
                    <a:gd name="connsiteY104" fmla="*/ 1512047 h 1553882"/>
                    <a:gd name="connsiteX105" fmla="*/ 493618 w 1379763"/>
                    <a:gd name="connsiteY105" fmla="*/ 1518023 h 1553882"/>
                    <a:gd name="connsiteX106" fmla="*/ 439830 w 1379763"/>
                    <a:gd name="connsiteY106" fmla="*/ 1512047 h 1553882"/>
                    <a:gd name="connsiteX107" fmla="*/ 403971 w 1379763"/>
                    <a:gd name="connsiteY107" fmla="*/ 1500094 h 1553882"/>
                    <a:gd name="connsiteX108" fmla="*/ 386042 w 1379763"/>
                    <a:gd name="connsiteY108" fmla="*/ 1494117 h 1553882"/>
                    <a:gd name="connsiteX109" fmla="*/ 356159 w 1379763"/>
                    <a:gd name="connsiteY109" fmla="*/ 1482165 h 1553882"/>
                    <a:gd name="connsiteX110" fmla="*/ 278465 w 1379763"/>
                    <a:gd name="connsiteY110" fmla="*/ 1470212 h 1553882"/>
                    <a:gd name="connsiteX111" fmla="*/ 260536 w 1379763"/>
                    <a:gd name="connsiteY111" fmla="*/ 1476188 h 1553882"/>
                    <a:gd name="connsiteX112" fmla="*/ 248583 w 1379763"/>
                    <a:gd name="connsiteY112" fmla="*/ 1512047 h 1553882"/>
                    <a:gd name="connsiteX113" fmla="*/ 242606 w 1379763"/>
                    <a:gd name="connsiteY113" fmla="*/ 1547906 h 1553882"/>
                    <a:gd name="connsiteX114" fmla="*/ 218700 w 1379763"/>
                    <a:gd name="connsiteY114" fmla="*/ 1553882 h 1553882"/>
                    <a:gd name="connsiteX115" fmla="*/ 123077 w 1379763"/>
                    <a:gd name="connsiteY115" fmla="*/ 1547906 h 1553882"/>
                    <a:gd name="connsiteX116" fmla="*/ 119249 w 1379763"/>
                    <a:gd name="connsiteY11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97995 w 1379763"/>
                    <a:gd name="connsiteY18" fmla="*/ 968188 h 1553882"/>
                    <a:gd name="connsiteX19" fmla="*/ 403971 w 1379763"/>
                    <a:gd name="connsiteY19" fmla="*/ 842682 h 1553882"/>
                    <a:gd name="connsiteX20" fmla="*/ 433853 w 1379763"/>
                    <a:gd name="connsiteY20" fmla="*/ 806823 h 1553882"/>
                    <a:gd name="connsiteX21" fmla="*/ 451783 w 1379763"/>
                    <a:gd name="connsiteY21" fmla="*/ 770965 h 1553882"/>
                    <a:gd name="connsiteX22" fmla="*/ 457759 w 1379763"/>
                    <a:gd name="connsiteY22" fmla="*/ 753035 h 1553882"/>
                    <a:gd name="connsiteX23" fmla="*/ 487642 w 1379763"/>
                    <a:gd name="connsiteY23" fmla="*/ 717176 h 1553882"/>
                    <a:gd name="connsiteX24" fmla="*/ 523500 w 1379763"/>
                    <a:gd name="connsiteY24" fmla="*/ 693270 h 1553882"/>
                    <a:gd name="connsiteX25" fmla="*/ 577289 w 1379763"/>
                    <a:gd name="connsiteY25" fmla="*/ 675341 h 1553882"/>
                    <a:gd name="connsiteX26" fmla="*/ 595218 w 1379763"/>
                    <a:gd name="connsiteY26" fmla="*/ 669365 h 1553882"/>
                    <a:gd name="connsiteX27" fmla="*/ 613147 w 1379763"/>
                    <a:gd name="connsiteY27" fmla="*/ 657412 h 1553882"/>
                    <a:gd name="connsiteX28" fmla="*/ 649006 w 1379763"/>
                    <a:gd name="connsiteY28" fmla="*/ 621553 h 1553882"/>
                    <a:gd name="connsiteX29" fmla="*/ 660959 w 1379763"/>
                    <a:gd name="connsiteY29" fmla="*/ 567765 h 1553882"/>
                    <a:gd name="connsiteX30" fmla="*/ 672912 w 1379763"/>
                    <a:gd name="connsiteY30" fmla="*/ 496047 h 1553882"/>
                    <a:gd name="connsiteX31" fmla="*/ 708771 w 1379763"/>
                    <a:gd name="connsiteY31" fmla="*/ 430306 h 1553882"/>
                    <a:gd name="connsiteX32" fmla="*/ 726700 w 1379763"/>
                    <a:gd name="connsiteY32" fmla="*/ 406400 h 1553882"/>
                    <a:gd name="connsiteX33" fmla="*/ 768536 w 1379763"/>
                    <a:gd name="connsiteY33" fmla="*/ 364565 h 1553882"/>
                    <a:gd name="connsiteX34" fmla="*/ 810371 w 1379763"/>
                    <a:gd name="connsiteY34" fmla="*/ 310776 h 1553882"/>
                    <a:gd name="connsiteX35" fmla="*/ 840253 w 1379763"/>
                    <a:gd name="connsiteY35" fmla="*/ 274917 h 1553882"/>
                    <a:gd name="connsiteX36" fmla="*/ 864159 w 1379763"/>
                    <a:gd name="connsiteY36" fmla="*/ 239059 h 1553882"/>
                    <a:gd name="connsiteX37" fmla="*/ 876112 w 1379763"/>
                    <a:gd name="connsiteY37" fmla="*/ 221129 h 1553882"/>
                    <a:gd name="connsiteX38" fmla="*/ 894042 w 1379763"/>
                    <a:gd name="connsiteY38" fmla="*/ 197223 h 1553882"/>
                    <a:gd name="connsiteX39" fmla="*/ 917947 w 1379763"/>
                    <a:gd name="connsiteY39" fmla="*/ 161365 h 1553882"/>
                    <a:gd name="connsiteX40" fmla="*/ 923924 w 1379763"/>
                    <a:gd name="connsiteY40" fmla="*/ 137459 h 1553882"/>
                    <a:gd name="connsiteX41" fmla="*/ 965759 w 1379763"/>
                    <a:gd name="connsiteY41" fmla="*/ 89647 h 1553882"/>
                    <a:gd name="connsiteX42" fmla="*/ 989665 w 1379763"/>
                    <a:gd name="connsiteY42" fmla="*/ 77694 h 1553882"/>
                    <a:gd name="connsiteX43" fmla="*/ 1007595 w 1379763"/>
                    <a:gd name="connsiteY43" fmla="*/ 71717 h 1553882"/>
                    <a:gd name="connsiteX44" fmla="*/ 1025524 w 1379763"/>
                    <a:gd name="connsiteY44" fmla="*/ 59765 h 1553882"/>
                    <a:gd name="connsiteX45" fmla="*/ 1043453 w 1379763"/>
                    <a:gd name="connsiteY45" fmla="*/ 53788 h 1553882"/>
                    <a:gd name="connsiteX46" fmla="*/ 1061383 w 1379763"/>
                    <a:gd name="connsiteY46" fmla="*/ 41835 h 1553882"/>
                    <a:gd name="connsiteX47" fmla="*/ 1079312 w 1379763"/>
                    <a:gd name="connsiteY47" fmla="*/ 35859 h 1553882"/>
                    <a:gd name="connsiteX48" fmla="*/ 1103218 w 1379763"/>
                    <a:gd name="connsiteY48" fmla="*/ 23906 h 1553882"/>
                    <a:gd name="connsiteX49" fmla="*/ 1151030 w 1379763"/>
                    <a:gd name="connsiteY49" fmla="*/ 17929 h 1553882"/>
                    <a:gd name="connsiteX50" fmla="*/ 1216771 w 1379763"/>
                    <a:gd name="connsiteY50" fmla="*/ 5976 h 1553882"/>
                    <a:gd name="connsiteX51" fmla="*/ 1312395 w 1379763"/>
                    <a:gd name="connsiteY51" fmla="*/ 0 h 1553882"/>
                    <a:gd name="connsiteX52" fmla="*/ 1324347 w 1379763"/>
                    <a:gd name="connsiteY52" fmla="*/ 65741 h 1553882"/>
                    <a:gd name="connsiteX53" fmla="*/ 1336300 w 1379763"/>
                    <a:gd name="connsiteY53" fmla="*/ 101600 h 1553882"/>
                    <a:gd name="connsiteX54" fmla="*/ 1372159 w 1379763"/>
                    <a:gd name="connsiteY54" fmla="*/ 161365 h 1553882"/>
                    <a:gd name="connsiteX55" fmla="*/ 1372159 w 1379763"/>
                    <a:gd name="connsiteY55" fmla="*/ 298823 h 1553882"/>
                    <a:gd name="connsiteX56" fmla="*/ 1360206 w 1379763"/>
                    <a:gd name="connsiteY56" fmla="*/ 316753 h 1553882"/>
                    <a:gd name="connsiteX57" fmla="*/ 1324347 w 1379763"/>
                    <a:gd name="connsiteY57" fmla="*/ 388470 h 1553882"/>
                    <a:gd name="connsiteX58" fmla="*/ 1270559 w 1379763"/>
                    <a:gd name="connsiteY58" fmla="*/ 424329 h 1553882"/>
                    <a:gd name="connsiteX59" fmla="*/ 1252630 w 1379763"/>
                    <a:gd name="connsiteY59" fmla="*/ 436282 h 1553882"/>
                    <a:gd name="connsiteX60" fmla="*/ 1210795 w 1379763"/>
                    <a:gd name="connsiteY60" fmla="*/ 466165 h 1553882"/>
                    <a:gd name="connsiteX61" fmla="*/ 1157006 w 1379763"/>
                    <a:gd name="connsiteY61" fmla="*/ 502023 h 1553882"/>
                    <a:gd name="connsiteX62" fmla="*/ 1139077 w 1379763"/>
                    <a:gd name="connsiteY62" fmla="*/ 513976 h 1553882"/>
                    <a:gd name="connsiteX63" fmla="*/ 1121147 w 1379763"/>
                    <a:gd name="connsiteY63" fmla="*/ 525929 h 1553882"/>
                    <a:gd name="connsiteX64" fmla="*/ 1091265 w 1379763"/>
                    <a:gd name="connsiteY64" fmla="*/ 561788 h 1553882"/>
                    <a:gd name="connsiteX65" fmla="*/ 1061383 w 1379763"/>
                    <a:gd name="connsiteY65" fmla="*/ 597647 h 1553882"/>
                    <a:gd name="connsiteX66" fmla="*/ 1055406 w 1379763"/>
                    <a:gd name="connsiteY66" fmla="*/ 621553 h 1553882"/>
                    <a:gd name="connsiteX67" fmla="*/ 1037477 w 1379763"/>
                    <a:gd name="connsiteY67" fmla="*/ 639482 h 1553882"/>
                    <a:gd name="connsiteX68" fmla="*/ 1025524 w 1379763"/>
                    <a:gd name="connsiteY68" fmla="*/ 657412 h 1553882"/>
                    <a:gd name="connsiteX69" fmla="*/ 1019547 w 1379763"/>
                    <a:gd name="connsiteY69" fmla="*/ 675341 h 1553882"/>
                    <a:gd name="connsiteX70" fmla="*/ 989665 w 1379763"/>
                    <a:gd name="connsiteY70" fmla="*/ 717176 h 1553882"/>
                    <a:gd name="connsiteX71" fmla="*/ 959783 w 1379763"/>
                    <a:gd name="connsiteY71" fmla="*/ 770965 h 1553882"/>
                    <a:gd name="connsiteX72" fmla="*/ 923924 w 1379763"/>
                    <a:gd name="connsiteY72" fmla="*/ 830729 h 1553882"/>
                    <a:gd name="connsiteX73" fmla="*/ 911971 w 1379763"/>
                    <a:gd name="connsiteY73" fmla="*/ 848659 h 1553882"/>
                    <a:gd name="connsiteX74" fmla="*/ 894042 w 1379763"/>
                    <a:gd name="connsiteY74" fmla="*/ 860612 h 1553882"/>
                    <a:gd name="connsiteX75" fmla="*/ 840253 w 1379763"/>
                    <a:gd name="connsiteY75" fmla="*/ 920376 h 1553882"/>
                    <a:gd name="connsiteX76" fmla="*/ 774512 w 1379763"/>
                    <a:gd name="connsiteY76" fmla="*/ 980141 h 1553882"/>
                    <a:gd name="connsiteX77" fmla="*/ 756583 w 1379763"/>
                    <a:gd name="connsiteY77" fmla="*/ 998070 h 1553882"/>
                    <a:gd name="connsiteX78" fmla="*/ 732677 w 1379763"/>
                    <a:gd name="connsiteY78" fmla="*/ 1033929 h 1553882"/>
                    <a:gd name="connsiteX79" fmla="*/ 708771 w 1379763"/>
                    <a:gd name="connsiteY79" fmla="*/ 1075765 h 1553882"/>
                    <a:gd name="connsiteX80" fmla="*/ 702795 w 1379763"/>
                    <a:gd name="connsiteY80" fmla="*/ 1093694 h 1553882"/>
                    <a:gd name="connsiteX81" fmla="*/ 678889 w 1379763"/>
                    <a:gd name="connsiteY81" fmla="*/ 1129553 h 1553882"/>
                    <a:gd name="connsiteX82" fmla="*/ 672912 w 1379763"/>
                    <a:gd name="connsiteY82" fmla="*/ 1147482 h 1553882"/>
                    <a:gd name="connsiteX83" fmla="*/ 654983 w 1379763"/>
                    <a:gd name="connsiteY83" fmla="*/ 1159435 h 1553882"/>
                    <a:gd name="connsiteX84" fmla="*/ 619124 w 1379763"/>
                    <a:gd name="connsiteY84" fmla="*/ 1213223 h 1553882"/>
                    <a:gd name="connsiteX85" fmla="*/ 607171 w 1379763"/>
                    <a:gd name="connsiteY85" fmla="*/ 1231153 h 1553882"/>
                    <a:gd name="connsiteX86" fmla="*/ 595218 w 1379763"/>
                    <a:gd name="connsiteY86" fmla="*/ 1249082 h 1553882"/>
                    <a:gd name="connsiteX87" fmla="*/ 589242 w 1379763"/>
                    <a:gd name="connsiteY87" fmla="*/ 1267012 h 1553882"/>
                    <a:gd name="connsiteX88" fmla="*/ 595218 w 1379763"/>
                    <a:gd name="connsiteY88" fmla="*/ 1290917 h 1553882"/>
                    <a:gd name="connsiteX89" fmla="*/ 571312 w 1379763"/>
                    <a:gd name="connsiteY89" fmla="*/ 1296894 h 1553882"/>
                    <a:gd name="connsiteX90" fmla="*/ 529477 w 1379763"/>
                    <a:gd name="connsiteY90" fmla="*/ 1308847 h 1553882"/>
                    <a:gd name="connsiteX91" fmla="*/ 469712 w 1379763"/>
                    <a:gd name="connsiteY91" fmla="*/ 1314823 h 1553882"/>
                    <a:gd name="connsiteX92" fmla="*/ 451783 w 1379763"/>
                    <a:gd name="connsiteY92" fmla="*/ 1320800 h 1553882"/>
                    <a:gd name="connsiteX93" fmla="*/ 433853 w 1379763"/>
                    <a:gd name="connsiteY93" fmla="*/ 1410447 h 1553882"/>
                    <a:gd name="connsiteX94" fmla="*/ 356159 w 1379763"/>
                    <a:gd name="connsiteY94" fmla="*/ 1398494 h 1553882"/>
                    <a:gd name="connsiteX95" fmla="*/ 320300 w 1379763"/>
                    <a:gd name="connsiteY95" fmla="*/ 1386541 h 1553882"/>
                    <a:gd name="connsiteX96" fmla="*/ 302371 w 1379763"/>
                    <a:gd name="connsiteY96" fmla="*/ 1380565 h 1553882"/>
                    <a:gd name="connsiteX97" fmla="*/ 296395 w 1379763"/>
                    <a:gd name="connsiteY97" fmla="*/ 1398494 h 1553882"/>
                    <a:gd name="connsiteX98" fmla="*/ 302371 w 1379763"/>
                    <a:gd name="connsiteY98" fmla="*/ 1446306 h 1553882"/>
                    <a:gd name="connsiteX99" fmla="*/ 320300 w 1379763"/>
                    <a:gd name="connsiteY99" fmla="*/ 1464235 h 1553882"/>
                    <a:gd name="connsiteX100" fmla="*/ 356159 w 1379763"/>
                    <a:gd name="connsiteY100" fmla="*/ 1488141 h 1553882"/>
                    <a:gd name="connsiteX101" fmla="*/ 380065 w 1379763"/>
                    <a:gd name="connsiteY101" fmla="*/ 1494117 h 1553882"/>
                    <a:gd name="connsiteX102" fmla="*/ 397995 w 1379763"/>
                    <a:gd name="connsiteY102" fmla="*/ 1500094 h 1553882"/>
                    <a:gd name="connsiteX103" fmla="*/ 517524 w 1379763"/>
                    <a:gd name="connsiteY103" fmla="*/ 1512047 h 1553882"/>
                    <a:gd name="connsiteX104" fmla="*/ 493618 w 1379763"/>
                    <a:gd name="connsiteY104" fmla="*/ 1518023 h 1553882"/>
                    <a:gd name="connsiteX105" fmla="*/ 439830 w 1379763"/>
                    <a:gd name="connsiteY105" fmla="*/ 1512047 h 1553882"/>
                    <a:gd name="connsiteX106" fmla="*/ 403971 w 1379763"/>
                    <a:gd name="connsiteY106" fmla="*/ 1500094 h 1553882"/>
                    <a:gd name="connsiteX107" fmla="*/ 386042 w 1379763"/>
                    <a:gd name="connsiteY107" fmla="*/ 1494117 h 1553882"/>
                    <a:gd name="connsiteX108" fmla="*/ 356159 w 1379763"/>
                    <a:gd name="connsiteY108" fmla="*/ 1482165 h 1553882"/>
                    <a:gd name="connsiteX109" fmla="*/ 278465 w 1379763"/>
                    <a:gd name="connsiteY109" fmla="*/ 1470212 h 1553882"/>
                    <a:gd name="connsiteX110" fmla="*/ 260536 w 1379763"/>
                    <a:gd name="connsiteY110" fmla="*/ 1476188 h 1553882"/>
                    <a:gd name="connsiteX111" fmla="*/ 248583 w 1379763"/>
                    <a:gd name="connsiteY111" fmla="*/ 1512047 h 1553882"/>
                    <a:gd name="connsiteX112" fmla="*/ 242606 w 1379763"/>
                    <a:gd name="connsiteY112" fmla="*/ 1547906 h 1553882"/>
                    <a:gd name="connsiteX113" fmla="*/ 218700 w 1379763"/>
                    <a:gd name="connsiteY113" fmla="*/ 1553882 h 1553882"/>
                    <a:gd name="connsiteX114" fmla="*/ 123077 w 1379763"/>
                    <a:gd name="connsiteY114" fmla="*/ 1547906 h 1553882"/>
                    <a:gd name="connsiteX115" fmla="*/ 119249 w 1379763"/>
                    <a:gd name="connsiteY11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57759 w 1379763"/>
                    <a:gd name="connsiteY20" fmla="*/ 753035 h 1553882"/>
                    <a:gd name="connsiteX21" fmla="*/ 487642 w 1379763"/>
                    <a:gd name="connsiteY21" fmla="*/ 717176 h 1553882"/>
                    <a:gd name="connsiteX22" fmla="*/ 523500 w 1379763"/>
                    <a:gd name="connsiteY22" fmla="*/ 693270 h 1553882"/>
                    <a:gd name="connsiteX23" fmla="*/ 577289 w 1379763"/>
                    <a:gd name="connsiteY23" fmla="*/ 675341 h 1553882"/>
                    <a:gd name="connsiteX24" fmla="*/ 595218 w 1379763"/>
                    <a:gd name="connsiteY24" fmla="*/ 669365 h 1553882"/>
                    <a:gd name="connsiteX25" fmla="*/ 613147 w 1379763"/>
                    <a:gd name="connsiteY25" fmla="*/ 657412 h 1553882"/>
                    <a:gd name="connsiteX26" fmla="*/ 649006 w 1379763"/>
                    <a:gd name="connsiteY26" fmla="*/ 621553 h 1553882"/>
                    <a:gd name="connsiteX27" fmla="*/ 660959 w 1379763"/>
                    <a:gd name="connsiteY27" fmla="*/ 567765 h 1553882"/>
                    <a:gd name="connsiteX28" fmla="*/ 672912 w 1379763"/>
                    <a:gd name="connsiteY28" fmla="*/ 496047 h 1553882"/>
                    <a:gd name="connsiteX29" fmla="*/ 708771 w 1379763"/>
                    <a:gd name="connsiteY29" fmla="*/ 430306 h 1553882"/>
                    <a:gd name="connsiteX30" fmla="*/ 726700 w 1379763"/>
                    <a:gd name="connsiteY30" fmla="*/ 406400 h 1553882"/>
                    <a:gd name="connsiteX31" fmla="*/ 768536 w 1379763"/>
                    <a:gd name="connsiteY31" fmla="*/ 364565 h 1553882"/>
                    <a:gd name="connsiteX32" fmla="*/ 810371 w 1379763"/>
                    <a:gd name="connsiteY32" fmla="*/ 310776 h 1553882"/>
                    <a:gd name="connsiteX33" fmla="*/ 840253 w 1379763"/>
                    <a:gd name="connsiteY33" fmla="*/ 274917 h 1553882"/>
                    <a:gd name="connsiteX34" fmla="*/ 864159 w 1379763"/>
                    <a:gd name="connsiteY34" fmla="*/ 239059 h 1553882"/>
                    <a:gd name="connsiteX35" fmla="*/ 876112 w 1379763"/>
                    <a:gd name="connsiteY35" fmla="*/ 221129 h 1553882"/>
                    <a:gd name="connsiteX36" fmla="*/ 894042 w 1379763"/>
                    <a:gd name="connsiteY36" fmla="*/ 197223 h 1553882"/>
                    <a:gd name="connsiteX37" fmla="*/ 917947 w 1379763"/>
                    <a:gd name="connsiteY37" fmla="*/ 161365 h 1553882"/>
                    <a:gd name="connsiteX38" fmla="*/ 923924 w 1379763"/>
                    <a:gd name="connsiteY38" fmla="*/ 137459 h 1553882"/>
                    <a:gd name="connsiteX39" fmla="*/ 965759 w 1379763"/>
                    <a:gd name="connsiteY39" fmla="*/ 89647 h 1553882"/>
                    <a:gd name="connsiteX40" fmla="*/ 989665 w 1379763"/>
                    <a:gd name="connsiteY40" fmla="*/ 77694 h 1553882"/>
                    <a:gd name="connsiteX41" fmla="*/ 1007595 w 1379763"/>
                    <a:gd name="connsiteY41" fmla="*/ 71717 h 1553882"/>
                    <a:gd name="connsiteX42" fmla="*/ 1025524 w 1379763"/>
                    <a:gd name="connsiteY42" fmla="*/ 59765 h 1553882"/>
                    <a:gd name="connsiteX43" fmla="*/ 1043453 w 1379763"/>
                    <a:gd name="connsiteY43" fmla="*/ 53788 h 1553882"/>
                    <a:gd name="connsiteX44" fmla="*/ 1061383 w 1379763"/>
                    <a:gd name="connsiteY44" fmla="*/ 41835 h 1553882"/>
                    <a:gd name="connsiteX45" fmla="*/ 1079312 w 1379763"/>
                    <a:gd name="connsiteY45" fmla="*/ 35859 h 1553882"/>
                    <a:gd name="connsiteX46" fmla="*/ 1103218 w 1379763"/>
                    <a:gd name="connsiteY46" fmla="*/ 23906 h 1553882"/>
                    <a:gd name="connsiteX47" fmla="*/ 1151030 w 1379763"/>
                    <a:gd name="connsiteY47" fmla="*/ 17929 h 1553882"/>
                    <a:gd name="connsiteX48" fmla="*/ 1216771 w 1379763"/>
                    <a:gd name="connsiteY48" fmla="*/ 5976 h 1553882"/>
                    <a:gd name="connsiteX49" fmla="*/ 1312395 w 1379763"/>
                    <a:gd name="connsiteY49" fmla="*/ 0 h 1553882"/>
                    <a:gd name="connsiteX50" fmla="*/ 1324347 w 1379763"/>
                    <a:gd name="connsiteY50" fmla="*/ 65741 h 1553882"/>
                    <a:gd name="connsiteX51" fmla="*/ 1336300 w 1379763"/>
                    <a:gd name="connsiteY51" fmla="*/ 101600 h 1553882"/>
                    <a:gd name="connsiteX52" fmla="*/ 1372159 w 1379763"/>
                    <a:gd name="connsiteY52" fmla="*/ 161365 h 1553882"/>
                    <a:gd name="connsiteX53" fmla="*/ 1372159 w 1379763"/>
                    <a:gd name="connsiteY53" fmla="*/ 298823 h 1553882"/>
                    <a:gd name="connsiteX54" fmla="*/ 1360206 w 1379763"/>
                    <a:gd name="connsiteY54" fmla="*/ 316753 h 1553882"/>
                    <a:gd name="connsiteX55" fmla="*/ 1324347 w 1379763"/>
                    <a:gd name="connsiteY55" fmla="*/ 388470 h 1553882"/>
                    <a:gd name="connsiteX56" fmla="*/ 1270559 w 1379763"/>
                    <a:gd name="connsiteY56" fmla="*/ 424329 h 1553882"/>
                    <a:gd name="connsiteX57" fmla="*/ 1252630 w 1379763"/>
                    <a:gd name="connsiteY57" fmla="*/ 436282 h 1553882"/>
                    <a:gd name="connsiteX58" fmla="*/ 1210795 w 1379763"/>
                    <a:gd name="connsiteY58" fmla="*/ 466165 h 1553882"/>
                    <a:gd name="connsiteX59" fmla="*/ 1157006 w 1379763"/>
                    <a:gd name="connsiteY59" fmla="*/ 502023 h 1553882"/>
                    <a:gd name="connsiteX60" fmla="*/ 1139077 w 1379763"/>
                    <a:gd name="connsiteY60" fmla="*/ 513976 h 1553882"/>
                    <a:gd name="connsiteX61" fmla="*/ 1121147 w 1379763"/>
                    <a:gd name="connsiteY61" fmla="*/ 525929 h 1553882"/>
                    <a:gd name="connsiteX62" fmla="*/ 1091265 w 1379763"/>
                    <a:gd name="connsiteY62" fmla="*/ 561788 h 1553882"/>
                    <a:gd name="connsiteX63" fmla="*/ 1061383 w 1379763"/>
                    <a:gd name="connsiteY63" fmla="*/ 597647 h 1553882"/>
                    <a:gd name="connsiteX64" fmla="*/ 1055406 w 1379763"/>
                    <a:gd name="connsiteY64" fmla="*/ 621553 h 1553882"/>
                    <a:gd name="connsiteX65" fmla="*/ 1037477 w 1379763"/>
                    <a:gd name="connsiteY65" fmla="*/ 639482 h 1553882"/>
                    <a:gd name="connsiteX66" fmla="*/ 1025524 w 1379763"/>
                    <a:gd name="connsiteY66" fmla="*/ 657412 h 1553882"/>
                    <a:gd name="connsiteX67" fmla="*/ 1019547 w 1379763"/>
                    <a:gd name="connsiteY67" fmla="*/ 675341 h 1553882"/>
                    <a:gd name="connsiteX68" fmla="*/ 989665 w 1379763"/>
                    <a:gd name="connsiteY68" fmla="*/ 717176 h 1553882"/>
                    <a:gd name="connsiteX69" fmla="*/ 959783 w 1379763"/>
                    <a:gd name="connsiteY69" fmla="*/ 770965 h 1553882"/>
                    <a:gd name="connsiteX70" fmla="*/ 923924 w 1379763"/>
                    <a:gd name="connsiteY70" fmla="*/ 830729 h 1553882"/>
                    <a:gd name="connsiteX71" fmla="*/ 911971 w 1379763"/>
                    <a:gd name="connsiteY71" fmla="*/ 848659 h 1553882"/>
                    <a:gd name="connsiteX72" fmla="*/ 894042 w 1379763"/>
                    <a:gd name="connsiteY72" fmla="*/ 860612 h 1553882"/>
                    <a:gd name="connsiteX73" fmla="*/ 840253 w 1379763"/>
                    <a:gd name="connsiteY73" fmla="*/ 920376 h 1553882"/>
                    <a:gd name="connsiteX74" fmla="*/ 774512 w 1379763"/>
                    <a:gd name="connsiteY74" fmla="*/ 980141 h 1553882"/>
                    <a:gd name="connsiteX75" fmla="*/ 756583 w 1379763"/>
                    <a:gd name="connsiteY75" fmla="*/ 998070 h 1553882"/>
                    <a:gd name="connsiteX76" fmla="*/ 732677 w 1379763"/>
                    <a:gd name="connsiteY76" fmla="*/ 1033929 h 1553882"/>
                    <a:gd name="connsiteX77" fmla="*/ 708771 w 1379763"/>
                    <a:gd name="connsiteY77" fmla="*/ 1075765 h 1553882"/>
                    <a:gd name="connsiteX78" fmla="*/ 702795 w 1379763"/>
                    <a:gd name="connsiteY78" fmla="*/ 1093694 h 1553882"/>
                    <a:gd name="connsiteX79" fmla="*/ 678889 w 1379763"/>
                    <a:gd name="connsiteY79" fmla="*/ 1129553 h 1553882"/>
                    <a:gd name="connsiteX80" fmla="*/ 672912 w 1379763"/>
                    <a:gd name="connsiteY80" fmla="*/ 1147482 h 1553882"/>
                    <a:gd name="connsiteX81" fmla="*/ 654983 w 1379763"/>
                    <a:gd name="connsiteY81" fmla="*/ 1159435 h 1553882"/>
                    <a:gd name="connsiteX82" fmla="*/ 619124 w 1379763"/>
                    <a:gd name="connsiteY82" fmla="*/ 1213223 h 1553882"/>
                    <a:gd name="connsiteX83" fmla="*/ 607171 w 1379763"/>
                    <a:gd name="connsiteY83" fmla="*/ 1231153 h 1553882"/>
                    <a:gd name="connsiteX84" fmla="*/ 595218 w 1379763"/>
                    <a:gd name="connsiteY84" fmla="*/ 1249082 h 1553882"/>
                    <a:gd name="connsiteX85" fmla="*/ 589242 w 1379763"/>
                    <a:gd name="connsiteY85" fmla="*/ 1267012 h 1553882"/>
                    <a:gd name="connsiteX86" fmla="*/ 595218 w 1379763"/>
                    <a:gd name="connsiteY86" fmla="*/ 1290917 h 1553882"/>
                    <a:gd name="connsiteX87" fmla="*/ 571312 w 1379763"/>
                    <a:gd name="connsiteY87" fmla="*/ 1296894 h 1553882"/>
                    <a:gd name="connsiteX88" fmla="*/ 529477 w 1379763"/>
                    <a:gd name="connsiteY88" fmla="*/ 1308847 h 1553882"/>
                    <a:gd name="connsiteX89" fmla="*/ 469712 w 1379763"/>
                    <a:gd name="connsiteY89" fmla="*/ 1314823 h 1553882"/>
                    <a:gd name="connsiteX90" fmla="*/ 451783 w 1379763"/>
                    <a:gd name="connsiteY90" fmla="*/ 1320800 h 1553882"/>
                    <a:gd name="connsiteX91" fmla="*/ 433853 w 1379763"/>
                    <a:gd name="connsiteY91" fmla="*/ 1410447 h 1553882"/>
                    <a:gd name="connsiteX92" fmla="*/ 356159 w 1379763"/>
                    <a:gd name="connsiteY92" fmla="*/ 1398494 h 1553882"/>
                    <a:gd name="connsiteX93" fmla="*/ 320300 w 1379763"/>
                    <a:gd name="connsiteY93" fmla="*/ 1386541 h 1553882"/>
                    <a:gd name="connsiteX94" fmla="*/ 302371 w 1379763"/>
                    <a:gd name="connsiteY94" fmla="*/ 1380565 h 1553882"/>
                    <a:gd name="connsiteX95" fmla="*/ 296395 w 1379763"/>
                    <a:gd name="connsiteY95" fmla="*/ 1398494 h 1553882"/>
                    <a:gd name="connsiteX96" fmla="*/ 302371 w 1379763"/>
                    <a:gd name="connsiteY96" fmla="*/ 1446306 h 1553882"/>
                    <a:gd name="connsiteX97" fmla="*/ 320300 w 1379763"/>
                    <a:gd name="connsiteY97" fmla="*/ 1464235 h 1553882"/>
                    <a:gd name="connsiteX98" fmla="*/ 356159 w 1379763"/>
                    <a:gd name="connsiteY98" fmla="*/ 1488141 h 1553882"/>
                    <a:gd name="connsiteX99" fmla="*/ 380065 w 1379763"/>
                    <a:gd name="connsiteY99" fmla="*/ 1494117 h 1553882"/>
                    <a:gd name="connsiteX100" fmla="*/ 397995 w 1379763"/>
                    <a:gd name="connsiteY100" fmla="*/ 1500094 h 1553882"/>
                    <a:gd name="connsiteX101" fmla="*/ 517524 w 1379763"/>
                    <a:gd name="connsiteY101" fmla="*/ 1512047 h 1553882"/>
                    <a:gd name="connsiteX102" fmla="*/ 493618 w 1379763"/>
                    <a:gd name="connsiteY102" fmla="*/ 1518023 h 1553882"/>
                    <a:gd name="connsiteX103" fmla="*/ 439830 w 1379763"/>
                    <a:gd name="connsiteY103" fmla="*/ 1512047 h 1553882"/>
                    <a:gd name="connsiteX104" fmla="*/ 403971 w 1379763"/>
                    <a:gd name="connsiteY104" fmla="*/ 1500094 h 1553882"/>
                    <a:gd name="connsiteX105" fmla="*/ 386042 w 1379763"/>
                    <a:gd name="connsiteY105" fmla="*/ 1494117 h 1553882"/>
                    <a:gd name="connsiteX106" fmla="*/ 356159 w 1379763"/>
                    <a:gd name="connsiteY106" fmla="*/ 1482165 h 1553882"/>
                    <a:gd name="connsiteX107" fmla="*/ 278465 w 1379763"/>
                    <a:gd name="connsiteY107" fmla="*/ 1470212 h 1553882"/>
                    <a:gd name="connsiteX108" fmla="*/ 260536 w 1379763"/>
                    <a:gd name="connsiteY108" fmla="*/ 1476188 h 1553882"/>
                    <a:gd name="connsiteX109" fmla="*/ 248583 w 1379763"/>
                    <a:gd name="connsiteY109" fmla="*/ 1512047 h 1553882"/>
                    <a:gd name="connsiteX110" fmla="*/ 242606 w 1379763"/>
                    <a:gd name="connsiteY110" fmla="*/ 1547906 h 1553882"/>
                    <a:gd name="connsiteX111" fmla="*/ 218700 w 1379763"/>
                    <a:gd name="connsiteY111" fmla="*/ 1553882 h 1553882"/>
                    <a:gd name="connsiteX112" fmla="*/ 123077 w 1379763"/>
                    <a:gd name="connsiteY112" fmla="*/ 1547906 h 1553882"/>
                    <a:gd name="connsiteX113" fmla="*/ 119249 w 1379763"/>
                    <a:gd name="connsiteY11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87642 w 1379763"/>
                    <a:gd name="connsiteY20" fmla="*/ 717176 h 1553882"/>
                    <a:gd name="connsiteX21" fmla="*/ 523500 w 1379763"/>
                    <a:gd name="connsiteY21" fmla="*/ 693270 h 1553882"/>
                    <a:gd name="connsiteX22" fmla="*/ 577289 w 1379763"/>
                    <a:gd name="connsiteY22" fmla="*/ 675341 h 1553882"/>
                    <a:gd name="connsiteX23" fmla="*/ 595218 w 1379763"/>
                    <a:gd name="connsiteY23" fmla="*/ 669365 h 1553882"/>
                    <a:gd name="connsiteX24" fmla="*/ 613147 w 1379763"/>
                    <a:gd name="connsiteY24" fmla="*/ 657412 h 1553882"/>
                    <a:gd name="connsiteX25" fmla="*/ 649006 w 1379763"/>
                    <a:gd name="connsiteY25" fmla="*/ 621553 h 1553882"/>
                    <a:gd name="connsiteX26" fmla="*/ 660959 w 1379763"/>
                    <a:gd name="connsiteY26" fmla="*/ 567765 h 1553882"/>
                    <a:gd name="connsiteX27" fmla="*/ 672912 w 1379763"/>
                    <a:gd name="connsiteY27" fmla="*/ 496047 h 1553882"/>
                    <a:gd name="connsiteX28" fmla="*/ 708771 w 1379763"/>
                    <a:gd name="connsiteY28" fmla="*/ 430306 h 1553882"/>
                    <a:gd name="connsiteX29" fmla="*/ 726700 w 1379763"/>
                    <a:gd name="connsiteY29" fmla="*/ 406400 h 1553882"/>
                    <a:gd name="connsiteX30" fmla="*/ 768536 w 1379763"/>
                    <a:gd name="connsiteY30" fmla="*/ 364565 h 1553882"/>
                    <a:gd name="connsiteX31" fmla="*/ 810371 w 1379763"/>
                    <a:gd name="connsiteY31" fmla="*/ 310776 h 1553882"/>
                    <a:gd name="connsiteX32" fmla="*/ 840253 w 1379763"/>
                    <a:gd name="connsiteY32" fmla="*/ 274917 h 1553882"/>
                    <a:gd name="connsiteX33" fmla="*/ 864159 w 1379763"/>
                    <a:gd name="connsiteY33" fmla="*/ 239059 h 1553882"/>
                    <a:gd name="connsiteX34" fmla="*/ 876112 w 1379763"/>
                    <a:gd name="connsiteY34" fmla="*/ 221129 h 1553882"/>
                    <a:gd name="connsiteX35" fmla="*/ 894042 w 1379763"/>
                    <a:gd name="connsiteY35" fmla="*/ 197223 h 1553882"/>
                    <a:gd name="connsiteX36" fmla="*/ 917947 w 1379763"/>
                    <a:gd name="connsiteY36" fmla="*/ 161365 h 1553882"/>
                    <a:gd name="connsiteX37" fmla="*/ 923924 w 1379763"/>
                    <a:gd name="connsiteY37" fmla="*/ 137459 h 1553882"/>
                    <a:gd name="connsiteX38" fmla="*/ 965759 w 1379763"/>
                    <a:gd name="connsiteY38" fmla="*/ 89647 h 1553882"/>
                    <a:gd name="connsiteX39" fmla="*/ 989665 w 1379763"/>
                    <a:gd name="connsiteY39" fmla="*/ 77694 h 1553882"/>
                    <a:gd name="connsiteX40" fmla="*/ 1007595 w 1379763"/>
                    <a:gd name="connsiteY40" fmla="*/ 71717 h 1553882"/>
                    <a:gd name="connsiteX41" fmla="*/ 1025524 w 1379763"/>
                    <a:gd name="connsiteY41" fmla="*/ 59765 h 1553882"/>
                    <a:gd name="connsiteX42" fmla="*/ 1043453 w 1379763"/>
                    <a:gd name="connsiteY42" fmla="*/ 53788 h 1553882"/>
                    <a:gd name="connsiteX43" fmla="*/ 1061383 w 1379763"/>
                    <a:gd name="connsiteY43" fmla="*/ 41835 h 1553882"/>
                    <a:gd name="connsiteX44" fmla="*/ 1079312 w 1379763"/>
                    <a:gd name="connsiteY44" fmla="*/ 35859 h 1553882"/>
                    <a:gd name="connsiteX45" fmla="*/ 1103218 w 1379763"/>
                    <a:gd name="connsiteY45" fmla="*/ 23906 h 1553882"/>
                    <a:gd name="connsiteX46" fmla="*/ 1151030 w 1379763"/>
                    <a:gd name="connsiteY46" fmla="*/ 17929 h 1553882"/>
                    <a:gd name="connsiteX47" fmla="*/ 1216771 w 1379763"/>
                    <a:gd name="connsiteY47" fmla="*/ 5976 h 1553882"/>
                    <a:gd name="connsiteX48" fmla="*/ 1312395 w 1379763"/>
                    <a:gd name="connsiteY48" fmla="*/ 0 h 1553882"/>
                    <a:gd name="connsiteX49" fmla="*/ 1324347 w 1379763"/>
                    <a:gd name="connsiteY49" fmla="*/ 65741 h 1553882"/>
                    <a:gd name="connsiteX50" fmla="*/ 1336300 w 1379763"/>
                    <a:gd name="connsiteY50" fmla="*/ 101600 h 1553882"/>
                    <a:gd name="connsiteX51" fmla="*/ 1372159 w 1379763"/>
                    <a:gd name="connsiteY51" fmla="*/ 161365 h 1553882"/>
                    <a:gd name="connsiteX52" fmla="*/ 1372159 w 1379763"/>
                    <a:gd name="connsiteY52" fmla="*/ 298823 h 1553882"/>
                    <a:gd name="connsiteX53" fmla="*/ 1360206 w 1379763"/>
                    <a:gd name="connsiteY53" fmla="*/ 316753 h 1553882"/>
                    <a:gd name="connsiteX54" fmla="*/ 1324347 w 1379763"/>
                    <a:gd name="connsiteY54" fmla="*/ 388470 h 1553882"/>
                    <a:gd name="connsiteX55" fmla="*/ 1270559 w 1379763"/>
                    <a:gd name="connsiteY55" fmla="*/ 424329 h 1553882"/>
                    <a:gd name="connsiteX56" fmla="*/ 1252630 w 1379763"/>
                    <a:gd name="connsiteY56" fmla="*/ 436282 h 1553882"/>
                    <a:gd name="connsiteX57" fmla="*/ 1210795 w 1379763"/>
                    <a:gd name="connsiteY57" fmla="*/ 466165 h 1553882"/>
                    <a:gd name="connsiteX58" fmla="*/ 1157006 w 1379763"/>
                    <a:gd name="connsiteY58" fmla="*/ 502023 h 1553882"/>
                    <a:gd name="connsiteX59" fmla="*/ 1139077 w 1379763"/>
                    <a:gd name="connsiteY59" fmla="*/ 513976 h 1553882"/>
                    <a:gd name="connsiteX60" fmla="*/ 1121147 w 1379763"/>
                    <a:gd name="connsiteY60" fmla="*/ 525929 h 1553882"/>
                    <a:gd name="connsiteX61" fmla="*/ 1091265 w 1379763"/>
                    <a:gd name="connsiteY61" fmla="*/ 561788 h 1553882"/>
                    <a:gd name="connsiteX62" fmla="*/ 1061383 w 1379763"/>
                    <a:gd name="connsiteY62" fmla="*/ 597647 h 1553882"/>
                    <a:gd name="connsiteX63" fmla="*/ 1055406 w 1379763"/>
                    <a:gd name="connsiteY63" fmla="*/ 621553 h 1553882"/>
                    <a:gd name="connsiteX64" fmla="*/ 1037477 w 1379763"/>
                    <a:gd name="connsiteY64" fmla="*/ 639482 h 1553882"/>
                    <a:gd name="connsiteX65" fmla="*/ 1025524 w 1379763"/>
                    <a:gd name="connsiteY65" fmla="*/ 657412 h 1553882"/>
                    <a:gd name="connsiteX66" fmla="*/ 1019547 w 1379763"/>
                    <a:gd name="connsiteY66" fmla="*/ 675341 h 1553882"/>
                    <a:gd name="connsiteX67" fmla="*/ 989665 w 1379763"/>
                    <a:gd name="connsiteY67" fmla="*/ 717176 h 1553882"/>
                    <a:gd name="connsiteX68" fmla="*/ 959783 w 1379763"/>
                    <a:gd name="connsiteY68" fmla="*/ 770965 h 1553882"/>
                    <a:gd name="connsiteX69" fmla="*/ 923924 w 1379763"/>
                    <a:gd name="connsiteY69" fmla="*/ 830729 h 1553882"/>
                    <a:gd name="connsiteX70" fmla="*/ 911971 w 1379763"/>
                    <a:gd name="connsiteY70" fmla="*/ 848659 h 1553882"/>
                    <a:gd name="connsiteX71" fmla="*/ 894042 w 1379763"/>
                    <a:gd name="connsiteY71" fmla="*/ 860612 h 1553882"/>
                    <a:gd name="connsiteX72" fmla="*/ 840253 w 1379763"/>
                    <a:gd name="connsiteY72" fmla="*/ 920376 h 1553882"/>
                    <a:gd name="connsiteX73" fmla="*/ 774512 w 1379763"/>
                    <a:gd name="connsiteY73" fmla="*/ 980141 h 1553882"/>
                    <a:gd name="connsiteX74" fmla="*/ 756583 w 1379763"/>
                    <a:gd name="connsiteY74" fmla="*/ 998070 h 1553882"/>
                    <a:gd name="connsiteX75" fmla="*/ 732677 w 1379763"/>
                    <a:gd name="connsiteY75" fmla="*/ 1033929 h 1553882"/>
                    <a:gd name="connsiteX76" fmla="*/ 708771 w 1379763"/>
                    <a:gd name="connsiteY76" fmla="*/ 1075765 h 1553882"/>
                    <a:gd name="connsiteX77" fmla="*/ 702795 w 1379763"/>
                    <a:gd name="connsiteY77" fmla="*/ 1093694 h 1553882"/>
                    <a:gd name="connsiteX78" fmla="*/ 678889 w 1379763"/>
                    <a:gd name="connsiteY78" fmla="*/ 1129553 h 1553882"/>
                    <a:gd name="connsiteX79" fmla="*/ 672912 w 1379763"/>
                    <a:gd name="connsiteY79" fmla="*/ 1147482 h 1553882"/>
                    <a:gd name="connsiteX80" fmla="*/ 654983 w 1379763"/>
                    <a:gd name="connsiteY80" fmla="*/ 1159435 h 1553882"/>
                    <a:gd name="connsiteX81" fmla="*/ 619124 w 1379763"/>
                    <a:gd name="connsiteY81" fmla="*/ 1213223 h 1553882"/>
                    <a:gd name="connsiteX82" fmla="*/ 607171 w 1379763"/>
                    <a:gd name="connsiteY82" fmla="*/ 1231153 h 1553882"/>
                    <a:gd name="connsiteX83" fmla="*/ 595218 w 1379763"/>
                    <a:gd name="connsiteY83" fmla="*/ 1249082 h 1553882"/>
                    <a:gd name="connsiteX84" fmla="*/ 589242 w 1379763"/>
                    <a:gd name="connsiteY84" fmla="*/ 1267012 h 1553882"/>
                    <a:gd name="connsiteX85" fmla="*/ 595218 w 1379763"/>
                    <a:gd name="connsiteY85" fmla="*/ 1290917 h 1553882"/>
                    <a:gd name="connsiteX86" fmla="*/ 571312 w 1379763"/>
                    <a:gd name="connsiteY86" fmla="*/ 1296894 h 1553882"/>
                    <a:gd name="connsiteX87" fmla="*/ 529477 w 1379763"/>
                    <a:gd name="connsiteY87" fmla="*/ 1308847 h 1553882"/>
                    <a:gd name="connsiteX88" fmla="*/ 469712 w 1379763"/>
                    <a:gd name="connsiteY88" fmla="*/ 1314823 h 1553882"/>
                    <a:gd name="connsiteX89" fmla="*/ 451783 w 1379763"/>
                    <a:gd name="connsiteY89" fmla="*/ 1320800 h 1553882"/>
                    <a:gd name="connsiteX90" fmla="*/ 433853 w 1379763"/>
                    <a:gd name="connsiteY90" fmla="*/ 1410447 h 1553882"/>
                    <a:gd name="connsiteX91" fmla="*/ 356159 w 1379763"/>
                    <a:gd name="connsiteY91" fmla="*/ 1398494 h 1553882"/>
                    <a:gd name="connsiteX92" fmla="*/ 320300 w 1379763"/>
                    <a:gd name="connsiteY92" fmla="*/ 1386541 h 1553882"/>
                    <a:gd name="connsiteX93" fmla="*/ 302371 w 1379763"/>
                    <a:gd name="connsiteY93" fmla="*/ 1380565 h 1553882"/>
                    <a:gd name="connsiteX94" fmla="*/ 296395 w 1379763"/>
                    <a:gd name="connsiteY94" fmla="*/ 1398494 h 1553882"/>
                    <a:gd name="connsiteX95" fmla="*/ 302371 w 1379763"/>
                    <a:gd name="connsiteY95" fmla="*/ 1446306 h 1553882"/>
                    <a:gd name="connsiteX96" fmla="*/ 320300 w 1379763"/>
                    <a:gd name="connsiteY96" fmla="*/ 1464235 h 1553882"/>
                    <a:gd name="connsiteX97" fmla="*/ 356159 w 1379763"/>
                    <a:gd name="connsiteY97" fmla="*/ 1488141 h 1553882"/>
                    <a:gd name="connsiteX98" fmla="*/ 380065 w 1379763"/>
                    <a:gd name="connsiteY98" fmla="*/ 1494117 h 1553882"/>
                    <a:gd name="connsiteX99" fmla="*/ 397995 w 1379763"/>
                    <a:gd name="connsiteY99" fmla="*/ 1500094 h 1553882"/>
                    <a:gd name="connsiteX100" fmla="*/ 517524 w 1379763"/>
                    <a:gd name="connsiteY100" fmla="*/ 1512047 h 1553882"/>
                    <a:gd name="connsiteX101" fmla="*/ 493618 w 1379763"/>
                    <a:gd name="connsiteY101" fmla="*/ 1518023 h 1553882"/>
                    <a:gd name="connsiteX102" fmla="*/ 439830 w 1379763"/>
                    <a:gd name="connsiteY102" fmla="*/ 1512047 h 1553882"/>
                    <a:gd name="connsiteX103" fmla="*/ 403971 w 1379763"/>
                    <a:gd name="connsiteY103" fmla="*/ 1500094 h 1553882"/>
                    <a:gd name="connsiteX104" fmla="*/ 386042 w 1379763"/>
                    <a:gd name="connsiteY104" fmla="*/ 1494117 h 1553882"/>
                    <a:gd name="connsiteX105" fmla="*/ 356159 w 1379763"/>
                    <a:gd name="connsiteY105" fmla="*/ 1482165 h 1553882"/>
                    <a:gd name="connsiteX106" fmla="*/ 278465 w 1379763"/>
                    <a:gd name="connsiteY106" fmla="*/ 1470212 h 1553882"/>
                    <a:gd name="connsiteX107" fmla="*/ 260536 w 1379763"/>
                    <a:gd name="connsiteY107" fmla="*/ 1476188 h 1553882"/>
                    <a:gd name="connsiteX108" fmla="*/ 248583 w 1379763"/>
                    <a:gd name="connsiteY108" fmla="*/ 1512047 h 1553882"/>
                    <a:gd name="connsiteX109" fmla="*/ 242606 w 1379763"/>
                    <a:gd name="connsiteY109" fmla="*/ 1547906 h 1553882"/>
                    <a:gd name="connsiteX110" fmla="*/ 218700 w 1379763"/>
                    <a:gd name="connsiteY110" fmla="*/ 1553882 h 1553882"/>
                    <a:gd name="connsiteX111" fmla="*/ 123077 w 1379763"/>
                    <a:gd name="connsiteY111" fmla="*/ 1547906 h 1553882"/>
                    <a:gd name="connsiteX112" fmla="*/ 119249 w 1379763"/>
                    <a:gd name="connsiteY11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87642 w 1379763"/>
                    <a:gd name="connsiteY19" fmla="*/ 717176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54713 w 1379763"/>
                    <a:gd name="connsiteY16" fmla="*/ 89422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13065 w 1348714"/>
                    <a:gd name="connsiteY14" fmla="*/ 1137631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4169 w 1348714"/>
                    <a:gd name="connsiteY21" fmla="*/ 669365 h 1553882"/>
                    <a:gd name="connsiteX22" fmla="*/ 582098 w 1348714"/>
                    <a:gd name="connsiteY22" fmla="*/ 657412 h 1553882"/>
                    <a:gd name="connsiteX23" fmla="*/ 617957 w 1348714"/>
                    <a:gd name="connsiteY23" fmla="*/ 621553 h 1553882"/>
                    <a:gd name="connsiteX24" fmla="*/ 629910 w 1348714"/>
                    <a:gd name="connsiteY24" fmla="*/ 567765 h 1553882"/>
                    <a:gd name="connsiteX25" fmla="*/ 641863 w 1348714"/>
                    <a:gd name="connsiteY25" fmla="*/ 496047 h 1553882"/>
                    <a:gd name="connsiteX26" fmla="*/ 677722 w 1348714"/>
                    <a:gd name="connsiteY26" fmla="*/ 430306 h 1553882"/>
                    <a:gd name="connsiteX27" fmla="*/ 695651 w 1348714"/>
                    <a:gd name="connsiteY27" fmla="*/ 406400 h 1553882"/>
                    <a:gd name="connsiteX28" fmla="*/ 737487 w 1348714"/>
                    <a:gd name="connsiteY28" fmla="*/ 364565 h 1553882"/>
                    <a:gd name="connsiteX29" fmla="*/ 779322 w 1348714"/>
                    <a:gd name="connsiteY29" fmla="*/ 310776 h 1553882"/>
                    <a:gd name="connsiteX30" fmla="*/ 809204 w 1348714"/>
                    <a:gd name="connsiteY30" fmla="*/ 274917 h 1553882"/>
                    <a:gd name="connsiteX31" fmla="*/ 833110 w 1348714"/>
                    <a:gd name="connsiteY31" fmla="*/ 239059 h 1553882"/>
                    <a:gd name="connsiteX32" fmla="*/ 845063 w 1348714"/>
                    <a:gd name="connsiteY32" fmla="*/ 221129 h 1553882"/>
                    <a:gd name="connsiteX33" fmla="*/ 862993 w 1348714"/>
                    <a:gd name="connsiteY33" fmla="*/ 197223 h 1553882"/>
                    <a:gd name="connsiteX34" fmla="*/ 886898 w 1348714"/>
                    <a:gd name="connsiteY34" fmla="*/ 161365 h 1553882"/>
                    <a:gd name="connsiteX35" fmla="*/ 892875 w 1348714"/>
                    <a:gd name="connsiteY35" fmla="*/ 137459 h 1553882"/>
                    <a:gd name="connsiteX36" fmla="*/ 934710 w 1348714"/>
                    <a:gd name="connsiteY36" fmla="*/ 89647 h 1553882"/>
                    <a:gd name="connsiteX37" fmla="*/ 958616 w 1348714"/>
                    <a:gd name="connsiteY37" fmla="*/ 77694 h 1553882"/>
                    <a:gd name="connsiteX38" fmla="*/ 976546 w 1348714"/>
                    <a:gd name="connsiteY38" fmla="*/ 71717 h 1553882"/>
                    <a:gd name="connsiteX39" fmla="*/ 994475 w 1348714"/>
                    <a:gd name="connsiteY39" fmla="*/ 59765 h 1553882"/>
                    <a:gd name="connsiteX40" fmla="*/ 1012404 w 1348714"/>
                    <a:gd name="connsiteY40" fmla="*/ 53788 h 1553882"/>
                    <a:gd name="connsiteX41" fmla="*/ 1030334 w 1348714"/>
                    <a:gd name="connsiteY41" fmla="*/ 41835 h 1553882"/>
                    <a:gd name="connsiteX42" fmla="*/ 1048263 w 1348714"/>
                    <a:gd name="connsiteY42" fmla="*/ 35859 h 1553882"/>
                    <a:gd name="connsiteX43" fmla="*/ 1072169 w 1348714"/>
                    <a:gd name="connsiteY43" fmla="*/ 23906 h 1553882"/>
                    <a:gd name="connsiteX44" fmla="*/ 1119981 w 1348714"/>
                    <a:gd name="connsiteY44" fmla="*/ 17929 h 1553882"/>
                    <a:gd name="connsiteX45" fmla="*/ 1185722 w 1348714"/>
                    <a:gd name="connsiteY45" fmla="*/ 5976 h 1553882"/>
                    <a:gd name="connsiteX46" fmla="*/ 1281346 w 1348714"/>
                    <a:gd name="connsiteY46" fmla="*/ 0 h 1553882"/>
                    <a:gd name="connsiteX47" fmla="*/ 1293298 w 1348714"/>
                    <a:gd name="connsiteY47" fmla="*/ 65741 h 1553882"/>
                    <a:gd name="connsiteX48" fmla="*/ 1305251 w 1348714"/>
                    <a:gd name="connsiteY48" fmla="*/ 101600 h 1553882"/>
                    <a:gd name="connsiteX49" fmla="*/ 1341110 w 1348714"/>
                    <a:gd name="connsiteY49" fmla="*/ 161365 h 1553882"/>
                    <a:gd name="connsiteX50" fmla="*/ 1341110 w 1348714"/>
                    <a:gd name="connsiteY50" fmla="*/ 298823 h 1553882"/>
                    <a:gd name="connsiteX51" fmla="*/ 1329157 w 1348714"/>
                    <a:gd name="connsiteY51" fmla="*/ 316753 h 1553882"/>
                    <a:gd name="connsiteX52" fmla="*/ 1293298 w 1348714"/>
                    <a:gd name="connsiteY52" fmla="*/ 388470 h 1553882"/>
                    <a:gd name="connsiteX53" fmla="*/ 1239510 w 1348714"/>
                    <a:gd name="connsiteY53" fmla="*/ 424329 h 1553882"/>
                    <a:gd name="connsiteX54" fmla="*/ 1221581 w 1348714"/>
                    <a:gd name="connsiteY54" fmla="*/ 436282 h 1553882"/>
                    <a:gd name="connsiteX55" fmla="*/ 1179746 w 1348714"/>
                    <a:gd name="connsiteY55" fmla="*/ 466165 h 1553882"/>
                    <a:gd name="connsiteX56" fmla="*/ 1125957 w 1348714"/>
                    <a:gd name="connsiteY56" fmla="*/ 502023 h 1553882"/>
                    <a:gd name="connsiteX57" fmla="*/ 1108028 w 1348714"/>
                    <a:gd name="connsiteY57" fmla="*/ 513976 h 1553882"/>
                    <a:gd name="connsiteX58" fmla="*/ 1090098 w 1348714"/>
                    <a:gd name="connsiteY58" fmla="*/ 525929 h 1553882"/>
                    <a:gd name="connsiteX59" fmla="*/ 1060216 w 1348714"/>
                    <a:gd name="connsiteY59" fmla="*/ 561788 h 1553882"/>
                    <a:gd name="connsiteX60" fmla="*/ 1030334 w 1348714"/>
                    <a:gd name="connsiteY60" fmla="*/ 597647 h 1553882"/>
                    <a:gd name="connsiteX61" fmla="*/ 1024357 w 1348714"/>
                    <a:gd name="connsiteY61" fmla="*/ 621553 h 1553882"/>
                    <a:gd name="connsiteX62" fmla="*/ 1006428 w 1348714"/>
                    <a:gd name="connsiteY62" fmla="*/ 639482 h 1553882"/>
                    <a:gd name="connsiteX63" fmla="*/ 994475 w 1348714"/>
                    <a:gd name="connsiteY63" fmla="*/ 657412 h 1553882"/>
                    <a:gd name="connsiteX64" fmla="*/ 988498 w 1348714"/>
                    <a:gd name="connsiteY64" fmla="*/ 675341 h 1553882"/>
                    <a:gd name="connsiteX65" fmla="*/ 958616 w 1348714"/>
                    <a:gd name="connsiteY65" fmla="*/ 717176 h 1553882"/>
                    <a:gd name="connsiteX66" fmla="*/ 928734 w 1348714"/>
                    <a:gd name="connsiteY66" fmla="*/ 770965 h 1553882"/>
                    <a:gd name="connsiteX67" fmla="*/ 892875 w 1348714"/>
                    <a:gd name="connsiteY67" fmla="*/ 830729 h 1553882"/>
                    <a:gd name="connsiteX68" fmla="*/ 880922 w 1348714"/>
                    <a:gd name="connsiteY68" fmla="*/ 848659 h 1553882"/>
                    <a:gd name="connsiteX69" fmla="*/ 862993 w 1348714"/>
                    <a:gd name="connsiteY69" fmla="*/ 860612 h 1553882"/>
                    <a:gd name="connsiteX70" fmla="*/ 809204 w 1348714"/>
                    <a:gd name="connsiteY70" fmla="*/ 920376 h 1553882"/>
                    <a:gd name="connsiteX71" fmla="*/ 743463 w 1348714"/>
                    <a:gd name="connsiteY71" fmla="*/ 980141 h 1553882"/>
                    <a:gd name="connsiteX72" fmla="*/ 725534 w 1348714"/>
                    <a:gd name="connsiteY72" fmla="*/ 998070 h 1553882"/>
                    <a:gd name="connsiteX73" fmla="*/ 701628 w 1348714"/>
                    <a:gd name="connsiteY73" fmla="*/ 1033929 h 1553882"/>
                    <a:gd name="connsiteX74" fmla="*/ 677722 w 1348714"/>
                    <a:gd name="connsiteY74" fmla="*/ 1075765 h 1553882"/>
                    <a:gd name="connsiteX75" fmla="*/ 671746 w 1348714"/>
                    <a:gd name="connsiteY75" fmla="*/ 1093694 h 1553882"/>
                    <a:gd name="connsiteX76" fmla="*/ 647840 w 1348714"/>
                    <a:gd name="connsiteY76" fmla="*/ 1129553 h 1553882"/>
                    <a:gd name="connsiteX77" fmla="*/ 641863 w 1348714"/>
                    <a:gd name="connsiteY77" fmla="*/ 1147482 h 1553882"/>
                    <a:gd name="connsiteX78" fmla="*/ 623934 w 1348714"/>
                    <a:gd name="connsiteY78" fmla="*/ 1159435 h 1553882"/>
                    <a:gd name="connsiteX79" fmla="*/ 588075 w 1348714"/>
                    <a:gd name="connsiteY79" fmla="*/ 1213223 h 1553882"/>
                    <a:gd name="connsiteX80" fmla="*/ 576122 w 1348714"/>
                    <a:gd name="connsiteY80" fmla="*/ 1231153 h 1553882"/>
                    <a:gd name="connsiteX81" fmla="*/ 564169 w 1348714"/>
                    <a:gd name="connsiteY81" fmla="*/ 1249082 h 1553882"/>
                    <a:gd name="connsiteX82" fmla="*/ 558193 w 1348714"/>
                    <a:gd name="connsiteY82" fmla="*/ 1267012 h 1553882"/>
                    <a:gd name="connsiteX83" fmla="*/ 564169 w 1348714"/>
                    <a:gd name="connsiteY83" fmla="*/ 1290917 h 1553882"/>
                    <a:gd name="connsiteX84" fmla="*/ 540263 w 1348714"/>
                    <a:gd name="connsiteY84" fmla="*/ 1296894 h 1553882"/>
                    <a:gd name="connsiteX85" fmla="*/ 498428 w 1348714"/>
                    <a:gd name="connsiteY85" fmla="*/ 1308847 h 1553882"/>
                    <a:gd name="connsiteX86" fmla="*/ 438663 w 1348714"/>
                    <a:gd name="connsiteY86" fmla="*/ 1314823 h 1553882"/>
                    <a:gd name="connsiteX87" fmla="*/ 420734 w 1348714"/>
                    <a:gd name="connsiteY87" fmla="*/ 1320800 h 1553882"/>
                    <a:gd name="connsiteX88" fmla="*/ 402804 w 1348714"/>
                    <a:gd name="connsiteY88" fmla="*/ 1410447 h 1553882"/>
                    <a:gd name="connsiteX89" fmla="*/ 325110 w 1348714"/>
                    <a:gd name="connsiteY89" fmla="*/ 1398494 h 1553882"/>
                    <a:gd name="connsiteX90" fmla="*/ 289251 w 1348714"/>
                    <a:gd name="connsiteY90" fmla="*/ 1386541 h 1553882"/>
                    <a:gd name="connsiteX91" fmla="*/ 271322 w 1348714"/>
                    <a:gd name="connsiteY91" fmla="*/ 1380565 h 1553882"/>
                    <a:gd name="connsiteX92" fmla="*/ 265346 w 1348714"/>
                    <a:gd name="connsiteY92" fmla="*/ 1398494 h 1553882"/>
                    <a:gd name="connsiteX93" fmla="*/ 271322 w 1348714"/>
                    <a:gd name="connsiteY93" fmla="*/ 1446306 h 1553882"/>
                    <a:gd name="connsiteX94" fmla="*/ 289251 w 1348714"/>
                    <a:gd name="connsiteY94" fmla="*/ 1464235 h 1553882"/>
                    <a:gd name="connsiteX95" fmla="*/ 325110 w 1348714"/>
                    <a:gd name="connsiteY95" fmla="*/ 1488141 h 1553882"/>
                    <a:gd name="connsiteX96" fmla="*/ 349016 w 1348714"/>
                    <a:gd name="connsiteY96" fmla="*/ 1494117 h 1553882"/>
                    <a:gd name="connsiteX97" fmla="*/ 366946 w 1348714"/>
                    <a:gd name="connsiteY97" fmla="*/ 1500094 h 1553882"/>
                    <a:gd name="connsiteX98" fmla="*/ 486475 w 1348714"/>
                    <a:gd name="connsiteY98" fmla="*/ 1512047 h 1553882"/>
                    <a:gd name="connsiteX99" fmla="*/ 462569 w 1348714"/>
                    <a:gd name="connsiteY99" fmla="*/ 1518023 h 1553882"/>
                    <a:gd name="connsiteX100" fmla="*/ 408781 w 1348714"/>
                    <a:gd name="connsiteY100" fmla="*/ 1512047 h 1553882"/>
                    <a:gd name="connsiteX101" fmla="*/ 372922 w 1348714"/>
                    <a:gd name="connsiteY101" fmla="*/ 1500094 h 1553882"/>
                    <a:gd name="connsiteX102" fmla="*/ 354993 w 1348714"/>
                    <a:gd name="connsiteY102" fmla="*/ 1494117 h 1553882"/>
                    <a:gd name="connsiteX103" fmla="*/ 325110 w 1348714"/>
                    <a:gd name="connsiteY103" fmla="*/ 1482165 h 1553882"/>
                    <a:gd name="connsiteX104" fmla="*/ 247416 w 1348714"/>
                    <a:gd name="connsiteY104" fmla="*/ 1470212 h 1553882"/>
                    <a:gd name="connsiteX105" fmla="*/ 229487 w 1348714"/>
                    <a:gd name="connsiteY105" fmla="*/ 1476188 h 1553882"/>
                    <a:gd name="connsiteX106" fmla="*/ 217534 w 1348714"/>
                    <a:gd name="connsiteY106" fmla="*/ 1512047 h 1553882"/>
                    <a:gd name="connsiteX107" fmla="*/ 211557 w 1348714"/>
                    <a:gd name="connsiteY107" fmla="*/ 1547906 h 1553882"/>
                    <a:gd name="connsiteX108" fmla="*/ 187651 w 1348714"/>
                    <a:gd name="connsiteY108" fmla="*/ 1553882 h 1553882"/>
                    <a:gd name="connsiteX109" fmla="*/ 92028 w 1348714"/>
                    <a:gd name="connsiteY109" fmla="*/ 1547906 h 1553882"/>
                    <a:gd name="connsiteX110" fmla="*/ 88200 w 1348714"/>
                    <a:gd name="connsiteY11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82098 w 1348714"/>
                    <a:gd name="connsiteY21" fmla="*/ 657412 h 1553882"/>
                    <a:gd name="connsiteX22" fmla="*/ 617957 w 1348714"/>
                    <a:gd name="connsiteY22" fmla="*/ 621553 h 1553882"/>
                    <a:gd name="connsiteX23" fmla="*/ 629910 w 1348714"/>
                    <a:gd name="connsiteY23" fmla="*/ 567765 h 1553882"/>
                    <a:gd name="connsiteX24" fmla="*/ 641863 w 1348714"/>
                    <a:gd name="connsiteY24" fmla="*/ 496047 h 1553882"/>
                    <a:gd name="connsiteX25" fmla="*/ 677722 w 1348714"/>
                    <a:gd name="connsiteY25" fmla="*/ 430306 h 1553882"/>
                    <a:gd name="connsiteX26" fmla="*/ 695651 w 1348714"/>
                    <a:gd name="connsiteY26" fmla="*/ 406400 h 1553882"/>
                    <a:gd name="connsiteX27" fmla="*/ 737487 w 1348714"/>
                    <a:gd name="connsiteY27" fmla="*/ 364565 h 1553882"/>
                    <a:gd name="connsiteX28" fmla="*/ 779322 w 1348714"/>
                    <a:gd name="connsiteY28" fmla="*/ 310776 h 1553882"/>
                    <a:gd name="connsiteX29" fmla="*/ 809204 w 1348714"/>
                    <a:gd name="connsiteY29" fmla="*/ 274917 h 1553882"/>
                    <a:gd name="connsiteX30" fmla="*/ 833110 w 1348714"/>
                    <a:gd name="connsiteY30" fmla="*/ 239059 h 1553882"/>
                    <a:gd name="connsiteX31" fmla="*/ 845063 w 1348714"/>
                    <a:gd name="connsiteY31" fmla="*/ 221129 h 1553882"/>
                    <a:gd name="connsiteX32" fmla="*/ 862993 w 1348714"/>
                    <a:gd name="connsiteY32" fmla="*/ 197223 h 1553882"/>
                    <a:gd name="connsiteX33" fmla="*/ 886898 w 1348714"/>
                    <a:gd name="connsiteY33" fmla="*/ 161365 h 1553882"/>
                    <a:gd name="connsiteX34" fmla="*/ 892875 w 1348714"/>
                    <a:gd name="connsiteY34" fmla="*/ 137459 h 1553882"/>
                    <a:gd name="connsiteX35" fmla="*/ 934710 w 1348714"/>
                    <a:gd name="connsiteY35" fmla="*/ 89647 h 1553882"/>
                    <a:gd name="connsiteX36" fmla="*/ 958616 w 1348714"/>
                    <a:gd name="connsiteY36" fmla="*/ 77694 h 1553882"/>
                    <a:gd name="connsiteX37" fmla="*/ 976546 w 1348714"/>
                    <a:gd name="connsiteY37" fmla="*/ 71717 h 1553882"/>
                    <a:gd name="connsiteX38" fmla="*/ 994475 w 1348714"/>
                    <a:gd name="connsiteY38" fmla="*/ 59765 h 1553882"/>
                    <a:gd name="connsiteX39" fmla="*/ 1012404 w 1348714"/>
                    <a:gd name="connsiteY39" fmla="*/ 53788 h 1553882"/>
                    <a:gd name="connsiteX40" fmla="*/ 1030334 w 1348714"/>
                    <a:gd name="connsiteY40" fmla="*/ 41835 h 1553882"/>
                    <a:gd name="connsiteX41" fmla="*/ 1048263 w 1348714"/>
                    <a:gd name="connsiteY41" fmla="*/ 35859 h 1553882"/>
                    <a:gd name="connsiteX42" fmla="*/ 1072169 w 1348714"/>
                    <a:gd name="connsiteY42" fmla="*/ 23906 h 1553882"/>
                    <a:gd name="connsiteX43" fmla="*/ 1119981 w 1348714"/>
                    <a:gd name="connsiteY43" fmla="*/ 17929 h 1553882"/>
                    <a:gd name="connsiteX44" fmla="*/ 1185722 w 1348714"/>
                    <a:gd name="connsiteY44" fmla="*/ 5976 h 1553882"/>
                    <a:gd name="connsiteX45" fmla="*/ 1281346 w 1348714"/>
                    <a:gd name="connsiteY45" fmla="*/ 0 h 1553882"/>
                    <a:gd name="connsiteX46" fmla="*/ 1293298 w 1348714"/>
                    <a:gd name="connsiteY46" fmla="*/ 65741 h 1553882"/>
                    <a:gd name="connsiteX47" fmla="*/ 1305251 w 1348714"/>
                    <a:gd name="connsiteY47" fmla="*/ 101600 h 1553882"/>
                    <a:gd name="connsiteX48" fmla="*/ 1341110 w 1348714"/>
                    <a:gd name="connsiteY48" fmla="*/ 161365 h 1553882"/>
                    <a:gd name="connsiteX49" fmla="*/ 1341110 w 1348714"/>
                    <a:gd name="connsiteY49" fmla="*/ 298823 h 1553882"/>
                    <a:gd name="connsiteX50" fmla="*/ 1329157 w 1348714"/>
                    <a:gd name="connsiteY50" fmla="*/ 316753 h 1553882"/>
                    <a:gd name="connsiteX51" fmla="*/ 1293298 w 1348714"/>
                    <a:gd name="connsiteY51" fmla="*/ 388470 h 1553882"/>
                    <a:gd name="connsiteX52" fmla="*/ 1239510 w 1348714"/>
                    <a:gd name="connsiteY52" fmla="*/ 424329 h 1553882"/>
                    <a:gd name="connsiteX53" fmla="*/ 1221581 w 1348714"/>
                    <a:gd name="connsiteY53" fmla="*/ 436282 h 1553882"/>
                    <a:gd name="connsiteX54" fmla="*/ 1179746 w 1348714"/>
                    <a:gd name="connsiteY54" fmla="*/ 466165 h 1553882"/>
                    <a:gd name="connsiteX55" fmla="*/ 1125957 w 1348714"/>
                    <a:gd name="connsiteY55" fmla="*/ 502023 h 1553882"/>
                    <a:gd name="connsiteX56" fmla="*/ 1108028 w 1348714"/>
                    <a:gd name="connsiteY56" fmla="*/ 513976 h 1553882"/>
                    <a:gd name="connsiteX57" fmla="*/ 1090098 w 1348714"/>
                    <a:gd name="connsiteY57" fmla="*/ 525929 h 1553882"/>
                    <a:gd name="connsiteX58" fmla="*/ 1060216 w 1348714"/>
                    <a:gd name="connsiteY58" fmla="*/ 561788 h 1553882"/>
                    <a:gd name="connsiteX59" fmla="*/ 1030334 w 1348714"/>
                    <a:gd name="connsiteY59" fmla="*/ 597647 h 1553882"/>
                    <a:gd name="connsiteX60" fmla="*/ 1024357 w 1348714"/>
                    <a:gd name="connsiteY60" fmla="*/ 621553 h 1553882"/>
                    <a:gd name="connsiteX61" fmla="*/ 1006428 w 1348714"/>
                    <a:gd name="connsiteY61" fmla="*/ 639482 h 1553882"/>
                    <a:gd name="connsiteX62" fmla="*/ 994475 w 1348714"/>
                    <a:gd name="connsiteY62" fmla="*/ 657412 h 1553882"/>
                    <a:gd name="connsiteX63" fmla="*/ 988498 w 1348714"/>
                    <a:gd name="connsiteY63" fmla="*/ 675341 h 1553882"/>
                    <a:gd name="connsiteX64" fmla="*/ 958616 w 1348714"/>
                    <a:gd name="connsiteY64" fmla="*/ 717176 h 1553882"/>
                    <a:gd name="connsiteX65" fmla="*/ 928734 w 1348714"/>
                    <a:gd name="connsiteY65" fmla="*/ 770965 h 1553882"/>
                    <a:gd name="connsiteX66" fmla="*/ 892875 w 1348714"/>
                    <a:gd name="connsiteY66" fmla="*/ 830729 h 1553882"/>
                    <a:gd name="connsiteX67" fmla="*/ 880922 w 1348714"/>
                    <a:gd name="connsiteY67" fmla="*/ 848659 h 1553882"/>
                    <a:gd name="connsiteX68" fmla="*/ 862993 w 1348714"/>
                    <a:gd name="connsiteY68" fmla="*/ 860612 h 1553882"/>
                    <a:gd name="connsiteX69" fmla="*/ 809204 w 1348714"/>
                    <a:gd name="connsiteY69" fmla="*/ 920376 h 1553882"/>
                    <a:gd name="connsiteX70" fmla="*/ 743463 w 1348714"/>
                    <a:gd name="connsiteY70" fmla="*/ 980141 h 1553882"/>
                    <a:gd name="connsiteX71" fmla="*/ 725534 w 1348714"/>
                    <a:gd name="connsiteY71" fmla="*/ 998070 h 1553882"/>
                    <a:gd name="connsiteX72" fmla="*/ 701628 w 1348714"/>
                    <a:gd name="connsiteY72" fmla="*/ 1033929 h 1553882"/>
                    <a:gd name="connsiteX73" fmla="*/ 677722 w 1348714"/>
                    <a:gd name="connsiteY73" fmla="*/ 1075765 h 1553882"/>
                    <a:gd name="connsiteX74" fmla="*/ 671746 w 1348714"/>
                    <a:gd name="connsiteY74" fmla="*/ 1093694 h 1553882"/>
                    <a:gd name="connsiteX75" fmla="*/ 647840 w 1348714"/>
                    <a:gd name="connsiteY75" fmla="*/ 1129553 h 1553882"/>
                    <a:gd name="connsiteX76" fmla="*/ 641863 w 1348714"/>
                    <a:gd name="connsiteY76" fmla="*/ 1147482 h 1553882"/>
                    <a:gd name="connsiteX77" fmla="*/ 623934 w 1348714"/>
                    <a:gd name="connsiteY77" fmla="*/ 1159435 h 1553882"/>
                    <a:gd name="connsiteX78" fmla="*/ 588075 w 1348714"/>
                    <a:gd name="connsiteY78" fmla="*/ 1213223 h 1553882"/>
                    <a:gd name="connsiteX79" fmla="*/ 576122 w 1348714"/>
                    <a:gd name="connsiteY79" fmla="*/ 1231153 h 1553882"/>
                    <a:gd name="connsiteX80" fmla="*/ 564169 w 1348714"/>
                    <a:gd name="connsiteY80" fmla="*/ 1249082 h 1553882"/>
                    <a:gd name="connsiteX81" fmla="*/ 558193 w 1348714"/>
                    <a:gd name="connsiteY81" fmla="*/ 1267012 h 1553882"/>
                    <a:gd name="connsiteX82" fmla="*/ 564169 w 1348714"/>
                    <a:gd name="connsiteY82" fmla="*/ 1290917 h 1553882"/>
                    <a:gd name="connsiteX83" fmla="*/ 540263 w 1348714"/>
                    <a:gd name="connsiteY83" fmla="*/ 1296894 h 1553882"/>
                    <a:gd name="connsiteX84" fmla="*/ 498428 w 1348714"/>
                    <a:gd name="connsiteY84" fmla="*/ 1308847 h 1553882"/>
                    <a:gd name="connsiteX85" fmla="*/ 438663 w 1348714"/>
                    <a:gd name="connsiteY85" fmla="*/ 1314823 h 1553882"/>
                    <a:gd name="connsiteX86" fmla="*/ 420734 w 1348714"/>
                    <a:gd name="connsiteY86" fmla="*/ 1320800 h 1553882"/>
                    <a:gd name="connsiteX87" fmla="*/ 402804 w 1348714"/>
                    <a:gd name="connsiteY87" fmla="*/ 1410447 h 1553882"/>
                    <a:gd name="connsiteX88" fmla="*/ 325110 w 1348714"/>
                    <a:gd name="connsiteY88" fmla="*/ 1398494 h 1553882"/>
                    <a:gd name="connsiteX89" fmla="*/ 289251 w 1348714"/>
                    <a:gd name="connsiteY89" fmla="*/ 1386541 h 1553882"/>
                    <a:gd name="connsiteX90" fmla="*/ 271322 w 1348714"/>
                    <a:gd name="connsiteY90" fmla="*/ 1380565 h 1553882"/>
                    <a:gd name="connsiteX91" fmla="*/ 265346 w 1348714"/>
                    <a:gd name="connsiteY91" fmla="*/ 1398494 h 1553882"/>
                    <a:gd name="connsiteX92" fmla="*/ 271322 w 1348714"/>
                    <a:gd name="connsiteY92" fmla="*/ 1446306 h 1553882"/>
                    <a:gd name="connsiteX93" fmla="*/ 289251 w 1348714"/>
                    <a:gd name="connsiteY93" fmla="*/ 1464235 h 1553882"/>
                    <a:gd name="connsiteX94" fmla="*/ 325110 w 1348714"/>
                    <a:gd name="connsiteY94" fmla="*/ 1488141 h 1553882"/>
                    <a:gd name="connsiteX95" fmla="*/ 349016 w 1348714"/>
                    <a:gd name="connsiteY95" fmla="*/ 1494117 h 1553882"/>
                    <a:gd name="connsiteX96" fmla="*/ 366946 w 1348714"/>
                    <a:gd name="connsiteY96" fmla="*/ 1500094 h 1553882"/>
                    <a:gd name="connsiteX97" fmla="*/ 486475 w 1348714"/>
                    <a:gd name="connsiteY97" fmla="*/ 1512047 h 1553882"/>
                    <a:gd name="connsiteX98" fmla="*/ 462569 w 1348714"/>
                    <a:gd name="connsiteY98" fmla="*/ 1518023 h 1553882"/>
                    <a:gd name="connsiteX99" fmla="*/ 408781 w 1348714"/>
                    <a:gd name="connsiteY99" fmla="*/ 1512047 h 1553882"/>
                    <a:gd name="connsiteX100" fmla="*/ 372922 w 1348714"/>
                    <a:gd name="connsiteY100" fmla="*/ 1500094 h 1553882"/>
                    <a:gd name="connsiteX101" fmla="*/ 354993 w 1348714"/>
                    <a:gd name="connsiteY101" fmla="*/ 1494117 h 1553882"/>
                    <a:gd name="connsiteX102" fmla="*/ 325110 w 1348714"/>
                    <a:gd name="connsiteY102" fmla="*/ 1482165 h 1553882"/>
                    <a:gd name="connsiteX103" fmla="*/ 247416 w 1348714"/>
                    <a:gd name="connsiteY103" fmla="*/ 1470212 h 1553882"/>
                    <a:gd name="connsiteX104" fmla="*/ 229487 w 1348714"/>
                    <a:gd name="connsiteY104" fmla="*/ 1476188 h 1553882"/>
                    <a:gd name="connsiteX105" fmla="*/ 217534 w 1348714"/>
                    <a:gd name="connsiteY105" fmla="*/ 1512047 h 1553882"/>
                    <a:gd name="connsiteX106" fmla="*/ 211557 w 1348714"/>
                    <a:gd name="connsiteY106" fmla="*/ 1547906 h 1553882"/>
                    <a:gd name="connsiteX107" fmla="*/ 187651 w 1348714"/>
                    <a:gd name="connsiteY107" fmla="*/ 1553882 h 1553882"/>
                    <a:gd name="connsiteX108" fmla="*/ 92028 w 1348714"/>
                    <a:gd name="connsiteY108" fmla="*/ 1547906 h 1553882"/>
                    <a:gd name="connsiteX109" fmla="*/ 88200 w 1348714"/>
                    <a:gd name="connsiteY10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617957 w 1348714"/>
                    <a:gd name="connsiteY21" fmla="*/ 621553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41863 w 1348714"/>
                    <a:gd name="connsiteY22" fmla="*/ 496047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66062 w 1348714"/>
                    <a:gd name="connsiteY24" fmla="*/ 285984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79322 w 1348714"/>
                    <a:gd name="connsiteY24" fmla="*/ 3107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84085 w 1348714"/>
                    <a:gd name="connsiteY24" fmla="*/ 2726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45063 w 1348714"/>
                    <a:gd name="connsiteY26" fmla="*/ 221129 h 1553882"/>
                    <a:gd name="connsiteX27" fmla="*/ 862993 w 1348714"/>
                    <a:gd name="connsiteY27" fmla="*/ 197223 h 1553882"/>
                    <a:gd name="connsiteX28" fmla="*/ 886898 w 1348714"/>
                    <a:gd name="connsiteY28" fmla="*/ 161365 h 1553882"/>
                    <a:gd name="connsiteX29" fmla="*/ 892875 w 1348714"/>
                    <a:gd name="connsiteY29" fmla="*/ 137459 h 1553882"/>
                    <a:gd name="connsiteX30" fmla="*/ 934710 w 1348714"/>
                    <a:gd name="connsiteY30" fmla="*/ 89647 h 1553882"/>
                    <a:gd name="connsiteX31" fmla="*/ 958616 w 1348714"/>
                    <a:gd name="connsiteY31" fmla="*/ 77694 h 1553882"/>
                    <a:gd name="connsiteX32" fmla="*/ 976546 w 1348714"/>
                    <a:gd name="connsiteY32" fmla="*/ 71717 h 1553882"/>
                    <a:gd name="connsiteX33" fmla="*/ 994475 w 1348714"/>
                    <a:gd name="connsiteY33" fmla="*/ 59765 h 1553882"/>
                    <a:gd name="connsiteX34" fmla="*/ 1012404 w 1348714"/>
                    <a:gd name="connsiteY34" fmla="*/ 53788 h 1553882"/>
                    <a:gd name="connsiteX35" fmla="*/ 1030334 w 1348714"/>
                    <a:gd name="connsiteY35" fmla="*/ 41835 h 1553882"/>
                    <a:gd name="connsiteX36" fmla="*/ 1048263 w 1348714"/>
                    <a:gd name="connsiteY36" fmla="*/ 35859 h 1553882"/>
                    <a:gd name="connsiteX37" fmla="*/ 1072169 w 1348714"/>
                    <a:gd name="connsiteY37" fmla="*/ 23906 h 1553882"/>
                    <a:gd name="connsiteX38" fmla="*/ 1119981 w 1348714"/>
                    <a:gd name="connsiteY38" fmla="*/ 17929 h 1553882"/>
                    <a:gd name="connsiteX39" fmla="*/ 1185722 w 1348714"/>
                    <a:gd name="connsiteY39" fmla="*/ 5976 h 1553882"/>
                    <a:gd name="connsiteX40" fmla="*/ 1281346 w 1348714"/>
                    <a:gd name="connsiteY40" fmla="*/ 0 h 1553882"/>
                    <a:gd name="connsiteX41" fmla="*/ 1293298 w 1348714"/>
                    <a:gd name="connsiteY41" fmla="*/ 65741 h 1553882"/>
                    <a:gd name="connsiteX42" fmla="*/ 1305251 w 1348714"/>
                    <a:gd name="connsiteY42" fmla="*/ 101600 h 1553882"/>
                    <a:gd name="connsiteX43" fmla="*/ 1341110 w 1348714"/>
                    <a:gd name="connsiteY43" fmla="*/ 161365 h 1553882"/>
                    <a:gd name="connsiteX44" fmla="*/ 1341110 w 1348714"/>
                    <a:gd name="connsiteY44" fmla="*/ 298823 h 1553882"/>
                    <a:gd name="connsiteX45" fmla="*/ 1329157 w 1348714"/>
                    <a:gd name="connsiteY45" fmla="*/ 316753 h 1553882"/>
                    <a:gd name="connsiteX46" fmla="*/ 1293298 w 1348714"/>
                    <a:gd name="connsiteY46" fmla="*/ 388470 h 1553882"/>
                    <a:gd name="connsiteX47" fmla="*/ 1239510 w 1348714"/>
                    <a:gd name="connsiteY47" fmla="*/ 424329 h 1553882"/>
                    <a:gd name="connsiteX48" fmla="*/ 1221581 w 1348714"/>
                    <a:gd name="connsiteY48" fmla="*/ 436282 h 1553882"/>
                    <a:gd name="connsiteX49" fmla="*/ 1179746 w 1348714"/>
                    <a:gd name="connsiteY49" fmla="*/ 466165 h 1553882"/>
                    <a:gd name="connsiteX50" fmla="*/ 1125957 w 1348714"/>
                    <a:gd name="connsiteY50" fmla="*/ 502023 h 1553882"/>
                    <a:gd name="connsiteX51" fmla="*/ 1108028 w 1348714"/>
                    <a:gd name="connsiteY51" fmla="*/ 513976 h 1553882"/>
                    <a:gd name="connsiteX52" fmla="*/ 1090098 w 1348714"/>
                    <a:gd name="connsiteY52" fmla="*/ 525929 h 1553882"/>
                    <a:gd name="connsiteX53" fmla="*/ 1060216 w 1348714"/>
                    <a:gd name="connsiteY53" fmla="*/ 561788 h 1553882"/>
                    <a:gd name="connsiteX54" fmla="*/ 1030334 w 1348714"/>
                    <a:gd name="connsiteY54" fmla="*/ 597647 h 1553882"/>
                    <a:gd name="connsiteX55" fmla="*/ 1024357 w 1348714"/>
                    <a:gd name="connsiteY55" fmla="*/ 621553 h 1553882"/>
                    <a:gd name="connsiteX56" fmla="*/ 1006428 w 1348714"/>
                    <a:gd name="connsiteY56" fmla="*/ 639482 h 1553882"/>
                    <a:gd name="connsiteX57" fmla="*/ 994475 w 1348714"/>
                    <a:gd name="connsiteY57" fmla="*/ 657412 h 1553882"/>
                    <a:gd name="connsiteX58" fmla="*/ 988498 w 1348714"/>
                    <a:gd name="connsiteY58" fmla="*/ 675341 h 1553882"/>
                    <a:gd name="connsiteX59" fmla="*/ 958616 w 1348714"/>
                    <a:gd name="connsiteY59" fmla="*/ 717176 h 1553882"/>
                    <a:gd name="connsiteX60" fmla="*/ 928734 w 1348714"/>
                    <a:gd name="connsiteY60" fmla="*/ 770965 h 1553882"/>
                    <a:gd name="connsiteX61" fmla="*/ 892875 w 1348714"/>
                    <a:gd name="connsiteY61" fmla="*/ 830729 h 1553882"/>
                    <a:gd name="connsiteX62" fmla="*/ 880922 w 1348714"/>
                    <a:gd name="connsiteY62" fmla="*/ 848659 h 1553882"/>
                    <a:gd name="connsiteX63" fmla="*/ 862993 w 1348714"/>
                    <a:gd name="connsiteY63" fmla="*/ 860612 h 1553882"/>
                    <a:gd name="connsiteX64" fmla="*/ 809204 w 1348714"/>
                    <a:gd name="connsiteY64" fmla="*/ 920376 h 1553882"/>
                    <a:gd name="connsiteX65" fmla="*/ 743463 w 1348714"/>
                    <a:gd name="connsiteY65" fmla="*/ 980141 h 1553882"/>
                    <a:gd name="connsiteX66" fmla="*/ 725534 w 1348714"/>
                    <a:gd name="connsiteY66" fmla="*/ 998070 h 1553882"/>
                    <a:gd name="connsiteX67" fmla="*/ 701628 w 1348714"/>
                    <a:gd name="connsiteY67" fmla="*/ 1033929 h 1553882"/>
                    <a:gd name="connsiteX68" fmla="*/ 677722 w 1348714"/>
                    <a:gd name="connsiteY68" fmla="*/ 1075765 h 1553882"/>
                    <a:gd name="connsiteX69" fmla="*/ 671746 w 1348714"/>
                    <a:gd name="connsiteY69" fmla="*/ 1093694 h 1553882"/>
                    <a:gd name="connsiteX70" fmla="*/ 647840 w 1348714"/>
                    <a:gd name="connsiteY70" fmla="*/ 1129553 h 1553882"/>
                    <a:gd name="connsiteX71" fmla="*/ 641863 w 1348714"/>
                    <a:gd name="connsiteY71" fmla="*/ 1147482 h 1553882"/>
                    <a:gd name="connsiteX72" fmla="*/ 623934 w 1348714"/>
                    <a:gd name="connsiteY72" fmla="*/ 1159435 h 1553882"/>
                    <a:gd name="connsiteX73" fmla="*/ 588075 w 1348714"/>
                    <a:gd name="connsiteY73" fmla="*/ 1213223 h 1553882"/>
                    <a:gd name="connsiteX74" fmla="*/ 576122 w 1348714"/>
                    <a:gd name="connsiteY74" fmla="*/ 1231153 h 1553882"/>
                    <a:gd name="connsiteX75" fmla="*/ 564169 w 1348714"/>
                    <a:gd name="connsiteY75" fmla="*/ 1249082 h 1553882"/>
                    <a:gd name="connsiteX76" fmla="*/ 558193 w 1348714"/>
                    <a:gd name="connsiteY76" fmla="*/ 1267012 h 1553882"/>
                    <a:gd name="connsiteX77" fmla="*/ 564169 w 1348714"/>
                    <a:gd name="connsiteY77" fmla="*/ 1290917 h 1553882"/>
                    <a:gd name="connsiteX78" fmla="*/ 540263 w 1348714"/>
                    <a:gd name="connsiteY78" fmla="*/ 1296894 h 1553882"/>
                    <a:gd name="connsiteX79" fmla="*/ 498428 w 1348714"/>
                    <a:gd name="connsiteY79" fmla="*/ 1308847 h 1553882"/>
                    <a:gd name="connsiteX80" fmla="*/ 438663 w 1348714"/>
                    <a:gd name="connsiteY80" fmla="*/ 1314823 h 1553882"/>
                    <a:gd name="connsiteX81" fmla="*/ 420734 w 1348714"/>
                    <a:gd name="connsiteY81" fmla="*/ 1320800 h 1553882"/>
                    <a:gd name="connsiteX82" fmla="*/ 402804 w 1348714"/>
                    <a:gd name="connsiteY82" fmla="*/ 1410447 h 1553882"/>
                    <a:gd name="connsiteX83" fmla="*/ 325110 w 1348714"/>
                    <a:gd name="connsiteY83" fmla="*/ 1398494 h 1553882"/>
                    <a:gd name="connsiteX84" fmla="*/ 289251 w 1348714"/>
                    <a:gd name="connsiteY84" fmla="*/ 1386541 h 1553882"/>
                    <a:gd name="connsiteX85" fmla="*/ 271322 w 1348714"/>
                    <a:gd name="connsiteY85" fmla="*/ 1380565 h 1553882"/>
                    <a:gd name="connsiteX86" fmla="*/ 265346 w 1348714"/>
                    <a:gd name="connsiteY86" fmla="*/ 1398494 h 1553882"/>
                    <a:gd name="connsiteX87" fmla="*/ 271322 w 1348714"/>
                    <a:gd name="connsiteY87" fmla="*/ 1446306 h 1553882"/>
                    <a:gd name="connsiteX88" fmla="*/ 289251 w 1348714"/>
                    <a:gd name="connsiteY88" fmla="*/ 1464235 h 1553882"/>
                    <a:gd name="connsiteX89" fmla="*/ 325110 w 1348714"/>
                    <a:gd name="connsiteY89" fmla="*/ 1488141 h 1553882"/>
                    <a:gd name="connsiteX90" fmla="*/ 349016 w 1348714"/>
                    <a:gd name="connsiteY90" fmla="*/ 1494117 h 1553882"/>
                    <a:gd name="connsiteX91" fmla="*/ 366946 w 1348714"/>
                    <a:gd name="connsiteY91" fmla="*/ 1500094 h 1553882"/>
                    <a:gd name="connsiteX92" fmla="*/ 486475 w 1348714"/>
                    <a:gd name="connsiteY92" fmla="*/ 1512047 h 1553882"/>
                    <a:gd name="connsiteX93" fmla="*/ 462569 w 1348714"/>
                    <a:gd name="connsiteY93" fmla="*/ 1518023 h 1553882"/>
                    <a:gd name="connsiteX94" fmla="*/ 408781 w 1348714"/>
                    <a:gd name="connsiteY94" fmla="*/ 1512047 h 1553882"/>
                    <a:gd name="connsiteX95" fmla="*/ 372922 w 1348714"/>
                    <a:gd name="connsiteY95" fmla="*/ 1500094 h 1553882"/>
                    <a:gd name="connsiteX96" fmla="*/ 354993 w 1348714"/>
                    <a:gd name="connsiteY96" fmla="*/ 1494117 h 1553882"/>
                    <a:gd name="connsiteX97" fmla="*/ 325110 w 1348714"/>
                    <a:gd name="connsiteY97" fmla="*/ 1482165 h 1553882"/>
                    <a:gd name="connsiteX98" fmla="*/ 247416 w 1348714"/>
                    <a:gd name="connsiteY98" fmla="*/ 1470212 h 1553882"/>
                    <a:gd name="connsiteX99" fmla="*/ 229487 w 1348714"/>
                    <a:gd name="connsiteY99" fmla="*/ 1476188 h 1553882"/>
                    <a:gd name="connsiteX100" fmla="*/ 217534 w 1348714"/>
                    <a:gd name="connsiteY100" fmla="*/ 1512047 h 1553882"/>
                    <a:gd name="connsiteX101" fmla="*/ 211557 w 1348714"/>
                    <a:gd name="connsiteY101" fmla="*/ 1547906 h 1553882"/>
                    <a:gd name="connsiteX102" fmla="*/ 187651 w 1348714"/>
                    <a:gd name="connsiteY102" fmla="*/ 1553882 h 1553882"/>
                    <a:gd name="connsiteX103" fmla="*/ 92028 w 1348714"/>
                    <a:gd name="connsiteY103" fmla="*/ 1547906 h 1553882"/>
                    <a:gd name="connsiteX104" fmla="*/ 88200 w 1348714"/>
                    <a:gd name="connsiteY104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62993 w 1348714"/>
                    <a:gd name="connsiteY26" fmla="*/ 197223 h 1553882"/>
                    <a:gd name="connsiteX27" fmla="*/ 886898 w 1348714"/>
                    <a:gd name="connsiteY27" fmla="*/ 161365 h 1553882"/>
                    <a:gd name="connsiteX28" fmla="*/ 892875 w 1348714"/>
                    <a:gd name="connsiteY28" fmla="*/ 137459 h 1553882"/>
                    <a:gd name="connsiteX29" fmla="*/ 934710 w 1348714"/>
                    <a:gd name="connsiteY29" fmla="*/ 89647 h 1553882"/>
                    <a:gd name="connsiteX30" fmla="*/ 958616 w 1348714"/>
                    <a:gd name="connsiteY30" fmla="*/ 77694 h 1553882"/>
                    <a:gd name="connsiteX31" fmla="*/ 976546 w 1348714"/>
                    <a:gd name="connsiteY31" fmla="*/ 71717 h 1553882"/>
                    <a:gd name="connsiteX32" fmla="*/ 994475 w 1348714"/>
                    <a:gd name="connsiteY32" fmla="*/ 59765 h 1553882"/>
                    <a:gd name="connsiteX33" fmla="*/ 1012404 w 1348714"/>
                    <a:gd name="connsiteY33" fmla="*/ 53788 h 1553882"/>
                    <a:gd name="connsiteX34" fmla="*/ 1030334 w 1348714"/>
                    <a:gd name="connsiteY34" fmla="*/ 41835 h 1553882"/>
                    <a:gd name="connsiteX35" fmla="*/ 1048263 w 1348714"/>
                    <a:gd name="connsiteY35" fmla="*/ 35859 h 1553882"/>
                    <a:gd name="connsiteX36" fmla="*/ 1072169 w 1348714"/>
                    <a:gd name="connsiteY36" fmla="*/ 23906 h 1553882"/>
                    <a:gd name="connsiteX37" fmla="*/ 1119981 w 1348714"/>
                    <a:gd name="connsiteY37" fmla="*/ 17929 h 1553882"/>
                    <a:gd name="connsiteX38" fmla="*/ 1185722 w 1348714"/>
                    <a:gd name="connsiteY38" fmla="*/ 5976 h 1553882"/>
                    <a:gd name="connsiteX39" fmla="*/ 1281346 w 1348714"/>
                    <a:gd name="connsiteY39" fmla="*/ 0 h 1553882"/>
                    <a:gd name="connsiteX40" fmla="*/ 1293298 w 1348714"/>
                    <a:gd name="connsiteY40" fmla="*/ 65741 h 1553882"/>
                    <a:gd name="connsiteX41" fmla="*/ 1305251 w 1348714"/>
                    <a:gd name="connsiteY41" fmla="*/ 101600 h 1553882"/>
                    <a:gd name="connsiteX42" fmla="*/ 1341110 w 1348714"/>
                    <a:gd name="connsiteY42" fmla="*/ 161365 h 1553882"/>
                    <a:gd name="connsiteX43" fmla="*/ 1341110 w 1348714"/>
                    <a:gd name="connsiteY43" fmla="*/ 298823 h 1553882"/>
                    <a:gd name="connsiteX44" fmla="*/ 1329157 w 1348714"/>
                    <a:gd name="connsiteY44" fmla="*/ 316753 h 1553882"/>
                    <a:gd name="connsiteX45" fmla="*/ 1293298 w 1348714"/>
                    <a:gd name="connsiteY45" fmla="*/ 388470 h 1553882"/>
                    <a:gd name="connsiteX46" fmla="*/ 1239510 w 1348714"/>
                    <a:gd name="connsiteY46" fmla="*/ 424329 h 1553882"/>
                    <a:gd name="connsiteX47" fmla="*/ 1221581 w 1348714"/>
                    <a:gd name="connsiteY47" fmla="*/ 436282 h 1553882"/>
                    <a:gd name="connsiteX48" fmla="*/ 1179746 w 1348714"/>
                    <a:gd name="connsiteY48" fmla="*/ 466165 h 1553882"/>
                    <a:gd name="connsiteX49" fmla="*/ 1125957 w 1348714"/>
                    <a:gd name="connsiteY49" fmla="*/ 502023 h 1553882"/>
                    <a:gd name="connsiteX50" fmla="*/ 1108028 w 1348714"/>
                    <a:gd name="connsiteY50" fmla="*/ 513976 h 1553882"/>
                    <a:gd name="connsiteX51" fmla="*/ 1090098 w 1348714"/>
                    <a:gd name="connsiteY51" fmla="*/ 525929 h 1553882"/>
                    <a:gd name="connsiteX52" fmla="*/ 1060216 w 1348714"/>
                    <a:gd name="connsiteY52" fmla="*/ 561788 h 1553882"/>
                    <a:gd name="connsiteX53" fmla="*/ 1030334 w 1348714"/>
                    <a:gd name="connsiteY53" fmla="*/ 597647 h 1553882"/>
                    <a:gd name="connsiteX54" fmla="*/ 1024357 w 1348714"/>
                    <a:gd name="connsiteY54" fmla="*/ 621553 h 1553882"/>
                    <a:gd name="connsiteX55" fmla="*/ 1006428 w 1348714"/>
                    <a:gd name="connsiteY55" fmla="*/ 639482 h 1553882"/>
                    <a:gd name="connsiteX56" fmla="*/ 994475 w 1348714"/>
                    <a:gd name="connsiteY56" fmla="*/ 657412 h 1553882"/>
                    <a:gd name="connsiteX57" fmla="*/ 988498 w 1348714"/>
                    <a:gd name="connsiteY57" fmla="*/ 675341 h 1553882"/>
                    <a:gd name="connsiteX58" fmla="*/ 958616 w 1348714"/>
                    <a:gd name="connsiteY58" fmla="*/ 717176 h 1553882"/>
                    <a:gd name="connsiteX59" fmla="*/ 928734 w 1348714"/>
                    <a:gd name="connsiteY59" fmla="*/ 770965 h 1553882"/>
                    <a:gd name="connsiteX60" fmla="*/ 892875 w 1348714"/>
                    <a:gd name="connsiteY60" fmla="*/ 830729 h 1553882"/>
                    <a:gd name="connsiteX61" fmla="*/ 880922 w 1348714"/>
                    <a:gd name="connsiteY61" fmla="*/ 848659 h 1553882"/>
                    <a:gd name="connsiteX62" fmla="*/ 862993 w 1348714"/>
                    <a:gd name="connsiteY62" fmla="*/ 860612 h 1553882"/>
                    <a:gd name="connsiteX63" fmla="*/ 809204 w 1348714"/>
                    <a:gd name="connsiteY63" fmla="*/ 920376 h 1553882"/>
                    <a:gd name="connsiteX64" fmla="*/ 743463 w 1348714"/>
                    <a:gd name="connsiteY64" fmla="*/ 980141 h 1553882"/>
                    <a:gd name="connsiteX65" fmla="*/ 725534 w 1348714"/>
                    <a:gd name="connsiteY65" fmla="*/ 998070 h 1553882"/>
                    <a:gd name="connsiteX66" fmla="*/ 701628 w 1348714"/>
                    <a:gd name="connsiteY66" fmla="*/ 1033929 h 1553882"/>
                    <a:gd name="connsiteX67" fmla="*/ 677722 w 1348714"/>
                    <a:gd name="connsiteY67" fmla="*/ 1075765 h 1553882"/>
                    <a:gd name="connsiteX68" fmla="*/ 671746 w 1348714"/>
                    <a:gd name="connsiteY68" fmla="*/ 1093694 h 1553882"/>
                    <a:gd name="connsiteX69" fmla="*/ 647840 w 1348714"/>
                    <a:gd name="connsiteY69" fmla="*/ 1129553 h 1553882"/>
                    <a:gd name="connsiteX70" fmla="*/ 641863 w 1348714"/>
                    <a:gd name="connsiteY70" fmla="*/ 1147482 h 1553882"/>
                    <a:gd name="connsiteX71" fmla="*/ 623934 w 1348714"/>
                    <a:gd name="connsiteY71" fmla="*/ 1159435 h 1553882"/>
                    <a:gd name="connsiteX72" fmla="*/ 588075 w 1348714"/>
                    <a:gd name="connsiteY72" fmla="*/ 1213223 h 1553882"/>
                    <a:gd name="connsiteX73" fmla="*/ 576122 w 1348714"/>
                    <a:gd name="connsiteY73" fmla="*/ 1231153 h 1553882"/>
                    <a:gd name="connsiteX74" fmla="*/ 564169 w 1348714"/>
                    <a:gd name="connsiteY74" fmla="*/ 1249082 h 1553882"/>
                    <a:gd name="connsiteX75" fmla="*/ 558193 w 1348714"/>
                    <a:gd name="connsiteY75" fmla="*/ 1267012 h 1553882"/>
                    <a:gd name="connsiteX76" fmla="*/ 564169 w 1348714"/>
                    <a:gd name="connsiteY76" fmla="*/ 1290917 h 1553882"/>
                    <a:gd name="connsiteX77" fmla="*/ 540263 w 1348714"/>
                    <a:gd name="connsiteY77" fmla="*/ 1296894 h 1553882"/>
                    <a:gd name="connsiteX78" fmla="*/ 498428 w 1348714"/>
                    <a:gd name="connsiteY78" fmla="*/ 1308847 h 1553882"/>
                    <a:gd name="connsiteX79" fmla="*/ 438663 w 1348714"/>
                    <a:gd name="connsiteY79" fmla="*/ 1314823 h 1553882"/>
                    <a:gd name="connsiteX80" fmla="*/ 420734 w 1348714"/>
                    <a:gd name="connsiteY80" fmla="*/ 1320800 h 1553882"/>
                    <a:gd name="connsiteX81" fmla="*/ 402804 w 1348714"/>
                    <a:gd name="connsiteY81" fmla="*/ 1410447 h 1553882"/>
                    <a:gd name="connsiteX82" fmla="*/ 325110 w 1348714"/>
                    <a:gd name="connsiteY82" fmla="*/ 1398494 h 1553882"/>
                    <a:gd name="connsiteX83" fmla="*/ 289251 w 1348714"/>
                    <a:gd name="connsiteY83" fmla="*/ 1386541 h 1553882"/>
                    <a:gd name="connsiteX84" fmla="*/ 271322 w 1348714"/>
                    <a:gd name="connsiteY84" fmla="*/ 1380565 h 1553882"/>
                    <a:gd name="connsiteX85" fmla="*/ 265346 w 1348714"/>
                    <a:gd name="connsiteY85" fmla="*/ 1398494 h 1553882"/>
                    <a:gd name="connsiteX86" fmla="*/ 271322 w 1348714"/>
                    <a:gd name="connsiteY86" fmla="*/ 1446306 h 1553882"/>
                    <a:gd name="connsiteX87" fmla="*/ 289251 w 1348714"/>
                    <a:gd name="connsiteY87" fmla="*/ 1464235 h 1553882"/>
                    <a:gd name="connsiteX88" fmla="*/ 325110 w 1348714"/>
                    <a:gd name="connsiteY88" fmla="*/ 1488141 h 1553882"/>
                    <a:gd name="connsiteX89" fmla="*/ 349016 w 1348714"/>
                    <a:gd name="connsiteY89" fmla="*/ 1494117 h 1553882"/>
                    <a:gd name="connsiteX90" fmla="*/ 366946 w 1348714"/>
                    <a:gd name="connsiteY90" fmla="*/ 1500094 h 1553882"/>
                    <a:gd name="connsiteX91" fmla="*/ 486475 w 1348714"/>
                    <a:gd name="connsiteY91" fmla="*/ 1512047 h 1553882"/>
                    <a:gd name="connsiteX92" fmla="*/ 462569 w 1348714"/>
                    <a:gd name="connsiteY92" fmla="*/ 1518023 h 1553882"/>
                    <a:gd name="connsiteX93" fmla="*/ 408781 w 1348714"/>
                    <a:gd name="connsiteY93" fmla="*/ 1512047 h 1553882"/>
                    <a:gd name="connsiteX94" fmla="*/ 372922 w 1348714"/>
                    <a:gd name="connsiteY94" fmla="*/ 1500094 h 1553882"/>
                    <a:gd name="connsiteX95" fmla="*/ 354993 w 1348714"/>
                    <a:gd name="connsiteY95" fmla="*/ 1494117 h 1553882"/>
                    <a:gd name="connsiteX96" fmla="*/ 325110 w 1348714"/>
                    <a:gd name="connsiteY96" fmla="*/ 1482165 h 1553882"/>
                    <a:gd name="connsiteX97" fmla="*/ 247416 w 1348714"/>
                    <a:gd name="connsiteY97" fmla="*/ 1470212 h 1553882"/>
                    <a:gd name="connsiteX98" fmla="*/ 229487 w 1348714"/>
                    <a:gd name="connsiteY98" fmla="*/ 1476188 h 1553882"/>
                    <a:gd name="connsiteX99" fmla="*/ 217534 w 1348714"/>
                    <a:gd name="connsiteY99" fmla="*/ 1512047 h 1553882"/>
                    <a:gd name="connsiteX100" fmla="*/ 211557 w 1348714"/>
                    <a:gd name="connsiteY100" fmla="*/ 1547906 h 1553882"/>
                    <a:gd name="connsiteX101" fmla="*/ 187651 w 1348714"/>
                    <a:gd name="connsiteY101" fmla="*/ 1553882 h 1553882"/>
                    <a:gd name="connsiteX102" fmla="*/ 92028 w 1348714"/>
                    <a:gd name="connsiteY102" fmla="*/ 1547906 h 1553882"/>
                    <a:gd name="connsiteX103" fmla="*/ 88200 w 1348714"/>
                    <a:gd name="connsiteY103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892875 w 1348714"/>
                    <a:gd name="connsiteY27" fmla="*/ 137459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58616 w 1348714"/>
                    <a:gd name="connsiteY28" fmla="*/ 77694 h 1553882"/>
                    <a:gd name="connsiteX29" fmla="*/ 976546 w 1348714"/>
                    <a:gd name="connsiteY29" fmla="*/ 71717 h 1553882"/>
                    <a:gd name="connsiteX30" fmla="*/ 994475 w 1348714"/>
                    <a:gd name="connsiteY30" fmla="*/ 59765 h 1553882"/>
                    <a:gd name="connsiteX31" fmla="*/ 1012404 w 1348714"/>
                    <a:gd name="connsiteY31" fmla="*/ 53788 h 1553882"/>
                    <a:gd name="connsiteX32" fmla="*/ 1030334 w 1348714"/>
                    <a:gd name="connsiteY32" fmla="*/ 41835 h 1553882"/>
                    <a:gd name="connsiteX33" fmla="*/ 1048263 w 1348714"/>
                    <a:gd name="connsiteY33" fmla="*/ 35859 h 1553882"/>
                    <a:gd name="connsiteX34" fmla="*/ 1072169 w 1348714"/>
                    <a:gd name="connsiteY34" fmla="*/ 23906 h 1553882"/>
                    <a:gd name="connsiteX35" fmla="*/ 1119981 w 1348714"/>
                    <a:gd name="connsiteY35" fmla="*/ 17929 h 1553882"/>
                    <a:gd name="connsiteX36" fmla="*/ 1185722 w 1348714"/>
                    <a:gd name="connsiteY36" fmla="*/ 5976 h 1553882"/>
                    <a:gd name="connsiteX37" fmla="*/ 1281346 w 1348714"/>
                    <a:gd name="connsiteY37" fmla="*/ 0 h 1553882"/>
                    <a:gd name="connsiteX38" fmla="*/ 1293298 w 1348714"/>
                    <a:gd name="connsiteY38" fmla="*/ 65741 h 1553882"/>
                    <a:gd name="connsiteX39" fmla="*/ 1305251 w 1348714"/>
                    <a:gd name="connsiteY39" fmla="*/ 101600 h 1553882"/>
                    <a:gd name="connsiteX40" fmla="*/ 1341110 w 1348714"/>
                    <a:gd name="connsiteY40" fmla="*/ 161365 h 1553882"/>
                    <a:gd name="connsiteX41" fmla="*/ 1341110 w 1348714"/>
                    <a:gd name="connsiteY41" fmla="*/ 298823 h 1553882"/>
                    <a:gd name="connsiteX42" fmla="*/ 1329157 w 1348714"/>
                    <a:gd name="connsiteY42" fmla="*/ 316753 h 1553882"/>
                    <a:gd name="connsiteX43" fmla="*/ 1293298 w 1348714"/>
                    <a:gd name="connsiteY43" fmla="*/ 388470 h 1553882"/>
                    <a:gd name="connsiteX44" fmla="*/ 1239510 w 1348714"/>
                    <a:gd name="connsiteY44" fmla="*/ 424329 h 1553882"/>
                    <a:gd name="connsiteX45" fmla="*/ 1221581 w 1348714"/>
                    <a:gd name="connsiteY45" fmla="*/ 436282 h 1553882"/>
                    <a:gd name="connsiteX46" fmla="*/ 1179746 w 1348714"/>
                    <a:gd name="connsiteY46" fmla="*/ 466165 h 1553882"/>
                    <a:gd name="connsiteX47" fmla="*/ 1125957 w 1348714"/>
                    <a:gd name="connsiteY47" fmla="*/ 502023 h 1553882"/>
                    <a:gd name="connsiteX48" fmla="*/ 1108028 w 1348714"/>
                    <a:gd name="connsiteY48" fmla="*/ 513976 h 1553882"/>
                    <a:gd name="connsiteX49" fmla="*/ 1090098 w 1348714"/>
                    <a:gd name="connsiteY49" fmla="*/ 525929 h 1553882"/>
                    <a:gd name="connsiteX50" fmla="*/ 1060216 w 1348714"/>
                    <a:gd name="connsiteY50" fmla="*/ 561788 h 1553882"/>
                    <a:gd name="connsiteX51" fmla="*/ 1030334 w 1348714"/>
                    <a:gd name="connsiteY51" fmla="*/ 597647 h 1553882"/>
                    <a:gd name="connsiteX52" fmla="*/ 1024357 w 1348714"/>
                    <a:gd name="connsiteY52" fmla="*/ 621553 h 1553882"/>
                    <a:gd name="connsiteX53" fmla="*/ 1006428 w 1348714"/>
                    <a:gd name="connsiteY53" fmla="*/ 639482 h 1553882"/>
                    <a:gd name="connsiteX54" fmla="*/ 994475 w 1348714"/>
                    <a:gd name="connsiteY54" fmla="*/ 657412 h 1553882"/>
                    <a:gd name="connsiteX55" fmla="*/ 988498 w 1348714"/>
                    <a:gd name="connsiteY55" fmla="*/ 675341 h 1553882"/>
                    <a:gd name="connsiteX56" fmla="*/ 958616 w 1348714"/>
                    <a:gd name="connsiteY56" fmla="*/ 717176 h 1553882"/>
                    <a:gd name="connsiteX57" fmla="*/ 928734 w 1348714"/>
                    <a:gd name="connsiteY57" fmla="*/ 770965 h 1553882"/>
                    <a:gd name="connsiteX58" fmla="*/ 892875 w 1348714"/>
                    <a:gd name="connsiteY58" fmla="*/ 830729 h 1553882"/>
                    <a:gd name="connsiteX59" fmla="*/ 880922 w 1348714"/>
                    <a:gd name="connsiteY59" fmla="*/ 848659 h 1553882"/>
                    <a:gd name="connsiteX60" fmla="*/ 862993 w 1348714"/>
                    <a:gd name="connsiteY60" fmla="*/ 860612 h 1553882"/>
                    <a:gd name="connsiteX61" fmla="*/ 809204 w 1348714"/>
                    <a:gd name="connsiteY61" fmla="*/ 920376 h 1553882"/>
                    <a:gd name="connsiteX62" fmla="*/ 743463 w 1348714"/>
                    <a:gd name="connsiteY62" fmla="*/ 980141 h 1553882"/>
                    <a:gd name="connsiteX63" fmla="*/ 725534 w 1348714"/>
                    <a:gd name="connsiteY63" fmla="*/ 998070 h 1553882"/>
                    <a:gd name="connsiteX64" fmla="*/ 701628 w 1348714"/>
                    <a:gd name="connsiteY64" fmla="*/ 1033929 h 1553882"/>
                    <a:gd name="connsiteX65" fmla="*/ 677722 w 1348714"/>
                    <a:gd name="connsiteY65" fmla="*/ 1075765 h 1553882"/>
                    <a:gd name="connsiteX66" fmla="*/ 671746 w 1348714"/>
                    <a:gd name="connsiteY66" fmla="*/ 1093694 h 1553882"/>
                    <a:gd name="connsiteX67" fmla="*/ 647840 w 1348714"/>
                    <a:gd name="connsiteY67" fmla="*/ 1129553 h 1553882"/>
                    <a:gd name="connsiteX68" fmla="*/ 641863 w 1348714"/>
                    <a:gd name="connsiteY68" fmla="*/ 1147482 h 1553882"/>
                    <a:gd name="connsiteX69" fmla="*/ 623934 w 1348714"/>
                    <a:gd name="connsiteY69" fmla="*/ 1159435 h 1553882"/>
                    <a:gd name="connsiteX70" fmla="*/ 588075 w 1348714"/>
                    <a:gd name="connsiteY70" fmla="*/ 1213223 h 1553882"/>
                    <a:gd name="connsiteX71" fmla="*/ 576122 w 1348714"/>
                    <a:gd name="connsiteY71" fmla="*/ 1231153 h 1553882"/>
                    <a:gd name="connsiteX72" fmla="*/ 564169 w 1348714"/>
                    <a:gd name="connsiteY72" fmla="*/ 1249082 h 1553882"/>
                    <a:gd name="connsiteX73" fmla="*/ 558193 w 1348714"/>
                    <a:gd name="connsiteY73" fmla="*/ 1267012 h 1553882"/>
                    <a:gd name="connsiteX74" fmla="*/ 564169 w 1348714"/>
                    <a:gd name="connsiteY74" fmla="*/ 1290917 h 1553882"/>
                    <a:gd name="connsiteX75" fmla="*/ 540263 w 1348714"/>
                    <a:gd name="connsiteY75" fmla="*/ 1296894 h 1553882"/>
                    <a:gd name="connsiteX76" fmla="*/ 498428 w 1348714"/>
                    <a:gd name="connsiteY76" fmla="*/ 1308847 h 1553882"/>
                    <a:gd name="connsiteX77" fmla="*/ 438663 w 1348714"/>
                    <a:gd name="connsiteY77" fmla="*/ 1314823 h 1553882"/>
                    <a:gd name="connsiteX78" fmla="*/ 420734 w 1348714"/>
                    <a:gd name="connsiteY78" fmla="*/ 1320800 h 1553882"/>
                    <a:gd name="connsiteX79" fmla="*/ 402804 w 1348714"/>
                    <a:gd name="connsiteY79" fmla="*/ 1410447 h 1553882"/>
                    <a:gd name="connsiteX80" fmla="*/ 325110 w 1348714"/>
                    <a:gd name="connsiteY80" fmla="*/ 1398494 h 1553882"/>
                    <a:gd name="connsiteX81" fmla="*/ 289251 w 1348714"/>
                    <a:gd name="connsiteY81" fmla="*/ 1386541 h 1553882"/>
                    <a:gd name="connsiteX82" fmla="*/ 271322 w 1348714"/>
                    <a:gd name="connsiteY82" fmla="*/ 1380565 h 1553882"/>
                    <a:gd name="connsiteX83" fmla="*/ 265346 w 1348714"/>
                    <a:gd name="connsiteY83" fmla="*/ 1398494 h 1553882"/>
                    <a:gd name="connsiteX84" fmla="*/ 271322 w 1348714"/>
                    <a:gd name="connsiteY84" fmla="*/ 1446306 h 1553882"/>
                    <a:gd name="connsiteX85" fmla="*/ 289251 w 1348714"/>
                    <a:gd name="connsiteY85" fmla="*/ 1464235 h 1553882"/>
                    <a:gd name="connsiteX86" fmla="*/ 325110 w 1348714"/>
                    <a:gd name="connsiteY86" fmla="*/ 1488141 h 1553882"/>
                    <a:gd name="connsiteX87" fmla="*/ 349016 w 1348714"/>
                    <a:gd name="connsiteY87" fmla="*/ 1494117 h 1553882"/>
                    <a:gd name="connsiteX88" fmla="*/ 366946 w 1348714"/>
                    <a:gd name="connsiteY88" fmla="*/ 1500094 h 1553882"/>
                    <a:gd name="connsiteX89" fmla="*/ 486475 w 1348714"/>
                    <a:gd name="connsiteY89" fmla="*/ 1512047 h 1553882"/>
                    <a:gd name="connsiteX90" fmla="*/ 462569 w 1348714"/>
                    <a:gd name="connsiteY90" fmla="*/ 1518023 h 1553882"/>
                    <a:gd name="connsiteX91" fmla="*/ 408781 w 1348714"/>
                    <a:gd name="connsiteY91" fmla="*/ 1512047 h 1553882"/>
                    <a:gd name="connsiteX92" fmla="*/ 372922 w 1348714"/>
                    <a:gd name="connsiteY92" fmla="*/ 1500094 h 1553882"/>
                    <a:gd name="connsiteX93" fmla="*/ 354993 w 1348714"/>
                    <a:gd name="connsiteY93" fmla="*/ 1494117 h 1553882"/>
                    <a:gd name="connsiteX94" fmla="*/ 325110 w 1348714"/>
                    <a:gd name="connsiteY94" fmla="*/ 1482165 h 1553882"/>
                    <a:gd name="connsiteX95" fmla="*/ 247416 w 1348714"/>
                    <a:gd name="connsiteY95" fmla="*/ 1470212 h 1553882"/>
                    <a:gd name="connsiteX96" fmla="*/ 229487 w 1348714"/>
                    <a:gd name="connsiteY96" fmla="*/ 1476188 h 1553882"/>
                    <a:gd name="connsiteX97" fmla="*/ 217534 w 1348714"/>
                    <a:gd name="connsiteY97" fmla="*/ 1512047 h 1553882"/>
                    <a:gd name="connsiteX98" fmla="*/ 211557 w 1348714"/>
                    <a:gd name="connsiteY98" fmla="*/ 1547906 h 1553882"/>
                    <a:gd name="connsiteX99" fmla="*/ 187651 w 1348714"/>
                    <a:gd name="connsiteY99" fmla="*/ 1553882 h 1553882"/>
                    <a:gd name="connsiteX100" fmla="*/ 92028 w 1348714"/>
                    <a:gd name="connsiteY100" fmla="*/ 1547906 h 1553882"/>
                    <a:gd name="connsiteX101" fmla="*/ 88200 w 1348714"/>
                    <a:gd name="connsiteY10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3356 w 1348714"/>
                    <a:gd name="connsiteY27" fmla="*/ 94595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72169 w 1348714"/>
                    <a:gd name="connsiteY32" fmla="*/ 429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95981 w 1348714"/>
                    <a:gd name="connsiteY32" fmla="*/ 810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49384 w 1348714"/>
                    <a:gd name="connsiteY30" fmla="*/ 46598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7827 h 1574331"/>
                    <a:gd name="connsiteX1" fmla="*/ 54722 w 1348714"/>
                    <a:gd name="connsiteY1" fmla="*/ 1505041 h 1574331"/>
                    <a:gd name="connsiteX2" fmla="*/ 2288 w 1348714"/>
                    <a:gd name="connsiteY2" fmla="*/ 1406056 h 1574331"/>
                    <a:gd name="connsiteX3" fmla="*/ 79935 w 1348714"/>
                    <a:gd name="connsiteY3" fmla="*/ 1489166 h 1574331"/>
                    <a:gd name="connsiteX4" fmla="*/ 0 w 1348714"/>
                    <a:gd name="connsiteY4" fmla="*/ 1329389 h 1574331"/>
                    <a:gd name="connsiteX5" fmla="*/ 99313 w 1348714"/>
                    <a:gd name="connsiteY5" fmla="*/ 1439768 h 1574331"/>
                    <a:gd name="connsiteX6" fmla="*/ 67236 w 1348714"/>
                    <a:gd name="connsiteY6" fmla="*/ 1287461 h 1574331"/>
                    <a:gd name="connsiteX7" fmla="*/ 147125 w 1348714"/>
                    <a:gd name="connsiteY7" fmla="*/ 1213781 h 1574331"/>
                    <a:gd name="connsiteX8" fmla="*/ 238919 w 1348714"/>
                    <a:gd name="connsiteY8" fmla="*/ 1276863 h 1574331"/>
                    <a:gd name="connsiteX9" fmla="*/ 209178 w 1348714"/>
                    <a:gd name="connsiteY9" fmla="*/ 1211962 h 1574331"/>
                    <a:gd name="connsiteX10" fmla="*/ 45010 w 1348714"/>
                    <a:gd name="connsiteY10" fmla="*/ 1019172 h 1574331"/>
                    <a:gd name="connsiteX11" fmla="*/ 102347 w 1348714"/>
                    <a:gd name="connsiteY11" fmla="*/ 1110827 h 1574331"/>
                    <a:gd name="connsiteX12" fmla="*/ 120229 w 1348714"/>
                    <a:gd name="connsiteY12" fmla="*/ 1009555 h 1574331"/>
                    <a:gd name="connsiteX13" fmla="*/ 159497 w 1348714"/>
                    <a:gd name="connsiteY13" fmla="*/ 1120073 h 1574331"/>
                    <a:gd name="connsiteX14" fmla="*/ 298778 w 1348714"/>
                    <a:gd name="connsiteY14" fmla="*/ 1155699 h 1574331"/>
                    <a:gd name="connsiteX15" fmla="*/ 245128 w 1348714"/>
                    <a:gd name="connsiteY15" fmla="*/ 1055545 h 1574331"/>
                    <a:gd name="connsiteX16" fmla="*/ 333189 w 1348714"/>
                    <a:gd name="connsiteY16" fmla="*/ 912296 h 1574331"/>
                    <a:gd name="connsiteX17" fmla="*/ 310729 w 1348714"/>
                    <a:gd name="connsiteY17" fmla="*/ 954086 h 1574331"/>
                    <a:gd name="connsiteX18" fmla="*/ 375304 w 1348714"/>
                    <a:gd name="connsiteY18" fmla="*/ 882180 h 1574331"/>
                    <a:gd name="connsiteX19" fmla="*/ 418493 w 1348714"/>
                    <a:gd name="connsiteY19" fmla="*/ 782868 h 1574331"/>
                    <a:gd name="connsiteX20" fmla="*/ 492451 w 1348714"/>
                    <a:gd name="connsiteY20" fmla="*/ 713719 h 1574331"/>
                    <a:gd name="connsiteX21" fmla="*/ 565570 w 1348714"/>
                    <a:gd name="connsiteY21" fmla="*/ 630096 h 1574331"/>
                    <a:gd name="connsiteX22" fmla="*/ 637101 w 1348714"/>
                    <a:gd name="connsiteY22" fmla="*/ 499828 h 1574331"/>
                    <a:gd name="connsiteX23" fmla="*/ 689629 w 1348714"/>
                    <a:gd name="connsiteY23" fmla="*/ 443612 h 1574331"/>
                    <a:gd name="connsiteX24" fmla="*/ 810279 w 1348714"/>
                    <a:gd name="connsiteY24" fmla="*/ 245500 h 1574331"/>
                    <a:gd name="connsiteX25" fmla="*/ 840160 w 1348714"/>
                    <a:gd name="connsiteY25" fmla="*/ 240597 h 1574331"/>
                    <a:gd name="connsiteX26" fmla="*/ 884517 w 1348714"/>
                    <a:gd name="connsiteY26" fmla="*/ 143715 h 1574331"/>
                    <a:gd name="connsiteX27" fmla="*/ 933356 w 1348714"/>
                    <a:gd name="connsiteY27" fmla="*/ 115044 h 1574331"/>
                    <a:gd name="connsiteX28" fmla="*/ 995596 w 1348714"/>
                    <a:gd name="connsiteY28" fmla="*/ 65972 h 1574331"/>
                    <a:gd name="connsiteX29" fmla="*/ 988592 w 1348714"/>
                    <a:gd name="connsiteY29" fmla="*/ 100431 h 1574331"/>
                    <a:gd name="connsiteX30" fmla="*/ 1049384 w 1348714"/>
                    <a:gd name="connsiteY30" fmla="*/ 47997 h 1574331"/>
                    <a:gd name="connsiteX31" fmla="*/ 1112557 w 1348714"/>
                    <a:gd name="connsiteY31" fmla="*/ 8683 h 1574331"/>
                    <a:gd name="connsiteX32" fmla="*/ 1119981 w 1348714"/>
                    <a:gd name="connsiteY32" fmla="*/ 38378 h 1574331"/>
                    <a:gd name="connsiteX33" fmla="*/ 1180960 w 1348714"/>
                    <a:gd name="connsiteY33" fmla="*/ 2613 h 1574331"/>
                    <a:gd name="connsiteX34" fmla="*/ 1319446 w 1348714"/>
                    <a:gd name="connsiteY34" fmla="*/ 1399 h 1574331"/>
                    <a:gd name="connsiteX35" fmla="*/ 1293298 w 1348714"/>
                    <a:gd name="connsiteY35" fmla="*/ 86190 h 1574331"/>
                    <a:gd name="connsiteX36" fmla="*/ 1305251 w 1348714"/>
                    <a:gd name="connsiteY36" fmla="*/ 122049 h 1574331"/>
                    <a:gd name="connsiteX37" fmla="*/ 1341110 w 1348714"/>
                    <a:gd name="connsiteY37" fmla="*/ 181814 h 1574331"/>
                    <a:gd name="connsiteX38" fmla="*/ 1341110 w 1348714"/>
                    <a:gd name="connsiteY38" fmla="*/ 319272 h 1574331"/>
                    <a:gd name="connsiteX39" fmla="*/ 1329157 w 1348714"/>
                    <a:gd name="connsiteY39" fmla="*/ 337202 h 1574331"/>
                    <a:gd name="connsiteX40" fmla="*/ 1293298 w 1348714"/>
                    <a:gd name="connsiteY40" fmla="*/ 408919 h 1574331"/>
                    <a:gd name="connsiteX41" fmla="*/ 1239510 w 1348714"/>
                    <a:gd name="connsiteY41" fmla="*/ 444778 h 1574331"/>
                    <a:gd name="connsiteX42" fmla="*/ 1221581 w 1348714"/>
                    <a:gd name="connsiteY42" fmla="*/ 456731 h 1574331"/>
                    <a:gd name="connsiteX43" fmla="*/ 1179746 w 1348714"/>
                    <a:gd name="connsiteY43" fmla="*/ 486614 h 1574331"/>
                    <a:gd name="connsiteX44" fmla="*/ 1125957 w 1348714"/>
                    <a:gd name="connsiteY44" fmla="*/ 522472 h 1574331"/>
                    <a:gd name="connsiteX45" fmla="*/ 1108028 w 1348714"/>
                    <a:gd name="connsiteY45" fmla="*/ 534425 h 1574331"/>
                    <a:gd name="connsiteX46" fmla="*/ 1090098 w 1348714"/>
                    <a:gd name="connsiteY46" fmla="*/ 546378 h 1574331"/>
                    <a:gd name="connsiteX47" fmla="*/ 1060216 w 1348714"/>
                    <a:gd name="connsiteY47" fmla="*/ 582237 h 1574331"/>
                    <a:gd name="connsiteX48" fmla="*/ 1030334 w 1348714"/>
                    <a:gd name="connsiteY48" fmla="*/ 618096 h 1574331"/>
                    <a:gd name="connsiteX49" fmla="*/ 1024357 w 1348714"/>
                    <a:gd name="connsiteY49" fmla="*/ 642002 h 1574331"/>
                    <a:gd name="connsiteX50" fmla="*/ 1006428 w 1348714"/>
                    <a:gd name="connsiteY50" fmla="*/ 659931 h 1574331"/>
                    <a:gd name="connsiteX51" fmla="*/ 994475 w 1348714"/>
                    <a:gd name="connsiteY51" fmla="*/ 677861 h 1574331"/>
                    <a:gd name="connsiteX52" fmla="*/ 988498 w 1348714"/>
                    <a:gd name="connsiteY52" fmla="*/ 695790 h 1574331"/>
                    <a:gd name="connsiteX53" fmla="*/ 958616 w 1348714"/>
                    <a:gd name="connsiteY53" fmla="*/ 737625 h 1574331"/>
                    <a:gd name="connsiteX54" fmla="*/ 928734 w 1348714"/>
                    <a:gd name="connsiteY54" fmla="*/ 791414 h 1574331"/>
                    <a:gd name="connsiteX55" fmla="*/ 892875 w 1348714"/>
                    <a:gd name="connsiteY55" fmla="*/ 851178 h 1574331"/>
                    <a:gd name="connsiteX56" fmla="*/ 880922 w 1348714"/>
                    <a:gd name="connsiteY56" fmla="*/ 869108 h 1574331"/>
                    <a:gd name="connsiteX57" fmla="*/ 862993 w 1348714"/>
                    <a:gd name="connsiteY57" fmla="*/ 881061 h 1574331"/>
                    <a:gd name="connsiteX58" fmla="*/ 809204 w 1348714"/>
                    <a:gd name="connsiteY58" fmla="*/ 940825 h 1574331"/>
                    <a:gd name="connsiteX59" fmla="*/ 743463 w 1348714"/>
                    <a:gd name="connsiteY59" fmla="*/ 1000590 h 1574331"/>
                    <a:gd name="connsiteX60" fmla="*/ 725534 w 1348714"/>
                    <a:gd name="connsiteY60" fmla="*/ 1018519 h 1574331"/>
                    <a:gd name="connsiteX61" fmla="*/ 701628 w 1348714"/>
                    <a:gd name="connsiteY61" fmla="*/ 1054378 h 1574331"/>
                    <a:gd name="connsiteX62" fmla="*/ 677722 w 1348714"/>
                    <a:gd name="connsiteY62" fmla="*/ 1096214 h 1574331"/>
                    <a:gd name="connsiteX63" fmla="*/ 671746 w 1348714"/>
                    <a:gd name="connsiteY63" fmla="*/ 1114143 h 1574331"/>
                    <a:gd name="connsiteX64" fmla="*/ 647840 w 1348714"/>
                    <a:gd name="connsiteY64" fmla="*/ 1150002 h 1574331"/>
                    <a:gd name="connsiteX65" fmla="*/ 641863 w 1348714"/>
                    <a:gd name="connsiteY65" fmla="*/ 1167931 h 1574331"/>
                    <a:gd name="connsiteX66" fmla="*/ 623934 w 1348714"/>
                    <a:gd name="connsiteY66" fmla="*/ 1179884 h 1574331"/>
                    <a:gd name="connsiteX67" fmla="*/ 588075 w 1348714"/>
                    <a:gd name="connsiteY67" fmla="*/ 1233672 h 1574331"/>
                    <a:gd name="connsiteX68" fmla="*/ 576122 w 1348714"/>
                    <a:gd name="connsiteY68" fmla="*/ 1251602 h 1574331"/>
                    <a:gd name="connsiteX69" fmla="*/ 564169 w 1348714"/>
                    <a:gd name="connsiteY69" fmla="*/ 1269531 h 1574331"/>
                    <a:gd name="connsiteX70" fmla="*/ 558193 w 1348714"/>
                    <a:gd name="connsiteY70" fmla="*/ 1287461 h 1574331"/>
                    <a:gd name="connsiteX71" fmla="*/ 564169 w 1348714"/>
                    <a:gd name="connsiteY71" fmla="*/ 1311366 h 1574331"/>
                    <a:gd name="connsiteX72" fmla="*/ 540263 w 1348714"/>
                    <a:gd name="connsiteY72" fmla="*/ 1317343 h 1574331"/>
                    <a:gd name="connsiteX73" fmla="*/ 498428 w 1348714"/>
                    <a:gd name="connsiteY73" fmla="*/ 1329296 h 1574331"/>
                    <a:gd name="connsiteX74" fmla="*/ 438663 w 1348714"/>
                    <a:gd name="connsiteY74" fmla="*/ 1335272 h 1574331"/>
                    <a:gd name="connsiteX75" fmla="*/ 420734 w 1348714"/>
                    <a:gd name="connsiteY75" fmla="*/ 1341249 h 1574331"/>
                    <a:gd name="connsiteX76" fmla="*/ 402804 w 1348714"/>
                    <a:gd name="connsiteY76" fmla="*/ 1430896 h 1574331"/>
                    <a:gd name="connsiteX77" fmla="*/ 325110 w 1348714"/>
                    <a:gd name="connsiteY77" fmla="*/ 1418943 h 1574331"/>
                    <a:gd name="connsiteX78" fmla="*/ 289251 w 1348714"/>
                    <a:gd name="connsiteY78" fmla="*/ 1406990 h 1574331"/>
                    <a:gd name="connsiteX79" fmla="*/ 271322 w 1348714"/>
                    <a:gd name="connsiteY79" fmla="*/ 1401014 h 1574331"/>
                    <a:gd name="connsiteX80" fmla="*/ 265346 w 1348714"/>
                    <a:gd name="connsiteY80" fmla="*/ 1418943 h 1574331"/>
                    <a:gd name="connsiteX81" fmla="*/ 271322 w 1348714"/>
                    <a:gd name="connsiteY81" fmla="*/ 1466755 h 1574331"/>
                    <a:gd name="connsiteX82" fmla="*/ 289251 w 1348714"/>
                    <a:gd name="connsiteY82" fmla="*/ 1484684 h 1574331"/>
                    <a:gd name="connsiteX83" fmla="*/ 325110 w 1348714"/>
                    <a:gd name="connsiteY83" fmla="*/ 1508590 h 1574331"/>
                    <a:gd name="connsiteX84" fmla="*/ 349016 w 1348714"/>
                    <a:gd name="connsiteY84" fmla="*/ 1514566 h 1574331"/>
                    <a:gd name="connsiteX85" fmla="*/ 366946 w 1348714"/>
                    <a:gd name="connsiteY85" fmla="*/ 1520543 h 1574331"/>
                    <a:gd name="connsiteX86" fmla="*/ 486475 w 1348714"/>
                    <a:gd name="connsiteY86" fmla="*/ 1532496 h 1574331"/>
                    <a:gd name="connsiteX87" fmla="*/ 462569 w 1348714"/>
                    <a:gd name="connsiteY87" fmla="*/ 1538472 h 1574331"/>
                    <a:gd name="connsiteX88" fmla="*/ 408781 w 1348714"/>
                    <a:gd name="connsiteY88" fmla="*/ 1532496 h 1574331"/>
                    <a:gd name="connsiteX89" fmla="*/ 372922 w 1348714"/>
                    <a:gd name="connsiteY89" fmla="*/ 1520543 h 1574331"/>
                    <a:gd name="connsiteX90" fmla="*/ 354993 w 1348714"/>
                    <a:gd name="connsiteY90" fmla="*/ 1514566 h 1574331"/>
                    <a:gd name="connsiteX91" fmla="*/ 325110 w 1348714"/>
                    <a:gd name="connsiteY91" fmla="*/ 1502614 h 1574331"/>
                    <a:gd name="connsiteX92" fmla="*/ 247416 w 1348714"/>
                    <a:gd name="connsiteY92" fmla="*/ 1490661 h 1574331"/>
                    <a:gd name="connsiteX93" fmla="*/ 229487 w 1348714"/>
                    <a:gd name="connsiteY93" fmla="*/ 1496637 h 1574331"/>
                    <a:gd name="connsiteX94" fmla="*/ 217534 w 1348714"/>
                    <a:gd name="connsiteY94" fmla="*/ 1532496 h 1574331"/>
                    <a:gd name="connsiteX95" fmla="*/ 211557 w 1348714"/>
                    <a:gd name="connsiteY95" fmla="*/ 1568355 h 1574331"/>
                    <a:gd name="connsiteX96" fmla="*/ 187651 w 1348714"/>
                    <a:gd name="connsiteY96" fmla="*/ 1574331 h 1574331"/>
                    <a:gd name="connsiteX97" fmla="*/ 92028 w 1348714"/>
                    <a:gd name="connsiteY97" fmla="*/ 1568355 h 1574331"/>
                    <a:gd name="connsiteX98" fmla="*/ 88200 w 1348714"/>
                    <a:gd name="connsiteY98" fmla="*/ 1527827 h 1574331"/>
                    <a:gd name="connsiteX0" fmla="*/ 88200 w 1348714"/>
                    <a:gd name="connsiteY0" fmla="*/ 1535234 h 1581738"/>
                    <a:gd name="connsiteX1" fmla="*/ 54722 w 1348714"/>
                    <a:gd name="connsiteY1" fmla="*/ 1512448 h 1581738"/>
                    <a:gd name="connsiteX2" fmla="*/ 2288 w 1348714"/>
                    <a:gd name="connsiteY2" fmla="*/ 1413463 h 1581738"/>
                    <a:gd name="connsiteX3" fmla="*/ 79935 w 1348714"/>
                    <a:gd name="connsiteY3" fmla="*/ 1496573 h 1581738"/>
                    <a:gd name="connsiteX4" fmla="*/ 0 w 1348714"/>
                    <a:gd name="connsiteY4" fmla="*/ 1336796 h 1581738"/>
                    <a:gd name="connsiteX5" fmla="*/ 99313 w 1348714"/>
                    <a:gd name="connsiteY5" fmla="*/ 1447175 h 1581738"/>
                    <a:gd name="connsiteX6" fmla="*/ 67236 w 1348714"/>
                    <a:gd name="connsiteY6" fmla="*/ 1294868 h 1581738"/>
                    <a:gd name="connsiteX7" fmla="*/ 147125 w 1348714"/>
                    <a:gd name="connsiteY7" fmla="*/ 1221188 h 1581738"/>
                    <a:gd name="connsiteX8" fmla="*/ 238919 w 1348714"/>
                    <a:gd name="connsiteY8" fmla="*/ 1284270 h 1581738"/>
                    <a:gd name="connsiteX9" fmla="*/ 209178 w 1348714"/>
                    <a:gd name="connsiteY9" fmla="*/ 1219369 h 1581738"/>
                    <a:gd name="connsiteX10" fmla="*/ 45010 w 1348714"/>
                    <a:gd name="connsiteY10" fmla="*/ 1026579 h 1581738"/>
                    <a:gd name="connsiteX11" fmla="*/ 102347 w 1348714"/>
                    <a:gd name="connsiteY11" fmla="*/ 1118234 h 1581738"/>
                    <a:gd name="connsiteX12" fmla="*/ 120229 w 1348714"/>
                    <a:gd name="connsiteY12" fmla="*/ 1016962 h 1581738"/>
                    <a:gd name="connsiteX13" fmla="*/ 159497 w 1348714"/>
                    <a:gd name="connsiteY13" fmla="*/ 1127480 h 1581738"/>
                    <a:gd name="connsiteX14" fmla="*/ 298778 w 1348714"/>
                    <a:gd name="connsiteY14" fmla="*/ 1163106 h 1581738"/>
                    <a:gd name="connsiteX15" fmla="*/ 245128 w 1348714"/>
                    <a:gd name="connsiteY15" fmla="*/ 1062952 h 1581738"/>
                    <a:gd name="connsiteX16" fmla="*/ 333189 w 1348714"/>
                    <a:gd name="connsiteY16" fmla="*/ 919703 h 1581738"/>
                    <a:gd name="connsiteX17" fmla="*/ 310729 w 1348714"/>
                    <a:gd name="connsiteY17" fmla="*/ 961493 h 1581738"/>
                    <a:gd name="connsiteX18" fmla="*/ 375304 w 1348714"/>
                    <a:gd name="connsiteY18" fmla="*/ 889587 h 1581738"/>
                    <a:gd name="connsiteX19" fmla="*/ 418493 w 1348714"/>
                    <a:gd name="connsiteY19" fmla="*/ 790275 h 1581738"/>
                    <a:gd name="connsiteX20" fmla="*/ 492451 w 1348714"/>
                    <a:gd name="connsiteY20" fmla="*/ 721126 h 1581738"/>
                    <a:gd name="connsiteX21" fmla="*/ 565570 w 1348714"/>
                    <a:gd name="connsiteY21" fmla="*/ 637503 h 1581738"/>
                    <a:gd name="connsiteX22" fmla="*/ 637101 w 1348714"/>
                    <a:gd name="connsiteY22" fmla="*/ 507235 h 1581738"/>
                    <a:gd name="connsiteX23" fmla="*/ 689629 w 1348714"/>
                    <a:gd name="connsiteY23" fmla="*/ 451019 h 1581738"/>
                    <a:gd name="connsiteX24" fmla="*/ 810279 w 1348714"/>
                    <a:gd name="connsiteY24" fmla="*/ 252907 h 1581738"/>
                    <a:gd name="connsiteX25" fmla="*/ 840160 w 1348714"/>
                    <a:gd name="connsiteY25" fmla="*/ 248004 h 1581738"/>
                    <a:gd name="connsiteX26" fmla="*/ 884517 w 1348714"/>
                    <a:gd name="connsiteY26" fmla="*/ 151122 h 1581738"/>
                    <a:gd name="connsiteX27" fmla="*/ 933356 w 1348714"/>
                    <a:gd name="connsiteY27" fmla="*/ 122451 h 1581738"/>
                    <a:gd name="connsiteX28" fmla="*/ 995596 w 1348714"/>
                    <a:gd name="connsiteY28" fmla="*/ 73379 h 1581738"/>
                    <a:gd name="connsiteX29" fmla="*/ 988592 w 1348714"/>
                    <a:gd name="connsiteY29" fmla="*/ 107838 h 1581738"/>
                    <a:gd name="connsiteX30" fmla="*/ 1049384 w 1348714"/>
                    <a:gd name="connsiteY30" fmla="*/ 55404 h 1581738"/>
                    <a:gd name="connsiteX31" fmla="*/ 1112557 w 1348714"/>
                    <a:gd name="connsiteY31" fmla="*/ 16090 h 1581738"/>
                    <a:gd name="connsiteX32" fmla="*/ 1119981 w 1348714"/>
                    <a:gd name="connsiteY32" fmla="*/ 45785 h 1581738"/>
                    <a:gd name="connsiteX33" fmla="*/ 1180960 w 1348714"/>
                    <a:gd name="connsiteY33" fmla="*/ 10020 h 1581738"/>
                    <a:gd name="connsiteX34" fmla="*/ 1319446 w 1348714"/>
                    <a:gd name="connsiteY34" fmla="*/ 8806 h 1581738"/>
                    <a:gd name="connsiteX35" fmla="*/ 1293298 w 1348714"/>
                    <a:gd name="connsiteY35" fmla="*/ 93597 h 1581738"/>
                    <a:gd name="connsiteX36" fmla="*/ 1305251 w 1348714"/>
                    <a:gd name="connsiteY36" fmla="*/ 129456 h 1581738"/>
                    <a:gd name="connsiteX37" fmla="*/ 1341110 w 1348714"/>
                    <a:gd name="connsiteY37" fmla="*/ 189221 h 1581738"/>
                    <a:gd name="connsiteX38" fmla="*/ 1341110 w 1348714"/>
                    <a:gd name="connsiteY38" fmla="*/ 326679 h 1581738"/>
                    <a:gd name="connsiteX39" fmla="*/ 1329157 w 1348714"/>
                    <a:gd name="connsiteY39" fmla="*/ 344609 h 1581738"/>
                    <a:gd name="connsiteX40" fmla="*/ 1293298 w 1348714"/>
                    <a:gd name="connsiteY40" fmla="*/ 416326 h 1581738"/>
                    <a:gd name="connsiteX41" fmla="*/ 1239510 w 1348714"/>
                    <a:gd name="connsiteY41" fmla="*/ 452185 h 1581738"/>
                    <a:gd name="connsiteX42" fmla="*/ 1221581 w 1348714"/>
                    <a:gd name="connsiteY42" fmla="*/ 464138 h 1581738"/>
                    <a:gd name="connsiteX43" fmla="*/ 1179746 w 1348714"/>
                    <a:gd name="connsiteY43" fmla="*/ 494021 h 1581738"/>
                    <a:gd name="connsiteX44" fmla="*/ 1125957 w 1348714"/>
                    <a:gd name="connsiteY44" fmla="*/ 529879 h 1581738"/>
                    <a:gd name="connsiteX45" fmla="*/ 1108028 w 1348714"/>
                    <a:gd name="connsiteY45" fmla="*/ 541832 h 1581738"/>
                    <a:gd name="connsiteX46" fmla="*/ 1090098 w 1348714"/>
                    <a:gd name="connsiteY46" fmla="*/ 553785 h 1581738"/>
                    <a:gd name="connsiteX47" fmla="*/ 1060216 w 1348714"/>
                    <a:gd name="connsiteY47" fmla="*/ 589644 h 1581738"/>
                    <a:gd name="connsiteX48" fmla="*/ 1030334 w 1348714"/>
                    <a:gd name="connsiteY48" fmla="*/ 625503 h 1581738"/>
                    <a:gd name="connsiteX49" fmla="*/ 1024357 w 1348714"/>
                    <a:gd name="connsiteY49" fmla="*/ 649409 h 1581738"/>
                    <a:gd name="connsiteX50" fmla="*/ 1006428 w 1348714"/>
                    <a:gd name="connsiteY50" fmla="*/ 667338 h 1581738"/>
                    <a:gd name="connsiteX51" fmla="*/ 994475 w 1348714"/>
                    <a:gd name="connsiteY51" fmla="*/ 685268 h 1581738"/>
                    <a:gd name="connsiteX52" fmla="*/ 988498 w 1348714"/>
                    <a:gd name="connsiteY52" fmla="*/ 703197 h 1581738"/>
                    <a:gd name="connsiteX53" fmla="*/ 958616 w 1348714"/>
                    <a:gd name="connsiteY53" fmla="*/ 745032 h 1581738"/>
                    <a:gd name="connsiteX54" fmla="*/ 928734 w 1348714"/>
                    <a:gd name="connsiteY54" fmla="*/ 798821 h 1581738"/>
                    <a:gd name="connsiteX55" fmla="*/ 892875 w 1348714"/>
                    <a:gd name="connsiteY55" fmla="*/ 858585 h 1581738"/>
                    <a:gd name="connsiteX56" fmla="*/ 880922 w 1348714"/>
                    <a:gd name="connsiteY56" fmla="*/ 876515 h 1581738"/>
                    <a:gd name="connsiteX57" fmla="*/ 862993 w 1348714"/>
                    <a:gd name="connsiteY57" fmla="*/ 888468 h 1581738"/>
                    <a:gd name="connsiteX58" fmla="*/ 809204 w 1348714"/>
                    <a:gd name="connsiteY58" fmla="*/ 948232 h 1581738"/>
                    <a:gd name="connsiteX59" fmla="*/ 743463 w 1348714"/>
                    <a:gd name="connsiteY59" fmla="*/ 1007997 h 1581738"/>
                    <a:gd name="connsiteX60" fmla="*/ 725534 w 1348714"/>
                    <a:gd name="connsiteY60" fmla="*/ 1025926 h 1581738"/>
                    <a:gd name="connsiteX61" fmla="*/ 701628 w 1348714"/>
                    <a:gd name="connsiteY61" fmla="*/ 1061785 h 1581738"/>
                    <a:gd name="connsiteX62" fmla="*/ 677722 w 1348714"/>
                    <a:gd name="connsiteY62" fmla="*/ 1103621 h 1581738"/>
                    <a:gd name="connsiteX63" fmla="*/ 671746 w 1348714"/>
                    <a:gd name="connsiteY63" fmla="*/ 1121550 h 1581738"/>
                    <a:gd name="connsiteX64" fmla="*/ 647840 w 1348714"/>
                    <a:gd name="connsiteY64" fmla="*/ 1157409 h 1581738"/>
                    <a:gd name="connsiteX65" fmla="*/ 641863 w 1348714"/>
                    <a:gd name="connsiteY65" fmla="*/ 1175338 h 1581738"/>
                    <a:gd name="connsiteX66" fmla="*/ 623934 w 1348714"/>
                    <a:gd name="connsiteY66" fmla="*/ 1187291 h 1581738"/>
                    <a:gd name="connsiteX67" fmla="*/ 588075 w 1348714"/>
                    <a:gd name="connsiteY67" fmla="*/ 1241079 h 1581738"/>
                    <a:gd name="connsiteX68" fmla="*/ 576122 w 1348714"/>
                    <a:gd name="connsiteY68" fmla="*/ 1259009 h 1581738"/>
                    <a:gd name="connsiteX69" fmla="*/ 564169 w 1348714"/>
                    <a:gd name="connsiteY69" fmla="*/ 1276938 h 1581738"/>
                    <a:gd name="connsiteX70" fmla="*/ 558193 w 1348714"/>
                    <a:gd name="connsiteY70" fmla="*/ 1294868 h 1581738"/>
                    <a:gd name="connsiteX71" fmla="*/ 564169 w 1348714"/>
                    <a:gd name="connsiteY71" fmla="*/ 1318773 h 1581738"/>
                    <a:gd name="connsiteX72" fmla="*/ 540263 w 1348714"/>
                    <a:gd name="connsiteY72" fmla="*/ 1324750 h 1581738"/>
                    <a:gd name="connsiteX73" fmla="*/ 498428 w 1348714"/>
                    <a:gd name="connsiteY73" fmla="*/ 1336703 h 1581738"/>
                    <a:gd name="connsiteX74" fmla="*/ 438663 w 1348714"/>
                    <a:gd name="connsiteY74" fmla="*/ 1342679 h 1581738"/>
                    <a:gd name="connsiteX75" fmla="*/ 420734 w 1348714"/>
                    <a:gd name="connsiteY75" fmla="*/ 1348656 h 1581738"/>
                    <a:gd name="connsiteX76" fmla="*/ 402804 w 1348714"/>
                    <a:gd name="connsiteY76" fmla="*/ 1438303 h 1581738"/>
                    <a:gd name="connsiteX77" fmla="*/ 325110 w 1348714"/>
                    <a:gd name="connsiteY77" fmla="*/ 1426350 h 1581738"/>
                    <a:gd name="connsiteX78" fmla="*/ 289251 w 1348714"/>
                    <a:gd name="connsiteY78" fmla="*/ 1414397 h 1581738"/>
                    <a:gd name="connsiteX79" fmla="*/ 271322 w 1348714"/>
                    <a:gd name="connsiteY79" fmla="*/ 1408421 h 1581738"/>
                    <a:gd name="connsiteX80" fmla="*/ 265346 w 1348714"/>
                    <a:gd name="connsiteY80" fmla="*/ 1426350 h 1581738"/>
                    <a:gd name="connsiteX81" fmla="*/ 271322 w 1348714"/>
                    <a:gd name="connsiteY81" fmla="*/ 1474162 h 1581738"/>
                    <a:gd name="connsiteX82" fmla="*/ 289251 w 1348714"/>
                    <a:gd name="connsiteY82" fmla="*/ 1492091 h 1581738"/>
                    <a:gd name="connsiteX83" fmla="*/ 325110 w 1348714"/>
                    <a:gd name="connsiteY83" fmla="*/ 1515997 h 1581738"/>
                    <a:gd name="connsiteX84" fmla="*/ 349016 w 1348714"/>
                    <a:gd name="connsiteY84" fmla="*/ 1521973 h 1581738"/>
                    <a:gd name="connsiteX85" fmla="*/ 366946 w 1348714"/>
                    <a:gd name="connsiteY85" fmla="*/ 1527950 h 1581738"/>
                    <a:gd name="connsiteX86" fmla="*/ 486475 w 1348714"/>
                    <a:gd name="connsiteY86" fmla="*/ 1539903 h 1581738"/>
                    <a:gd name="connsiteX87" fmla="*/ 462569 w 1348714"/>
                    <a:gd name="connsiteY87" fmla="*/ 1545879 h 1581738"/>
                    <a:gd name="connsiteX88" fmla="*/ 408781 w 1348714"/>
                    <a:gd name="connsiteY88" fmla="*/ 1539903 h 1581738"/>
                    <a:gd name="connsiteX89" fmla="*/ 372922 w 1348714"/>
                    <a:gd name="connsiteY89" fmla="*/ 1527950 h 1581738"/>
                    <a:gd name="connsiteX90" fmla="*/ 354993 w 1348714"/>
                    <a:gd name="connsiteY90" fmla="*/ 1521973 h 1581738"/>
                    <a:gd name="connsiteX91" fmla="*/ 325110 w 1348714"/>
                    <a:gd name="connsiteY91" fmla="*/ 1510021 h 1581738"/>
                    <a:gd name="connsiteX92" fmla="*/ 247416 w 1348714"/>
                    <a:gd name="connsiteY92" fmla="*/ 1498068 h 1581738"/>
                    <a:gd name="connsiteX93" fmla="*/ 229487 w 1348714"/>
                    <a:gd name="connsiteY93" fmla="*/ 1504044 h 1581738"/>
                    <a:gd name="connsiteX94" fmla="*/ 217534 w 1348714"/>
                    <a:gd name="connsiteY94" fmla="*/ 1539903 h 1581738"/>
                    <a:gd name="connsiteX95" fmla="*/ 211557 w 1348714"/>
                    <a:gd name="connsiteY95" fmla="*/ 1575762 h 1581738"/>
                    <a:gd name="connsiteX96" fmla="*/ 187651 w 1348714"/>
                    <a:gd name="connsiteY96" fmla="*/ 1581738 h 1581738"/>
                    <a:gd name="connsiteX97" fmla="*/ 92028 w 1348714"/>
                    <a:gd name="connsiteY97" fmla="*/ 1575762 h 1581738"/>
                    <a:gd name="connsiteX98" fmla="*/ 88200 w 1348714"/>
                    <a:gd name="connsiteY98" fmla="*/ 1535234 h 1581738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93298 w 1348714"/>
                    <a:gd name="connsiteY35" fmla="*/ 11336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286154 w 1352876"/>
                    <a:gd name="connsiteY35" fmla="*/ 94316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314729 w 1352876"/>
                    <a:gd name="connsiteY35" fmla="*/ 84791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1110 w 1364782"/>
                    <a:gd name="connsiteY37" fmla="*/ 208990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5198 w 1364782"/>
                    <a:gd name="connsiteY40" fmla="*/ 369420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39510 w 1364782"/>
                    <a:gd name="connsiteY40" fmla="*/ 4719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49035 w 1364782"/>
                    <a:gd name="connsiteY40" fmla="*/ 4338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179746 w 1364782"/>
                    <a:gd name="connsiteY41" fmla="*/ 513790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090098 w 1364782"/>
                    <a:gd name="connsiteY43" fmla="*/ 573554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1006428 w 1364782"/>
                    <a:gd name="connsiteY46" fmla="*/ 687107 h 1601507"/>
                    <a:gd name="connsiteX47" fmla="*/ 994475 w 1364782"/>
                    <a:gd name="connsiteY47" fmla="*/ 705037 h 1601507"/>
                    <a:gd name="connsiteX48" fmla="*/ 988498 w 1364782"/>
                    <a:gd name="connsiteY48" fmla="*/ 722966 h 1601507"/>
                    <a:gd name="connsiteX49" fmla="*/ 958616 w 1364782"/>
                    <a:gd name="connsiteY49" fmla="*/ 764801 h 1601507"/>
                    <a:gd name="connsiteX50" fmla="*/ 928734 w 1364782"/>
                    <a:gd name="connsiteY50" fmla="*/ 818590 h 1601507"/>
                    <a:gd name="connsiteX51" fmla="*/ 892875 w 1364782"/>
                    <a:gd name="connsiteY51" fmla="*/ 878354 h 1601507"/>
                    <a:gd name="connsiteX52" fmla="*/ 880922 w 1364782"/>
                    <a:gd name="connsiteY52" fmla="*/ 896284 h 1601507"/>
                    <a:gd name="connsiteX53" fmla="*/ 862993 w 1364782"/>
                    <a:gd name="connsiteY53" fmla="*/ 908237 h 1601507"/>
                    <a:gd name="connsiteX54" fmla="*/ 809204 w 1364782"/>
                    <a:gd name="connsiteY54" fmla="*/ 968001 h 1601507"/>
                    <a:gd name="connsiteX55" fmla="*/ 743463 w 1364782"/>
                    <a:gd name="connsiteY55" fmla="*/ 1027766 h 1601507"/>
                    <a:gd name="connsiteX56" fmla="*/ 725534 w 1364782"/>
                    <a:gd name="connsiteY56" fmla="*/ 1045695 h 1601507"/>
                    <a:gd name="connsiteX57" fmla="*/ 701628 w 1364782"/>
                    <a:gd name="connsiteY57" fmla="*/ 1081554 h 1601507"/>
                    <a:gd name="connsiteX58" fmla="*/ 677722 w 1364782"/>
                    <a:gd name="connsiteY58" fmla="*/ 1123390 h 1601507"/>
                    <a:gd name="connsiteX59" fmla="*/ 671746 w 1364782"/>
                    <a:gd name="connsiteY59" fmla="*/ 1141319 h 1601507"/>
                    <a:gd name="connsiteX60" fmla="*/ 647840 w 1364782"/>
                    <a:gd name="connsiteY60" fmla="*/ 1177178 h 1601507"/>
                    <a:gd name="connsiteX61" fmla="*/ 641863 w 1364782"/>
                    <a:gd name="connsiteY61" fmla="*/ 1195107 h 1601507"/>
                    <a:gd name="connsiteX62" fmla="*/ 623934 w 1364782"/>
                    <a:gd name="connsiteY62" fmla="*/ 1207060 h 1601507"/>
                    <a:gd name="connsiteX63" fmla="*/ 588075 w 1364782"/>
                    <a:gd name="connsiteY63" fmla="*/ 1260848 h 1601507"/>
                    <a:gd name="connsiteX64" fmla="*/ 576122 w 1364782"/>
                    <a:gd name="connsiteY64" fmla="*/ 1278778 h 1601507"/>
                    <a:gd name="connsiteX65" fmla="*/ 564169 w 1364782"/>
                    <a:gd name="connsiteY65" fmla="*/ 1296707 h 1601507"/>
                    <a:gd name="connsiteX66" fmla="*/ 558193 w 1364782"/>
                    <a:gd name="connsiteY66" fmla="*/ 1314637 h 1601507"/>
                    <a:gd name="connsiteX67" fmla="*/ 564169 w 1364782"/>
                    <a:gd name="connsiteY67" fmla="*/ 1338542 h 1601507"/>
                    <a:gd name="connsiteX68" fmla="*/ 540263 w 1364782"/>
                    <a:gd name="connsiteY68" fmla="*/ 1344519 h 1601507"/>
                    <a:gd name="connsiteX69" fmla="*/ 498428 w 1364782"/>
                    <a:gd name="connsiteY69" fmla="*/ 1356472 h 1601507"/>
                    <a:gd name="connsiteX70" fmla="*/ 438663 w 1364782"/>
                    <a:gd name="connsiteY70" fmla="*/ 1362448 h 1601507"/>
                    <a:gd name="connsiteX71" fmla="*/ 420734 w 1364782"/>
                    <a:gd name="connsiteY71" fmla="*/ 1368425 h 1601507"/>
                    <a:gd name="connsiteX72" fmla="*/ 402804 w 1364782"/>
                    <a:gd name="connsiteY72" fmla="*/ 1458072 h 1601507"/>
                    <a:gd name="connsiteX73" fmla="*/ 325110 w 1364782"/>
                    <a:gd name="connsiteY73" fmla="*/ 1446119 h 1601507"/>
                    <a:gd name="connsiteX74" fmla="*/ 289251 w 1364782"/>
                    <a:gd name="connsiteY74" fmla="*/ 1434166 h 1601507"/>
                    <a:gd name="connsiteX75" fmla="*/ 271322 w 1364782"/>
                    <a:gd name="connsiteY75" fmla="*/ 1428190 h 1601507"/>
                    <a:gd name="connsiteX76" fmla="*/ 265346 w 1364782"/>
                    <a:gd name="connsiteY76" fmla="*/ 1446119 h 1601507"/>
                    <a:gd name="connsiteX77" fmla="*/ 271322 w 1364782"/>
                    <a:gd name="connsiteY77" fmla="*/ 1493931 h 1601507"/>
                    <a:gd name="connsiteX78" fmla="*/ 289251 w 1364782"/>
                    <a:gd name="connsiteY78" fmla="*/ 1511860 h 1601507"/>
                    <a:gd name="connsiteX79" fmla="*/ 325110 w 1364782"/>
                    <a:gd name="connsiteY79" fmla="*/ 1535766 h 1601507"/>
                    <a:gd name="connsiteX80" fmla="*/ 349016 w 1364782"/>
                    <a:gd name="connsiteY80" fmla="*/ 1541742 h 1601507"/>
                    <a:gd name="connsiteX81" fmla="*/ 366946 w 1364782"/>
                    <a:gd name="connsiteY81" fmla="*/ 1547719 h 1601507"/>
                    <a:gd name="connsiteX82" fmla="*/ 486475 w 1364782"/>
                    <a:gd name="connsiteY82" fmla="*/ 1559672 h 1601507"/>
                    <a:gd name="connsiteX83" fmla="*/ 462569 w 1364782"/>
                    <a:gd name="connsiteY83" fmla="*/ 1565648 h 1601507"/>
                    <a:gd name="connsiteX84" fmla="*/ 408781 w 1364782"/>
                    <a:gd name="connsiteY84" fmla="*/ 1559672 h 1601507"/>
                    <a:gd name="connsiteX85" fmla="*/ 372922 w 1364782"/>
                    <a:gd name="connsiteY85" fmla="*/ 1547719 h 1601507"/>
                    <a:gd name="connsiteX86" fmla="*/ 354993 w 1364782"/>
                    <a:gd name="connsiteY86" fmla="*/ 1541742 h 1601507"/>
                    <a:gd name="connsiteX87" fmla="*/ 325110 w 1364782"/>
                    <a:gd name="connsiteY87" fmla="*/ 1529790 h 1601507"/>
                    <a:gd name="connsiteX88" fmla="*/ 247416 w 1364782"/>
                    <a:gd name="connsiteY88" fmla="*/ 1517837 h 1601507"/>
                    <a:gd name="connsiteX89" fmla="*/ 229487 w 1364782"/>
                    <a:gd name="connsiteY89" fmla="*/ 1523813 h 1601507"/>
                    <a:gd name="connsiteX90" fmla="*/ 217534 w 1364782"/>
                    <a:gd name="connsiteY90" fmla="*/ 1559672 h 1601507"/>
                    <a:gd name="connsiteX91" fmla="*/ 211557 w 1364782"/>
                    <a:gd name="connsiteY91" fmla="*/ 1595531 h 1601507"/>
                    <a:gd name="connsiteX92" fmla="*/ 187651 w 1364782"/>
                    <a:gd name="connsiteY92" fmla="*/ 1601507 h 1601507"/>
                    <a:gd name="connsiteX93" fmla="*/ 92028 w 1364782"/>
                    <a:gd name="connsiteY93" fmla="*/ 1595531 h 1601507"/>
                    <a:gd name="connsiteX94" fmla="*/ 88200 w 1364782"/>
                    <a:gd name="connsiteY94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994475 w 1364782"/>
                    <a:gd name="connsiteY46" fmla="*/ 705037 h 1601507"/>
                    <a:gd name="connsiteX47" fmla="*/ 988498 w 1364782"/>
                    <a:gd name="connsiteY47" fmla="*/ 722966 h 1601507"/>
                    <a:gd name="connsiteX48" fmla="*/ 958616 w 1364782"/>
                    <a:gd name="connsiteY48" fmla="*/ 764801 h 1601507"/>
                    <a:gd name="connsiteX49" fmla="*/ 928734 w 1364782"/>
                    <a:gd name="connsiteY49" fmla="*/ 818590 h 1601507"/>
                    <a:gd name="connsiteX50" fmla="*/ 892875 w 1364782"/>
                    <a:gd name="connsiteY50" fmla="*/ 878354 h 1601507"/>
                    <a:gd name="connsiteX51" fmla="*/ 880922 w 1364782"/>
                    <a:gd name="connsiteY51" fmla="*/ 896284 h 1601507"/>
                    <a:gd name="connsiteX52" fmla="*/ 862993 w 1364782"/>
                    <a:gd name="connsiteY52" fmla="*/ 908237 h 1601507"/>
                    <a:gd name="connsiteX53" fmla="*/ 809204 w 1364782"/>
                    <a:gd name="connsiteY53" fmla="*/ 968001 h 1601507"/>
                    <a:gd name="connsiteX54" fmla="*/ 743463 w 1364782"/>
                    <a:gd name="connsiteY54" fmla="*/ 1027766 h 1601507"/>
                    <a:gd name="connsiteX55" fmla="*/ 725534 w 1364782"/>
                    <a:gd name="connsiteY55" fmla="*/ 1045695 h 1601507"/>
                    <a:gd name="connsiteX56" fmla="*/ 701628 w 1364782"/>
                    <a:gd name="connsiteY56" fmla="*/ 1081554 h 1601507"/>
                    <a:gd name="connsiteX57" fmla="*/ 677722 w 1364782"/>
                    <a:gd name="connsiteY57" fmla="*/ 1123390 h 1601507"/>
                    <a:gd name="connsiteX58" fmla="*/ 671746 w 1364782"/>
                    <a:gd name="connsiteY58" fmla="*/ 1141319 h 1601507"/>
                    <a:gd name="connsiteX59" fmla="*/ 647840 w 1364782"/>
                    <a:gd name="connsiteY59" fmla="*/ 1177178 h 1601507"/>
                    <a:gd name="connsiteX60" fmla="*/ 641863 w 1364782"/>
                    <a:gd name="connsiteY60" fmla="*/ 1195107 h 1601507"/>
                    <a:gd name="connsiteX61" fmla="*/ 623934 w 1364782"/>
                    <a:gd name="connsiteY61" fmla="*/ 1207060 h 1601507"/>
                    <a:gd name="connsiteX62" fmla="*/ 588075 w 1364782"/>
                    <a:gd name="connsiteY62" fmla="*/ 1260848 h 1601507"/>
                    <a:gd name="connsiteX63" fmla="*/ 576122 w 1364782"/>
                    <a:gd name="connsiteY63" fmla="*/ 1278778 h 1601507"/>
                    <a:gd name="connsiteX64" fmla="*/ 564169 w 1364782"/>
                    <a:gd name="connsiteY64" fmla="*/ 1296707 h 1601507"/>
                    <a:gd name="connsiteX65" fmla="*/ 558193 w 1364782"/>
                    <a:gd name="connsiteY65" fmla="*/ 1314637 h 1601507"/>
                    <a:gd name="connsiteX66" fmla="*/ 564169 w 1364782"/>
                    <a:gd name="connsiteY66" fmla="*/ 1338542 h 1601507"/>
                    <a:gd name="connsiteX67" fmla="*/ 540263 w 1364782"/>
                    <a:gd name="connsiteY67" fmla="*/ 1344519 h 1601507"/>
                    <a:gd name="connsiteX68" fmla="*/ 498428 w 1364782"/>
                    <a:gd name="connsiteY68" fmla="*/ 1356472 h 1601507"/>
                    <a:gd name="connsiteX69" fmla="*/ 438663 w 1364782"/>
                    <a:gd name="connsiteY69" fmla="*/ 1362448 h 1601507"/>
                    <a:gd name="connsiteX70" fmla="*/ 420734 w 1364782"/>
                    <a:gd name="connsiteY70" fmla="*/ 1368425 h 1601507"/>
                    <a:gd name="connsiteX71" fmla="*/ 402804 w 1364782"/>
                    <a:gd name="connsiteY71" fmla="*/ 1458072 h 1601507"/>
                    <a:gd name="connsiteX72" fmla="*/ 325110 w 1364782"/>
                    <a:gd name="connsiteY72" fmla="*/ 1446119 h 1601507"/>
                    <a:gd name="connsiteX73" fmla="*/ 289251 w 1364782"/>
                    <a:gd name="connsiteY73" fmla="*/ 1434166 h 1601507"/>
                    <a:gd name="connsiteX74" fmla="*/ 271322 w 1364782"/>
                    <a:gd name="connsiteY74" fmla="*/ 1428190 h 1601507"/>
                    <a:gd name="connsiteX75" fmla="*/ 265346 w 1364782"/>
                    <a:gd name="connsiteY75" fmla="*/ 1446119 h 1601507"/>
                    <a:gd name="connsiteX76" fmla="*/ 271322 w 1364782"/>
                    <a:gd name="connsiteY76" fmla="*/ 1493931 h 1601507"/>
                    <a:gd name="connsiteX77" fmla="*/ 289251 w 1364782"/>
                    <a:gd name="connsiteY77" fmla="*/ 1511860 h 1601507"/>
                    <a:gd name="connsiteX78" fmla="*/ 325110 w 1364782"/>
                    <a:gd name="connsiteY78" fmla="*/ 1535766 h 1601507"/>
                    <a:gd name="connsiteX79" fmla="*/ 349016 w 1364782"/>
                    <a:gd name="connsiteY79" fmla="*/ 1541742 h 1601507"/>
                    <a:gd name="connsiteX80" fmla="*/ 366946 w 1364782"/>
                    <a:gd name="connsiteY80" fmla="*/ 1547719 h 1601507"/>
                    <a:gd name="connsiteX81" fmla="*/ 486475 w 1364782"/>
                    <a:gd name="connsiteY81" fmla="*/ 1559672 h 1601507"/>
                    <a:gd name="connsiteX82" fmla="*/ 462569 w 1364782"/>
                    <a:gd name="connsiteY82" fmla="*/ 1565648 h 1601507"/>
                    <a:gd name="connsiteX83" fmla="*/ 408781 w 1364782"/>
                    <a:gd name="connsiteY83" fmla="*/ 1559672 h 1601507"/>
                    <a:gd name="connsiteX84" fmla="*/ 372922 w 1364782"/>
                    <a:gd name="connsiteY84" fmla="*/ 1547719 h 1601507"/>
                    <a:gd name="connsiteX85" fmla="*/ 354993 w 1364782"/>
                    <a:gd name="connsiteY85" fmla="*/ 1541742 h 1601507"/>
                    <a:gd name="connsiteX86" fmla="*/ 325110 w 1364782"/>
                    <a:gd name="connsiteY86" fmla="*/ 1529790 h 1601507"/>
                    <a:gd name="connsiteX87" fmla="*/ 247416 w 1364782"/>
                    <a:gd name="connsiteY87" fmla="*/ 1517837 h 1601507"/>
                    <a:gd name="connsiteX88" fmla="*/ 229487 w 1364782"/>
                    <a:gd name="connsiteY88" fmla="*/ 1523813 h 1601507"/>
                    <a:gd name="connsiteX89" fmla="*/ 217534 w 1364782"/>
                    <a:gd name="connsiteY89" fmla="*/ 1559672 h 1601507"/>
                    <a:gd name="connsiteX90" fmla="*/ 211557 w 1364782"/>
                    <a:gd name="connsiteY90" fmla="*/ 1595531 h 1601507"/>
                    <a:gd name="connsiteX91" fmla="*/ 187651 w 1364782"/>
                    <a:gd name="connsiteY91" fmla="*/ 1601507 h 1601507"/>
                    <a:gd name="connsiteX92" fmla="*/ 92028 w 1364782"/>
                    <a:gd name="connsiteY92" fmla="*/ 1595531 h 1601507"/>
                    <a:gd name="connsiteX93" fmla="*/ 88200 w 1364782"/>
                    <a:gd name="connsiteY93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94475 w 1364782"/>
                    <a:gd name="connsiteY45" fmla="*/ 705037 h 1601507"/>
                    <a:gd name="connsiteX46" fmla="*/ 988498 w 1364782"/>
                    <a:gd name="connsiteY46" fmla="*/ 722966 h 1601507"/>
                    <a:gd name="connsiteX47" fmla="*/ 958616 w 1364782"/>
                    <a:gd name="connsiteY47" fmla="*/ 764801 h 1601507"/>
                    <a:gd name="connsiteX48" fmla="*/ 928734 w 1364782"/>
                    <a:gd name="connsiteY48" fmla="*/ 818590 h 1601507"/>
                    <a:gd name="connsiteX49" fmla="*/ 892875 w 1364782"/>
                    <a:gd name="connsiteY49" fmla="*/ 878354 h 1601507"/>
                    <a:gd name="connsiteX50" fmla="*/ 880922 w 1364782"/>
                    <a:gd name="connsiteY50" fmla="*/ 896284 h 1601507"/>
                    <a:gd name="connsiteX51" fmla="*/ 862993 w 1364782"/>
                    <a:gd name="connsiteY51" fmla="*/ 908237 h 1601507"/>
                    <a:gd name="connsiteX52" fmla="*/ 809204 w 1364782"/>
                    <a:gd name="connsiteY52" fmla="*/ 968001 h 1601507"/>
                    <a:gd name="connsiteX53" fmla="*/ 743463 w 1364782"/>
                    <a:gd name="connsiteY53" fmla="*/ 1027766 h 1601507"/>
                    <a:gd name="connsiteX54" fmla="*/ 725534 w 1364782"/>
                    <a:gd name="connsiteY54" fmla="*/ 1045695 h 1601507"/>
                    <a:gd name="connsiteX55" fmla="*/ 701628 w 1364782"/>
                    <a:gd name="connsiteY55" fmla="*/ 1081554 h 1601507"/>
                    <a:gd name="connsiteX56" fmla="*/ 677722 w 1364782"/>
                    <a:gd name="connsiteY56" fmla="*/ 1123390 h 1601507"/>
                    <a:gd name="connsiteX57" fmla="*/ 671746 w 1364782"/>
                    <a:gd name="connsiteY57" fmla="*/ 1141319 h 1601507"/>
                    <a:gd name="connsiteX58" fmla="*/ 647840 w 1364782"/>
                    <a:gd name="connsiteY58" fmla="*/ 1177178 h 1601507"/>
                    <a:gd name="connsiteX59" fmla="*/ 641863 w 1364782"/>
                    <a:gd name="connsiteY59" fmla="*/ 1195107 h 1601507"/>
                    <a:gd name="connsiteX60" fmla="*/ 623934 w 1364782"/>
                    <a:gd name="connsiteY60" fmla="*/ 1207060 h 1601507"/>
                    <a:gd name="connsiteX61" fmla="*/ 588075 w 1364782"/>
                    <a:gd name="connsiteY61" fmla="*/ 1260848 h 1601507"/>
                    <a:gd name="connsiteX62" fmla="*/ 576122 w 1364782"/>
                    <a:gd name="connsiteY62" fmla="*/ 1278778 h 1601507"/>
                    <a:gd name="connsiteX63" fmla="*/ 564169 w 1364782"/>
                    <a:gd name="connsiteY63" fmla="*/ 1296707 h 1601507"/>
                    <a:gd name="connsiteX64" fmla="*/ 558193 w 1364782"/>
                    <a:gd name="connsiteY64" fmla="*/ 1314637 h 1601507"/>
                    <a:gd name="connsiteX65" fmla="*/ 564169 w 1364782"/>
                    <a:gd name="connsiteY65" fmla="*/ 1338542 h 1601507"/>
                    <a:gd name="connsiteX66" fmla="*/ 540263 w 1364782"/>
                    <a:gd name="connsiteY66" fmla="*/ 1344519 h 1601507"/>
                    <a:gd name="connsiteX67" fmla="*/ 498428 w 1364782"/>
                    <a:gd name="connsiteY67" fmla="*/ 1356472 h 1601507"/>
                    <a:gd name="connsiteX68" fmla="*/ 438663 w 1364782"/>
                    <a:gd name="connsiteY68" fmla="*/ 1362448 h 1601507"/>
                    <a:gd name="connsiteX69" fmla="*/ 420734 w 1364782"/>
                    <a:gd name="connsiteY69" fmla="*/ 1368425 h 1601507"/>
                    <a:gd name="connsiteX70" fmla="*/ 402804 w 1364782"/>
                    <a:gd name="connsiteY70" fmla="*/ 1458072 h 1601507"/>
                    <a:gd name="connsiteX71" fmla="*/ 325110 w 1364782"/>
                    <a:gd name="connsiteY71" fmla="*/ 1446119 h 1601507"/>
                    <a:gd name="connsiteX72" fmla="*/ 289251 w 1364782"/>
                    <a:gd name="connsiteY72" fmla="*/ 1434166 h 1601507"/>
                    <a:gd name="connsiteX73" fmla="*/ 271322 w 1364782"/>
                    <a:gd name="connsiteY73" fmla="*/ 1428190 h 1601507"/>
                    <a:gd name="connsiteX74" fmla="*/ 265346 w 1364782"/>
                    <a:gd name="connsiteY74" fmla="*/ 1446119 h 1601507"/>
                    <a:gd name="connsiteX75" fmla="*/ 271322 w 1364782"/>
                    <a:gd name="connsiteY75" fmla="*/ 1493931 h 1601507"/>
                    <a:gd name="connsiteX76" fmla="*/ 289251 w 1364782"/>
                    <a:gd name="connsiteY76" fmla="*/ 1511860 h 1601507"/>
                    <a:gd name="connsiteX77" fmla="*/ 325110 w 1364782"/>
                    <a:gd name="connsiteY77" fmla="*/ 1535766 h 1601507"/>
                    <a:gd name="connsiteX78" fmla="*/ 349016 w 1364782"/>
                    <a:gd name="connsiteY78" fmla="*/ 1541742 h 1601507"/>
                    <a:gd name="connsiteX79" fmla="*/ 366946 w 1364782"/>
                    <a:gd name="connsiteY79" fmla="*/ 1547719 h 1601507"/>
                    <a:gd name="connsiteX80" fmla="*/ 486475 w 1364782"/>
                    <a:gd name="connsiteY80" fmla="*/ 1559672 h 1601507"/>
                    <a:gd name="connsiteX81" fmla="*/ 462569 w 1364782"/>
                    <a:gd name="connsiteY81" fmla="*/ 1565648 h 1601507"/>
                    <a:gd name="connsiteX82" fmla="*/ 408781 w 1364782"/>
                    <a:gd name="connsiteY82" fmla="*/ 1559672 h 1601507"/>
                    <a:gd name="connsiteX83" fmla="*/ 372922 w 1364782"/>
                    <a:gd name="connsiteY83" fmla="*/ 1547719 h 1601507"/>
                    <a:gd name="connsiteX84" fmla="*/ 354993 w 1364782"/>
                    <a:gd name="connsiteY84" fmla="*/ 1541742 h 1601507"/>
                    <a:gd name="connsiteX85" fmla="*/ 325110 w 1364782"/>
                    <a:gd name="connsiteY85" fmla="*/ 1529790 h 1601507"/>
                    <a:gd name="connsiteX86" fmla="*/ 247416 w 1364782"/>
                    <a:gd name="connsiteY86" fmla="*/ 1517837 h 1601507"/>
                    <a:gd name="connsiteX87" fmla="*/ 229487 w 1364782"/>
                    <a:gd name="connsiteY87" fmla="*/ 1523813 h 1601507"/>
                    <a:gd name="connsiteX88" fmla="*/ 217534 w 1364782"/>
                    <a:gd name="connsiteY88" fmla="*/ 1559672 h 1601507"/>
                    <a:gd name="connsiteX89" fmla="*/ 211557 w 1364782"/>
                    <a:gd name="connsiteY89" fmla="*/ 1595531 h 1601507"/>
                    <a:gd name="connsiteX90" fmla="*/ 187651 w 1364782"/>
                    <a:gd name="connsiteY90" fmla="*/ 1601507 h 1601507"/>
                    <a:gd name="connsiteX91" fmla="*/ 92028 w 1364782"/>
                    <a:gd name="connsiteY91" fmla="*/ 1595531 h 1601507"/>
                    <a:gd name="connsiteX92" fmla="*/ 88200 w 1364782"/>
                    <a:gd name="connsiteY92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88498 w 1364782"/>
                    <a:gd name="connsiteY45" fmla="*/ 722966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28734 w 1364782"/>
                    <a:gd name="connsiteY46" fmla="*/ 818590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40454 w 1364782"/>
                    <a:gd name="connsiteY48" fmla="*/ 822465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19981 w 1364782"/>
                    <a:gd name="connsiteY31" fmla="*/ 65554 h 1601507"/>
                    <a:gd name="connsiteX32" fmla="*/ 1180960 w 1364782"/>
                    <a:gd name="connsiteY32" fmla="*/ 29789 h 1601507"/>
                    <a:gd name="connsiteX33" fmla="*/ 1331352 w 1364782"/>
                    <a:gd name="connsiteY33" fmla="*/ 0 h 1601507"/>
                    <a:gd name="connsiteX34" fmla="*/ 1314729 w 1364782"/>
                    <a:gd name="connsiteY34" fmla="*/ 84791 h 1601507"/>
                    <a:gd name="connsiteX35" fmla="*/ 1364782 w 1364782"/>
                    <a:gd name="connsiteY35" fmla="*/ 89695 h 1601507"/>
                    <a:gd name="connsiteX36" fmla="*/ 1343491 w 1364782"/>
                    <a:gd name="connsiteY36" fmla="*/ 163746 h 1601507"/>
                    <a:gd name="connsiteX37" fmla="*/ 1341110 w 1364782"/>
                    <a:gd name="connsiteY37" fmla="*/ 201192 h 1601507"/>
                    <a:gd name="connsiteX38" fmla="*/ 1305344 w 1364782"/>
                    <a:gd name="connsiteY38" fmla="*/ 309610 h 1601507"/>
                    <a:gd name="connsiteX39" fmla="*/ 1206173 w 1364782"/>
                    <a:gd name="connsiteY39" fmla="*/ 450523 h 1601507"/>
                    <a:gd name="connsiteX40" fmla="*/ 1253564 w 1364782"/>
                    <a:gd name="connsiteY40" fmla="*/ 425685 h 1601507"/>
                    <a:gd name="connsiteX41" fmla="*/ 1178578 w 1364782"/>
                    <a:gd name="connsiteY41" fmla="*/ 518181 h 1601507"/>
                    <a:gd name="connsiteX42" fmla="*/ 1168680 w 1364782"/>
                    <a:gd name="connsiteY42" fmla="*/ 566410 h 1601507"/>
                    <a:gd name="connsiteX43" fmla="*/ 1081648 w 1364782"/>
                    <a:gd name="connsiteY43" fmla="*/ 640370 h 1601507"/>
                    <a:gd name="connsiteX44" fmla="*/ 1017073 w 1364782"/>
                    <a:gd name="connsiteY44" fmla="*/ 722966 h 1601507"/>
                    <a:gd name="connsiteX45" fmla="*/ 950166 w 1364782"/>
                    <a:gd name="connsiteY45" fmla="*/ 804302 h 1601507"/>
                    <a:gd name="connsiteX46" fmla="*/ 816675 w 1364782"/>
                    <a:gd name="connsiteY46" fmla="*/ 725954 h 1601507"/>
                    <a:gd name="connsiteX47" fmla="*/ 940454 w 1364782"/>
                    <a:gd name="connsiteY47" fmla="*/ 822465 h 1601507"/>
                    <a:gd name="connsiteX48" fmla="*/ 862993 w 1364782"/>
                    <a:gd name="connsiteY48" fmla="*/ 908237 h 1601507"/>
                    <a:gd name="connsiteX49" fmla="*/ 809204 w 1364782"/>
                    <a:gd name="connsiteY49" fmla="*/ 968001 h 1601507"/>
                    <a:gd name="connsiteX50" fmla="*/ 743463 w 1364782"/>
                    <a:gd name="connsiteY50" fmla="*/ 1027766 h 1601507"/>
                    <a:gd name="connsiteX51" fmla="*/ 725534 w 1364782"/>
                    <a:gd name="connsiteY51" fmla="*/ 1045695 h 1601507"/>
                    <a:gd name="connsiteX52" fmla="*/ 701628 w 1364782"/>
                    <a:gd name="connsiteY52" fmla="*/ 1081554 h 1601507"/>
                    <a:gd name="connsiteX53" fmla="*/ 677722 w 1364782"/>
                    <a:gd name="connsiteY53" fmla="*/ 1123390 h 1601507"/>
                    <a:gd name="connsiteX54" fmla="*/ 671746 w 1364782"/>
                    <a:gd name="connsiteY54" fmla="*/ 1141319 h 1601507"/>
                    <a:gd name="connsiteX55" fmla="*/ 647840 w 1364782"/>
                    <a:gd name="connsiteY55" fmla="*/ 1177178 h 1601507"/>
                    <a:gd name="connsiteX56" fmla="*/ 641863 w 1364782"/>
                    <a:gd name="connsiteY56" fmla="*/ 1195107 h 1601507"/>
                    <a:gd name="connsiteX57" fmla="*/ 623934 w 1364782"/>
                    <a:gd name="connsiteY57" fmla="*/ 1207060 h 1601507"/>
                    <a:gd name="connsiteX58" fmla="*/ 588075 w 1364782"/>
                    <a:gd name="connsiteY58" fmla="*/ 1260848 h 1601507"/>
                    <a:gd name="connsiteX59" fmla="*/ 576122 w 1364782"/>
                    <a:gd name="connsiteY59" fmla="*/ 1278778 h 1601507"/>
                    <a:gd name="connsiteX60" fmla="*/ 564169 w 1364782"/>
                    <a:gd name="connsiteY60" fmla="*/ 1296707 h 1601507"/>
                    <a:gd name="connsiteX61" fmla="*/ 558193 w 1364782"/>
                    <a:gd name="connsiteY61" fmla="*/ 1314637 h 1601507"/>
                    <a:gd name="connsiteX62" fmla="*/ 564169 w 1364782"/>
                    <a:gd name="connsiteY62" fmla="*/ 1338542 h 1601507"/>
                    <a:gd name="connsiteX63" fmla="*/ 540263 w 1364782"/>
                    <a:gd name="connsiteY63" fmla="*/ 1344519 h 1601507"/>
                    <a:gd name="connsiteX64" fmla="*/ 498428 w 1364782"/>
                    <a:gd name="connsiteY64" fmla="*/ 1356472 h 1601507"/>
                    <a:gd name="connsiteX65" fmla="*/ 438663 w 1364782"/>
                    <a:gd name="connsiteY65" fmla="*/ 1362448 h 1601507"/>
                    <a:gd name="connsiteX66" fmla="*/ 420734 w 1364782"/>
                    <a:gd name="connsiteY66" fmla="*/ 1368425 h 1601507"/>
                    <a:gd name="connsiteX67" fmla="*/ 402804 w 1364782"/>
                    <a:gd name="connsiteY67" fmla="*/ 1458072 h 1601507"/>
                    <a:gd name="connsiteX68" fmla="*/ 325110 w 1364782"/>
                    <a:gd name="connsiteY68" fmla="*/ 1446119 h 1601507"/>
                    <a:gd name="connsiteX69" fmla="*/ 289251 w 1364782"/>
                    <a:gd name="connsiteY69" fmla="*/ 1434166 h 1601507"/>
                    <a:gd name="connsiteX70" fmla="*/ 271322 w 1364782"/>
                    <a:gd name="connsiteY70" fmla="*/ 1428190 h 1601507"/>
                    <a:gd name="connsiteX71" fmla="*/ 265346 w 1364782"/>
                    <a:gd name="connsiteY71" fmla="*/ 1446119 h 1601507"/>
                    <a:gd name="connsiteX72" fmla="*/ 271322 w 1364782"/>
                    <a:gd name="connsiteY72" fmla="*/ 1493931 h 1601507"/>
                    <a:gd name="connsiteX73" fmla="*/ 289251 w 1364782"/>
                    <a:gd name="connsiteY73" fmla="*/ 1511860 h 1601507"/>
                    <a:gd name="connsiteX74" fmla="*/ 325110 w 1364782"/>
                    <a:gd name="connsiteY74" fmla="*/ 1535766 h 1601507"/>
                    <a:gd name="connsiteX75" fmla="*/ 349016 w 1364782"/>
                    <a:gd name="connsiteY75" fmla="*/ 1541742 h 1601507"/>
                    <a:gd name="connsiteX76" fmla="*/ 366946 w 1364782"/>
                    <a:gd name="connsiteY76" fmla="*/ 1547719 h 1601507"/>
                    <a:gd name="connsiteX77" fmla="*/ 486475 w 1364782"/>
                    <a:gd name="connsiteY77" fmla="*/ 1559672 h 1601507"/>
                    <a:gd name="connsiteX78" fmla="*/ 462569 w 1364782"/>
                    <a:gd name="connsiteY78" fmla="*/ 1565648 h 1601507"/>
                    <a:gd name="connsiteX79" fmla="*/ 408781 w 1364782"/>
                    <a:gd name="connsiteY79" fmla="*/ 1559672 h 1601507"/>
                    <a:gd name="connsiteX80" fmla="*/ 372922 w 1364782"/>
                    <a:gd name="connsiteY80" fmla="*/ 1547719 h 1601507"/>
                    <a:gd name="connsiteX81" fmla="*/ 354993 w 1364782"/>
                    <a:gd name="connsiteY81" fmla="*/ 1541742 h 1601507"/>
                    <a:gd name="connsiteX82" fmla="*/ 325110 w 1364782"/>
                    <a:gd name="connsiteY82" fmla="*/ 1529790 h 1601507"/>
                    <a:gd name="connsiteX83" fmla="*/ 247416 w 1364782"/>
                    <a:gd name="connsiteY83" fmla="*/ 1517837 h 1601507"/>
                    <a:gd name="connsiteX84" fmla="*/ 229487 w 1364782"/>
                    <a:gd name="connsiteY84" fmla="*/ 1523813 h 1601507"/>
                    <a:gd name="connsiteX85" fmla="*/ 217534 w 1364782"/>
                    <a:gd name="connsiteY85" fmla="*/ 1559672 h 1601507"/>
                    <a:gd name="connsiteX86" fmla="*/ 211557 w 1364782"/>
                    <a:gd name="connsiteY86" fmla="*/ 1595531 h 1601507"/>
                    <a:gd name="connsiteX87" fmla="*/ 187651 w 1364782"/>
                    <a:gd name="connsiteY87" fmla="*/ 1601507 h 1601507"/>
                    <a:gd name="connsiteX88" fmla="*/ 92028 w 1364782"/>
                    <a:gd name="connsiteY88" fmla="*/ 1595531 h 1601507"/>
                    <a:gd name="connsiteX89" fmla="*/ 88200 w 1364782"/>
                    <a:gd name="connsiteY89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80960 w 1364782"/>
                    <a:gd name="connsiteY31" fmla="*/ 29789 h 1601507"/>
                    <a:gd name="connsiteX32" fmla="*/ 1331352 w 1364782"/>
                    <a:gd name="connsiteY32" fmla="*/ 0 h 1601507"/>
                    <a:gd name="connsiteX33" fmla="*/ 1314729 w 1364782"/>
                    <a:gd name="connsiteY33" fmla="*/ 84791 h 1601507"/>
                    <a:gd name="connsiteX34" fmla="*/ 1364782 w 1364782"/>
                    <a:gd name="connsiteY34" fmla="*/ 89695 h 1601507"/>
                    <a:gd name="connsiteX35" fmla="*/ 1343491 w 1364782"/>
                    <a:gd name="connsiteY35" fmla="*/ 163746 h 1601507"/>
                    <a:gd name="connsiteX36" fmla="*/ 1341110 w 1364782"/>
                    <a:gd name="connsiteY36" fmla="*/ 201192 h 1601507"/>
                    <a:gd name="connsiteX37" fmla="*/ 1305344 w 1364782"/>
                    <a:gd name="connsiteY37" fmla="*/ 309610 h 1601507"/>
                    <a:gd name="connsiteX38" fmla="*/ 1206173 w 1364782"/>
                    <a:gd name="connsiteY38" fmla="*/ 450523 h 1601507"/>
                    <a:gd name="connsiteX39" fmla="*/ 1253564 w 1364782"/>
                    <a:gd name="connsiteY39" fmla="*/ 425685 h 1601507"/>
                    <a:gd name="connsiteX40" fmla="*/ 1178578 w 1364782"/>
                    <a:gd name="connsiteY40" fmla="*/ 518181 h 1601507"/>
                    <a:gd name="connsiteX41" fmla="*/ 1168680 w 1364782"/>
                    <a:gd name="connsiteY41" fmla="*/ 566410 h 1601507"/>
                    <a:gd name="connsiteX42" fmla="*/ 1081648 w 1364782"/>
                    <a:gd name="connsiteY42" fmla="*/ 640370 h 1601507"/>
                    <a:gd name="connsiteX43" fmla="*/ 1017073 w 1364782"/>
                    <a:gd name="connsiteY43" fmla="*/ 722966 h 1601507"/>
                    <a:gd name="connsiteX44" fmla="*/ 950166 w 1364782"/>
                    <a:gd name="connsiteY44" fmla="*/ 804302 h 1601507"/>
                    <a:gd name="connsiteX45" fmla="*/ 816675 w 1364782"/>
                    <a:gd name="connsiteY45" fmla="*/ 725954 h 1601507"/>
                    <a:gd name="connsiteX46" fmla="*/ 940454 w 1364782"/>
                    <a:gd name="connsiteY46" fmla="*/ 822465 h 1601507"/>
                    <a:gd name="connsiteX47" fmla="*/ 862993 w 1364782"/>
                    <a:gd name="connsiteY47" fmla="*/ 908237 h 1601507"/>
                    <a:gd name="connsiteX48" fmla="*/ 809204 w 1364782"/>
                    <a:gd name="connsiteY48" fmla="*/ 968001 h 1601507"/>
                    <a:gd name="connsiteX49" fmla="*/ 743463 w 1364782"/>
                    <a:gd name="connsiteY49" fmla="*/ 1027766 h 1601507"/>
                    <a:gd name="connsiteX50" fmla="*/ 725534 w 1364782"/>
                    <a:gd name="connsiteY50" fmla="*/ 1045695 h 1601507"/>
                    <a:gd name="connsiteX51" fmla="*/ 701628 w 1364782"/>
                    <a:gd name="connsiteY51" fmla="*/ 1081554 h 1601507"/>
                    <a:gd name="connsiteX52" fmla="*/ 677722 w 1364782"/>
                    <a:gd name="connsiteY52" fmla="*/ 1123390 h 1601507"/>
                    <a:gd name="connsiteX53" fmla="*/ 671746 w 1364782"/>
                    <a:gd name="connsiteY53" fmla="*/ 1141319 h 1601507"/>
                    <a:gd name="connsiteX54" fmla="*/ 647840 w 1364782"/>
                    <a:gd name="connsiteY54" fmla="*/ 1177178 h 1601507"/>
                    <a:gd name="connsiteX55" fmla="*/ 641863 w 1364782"/>
                    <a:gd name="connsiteY55" fmla="*/ 1195107 h 1601507"/>
                    <a:gd name="connsiteX56" fmla="*/ 623934 w 1364782"/>
                    <a:gd name="connsiteY56" fmla="*/ 1207060 h 1601507"/>
                    <a:gd name="connsiteX57" fmla="*/ 588075 w 1364782"/>
                    <a:gd name="connsiteY57" fmla="*/ 1260848 h 1601507"/>
                    <a:gd name="connsiteX58" fmla="*/ 576122 w 1364782"/>
                    <a:gd name="connsiteY58" fmla="*/ 1278778 h 1601507"/>
                    <a:gd name="connsiteX59" fmla="*/ 564169 w 1364782"/>
                    <a:gd name="connsiteY59" fmla="*/ 1296707 h 1601507"/>
                    <a:gd name="connsiteX60" fmla="*/ 558193 w 1364782"/>
                    <a:gd name="connsiteY60" fmla="*/ 1314637 h 1601507"/>
                    <a:gd name="connsiteX61" fmla="*/ 564169 w 1364782"/>
                    <a:gd name="connsiteY61" fmla="*/ 1338542 h 1601507"/>
                    <a:gd name="connsiteX62" fmla="*/ 540263 w 1364782"/>
                    <a:gd name="connsiteY62" fmla="*/ 1344519 h 1601507"/>
                    <a:gd name="connsiteX63" fmla="*/ 498428 w 1364782"/>
                    <a:gd name="connsiteY63" fmla="*/ 1356472 h 1601507"/>
                    <a:gd name="connsiteX64" fmla="*/ 438663 w 1364782"/>
                    <a:gd name="connsiteY64" fmla="*/ 1362448 h 1601507"/>
                    <a:gd name="connsiteX65" fmla="*/ 420734 w 1364782"/>
                    <a:gd name="connsiteY65" fmla="*/ 1368425 h 1601507"/>
                    <a:gd name="connsiteX66" fmla="*/ 402804 w 1364782"/>
                    <a:gd name="connsiteY66" fmla="*/ 1458072 h 1601507"/>
                    <a:gd name="connsiteX67" fmla="*/ 325110 w 1364782"/>
                    <a:gd name="connsiteY67" fmla="*/ 1446119 h 1601507"/>
                    <a:gd name="connsiteX68" fmla="*/ 289251 w 1364782"/>
                    <a:gd name="connsiteY68" fmla="*/ 1434166 h 1601507"/>
                    <a:gd name="connsiteX69" fmla="*/ 271322 w 1364782"/>
                    <a:gd name="connsiteY69" fmla="*/ 1428190 h 1601507"/>
                    <a:gd name="connsiteX70" fmla="*/ 265346 w 1364782"/>
                    <a:gd name="connsiteY70" fmla="*/ 1446119 h 1601507"/>
                    <a:gd name="connsiteX71" fmla="*/ 271322 w 1364782"/>
                    <a:gd name="connsiteY71" fmla="*/ 1493931 h 1601507"/>
                    <a:gd name="connsiteX72" fmla="*/ 289251 w 1364782"/>
                    <a:gd name="connsiteY72" fmla="*/ 1511860 h 1601507"/>
                    <a:gd name="connsiteX73" fmla="*/ 325110 w 1364782"/>
                    <a:gd name="connsiteY73" fmla="*/ 1535766 h 1601507"/>
                    <a:gd name="connsiteX74" fmla="*/ 349016 w 1364782"/>
                    <a:gd name="connsiteY74" fmla="*/ 1541742 h 1601507"/>
                    <a:gd name="connsiteX75" fmla="*/ 366946 w 1364782"/>
                    <a:gd name="connsiteY75" fmla="*/ 1547719 h 1601507"/>
                    <a:gd name="connsiteX76" fmla="*/ 486475 w 1364782"/>
                    <a:gd name="connsiteY76" fmla="*/ 1559672 h 1601507"/>
                    <a:gd name="connsiteX77" fmla="*/ 462569 w 1364782"/>
                    <a:gd name="connsiteY77" fmla="*/ 1565648 h 1601507"/>
                    <a:gd name="connsiteX78" fmla="*/ 408781 w 1364782"/>
                    <a:gd name="connsiteY78" fmla="*/ 1559672 h 1601507"/>
                    <a:gd name="connsiteX79" fmla="*/ 372922 w 1364782"/>
                    <a:gd name="connsiteY79" fmla="*/ 1547719 h 1601507"/>
                    <a:gd name="connsiteX80" fmla="*/ 354993 w 1364782"/>
                    <a:gd name="connsiteY80" fmla="*/ 1541742 h 1601507"/>
                    <a:gd name="connsiteX81" fmla="*/ 325110 w 1364782"/>
                    <a:gd name="connsiteY81" fmla="*/ 1529790 h 1601507"/>
                    <a:gd name="connsiteX82" fmla="*/ 247416 w 1364782"/>
                    <a:gd name="connsiteY82" fmla="*/ 1517837 h 1601507"/>
                    <a:gd name="connsiteX83" fmla="*/ 229487 w 1364782"/>
                    <a:gd name="connsiteY83" fmla="*/ 1523813 h 1601507"/>
                    <a:gd name="connsiteX84" fmla="*/ 217534 w 1364782"/>
                    <a:gd name="connsiteY84" fmla="*/ 1559672 h 1601507"/>
                    <a:gd name="connsiteX85" fmla="*/ 211557 w 1364782"/>
                    <a:gd name="connsiteY85" fmla="*/ 1595531 h 1601507"/>
                    <a:gd name="connsiteX86" fmla="*/ 187651 w 1364782"/>
                    <a:gd name="connsiteY86" fmla="*/ 1601507 h 1601507"/>
                    <a:gd name="connsiteX87" fmla="*/ 92028 w 1364782"/>
                    <a:gd name="connsiteY87" fmla="*/ 1595531 h 1601507"/>
                    <a:gd name="connsiteX88" fmla="*/ 88200 w 1364782"/>
                    <a:gd name="connsiteY88" fmla="*/ 1555003 h 160150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2513 w 1364782"/>
                    <a:gd name="connsiteY48" fmla="*/ 1041002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25534 w 1364782"/>
                    <a:gd name="connsiteY48" fmla="*/ 1047025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7840 w 1364782"/>
                    <a:gd name="connsiteY50" fmla="*/ 117850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16790 w 1364782"/>
                    <a:gd name="connsiteY52" fmla="*/ 122744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558193 w 1364782"/>
                    <a:gd name="connsiteY54" fmla="*/ 131596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38663 w 1364782"/>
                    <a:gd name="connsiteY57" fmla="*/ 1363778 h 1602837"/>
                    <a:gd name="connsiteX58" fmla="*/ 420734 w 1364782"/>
                    <a:gd name="connsiteY58" fmla="*/ 1369755 h 1602837"/>
                    <a:gd name="connsiteX59" fmla="*/ 402804 w 1364782"/>
                    <a:gd name="connsiteY59" fmla="*/ 1459402 h 1602837"/>
                    <a:gd name="connsiteX60" fmla="*/ 325110 w 1364782"/>
                    <a:gd name="connsiteY60" fmla="*/ 1447449 h 1602837"/>
                    <a:gd name="connsiteX61" fmla="*/ 289251 w 1364782"/>
                    <a:gd name="connsiteY61" fmla="*/ 1435496 h 1602837"/>
                    <a:gd name="connsiteX62" fmla="*/ 271322 w 1364782"/>
                    <a:gd name="connsiteY62" fmla="*/ 1429520 h 1602837"/>
                    <a:gd name="connsiteX63" fmla="*/ 265346 w 1364782"/>
                    <a:gd name="connsiteY63" fmla="*/ 1447449 h 1602837"/>
                    <a:gd name="connsiteX64" fmla="*/ 271322 w 1364782"/>
                    <a:gd name="connsiteY64" fmla="*/ 1495261 h 1602837"/>
                    <a:gd name="connsiteX65" fmla="*/ 289251 w 1364782"/>
                    <a:gd name="connsiteY65" fmla="*/ 1513190 h 1602837"/>
                    <a:gd name="connsiteX66" fmla="*/ 325110 w 1364782"/>
                    <a:gd name="connsiteY66" fmla="*/ 1537096 h 1602837"/>
                    <a:gd name="connsiteX67" fmla="*/ 349016 w 1364782"/>
                    <a:gd name="connsiteY67" fmla="*/ 1543072 h 1602837"/>
                    <a:gd name="connsiteX68" fmla="*/ 366946 w 1364782"/>
                    <a:gd name="connsiteY68" fmla="*/ 1549049 h 1602837"/>
                    <a:gd name="connsiteX69" fmla="*/ 486475 w 1364782"/>
                    <a:gd name="connsiteY69" fmla="*/ 1561002 h 1602837"/>
                    <a:gd name="connsiteX70" fmla="*/ 462569 w 1364782"/>
                    <a:gd name="connsiteY70" fmla="*/ 1566978 h 1602837"/>
                    <a:gd name="connsiteX71" fmla="*/ 408781 w 1364782"/>
                    <a:gd name="connsiteY71" fmla="*/ 1561002 h 1602837"/>
                    <a:gd name="connsiteX72" fmla="*/ 372922 w 1364782"/>
                    <a:gd name="connsiteY72" fmla="*/ 1549049 h 1602837"/>
                    <a:gd name="connsiteX73" fmla="*/ 354993 w 1364782"/>
                    <a:gd name="connsiteY73" fmla="*/ 1543072 h 1602837"/>
                    <a:gd name="connsiteX74" fmla="*/ 325110 w 1364782"/>
                    <a:gd name="connsiteY74" fmla="*/ 1531120 h 1602837"/>
                    <a:gd name="connsiteX75" fmla="*/ 247416 w 1364782"/>
                    <a:gd name="connsiteY75" fmla="*/ 1519167 h 1602837"/>
                    <a:gd name="connsiteX76" fmla="*/ 229487 w 1364782"/>
                    <a:gd name="connsiteY76" fmla="*/ 1525143 h 1602837"/>
                    <a:gd name="connsiteX77" fmla="*/ 217534 w 1364782"/>
                    <a:gd name="connsiteY77" fmla="*/ 1561002 h 1602837"/>
                    <a:gd name="connsiteX78" fmla="*/ 211557 w 1364782"/>
                    <a:gd name="connsiteY78" fmla="*/ 1596861 h 1602837"/>
                    <a:gd name="connsiteX79" fmla="*/ 187651 w 1364782"/>
                    <a:gd name="connsiteY79" fmla="*/ 1602837 h 1602837"/>
                    <a:gd name="connsiteX80" fmla="*/ 92028 w 1364782"/>
                    <a:gd name="connsiteY80" fmla="*/ 1596861 h 1602837"/>
                    <a:gd name="connsiteX81" fmla="*/ 88200 w 1364782"/>
                    <a:gd name="connsiteY81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20734 w 1364782"/>
                    <a:gd name="connsiteY57" fmla="*/ 1369755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18832 w 1364782"/>
                    <a:gd name="connsiteY56" fmla="*/ 1348230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18832 w 1364782"/>
                    <a:gd name="connsiteY55" fmla="*/ 1348230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4393 w 1364782"/>
                    <a:gd name="connsiteY54" fmla="*/ 1337398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9779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65346 w 1364782"/>
                    <a:gd name="connsiteY60" fmla="*/ 1447449 h 1602837"/>
                    <a:gd name="connsiteX61" fmla="*/ 271322 w 1364782"/>
                    <a:gd name="connsiteY61" fmla="*/ 1495261 h 1602837"/>
                    <a:gd name="connsiteX62" fmla="*/ 289251 w 1364782"/>
                    <a:gd name="connsiteY62" fmla="*/ 1513190 h 1602837"/>
                    <a:gd name="connsiteX63" fmla="*/ 325110 w 1364782"/>
                    <a:gd name="connsiteY63" fmla="*/ 1537096 h 1602837"/>
                    <a:gd name="connsiteX64" fmla="*/ 349016 w 1364782"/>
                    <a:gd name="connsiteY64" fmla="*/ 1543072 h 1602837"/>
                    <a:gd name="connsiteX65" fmla="*/ 366946 w 1364782"/>
                    <a:gd name="connsiteY65" fmla="*/ 1549049 h 1602837"/>
                    <a:gd name="connsiteX66" fmla="*/ 486475 w 1364782"/>
                    <a:gd name="connsiteY66" fmla="*/ 1561002 h 1602837"/>
                    <a:gd name="connsiteX67" fmla="*/ 462569 w 1364782"/>
                    <a:gd name="connsiteY67" fmla="*/ 1566978 h 1602837"/>
                    <a:gd name="connsiteX68" fmla="*/ 408781 w 1364782"/>
                    <a:gd name="connsiteY68" fmla="*/ 1561002 h 1602837"/>
                    <a:gd name="connsiteX69" fmla="*/ 372922 w 1364782"/>
                    <a:gd name="connsiteY69" fmla="*/ 1549049 h 1602837"/>
                    <a:gd name="connsiteX70" fmla="*/ 354993 w 1364782"/>
                    <a:gd name="connsiteY70" fmla="*/ 1543072 h 1602837"/>
                    <a:gd name="connsiteX71" fmla="*/ 325110 w 1364782"/>
                    <a:gd name="connsiteY71" fmla="*/ 1531120 h 1602837"/>
                    <a:gd name="connsiteX72" fmla="*/ 247416 w 1364782"/>
                    <a:gd name="connsiteY72" fmla="*/ 1519167 h 1602837"/>
                    <a:gd name="connsiteX73" fmla="*/ 229487 w 1364782"/>
                    <a:gd name="connsiteY73" fmla="*/ 1525143 h 1602837"/>
                    <a:gd name="connsiteX74" fmla="*/ 217534 w 1364782"/>
                    <a:gd name="connsiteY74" fmla="*/ 1561002 h 1602837"/>
                    <a:gd name="connsiteX75" fmla="*/ 211557 w 1364782"/>
                    <a:gd name="connsiteY75" fmla="*/ 1596861 h 1602837"/>
                    <a:gd name="connsiteX76" fmla="*/ 187651 w 1364782"/>
                    <a:gd name="connsiteY76" fmla="*/ 1602837 h 1602837"/>
                    <a:gd name="connsiteX77" fmla="*/ 92028 w 1364782"/>
                    <a:gd name="connsiteY77" fmla="*/ 1596861 h 1602837"/>
                    <a:gd name="connsiteX78" fmla="*/ 88200 w 1364782"/>
                    <a:gd name="connsiteY78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65346 w 1364782"/>
                    <a:gd name="connsiteY59" fmla="*/ 1447449 h 1602837"/>
                    <a:gd name="connsiteX60" fmla="*/ 271322 w 1364782"/>
                    <a:gd name="connsiteY60" fmla="*/ 1495261 h 1602837"/>
                    <a:gd name="connsiteX61" fmla="*/ 289251 w 1364782"/>
                    <a:gd name="connsiteY61" fmla="*/ 1513190 h 1602837"/>
                    <a:gd name="connsiteX62" fmla="*/ 325110 w 1364782"/>
                    <a:gd name="connsiteY62" fmla="*/ 1537096 h 1602837"/>
                    <a:gd name="connsiteX63" fmla="*/ 349016 w 1364782"/>
                    <a:gd name="connsiteY63" fmla="*/ 1543072 h 1602837"/>
                    <a:gd name="connsiteX64" fmla="*/ 366946 w 1364782"/>
                    <a:gd name="connsiteY64" fmla="*/ 1549049 h 1602837"/>
                    <a:gd name="connsiteX65" fmla="*/ 486475 w 1364782"/>
                    <a:gd name="connsiteY65" fmla="*/ 1561002 h 1602837"/>
                    <a:gd name="connsiteX66" fmla="*/ 462569 w 1364782"/>
                    <a:gd name="connsiteY66" fmla="*/ 1566978 h 1602837"/>
                    <a:gd name="connsiteX67" fmla="*/ 408781 w 1364782"/>
                    <a:gd name="connsiteY67" fmla="*/ 1561002 h 1602837"/>
                    <a:gd name="connsiteX68" fmla="*/ 372922 w 1364782"/>
                    <a:gd name="connsiteY68" fmla="*/ 1549049 h 1602837"/>
                    <a:gd name="connsiteX69" fmla="*/ 354993 w 1364782"/>
                    <a:gd name="connsiteY69" fmla="*/ 1543072 h 1602837"/>
                    <a:gd name="connsiteX70" fmla="*/ 325110 w 1364782"/>
                    <a:gd name="connsiteY70" fmla="*/ 1531120 h 1602837"/>
                    <a:gd name="connsiteX71" fmla="*/ 247416 w 1364782"/>
                    <a:gd name="connsiteY71" fmla="*/ 1519167 h 1602837"/>
                    <a:gd name="connsiteX72" fmla="*/ 229487 w 1364782"/>
                    <a:gd name="connsiteY72" fmla="*/ 1525143 h 1602837"/>
                    <a:gd name="connsiteX73" fmla="*/ 217534 w 1364782"/>
                    <a:gd name="connsiteY73" fmla="*/ 1561002 h 1602837"/>
                    <a:gd name="connsiteX74" fmla="*/ 211557 w 1364782"/>
                    <a:gd name="connsiteY74" fmla="*/ 1596861 h 1602837"/>
                    <a:gd name="connsiteX75" fmla="*/ 187651 w 1364782"/>
                    <a:gd name="connsiteY75" fmla="*/ 1602837 h 1602837"/>
                    <a:gd name="connsiteX76" fmla="*/ 92028 w 1364782"/>
                    <a:gd name="connsiteY76" fmla="*/ 1596861 h 1602837"/>
                    <a:gd name="connsiteX77" fmla="*/ 88200 w 1364782"/>
                    <a:gd name="connsiteY7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71322 w 1364782"/>
                    <a:gd name="connsiteY59" fmla="*/ 1495261 h 1602837"/>
                    <a:gd name="connsiteX60" fmla="*/ 289251 w 1364782"/>
                    <a:gd name="connsiteY60" fmla="*/ 1513190 h 1602837"/>
                    <a:gd name="connsiteX61" fmla="*/ 325110 w 1364782"/>
                    <a:gd name="connsiteY61" fmla="*/ 1537096 h 1602837"/>
                    <a:gd name="connsiteX62" fmla="*/ 349016 w 1364782"/>
                    <a:gd name="connsiteY62" fmla="*/ 1543072 h 1602837"/>
                    <a:gd name="connsiteX63" fmla="*/ 366946 w 1364782"/>
                    <a:gd name="connsiteY63" fmla="*/ 1549049 h 1602837"/>
                    <a:gd name="connsiteX64" fmla="*/ 486475 w 1364782"/>
                    <a:gd name="connsiteY64" fmla="*/ 1561002 h 1602837"/>
                    <a:gd name="connsiteX65" fmla="*/ 462569 w 1364782"/>
                    <a:gd name="connsiteY65" fmla="*/ 1566978 h 1602837"/>
                    <a:gd name="connsiteX66" fmla="*/ 408781 w 1364782"/>
                    <a:gd name="connsiteY66" fmla="*/ 1561002 h 1602837"/>
                    <a:gd name="connsiteX67" fmla="*/ 372922 w 1364782"/>
                    <a:gd name="connsiteY67" fmla="*/ 1549049 h 1602837"/>
                    <a:gd name="connsiteX68" fmla="*/ 354993 w 1364782"/>
                    <a:gd name="connsiteY68" fmla="*/ 1543072 h 1602837"/>
                    <a:gd name="connsiteX69" fmla="*/ 325110 w 1364782"/>
                    <a:gd name="connsiteY69" fmla="*/ 1531120 h 1602837"/>
                    <a:gd name="connsiteX70" fmla="*/ 247416 w 1364782"/>
                    <a:gd name="connsiteY70" fmla="*/ 1519167 h 1602837"/>
                    <a:gd name="connsiteX71" fmla="*/ 229487 w 1364782"/>
                    <a:gd name="connsiteY71" fmla="*/ 1525143 h 1602837"/>
                    <a:gd name="connsiteX72" fmla="*/ 217534 w 1364782"/>
                    <a:gd name="connsiteY72" fmla="*/ 1561002 h 1602837"/>
                    <a:gd name="connsiteX73" fmla="*/ 211557 w 1364782"/>
                    <a:gd name="connsiteY73" fmla="*/ 1596861 h 1602837"/>
                    <a:gd name="connsiteX74" fmla="*/ 187651 w 1364782"/>
                    <a:gd name="connsiteY74" fmla="*/ 1602837 h 1602837"/>
                    <a:gd name="connsiteX75" fmla="*/ 92028 w 1364782"/>
                    <a:gd name="connsiteY75" fmla="*/ 1596861 h 1602837"/>
                    <a:gd name="connsiteX76" fmla="*/ 88200 w 1364782"/>
                    <a:gd name="connsiteY7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271322 w 1364782"/>
                    <a:gd name="connsiteY58" fmla="*/ 1495261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66887 w 1364782"/>
                    <a:gd name="connsiteY67" fmla="*/ 1464491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25110 w 1364782"/>
                    <a:gd name="connsiteY67" fmla="*/ 1531120 h 1602837"/>
                    <a:gd name="connsiteX68" fmla="*/ 247416 w 1364782"/>
                    <a:gd name="connsiteY68" fmla="*/ 1519167 h 1602837"/>
                    <a:gd name="connsiteX69" fmla="*/ 229487 w 1364782"/>
                    <a:gd name="connsiteY69" fmla="*/ 1525143 h 1602837"/>
                    <a:gd name="connsiteX70" fmla="*/ 217534 w 1364782"/>
                    <a:gd name="connsiteY70" fmla="*/ 1561002 h 1602837"/>
                    <a:gd name="connsiteX71" fmla="*/ 211557 w 1364782"/>
                    <a:gd name="connsiteY71" fmla="*/ 1596861 h 1602837"/>
                    <a:gd name="connsiteX72" fmla="*/ 187651 w 1364782"/>
                    <a:gd name="connsiteY72" fmla="*/ 1602837 h 1602837"/>
                    <a:gd name="connsiteX73" fmla="*/ 92028 w 1364782"/>
                    <a:gd name="connsiteY73" fmla="*/ 1596861 h 1602837"/>
                    <a:gd name="connsiteX74" fmla="*/ 88200 w 1364782"/>
                    <a:gd name="connsiteY7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47416 w 1364782"/>
                    <a:gd name="connsiteY67" fmla="*/ 1519167 h 1602837"/>
                    <a:gd name="connsiteX68" fmla="*/ 229487 w 1364782"/>
                    <a:gd name="connsiteY68" fmla="*/ 1525143 h 1602837"/>
                    <a:gd name="connsiteX69" fmla="*/ 217534 w 1364782"/>
                    <a:gd name="connsiteY69" fmla="*/ 1561002 h 1602837"/>
                    <a:gd name="connsiteX70" fmla="*/ 211557 w 1364782"/>
                    <a:gd name="connsiteY70" fmla="*/ 1596861 h 1602837"/>
                    <a:gd name="connsiteX71" fmla="*/ 187651 w 1364782"/>
                    <a:gd name="connsiteY71" fmla="*/ 1602837 h 1602837"/>
                    <a:gd name="connsiteX72" fmla="*/ 92028 w 1364782"/>
                    <a:gd name="connsiteY72" fmla="*/ 1596861 h 1602837"/>
                    <a:gd name="connsiteX73" fmla="*/ 88200 w 1364782"/>
                    <a:gd name="connsiteY7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49016 w 1364782"/>
                    <a:gd name="connsiteY60" fmla="*/ 1543072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596666 w 1364782"/>
                    <a:gd name="connsiteY60" fmla="*/ 1502591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66946 w 1364782"/>
                    <a:gd name="connsiteY60" fmla="*/ 1549049 h 1602837"/>
                    <a:gd name="connsiteX61" fmla="*/ 486475 w 1364782"/>
                    <a:gd name="connsiteY61" fmla="*/ 1561002 h 1602837"/>
                    <a:gd name="connsiteX62" fmla="*/ 462569 w 1364782"/>
                    <a:gd name="connsiteY62" fmla="*/ 1566978 h 1602837"/>
                    <a:gd name="connsiteX63" fmla="*/ 408781 w 1364782"/>
                    <a:gd name="connsiteY63" fmla="*/ 1561002 h 1602837"/>
                    <a:gd name="connsiteX64" fmla="*/ 372922 w 1364782"/>
                    <a:gd name="connsiteY64" fmla="*/ 1549049 h 1602837"/>
                    <a:gd name="connsiteX65" fmla="*/ 247416 w 1364782"/>
                    <a:gd name="connsiteY65" fmla="*/ 1519167 h 1602837"/>
                    <a:gd name="connsiteX66" fmla="*/ 229487 w 1364782"/>
                    <a:gd name="connsiteY66" fmla="*/ 1525143 h 1602837"/>
                    <a:gd name="connsiteX67" fmla="*/ 217534 w 1364782"/>
                    <a:gd name="connsiteY67" fmla="*/ 1561002 h 1602837"/>
                    <a:gd name="connsiteX68" fmla="*/ 211557 w 1364782"/>
                    <a:gd name="connsiteY68" fmla="*/ 1596861 h 1602837"/>
                    <a:gd name="connsiteX69" fmla="*/ 187651 w 1364782"/>
                    <a:gd name="connsiteY69" fmla="*/ 1602837 h 1602837"/>
                    <a:gd name="connsiteX70" fmla="*/ 92028 w 1364782"/>
                    <a:gd name="connsiteY70" fmla="*/ 1596861 h 1602837"/>
                    <a:gd name="connsiteX71" fmla="*/ 88200 w 1364782"/>
                    <a:gd name="connsiteY71" fmla="*/ 1556333 h 160283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366946 w 1364782"/>
                    <a:gd name="connsiteY60" fmla="*/ 1549049 h 1661347"/>
                    <a:gd name="connsiteX61" fmla="*/ 486475 w 1364782"/>
                    <a:gd name="connsiteY61" fmla="*/ 1561002 h 1661347"/>
                    <a:gd name="connsiteX62" fmla="*/ 462569 w 1364782"/>
                    <a:gd name="connsiteY62" fmla="*/ 1566978 h 1661347"/>
                    <a:gd name="connsiteX63" fmla="*/ 408781 w 1364782"/>
                    <a:gd name="connsiteY63" fmla="*/ 1561002 h 1661347"/>
                    <a:gd name="connsiteX64" fmla="*/ 363397 w 1364782"/>
                    <a:gd name="connsiteY64" fmla="*/ 1660968 h 1661347"/>
                    <a:gd name="connsiteX65" fmla="*/ 247416 w 1364782"/>
                    <a:gd name="connsiteY65" fmla="*/ 1519167 h 1661347"/>
                    <a:gd name="connsiteX66" fmla="*/ 229487 w 1364782"/>
                    <a:gd name="connsiteY66" fmla="*/ 1525143 h 1661347"/>
                    <a:gd name="connsiteX67" fmla="*/ 217534 w 1364782"/>
                    <a:gd name="connsiteY67" fmla="*/ 1561002 h 1661347"/>
                    <a:gd name="connsiteX68" fmla="*/ 211557 w 1364782"/>
                    <a:gd name="connsiteY68" fmla="*/ 1596861 h 1661347"/>
                    <a:gd name="connsiteX69" fmla="*/ 187651 w 1364782"/>
                    <a:gd name="connsiteY69" fmla="*/ 1602837 h 1661347"/>
                    <a:gd name="connsiteX70" fmla="*/ 92028 w 1364782"/>
                    <a:gd name="connsiteY70" fmla="*/ 1596861 h 1661347"/>
                    <a:gd name="connsiteX71" fmla="*/ 88200 w 1364782"/>
                    <a:gd name="connsiteY71" fmla="*/ 1556333 h 166134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486475 w 1364782"/>
                    <a:gd name="connsiteY60" fmla="*/ 1561002 h 1661347"/>
                    <a:gd name="connsiteX61" fmla="*/ 462569 w 1364782"/>
                    <a:gd name="connsiteY61" fmla="*/ 1566978 h 1661347"/>
                    <a:gd name="connsiteX62" fmla="*/ 408781 w 1364782"/>
                    <a:gd name="connsiteY62" fmla="*/ 1561002 h 1661347"/>
                    <a:gd name="connsiteX63" fmla="*/ 363397 w 1364782"/>
                    <a:gd name="connsiteY63" fmla="*/ 1660968 h 1661347"/>
                    <a:gd name="connsiteX64" fmla="*/ 247416 w 1364782"/>
                    <a:gd name="connsiteY64" fmla="*/ 1519167 h 1661347"/>
                    <a:gd name="connsiteX65" fmla="*/ 229487 w 1364782"/>
                    <a:gd name="connsiteY65" fmla="*/ 1525143 h 1661347"/>
                    <a:gd name="connsiteX66" fmla="*/ 217534 w 1364782"/>
                    <a:gd name="connsiteY66" fmla="*/ 1561002 h 1661347"/>
                    <a:gd name="connsiteX67" fmla="*/ 211557 w 1364782"/>
                    <a:gd name="connsiteY67" fmla="*/ 1596861 h 1661347"/>
                    <a:gd name="connsiteX68" fmla="*/ 187651 w 1364782"/>
                    <a:gd name="connsiteY68" fmla="*/ 1602837 h 1661347"/>
                    <a:gd name="connsiteX69" fmla="*/ 92028 w 1364782"/>
                    <a:gd name="connsiteY69" fmla="*/ 1596861 h 1661347"/>
                    <a:gd name="connsiteX70" fmla="*/ 88200 w 1364782"/>
                    <a:gd name="connsiteY70" fmla="*/ 1556333 h 1661347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486475 w 1364782"/>
                    <a:gd name="connsiteY60" fmla="*/ 1561002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388843 w 1364782"/>
                    <a:gd name="connsiteY60" fmla="*/ 1513377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60701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82132 w 1364782"/>
                    <a:gd name="connsiteY59" fmla="*/ 1463183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2054"/>
                    <a:gd name="connsiteX1" fmla="*/ 54722 w 1364782"/>
                    <a:gd name="connsiteY1" fmla="*/ 1533547 h 1702054"/>
                    <a:gd name="connsiteX2" fmla="*/ 2288 w 1364782"/>
                    <a:gd name="connsiteY2" fmla="*/ 1434562 h 1702054"/>
                    <a:gd name="connsiteX3" fmla="*/ 79935 w 1364782"/>
                    <a:gd name="connsiteY3" fmla="*/ 1517672 h 1702054"/>
                    <a:gd name="connsiteX4" fmla="*/ 0 w 1364782"/>
                    <a:gd name="connsiteY4" fmla="*/ 1357895 h 1702054"/>
                    <a:gd name="connsiteX5" fmla="*/ 99313 w 1364782"/>
                    <a:gd name="connsiteY5" fmla="*/ 1468274 h 1702054"/>
                    <a:gd name="connsiteX6" fmla="*/ 67236 w 1364782"/>
                    <a:gd name="connsiteY6" fmla="*/ 1315967 h 1702054"/>
                    <a:gd name="connsiteX7" fmla="*/ 147125 w 1364782"/>
                    <a:gd name="connsiteY7" fmla="*/ 1242287 h 1702054"/>
                    <a:gd name="connsiteX8" fmla="*/ 238919 w 1364782"/>
                    <a:gd name="connsiteY8" fmla="*/ 1305369 h 1702054"/>
                    <a:gd name="connsiteX9" fmla="*/ 209178 w 1364782"/>
                    <a:gd name="connsiteY9" fmla="*/ 1240468 h 1702054"/>
                    <a:gd name="connsiteX10" fmla="*/ 45010 w 1364782"/>
                    <a:gd name="connsiteY10" fmla="*/ 1047678 h 1702054"/>
                    <a:gd name="connsiteX11" fmla="*/ 102347 w 1364782"/>
                    <a:gd name="connsiteY11" fmla="*/ 1139333 h 1702054"/>
                    <a:gd name="connsiteX12" fmla="*/ 120229 w 1364782"/>
                    <a:gd name="connsiteY12" fmla="*/ 1038061 h 1702054"/>
                    <a:gd name="connsiteX13" fmla="*/ 159497 w 1364782"/>
                    <a:gd name="connsiteY13" fmla="*/ 1148579 h 1702054"/>
                    <a:gd name="connsiteX14" fmla="*/ 298778 w 1364782"/>
                    <a:gd name="connsiteY14" fmla="*/ 1184205 h 1702054"/>
                    <a:gd name="connsiteX15" fmla="*/ 245128 w 1364782"/>
                    <a:gd name="connsiteY15" fmla="*/ 1084051 h 1702054"/>
                    <a:gd name="connsiteX16" fmla="*/ 333189 w 1364782"/>
                    <a:gd name="connsiteY16" fmla="*/ 940802 h 1702054"/>
                    <a:gd name="connsiteX17" fmla="*/ 310729 w 1364782"/>
                    <a:gd name="connsiteY17" fmla="*/ 982592 h 1702054"/>
                    <a:gd name="connsiteX18" fmla="*/ 375304 w 1364782"/>
                    <a:gd name="connsiteY18" fmla="*/ 910686 h 1702054"/>
                    <a:gd name="connsiteX19" fmla="*/ 418493 w 1364782"/>
                    <a:gd name="connsiteY19" fmla="*/ 811374 h 1702054"/>
                    <a:gd name="connsiteX20" fmla="*/ 492451 w 1364782"/>
                    <a:gd name="connsiteY20" fmla="*/ 742225 h 1702054"/>
                    <a:gd name="connsiteX21" fmla="*/ 565570 w 1364782"/>
                    <a:gd name="connsiteY21" fmla="*/ 658602 h 1702054"/>
                    <a:gd name="connsiteX22" fmla="*/ 637101 w 1364782"/>
                    <a:gd name="connsiteY22" fmla="*/ 528334 h 1702054"/>
                    <a:gd name="connsiteX23" fmla="*/ 689629 w 1364782"/>
                    <a:gd name="connsiteY23" fmla="*/ 472118 h 1702054"/>
                    <a:gd name="connsiteX24" fmla="*/ 810279 w 1364782"/>
                    <a:gd name="connsiteY24" fmla="*/ 274006 h 1702054"/>
                    <a:gd name="connsiteX25" fmla="*/ 840160 w 1364782"/>
                    <a:gd name="connsiteY25" fmla="*/ 269103 h 1702054"/>
                    <a:gd name="connsiteX26" fmla="*/ 884517 w 1364782"/>
                    <a:gd name="connsiteY26" fmla="*/ 172221 h 1702054"/>
                    <a:gd name="connsiteX27" fmla="*/ 933356 w 1364782"/>
                    <a:gd name="connsiteY27" fmla="*/ 143550 h 1702054"/>
                    <a:gd name="connsiteX28" fmla="*/ 995596 w 1364782"/>
                    <a:gd name="connsiteY28" fmla="*/ 94478 h 1702054"/>
                    <a:gd name="connsiteX29" fmla="*/ 1049384 w 1364782"/>
                    <a:gd name="connsiteY29" fmla="*/ 76503 h 1702054"/>
                    <a:gd name="connsiteX30" fmla="*/ 1112557 w 1364782"/>
                    <a:gd name="connsiteY30" fmla="*/ 37189 h 1702054"/>
                    <a:gd name="connsiteX31" fmla="*/ 1331352 w 1364782"/>
                    <a:gd name="connsiteY31" fmla="*/ 1330 h 1702054"/>
                    <a:gd name="connsiteX32" fmla="*/ 1314729 w 1364782"/>
                    <a:gd name="connsiteY32" fmla="*/ 86121 h 1702054"/>
                    <a:gd name="connsiteX33" fmla="*/ 1364782 w 1364782"/>
                    <a:gd name="connsiteY33" fmla="*/ 91025 h 1702054"/>
                    <a:gd name="connsiteX34" fmla="*/ 1343491 w 1364782"/>
                    <a:gd name="connsiteY34" fmla="*/ 165076 h 1702054"/>
                    <a:gd name="connsiteX35" fmla="*/ 1341110 w 1364782"/>
                    <a:gd name="connsiteY35" fmla="*/ 202522 h 1702054"/>
                    <a:gd name="connsiteX36" fmla="*/ 1305344 w 1364782"/>
                    <a:gd name="connsiteY36" fmla="*/ 310940 h 1702054"/>
                    <a:gd name="connsiteX37" fmla="*/ 1206173 w 1364782"/>
                    <a:gd name="connsiteY37" fmla="*/ 451853 h 1702054"/>
                    <a:gd name="connsiteX38" fmla="*/ 1253564 w 1364782"/>
                    <a:gd name="connsiteY38" fmla="*/ 427015 h 1702054"/>
                    <a:gd name="connsiteX39" fmla="*/ 1178578 w 1364782"/>
                    <a:gd name="connsiteY39" fmla="*/ 519511 h 1702054"/>
                    <a:gd name="connsiteX40" fmla="*/ 1168680 w 1364782"/>
                    <a:gd name="connsiteY40" fmla="*/ 567740 h 1702054"/>
                    <a:gd name="connsiteX41" fmla="*/ 1081648 w 1364782"/>
                    <a:gd name="connsiteY41" fmla="*/ 641700 h 1702054"/>
                    <a:gd name="connsiteX42" fmla="*/ 1017073 w 1364782"/>
                    <a:gd name="connsiteY42" fmla="*/ 724296 h 1702054"/>
                    <a:gd name="connsiteX43" fmla="*/ 950166 w 1364782"/>
                    <a:gd name="connsiteY43" fmla="*/ 805632 h 1702054"/>
                    <a:gd name="connsiteX44" fmla="*/ 816675 w 1364782"/>
                    <a:gd name="connsiteY44" fmla="*/ 727284 h 1702054"/>
                    <a:gd name="connsiteX45" fmla="*/ 940454 w 1364782"/>
                    <a:gd name="connsiteY45" fmla="*/ 823795 h 1702054"/>
                    <a:gd name="connsiteX46" fmla="*/ 862993 w 1364782"/>
                    <a:gd name="connsiteY46" fmla="*/ 909567 h 1702054"/>
                    <a:gd name="connsiteX47" fmla="*/ 809204 w 1364782"/>
                    <a:gd name="connsiteY47" fmla="*/ 969331 h 1702054"/>
                    <a:gd name="connsiteX48" fmla="*/ 761252 w 1364782"/>
                    <a:gd name="connsiteY48" fmla="*/ 1044643 h 1702054"/>
                    <a:gd name="connsiteX49" fmla="*/ 725441 w 1364782"/>
                    <a:gd name="connsiteY49" fmla="*/ 1094789 h 1702054"/>
                    <a:gd name="connsiteX50" fmla="*/ 662127 w 1364782"/>
                    <a:gd name="connsiteY50" fmla="*/ 1166601 h 1702054"/>
                    <a:gd name="connsiteX51" fmla="*/ 625194 w 1364782"/>
                    <a:gd name="connsiteY51" fmla="*/ 1220250 h 1702054"/>
                    <a:gd name="connsiteX52" fmla="*/ 588075 w 1364782"/>
                    <a:gd name="connsiteY52" fmla="*/ 1262178 h 1702054"/>
                    <a:gd name="connsiteX53" fmla="*/ 549882 w 1364782"/>
                    <a:gd name="connsiteY53" fmla="*/ 1302800 h 1702054"/>
                    <a:gd name="connsiteX54" fmla="*/ 641536 w 1364782"/>
                    <a:gd name="connsiteY54" fmla="*/ 1332635 h 1702054"/>
                    <a:gd name="connsiteX55" fmla="*/ 530738 w 1364782"/>
                    <a:gd name="connsiteY55" fmla="*/ 1336324 h 1702054"/>
                    <a:gd name="connsiteX56" fmla="*/ 477884 w 1364782"/>
                    <a:gd name="connsiteY56" fmla="*/ 1405473 h 1702054"/>
                    <a:gd name="connsiteX57" fmla="*/ 402804 w 1364782"/>
                    <a:gd name="connsiteY57" fmla="*/ 1459402 h 1702054"/>
                    <a:gd name="connsiteX58" fmla="*/ 383241 w 1364782"/>
                    <a:gd name="connsiteY58" fmla="*/ 1478593 h 1702054"/>
                    <a:gd name="connsiteX59" fmla="*/ 472607 w 1364782"/>
                    <a:gd name="connsiteY59" fmla="*/ 1479852 h 1702054"/>
                    <a:gd name="connsiteX60" fmla="*/ 388843 w 1364782"/>
                    <a:gd name="connsiteY60" fmla="*/ 1513377 h 1702054"/>
                    <a:gd name="connsiteX61" fmla="*/ 441138 w 1364782"/>
                    <a:gd name="connsiteY61" fmla="*/ 1619365 h 1702054"/>
                    <a:gd name="connsiteX62" fmla="*/ 384969 w 1364782"/>
                    <a:gd name="connsiteY62" fmla="*/ 1699114 h 1702054"/>
                    <a:gd name="connsiteX63" fmla="*/ 306247 w 1364782"/>
                    <a:gd name="connsiteY63" fmla="*/ 1513330 h 1702054"/>
                    <a:gd name="connsiteX64" fmla="*/ 247416 w 1364782"/>
                    <a:gd name="connsiteY64" fmla="*/ 1519167 h 1702054"/>
                    <a:gd name="connsiteX65" fmla="*/ 229487 w 1364782"/>
                    <a:gd name="connsiteY65" fmla="*/ 1525143 h 1702054"/>
                    <a:gd name="connsiteX66" fmla="*/ 217534 w 1364782"/>
                    <a:gd name="connsiteY66" fmla="*/ 1561002 h 1702054"/>
                    <a:gd name="connsiteX67" fmla="*/ 211557 w 1364782"/>
                    <a:gd name="connsiteY67" fmla="*/ 1596861 h 1702054"/>
                    <a:gd name="connsiteX68" fmla="*/ 187651 w 1364782"/>
                    <a:gd name="connsiteY68" fmla="*/ 1602837 h 1702054"/>
                    <a:gd name="connsiteX69" fmla="*/ 92028 w 1364782"/>
                    <a:gd name="connsiteY69" fmla="*/ 1596861 h 1702054"/>
                    <a:gd name="connsiteX70" fmla="*/ 88200 w 1364782"/>
                    <a:gd name="connsiteY70" fmla="*/ 1556333 h 1702054"/>
                    <a:gd name="connsiteX0" fmla="*/ 88200 w 1364782"/>
                    <a:gd name="connsiteY0" fmla="*/ 1556333 h 1619570"/>
                    <a:gd name="connsiteX1" fmla="*/ 54722 w 1364782"/>
                    <a:gd name="connsiteY1" fmla="*/ 1533547 h 1619570"/>
                    <a:gd name="connsiteX2" fmla="*/ 2288 w 1364782"/>
                    <a:gd name="connsiteY2" fmla="*/ 1434562 h 1619570"/>
                    <a:gd name="connsiteX3" fmla="*/ 79935 w 1364782"/>
                    <a:gd name="connsiteY3" fmla="*/ 1517672 h 1619570"/>
                    <a:gd name="connsiteX4" fmla="*/ 0 w 1364782"/>
                    <a:gd name="connsiteY4" fmla="*/ 1357895 h 1619570"/>
                    <a:gd name="connsiteX5" fmla="*/ 99313 w 1364782"/>
                    <a:gd name="connsiteY5" fmla="*/ 1468274 h 1619570"/>
                    <a:gd name="connsiteX6" fmla="*/ 67236 w 1364782"/>
                    <a:gd name="connsiteY6" fmla="*/ 1315967 h 1619570"/>
                    <a:gd name="connsiteX7" fmla="*/ 147125 w 1364782"/>
                    <a:gd name="connsiteY7" fmla="*/ 1242287 h 1619570"/>
                    <a:gd name="connsiteX8" fmla="*/ 238919 w 1364782"/>
                    <a:gd name="connsiteY8" fmla="*/ 1305369 h 1619570"/>
                    <a:gd name="connsiteX9" fmla="*/ 209178 w 1364782"/>
                    <a:gd name="connsiteY9" fmla="*/ 1240468 h 1619570"/>
                    <a:gd name="connsiteX10" fmla="*/ 45010 w 1364782"/>
                    <a:gd name="connsiteY10" fmla="*/ 1047678 h 1619570"/>
                    <a:gd name="connsiteX11" fmla="*/ 102347 w 1364782"/>
                    <a:gd name="connsiteY11" fmla="*/ 1139333 h 1619570"/>
                    <a:gd name="connsiteX12" fmla="*/ 120229 w 1364782"/>
                    <a:gd name="connsiteY12" fmla="*/ 1038061 h 1619570"/>
                    <a:gd name="connsiteX13" fmla="*/ 159497 w 1364782"/>
                    <a:gd name="connsiteY13" fmla="*/ 1148579 h 1619570"/>
                    <a:gd name="connsiteX14" fmla="*/ 298778 w 1364782"/>
                    <a:gd name="connsiteY14" fmla="*/ 1184205 h 1619570"/>
                    <a:gd name="connsiteX15" fmla="*/ 245128 w 1364782"/>
                    <a:gd name="connsiteY15" fmla="*/ 1084051 h 1619570"/>
                    <a:gd name="connsiteX16" fmla="*/ 333189 w 1364782"/>
                    <a:gd name="connsiteY16" fmla="*/ 940802 h 1619570"/>
                    <a:gd name="connsiteX17" fmla="*/ 310729 w 1364782"/>
                    <a:gd name="connsiteY17" fmla="*/ 982592 h 1619570"/>
                    <a:gd name="connsiteX18" fmla="*/ 375304 w 1364782"/>
                    <a:gd name="connsiteY18" fmla="*/ 910686 h 1619570"/>
                    <a:gd name="connsiteX19" fmla="*/ 418493 w 1364782"/>
                    <a:gd name="connsiteY19" fmla="*/ 811374 h 1619570"/>
                    <a:gd name="connsiteX20" fmla="*/ 492451 w 1364782"/>
                    <a:gd name="connsiteY20" fmla="*/ 742225 h 1619570"/>
                    <a:gd name="connsiteX21" fmla="*/ 565570 w 1364782"/>
                    <a:gd name="connsiteY21" fmla="*/ 658602 h 1619570"/>
                    <a:gd name="connsiteX22" fmla="*/ 637101 w 1364782"/>
                    <a:gd name="connsiteY22" fmla="*/ 528334 h 1619570"/>
                    <a:gd name="connsiteX23" fmla="*/ 689629 w 1364782"/>
                    <a:gd name="connsiteY23" fmla="*/ 472118 h 1619570"/>
                    <a:gd name="connsiteX24" fmla="*/ 810279 w 1364782"/>
                    <a:gd name="connsiteY24" fmla="*/ 274006 h 1619570"/>
                    <a:gd name="connsiteX25" fmla="*/ 840160 w 1364782"/>
                    <a:gd name="connsiteY25" fmla="*/ 269103 h 1619570"/>
                    <a:gd name="connsiteX26" fmla="*/ 884517 w 1364782"/>
                    <a:gd name="connsiteY26" fmla="*/ 172221 h 1619570"/>
                    <a:gd name="connsiteX27" fmla="*/ 933356 w 1364782"/>
                    <a:gd name="connsiteY27" fmla="*/ 143550 h 1619570"/>
                    <a:gd name="connsiteX28" fmla="*/ 995596 w 1364782"/>
                    <a:gd name="connsiteY28" fmla="*/ 94478 h 1619570"/>
                    <a:gd name="connsiteX29" fmla="*/ 1049384 w 1364782"/>
                    <a:gd name="connsiteY29" fmla="*/ 76503 h 1619570"/>
                    <a:gd name="connsiteX30" fmla="*/ 1112557 w 1364782"/>
                    <a:gd name="connsiteY30" fmla="*/ 37189 h 1619570"/>
                    <a:gd name="connsiteX31" fmla="*/ 1331352 w 1364782"/>
                    <a:gd name="connsiteY31" fmla="*/ 1330 h 1619570"/>
                    <a:gd name="connsiteX32" fmla="*/ 1314729 w 1364782"/>
                    <a:gd name="connsiteY32" fmla="*/ 86121 h 1619570"/>
                    <a:gd name="connsiteX33" fmla="*/ 1364782 w 1364782"/>
                    <a:gd name="connsiteY33" fmla="*/ 91025 h 1619570"/>
                    <a:gd name="connsiteX34" fmla="*/ 1343491 w 1364782"/>
                    <a:gd name="connsiteY34" fmla="*/ 165076 h 1619570"/>
                    <a:gd name="connsiteX35" fmla="*/ 1341110 w 1364782"/>
                    <a:gd name="connsiteY35" fmla="*/ 202522 h 1619570"/>
                    <a:gd name="connsiteX36" fmla="*/ 1305344 w 1364782"/>
                    <a:gd name="connsiteY36" fmla="*/ 310940 h 1619570"/>
                    <a:gd name="connsiteX37" fmla="*/ 1206173 w 1364782"/>
                    <a:gd name="connsiteY37" fmla="*/ 451853 h 1619570"/>
                    <a:gd name="connsiteX38" fmla="*/ 1253564 w 1364782"/>
                    <a:gd name="connsiteY38" fmla="*/ 427015 h 1619570"/>
                    <a:gd name="connsiteX39" fmla="*/ 1178578 w 1364782"/>
                    <a:gd name="connsiteY39" fmla="*/ 519511 h 1619570"/>
                    <a:gd name="connsiteX40" fmla="*/ 1168680 w 1364782"/>
                    <a:gd name="connsiteY40" fmla="*/ 567740 h 1619570"/>
                    <a:gd name="connsiteX41" fmla="*/ 1081648 w 1364782"/>
                    <a:gd name="connsiteY41" fmla="*/ 641700 h 1619570"/>
                    <a:gd name="connsiteX42" fmla="*/ 1017073 w 1364782"/>
                    <a:gd name="connsiteY42" fmla="*/ 724296 h 1619570"/>
                    <a:gd name="connsiteX43" fmla="*/ 950166 w 1364782"/>
                    <a:gd name="connsiteY43" fmla="*/ 805632 h 1619570"/>
                    <a:gd name="connsiteX44" fmla="*/ 816675 w 1364782"/>
                    <a:gd name="connsiteY44" fmla="*/ 727284 h 1619570"/>
                    <a:gd name="connsiteX45" fmla="*/ 940454 w 1364782"/>
                    <a:gd name="connsiteY45" fmla="*/ 823795 h 1619570"/>
                    <a:gd name="connsiteX46" fmla="*/ 862993 w 1364782"/>
                    <a:gd name="connsiteY46" fmla="*/ 909567 h 1619570"/>
                    <a:gd name="connsiteX47" fmla="*/ 809204 w 1364782"/>
                    <a:gd name="connsiteY47" fmla="*/ 969331 h 1619570"/>
                    <a:gd name="connsiteX48" fmla="*/ 761252 w 1364782"/>
                    <a:gd name="connsiteY48" fmla="*/ 1044643 h 1619570"/>
                    <a:gd name="connsiteX49" fmla="*/ 725441 w 1364782"/>
                    <a:gd name="connsiteY49" fmla="*/ 1094789 h 1619570"/>
                    <a:gd name="connsiteX50" fmla="*/ 662127 w 1364782"/>
                    <a:gd name="connsiteY50" fmla="*/ 1166601 h 1619570"/>
                    <a:gd name="connsiteX51" fmla="*/ 625194 w 1364782"/>
                    <a:gd name="connsiteY51" fmla="*/ 1220250 h 1619570"/>
                    <a:gd name="connsiteX52" fmla="*/ 588075 w 1364782"/>
                    <a:gd name="connsiteY52" fmla="*/ 1262178 h 1619570"/>
                    <a:gd name="connsiteX53" fmla="*/ 549882 w 1364782"/>
                    <a:gd name="connsiteY53" fmla="*/ 1302800 h 1619570"/>
                    <a:gd name="connsiteX54" fmla="*/ 641536 w 1364782"/>
                    <a:gd name="connsiteY54" fmla="*/ 1332635 h 1619570"/>
                    <a:gd name="connsiteX55" fmla="*/ 530738 w 1364782"/>
                    <a:gd name="connsiteY55" fmla="*/ 1336324 h 1619570"/>
                    <a:gd name="connsiteX56" fmla="*/ 477884 w 1364782"/>
                    <a:gd name="connsiteY56" fmla="*/ 1405473 h 1619570"/>
                    <a:gd name="connsiteX57" fmla="*/ 402804 w 1364782"/>
                    <a:gd name="connsiteY57" fmla="*/ 1459402 h 1619570"/>
                    <a:gd name="connsiteX58" fmla="*/ 383241 w 1364782"/>
                    <a:gd name="connsiteY58" fmla="*/ 1478593 h 1619570"/>
                    <a:gd name="connsiteX59" fmla="*/ 472607 w 1364782"/>
                    <a:gd name="connsiteY59" fmla="*/ 1479852 h 1619570"/>
                    <a:gd name="connsiteX60" fmla="*/ 388843 w 1364782"/>
                    <a:gd name="connsiteY60" fmla="*/ 1513377 h 1619570"/>
                    <a:gd name="connsiteX61" fmla="*/ 441138 w 1364782"/>
                    <a:gd name="connsiteY61" fmla="*/ 1619365 h 1619570"/>
                    <a:gd name="connsiteX62" fmla="*/ 370682 w 1364782"/>
                    <a:gd name="connsiteY62" fmla="*/ 1539570 h 1619570"/>
                    <a:gd name="connsiteX63" fmla="*/ 306247 w 1364782"/>
                    <a:gd name="connsiteY63" fmla="*/ 1513330 h 1619570"/>
                    <a:gd name="connsiteX64" fmla="*/ 247416 w 1364782"/>
                    <a:gd name="connsiteY64" fmla="*/ 1519167 h 1619570"/>
                    <a:gd name="connsiteX65" fmla="*/ 229487 w 1364782"/>
                    <a:gd name="connsiteY65" fmla="*/ 1525143 h 1619570"/>
                    <a:gd name="connsiteX66" fmla="*/ 217534 w 1364782"/>
                    <a:gd name="connsiteY66" fmla="*/ 1561002 h 1619570"/>
                    <a:gd name="connsiteX67" fmla="*/ 211557 w 1364782"/>
                    <a:gd name="connsiteY67" fmla="*/ 1596861 h 1619570"/>
                    <a:gd name="connsiteX68" fmla="*/ 187651 w 1364782"/>
                    <a:gd name="connsiteY68" fmla="*/ 1602837 h 1619570"/>
                    <a:gd name="connsiteX69" fmla="*/ 92028 w 1364782"/>
                    <a:gd name="connsiteY69" fmla="*/ 1596861 h 1619570"/>
                    <a:gd name="connsiteX70" fmla="*/ 88200 w 1364782"/>
                    <a:gd name="connsiteY70" fmla="*/ 1556333 h 1619570"/>
                    <a:gd name="connsiteX0" fmla="*/ 88200 w 1364782"/>
                    <a:gd name="connsiteY0" fmla="*/ 1556333 h 1619659"/>
                    <a:gd name="connsiteX1" fmla="*/ 54722 w 1364782"/>
                    <a:gd name="connsiteY1" fmla="*/ 1533547 h 1619659"/>
                    <a:gd name="connsiteX2" fmla="*/ 2288 w 1364782"/>
                    <a:gd name="connsiteY2" fmla="*/ 1434562 h 1619659"/>
                    <a:gd name="connsiteX3" fmla="*/ 79935 w 1364782"/>
                    <a:gd name="connsiteY3" fmla="*/ 1517672 h 1619659"/>
                    <a:gd name="connsiteX4" fmla="*/ 0 w 1364782"/>
                    <a:gd name="connsiteY4" fmla="*/ 1357895 h 1619659"/>
                    <a:gd name="connsiteX5" fmla="*/ 99313 w 1364782"/>
                    <a:gd name="connsiteY5" fmla="*/ 1468274 h 1619659"/>
                    <a:gd name="connsiteX6" fmla="*/ 67236 w 1364782"/>
                    <a:gd name="connsiteY6" fmla="*/ 1315967 h 1619659"/>
                    <a:gd name="connsiteX7" fmla="*/ 147125 w 1364782"/>
                    <a:gd name="connsiteY7" fmla="*/ 1242287 h 1619659"/>
                    <a:gd name="connsiteX8" fmla="*/ 238919 w 1364782"/>
                    <a:gd name="connsiteY8" fmla="*/ 1305369 h 1619659"/>
                    <a:gd name="connsiteX9" fmla="*/ 209178 w 1364782"/>
                    <a:gd name="connsiteY9" fmla="*/ 1240468 h 1619659"/>
                    <a:gd name="connsiteX10" fmla="*/ 45010 w 1364782"/>
                    <a:gd name="connsiteY10" fmla="*/ 1047678 h 1619659"/>
                    <a:gd name="connsiteX11" fmla="*/ 102347 w 1364782"/>
                    <a:gd name="connsiteY11" fmla="*/ 1139333 h 1619659"/>
                    <a:gd name="connsiteX12" fmla="*/ 120229 w 1364782"/>
                    <a:gd name="connsiteY12" fmla="*/ 1038061 h 1619659"/>
                    <a:gd name="connsiteX13" fmla="*/ 159497 w 1364782"/>
                    <a:gd name="connsiteY13" fmla="*/ 1148579 h 1619659"/>
                    <a:gd name="connsiteX14" fmla="*/ 298778 w 1364782"/>
                    <a:gd name="connsiteY14" fmla="*/ 1184205 h 1619659"/>
                    <a:gd name="connsiteX15" fmla="*/ 245128 w 1364782"/>
                    <a:gd name="connsiteY15" fmla="*/ 1084051 h 1619659"/>
                    <a:gd name="connsiteX16" fmla="*/ 333189 w 1364782"/>
                    <a:gd name="connsiteY16" fmla="*/ 940802 h 1619659"/>
                    <a:gd name="connsiteX17" fmla="*/ 310729 w 1364782"/>
                    <a:gd name="connsiteY17" fmla="*/ 982592 h 1619659"/>
                    <a:gd name="connsiteX18" fmla="*/ 375304 w 1364782"/>
                    <a:gd name="connsiteY18" fmla="*/ 910686 h 1619659"/>
                    <a:gd name="connsiteX19" fmla="*/ 418493 w 1364782"/>
                    <a:gd name="connsiteY19" fmla="*/ 811374 h 1619659"/>
                    <a:gd name="connsiteX20" fmla="*/ 492451 w 1364782"/>
                    <a:gd name="connsiteY20" fmla="*/ 742225 h 1619659"/>
                    <a:gd name="connsiteX21" fmla="*/ 565570 w 1364782"/>
                    <a:gd name="connsiteY21" fmla="*/ 658602 h 1619659"/>
                    <a:gd name="connsiteX22" fmla="*/ 637101 w 1364782"/>
                    <a:gd name="connsiteY22" fmla="*/ 528334 h 1619659"/>
                    <a:gd name="connsiteX23" fmla="*/ 689629 w 1364782"/>
                    <a:gd name="connsiteY23" fmla="*/ 472118 h 1619659"/>
                    <a:gd name="connsiteX24" fmla="*/ 810279 w 1364782"/>
                    <a:gd name="connsiteY24" fmla="*/ 274006 h 1619659"/>
                    <a:gd name="connsiteX25" fmla="*/ 840160 w 1364782"/>
                    <a:gd name="connsiteY25" fmla="*/ 269103 h 1619659"/>
                    <a:gd name="connsiteX26" fmla="*/ 884517 w 1364782"/>
                    <a:gd name="connsiteY26" fmla="*/ 172221 h 1619659"/>
                    <a:gd name="connsiteX27" fmla="*/ 933356 w 1364782"/>
                    <a:gd name="connsiteY27" fmla="*/ 143550 h 1619659"/>
                    <a:gd name="connsiteX28" fmla="*/ 995596 w 1364782"/>
                    <a:gd name="connsiteY28" fmla="*/ 94478 h 1619659"/>
                    <a:gd name="connsiteX29" fmla="*/ 1049384 w 1364782"/>
                    <a:gd name="connsiteY29" fmla="*/ 76503 h 1619659"/>
                    <a:gd name="connsiteX30" fmla="*/ 1112557 w 1364782"/>
                    <a:gd name="connsiteY30" fmla="*/ 37189 h 1619659"/>
                    <a:gd name="connsiteX31" fmla="*/ 1331352 w 1364782"/>
                    <a:gd name="connsiteY31" fmla="*/ 1330 h 1619659"/>
                    <a:gd name="connsiteX32" fmla="*/ 1314729 w 1364782"/>
                    <a:gd name="connsiteY32" fmla="*/ 86121 h 1619659"/>
                    <a:gd name="connsiteX33" fmla="*/ 1364782 w 1364782"/>
                    <a:gd name="connsiteY33" fmla="*/ 91025 h 1619659"/>
                    <a:gd name="connsiteX34" fmla="*/ 1343491 w 1364782"/>
                    <a:gd name="connsiteY34" fmla="*/ 165076 h 1619659"/>
                    <a:gd name="connsiteX35" fmla="*/ 1341110 w 1364782"/>
                    <a:gd name="connsiteY35" fmla="*/ 202522 h 1619659"/>
                    <a:gd name="connsiteX36" fmla="*/ 1305344 w 1364782"/>
                    <a:gd name="connsiteY36" fmla="*/ 310940 h 1619659"/>
                    <a:gd name="connsiteX37" fmla="*/ 1206173 w 1364782"/>
                    <a:gd name="connsiteY37" fmla="*/ 451853 h 1619659"/>
                    <a:gd name="connsiteX38" fmla="*/ 1253564 w 1364782"/>
                    <a:gd name="connsiteY38" fmla="*/ 427015 h 1619659"/>
                    <a:gd name="connsiteX39" fmla="*/ 1178578 w 1364782"/>
                    <a:gd name="connsiteY39" fmla="*/ 519511 h 1619659"/>
                    <a:gd name="connsiteX40" fmla="*/ 1168680 w 1364782"/>
                    <a:gd name="connsiteY40" fmla="*/ 567740 h 1619659"/>
                    <a:gd name="connsiteX41" fmla="*/ 1081648 w 1364782"/>
                    <a:gd name="connsiteY41" fmla="*/ 641700 h 1619659"/>
                    <a:gd name="connsiteX42" fmla="*/ 1017073 w 1364782"/>
                    <a:gd name="connsiteY42" fmla="*/ 724296 h 1619659"/>
                    <a:gd name="connsiteX43" fmla="*/ 950166 w 1364782"/>
                    <a:gd name="connsiteY43" fmla="*/ 805632 h 1619659"/>
                    <a:gd name="connsiteX44" fmla="*/ 816675 w 1364782"/>
                    <a:gd name="connsiteY44" fmla="*/ 727284 h 1619659"/>
                    <a:gd name="connsiteX45" fmla="*/ 940454 w 1364782"/>
                    <a:gd name="connsiteY45" fmla="*/ 823795 h 1619659"/>
                    <a:gd name="connsiteX46" fmla="*/ 862993 w 1364782"/>
                    <a:gd name="connsiteY46" fmla="*/ 909567 h 1619659"/>
                    <a:gd name="connsiteX47" fmla="*/ 809204 w 1364782"/>
                    <a:gd name="connsiteY47" fmla="*/ 969331 h 1619659"/>
                    <a:gd name="connsiteX48" fmla="*/ 761252 w 1364782"/>
                    <a:gd name="connsiteY48" fmla="*/ 1044643 h 1619659"/>
                    <a:gd name="connsiteX49" fmla="*/ 725441 w 1364782"/>
                    <a:gd name="connsiteY49" fmla="*/ 1094789 h 1619659"/>
                    <a:gd name="connsiteX50" fmla="*/ 662127 w 1364782"/>
                    <a:gd name="connsiteY50" fmla="*/ 1166601 h 1619659"/>
                    <a:gd name="connsiteX51" fmla="*/ 625194 w 1364782"/>
                    <a:gd name="connsiteY51" fmla="*/ 1220250 h 1619659"/>
                    <a:gd name="connsiteX52" fmla="*/ 588075 w 1364782"/>
                    <a:gd name="connsiteY52" fmla="*/ 1262178 h 1619659"/>
                    <a:gd name="connsiteX53" fmla="*/ 549882 w 1364782"/>
                    <a:gd name="connsiteY53" fmla="*/ 1302800 h 1619659"/>
                    <a:gd name="connsiteX54" fmla="*/ 641536 w 1364782"/>
                    <a:gd name="connsiteY54" fmla="*/ 1332635 h 1619659"/>
                    <a:gd name="connsiteX55" fmla="*/ 530738 w 1364782"/>
                    <a:gd name="connsiteY55" fmla="*/ 1336324 h 1619659"/>
                    <a:gd name="connsiteX56" fmla="*/ 477884 w 1364782"/>
                    <a:gd name="connsiteY56" fmla="*/ 1405473 h 1619659"/>
                    <a:gd name="connsiteX57" fmla="*/ 402804 w 1364782"/>
                    <a:gd name="connsiteY57" fmla="*/ 1459402 h 1619659"/>
                    <a:gd name="connsiteX58" fmla="*/ 383241 w 1364782"/>
                    <a:gd name="connsiteY58" fmla="*/ 1478593 h 1619659"/>
                    <a:gd name="connsiteX59" fmla="*/ 472607 w 1364782"/>
                    <a:gd name="connsiteY59" fmla="*/ 1479852 h 1619659"/>
                    <a:gd name="connsiteX60" fmla="*/ 388843 w 1364782"/>
                    <a:gd name="connsiteY60" fmla="*/ 1513377 h 1619659"/>
                    <a:gd name="connsiteX61" fmla="*/ 441138 w 1364782"/>
                    <a:gd name="connsiteY61" fmla="*/ 1619365 h 1619659"/>
                    <a:gd name="connsiteX62" fmla="*/ 370682 w 1364782"/>
                    <a:gd name="connsiteY62" fmla="*/ 1539570 h 1619659"/>
                    <a:gd name="connsiteX63" fmla="*/ 306247 w 1364782"/>
                    <a:gd name="connsiteY63" fmla="*/ 1513330 h 1619659"/>
                    <a:gd name="connsiteX64" fmla="*/ 247416 w 1364782"/>
                    <a:gd name="connsiteY64" fmla="*/ 1519167 h 1619659"/>
                    <a:gd name="connsiteX65" fmla="*/ 229487 w 1364782"/>
                    <a:gd name="connsiteY65" fmla="*/ 1525143 h 1619659"/>
                    <a:gd name="connsiteX66" fmla="*/ 217534 w 1364782"/>
                    <a:gd name="connsiteY66" fmla="*/ 1561002 h 1619659"/>
                    <a:gd name="connsiteX67" fmla="*/ 211557 w 1364782"/>
                    <a:gd name="connsiteY67" fmla="*/ 1596861 h 1619659"/>
                    <a:gd name="connsiteX68" fmla="*/ 187651 w 1364782"/>
                    <a:gd name="connsiteY68" fmla="*/ 1602837 h 1619659"/>
                    <a:gd name="connsiteX69" fmla="*/ 92028 w 1364782"/>
                    <a:gd name="connsiteY69" fmla="*/ 1596861 h 1619659"/>
                    <a:gd name="connsiteX70" fmla="*/ 88200 w 1364782"/>
                    <a:gd name="connsiteY70" fmla="*/ 1556333 h 1619659"/>
                    <a:gd name="connsiteX0" fmla="*/ 88200 w 1364782"/>
                    <a:gd name="connsiteY0" fmla="*/ 1556333 h 1629074"/>
                    <a:gd name="connsiteX1" fmla="*/ 54722 w 1364782"/>
                    <a:gd name="connsiteY1" fmla="*/ 1533547 h 1629074"/>
                    <a:gd name="connsiteX2" fmla="*/ 2288 w 1364782"/>
                    <a:gd name="connsiteY2" fmla="*/ 1434562 h 1629074"/>
                    <a:gd name="connsiteX3" fmla="*/ 79935 w 1364782"/>
                    <a:gd name="connsiteY3" fmla="*/ 1517672 h 1629074"/>
                    <a:gd name="connsiteX4" fmla="*/ 0 w 1364782"/>
                    <a:gd name="connsiteY4" fmla="*/ 1357895 h 1629074"/>
                    <a:gd name="connsiteX5" fmla="*/ 99313 w 1364782"/>
                    <a:gd name="connsiteY5" fmla="*/ 1468274 h 1629074"/>
                    <a:gd name="connsiteX6" fmla="*/ 67236 w 1364782"/>
                    <a:gd name="connsiteY6" fmla="*/ 1315967 h 1629074"/>
                    <a:gd name="connsiteX7" fmla="*/ 147125 w 1364782"/>
                    <a:gd name="connsiteY7" fmla="*/ 1242287 h 1629074"/>
                    <a:gd name="connsiteX8" fmla="*/ 238919 w 1364782"/>
                    <a:gd name="connsiteY8" fmla="*/ 1305369 h 1629074"/>
                    <a:gd name="connsiteX9" fmla="*/ 209178 w 1364782"/>
                    <a:gd name="connsiteY9" fmla="*/ 1240468 h 1629074"/>
                    <a:gd name="connsiteX10" fmla="*/ 45010 w 1364782"/>
                    <a:gd name="connsiteY10" fmla="*/ 1047678 h 1629074"/>
                    <a:gd name="connsiteX11" fmla="*/ 102347 w 1364782"/>
                    <a:gd name="connsiteY11" fmla="*/ 1139333 h 1629074"/>
                    <a:gd name="connsiteX12" fmla="*/ 120229 w 1364782"/>
                    <a:gd name="connsiteY12" fmla="*/ 1038061 h 1629074"/>
                    <a:gd name="connsiteX13" fmla="*/ 159497 w 1364782"/>
                    <a:gd name="connsiteY13" fmla="*/ 1148579 h 1629074"/>
                    <a:gd name="connsiteX14" fmla="*/ 298778 w 1364782"/>
                    <a:gd name="connsiteY14" fmla="*/ 1184205 h 1629074"/>
                    <a:gd name="connsiteX15" fmla="*/ 245128 w 1364782"/>
                    <a:gd name="connsiteY15" fmla="*/ 1084051 h 1629074"/>
                    <a:gd name="connsiteX16" fmla="*/ 333189 w 1364782"/>
                    <a:gd name="connsiteY16" fmla="*/ 940802 h 1629074"/>
                    <a:gd name="connsiteX17" fmla="*/ 310729 w 1364782"/>
                    <a:gd name="connsiteY17" fmla="*/ 982592 h 1629074"/>
                    <a:gd name="connsiteX18" fmla="*/ 375304 w 1364782"/>
                    <a:gd name="connsiteY18" fmla="*/ 910686 h 1629074"/>
                    <a:gd name="connsiteX19" fmla="*/ 418493 w 1364782"/>
                    <a:gd name="connsiteY19" fmla="*/ 811374 h 1629074"/>
                    <a:gd name="connsiteX20" fmla="*/ 492451 w 1364782"/>
                    <a:gd name="connsiteY20" fmla="*/ 742225 h 1629074"/>
                    <a:gd name="connsiteX21" fmla="*/ 565570 w 1364782"/>
                    <a:gd name="connsiteY21" fmla="*/ 658602 h 1629074"/>
                    <a:gd name="connsiteX22" fmla="*/ 637101 w 1364782"/>
                    <a:gd name="connsiteY22" fmla="*/ 528334 h 1629074"/>
                    <a:gd name="connsiteX23" fmla="*/ 689629 w 1364782"/>
                    <a:gd name="connsiteY23" fmla="*/ 472118 h 1629074"/>
                    <a:gd name="connsiteX24" fmla="*/ 810279 w 1364782"/>
                    <a:gd name="connsiteY24" fmla="*/ 274006 h 1629074"/>
                    <a:gd name="connsiteX25" fmla="*/ 840160 w 1364782"/>
                    <a:gd name="connsiteY25" fmla="*/ 269103 h 1629074"/>
                    <a:gd name="connsiteX26" fmla="*/ 884517 w 1364782"/>
                    <a:gd name="connsiteY26" fmla="*/ 172221 h 1629074"/>
                    <a:gd name="connsiteX27" fmla="*/ 933356 w 1364782"/>
                    <a:gd name="connsiteY27" fmla="*/ 143550 h 1629074"/>
                    <a:gd name="connsiteX28" fmla="*/ 995596 w 1364782"/>
                    <a:gd name="connsiteY28" fmla="*/ 94478 h 1629074"/>
                    <a:gd name="connsiteX29" fmla="*/ 1049384 w 1364782"/>
                    <a:gd name="connsiteY29" fmla="*/ 76503 h 1629074"/>
                    <a:gd name="connsiteX30" fmla="*/ 1112557 w 1364782"/>
                    <a:gd name="connsiteY30" fmla="*/ 37189 h 1629074"/>
                    <a:gd name="connsiteX31" fmla="*/ 1331352 w 1364782"/>
                    <a:gd name="connsiteY31" fmla="*/ 1330 h 1629074"/>
                    <a:gd name="connsiteX32" fmla="*/ 1314729 w 1364782"/>
                    <a:gd name="connsiteY32" fmla="*/ 86121 h 1629074"/>
                    <a:gd name="connsiteX33" fmla="*/ 1364782 w 1364782"/>
                    <a:gd name="connsiteY33" fmla="*/ 91025 h 1629074"/>
                    <a:gd name="connsiteX34" fmla="*/ 1343491 w 1364782"/>
                    <a:gd name="connsiteY34" fmla="*/ 165076 h 1629074"/>
                    <a:gd name="connsiteX35" fmla="*/ 1341110 w 1364782"/>
                    <a:gd name="connsiteY35" fmla="*/ 202522 h 1629074"/>
                    <a:gd name="connsiteX36" fmla="*/ 1305344 w 1364782"/>
                    <a:gd name="connsiteY36" fmla="*/ 310940 h 1629074"/>
                    <a:gd name="connsiteX37" fmla="*/ 1206173 w 1364782"/>
                    <a:gd name="connsiteY37" fmla="*/ 451853 h 1629074"/>
                    <a:gd name="connsiteX38" fmla="*/ 1253564 w 1364782"/>
                    <a:gd name="connsiteY38" fmla="*/ 427015 h 1629074"/>
                    <a:gd name="connsiteX39" fmla="*/ 1178578 w 1364782"/>
                    <a:gd name="connsiteY39" fmla="*/ 519511 h 1629074"/>
                    <a:gd name="connsiteX40" fmla="*/ 1168680 w 1364782"/>
                    <a:gd name="connsiteY40" fmla="*/ 567740 h 1629074"/>
                    <a:gd name="connsiteX41" fmla="*/ 1081648 w 1364782"/>
                    <a:gd name="connsiteY41" fmla="*/ 641700 h 1629074"/>
                    <a:gd name="connsiteX42" fmla="*/ 1017073 w 1364782"/>
                    <a:gd name="connsiteY42" fmla="*/ 724296 h 1629074"/>
                    <a:gd name="connsiteX43" fmla="*/ 950166 w 1364782"/>
                    <a:gd name="connsiteY43" fmla="*/ 805632 h 1629074"/>
                    <a:gd name="connsiteX44" fmla="*/ 816675 w 1364782"/>
                    <a:gd name="connsiteY44" fmla="*/ 727284 h 1629074"/>
                    <a:gd name="connsiteX45" fmla="*/ 940454 w 1364782"/>
                    <a:gd name="connsiteY45" fmla="*/ 823795 h 1629074"/>
                    <a:gd name="connsiteX46" fmla="*/ 862993 w 1364782"/>
                    <a:gd name="connsiteY46" fmla="*/ 909567 h 1629074"/>
                    <a:gd name="connsiteX47" fmla="*/ 809204 w 1364782"/>
                    <a:gd name="connsiteY47" fmla="*/ 969331 h 1629074"/>
                    <a:gd name="connsiteX48" fmla="*/ 761252 w 1364782"/>
                    <a:gd name="connsiteY48" fmla="*/ 1044643 h 1629074"/>
                    <a:gd name="connsiteX49" fmla="*/ 725441 w 1364782"/>
                    <a:gd name="connsiteY49" fmla="*/ 1094789 h 1629074"/>
                    <a:gd name="connsiteX50" fmla="*/ 662127 w 1364782"/>
                    <a:gd name="connsiteY50" fmla="*/ 1166601 h 1629074"/>
                    <a:gd name="connsiteX51" fmla="*/ 625194 w 1364782"/>
                    <a:gd name="connsiteY51" fmla="*/ 1220250 h 1629074"/>
                    <a:gd name="connsiteX52" fmla="*/ 588075 w 1364782"/>
                    <a:gd name="connsiteY52" fmla="*/ 1262178 h 1629074"/>
                    <a:gd name="connsiteX53" fmla="*/ 549882 w 1364782"/>
                    <a:gd name="connsiteY53" fmla="*/ 1302800 h 1629074"/>
                    <a:gd name="connsiteX54" fmla="*/ 641536 w 1364782"/>
                    <a:gd name="connsiteY54" fmla="*/ 1332635 h 1629074"/>
                    <a:gd name="connsiteX55" fmla="*/ 530738 w 1364782"/>
                    <a:gd name="connsiteY55" fmla="*/ 1336324 h 1629074"/>
                    <a:gd name="connsiteX56" fmla="*/ 477884 w 1364782"/>
                    <a:gd name="connsiteY56" fmla="*/ 1405473 h 1629074"/>
                    <a:gd name="connsiteX57" fmla="*/ 402804 w 1364782"/>
                    <a:gd name="connsiteY57" fmla="*/ 1459402 h 1629074"/>
                    <a:gd name="connsiteX58" fmla="*/ 383241 w 1364782"/>
                    <a:gd name="connsiteY58" fmla="*/ 1478593 h 1629074"/>
                    <a:gd name="connsiteX59" fmla="*/ 472607 w 1364782"/>
                    <a:gd name="connsiteY59" fmla="*/ 1479852 h 1629074"/>
                    <a:gd name="connsiteX60" fmla="*/ 388843 w 1364782"/>
                    <a:gd name="connsiteY60" fmla="*/ 1513377 h 1629074"/>
                    <a:gd name="connsiteX61" fmla="*/ 443520 w 1364782"/>
                    <a:gd name="connsiteY61" fmla="*/ 1628890 h 1629074"/>
                    <a:gd name="connsiteX62" fmla="*/ 370682 w 1364782"/>
                    <a:gd name="connsiteY62" fmla="*/ 1539570 h 1629074"/>
                    <a:gd name="connsiteX63" fmla="*/ 306247 w 1364782"/>
                    <a:gd name="connsiteY63" fmla="*/ 1513330 h 1629074"/>
                    <a:gd name="connsiteX64" fmla="*/ 247416 w 1364782"/>
                    <a:gd name="connsiteY64" fmla="*/ 1519167 h 1629074"/>
                    <a:gd name="connsiteX65" fmla="*/ 229487 w 1364782"/>
                    <a:gd name="connsiteY65" fmla="*/ 1525143 h 1629074"/>
                    <a:gd name="connsiteX66" fmla="*/ 217534 w 1364782"/>
                    <a:gd name="connsiteY66" fmla="*/ 1561002 h 1629074"/>
                    <a:gd name="connsiteX67" fmla="*/ 211557 w 1364782"/>
                    <a:gd name="connsiteY67" fmla="*/ 1596861 h 1629074"/>
                    <a:gd name="connsiteX68" fmla="*/ 187651 w 1364782"/>
                    <a:gd name="connsiteY68" fmla="*/ 1602837 h 1629074"/>
                    <a:gd name="connsiteX69" fmla="*/ 92028 w 1364782"/>
                    <a:gd name="connsiteY69" fmla="*/ 1596861 h 1629074"/>
                    <a:gd name="connsiteX70" fmla="*/ 88200 w 1364782"/>
                    <a:gd name="connsiteY70" fmla="*/ 1556333 h 1629074"/>
                    <a:gd name="connsiteX0" fmla="*/ 88200 w 1364782"/>
                    <a:gd name="connsiteY0" fmla="*/ 1556333 h 1629157"/>
                    <a:gd name="connsiteX1" fmla="*/ 54722 w 1364782"/>
                    <a:gd name="connsiteY1" fmla="*/ 1533547 h 1629157"/>
                    <a:gd name="connsiteX2" fmla="*/ 2288 w 1364782"/>
                    <a:gd name="connsiteY2" fmla="*/ 1434562 h 1629157"/>
                    <a:gd name="connsiteX3" fmla="*/ 79935 w 1364782"/>
                    <a:gd name="connsiteY3" fmla="*/ 1517672 h 1629157"/>
                    <a:gd name="connsiteX4" fmla="*/ 0 w 1364782"/>
                    <a:gd name="connsiteY4" fmla="*/ 1357895 h 1629157"/>
                    <a:gd name="connsiteX5" fmla="*/ 99313 w 1364782"/>
                    <a:gd name="connsiteY5" fmla="*/ 1468274 h 1629157"/>
                    <a:gd name="connsiteX6" fmla="*/ 67236 w 1364782"/>
                    <a:gd name="connsiteY6" fmla="*/ 1315967 h 1629157"/>
                    <a:gd name="connsiteX7" fmla="*/ 147125 w 1364782"/>
                    <a:gd name="connsiteY7" fmla="*/ 1242287 h 1629157"/>
                    <a:gd name="connsiteX8" fmla="*/ 238919 w 1364782"/>
                    <a:gd name="connsiteY8" fmla="*/ 1305369 h 1629157"/>
                    <a:gd name="connsiteX9" fmla="*/ 209178 w 1364782"/>
                    <a:gd name="connsiteY9" fmla="*/ 1240468 h 1629157"/>
                    <a:gd name="connsiteX10" fmla="*/ 45010 w 1364782"/>
                    <a:gd name="connsiteY10" fmla="*/ 1047678 h 1629157"/>
                    <a:gd name="connsiteX11" fmla="*/ 102347 w 1364782"/>
                    <a:gd name="connsiteY11" fmla="*/ 1139333 h 1629157"/>
                    <a:gd name="connsiteX12" fmla="*/ 120229 w 1364782"/>
                    <a:gd name="connsiteY12" fmla="*/ 1038061 h 1629157"/>
                    <a:gd name="connsiteX13" fmla="*/ 159497 w 1364782"/>
                    <a:gd name="connsiteY13" fmla="*/ 1148579 h 1629157"/>
                    <a:gd name="connsiteX14" fmla="*/ 298778 w 1364782"/>
                    <a:gd name="connsiteY14" fmla="*/ 1184205 h 1629157"/>
                    <a:gd name="connsiteX15" fmla="*/ 245128 w 1364782"/>
                    <a:gd name="connsiteY15" fmla="*/ 1084051 h 1629157"/>
                    <a:gd name="connsiteX16" fmla="*/ 333189 w 1364782"/>
                    <a:gd name="connsiteY16" fmla="*/ 940802 h 1629157"/>
                    <a:gd name="connsiteX17" fmla="*/ 310729 w 1364782"/>
                    <a:gd name="connsiteY17" fmla="*/ 982592 h 1629157"/>
                    <a:gd name="connsiteX18" fmla="*/ 375304 w 1364782"/>
                    <a:gd name="connsiteY18" fmla="*/ 910686 h 1629157"/>
                    <a:gd name="connsiteX19" fmla="*/ 418493 w 1364782"/>
                    <a:gd name="connsiteY19" fmla="*/ 811374 h 1629157"/>
                    <a:gd name="connsiteX20" fmla="*/ 492451 w 1364782"/>
                    <a:gd name="connsiteY20" fmla="*/ 742225 h 1629157"/>
                    <a:gd name="connsiteX21" fmla="*/ 565570 w 1364782"/>
                    <a:gd name="connsiteY21" fmla="*/ 658602 h 1629157"/>
                    <a:gd name="connsiteX22" fmla="*/ 637101 w 1364782"/>
                    <a:gd name="connsiteY22" fmla="*/ 528334 h 1629157"/>
                    <a:gd name="connsiteX23" fmla="*/ 689629 w 1364782"/>
                    <a:gd name="connsiteY23" fmla="*/ 472118 h 1629157"/>
                    <a:gd name="connsiteX24" fmla="*/ 810279 w 1364782"/>
                    <a:gd name="connsiteY24" fmla="*/ 274006 h 1629157"/>
                    <a:gd name="connsiteX25" fmla="*/ 840160 w 1364782"/>
                    <a:gd name="connsiteY25" fmla="*/ 269103 h 1629157"/>
                    <a:gd name="connsiteX26" fmla="*/ 884517 w 1364782"/>
                    <a:gd name="connsiteY26" fmla="*/ 172221 h 1629157"/>
                    <a:gd name="connsiteX27" fmla="*/ 933356 w 1364782"/>
                    <a:gd name="connsiteY27" fmla="*/ 143550 h 1629157"/>
                    <a:gd name="connsiteX28" fmla="*/ 995596 w 1364782"/>
                    <a:gd name="connsiteY28" fmla="*/ 94478 h 1629157"/>
                    <a:gd name="connsiteX29" fmla="*/ 1049384 w 1364782"/>
                    <a:gd name="connsiteY29" fmla="*/ 76503 h 1629157"/>
                    <a:gd name="connsiteX30" fmla="*/ 1112557 w 1364782"/>
                    <a:gd name="connsiteY30" fmla="*/ 37189 h 1629157"/>
                    <a:gd name="connsiteX31" fmla="*/ 1331352 w 1364782"/>
                    <a:gd name="connsiteY31" fmla="*/ 1330 h 1629157"/>
                    <a:gd name="connsiteX32" fmla="*/ 1314729 w 1364782"/>
                    <a:gd name="connsiteY32" fmla="*/ 86121 h 1629157"/>
                    <a:gd name="connsiteX33" fmla="*/ 1364782 w 1364782"/>
                    <a:gd name="connsiteY33" fmla="*/ 91025 h 1629157"/>
                    <a:gd name="connsiteX34" fmla="*/ 1343491 w 1364782"/>
                    <a:gd name="connsiteY34" fmla="*/ 165076 h 1629157"/>
                    <a:gd name="connsiteX35" fmla="*/ 1341110 w 1364782"/>
                    <a:gd name="connsiteY35" fmla="*/ 202522 h 1629157"/>
                    <a:gd name="connsiteX36" fmla="*/ 1305344 w 1364782"/>
                    <a:gd name="connsiteY36" fmla="*/ 310940 h 1629157"/>
                    <a:gd name="connsiteX37" fmla="*/ 1206173 w 1364782"/>
                    <a:gd name="connsiteY37" fmla="*/ 451853 h 1629157"/>
                    <a:gd name="connsiteX38" fmla="*/ 1253564 w 1364782"/>
                    <a:gd name="connsiteY38" fmla="*/ 427015 h 1629157"/>
                    <a:gd name="connsiteX39" fmla="*/ 1178578 w 1364782"/>
                    <a:gd name="connsiteY39" fmla="*/ 519511 h 1629157"/>
                    <a:gd name="connsiteX40" fmla="*/ 1168680 w 1364782"/>
                    <a:gd name="connsiteY40" fmla="*/ 567740 h 1629157"/>
                    <a:gd name="connsiteX41" fmla="*/ 1081648 w 1364782"/>
                    <a:gd name="connsiteY41" fmla="*/ 641700 h 1629157"/>
                    <a:gd name="connsiteX42" fmla="*/ 1017073 w 1364782"/>
                    <a:gd name="connsiteY42" fmla="*/ 724296 h 1629157"/>
                    <a:gd name="connsiteX43" fmla="*/ 950166 w 1364782"/>
                    <a:gd name="connsiteY43" fmla="*/ 805632 h 1629157"/>
                    <a:gd name="connsiteX44" fmla="*/ 816675 w 1364782"/>
                    <a:gd name="connsiteY44" fmla="*/ 727284 h 1629157"/>
                    <a:gd name="connsiteX45" fmla="*/ 940454 w 1364782"/>
                    <a:gd name="connsiteY45" fmla="*/ 823795 h 1629157"/>
                    <a:gd name="connsiteX46" fmla="*/ 862993 w 1364782"/>
                    <a:gd name="connsiteY46" fmla="*/ 909567 h 1629157"/>
                    <a:gd name="connsiteX47" fmla="*/ 809204 w 1364782"/>
                    <a:gd name="connsiteY47" fmla="*/ 969331 h 1629157"/>
                    <a:gd name="connsiteX48" fmla="*/ 761252 w 1364782"/>
                    <a:gd name="connsiteY48" fmla="*/ 1044643 h 1629157"/>
                    <a:gd name="connsiteX49" fmla="*/ 725441 w 1364782"/>
                    <a:gd name="connsiteY49" fmla="*/ 1094789 h 1629157"/>
                    <a:gd name="connsiteX50" fmla="*/ 662127 w 1364782"/>
                    <a:gd name="connsiteY50" fmla="*/ 1166601 h 1629157"/>
                    <a:gd name="connsiteX51" fmla="*/ 625194 w 1364782"/>
                    <a:gd name="connsiteY51" fmla="*/ 1220250 h 1629157"/>
                    <a:gd name="connsiteX52" fmla="*/ 588075 w 1364782"/>
                    <a:gd name="connsiteY52" fmla="*/ 1262178 h 1629157"/>
                    <a:gd name="connsiteX53" fmla="*/ 549882 w 1364782"/>
                    <a:gd name="connsiteY53" fmla="*/ 1302800 h 1629157"/>
                    <a:gd name="connsiteX54" fmla="*/ 641536 w 1364782"/>
                    <a:gd name="connsiteY54" fmla="*/ 1332635 h 1629157"/>
                    <a:gd name="connsiteX55" fmla="*/ 530738 w 1364782"/>
                    <a:gd name="connsiteY55" fmla="*/ 1336324 h 1629157"/>
                    <a:gd name="connsiteX56" fmla="*/ 477884 w 1364782"/>
                    <a:gd name="connsiteY56" fmla="*/ 1405473 h 1629157"/>
                    <a:gd name="connsiteX57" fmla="*/ 402804 w 1364782"/>
                    <a:gd name="connsiteY57" fmla="*/ 1459402 h 1629157"/>
                    <a:gd name="connsiteX58" fmla="*/ 383241 w 1364782"/>
                    <a:gd name="connsiteY58" fmla="*/ 1478593 h 1629157"/>
                    <a:gd name="connsiteX59" fmla="*/ 472607 w 1364782"/>
                    <a:gd name="connsiteY59" fmla="*/ 1479852 h 1629157"/>
                    <a:gd name="connsiteX60" fmla="*/ 388843 w 1364782"/>
                    <a:gd name="connsiteY60" fmla="*/ 1513377 h 1629157"/>
                    <a:gd name="connsiteX61" fmla="*/ 443520 w 1364782"/>
                    <a:gd name="connsiteY61" fmla="*/ 1628890 h 1629157"/>
                    <a:gd name="connsiteX62" fmla="*/ 370682 w 1364782"/>
                    <a:gd name="connsiteY62" fmla="*/ 1539570 h 1629157"/>
                    <a:gd name="connsiteX63" fmla="*/ 306247 w 1364782"/>
                    <a:gd name="connsiteY63" fmla="*/ 1513330 h 1629157"/>
                    <a:gd name="connsiteX64" fmla="*/ 247416 w 1364782"/>
                    <a:gd name="connsiteY64" fmla="*/ 1519167 h 1629157"/>
                    <a:gd name="connsiteX65" fmla="*/ 229487 w 1364782"/>
                    <a:gd name="connsiteY65" fmla="*/ 1525143 h 1629157"/>
                    <a:gd name="connsiteX66" fmla="*/ 217534 w 1364782"/>
                    <a:gd name="connsiteY66" fmla="*/ 1561002 h 1629157"/>
                    <a:gd name="connsiteX67" fmla="*/ 211557 w 1364782"/>
                    <a:gd name="connsiteY67" fmla="*/ 1596861 h 1629157"/>
                    <a:gd name="connsiteX68" fmla="*/ 187651 w 1364782"/>
                    <a:gd name="connsiteY68" fmla="*/ 1602837 h 1629157"/>
                    <a:gd name="connsiteX69" fmla="*/ 92028 w 1364782"/>
                    <a:gd name="connsiteY69" fmla="*/ 1596861 h 1629157"/>
                    <a:gd name="connsiteX70" fmla="*/ 88200 w 1364782"/>
                    <a:gd name="connsiteY70" fmla="*/ 1556333 h 1629157"/>
                    <a:gd name="connsiteX0" fmla="*/ 88200 w 1364782"/>
                    <a:gd name="connsiteY0" fmla="*/ 1556333 h 1650539"/>
                    <a:gd name="connsiteX1" fmla="*/ 54722 w 1364782"/>
                    <a:gd name="connsiteY1" fmla="*/ 1533547 h 1650539"/>
                    <a:gd name="connsiteX2" fmla="*/ 2288 w 1364782"/>
                    <a:gd name="connsiteY2" fmla="*/ 1434562 h 1650539"/>
                    <a:gd name="connsiteX3" fmla="*/ 79935 w 1364782"/>
                    <a:gd name="connsiteY3" fmla="*/ 1517672 h 1650539"/>
                    <a:gd name="connsiteX4" fmla="*/ 0 w 1364782"/>
                    <a:gd name="connsiteY4" fmla="*/ 1357895 h 1650539"/>
                    <a:gd name="connsiteX5" fmla="*/ 99313 w 1364782"/>
                    <a:gd name="connsiteY5" fmla="*/ 1468274 h 1650539"/>
                    <a:gd name="connsiteX6" fmla="*/ 67236 w 1364782"/>
                    <a:gd name="connsiteY6" fmla="*/ 1315967 h 1650539"/>
                    <a:gd name="connsiteX7" fmla="*/ 147125 w 1364782"/>
                    <a:gd name="connsiteY7" fmla="*/ 1242287 h 1650539"/>
                    <a:gd name="connsiteX8" fmla="*/ 238919 w 1364782"/>
                    <a:gd name="connsiteY8" fmla="*/ 1305369 h 1650539"/>
                    <a:gd name="connsiteX9" fmla="*/ 209178 w 1364782"/>
                    <a:gd name="connsiteY9" fmla="*/ 1240468 h 1650539"/>
                    <a:gd name="connsiteX10" fmla="*/ 45010 w 1364782"/>
                    <a:gd name="connsiteY10" fmla="*/ 1047678 h 1650539"/>
                    <a:gd name="connsiteX11" fmla="*/ 102347 w 1364782"/>
                    <a:gd name="connsiteY11" fmla="*/ 1139333 h 1650539"/>
                    <a:gd name="connsiteX12" fmla="*/ 120229 w 1364782"/>
                    <a:gd name="connsiteY12" fmla="*/ 1038061 h 1650539"/>
                    <a:gd name="connsiteX13" fmla="*/ 159497 w 1364782"/>
                    <a:gd name="connsiteY13" fmla="*/ 1148579 h 1650539"/>
                    <a:gd name="connsiteX14" fmla="*/ 298778 w 1364782"/>
                    <a:gd name="connsiteY14" fmla="*/ 1184205 h 1650539"/>
                    <a:gd name="connsiteX15" fmla="*/ 245128 w 1364782"/>
                    <a:gd name="connsiteY15" fmla="*/ 1084051 h 1650539"/>
                    <a:gd name="connsiteX16" fmla="*/ 333189 w 1364782"/>
                    <a:gd name="connsiteY16" fmla="*/ 940802 h 1650539"/>
                    <a:gd name="connsiteX17" fmla="*/ 310729 w 1364782"/>
                    <a:gd name="connsiteY17" fmla="*/ 982592 h 1650539"/>
                    <a:gd name="connsiteX18" fmla="*/ 375304 w 1364782"/>
                    <a:gd name="connsiteY18" fmla="*/ 910686 h 1650539"/>
                    <a:gd name="connsiteX19" fmla="*/ 418493 w 1364782"/>
                    <a:gd name="connsiteY19" fmla="*/ 811374 h 1650539"/>
                    <a:gd name="connsiteX20" fmla="*/ 492451 w 1364782"/>
                    <a:gd name="connsiteY20" fmla="*/ 742225 h 1650539"/>
                    <a:gd name="connsiteX21" fmla="*/ 565570 w 1364782"/>
                    <a:gd name="connsiteY21" fmla="*/ 658602 h 1650539"/>
                    <a:gd name="connsiteX22" fmla="*/ 637101 w 1364782"/>
                    <a:gd name="connsiteY22" fmla="*/ 528334 h 1650539"/>
                    <a:gd name="connsiteX23" fmla="*/ 689629 w 1364782"/>
                    <a:gd name="connsiteY23" fmla="*/ 472118 h 1650539"/>
                    <a:gd name="connsiteX24" fmla="*/ 810279 w 1364782"/>
                    <a:gd name="connsiteY24" fmla="*/ 274006 h 1650539"/>
                    <a:gd name="connsiteX25" fmla="*/ 840160 w 1364782"/>
                    <a:gd name="connsiteY25" fmla="*/ 269103 h 1650539"/>
                    <a:gd name="connsiteX26" fmla="*/ 884517 w 1364782"/>
                    <a:gd name="connsiteY26" fmla="*/ 172221 h 1650539"/>
                    <a:gd name="connsiteX27" fmla="*/ 933356 w 1364782"/>
                    <a:gd name="connsiteY27" fmla="*/ 143550 h 1650539"/>
                    <a:gd name="connsiteX28" fmla="*/ 995596 w 1364782"/>
                    <a:gd name="connsiteY28" fmla="*/ 94478 h 1650539"/>
                    <a:gd name="connsiteX29" fmla="*/ 1049384 w 1364782"/>
                    <a:gd name="connsiteY29" fmla="*/ 76503 h 1650539"/>
                    <a:gd name="connsiteX30" fmla="*/ 1112557 w 1364782"/>
                    <a:gd name="connsiteY30" fmla="*/ 37189 h 1650539"/>
                    <a:gd name="connsiteX31" fmla="*/ 1331352 w 1364782"/>
                    <a:gd name="connsiteY31" fmla="*/ 1330 h 1650539"/>
                    <a:gd name="connsiteX32" fmla="*/ 1314729 w 1364782"/>
                    <a:gd name="connsiteY32" fmla="*/ 86121 h 1650539"/>
                    <a:gd name="connsiteX33" fmla="*/ 1364782 w 1364782"/>
                    <a:gd name="connsiteY33" fmla="*/ 91025 h 1650539"/>
                    <a:gd name="connsiteX34" fmla="*/ 1343491 w 1364782"/>
                    <a:gd name="connsiteY34" fmla="*/ 165076 h 1650539"/>
                    <a:gd name="connsiteX35" fmla="*/ 1341110 w 1364782"/>
                    <a:gd name="connsiteY35" fmla="*/ 202522 h 1650539"/>
                    <a:gd name="connsiteX36" fmla="*/ 1305344 w 1364782"/>
                    <a:gd name="connsiteY36" fmla="*/ 310940 h 1650539"/>
                    <a:gd name="connsiteX37" fmla="*/ 1206173 w 1364782"/>
                    <a:gd name="connsiteY37" fmla="*/ 451853 h 1650539"/>
                    <a:gd name="connsiteX38" fmla="*/ 1253564 w 1364782"/>
                    <a:gd name="connsiteY38" fmla="*/ 427015 h 1650539"/>
                    <a:gd name="connsiteX39" fmla="*/ 1178578 w 1364782"/>
                    <a:gd name="connsiteY39" fmla="*/ 519511 h 1650539"/>
                    <a:gd name="connsiteX40" fmla="*/ 1168680 w 1364782"/>
                    <a:gd name="connsiteY40" fmla="*/ 567740 h 1650539"/>
                    <a:gd name="connsiteX41" fmla="*/ 1081648 w 1364782"/>
                    <a:gd name="connsiteY41" fmla="*/ 641700 h 1650539"/>
                    <a:gd name="connsiteX42" fmla="*/ 1017073 w 1364782"/>
                    <a:gd name="connsiteY42" fmla="*/ 724296 h 1650539"/>
                    <a:gd name="connsiteX43" fmla="*/ 950166 w 1364782"/>
                    <a:gd name="connsiteY43" fmla="*/ 805632 h 1650539"/>
                    <a:gd name="connsiteX44" fmla="*/ 816675 w 1364782"/>
                    <a:gd name="connsiteY44" fmla="*/ 727284 h 1650539"/>
                    <a:gd name="connsiteX45" fmla="*/ 940454 w 1364782"/>
                    <a:gd name="connsiteY45" fmla="*/ 823795 h 1650539"/>
                    <a:gd name="connsiteX46" fmla="*/ 862993 w 1364782"/>
                    <a:gd name="connsiteY46" fmla="*/ 909567 h 1650539"/>
                    <a:gd name="connsiteX47" fmla="*/ 809204 w 1364782"/>
                    <a:gd name="connsiteY47" fmla="*/ 969331 h 1650539"/>
                    <a:gd name="connsiteX48" fmla="*/ 761252 w 1364782"/>
                    <a:gd name="connsiteY48" fmla="*/ 1044643 h 1650539"/>
                    <a:gd name="connsiteX49" fmla="*/ 725441 w 1364782"/>
                    <a:gd name="connsiteY49" fmla="*/ 1094789 h 1650539"/>
                    <a:gd name="connsiteX50" fmla="*/ 662127 w 1364782"/>
                    <a:gd name="connsiteY50" fmla="*/ 1166601 h 1650539"/>
                    <a:gd name="connsiteX51" fmla="*/ 625194 w 1364782"/>
                    <a:gd name="connsiteY51" fmla="*/ 1220250 h 1650539"/>
                    <a:gd name="connsiteX52" fmla="*/ 588075 w 1364782"/>
                    <a:gd name="connsiteY52" fmla="*/ 1262178 h 1650539"/>
                    <a:gd name="connsiteX53" fmla="*/ 549882 w 1364782"/>
                    <a:gd name="connsiteY53" fmla="*/ 1302800 h 1650539"/>
                    <a:gd name="connsiteX54" fmla="*/ 641536 w 1364782"/>
                    <a:gd name="connsiteY54" fmla="*/ 1332635 h 1650539"/>
                    <a:gd name="connsiteX55" fmla="*/ 530738 w 1364782"/>
                    <a:gd name="connsiteY55" fmla="*/ 1336324 h 1650539"/>
                    <a:gd name="connsiteX56" fmla="*/ 477884 w 1364782"/>
                    <a:gd name="connsiteY56" fmla="*/ 1405473 h 1650539"/>
                    <a:gd name="connsiteX57" fmla="*/ 402804 w 1364782"/>
                    <a:gd name="connsiteY57" fmla="*/ 1459402 h 1650539"/>
                    <a:gd name="connsiteX58" fmla="*/ 383241 w 1364782"/>
                    <a:gd name="connsiteY58" fmla="*/ 1478593 h 1650539"/>
                    <a:gd name="connsiteX59" fmla="*/ 472607 w 1364782"/>
                    <a:gd name="connsiteY59" fmla="*/ 1479852 h 1650539"/>
                    <a:gd name="connsiteX60" fmla="*/ 388843 w 1364782"/>
                    <a:gd name="connsiteY60" fmla="*/ 1513377 h 1650539"/>
                    <a:gd name="connsiteX61" fmla="*/ 448282 w 1364782"/>
                    <a:gd name="connsiteY61" fmla="*/ 1650321 h 1650539"/>
                    <a:gd name="connsiteX62" fmla="*/ 370682 w 1364782"/>
                    <a:gd name="connsiteY62" fmla="*/ 1539570 h 1650539"/>
                    <a:gd name="connsiteX63" fmla="*/ 306247 w 1364782"/>
                    <a:gd name="connsiteY63" fmla="*/ 1513330 h 1650539"/>
                    <a:gd name="connsiteX64" fmla="*/ 247416 w 1364782"/>
                    <a:gd name="connsiteY64" fmla="*/ 1519167 h 1650539"/>
                    <a:gd name="connsiteX65" fmla="*/ 229487 w 1364782"/>
                    <a:gd name="connsiteY65" fmla="*/ 1525143 h 1650539"/>
                    <a:gd name="connsiteX66" fmla="*/ 217534 w 1364782"/>
                    <a:gd name="connsiteY66" fmla="*/ 1561002 h 1650539"/>
                    <a:gd name="connsiteX67" fmla="*/ 211557 w 1364782"/>
                    <a:gd name="connsiteY67" fmla="*/ 1596861 h 1650539"/>
                    <a:gd name="connsiteX68" fmla="*/ 187651 w 1364782"/>
                    <a:gd name="connsiteY68" fmla="*/ 1602837 h 1650539"/>
                    <a:gd name="connsiteX69" fmla="*/ 92028 w 1364782"/>
                    <a:gd name="connsiteY69" fmla="*/ 1596861 h 1650539"/>
                    <a:gd name="connsiteX70" fmla="*/ 88200 w 1364782"/>
                    <a:gd name="connsiteY70" fmla="*/ 1556333 h 1650539"/>
                    <a:gd name="connsiteX0" fmla="*/ 88200 w 1364782"/>
                    <a:gd name="connsiteY0" fmla="*/ 1556333 h 1641033"/>
                    <a:gd name="connsiteX1" fmla="*/ 54722 w 1364782"/>
                    <a:gd name="connsiteY1" fmla="*/ 1533547 h 1641033"/>
                    <a:gd name="connsiteX2" fmla="*/ 2288 w 1364782"/>
                    <a:gd name="connsiteY2" fmla="*/ 1434562 h 1641033"/>
                    <a:gd name="connsiteX3" fmla="*/ 79935 w 1364782"/>
                    <a:gd name="connsiteY3" fmla="*/ 1517672 h 1641033"/>
                    <a:gd name="connsiteX4" fmla="*/ 0 w 1364782"/>
                    <a:gd name="connsiteY4" fmla="*/ 1357895 h 1641033"/>
                    <a:gd name="connsiteX5" fmla="*/ 99313 w 1364782"/>
                    <a:gd name="connsiteY5" fmla="*/ 1468274 h 1641033"/>
                    <a:gd name="connsiteX6" fmla="*/ 67236 w 1364782"/>
                    <a:gd name="connsiteY6" fmla="*/ 1315967 h 1641033"/>
                    <a:gd name="connsiteX7" fmla="*/ 147125 w 1364782"/>
                    <a:gd name="connsiteY7" fmla="*/ 1242287 h 1641033"/>
                    <a:gd name="connsiteX8" fmla="*/ 238919 w 1364782"/>
                    <a:gd name="connsiteY8" fmla="*/ 1305369 h 1641033"/>
                    <a:gd name="connsiteX9" fmla="*/ 209178 w 1364782"/>
                    <a:gd name="connsiteY9" fmla="*/ 1240468 h 1641033"/>
                    <a:gd name="connsiteX10" fmla="*/ 45010 w 1364782"/>
                    <a:gd name="connsiteY10" fmla="*/ 1047678 h 1641033"/>
                    <a:gd name="connsiteX11" fmla="*/ 102347 w 1364782"/>
                    <a:gd name="connsiteY11" fmla="*/ 1139333 h 1641033"/>
                    <a:gd name="connsiteX12" fmla="*/ 120229 w 1364782"/>
                    <a:gd name="connsiteY12" fmla="*/ 1038061 h 1641033"/>
                    <a:gd name="connsiteX13" fmla="*/ 159497 w 1364782"/>
                    <a:gd name="connsiteY13" fmla="*/ 1148579 h 1641033"/>
                    <a:gd name="connsiteX14" fmla="*/ 298778 w 1364782"/>
                    <a:gd name="connsiteY14" fmla="*/ 1184205 h 1641033"/>
                    <a:gd name="connsiteX15" fmla="*/ 245128 w 1364782"/>
                    <a:gd name="connsiteY15" fmla="*/ 1084051 h 1641033"/>
                    <a:gd name="connsiteX16" fmla="*/ 333189 w 1364782"/>
                    <a:gd name="connsiteY16" fmla="*/ 940802 h 1641033"/>
                    <a:gd name="connsiteX17" fmla="*/ 310729 w 1364782"/>
                    <a:gd name="connsiteY17" fmla="*/ 982592 h 1641033"/>
                    <a:gd name="connsiteX18" fmla="*/ 375304 w 1364782"/>
                    <a:gd name="connsiteY18" fmla="*/ 910686 h 1641033"/>
                    <a:gd name="connsiteX19" fmla="*/ 418493 w 1364782"/>
                    <a:gd name="connsiteY19" fmla="*/ 811374 h 1641033"/>
                    <a:gd name="connsiteX20" fmla="*/ 492451 w 1364782"/>
                    <a:gd name="connsiteY20" fmla="*/ 742225 h 1641033"/>
                    <a:gd name="connsiteX21" fmla="*/ 565570 w 1364782"/>
                    <a:gd name="connsiteY21" fmla="*/ 658602 h 1641033"/>
                    <a:gd name="connsiteX22" fmla="*/ 637101 w 1364782"/>
                    <a:gd name="connsiteY22" fmla="*/ 528334 h 1641033"/>
                    <a:gd name="connsiteX23" fmla="*/ 689629 w 1364782"/>
                    <a:gd name="connsiteY23" fmla="*/ 472118 h 1641033"/>
                    <a:gd name="connsiteX24" fmla="*/ 810279 w 1364782"/>
                    <a:gd name="connsiteY24" fmla="*/ 274006 h 1641033"/>
                    <a:gd name="connsiteX25" fmla="*/ 840160 w 1364782"/>
                    <a:gd name="connsiteY25" fmla="*/ 269103 h 1641033"/>
                    <a:gd name="connsiteX26" fmla="*/ 884517 w 1364782"/>
                    <a:gd name="connsiteY26" fmla="*/ 172221 h 1641033"/>
                    <a:gd name="connsiteX27" fmla="*/ 933356 w 1364782"/>
                    <a:gd name="connsiteY27" fmla="*/ 143550 h 1641033"/>
                    <a:gd name="connsiteX28" fmla="*/ 995596 w 1364782"/>
                    <a:gd name="connsiteY28" fmla="*/ 94478 h 1641033"/>
                    <a:gd name="connsiteX29" fmla="*/ 1049384 w 1364782"/>
                    <a:gd name="connsiteY29" fmla="*/ 76503 h 1641033"/>
                    <a:gd name="connsiteX30" fmla="*/ 1112557 w 1364782"/>
                    <a:gd name="connsiteY30" fmla="*/ 37189 h 1641033"/>
                    <a:gd name="connsiteX31" fmla="*/ 1331352 w 1364782"/>
                    <a:gd name="connsiteY31" fmla="*/ 1330 h 1641033"/>
                    <a:gd name="connsiteX32" fmla="*/ 1314729 w 1364782"/>
                    <a:gd name="connsiteY32" fmla="*/ 86121 h 1641033"/>
                    <a:gd name="connsiteX33" fmla="*/ 1364782 w 1364782"/>
                    <a:gd name="connsiteY33" fmla="*/ 91025 h 1641033"/>
                    <a:gd name="connsiteX34" fmla="*/ 1343491 w 1364782"/>
                    <a:gd name="connsiteY34" fmla="*/ 165076 h 1641033"/>
                    <a:gd name="connsiteX35" fmla="*/ 1341110 w 1364782"/>
                    <a:gd name="connsiteY35" fmla="*/ 202522 h 1641033"/>
                    <a:gd name="connsiteX36" fmla="*/ 1305344 w 1364782"/>
                    <a:gd name="connsiteY36" fmla="*/ 310940 h 1641033"/>
                    <a:gd name="connsiteX37" fmla="*/ 1206173 w 1364782"/>
                    <a:gd name="connsiteY37" fmla="*/ 451853 h 1641033"/>
                    <a:gd name="connsiteX38" fmla="*/ 1253564 w 1364782"/>
                    <a:gd name="connsiteY38" fmla="*/ 427015 h 1641033"/>
                    <a:gd name="connsiteX39" fmla="*/ 1178578 w 1364782"/>
                    <a:gd name="connsiteY39" fmla="*/ 519511 h 1641033"/>
                    <a:gd name="connsiteX40" fmla="*/ 1168680 w 1364782"/>
                    <a:gd name="connsiteY40" fmla="*/ 567740 h 1641033"/>
                    <a:gd name="connsiteX41" fmla="*/ 1081648 w 1364782"/>
                    <a:gd name="connsiteY41" fmla="*/ 641700 h 1641033"/>
                    <a:gd name="connsiteX42" fmla="*/ 1017073 w 1364782"/>
                    <a:gd name="connsiteY42" fmla="*/ 724296 h 1641033"/>
                    <a:gd name="connsiteX43" fmla="*/ 950166 w 1364782"/>
                    <a:gd name="connsiteY43" fmla="*/ 805632 h 1641033"/>
                    <a:gd name="connsiteX44" fmla="*/ 816675 w 1364782"/>
                    <a:gd name="connsiteY44" fmla="*/ 727284 h 1641033"/>
                    <a:gd name="connsiteX45" fmla="*/ 940454 w 1364782"/>
                    <a:gd name="connsiteY45" fmla="*/ 823795 h 1641033"/>
                    <a:gd name="connsiteX46" fmla="*/ 862993 w 1364782"/>
                    <a:gd name="connsiteY46" fmla="*/ 909567 h 1641033"/>
                    <a:gd name="connsiteX47" fmla="*/ 809204 w 1364782"/>
                    <a:gd name="connsiteY47" fmla="*/ 969331 h 1641033"/>
                    <a:gd name="connsiteX48" fmla="*/ 761252 w 1364782"/>
                    <a:gd name="connsiteY48" fmla="*/ 1044643 h 1641033"/>
                    <a:gd name="connsiteX49" fmla="*/ 725441 w 1364782"/>
                    <a:gd name="connsiteY49" fmla="*/ 1094789 h 1641033"/>
                    <a:gd name="connsiteX50" fmla="*/ 662127 w 1364782"/>
                    <a:gd name="connsiteY50" fmla="*/ 1166601 h 1641033"/>
                    <a:gd name="connsiteX51" fmla="*/ 625194 w 1364782"/>
                    <a:gd name="connsiteY51" fmla="*/ 1220250 h 1641033"/>
                    <a:gd name="connsiteX52" fmla="*/ 588075 w 1364782"/>
                    <a:gd name="connsiteY52" fmla="*/ 1262178 h 1641033"/>
                    <a:gd name="connsiteX53" fmla="*/ 549882 w 1364782"/>
                    <a:gd name="connsiteY53" fmla="*/ 1302800 h 1641033"/>
                    <a:gd name="connsiteX54" fmla="*/ 641536 w 1364782"/>
                    <a:gd name="connsiteY54" fmla="*/ 1332635 h 1641033"/>
                    <a:gd name="connsiteX55" fmla="*/ 530738 w 1364782"/>
                    <a:gd name="connsiteY55" fmla="*/ 1336324 h 1641033"/>
                    <a:gd name="connsiteX56" fmla="*/ 477884 w 1364782"/>
                    <a:gd name="connsiteY56" fmla="*/ 1405473 h 1641033"/>
                    <a:gd name="connsiteX57" fmla="*/ 402804 w 1364782"/>
                    <a:gd name="connsiteY57" fmla="*/ 1459402 h 1641033"/>
                    <a:gd name="connsiteX58" fmla="*/ 383241 w 1364782"/>
                    <a:gd name="connsiteY58" fmla="*/ 1478593 h 1641033"/>
                    <a:gd name="connsiteX59" fmla="*/ 472607 w 1364782"/>
                    <a:gd name="connsiteY59" fmla="*/ 1479852 h 1641033"/>
                    <a:gd name="connsiteX60" fmla="*/ 388843 w 1364782"/>
                    <a:gd name="connsiteY60" fmla="*/ 1513377 h 1641033"/>
                    <a:gd name="connsiteX61" fmla="*/ 453044 w 1364782"/>
                    <a:gd name="connsiteY61" fmla="*/ 1640796 h 1641033"/>
                    <a:gd name="connsiteX62" fmla="*/ 370682 w 1364782"/>
                    <a:gd name="connsiteY62" fmla="*/ 1539570 h 1641033"/>
                    <a:gd name="connsiteX63" fmla="*/ 306247 w 1364782"/>
                    <a:gd name="connsiteY63" fmla="*/ 1513330 h 1641033"/>
                    <a:gd name="connsiteX64" fmla="*/ 247416 w 1364782"/>
                    <a:gd name="connsiteY64" fmla="*/ 1519167 h 1641033"/>
                    <a:gd name="connsiteX65" fmla="*/ 229487 w 1364782"/>
                    <a:gd name="connsiteY65" fmla="*/ 1525143 h 1641033"/>
                    <a:gd name="connsiteX66" fmla="*/ 217534 w 1364782"/>
                    <a:gd name="connsiteY66" fmla="*/ 1561002 h 1641033"/>
                    <a:gd name="connsiteX67" fmla="*/ 211557 w 1364782"/>
                    <a:gd name="connsiteY67" fmla="*/ 1596861 h 1641033"/>
                    <a:gd name="connsiteX68" fmla="*/ 187651 w 1364782"/>
                    <a:gd name="connsiteY68" fmla="*/ 1602837 h 1641033"/>
                    <a:gd name="connsiteX69" fmla="*/ 92028 w 1364782"/>
                    <a:gd name="connsiteY69" fmla="*/ 1596861 h 1641033"/>
                    <a:gd name="connsiteX70" fmla="*/ 88200 w 1364782"/>
                    <a:gd name="connsiteY70" fmla="*/ 1556333 h 1641033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97163 w 1364782"/>
                    <a:gd name="connsiteY68" fmla="*/ 1614744 h 1640796"/>
                    <a:gd name="connsiteX69" fmla="*/ 787354 w 1364782"/>
                    <a:gd name="connsiteY69" fmla="*/ 720562 h 1640796"/>
                    <a:gd name="connsiteX70" fmla="*/ 1262156 w 1364782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114160 w 1364782"/>
                    <a:gd name="connsiteY2" fmla="*/ 1512490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7638 w 1364782"/>
                    <a:gd name="connsiteY69" fmla="*/ 1600456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104635 w 1364782"/>
                    <a:gd name="connsiteY70" fmla="*/ 1555352 h 1640796"/>
                    <a:gd name="connsiteX71" fmla="*/ 787354 w 1364782"/>
                    <a:gd name="connsiteY71" fmla="*/ 720562 h 1640796"/>
                    <a:gd name="connsiteX72" fmla="*/ 1262156 w 1364782"/>
                    <a:gd name="connsiteY72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85585 w 1364782"/>
                    <a:gd name="connsiteY70" fmla="*/ 1581546 h 1640796"/>
                    <a:gd name="connsiteX71" fmla="*/ 104635 w 1364782"/>
                    <a:gd name="connsiteY71" fmla="*/ 1555352 h 1640796"/>
                    <a:gd name="connsiteX72" fmla="*/ 787354 w 1364782"/>
                    <a:gd name="connsiteY72" fmla="*/ 720562 h 1640796"/>
                    <a:gd name="connsiteX73" fmla="*/ 1262156 w 1364782"/>
                    <a:gd name="connsiteY73" fmla="*/ 75196 h 1640796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78656 w 1538803"/>
                    <a:gd name="connsiteY71" fmla="*/ 1555352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38174 w 1538803"/>
                    <a:gd name="connsiteY71" fmla="*/ 1598215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820 w 1539446"/>
                    <a:gd name="connsiteY0" fmla="*/ 75196 h 1875014"/>
                    <a:gd name="connsiteX1" fmla="*/ 900899 w 1539446"/>
                    <a:gd name="connsiteY1" fmla="*/ 766784 h 1875014"/>
                    <a:gd name="connsiteX2" fmla="*/ 222149 w 1539446"/>
                    <a:gd name="connsiteY2" fmla="*/ 1572022 h 1875014"/>
                    <a:gd name="connsiteX3" fmla="*/ 176952 w 1539446"/>
                    <a:gd name="connsiteY3" fmla="*/ 1434562 h 1875014"/>
                    <a:gd name="connsiteX4" fmla="*/ 254599 w 1539446"/>
                    <a:gd name="connsiteY4" fmla="*/ 1517672 h 1875014"/>
                    <a:gd name="connsiteX5" fmla="*/ 174664 w 1539446"/>
                    <a:gd name="connsiteY5" fmla="*/ 1357895 h 1875014"/>
                    <a:gd name="connsiteX6" fmla="*/ 273977 w 1539446"/>
                    <a:gd name="connsiteY6" fmla="*/ 1468274 h 1875014"/>
                    <a:gd name="connsiteX7" fmla="*/ 241900 w 1539446"/>
                    <a:gd name="connsiteY7" fmla="*/ 1315967 h 1875014"/>
                    <a:gd name="connsiteX8" fmla="*/ 321789 w 1539446"/>
                    <a:gd name="connsiteY8" fmla="*/ 1242287 h 1875014"/>
                    <a:gd name="connsiteX9" fmla="*/ 385008 w 1539446"/>
                    <a:gd name="connsiteY9" fmla="*/ 1276794 h 1875014"/>
                    <a:gd name="connsiteX10" fmla="*/ 383842 w 1539446"/>
                    <a:gd name="connsiteY10" fmla="*/ 1240468 h 1875014"/>
                    <a:gd name="connsiteX11" fmla="*/ 219674 w 1539446"/>
                    <a:gd name="connsiteY11" fmla="*/ 1047678 h 1875014"/>
                    <a:gd name="connsiteX12" fmla="*/ 277011 w 1539446"/>
                    <a:gd name="connsiteY12" fmla="*/ 1139333 h 1875014"/>
                    <a:gd name="connsiteX13" fmla="*/ 294893 w 1539446"/>
                    <a:gd name="connsiteY13" fmla="*/ 1038061 h 1875014"/>
                    <a:gd name="connsiteX14" fmla="*/ 334161 w 1539446"/>
                    <a:gd name="connsiteY14" fmla="*/ 1148579 h 1875014"/>
                    <a:gd name="connsiteX15" fmla="*/ 473442 w 1539446"/>
                    <a:gd name="connsiteY15" fmla="*/ 1184205 h 1875014"/>
                    <a:gd name="connsiteX16" fmla="*/ 419792 w 1539446"/>
                    <a:gd name="connsiteY16" fmla="*/ 1084051 h 1875014"/>
                    <a:gd name="connsiteX17" fmla="*/ 507853 w 1539446"/>
                    <a:gd name="connsiteY17" fmla="*/ 940802 h 1875014"/>
                    <a:gd name="connsiteX18" fmla="*/ 485393 w 1539446"/>
                    <a:gd name="connsiteY18" fmla="*/ 982592 h 1875014"/>
                    <a:gd name="connsiteX19" fmla="*/ 549968 w 1539446"/>
                    <a:gd name="connsiteY19" fmla="*/ 910686 h 1875014"/>
                    <a:gd name="connsiteX20" fmla="*/ 593157 w 1539446"/>
                    <a:gd name="connsiteY20" fmla="*/ 811374 h 1875014"/>
                    <a:gd name="connsiteX21" fmla="*/ 667115 w 1539446"/>
                    <a:gd name="connsiteY21" fmla="*/ 742225 h 1875014"/>
                    <a:gd name="connsiteX22" fmla="*/ 740234 w 1539446"/>
                    <a:gd name="connsiteY22" fmla="*/ 658602 h 1875014"/>
                    <a:gd name="connsiteX23" fmla="*/ 811765 w 1539446"/>
                    <a:gd name="connsiteY23" fmla="*/ 528334 h 1875014"/>
                    <a:gd name="connsiteX24" fmla="*/ 864293 w 1539446"/>
                    <a:gd name="connsiteY24" fmla="*/ 472118 h 1875014"/>
                    <a:gd name="connsiteX25" fmla="*/ 984943 w 1539446"/>
                    <a:gd name="connsiteY25" fmla="*/ 274006 h 1875014"/>
                    <a:gd name="connsiteX26" fmla="*/ 1014824 w 1539446"/>
                    <a:gd name="connsiteY26" fmla="*/ 269103 h 1875014"/>
                    <a:gd name="connsiteX27" fmla="*/ 1059181 w 1539446"/>
                    <a:gd name="connsiteY27" fmla="*/ 172221 h 1875014"/>
                    <a:gd name="connsiteX28" fmla="*/ 1108020 w 1539446"/>
                    <a:gd name="connsiteY28" fmla="*/ 143550 h 1875014"/>
                    <a:gd name="connsiteX29" fmla="*/ 1170260 w 1539446"/>
                    <a:gd name="connsiteY29" fmla="*/ 94478 h 1875014"/>
                    <a:gd name="connsiteX30" fmla="*/ 1224048 w 1539446"/>
                    <a:gd name="connsiteY30" fmla="*/ 76503 h 1875014"/>
                    <a:gd name="connsiteX31" fmla="*/ 1287221 w 1539446"/>
                    <a:gd name="connsiteY31" fmla="*/ 37189 h 1875014"/>
                    <a:gd name="connsiteX32" fmla="*/ 1506016 w 1539446"/>
                    <a:gd name="connsiteY32" fmla="*/ 1330 h 1875014"/>
                    <a:gd name="connsiteX33" fmla="*/ 1489393 w 1539446"/>
                    <a:gd name="connsiteY33" fmla="*/ 86121 h 1875014"/>
                    <a:gd name="connsiteX34" fmla="*/ 1539446 w 1539446"/>
                    <a:gd name="connsiteY34" fmla="*/ 91025 h 1875014"/>
                    <a:gd name="connsiteX35" fmla="*/ 1518155 w 1539446"/>
                    <a:gd name="connsiteY35" fmla="*/ 165076 h 1875014"/>
                    <a:gd name="connsiteX36" fmla="*/ 1515774 w 1539446"/>
                    <a:gd name="connsiteY36" fmla="*/ 202522 h 1875014"/>
                    <a:gd name="connsiteX37" fmla="*/ 1480008 w 1539446"/>
                    <a:gd name="connsiteY37" fmla="*/ 310940 h 1875014"/>
                    <a:gd name="connsiteX38" fmla="*/ 1380837 w 1539446"/>
                    <a:gd name="connsiteY38" fmla="*/ 451853 h 1875014"/>
                    <a:gd name="connsiteX39" fmla="*/ 1428228 w 1539446"/>
                    <a:gd name="connsiteY39" fmla="*/ 427015 h 1875014"/>
                    <a:gd name="connsiteX40" fmla="*/ 1353242 w 1539446"/>
                    <a:gd name="connsiteY40" fmla="*/ 519511 h 1875014"/>
                    <a:gd name="connsiteX41" fmla="*/ 1343344 w 1539446"/>
                    <a:gd name="connsiteY41" fmla="*/ 567740 h 1875014"/>
                    <a:gd name="connsiteX42" fmla="*/ 1256312 w 1539446"/>
                    <a:gd name="connsiteY42" fmla="*/ 641700 h 1875014"/>
                    <a:gd name="connsiteX43" fmla="*/ 1191737 w 1539446"/>
                    <a:gd name="connsiteY43" fmla="*/ 724296 h 1875014"/>
                    <a:gd name="connsiteX44" fmla="*/ 1124830 w 1539446"/>
                    <a:gd name="connsiteY44" fmla="*/ 805632 h 1875014"/>
                    <a:gd name="connsiteX45" fmla="*/ 991339 w 1539446"/>
                    <a:gd name="connsiteY45" fmla="*/ 727284 h 1875014"/>
                    <a:gd name="connsiteX46" fmla="*/ 1115118 w 1539446"/>
                    <a:gd name="connsiteY46" fmla="*/ 823795 h 1875014"/>
                    <a:gd name="connsiteX47" fmla="*/ 1037657 w 1539446"/>
                    <a:gd name="connsiteY47" fmla="*/ 909567 h 1875014"/>
                    <a:gd name="connsiteX48" fmla="*/ 983868 w 1539446"/>
                    <a:gd name="connsiteY48" fmla="*/ 969331 h 1875014"/>
                    <a:gd name="connsiteX49" fmla="*/ 935916 w 1539446"/>
                    <a:gd name="connsiteY49" fmla="*/ 1044643 h 1875014"/>
                    <a:gd name="connsiteX50" fmla="*/ 900105 w 1539446"/>
                    <a:gd name="connsiteY50" fmla="*/ 1094789 h 1875014"/>
                    <a:gd name="connsiteX51" fmla="*/ 836791 w 1539446"/>
                    <a:gd name="connsiteY51" fmla="*/ 1166601 h 1875014"/>
                    <a:gd name="connsiteX52" fmla="*/ 799858 w 1539446"/>
                    <a:gd name="connsiteY52" fmla="*/ 1220250 h 1875014"/>
                    <a:gd name="connsiteX53" fmla="*/ 762739 w 1539446"/>
                    <a:gd name="connsiteY53" fmla="*/ 1262178 h 1875014"/>
                    <a:gd name="connsiteX54" fmla="*/ 724546 w 1539446"/>
                    <a:gd name="connsiteY54" fmla="*/ 1302800 h 1875014"/>
                    <a:gd name="connsiteX55" fmla="*/ 816200 w 1539446"/>
                    <a:gd name="connsiteY55" fmla="*/ 1332635 h 1875014"/>
                    <a:gd name="connsiteX56" fmla="*/ 705402 w 1539446"/>
                    <a:gd name="connsiteY56" fmla="*/ 1336324 h 1875014"/>
                    <a:gd name="connsiteX57" fmla="*/ 652548 w 1539446"/>
                    <a:gd name="connsiteY57" fmla="*/ 1405473 h 1875014"/>
                    <a:gd name="connsiteX58" fmla="*/ 577468 w 1539446"/>
                    <a:gd name="connsiteY58" fmla="*/ 1459402 h 1875014"/>
                    <a:gd name="connsiteX59" fmla="*/ 557905 w 1539446"/>
                    <a:gd name="connsiteY59" fmla="*/ 1478593 h 1875014"/>
                    <a:gd name="connsiteX60" fmla="*/ 647271 w 1539446"/>
                    <a:gd name="connsiteY60" fmla="*/ 1479852 h 1875014"/>
                    <a:gd name="connsiteX61" fmla="*/ 563507 w 1539446"/>
                    <a:gd name="connsiteY61" fmla="*/ 1513377 h 1875014"/>
                    <a:gd name="connsiteX62" fmla="*/ 627708 w 1539446"/>
                    <a:gd name="connsiteY62" fmla="*/ 1640796 h 1875014"/>
                    <a:gd name="connsiteX63" fmla="*/ 545346 w 1539446"/>
                    <a:gd name="connsiteY63" fmla="*/ 1539570 h 1875014"/>
                    <a:gd name="connsiteX64" fmla="*/ 480911 w 1539446"/>
                    <a:gd name="connsiteY64" fmla="*/ 1513330 h 1875014"/>
                    <a:gd name="connsiteX65" fmla="*/ 500662 w 1539446"/>
                    <a:gd name="connsiteY65" fmla="*/ 1585842 h 1875014"/>
                    <a:gd name="connsiteX66" fmla="*/ 470826 w 1539446"/>
                    <a:gd name="connsiteY66" fmla="*/ 1601343 h 1875014"/>
                    <a:gd name="connsiteX67" fmla="*/ 392198 w 1539446"/>
                    <a:gd name="connsiteY67" fmla="*/ 1561002 h 1875014"/>
                    <a:gd name="connsiteX68" fmla="*/ 386221 w 1539446"/>
                    <a:gd name="connsiteY68" fmla="*/ 1596861 h 1875014"/>
                    <a:gd name="connsiteX69" fmla="*/ 255158 w 1539446"/>
                    <a:gd name="connsiteY69" fmla="*/ 1605218 h 1875014"/>
                    <a:gd name="connsiteX70" fmla="*/ 693 w 1539446"/>
                    <a:gd name="connsiteY70" fmla="*/ 1874440 h 1875014"/>
                    <a:gd name="connsiteX71" fmla="*/ 181668 w 1539446"/>
                    <a:gd name="connsiteY71" fmla="*/ 1674415 h 1875014"/>
                    <a:gd name="connsiteX72" fmla="*/ 238817 w 1539446"/>
                    <a:gd name="connsiteY72" fmla="*/ 1598215 h 1875014"/>
                    <a:gd name="connsiteX73" fmla="*/ 962018 w 1539446"/>
                    <a:gd name="connsiteY73" fmla="*/ 720562 h 1875014"/>
                    <a:gd name="connsiteX74" fmla="*/ 1436820 w 1539446"/>
                    <a:gd name="connsiteY74" fmla="*/ 75196 h 1875014"/>
                    <a:gd name="connsiteX0" fmla="*/ 1437975 w 1540601"/>
                    <a:gd name="connsiteY0" fmla="*/ 75196 h 1875137"/>
                    <a:gd name="connsiteX1" fmla="*/ 902054 w 1540601"/>
                    <a:gd name="connsiteY1" fmla="*/ 766784 h 1875137"/>
                    <a:gd name="connsiteX2" fmla="*/ 223304 w 1540601"/>
                    <a:gd name="connsiteY2" fmla="*/ 1572022 h 1875137"/>
                    <a:gd name="connsiteX3" fmla="*/ 178107 w 1540601"/>
                    <a:gd name="connsiteY3" fmla="*/ 1434562 h 1875137"/>
                    <a:gd name="connsiteX4" fmla="*/ 255754 w 1540601"/>
                    <a:gd name="connsiteY4" fmla="*/ 1517672 h 1875137"/>
                    <a:gd name="connsiteX5" fmla="*/ 175819 w 1540601"/>
                    <a:gd name="connsiteY5" fmla="*/ 1357895 h 1875137"/>
                    <a:gd name="connsiteX6" fmla="*/ 275132 w 1540601"/>
                    <a:gd name="connsiteY6" fmla="*/ 1468274 h 1875137"/>
                    <a:gd name="connsiteX7" fmla="*/ 243055 w 1540601"/>
                    <a:gd name="connsiteY7" fmla="*/ 1315967 h 1875137"/>
                    <a:gd name="connsiteX8" fmla="*/ 322944 w 1540601"/>
                    <a:gd name="connsiteY8" fmla="*/ 1242287 h 1875137"/>
                    <a:gd name="connsiteX9" fmla="*/ 386163 w 1540601"/>
                    <a:gd name="connsiteY9" fmla="*/ 1276794 h 1875137"/>
                    <a:gd name="connsiteX10" fmla="*/ 384997 w 1540601"/>
                    <a:gd name="connsiteY10" fmla="*/ 1240468 h 1875137"/>
                    <a:gd name="connsiteX11" fmla="*/ 220829 w 1540601"/>
                    <a:gd name="connsiteY11" fmla="*/ 1047678 h 1875137"/>
                    <a:gd name="connsiteX12" fmla="*/ 278166 w 1540601"/>
                    <a:gd name="connsiteY12" fmla="*/ 1139333 h 1875137"/>
                    <a:gd name="connsiteX13" fmla="*/ 296048 w 1540601"/>
                    <a:gd name="connsiteY13" fmla="*/ 1038061 h 1875137"/>
                    <a:gd name="connsiteX14" fmla="*/ 335316 w 1540601"/>
                    <a:gd name="connsiteY14" fmla="*/ 1148579 h 1875137"/>
                    <a:gd name="connsiteX15" fmla="*/ 474597 w 1540601"/>
                    <a:gd name="connsiteY15" fmla="*/ 1184205 h 1875137"/>
                    <a:gd name="connsiteX16" fmla="*/ 420947 w 1540601"/>
                    <a:gd name="connsiteY16" fmla="*/ 1084051 h 1875137"/>
                    <a:gd name="connsiteX17" fmla="*/ 509008 w 1540601"/>
                    <a:gd name="connsiteY17" fmla="*/ 940802 h 1875137"/>
                    <a:gd name="connsiteX18" fmla="*/ 486548 w 1540601"/>
                    <a:gd name="connsiteY18" fmla="*/ 982592 h 1875137"/>
                    <a:gd name="connsiteX19" fmla="*/ 551123 w 1540601"/>
                    <a:gd name="connsiteY19" fmla="*/ 910686 h 1875137"/>
                    <a:gd name="connsiteX20" fmla="*/ 594312 w 1540601"/>
                    <a:gd name="connsiteY20" fmla="*/ 811374 h 1875137"/>
                    <a:gd name="connsiteX21" fmla="*/ 668270 w 1540601"/>
                    <a:gd name="connsiteY21" fmla="*/ 742225 h 1875137"/>
                    <a:gd name="connsiteX22" fmla="*/ 741389 w 1540601"/>
                    <a:gd name="connsiteY22" fmla="*/ 658602 h 1875137"/>
                    <a:gd name="connsiteX23" fmla="*/ 812920 w 1540601"/>
                    <a:gd name="connsiteY23" fmla="*/ 528334 h 1875137"/>
                    <a:gd name="connsiteX24" fmla="*/ 865448 w 1540601"/>
                    <a:gd name="connsiteY24" fmla="*/ 472118 h 1875137"/>
                    <a:gd name="connsiteX25" fmla="*/ 986098 w 1540601"/>
                    <a:gd name="connsiteY25" fmla="*/ 274006 h 1875137"/>
                    <a:gd name="connsiteX26" fmla="*/ 1015979 w 1540601"/>
                    <a:gd name="connsiteY26" fmla="*/ 269103 h 1875137"/>
                    <a:gd name="connsiteX27" fmla="*/ 1060336 w 1540601"/>
                    <a:gd name="connsiteY27" fmla="*/ 172221 h 1875137"/>
                    <a:gd name="connsiteX28" fmla="*/ 1109175 w 1540601"/>
                    <a:gd name="connsiteY28" fmla="*/ 143550 h 1875137"/>
                    <a:gd name="connsiteX29" fmla="*/ 1171415 w 1540601"/>
                    <a:gd name="connsiteY29" fmla="*/ 94478 h 1875137"/>
                    <a:gd name="connsiteX30" fmla="*/ 1225203 w 1540601"/>
                    <a:gd name="connsiteY30" fmla="*/ 76503 h 1875137"/>
                    <a:gd name="connsiteX31" fmla="*/ 1288376 w 1540601"/>
                    <a:gd name="connsiteY31" fmla="*/ 37189 h 1875137"/>
                    <a:gd name="connsiteX32" fmla="*/ 1507171 w 1540601"/>
                    <a:gd name="connsiteY32" fmla="*/ 1330 h 1875137"/>
                    <a:gd name="connsiteX33" fmla="*/ 1490548 w 1540601"/>
                    <a:gd name="connsiteY33" fmla="*/ 86121 h 1875137"/>
                    <a:gd name="connsiteX34" fmla="*/ 1540601 w 1540601"/>
                    <a:gd name="connsiteY34" fmla="*/ 91025 h 1875137"/>
                    <a:gd name="connsiteX35" fmla="*/ 1519310 w 1540601"/>
                    <a:gd name="connsiteY35" fmla="*/ 165076 h 1875137"/>
                    <a:gd name="connsiteX36" fmla="*/ 1516929 w 1540601"/>
                    <a:gd name="connsiteY36" fmla="*/ 202522 h 1875137"/>
                    <a:gd name="connsiteX37" fmla="*/ 1481163 w 1540601"/>
                    <a:gd name="connsiteY37" fmla="*/ 310940 h 1875137"/>
                    <a:gd name="connsiteX38" fmla="*/ 1381992 w 1540601"/>
                    <a:gd name="connsiteY38" fmla="*/ 451853 h 1875137"/>
                    <a:gd name="connsiteX39" fmla="*/ 1429383 w 1540601"/>
                    <a:gd name="connsiteY39" fmla="*/ 427015 h 1875137"/>
                    <a:gd name="connsiteX40" fmla="*/ 1354397 w 1540601"/>
                    <a:gd name="connsiteY40" fmla="*/ 519511 h 1875137"/>
                    <a:gd name="connsiteX41" fmla="*/ 1344499 w 1540601"/>
                    <a:gd name="connsiteY41" fmla="*/ 567740 h 1875137"/>
                    <a:gd name="connsiteX42" fmla="*/ 1257467 w 1540601"/>
                    <a:gd name="connsiteY42" fmla="*/ 641700 h 1875137"/>
                    <a:gd name="connsiteX43" fmla="*/ 1192892 w 1540601"/>
                    <a:gd name="connsiteY43" fmla="*/ 724296 h 1875137"/>
                    <a:gd name="connsiteX44" fmla="*/ 1125985 w 1540601"/>
                    <a:gd name="connsiteY44" fmla="*/ 805632 h 1875137"/>
                    <a:gd name="connsiteX45" fmla="*/ 992494 w 1540601"/>
                    <a:gd name="connsiteY45" fmla="*/ 727284 h 1875137"/>
                    <a:gd name="connsiteX46" fmla="*/ 1116273 w 1540601"/>
                    <a:gd name="connsiteY46" fmla="*/ 823795 h 1875137"/>
                    <a:gd name="connsiteX47" fmla="*/ 1038812 w 1540601"/>
                    <a:gd name="connsiteY47" fmla="*/ 909567 h 1875137"/>
                    <a:gd name="connsiteX48" fmla="*/ 985023 w 1540601"/>
                    <a:gd name="connsiteY48" fmla="*/ 969331 h 1875137"/>
                    <a:gd name="connsiteX49" fmla="*/ 937071 w 1540601"/>
                    <a:gd name="connsiteY49" fmla="*/ 1044643 h 1875137"/>
                    <a:gd name="connsiteX50" fmla="*/ 901260 w 1540601"/>
                    <a:gd name="connsiteY50" fmla="*/ 1094789 h 1875137"/>
                    <a:gd name="connsiteX51" fmla="*/ 837946 w 1540601"/>
                    <a:gd name="connsiteY51" fmla="*/ 1166601 h 1875137"/>
                    <a:gd name="connsiteX52" fmla="*/ 801013 w 1540601"/>
                    <a:gd name="connsiteY52" fmla="*/ 1220250 h 1875137"/>
                    <a:gd name="connsiteX53" fmla="*/ 763894 w 1540601"/>
                    <a:gd name="connsiteY53" fmla="*/ 1262178 h 1875137"/>
                    <a:gd name="connsiteX54" fmla="*/ 725701 w 1540601"/>
                    <a:gd name="connsiteY54" fmla="*/ 1302800 h 1875137"/>
                    <a:gd name="connsiteX55" fmla="*/ 817355 w 1540601"/>
                    <a:gd name="connsiteY55" fmla="*/ 1332635 h 1875137"/>
                    <a:gd name="connsiteX56" fmla="*/ 706557 w 1540601"/>
                    <a:gd name="connsiteY56" fmla="*/ 1336324 h 1875137"/>
                    <a:gd name="connsiteX57" fmla="*/ 653703 w 1540601"/>
                    <a:gd name="connsiteY57" fmla="*/ 1405473 h 1875137"/>
                    <a:gd name="connsiteX58" fmla="*/ 578623 w 1540601"/>
                    <a:gd name="connsiteY58" fmla="*/ 1459402 h 1875137"/>
                    <a:gd name="connsiteX59" fmla="*/ 559060 w 1540601"/>
                    <a:gd name="connsiteY59" fmla="*/ 1478593 h 1875137"/>
                    <a:gd name="connsiteX60" fmla="*/ 648426 w 1540601"/>
                    <a:gd name="connsiteY60" fmla="*/ 1479852 h 1875137"/>
                    <a:gd name="connsiteX61" fmla="*/ 564662 w 1540601"/>
                    <a:gd name="connsiteY61" fmla="*/ 1513377 h 1875137"/>
                    <a:gd name="connsiteX62" fmla="*/ 628863 w 1540601"/>
                    <a:gd name="connsiteY62" fmla="*/ 1640796 h 1875137"/>
                    <a:gd name="connsiteX63" fmla="*/ 546501 w 1540601"/>
                    <a:gd name="connsiteY63" fmla="*/ 1539570 h 1875137"/>
                    <a:gd name="connsiteX64" fmla="*/ 482066 w 1540601"/>
                    <a:gd name="connsiteY64" fmla="*/ 1513330 h 1875137"/>
                    <a:gd name="connsiteX65" fmla="*/ 501817 w 1540601"/>
                    <a:gd name="connsiteY65" fmla="*/ 1585842 h 1875137"/>
                    <a:gd name="connsiteX66" fmla="*/ 471981 w 1540601"/>
                    <a:gd name="connsiteY66" fmla="*/ 1601343 h 1875137"/>
                    <a:gd name="connsiteX67" fmla="*/ 393353 w 1540601"/>
                    <a:gd name="connsiteY67" fmla="*/ 1561002 h 1875137"/>
                    <a:gd name="connsiteX68" fmla="*/ 387376 w 1540601"/>
                    <a:gd name="connsiteY68" fmla="*/ 1596861 h 1875137"/>
                    <a:gd name="connsiteX69" fmla="*/ 256313 w 1540601"/>
                    <a:gd name="connsiteY69" fmla="*/ 1605218 h 1875137"/>
                    <a:gd name="connsiteX70" fmla="*/ 1848 w 1540601"/>
                    <a:gd name="connsiteY70" fmla="*/ 1874440 h 1875137"/>
                    <a:gd name="connsiteX71" fmla="*/ 80430 w 1540601"/>
                    <a:gd name="connsiteY71" fmla="*/ 1705371 h 1875137"/>
                    <a:gd name="connsiteX72" fmla="*/ 239972 w 1540601"/>
                    <a:gd name="connsiteY72" fmla="*/ 1598215 h 1875137"/>
                    <a:gd name="connsiteX73" fmla="*/ 963173 w 1540601"/>
                    <a:gd name="connsiteY73" fmla="*/ 720562 h 1875137"/>
                    <a:gd name="connsiteX74" fmla="*/ 1437975 w 1540601"/>
                    <a:gd name="connsiteY74" fmla="*/ 75196 h 1875137"/>
                    <a:gd name="connsiteX0" fmla="*/ 1440927 w 1543553"/>
                    <a:gd name="connsiteY0" fmla="*/ 75196 h 1876222"/>
                    <a:gd name="connsiteX1" fmla="*/ 905006 w 1543553"/>
                    <a:gd name="connsiteY1" fmla="*/ 766784 h 1876222"/>
                    <a:gd name="connsiteX2" fmla="*/ 226256 w 1543553"/>
                    <a:gd name="connsiteY2" fmla="*/ 1572022 h 1876222"/>
                    <a:gd name="connsiteX3" fmla="*/ 181059 w 1543553"/>
                    <a:gd name="connsiteY3" fmla="*/ 1434562 h 1876222"/>
                    <a:gd name="connsiteX4" fmla="*/ 258706 w 1543553"/>
                    <a:gd name="connsiteY4" fmla="*/ 1517672 h 1876222"/>
                    <a:gd name="connsiteX5" fmla="*/ 178771 w 1543553"/>
                    <a:gd name="connsiteY5" fmla="*/ 1357895 h 1876222"/>
                    <a:gd name="connsiteX6" fmla="*/ 278084 w 1543553"/>
                    <a:gd name="connsiteY6" fmla="*/ 1468274 h 1876222"/>
                    <a:gd name="connsiteX7" fmla="*/ 246007 w 1543553"/>
                    <a:gd name="connsiteY7" fmla="*/ 1315967 h 1876222"/>
                    <a:gd name="connsiteX8" fmla="*/ 325896 w 1543553"/>
                    <a:gd name="connsiteY8" fmla="*/ 1242287 h 1876222"/>
                    <a:gd name="connsiteX9" fmla="*/ 389115 w 1543553"/>
                    <a:gd name="connsiteY9" fmla="*/ 1276794 h 1876222"/>
                    <a:gd name="connsiteX10" fmla="*/ 387949 w 1543553"/>
                    <a:gd name="connsiteY10" fmla="*/ 1240468 h 1876222"/>
                    <a:gd name="connsiteX11" fmla="*/ 223781 w 1543553"/>
                    <a:gd name="connsiteY11" fmla="*/ 1047678 h 1876222"/>
                    <a:gd name="connsiteX12" fmla="*/ 281118 w 1543553"/>
                    <a:gd name="connsiteY12" fmla="*/ 1139333 h 1876222"/>
                    <a:gd name="connsiteX13" fmla="*/ 299000 w 1543553"/>
                    <a:gd name="connsiteY13" fmla="*/ 1038061 h 1876222"/>
                    <a:gd name="connsiteX14" fmla="*/ 338268 w 1543553"/>
                    <a:gd name="connsiteY14" fmla="*/ 1148579 h 1876222"/>
                    <a:gd name="connsiteX15" fmla="*/ 477549 w 1543553"/>
                    <a:gd name="connsiteY15" fmla="*/ 1184205 h 1876222"/>
                    <a:gd name="connsiteX16" fmla="*/ 423899 w 1543553"/>
                    <a:gd name="connsiteY16" fmla="*/ 1084051 h 1876222"/>
                    <a:gd name="connsiteX17" fmla="*/ 511960 w 1543553"/>
                    <a:gd name="connsiteY17" fmla="*/ 940802 h 1876222"/>
                    <a:gd name="connsiteX18" fmla="*/ 489500 w 1543553"/>
                    <a:gd name="connsiteY18" fmla="*/ 982592 h 1876222"/>
                    <a:gd name="connsiteX19" fmla="*/ 554075 w 1543553"/>
                    <a:gd name="connsiteY19" fmla="*/ 910686 h 1876222"/>
                    <a:gd name="connsiteX20" fmla="*/ 597264 w 1543553"/>
                    <a:gd name="connsiteY20" fmla="*/ 811374 h 1876222"/>
                    <a:gd name="connsiteX21" fmla="*/ 671222 w 1543553"/>
                    <a:gd name="connsiteY21" fmla="*/ 742225 h 1876222"/>
                    <a:gd name="connsiteX22" fmla="*/ 744341 w 1543553"/>
                    <a:gd name="connsiteY22" fmla="*/ 658602 h 1876222"/>
                    <a:gd name="connsiteX23" fmla="*/ 815872 w 1543553"/>
                    <a:gd name="connsiteY23" fmla="*/ 528334 h 1876222"/>
                    <a:gd name="connsiteX24" fmla="*/ 868400 w 1543553"/>
                    <a:gd name="connsiteY24" fmla="*/ 472118 h 1876222"/>
                    <a:gd name="connsiteX25" fmla="*/ 989050 w 1543553"/>
                    <a:gd name="connsiteY25" fmla="*/ 274006 h 1876222"/>
                    <a:gd name="connsiteX26" fmla="*/ 1018931 w 1543553"/>
                    <a:gd name="connsiteY26" fmla="*/ 269103 h 1876222"/>
                    <a:gd name="connsiteX27" fmla="*/ 1063288 w 1543553"/>
                    <a:gd name="connsiteY27" fmla="*/ 172221 h 1876222"/>
                    <a:gd name="connsiteX28" fmla="*/ 1112127 w 1543553"/>
                    <a:gd name="connsiteY28" fmla="*/ 143550 h 1876222"/>
                    <a:gd name="connsiteX29" fmla="*/ 1174367 w 1543553"/>
                    <a:gd name="connsiteY29" fmla="*/ 94478 h 1876222"/>
                    <a:gd name="connsiteX30" fmla="*/ 1228155 w 1543553"/>
                    <a:gd name="connsiteY30" fmla="*/ 76503 h 1876222"/>
                    <a:gd name="connsiteX31" fmla="*/ 1291328 w 1543553"/>
                    <a:gd name="connsiteY31" fmla="*/ 37189 h 1876222"/>
                    <a:gd name="connsiteX32" fmla="*/ 1510123 w 1543553"/>
                    <a:gd name="connsiteY32" fmla="*/ 1330 h 1876222"/>
                    <a:gd name="connsiteX33" fmla="*/ 1493500 w 1543553"/>
                    <a:gd name="connsiteY33" fmla="*/ 86121 h 1876222"/>
                    <a:gd name="connsiteX34" fmla="*/ 1543553 w 1543553"/>
                    <a:gd name="connsiteY34" fmla="*/ 91025 h 1876222"/>
                    <a:gd name="connsiteX35" fmla="*/ 1522262 w 1543553"/>
                    <a:gd name="connsiteY35" fmla="*/ 165076 h 1876222"/>
                    <a:gd name="connsiteX36" fmla="*/ 1519881 w 1543553"/>
                    <a:gd name="connsiteY36" fmla="*/ 202522 h 1876222"/>
                    <a:gd name="connsiteX37" fmla="*/ 1484115 w 1543553"/>
                    <a:gd name="connsiteY37" fmla="*/ 310940 h 1876222"/>
                    <a:gd name="connsiteX38" fmla="*/ 1384944 w 1543553"/>
                    <a:gd name="connsiteY38" fmla="*/ 451853 h 1876222"/>
                    <a:gd name="connsiteX39" fmla="*/ 1432335 w 1543553"/>
                    <a:gd name="connsiteY39" fmla="*/ 427015 h 1876222"/>
                    <a:gd name="connsiteX40" fmla="*/ 1357349 w 1543553"/>
                    <a:gd name="connsiteY40" fmla="*/ 519511 h 1876222"/>
                    <a:gd name="connsiteX41" fmla="*/ 1347451 w 1543553"/>
                    <a:gd name="connsiteY41" fmla="*/ 567740 h 1876222"/>
                    <a:gd name="connsiteX42" fmla="*/ 1260419 w 1543553"/>
                    <a:gd name="connsiteY42" fmla="*/ 641700 h 1876222"/>
                    <a:gd name="connsiteX43" fmla="*/ 1195844 w 1543553"/>
                    <a:gd name="connsiteY43" fmla="*/ 724296 h 1876222"/>
                    <a:gd name="connsiteX44" fmla="*/ 1128937 w 1543553"/>
                    <a:gd name="connsiteY44" fmla="*/ 805632 h 1876222"/>
                    <a:gd name="connsiteX45" fmla="*/ 995446 w 1543553"/>
                    <a:gd name="connsiteY45" fmla="*/ 727284 h 1876222"/>
                    <a:gd name="connsiteX46" fmla="*/ 1119225 w 1543553"/>
                    <a:gd name="connsiteY46" fmla="*/ 823795 h 1876222"/>
                    <a:gd name="connsiteX47" fmla="*/ 1041764 w 1543553"/>
                    <a:gd name="connsiteY47" fmla="*/ 909567 h 1876222"/>
                    <a:gd name="connsiteX48" fmla="*/ 987975 w 1543553"/>
                    <a:gd name="connsiteY48" fmla="*/ 969331 h 1876222"/>
                    <a:gd name="connsiteX49" fmla="*/ 940023 w 1543553"/>
                    <a:gd name="connsiteY49" fmla="*/ 1044643 h 1876222"/>
                    <a:gd name="connsiteX50" fmla="*/ 904212 w 1543553"/>
                    <a:gd name="connsiteY50" fmla="*/ 1094789 h 1876222"/>
                    <a:gd name="connsiteX51" fmla="*/ 840898 w 1543553"/>
                    <a:gd name="connsiteY51" fmla="*/ 1166601 h 1876222"/>
                    <a:gd name="connsiteX52" fmla="*/ 803965 w 1543553"/>
                    <a:gd name="connsiteY52" fmla="*/ 1220250 h 1876222"/>
                    <a:gd name="connsiteX53" fmla="*/ 766846 w 1543553"/>
                    <a:gd name="connsiteY53" fmla="*/ 1262178 h 1876222"/>
                    <a:gd name="connsiteX54" fmla="*/ 728653 w 1543553"/>
                    <a:gd name="connsiteY54" fmla="*/ 1302800 h 1876222"/>
                    <a:gd name="connsiteX55" fmla="*/ 820307 w 1543553"/>
                    <a:gd name="connsiteY55" fmla="*/ 1332635 h 1876222"/>
                    <a:gd name="connsiteX56" fmla="*/ 709509 w 1543553"/>
                    <a:gd name="connsiteY56" fmla="*/ 1336324 h 1876222"/>
                    <a:gd name="connsiteX57" fmla="*/ 656655 w 1543553"/>
                    <a:gd name="connsiteY57" fmla="*/ 1405473 h 1876222"/>
                    <a:gd name="connsiteX58" fmla="*/ 581575 w 1543553"/>
                    <a:gd name="connsiteY58" fmla="*/ 1459402 h 1876222"/>
                    <a:gd name="connsiteX59" fmla="*/ 562012 w 1543553"/>
                    <a:gd name="connsiteY59" fmla="*/ 1478593 h 1876222"/>
                    <a:gd name="connsiteX60" fmla="*/ 651378 w 1543553"/>
                    <a:gd name="connsiteY60" fmla="*/ 1479852 h 1876222"/>
                    <a:gd name="connsiteX61" fmla="*/ 567614 w 1543553"/>
                    <a:gd name="connsiteY61" fmla="*/ 1513377 h 1876222"/>
                    <a:gd name="connsiteX62" fmla="*/ 631815 w 1543553"/>
                    <a:gd name="connsiteY62" fmla="*/ 1640796 h 1876222"/>
                    <a:gd name="connsiteX63" fmla="*/ 549453 w 1543553"/>
                    <a:gd name="connsiteY63" fmla="*/ 1539570 h 1876222"/>
                    <a:gd name="connsiteX64" fmla="*/ 485018 w 1543553"/>
                    <a:gd name="connsiteY64" fmla="*/ 1513330 h 1876222"/>
                    <a:gd name="connsiteX65" fmla="*/ 504769 w 1543553"/>
                    <a:gd name="connsiteY65" fmla="*/ 1585842 h 1876222"/>
                    <a:gd name="connsiteX66" fmla="*/ 474933 w 1543553"/>
                    <a:gd name="connsiteY66" fmla="*/ 1601343 h 1876222"/>
                    <a:gd name="connsiteX67" fmla="*/ 396305 w 1543553"/>
                    <a:gd name="connsiteY67" fmla="*/ 1561002 h 1876222"/>
                    <a:gd name="connsiteX68" fmla="*/ 390328 w 1543553"/>
                    <a:gd name="connsiteY68" fmla="*/ 1596861 h 1876222"/>
                    <a:gd name="connsiteX69" fmla="*/ 259265 w 1543553"/>
                    <a:gd name="connsiteY69" fmla="*/ 1605218 h 1876222"/>
                    <a:gd name="connsiteX70" fmla="*/ 4800 w 1543553"/>
                    <a:gd name="connsiteY70" fmla="*/ 1874440 h 1876222"/>
                    <a:gd name="connsiteX71" fmla="*/ 42901 w 1543553"/>
                    <a:gd name="connsiteY71" fmla="*/ 1793478 h 1876222"/>
                    <a:gd name="connsiteX72" fmla="*/ 242924 w 1543553"/>
                    <a:gd name="connsiteY72" fmla="*/ 1598215 h 1876222"/>
                    <a:gd name="connsiteX73" fmla="*/ 966125 w 1543553"/>
                    <a:gd name="connsiteY73" fmla="*/ 720562 h 1876222"/>
                    <a:gd name="connsiteX74" fmla="*/ 1440927 w 1543553"/>
                    <a:gd name="connsiteY74" fmla="*/ 75196 h 1876222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05042 w 1541400"/>
                    <a:gd name="connsiteY72" fmla="*/ 1741088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66954 w 1541400"/>
                    <a:gd name="connsiteY72" fmla="*/ 1679175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65991 w 1540437"/>
                    <a:gd name="connsiteY73" fmla="*/ 1679175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70753 w 1540437"/>
                    <a:gd name="connsiteY73" fmla="*/ 1667269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3492 w 1540338"/>
                    <a:gd name="connsiteY73" fmla="*/ 1674413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120647 w 1540338"/>
                    <a:gd name="connsiteY70" fmla="*/ 1750614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29149 w 1541695"/>
                    <a:gd name="connsiteY73" fmla="*/ 171013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44183 w 1546809"/>
                    <a:gd name="connsiteY0" fmla="*/ 75196 h 1878425"/>
                    <a:gd name="connsiteX1" fmla="*/ 908262 w 1546809"/>
                    <a:gd name="connsiteY1" fmla="*/ 766784 h 1878425"/>
                    <a:gd name="connsiteX2" fmla="*/ 229512 w 1546809"/>
                    <a:gd name="connsiteY2" fmla="*/ 1572022 h 1878425"/>
                    <a:gd name="connsiteX3" fmla="*/ 184315 w 1546809"/>
                    <a:gd name="connsiteY3" fmla="*/ 1434562 h 1878425"/>
                    <a:gd name="connsiteX4" fmla="*/ 261962 w 1546809"/>
                    <a:gd name="connsiteY4" fmla="*/ 1517672 h 1878425"/>
                    <a:gd name="connsiteX5" fmla="*/ 182027 w 1546809"/>
                    <a:gd name="connsiteY5" fmla="*/ 1357895 h 1878425"/>
                    <a:gd name="connsiteX6" fmla="*/ 281340 w 1546809"/>
                    <a:gd name="connsiteY6" fmla="*/ 1468274 h 1878425"/>
                    <a:gd name="connsiteX7" fmla="*/ 249263 w 1546809"/>
                    <a:gd name="connsiteY7" fmla="*/ 1315967 h 1878425"/>
                    <a:gd name="connsiteX8" fmla="*/ 329152 w 1546809"/>
                    <a:gd name="connsiteY8" fmla="*/ 1242287 h 1878425"/>
                    <a:gd name="connsiteX9" fmla="*/ 392371 w 1546809"/>
                    <a:gd name="connsiteY9" fmla="*/ 1276794 h 1878425"/>
                    <a:gd name="connsiteX10" fmla="*/ 391205 w 1546809"/>
                    <a:gd name="connsiteY10" fmla="*/ 1240468 h 1878425"/>
                    <a:gd name="connsiteX11" fmla="*/ 265137 w 1546809"/>
                    <a:gd name="connsiteY11" fmla="*/ 1097684 h 1878425"/>
                    <a:gd name="connsiteX12" fmla="*/ 351049 w 1546809"/>
                    <a:gd name="connsiteY12" fmla="*/ 1160765 h 1878425"/>
                    <a:gd name="connsiteX13" fmla="*/ 366550 w 1546809"/>
                    <a:gd name="connsiteY13" fmla="*/ 1064255 h 1878425"/>
                    <a:gd name="connsiteX14" fmla="*/ 412961 w 1546809"/>
                    <a:gd name="connsiteY14" fmla="*/ 1158104 h 1878425"/>
                    <a:gd name="connsiteX15" fmla="*/ 480805 w 1546809"/>
                    <a:gd name="connsiteY15" fmla="*/ 1184205 h 1878425"/>
                    <a:gd name="connsiteX16" fmla="*/ 427155 w 1546809"/>
                    <a:gd name="connsiteY16" fmla="*/ 1084051 h 1878425"/>
                    <a:gd name="connsiteX17" fmla="*/ 515216 w 1546809"/>
                    <a:gd name="connsiteY17" fmla="*/ 940802 h 1878425"/>
                    <a:gd name="connsiteX18" fmla="*/ 492756 w 1546809"/>
                    <a:gd name="connsiteY18" fmla="*/ 982592 h 1878425"/>
                    <a:gd name="connsiteX19" fmla="*/ 557331 w 1546809"/>
                    <a:gd name="connsiteY19" fmla="*/ 910686 h 1878425"/>
                    <a:gd name="connsiteX20" fmla="*/ 600520 w 1546809"/>
                    <a:gd name="connsiteY20" fmla="*/ 811374 h 1878425"/>
                    <a:gd name="connsiteX21" fmla="*/ 674478 w 1546809"/>
                    <a:gd name="connsiteY21" fmla="*/ 742225 h 1878425"/>
                    <a:gd name="connsiteX22" fmla="*/ 747597 w 1546809"/>
                    <a:gd name="connsiteY22" fmla="*/ 658602 h 1878425"/>
                    <a:gd name="connsiteX23" fmla="*/ 819128 w 1546809"/>
                    <a:gd name="connsiteY23" fmla="*/ 528334 h 1878425"/>
                    <a:gd name="connsiteX24" fmla="*/ 871656 w 1546809"/>
                    <a:gd name="connsiteY24" fmla="*/ 472118 h 1878425"/>
                    <a:gd name="connsiteX25" fmla="*/ 992306 w 1546809"/>
                    <a:gd name="connsiteY25" fmla="*/ 274006 h 1878425"/>
                    <a:gd name="connsiteX26" fmla="*/ 1022187 w 1546809"/>
                    <a:gd name="connsiteY26" fmla="*/ 269103 h 1878425"/>
                    <a:gd name="connsiteX27" fmla="*/ 1066544 w 1546809"/>
                    <a:gd name="connsiteY27" fmla="*/ 172221 h 1878425"/>
                    <a:gd name="connsiteX28" fmla="*/ 1115383 w 1546809"/>
                    <a:gd name="connsiteY28" fmla="*/ 143550 h 1878425"/>
                    <a:gd name="connsiteX29" fmla="*/ 1177623 w 1546809"/>
                    <a:gd name="connsiteY29" fmla="*/ 94478 h 1878425"/>
                    <a:gd name="connsiteX30" fmla="*/ 1231411 w 1546809"/>
                    <a:gd name="connsiteY30" fmla="*/ 76503 h 1878425"/>
                    <a:gd name="connsiteX31" fmla="*/ 1294584 w 1546809"/>
                    <a:gd name="connsiteY31" fmla="*/ 37189 h 1878425"/>
                    <a:gd name="connsiteX32" fmla="*/ 1513379 w 1546809"/>
                    <a:gd name="connsiteY32" fmla="*/ 1330 h 1878425"/>
                    <a:gd name="connsiteX33" fmla="*/ 1496756 w 1546809"/>
                    <a:gd name="connsiteY33" fmla="*/ 86121 h 1878425"/>
                    <a:gd name="connsiteX34" fmla="*/ 1546809 w 1546809"/>
                    <a:gd name="connsiteY34" fmla="*/ 91025 h 1878425"/>
                    <a:gd name="connsiteX35" fmla="*/ 1525518 w 1546809"/>
                    <a:gd name="connsiteY35" fmla="*/ 165076 h 1878425"/>
                    <a:gd name="connsiteX36" fmla="*/ 1523137 w 1546809"/>
                    <a:gd name="connsiteY36" fmla="*/ 202522 h 1878425"/>
                    <a:gd name="connsiteX37" fmla="*/ 1487371 w 1546809"/>
                    <a:gd name="connsiteY37" fmla="*/ 310940 h 1878425"/>
                    <a:gd name="connsiteX38" fmla="*/ 1388200 w 1546809"/>
                    <a:gd name="connsiteY38" fmla="*/ 451853 h 1878425"/>
                    <a:gd name="connsiteX39" fmla="*/ 1435591 w 1546809"/>
                    <a:gd name="connsiteY39" fmla="*/ 427015 h 1878425"/>
                    <a:gd name="connsiteX40" fmla="*/ 1360605 w 1546809"/>
                    <a:gd name="connsiteY40" fmla="*/ 519511 h 1878425"/>
                    <a:gd name="connsiteX41" fmla="*/ 1350707 w 1546809"/>
                    <a:gd name="connsiteY41" fmla="*/ 567740 h 1878425"/>
                    <a:gd name="connsiteX42" fmla="*/ 1263675 w 1546809"/>
                    <a:gd name="connsiteY42" fmla="*/ 641700 h 1878425"/>
                    <a:gd name="connsiteX43" fmla="*/ 1199100 w 1546809"/>
                    <a:gd name="connsiteY43" fmla="*/ 724296 h 1878425"/>
                    <a:gd name="connsiteX44" fmla="*/ 1132193 w 1546809"/>
                    <a:gd name="connsiteY44" fmla="*/ 805632 h 1878425"/>
                    <a:gd name="connsiteX45" fmla="*/ 998702 w 1546809"/>
                    <a:gd name="connsiteY45" fmla="*/ 727284 h 1878425"/>
                    <a:gd name="connsiteX46" fmla="*/ 1122481 w 1546809"/>
                    <a:gd name="connsiteY46" fmla="*/ 823795 h 1878425"/>
                    <a:gd name="connsiteX47" fmla="*/ 1045020 w 1546809"/>
                    <a:gd name="connsiteY47" fmla="*/ 909567 h 1878425"/>
                    <a:gd name="connsiteX48" fmla="*/ 991231 w 1546809"/>
                    <a:gd name="connsiteY48" fmla="*/ 969331 h 1878425"/>
                    <a:gd name="connsiteX49" fmla="*/ 943279 w 1546809"/>
                    <a:gd name="connsiteY49" fmla="*/ 1044643 h 1878425"/>
                    <a:gd name="connsiteX50" fmla="*/ 907468 w 1546809"/>
                    <a:gd name="connsiteY50" fmla="*/ 1094789 h 1878425"/>
                    <a:gd name="connsiteX51" fmla="*/ 844154 w 1546809"/>
                    <a:gd name="connsiteY51" fmla="*/ 1166601 h 1878425"/>
                    <a:gd name="connsiteX52" fmla="*/ 807221 w 1546809"/>
                    <a:gd name="connsiteY52" fmla="*/ 1220250 h 1878425"/>
                    <a:gd name="connsiteX53" fmla="*/ 770102 w 1546809"/>
                    <a:gd name="connsiteY53" fmla="*/ 1262178 h 1878425"/>
                    <a:gd name="connsiteX54" fmla="*/ 731909 w 1546809"/>
                    <a:gd name="connsiteY54" fmla="*/ 1302800 h 1878425"/>
                    <a:gd name="connsiteX55" fmla="*/ 823563 w 1546809"/>
                    <a:gd name="connsiteY55" fmla="*/ 1332635 h 1878425"/>
                    <a:gd name="connsiteX56" fmla="*/ 712765 w 1546809"/>
                    <a:gd name="connsiteY56" fmla="*/ 1336324 h 1878425"/>
                    <a:gd name="connsiteX57" fmla="*/ 659911 w 1546809"/>
                    <a:gd name="connsiteY57" fmla="*/ 1405473 h 1878425"/>
                    <a:gd name="connsiteX58" fmla="*/ 584831 w 1546809"/>
                    <a:gd name="connsiteY58" fmla="*/ 1459402 h 1878425"/>
                    <a:gd name="connsiteX59" fmla="*/ 565268 w 1546809"/>
                    <a:gd name="connsiteY59" fmla="*/ 1478593 h 1878425"/>
                    <a:gd name="connsiteX60" fmla="*/ 654634 w 1546809"/>
                    <a:gd name="connsiteY60" fmla="*/ 1479852 h 1878425"/>
                    <a:gd name="connsiteX61" fmla="*/ 570870 w 1546809"/>
                    <a:gd name="connsiteY61" fmla="*/ 1513377 h 1878425"/>
                    <a:gd name="connsiteX62" fmla="*/ 635071 w 1546809"/>
                    <a:gd name="connsiteY62" fmla="*/ 1640796 h 1878425"/>
                    <a:gd name="connsiteX63" fmla="*/ 552709 w 1546809"/>
                    <a:gd name="connsiteY63" fmla="*/ 1539570 h 1878425"/>
                    <a:gd name="connsiteX64" fmla="*/ 488274 w 1546809"/>
                    <a:gd name="connsiteY64" fmla="*/ 1513330 h 1878425"/>
                    <a:gd name="connsiteX65" fmla="*/ 508025 w 1546809"/>
                    <a:gd name="connsiteY65" fmla="*/ 1585842 h 1878425"/>
                    <a:gd name="connsiteX66" fmla="*/ 478189 w 1546809"/>
                    <a:gd name="connsiteY66" fmla="*/ 1601343 h 1878425"/>
                    <a:gd name="connsiteX67" fmla="*/ 399561 w 1546809"/>
                    <a:gd name="connsiteY67" fmla="*/ 1561002 h 1878425"/>
                    <a:gd name="connsiteX68" fmla="*/ 393584 w 1546809"/>
                    <a:gd name="connsiteY68" fmla="*/ 1596861 h 1878425"/>
                    <a:gd name="connsiteX69" fmla="*/ 262521 w 1546809"/>
                    <a:gd name="connsiteY69" fmla="*/ 1605218 h 1878425"/>
                    <a:gd name="connsiteX70" fmla="*/ 127118 w 1546809"/>
                    <a:gd name="connsiteY70" fmla="*/ 1750614 h 1878425"/>
                    <a:gd name="connsiteX71" fmla="*/ 8056 w 1546809"/>
                    <a:gd name="connsiteY71" fmla="*/ 1874440 h 1878425"/>
                    <a:gd name="connsiteX72" fmla="*/ 12819 w 1546809"/>
                    <a:gd name="connsiteY72" fmla="*/ 1845863 h 1878425"/>
                    <a:gd name="connsiteX73" fmla="*/ 29489 w 1546809"/>
                    <a:gd name="connsiteY73" fmla="*/ 1824434 h 1878425"/>
                    <a:gd name="connsiteX74" fmla="*/ 150932 w 1546809"/>
                    <a:gd name="connsiteY74" fmla="*/ 1691081 h 1878425"/>
                    <a:gd name="connsiteX75" fmla="*/ 246180 w 1546809"/>
                    <a:gd name="connsiteY75" fmla="*/ 1598215 h 1878425"/>
                    <a:gd name="connsiteX76" fmla="*/ 969381 w 1546809"/>
                    <a:gd name="connsiteY76" fmla="*/ 720562 h 1878425"/>
                    <a:gd name="connsiteX77" fmla="*/ 1444183 w 1546809"/>
                    <a:gd name="connsiteY77" fmla="*/ 75196 h 1878425"/>
                    <a:gd name="connsiteX0" fmla="*/ 1458539 w 1561165"/>
                    <a:gd name="connsiteY0" fmla="*/ 75196 h 1878237"/>
                    <a:gd name="connsiteX1" fmla="*/ 922618 w 1561165"/>
                    <a:gd name="connsiteY1" fmla="*/ 766784 h 1878237"/>
                    <a:gd name="connsiteX2" fmla="*/ 243868 w 1561165"/>
                    <a:gd name="connsiteY2" fmla="*/ 1572022 h 1878237"/>
                    <a:gd name="connsiteX3" fmla="*/ 198671 w 1561165"/>
                    <a:gd name="connsiteY3" fmla="*/ 1434562 h 1878237"/>
                    <a:gd name="connsiteX4" fmla="*/ 276318 w 1561165"/>
                    <a:gd name="connsiteY4" fmla="*/ 1517672 h 1878237"/>
                    <a:gd name="connsiteX5" fmla="*/ 196383 w 1561165"/>
                    <a:gd name="connsiteY5" fmla="*/ 1357895 h 1878237"/>
                    <a:gd name="connsiteX6" fmla="*/ 295696 w 1561165"/>
                    <a:gd name="connsiteY6" fmla="*/ 1468274 h 1878237"/>
                    <a:gd name="connsiteX7" fmla="*/ 263619 w 1561165"/>
                    <a:gd name="connsiteY7" fmla="*/ 1315967 h 1878237"/>
                    <a:gd name="connsiteX8" fmla="*/ 343508 w 1561165"/>
                    <a:gd name="connsiteY8" fmla="*/ 1242287 h 1878237"/>
                    <a:gd name="connsiteX9" fmla="*/ 406727 w 1561165"/>
                    <a:gd name="connsiteY9" fmla="*/ 1276794 h 1878237"/>
                    <a:gd name="connsiteX10" fmla="*/ 405561 w 1561165"/>
                    <a:gd name="connsiteY10" fmla="*/ 1240468 h 1878237"/>
                    <a:gd name="connsiteX11" fmla="*/ 279493 w 1561165"/>
                    <a:gd name="connsiteY11" fmla="*/ 1097684 h 1878237"/>
                    <a:gd name="connsiteX12" fmla="*/ 365405 w 1561165"/>
                    <a:gd name="connsiteY12" fmla="*/ 1160765 h 1878237"/>
                    <a:gd name="connsiteX13" fmla="*/ 380906 w 1561165"/>
                    <a:gd name="connsiteY13" fmla="*/ 1064255 h 1878237"/>
                    <a:gd name="connsiteX14" fmla="*/ 427317 w 1561165"/>
                    <a:gd name="connsiteY14" fmla="*/ 1158104 h 1878237"/>
                    <a:gd name="connsiteX15" fmla="*/ 495161 w 1561165"/>
                    <a:gd name="connsiteY15" fmla="*/ 1184205 h 1878237"/>
                    <a:gd name="connsiteX16" fmla="*/ 441511 w 1561165"/>
                    <a:gd name="connsiteY16" fmla="*/ 1084051 h 1878237"/>
                    <a:gd name="connsiteX17" fmla="*/ 529572 w 1561165"/>
                    <a:gd name="connsiteY17" fmla="*/ 940802 h 1878237"/>
                    <a:gd name="connsiteX18" fmla="*/ 507112 w 1561165"/>
                    <a:gd name="connsiteY18" fmla="*/ 982592 h 1878237"/>
                    <a:gd name="connsiteX19" fmla="*/ 571687 w 1561165"/>
                    <a:gd name="connsiteY19" fmla="*/ 910686 h 1878237"/>
                    <a:gd name="connsiteX20" fmla="*/ 614876 w 1561165"/>
                    <a:gd name="connsiteY20" fmla="*/ 811374 h 1878237"/>
                    <a:gd name="connsiteX21" fmla="*/ 688834 w 1561165"/>
                    <a:gd name="connsiteY21" fmla="*/ 742225 h 1878237"/>
                    <a:gd name="connsiteX22" fmla="*/ 761953 w 1561165"/>
                    <a:gd name="connsiteY22" fmla="*/ 658602 h 1878237"/>
                    <a:gd name="connsiteX23" fmla="*/ 833484 w 1561165"/>
                    <a:gd name="connsiteY23" fmla="*/ 528334 h 1878237"/>
                    <a:gd name="connsiteX24" fmla="*/ 886012 w 1561165"/>
                    <a:gd name="connsiteY24" fmla="*/ 472118 h 1878237"/>
                    <a:gd name="connsiteX25" fmla="*/ 1006662 w 1561165"/>
                    <a:gd name="connsiteY25" fmla="*/ 274006 h 1878237"/>
                    <a:gd name="connsiteX26" fmla="*/ 1036543 w 1561165"/>
                    <a:gd name="connsiteY26" fmla="*/ 269103 h 1878237"/>
                    <a:gd name="connsiteX27" fmla="*/ 1080900 w 1561165"/>
                    <a:gd name="connsiteY27" fmla="*/ 172221 h 1878237"/>
                    <a:gd name="connsiteX28" fmla="*/ 1129739 w 1561165"/>
                    <a:gd name="connsiteY28" fmla="*/ 143550 h 1878237"/>
                    <a:gd name="connsiteX29" fmla="*/ 1191979 w 1561165"/>
                    <a:gd name="connsiteY29" fmla="*/ 94478 h 1878237"/>
                    <a:gd name="connsiteX30" fmla="*/ 1245767 w 1561165"/>
                    <a:gd name="connsiteY30" fmla="*/ 76503 h 1878237"/>
                    <a:gd name="connsiteX31" fmla="*/ 1308940 w 1561165"/>
                    <a:gd name="connsiteY31" fmla="*/ 37189 h 1878237"/>
                    <a:gd name="connsiteX32" fmla="*/ 1527735 w 1561165"/>
                    <a:gd name="connsiteY32" fmla="*/ 1330 h 1878237"/>
                    <a:gd name="connsiteX33" fmla="*/ 1511112 w 1561165"/>
                    <a:gd name="connsiteY33" fmla="*/ 86121 h 1878237"/>
                    <a:gd name="connsiteX34" fmla="*/ 1561165 w 1561165"/>
                    <a:gd name="connsiteY34" fmla="*/ 91025 h 1878237"/>
                    <a:gd name="connsiteX35" fmla="*/ 1539874 w 1561165"/>
                    <a:gd name="connsiteY35" fmla="*/ 165076 h 1878237"/>
                    <a:gd name="connsiteX36" fmla="*/ 1537493 w 1561165"/>
                    <a:gd name="connsiteY36" fmla="*/ 202522 h 1878237"/>
                    <a:gd name="connsiteX37" fmla="*/ 1501727 w 1561165"/>
                    <a:gd name="connsiteY37" fmla="*/ 310940 h 1878237"/>
                    <a:gd name="connsiteX38" fmla="*/ 1402556 w 1561165"/>
                    <a:gd name="connsiteY38" fmla="*/ 451853 h 1878237"/>
                    <a:gd name="connsiteX39" fmla="*/ 1449947 w 1561165"/>
                    <a:gd name="connsiteY39" fmla="*/ 427015 h 1878237"/>
                    <a:gd name="connsiteX40" fmla="*/ 1374961 w 1561165"/>
                    <a:gd name="connsiteY40" fmla="*/ 519511 h 1878237"/>
                    <a:gd name="connsiteX41" fmla="*/ 1365063 w 1561165"/>
                    <a:gd name="connsiteY41" fmla="*/ 567740 h 1878237"/>
                    <a:gd name="connsiteX42" fmla="*/ 1278031 w 1561165"/>
                    <a:gd name="connsiteY42" fmla="*/ 641700 h 1878237"/>
                    <a:gd name="connsiteX43" fmla="*/ 1213456 w 1561165"/>
                    <a:gd name="connsiteY43" fmla="*/ 724296 h 1878237"/>
                    <a:gd name="connsiteX44" fmla="*/ 1146549 w 1561165"/>
                    <a:gd name="connsiteY44" fmla="*/ 805632 h 1878237"/>
                    <a:gd name="connsiteX45" fmla="*/ 1013058 w 1561165"/>
                    <a:gd name="connsiteY45" fmla="*/ 727284 h 1878237"/>
                    <a:gd name="connsiteX46" fmla="*/ 1136837 w 1561165"/>
                    <a:gd name="connsiteY46" fmla="*/ 823795 h 1878237"/>
                    <a:gd name="connsiteX47" fmla="*/ 1059376 w 1561165"/>
                    <a:gd name="connsiteY47" fmla="*/ 909567 h 1878237"/>
                    <a:gd name="connsiteX48" fmla="*/ 1005587 w 1561165"/>
                    <a:gd name="connsiteY48" fmla="*/ 969331 h 1878237"/>
                    <a:gd name="connsiteX49" fmla="*/ 957635 w 1561165"/>
                    <a:gd name="connsiteY49" fmla="*/ 1044643 h 1878237"/>
                    <a:gd name="connsiteX50" fmla="*/ 921824 w 1561165"/>
                    <a:gd name="connsiteY50" fmla="*/ 1094789 h 1878237"/>
                    <a:gd name="connsiteX51" fmla="*/ 858510 w 1561165"/>
                    <a:gd name="connsiteY51" fmla="*/ 1166601 h 1878237"/>
                    <a:gd name="connsiteX52" fmla="*/ 821577 w 1561165"/>
                    <a:gd name="connsiteY52" fmla="*/ 1220250 h 1878237"/>
                    <a:gd name="connsiteX53" fmla="*/ 784458 w 1561165"/>
                    <a:gd name="connsiteY53" fmla="*/ 1262178 h 1878237"/>
                    <a:gd name="connsiteX54" fmla="*/ 746265 w 1561165"/>
                    <a:gd name="connsiteY54" fmla="*/ 1302800 h 1878237"/>
                    <a:gd name="connsiteX55" fmla="*/ 837919 w 1561165"/>
                    <a:gd name="connsiteY55" fmla="*/ 1332635 h 1878237"/>
                    <a:gd name="connsiteX56" fmla="*/ 727121 w 1561165"/>
                    <a:gd name="connsiteY56" fmla="*/ 1336324 h 1878237"/>
                    <a:gd name="connsiteX57" fmla="*/ 674267 w 1561165"/>
                    <a:gd name="connsiteY57" fmla="*/ 1405473 h 1878237"/>
                    <a:gd name="connsiteX58" fmla="*/ 599187 w 1561165"/>
                    <a:gd name="connsiteY58" fmla="*/ 1459402 h 1878237"/>
                    <a:gd name="connsiteX59" fmla="*/ 579624 w 1561165"/>
                    <a:gd name="connsiteY59" fmla="*/ 1478593 h 1878237"/>
                    <a:gd name="connsiteX60" fmla="*/ 668990 w 1561165"/>
                    <a:gd name="connsiteY60" fmla="*/ 1479852 h 1878237"/>
                    <a:gd name="connsiteX61" fmla="*/ 585226 w 1561165"/>
                    <a:gd name="connsiteY61" fmla="*/ 1513377 h 1878237"/>
                    <a:gd name="connsiteX62" fmla="*/ 649427 w 1561165"/>
                    <a:gd name="connsiteY62" fmla="*/ 1640796 h 1878237"/>
                    <a:gd name="connsiteX63" fmla="*/ 567065 w 1561165"/>
                    <a:gd name="connsiteY63" fmla="*/ 1539570 h 1878237"/>
                    <a:gd name="connsiteX64" fmla="*/ 502630 w 1561165"/>
                    <a:gd name="connsiteY64" fmla="*/ 1513330 h 1878237"/>
                    <a:gd name="connsiteX65" fmla="*/ 522381 w 1561165"/>
                    <a:gd name="connsiteY65" fmla="*/ 1585842 h 1878237"/>
                    <a:gd name="connsiteX66" fmla="*/ 492545 w 1561165"/>
                    <a:gd name="connsiteY66" fmla="*/ 1601343 h 1878237"/>
                    <a:gd name="connsiteX67" fmla="*/ 413917 w 1561165"/>
                    <a:gd name="connsiteY67" fmla="*/ 1561002 h 1878237"/>
                    <a:gd name="connsiteX68" fmla="*/ 407940 w 1561165"/>
                    <a:gd name="connsiteY68" fmla="*/ 1596861 h 1878237"/>
                    <a:gd name="connsiteX69" fmla="*/ 276877 w 1561165"/>
                    <a:gd name="connsiteY69" fmla="*/ 1605218 h 1878237"/>
                    <a:gd name="connsiteX70" fmla="*/ 141474 w 1561165"/>
                    <a:gd name="connsiteY70" fmla="*/ 1750614 h 1878237"/>
                    <a:gd name="connsiteX71" fmla="*/ 22412 w 1561165"/>
                    <a:gd name="connsiteY71" fmla="*/ 1874440 h 1878237"/>
                    <a:gd name="connsiteX72" fmla="*/ 982 w 1561165"/>
                    <a:gd name="connsiteY72" fmla="*/ 1843482 h 1878237"/>
                    <a:gd name="connsiteX73" fmla="*/ 43845 w 1561165"/>
                    <a:gd name="connsiteY73" fmla="*/ 1824434 h 1878237"/>
                    <a:gd name="connsiteX74" fmla="*/ 165288 w 1561165"/>
                    <a:gd name="connsiteY74" fmla="*/ 1691081 h 1878237"/>
                    <a:gd name="connsiteX75" fmla="*/ 260536 w 1561165"/>
                    <a:gd name="connsiteY75" fmla="*/ 1598215 h 1878237"/>
                    <a:gd name="connsiteX76" fmla="*/ 983737 w 1561165"/>
                    <a:gd name="connsiteY76" fmla="*/ 720562 h 1878237"/>
                    <a:gd name="connsiteX77" fmla="*/ 1458539 w 1561165"/>
                    <a:gd name="connsiteY77" fmla="*/ 75196 h 1878237"/>
                    <a:gd name="connsiteX0" fmla="*/ 1467597 w 1570223"/>
                    <a:gd name="connsiteY0" fmla="*/ 75196 h 1878631"/>
                    <a:gd name="connsiteX1" fmla="*/ 931676 w 1570223"/>
                    <a:gd name="connsiteY1" fmla="*/ 766784 h 1878631"/>
                    <a:gd name="connsiteX2" fmla="*/ 252926 w 1570223"/>
                    <a:gd name="connsiteY2" fmla="*/ 1572022 h 1878631"/>
                    <a:gd name="connsiteX3" fmla="*/ 207729 w 1570223"/>
                    <a:gd name="connsiteY3" fmla="*/ 1434562 h 1878631"/>
                    <a:gd name="connsiteX4" fmla="*/ 285376 w 1570223"/>
                    <a:gd name="connsiteY4" fmla="*/ 1517672 h 1878631"/>
                    <a:gd name="connsiteX5" fmla="*/ 205441 w 1570223"/>
                    <a:gd name="connsiteY5" fmla="*/ 1357895 h 1878631"/>
                    <a:gd name="connsiteX6" fmla="*/ 304754 w 1570223"/>
                    <a:gd name="connsiteY6" fmla="*/ 1468274 h 1878631"/>
                    <a:gd name="connsiteX7" fmla="*/ 272677 w 1570223"/>
                    <a:gd name="connsiteY7" fmla="*/ 1315967 h 1878631"/>
                    <a:gd name="connsiteX8" fmla="*/ 352566 w 1570223"/>
                    <a:gd name="connsiteY8" fmla="*/ 1242287 h 1878631"/>
                    <a:gd name="connsiteX9" fmla="*/ 415785 w 1570223"/>
                    <a:gd name="connsiteY9" fmla="*/ 1276794 h 1878631"/>
                    <a:gd name="connsiteX10" fmla="*/ 414619 w 1570223"/>
                    <a:gd name="connsiteY10" fmla="*/ 1240468 h 1878631"/>
                    <a:gd name="connsiteX11" fmla="*/ 288551 w 1570223"/>
                    <a:gd name="connsiteY11" fmla="*/ 1097684 h 1878631"/>
                    <a:gd name="connsiteX12" fmla="*/ 374463 w 1570223"/>
                    <a:gd name="connsiteY12" fmla="*/ 1160765 h 1878631"/>
                    <a:gd name="connsiteX13" fmla="*/ 389964 w 1570223"/>
                    <a:gd name="connsiteY13" fmla="*/ 1064255 h 1878631"/>
                    <a:gd name="connsiteX14" fmla="*/ 436375 w 1570223"/>
                    <a:gd name="connsiteY14" fmla="*/ 1158104 h 1878631"/>
                    <a:gd name="connsiteX15" fmla="*/ 504219 w 1570223"/>
                    <a:gd name="connsiteY15" fmla="*/ 1184205 h 1878631"/>
                    <a:gd name="connsiteX16" fmla="*/ 450569 w 1570223"/>
                    <a:gd name="connsiteY16" fmla="*/ 1084051 h 1878631"/>
                    <a:gd name="connsiteX17" fmla="*/ 538630 w 1570223"/>
                    <a:gd name="connsiteY17" fmla="*/ 940802 h 1878631"/>
                    <a:gd name="connsiteX18" fmla="*/ 516170 w 1570223"/>
                    <a:gd name="connsiteY18" fmla="*/ 982592 h 1878631"/>
                    <a:gd name="connsiteX19" fmla="*/ 580745 w 1570223"/>
                    <a:gd name="connsiteY19" fmla="*/ 910686 h 1878631"/>
                    <a:gd name="connsiteX20" fmla="*/ 623934 w 1570223"/>
                    <a:gd name="connsiteY20" fmla="*/ 811374 h 1878631"/>
                    <a:gd name="connsiteX21" fmla="*/ 697892 w 1570223"/>
                    <a:gd name="connsiteY21" fmla="*/ 742225 h 1878631"/>
                    <a:gd name="connsiteX22" fmla="*/ 771011 w 1570223"/>
                    <a:gd name="connsiteY22" fmla="*/ 658602 h 1878631"/>
                    <a:gd name="connsiteX23" fmla="*/ 842542 w 1570223"/>
                    <a:gd name="connsiteY23" fmla="*/ 528334 h 1878631"/>
                    <a:gd name="connsiteX24" fmla="*/ 895070 w 1570223"/>
                    <a:gd name="connsiteY24" fmla="*/ 472118 h 1878631"/>
                    <a:gd name="connsiteX25" fmla="*/ 1015720 w 1570223"/>
                    <a:gd name="connsiteY25" fmla="*/ 274006 h 1878631"/>
                    <a:gd name="connsiteX26" fmla="*/ 1045601 w 1570223"/>
                    <a:gd name="connsiteY26" fmla="*/ 269103 h 1878631"/>
                    <a:gd name="connsiteX27" fmla="*/ 1089958 w 1570223"/>
                    <a:gd name="connsiteY27" fmla="*/ 172221 h 1878631"/>
                    <a:gd name="connsiteX28" fmla="*/ 1138797 w 1570223"/>
                    <a:gd name="connsiteY28" fmla="*/ 143550 h 1878631"/>
                    <a:gd name="connsiteX29" fmla="*/ 1201037 w 1570223"/>
                    <a:gd name="connsiteY29" fmla="*/ 94478 h 1878631"/>
                    <a:gd name="connsiteX30" fmla="*/ 1254825 w 1570223"/>
                    <a:gd name="connsiteY30" fmla="*/ 76503 h 1878631"/>
                    <a:gd name="connsiteX31" fmla="*/ 1317998 w 1570223"/>
                    <a:gd name="connsiteY31" fmla="*/ 37189 h 1878631"/>
                    <a:gd name="connsiteX32" fmla="*/ 1536793 w 1570223"/>
                    <a:gd name="connsiteY32" fmla="*/ 1330 h 1878631"/>
                    <a:gd name="connsiteX33" fmla="*/ 1520170 w 1570223"/>
                    <a:gd name="connsiteY33" fmla="*/ 86121 h 1878631"/>
                    <a:gd name="connsiteX34" fmla="*/ 1570223 w 1570223"/>
                    <a:gd name="connsiteY34" fmla="*/ 91025 h 1878631"/>
                    <a:gd name="connsiteX35" fmla="*/ 1548932 w 1570223"/>
                    <a:gd name="connsiteY35" fmla="*/ 165076 h 1878631"/>
                    <a:gd name="connsiteX36" fmla="*/ 1546551 w 1570223"/>
                    <a:gd name="connsiteY36" fmla="*/ 202522 h 1878631"/>
                    <a:gd name="connsiteX37" fmla="*/ 1510785 w 1570223"/>
                    <a:gd name="connsiteY37" fmla="*/ 310940 h 1878631"/>
                    <a:gd name="connsiteX38" fmla="*/ 1411614 w 1570223"/>
                    <a:gd name="connsiteY38" fmla="*/ 451853 h 1878631"/>
                    <a:gd name="connsiteX39" fmla="*/ 1459005 w 1570223"/>
                    <a:gd name="connsiteY39" fmla="*/ 427015 h 1878631"/>
                    <a:gd name="connsiteX40" fmla="*/ 1384019 w 1570223"/>
                    <a:gd name="connsiteY40" fmla="*/ 519511 h 1878631"/>
                    <a:gd name="connsiteX41" fmla="*/ 1374121 w 1570223"/>
                    <a:gd name="connsiteY41" fmla="*/ 567740 h 1878631"/>
                    <a:gd name="connsiteX42" fmla="*/ 1287089 w 1570223"/>
                    <a:gd name="connsiteY42" fmla="*/ 641700 h 1878631"/>
                    <a:gd name="connsiteX43" fmla="*/ 1222514 w 1570223"/>
                    <a:gd name="connsiteY43" fmla="*/ 724296 h 1878631"/>
                    <a:gd name="connsiteX44" fmla="*/ 1155607 w 1570223"/>
                    <a:gd name="connsiteY44" fmla="*/ 805632 h 1878631"/>
                    <a:gd name="connsiteX45" fmla="*/ 1022116 w 1570223"/>
                    <a:gd name="connsiteY45" fmla="*/ 727284 h 1878631"/>
                    <a:gd name="connsiteX46" fmla="*/ 1145895 w 1570223"/>
                    <a:gd name="connsiteY46" fmla="*/ 823795 h 1878631"/>
                    <a:gd name="connsiteX47" fmla="*/ 1068434 w 1570223"/>
                    <a:gd name="connsiteY47" fmla="*/ 909567 h 1878631"/>
                    <a:gd name="connsiteX48" fmla="*/ 1014645 w 1570223"/>
                    <a:gd name="connsiteY48" fmla="*/ 969331 h 1878631"/>
                    <a:gd name="connsiteX49" fmla="*/ 966693 w 1570223"/>
                    <a:gd name="connsiteY49" fmla="*/ 1044643 h 1878631"/>
                    <a:gd name="connsiteX50" fmla="*/ 930882 w 1570223"/>
                    <a:gd name="connsiteY50" fmla="*/ 1094789 h 1878631"/>
                    <a:gd name="connsiteX51" fmla="*/ 867568 w 1570223"/>
                    <a:gd name="connsiteY51" fmla="*/ 1166601 h 1878631"/>
                    <a:gd name="connsiteX52" fmla="*/ 830635 w 1570223"/>
                    <a:gd name="connsiteY52" fmla="*/ 1220250 h 1878631"/>
                    <a:gd name="connsiteX53" fmla="*/ 793516 w 1570223"/>
                    <a:gd name="connsiteY53" fmla="*/ 1262178 h 1878631"/>
                    <a:gd name="connsiteX54" fmla="*/ 755323 w 1570223"/>
                    <a:gd name="connsiteY54" fmla="*/ 1302800 h 1878631"/>
                    <a:gd name="connsiteX55" fmla="*/ 846977 w 1570223"/>
                    <a:gd name="connsiteY55" fmla="*/ 1332635 h 1878631"/>
                    <a:gd name="connsiteX56" fmla="*/ 736179 w 1570223"/>
                    <a:gd name="connsiteY56" fmla="*/ 1336324 h 1878631"/>
                    <a:gd name="connsiteX57" fmla="*/ 683325 w 1570223"/>
                    <a:gd name="connsiteY57" fmla="*/ 1405473 h 1878631"/>
                    <a:gd name="connsiteX58" fmla="*/ 608245 w 1570223"/>
                    <a:gd name="connsiteY58" fmla="*/ 1459402 h 1878631"/>
                    <a:gd name="connsiteX59" fmla="*/ 588682 w 1570223"/>
                    <a:gd name="connsiteY59" fmla="*/ 1478593 h 1878631"/>
                    <a:gd name="connsiteX60" fmla="*/ 678048 w 1570223"/>
                    <a:gd name="connsiteY60" fmla="*/ 1479852 h 1878631"/>
                    <a:gd name="connsiteX61" fmla="*/ 594284 w 1570223"/>
                    <a:gd name="connsiteY61" fmla="*/ 1513377 h 1878631"/>
                    <a:gd name="connsiteX62" fmla="*/ 658485 w 1570223"/>
                    <a:gd name="connsiteY62" fmla="*/ 1640796 h 1878631"/>
                    <a:gd name="connsiteX63" fmla="*/ 576123 w 1570223"/>
                    <a:gd name="connsiteY63" fmla="*/ 1539570 h 1878631"/>
                    <a:gd name="connsiteX64" fmla="*/ 511688 w 1570223"/>
                    <a:gd name="connsiteY64" fmla="*/ 1513330 h 1878631"/>
                    <a:gd name="connsiteX65" fmla="*/ 531439 w 1570223"/>
                    <a:gd name="connsiteY65" fmla="*/ 1585842 h 1878631"/>
                    <a:gd name="connsiteX66" fmla="*/ 501603 w 1570223"/>
                    <a:gd name="connsiteY66" fmla="*/ 1601343 h 1878631"/>
                    <a:gd name="connsiteX67" fmla="*/ 422975 w 1570223"/>
                    <a:gd name="connsiteY67" fmla="*/ 1561002 h 1878631"/>
                    <a:gd name="connsiteX68" fmla="*/ 416998 w 1570223"/>
                    <a:gd name="connsiteY68" fmla="*/ 1596861 h 1878631"/>
                    <a:gd name="connsiteX69" fmla="*/ 285935 w 1570223"/>
                    <a:gd name="connsiteY69" fmla="*/ 1605218 h 1878631"/>
                    <a:gd name="connsiteX70" fmla="*/ 150532 w 1570223"/>
                    <a:gd name="connsiteY70" fmla="*/ 1750614 h 1878631"/>
                    <a:gd name="connsiteX71" fmla="*/ 31470 w 1570223"/>
                    <a:gd name="connsiteY71" fmla="*/ 1874440 h 1878631"/>
                    <a:gd name="connsiteX72" fmla="*/ 515 w 1570223"/>
                    <a:gd name="connsiteY72" fmla="*/ 1848244 h 1878631"/>
                    <a:gd name="connsiteX73" fmla="*/ 52903 w 1570223"/>
                    <a:gd name="connsiteY73" fmla="*/ 1824434 h 1878631"/>
                    <a:gd name="connsiteX74" fmla="*/ 174346 w 1570223"/>
                    <a:gd name="connsiteY74" fmla="*/ 1691081 h 1878631"/>
                    <a:gd name="connsiteX75" fmla="*/ 269594 w 1570223"/>
                    <a:gd name="connsiteY75" fmla="*/ 1598215 h 1878631"/>
                    <a:gd name="connsiteX76" fmla="*/ 992795 w 1570223"/>
                    <a:gd name="connsiteY76" fmla="*/ 720562 h 1878631"/>
                    <a:gd name="connsiteX77" fmla="*/ 1467597 w 1570223"/>
                    <a:gd name="connsiteY77" fmla="*/ 75196 h 1878631"/>
                    <a:gd name="connsiteX0" fmla="*/ 1469922 w 1572548"/>
                    <a:gd name="connsiteY0" fmla="*/ 75196 h 1878631"/>
                    <a:gd name="connsiteX1" fmla="*/ 934001 w 1572548"/>
                    <a:gd name="connsiteY1" fmla="*/ 766784 h 1878631"/>
                    <a:gd name="connsiteX2" fmla="*/ 255251 w 1572548"/>
                    <a:gd name="connsiteY2" fmla="*/ 1572022 h 1878631"/>
                    <a:gd name="connsiteX3" fmla="*/ 210054 w 1572548"/>
                    <a:gd name="connsiteY3" fmla="*/ 1434562 h 1878631"/>
                    <a:gd name="connsiteX4" fmla="*/ 287701 w 1572548"/>
                    <a:gd name="connsiteY4" fmla="*/ 1517672 h 1878631"/>
                    <a:gd name="connsiteX5" fmla="*/ 207766 w 1572548"/>
                    <a:gd name="connsiteY5" fmla="*/ 1357895 h 1878631"/>
                    <a:gd name="connsiteX6" fmla="*/ 307079 w 1572548"/>
                    <a:gd name="connsiteY6" fmla="*/ 1468274 h 1878631"/>
                    <a:gd name="connsiteX7" fmla="*/ 275002 w 1572548"/>
                    <a:gd name="connsiteY7" fmla="*/ 1315967 h 1878631"/>
                    <a:gd name="connsiteX8" fmla="*/ 354891 w 1572548"/>
                    <a:gd name="connsiteY8" fmla="*/ 1242287 h 1878631"/>
                    <a:gd name="connsiteX9" fmla="*/ 418110 w 1572548"/>
                    <a:gd name="connsiteY9" fmla="*/ 1276794 h 1878631"/>
                    <a:gd name="connsiteX10" fmla="*/ 416944 w 1572548"/>
                    <a:gd name="connsiteY10" fmla="*/ 1240468 h 1878631"/>
                    <a:gd name="connsiteX11" fmla="*/ 290876 w 1572548"/>
                    <a:gd name="connsiteY11" fmla="*/ 1097684 h 1878631"/>
                    <a:gd name="connsiteX12" fmla="*/ 376788 w 1572548"/>
                    <a:gd name="connsiteY12" fmla="*/ 1160765 h 1878631"/>
                    <a:gd name="connsiteX13" fmla="*/ 392289 w 1572548"/>
                    <a:gd name="connsiteY13" fmla="*/ 1064255 h 1878631"/>
                    <a:gd name="connsiteX14" fmla="*/ 438700 w 1572548"/>
                    <a:gd name="connsiteY14" fmla="*/ 1158104 h 1878631"/>
                    <a:gd name="connsiteX15" fmla="*/ 506544 w 1572548"/>
                    <a:gd name="connsiteY15" fmla="*/ 1184205 h 1878631"/>
                    <a:gd name="connsiteX16" fmla="*/ 452894 w 1572548"/>
                    <a:gd name="connsiteY16" fmla="*/ 1084051 h 1878631"/>
                    <a:gd name="connsiteX17" fmla="*/ 540955 w 1572548"/>
                    <a:gd name="connsiteY17" fmla="*/ 940802 h 1878631"/>
                    <a:gd name="connsiteX18" fmla="*/ 518495 w 1572548"/>
                    <a:gd name="connsiteY18" fmla="*/ 982592 h 1878631"/>
                    <a:gd name="connsiteX19" fmla="*/ 583070 w 1572548"/>
                    <a:gd name="connsiteY19" fmla="*/ 910686 h 1878631"/>
                    <a:gd name="connsiteX20" fmla="*/ 626259 w 1572548"/>
                    <a:gd name="connsiteY20" fmla="*/ 811374 h 1878631"/>
                    <a:gd name="connsiteX21" fmla="*/ 700217 w 1572548"/>
                    <a:gd name="connsiteY21" fmla="*/ 742225 h 1878631"/>
                    <a:gd name="connsiteX22" fmla="*/ 773336 w 1572548"/>
                    <a:gd name="connsiteY22" fmla="*/ 658602 h 1878631"/>
                    <a:gd name="connsiteX23" fmla="*/ 844867 w 1572548"/>
                    <a:gd name="connsiteY23" fmla="*/ 528334 h 1878631"/>
                    <a:gd name="connsiteX24" fmla="*/ 897395 w 1572548"/>
                    <a:gd name="connsiteY24" fmla="*/ 472118 h 1878631"/>
                    <a:gd name="connsiteX25" fmla="*/ 1018045 w 1572548"/>
                    <a:gd name="connsiteY25" fmla="*/ 274006 h 1878631"/>
                    <a:gd name="connsiteX26" fmla="*/ 1047926 w 1572548"/>
                    <a:gd name="connsiteY26" fmla="*/ 269103 h 1878631"/>
                    <a:gd name="connsiteX27" fmla="*/ 1092283 w 1572548"/>
                    <a:gd name="connsiteY27" fmla="*/ 172221 h 1878631"/>
                    <a:gd name="connsiteX28" fmla="*/ 1141122 w 1572548"/>
                    <a:gd name="connsiteY28" fmla="*/ 143550 h 1878631"/>
                    <a:gd name="connsiteX29" fmla="*/ 1203362 w 1572548"/>
                    <a:gd name="connsiteY29" fmla="*/ 94478 h 1878631"/>
                    <a:gd name="connsiteX30" fmla="*/ 1257150 w 1572548"/>
                    <a:gd name="connsiteY30" fmla="*/ 76503 h 1878631"/>
                    <a:gd name="connsiteX31" fmla="*/ 1320323 w 1572548"/>
                    <a:gd name="connsiteY31" fmla="*/ 37189 h 1878631"/>
                    <a:gd name="connsiteX32" fmla="*/ 1539118 w 1572548"/>
                    <a:gd name="connsiteY32" fmla="*/ 1330 h 1878631"/>
                    <a:gd name="connsiteX33" fmla="*/ 1522495 w 1572548"/>
                    <a:gd name="connsiteY33" fmla="*/ 86121 h 1878631"/>
                    <a:gd name="connsiteX34" fmla="*/ 1572548 w 1572548"/>
                    <a:gd name="connsiteY34" fmla="*/ 91025 h 1878631"/>
                    <a:gd name="connsiteX35" fmla="*/ 1551257 w 1572548"/>
                    <a:gd name="connsiteY35" fmla="*/ 165076 h 1878631"/>
                    <a:gd name="connsiteX36" fmla="*/ 1548876 w 1572548"/>
                    <a:gd name="connsiteY36" fmla="*/ 202522 h 1878631"/>
                    <a:gd name="connsiteX37" fmla="*/ 1513110 w 1572548"/>
                    <a:gd name="connsiteY37" fmla="*/ 310940 h 1878631"/>
                    <a:gd name="connsiteX38" fmla="*/ 1413939 w 1572548"/>
                    <a:gd name="connsiteY38" fmla="*/ 451853 h 1878631"/>
                    <a:gd name="connsiteX39" fmla="*/ 1461330 w 1572548"/>
                    <a:gd name="connsiteY39" fmla="*/ 427015 h 1878631"/>
                    <a:gd name="connsiteX40" fmla="*/ 1386344 w 1572548"/>
                    <a:gd name="connsiteY40" fmla="*/ 519511 h 1878631"/>
                    <a:gd name="connsiteX41" fmla="*/ 1376446 w 1572548"/>
                    <a:gd name="connsiteY41" fmla="*/ 567740 h 1878631"/>
                    <a:gd name="connsiteX42" fmla="*/ 1289414 w 1572548"/>
                    <a:gd name="connsiteY42" fmla="*/ 641700 h 1878631"/>
                    <a:gd name="connsiteX43" fmla="*/ 1224839 w 1572548"/>
                    <a:gd name="connsiteY43" fmla="*/ 724296 h 1878631"/>
                    <a:gd name="connsiteX44" fmla="*/ 1157932 w 1572548"/>
                    <a:gd name="connsiteY44" fmla="*/ 805632 h 1878631"/>
                    <a:gd name="connsiteX45" fmla="*/ 1024441 w 1572548"/>
                    <a:gd name="connsiteY45" fmla="*/ 727284 h 1878631"/>
                    <a:gd name="connsiteX46" fmla="*/ 1148220 w 1572548"/>
                    <a:gd name="connsiteY46" fmla="*/ 823795 h 1878631"/>
                    <a:gd name="connsiteX47" fmla="*/ 1070759 w 1572548"/>
                    <a:gd name="connsiteY47" fmla="*/ 909567 h 1878631"/>
                    <a:gd name="connsiteX48" fmla="*/ 1016970 w 1572548"/>
                    <a:gd name="connsiteY48" fmla="*/ 969331 h 1878631"/>
                    <a:gd name="connsiteX49" fmla="*/ 969018 w 1572548"/>
                    <a:gd name="connsiteY49" fmla="*/ 1044643 h 1878631"/>
                    <a:gd name="connsiteX50" fmla="*/ 933207 w 1572548"/>
                    <a:gd name="connsiteY50" fmla="*/ 1094789 h 1878631"/>
                    <a:gd name="connsiteX51" fmla="*/ 869893 w 1572548"/>
                    <a:gd name="connsiteY51" fmla="*/ 1166601 h 1878631"/>
                    <a:gd name="connsiteX52" fmla="*/ 832960 w 1572548"/>
                    <a:gd name="connsiteY52" fmla="*/ 1220250 h 1878631"/>
                    <a:gd name="connsiteX53" fmla="*/ 795841 w 1572548"/>
                    <a:gd name="connsiteY53" fmla="*/ 1262178 h 1878631"/>
                    <a:gd name="connsiteX54" fmla="*/ 757648 w 1572548"/>
                    <a:gd name="connsiteY54" fmla="*/ 1302800 h 1878631"/>
                    <a:gd name="connsiteX55" fmla="*/ 849302 w 1572548"/>
                    <a:gd name="connsiteY55" fmla="*/ 1332635 h 1878631"/>
                    <a:gd name="connsiteX56" fmla="*/ 738504 w 1572548"/>
                    <a:gd name="connsiteY56" fmla="*/ 1336324 h 1878631"/>
                    <a:gd name="connsiteX57" fmla="*/ 685650 w 1572548"/>
                    <a:gd name="connsiteY57" fmla="*/ 1405473 h 1878631"/>
                    <a:gd name="connsiteX58" fmla="*/ 610570 w 1572548"/>
                    <a:gd name="connsiteY58" fmla="*/ 1459402 h 1878631"/>
                    <a:gd name="connsiteX59" fmla="*/ 591007 w 1572548"/>
                    <a:gd name="connsiteY59" fmla="*/ 1478593 h 1878631"/>
                    <a:gd name="connsiteX60" fmla="*/ 680373 w 1572548"/>
                    <a:gd name="connsiteY60" fmla="*/ 1479852 h 1878631"/>
                    <a:gd name="connsiteX61" fmla="*/ 596609 w 1572548"/>
                    <a:gd name="connsiteY61" fmla="*/ 1513377 h 1878631"/>
                    <a:gd name="connsiteX62" fmla="*/ 660810 w 1572548"/>
                    <a:gd name="connsiteY62" fmla="*/ 1640796 h 1878631"/>
                    <a:gd name="connsiteX63" fmla="*/ 578448 w 1572548"/>
                    <a:gd name="connsiteY63" fmla="*/ 1539570 h 1878631"/>
                    <a:gd name="connsiteX64" fmla="*/ 514013 w 1572548"/>
                    <a:gd name="connsiteY64" fmla="*/ 1513330 h 1878631"/>
                    <a:gd name="connsiteX65" fmla="*/ 533764 w 1572548"/>
                    <a:gd name="connsiteY65" fmla="*/ 1585842 h 1878631"/>
                    <a:gd name="connsiteX66" fmla="*/ 503928 w 1572548"/>
                    <a:gd name="connsiteY66" fmla="*/ 1601343 h 1878631"/>
                    <a:gd name="connsiteX67" fmla="*/ 425300 w 1572548"/>
                    <a:gd name="connsiteY67" fmla="*/ 1561002 h 1878631"/>
                    <a:gd name="connsiteX68" fmla="*/ 419323 w 1572548"/>
                    <a:gd name="connsiteY68" fmla="*/ 1596861 h 1878631"/>
                    <a:gd name="connsiteX69" fmla="*/ 288260 w 1572548"/>
                    <a:gd name="connsiteY69" fmla="*/ 1605218 h 1878631"/>
                    <a:gd name="connsiteX70" fmla="*/ 152857 w 1572548"/>
                    <a:gd name="connsiteY70" fmla="*/ 1750614 h 1878631"/>
                    <a:gd name="connsiteX71" fmla="*/ 33795 w 1572548"/>
                    <a:gd name="connsiteY71" fmla="*/ 1874440 h 1878631"/>
                    <a:gd name="connsiteX72" fmla="*/ 459 w 1572548"/>
                    <a:gd name="connsiteY72" fmla="*/ 1848244 h 1878631"/>
                    <a:gd name="connsiteX73" fmla="*/ 55228 w 1572548"/>
                    <a:gd name="connsiteY73" fmla="*/ 1824434 h 1878631"/>
                    <a:gd name="connsiteX74" fmla="*/ 176671 w 1572548"/>
                    <a:gd name="connsiteY74" fmla="*/ 1691081 h 1878631"/>
                    <a:gd name="connsiteX75" fmla="*/ 271919 w 1572548"/>
                    <a:gd name="connsiteY75" fmla="*/ 1598215 h 1878631"/>
                    <a:gd name="connsiteX76" fmla="*/ 995120 w 1572548"/>
                    <a:gd name="connsiteY76" fmla="*/ 720562 h 1878631"/>
                    <a:gd name="connsiteX77" fmla="*/ 1469922 w 1572548"/>
                    <a:gd name="connsiteY77" fmla="*/ 75196 h 1878631"/>
                    <a:gd name="connsiteX0" fmla="*/ 1538626 w 1641252"/>
                    <a:gd name="connsiteY0" fmla="*/ 75196 h 1876254"/>
                    <a:gd name="connsiteX1" fmla="*/ 1002705 w 1641252"/>
                    <a:gd name="connsiteY1" fmla="*/ 766784 h 1876254"/>
                    <a:gd name="connsiteX2" fmla="*/ 323955 w 1641252"/>
                    <a:gd name="connsiteY2" fmla="*/ 1572022 h 1876254"/>
                    <a:gd name="connsiteX3" fmla="*/ 278758 w 1641252"/>
                    <a:gd name="connsiteY3" fmla="*/ 1434562 h 1876254"/>
                    <a:gd name="connsiteX4" fmla="*/ 356405 w 1641252"/>
                    <a:gd name="connsiteY4" fmla="*/ 1517672 h 1876254"/>
                    <a:gd name="connsiteX5" fmla="*/ 276470 w 1641252"/>
                    <a:gd name="connsiteY5" fmla="*/ 1357895 h 1876254"/>
                    <a:gd name="connsiteX6" fmla="*/ 375783 w 1641252"/>
                    <a:gd name="connsiteY6" fmla="*/ 1468274 h 1876254"/>
                    <a:gd name="connsiteX7" fmla="*/ 343706 w 1641252"/>
                    <a:gd name="connsiteY7" fmla="*/ 1315967 h 1876254"/>
                    <a:gd name="connsiteX8" fmla="*/ 423595 w 1641252"/>
                    <a:gd name="connsiteY8" fmla="*/ 1242287 h 1876254"/>
                    <a:gd name="connsiteX9" fmla="*/ 486814 w 1641252"/>
                    <a:gd name="connsiteY9" fmla="*/ 1276794 h 1876254"/>
                    <a:gd name="connsiteX10" fmla="*/ 485648 w 1641252"/>
                    <a:gd name="connsiteY10" fmla="*/ 1240468 h 1876254"/>
                    <a:gd name="connsiteX11" fmla="*/ 359580 w 1641252"/>
                    <a:gd name="connsiteY11" fmla="*/ 1097684 h 1876254"/>
                    <a:gd name="connsiteX12" fmla="*/ 445492 w 1641252"/>
                    <a:gd name="connsiteY12" fmla="*/ 1160765 h 1876254"/>
                    <a:gd name="connsiteX13" fmla="*/ 460993 w 1641252"/>
                    <a:gd name="connsiteY13" fmla="*/ 1064255 h 1876254"/>
                    <a:gd name="connsiteX14" fmla="*/ 507404 w 1641252"/>
                    <a:gd name="connsiteY14" fmla="*/ 1158104 h 1876254"/>
                    <a:gd name="connsiteX15" fmla="*/ 575248 w 1641252"/>
                    <a:gd name="connsiteY15" fmla="*/ 1184205 h 1876254"/>
                    <a:gd name="connsiteX16" fmla="*/ 521598 w 1641252"/>
                    <a:gd name="connsiteY16" fmla="*/ 1084051 h 1876254"/>
                    <a:gd name="connsiteX17" fmla="*/ 609659 w 1641252"/>
                    <a:gd name="connsiteY17" fmla="*/ 940802 h 1876254"/>
                    <a:gd name="connsiteX18" fmla="*/ 587199 w 1641252"/>
                    <a:gd name="connsiteY18" fmla="*/ 982592 h 1876254"/>
                    <a:gd name="connsiteX19" fmla="*/ 651774 w 1641252"/>
                    <a:gd name="connsiteY19" fmla="*/ 910686 h 1876254"/>
                    <a:gd name="connsiteX20" fmla="*/ 694963 w 1641252"/>
                    <a:gd name="connsiteY20" fmla="*/ 811374 h 1876254"/>
                    <a:gd name="connsiteX21" fmla="*/ 768921 w 1641252"/>
                    <a:gd name="connsiteY21" fmla="*/ 742225 h 1876254"/>
                    <a:gd name="connsiteX22" fmla="*/ 842040 w 1641252"/>
                    <a:gd name="connsiteY22" fmla="*/ 658602 h 1876254"/>
                    <a:gd name="connsiteX23" fmla="*/ 913571 w 1641252"/>
                    <a:gd name="connsiteY23" fmla="*/ 528334 h 1876254"/>
                    <a:gd name="connsiteX24" fmla="*/ 966099 w 1641252"/>
                    <a:gd name="connsiteY24" fmla="*/ 472118 h 1876254"/>
                    <a:gd name="connsiteX25" fmla="*/ 1086749 w 1641252"/>
                    <a:gd name="connsiteY25" fmla="*/ 274006 h 1876254"/>
                    <a:gd name="connsiteX26" fmla="*/ 1116630 w 1641252"/>
                    <a:gd name="connsiteY26" fmla="*/ 269103 h 1876254"/>
                    <a:gd name="connsiteX27" fmla="*/ 1160987 w 1641252"/>
                    <a:gd name="connsiteY27" fmla="*/ 172221 h 1876254"/>
                    <a:gd name="connsiteX28" fmla="*/ 1209826 w 1641252"/>
                    <a:gd name="connsiteY28" fmla="*/ 143550 h 1876254"/>
                    <a:gd name="connsiteX29" fmla="*/ 1272066 w 1641252"/>
                    <a:gd name="connsiteY29" fmla="*/ 94478 h 1876254"/>
                    <a:gd name="connsiteX30" fmla="*/ 1325854 w 1641252"/>
                    <a:gd name="connsiteY30" fmla="*/ 76503 h 1876254"/>
                    <a:gd name="connsiteX31" fmla="*/ 1389027 w 1641252"/>
                    <a:gd name="connsiteY31" fmla="*/ 37189 h 1876254"/>
                    <a:gd name="connsiteX32" fmla="*/ 1607822 w 1641252"/>
                    <a:gd name="connsiteY32" fmla="*/ 1330 h 1876254"/>
                    <a:gd name="connsiteX33" fmla="*/ 1591199 w 1641252"/>
                    <a:gd name="connsiteY33" fmla="*/ 86121 h 1876254"/>
                    <a:gd name="connsiteX34" fmla="*/ 1641252 w 1641252"/>
                    <a:gd name="connsiteY34" fmla="*/ 91025 h 1876254"/>
                    <a:gd name="connsiteX35" fmla="*/ 1619961 w 1641252"/>
                    <a:gd name="connsiteY35" fmla="*/ 165076 h 1876254"/>
                    <a:gd name="connsiteX36" fmla="*/ 1617580 w 1641252"/>
                    <a:gd name="connsiteY36" fmla="*/ 202522 h 1876254"/>
                    <a:gd name="connsiteX37" fmla="*/ 1581814 w 1641252"/>
                    <a:gd name="connsiteY37" fmla="*/ 310940 h 1876254"/>
                    <a:gd name="connsiteX38" fmla="*/ 1482643 w 1641252"/>
                    <a:gd name="connsiteY38" fmla="*/ 451853 h 1876254"/>
                    <a:gd name="connsiteX39" fmla="*/ 1530034 w 1641252"/>
                    <a:gd name="connsiteY39" fmla="*/ 427015 h 1876254"/>
                    <a:gd name="connsiteX40" fmla="*/ 1455048 w 1641252"/>
                    <a:gd name="connsiteY40" fmla="*/ 519511 h 1876254"/>
                    <a:gd name="connsiteX41" fmla="*/ 1445150 w 1641252"/>
                    <a:gd name="connsiteY41" fmla="*/ 567740 h 1876254"/>
                    <a:gd name="connsiteX42" fmla="*/ 1358118 w 1641252"/>
                    <a:gd name="connsiteY42" fmla="*/ 641700 h 1876254"/>
                    <a:gd name="connsiteX43" fmla="*/ 1293543 w 1641252"/>
                    <a:gd name="connsiteY43" fmla="*/ 724296 h 1876254"/>
                    <a:gd name="connsiteX44" fmla="*/ 1226636 w 1641252"/>
                    <a:gd name="connsiteY44" fmla="*/ 805632 h 1876254"/>
                    <a:gd name="connsiteX45" fmla="*/ 1093145 w 1641252"/>
                    <a:gd name="connsiteY45" fmla="*/ 727284 h 1876254"/>
                    <a:gd name="connsiteX46" fmla="*/ 1216924 w 1641252"/>
                    <a:gd name="connsiteY46" fmla="*/ 823795 h 1876254"/>
                    <a:gd name="connsiteX47" fmla="*/ 1139463 w 1641252"/>
                    <a:gd name="connsiteY47" fmla="*/ 909567 h 1876254"/>
                    <a:gd name="connsiteX48" fmla="*/ 1085674 w 1641252"/>
                    <a:gd name="connsiteY48" fmla="*/ 969331 h 1876254"/>
                    <a:gd name="connsiteX49" fmla="*/ 1037722 w 1641252"/>
                    <a:gd name="connsiteY49" fmla="*/ 1044643 h 1876254"/>
                    <a:gd name="connsiteX50" fmla="*/ 1001911 w 1641252"/>
                    <a:gd name="connsiteY50" fmla="*/ 1094789 h 1876254"/>
                    <a:gd name="connsiteX51" fmla="*/ 938597 w 1641252"/>
                    <a:gd name="connsiteY51" fmla="*/ 1166601 h 1876254"/>
                    <a:gd name="connsiteX52" fmla="*/ 901664 w 1641252"/>
                    <a:gd name="connsiteY52" fmla="*/ 1220250 h 1876254"/>
                    <a:gd name="connsiteX53" fmla="*/ 864545 w 1641252"/>
                    <a:gd name="connsiteY53" fmla="*/ 1262178 h 1876254"/>
                    <a:gd name="connsiteX54" fmla="*/ 826352 w 1641252"/>
                    <a:gd name="connsiteY54" fmla="*/ 1302800 h 1876254"/>
                    <a:gd name="connsiteX55" fmla="*/ 918006 w 1641252"/>
                    <a:gd name="connsiteY55" fmla="*/ 1332635 h 1876254"/>
                    <a:gd name="connsiteX56" fmla="*/ 807208 w 1641252"/>
                    <a:gd name="connsiteY56" fmla="*/ 1336324 h 1876254"/>
                    <a:gd name="connsiteX57" fmla="*/ 754354 w 1641252"/>
                    <a:gd name="connsiteY57" fmla="*/ 1405473 h 1876254"/>
                    <a:gd name="connsiteX58" fmla="*/ 679274 w 1641252"/>
                    <a:gd name="connsiteY58" fmla="*/ 1459402 h 1876254"/>
                    <a:gd name="connsiteX59" fmla="*/ 659711 w 1641252"/>
                    <a:gd name="connsiteY59" fmla="*/ 1478593 h 1876254"/>
                    <a:gd name="connsiteX60" fmla="*/ 749077 w 1641252"/>
                    <a:gd name="connsiteY60" fmla="*/ 1479852 h 1876254"/>
                    <a:gd name="connsiteX61" fmla="*/ 665313 w 1641252"/>
                    <a:gd name="connsiteY61" fmla="*/ 1513377 h 1876254"/>
                    <a:gd name="connsiteX62" fmla="*/ 729514 w 1641252"/>
                    <a:gd name="connsiteY62" fmla="*/ 1640796 h 1876254"/>
                    <a:gd name="connsiteX63" fmla="*/ 647152 w 1641252"/>
                    <a:gd name="connsiteY63" fmla="*/ 1539570 h 1876254"/>
                    <a:gd name="connsiteX64" fmla="*/ 582717 w 1641252"/>
                    <a:gd name="connsiteY64" fmla="*/ 1513330 h 1876254"/>
                    <a:gd name="connsiteX65" fmla="*/ 602468 w 1641252"/>
                    <a:gd name="connsiteY65" fmla="*/ 1585842 h 1876254"/>
                    <a:gd name="connsiteX66" fmla="*/ 572632 w 1641252"/>
                    <a:gd name="connsiteY66" fmla="*/ 1601343 h 1876254"/>
                    <a:gd name="connsiteX67" fmla="*/ 494004 w 1641252"/>
                    <a:gd name="connsiteY67" fmla="*/ 1561002 h 1876254"/>
                    <a:gd name="connsiteX68" fmla="*/ 488027 w 1641252"/>
                    <a:gd name="connsiteY68" fmla="*/ 1596861 h 1876254"/>
                    <a:gd name="connsiteX69" fmla="*/ 356964 w 1641252"/>
                    <a:gd name="connsiteY69" fmla="*/ 1605218 h 1876254"/>
                    <a:gd name="connsiteX70" fmla="*/ 221561 w 1641252"/>
                    <a:gd name="connsiteY70" fmla="*/ 1750614 h 1876254"/>
                    <a:gd name="connsiteX71" fmla="*/ 102499 w 1641252"/>
                    <a:gd name="connsiteY71" fmla="*/ 1874440 h 1876254"/>
                    <a:gd name="connsiteX72" fmla="*/ 107 w 1641252"/>
                    <a:gd name="connsiteY72" fmla="*/ 1788713 h 1876254"/>
                    <a:gd name="connsiteX73" fmla="*/ 123932 w 1641252"/>
                    <a:gd name="connsiteY73" fmla="*/ 1824434 h 1876254"/>
                    <a:gd name="connsiteX74" fmla="*/ 245375 w 1641252"/>
                    <a:gd name="connsiteY74" fmla="*/ 1691081 h 1876254"/>
                    <a:gd name="connsiteX75" fmla="*/ 340623 w 1641252"/>
                    <a:gd name="connsiteY75" fmla="*/ 1598215 h 1876254"/>
                    <a:gd name="connsiteX76" fmla="*/ 1063824 w 1641252"/>
                    <a:gd name="connsiteY76" fmla="*/ 720562 h 1876254"/>
                    <a:gd name="connsiteX77" fmla="*/ 1538626 w 1641252"/>
                    <a:gd name="connsiteY77" fmla="*/ 75196 h 1876254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1579577" h="1877910">
                      <a:moveTo>
                        <a:pt x="1476951" y="75196"/>
                      </a:moveTo>
                      <a:cubicBezTo>
                        <a:pt x="1466765" y="82900"/>
                        <a:pt x="1143475" y="517313"/>
                        <a:pt x="941030" y="766784"/>
                      </a:cubicBezTo>
                      <a:cubicBezTo>
                        <a:pt x="738585" y="1016255"/>
                        <a:pt x="289672" y="1575820"/>
                        <a:pt x="262280" y="1572022"/>
                      </a:cubicBezTo>
                      <a:cubicBezTo>
                        <a:pt x="234888" y="1568225"/>
                        <a:pt x="222787" y="1433698"/>
                        <a:pt x="217083" y="1434562"/>
                      </a:cubicBezTo>
                      <a:cubicBezTo>
                        <a:pt x="240336" y="1479542"/>
                        <a:pt x="295111" y="1530450"/>
                        <a:pt x="294730" y="1517672"/>
                      </a:cubicBezTo>
                      <a:cubicBezTo>
                        <a:pt x="294349" y="1504894"/>
                        <a:pt x="235526" y="1443480"/>
                        <a:pt x="214795" y="1357895"/>
                      </a:cubicBezTo>
                      <a:cubicBezTo>
                        <a:pt x="250172" y="1406812"/>
                        <a:pt x="302902" y="1475262"/>
                        <a:pt x="314108" y="1468274"/>
                      </a:cubicBezTo>
                      <a:cubicBezTo>
                        <a:pt x="325314" y="1461286"/>
                        <a:pt x="274062" y="1353632"/>
                        <a:pt x="282031" y="1315967"/>
                      </a:cubicBezTo>
                      <a:cubicBezTo>
                        <a:pt x="290000" y="1278303"/>
                        <a:pt x="338069" y="1248816"/>
                        <a:pt x="361920" y="1242287"/>
                      </a:cubicBezTo>
                      <a:cubicBezTo>
                        <a:pt x="385771" y="1235758"/>
                        <a:pt x="414797" y="1277097"/>
                        <a:pt x="425139" y="1276794"/>
                      </a:cubicBezTo>
                      <a:cubicBezTo>
                        <a:pt x="435481" y="1276491"/>
                        <a:pt x="445179" y="1270320"/>
                        <a:pt x="423973" y="1240468"/>
                      </a:cubicBezTo>
                      <a:cubicBezTo>
                        <a:pt x="402767" y="1210616"/>
                        <a:pt x="291501" y="1241539"/>
                        <a:pt x="297905" y="1097684"/>
                      </a:cubicBezTo>
                      <a:cubicBezTo>
                        <a:pt x="318605" y="1186179"/>
                        <a:pt x="383296" y="1178554"/>
                        <a:pt x="383817" y="1160765"/>
                      </a:cubicBezTo>
                      <a:cubicBezTo>
                        <a:pt x="384050" y="1152813"/>
                        <a:pt x="375941" y="1085131"/>
                        <a:pt x="399318" y="1064255"/>
                      </a:cubicBezTo>
                      <a:cubicBezTo>
                        <a:pt x="392987" y="1142138"/>
                        <a:pt x="426687" y="1138112"/>
                        <a:pt x="445729" y="1158104"/>
                      </a:cubicBezTo>
                      <a:cubicBezTo>
                        <a:pt x="464771" y="1178096"/>
                        <a:pt x="511207" y="1196547"/>
                        <a:pt x="513573" y="1184205"/>
                      </a:cubicBezTo>
                      <a:cubicBezTo>
                        <a:pt x="515939" y="1171863"/>
                        <a:pt x="465325" y="1124664"/>
                        <a:pt x="459923" y="1084051"/>
                      </a:cubicBezTo>
                      <a:cubicBezTo>
                        <a:pt x="446608" y="983953"/>
                        <a:pt x="537051" y="957712"/>
                        <a:pt x="547984" y="940802"/>
                      </a:cubicBezTo>
                      <a:cubicBezTo>
                        <a:pt x="558918" y="923892"/>
                        <a:pt x="518505" y="987611"/>
                        <a:pt x="525524" y="982592"/>
                      </a:cubicBezTo>
                      <a:cubicBezTo>
                        <a:pt x="532543" y="977573"/>
                        <a:pt x="572138" y="939222"/>
                        <a:pt x="590099" y="910686"/>
                      </a:cubicBezTo>
                      <a:cubicBezTo>
                        <a:pt x="608060" y="882150"/>
                        <a:pt x="613764" y="839451"/>
                        <a:pt x="633288" y="811374"/>
                      </a:cubicBezTo>
                      <a:cubicBezTo>
                        <a:pt x="652812" y="783297"/>
                        <a:pt x="682733" y="767687"/>
                        <a:pt x="707246" y="742225"/>
                      </a:cubicBezTo>
                      <a:cubicBezTo>
                        <a:pt x="731759" y="716763"/>
                        <a:pt x="756257" y="694250"/>
                        <a:pt x="780365" y="658602"/>
                      </a:cubicBezTo>
                      <a:cubicBezTo>
                        <a:pt x="804473" y="622954"/>
                        <a:pt x="827635" y="574431"/>
                        <a:pt x="851896" y="528334"/>
                      </a:cubicBezTo>
                      <a:cubicBezTo>
                        <a:pt x="868207" y="577025"/>
                        <a:pt x="875561" y="514506"/>
                        <a:pt x="904424" y="472118"/>
                      </a:cubicBezTo>
                      <a:cubicBezTo>
                        <a:pt x="933287" y="429730"/>
                        <a:pt x="999986" y="307842"/>
                        <a:pt x="1025074" y="274006"/>
                      </a:cubicBezTo>
                      <a:cubicBezTo>
                        <a:pt x="1050162" y="240170"/>
                        <a:pt x="1002575" y="321486"/>
                        <a:pt x="1054955" y="269103"/>
                      </a:cubicBezTo>
                      <a:cubicBezTo>
                        <a:pt x="1067725" y="258489"/>
                        <a:pt x="1074671" y="209139"/>
                        <a:pt x="1099312" y="172221"/>
                      </a:cubicBezTo>
                      <a:cubicBezTo>
                        <a:pt x="1108494" y="219161"/>
                        <a:pt x="1129638" y="156507"/>
                        <a:pt x="1148151" y="143550"/>
                      </a:cubicBezTo>
                      <a:cubicBezTo>
                        <a:pt x="1166664" y="130593"/>
                        <a:pt x="1191053" y="105652"/>
                        <a:pt x="1210391" y="94478"/>
                      </a:cubicBezTo>
                      <a:cubicBezTo>
                        <a:pt x="1229729" y="83304"/>
                        <a:pt x="1244685" y="86051"/>
                        <a:pt x="1264179" y="76503"/>
                      </a:cubicBezTo>
                      <a:cubicBezTo>
                        <a:pt x="1283673" y="66955"/>
                        <a:pt x="1280357" y="49718"/>
                        <a:pt x="1327352" y="37189"/>
                      </a:cubicBezTo>
                      <a:cubicBezTo>
                        <a:pt x="1374347" y="24660"/>
                        <a:pt x="1512452" y="-6825"/>
                        <a:pt x="1546147" y="1330"/>
                      </a:cubicBezTo>
                      <a:cubicBezTo>
                        <a:pt x="1579842" y="9485"/>
                        <a:pt x="1523952" y="71172"/>
                        <a:pt x="1529524" y="86121"/>
                      </a:cubicBezTo>
                      <a:cubicBezTo>
                        <a:pt x="1535096" y="101070"/>
                        <a:pt x="1541843" y="100488"/>
                        <a:pt x="1579577" y="91025"/>
                      </a:cubicBezTo>
                      <a:cubicBezTo>
                        <a:pt x="1555398" y="119662"/>
                        <a:pt x="1539908" y="128321"/>
                        <a:pt x="1558286" y="165076"/>
                      </a:cubicBezTo>
                      <a:cubicBezTo>
                        <a:pt x="1507057" y="182700"/>
                        <a:pt x="1513050" y="209565"/>
                        <a:pt x="1555905" y="202522"/>
                      </a:cubicBezTo>
                      <a:cubicBezTo>
                        <a:pt x="1534216" y="235185"/>
                        <a:pt x="1524123" y="304963"/>
                        <a:pt x="1520139" y="310940"/>
                      </a:cubicBezTo>
                      <a:cubicBezTo>
                        <a:pt x="1503206" y="356067"/>
                        <a:pt x="1429598" y="432507"/>
                        <a:pt x="1420968" y="451853"/>
                      </a:cubicBezTo>
                      <a:cubicBezTo>
                        <a:pt x="1412338" y="471199"/>
                        <a:pt x="1488039" y="405420"/>
                        <a:pt x="1468359" y="427015"/>
                      </a:cubicBezTo>
                      <a:cubicBezTo>
                        <a:pt x="1439153" y="491472"/>
                        <a:pt x="1421014" y="500819"/>
                        <a:pt x="1393373" y="519511"/>
                      </a:cubicBezTo>
                      <a:cubicBezTo>
                        <a:pt x="1365732" y="538203"/>
                        <a:pt x="1342480" y="568806"/>
                        <a:pt x="1383475" y="567740"/>
                      </a:cubicBezTo>
                      <a:cubicBezTo>
                        <a:pt x="1367320" y="588105"/>
                        <a:pt x="1321711" y="615608"/>
                        <a:pt x="1296443" y="641700"/>
                      </a:cubicBezTo>
                      <a:cubicBezTo>
                        <a:pt x="1271175" y="667792"/>
                        <a:pt x="1253782" y="696974"/>
                        <a:pt x="1231868" y="724296"/>
                      </a:cubicBezTo>
                      <a:cubicBezTo>
                        <a:pt x="1209954" y="751618"/>
                        <a:pt x="1198361" y="805134"/>
                        <a:pt x="1164961" y="805632"/>
                      </a:cubicBezTo>
                      <a:cubicBezTo>
                        <a:pt x="1131561" y="806130"/>
                        <a:pt x="1033089" y="724257"/>
                        <a:pt x="1031470" y="727284"/>
                      </a:cubicBezTo>
                      <a:cubicBezTo>
                        <a:pt x="1029851" y="730311"/>
                        <a:pt x="1121335" y="814846"/>
                        <a:pt x="1155249" y="823795"/>
                      </a:cubicBezTo>
                      <a:cubicBezTo>
                        <a:pt x="1189163" y="832744"/>
                        <a:pt x="1099663" y="885311"/>
                        <a:pt x="1077788" y="909567"/>
                      </a:cubicBezTo>
                      <a:cubicBezTo>
                        <a:pt x="1055913" y="933823"/>
                        <a:pt x="1040956" y="946818"/>
                        <a:pt x="1023999" y="969331"/>
                      </a:cubicBezTo>
                      <a:cubicBezTo>
                        <a:pt x="1007042" y="991844"/>
                        <a:pt x="990008" y="1023733"/>
                        <a:pt x="976047" y="1044643"/>
                      </a:cubicBezTo>
                      <a:cubicBezTo>
                        <a:pt x="962087" y="1065553"/>
                        <a:pt x="956757" y="1074463"/>
                        <a:pt x="940236" y="1094789"/>
                      </a:cubicBezTo>
                      <a:cubicBezTo>
                        <a:pt x="923715" y="1115115"/>
                        <a:pt x="893630" y="1145691"/>
                        <a:pt x="876922" y="1166601"/>
                      </a:cubicBezTo>
                      <a:cubicBezTo>
                        <a:pt x="860214" y="1187511"/>
                        <a:pt x="852331" y="1204321"/>
                        <a:pt x="839989" y="1220250"/>
                      </a:cubicBezTo>
                      <a:cubicBezTo>
                        <a:pt x="827647" y="1236179"/>
                        <a:pt x="815422" y="1248420"/>
                        <a:pt x="802870" y="1262178"/>
                      </a:cubicBezTo>
                      <a:cubicBezTo>
                        <a:pt x="790318" y="1275936"/>
                        <a:pt x="755767" y="1291057"/>
                        <a:pt x="764677" y="1302800"/>
                      </a:cubicBezTo>
                      <a:cubicBezTo>
                        <a:pt x="773587" y="1314543"/>
                        <a:pt x="812617" y="1309859"/>
                        <a:pt x="856331" y="1332635"/>
                      </a:cubicBezTo>
                      <a:cubicBezTo>
                        <a:pt x="788336" y="1331707"/>
                        <a:pt x="772808" y="1324184"/>
                        <a:pt x="745533" y="1336324"/>
                      </a:cubicBezTo>
                      <a:cubicBezTo>
                        <a:pt x="718258" y="1348464"/>
                        <a:pt x="714001" y="1384960"/>
                        <a:pt x="692679" y="1405473"/>
                      </a:cubicBezTo>
                      <a:cubicBezTo>
                        <a:pt x="671357" y="1425986"/>
                        <a:pt x="618900" y="1443794"/>
                        <a:pt x="617599" y="1459402"/>
                      </a:cubicBezTo>
                      <a:cubicBezTo>
                        <a:pt x="583172" y="1474367"/>
                        <a:pt x="586402" y="1475185"/>
                        <a:pt x="598036" y="1478593"/>
                      </a:cubicBezTo>
                      <a:cubicBezTo>
                        <a:pt x="609670" y="1482001"/>
                        <a:pt x="635179" y="1501058"/>
                        <a:pt x="687402" y="1479852"/>
                      </a:cubicBezTo>
                      <a:cubicBezTo>
                        <a:pt x="628408" y="1534069"/>
                        <a:pt x="603327" y="1498856"/>
                        <a:pt x="603638" y="1513377"/>
                      </a:cubicBezTo>
                      <a:cubicBezTo>
                        <a:pt x="595669" y="1515369"/>
                        <a:pt x="694462" y="1568243"/>
                        <a:pt x="667839" y="1640796"/>
                      </a:cubicBezTo>
                      <a:cubicBezTo>
                        <a:pt x="655893" y="1546096"/>
                        <a:pt x="609943" y="1560814"/>
                        <a:pt x="585477" y="1539570"/>
                      </a:cubicBezTo>
                      <a:cubicBezTo>
                        <a:pt x="561011" y="1518326"/>
                        <a:pt x="528489" y="1505618"/>
                        <a:pt x="521042" y="1513330"/>
                      </a:cubicBezTo>
                      <a:cubicBezTo>
                        <a:pt x="513595" y="1521042"/>
                        <a:pt x="564699" y="1589826"/>
                        <a:pt x="540793" y="1585842"/>
                      </a:cubicBezTo>
                      <a:cubicBezTo>
                        <a:pt x="534817" y="1587834"/>
                        <a:pt x="529034" y="1605483"/>
                        <a:pt x="510957" y="1601343"/>
                      </a:cubicBezTo>
                      <a:cubicBezTo>
                        <a:pt x="492880" y="1597203"/>
                        <a:pt x="446430" y="1561749"/>
                        <a:pt x="432329" y="1561002"/>
                      </a:cubicBezTo>
                      <a:cubicBezTo>
                        <a:pt x="418228" y="1560255"/>
                        <a:pt x="449192" y="1589492"/>
                        <a:pt x="426352" y="1596861"/>
                      </a:cubicBezTo>
                      <a:cubicBezTo>
                        <a:pt x="403512" y="1604230"/>
                        <a:pt x="344065" y="1575624"/>
                        <a:pt x="295289" y="1605218"/>
                      </a:cubicBezTo>
                      <a:cubicBezTo>
                        <a:pt x="246513" y="1634812"/>
                        <a:pt x="202297" y="1705744"/>
                        <a:pt x="159886" y="1750614"/>
                      </a:cubicBezTo>
                      <a:cubicBezTo>
                        <a:pt x="117475" y="1795484"/>
                        <a:pt x="59874" y="1858565"/>
                        <a:pt x="40824" y="1874440"/>
                      </a:cubicBezTo>
                      <a:cubicBezTo>
                        <a:pt x="21774" y="1890315"/>
                        <a:pt x="-3228" y="1847053"/>
                        <a:pt x="344" y="1838719"/>
                      </a:cubicBezTo>
                      <a:cubicBezTo>
                        <a:pt x="42016" y="1858961"/>
                        <a:pt x="22569" y="1828799"/>
                        <a:pt x="52732" y="1822052"/>
                      </a:cubicBezTo>
                      <a:cubicBezTo>
                        <a:pt x="75751" y="1796255"/>
                        <a:pt x="145997" y="1728387"/>
                        <a:pt x="183700" y="1691081"/>
                      </a:cubicBezTo>
                      <a:cubicBezTo>
                        <a:pt x="221403" y="1653775"/>
                        <a:pt x="233424" y="1634953"/>
                        <a:pt x="278948" y="1598215"/>
                      </a:cubicBezTo>
                      <a:cubicBezTo>
                        <a:pt x="422103" y="1428127"/>
                        <a:pt x="809229" y="967255"/>
                        <a:pt x="1002149" y="720562"/>
                      </a:cubicBezTo>
                      <a:cubicBezTo>
                        <a:pt x="1156230" y="524693"/>
                        <a:pt x="1487138" y="67492"/>
                        <a:pt x="1476951" y="75196"/>
                      </a:cubicBezTo>
                      <a:close/>
                    </a:path>
                  </a:pathLst>
                </a:cu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grpSp>
          <p:nvGrpSpPr>
            <p:cNvPr id="39" name="Gruppieren 38"/>
            <p:cNvGrpSpPr/>
            <p:nvPr/>
          </p:nvGrpSpPr>
          <p:grpSpPr>
            <a:xfrm>
              <a:off x="4264360" y="7559926"/>
              <a:ext cx="957694" cy="829934"/>
              <a:chOff x="2064642" y="1944154"/>
              <a:chExt cx="2373166" cy="2056577"/>
            </a:xfrm>
          </p:grpSpPr>
          <p:grpSp>
            <p:nvGrpSpPr>
              <p:cNvPr id="40" name="Gruppieren 39"/>
              <p:cNvGrpSpPr/>
              <p:nvPr/>
            </p:nvGrpSpPr>
            <p:grpSpPr>
              <a:xfrm>
                <a:off x="2064642" y="3638055"/>
                <a:ext cx="1583378" cy="362676"/>
                <a:chOff x="1391955" y="3913489"/>
                <a:chExt cx="2462265" cy="563987"/>
              </a:xfrm>
              <a:solidFill>
                <a:srgbClr val="DB0031"/>
              </a:solidFill>
            </p:grpSpPr>
            <p:sp>
              <p:nvSpPr>
                <p:cNvPr id="44" name="Freihandform 43"/>
                <p:cNvSpPr/>
                <p:nvPr/>
              </p:nvSpPr>
              <p:spPr>
                <a:xfrm>
                  <a:off x="1391955" y="3913489"/>
                  <a:ext cx="2462265" cy="472777"/>
                </a:xfrm>
                <a:custGeom>
                  <a:avLst/>
                  <a:gdLst>
                    <a:gd name="connsiteX0" fmla="*/ 200025 w 847725"/>
                    <a:gd name="connsiteY0" fmla="*/ 0 h 920447"/>
                    <a:gd name="connsiteX1" fmla="*/ 228600 w 847725"/>
                    <a:gd name="connsiteY1" fmla="*/ 114300 h 920447"/>
                    <a:gd name="connsiteX2" fmla="*/ 257175 w 847725"/>
                    <a:gd name="connsiteY2" fmla="*/ 133350 h 920447"/>
                    <a:gd name="connsiteX3" fmla="*/ 314325 w 847725"/>
                    <a:gd name="connsiteY3" fmla="*/ 104775 h 920447"/>
                    <a:gd name="connsiteX4" fmla="*/ 342900 w 847725"/>
                    <a:gd name="connsiteY4" fmla="*/ 95250 h 920447"/>
                    <a:gd name="connsiteX5" fmla="*/ 409575 w 847725"/>
                    <a:gd name="connsiteY5" fmla="*/ 104775 h 920447"/>
                    <a:gd name="connsiteX6" fmla="*/ 447675 w 847725"/>
                    <a:gd name="connsiteY6" fmla="*/ 123825 h 920447"/>
                    <a:gd name="connsiteX7" fmla="*/ 476250 w 847725"/>
                    <a:gd name="connsiteY7" fmla="*/ 133350 h 920447"/>
                    <a:gd name="connsiteX8" fmla="*/ 495300 w 847725"/>
                    <a:gd name="connsiteY8" fmla="*/ 171450 h 920447"/>
                    <a:gd name="connsiteX9" fmla="*/ 523875 w 847725"/>
                    <a:gd name="connsiteY9" fmla="*/ 180975 h 920447"/>
                    <a:gd name="connsiteX10" fmla="*/ 638175 w 847725"/>
                    <a:gd name="connsiteY10" fmla="*/ 190500 h 920447"/>
                    <a:gd name="connsiteX11" fmla="*/ 695325 w 847725"/>
                    <a:gd name="connsiteY11" fmla="*/ 209550 h 920447"/>
                    <a:gd name="connsiteX12" fmla="*/ 733425 w 847725"/>
                    <a:gd name="connsiteY12" fmla="*/ 304800 h 920447"/>
                    <a:gd name="connsiteX13" fmla="*/ 790575 w 847725"/>
                    <a:gd name="connsiteY13" fmla="*/ 333375 h 920447"/>
                    <a:gd name="connsiteX14" fmla="*/ 819150 w 847725"/>
                    <a:gd name="connsiteY14" fmla="*/ 438150 h 920447"/>
                    <a:gd name="connsiteX15" fmla="*/ 828675 w 847725"/>
                    <a:gd name="connsiteY15" fmla="*/ 466725 h 920447"/>
                    <a:gd name="connsiteX16" fmla="*/ 847725 w 847725"/>
                    <a:gd name="connsiteY16" fmla="*/ 495300 h 920447"/>
                    <a:gd name="connsiteX17" fmla="*/ 838200 w 847725"/>
                    <a:gd name="connsiteY17" fmla="*/ 571500 h 920447"/>
                    <a:gd name="connsiteX18" fmla="*/ 819150 w 847725"/>
                    <a:gd name="connsiteY18" fmla="*/ 638175 h 920447"/>
                    <a:gd name="connsiteX19" fmla="*/ 800100 w 847725"/>
                    <a:gd name="connsiteY19" fmla="*/ 714375 h 920447"/>
                    <a:gd name="connsiteX20" fmla="*/ 762000 w 847725"/>
                    <a:gd name="connsiteY20" fmla="*/ 742950 h 920447"/>
                    <a:gd name="connsiteX21" fmla="*/ 714375 w 847725"/>
                    <a:gd name="connsiteY21" fmla="*/ 790575 h 920447"/>
                    <a:gd name="connsiteX22" fmla="*/ 695325 w 847725"/>
                    <a:gd name="connsiteY22" fmla="*/ 819150 h 920447"/>
                    <a:gd name="connsiteX23" fmla="*/ 685800 w 847725"/>
                    <a:gd name="connsiteY23" fmla="*/ 914400 h 920447"/>
                    <a:gd name="connsiteX24" fmla="*/ 619125 w 847725"/>
                    <a:gd name="connsiteY24" fmla="*/ 904875 h 920447"/>
                    <a:gd name="connsiteX25" fmla="*/ 590550 w 847725"/>
                    <a:gd name="connsiteY25" fmla="*/ 885825 h 920447"/>
                    <a:gd name="connsiteX26" fmla="*/ 361950 w 847725"/>
                    <a:gd name="connsiteY26" fmla="*/ 885825 h 920447"/>
                    <a:gd name="connsiteX27" fmla="*/ 266700 w 847725"/>
                    <a:gd name="connsiteY27" fmla="*/ 857250 h 920447"/>
                    <a:gd name="connsiteX28" fmla="*/ 190500 w 847725"/>
                    <a:gd name="connsiteY28" fmla="*/ 838200 h 920447"/>
                    <a:gd name="connsiteX29" fmla="*/ 104775 w 847725"/>
                    <a:gd name="connsiteY29" fmla="*/ 819150 h 920447"/>
                    <a:gd name="connsiteX30" fmla="*/ 76200 w 847725"/>
                    <a:gd name="connsiteY30" fmla="*/ 800100 h 920447"/>
                    <a:gd name="connsiteX31" fmla="*/ 76200 w 847725"/>
                    <a:gd name="connsiteY31" fmla="*/ 666750 h 920447"/>
                    <a:gd name="connsiteX32" fmla="*/ 47625 w 847725"/>
                    <a:gd name="connsiteY32" fmla="*/ 647700 h 920447"/>
                    <a:gd name="connsiteX33" fmla="*/ 19050 w 847725"/>
                    <a:gd name="connsiteY33" fmla="*/ 581025 h 920447"/>
                    <a:gd name="connsiteX34" fmla="*/ 0 w 847725"/>
                    <a:gd name="connsiteY34" fmla="*/ 523875 h 920447"/>
                    <a:gd name="connsiteX35" fmla="*/ 9525 w 847725"/>
                    <a:gd name="connsiteY35" fmla="*/ 381000 h 920447"/>
                    <a:gd name="connsiteX36" fmla="*/ 28575 w 847725"/>
                    <a:gd name="connsiteY36" fmla="*/ 352425 h 920447"/>
                    <a:gd name="connsiteX37" fmla="*/ 85725 w 847725"/>
                    <a:gd name="connsiteY37" fmla="*/ 304800 h 920447"/>
                    <a:gd name="connsiteX38" fmla="*/ 104775 w 847725"/>
                    <a:gd name="connsiteY38" fmla="*/ 276225 h 920447"/>
                    <a:gd name="connsiteX39" fmla="*/ 133350 w 847725"/>
                    <a:gd name="connsiteY39" fmla="*/ 257175 h 920447"/>
                    <a:gd name="connsiteX40" fmla="*/ 142875 w 847725"/>
                    <a:gd name="connsiteY40" fmla="*/ 219075 h 920447"/>
                    <a:gd name="connsiteX41" fmla="*/ 171450 w 847725"/>
                    <a:gd name="connsiteY41" fmla="*/ 209550 h 920447"/>
                    <a:gd name="connsiteX42" fmla="*/ 200025 w 847725"/>
                    <a:gd name="connsiteY42" fmla="*/ 190500 h 920447"/>
                    <a:gd name="connsiteX43" fmla="*/ 219075 w 847725"/>
                    <a:gd name="connsiteY43" fmla="*/ 123825 h 920447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7175 w 847725"/>
                    <a:gd name="connsiteY2" fmla="*/ 137735 h 924832"/>
                    <a:gd name="connsiteX3" fmla="*/ 314325 w 847725"/>
                    <a:gd name="connsiteY3" fmla="*/ 109160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7175 w 847725"/>
                    <a:gd name="connsiteY2" fmla="*/ 137735 h 924832"/>
                    <a:gd name="connsiteX3" fmla="*/ 314325 w 847725"/>
                    <a:gd name="connsiteY3" fmla="*/ 109160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314325 w 847725"/>
                    <a:gd name="connsiteY3" fmla="*/ 109160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23850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33375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33375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33375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2913 w 847725"/>
                    <a:gd name="connsiteY6" fmla="*/ 140116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76240 h 996687"/>
                    <a:gd name="connsiteX1" fmla="*/ 228600 w 847725"/>
                    <a:gd name="connsiteY1" fmla="*/ 190540 h 996687"/>
                    <a:gd name="connsiteX2" fmla="*/ 259557 w 847725"/>
                    <a:gd name="connsiteY2" fmla="*/ 233403 h 996687"/>
                    <a:gd name="connsiteX3" fmla="*/ 261937 w 847725"/>
                    <a:gd name="connsiteY3" fmla="*/ 164347 h 996687"/>
                    <a:gd name="connsiteX4" fmla="*/ 333375 w 847725"/>
                    <a:gd name="connsiteY4" fmla="*/ 192921 h 996687"/>
                    <a:gd name="connsiteX5" fmla="*/ 409575 w 847725"/>
                    <a:gd name="connsiteY5" fmla="*/ 181015 h 996687"/>
                    <a:gd name="connsiteX6" fmla="*/ 442913 w 847725"/>
                    <a:gd name="connsiteY6" fmla="*/ 211971 h 996687"/>
                    <a:gd name="connsiteX7" fmla="*/ 531018 w 847725"/>
                    <a:gd name="connsiteY7" fmla="*/ 40 h 996687"/>
                    <a:gd name="connsiteX8" fmla="*/ 495300 w 847725"/>
                    <a:gd name="connsiteY8" fmla="*/ 247690 h 996687"/>
                    <a:gd name="connsiteX9" fmla="*/ 523875 w 847725"/>
                    <a:gd name="connsiteY9" fmla="*/ 257215 h 996687"/>
                    <a:gd name="connsiteX10" fmla="*/ 638175 w 847725"/>
                    <a:gd name="connsiteY10" fmla="*/ 266740 h 996687"/>
                    <a:gd name="connsiteX11" fmla="*/ 695325 w 847725"/>
                    <a:gd name="connsiteY11" fmla="*/ 285790 h 996687"/>
                    <a:gd name="connsiteX12" fmla="*/ 733425 w 847725"/>
                    <a:gd name="connsiteY12" fmla="*/ 381040 h 996687"/>
                    <a:gd name="connsiteX13" fmla="*/ 790575 w 847725"/>
                    <a:gd name="connsiteY13" fmla="*/ 409615 h 996687"/>
                    <a:gd name="connsiteX14" fmla="*/ 819150 w 847725"/>
                    <a:gd name="connsiteY14" fmla="*/ 514390 h 996687"/>
                    <a:gd name="connsiteX15" fmla="*/ 828675 w 847725"/>
                    <a:gd name="connsiteY15" fmla="*/ 542965 h 996687"/>
                    <a:gd name="connsiteX16" fmla="*/ 847725 w 847725"/>
                    <a:gd name="connsiteY16" fmla="*/ 571540 h 996687"/>
                    <a:gd name="connsiteX17" fmla="*/ 838200 w 847725"/>
                    <a:gd name="connsiteY17" fmla="*/ 647740 h 996687"/>
                    <a:gd name="connsiteX18" fmla="*/ 819150 w 847725"/>
                    <a:gd name="connsiteY18" fmla="*/ 714415 h 996687"/>
                    <a:gd name="connsiteX19" fmla="*/ 800100 w 847725"/>
                    <a:gd name="connsiteY19" fmla="*/ 790615 h 996687"/>
                    <a:gd name="connsiteX20" fmla="*/ 762000 w 847725"/>
                    <a:gd name="connsiteY20" fmla="*/ 819190 h 996687"/>
                    <a:gd name="connsiteX21" fmla="*/ 714375 w 847725"/>
                    <a:gd name="connsiteY21" fmla="*/ 866815 h 996687"/>
                    <a:gd name="connsiteX22" fmla="*/ 695325 w 847725"/>
                    <a:gd name="connsiteY22" fmla="*/ 895390 h 996687"/>
                    <a:gd name="connsiteX23" fmla="*/ 685800 w 847725"/>
                    <a:gd name="connsiteY23" fmla="*/ 990640 h 996687"/>
                    <a:gd name="connsiteX24" fmla="*/ 619125 w 847725"/>
                    <a:gd name="connsiteY24" fmla="*/ 981115 h 996687"/>
                    <a:gd name="connsiteX25" fmla="*/ 590550 w 847725"/>
                    <a:gd name="connsiteY25" fmla="*/ 962065 h 996687"/>
                    <a:gd name="connsiteX26" fmla="*/ 361950 w 847725"/>
                    <a:gd name="connsiteY26" fmla="*/ 962065 h 996687"/>
                    <a:gd name="connsiteX27" fmla="*/ 266700 w 847725"/>
                    <a:gd name="connsiteY27" fmla="*/ 933490 h 996687"/>
                    <a:gd name="connsiteX28" fmla="*/ 190500 w 847725"/>
                    <a:gd name="connsiteY28" fmla="*/ 914440 h 996687"/>
                    <a:gd name="connsiteX29" fmla="*/ 104775 w 847725"/>
                    <a:gd name="connsiteY29" fmla="*/ 895390 h 996687"/>
                    <a:gd name="connsiteX30" fmla="*/ 76200 w 847725"/>
                    <a:gd name="connsiteY30" fmla="*/ 876340 h 996687"/>
                    <a:gd name="connsiteX31" fmla="*/ 76200 w 847725"/>
                    <a:gd name="connsiteY31" fmla="*/ 742990 h 996687"/>
                    <a:gd name="connsiteX32" fmla="*/ 47625 w 847725"/>
                    <a:gd name="connsiteY32" fmla="*/ 723940 h 996687"/>
                    <a:gd name="connsiteX33" fmla="*/ 19050 w 847725"/>
                    <a:gd name="connsiteY33" fmla="*/ 657265 h 996687"/>
                    <a:gd name="connsiteX34" fmla="*/ 0 w 847725"/>
                    <a:gd name="connsiteY34" fmla="*/ 600115 h 996687"/>
                    <a:gd name="connsiteX35" fmla="*/ 9525 w 847725"/>
                    <a:gd name="connsiteY35" fmla="*/ 457240 h 996687"/>
                    <a:gd name="connsiteX36" fmla="*/ 28575 w 847725"/>
                    <a:gd name="connsiteY36" fmla="*/ 428665 h 996687"/>
                    <a:gd name="connsiteX37" fmla="*/ 85725 w 847725"/>
                    <a:gd name="connsiteY37" fmla="*/ 381040 h 996687"/>
                    <a:gd name="connsiteX38" fmla="*/ 104775 w 847725"/>
                    <a:gd name="connsiteY38" fmla="*/ 352465 h 996687"/>
                    <a:gd name="connsiteX39" fmla="*/ 133350 w 847725"/>
                    <a:gd name="connsiteY39" fmla="*/ 333415 h 996687"/>
                    <a:gd name="connsiteX40" fmla="*/ 142875 w 847725"/>
                    <a:gd name="connsiteY40" fmla="*/ 295315 h 996687"/>
                    <a:gd name="connsiteX41" fmla="*/ 171450 w 847725"/>
                    <a:gd name="connsiteY41" fmla="*/ 285790 h 996687"/>
                    <a:gd name="connsiteX42" fmla="*/ 200025 w 847725"/>
                    <a:gd name="connsiteY42" fmla="*/ 266740 h 996687"/>
                    <a:gd name="connsiteX43" fmla="*/ 199722 w 847725"/>
                    <a:gd name="connsiteY43" fmla="*/ 71855 h 996687"/>
                    <a:gd name="connsiteX44" fmla="*/ 200025 w 847725"/>
                    <a:gd name="connsiteY44" fmla="*/ 76240 h 996687"/>
                    <a:gd name="connsiteX0" fmla="*/ 200025 w 847725"/>
                    <a:gd name="connsiteY0" fmla="*/ 78620 h 999067"/>
                    <a:gd name="connsiteX1" fmla="*/ 228600 w 847725"/>
                    <a:gd name="connsiteY1" fmla="*/ 192920 h 999067"/>
                    <a:gd name="connsiteX2" fmla="*/ 259557 w 847725"/>
                    <a:gd name="connsiteY2" fmla="*/ 235783 h 999067"/>
                    <a:gd name="connsiteX3" fmla="*/ 261937 w 847725"/>
                    <a:gd name="connsiteY3" fmla="*/ 166727 h 999067"/>
                    <a:gd name="connsiteX4" fmla="*/ 333375 w 847725"/>
                    <a:gd name="connsiteY4" fmla="*/ 195301 h 999067"/>
                    <a:gd name="connsiteX5" fmla="*/ 409575 w 847725"/>
                    <a:gd name="connsiteY5" fmla="*/ 183395 h 999067"/>
                    <a:gd name="connsiteX6" fmla="*/ 442913 w 847725"/>
                    <a:gd name="connsiteY6" fmla="*/ 214351 h 999067"/>
                    <a:gd name="connsiteX7" fmla="*/ 535780 w 847725"/>
                    <a:gd name="connsiteY7" fmla="*/ 39 h 999067"/>
                    <a:gd name="connsiteX8" fmla="*/ 495300 w 847725"/>
                    <a:gd name="connsiteY8" fmla="*/ 250070 h 999067"/>
                    <a:gd name="connsiteX9" fmla="*/ 523875 w 847725"/>
                    <a:gd name="connsiteY9" fmla="*/ 259595 h 999067"/>
                    <a:gd name="connsiteX10" fmla="*/ 638175 w 847725"/>
                    <a:gd name="connsiteY10" fmla="*/ 269120 h 999067"/>
                    <a:gd name="connsiteX11" fmla="*/ 695325 w 847725"/>
                    <a:gd name="connsiteY11" fmla="*/ 288170 h 999067"/>
                    <a:gd name="connsiteX12" fmla="*/ 733425 w 847725"/>
                    <a:gd name="connsiteY12" fmla="*/ 383420 h 999067"/>
                    <a:gd name="connsiteX13" fmla="*/ 790575 w 847725"/>
                    <a:gd name="connsiteY13" fmla="*/ 411995 h 999067"/>
                    <a:gd name="connsiteX14" fmla="*/ 819150 w 847725"/>
                    <a:gd name="connsiteY14" fmla="*/ 516770 h 999067"/>
                    <a:gd name="connsiteX15" fmla="*/ 828675 w 847725"/>
                    <a:gd name="connsiteY15" fmla="*/ 545345 h 999067"/>
                    <a:gd name="connsiteX16" fmla="*/ 847725 w 847725"/>
                    <a:gd name="connsiteY16" fmla="*/ 573920 h 999067"/>
                    <a:gd name="connsiteX17" fmla="*/ 838200 w 847725"/>
                    <a:gd name="connsiteY17" fmla="*/ 650120 h 999067"/>
                    <a:gd name="connsiteX18" fmla="*/ 819150 w 847725"/>
                    <a:gd name="connsiteY18" fmla="*/ 716795 h 999067"/>
                    <a:gd name="connsiteX19" fmla="*/ 800100 w 847725"/>
                    <a:gd name="connsiteY19" fmla="*/ 792995 h 999067"/>
                    <a:gd name="connsiteX20" fmla="*/ 762000 w 847725"/>
                    <a:gd name="connsiteY20" fmla="*/ 821570 h 999067"/>
                    <a:gd name="connsiteX21" fmla="*/ 714375 w 847725"/>
                    <a:gd name="connsiteY21" fmla="*/ 869195 h 999067"/>
                    <a:gd name="connsiteX22" fmla="*/ 695325 w 847725"/>
                    <a:gd name="connsiteY22" fmla="*/ 897770 h 999067"/>
                    <a:gd name="connsiteX23" fmla="*/ 685800 w 847725"/>
                    <a:gd name="connsiteY23" fmla="*/ 993020 h 999067"/>
                    <a:gd name="connsiteX24" fmla="*/ 619125 w 847725"/>
                    <a:gd name="connsiteY24" fmla="*/ 983495 h 999067"/>
                    <a:gd name="connsiteX25" fmla="*/ 590550 w 847725"/>
                    <a:gd name="connsiteY25" fmla="*/ 964445 h 999067"/>
                    <a:gd name="connsiteX26" fmla="*/ 361950 w 847725"/>
                    <a:gd name="connsiteY26" fmla="*/ 964445 h 999067"/>
                    <a:gd name="connsiteX27" fmla="*/ 266700 w 847725"/>
                    <a:gd name="connsiteY27" fmla="*/ 935870 h 999067"/>
                    <a:gd name="connsiteX28" fmla="*/ 190500 w 847725"/>
                    <a:gd name="connsiteY28" fmla="*/ 916820 h 999067"/>
                    <a:gd name="connsiteX29" fmla="*/ 104775 w 847725"/>
                    <a:gd name="connsiteY29" fmla="*/ 897770 h 999067"/>
                    <a:gd name="connsiteX30" fmla="*/ 76200 w 847725"/>
                    <a:gd name="connsiteY30" fmla="*/ 878720 h 999067"/>
                    <a:gd name="connsiteX31" fmla="*/ 76200 w 847725"/>
                    <a:gd name="connsiteY31" fmla="*/ 745370 h 999067"/>
                    <a:gd name="connsiteX32" fmla="*/ 47625 w 847725"/>
                    <a:gd name="connsiteY32" fmla="*/ 726320 h 999067"/>
                    <a:gd name="connsiteX33" fmla="*/ 19050 w 847725"/>
                    <a:gd name="connsiteY33" fmla="*/ 659645 h 999067"/>
                    <a:gd name="connsiteX34" fmla="*/ 0 w 847725"/>
                    <a:gd name="connsiteY34" fmla="*/ 602495 h 999067"/>
                    <a:gd name="connsiteX35" fmla="*/ 9525 w 847725"/>
                    <a:gd name="connsiteY35" fmla="*/ 459620 h 999067"/>
                    <a:gd name="connsiteX36" fmla="*/ 28575 w 847725"/>
                    <a:gd name="connsiteY36" fmla="*/ 431045 h 999067"/>
                    <a:gd name="connsiteX37" fmla="*/ 85725 w 847725"/>
                    <a:gd name="connsiteY37" fmla="*/ 383420 h 999067"/>
                    <a:gd name="connsiteX38" fmla="*/ 104775 w 847725"/>
                    <a:gd name="connsiteY38" fmla="*/ 354845 h 999067"/>
                    <a:gd name="connsiteX39" fmla="*/ 133350 w 847725"/>
                    <a:gd name="connsiteY39" fmla="*/ 335795 h 999067"/>
                    <a:gd name="connsiteX40" fmla="*/ 142875 w 847725"/>
                    <a:gd name="connsiteY40" fmla="*/ 297695 h 999067"/>
                    <a:gd name="connsiteX41" fmla="*/ 171450 w 847725"/>
                    <a:gd name="connsiteY41" fmla="*/ 288170 h 999067"/>
                    <a:gd name="connsiteX42" fmla="*/ 200025 w 847725"/>
                    <a:gd name="connsiteY42" fmla="*/ 269120 h 999067"/>
                    <a:gd name="connsiteX43" fmla="*/ 199722 w 847725"/>
                    <a:gd name="connsiteY43" fmla="*/ 74235 h 999067"/>
                    <a:gd name="connsiteX44" fmla="*/ 200025 w 847725"/>
                    <a:gd name="connsiteY44" fmla="*/ 78620 h 999067"/>
                    <a:gd name="connsiteX0" fmla="*/ 200025 w 847725"/>
                    <a:gd name="connsiteY0" fmla="*/ 78623 h 999070"/>
                    <a:gd name="connsiteX1" fmla="*/ 228600 w 847725"/>
                    <a:gd name="connsiteY1" fmla="*/ 192923 h 999070"/>
                    <a:gd name="connsiteX2" fmla="*/ 259557 w 847725"/>
                    <a:gd name="connsiteY2" fmla="*/ 235786 h 999070"/>
                    <a:gd name="connsiteX3" fmla="*/ 261937 w 847725"/>
                    <a:gd name="connsiteY3" fmla="*/ 166730 h 999070"/>
                    <a:gd name="connsiteX4" fmla="*/ 333375 w 847725"/>
                    <a:gd name="connsiteY4" fmla="*/ 195304 h 999070"/>
                    <a:gd name="connsiteX5" fmla="*/ 409575 w 847725"/>
                    <a:gd name="connsiteY5" fmla="*/ 183398 h 999070"/>
                    <a:gd name="connsiteX6" fmla="*/ 476251 w 847725"/>
                    <a:gd name="connsiteY6" fmla="*/ 204829 h 999070"/>
                    <a:gd name="connsiteX7" fmla="*/ 535780 w 847725"/>
                    <a:gd name="connsiteY7" fmla="*/ 42 h 999070"/>
                    <a:gd name="connsiteX8" fmla="*/ 495300 w 847725"/>
                    <a:gd name="connsiteY8" fmla="*/ 250073 h 999070"/>
                    <a:gd name="connsiteX9" fmla="*/ 523875 w 847725"/>
                    <a:gd name="connsiteY9" fmla="*/ 259598 h 999070"/>
                    <a:gd name="connsiteX10" fmla="*/ 638175 w 847725"/>
                    <a:gd name="connsiteY10" fmla="*/ 269123 h 999070"/>
                    <a:gd name="connsiteX11" fmla="*/ 695325 w 847725"/>
                    <a:gd name="connsiteY11" fmla="*/ 288173 h 999070"/>
                    <a:gd name="connsiteX12" fmla="*/ 733425 w 847725"/>
                    <a:gd name="connsiteY12" fmla="*/ 383423 h 999070"/>
                    <a:gd name="connsiteX13" fmla="*/ 790575 w 847725"/>
                    <a:gd name="connsiteY13" fmla="*/ 411998 h 999070"/>
                    <a:gd name="connsiteX14" fmla="*/ 819150 w 847725"/>
                    <a:gd name="connsiteY14" fmla="*/ 516773 h 999070"/>
                    <a:gd name="connsiteX15" fmla="*/ 828675 w 847725"/>
                    <a:gd name="connsiteY15" fmla="*/ 545348 h 999070"/>
                    <a:gd name="connsiteX16" fmla="*/ 847725 w 847725"/>
                    <a:gd name="connsiteY16" fmla="*/ 573923 h 999070"/>
                    <a:gd name="connsiteX17" fmla="*/ 838200 w 847725"/>
                    <a:gd name="connsiteY17" fmla="*/ 650123 h 999070"/>
                    <a:gd name="connsiteX18" fmla="*/ 819150 w 847725"/>
                    <a:gd name="connsiteY18" fmla="*/ 716798 h 999070"/>
                    <a:gd name="connsiteX19" fmla="*/ 800100 w 847725"/>
                    <a:gd name="connsiteY19" fmla="*/ 792998 h 999070"/>
                    <a:gd name="connsiteX20" fmla="*/ 762000 w 847725"/>
                    <a:gd name="connsiteY20" fmla="*/ 821573 h 999070"/>
                    <a:gd name="connsiteX21" fmla="*/ 714375 w 847725"/>
                    <a:gd name="connsiteY21" fmla="*/ 869198 h 999070"/>
                    <a:gd name="connsiteX22" fmla="*/ 695325 w 847725"/>
                    <a:gd name="connsiteY22" fmla="*/ 897773 h 999070"/>
                    <a:gd name="connsiteX23" fmla="*/ 685800 w 847725"/>
                    <a:gd name="connsiteY23" fmla="*/ 993023 h 999070"/>
                    <a:gd name="connsiteX24" fmla="*/ 619125 w 847725"/>
                    <a:gd name="connsiteY24" fmla="*/ 983498 h 999070"/>
                    <a:gd name="connsiteX25" fmla="*/ 590550 w 847725"/>
                    <a:gd name="connsiteY25" fmla="*/ 964448 h 999070"/>
                    <a:gd name="connsiteX26" fmla="*/ 361950 w 847725"/>
                    <a:gd name="connsiteY26" fmla="*/ 964448 h 999070"/>
                    <a:gd name="connsiteX27" fmla="*/ 266700 w 847725"/>
                    <a:gd name="connsiteY27" fmla="*/ 935873 h 999070"/>
                    <a:gd name="connsiteX28" fmla="*/ 190500 w 847725"/>
                    <a:gd name="connsiteY28" fmla="*/ 916823 h 999070"/>
                    <a:gd name="connsiteX29" fmla="*/ 104775 w 847725"/>
                    <a:gd name="connsiteY29" fmla="*/ 897773 h 999070"/>
                    <a:gd name="connsiteX30" fmla="*/ 76200 w 847725"/>
                    <a:gd name="connsiteY30" fmla="*/ 878723 h 999070"/>
                    <a:gd name="connsiteX31" fmla="*/ 76200 w 847725"/>
                    <a:gd name="connsiteY31" fmla="*/ 745373 h 999070"/>
                    <a:gd name="connsiteX32" fmla="*/ 47625 w 847725"/>
                    <a:gd name="connsiteY32" fmla="*/ 726323 h 999070"/>
                    <a:gd name="connsiteX33" fmla="*/ 19050 w 847725"/>
                    <a:gd name="connsiteY33" fmla="*/ 659648 h 999070"/>
                    <a:gd name="connsiteX34" fmla="*/ 0 w 847725"/>
                    <a:gd name="connsiteY34" fmla="*/ 602498 h 999070"/>
                    <a:gd name="connsiteX35" fmla="*/ 9525 w 847725"/>
                    <a:gd name="connsiteY35" fmla="*/ 459623 h 999070"/>
                    <a:gd name="connsiteX36" fmla="*/ 28575 w 847725"/>
                    <a:gd name="connsiteY36" fmla="*/ 431048 h 999070"/>
                    <a:gd name="connsiteX37" fmla="*/ 85725 w 847725"/>
                    <a:gd name="connsiteY37" fmla="*/ 383423 h 999070"/>
                    <a:gd name="connsiteX38" fmla="*/ 104775 w 847725"/>
                    <a:gd name="connsiteY38" fmla="*/ 354848 h 999070"/>
                    <a:gd name="connsiteX39" fmla="*/ 133350 w 847725"/>
                    <a:gd name="connsiteY39" fmla="*/ 335798 h 999070"/>
                    <a:gd name="connsiteX40" fmla="*/ 142875 w 847725"/>
                    <a:gd name="connsiteY40" fmla="*/ 297698 h 999070"/>
                    <a:gd name="connsiteX41" fmla="*/ 171450 w 847725"/>
                    <a:gd name="connsiteY41" fmla="*/ 288173 h 999070"/>
                    <a:gd name="connsiteX42" fmla="*/ 200025 w 847725"/>
                    <a:gd name="connsiteY42" fmla="*/ 269123 h 999070"/>
                    <a:gd name="connsiteX43" fmla="*/ 199722 w 847725"/>
                    <a:gd name="connsiteY43" fmla="*/ 74238 h 999070"/>
                    <a:gd name="connsiteX44" fmla="*/ 200025 w 847725"/>
                    <a:gd name="connsiteY44" fmla="*/ 78623 h 999070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495300 w 847725"/>
                    <a:gd name="connsiteY8" fmla="*/ 250077 h 999074"/>
                    <a:gd name="connsiteX9" fmla="*/ 523875 w 847725"/>
                    <a:gd name="connsiteY9" fmla="*/ 259602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495300 w 847725"/>
                    <a:gd name="connsiteY8" fmla="*/ 250077 h 999074"/>
                    <a:gd name="connsiteX9" fmla="*/ 523875 w 847725"/>
                    <a:gd name="connsiteY9" fmla="*/ 259602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23875 w 847725"/>
                    <a:gd name="connsiteY9" fmla="*/ 259602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45306 w 847725"/>
                    <a:gd name="connsiteY9" fmla="*/ 181020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45306 w 847725"/>
                    <a:gd name="connsiteY9" fmla="*/ 181020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45306 w 847725"/>
                    <a:gd name="connsiteY9" fmla="*/ 181020 h 999074"/>
                    <a:gd name="connsiteX10" fmla="*/ 566738 w 847725"/>
                    <a:gd name="connsiteY10" fmla="*/ 245315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69131 w 847725"/>
                    <a:gd name="connsiteY11" fmla="*/ 202452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07219 w 847725"/>
                    <a:gd name="connsiteY11" fmla="*/ 221503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09600 w 847725"/>
                    <a:gd name="connsiteY11" fmla="*/ 257222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09600 w 847725"/>
                    <a:gd name="connsiteY11" fmla="*/ 257222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2925 w 847725"/>
                    <a:gd name="connsiteY10" fmla="*/ 240552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2925 w 847725"/>
                    <a:gd name="connsiteY10" fmla="*/ 240552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2925 w 847725"/>
                    <a:gd name="connsiteY10" fmla="*/ 247696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90563 w 847725"/>
                    <a:gd name="connsiteY13" fmla="*/ 247697 h 999074"/>
                    <a:gd name="connsiteX14" fmla="*/ 733425 w 847725"/>
                    <a:gd name="connsiteY14" fmla="*/ 383427 h 999074"/>
                    <a:gd name="connsiteX15" fmla="*/ 790575 w 847725"/>
                    <a:gd name="connsiteY15" fmla="*/ 412002 h 999074"/>
                    <a:gd name="connsiteX16" fmla="*/ 819150 w 847725"/>
                    <a:gd name="connsiteY16" fmla="*/ 516777 h 999074"/>
                    <a:gd name="connsiteX17" fmla="*/ 828675 w 847725"/>
                    <a:gd name="connsiteY17" fmla="*/ 545352 h 999074"/>
                    <a:gd name="connsiteX18" fmla="*/ 847725 w 847725"/>
                    <a:gd name="connsiteY18" fmla="*/ 573927 h 999074"/>
                    <a:gd name="connsiteX19" fmla="*/ 838200 w 847725"/>
                    <a:gd name="connsiteY19" fmla="*/ 650127 h 999074"/>
                    <a:gd name="connsiteX20" fmla="*/ 819150 w 847725"/>
                    <a:gd name="connsiteY20" fmla="*/ 716802 h 999074"/>
                    <a:gd name="connsiteX21" fmla="*/ 800100 w 847725"/>
                    <a:gd name="connsiteY21" fmla="*/ 793002 h 999074"/>
                    <a:gd name="connsiteX22" fmla="*/ 762000 w 847725"/>
                    <a:gd name="connsiteY22" fmla="*/ 821577 h 999074"/>
                    <a:gd name="connsiteX23" fmla="*/ 714375 w 847725"/>
                    <a:gd name="connsiteY23" fmla="*/ 869202 h 999074"/>
                    <a:gd name="connsiteX24" fmla="*/ 695325 w 847725"/>
                    <a:gd name="connsiteY24" fmla="*/ 897777 h 999074"/>
                    <a:gd name="connsiteX25" fmla="*/ 685800 w 847725"/>
                    <a:gd name="connsiteY25" fmla="*/ 993027 h 999074"/>
                    <a:gd name="connsiteX26" fmla="*/ 619125 w 847725"/>
                    <a:gd name="connsiteY26" fmla="*/ 983502 h 999074"/>
                    <a:gd name="connsiteX27" fmla="*/ 590550 w 847725"/>
                    <a:gd name="connsiteY27" fmla="*/ 964452 h 999074"/>
                    <a:gd name="connsiteX28" fmla="*/ 361950 w 847725"/>
                    <a:gd name="connsiteY28" fmla="*/ 964452 h 999074"/>
                    <a:gd name="connsiteX29" fmla="*/ 266700 w 847725"/>
                    <a:gd name="connsiteY29" fmla="*/ 935877 h 999074"/>
                    <a:gd name="connsiteX30" fmla="*/ 190500 w 847725"/>
                    <a:gd name="connsiteY30" fmla="*/ 916827 h 999074"/>
                    <a:gd name="connsiteX31" fmla="*/ 104775 w 847725"/>
                    <a:gd name="connsiteY31" fmla="*/ 897777 h 999074"/>
                    <a:gd name="connsiteX32" fmla="*/ 76200 w 847725"/>
                    <a:gd name="connsiteY32" fmla="*/ 878727 h 999074"/>
                    <a:gd name="connsiteX33" fmla="*/ 76200 w 847725"/>
                    <a:gd name="connsiteY33" fmla="*/ 745377 h 999074"/>
                    <a:gd name="connsiteX34" fmla="*/ 47625 w 847725"/>
                    <a:gd name="connsiteY34" fmla="*/ 726327 h 999074"/>
                    <a:gd name="connsiteX35" fmla="*/ 19050 w 847725"/>
                    <a:gd name="connsiteY35" fmla="*/ 659652 h 999074"/>
                    <a:gd name="connsiteX36" fmla="*/ 0 w 847725"/>
                    <a:gd name="connsiteY36" fmla="*/ 602502 h 999074"/>
                    <a:gd name="connsiteX37" fmla="*/ 9525 w 847725"/>
                    <a:gd name="connsiteY37" fmla="*/ 459627 h 999074"/>
                    <a:gd name="connsiteX38" fmla="*/ 28575 w 847725"/>
                    <a:gd name="connsiteY38" fmla="*/ 431052 h 999074"/>
                    <a:gd name="connsiteX39" fmla="*/ 85725 w 847725"/>
                    <a:gd name="connsiteY39" fmla="*/ 383427 h 999074"/>
                    <a:gd name="connsiteX40" fmla="*/ 104775 w 847725"/>
                    <a:gd name="connsiteY40" fmla="*/ 354852 h 999074"/>
                    <a:gd name="connsiteX41" fmla="*/ 133350 w 847725"/>
                    <a:gd name="connsiteY41" fmla="*/ 335802 h 999074"/>
                    <a:gd name="connsiteX42" fmla="*/ 142875 w 847725"/>
                    <a:gd name="connsiteY42" fmla="*/ 297702 h 999074"/>
                    <a:gd name="connsiteX43" fmla="*/ 171450 w 847725"/>
                    <a:gd name="connsiteY43" fmla="*/ 288177 h 999074"/>
                    <a:gd name="connsiteX44" fmla="*/ 200025 w 847725"/>
                    <a:gd name="connsiteY44" fmla="*/ 269127 h 999074"/>
                    <a:gd name="connsiteX45" fmla="*/ 199722 w 847725"/>
                    <a:gd name="connsiteY45" fmla="*/ 74242 h 999074"/>
                    <a:gd name="connsiteX46" fmla="*/ 200025 w 847725"/>
                    <a:gd name="connsiteY46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733425 w 847725"/>
                    <a:gd name="connsiteY14" fmla="*/ 383427 h 999074"/>
                    <a:gd name="connsiteX15" fmla="*/ 790575 w 847725"/>
                    <a:gd name="connsiteY15" fmla="*/ 412002 h 999074"/>
                    <a:gd name="connsiteX16" fmla="*/ 819150 w 847725"/>
                    <a:gd name="connsiteY16" fmla="*/ 516777 h 999074"/>
                    <a:gd name="connsiteX17" fmla="*/ 828675 w 847725"/>
                    <a:gd name="connsiteY17" fmla="*/ 545352 h 999074"/>
                    <a:gd name="connsiteX18" fmla="*/ 847725 w 847725"/>
                    <a:gd name="connsiteY18" fmla="*/ 573927 h 999074"/>
                    <a:gd name="connsiteX19" fmla="*/ 838200 w 847725"/>
                    <a:gd name="connsiteY19" fmla="*/ 650127 h 999074"/>
                    <a:gd name="connsiteX20" fmla="*/ 819150 w 847725"/>
                    <a:gd name="connsiteY20" fmla="*/ 716802 h 999074"/>
                    <a:gd name="connsiteX21" fmla="*/ 800100 w 847725"/>
                    <a:gd name="connsiteY21" fmla="*/ 793002 h 999074"/>
                    <a:gd name="connsiteX22" fmla="*/ 762000 w 847725"/>
                    <a:gd name="connsiteY22" fmla="*/ 821577 h 999074"/>
                    <a:gd name="connsiteX23" fmla="*/ 714375 w 847725"/>
                    <a:gd name="connsiteY23" fmla="*/ 869202 h 999074"/>
                    <a:gd name="connsiteX24" fmla="*/ 695325 w 847725"/>
                    <a:gd name="connsiteY24" fmla="*/ 897777 h 999074"/>
                    <a:gd name="connsiteX25" fmla="*/ 685800 w 847725"/>
                    <a:gd name="connsiteY25" fmla="*/ 993027 h 999074"/>
                    <a:gd name="connsiteX26" fmla="*/ 619125 w 847725"/>
                    <a:gd name="connsiteY26" fmla="*/ 983502 h 999074"/>
                    <a:gd name="connsiteX27" fmla="*/ 590550 w 847725"/>
                    <a:gd name="connsiteY27" fmla="*/ 964452 h 999074"/>
                    <a:gd name="connsiteX28" fmla="*/ 361950 w 847725"/>
                    <a:gd name="connsiteY28" fmla="*/ 964452 h 999074"/>
                    <a:gd name="connsiteX29" fmla="*/ 266700 w 847725"/>
                    <a:gd name="connsiteY29" fmla="*/ 935877 h 999074"/>
                    <a:gd name="connsiteX30" fmla="*/ 190500 w 847725"/>
                    <a:gd name="connsiteY30" fmla="*/ 916827 h 999074"/>
                    <a:gd name="connsiteX31" fmla="*/ 104775 w 847725"/>
                    <a:gd name="connsiteY31" fmla="*/ 897777 h 999074"/>
                    <a:gd name="connsiteX32" fmla="*/ 76200 w 847725"/>
                    <a:gd name="connsiteY32" fmla="*/ 878727 h 999074"/>
                    <a:gd name="connsiteX33" fmla="*/ 76200 w 847725"/>
                    <a:gd name="connsiteY33" fmla="*/ 745377 h 999074"/>
                    <a:gd name="connsiteX34" fmla="*/ 47625 w 847725"/>
                    <a:gd name="connsiteY34" fmla="*/ 726327 h 999074"/>
                    <a:gd name="connsiteX35" fmla="*/ 19050 w 847725"/>
                    <a:gd name="connsiteY35" fmla="*/ 659652 h 999074"/>
                    <a:gd name="connsiteX36" fmla="*/ 0 w 847725"/>
                    <a:gd name="connsiteY36" fmla="*/ 602502 h 999074"/>
                    <a:gd name="connsiteX37" fmla="*/ 9525 w 847725"/>
                    <a:gd name="connsiteY37" fmla="*/ 459627 h 999074"/>
                    <a:gd name="connsiteX38" fmla="*/ 28575 w 847725"/>
                    <a:gd name="connsiteY38" fmla="*/ 431052 h 999074"/>
                    <a:gd name="connsiteX39" fmla="*/ 85725 w 847725"/>
                    <a:gd name="connsiteY39" fmla="*/ 383427 h 999074"/>
                    <a:gd name="connsiteX40" fmla="*/ 104775 w 847725"/>
                    <a:gd name="connsiteY40" fmla="*/ 354852 h 999074"/>
                    <a:gd name="connsiteX41" fmla="*/ 133350 w 847725"/>
                    <a:gd name="connsiteY41" fmla="*/ 335802 h 999074"/>
                    <a:gd name="connsiteX42" fmla="*/ 142875 w 847725"/>
                    <a:gd name="connsiteY42" fmla="*/ 297702 h 999074"/>
                    <a:gd name="connsiteX43" fmla="*/ 171450 w 847725"/>
                    <a:gd name="connsiteY43" fmla="*/ 288177 h 999074"/>
                    <a:gd name="connsiteX44" fmla="*/ 200025 w 847725"/>
                    <a:gd name="connsiteY44" fmla="*/ 269127 h 999074"/>
                    <a:gd name="connsiteX45" fmla="*/ 199722 w 847725"/>
                    <a:gd name="connsiteY45" fmla="*/ 74242 h 999074"/>
                    <a:gd name="connsiteX46" fmla="*/ 200025 w 847725"/>
                    <a:gd name="connsiteY46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90563 w 847725"/>
                    <a:gd name="connsiteY14" fmla="*/ 342947 h 999074"/>
                    <a:gd name="connsiteX15" fmla="*/ 733425 w 847725"/>
                    <a:gd name="connsiteY15" fmla="*/ 383427 h 999074"/>
                    <a:gd name="connsiteX16" fmla="*/ 790575 w 847725"/>
                    <a:gd name="connsiteY16" fmla="*/ 412002 h 999074"/>
                    <a:gd name="connsiteX17" fmla="*/ 819150 w 847725"/>
                    <a:gd name="connsiteY17" fmla="*/ 516777 h 999074"/>
                    <a:gd name="connsiteX18" fmla="*/ 828675 w 847725"/>
                    <a:gd name="connsiteY18" fmla="*/ 545352 h 999074"/>
                    <a:gd name="connsiteX19" fmla="*/ 847725 w 847725"/>
                    <a:gd name="connsiteY19" fmla="*/ 573927 h 999074"/>
                    <a:gd name="connsiteX20" fmla="*/ 838200 w 847725"/>
                    <a:gd name="connsiteY20" fmla="*/ 650127 h 999074"/>
                    <a:gd name="connsiteX21" fmla="*/ 819150 w 847725"/>
                    <a:gd name="connsiteY21" fmla="*/ 716802 h 999074"/>
                    <a:gd name="connsiteX22" fmla="*/ 800100 w 847725"/>
                    <a:gd name="connsiteY22" fmla="*/ 793002 h 999074"/>
                    <a:gd name="connsiteX23" fmla="*/ 762000 w 847725"/>
                    <a:gd name="connsiteY23" fmla="*/ 821577 h 999074"/>
                    <a:gd name="connsiteX24" fmla="*/ 714375 w 847725"/>
                    <a:gd name="connsiteY24" fmla="*/ 869202 h 999074"/>
                    <a:gd name="connsiteX25" fmla="*/ 695325 w 847725"/>
                    <a:gd name="connsiteY25" fmla="*/ 897777 h 999074"/>
                    <a:gd name="connsiteX26" fmla="*/ 685800 w 847725"/>
                    <a:gd name="connsiteY26" fmla="*/ 993027 h 999074"/>
                    <a:gd name="connsiteX27" fmla="*/ 619125 w 847725"/>
                    <a:gd name="connsiteY27" fmla="*/ 983502 h 999074"/>
                    <a:gd name="connsiteX28" fmla="*/ 590550 w 847725"/>
                    <a:gd name="connsiteY28" fmla="*/ 964452 h 999074"/>
                    <a:gd name="connsiteX29" fmla="*/ 361950 w 847725"/>
                    <a:gd name="connsiteY29" fmla="*/ 964452 h 999074"/>
                    <a:gd name="connsiteX30" fmla="*/ 266700 w 847725"/>
                    <a:gd name="connsiteY30" fmla="*/ 935877 h 999074"/>
                    <a:gd name="connsiteX31" fmla="*/ 190500 w 847725"/>
                    <a:gd name="connsiteY31" fmla="*/ 916827 h 999074"/>
                    <a:gd name="connsiteX32" fmla="*/ 104775 w 847725"/>
                    <a:gd name="connsiteY32" fmla="*/ 897777 h 999074"/>
                    <a:gd name="connsiteX33" fmla="*/ 76200 w 847725"/>
                    <a:gd name="connsiteY33" fmla="*/ 878727 h 999074"/>
                    <a:gd name="connsiteX34" fmla="*/ 76200 w 847725"/>
                    <a:gd name="connsiteY34" fmla="*/ 745377 h 999074"/>
                    <a:gd name="connsiteX35" fmla="*/ 47625 w 847725"/>
                    <a:gd name="connsiteY35" fmla="*/ 726327 h 999074"/>
                    <a:gd name="connsiteX36" fmla="*/ 19050 w 847725"/>
                    <a:gd name="connsiteY36" fmla="*/ 659652 h 999074"/>
                    <a:gd name="connsiteX37" fmla="*/ 0 w 847725"/>
                    <a:gd name="connsiteY37" fmla="*/ 602502 h 999074"/>
                    <a:gd name="connsiteX38" fmla="*/ 9525 w 847725"/>
                    <a:gd name="connsiteY38" fmla="*/ 459627 h 999074"/>
                    <a:gd name="connsiteX39" fmla="*/ 28575 w 847725"/>
                    <a:gd name="connsiteY39" fmla="*/ 431052 h 999074"/>
                    <a:gd name="connsiteX40" fmla="*/ 85725 w 847725"/>
                    <a:gd name="connsiteY40" fmla="*/ 383427 h 999074"/>
                    <a:gd name="connsiteX41" fmla="*/ 104775 w 847725"/>
                    <a:gd name="connsiteY41" fmla="*/ 354852 h 999074"/>
                    <a:gd name="connsiteX42" fmla="*/ 133350 w 847725"/>
                    <a:gd name="connsiteY42" fmla="*/ 335802 h 999074"/>
                    <a:gd name="connsiteX43" fmla="*/ 142875 w 847725"/>
                    <a:gd name="connsiteY43" fmla="*/ 297702 h 999074"/>
                    <a:gd name="connsiteX44" fmla="*/ 171450 w 847725"/>
                    <a:gd name="connsiteY44" fmla="*/ 288177 h 999074"/>
                    <a:gd name="connsiteX45" fmla="*/ 200025 w 847725"/>
                    <a:gd name="connsiteY45" fmla="*/ 269127 h 999074"/>
                    <a:gd name="connsiteX46" fmla="*/ 199722 w 847725"/>
                    <a:gd name="connsiteY46" fmla="*/ 74242 h 999074"/>
                    <a:gd name="connsiteX47" fmla="*/ 200025 w 847725"/>
                    <a:gd name="connsiteY47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733425 w 847725"/>
                    <a:gd name="connsiteY15" fmla="*/ 383427 h 999074"/>
                    <a:gd name="connsiteX16" fmla="*/ 790575 w 847725"/>
                    <a:gd name="connsiteY16" fmla="*/ 412002 h 999074"/>
                    <a:gd name="connsiteX17" fmla="*/ 819150 w 847725"/>
                    <a:gd name="connsiteY17" fmla="*/ 516777 h 999074"/>
                    <a:gd name="connsiteX18" fmla="*/ 828675 w 847725"/>
                    <a:gd name="connsiteY18" fmla="*/ 545352 h 999074"/>
                    <a:gd name="connsiteX19" fmla="*/ 847725 w 847725"/>
                    <a:gd name="connsiteY19" fmla="*/ 573927 h 999074"/>
                    <a:gd name="connsiteX20" fmla="*/ 838200 w 847725"/>
                    <a:gd name="connsiteY20" fmla="*/ 650127 h 999074"/>
                    <a:gd name="connsiteX21" fmla="*/ 819150 w 847725"/>
                    <a:gd name="connsiteY21" fmla="*/ 716802 h 999074"/>
                    <a:gd name="connsiteX22" fmla="*/ 800100 w 847725"/>
                    <a:gd name="connsiteY22" fmla="*/ 793002 h 999074"/>
                    <a:gd name="connsiteX23" fmla="*/ 762000 w 847725"/>
                    <a:gd name="connsiteY23" fmla="*/ 821577 h 999074"/>
                    <a:gd name="connsiteX24" fmla="*/ 714375 w 847725"/>
                    <a:gd name="connsiteY24" fmla="*/ 869202 h 999074"/>
                    <a:gd name="connsiteX25" fmla="*/ 695325 w 847725"/>
                    <a:gd name="connsiteY25" fmla="*/ 897777 h 999074"/>
                    <a:gd name="connsiteX26" fmla="*/ 685800 w 847725"/>
                    <a:gd name="connsiteY26" fmla="*/ 993027 h 999074"/>
                    <a:gd name="connsiteX27" fmla="*/ 619125 w 847725"/>
                    <a:gd name="connsiteY27" fmla="*/ 983502 h 999074"/>
                    <a:gd name="connsiteX28" fmla="*/ 590550 w 847725"/>
                    <a:gd name="connsiteY28" fmla="*/ 964452 h 999074"/>
                    <a:gd name="connsiteX29" fmla="*/ 361950 w 847725"/>
                    <a:gd name="connsiteY29" fmla="*/ 964452 h 999074"/>
                    <a:gd name="connsiteX30" fmla="*/ 266700 w 847725"/>
                    <a:gd name="connsiteY30" fmla="*/ 935877 h 999074"/>
                    <a:gd name="connsiteX31" fmla="*/ 190500 w 847725"/>
                    <a:gd name="connsiteY31" fmla="*/ 916827 h 999074"/>
                    <a:gd name="connsiteX32" fmla="*/ 104775 w 847725"/>
                    <a:gd name="connsiteY32" fmla="*/ 897777 h 999074"/>
                    <a:gd name="connsiteX33" fmla="*/ 76200 w 847725"/>
                    <a:gd name="connsiteY33" fmla="*/ 878727 h 999074"/>
                    <a:gd name="connsiteX34" fmla="*/ 76200 w 847725"/>
                    <a:gd name="connsiteY34" fmla="*/ 745377 h 999074"/>
                    <a:gd name="connsiteX35" fmla="*/ 47625 w 847725"/>
                    <a:gd name="connsiteY35" fmla="*/ 726327 h 999074"/>
                    <a:gd name="connsiteX36" fmla="*/ 19050 w 847725"/>
                    <a:gd name="connsiteY36" fmla="*/ 659652 h 999074"/>
                    <a:gd name="connsiteX37" fmla="*/ 0 w 847725"/>
                    <a:gd name="connsiteY37" fmla="*/ 602502 h 999074"/>
                    <a:gd name="connsiteX38" fmla="*/ 9525 w 847725"/>
                    <a:gd name="connsiteY38" fmla="*/ 459627 h 999074"/>
                    <a:gd name="connsiteX39" fmla="*/ 28575 w 847725"/>
                    <a:gd name="connsiteY39" fmla="*/ 431052 h 999074"/>
                    <a:gd name="connsiteX40" fmla="*/ 85725 w 847725"/>
                    <a:gd name="connsiteY40" fmla="*/ 383427 h 999074"/>
                    <a:gd name="connsiteX41" fmla="*/ 104775 w 847725"/>
                    <a:gd name="connsiteY41" fmla="*/ 354852 h 999074"/>
                    <a:gd name="connsiteX42" fmla="*/ 133350 w 847725"/>
                    <a:gd name="connsiteY42" fmla="*/ 335802 h 999074"/>
                    <a:gd name="connsiteX43" fmla="*/ 142875 w 847725"/>
                    <a:gd name="connsiteY43" fmla="*/ 297702 h 999074"/>
                    <a:gd name="connsiteX44" fmla="*/ 171450 w 847725"/>
                    <a:gd name="connsiteY44" fmla="*/ 288177 h 999074"/>
                    <a:gd name="connsiteX45" fmla="*/ 200025 w 847725"/>
                    <a:gd name="connsiteY45" fmla="*/ 269127 h 999074"/>
                    <a:gd name="connsiteX46" fmla="*/ 199722 w 847725"/>
                    <a:gd name="connsiteY46" fmla="*/ 74242 h 999074"/>
                    <a:gd name="connsiteX47" fmla="*/ 200025 w 847725"/>
                    <a:gd name="connsiteY47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733425 w 847725"/>
                    <a:gd name="connsiteY15" fmla="*/ 383427 h 999074"/>
                    <a:gd name="connsiteX16" fmla="*/ 790575 w 847725"/>
                    <a:gd name="connsiteY16" fmla="*/ 412002 h 999074"/>
                    <a:gd name="connsiteX17" fmla="*/ 819150 w 847725"/>
                    <a:gd name="connsiteY17" fmla="*/ 516777 h 999074"/>
                    <a:gd name="connsiteX18" fmla="*/ 828675 w 847725"/>
                    <a:gd name="connsiteY18" fmla="*/ 545352 h 999074"/>
                    <a:gd name="connsiteX19" fmla="*/ 847725 w 847725"/>
                    <a:gd name="connsiteY19" fmla="*/ 573927 h 999074"/>
                    <a:gd name="connsiteX20" fmla="*/ 838200 w 847725"/>
                    <a:gd name="connsiteY20" fmla="*/ 650127 h 999074"/>
                    <a:gd name="connsiteX21" fmla="*/ 819150 w 847725"/>
                    <a:gd name="connsiteY21" fmla="*/ 716802 h 999074"/>
                    <a:gd name="connsiteX22" fmla="*/ 800100 w 847725"/>
                    <a:gd name="connsiteY22" fmla="*/ 793002 h 999074"/>
                    <a:gd name="connsiteX23" fmla="*/ 762000 w 847725"/>
                    <a:gd name="connsiteY23" fmla="*/ 821577 h 999074"/>
                    <a:gd name="connsiteX24" fmla="*/ 714375 w 847725"/>
                    <a:gd name="connsiteY24" fmla="*/ 869202 h 999074"/>
                    <a:gd name="connsiteX25" fmla="*/ 695325 w 847725"/>
                    <a:gd name="connsiteY25" fmla="*/ 897777 h 999074"/>
                    <a:gd name="connsiteX26" fmla="*/ 685800 w 847725"/>
                    <a:gd name="connsiteY26" fmla="*/ 993027 h 999074"/>
                    <a:gd name="connsiteX27" fmla="*/ 619125 w 847725"/>
                    <a:gd name="connsiteY27" fmla="*/ 983502 h 999074"/>
                    <a:gd name="connsiteX28" fmla="*/ 590550 w 847725"/>
                    <a:gd name="connsiteY28" fmla="*/ 964452 h 999074"/>
                    <a:gd name="connsiteX29" fmla="*/ 361950 w 847725"/>
                    <a:gd name="connsiteY29" fmla="*/ 964452 h 999074"/>
                    <a:gd name="connsiteX30" fmla="*/ 266700 w 847725"/>
                    <a:gd name="connsiteY30" fmla="*/ 935877 h 999074"/>
                    <a:gd name="connsiteX31" fmla="*/ 190500 w 847725"/>
                    <a:gd name="connsiteY31" fmla="*/ 916827 h 999074"/>
                    <a:gd name="connsiteX32" fmla="*/ 104775 w 847725"/>
                    <a:gd name="connsiteY32" fmla="*/ 897777 h 999074"/>
                    <a:gd name="connsiteX33" fmla="*/ 76200 w 847725"/>
                    <a:gd name="connsiteY33" fmla="*/ 878727 h 999074"/>
                    <a:gd name="connsiteX34" fmla="*/ 76200 w 847725"/>
                    <a:gd name="connsiteY34" fmla="*/ 745377 h 999074"/>
                    <a:gd name="connsiteX35" fmla="*/ 47625 w 847725"/>
                    <a:gd name="connsiteY35" fmla="*/ 726327 h 999074"/>
                    <a:gd name="connsiteX36" fmla="*/ 19050 w 847725"/>
                    <a:gd name="connsiteY36" fmla="*/ 659652 h 999074"/>
                    <a:gd name="connsiteX37" fmla="*/ 0 w 847725"/>
                    <a:gd name="connsiteY37" fmla="*/ 602502 h 999074"/>
                    <a:gd name="connsiteX38" fmla="*/ 9525 w 847725"/>
                    <a:gd name="connsiteY38" fmla="*/ 459627 h 999074"/>
                    <a:gd name="connsiteX39" fmla="*/ 28575 w 847725"/>
                    <a:gd name="connsiteY39" fmla="*/ 431052 h 999074"/>
                    <a:gd name="connsiteX40" fmla="*/ 85725 w 847725"/>
                    <a:gd name="connsiteY40" fmla="*/ 383427 h 999074"/>
                    <a:gd name="connsiteX41" fmla="*/ 104775 w 847725"/>
                    <a:gd name="connsiteY41" fmla="*/ 354852 h 999074"/>
                    <a:gd name="connsiteX42" fmla="*/ 133350 w 847725"/>
                    <a:gd name="connsiteY42" fmla="*/ 335802 h 999074"/>
                    <a:gd name="connsiteX43" fmla="*/ 142875 w 847725"/>
                    <a:gd name="connsiteY43" fmla="*/ 297702 h 999074"/>
                    <a:gd name="connsiteX44" fmla="*/ 171450 w 847725"/>
                    <a:gd name="connsiteY44" fmla="*/ 288177 h 999074"/>
                    <a:gd name="connsiteX45" fmla="*/ 200025 w 847725"/>
                    <a:gd name="connsiteY45" fmla="*/ 269127 h 999074"/>
                    <a:gd name="connsiteX46" fmla="*/ 199722 w 847725"/>
                    <a:gd name="connsiteY46" fmla="*/ 74242 h 999074"/>
                    <a:gd name="connsiteX47" fmla="*/ 200025 w 847725"/>
                    <a:gd name="connsiteY47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709613 w 847725"/>
                    <a:gd name="connsiteY15" fmla="*/ 340566 h 999074"/>
                    <a:gd name="connsiteX16" fmla="*/ 733425 w 847725"/>
                    <a:gd name="connsiteY16" fmla="*/ 383427 h 999074"/>
                    <a:gd name="connsiteX17" fmla="*/ 790575 w 847725"/>
                    <a:gd name="connsiteY17" fmla="*/ 412002 h 999074"/>
                    <a:gd name="connsiteX18" fmla="*/ 819150 w 847725"/>
                    <a:gd name="connsiteY18" fmla="*/ 516777 h 999074"/>
                    <a:gd name="connsiteX19" fmla="*/ 828675 w 847725"/>
                    <a:gd name="connsiteY19" fmla="*/ 545352 h 999074"/>
                    <a:gd name="connsiteX20" fmla="*/ 847725 w 847725"/>
                    <a:gd name="connsiteY20" fmla="*/ 573927 h 999074"/>
                    <a:gd name="connsiteX21" fmla="*/ 838200 w 847725"/>
                    <a:gd name="connsiteY21" fmla="*/ 650127 h 999074"/>
                    <a:gd name="connsiteX22" fmla="*/ 819150 w 847725"/>
                    <a:gd name="connsiteY22" fmla="*/ 716802 h 999074"/>
                    <a:gd name="connsiteX23" fmla="*/ 800100 w 847725"/>
                    <a:gd name="connsiteY23" fmla="*/ 793002 h 999074"/>
                    <a:gd name="connsiteX24" fmla="*/ 762000 w 847725"/>
                    <a:gd name="connsiteY24" fmla="*/ 821577 h 999074"/>
                    <a:gd name="connsiteX25" fmla="*/ 714375 w 847725"/>
                    <a:gd name="connsiteY25" fmla="*/ 869202 h 999074"/>
                    <a:gd name="connsiteX26" fmla="*/ 695325 w 847725"/>
                    <a:gd name="connsiteY26" fmla="*/ 897777 h 999074"/>
                    <a:gd name="connsiteX27" fmla="*/ 685800 w 847725"/>
                    <a:gd name="connsiteY27" fmla="*/ 993027 h 999074"/>
                    <a:gd name="connsiteX28" fmla="*/ 619125 w 847725"/>
                    <a:gd name="connsiteY28" fmla="*/ 983502 h 999074"/>
                    <a:gd name="connsiteX29" fmla="*/ 590550 w 847725"/>
                    <a:gd name="connsiteY29" fmla="*/ 964452 h 999074"/>
                    <a:gd name="connsiteX30" fmla="*/ 361950 w 847725"/>
                    <a:gd name="connsiteY30" fmla="*/ 964452 h 999074"/>
                    <a:gd name="connsiteX31" fmla="*/ 266700 w 847725"/>
                    <a:gd name="connsiteY31" fmla="*/ 935877 h 999074"/>
                    <a:gd name="connsiteX32" fmla="*/ 190500 w 847725"/>
                    <a:gd name="connsiteY32" fmla="*/ 916827 h 999074"/>
                    <a:gd name="connsiteX33" fmla="*/ 104775 w 847725"/>
                    <a:gd name="connsiteY33" fmla="*/ 897777 h 999074"/>
                    <a:gd name="connsiteX34" fmla="*/ 76200 w 847725"/>
                    <a:gd name="connsiteY34" fmla="*/ 878727 h 999074"/>
                    <a:gd name="connsiteX35" fmla="*/ 76200 w 847725"/>
                    <a:gd name="connsiteY35" fmla="*/ 745377 h 999074"/>
                    <a:gd name="connsiteX36" fmla="*/ 47625 w 847725"/>
                    <a:gd name="connsiteY36" fmla="*/ 726327 h 999074"/>
                    <a:gd name="connsiteX37" fmla="*/ 19050 w 847725"/>
                    <a:gd name="connsiteY37" fmla="*/ 659652 h 999074"/>
                    <a:gd name="connsiteX38" fmla="*/ 0 w 847725"/>
                    <a:gd name="connsiteY38" fmla="*/ 602502 h 999074"/>
                    <a:gd name="connsiteX39" fmla="*/ 9525 w 847725"/>
                    <a:gd name="connsiteY39" fmla="*/ 459627 h 999074"/>
                    <a:gd name="connsiteX40" fmla="*/ 28575 w 847725"/>
                    <a:gd name="connsiteY40" fmla="*/ 431052 h 999074"/>
                    <a:gd name="connsiteX41" fmla="*/ 85725 w 847725"/>
                    <a:gd name="connsiteY41" fmla="*/ 383427 h 999074"/>
                    <a:gd name="connsiteX42" fmla="*/ 104775 w 847725"/>
                    <a:gd name="connsiteY42" fmla="*/ 354852 h 999074"/>
                    <a:gd name="connsiteX43" fmla="*/ 133350 w 847725"/>
                    <a:gd name="connsiteY43" fmla="*/ 335802 h 999074"/>
                    <a:gd name="connsiteX44" fmla="*/ 142875 w 847725"/>
                    <a:gd name="connsiteY44" fmla="*/ 297702 h 999074"/>
                    <a:gd name="connsiteX45" fmla="*/ 171450 w 847725"/>
                    <a:gd name="connsiteY45" fmla="*/ 288177 h 999074"/>
                    <a:gd name="connsiteX46" fmla="*/ 200025 w 847725"/>
                    <a:gd name="connsiteY46" fmla="*/ 269127 h 999074"/>
                    <a:gd name="connsiteX47" fmla="*/ 199722 w 847725"/>
                    <a:gd name="connsiteY47" fmla="*/ 74242 h 999074"/>
                    <a:gd name="connsiteX48" fmla="*/ 200025 w 847725"/>
                    <a:gd name="connsiteY48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33425 w 847725"/>
                    <a:gd name="connsiteY16" fmla="*/ 383427 h 999074"/>
                    <a:gd name="connsiteX17" fmla="*/ 790575 w 847725"/>
                    <a:gd name="connsiteY17" fmla="*/ 412002 h 999074"/>
                    <a:gd name="connsiteX18" fmla="*/ 819150 w 847725"/>
                    <a:gd name="connsiteY18" fmla="*/ 516777 h 999074"/>
                    <a:gd name="connsiteX19" fmla="*/ 828675 w 847725"/>
                    <a:gd name="connsiteY19" fmla="*/ 545352 h 999074"/>
                    <a:gd name="connsiteX20" fmla="*/ 847725 w 847725"/>
                    <a:gd name="connsiteY20" fmla="*/ 573927 h 999074"/>
                    <a:gd name="connsiteX21" fmla="*/ 838200 w 847725"/>
                    <a:gd name="connsiteY21" fmla="*/ 650127 h 999074"/>
                    <a:gd name="connsiteX22" fmla="*/ 819150 w 847725"/>
                    <a:gd name="connsiteY22" fmla="*/ 716802 h 999074"/>
                    <a:gd name="connsiteX23" fmla="*/ 800100 w 847725"/>
                    <a:gd name="connsiteY23" fmla="*/ 793002 h 999074"/>
                    <a:gd name="connsiteX24" fmla="*/ 762000 w 847725"/>
                    <a:gd name="connsiteY24" fmla="*/ 821577 h 999074"/>
                    <a:gd name="connsiteX25" fmla="*/ 714375 w 847725"/>
                    <a:gd name="connsiteY25" fmla="*/ 869202 h 999074"/>
                    <a:gd name="connsiteX26" fmla="*/ 695325 w 847725"/>
                    <a:gd name="connsiteY26" fmla="*/ 897777 h 999074"/>
                    <a:gd name="connsiteX27" fmla="*/ 685800 w 847725"/>
                    <a:gd name="connsiteY27" fmla="*/ 993027 h 999074"/>
                    <a:gd name="connsiteX28" fmla="*/ 619125 w 847725"/>
                    <a:gd name="connsiteY28" fmla="*/ 983502 h 999074"/>
                    <a:gd name="connsiteX29" fmla="*/ 590550 w 847725"/>
                    <a:gd name="connsiteY29" fmla="*/ 964452 h 999074"/>
                    <a:gd name="connsiteX30" fmla="*/ 361950 w 847725"/>
                    <a:gd name="connsiteY30" fmla="*/ 964452 h 999074"/>
                    <a:gd name="connsiteX31" fmla="*/ 266700 w 847725"/>
                    <a:gd name="connsiteY31" fmla="*/ 935877 h 999074"/>
                    <a:gd name="connsiteX32" fmla="*/ 190500 w 847725"/>
                    <a:gd name="connsiteY32" fmla="*/ 916827 h 999074"/>
                    <a:gd name="connsiteX33" fmla="*/ 104775 w 847725"/>
                    <a:gd name="connsiteY33" fmla="*/ 897777 h 999074"/>
                    <a:gd name="connsiteX34" fmla="*/ 76200 w 847725"/>
                    <a:gd name="connsiteY34" fmla="*/ 878727 h 999074"/>
                    <a:gd name="connsiteX35" fmla="*/ 76200 w 847725"/>
                    <a:gd name="connsiteY35" fmla="*/ 745377 h 999074"/>
                    <a:gd name="connsiteX36" fmla="*/ 47625 w 847725"/>
                    <a:gd name="connsiteY36" fmla="*/ 726327 h 999074"/>
                    <a:gd name="connsiteX37" fmla="*/ 19050 w 847725"/>
                    <a:gd name="connsiteY37" fmla="*/ 659652 h 999074"/>
                    <a:gd name="connsiteX38" fmla="*/ 0 w 847725"/>
                    <a:gd name="connsiteY38" fmla="*/ 602502 h 999074"/>
                    <a:gd name="connsiteX39" fmla="*/ 9525 w 847725"/>
                    <a:gd name="connsiteY39" fmla="*/ 459627 h 999074"/>
                    <a:gd name="connsiteX40" fmla="*/ 28575 w 847725"/>
                    <a:gd name="connsiteY40" fmla="*/ 431052 h 999074"/>
                    <a:gd name="connsiteX41" fmla="*/ 85725 w 847725"/>
                    <a:gd name="connsiteY41" fmla="*/ 383427 h 999074"/>
                    <a:gd name="connsiteX42" fmla="*/ 104775 w 847725"/>
                    <a:gd name="connsiteY42" fmla="*/ 354852 h 999074"/>
                    <a:gd name="connsiteX43" fmla="*/ 133350 w 847725"/>
                    <a:gd name="connsiteY43" fmla="*/ 335802 h 999074"/>
                    <a:gd name="connsiteX44" fmla="*/ 142875 w 847725"/>
                    <a:gd name="connsiteY44" fmla="*/ 297702 h 999074"/>
                    <a:gd name="connsiteX45" fmla="*/ 171450 w 847725"/>
                    <a:gd name="connsiteY45" fmla="*/ 288177 h 999074"/>
                    <a:gd name="connsiteX46" fmla="*/ 200025 w 847725"/>
                    <a:gd name="connsiteY46" fmla="*/ 269127 h 999074"/>
                    <a:gd name="connsiteX47" fmla="*/ 199722 w 847725"/>
                    <a:gd name="connsiteY47" fmla="*/ 74242 h 999074"/>
                    <a:gd name="connsiteX48" fmla="*/ 200025 w 847725"/>
                    <a:gd name="connsiteY48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07231 w 847725"/>
                    <a:gd name="connsiteY16" fmla="*/ 359616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4374 w 847725"/>
                    <a:gd name="connsiteY16" fmla="*/ 314372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4374 w 847725"/>
                    <a:gd name="connsiteY16" fmla="*/ 314372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71525 w 847725"/>
                    <a:gd name="connsiteY17" fmla="*/ 364377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71525 w 847725"/>
                    <a:gd name="connsiteY17" fmla="*/ 364377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776288 w 847725"/>
                    <a:gd name="connsiteY19" fmla="*/ 495346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776288 w 847725"/>
                    <a:gd name="connsiteY19" fmla="*/ 495346 h 999074"/>
                    <a:gd name="connsiteX20" fmla="*/ 831057 w 847725"/>
                    <a:gd name="connsiteY20" fmla="*/ 504871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39034"/>
                    <a:gd name="connsiteY0" fmla="*/ 78627 h 999074"/>
                    <a:gd name="connsiteX1" fmla="*/ 228600 w 839034"/>
                    <a:gd name="connsiteY1" fmla="*/ 192927 h 999074"/>
                    <a:gd name="connsiteX2" fmla="*/ 259557 w 839034"/>
                    <a:gd name="connsiteY2" fmla="*/ 235790 h 999074"/>
                    <a:gd name="connsiteX3" fmla="*/ 261937 w 839034"/>
                    <a:gd name="connsiteY3" fmla="*/ 166734 h 999074"/>
                    <a:gd name="connsiteX4" fmla="*/ 333375 w 839034"/>
                    <a:gd name="connsiteY4" fmla="*/ 195308 h 999074"/>
                    <a:gd name="connsiteX5" fmla="*/ 409575 w 839034"/>
                    <a:gd name="connsiteY5" fmla="*/ 183402 h 999074"/>
                    <a:gd name="connsiteX6" fmla="*/ 476251 w 839034"/>
                    <a:gd name="connsiteY6" fmla="*/ 204833 h 999074"/>
                    <a:gd name="connsiteX7" fmla="*/ 535780 w 839034"/>
                    <a:gd name="connsiteY7" fmla="*/ 46 h 999074"/>
                    <a:gd name="connsiteX8" fmla="*/ 507206 w 839034"/>
                    <a:gd name="connsiteY8" fmla="*/ 223883 h 999074"/>
                    <a:gd name="connsiteX9" fmla="*/ 557212 w 839034"/>
                    <a:gd name="connsiteY9" fmla="*/ 183401 h 999074"/>
                    <a:gd name="connsiteX10" fmla="*/ 547687 w 839034"/>
                    <a:gd name="connsiteY10" fmla="*/ 245316 h 999074"/>
                    <a:gd name="connsiteX11" fmla="*/ 600076 w 839034"/>
                    <a:gd name="connsiteY11" fmla="*/ 269127 h 999074"/>
                    <a:gd name="connsiteX12" fmla="*/ 669131 w 839034"/>
                    <a:gd name="connsiteY12" fmla="*/ 202452 h 999074"/>
                    <a:gd name="connsiteX13" fmla="*/ 635794 w 839034"/>
                    <a:gd name="connsiteY13" fmla="*/ 283416 h 999074"/>
                    <a:gd name="connsiteX14" fmla="*/ 676276 w 839034"/>
                    <a:gd name="connsiteY14" fmla="*/ 276272 h 999074"/>
                    <a:gd name="connsiteX15" fmla="*/ 676275 w 839034"/>
                    <a:gd name="connsiteY15" fmla="*/ 321516 h 999074"/>
                    <a:gd name="connsiteX16" fmla="*/ 716755 w 839034"/>
                    <a:gd name="connsiteY16" fmla="*/ 323897 h 999074"/>
                    <a:gd name="connsiteX17" fmla="*/ 766763 w 839034"/>
                    <a:gd name="connsiteY17" fmla="*/ 359615 h 999074"/>
                    <a:gd name="connsiteX18" fmla="*/ 766762 w 839034"/>
                    <a:gd name="connsiteY18" fmla="*/ 409621 h 999074"/>
                    <a:gd name="connsiteX19" fmla="*/ 776288 w 839034"/>
                    <a:gd name="connsiteY19" fmla="*/ 495346 h 999074"/>
                    <a:gd name="connsiteX20" fmla="*/ 831057 w 839034"/>
                    <a:gd name="connsiteY20" fmla="*/ 504871 h 999074"/>
                    <a:gd name="connsiteX21" fmla="*/ 792956 w 839034"/>
                    <a:gd name="connsiteY21" fmla="*/ 545352 h 999074"/>
                    <a:gd name="connsiteX22" fmla="*/ 838200 w 839034"/>
                    <a:gd name="connsiteY22" fmla="*/ 650127 h 999074"/>
                    <a:gd name="connsiteX23" fmla="*/ 819150 w 839034"/>
                    <a:gd name="connsiteY23" fmla="*/ 716802 h 999074"/>
                    <a:gd name="connsiteX24" fmla="*/ 800100 w 839034"/>
                    <a:gd name="connsiteY24" fmla="*/ 793002 h 999074"/>
                    <a:gd name="connsiteX25" fmla="*/ 762000 w 839034"/>
                    <a:gd name="connsiteY25" fmla="*/ 821577 h 999074"/>
                    <a:gd name="connsiteX26" fmla="*/ 714375 w 839034"/>
                    <a:gd name="connsiteY26" fmla="*/ 869202 h 999074"/>
                    <a:gd name="connsiteX27" fmla="*/ 695325 w 839034"/>
                    <a:gd name="connsiteY27" fmla="*/ 897777 h 999074"/>
                    <a:gd name="connsiteX28" fmla="*/ 685800 w 839034"/>
                    <a:gd name="connsiteY28" fmla="*/ 993027 h 999074"/>
                    <a:gd name="connsiteX29" fmla="*/ 619125 w 839034"/>
                    <a:gd name="connsiteY29" fmla="*/ 983502 h 999074"/>
                    <a:gd name="connsiteX30" fmla="*/ 590550 w 839034"/>
                    <a:gd name="connsiteY30" fmla="*/ 964452 h 999074"/>
                    <a:gd name="connsiteX31" fmla="*/ 361950 w 839034"/>
                    <a:gd name="connsiteY31" fmla="*/ 964452 h 999074"/>
                    <a:gd name="connsiteX32" fmla="*/ 266700 w 839034"/>
                    <a:gd name="connsiteY32" fmla="*/ 935877 h 999074"/>
                    <a:gd name="connsiteX33" fmla="*/ 190500 w 839034"/>
                    <a:gd name="connsiteY33" fmla="*/ 916827 h 999074"/>
                    <a:gd name="connsiteX34" fmla="*/ 104775 w 839034"/>
                    <a:gd name="connsiteY34" fmla="*/ 897777 h 999074"/>
                    <a:gd name="connsiteX35" fmla="*/ 76200 w 839034"/>
                    <a:gd name="connsiteY35" fmla="*/ 878727 h 999074"/>
                    <a:gd name="connsiteX36" fmla="*/ 76200 w 839034"/>
                    <a:gd name="connsiteY36" fmla="*/ 745377 h 999074"/>
                    <a:gd name="connsiteX37" fmla="*/ 47625 w 839034"/>
                    <a:gd name="connsiteY37" fmla="*/ 726327 h 999074"/>
                    <a:gd name="connsiteX38" fmla="*/ 19050 w 839034"/>
                    <a:gd name="connsiteY38" fmla="*/ 659652 h 999074"/>
                    <a:gd name="connsiteX39" fmla="*/ 0 w 839034"/>
                    <a:gd name="connsiteY39" fmla="*/ 602502 h 999074"/>
                    <a:gd name="connsiteX40" fmla="*/ 9525 w 839034"/>
                    <a:gd name="connsiteY40" fmla="*/ 459627 h 999074"/>
                    <a:gd name="connsiteX41" fmla="*/ 28575 w 839034"/>
                    <a:gd name="connsiteY41" fmla="*/ 431052 h 999074"/>
                    <a:gd name="connsiteX42" fmla="*/ 85725 w 839034"/>
                    <a:gd name="connsiteY42" fmla="*/ 383427 h 999074"/>
                    <a:gd name="connsiteX43" fmla="*/ 104775 w 839034"/>
                    <a:gd name="connsiteY43" fmla="*/ 354852 h 999074"/>
                    <a:gd name="connsiteX44" fmla="*/ 133350 w 839034"/>
                    <a:gd name="connsiteY44" fmla="*/ 335802 h 999074"/>
                    <a:gd name="connsiteX45" fmla="*/ 142875 w 839034"/>
                    <a:gd name="connsiteY45" fmla="*/ 297702 h 999074"/>
                    <a:gd name="connsiteX46" fmla="*/ 171450 w 839034"/>
                    <a:gd name="connsiteY46" fmla="*/ 288177 h 999074"/>
                    <a:gd name="connsiteX47" fmla="*/ 200025 w 839034"/>
                    <a:gd name="connsiteY47" fmla="*/ 269127 h 999074"/>
                    <a:gd name="connsiteX48" fmla="*/ 199722 w 839034"/>
                    <a:gd name="connsiteY48" fmla="*/ 74242 h 999074"/>
                    <a:gd name="connsiteX49" fmla="*/ 200025 w 839034"/>
                    <a:gd name="connsiteY49" fmla="*/ 78627 h 999074"/>
                    <a:gd name="connsiteX0" fmla="*/ 200025 w 845890"/>
                    <a:gd name="connsiteY0" fmla="*/ 78627 h 999074"/>
                    <a:gd name="connsiteX1" fmla="*/ 228600 w 845890"/>
                    <a:gd name="connsiteY1" fmla="*/ 192927 h 999074"/>
                    <a:gd name="connsiteX2" fmla="*/ 259557 w 845890"/>
                    <a:gd name="connsiteY2" fmla="*/ 235790 h 999074"/>
                    <a:gd name="connsiteX3" fmla="*/ 261937 w 845890"/>
                    <a:gd name="connsiteY3" fmla="*/ 166734 h 999074"/>
                    <a:gd name="connsiteX4" fmla="*/ 333375 w 845890"/>
                    <a:gd name="connsiteY4" fmla="*/ 195308 h 999074"/>
                    <a:gd name="connsiteX5" fmla="*/ 409575 w 845890"/>
                    <a:gd name="connsiteY5" fmla="*/ 183402 h 999074"/>
                    <a:gd name="connsiteX6" fmla="*/ 476251 w 845890"/>
                    <a:gd name="connsiteY6" fmla="*/ 204833 h 999074"/>
                    <a:gd name="connsiteX7" fmla="*/ 535780 w 845890"/>
                    <a:gd name="connsiteY7" fmla="*/ 46 h 999074"/>
                    <a:gd name="connsiteX8" fmla="*/ 507206 w 845890"/>
                    <a:gd name="connsiteY8" fmla="*/ 223883 h 999074"/>
                    <a:gd name="connsiteX9" fmla="*/ 557212 w 845890"/>
                    <a:gd name="connsiteY9" fmla="*/ 183401 h 999074"/>
                    <a:gd name="connsiteX10" fmla="*/ 547687 w 845890"/>
                    <a:gd name="connsiteY10" fmla="*/ 245316 h 999074"/>
                    <a:gd name="connsiteX11" fmla="*/ 600076 w 845890"/>
                    <a:gd name="connsiteY11" fmla="*/ 269127 h 999074"/>
                    <a:gd name="connsiteX12" fmla="*/ 669131 w 845890"/>
                    <a:gd name="connsiteY12" fmla="*/ 202452 h 999074"/>
                    <a:gd name="connsiteX13" fmla="*/ 635794 w 845890"/>
                    <a:gd name="connsiteY13" fmla="*/ 283416 h 999074"/>
                    <a:gd name="connsiteX14" fmla="*/ 676276 w 845890"/>
                    <a:gd name="connsiteY14" fmla="*/ 276272 h 999074"/>
                    <a:gd name="connsiteX15" fmla="*/ 676275 w 845890"/>
                    <a:gd name="connsiteY15" fmla="*/ 321516 h 999074"/>
                    <a:gd name="connsiteX16" fmla="*/ 716755 w 845890"/>
                    <a:gd name="connsiteY16" fmla="*/ 323897 h 999074"/>
                    <a:gd name="connsiteX17" fmla="*/ 766763 w 845890"/>
                    <a:gd name="connsiteY17" fmla="*/ 359615 h 999074"/>
                    <a:gd name="connsiteX18" fmla="*/ 766762 w 845890"/>
                    <a:gd name="connsiteY18" fmla="*/ 409621 h 999074"/>
                    <a:gd name="connsiteX19" fmla="*/ 776288 w 845890"/>
                    <a:gd name="connsiteY19" fmla="*/ 495346 h 999074"/>
                    <a:gd name="connsiteX20" fmla="*/ 831057 w 845890"/>
                    <a:gd name="connsiteY20" fmla="*/ 504871 h 999074"/>
                    <a:gd name="connsiteX21" fmla="*/ 792956 w 845890"/>
                    <a:gd name="connsiteY21" fmla="*/ 545352 h 999074"/>
                    <a:gd name="connsiteX22" fmla="*/ 845344 w 845890"/>
                    <a:gd name="connsiteY22" fmla="*/ 595358 h 999074"/>
                    <a:gd name="connsiteX23" fmla="*/ 819150 w 845890"/>
                    <a:gd name="connsiteY23" fmla="*/ 716802 h 999074"/>
                    <a:gd name="connsiteX24" fmla="*/ 800100 w 845890"/>
                    <a:gd name="connsiteY24" fmla="*/ 793002 h 999074"/>
                    <a:gd name="connsiteX25" fmla="*/ 762000 w 845890"/>
                    <a:gd name="connsiteY25" fmla="*/ 821577 h 999074"/>
                    <a:gd name="connsiteX26" fmla="*/ 714375 w 845890"/>
                    <a:gd name="connsiteY26" fmla="*/ 869202 h 999074"/>
                    <a:gd name="connsiteX27" fmla="*/ 695325 w 845890"/>
                    <a:gd name="connsiteY27" fmla="*/ 897777 h 999074"/>
                    <a:gd name="connsiteX28" fmla="*/ 685800 w 845890"/>
                    <a:gd name="connsiteY28" fmla="*/ 993027 h 999074"/>
                    <a:gd name="connsiteX29" fmla="*/ 619125 w 845890"/>
                    <a:gd name="connsiteY29" fmla="*/ 983502 h 999074"/>
                    <a:gd name="connsiteX30" fmla="*/ 590550 w 845890"/>
                    <a:gd name="connsiteY30" fmla="*/ 964452 h 999074"/>
                    <a:gd name="connsiteX31" fmla="*/ 361950 w 845890"/>
                    <a:gd name="connsiteY31" fmla="*/ 964452 h 999074"/>
                    <a:gd name="connsiteX32" fmla="*/ 266700 w 845890"/>
                    <a:gd name="connsiteY32" fmla="*/ 935877 h 999074"/>
                    <a:gd name="connsiteX33" fmla="*/ 190500 w 845890"/>
                    <a:gd name="connsiteY33" fmla="*/ 916827 h 999074"/>
                    <a:gd name="connsiteX34" fmla="*/ 104775 w 845890"/>
                    <a:gd name="connsiteY34" fmla="*/ 897777 h 999074"/>
                    <a:gd name="connsiteX35" fmla="*/ 76200 w 845890"/>
                    <a:gd name="connsiteY35" fmla="*/ 878727 h 999074"/>
                    <a:gd name="connsiteX36" fmla="*/ 76200 w 845890"/>
                    <a:gd name="connsiteY36" fmla="*/ 745377 h 999074"/>
                    <a:gd name="connsiteX37" fmla="*/ 47625 w 845890"/>
                    <a:gd name="connsiteY37" fmla="*/ 726327 h 999074"/>
                    <a:gd name="connsiteX38" fmla="*/ 19050 w 845890"/>
                    <a:gd name="connsiteY38" fmla="*/ 659652 h 999074"/>
                    <a:gd name="connsiteX39" fmla="*/ 0 w 845890"/>
                    <a:gd name="connsiteY39" fmla="*/ 602502 h 999074"/>
                    <a:gd name="connsiteX40" fmla="*/ 9525 w 845890"/>
                    <a:gd name="connsiteY40" fmla="*/ 459627 h 999074"/>
                    <a:gd name="connsiteX41" fmla="*/ 28575 w 845890"/>
                    <a:gd name="connsiteY41" fmla="*/ 431052 h 999074"/>
                    <a:gd name="connsiteX42" fmla="*/ 85725 w 845890"/>
                    <a:gd name="connsiteY42" fmla="*/ 383427 h 999074"/>
                    <a:gd name="connsiteX43" fmla="*/ 104775 w 845890"/>
                    <a:gd name="connsiteY43" fmla="*/ 354852 h 999074"/>
                    <a:gd name="connsiteX44" fmla="*/ 133350 w 845890"/>
                    <a:gd name="connsiteY44" fmla="*/ 335802 h 999074"/>
                    <a:gd name="connsiteX45" fmla="*/ 142875 w 845890"/>
                    <a:gd name="connsiteY45" fmla="*/ 297702 h 999074"/>
                    <a:gd name="connsiteX46" fmla="*/ 171450 w 845890"/>
                    <a:gd name="connsiteY46" fmla="*/ 288177 h 999074"/>
                    <a:gd name="connsiteX47" fmla="*/ 200025 w 845890"/>
                    <a:gd name="connsiteY47" fmla="*/ 269127 h 999074"/>
                    <a:gd name="connsiteX48" fmla="*/ 199722 w 845890"/>
                    <a:gd name="connsiteY48" fmla="*/ 74242 h 999074"/>
                    <a:gd name="connsiteX49" fmla="*/ 200025 w 845890"/>
                    <a:gd name="connsiteY49" fmla="*/ 78627 h 999074"/>
                    <a:gd name="connsiteX0" fmla="*/ 200025 w 845890"/>
                    <a:gd name="connsiteY0" fmla="*/ 78627 h 999074"/>
                    <a:gd name="connsiteX1" fmla="*/ 228600 w 845890"/>
                    <a:gd name="connsiteY1" fmla="*/ 192927 h 999074"/>
                    <a:gd name="connsiteX2" fmla="*/ 259557 w 845890"/>
                    <a:gd name="connsiteY2" fmla="*/ 235790 h 999074"/>
                    <a:gd name="connsiteX3" fmla="*/ 261937 w 845890"/>
                    <a:gd name="connsiteY3" fmla="*/ 166734 h 999074"/>
                    <a:gd name="connsiteX4" fmla="*/ 333375 w 845890"/>
                    <a:gd name="connsiteY4" fmla="*/ 195308 h 999074"/>
                    <a:gd name="connsiteX5" fmla="*/ 409575 w 845890"/>
                    <a:gd name="connsiteY5" fmla="*/ 183402 h 999074"/>
                    <a:gd name="connsiteX6" fmla="*/ 476251 w 845890"/>
                    <a:gd name="connsiteY6" fmla="*/ 204833 h 999074"/>
                    <a:gd name="connsiteX7" fmla="*/ 535780 w 845890"/>
                    <a:gd name="connsiteY7" fmla="*/ 46 h 999074"/>
                    <a:gd name="connsiteX8" fmla="*/ 507206 w 845890"/>
                    <a:gd name="connsiteY8" fmla="*/ 223883 h 999074"/>
                    <a:gd name="connsiteX9" fmla="*/ 557212 w 845890"/>
                    <a:gd name="connsiteY9" fmla="*/ 183401 h 999074"/>
                    <a:gd name="connsiteX10" fmla="*/ 547687 w 845890"/>
                    <a:gd name="connsiteY10" fmla="*/ 245316 h 999074"/>
                    <a:gd name="connsiteX11" fmla="*/ 600076 w 845890"/>
                    <a:gd name="connsiteY11" fmla="*/ 269127 h 999074"/>
                    <a:gd name="connsiteX12" fmla="*/ 669131 w 845890"/>
                    <a:gd name="connsiteY12" fmla="*/ 202452 h 999074"/>
                    <a:gd name="connsiteX13" fmla="*/ 635794 w 845890"/>
                    <a:gd name="connsiteY13" fmla="*/ 283416 h 999074"/>
                    <a:gd name="connsiteX14" fmla="*/ 676276 w 845890"/>
                    <a:gd name="connsiteY14" fmla="*/ 276272 h 999074"/>
                    <a:gd name="connsiteX15" fmla="*/ 676275 w 845890"/>
                    <a:gd name="connsiteY15" fmla="*/ 321516 h 999074"/>
                    <a:gd name="connsiteX16" fmla="*/ 716755 w 845890"/>
                    <a:gd name="connsiteY16" fmla="*/ 323897 h 999074"/>
                    <a:gd name="connsiteX17" fmla="*/ 766763 w 845890"/>
                    <a:gd name="connsiteY17" fmla="*/ 359615 h 999074"/>
                    <a:gd name="connsiteX18" fmla="*/ 766762 w 845890"/>
                    <a:gd name="connsiteY18" fmla="*/ 409621 h 999074"/>
                    <a:gd name="connsiteX19" fmla="*/ 776288 w 845890"/>
                    <a:gd name="connsiteY19" fmla="*/ 495346 h 999074"/>
                    <a:gd name="connsiteX20" fmla="*/ 831057 w 845890"/>
                    <a:gd name="connsiteY20" fmla="*/ 504871 h 999074"/>
                    <a:gd name="connsiteX21" fmla="*/ 792956 w 845890"/>
                    <a:gd name="connsiteY21" fmla="*/ 545352 h 999074"/>
                    <a:gd name="connsiteX22" fmla="*/ 845344 w 845890"/>
                    <a:gd name="connsiteY22" fmla="*/ 595358 h 999074"/>
                    <a:gd name="connsiteX23" fmla="*/ 819150 w 845890"/>
                    <a:gd name="connsiteY23" fmla="*/ 716802 h 999074"/>
                    <a:gd name="connsiteX24" fmla="*/ 800100 w 845890"/>
                    <a:gd name="connsiteY24" fmla="*/ 793002 h 999074"/>
                    <a:gd name="connsiteX25" fmla="*/ 762000 w 845890"/>
                    <a:gd name="connsiteY25" fmla="*/ 821577 h 999074"/>
                    <a:gd name="connsiteX26" fmla="*/ 714375 w 845890"/>
                    <a:gd name="connsiteY26" fmla="*/ 869202 h 999074"/>
                    <a:gd name="connsiteX27" fmla="*/ 695325 w 845890"/>
                    <a:gd name="connsiteY27" fmla="*/ 897777 h 999074"/>
                    <a:gd name="connsiteX28" fmla="*/ 685800 w 845890"/>
                    <a:gd name="connsiteY28" fmla="*/ 993027 h 999074"/>
                    <a:gd name="connsiteX29" fmla="*/ 619125 w 845890"/>
                    <a:gd name="connsiteY29" fmla="*/ 983502 h 999074"/>
                    <a:gd name="connsiteX30" fmla="*/ 590550 w 845890"/>
                    <a:gd name="connsiteY30" fmla="*/ 964452 h 999074"/>
                    <a:gd name="connsiteX31" fmla="*/ 361950 w 845890"/>
                    <a:gd name="connsiteY31" fmla="*/ 964452 h 999074"/>
                    <a:gd name="connsiteX32" fmla="*/ 266700 w 845890"/>
                    <a:gd name="connsiteY32" fmla="*/ 935877 h 999074"/>
                    <a:gd name="connsiteX33" fmla="*/ 190500 w 845890"/>
                    <a:gd name="connsiteY33" fmla="*/ 916827 h 999074"/>
                    <a:gd name="connsiteX34" fmla="*/ 104775 w 845890"/>
                    <a:gd name="connsiteY34" fmla="*/ 897777 h 999074"/>
                    <a:gd name="connsiteX35" fmla="*/ 76200 w 845890"/>
                    <a:gd name="connsiteY35" fmla="*/ 878727 h 999074"/>
                    <a:gd name="connsiteX36" fmla="*/ 76200 w 845890"/>
                    <a:gd name="connsiteY36" fmla="*/ 745377 h 999074"/>
                    <a:gd name="connsiteX37" fmla="*/ 47625 w 845890"/>
                    <a:gd name="connsiteY37" fmla="*/ 726327 h 999074"/>
                    <a:gd name="connsiteX38" fmla="*/ 19050 w 845890"/>
                    <a:gd name="connsiteY38" fmla="*/ 659652 h 999074"/>
                    <a:gd name="connsiteX39" fmla="*/ 0 w 845890"/>
                    <a:gd name="connsiteY39" fmla="*/ 602502 h 999074"/>
                    <a:gd name="connsiteX40" fmla="*/ 9525 w 845890"/>
                    <a:gd name="connsiteY40" fmla="*/ 459627 h 999074"/>
                    <a:gd name="connsiteX41" fmla="*/ 28575 w 845890"/>
                    <a:gd name="connsiteY41" fmla="*/ 431052 h 999074"/>
                    <a:gd name="connsiteX42" fmla="*/ 85725 w 845890"/>
                    <a:gd name="connsiteY42" fmla="*/ 383427 h 999074"/>
                    <a:gd name="connsiteX43" fmla="*/ 104775 w 845890"/>
                    <a:gd name="connsiteY43" fmla="*/ 354852 h 999074"/>
                    <a:gd name="connsiteX44" fmla="*/ 133350 w 845890"/>
                    <a:gd name="connsiteY44" fmla="*/ 335802 h 999074"/>
                    <a:gd name="connsiteX45" fmla="*/ 142875 w 845890"/>
                    <a:gd name="connsiteY45" fmla="*/ 297702 h 999074"/>
                    <a:gd name="connsiteX46" fmla="*/ 171450 w 845890"/>
                    <a:gd name="connsiteY46" fmla="*/ 288177 h 999074"/>
                    <a:gd name="connsiteX47" fmla="*/ 200025 w 845890"/>
                    <a:gd name="connsiteY47" fmla="*/ 269127 h 999074"/>
                    <a:gd name="connsiteX48" fmla="*/ 199722 w 845890"/>
                    <a:gd name="connsiteY48" fmla="*/ 74242 h 999074"/>
                    <a:gd name="connsiteX49" fmla="*/ 200025 w 845890"/>
                    <a:gd name="connsiteY49" fmla="*/ 78627 h 999074"/>
                    <a:gd name="connsiteX0" fmla="*/ 200025 w 845667"/>
                    <a:gd name="connsiteY0" fmla="*/ 78627 h 999074"/>
                    <a:gd name="connsiteX1" fmla="*/ 228600 w 845667"/>
                    <a:gd name="connsiteY1" fmla="*/ 192927 h 999074"/>
                    <a:gd name="connsiteX2" fmla="*/ 259557 w 845667"/>
                    <a:gd name="connsiteY2" fmla="*/ 235790 h 999074"/>
                    <a:gd name="connsiteX3" fmla="*/ 261937 w 845667"/>
                    <a:gd name="connsiteY3" fmla="*/ 166734 h 999074"/>
                    <a:gd name="connsiteX4" fmla="*/ 333375 w 845667"/>
                    <a:gd name="connsiteY4" fmla="*/ 195308 h 999074"/>
                    <a:gd name="connsiteX5" fmla="*/ 409575 w 845667"/>
                    <a:gd name="connsiteY5" fmla="*/ 183402 h 999074"/>
                    <a:gd name="connsiteX6" fmla="*/ 476251 w 845667"/>
                    <a:gd name="connsiteY6" fmla="*/ 204833 h 999074"/>
                    <a:gd name="connsiteX7" fmla="*/ 535780 w 845667"/>
                    <a:gd name="connsiteY7" fmla="*/ 46 h 999074"/>
                    <a:gd name="connsiteX8" fmla="*/ 507206 w 845667"/>
                    <a:gd name="connsiteY8" fmla="*/ 223883 h 999074"/>
                    <a:gd name="connsiteX9" fmla="*/ 557212 w 845667"/>
                    <a:gd name="connsiteY9" fmla="*/ 183401 h 999074"/>
                    <a:gd name="connsiteX10" fmla="*/ 547687 w 845667"/>
                    <a:gd name="connsiteY10" fmla="*/ 245316 h 999074"/>
                    <a:gd name="connsiteX11" fmla="*/ 600076 w 845667"/>
                    <a:gd name="connsiteY11" fmla="*/ 269127 h 999074"/>
                    <a:gd name="connsiteX12" fmla="*/ 669131 w 845667"/>
                    <a:gd name="connsiteY12" fmla="*/ 202452 h 999074"/>
                    <a:gd name="connsiteX13" fmla="*/ 635794 w 845667"/>
                    <a:gd name="connsiteY13" fmla="*/ 283416 h 999074"/>
                    <a:gd name="connsiteX14" fmla="*/ 676276 w 845667"/>
                    <a:gd name="connsiteY14" fmla="*/ 276272 h 999074"/>
                    <a:gd name="connsiteX15" fmla="*/ 676275 w 845667"/>
                    <a:gd name="connsiteY15" fmla="*/ 321516 h 999074"/>
                    <a:gd name="connsiteX16" fmla="*/ 716755 w 845667"/>
                    <a:gd name="connsiteY16" fmla="*/ 323897 h 999074"/>
                    <a:gd name="connsiteX17" fmla="*/ 766763 w 845667"/>
                    <a:gd name="connsiteY17" fmla="*/ 359615 h 999074"/>
                    <a:gd name="connsiteX18" fmla="*/ 766762 w 845667"/>
                    <a:gd name="connsiteY18" fmla="*/ 409621 h 999074"/>
                    <a:gd name="connsiteX19" fmla="*/ 776288 w 845667"/>
                    <a:gd name="connsiteY19" fmla="*/ 495346 h 999074"/>
                    <a:gd name="connsiteX20" fmla="*/ 831057 w 845667"/>
                    <a:gd name="connsiteY20" fmla="*/ 504871 h 999074"/>
                    <a:gd name="connsiteX21" fmla="*/ 792956 w 845667"/>
                    <a:gd name="connsiteY21" fmla="*/ 545352 h 999074"/>
                    <a:gd name="connsiteX22" fmla="*/ 845344 w 845667"/>
                    <a:gd name="connsiteY22" fmla="*/ 595358 h 999074"/>
                    <a:gd name="connsiteX23" fmla="*/ 814388 w 845667"/>
                    <a:gd name="connsiteY23" fmla="*/ 619171 h 999074"/>
                    <a:gd name="connsiteX24" fmla="*/ 800100 w 845667"/>
                    <a:gd name="connsiteY24" fmla="*/ 793002 h 999074"/>
                    <a:gd name="connsiteX25" fmla="*/ 762000 w 845667"/>
                    <a:gd name="connsiteY25" fmla="*/ 821577 h 999074"/>
                    <a:gd name="connsiteX26" fmla="*/ 714375 w 845667"/>
                    <a:gd name="connsiteY26" fmla="*/ 869202 h 999074"/>
                    <a:gd name="connsiteX27" fmla="*/ 695325 w 845667"/>
                    <a:gd name="connsiteY27" fmla="*/ 897777 h 999074"/>
                    <a:gd name="connsiteX28" fmla="*/ 685800 w 845667"/>
                    <a:gd name="connsiteY28" fmla="*/ 993027 h 999074"/>
                    <a:gd name="connsiteX29" fmla="*/ 619125 w 845667"/>
                    <a:gd name="connsiteY29" fmla="*/ 983502 h 999074"/>
                    <a:gd name="connsiteX30" fmla="*/ 590550 w 845667"/>
                    <a:gd name="connsiteY30" fmla="*/ 964452 h 999074"/>
                    <a:gd name="connsiteX31" fmla="*/ 361950 w 845667"/>
                    <a:gd name="connsiteY31" fmla="*/ 964452 h 999074"/>
                    <a:gd name="connsiteX32" fmla="*/ 266700 w 845667"/>
                    <a:gd name="connsiteY32" fmla="*/ 935877 h 999074"/>
                    <a:gd name="connsiteX33" fmla="*/ 190500 w 845667"/>
                    <a:gd name="connsiteY33" fmla="*/ 916827 h 999074"/>
                    <a:gd name="connsiteX34" fmla="*/ 104775 w 845667"/>
                    <a:gd name="connsiteY34" fmla="*/ 897777 h 999074"/>
                    <a:gd name="connsiteX35" fmla="*/ 76200 w 845667"/>
                    <a:gd name="connsiteY35" fmla="*/ 878727 h 999074"/>
                    <a:gd name="connsiteX36" fmla="*/ 76200 w 845667"/>
                    <a:gd name="connsiteY36" fmla="*/ 745377 h 999074"/>
                    <a:gd name="connsiteX37" fmla="*/ 47625 w 845667"/>
                    <a:gd name="connsiteY37" fmla="*/ 726327 h 999074"/>
                    <a:gd name="connsiteX38" fmla="*/ 19050 w 845667"/>
                    <a:gd name="connsiteY38" fmla="*/ 659652 h 999074"/>
                    <a:gd name="connsiteX39" fmla="*/ 0 w 845667"/>
                    <a:gd name="connsiteY39" fmla="*/ 602502 h 999074"/>
                    <a:gd name="connsiteX40" fmla="*/ 9525 w 845667"/>
                    <a:gd name="connsiteY40" fmla="*/ 459627 h 999074"/>
                    <a:gd name="connsiteX41" fmla="*/ 28575 w 845667"/>
                    <a:gd name="connsiteY41" fmla="*/ 431052 h 999074"/>
                    <a:gd name="connsiteX42" fmla="*/ 85725 w 845667"/>
                    <a:gd name="connsiteY42" fmla="*/ 383427 h 999074"/>
                    <a:gd name="connsiteX43" fmla="*/ 104775 w 845667"/>
                    <a:gd name="connsiteY43" fmla="*/ 354852 h 999074"/>
                    <a:gd name="connsiteX44" fmla="*/ 133350 w 845667"/>
                    <a:gd name="connsiteY44" fmla="*/ 335802 h 999074"/>
                    <a:gd name="connsiteX45" fmla="*/ 142875 w 845667"/>
                    <a:gd name="connsiteY45" fmla="*/ 297702 h 999074"/>
                    <a:gd name="connsiteX46" fmla="*/ 171450 w 845667"/>
                    <a:gd name="connsiteY46" fmla="*/ 288177 h 999074"/>
                    <a:gd name="connsiteX47" fmla="*/ 200025 w 845667"/>
                    <a:gd name="connsiteY47" fmla="*/ 269127 h 999074"/>
                    <a:gd name="connsiteX48" fmla="*/ 199722 w 845667"/>
                    <a:gd name="connsiteY48" fmla="*/ 74242 h 999074"/>
                    <a:gd name="connsiteX49" fmla="*/ 200025 w 845667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2000 w 845633"/>
                    <a:gd name="connsiteY25" fmla="*/ 821577 h 999074"/>
                    <a:gd name="connsiteX26" fmla="*/ 714375 w 845633"/>
                    <a:gd name="connsiteY26" fmla="*/ 869202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14375 w 845633"/>
                    <a:gd name="connsiteY26" fmla="*/ 869202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57237 w 845633"/>
                    <a:gd name="connsiteY26" fmla="*/ 826339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57237 w 845633"/>
                    <a:gd name="connsiteY26" fmla="*/ 826339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73907 w 845633"/>
                    <a:gd name="connsiteY26" fmla="*/ 764428 h 999074"/>
                    <a:gd name="connsiteX27" fmla="*/ 757237 w 845633"/>
                    <a:gd name="connsiteY27" fmla="*/ 826339 h 999074"/>
                    <a:gd name="connsiteX28" fmla="*/ 695325 w 845633"/>
                    <a:gd name="connsiteY28" fmla="*/ 897777 h 999074"/>
                    <a:gd name="connsiteX29" fmla="*/ 685800 w 845633"/>
                    <a:gd name="connsiteY29" fmla="*/ 993027 h 999074"/>
                    <a:gd name="connsiteX30" fmla="*/ 619125 w 845633"/>
                    <a:gd name="connsiteY30" fmla="*/ 983502 h 999074"/>
                    <a:gd name="connsiteX31" fmla="*/ 590550 w 845633"/>
                    <a:gd name="connsiteY31" fmla="*/ 964452 h 999074"/>
                    <a:gd name="connsiteX32" fmla="*/ 361950 w 845633"/>
                    <a:gd name="connsiteY32" fmla="*/ 964452 h 999074"/>
                    <a:gd name="connsiteX33" fmla="*/ 266700 w 845633"/>
                    <a:gd name="connsiteY33" fmla="*/ 935877 h 999074"/>
                    <a:gd name="connsiteX34" fmla="*/ 190500 w 845633"/>
                    <a:gd name="connsiteY34" fmla="*/ 916827 h 999074"/>
                    <a:gd name="connsiteX35" fmla="*/ 104775 w 845633"/>
                    <a:gd name="connsiteY35" fmla="*/ 897777 h 999074"/>
                    <a:gd name="connsiteX36" fmla="*/ 76200 w 845633"/>
                    <a:gd name="connsiteY36" fmla="*/ 878727 h 999074"/>
                    <a:gd name="connsiteX37" fmla="*/ 76200 w 845633"/>
                    <a:gd name="connsiteY37" fmla="*/ 745377 h 999074"/>
                    <a:gd name="connsiteX38" fmla="*/ 47625 w 845633"/>
                    <a:gd name="connsiteY38" fmla="*/ 726327 h 999074"/>
                    <a:gd name="connsiteX39" fmla="*/ 19050 w 845633"/>
                    <a:gd name="connsiteY39" fmla="*/ 659652 h 999074"/>
                    <a:gd name="connsiteX40" fmla="*/ 0 w 845633"/>
                    <a:gd name="connsiteY40" fmla="*/ 602502 h 999074"/>
                    <a:gd name="connsiteX41" fmla="*/ 9525 w 845633"/>
                    <a:gd name="connsiteY41" fmla="*/ 459627 h 999074"/>
                    <a:gd name="connsiteX42" fmla="*/ 28575 w 845633"/>
                    <a:gd name="connsiteY42" fmla="*/ 431052 h 999074"/>
                    <a:gd name="connsiteX43" fmla="*/ 85725 w 845633"/>
                    <a:gd name="connsiteY43" fmla="*/ 383427 h 999074"/>
                    <a:gd name="connsiteX44" fmla="*/ 104775 w 845633"/>
                    <a:gd name="connsiteY44" fmla="*/ 354852 h 999074"/>
                    <a:gd name="connsiteX45" fmla="*/ 133350 w 845633"/>
                    <a:gd name="connsiteY45" fmla="*/ 335802 h 999074"/>
                    <a:gd name="connsiteX46" fmla="*/ 142875 w 845633"/>
                    <a:gd name="connsiteY46" fmla="*/ 297702 h 999074"/>
                    <a:gd name="connsiteX47" fmla="*/ 171450 w 845633"/>
                    <a:gd name="connsiteY47" fmla="*/ 288177 h 999074"/>
                    <a:gd name="connsiteX48" fmla="*/ 200025 w 845633"/>
                    <a:gd name="connsiteY48" fmla="*/ 269127 h 999074"/>
                    <a:gd name="connsiteX49" fmla="*/ 199722 w 845633"/>
                    <a:gd name="connsiteY49" fmla="*/ 74242 h 999074"/>
                    <a:gd name="connsiteX50" fmla="*/ 200025 w 845633"/>
                    <a:gd name="connsiteY50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59619 w 845633"/>
                    <a:gd name="connsiteY26" fmla="*/ 750140 h 999074"/>
                    <a:gd name="connsiteX27" fmla="*/ 757237 w 845633"/>
                    <a:gd name="connsiteY27" fmla="*/ 826339 h 999074"/>
                    <a:gd name="connsiteX28" fmla="*/ 695325 w 845633"/>
                    <a:gd name="connsiteY28" fmla="*/ 897777 h 999074"/>
                    <a:gd name="connsiteX29" fmla="*/ 685800 w 845633"/>
                    <a:gd name="connsiteY29" fmla="*/ 993027 h 999074"/>
                    <a:gd name="connsiteX30" fmla="*/ 619125 w 845633"/>
                    <a:gd name="connsiteY30" fmla="*/ 983502 h 999074"/>
                    <a:gd name="connsiteX31" fmla="*/ 590550 w 845633"/>
                    <a:gd name="connsiteY31" fmla="*/ 964452 h 999074"/>
                    <a:gd name="connsiteX32" fmla="*/ 361950 w 845633"/>
                    <a:gd name="connsiteY32" fmla="*/ 964452 h 999074"/>
                    <a:gd name="connsiteX33" fmla="*/ 266700 w 845633"/>
                    <a:gd name="connsiteY33" fmla="*/ 935877 h 999074"/>
                    <a:gd name="connsiteX34" fmla="*/ 190500 w 845633"/>
                    <a:gd name="connsiteY34" fmla="*/ 916827 h 999074"/>
                    <a:gd name="connsiteX35" fmla="*/ 104775 w 845633"/>
                    <a:gd name="connsiteY35" fmla="*/ 897777 h 999074"/>
                    <a:gd name="connsiteX36" fmla="*/ 76200 w 845633"/>
                    <a:gd name="connsiteY36" fmla="*/ 878727 h 999074"/>
                    <a:gd name="connsiteX37" fmla="*/ 76200 w 845633"/>
                    <a:gd name="connsiteY37" fmla="*/ 745377 h 999074"/>
                    <a:gd name="connsiteX38" fmla="*/ 47625 w 845633"/>
                    <a:gd name="connsiteY38" fmla="*/ 726327 h 999074"/>
                    <a:gd name="connsiteX39" fmla="*/ 19050 w 845633"/>
                    <a:gd name="connsiteY39" fmla="*/ 659652 h 999074"/>
                    <a:gd name="connsiteX40" fmla="*/ 0 w 845633"/>
                    <a:gd name="connsiteY40" fmla="*/ 602502 h 999074"/>
                    <a:gd name="connsiteX41" fmla="*/ 9525 w 845633"/>
                    <a:gd name="connsiteY41" fmla="*/ 459627 h 999074"/>
                    <a:gd name="connsiteX42" fmla="*/ 28575 w 845633"/>
                    <a:gd name="connsiteY42" fmla="*/ 431052 h 999074"/>
                    <a:gd name="connsiteX43" fmla="*/ 85725 w 845633"/>
                    <a:gd name="connsiteY43" fmla="*/ 383427 h 999074"/>
                    <a:gd name="connsiteX44" fmla="*/ 104775 w 845633"/>
                    <a:gd name="connsiteY44" fmla="*/ 354852 h 999074"/>
                    <a:gd name="connsiteX45" fmla="*/ 133350 w 845633"/>
                    <a:gd name="connsiteY45" fmla="*/ 335802 h 999074"/>
                    <a:gd name="connsiteX46" fmla="*/ 142875 w 845633"/>
                    <a:gd name="connsiteY46" fmla="*/ 297702 h 999074"/>
                    <a:gd name="connsiteX47" fmla="*/ 171450 w 845633"/>
                    <a:gd name="connsiteY47" fmla="*/ 288177 h 999074"/>
                    <a:gd name="connsiteX48" fmla="*/ 200025 w 845633"/>
                    <a:gd name="connsiteY48" fmla="*/ 269127 h 999074"/>
                    <a:gd name="connsiteX49" fmla="*/ 199722 w 845633"/>
                    <a:gd name="connsiteY49" fmla="*/ 74242 h 999074"/>
                    <a:gd name="connsiteX50" fmla="*/ 200025 w 845633"/>
                    <a:gd name="connsiteY50" fmla="*/ 78627 h 999074"/>
                    <a:gd name="connsiteX0" fmla="*/ 200025 w 840910"/>
                    <a:gd name="connsiteY0" fmla="*/ 78627 h 999074"/>
                    <a:gd name="connsiteX1" fmla="*/ 228600 w 840910"/>
                    <a:gd name="connsiteY1" fmla="*/ 192927 h 999074"/>
                    <a:gd name="connsiteX2" fmla="*/ 259557 w 840910"/>
                    <a:gd name="connsiteY2" fmla="*/ 235790 h 999074"/>
                    <a:gd name="connsiteX3" fmla="*/ 261937 w 840910"/>
                    <a:gd name="connsiteY3" fmla="*/ 166734 h 999074"/>
                    <a:gd name="connsiteX4" fmla="*/ 333375 w 840910"/>
                    <a:gd name="connsiteY4" fmla="*/ 195308 h 999074"/>
                    <a:gd name="connsiteX5" fmla="*/ 409575 w 840910"/>
                    <a:gd name="connsiteY5" fmla="*/ 183402 h 999074"/>
                    <a:gd name="connsiteX6" fmla="*/ 476251 w 840910"/>
                    <a:gd name="connsiteY6" fmla="*/ 204833 h 999074"/>
                    <a:gd name="connsiteX7" fmla="*/ 535780 w 840910"/>
                    <a:gd name="connsiteY7" fmla="*/ 46 h 999074"/>
                    <a:gd name="connsiteX8" fmla="*/ 507206 w 840910"/>
                    <a:gd name="connsiteY8" fmla="*/ 223883 h 999074"/>
                    <a:gd name="connsiteX9" fmla="*/ 557212 w 840910"/>
                    <a:gd name="connsiteY9" fmla="*/ 183401 h 999074"/>
                    <a:gd name="connsiteX10" fmla="*/ 547687 w 840910"/>
                    <a:gd name="connsiteY10" fmla="*/ 245316 h 999074"/>
                    <a:gd name="connsiteX11" fmla="*/ 600076 w 840910"/>
                    <a:gd name="connsiteY11" fmla="*/ 269127 h 999074"/>
                    <a:gd name="connsiteX12" fmla="*/ 669131 w 840910"/>
                    <a:gd name="connsiteY12" fmla="*/ 202452 h 999074"/>
                    <a:gd name="connsiteX13" fmla="*/ 635794 w 840910"/>
                    <a:gd name="connsiteY13" fmla="*/ 283416 h 999074"/>
                    <a:gd name="connsiteX14" fmla="*/ 676276 w 840910"/>
                    <a:gd name="connsiteY14" fmla="*/ 276272 h 999074"/>
                    <a:gd name="connsiteX15" fmla="*/ 676275 w 840910"/>
                    <a:gd name="connsiteY15" fmla="*/ 321516 h 999074"/>
                    <a:gd name="connsiteX16" fmla="*/ 716755 w 840910"/>
                    <a:gd name="connsiteY16" fmla="*/ 323897 h 999074"/>
                    <a:gd name="connsiteX17" fmla="*/ 766763 w 840910"/>
                    <a:gd name="connsiteY17" fmla="*/ 359615 h 999074"/>
                    <a:gd name="connsiteX18" fmla="*/ 766762 w 840910"/>
                    <a:gd name="connsiteY18" fmla="*/ 409621 h 999074"/>
                    <a:gd name="connsiteX19" fmla="*/ 776288 w 840910"/>
                    <a:gd name="connsiteY19" fmla="*/ 495346 h 999074"/>
                    <a:gd name="connsiteX20" fmla="*/ 831057 w 840910"/>
                    <a:gd name="connsiteY20" fmla="*/ 504871 h 999074"/>
                    <a:gd name="connsiteX21" fmla="*/ 792956 w 840910"/>
                    <a:gd name="connsiteY21" fmla="*/ 545352 h 999074"/>
                    <a:gd name="connsiteX22" fmla="*/ 840581 w 840910"/>
                    <a:gd name="connsiteY22" fmla="*/ 588214 h 999074"/>
                    <a:gd name="connsiteX23" fmla="*/ 814388 w 840910"/>
                    <a:gd name="connsiteY23" fmla="*/ 619171 h 999074"/>
                    <a:gd name="connsiteX24" fmla="*/ 821531 w 840910"/>
                    <a:gd name="connsiteY24" fmla="*/ 659652 h 999074"/>
                    <a:gd name="connsiteX25" fmla="*/ 769143 w 840910"/>
                    <a:gd name="connsiteY25" fmla="*/ 697752 h 999074"/>
                    <a:gd name="connsiteX26" fmla="*/ 759619 w 840910"/>
                    <a:gd name="connsiteY26" fmla="*/ 750140 h 999074"/>
                    <a:gd name="connsiteX27" fmla="*/ 757237 w 840910"/>
                    <a:gd name="connsiteY27" fmla="*/ 826339 h 999074"/>
                    <a:gd name="connsiteX28" fmla="*/ 695325 w 840910"/>
                    <a:gd name="connsiteY28" fmla="*/ 897777 h 999074"/>
                    <a:gd name="connsiteX29" fmla="*/ 685800 w 840910"/>
                    <a:gd name="connsiteY29" fmla="*/ 993027 h 999074"/>
                    <a:gd name="connsiteX30" fmla="*/ 619125 w 840910"/>
                    <a:gd name="connsiteY30" fmla="*/ 983502 h 999074"/>
                    <a:gd name="connsiteX31" fmla="*/ 590550 w 840910"/>
                    <a:gd name="connsiteY31" fmla="*/ 964452 h 999074"/>
                    <a:gd name="connsiteX32" fmla="*/ 361950 w 840910"/>
                    <a:gd name="connsiteY32" fmla="*/ 964452 h 999074"/>
                    <a:gd name="connsiteX33" fmla="*/ 266700 w 840910"/>
                    <a:gd name="connsiteY33" fmla="*/ 935877 h 999074"/>
                    <a:gd name="connsiteX34" fmla="*/ 190500 w 840910"/>
                    <a:gd name="connsiteY34" fmla="*/ 916827 h 999074"/>
                    <a:gd name="connsiteX35" fmla="*/ 104775 w 840910"/>
                    <a:gd name="connsiteY35" fmla="*/ 897777 h 999074"/>
                    <a:gd name="connsiteX36" fmla="*/ 76200 w 840910"/>
                    <a:gd name="connsiteY36" fmla="*/ 878727 h 999074"/>
                    <a:gd name="connsiteX37" fmla="*/ 76200 w 840910"/>
                    <a:gd name="connsiteY37" fmla="*/ 745377 h 999074"/>
                    <a:gd name="connsiteX38" fmla="*/ 47625 w 840910"/>
                    <a:gd name="connsiteY38" fmla="*/ 726327 h 999074"/>
                    <a:gd name="connsiteX39" fmla="*/ 19050 w 840910"/>
                    <a:gd name="connsiteY39" fmla="*/ 659652 h 999074"/>
                    <a:gd name="connsiteX40" fmla="*/ 0 w 840910"/>
                    <a:gd name="connsiteY40" fmla="*/ 602502 h 999074"/>
                    <a:gd name="connsiteX41" fmla="*/ 9525 w 840910"/>
                    <a:gd name="connsiteY41" fmla="*/ 459627 h 999074"/>
                    <a:gd name="connsiteX42" fmla="*/ 28575 w 840910"/>
                    <a:gd name="connsiteY42" fmla="*/ 431052 h 999074"/>
                    <a:gd name="connsiteX43" fmla="*/ 85725 w 840910"/>
                    <a:gd name="connsiteY43" fmla="*/ 383427 h 999074"/>
                    <a:gd name="connsiteX44" fmla="*/ 104775 w 840910"/>
                    <a:gd name="connsiteY44" fmla="*/ 354852 h 999074"/>
                    <a:gd name="connsiteX45" fmla="*/ 133350 w 840910"/>
                    <a:gd name="connsiteY45" fmla="*/ 335802 h 999074"/>
                    <a:gd name="connsiteX46" fmla="*/ 142875 w 840910"/>
                    <a:gd name="connsiteY46" fmla="*/ 297702 h 999074"/>
                    <a:gd name="connsiteX47" fmla="*/ 171450 w 840910"/>
                    <a:gd name="connsiteY47" fmla="*/ 288177 h 999074"/>
                    <a:gd name="connsiteX48" fmla="*/ 200025 w 840910"/>
                    <a:gd name="connsiteY48" fmla="*/ 269127 h 999074"/>
                    <a:gd name="connsiteX49" fmla="*/ 199722 w 840910"/>
                    <a:gd name="connsiteY49" fmla="*/ 74242 h 999074"/>
                    <a:gd name="connsiteX50" fmla="*/ 200025 w 840910"/>
                    <a:gd name="connsiteY50" fmla="*/ 78627 h 999074"/>
                    <a:gd name="connsiteX0" fmla="*/ 200025 w 840910"/>
                    <a:gd name="connsiteY0" fmla="*/ 78627 h 999074"/>
                    <a:gd name="connsiteX1" fmla="*/ 228600 w 840910"/>
                    <a:gd name="connsiteY1" fmla="*/ 192927 h 999074"/>
                    <a:gd name="connsiteX2" fmla="*/ 259557 w 840910"/>
                    <a:gd name="connsiteY2" fmla="*/ 235790 h 999074"/>
                    <a:gd name="connsiteX3" fmla="*/ 261937 w 840910"/>
                    <a:gd name="connsiteY3" fmla="*/ 166734 h 999074"/>
                    <a:gd name="connsiteX4" fmla="*/ 333375 w 840910"/>
                    <a:gd name="connsiteY4" fmla="*/ 195308 h 999074"/>
                    <a:gd name="connsiteX5" fmla="*/ 409575 w 840910"/>
                    <a:gd name="connsiteY5" fmla="*/ 183402 h 999074"/>
                    <a:gd name="connsiteX6" fmla="*/ 476251 w 840910"/>
                    <a:gd name="connsiteY6" fmla="*/ 204833 h 999074"/>
                    <a:gd name="connsiteX7" fmla="*/ 535780 w 840910"/>
                    <a:gd name="connsiteY7" fmla="*/ 46 h 999074"/>
                    <a:gd name="connsiteX8" fmla="*/ 507206 w 840910"/>
                    <a:gd name="connsiteY8" fmla="*/ 223883 h 999074"/>
                    <a:gd name="connsiteX9" fmla="*/ 557212 w 840910"/>
                    <a:gd name="connsiteY9" fmla="*/ 183401 h 999074"/>
                    <a:gd name="connsiteX10" fmla="*/ 547687 w 840910"/>
                    <a:gd name="connsiteY10" fmla="*/ 245316 h 999074"/>
                    <a:gd name="connsiteX11" fmla="*/ 600076 w 840910"/>
                    <a:gd name="connsiteY11" fmla="*/ 269127 h 999074"/>
                    <a:gd name="connsiteX12" fmla="*/ 669131 w 840910"/>
                    <a:gd name="connsiteY12" fmla="*/ 202452 h 999074"/>
                    <a:gd name="connsiteX13" fmla="*/ 635794 w 840910"/>
                    <a:gd name="connsiteY13" fmla="*/ 283416 h 999074"/>
                    <a:gd name="connsiteX14" fmla="*/ 676276 w 840910"/>
                    <a:gd name="connsiteY14" fmla="*/ 276272 h 999074"/>
                    <a:gd name="connsiteX15" fmla="*/ 676275 w 840910"/>
                    <a:gd name="connsiteY15" fmla="*/ 321516 h 999074"/>
                    <a:gd name="connsiteX16" fmla="*/ 716755 w 840910"/>
                    <a:gd name="connsiteY16" fmla="*/ 323897 h 999074"/>
                    <a:gd name="connsiteX17" fmla="*/ 766763 w 840910"/>
                    <a:gd name="connsiteY17" fmla="*/ 359615 h 999074"/>
                    <a:gd name="connsiteX18" fmla="*/ 766762 w 840910"/>
                    <a:gd name="connsiteY18" fmla="*/ 409621 h 999074"/>
                    <a:gd name="connsiteX19" fmla="*/ 776288 w 840910"/>
                    <a:gd name="connsiteY19" fmla="*/ 495346 h 999074"/>
                    <a:gd name="connsiteX20" fmla="*/ 831057 w 840910"/>
                    <a:gd name="connsiteY20" fmla="*/ 504871 h 999074"/>
                    <a:gd name="connsiteX21" fmla="*/ 792956 w 840910"/>
                    <a:gd name="connsiteY21" fmla="*/ 545352 h 999074"/>
                    <a:gd name="connsiteX22" fmla="*/ 840581 w 840910"/>
                    <a:gd name="connsiteY22" fmla="*/ 588214 h 999074"/>
                    <a:gd name="connsiteX23" fmla="*/ 814388 w 840910"/>
                    <a:gd name="connsiteY23" fmla="*/ 619171 h 999074"/>
                    <a:gd name="connsiteX24" fmla="*/ 821531 w 840910"/>
                    <a:gd name="connsiteY24" fmla="*/ 659652 h 999074"/>
                    <a:gd name="connsiteX25" fmla="*/ 766761 w 840910"/>
                    <a:gd name="connsiteY25" fmla="*/ 695371 h 999074"/>
                    <a:gd name="connsiteX26" fmla="*/ 759619 w 840910"/>
                    <a:gd name="connsiteY26" fmla="*/ 750140 h 999074"/>
                    <a:gd name="connsiteX27" fmla="*/ 757237 w 840910"/>
                    <a:gd name="connsiteY27" fmla="*/ 826339 h 999074"/>
                    <a:gd name="connsiteX28" fmla="*/ 695325 w 840910"/>
                    <a:gd name="connsiteY28" fmla="*/ 897777 h 999074"/>
                    <a:gd name="connsiteX29" fmla="*/ 685800 w 840910"/>
                    <a:gd name="connsiteY29" fmla="*/ 993027 h 999074"/>
                    <a:gd name="connsiteX30" fmla="*/ 619125 w 840910"/>
                    <a:gd name="connsiteY30" fmla="*/ 983502 h 999074"/>
                    <a:gd name="connsiteX31" fmla="*/ 590550 w 840910"/>
                    <a:gd name="connsiteY31" fmla="*/ 964452 h 999074"/>
                    <a:gd name="connsiteX32" fmla="*/ 361950 w 840910"/>
                    <a:gd name="connsiteY32" fmla="*/ 964452 h 999074"/>
                    <a:gd name="connsiteX33" fmla="*/ 266700 w 840910"/>
                    <a:gd name="connsiteY33" fmla="*/ 935877 h 999074"/>
                    <a:gd name="connsiteX34" fmla="*/ 190500 w 840910"/>
                    <a:gd name="connsiteY34" fmla="*/ 916827 h 999074"/>
                    <a:gd name="connsiteX35" fmla="*/ 104775 w 840910"/>
                    <a:gd name="connsiteY35" fmla="*/ 897777 h 999074"/>
                    <a:gd name="connsiteX36" fmla="*/ 76200 w 840910"/>
                    <a:gd name="connsiteY36" fmla="*/ 878727 h 999074"/>
                    <a:gd name="connsiteX37" fmla="*/ 76200 w 840910"/>
                    <a:gd name="connsiteY37" fmla="*/ 745377 h 999074"/>
                    <a:gd name="connsiteX38" fmla="*/ 47625 w 840910"/>
                    <a:gd name="connsiteY38" fmla="*/ 726327 h 999074"/>
                    <a:gd name="connsiteX39" fmla="*/ 19050 w 840910"/>
                    <a:gd name="connsiteY39" fmla="*/ 659652 h 999074"/>
                    <a:gd name="connsiteX40" fmla="*/ 0 w 840910"/>
                    <a:gd name="connsiteY40" fmla="*/ 602502 h 999074"/>
                    <a:gd name="connsiteX41" fmla="*/ 9525 w 840910"/>
                    <a:gd name="connsiteY41" fmla="*/ 459627 h 999074"/>
                    <a:gd name="connsiteX42" fmla="*/ 28575 w 840910"/>
                    <a:gd name="connsiteY42" fmla="*/ 431052 h 999074"/>
                    <a:gd name="connsiteX43" fmla="*/ 85725 w 840910"/>
                    <a:gd name="connsiteY43" fmla="*/ 383427 h 999074"/>
                    <a:gd name="connsiteX44" fmla="*/ 104775 w 840910"/>
                    <a:gd name="connsiteY44" fmla="*/ 354852 h 999074"/>
                    <a:gd name="connsiteX45" fmla="*/ 133350 w 840910"/>
                    <a:gd name="connsiteY45" fmla="*/ 335802 h 999074"/>
                    <a:gd name="connsiteX46" fmla="*/ 142875 w 840910"/>
                    <a:gd name="connsiteY46" fmla="*/ 297702 h 999074"/>
                    <a:gd name="connsiteX47" fmla="*/ 171450 w 840910"/>
                    <a:gd name="connsiteY47" fmla="*/ 288177 h 999074"/>
                    <a:gd name="connsiteX48" fmla="*/ 200025 w 840910"/>
                    <a:gd name="connsiteY48" fmla="*/ 269127 h 999074"/>
                    <a:gd name="connsiteX49" fmla="*/ 199722 w 840910"/>
                    <a:gd name="connsiteY49" fmla="*/ 74242 h 999074"/>
                    <a:gd name="connsiteX50" fmla="*/ 200025 w 840910"/>
                    <a:gd name="connsiteY50" fmla="*/ 78627 h 999074"/>
                    <a:gd name="connsiteX0" fmla="*/ 200025 w 840910"/>
                    <a:gd name="connsiteY0" fmla="*/ 78627 h 999074"/>
                    <a:gd name="connsiteX1" fmla="*/ 228600 w 840910"/>
                    <a:gd name="connsiteY1" fmla="*/ 192927 h 999074"/>
                    <a:gd name="connsiteX2" fmla="*/ 259557 w 840910"/>
                    <a:gd name="connsiteY2" fmla="*/ 235790 h 999074"/>
                    <a:gd name="connsiteX3" fmla="*/ 261937 w 840910"/>
                    <a:gd name="connsiteY3" fmla="*/ 166734 h 999074"/>
                    <a:gd name="connsiteX4" fmla="*/ 333375 w 840910"/>
                    <a:gd name="connsiteY4" fmla="*/ 195308 h 999074"/>
                    <a:gd name="connsiteX5" fmla="*/ 409575 w 840910"/>
                    <a:gd name="connsiteY5" fmla="*/ 183402 h 999074"/>
                    <a:gd name="connsiteX6" fmla="*/ 476251 w 840910"/>
                    <a:gd name="connsiteY6" fmla="*/ 204833 h 999074"/>
                    <a:gd name="connsiteX7" fmla="*/ 535780 w 840910"/>
                    <a:gd name="connsiteY7" fmla="*/ 46 h 999074"/>
                    <a:gd name="connsiteX8" fmla="*/ 507206 w 840910"/>
                    <a:gd name="connsiteY8" fmla="*/ 223883 h 999074"/>
                    <a:gd name="connsiteX9" fmla="*/ 557212 w 840910"/>
                    <a:gd name="connsiteY9" fmla="*/ 183401 h 999074"/>
                    <a:gd name="connsiteX10" fmla="*/ 547687 w 840910"/>
                    <a:gd name="connsiteY10" fmla="*/ 245316 h 999074"/>
                    <a:gd name="connsiteX11" fmla="*/ 600076 w 840910"/>
                    <a:gd name="connsiteY11" fmla="*/ 269127 h 999074"/>
                    <a:gd name="connsiteX12" fmla="*/ 669131 w 840910"/>
                    <a:gd name="connsiteY12" fmla="*/ 202452 h 999074"/>
                    <a:gd name="connsiteX13" fmla="*/ 635794 w 840910"/>
                    <a:gd name="connsiteY13" fmla="*/ 283416 h 999074"/>
                    <a:gd name="connsiteX14" fmla="*/ 676276 w 840910"/>
                    <a:gd name="connsiteY14" fmla="*/ 276272 h 999074"/>
                    <a:gd name="connsiteX15" fmla="*/ 676275 w 840910"/>
                    <a:gd name="connsiteY15" fmla="*/ 321516 h 999074"/>
                    <a:gd name="connsiteX16" fmla="*/ 716755 w 840910"/>
                    <a:gd name="connsiteY16" fmla="*/ 323897 h 999074"/>
                    <a:gd name="connsiteX17" fmla="*/ 766763 w 840910"/>
                    <a:gd name="connsiteY17" fmla="*/ 359615 h 999074"/>
                    <a:gd name="connsiteX18" fmla="*/ 766762 w 840910"/>
                    <a:gd name="connsiteY18" fmla="*/ 409621 h 999074"/>
                    <a:gd name="connsiteX19" fmla="*/ 776288 w 840910"/>
                    <a:gd name="connsiteY19" fmla="*/ 495346 h 999074"/>
                    <a:gd name="connsiteX20" fmla="*/ 831057 w 840910"/>
                    <a:gd name="connsiteY20" fmla="*/ 504871 h 999074"/>
                    <a:gd name="connsiteX21" fmla="*/ 792956 w 840910"/>
                    <a:gd name="connsiteY21" fmla="*/ 545352 h 999074"/>
                    <a:gd name="connsiteX22" fmla="*/ 840581 w 840910"/>
                    <a:gd name="connsiteY22" fmla="*/ 588214 h 999074"/>
                    <a:gd name="connsiteX23" fmla="*/ 814388 w 840910"/>
                    <a:gd name="connsiteY23" fmla="*/ 619171 h 999074"/>
                    <a:gd name="connsiteX24" fmla="*/ 821531 w 840910"/>
                    <a:gd name="connsiteY24" fmla="*/ 659652 h 999074"/>
                    <a:gd name="connsiteX25" fmla="*/ 766761 w 840910"/>
                    <a:gd name="connsiteY25" fmla="*/ 695371 h 999074"/>
                    <a:gd name="connsiteX26" fmla="*/ 759619 w 840910"/>
                    <a:gd name="connsiteY26" fmla="*/ 750140 h 999074"/>
                    <a:gd name="connsiteX27" fmla="*/ 757237 w 840910"/>
                    <a:gd name="connsiteY27" fmla="*/ 826339 h 999074"/>
                    <a:gd name="connsiteX28" fmla="*/ 695325 w 840910"/>
                    <a:gd name="connsiteY28" fmla="*/ 897777 h 999074"/>
                    <a:gd name="connsiteX29" fmla="*/ 685800 w 840910"/>
                    <a:gd name="connsiteY29" fmla="*/ 993027 h 999074"/>
                    <a:gd name="connsiteX30" fmla="*/ 619125 w 840910"/>
                    <a:gd name="connsiteY30" fmla="*/ 983502 h 999074"/>
                    <a:gd name="connsiteX31" fmla="*/ 590550 w 840910"/>
                    <a:gd name="connsiteY31" fmla="*/ 964452 h 999074"/>
                    <a:gd name="connsiteX32" fmla="*/ 361950 w 840910"/>
                    <a:gd name="connsiteY32" fmla="*/ 964452 h 999074"/>
                    <a:gd name="connsiteX33" fmla="*/ 266700 w 840910"/>
                    <a:gd name="connsiteY33" fmla="*/ 935877 h 999074"/>
                    <a:gd name="connsiteX34" fmla="*/ 190500 w 840910"/>
                    <a:gd name="connsiteY34" fmla="*/ 916827 h 999074"/>
                    <a:gd name="connsiteX35" fmla="*/ 104775 w 840910"/>
                    <a:gd name="connsiteY35" fmla="*/ 897777 h 999074"/>
                    <a:gd name="connsiteX36" fmla="*/ 76200 w 840910"/>
                    <a:gd name="connsiteY36" fmla="*/ 878727 h 999074"/>
                    <a:gd name="connsiteX37" fmla="*/ 76200 w 840910"/>
                    <a:gd name="connsiteY37" fmla="*/ 745377 h 999074"/>
                    <a:gd name="connsiteX38" fmla="*/ 47625 w 840910"/>
                    <a:gd name="connsiteY38" fmla="*/ 726327 h 999074"/>
                    <a:gd name="connsiteX39" fmla="*/ 19050 w 840910"/>
                    <a:gd name="connsiteY39" fmla="*/ 659652 h 999074"/>
                    <a:gd name="connsiteX40" fmla="*/ 0 w 840910"/>
                    <a:gd name="connsiteY40" fmla="*/ 602502 h 999074"/>
                    <a:gd name="connsiteX41" fmla="*/ 9525 w 840910"/>
                    <a:gd name="connsiteY41" fmla="*/ 459627 h 999074"/>
                    <a:gd name="connsiteX42" fmla="*/ 28575 w 840910"/>
                    <a:gd name="connsiteY42" fmla="*/ 431052 h 999074"/>
                    <a:gd name="connsiteX43" fmla="*/ 85725 w 840910"/>
                    <a:gd name="connsiteY43" fmla="*/ 383427 h 999074"/>
                    <a:gd name="connsiteX44" fmla="*/ 104775 w 840910"/>
                    <a:gd name="connsiteY44" fmla="*/ 354852 h 999074"/>
                    <a:gd name="connsiteX45" fmla="*/ 133350 w 840910"/>
                    <a:gd name="connsiteY45" fmla="*/ 335802 h 999074"/>
                    <a:gd name="connsiteX46" fmla="*/ 142875 w 840910"/>
                    <a:gd name="connsiteY46" fmla="*/ 297702 h 999074"/>
                    <a:gd name="connsiteX47" fmla="*/ 171450 w 840910"/>
                    <a:gd name="connsiteY47" fmla="*/ 288177 h 999074"/>
                    <a:gd name="connsiteX48" fmla="*/ 200025 w 840910"/>
                    <a:gd name="connsiteY48" fmla="*/ 269127 h 999074"/>
                    <a:gd name="connsiteX49" fmla="*/ 199722 w 840910"/>
                    <a:gd name="connsiteY49" fmla="*/ 74242 h 999074"/>
                    <a:gd name="connsiteX50" fmla="*/ 200025 w 840910"/>
                    <a:gd name="connsiteY50" fmla="*/ 78627 h 999074"/>
                    <a:gd name="connsiteX0" fmla="*/ 200025 w 1157296"/>
                    <a:gd name="connsiteY0" fmla="*/ 78627 h 999074"/>
                    <a:gd name="connsiteX1" fmla="*/ 228600 w 1157296"/>
                    <a:gd name="connsiteY1" fmla="*/ 192927 h 999074"/>
                    <a:gd name="connsiteX2" fmla="*/ 259557 w 1157296"/>
                    <a:gd name="connsiteY2" fmla="*/ 235790 h 999074"/>
                    <a:gd name="connsiteX3" fmla="*/ 261937 w 1157296"/>
                    <a:gd name="connsiteY3" fmla="*/ 166734 h 999074"/>
                    <a:gd name="connsiteX4" fmla="*/ 333375 w 1157296"/>
                    <a:gd name="connsiteY4" fmla="*/ 195308 h 999074"/>
                    <a:gd name="connsiteX5" fmla="*/ 409575 w 1157296"/>
                    <a:gd name="connsiteY5" fmla="*/ 183402 h 999074"/>
                    <a:gd name="connsiteX6" fmla="*/ 476251 w 1157296"/>
                    <a:gd name="connsiteY6" fmla="*/ 204833 h 999074"/>
                    <a:gd name="connsiteX7" fmla="*/ 535780 w 1157296"/>
                    <a:gd name="connsiteY7" fmla="*/ 46 h 999074"/>
                    <a:gd name="connsiteX8" fmla="*/ 507206 w 1157296"/>
                    <a:gd name="connsiteY8" fmla="*/ 223883 h 999074"/>
                    <a:gd name="connsiteX9" fmla="*/ 557212 w 1157296"/>
                    <a:gd name="connsiteY9" fmla="*/ 183401 h 999074"/>
                    <a:gd name="connsiteX10" fmla="*/ 547687 w 1157296"/>
                    <a:gd name="connsiteY10" fmla="*/ 245316 h 999074"/>
                    <a:gd name="connsiteX11" fmla="*/ 600076 w 1157296"/>
                    <a:gd name="connsiteY11" fmla="*/ 269127 h 999074"/>
                    <a:gd name="connsiteX12" fmla="*/ 669131 w 1157296"/>
                    <a:gd name="connsiteY12" fmla="*/ 202452 h 999074"/>
                    <a:gd name="connsiteX13" fmla="*/ 635794 w 1157296"/>
                    <a:gd name="connsiteY13" fmla="*/ 283416 h 999074"/>
                    <a:gd name="connsiteX14" fmla="*/ 676276 w 1157296"/>
                    <a:gd name="connsiteY14" fmla="*/ 276272 h 999074"/>
                    <a:gd name="connsiteX15" fmla="*/ 676275 w 1157296"/>
                    <a:gd name="connsiteY15" fmla="*/ 321516 h 999074"/>
                    <a:gd name="connsiteX16" fmla="*/ 716755 w 1157296"/>
                    <a:gd name="connsiteY16" fmla="*/ 323897 h 999074"/>
                    <a:gd name="connsiteX17" fmla="*/ 766763 w 1157296"/>
                    <a:gd name="connsiteY17" fmla="*/ 359615 h 999074"/>
                    <a:gd name="connsiteX18" fmla="*/ 766762 w 1157296"/>
                    <a:gd name="connsiteY18" fmla="*/ 409621 h 999074"/>
                    <a:gd name="connsiteX19" fmla="*/ 776288 w 1157296"/>
                    <a:gd name="connsiteY19" fmla="*/ 495346 h 999074"/>
                    <a:gd name="connsiteX20" fmla="*/ 831057 w 1157296"/>
                    <a:gd name="connsiteY20" fmla="*/ 504871 h 999074"/>
                    <a:gd name="connsiteX21" fmla="*/ 792956 w 1157296"/>
                    <a:gd name="connsiteY21" fmla="*/ 545352 h 999074"/>
                    <a:gd name="connsiteX22" fmla="*/ 840581 w 1157296"/>
                    <a:gd name="connsiteY22" fmla="*/ 588214 h 999074"/>
                    <a:gd name="connsiteX23" fmla="*/ 814388 w 1157296"/>
                    <a:gd name="connsiteY23" fmla="*/ 619171 h 999074"/>
                    <a:gd name="connsiteX24" fmla="*/ 821531 w 1157296"/>
                    <a:gd name="connsiteY24" fmla="*/ 659652 h 999074"/>
                    <a:gd name="connsiteX25" fmla="*/ 766761 w 1157296"/>
                    <a:gd name="connsiteY25" fmla="*/ 695371 h 999074"/>
                    <a:gd name="connsiteX26" fmla="*/ 1157288 w 1157296"/>
                    <a:gd name="connsiteY26" fmla="*/ 812052 h 999074"/>
                    <a:gd name="connsiteX27" fmla="*/ 757237 w 1157296"/>
                    <a:gd name="connsiteY27" fmla="*/ 826339 h 999074"/>
                    <a:gd name="connsiteX28" fmla="*/ 695325 w 1157296"/>
                    <a:gd name="connsiteY28" fmla="*/ 897777 h 999074"/>
                    <a:gd name="connsiteX29" fmla="*/ 685800 w 1157296"/>
                    <a:gd name="connsiteY29" fmla="*/ 993027 h 999074"/>
                    <a:gd name="connsiteX30" fmla="*/ 619125 w 1157296"/>
                    <a:gd name="connsiteY30" fmla="*/ 983502 h 999074"/>
                    <a:gd name="connsiteX31" fmla="*/ 590550 w 1157296"/>
                    <a:gd name="connsiteY31" fmla="*/ 964452 h 999074"/>
                    <a:gd name="connsiteX32" fmla="*/ 361950 w 1157296"/>
                    <a:gd name="connsiteY32" fmla="*/ 964452 h 999074"/>
                    <a:gd name="connsiteX33" fmla="*/ 266700 w 1157296"/>
                    <a:gd name="connsiteY33" fmla="*/ 935877 h 999074"/>
                    <a:gd name="connsiteX34" fmla="*/ 190500 w 1157296"/>
                    <a:gd name="connsiteY34" fmla="*/ 916827 h 999074"/>
                    <a:gd name="connsiteX35" fmla="*/ 104775 w 1157296"/>
                    <a:gd name="connsiteY35" fmla="*/ 897777 h 999074"/>
                    <a:gd name="connsiteX36" fmla="*/ 76200 w 1157296"/>
                    <a:gd name="connsiteY36" fmla="*/ 878727 h 999074"/>
                    <a:gd name="connsiteX37" fmla="*/ 76200 w 1157296"/>
                    <a:gd name="connsiteY37" fmla="*/ 745377 h 999074"/>
                    <a:gd name="connsiteX38" fmla="*/ 47625 w 1157296"/>
                    <a:gd name="connsiteY38" fmla="*/ 726327 h 999074"/>
                    <a:gd name="connsiteX39" fmla="*/ 19050 w 1157296"/>
                    <a:gd name="connsiteY39" fmla="*/ 659652 h 999074"/>
                    <a:gd name="connsiteX40" fmla="*/ 0 w 1157296"/>
                    <a:gd name="connsiteY40" fmla="*/ 602502 h 999074"/>
                    <a:gd name="connsiteX41" fmla="*/ 9525 w 1157296"/>
                    <a:gd name="connsiteY41" fmla="*/ 459627 h 999074"/>
                    <a:gd name="connsiteX42" fmla="*/ 28575 w 1157296"/>
                    <a:gd name="connsiteY42" fmla="*/ 431052 h 999074"/>
                    <a:gd name="connsiteX43" fmla="*/ 85725 w 1157296"/>
                    <a:gd name="connsiteY43" fmla="*/ 383427 h 999074"/>
                    <a:gd name="connsiteX44" fmla="*/ 104775 w 1157296"/>
                    <a:gd name="connsiteY44" fmla="*/ 354852 h 999074"/>
                    <a:gd name="connsiteX45" fmla="*/ 133350 w 1157296"/>
                    <a:gd name="connsiteY45" fmla="*/ 335802 h 999074"/>
                    <a:gd name="connsiteX46" fmla="*/ 142875 w 1157296"/>
                    <a:gd name="connsiteY46" fmla="*/ 297702 h 999074"/>
                    <a:gd name="connsiteX47" fmla="*/ 171450 w 1157296"/>
                    <a:gd name="connsiteY47" fmla="*/ 288177 h 999074"/>
                    <a:gd name="connsiteX48" fmla="*/ 200025 w 1157296"/>
                    <a:gd name="connsiteY48" fmla="*/ 269127 h 999074"/>
                    <a:gd name="connsiteX49" fmla="*/ 199722 w 1157296"/>
                    <a:gd name="connsiteY49" fmla="*/ 74242 h 999074"/>
                    <a:gd name="connsiteX50" fmla="*/ 200025 w 1157296"/>
                    <a:gd name="connsiteY50" fmla="*/ 78627 h 999074"/>
                    <a:gd name="connsiteX0" fmla="*/ 200025 w 1157418"/>
                    <a:gd name="connsiteY0" fmla="*/ 78627 h 999074"/>
                    <a:gd name="connsiteX1" fmla="*/ 228600 w 1157418"/>
                    <a:gd name="connsiteY1" fmla="*/ 192927 h 999074"/>
                    <a:gd name="connsiteX2" fmla="*/ 259557 w 1157418"/>
                    <a:gd name="connsiteY2" fmla="*/ 235790 h 999074"/>
                    <a:gd name="connsiteX3" fmla="*/ 261937 w 1157418"/>
                    <a:gd name="connsiteY3" fmla="*/ 166734 h 999074"/>
                    <a:gd name="connsiteX4" fmla="*/ 333375 w 1157418"/>
                    <a:gd name="connsiteY4" fmla="*/ 195308 h 999074"/>
                    <a:gd name="connsiteX5" fmla="*/ 409575 w 1157418"/>
                    <a:gd name="connsiteY5" fmla="*/ 183402 h 999074"/>
                    <a:gd name="connsiteX6" fmla="*/ 476251 w 1157418"/>
                    <a:gd name="connsiteY6" fmla="*/ 204833 h 999074"/>
                    <a:gd name="connsiteX7" fmla="*/ 535780 w 1157418"/>
                    <a:gd name="connsiteY7" fmla="*/ 46 h 999074"/>
                    <a:gd name="connsiteX8" fmla="*/ 507206 w 1157418"/>
                    <a:gd name="connsiteY8" fmla="*/ 223883 h 999074"/>
                    <a:gd name="connsiteX9" fmla="*/ 557212 w 1157418"/>
                    <a:gd name="connsiteY9" fmla="*/ 183401 h 999074"/>
                    <a:gd name="connsiteX10" fmla="*/ 547687 w 1157418"/>
                    <a:gd name="connsiteY10" fmla="*/ 245316 h 999074"/>
                    <a:gd name="connsiteX11" fmla="*/ 600076 w 1157418"/>
                    <a:gd name="connsiteY11" fmla="*/ 269127 h 999074"/>
                    <a:gd name="connsiteX12" fmla="*/ 669131 w 1157418"/>
                    <a:gd name="connsiteY12" fmla="*/ 202452 h 999074"/>
                    <a:gd name="connsiteX13" fmla="*/ 635794 w 1157418"/>
                    <a:gd name="connsiteY13" fmla="*/ 283416 h 999074"/>
                    <a:gd name="connsiteX14" fmla="*/ 676276 w 1157418"/>
                    <a:gd name="connsiteY14" fmla="*/ 276272 h 999074"/>
                    <a:gd name="connsiteX15" fmla="*/ 676275 w 1157418"/>
                    <a:gd name="connsiteY15" fmla="*/ 321516 h 999074"/>
                    <a:gd name="connsiteX16" fmla="*/ 716755 w 1157418"/>
                    <a:gd name="connsiteY16" fmla="*/ 323897 h 999074"/>
                    <a:gd name="connsiteX17" fmla="*/ 766763 w 1157418"/>
                    <a:gd name="connsiteY17" fmla="*/ 359615 h 999074"/>
                    <a:gd name="connsiteX18" fmla="*/ 766762 w 1157418"/>
                    <a:gd name="connsiteY18" fmla="*/ 409621 h 999074"/>
                    <a:gd name="connsiteX19" fmla="*/ 776288 w 1157418"/>
                    <a:gd name="connsiteY19" fmla="*/ 495346 h 999074"/>
                    <a:gd name="connsiteX20" fmla="*/ 831057 w 1157418"/>
                    <a:gd name="connsiteY20" fmla="*/ 504871 h 999074"/>
                    <a:gd name="connsiteX21" fmla="*/ 792956 w 1157418"/>
                    <a:gd name="connsiteY21" fmla="*/ 545352 h 999074"/>
                    <a:gd name="connsiteX22" fmla="*/ 840581 w 1157418"/>
                    <a:gd name="connsiteY22" fmla="*/ 588214 h 999074"/>
                    <a:gd name="connsiteX23" fmla="*/ 814388 w 1157418"/>
                    <a:gd name="connsiteY23" fmla="*/ 619171 h 999074"/>
                    <a:gd name="connsiteX24" fmla="*/ 821531 w 1157418"/>
                    <a:gd name="connsiteY24" fmla="*/ 659652 h 999074"/>
                    <a:gd name="connsiteX25" fmla="*/ 766761 w 1157418"/>
                    <a:gd name="connsiteY25" fmla="*/ 695371 h 999074"/>
                    <a:gd name="connsiteX26" fmla="*/ 1157288 w 1157418"/>
                    <a:gd name="connsiteY26" fmla="*/ 812052 h 999074"/>
                    <a:gd name="connsiteX27" fmla="*/ 809626 w 1157418"/>
                    <a:gd name="connsiteY27" fmla="*/ 816816 h 999074"/>
                    <a:gd name="connsiteX28" fmla="*/ 757237 w 1157418"/>
                    <a:gd name="connsiteY28" fmla="*/ 826339 h 999074"/>
                    <a:gd name="connsiteX29" fmla="*/ 695325 w 1157418"/>
                    <a:gd name="connsiteY29" fmla="*/ 897777 h 999074"/>
                    <a:gd name="connsiteX30" fmla="*/ 685800 w 1157418"/>
                    <a:gd name="connsiteY30" fmla="*/ 993027 h 999074"/>
                    <a:gd name="connsiteX31" fmla="*/ 619125 w 1157418"/>
                    <a:gd name="connsiteY31" fmla="*/ 983502 h 999074"/>
                    <a:gd name="connsiteX32" fmla="*/ 590550 w 1157418"/>
                    <a:gd name="connsiteY32" fmla="*/ 964452 h 999074"/>
                    <a:gd name="connsiteX33" fmla="*/ 361950 w 1157418"/>
                    <a:gd name="connsiteY33" fmla="*/ 964452 h 999074"/>
                    <a:gd name="connsiteX34" fmla="*/ 266700 w 1157418"/>
                    <a:gd name="connsiteY34" fmla="*/ 935877 h 999074"/>
                    <a:gd name="connsiteX35" fmla="*/ 190500 w 1157418"/>
                    <a:gd name="connsiteY35" fmla="*/ 916827 h 999074"/>
                    <a:gd name="connsiteX36" fmla="*/ 104775 w 1157418"/>
                    <a:gd name="connsiteY36" fmla="*/ 897777 h 999074"/>
                    <a:gd name="connsiteX37" fmla="*/ 76200 w 1157418"/>
                    <a:gd name="connsiteY37" fmla="*/ 878727 h 999074"/>
                    <a:gd name="connsiteX38" fmla="*/ 76200 w 1157418"/>
                    <a:gd name="connsiteY38" fmla="*/ 745377 h 999074"/>
                    <a:gd name="connsiteX39" fmla="*/ 47625 w 1157418"/>
                    <a:gd name="connsiteY39" fmla="*/ 726327 h 999074"/>
                    <a:gd name="connsiteX40" fmla="*/ 19050 w 1157418"/>
                    <a:gd name="connsiteY40" fmla="*/ 659652 h 999074"/>
                    <a:gd name="connsiteX41" fmla="*/ 0 w 1157418"/>
                    <a:gd name="connsiteY41" fmla="*/ 602502 h 999074"/>
                    <a:gd name="connsiteX42" fmla="*/ 9525 w 1157418"/>
                    <a:gd name="connsiteY42" fmla="*/ 459627 h 999074"/>
                    <a:gd name="connsiteX43" fmla="*/ 28575 w 1157418"/>
                    <a:gd name="connsiteY43" fmla="*/ 431052 h 999074"/>
                    <a:gd name="connsiteX44" fmla="*/ 85725 w 1157418"/>
                    <a:gd name="connsiteY44" fmla="*/ 383427 h 999074"/>
                    <a:gd name="connsiteX45" fmla="*/ 104775 w 1157418"/>
                    <a:gd name="connsiteY45" fmla="*/ 354852 h 999074"/>
                    <a:gd name="connsiteX46" fmla="*/ 133350 w 1157418"/>
                    <a:gd name="connsiteY46" fmla="*/ 335802 h 999074"/>
                    <a:gd name="connsiteX47" fmla="*/ 142875 w 1157418"/>
                    <a:gd name="connsiteY47" fmla="*/ 297702 h 999074"/>
                    <a:gd name="connsiteX48" fmla="*/ 171450 w 1157418"/>
                    <a:gd name="connsiteY48" fmla="*/ 288177 h 999074"/>
                    <a:gd name="connsiteX49" fmla="*/ 200025 w 1157418"/>
                    <a:gd name="connsiteY49" fmla="*/ 269127 h 999074"/>
                    <a:gd name="connsiteX50" fmla="*/ 199722 w 1157418"/>
                    <a:gd name="connsiteY50" fmla="*/ 74242 h 999074"/>
                    <a:gd name="connsiteX51" fmla="*/ 200025 w 1157418"/>
                    <a:gd name="connsiteY51" fmla="*/ 78627 h 999074"/>
                    <a:gd name="connsiteX0" fmla="*/ 200025 w 1157401"/>
                    <a:gd name="connsiteY0" fmla="*/ 78627 h 999074"/>
                    <a:gd name="connsiteX1" fmla="*/ 228600 w 1157401"/>
                    <a:gd name="connsiteY1" fmla="*/ 192927 h 999074"/>
                    <a:gd name="connsiteX2" fmla="*/ 259557 w 1157401"/>
                    <a:gd name="connsiteY2" fmla="*/ 235790 h 999074"/>
                    <a:gd name="connsiteX3" fmla="*/ 261937 w 1157401"/>
                    <a:gd name="connsiteY3" fmla="*/ 166734 h 999074"/>
                    <a:gd name="connsiteX4" fmla="*/ 333375 w 1157401"/>
                    <a:gd name="connsiteY4" fmla="*/ 195308 h 999074"/>
                    <a:gd name="connsiteX5" fmla="*/ 409575 w 1157401"/>
                    <a:gd name="connsiteY5" fmla="*/ 183402 h 999074"/>
                    <a:gd name="connsiteX6" fmla="*/ 476251 w 1157401"/>
                    <a:gd name="connsiteY6" fmla="*/ 204833 h 999074"/>
                    <a:gd name="connsiteX7" fmla="*/ 535780 w 1157401"/>
                    <a:gd name="connsiteY7" fmla="*/ 46 h 999074"/>
                    <a:gd name="connsiteX8" fmla="*/ 507206 w 1157401"/>
                    <a:gd name="connsiteY8" fmla="*/ 223883 h 999074"/>
                    <a:gd name="connsiteX9" fmla="*/ 557212 w 1157401"/>
                    <a:gd name="connsiteY9" fmla="*/ 183401 h 999074"/>
                    <a:gd name="connsiteX10" fmla="*/ 547687 w 1157401"/>
                    <a:gd name="connsiteY10" fmla="*/ 245316 h 999074"/>
                    <a:gd name="connsiteX11" fmla="*/ 600076 w 1157401"/>
                    <a:gd name="connsiteY11" fmla="*/ 269127 h 999074"/>
                    <a:gd name="connsiteX12" fmla="*/ 669131 w 1157401"/>
                    <a:gd name="connsiteY12" fmla="*/ 202452 h 999074"/>
                    <a:gd name="connsiteX13" fmla="*/ 635794 w 1157401"/>
                    <a:gd name="connsiteY13" fmla="*/ 283416 h 999074"/>
                    <a:gd name="connsiteX14" fmla="*/ 676276 w 1157401"/>
                    <a:gd name="connsiteY14" fmla="*/ 276272 h 999074"/>
                    <a:gd name="connsiteX15" fmla="*/ 676275 w 1157401"/>
                    <a:gd name="connsiteY15" fmla="*/ 321516 h 999074"/>
                    <a:gd name="connsiteX16" fmla="*/ 716755 w 1157401"/>
                    <a:gd name="connsiteY16" fmla="*/ 323897 h 999074"/>
                    <a:gd name="connsiteX17" fmla="*/ 766763 w 1157401"/>
                    <a:gd name="connsiteY17" fmla="*/ 359615 h 999074"/>
                    <a:gd name="connsiteX18" fmla="*/ 766762 w 1157401"/>
                    <a:gd name="connsiteY18" fmla="*/ 409621 h 999074"/>
                    <a:gd name="connsiteX19" fmla="*/ 776288 w 1157401"/>
                    <a:gd name="connsiteY19" fmla="*/ 495346 h 999074"/>
                    <a:gd name="connsiteX20" fmla="*/ 831057 w 1157401"/>
                    <a:gd name="connsiteY20" fmla="*/ 504871 h 999074"/>
                    <a:gd name="connsiteX21" fmla="*/ 792956 w 1157401"/>
                    <a:gd name="connsiteY21" fmla="*/ 545352 h 999074"/>
                    <a:gd name="connsiteX22" fmla="*/ 840581 w 1157401"/>
                    <a:gd name="connsiteY22" fmla="*/ 588214 h 999074"/>
                    <a:gd name="connsiteX23" fmla="*/ 814388 w 1157401"/>
                    <a:gd name="connsiteY23" fmla="*/ 619171 h 999074"/>
                    <a:gd name="connsiteX24" fmla="*/ 821531 w 1157401"/>
                    <a:gd name="connsiteY24" fmla="*/ 659652 h 999074"/>
                    <a:gd name="connsiteX25" fmla="*/ 766761 w 1157401"/>
                    <a:gd name="connsiteY25" fmla="*/ 695371 h 999074"/>
                    <a:gd name="connsiteX26" fmla="*/ 1157288 w 1157401"/>
                    <a:gd name="connsiteY26" fmla="*/ 812052 h 999074"/>
                    <a:gd name="connsiteX27" fmla="*/ 766764 w 1157401"/>
                    <a:gd name="connsiteY27" fmla="*/ 731091 h 999074"/>
                    <a:gd name="connsiteX28" fmla="*/ 757237 w 1157401"/>
                    <a:gd name="connsiteY28" fmla="*/ 826339 h 999074"/>
                    <a:gd name="connsiteX29" fmla="*/ 695325 w 1157401"/>
                    <a:gd name="connsiteY29" fmla="*/ 897777 h 999074"/>
                    <a:gd name="connsiteX30" fmla="*/ 685800 w 1157401"/>
                    <a:gd name="connsiteY30" fmla="*/ 993027 h 999074"/>
                    <a:gd name="connsiteX31" fmla="*/ 619125 w 1157401"/>
                    <a:gd name="connsiteY31" fmla="*/ 983502 h 999074"/>
                    <a:gd name="connsiteX32" fmla="*/ 590550 w 1157401"/>
                    <a:gd name="connsiteY32" fmla="*/ 964452 h 999074"/>
                    <a:gd name="connsiteX33" fmla="*/ 361950 w 1157401"/>
                    <a:gd name="connsiteY33" fmla="*/ 964452 h 999074"/>
                    <a:gd name="connsiteX34" fmla="*/ 266700 w 1157401"/>
                    <a:gd name="connsiteY34" fmla="*/ 935877 h 999074"/>
                    <a:gd name="connsiteX35" fmla="*/ 190500 w 1157401"/>
                    <a:gd name="connsiteY35" fmla="*/ 916827 h 999074"/>
                    <a:gd name="connsiteX36" fmla="*/ 104775 w 1157401"/>
                    <a:gd name="connsiteY36" fmla="*/ 897777 h 999074"/>
                    <a:gd name="connsiteX37" fmla="*/ 76200 w 1157401"/>
                    <a:gd name="connsiteY37" fmla="*/ 878727 h 999074"/>
                    <a:gd name="connsiteX38" fmla="*/ 76200 w 1157401"/>
                    <a:gd name="connsiteY38" fmla="*/ 745377 h 999074"/>
                    <a:gd name="connsiteX39" fmla="*/ 47625 w 1157401"/>
                    <a:gd name="connsiteY39" fmla="*/ 726327 h 999074"/>
                    <a:gd name="connsiteX40" fmla="*/ 19050 w 1157401"/>
                    <a:gd name="connsiteY40" fmla="*/ 659652 h 999074"/>
                    <a:gd name="connsiteX41" fmla="*/ 0 w 1157401"/>
                    <a:gd name="connsiteY41" fmla="*/ 602502 h 999074"/>
                    <a:gd name="connsiteX42" fmla="*/ 9525 w 1157401"/>
                    <a:gd name="connsiteY42" fmla="*/ 459627 h 999074"/>
                    <a:gd name="connsiteX43" fmla="*/ 28575 w 1157401"/>
                    <a:gd name="connsiteY43" fmla="*/ 431052 h 999074"/>
                    <a:gd name="connsiteX44" fmla="*/ 85725 w 1157401"/>
                    <a:gd name="connsiteY44" fmla="*/ 383427 h 999074"/>
                    <a:gd name="connsiteX45" fmla="*/ 104775 w 1157401"/>
                    <a:gd name="connsiteY45" fmla="*/ 354852 h 999074"/>
                    <a:gd name="connsiteX46" fmla="*/ 133350 w 1157401"/>
                    <a:gd name="connsiteY46" fmla="*/ 335802 h 999074"/>
                    <a:gd name="connsiteX47" fmla="*/ 142875 w 1157401"/>
                    <a:gd name="connsiteY47" fmla="*/ 297702 h 999074"/>
                    <a:gd name="connsiteX48" fmla="*/ 171450 w 1157401"/>
                    <a:gd name="connsiteY48" fmla="*/ 288177 h 999074"/>
                    <a:gd name="connsiteX49" fmla="*/ 200025 w 1157401"/>
                    <a:gd name="connsiteY49" fmla="*/ 269127 h 999074"/>
                    <a:gd name="connsiteX50" fmla="*/ 199722 w 1157401"/>
                    <a:gd name="connsiteY50" fmla="*/ 74242 h 999074"/>
                    <a:gd name="connsiteX51" fmla="*/ 200025 w 1157401"/>
                    <a:gd name="connsiteY51" fmla="*/ 78627 h 999074"/>
                    <a:gd name="connsiteX0" fmla="*/ 200025 w 1157401"/>
                    <a:gd name="connsiteY0" fmla="*/ 78627 h 999074"/>
                    <a:gd name="connsiteX1" fmla="*/ 228600 w 1157401"/>
                    <a:gd name="connsiteY1" fmla="*/ 192927 h 999074"/>
                    <a:gd name="connsiteX2" fmla="*/ 259557 w 1157401"/>
                    <a:gd name="connsiteY2" fmla="*/ 235790 h 999074"/>
                    <a:gd name="connsiteX3" fmla="*/ 261937 w 1157401"/>
                    <a:gd name="connsiteY3" fmla="*/ 166734 h 999074"/>
                    <a:gd name="connsiteX4" fmla="*/ 333375 w 1157401"/>
                    <a:gd name="connsiteY4" fmla="*/ 195308 h 999074"/>
                    <a:gd name="connsiteX5" fmla="*/ 409575 w 1157401"/>
                    <a:gd name="connsiteY5" fmla="*/ 183402 h 999074"/>
                    <a:gd name="connsiteX6" fmla="*/ 476251 w 1157401"/>
                    <a:gd name="connsiteY6" fmla="*/ 204833 h 999074"/>
                    <a:gd name="connsiteX7" fmla="*/ 535780 w 1157401"/>
                    <a:gd name="connsiteY7" fmla="*/ 46 h 999074"/>
                    <a:gd name="connsiteX8" fmla="*/ 507206 w 1157401"/>
                    <a:gd name="connsiteY8" fmla="*/ 223883 h 999074"/>
                    <a:gd name="connsiteX9" fmla="*/ 557212 w 1157401"/>
                    <a:gd name="connsiteY9" fmla="*/ 183401 h 999074"/>
                    <a:gd name="connsiteX10" fmla="*/ 547687 w 1157401"/>
                    <a:gd name="connsiteY10" fmla="*/ 245316 h 999074"/>
                    <a:gd name="connsiteX11" fmla="*/ 600076 w 1157401"/>
                    <a:gd name="connsiteY11" fmla="*/ 269127 h 999074"/>
                    <a:gd name="connsiteX12" fmla="*/ 669131 w 1157401"/>
                    <a:gd name="connsiteY12" fmla="*/ 202452 h 999074"/>
                    <a:gd name="connsiteX13" fmla="*/ 635794 w 1157401"/>
                    <a:gd name="connsiteY13" fmla="*/ 283416 h 999074"/>
                    <a:gd name="connsiteX14" fmla="*/ 676276 w 1157401"/>
                    <a:gd name="connsiteY14" fmla="*/ 276272 h 999074"/>
                    <a:gd name="connsiteX15" fmla="*/ 676275 w 1157401"/>
                    <a:gd name="connsiteY15" fmla="*/ 321516 h 999074"/>
                    <a:gd name="connsiteX16" fmla="*/ 716755 w 1157401"/>
                    <a:gd name="connsiteY16" fmla="*/ 323897 h 999074"/>
                    <a:gd name="connsiteX17" fmla="*/ 766763 w 1157401"/>
                    <a:gd name="connsiteY17" fmla="*/ 359615 h 999074"/>
                    <a:gd name="connsiteX18" fmla="*/ 766762 w 1157401"/>
                    <a:gd name="connsiteY18" fmla="*/ 409621 h 999074"/>
                    <a:gd name="connsiteX19" fmla="*/ 776288 w 1157401"/>
                    <a:gd name="connsiteY19" fmla="*/ 495346 h 999074"/>
                    <a:gd name="connsiteX20" fmla="*/ 831057 w 1157401"/>
                    <a:gd name="connsiteY20" fmla="*/ 504871 h 999074"/>
                    <a:gd name="connsiteX21" fmla="*/ 792956 w 1157401"/>
                    <a:gd name="connsiteY21" fmla="*/ 545352 h 999074"/>
                    <a:gd name="connsiteX22" fmla="*/ 840581 w 1157401"/>
                    <a:gd name="connsiteY22" fmla="*/ 588214 h 999074"/>
                    <a:gd name="connsiteX23" fmla="*/ 814388 w 1157401"/>
                    <a:gd name="connsiteY23" fmla="*/ 619171 h 999074"/>
                    <a:gd name="connsiteX24" fmla="*/ 821531 w 1157401"/>
                    <a:gd name="connsiteY24" fmla="*/ 659652 h 999074"/>
                    <a:gd name="connsiteX25" fmla="*/ 766761 w 1157401"/>
                    <a:gd name="connsiteY25" fmla="*/ 695371 h 999074"/>
                    <a:gd name="connsiteX26" fmla="*/ 1157288 w 1157401"/>
                    <a:gd name="connsiteY26" fmla="*/ 812052 h 999074"/>
                    <a:gd name="connsiteX27" fmla="*/ 766764 w 1157401"/>
                    <a:gd name="connsiteY27" fmla="*/ 731091 h 999074"/>
                    <a:gd name="connsiteX28" fmla="*/ 757237 w 1157401"/>
                    <a:gd name="connsiteY28" fmla="*/ 826339 h 999074"/>
                    <a:gd name="connsiteX29" fmla="*/ 695325 w 1157401"/>
                    <a:gd name="connsiteY29" fmla="*/ 897777 h 999074"/>
                    <a:gd name="connsiteX30" fmla="*/ 685800 w 1157401"/>
                    <a:gd name="connsiteY30" fmla="*/ 993027 h 999074"/>
                    <a:gd name="connsiteX31" fmla="*/ 619125 w 1157401"/>
                    <a:gd name="connsiteY31" fmla="*/ 983502 h 999074"/>
                    <a:gd name="connsiteX32" fmla="*/ 590550 w 1157401"/>
                    <a:gd name="connsiteY32" fmla="*/ 964452 h 999074"/>
                    <a:gd name="connsiteX33" fmla="*/ 361950 w 1157401"/>
                    <a:gd name="connsiteY33" fmla="*/ 964452 h 999074"/>
                    <a:gd name="connsiteX34" fmla="*/ 266700 w 1157401"/>
                    <a:gd name="connsiteY34" fmla="*/ 935877 h 999074"/>
                    <a:gd name="connsiteX35" fmla="*/ 190500 w 1157401"/>
                    <a:gd name="connsiteY35" fmla="*/ 916827 h 999074"/>
                    <a:gd name="connsiteX36" fmla="*/ 104775 w 1157401"/>
                    <a:gd name="connsiteY36" fmla="*/ 897777 h 999074"/>
                    <a:gd name="connsiteX37" fmla="*/ 76200 w 1157401"/>
                    <a:gd name="connsiteY37" fmla="*/ 878727 h 999074"/>
                    <a:gd name="connsiteX38" fmla="*/ 76200 w 1157401"/>
                    <a:gd name="connsiteY38" fmla="*/ 745377 h 999074"/>
                    <a:gd name="connsiteX39" fmla="*/ 47625 w 1157401"/>
                    <a:gd name="connsiteY39" fmla="*/ 726327 h 999074"/>
                    <a:gd name="connsiteX40" fmla="*/ 19050 w 1157401"/>
                    <a:gd name="connsiteY40" fmla="*/ 659652 h 999074"/>
                    <a:gd name="connsiteX41" fmla="*/ 0 w 1157401"/>
                    <a:gd name="connsiteY41" fmla="*/ 602502 h 999074"/>
                    <a:gd name="connsiteX42" fmla="*/ 9525 w 1157401"/>
                    <a:gd name="connsiteY42" fmla="*/ 459627 h 999074"/>
                    <a:gd name="connsiteX43" fmla="*/ 28575 w 1157401"/>
                    <a:gd name="connsiteY43" fmla="*/ 431052 h 999074"/>
                    <a:gd name="connsiteX44" fmla="*/ 85725 w 1157401"/>
                    <a:gd name="connsiteY44" fmla="*/ 383427 h 999074"/>
                    <a:gd name="connsiteX45" fmla="*/ 104775 w 1157401"/>
                    <a:gd name="connsiteY45" fmla="*/ 354852 h 999074"/>
                    <a:gd name="connsiteX46" fmla="*/ 133350 w 1157401"/>
                    <a:gd name="connsiteY46" fmla="*/ 335802 h 999074"/>
                    <a:gd name="connsiteX47" fmla="*/ 142875 w 1157401"/>
                    <a:gd name="connsiteY47" fmla="*/ 297702 h 999074"/>
                    <a:gd name="connsiteX48" fmla="*/ 171450 w 1157401"/>
                    <a:gd name="connsiteY48" fmla="*/ 288177 h 999074"/>
                    <a:gd name="connsiteX49" fmla="*/ 200025 w 1157401"/>
                    <a:gd name="connsiteY49" fmla="*/ 269127 h 999074"/>
                    <a:gd name="connsiteX50" fmla="*/ 199722 w 1157401"/>
                    <a:gd name="connsiteY50" fmla="*/ 74242 h 999074"/>
                    <a:gd name="connsiteX51" fmla="*/ 200025 w 1157401"/>
                    <a:gd name="connsiteY51" fmla="*/ 78627 h 999074"/>
                    <a:gd name="connsiteX0" fmla="*/ 200025 w 1157401"/>
                    <a:gd name="connsiteY0" fmla="*/ 78627 h 999074"/>
                    <a:gd name="connsiteX1" fmla="*/ 228600 w 1157401"/>
                    <a:gd name="connsiteY1" fmla="*/ 192927 h 999074"/>
                    <a:gd name="connsiteX2" fmla="*/ 259557 w 1157401"/>
                    <a:gd name="connsiteY2" fmla="*/ 235790 h 999074"/>
                    <a:gd name="connsiteX3" fmla="*/ 261937 w 1157401"/>
                    <a:gd name="connsiteY3" fmla="*/ 166734 h 999074"/>
                    <a:gd name="connsiteX4" fmla="*/ 333375 w 1157401"/>
                    <a:gd name="connsiteY4" fmla="*/ 195308 h 999074"/>
                    <a:gd name="connsiteX5" fmla="*/ 409575 w 1157401"/>
                    <a:gd name="connsiteY5" fmla="*/ 183402 h 999074"/>
                    <a:gd name="connsiteX6" fmla="*/ 476251 w 1157401"/>
                    <a:gd name="connsiteY6" fmla="*/ 204833 h 999074"/>
                    <a:gd name="connsiteX7" fmla="*/ 535780 w 1157401"/>
                    <a:gd name="connsiteY7" fmla="*/ 46 h 999074"/>
                    <a:gd name="connsiteX8" fmla="*/ 507206 w 1157401"/>
                    <a:gd name="connsiteY8" fmla="*/ 223883 h 999074"/>
                    <a:gd name="connsiteX9" fmla="*/ 557212 w 1157401"/>
                    <a:gd name="connsiteY9" fmla="*/ 183401 h 999074"/>
                    <a:gd name="connsiteX10" fmla="*/ 547687 w 1157401"/>
                    <a:gd name="connsiteY10" fmla="*/ 245316 h 999074"/>
                    <a:gd name="connsiteX11" fmla="*/ 600076 w 1157401"/>
                    <a:gd name="connsiteY11" fmla="*/ 269127 h 999074"/>
                    <a:gd name="connsiteX12" fmla="*/ 669131 w 1157401"/>
                    <a:gd name="connsiteY12" fmla="*/ 202452 h 999074"/>
                    <a:gd name="connsiteX13" fmla="*/ 635794 w 1157401"/>
                    <a:gd name="connsiteY13" fmla="*/ 283416 h 999074"/>
                    <a:gd name="connsiteX14" fmla="*/ 676276 w 1157401"/>
                    <a:gd name="connsiteY14" fmla="*/ 276272 h 999074"/>
                    <a:gd name="connsiteX15" fmla="*/ 676275 w 1157401"/>
                    <a:gd name="connsiteY15" fmla="*/ 321516 h 999074"/>
                    <a:gd name="connsiteX16" fmla="*/ 716755 w 1157401"/>
                    <a:gd name="connsiteY16" fmla="*/ 323897 h 999074"/>
                    <a:gd name="connsiteX17" fmla="*/ 766763 w 1157401"/>
                    <a:gd name="connsiteY17" fmla="*/ 359615 h 999074"/>
                    <a:gd name="connsiteX18" fmla="*/ 766762 w 1157401"/>
                    <a:gd name="connsiteY18" fmla="*/ 409621 h 999074"/>
                    <a:gd name="connsiteX19" fmla="*/ 776288 w 1157401"/>
                    <a:gd name="connsiteY19" fmla="*/ 495346 h 999074"/>
                    <a:gd name="connsiteX20" fmla="*/ 831057 w 1157401"/>
                    <a:gd name="connsiteY20" fmla="*/ 504871 h 999074"/>
                    <a:gd name="connsiteX21" fmla="*/ 792956 w 1157401"/>
                    <a:gd name="connsiteY21" fmla="*/ 545352 h 999074"/>
                    <a:gd name="connsiteX22" fmla="*/ 840581 w 1157401"/>
                    <a:gd name="connsiteY22" fmla="*/ 588214 h 999074"/>
                    <a:gd name="connsiteX23" fmla="*/ 814388 w 1157401"/>
                    <a:gd name="connsiteY23" fmla="*/ 619171 h 999074"/>
                    <a:gd name="connsiteX24" fmla="*/ 821531 w 1157401"/>
                    <a:gd name="connsiteY24" fmla="*/ 659652 h 999074"/>
                    <a:gd name="connsiteX25" fmla="*/ 766761 w 1157401"/>
                    <a:gd name="connsiteY25" fmla="*/ 695371 h 999074"/>
                    <a:gd name="connsiteX26" fmla="*/ 1157288 w 1157401"/>
                    <a:gd name="connsiteY26" fmla="*/ 812052 h 999074"/>
                    <a:gd name="connsiteX27" fmla="*/ 766764 w 1157401"/>
                    <a:gd name="connsiteY27" fmla="*/ 731091 h 999074"/>
                    <a:gd name="connsiteX28" fmla="*/ 764381 w 1157401"/>
                    <a:gd name="connsiteY28" fmla="*/ 809670 h 999074"/>
                    <a:gd name="connsiteX29" fmla="*/ 695325 w 1157401"/>
                    <a:gd name="connsiteY29" fmla="*/ 897777 h 999074"/>
                    <a:gd name="connsiteX30" fmla="*/ 685800 w 1157401"/>
                    <a:gd name="connsiteY30" fmla="*/ 993027 h 999074"/>
                    <a:gd name="connsiteX31" fmla="*/ 619125 w 1157401"/>
                    <a:gd name="connsiteY31" fmla="*/ 983502 h 999074"/>
                    <a:gd name="connsiteX32" fmla="*/ 590550 w 1157401"/>
                    <a:gd name="connsiteY32" fmla="*/ 964452 h 999074"/>
                    <a:gd name="connsiteX33" fmla="*/ 361950 w 1157401"/>
                    <a:gd name="connsiteY33" fmla="*/ 964452 h 999074"/>
                    <a:gd name="connsiteX34" fmla="*/ 266700 w 1157401"/>
                    <a:gd name="connsiteY34" fmla="*/ 935877 h 999074"/>
                    <a:gd name="connsiteX35" fmla="*/ 190500 w 1157401"/>
                    <a:gd name="connsiteY35" fmla="*/ 916827 h 999074"/>
                    <a:gd name="connsiteX36" fmla="*/ 104775 w 1157401"/>
                    <a:gd name="connsiteY36" fmla="*/ 897777 h 999074"/>
                    <a:gd name="connsiteX37" fmla="*/ 76200 w 1157401"/>
                    <a:gd name="connsiteY37" fmla="*/ 878727 h 999074"/>
                    <a:gd name="connsiteX38" fmla="*/ 76200 w 1157401"/>
                    <a:gd name="connsiteY38" fmla="*/ 745377 h 999074"/>
                    <a:gd name="connsiteX39" fmla="*/ 47625 w 1157401"/>
                    <a:gd name="connsiteY39" fmla="*/ 726327 h 999074"/>
                    <a:gd name="connsiteX40" fmla="*/ 19050 w 1157401"/>
                    <a:gd name="connsiteY40" fmla="*/ 659652 h 999074"/>
                    <a:gd name="connsiteX41" fmla="*/ 0 w 1157401"/>
                    <a:gd name="connsiteY41" fmla="*/ 602502 h 999074"/>
                    <a:gd name="connsiteX42" fmla="*/ 9525 w 1157401"/>
                    <a:gd name="connsiteY42" fmla="*/ 459627 h 999074"/>
                    <a:gd name="connsiteX43" fmla="*/ 28575 w 1157401"/>
                    <a:gd name="connsiteY43" fmla="*/ 431052 h 999074"/>
                    <a:gd name="connsiteX44" fmla="*/ 85725 w 1157401"/>
                    <a:gd name="connsiteY44" fmla="*/ 383427 h 999074"/>
                    <a:gd name="connsiteX45" fmla="*/ 104775 w 1157401"/>
                    <a:gd name="connsiteY45" fmla="*/ 354852 h 999074"/>
                    <a:gd name="connsiteX46" fmla="*/ 133350 w 1157401"/>
                    <a:gd name="connsiteY46" fmla="*/ 335802 h 999074"/>
                    <a:gd name="connsiteX47" fmla="*/ 142875 w 1157401"/>
                    <a:gd name="connsiteY47" fmla="*/ 297702 h 999074"/>
                    <a:gd name="connsiteX48" fmla="*/ 171450 w 1157401"/>
                    <a:gd name="connsiteY48" fmla="*/ 288177 h 999074"/>
                    <a:gd name="connsiteX49" fmla="*/ 200025 w 1157401"/>
                    <a:gd name="connsiteY49" fmla="*/ 269127 h 999074"/>
                    <a:gd name="connsiteX50" fmla="*/ 199722 w 1157401"/>
                    <a:gd name="connsiteY50" fmla="*/ 74242 h 999074"/>
                    <a:gd name="connsiteX51" fmla="*/ 200025 w 1157401"/>
                    <a:gd name="connsiteY51" fmla="*/ 78627 h 999074"/>
                    <a:gd name="connsiteX0" fmla="*/ 200025 w 1158299"/>
                    <a:gd name="connsiteY0" fmla="*/ 78627 h 999074"/>
                    <a:gd name="connsiteX1" fmla="*/ 228600 w 1158299"/>
                    <a:gd name="connsiteY1" fmla="*/ 192927 h 999074"/>
                    <a:gd name="connsiteX2" fmla="*/ 259557 w 1158299"/>
                    <a:gd name="connsiteY2" fmla="*/ 235790 h 999074"/>
                    <a:gd name="connsiteX3" fmla="*/ 261937 w 1158299"/>
                    <a:gd name="connsiteY3" fmla="*/ 166734 h 999074"/>
                    <a:gd name="connsiteX4" fmla="*/ 333375 w 1158299"/>
                    <a:gd name="connsiteY4" fmla="*/ 195308 h 999074"/>
                    <a:gd name="connsiteX5" fmla="*/ 409575 w 1158299"/>
                    <a:gd name="connsiteY5" fmla="*/ 183402 h 999074"/>
                    <a:gd name="connsiteX6" fmla="*/ 476251 w 1158299"/>
                    <a:gd name="connsiteY6" fmla="*/ 204833 h 999074"/>
                    <a:gd name="connsiteX7" fmla="*/ 535780 w 1158299"/>
                    <a:gd name="connsiteY7" fmla="*/ 46 h 999074"/>
                    <a:gd name="connsiteX8" fmla="*/ 507206 w 1158299"/>
                    <a:gd name="connsiteY8" fmla="*/ 223883 h 999074"/>
                    <a:gd name="connsiteX9" fmla="*/ 557212 w 1158299"/>
                    <a:gd name="connsiteY9" fmla="*/ 183401 h 999074"/>
                    <a:gd name="connsiteX10" fmla="*/ 547687 w 1158299"/>
                    <a:gd name="connsiteY10" fmla="*/ 245316 h 999074"/>
                    <a:gd name="connsiteX11" fmla="*/ 600076 w 1158299"/>
                    <a:gd name="connsiteY11" fmla="*/ 269127 h 999074"/>
                    <a:gd name="connsiteX12" fmla="*/ 669131 w 1158299"/>
                    <a:gd name="connsiteY12" fmla="*/ 202452 h 999074"/>
                    <a:gd name="connsiteX13" fmla="*/ 635794 w 1158299"/>
                    <a:gd name="connsiteY13" fmla="*/ 283416 h 999074"/>
                    <a:gd name="connsiteX14" fmla="*/ 676276 w 1158299"/>
                    <a:gd name="connsiteY14" fmla="*/ 276272 h 999074"/>
                    <a:gd name="connsiteX15" fmla="*/ 676275 w 1158299"/>
                    <a:gd name="connsiteY15" fmla="*/ 321516 h 999074"/>
                    <a:gd name="connsiteX16" fmla="*/ 716755 w 1158299"/>
                    <a:gd name="connsiteY16" fmla="*/ 323897 h 999074"/>
                    <a:gd name="connsiteX17" fmla="*/ 766763 w 1158299"/>
                    <a:gd name="connsiteY17" fmla="*/ 359615 h 999074"/>
                    <a:gd name="connsiteX18" fmla="*/ 766762 w 1158299"/>
                    <a:gd name="connsiteY18" fmla="*/ 409621 h 999074"/>
                    <a:gd name="connsiteX19" fmla="*/ 776288 w 1158299"/>
                    <a:gd name="connsiteY19" fmla="*/ 495346 h 999074"/>
                    <a:gd name="connsiteX20" fmla="*/ 831057 w 1158299"/>
                    <a:gd name="connsiteY20" fmla="*/ 504871 h 999074"/>
                    <a:gd name="connsiteX21" fmla="*/ 792956 w 1158299"/>
                    <a:gd name="connsiteY21" fmla="*/ 545352 h 999074"/>
                    <a:gd name="connsiteX22" fmla="*/ 840581 w 1158299"/>
                    <a:gd name="connsiteY22" fmla="*/ 588214 h 999074"/>
                    <a:gd name="connsiteX23" fmla="*/ 814388 w 1158299"/>
                    <a:gd name="connsiteY23" fmla="*/ 619171 h 999074"/>
                    <a:gd name="connsiteX24" fmla="*/ 821531 w 1158299"/>
                    <a:gd name="connsiteY24" fmla="*/ 659652 h 999074"/>
                    <a:gd name="connsiteX25" fmla="*/ 766761 w 1158299"/>
                    <a:gd name="connsiteY25" fmla="*/ 695371 h 999074"/>
                    <a:gd name="connsiteX26" fmla="*/ 876302 w 1158299"/>
                    <a:gd name="connsiteY26" fmla="*/ 728709 h 999074"/>
                    <a:gd name="connsiteX27" fmla="*/ 1157288 w 1158299"/>
                    <a:gd name="connsiteY27" fmla="*/ 812052 h 999074"/>
                    <a:gd name="connsiteX28" fmla="*/ 766764 w 1158299"/>
                    <a:gd name="connsiteY28" fmla="*/ 731091 h 999074"/>
                    <a:gd name="connsiteX29" fmla="*/ 764381 w 1158299"/>
                    <a:gd name="connsiteY29" fmla="*/ 809670 h 999074"/>
                    <a:gd name="connsiteX30" fmla="*/ 695325 w 1158299"/>
                    <a:gd name="connsiteY30" fmla="*/ 897777 h 999074"/>
                    <a:gd name="connsiteX31" fmla="*/ 685800 w 1158299"/>
                    <a:gd name="connsiteY31" fmla="*/ 993027 h 999074"/>
                    <a:gd name="connsiteX32" fmla="*/ 619125 w 1158299"/>
                    <a:gd name="connsiteY32" fmla="*/ 983502 h 999074"/>
                    <a:gd name="connsiteX33" fmla="*/ 590550 w 1158299"/>
                    <a:gd name="connsiteY33" fmla="*/ 964452 h 999074"/>
                    <a:gd name="connsiteX34" fmla="*/ 361950 w 1158299"/>
                    <a:gd name="connsiteY34" fmla="*/ 964452 h 999074"/>
                    <a:gd name="connsiteX35" fmla="*/ 266700 w 1158299"/>
                    <a:gd name="connsiteY35" fmla="*/ 935877 h 999074"/>
                    <a:gd name="connsiteX36" fmla="*/ 190500 w 1158299"/>
                    <a:gd name="connsiteY36" fmla="*/ 916827 h 999074"/>
                    <a:gd name="connsiteX37" fmla="*/ 104775 w 1158299"/>
                    <a:gd name="connsiteY37" fmla="*/ 897777 h 999074"/>
                    <a:gd name="connsiteX38" fmla="*/ 76200 w 1158299"/>
                    <a:gd name="connsiteY38" fmla="*/ 878727 h 999074"/>
                    <a:gd name="connsiteX39" fmla="*/ 76200 w 1158299"/>
                    <a:gd name="connsiteY39" fmla="*/ 745377 h 999074"/>
                    <a:gd name="connsiteX40" fmla="*/ 47625 w 1158299"/>
                    <a:gd name="connsiteY40" fmla="*/ 726327 h 999074"/>
                    <a:gd name="connsiteX41" fmla="*/ 19050 w 1158299"/>
                    <a:gd name="connsiteY41" fmla="*/ 659652 h 999074"/>
                    <a:gd name="connsiteX42" fmla="*/ 0 w 1158299"/>
                    <a:gd name="connsiteY42" fmla="*/ 602502 h 999074"/>
                    <a:gd name="connsiteX43" fmla="*/ 9525 w 1158299"/>
                    <a:gd name="connsiteY43" fmla="*/ 459627 h 999074"/>
                    <a:gd name="connsiteX44" fmla="*/ 28575 w 1158299"/>
                    <a:gd name="connsiteY44" fmla="*/ 431052 h 999074"/>
                    <a:gd name="connsiteX45" fmla="*/ 85725 w 1158299"/>
                    <a:gd name="connsiteY45" fmla="*/ 383427 h 999074"/>
                    <a:gd name="connsiteX46" fmla="*/ 104775 w 1158299"/>
                    <a:gd name="connsiteY46" fmla="*/ 354852 h 999074"/>
                    <a:gd name="connsiteX47" fmla="*/ 133350 w 1158299"/>
                    <a:gd name="connsiteY47" fmla="*/ 335802 h 999074"/>
                    <a:gd name="connsiteX48" fmla="*/ 142875 w 1158299"/>
                    <a:gd name="connsiteY48" fmla="*/ 297702 h 999074"/>
                    <a:gd name="connsiteX49" fmla="*/ 171450 w 1158299"/>
                    <a:gd name="connsiteY49" fmla="*/ 288177 h 999074"/>
                    <a:gd name="connsiteX50" fmla="*/ 200025 w 1158299"/>
                    <a:gd name="connsiteY50" fmla="*/ 269127 h 999074"/>
                    <a:gd name="connsiteX51" fmla="*/ 199722 w 1158299"/>
                    <a:gd name="connsiteY51" fmla="*/ 74242 h 999074"/>
                    <a:gd name="connsiteX52" fmla="*/ 200025 w 1158299"/>
                    <a:gd name="connsiteY52" fmla="*/ 78627 h 999074"/>
                    <a:gd name="connsiteX0" fmla="*/ 200025 w 1158339"/>
                    <a:gd name="connsiteY0" fmla="*/ 78627 h 999074"/>
                    <a:gd name="connsiteX1" fmla="*/ 228600 w 1158339"/>
                    <a:gd name="connsiteY1" fmla="*/ 192927 h 999074"/>
                    <a:gd name="connsiteX2" fmla="*/ 259557 w 1158339"/>
                    <a:gd name="connsiteY2" fmla="*/ 235790 h 999074"/>
                    <a:gd name="connsiteX3" fmla="*/ 261937 w 1158339"/>
                    <a:gd name="connsiteY3" fmla="*/ 166734 h 999074"/>
                    <a:gd name="connsiteX4" fmla="*/ 333375 w 1158339"/>
                    <a:gd name="connsiteY4" fmla="*/ 195308 h 999074"/>
                    <a:gd name="connsiteX5" fmla="*/ 409575 w 1158339"/>
                    <a:gd name="connsiteY5" fmla="*/ 183402 h 999074"/>
                    <a:gd name="connsiteX6" fmla="*/ 476251 w 1158339"/>
                    <a:gd name="connsiteY6" fmla="*/ 204833 h 999074"/>
                    <a:gd name="connsiteX7" fmla="*/ 535780 w 1158339"/>
                    <a:gd name="connsiteY7" fmla="*/ 46 h 999074"/>
                    <a:gd name="connsiteX8" fmla="*/ 507206 w 1158339"/>
                    <a:gd name="connsiteY8" fmla="*/ 223883 h 999074"/>
                    <a:gd name="connsiteX9" fmla="*/ 557212 w 1158339"/>
                    <a:gd name="connsiteY9" fmla="*/ 183401 h 999074"/>
                    <a:gd name="connsiteX10" fmla="*/ 547687 w 1158339"/>
                    <a:gd name="connsiteY10" fmla="*/ 245316 h 999074"/>
                    <a:gd name="connsiteX11" fmla="*/ 600076 w 1158339"/>
                    <a:gd name="connsiteY11" fmla="*/ 269127 h 999074"/>
                    <a:gd name="connsiteX12" fmla="*/ 669131 w 1158339"/>
                    <a:gd name="connsiteY12" fmla="*/ 202452 h 999074"/>
                    <a:gd name="connsiteX13" fmla="*/ 635794 w 1158339"/>
                    <a:gd name="connsiteY13" fmla="*/ 283416 h 999074"/>
                    <a:gd name="connsiteX14" fmla="*/ 676276 w 1158339"/>
                    <a:gd name="connsiteY14" fmla="*/ 276272 h 999074"/>
                    <a:gd name="connsiteX15" fmla="*/ 676275 w 1158339"/>
                    <a:gd name="connsiteY15" fmla="*/ 321516 h 999074"/>
                    <a:gd name="connsiteX16" fmla="*/ 716755 w 1158339"/>
                    <a:gd name="connsiteY16" fmla="*/ 323897 h 999074"/>
                    <a:gd name="connsiteX17" fmla="*/ 766763 w 1158339"/>
                    <a:gd name="connsiteY17" fmla="*/ 359615 h 999074"/>
                    <a:gd name="connsiteX18" fmla="*/ 766762 w 1158339"/>
                    <a:gd name="connsiteY18" fmla="*/ 409621 h 999074"/>
                    <a:gd name="connsiteX19" fmla="*/ 776288 w 1158339"/>
                    <a:gd name="connsiteY19" fmla="*/ 495346 h 999074"/>
                    <a:gd name="connsiteX20" fmla="*/ 831057 w 1158339"/>
                    <a:gd name="connsiteY20" fmla="*/ 504871 h 999074"/>
                    <a:gd name="connsiteX21" fmla="*/ 792956 w 1158339"/>
                    <a:gd name="connsiteY21" fmla="*/ 545352 h 999074"/>
                    <a:gd name="connsiteX22" fmla="*/ 840581 w 1158339"/>
                    <a:gd name="connsiteY22" fmla="*/ 588214 h 999074"/>
                    <a:gd name="connsiteX23" fmla="*/ 814388 w 1158339"/>
                    <a:gd name="connsiteY23" fmla="*/ 619171 h 999074"/>
                    <a:gd name="connsiteX24" fmla="*/ 821531 w 1158339"/>
                    <a:gd name="connsiteY24" fmla="*/ 659652 h 999074"/>
                    <a:gd name="connsiteX25" fmla="*/ 766761 w 1158339"/>
                    <a:gd name="connsiteY25" fmla="*/ 695371 h 999074"/>
                    <a:gd name="connsiteX26" fmla="*/ 885827 w 1158339"/>
                    <a:gd name="connsiteY26" fmla="*/ 740616 h 999074"/>
                    <a:gd name="connsiteX27" fmla="*/ 1157288 w 1158339"/>
                    <a:gd name="connsiteY27" fmla="*/ 812052 h 999074"/>
                    <a:gd name="connsiteX28" fmla="*/ 766764 w 1158339"/>
                    <a:gd name="connsiteY28" fmla="*/ 731091 h 999074"/>
                    <a:gd name="connsiteX29" fmla="*/ 764381 w 1158339"/>
                    <a:gd name="connsiteY29" fmla="*/ 809670 h 999074"/>
                    <a:gd name="connsiteX30" fmla="*/ 695325 w 1158339"/>
                    <a:gd name="connsiteY30" fmla="*/ 897777 h 999074"/>
                    <a:gd name="connsiteX31" fmla="*/ 685800 w 1158339"/>
                    <a:gd name="connsiteY31" fmla="*/ 993027 h 999074"/>
                    <a:gd name="connsiteX32" fmla="*/ 619125 w 1158339"/>
                    <a:gd name="connsiteY32" fmla="*/ 983502 h 999074"/>
                    <a:gd name="connsiteX33" fmla="*/ 590550 w 1158339"/>
                    <a:gd name="connsiteY33" fmla="*/ 964452 h 999074"/>
                    <a:gd name="connsiteX34" fmla="*/ 361950 w 1158339"/>
                    <a:gd name="connsiteY34" fmla="*/ 964452 h 999074"/>
                    <a:gd name="connsiteX35" fmla="*/ 266700 w 1158339"/>
                    <a:gd name="connsiteY35" fmla="*/ 935877 h 999074"/>
                    <a:gd name="connsiteX36" fmla="*/ 190500 w 1158339"/>
                    <a:gd name="connsiteY36" fmla="*/ 916827 h 999074"/>
                    <a:gd name="connsiteX37" fmla="*/ 104775 w 1158339"/>
                    <a:gd name="connsiteY37" fmla="*/ 897777 h 999074"/>
                    <a:gd name="connsiteX38" fmla="*/ 76200 w 1158339"/>
                    <a:gd name="connsiteY38" fmla="*/ 878727 h 999074"/>
                    <a:gd name="connsiteX39" fmla="*/ 76200 w 1158339"/>
                    <a:gd name="connsiteY39" fmla="*/ 745377 h 999074"/>
                    <a:gd name="connsiteX40" fmla="*/ 47625 w 1158339"/>
                    <a:gd name="connsiteY40" fmla="*/ 726327 h 999074"/>
                    <a:gd name="connsiteX41" fmla="*/ 19050 w 1158339"/>
                    <a:gd name="connsiteY41" fmla="*/ 659652 h 999074"/>
                    <a:gd name="connsiteX42" fmla="*/ 0 w 1158339"/>
                    <a:gd name="connsiteY42" fmla="*/ 602502 h 999074"/>
                    <a:gd name="connsiteX43" fmla="*/ 9525 w 1158339"/>
                    <a:gd name="connsiteY43" fmla="*/ 459627 h 999074"/>
                    <a:gd name="connsiteX44" fmla="*/ 28575 w 1158339"/>
                    <a:gd name="connsiteY44" fmla="*/ 431052 h 999074"/>
                    <a:gd name="connsiteX45" fmla="*/ 85725 w 1158339"/>
                    <a:gd name="connsiteY45" fmla="*/ 383427 h 999074"/>
                    <a:gd name="connsiteX46" fmla="*/ 104775 w 1158339"/>
                    <a:gd name="connsiteY46" fmla="*/ 354852 h 999074"/>
                    <a:gd name="connsiteX47" fmla="*/ 133350 w 1158339"/>
                    <a:gd name="connsiteY47" fmla="*/ 335802 h 999074"/>
                    <a:gd name="connsiteX48" fmla="*/ 142875 w 1158339"/>
                    <a:gd name="connsiteY48" fmla="*/ 297702 h 999074"/>
                    <a:gd name="connsiteX49" fmla="*/ 171450 w 1158339"/>
                    <a:gd name="connsiteY49" fmla="*/ 288177 h 999074"/>
                    <a:gd name="connsiteX50" fmla="*/ 200025 w 1158339"/>
                    <a:gd name="connsiteY50" fmla="*/ 269127 h 999074"/>
                    <a:gd name="connsiteX51" fmla="*/ 199722 w 1158339"/>
                    <a:gd name="connsiteY51" fmla="*/ 74242 h 999074"/>
                    <a:gd name="connsiteX52" fmla="*/ 200025 w 1158339"/>
                    <a:gd name="connsiteY52" fmla="*/ 78627 h 999074"/>
                    <a:gd name="connsiteX0" fmla="*/ 200025 w 1158405"/>
                    <a:gd name="connsiteY0" fmla="*/ 78627 h 999074"/>
                    <a:gd name="connsiteX1" fmla="*/ 228600 w 1158405"/>
                    <a:gd name="connsiteY1" fmla="*/ 192927 h 999074"/>
                    <a:gd name="connsiteX2" fmla="*/ 259557 w 1158405"/>
                    <a:gd name="connsiteY2" fmla="*/ 235790 h 999074"/>
                    <a:gd name="connsiteX3" fmla="*/ 261937 w 1158405"/>
                    <a:gd name="connsiteY3" fmla="*/ 166734 h 999074"/>
                    <a:gd name="connsiteX4" fmla="*/ 333375 w 1158405"/>
                    <a:gd name="connsiteY4" fmla="*/ 195308 h 999074"/>
                    <a:gd name="connsiteX5" fmla="*/ 409575 w 1158405"/>
                    <a:gd name="connsiteY5" fmla="*/ 183402 h 999074"/>
                    <a:gd name="connsiteX6" fmla="*/ 476251 w 1158405"/>
                    <a:gd name="connsiteY6" fmla="*/ 204833 h 999074"/>
                    <a:gd name="connsiteX7" fmla="*/ 535780 w 1158405"/>
                    <a:gd name="connsiteY7" fmla="*/ 46 h 999074"/>
                    <a:gd name="connsiteX8" fmla="*/ 507206 w 1158405"/>
                    <a:gd name="connsiteY8" fmla="*/ 223883 h 999074"/>
                    <a:gd name="connsiteX9" fmla="*/ 557212 w 1158405"/>
                    <a:gd name="connsiteY9" fmla="*/ 183401 h 999074"/>
                    <a:gd name="connsiteX10" fmla="*/ 547687 w 1158405"/>
                    <a:gd name="connsiteY10" fmla="*/ 245316 h 999074"/>
                    <a:gd name="connsiteX11" fmla="*/ 600076 w 1158405"/>
                    <a:gd name="connsiteY11" fmla="*/ 269127 h 999074"/>
                    <a:gd name="connsiteX12" fmla="*/ 669131 w 1158405"/>
                    <a:gd name="connsiteY12" fmla="*/ 202452 h 999074"/>
                    <a:gd name="connsiteX13" fmla="*/ 635794 w 1158405"/>
                    <a:gd name="connsiteY13" fmla="*/ 283416 h 999074"/>
                    <a:gd name="connsiteX14" fmla="*/ 676276 w 1158405"/>
                    <a:gd name="connsiteY14" fmla="*/ 276272 h 999074"/>
                    <a:gd name="connsiteX15" fmla="*/ 676275 w 1158405"/>
                    <a:gd name="connsiteY15" fmla="*/ 321516 h 999074"/>
                    <a:gd name="connsiteX16" fmla="*/ 716755 w 1158405"/>
                    <a:gd name="connsiteY16" fmla="*/ 323897 h 999074"/>
                    <a:gd name="connsiteX17" fmla="*/ 766763 w 1158405"/>
                    <a:gd name="connsiteY17" fmla="*/ 359615 h 999074"/>
                    <a:gd name="connsiteX18" fmla="*/ 766762 w 1158405"/>
                    <a:gd name="connsiteY18" fmla="*/ 409621 h 999074"/>
                    <a:gd name="connsiteX19" fmla="*/ 776288 w 1158405"/>
                    <a:gd name="connsiteY19" fmla="*/ 495346 h 999074"/>
                    <a:gd name="connsiteX20" fmla="*/ 831057 w 1158405"/>
                    <a:gd name="connsiteY20" fmla="*/ 504871 h 999074"/>
                    <a:gd name="connsiteX21" fmla="*/ 792956 w 1158405"/>
                    <a:gd name="connsiteY21" fmla="*/ 545352 h 999074"/>
                    <a:gd name="connsiteX22" fmla="*/ 840581 w 1158405"/>
                    <a:gd name="connsiteY22" fmla="*/ 588214 h 999074"/>
                    <a:gd name="connsiteX23" fmla="*/ 814388 w 1158405"/>
                    <a:gd name="connsiteY23" fmla="*/ 619171 h 999074"/>
                    <a:gd name="connsiteX24" fmla="*/ 821531 w 1158405"/>
                    <a:gd name="connsiteY24" fmla="*/ 659652 h 999074"/>
                    <a:gd name="connsiteX25" fmla="*/ 766761 w 1158405"/>
                    <a:gd name="connsiteY25" fmla="*/ 695371 h 999074"/>
                    <a:gd name="connsiteX26" fmla="*/ 885827 w 1158405"/>
                    <a:gd name="connsiteY26" fmla="*/ 740616 h 999074"/>
                    <a:gd name="connsiteX27" fmla="*/ 1157288 w 1158405"/>
                    <a:gd name="connsiteY27" fmla="*/ 812052 h 999074"/>
                    <a:gd name="connsiteX28" fmla="*/ 766764 w 1158405"/>
                    <a:gd name="connsiteY28" fmla="*/ 731091 h 999074"/>
                    <a:gd name="connsiteX29" fmla="*/ 764381 w 1158405"/>
                    <a:gd name="connsiteY29" fmla="*/ 809670 h 999074"/>
                    <a:gd name="connsiteX30" fmla="*/ 695325 w 1158405"/>
                    <a:gd name="connsiteY30" fmla="*/ 897777 h 999074"/>
                    <a:gd name="connsiteX31" fmla="*/ 685800 w 1158405"/>
                    <a:gd name="connsiteY31" fmla="*/ 993027 h 999074"/>
                    <a:gd name="connsiteX32" fmla="*/ 619125 w 1158405"/>
                    <a:gd name="connsiteY32" fmla="*/ 983502 h 999074"/>
                    <a:gd name="connsiteX33" fmla="*/ 590550 w 1158405"/>
                    <a:gd name="connsiteY33" fmla="*/ 964452 h 999074"/>
                    <a:gd name="connsiteX34" fmla="*/ 361950 w 1158405"/>
                    <a:gd name="connsiteY34" fmla="*/ 964452 h 999074"/>
                    <a:gd name="connsiteX35" fmla="*/ 266700 w 1158405"/>
                    <a:gd name="connsiteY35" fmla="*/ 935877 h 999074"/>
                    <a:gd name="connsiteX36" fmla="*/ 190500 w 1158405"/>
                    <a:gd name="connsiteY36" fmla="*/ 916827 h 999074"/>
                    <a:gd name="connsiteX37" fmla="*/ 104775 w 1158405"/>
                    <a:gd name="connsiteY37" fmla="*/ 897777 h 999074"/>
                    <a:gd name="connsiteX38" fmla="*/ 76200 w 1158405"/>
                    <a:gd name="connsiteY38" fmla="*/ 878727 h 999074"/>
                    <a:gd name="connsiteX39" fmla="*/ 76200 w 1158405"/>
                    <a:gd name="connsiteY39" fmla="*/ 745377 h 999074"/>
                    <a:gd name="connsiteX40" fmla="*/ 47625 w 1158405"/>
                    <a:gd name="connsiteY40" fmla="*/ 726327 h 999074"/>
                    <a:gd name="connsiteX41" fmla="*/ 19050 w 1158405"/>
                    <a:gd name="connsiteY41" fmla="*/ 659652 h 999074"/>
                    <a:gd name="connsiteX42" fmla="*/ 0 w 1158405"/>
                    <a:gd name="connsiteY42" fmla="*/ 602502 h 999074"/>
                    <a:gd name="connsiteX43" fmla="*/ 9525 w 1158405"/>
                    <a:gd name="connsiteY43" fmla="*/ 459627 h 999074"/>
                    <a:gd name="connsiteX44" fmla="*/ 28575 w 1158405"/>
                    <a:gd name="connsiteY44" fmla="*/ 431052 h 999074"/>
                    <a:gd name="connsiteX45" fmla="*/ 85725 w 1158405"/>
                    <a:gd name="connsiteY45" fmla="*/ 383427 h 999074"/>
                    <a:gd name="connsiteX46" fmla="*/ 104775 w 1158405"/>
                    <a:gd name="connsiteY46" fmla="*/ 354852 h 999074"/>
                    <a:gd name="connsiteX47" fmla="*/ 133350 w 1158405"/>
                    <a:gd name="connsiteY47" fmla="*/ 335802 h 999074"/>
                    <a:gd name="connsiteX48" fmla="*/ 142875 w 1158405"/>
                    <a:gd name="connsiteY48" fmla="*/ 297702 h 999074"/>
                    <a:gd name="connsiteX49" fmla="*/ 171450 w 1158405"/>
                    <a:gd name="connsiteY49" fmla="*/ 288177 h 999074"/>
                    <a:gd name="connsiteX50" fmla="*/ 200025 w 1158405"/>
                    <a:gd name="connsiteY50" fmla="*/ 269127 h 999074"/>
                    <a:gd name="connsiteX51" fmla="*/ 199722 w 1158405"/>
                    <a:gd name="connsiteY51" fmla="*/ 74242 h 999074"/>
                    <a:gd name="connsiteX52" fmla="*/ 200025 w 1158405"/>
                    <a:gd name="connsiteY52" fmla="*/ 78627 h 999074"/>
                    <a:gd name="connsiteX0" fmla="*/ 200025 w 1169572"/>
                    <a:gd name="connsiteY0" fmla="*/ 78627 h 999074"/>
                    <a:gd name="connsiteX1" fmla="*/ 228600 w 1169572"/>
                    <a:gd name="connsiteY1" fmla="*/ 192927 h 999074"/>
                    <a:gd name="connsiteX2" fmla="*/ 259557 w 1169572"/>
                    <a:gd name="connsiteY2" fmla="*/ 235790 h 999074"/>
                    <a:gd name="connsiteX3" fmla="*/ 261937 w 1169572"/>
                    <a:gd name="connsiteY3" fmla="*/ 166734 h 999074"/>
                    <a:gd name="connsiteX4" fmla="*/ 333375 w 1169572"/>
                    <a:gd name="connsiteY4" fmla="*/ 195308 h 999074"/>
                    <a:gd name="connsiteX5" fmla="*/ 409575 w 1169572"/>
                    <a:gd name="connsiteY5" fmla="*/ 183402 h 999074"/>
                    <a:gd name="connsiteX6" fmla="*/ 476251 w 1169572"/>
                    <a:gd name="connsiteY6" fmla="*/ 204833 h 999074"/>
                    <a:gd name="connsiteX7" fmla="*/ 535780 w 1169572"/>
                    <a:gd name="connsiteY7" fmla="*/ 46 h 999074"/>
                    <a:gd name="connsiteX8" fmla="*/ 507206 w 1169572"/>
                    <a:gd name="connsiteY8" fmla="*/ 223883 h 999074"/>
                    <a:gd name="connsiteX9" fmla="*/ 557212 w 1169572"/>
                    <a:gd name="connsiteY9" fmla="*/ 183401 h 999074"/>
                    <a:gd name="connsiteX10" fmla="*/ 547687 w 1169572"/>
                    <a:gd name="connsiteY10" fmla="*/ 245316 h 999074"/>
                    <a:gd name="connsiteX11" fmla="*/ 600076 w 1169572"/>
                    <a:gd name="connsiteY11" fmla="*/ 269127 h 999074"/>
                    <a:gd name="connsiteX12" fmla="*/ 669131 w 1169572"/>
                    <a:gd name="connsiteY12" fmla="*/ 202452 h 999074"/>
                    <a:gd name="connsiteX13" fmla="*/ 635794 w 1169572"/>
                    <a:gd name="connsiteY13" fmla="*/ 283416 h 999074"/>
                    <a:gd name="connsiteX14" fmla="*/ 676276 w 1169572"/>
                    <a:gd name="connsiteY14" fmla="*/ 276272 h 999074"/>
                    <a:gd name="connsiteX15" fmla="*/ 676275 w 1169572"/>
                    <a:gd name="connsiteY15" fmla="*/ 321516 h 999074"/>
                    <a:gd name="connsiteX16" fmla="*/ 716755 w 1169572"/>
                    <a:gd name="connsiteY16" fmla="*/ 323897 h 999074"/>
                    <a:gd name="connsiteX17" fmla="*/ 766763 w 1169572"/>
                    <a:gd name="connsiteY17" fmla="*/ 359615 h 999074"/>
                    <a:gd name="connsiteX18" fmla="*/ 766762 w 1169572"/>
                    <a:gd name="connsiteY18" fmla="*/ 409621 h 999074"/>
                    <a:gd name="connsiteX19" fmla="*/ 776288 w 1169572"/>
                    <a:gd name="connsiteY19" fmla="*/ 495346 h 999074"/>
                    <a:gd name="connsiteX20" fmla="*/ 831057 w 1169572"/>
                    <a:gd name="connsiteY20" fmla="*/ 504871 h 999074"/>
                    <a:gd name="connsiteX21" fmla="*/ 792956 w 1169572"/>
                    <a:gd name="connsiteY21" fmla="*/ 545352 h 999074"/>
                    <a:gd name="connsiteX22" fmla="*/ 840581 w 1169572"/>
                    <a:gd name="connsiteY22" fmla="*/ 588214 h 999074"/>
                    <a:gd name="connsiteX23" fmla="*/ 814388 w 1169572"/>
                    <a:gd name="connsiteY23" fmla="*/ 619171 h 999074"/>
                    <a:gd name="connsiteX24" fmla="*/ 821531 w 1169572"/>
                    <a:gd name="connsiteY24" fmla="*/ 659652 h 999074"/>
                    <a:gd name="connsiteX25" fmla="*/ 766761 w 1169572"/>
                    <a:gd name="connsiteY25" fmla="*/ 695371 h 999074"/>
                    <a:gd name="connsiteX26" fmla="*/ 885827 w 1169572"/>
                    <a:gd name="connsiteY26" fmla="*/ 740616 h 999074"/>
                    <a:gd name="connsiteX27" fmla="*/ 1054896 w 1169572"/>
                    <a:gd name="connsiteY27" fmla="*/ 764428 h 999074"/>
                    <a:gd name="connsiteX28" fmla="*/ 1157288 w 1169572"/>
                    <a:gd name="connsiteY28" fmla="*/ 812052 h 999074"/>
                    <a:gd name="connsiteX29" fmla="*/ 766764 w 1169572"/>
                    <a:gd name="connsiteY29" fmla="*/ 731091 h 999074"/>
                    <a:gd name="connsiteX30" fmla="*/ 764381 w 1169572"/>
                    <a:gd name="connsiteY30" fmla="*/ 809670 h 999074"/>
                    <a:gd name="connsiteX31" fmla="*/ 695325 w 1169572"/>
                    <a:gd name="connsiteY31" fmla="*/ 897777 h 999074"/>
                    <a:gd name="connsiteX32" fmla="*/ 685800 w 1169572"/>
                    <a:gd name="connsiteY32" fmla="*/ 993027 h 999074"/>
                    <a:gd name="connsiteX33" fmla="*/ 619125 w 1169572"/>
                    <a:gd name="connsiteY33" fmla="*/ 983502 h 999074"/>
                    <a:gd name="connsiteX34" fmla="*/ 590550 w 1169572"/>
                    <a:gd name="connsiteY34" fmla="*/ 964452 h 999074"/>
                    <a:gd name="connsiteX35" fmla="*/ 361950 w 1169572"/>
                    <a:gd name="connsiteY35" fmla="*/ 964452 h 999074"/>
                    <a:gd name="connsiteX36" fmla="*/ 266700 w 1169572"/>
                    <a:gd name="connsiteY36" fmla="*/ 935877 h 999074"/>
                    <a:gd name="connsiteX37" fmla="*/ 190500 w 1169572"/>
                    <a:gd name="connsiteY37" fmla="*/ 916827 h 999074"/>
                    <a:gd name="connsiteX38" fmla="*/ 104775 w 1169572"/>
                    <a:gd name="connsiteY38" fmla="*/ 897777 h 999074"/>
                    <a:gd name="connsiteX39" fmla="*/ 76200 w 1169572"/>
                    <a:gd name="connsiteY39" fmla="*/ 878727 h 999074"/>
                    <a:gd name="connsiteX40" fmla="*/ 76200 w 1169572"/>
                    <a:gd name="connsiteY40" fmla="*/ 745377 h 999074"/>
                    <a:gd name="connsiteX41" fmla="*/ 47625 w 1169572"/>
                    <a:gd name="connsiteY41" fmla="*/ 726327 h 999074"/>
                    <a:gd name="connsiteX42" fmla="*/ 19050 w 1169572"/>
                    <a:gd name="connsiteY42" fmla="*/ 659652 h 999074"/>
                    <a:gd name="connsiteX43" fmla="*/ 0 w 1169572"/>
                    <a:gd name="connsiteY43" fmla="*/ 602502 h 999074"/>
                    <a:gd name="connsiteX44" fmla="*/ 9525 w 1169572"/>
                    <a:gd name="connsiteY44" fmla="*/ 459627 h 999074"/>
                    <a:gd name="connsiteX45" fmla="*/ 28575 w 1169572"/>
                    <a:gd name="connsiteY45" fmla="*/ 431052 h 999074"/>
                    <a:gd name="connsiteX46" fmla="*/ 85725 w 1169572"/>
                    <a:gd name="connsiteY46" fmla="*/ 383427 h 999074"/>
                    <a:gd name="connsiteX47" fmla="*/ 104775 w 1169572"/>
                    <a:gd name="connsiteY47" fmla="*/ 354852 h 999074"/>
                    <a:gd name="connsiteX48" fmla="*/ 133350 w 1169572"/>
                    <a:gd name="connsiteY48" fmla="*/ 335802 h 999074"/>
                    <a:gd name="connsiteX49" fmla="*/ 142875 w 1169572"/>
                    <a:gd name="connsiteY49" fmla="*/ 297702 h 999074"/>
                    <a:gd name="connsiteX50" fmla="*/ 171450 w 1169572"/>
                    <a:gd name="connsiteY50" fmla="*/ 288177 h 999074"/>
                    <a:gd name="connsiteX51" fmla="*/ 200025 w 1169572"/>
                    <a:gd name="connsiteY51" fmla="*/ 269127 h 999074"/>
                    <a:gd name="connsiteX52" fmla="*/ 199722 w 1169572"/>
                    <a:gd name="connsiteY52" fmla="*/ 74242 h 999074"/>
                    <a:gd name="connsiteX53" fmla="*/ 200025 w 1169572"/>
                    <a:gd name="connsiteY53" fmla="*/ 78627 h 999074"/>
                    <a:gd name="connsiteX0" fmla="*/ 200025 w 1168814"/>
                    <a:gd name="connsiteY0" fmla="*/ 78627 h 999074"/>
                    <a:gd name="connsiteX1" fmla="*/ 228600 w 1168814"/>
                    <a:gd name="connsiteY1" fmla="*/ 192927 h 999074"/>
                    <a:gd name="connsiteX2" fmla="*/ 259557 w 1168814"/>
                    <a:gd name="connsiteY2" fmla="*/ 235790 h 999074"/>
                    <a:gd name="connsiteX3" fmla="*/ 261937 w 1168814"/>
                    <a:gd name="connsiteY3" fmla="*/ 166734 h 999074"/>
                    <a:gd name="connsiteX4" fmla="*/ 333375 w 1168814"/>
                    <a:gd name="connsiteY4" fmla="*/ 195308 h 999074"/>
                    <a:gd name="connsiteX5" fmla="*/ 409575 w 1168814"/>
                    <a:gd name="connsiteY5" fmla="*/ 183402 h 999074"/>
                    <a:gd name="connsiteX6" fmla="*/ 476251 w 1168814"/>
                    <a:gd name="connsiteY6" fmla="*/ 204833 h 999074"/>
                    <a:gd name="connsiteX7" fmla="*/ 535780 w 1168814"/>
                    <a:gd name="connsiteY7" fmla="*/ 46 h 999074"/>
                    <a:gd name="connsiteX8" fmla="*/ 507206 w 1168814"/>
                    <a:gd name="connsiteY8" fmla="*/ 223883 h 999074"/>
                    <a:gd name="connsiteX9" fmla="*/ 557212 w 1168814"/>
                    <a:gd name="connsiteY9" fmla="*/ 183401 h 999074"/>
                    <a:gd name="connsiteX10" fmla="*/ 547687 w 1168814"/>
                    <a:gd name="connsiteY10" fmla="*/ 245316 h 999074"/>
                    <a:gd name="connsiteX11" fmla="*/ 600076 w 1168814"/>
                    <a:gd name="connsiteY11" fmla="*/ 269127 h 999074"/>
                    <a:gd name="connsiteX12" fmla="*/ 669131 w 1168814"/>
                    <a:gd name="connsiteY12" fmla="*/ 202452 h 999074"/>
                    <a:gd name="connsiteX13" fmla="*/ 635794 w 1168814"/>
                    <a:gd name="connsiteY13" fmla="*/ 283416 h 999074"/>
                    <a:gd name="connsiteX14" fmla="*/ 676276 w 1168814"/>
                    <a:gd name="connsiteY14" fmla="*/ 276272 h 999074"/>
                    <a:gd name="connsiteX15" fmla="*/ 676275 w 1168814"/>
                    <a:gd name="connsiteY15" fmla="*/ 321516 h 999074"/>
                    <a:gd name="connsiteX16" fmla="*/ 716755 w 1168814"/>
                    <a:gd name="connsiteY16" fmla="*/ 323897 h 999074"/>
                    <a:gd name="connsiteX17" fmla="*/ 766763 w 1168814"/>
                    <a:gd name="connsiteY17" fmla="*/ 359615 h 999074"/>
                    <a:gd name="connsiteX18" fmla="*/ 766762 w 1168814"/>
                    <a:gd name="connsiteY18" fmla="*/ 409621 h 999074"/>
                    <a:gd name="connsiteX19" fmla="*/ 776288 w 1168814"/>
                    <a:gd name="connsiteY19" fmla="*/ 495346 h 999074"/>
                    <a:gd name="connsiteX20" fmla="*/ 831057 w 1168814"/>
                    <a:gd name="connsiteY20" fmla="*/ 504871 h 999074"/>
                    <a:gd name="connsiteX21" fmla="*/ 792956 w 1168814"/>
                    <a:gd name="connsiteY21" fmla="*/ 545352 h 999074"/>
                    <a:gd name="connsiteX22" fmla="*/ 840581 w 1168814"/>
                    <a:gd name="connsiteY22" fmla="*/ 588214 h 999074"/>
                    <a:gd name="connsiteX23" fmla="*/ 814388 w 1168814"/>
                    <a:gd name="connsiteY23" fmla="*/ 619171 h 999074"/>
                    <a:gd name="connsiteX24" fmla="*/ 821531 w 1168814"/>
                    <a:gd name="connsiteY24" fmla="*/ 659652 h 999074"/>
                    <a:gd name="connsiteX25" fmla="*/ 766761 w 1168814"/>
                    <a:gd name="connsiteY25" fmla="*/ 695371 h 999074"/>
                    <a:gd name="connsiteX26" fmla="*/ 885827 w 1168814"/>
                    <a:gd name="connsiteY26" fmla="*/ 740616 h 999074"/>
                    <a:gd name="connsiteX27" fmla="*/ 1045371 w 1168814"/>
                    <a:gd name="connsiteY27" fmla="*/ 771572 h 999074"/>
                    <a:gd name="connsiteX28" fmla="*/ 1157288 w 1168814"/>
                    <a:gd name="connsiteY28" fmla="*/ 812052 h 999074"/>
                    <a:gd name="connsiteX29" fmla="*/ 766764 w 1168814"/>
                    <a:gd name="connsiteY29" fmla="*/ 731091 h 999074"/>
                    <a:gd name="connsiteX30" fmla="*/ 764381 w 1168814"/>
                    <a:gd name="connsiteY30" fmla="*/ 809670 h 999074"/>
                    <a:gd name="connsiteX31" fmla="*/ 695325 w 1168814"/>
                    <a:gd name="connsiteY31" fmla="*/ 897777 h 999074"/>
                    <a:gd name="connsiteX32" fmla="*/ 685800 w 1168814"/>
                    <a:gd name="connsiteY32" fmla="*/ 993027 h 999074"/>
                    <a:gd name="connsiteX33" fmla="*/ 619125 w 1168814"/>
                    <a:gd name="connsiteY33" fmla="*/ 983502 h 999074"/>
                    <a:gd name="connsiteX34" fmla="*/ 590550 w 1168814"/>
                    <a:gd name="connsiteY34" fmla="*/ 964452 h 999074"/>
                    <a:gd name="connsiteX35" fmla="*/ 361950 w 1168814"/>
                    <a:gd name="connsiteY35" fmla="*/ 964452 h 999074"/>
                    <a:gd name="connsiteX36" fmla="*/ 266700 w 1168814"/>
                    <a:gd name="connsiteY36" fmla="*/ 935877 h 999074"/>
                    <a:gd name="connsiteX37" fmla="*/ 190500 w 1168814"/>
                    <a:gd name="connsiteY37" fmla="*/ 916827 h 999074"/>
                    <a:gd name="connsiteX38" fmla="*/ 104775 w 1168814"/>
                    <a:gd name="connsiteY38" fmla="*/ 897777 h 999074"/>
                    <a:gd name="connsiteX39" fmla="*/ 76200 w 1168814"/>
                    <a:gd name="connsiteY39" fmla="*/ 878727 h 999074"/>
                    <a:gd name="connsiteX40" fmla="*/ 76200 w 1168814"/>
                    <a:gd name="connsiteY40" fmla="*/ 745377 h 999074"/>
                    <a:gd name="connsiteX41" fmla="*/ 47625 w 1168814"/>
                    <a:gd name="connsiteY41" fmla="*/ 726327 h 999074"/>
                    <a:gd name="connsiteX42" fmla="*/ 19050 w 1168814"/>
                    <a:gd name="connsiteY42" fmla="*/ 659652 h 999074"/>
                    <a:gd name="connsiteX43" fmla="*/ 0 w 1168814"/>
                    <a:gd name="connsiteY43" fmla="*/ 602502 h 999074"/>
                    <a:gd name="connsiteX44" fmla="*/ 9525 w 1168814"/>
                    <a:gd name="connsiteY44" fmla="*/ 459627 h 999074"/>
                    <a:gd name="connsiteX45" fmla="*/ 28575 w 1168814"/>
                    <a:gd name="connsiteY45" fmla="*/ 431052 h 999074"/>
                    <a:gd name="connsiteX46" fmla="*/ 85725 w 1168814"/>
                    <a:gd name="connsiteY46" fmla="*/ 383427 h 999074"/>
                    <a:gd name="connsiteX47" fmla="*/ 104775 w 1168814"/>
                    <a:gd name="connsiteY47" fmla="*/ 354852 h 999074"/>
                    <a:gd name="connsiteX48" fmla="*/ 133350 w 1168814"/>
                    <a:gd name="connsiteY48" fmla="*/ 335802 h 999074"/>
                    <a:gd name="connsiteX49" fmla="*/ 142875 w 1168814"/>
                    <a:gd name="connsiteY49" fmla="*/ 297702 h 999074"/>
                    <a:gd name="connsiteX50" fmla="*/ 171450 w 1168814"/>
                    <a:gd name="connsiteY50" fmla="*/ 288177 h 999074"/>
                    <a:gd name="connsiteX51" fmla="*/ 200025 w 1168814"/>
                    <a:gd name="connsiteY51" fmla="*/ 269127 h 999074"/>
                    <a:gd name="connsiteX52" fmla="*/ 199722 w 1168814"/>
                    <a:gd name="connsiteY52" fmla="*/ 74242 h 999074"/>
                    <a:gd name="connsiteX53" fmla="*/ 200025 w 1168814"/>
                    <a:gd name="connsiteY53" fmla="*/ 78627 h 999074"/>
                    <a:gd name="connsiteX0" fmla="*/ 200025 w 1168814"/>
                    <a:gd name="connsiteY0" fmla="*/ 78627 h 999074"/>
                    <a:gd name="connsiteX1" fmla="*/ 228600 w 1168814"/>
                    <a:gd name="connsiteY1" fmla="*/ 192927 h 999074"/>
                    <a:gd name="connsiteX2" fmla="*/ 259557 w 1168814"/>
                    <a:gd name="connsiteY2" fmla="*/ 235790 h 999074"/>
                    <a:gd name="connsiteX3" fmla="*/ 261937 w 1168814"/>
                    <a:gd name="connsiteY3" fmla="*/ 166734 h 999074"/>
                    <a:gd name="connsiteX4" fmla="*/ 333375 w 1168814"/>
                    <a:gd name="connsiteY4" fmla="*/ 195308 h 999074"/>
                    <a:gd name="connsiteX5" fmla="*/ 409575 w 1168814"/>
                    <a:gd name="connsiteY5" fmla="*/ 183402 h 999074"/>
                    <a:gd name="connsiteX6" fmla="*/ 476251 w 1168814"/>
                    <a:gd name="connsiteY6" fmla="*/ 204833 h 999074"/>
                    <a:gd name="connsiteX7" fmla="*/ 535780 w 1168814"/>
                    <a:gd name="connsiteY7" fmla="*/ 46 h 999074"/>
                    <a:gd name="connsiteX8" fmla="*/ 507206 w 1168814"/>
                    <a:gd name="connsiteY8" fmla="*/ 223883 h 999074"/>
                    <a:gd name="connsiteX9" fmla="*/ 557212 w 1168814"/>
                    <a:gd name="connsiteY9" fmla="*/ 183401 h 999074"/>
                    <a:gd name="connsiteX10" fmla="*/ 547687 w 1168814"/>
                    <a:gd name="connsiteY10" fmla="*/ 245316 h 999074"/>
                    <a:gd name="connsiteX11" fmla="*/ 600076 w 1168814"/>
                    <a:gd name="connsiteY11" fmla="*/ 269127 h 999074"/>
                    <a:gd name="connsiteX12" fmla="*/ 669131 w 1168814"/>
                    <a:gd name="connsiteY12" fmla="*/ 202452 h 999074"/>
                    <a:gd name="connsiteX13" fmla="*/ 635794 w 1168814"/>
                    <a:gd name="connsiteY13" fmla="*/ 283416 h 999074"/>
                    <a:gd name="connsiteX14" fmla="*/ 676276 w 1168814"/>
                    <a:gd name="connsiteY14" fmla="*/ 276272 h 999074"/>
                    <a:gd name="connsiteX15" fmla="*/ 676275 w 1168814"/>
                    <a:gd name="connsiteY15" fmla="*/ 321516 h 999074"/>
                    <a:gd name="connsiteX16" fmla="*/ 716755 w 1168814"/>
                    <a:gd name="connsiteY16" fmla="*/ 323897 h 999074"/>
                    <a:gd name="connsiteX17" fmla="*/ 766763 w 1168814"/>
                    <a:gd name="connsiteY17" fmla="*/ 359615 h 999074"/>
                    <a:gd name="connsiteX18" fmla="*/ 766762 w 1168814"/>
                    <a:gd name="connsiteY18" fmla="*/ 409621 h 999074"/>
                    <a:gd name="connsiteX19" fmla="*/ 776288 w 1168814"/>
                    <a:gd name="connsiteY19" fmla="*/ 495346 h 999074"/>
                    <a:gd name="connsiteX20" fmla="*/ 831057 w 1168814"/>
                    <a:gd name="connsiteY20" fmla="*/ 504871 h 999074"/>
                    <a:gd name="connsiteX21" fmla="*/ 792956 w 1168814"/>
                    <a:gd name="connsiteY21" fmla="*/ 545352 h 999074"/>
                    <a:gd name="connsiteX22" fmla="*/ 840581 w 1168814"/>
                    <a:gd name="connsiteY22" fmla="*/ 588214 h 999074"/>
                    <a:gd name="connsiteX23" fmla="*/ 814388 w 1168814"/>
                    <a:gd name="connsiteY23" fmla="*/ 619171 h 999074"/>
                    <a:gd name="connsiteX24" fmla="*/ 821531 w 1168814"/>
                    <a:gd name="connsiteY24" fmla="*/ 659652 h 999074"/>
                    <a:gd name="connsiteX25" fmla="*/ 766761 w 1168814"/>
                    <a:gd name="connsiteY25" fmla="*/ 695371 h 999074"/>
                    <a:gd name="connsiteX26" fmla="*/ 885827 w 1168814"/>
                    <a:gd name="connsiteY26" fmla="*/ 740616 h 999074"/>
                    <a:gd name="connsiteX27" fmla="*/ 1045371 w 1168814"/>
                    <a:gd name="connsiteY27" fmla="*/ 771572 h 999074"/>
                    <a:gd name="connsiteX28" fmla="*/ 1157288 w 1168814"/>
                    <a:gd name="connsiteY28" fmla="*/ 812052 h 999074"/>
                    <a:gd name="connsiteX29" fmla="*/ 766764 w 1168814"/>
                    <a:gd name="connsiteY29" fmla="*/ 731091 h 999074"/>
                    <a:gd name="connsiteX30" fmla="*/ 764381 w 1168814"/>
                    <a:gd name="connsiteY30" fmla="*/ 809670 h 999074"/>
                    <a:gd name="connsiteX31" fmla="*/ 695325 w 1168814"/>
                    <a:gd name="connsiteY31" fmla="*/ 897777 h 999074"/>
                    <a:gd name="connsiteX32" fmla="*/ 685800 w 1168814"/>
                    <a:gd name="connsiteY32" fmla="*/ 993027 h 999074"/>
                    <a:gd name="connsiteX33" fmla="*/ 619125 w 1168814"/>
                    <a:gd name="connsiteY33" fmla="*/ 983502 h 999074"/>
                    <a:gd name="connsiteX34" fmla="*/ 590550 w 1168814"/>
                    <a:gd name="connsiteY34" fmla="*/ 964452 h 999074"/>
                    <a:gd name="connsiteX35" fmla="*/ 361950 w 1168814"/>
                    <a:gd name="connsiteY35" fmla="*/ 964452 h 999074"/>
                    <a:gd name="connsiteX36" fmla="*/ 266700 w 1168814"/>
                    <a:gd name="connsiteY36" fmla="*/ 935877 h 999074"/>
                    <a:gd name="connsiteX37" fmla="*/ 190500 w 1168814"/>
                    <a:gd name="connsiteY37" fmla="*/ 916827 h 999074"/>
                    <a:gd name="connsiteX38" fmla="*/ 104775 w 1168814"/>
                    <a:gd name="connsiteY38" fmla="*/ 897777 h 999074"/>
                    <a:gd name="connsiteX39" fmla="*/ 76200 w 1168814"/>
                    <a:gd name="connsiteY39" fmla="*/ 878727 h 999074"/>
                    <a:gd name="connsiteX40" fmla="*/ 76200 w 1168814"/>
                    <a:gd name="connsiteY40" fmla="*/ 745377 h 999074"/>
                    <a:gd name="connsiteX41" fmla="*/ 47625 w 1168814"/>
                    <a:gd name="connsiteY41" fmla="*/ 726327 h 999074"/>
                    <a:gd name="connsiteX42" fmla="*/ 19050 w 1168814"/>
                    <a:gd name="connsiteY42" fmla="*/ 659652 h 999074"/>
                    <a:gd name="connsiteX43" fmla="*/ 0 w 1168814"/>
                    <a:gd name="connsiteY43" fmla="*/ 602502 h 999074"/>
                    <a:gd name="connsiteX44" fmla="*/ 9525 w 1168814"/>
                    <a:gd name="connsiteY44" fmla="*/ 459627 h 999074"/>
                    <a:gd name="connsiteX45" fmla="*/ 28575 w 1168814"/>
                    <a:gd name="connsiteY45" fmla="*/ 431052 h 999074"/>
                    <a:gd name="connsiteX46" fmla="*/ 85725 w 1168814"/>
                    <a:gd name="connsiteY46" fmla="*/ 383427 h 999074"/>
                    <a:gd name="connsiteX47" fmla="*/ 104775 w 1168814"/>
                    <a:gd name="connsiteY47" fmla="*/ 354852 h 999074"/>
                    <a:gd name="connsiteX48" fmla="*/ 133350 w 1168814"/>
                    <a:gd name="connsiteY48" fmla="*/ 335802 h 999074"/>
                    <a:gd name="connsiteX49" fmla="*/ 142875 w 1168814"/>
                    <a:gd name="connsiteY49" fmla="*/ 297702 h 999074"/>
                    <a:gd name="connsiteX50" fmla="*/ 171450 w 1168814"/>
                    <a:gd name="connsiteY50" fmla="*/ 288177 h 999074"/>
                    <a:gd name="connsiteX51" fmla="*/ 200025 w 1168814"/>
                    <a:gd name="connsiteY51" fmla="*/ 269127 h 999074"/>
                    <a:gd name="connsiteX52" fmla="*/ 199722 w 1168814"/>
                    <a:gd name="connsiteY52" fmla="*/ 74242 h 999074"/>
                    <a:gd name="connsiteX53" fmla="*/ 200025 w 1168814"/>
                    <a:gd name="connsiteY53" fmla="*/ 78627 h 999074"/>
                    <a:gd name="connsiteX0" fmla="*/ 200025 w 1168814"/>
                    <a:gd name="connsiteY0" fmla="*/ 78627 h 1002457"/>
                    <a:gd name="connsiteX1" fmla="*/ 228600 w 1168814"/>
                    <a:gd name="connsiteY1" fmla="*/ 192927 h 1002457"/>
                    <a:gd name="connsiteX2" fmla="*/ 259557 w 1168814"/>
                    <a:gd name="connsiteY2" fmla="*/ 235790 h 1002457"/>
                    <a:gd name="connsiteX3" fmla="*/ 261937 w 1168814"/>
                    <a:gd name="connsiteY3" fmla="*/ 166734 h 1002457"/>
                    <a:gd name="connsiteX4" fmla="*/ 333375 w 1168814"/>
                    <a:gd name="connsiteY4" fmla="*/ 195308 h 1002457"/>
                    <a:gd name="connsiteX5" fmla="*/ 409575 w 1168814"/>
                    <a:gd name="connsiteY5" fmla="*/ 183402 h 1002457"/>
                    <a:gd name="connsiteX6" fmla="*/ 476251 w 1168814"/>
                    <a:gd name="connsiteY6" fmla="*/ 204833 h 1002457"/>
                    <a:gd name="connsiteX7" fmla="*/ 535780 w 1168814"/>
                    <a:gd name="connsiteY7" fmla="*/ 46 h 1002457"/>
                    <a:gd name="connsiteX8" fmla="*/ 507206 w 1168814"/>
                    <a:gd name="connsiteY8" fmla="*/ 223883 h 1002457"/>
                    <a:gd name="connsiteX9" fmla="*/ 557212 w 1168814"/>
                    <a:gd name="connsiteY9" fmla="*/ 183401 h 1002457"/>
                    <a:gd name="connsiteX10" fmla="*/ 547687 w 1168814"/>
                    <a:gd name="connsiteY10" fmla="*/ 245316 h 1002457"/>
                    <a:gd name="connsiteX11" fmla="*/ 600076 w 1168814"/>
                    <a:gd name="connsiteY11" fmla="*/ 269127 h 1002457"/>
                    <a:gd name="connsiteX12" fmla="*/ 669131 w 1168814"/>
                    <a:gd name="connsiteY12" fmla="*/ 202452 h 1002457"/>
                    <a:gd name="connsiteX13" fmla="*/ 635794 w 1168814"/>
                    <a:gd name="connsiteY13" fmla="*/ 283416 h 1002457"/>
                    <a:gd name="connsiteX14" fmla="*/ 676276 w 1168814"/>
                    <a:gd name="connsiteY14" fmla="*/ 276272 h 1002457"/>
                    <a:gd name="connsiteX15" fmla="*/ 676275 w 1168814"/>
                    <a:gd name="connsiteY15" fmla="*/ 321516 h 1002457"/>
                    <a:gd name="connsiteX16" fmla="*/ 716755 w 1168814"/>
                    <a:gd name="connsiteY16" fmla="*/ 323897 h 1002457"/>
                    <a:gd name="connsiteX17" fmla="*/ 766763 w 1168814"/>
                    <a:gd name="connsiteY17" fmla="*/ 359615 h 1002457"/>
                    <a:gd name="connsiteX18" fmla="*/ 766762 w 1168814"/>
                    <a:gd name="connsiteY18" fmla="*/ 409621 h 1002457"/>
                    <a:gd name="connsiteX19" fmla="*/ 776288 w 1168814"/>
                    <a:gd name="connsiteY19" fmla="*/ 495346 h 1002457"/>
                    <a:gd name="connsiteX20" fmla="*/ 831057 w 1168814"/>
                    <a:gd name="connsiteY20" fmla="*/ 504871 h 1002457"/>
                    <a:gd name="connsiteX21" fmla="*/ 792956 w 1168814"/>
                    <a:gd name="connsiteY21" fmla="*/ 545352 h 1002457"/>
                    <a:gd name="connsiteX22" fmla="*/ 840581 w 1168814"/>
                    <a:gd name="connsiteY22" fmla="*/ 588214 h 1002457"/>
                    <a:gd name="connsiteX23" fmla="*/ 814388 w 1168814"/>
                    <a:gd name="connsiteY23" fmla="*/ 619171 h 1002457"/>
                    <a:gd name="connsiteX24" fmla="*/ 821531 w 1168814"/>
                    <a:gd name="connsiteY24" fmla="*/ 659652 h 1002457"/>
                    <a:gd name="connsiteX25" fmla="*/ 766761 w 1168814"/>
                    <a:gd name="connsiteY25" fmla="*/ 695371 h 1002457"/>
                    <a:gd name="connsiteX26" fmla="*/ 885827 w 1168814"/>
                    <a:gd name="connsiteY26" fmla="*/ 740616 h 1002457"/>
                    <a:gd name="connsiteX27" fmla="*/ 1045371 w 1168814"/>
                    <a:gd name="connsiteY27" fmla="*/ 771572 h 1002457"/>
                    <a:gd name="connsiteX28" fmla="*/ 1157288 w 1168814"/>
                    <a:gd name="connsiteY28" fmla="*/ 812052 h 1002457"/>
                    <a:gd name="connsiteX29" fmla="*/ 766764 w 1168814"/>
                    <a:gd name="connsiteY29" fmla="*/ 731091 h 1002457"/>
                    <a:gd name="connsiteX30" fmla="*/ 764381 w 1168814"/>
                    <a:gd name="connsiteY30" fmla="*/ 809670 h 1002457"/>
                    <a:gd name="connsiteX31" fmla="*/ 728662 w 1168814"/>
                    <a:gd name="connsiteY31" fmla="*/ 835865 h 1002457"/>
                    <a:gd name="connsiteX32" fmla="*/ 685800 w 1168814"/>
                    <a:gd name="connsiteY32" fmla="*/ 993027 h 1002457"/>
                    <a:gd name="connsiteX33" fmla="*/ 619125 w 1168814"/>
                    <a:gd name="connsiteY33" fmla="*/ 983502 h 1002457"/>
                    <a:gd name="connsiteX34" fmla="*/ 590550 w 1168814"/>
                    <a:gd name="connsiteY34" fmla="*/ 964452 h 1002457"/>
                    <a:gd name="connsiteX35" fmla="*/ 361950 w 1168814"/>
                    <a:gd name="connsiteY35" fmla="*/ 964452 h 1002457"/>
                    <a:gd name="connsiteX36" fmla="*/ 266700 w 1168814"/>
                    <a:gd name="connsiteY36" fmla="*/ 935877 h 1002457"/>
                    <a:gd name="connsiteX37" fmla="*/ 190500 w 1168814"/>
                    <a:gd name="connsiteY37" fmla="*/ 916827 h 1002457"/>
                    <a:gd name="connsiteX38" fmla="*/ 104775 w 1168814"/>
                    <a:gd name="connsiteY38" fmla="*/ 897777 h 1002457"/>
                    <a:gd name="connsiteX39" fmla="*/ 76200 w 1168814"/>
                    <a:gd name="connsiteY39" fmla="*/ 878727 h 1002457"/>
                    <a:gd name="connsiteX40" fmla="*/ 76200 w 1168814"/>
                    <a:gd name="connsiteY40" fmla="*/ 745377 h 1002457"/>
                    <a:gd name="connsiteX41" fmla="*/ 47625 w 1168814"/>
                    <a:gd name="connsiteY41" fmla="*/ 726327 h 1002457"/>
                    <a:gd name="connsiteX42" fmla="*/ 19050 w 1168814"/>
                    <a:gd name="connsiteY42" fmla="*/ 659652 h 1002457"/>
                    <a:gd name="connsiteX43" fmla="*/ 0 w 1168814"/>
                    <a:gd name="connsiteY43" fmla="*/ 602502 h 1002457"/>
                    <a:gd name="connsiteX44" fmla="*/ 9525 w 1168814"/>
                    <a:gd name="connsiteY44" fmla="*/ 459627 h 1002457"/>
                    <a:gd name="connsiteX45" fmla="*/ 28575 w 1168814"/>
                    <a:gd name="connsiteY45" fmla="*/ 431052 h 1002457"/>
                    <a:gd name="connsiteX46" fmla="*/ 85725 w 1168814"/>
                    <a:gd name="connsiteY46" fmla="*/ 383427 h 1002457"/>
                    <a:gd name="connsiteX47" fmla="*/ 104775 w 1168814"/>
                    <a:gd name="connsiteY47" fmla="*/ 354852 h 1002457"/>
                    <a:gd name="connsiteX48" fmla="*/ 133350 w 1168814"/>
                    <a:gd name="connsiteY48" fmla="*/ 335802 h 1002457"/>
                    <a:gd name="connsiteX49" fmla="*/ 142875 w 1168814"/>
                    <a:gd name="connsiteY49" fmla="*/ 297702 h 1002457"/>
                    <a:gd name="connsiteX50" fmla="*/ 171450 w 1168814"/>
                    <a:gd name="connsiteY50" fmla="*/ 288177 h 1002457"/>
                    <a:gd name="connsiteX51" fmla="*/ 200025 w 1168814"/>
                    <a:gd name="connsiteY51" fmla="*/ 269127 h 1002457"/>
                    <a:gd name="connsiteX52" fmla="*/ 199722 w 1168814"/>
                    <a:gd name="connsiteY52" fmla="*/ 74242 h 1002457"/>
                    <a:gd name="connsiteX53" fmla="*/ 200025 w 1168814"/>
                    <a:gd name="connsiteY53" fmla="*/ 78627 h 1002457"/>
                    <a:gd name="connsiteX0" fmla="*/ 200025 w 1168814"/>
                    <a:gd name="connsiteY0" fmla="*/ 78627 h 983575"/>
                    <a:gd name="connsiteX1" fmla="*/ 228600 w 1168814"/>
                    <a:gd name="connsiteY1" fmla="*/ 192927 h 983575"/>
                    <a:gd name="connsiteX2" fmla="*/ 259557 w 1168814"/>
                    <a:gd name="connsiteY2" fmla="*/ 235790 h 983575"/>
                    <a:gd name="connsiteX3" fmla="*/ 261937 w 1168814"/>
                    <a:gd name="connsiteY3" fmla="*/ 166734 h 983575"/>
                    <a:gd name="connsiteX4" fmla="*/ 333375 w 1168814"/>
                    <a:gd name="connsiteY4" fmla="*/ 195308 h 983575"/>
                    <a:gd name="connsiteX5" fmla="*/ 409575 w 1168814"/>
                    <a:gd name="connsiteY5" fmla="*/ 183402 h 983575"/>
                    <a:gd name="connsiteX6" fmla="*/ 476251 w 1168814"/>
                    <a:gd name="connsiteY6" fmla="*/ 204833 h 983575"/>
                    <a:gd name="connsiteX7" fmla="*/ 535780 w 1168814"/>
                    <a:gd name="connsiteY7" fmla="*/ 46 h 983575"/>
                    <a:gd name="connsiteX8" fmla="*/ 507206 w 1168814"/>
                    <a:gd name="connsiteY8" fmla="*/ 223883 h 983575"/>
                    <a:gd name="connsiteX9" fmla="*/ 557212 w 1168814"/>
                    <a:gd name="connsiteY9" fmla="*/ 183401 h 983575"/>
                    <a:gd name="connsiteX10" fmla="*/ 547687 w 1168814"/>
                    <a:gd name="connsiteY10" fmla="*/ 245316 h 983575"/>
                    <a:gd name="connsiteX11" fmla="*/ 600076 w 1168814"/>
                    <a:gd name="connsiteY11" fmla="*/ 269127 h 983575"/>
                    <a:gd name="connsiteX12" fmla="*/ 669131 w 1168814"/>
                    <a:gd name="connsiteY12" fmla="*/ 202452 h 983575"/>
                    <a:gd name="connsiteX13" fmla="*/ 635794 w 1168814"/>
                    <a:gd name="connsiteY13" fmla="*/ 283416 h 983575"/>
                    <a:gd name="connsiteX14" fmla="*/ 676276 w 1168814"/>
                    <a:gd name="connsiteY14" fmla="*/ 276272 h 983575"/>
                    <a:gd name="connsiteX15" fmla="*/ 676275 w 1168814"/>
                    <a:gd name="connsiteY15" fmla="*/ 321516 h 983575"/>
                    <a:gd name="connsiteX16" fmla="*/ 716755 w 1168814"/>
                    <a:gd name="connsiteY16" fmla="*/ 323897 h 983575"/>
                    <a:gd name="connsiteX17" fmla="*/ 766763 w 1168814"/>
                    <a:gd name="connsiteY17" fmla="*/ 359615 h 983575"/>
                    <a:gd name="connsiteX18" fmla="*/ 766762 w 1168814"/>
                    <a:gd name="connsiteY18" fmla="*/ 409621 h 983575"/>
                    <a:gd name="connsiteX19" fmla="*/ 776288 w 1168814"/>
                    <a:gd name="connsiteY19" fmla="*/ 495346 h 983575"/>
                    <a:gd name="connsiteX20" fmla="*/ 831057 w 1168814"/>
                    <a:gd name="connsiteY20" fmla="*/ 504871 h 983575"/>
                    <a:gd name="connsiteX21" fmla="*/ 792956 w 1168814"/>
                    <a:gd name="connsiteY21" fmla="*/ 545352 h 983575"/>
                    <a:gd name="connsiteX22" fmla="*/ 840581 w 1168814"/>
                    <a:gd name="connsiteY22" fmla="*/ 588214 h 983575"/>
                    <a:gd name="connsiteX23" fmla="*/ 814388 w 1168814"/>
                    <a:gd name="connsiteY23" fmla="*/ 619171 h 983575"/>
                    <a:gd name="connsiteX24" fmla="*/ 821531 w 1168814"/>
                    <a:gd name="connsiteY24" fmla="*/ 659652 h 983575"/>
                    <a:gd name="connsiteX25" fmla="*/ 766761 w 1168814"/>
                    <a:gd name="connsiteY25" fmla="*/ 695371 h 983575"/>
                    <a:gd name="connsiteX26" fmla="*/ 885827 w 1168814"/>
                    <a:gd name="connsiteY26" fmla="*/ 740616 h 983575"/>
                    <a:gd name="connsiteX27" fmla="*/ 1045371 w 1168814"/>
                    <a:gd name="connsiteY27" fmla="*/ 771572 h 983575"/>
                    <a:gd name="connsiteX28" fmla="*/ 1157288 w 1168814"/>
                    <a:gd name="connsiteY28" fmla="*/ 812052 h 983575"/>
                    <a:gd name="connsiteX29" fmla="*/ 766764 w 1168814"/>
                    <a:gd name="connsiteY29" fmla="*/ 731091 h 983575"/>
                    <a:gd name="connsiteX30" fmla="*/ 764381 w 1168814"/>
                    <a:gd name="connsiteY30" fmla="*/ 809670 h 983575"/>
                    <a:gd name="connsiteX31" fmla="*/ 728662 w 1168814"/>
                    <a:gd name="connsiteY31" fmla="*/ 835865 h 983575"/>
                    <a:gd name="connsiteX32" fmla="*/ 688181 w 1168814"/>
                    <a:gd name="connsiteY32" fmla="*/ 862058 h 983575"/>
                    <a:gd name="connsiteX33" fmla="*/ 619125 w 1168814"/>
                    <a:gd name="connsiteY33" fmla="*/ 983502 h 983575"/>
                    <a:gd name="connsiteX34" fmla="*/ 590550 w 1168814"/>
                    <a:gd name="connsiteY34" fmla="*/ 964452 h 983575"/>
                    <a:gd name="connsiteX35" fmla="*/ 361950 w 1168814"/>
                    <a:gd name="connsiteY35" fmla="*/ 964452 h 983575"/>
                    <a:gd name="connsiteX36" fmla="*/ 266700 w 1168814"/>
                    <a:gd name="connsiteY36" fmla="*/ 935877 h 983575"/>
                    <a:gd name="connsiteX37" fmla="*/ 190500 w 1168814"/>
                    <a:gd name="connsiteY37" fmla="*/ 916827 h 983575"/>
                    <a:gd name="connsiteX38" fmla="*/ 104775 w 1168814"/>
                    <a:gd name="connsiteY38" fmla="*/ 897777 h 983575"/>
                    <a:gd name="connsiteX39" fmla="*/ 76200 w 1168814"/>
                    <a:gd name="connsiteY39" fmla="*/ 878727 h 983575"/>
                    <a:gd name="connsiteX40" fmla="*/ 76200 w 1168814"/>
                    <a:gd name="connsiteY40" fmla="*/ 745377 h 983575"/>
                    <a:gd name="connsiteX41" fmla="*/ 47625 w 1168814"/>
                    <a:gd name="connsiteY41" fmla="*/ 726327 h 983575"/>
                    <a:gd name="connsiteX42" fmla="*/ 19050 w 1168814"/>
                    <a:gd name="connsiteY42" fmla="*/ 659652 h 983575"/>
                    <a:gd name="connsiteX43" fmla="*/ 0 w 1168814"/>
                    <a:gd name="connsiteY43" fmla="*/ 602502 h 983575"/>
                    <a:gd name="connsiteX44" fmla="*/ 9525 w 1168814"/>
                    <a:gd name="connsiteY44" fmla="*/ 459627 h 983575"/>
                    <a:gd name="connsiteX45" fmla="*/ 28575 w 1168814"/>
                    <a:gd name="connsiteY45" fmla="*/ 431052 h 983575"/>
                    <a:gd name="connsiteX46" fmla="*/ 85725 w 1168814"/>
                    <a:gd name="connsiteY46" fmla="*/ 383427 h 983575"/>
                    <a:gd name="connsiteX47" fmla="*/ 104775 w 1168814"/>
                    <a:gd name="connsiteY47" fmla="*/ 354852 h 983575"/>
                    <a:gd name="connsiteX48" fmla="*/ 133350 w 1168814"/>
                    <a:gd name="connsiteY48" fmla="*/ 335802 h 983575"/>
                    <a:gd name="connsiteX49" fmla="*/ 142875 w 1168814"/>
                    <a:gd name="connsiteY49" fmla="*/ 297702 h 983575"/>
                    <a:gd name="connsiteX50" fmla="*/ 171450 w 1168814"/>
                    <a:gd name="connsiteY50" fmla="*/ 288177 h 983575"/>
                    <a:gd name="connsiteX51" fmla="*/ 200025 w 1168814"/>
                    <a:gd name="connsiteY51" fmla="*/ 269127 h 983575"/>
                    <a:gd name="connsiteX52" fmla="*/ 199722 w 1168814"/>
                    <a:gd name="connsiteY52" fmla="*/ 74242 h 983575"/>
                    <a:gd name="connsiteX53" fmla="*/ 200025 w 1168814"/>
                    <a:gd name="connsiteY53" fmla="*/ 78627 h 983575"/>
                    <a:gd name="connsiteX0" fmla="*/ 200025 w 1168814"/>
                    <a:gd name="connsiteY0" fmla="*/ 78627 h 969297"/>
                    <a:gd name="connsiteX1" fmla="*/ 228600 w 1168814"/>
                    <a:gd name="connsiteY1" fmla="*/ 192927 h 969297"/>
                    <a:gd name="connsiteX2" fmla="*/ 259557 w 1168814"/>
                    <a:gd name="connsiteY2" fmla="*/ 235790 h 969297"/>
                    <a:gd name="connsiteX3" fmla="*/ 261937 w 1168814"/>
                    <a:gd name="connsiteY3" fmla="*/ 166734 h 969297"/>
                    <a:gd name="connsiteX4" fmla="*/ 333375 w 1168814"/>
                    <a:gd name="connsiteY4" fmla="*/ 195308 h 969297"/>
                    <a:gd name="connsiteX5" fmla="*/ 409575 w 1168814"/>
                    <a:gd name="connsiteY5" fmla="*/ 183402 h 969297"/>
                    <a:gd name="connsiteX6" fmla="*/ 476251 w 1168814"/>
                    <a:gd name="connsiteY6" fmla="*/ 204833 h 969297"/>
                    <a:gd name="connsiteX7" fmla="*/ 535780 w 1168814"/>
                    <a:gd name="connsiteY7" fmla="*/ 46 h 969297"/>
                    <a:gd name="connsiteX8" fmla="*/ 507206 w 1168814"/>
                    <a:gd name="connsiteY8" fmla="*/ 223883 h 969297"/>
                    <a:gd name="connsiteX9" fmla="*/ 557212 w 1168814"/>
                    <a:gd name="connsiteY9" fmla="*/ 183401 h 969297"/>
                    <a:gd name="connsiteX10" fmla="*/ 547687 w 1168814"/>
                    <a:gd name="connsiteY10" fmla="*/ 245316 h 969297"/>
                    <a:gd name="connsiteX11" fmla="*/ 600076 w 1168814"/>
                    <a:gd name="connsiteY11" fmla="*/ 269127 h 969297"/>
                    <a:gd name="connsiteX12" fmla="*/ 669131 w 1168814"/>
                    <a:gd name="connsiteY12" fmla="*/ 202452 h 969297"/>
                    <a:gd name="connsiteX13" fmla="*/ 635794 w 1168814"/>
                    <a:gd name="connsiteY13" fmla="*/ 283416 h 969297"/>
                    <a:gd name="connsiteX14" fmla="*/ 676276 w 1168814"/>
                    <a:gd name="connsiteY14" fmla="*/ 276272 h 969297"/>
                    <a:gd name="connsiteX15" fmla="*/ 676275 w 1168814"/>
                    <a:gd name="connsiteY15" fmla="*/ 321516 h 969297"/>
                    <a:gd name="connsiteX16" fmla="*/ 716755 w 1168814"/>
                    <a:gd name="connsiteY16" fmla="*/ 323897 h 969297"/>
                    <a:gd name="connsiteX17" fmla="*/ 766763 w 1168814"/>
                    <a:gd name="connsiteY17" fmla="*/ 359615 h 969297"/>
                    <a:gd name="connsiteX18" fmla="*/ 766762 w 1168814"/>
                    <a:gd name="connsiteY18" fmla="*/ 409621 h 969297"/>
                    <a:gd name="connsiteX19" fmla="*/ 776288 w 1168814"/>
                    <a:gd name="connsiteY19" fmla="*/ 495346 h 969297"/>
                    <a:gd name="connsiteX20" fmla="*/ 831057 w 1168814"/>
                    <a:gd name="connsiteY20" fmla="*/ 504871 h 969297"/>
                    <a:gd name="connsiteX21" fmla="*/ 792956 w 1168814"/>
                    <a:gd name="connsiteY21" fmla="*/ 545352 h 969297"/>
                    <a:gd name="connsiteX22" fmla="*/ 840581 w 1168814"/>
                    <a:gd name="connsiteY22" fmla="*/ 588214 h 969297"/>
                    <a:gd name="connsiteX23" fmla="*/ 814388 w 1168814"/>
                    <a:gd name="connsiteY23" fmla="*/ 619171 h 969297"/>
                    <a:gd name="connsiteX24" fmla="*/ 821531 w 1168814"/>
                    <a:gd name="connsiteY24" fmla="*/ 659652 h 969297"/>
                    <a:gd name="connsiteX25" fmla="*/ 766761 w 1168814"/>
                    <a:gd name="connsiteY25" fmla="*/ 695371 h 969297"/>
                    <a:gd name="connsiteX26" fmla="*/ 885827 w 1168814"/>
                    <a:gd name="connsiteY26" fmla="*/ 740616 h 969297"/>
                    <a:gd name="connsiteX27" fmla="*/ 1045371 w 1168814"/>
                    <a:gd name="connsiteY27" fmla="*/ 771572 h 969297"/>
                    <a:gd name="connsiteX28" fmla="*/ 1157288 w 1168814"/>
                    <a:gd name="connsiteY28" fmla="*/ 812052 h 969297"/>
                    <a:gd name="connsiteX29" fmla="*/ 766764 w 1168814"/>
                    <a:gd name="connsiteY29" fmla="*/ 731091 h 969297"/>
                    <a:gd name="connsiteX30" fmla="*/ 764381 w 1168814"/>
                    <a:gd name="connsiteY30" fmla="*/ 809670 h 969297"/>
                    <a:gd name="connsiteX31" fmla="*/ 728662 w 1168814"/>
                    <a:gd name="connsiteY31" fmla="*/ 835865 h 969297"/>
                    <a:gd name="connsiteX32" fmla="*/ 688181 w 1168814"/>
                    <a:gd name="connsiteY32" fmla="*/ 862058 h 969297"/>
                    <a:gd name="connsiteX33" fmla="*/ 702469 w 1168814"/>
                    <a:gd name="connsiteY33" fmla="*/ 969214 h 969297"/>
                    <a:gd name="connsiteX34" fmla="*/ 590550 w 1168814"/>
                    <a:gd name="connsiteY34" fmla="*/ 964452 h 969297"/>
                    <a:gd name="connsiteX35" fmla="*/ 361950 w 1168814"/>
                    <a:gd name="connsiteY35" fmla="*/ 964452 h 969297"/>
                    <a:gd name="connsiteX36" fmla="*/ 266700 w 1168814"/>
                    <a:gd name="connsiteY36" fmla="*/ 935877 h 969297"/>
                    <a:gd name="connsiteX37" fmla="*/ 190500 w 1168814"/>
                    <a:gd name="connsiteY37" fmla="*/ 916827 h 969297"/>
                    <a:gd name="connsiteX38" fmla="*/ 104775 w 1168814"/>
                    <a:gd name="connsiteY38" fmla="*/ 897777 h 969297"/>
                    <a:gd name="connsiteX39" fmla="*/ 76200 w 1168814"/>
                    <a:gd name="connsiteY39" fmla="*/ 878727 h 969297"/>
                    <a:gd name="connsiteX40" fmla="*/ 76200 w 1168814"/>
                    <a:gd name="connsiteY40" fmla="*/ 745377 h 969297"/>
                    <a:gd name="connsiteX41" fmla="*/ 47625 w 1168814"/>
                    <a:gd name="connsiteY41" fmla="*/ 726327 h 969297"/>
                    <a:gd name="connsiteX42" fmla="*/ 19050 w 1168814"/>
                    <a:gd name="connsiteY42" fmla="*/ 659652 h 969297"/>
                    <a:gd name="connsiteX43" fmla="*/ 0 w 1168814"/>
                    <a:gd name="connsiteY43" fmla="*/ 602502 h 969297"/>
                    <a:gd name="connsiteX44" fmla="*/ 9525 w 1168814"/>
                    <a:gd name="connsiteY44" fmla="*/ 459627 h 969297"/>
                    <a:gd name="connsiteX45" fmla="*/ 28575 w 1168814"/>
                    <a:gd name="connsiteY45" fmla="*/ 431052 h 969297"/>
                    <a:gd name="connsiteX46" fmla="*/ 85725 w 1168814"/>
                    <a:gd name="connsiteY46" fmla="*/ 383427 h 969297"/>
                    <a:gd name="connsiteX47" fmla="*/ 104775 w 1168814"/>
                    <a:gd name="connsiteY47" fmla="*/ 354852 h 969297"/>
                    <a:gd name="connsiteX48" fmla="*/ 133350 w 1168814"/>
                    <a:gd name="connsiteY48" fmla="*/ 335802 h 969297"/>
                    <a:gd name="connsiteX49" fmla="*/ 142875 w 1168814"/>
                    <a:gd name="connsiteY49" fmla="*/ 297702 h 969297"/>
                    <a:gd name="connsiteX50" fmla="*/ 171450 w 1168814"/>
                    <a:gd name="connsiteY50" fmla="*/ 288177 h 969297"/>
                    <a:gd name="connsiteX51" fmla="*/ 200025 w 1168814"/>
                    <a:gd name="connsiteY51" fmla="*/ 269127 h 969297"/>
                    <a:gd name="connsiteX52" fmla="*/ 199722 w 1168814"/>
                    <a:gd name="connsiteY52" fmla="*/ 74242 h 969297"/>
                    <a:gd name="connsiteX53" fmla="*/ 200025 w 1168814"/>
                    <a:gd name="connsiteY53" fmla="*/ 78627 h 969297"/>
                    <a:gd name="connsiteX0" fmla="*/ 200025 w 1165872"/>
                    <a:gd name="connsiteY0" fmla="*/ 78627 h 969297"/>
                    <a:gd name="connsiteX1" fmla="*/ 228600 w 1165872"/>
                    <a:gd name="connsiteY1" fmla="*/ 192927 h 969297"/>
                    <a:gd name="connsiteX2" fmla="*/ 259557 w 1165872"/>
                    <a:gd name="connsiteY2" fmla="*/ 235790 h 969297"/>
                    <a:gd name="connsiteX3" fmla="*/ 261937 w 1165872"/>
                    <a:gd name="connsiteY3" fmla="*/ 166734 h 969297"/>
                    <a:gd name="connsiteX4" fmla="*/ 333375 w 1165872"/>
                    <a:gd name="connsiteY4" fmla="*/ 195308 h 969297"/>
                    <a:gd name="connsiteX5" fmla="*/ 409575 w 1165872"/>
                    <a:gd name="connsiteY5" fmla="*/ 183402 h 969297"/>
                    <a:gd name="connsiteX6" fmla="*/ 476251 w 1165872"/>
                    <a:gd name="connsiteY6" fmla="*/ 204833 h 969297"/>
                    <a:gd name="connsiteX7" fmla="*/ 535780 w 1165872"/>
                    <a:gd name="connsiteY7" fmla="*/ 46 h 969297"/>
                    <a:gd name="connsiteX8" fmla="*/ 507206 w 1165872"/>
                    <a:gd name="connsiteY8" fmla="*/ 223883 h 969297"/>
                    <a:gd name="connsiteX9" fmla="*/ 557212 w 1165872"/>
                    <a:gd name="connsiteY9" fmla="*/ 183401 h 969297"/>
                    <a:gd name="connsiteX10" fmla="*/ 547687 w 1165872"/>
                    <a:gd name="connsiteY10" fmla="*/ 245316 h 969297"/>
                    <a:gd name="connsiteX11" fmla="*/ 600076 w 1165872"/>
                    <a:gd name="connsiteY11" fmla="*/ 269127 h 969297"/>
                    <a:gd name="connsiteX12" fmla="*/ 669131 w 1165872"/>
                    <a:gd name="connsiteY12" fmla="*/ 202452 h 969297"/>
                    <a:gd name="connsiteX13" fmla="*/ 635794 w 1165872"/>
                    <a:gd name="connsiteY13" fmla="*/ 283416 h 969297"/>
                    <a:gd name="connsiteX14" fmla="*/ 676276 w 1165872"/>
                    <a:gd name="connsiteY14" fmla="*/ 276272 h 969297"/>
                    <a:gd name="connsiteX15" fmla="*/ 676275 w 1165872"/>
                    <a:gd name="connsiteY15" fmla="*/ 321516 h 969297"/>
                    <a:gd name="connsiteX16" fmla="*/ 716755 w 1165872"/>
                    <a:gd name="connsiteY16" fmla="*/ 323897 h 969297"/>
                    <a:gd name="connsiteX17" fmla="*/ 766763 w 1165872"/>
                    <a:gd name="connsiteY17" fmla="*/ 359615 h 969297"/>
                    <a:gd name="connsiteX18" fmla="*/ 766762 w 1165872"/>
                    <a:gd name="connsiteY18" fmla="*/ 409621 h 969297"/>
                    <a:gd name="connsiteX19" fmla="*/ 776288 w 1165872"/>
                    <a:gd name="connsiteY19" fmla="*/ 495346 h 969297"/>
                    <a:gd name="connsiteX20" fmla="*/ 831057 w 1165872"/>
                    <a:gd name="connsiteY20" fmla="*/ 504871 h 969297"/>
                    <a:gd name="connsiteX21" fmla="*/ 792956 w 1165872"/>
                    <a:gd name="connsiteY21" fmla="*/ 545352 h 969297"/>
                    <a:gd name="connsiteX22" fmla="*/ 840581 w 1165872"/>
                    <a:gd name="connsiteY22" fmla="*/ 588214 h 969297"/>
                    <a:gd name="connsiteX23" fmla="*/ 814388 w 1165872"/>
                    <a:gd name="connsiteY23" fmla="*/ 619171 h 969297"/>
                    <a:gd name="connsiteX24" fmla="*/ 821531 w 1165872"/>
                    <a:gd name="connsiteY24" fmla="*/ 659652 h 969297"/>
                    <a:gd name="connsiteX25" fmla="*/ 766761 w 1165872"/>
                    <a:gd name="connsiteY25" fmla="*/ 695371 h 969297"/>
                    <a:gd name="connsiteX26" fmla="*/ 885827 w 1165872"/>
                    <a:gd name="connsiteY26" fmla="*/ 740616 h 969297"/>
                    <a:gd name="connsiteX27" fmla="*/ 992984 w 1165872"/>
                    <a:gd name="connsiteY27" fmla="*/ 757284 h 969297"/>
                    <a:gd name="connsiteX28" fmla="*/ 1157288 w 1165872"/>
                    <a:gd name="connsiteY28" fmla="*/ 812052 h 969297"/>
                    <a:gd name="connsiteX29" fmla="*/ 766764 w 1165872"/>
                    <a:gd name="connsiteY29" fmla="*/ 731091 h 969297"/>
                    <a:gd name="connsiteX30" fmla="*/ 764381 w 1165872"/>
                    <a:gd name="connsiteY30" fmla="*/ 809670 h 969297"/>
                    <a:gd name="connsiteX31" fmla="*/ 728662 w 1165872"/>
                    <a:gd name="connsiteY31" fmla="*/ 835865 h 969297"/>
                    <a:gd name="connsiteX32" fmla="*/ 688181 w 1165872"/>
                    <a:gd name="connsiteY32" fmla="*/ 862058 h 969297"/>
                    <a:gd name="connsiteX33" fmla="*/ 702469 w 1165872"/>
                    <a:gd name="connsiteY33" fmla="*/ 969214 h 969297"/>
                    <a:gd name="connsiteX34" fmla="*/ 590550 w 1165872"/>
                    <a:gd name="connsiteY34" fmla="*/ 964452 h 969297"/>
                    <a:gd name="connsiteX35" fmla="*/ 361950 w 1165872"/>
                    <a:gd name="connsiteY35" fmla="*/ 964452 h 969297"/>
                    <a:gd name="connsiteX36" fmla="*/ 266700 w 1165872"/>
                    <a:gd name="connsiteY36" fmla="*/ 935877 h 969297"/>
                    <a:gd name="connsiteX37" fmla="*/ 190500 w 1165872"/>
                    <a:gd name="connsiteY37" fmla="*/ 916827 h 969297"/>
                    <a:gd name="connsiteX38" fmla="*/ 104775 w 1165872"/>
                    <a:gd name="connsiteY38" fmla="*/ 897777 h 969297"/>
                    <a:gd name="connsiteX39" fmla="*/ 76200 w 1165872"/>
                    <a:gd name="connsiteY39" fmla="*/ 878727 h 969297"/>
                    <a:gd name="connsiteX40" fmla="*/ 76200 w 1165872"/>
                    <a:gd name="connsiteY40" fmla="*/ 745377 h 969297"/>
                    <a:gd name="connsiteX41" fmla="*/ 47625 w 1165872"/>
                    <a:gd name="connsiteY41" fmla="*/ 726327 h 969297"/>
                    <a:gd name="connsiteX42" fmla="*/ 19050 w 1165872"/>
                    <a:gd name="connsiteY42" fmla="*/ 659652 h 969297"/>
                    <a:gd name="connsiteX43" fmla="*/ 0 w 1165872"/>
                    <a:gd name="connsiteY43" fmla="*/ 602502 h 969297"/>
                    <a:gd name="connsiteX44" fmla="*/ 9525 w 1165872"/>
                    <a:gd name="connsiteY44" fmla="*/ 459627 h 969297"/>
                    <a:gd name="connsiteX45" fmla="*/ 28575 w 1165872"/>
                    <a:gd name="connsiteY45" fmla="*/ 431052 h 969297"/>
                    <a:gd name="connsiteX46" fmla="*/ 85725 w 1165872"/>
                    <a:gd name="connsiteY46" fmla="*/ 383427 h 969297"/>
                    <a:gd name="connsiteX47" fmla="*/ 104775 w 1165872"/>
                    <a:gd name="connsiteY47" fmla="*/ 354852 h 969297"/>
                    <a:gd name="connsiteX48" fmla="*/ 133350 w 1165872"/>
                    <a:gd name="connsiteY48" fmla="*/ 335802 h 969297"/>
                    <a:gd name="connsiteX49" fmla="*/ 142875 w 1165872"/>
                    <a:gd name="connsiteY49" fmla="*/ 297702 h 969297"/>
                    <a:gd name="connsiteX50" fmla="*/ 171450 w 1165872"/>
                    <a:gd name="connsiteY50" fmla="*/ 288177 h 969297"/>
                    <a:gd name="connsiteX51" fmla="*/ 200025 w 1165872"/>
                    <a:gd name="connsiteY51" fmla="*/ 269127 h 969297"/>
                    <a:gd name="connsiteX52" fmla="*/ 199722 w 1165872"/>
                    <a:gd name="connsiteY52" fmla="*/ 74242 h 969297"/>
                    <a:gd name="connsiteX53" fmla="*/ 200025 w 1165872"/>
                    <a:gd name="connsiteY53" fmla="*/ 78627 h 969297"/>
                    <a:gd name="connsiteX0" fmla="*/ 200025 w 1165872"/>
                    <a:gd name="connsiteY0" fmla="*/ 78627 h 969297"/>
                    <a:gd name="connsiteX1" fmla="*/ 228600 w 1165872"/>
                    <a:gd name="connsiteY1" fmla="*/ 192927 h 969297"/>
                    <a:gd name="connsiteX2" fmla="*/ 259557 w 1165872"/>
                    <a:gd name="connsiteY2" fmla="*/ 235790 h 969297"/>
                    <a:gd name="connsiteX3" fmla="*/ 261937 w 1165872"/>
                    <a:gd name="connsiteY3" fmla="*/ 166734 h 969297"/>
                    <a:gd name="connsiteX4" fmla="*/ 333375 w 1165872"/>
                    <a:gd name="connsiteY4" fmla="*/ 195308 h 969297"/>
                    <a:gd name="connsiteX5" fmla="*/ 409575 w 1165872"/>
                    <a:gd name="connsiteY5" fmla="*/ 183402 h 969297"/>
                    <a:gd name="connsiteX6" fmla="*/ 476251 w 1165872"/>
                    <a:gd name="connsiteY6" fmla="*/ 204833 h 969297"/>
                    <a:gd name="connsiteX7" fmla="*/ 535780 w 1165872"/>
                    <a:gd name="connsiteY7" fmla="*/ 46 h 969297"/>
                    <a:gd name="connsiteX8" fmla="*/ 507206 w 1165872"/>
                    <a:gd name="connsiteY8" fmla="*/ 223883 h 969297"/>
                    <a:gd name="connsiteX9" fmla="*/ 557212 w 1165872"/>
                    <a:gd name="connsiteY9" fmla="*/ 183401 h 969297"/>
                    <a:gd name="connsiteX10" fmla="*/ 547687 w 1165872"/>
                    <a:gd name="connsiteY10" fmla="*/ 245316 h 969297"/>
                    <a:gd name="connsiteX11" fmla="*/ 600076 w 1165872"/>
                    <a:gd name="connsiteY11" fmla="*/ 269127 h 969297"/>
                    <a:gd name="connsiteX12" fmla="*/ 669131 w 1165872"/>
                    <a:gd name="connsiteY12" fmla="*/ 202452 h 969297"/>
                    <a:gd name="connsiteX13" fmla="*/ 635794 w 1165872"/>
                    <a:gd name="connsiteY13" fmla="*/ 283416 h 969297"/>
                    <a:gd name="connsiteX14" fmla="*/ 676276 w 1165872"/>
                    <a:gd name="connsiteY14" fmla="*/ 276272 h 969297"/>
                    <a:gd name="connsiteX15" fmla="*/ 676275 w 1165872"/>
                    <a:gd name="connsiteY15" fmla="*/ 321516 h 969297"/>
                    <a:gd name="connsiteX16" fmla="*/ 716755 w 1165872"/>
                    <a:gd name="connsiteY16" fmla="*/ 323897 h 969297"/>
                    <a:gd name="connsiteX17" fmla="*/ 766763 w 1165872"/>
                    <a:gd name="connsiteY17" fmla="*/ 359615 h 969297"/>
                    <a:gd name="connsiteX18" fmla="*/ 766762 w 1165872"/>
                    <a:gd name="connsiteY18" fmla="*/ 409621 h 969297"/>
                    <a:gd name="connsiteX19" fmla="*/ 776288 w 1165872"/>
                    <a:gd name="connsiteY19" fmla="*/ 495346 h 969297"/>
                    <a:gd name="connsiteX20" fmla="*/ 831057 w 1165872"/>
                    <a:gd name="connsiteY20" fmla="*/ 504871 h 969297"/>
                    <a:gd name="connsiteX21" fmla="*/ 792956 w 1165872"/>
                    <a:gd name="connsiteY21" fmla="*/ 545352 h 969297"/>
                    <a:gd name="connsiteX22" fmla="*/ 840581 w 1165872"/>
                    <a:gd name="connsiteY22" fmla="*/ 588214 h 969297"/>
                    <a:gd name="connsiteX23" fmla="*/ 814388 w 1165872"/>
                    <a:gd name="connsiteY23" fmla="*/ 619171 h 969297"/>
                    <a:gd name="connsiteX24" fmla="*/ 821531 w 1165872"/>
                    <a:gd name="connsiteY24" fmla="*/ 659652 h 969297"/>
                    <a:gd name="connsiteX25" fmla="*/ 766761 w 1165872"/>
                    <a:gd name="connsiteY25" fmla="*/ 695371 h 969297"/>
                    <a:gd name="connsiteX26" fmla="*/ 885827 w 1165872"/>
                    <a:gd name="connsiteY26" fmla="*/ 740616 h 969297"/>
                    <a:gd name="connsiteX27" fmla="*/ 992984 w 1165872"/>
                    <a:gd name="connsiteY27" fmla="*/ 757284 h 969297"/>
                    <a:gd name="connsiteX28" fmla="*/ 1157288 w 1165872"/>
                    <a:gd name="connsiteY28" fmla="*/ 812052 h 969297"/>
                    <a:gd name="connsiteX29" fmla="*/ 766764 w 1165872"/>
                    <a:gd name="connsiteY29" fmla="*/ 731091 h 969297"/>
                    <a:gd name="connsiteX30" fmla="*/ 764381 w 1165872"/>
                    <a:gd name="connsiteY30" fmla="*/ 804908 h 969297"/>
                    <a:gd name="connsiteX31" fmla="*/ 728662 w 1165872"/>
                    <a:gd name="connsiteY31" fmla="*/ 835865 h 969297"/>
                    <a:gd name="connsiteX32" fmla="*/ 688181 w 1165872"/>
                    <a:gd name="connsiteY32" fmla="*/ 862058 h 969297"/>
                    <a:gd name="connsiteX33" fmla="*/ 702469 w 1165872"/>
                    <a:gd name="connsiteY33" fmla="*/ 969214 h 969297"/>
                    <a:gd name="connsiteX34" fmla="*/ 590550 w 1165872"/>
                    <a:gd name="connsiteY34" fmla="*/ 964452 h 969297"/>
                    <a:gd name="connsiteX35" fmla="*/ 361950 w 1165872"/>
                    <a:gd name="connsiteY35" fmla="*/ 964452 h 969297"/>
                    <a:gd name="connsiteX36" fmla="*/ 266700 w 1165872"/>
                    <a:gd name="connsiteY36" fmla="*/ 935877 h 969297"/>
                    <a:gd name="connsiteX37" fmla="*/ 190500 w 1165872"/>
                    <a:gd name="connsiteY37" fmla="*/ 916827 h 969297"/>
                    <a:gd name="connsiteX38" fmla="*/ 104775 w 1165872"/>
                    <a:gd name="connsiteY38" fmla="*/ 897777 h 969297"/>
                    <a:gd name="connsiteX39" fmla="*/ 76200 w 1165872"/>
                    <a:gd name="connsiteY39" fmla="*/ 878727 h 969297"/>
                    <a:gd name="connsiteX40" fmla="*/ 76200 w 1165872"/>
                    <a:gd name="connsiteY40" fmla="*/ 745377 h 969297"/>
                    <a:gd name="connsiteX41" fmla="*/ 47625 w 1165872"/>
                    <a:gd name="connsiteY41" fmla="*/ 726327 h 969297"/>
                    <a:gd name="connsiteX42" fmla="*/ 19050 w 1165872"/>
                    <a:gd name="connsiteY42" fmla="*/ 659652 h 969297"/>
                    <a:gd name="connsiteX43" fmla="*/ 0 w 1165872"/>
                    <a:gd name="connsiteY43" fmla="*/ 602502 h 969297"/>
                    <a:gd name="connsiteX44" fmla="*/ 9525 w 1165872"/>
                    <a:gd name="connsiteY44" fmla="*/ 459627 h 969297"/>
                    <a:gd name="connsiteX45" fmla="*/ 28575 w 1165872"/>
                    <a:gd name="connsiteY45" fmla="*/ 431052 h 969297"/>
                    <a:gd name="connsiteX46" fmla="*/ 85725 w 1165872"/>
                    <a:gd name="connsiteY46" fmla="*/ 383427 h 969297"/>
                    <a:gd name="connsiteX47" fmla="*/ 104775 w 1165872"/>
                    <a:gd name="connsiteY47" fmla="*/ 354852 h 969297"/>
                    <a:gd name="connsiteX48" fmla="*/ 133350 w 1165872"/>
                    <a:gd name="connsiteY48" fmla="*/ 335802 h 969297"/>
                    <a:gd name="connsiteX49" fmla="*/ 142875 w 1165872"/>
                    <a:gd name="connsiteY49" fmla="*/ 297702 h 969297"/>
                    <a:gd name="connsiteX50" fmla="*/ 171450 w 1165872"/>
                    <a:gd name="connsiteY50" fmla="*/ 288177 h 969297"/>
                    <a:gd name="connsiteX51" fmla="*/ 200025 w 1165872"/>
                    <a:gd name="connsiteY51" fmla="*/ 269127 h 969297"/>
                    <a:gd name="connsiteX52" fmla="*/ 199722 w 1165872"/>
                    <a:gd name="connsiteY52" fmla="*/ 74242 h 969297"/>
                    <a:gd name="connsiteX53" fmla="*/ 200025 w 1165872"/>
                    <a:gd name="connsiteY53" fmla="*/ 78627 h 969297"/>
                    <a:gd name="connsiteX0" fmla="*/ 200025 w 1165872"/>
                    <a:gd name="connsiteY0" fmla="*/ 78627 h 969300"/>
                    <a:gd name="connsiteX1" fmla="*/ 228600 w 1165872"/>
                    <a:gd name="connsiteY1" fmla="*/ 192927 h 969300"/>
                    <a:gd name="connsiteX2" fmla="*/ 259557 w 1165872"/>
                    <a:gd name="connsiteY2" fmla="*/ 235790 h 969300"/>
                    <a:gd name="connsiteX3" fmla="*/ 261937 w 1165872"/>
                    <a:gd name="connsiteY3" fmla="*/ 166734 h 969300"/>
                    <a:gd name="connsiteX4" fmla="*/ 333375 w 1165872"/>
                    <a:gd name="connsiteY4" fmla="*/ 195308 h 969300"/>
                    <a:gd name="connsiteX5" fmla="*/ 409575 w 1165872"/>
                    <a:gd name="connsiteY5" fmla="*/ 183402 h 969300"/>
                    <a:gd name="connsiteX6" fmla="*/ 476251 w 1165872"/>
                    <a:gd name="connsiteY6" fmla="*/ 204833 h 969300"/>
                    <a:gd name="connsiteX7" fmla="*/ 535780 w 1165872"/>
                    <a:gd name="connsiteY7" fmla="*/ 46 h 969300"/>
                    <a:gd name="connsiteX8" fmla="*/ 507206 w 1165872"/>
                    <a:gd name="connsiteY8" fmla="*/ 223883 h 969300"/>
                    <a:gd name="connsiteX9" fmla="*/ 557212 w 1165872"/>
                    <a:gd name="connsiteY9" fmla="*/ 183401 h 969300"/>
                    <a:gd name="connsiteX10" fmla="*/ 547687 w 1165872"/>
                    <a:gd name="connsiteY10" fmla="*/ 245316 h 969300"/>
                    <a:gd name="connsiteX11" fmla="*/ 600076 w 1165872"/>
                    <a:gd name="connsiteY11" fmla="*/ 269127 h 969300"/>
                    <a:gd name="connsiteX12" fmla="*/ 669131 w 1165872"/>
                    <a:gd name="connsiteY12" fmla="*/ 202452 h 969300"/>
                    <a:gd name="connsiteX13" fmla="*/ 635794 w 1165872"/>
                    <a:gd name="connsiteY13" fmla="*/ 283416 h 969300"/>
                    <a:gd name="connsiteX14" fmla="*/ 676276 w 1165872"/>
                    <a:gd name="connsiteY14" fmla="*/ 276272 h 969300"/>
                    <a:gd name="connsiteX15" fmla="*/ 676275 w 1165872"/>
                    <a:gd name="connsiteY15" fmla="*/ 321516 h 969300"/>
                    <a:gd name="connsiteX16" fmla="*/ 716755 w 1165872"/>
                    <a:gd name="connsiteY16" fmla="*/ 323897 h 969300"/>
                    <a:gd name="connsiteX17" fmla="*/ 766763 w 1165872"/>
                    <a:gd name="connsiteY17" fmla="*/ 359615 h 969300"/>
                    <a:gd name="connsiteX18" fmla="*/ 766762 w 1165872"/>
                    <a:gd name="connsiteY18" fmla="*/ 409621 h 969300"/>
                    <a:gd name="connsiteX19" fmla="*/ 776288 w 1165872"/>
                    <a:gd name="connsiteY19" fmla="*/ 495346 h 969300"/>
                    <a:gd name="connsiteX20" fmla="*/ 831057 w 1165872"/>
                    <a:gd name="connsiteY20" fmla="*/ 504871 h 969300"/>
                    <a:gd name="connsiteX21" fmla="*/ 792956 w 1165872"/>
                    <a:gd name="connsiteY21" fmla="*/ 545352 h 969300"/>
                    <a:gd name="connsiteX22" fmla="*/ 840581 w 1165872"/>
                    <a:gd name="connsiteY22" fmla="*/ 588214 h 969300"/>
                    <a:gd name="connsiteX23" fmla="*/ 814388 w 1165872"/>
                    <a:gd name="connsiteY23" fmla="*/ 619171 h 969300"/>
                    <a:gd name="connsiteX24" fmla="*/ 821531 w 1165872"/>
                    <a:gd name="connsiteY24" fmla="*/ 659652 h 969300"/>
                    <a:gd name="connsiteX25" fmla="*/ 766761 w 1165872"/>
                    <a:gd name="connsiteY25" fmla="*/ 695371 h 969300"/>
                    <a:gd name="connsiteX26" fmla="*/ 885827 w 1165872"/>
                    <a:gd name="connsiteY26" fmla="*/ 740616 h 969300"/>
                    <a:gd name="connsiteX27" fmla="*/ 992984 w 1165872"/>
                    <a:gd name="connsiteY27" fmla="*/ 757284 h 969300"/>
                    <a:gd name="connsiteX28" fmla="*/ 1157288 w 1165872"/>
                    <a:gd name="connsiteY28" fmla="*/ 812052 h 969300"/>
                    <a:gd name="connsiteX29" fmla="*/ 766764 w 1165872"/>
                    <a:gd name="connsiteY29" fmla="*/ 731091 h 969300"/>
                    <a:gd name="connsiteX30" fmla="*/ 764381 w 1165872"/>
                    <a:gd name="connsiteY30" fmla="*/ 804908 h 969300"/>
                    <a:gd name="connsiteX31" fmla="*/ 733425 w 1165872"/>
                    <a:gd name="connsiteY31" fmla="*/ 819196 h 969300"/>
                    <a:gd name="connsiteX32" fmla="*/ 688181 w 1165872"/>
                    <a:gd name="connsiteY32" fmla="*/ 862058 h 969300"/>
                    <a:gd name="connsiteX33" fmla="*/ 702469 w 1165872"/>
                    <a:gd name="connsiteY33" fmla="*/ 969214 h 969300"/>
                    <a:gd name="connsiteX34" fmla="*/ 590550 w 1165872"/>
                    <a:gd name="connsiteY34" fmla="*/ 964452 h 969300"/>
                    <a:gd name="connsiteX35" fmla="*/ 361950 w 1165872"/>
                    <a:gd name="connsiteY35" fmla="*/ 964452 h 969300"/>
                    <a:gd name="connsiteX36" fmla="*/ 266700 w 1165872"/>
                    <a:gd name="connsiteY36" fmla="*/ 935877 h 969300"/>
                    <a:gd name="connsiteX37" fmla="*/ 190500 w 1165872"/>
                    <a:gd name="connsiteY37" fmla="*/ 916827 h 969300"/>
                    <a:gd name="connsiteX38" fmla="*/ 104775 w 1165872"/>
                    <a:gd name="connsiteY38" fmla="*/ 897777 h 969300"/>
                    <a:gd name="connsiteX39" fmla="*/ 76200 w 1165872"/>
                    <a:gd name="connsiteY39" fmla="*/ 878727 h 969300"/>
                    <a:gd name="connsiteX40" fmla="*/ 76200 w 1165872"/>
                    <a:gd name="connsiteY40" fmla="*/ 745377 h 969300"/>
                    <a:gd name="connsiteX41" fmla="*/ 47625 w 1165872"/>
                    <a:gd name="connsiteY41" fmla="*/ 726327 h 969300"/>
                    <a:gd name="connsiteX42" fmla="*/ 19050 w 1165872"/>
                    <a:gd name="connsiteY42" fmla="*/ 659652 h 969300"/>
                    <a:gd name="connsiteX43" fmla="*/ 0 w 1165872"/>
                    <a:gd name="connsiteY43" fmla="*/ 602502 h 969300"/>
                    <a:gd name="connsiteX44" fmla="*/ 9525 w 1165872"/>
                    <a:gd name="connsiteY44" fmla="*/ 459627 h 969300"/>
                    <a:gd name="connsiteX45" fmla="*/ 28575 w 1165872"/>
                    <a:gd name="connsiteY45" fmla="*/ 431052 h 969300"/>
                    <a:gd name="connsiteX46" fmla="*/ 85725 w 1165872"/>
                    <a:gd name="connsiteY46" fmla="*/ 383427 h 969300"/>
                    <a:gd name="connsiteX47" fmla="*/ 104775 w 1165872"/>
                    <a:gd name="connsiteY47" fmla="*/ 354852 h 969300"/>
                    <a:gd name="connsiteX48" fmla="*/ 133350 w 1165872"/>
                    <a:gd name="connsiteY48" fmla="*/ 335802 h 969300"/>
                    <a:gd name="connsiteX49" fmla="*/ 142875 w 1165872"/>
                    <a:gd name="connsiteY49" fmla="*/ 297702 h 969300"/>
                    <a:gd name="connsiteX50" fmla="*/ 171450 w 1165872"/>
                    <a:gd name="connsiteY50" fmla="*/ 288177 h 969300"/>
                    <a:gd name="connsiteX51" fmla="*/ 200025 w 1165872"/>
                    <a:gd name="connsiteY51" fmla="*/ 269127 h 969300"/>
                    <a:gd name="connsiteX52" fmla="*/ 199722 w 1165872"/>
                    <a:gd name="connsiteY52" fmla="*/ 74242 h 969300"/>
                    <a:gd name="connsiteX53" fmla="*/ 200025 w 1165872"/>
                    <a:gd name="connsiteY53" fmla="*/ 78627 h 969300"/>
                    <a:gd name="connsiteX0" fmla="*/ 200025 w 1165872"/>
                    <a:gd name="connsiteY0" fmla="*/ 78627 h 969295"/>
                    <a:gd name="connsiteX1" fmla="*/ 228600 w 1165872"/>
                    <a:gd name="connsiteY1" fmla="*/ 192927 h 969295"/>
                    <a:gd name="connsiteX2" fmla="*/ 259557 w 1165872"/>
                    <a:gd name="connsiteY2" fmla="*/ 235790 h 969295"/>
                    <a:gd name="connsiteX3" fmla="*/ 261937 w 1165872"/>
                    <a:gd name="connsiteY3" fmla="*/ 166734 h 969295"/>
                    <a:gd name="connsiteX4" fmla="*/ 333375 w 1165872"/>
                    <a:gd name="connsiteY4" fmla="*/ 195308 h 969295"/>
                    <a:gd name="connsiteX5" fmla="*/ 409575 w 1165872"/>
                    <a:gd name="connsiteY5" fmla="*/ 183402 h 969295"/>
                    <a:gd name="connsiteX6" fmla="*/ 476251 w 1165872"/>
                    <a:gd name="connsiteY6" fmla="*/ 204833 h 969295"/>
                    <a:gd name="connsiteX7" fmla="*/ 535780 w 1165872"/>
                    <a:gd name="connsiteY7" fmla="*/ 46 h 969295"/>
                    <a:gd name="connsiteX8" fmla="*/ 507206 w 1165872"/>
                    <a:gd name="connsiteY8" fmla="*/ 223883 h 969295"/>
                    <a:gd name="connsiteX9" fmla="*/ 557212 w 1165872"/>
                    <a:gd name="connsiteY9" fmla="*/ 183401 h 969295"/>
                    <a:gd name="connsiteX10" fmla="*/ 547687 w 1165872"/>
                    <a:gd name="connsiteY10" fmla="*/ 245316 h 969295"/>
                    <a:gd name="connsiteX11" fmla="*/ 600076 w 1165872"/>
                    <a:gd name="connsiteY11" fmla="*/ 269127 h 969295"/>
                    <a:gd name="connsiteX12" fmla="*/ 669131 w 1165872"/>
                    <a:gd name="connsiteY12" fmla="*/ 202452 h 969295"/>
                    <a:gd name="connsiteX13" fmla="*/ 635794 w 1165872"/>
                    <a:gd name="connsiteY13" fmla="*/ 283416 h 969295"/>
                    <a:gd name="connsiteX14" fmla="*/ 676276 w 1165872"/>
                    <a:gd name="connsiteY14" fmla="*/ 276272 h 969295"/>
                    <a:gd name="connsiteX15" fmla="*/ 676275 w 1165872"/>
                    <a:gd name="connsiteY15" fmla="*/ 321516 h 969295"/>
                    <a:gd name="connsiteX16" fmla="*/ 716755 w 1165872"/>
                    <a:gd name="connsiteY16" fmla="*/ 323897 h 969295"/>
                    <a:gd name="connsiteX17" fmla="*/ 766763 w 1165872"/>
                    <a:gd name="connsiteY17" fmla="*/ 359615 h 969295"/>
                    <a:gd name="connsiteX18" fmla="*/ 766762 w 1165872"/>
                    <a:gd name="connsiteY18" fmla="*/ 409621 h 969295"/>
                    <a:gd name="connsiteX19" fmla="*/ 776288 w 1165872"/>
                    <a:gd name="connsiteY19" fmla="*/ 495346 h 969295"/>
                    <a:gd name="connsiteX20" fmla="*/ 831057 w 1165872"/>
                    <a:gd name="connsiteY20" fmla="*/ 504871 h 969295"/>
                    <a:gd name="connsiteX21" fmla="*/ 792956 w 1165872"/>
                    <a:gd name="connsiteY21" fmla="*/ 545352 h 969295"/>
                    <a:gd name="connsiteX22" fmla="*/ 840581 w 1165872"/>
                    <a:gd name="connsiteY22" fmla="*/ 588214 h 969295"/>
                    <a:gd name="connsiteX23" fmla="*/ 814388 w 1165872"/>
                    <a:gd name="connsiteY23" fmla="*/ 619171 h 969295"/>
                    <a:gd name="connsiteX24" fmla="*/ 821531 w 1165872"/>
                    <a:gd name="connsiteY24" fmla="*/ 659652 h 969295"/>
                    <a:gd name="connsiteX25" fmla="*/ 766761 w 1165872"/>
                    <a:gd name="connsiteY25" fmla="*/ 695371 h 969295"/>
                    <a:gd name="connsiteX26" fmla="*/ 885827 w 1165872"/>
                    <a:gd name="connsiteY26" fmla="*/ 740616 h 969295"/>
                    <a:gd name="connsiteX27" fmla="*/ 992984 w 1165872"/>
                    <a:gd name="connsiteY27" fmla="*/ 757284 h 969295"/>
                    <a:gd name="connsiteX28" fmla="*/ 1157288 w 1165872"/>
                    <a:gd name="connsiteY28" fmla="*/ 812052 h 969295"/>
                    <a:gd name="connsiteX29" fmla="*/ 766764 w 1165872"/>
                    <a:gd name="connsiteY29" fmla="*/ 731091 h 969295"/>
                    <a:gd name="connsiteX30" fmla="*/ 764381 w 1165872"/>
                    <a:gd name="connsiteY30" fmla="*/ 804908 h 969295"/>
                    <a:gd name="connsiteX31" fmla="*/ 733425 w 1165872"/>
                    <a:gd name="connsiteY31" fmla="*/ 819196 h 969295"/>
                    <a:gd name="connsiteX32" fmla="*/ 723899 w 1165872"/>
                    <a:gd name="connsiteY32" fmla="*/ 857296 h 969295"/>
                    <a:gd name="connsiteX33" fmla="*/ 702469 w 1165872"/>
                    <a:gd name="connsiteY33" fmla="*/ 969214 h 969295"/>
                    <a:gd name="connsiteX34" fmla="*/ 590550 w 1165872"/>
                    <a:gd name="connsiteY34" fmla="*/ 964452 h 969295"/>
                    <a:gd name="connsiteX35" fmla="*/ 361950 w 1165872"/>
                    <a:gd name="connsiteY35" fmla="*/ 964452 h 969295"/>
                    <a:gd name="connsiteX36" fmla="*/ 266700 w 1165872"/>
                    <a:gd name="connsiteY36" fmla="*/ 935877 h 969295"/>
                    <a:gd name="connsiteX37" fmla="*/ 190500 w 1165872"/>
                    <a:gd name="connsiteY37" fmla="*/ 916827 h 969295"/>
                    <a:gd name="connsiteX38" fmla="*/ 104775 w 1165872"/>
                    <a:gd name="connsiteY38" fmla="*/ 897777 h 969295"/>
                    <a:gd name="connsiteX39" fmla="*/ 76200 w 1165872"/>
                    <a:gd name="connsiteY39" fmla="*/ 878727 h 969295"/>
                    <a:gd name="connsiteX40" fmla="*/ 76200 w 1165872"/>
                    <a:gd name="connsiteY40" fmla="*/ 745377 h 969295"/>
                    <a:gd name="connsiteX41" fmla="*/ 47625 w 1165872"/>
                    <a:gd name="connsiteY41" fmla="*/ 726327 h 969295"/>
                    <a:gd name="connsiteX42" fmla="*/ 19050 w 1165872"/>
                    <a:gd name="connsiteY42" fmla="*/ 659652 h 969295"/>
                    <a:gd name="connsiteX43" fmla="*/ 0 w 1165872"/>
                    <a:gd name="connsiteY43" fmla="*/ 602502 h 969295"/>
                    <a:gd name="connsiteX44" fmla="*/ 9525 w 1165872"/>
                    <a:gd name="connsiteY44" fmla="*/ 459627 h 969295"/>
                    <a:gd name="connsiteX45" fmla="*/ 28575 w 1165872"/>
                    <a:gd name="connsiteY45" fmla="*/ 431052 h 969295"/>
                    <a:gd name="connsiteX46" fmla="*/ 85725 w 1165872"/>
                    <a:gd name="connsiteY46" fmla="*/ 383427 h 969295"/>
                    <a:gd name="connsiteX47" fmla="*/ 104775 w 1165872"/>
                    <a:gd name="connsiteY47" fmla="*/ 354852 h 969295"/>
                    <a:gd name="connsiteX48" fmla="*/ 133350 w 1165872"/>
                    <a:gd name="connsiteY48" fmla="*/ 335802 h 969295"/>
                    <a:gd name="connsiteX49" fmla="*/ 142875 w 1165872"/>
                    <a:gd name="connsiteY49" fmla="*/ 297702 h 969295"/>
                    <a:gd name="connsiteX50" fmla="*/ 171450 w 1165872"/>
                    <a:gd name="connsiteY50" fmla="*/ 288177 h 969295"/>
                    <a:gd name="connsiteX51" fmla="*/ 200025 w 1165872"/>
                    <a:gd name="connsiteY51" fmla="*/ 269127 h 969295"/>
                    <a:gd name="connsiteX52" fmla="*/ 199722 w 1165872"/>
                    <a:gd name="connsiteY52" fmla="*/ 74242 h 969295"/>
                    <a:gd name="connsiteX53" fmla="*/ 200025 w 1165872"/>
                    <a:gd name="connsiteY53" fmla="*/ 78627 h 969295"/>
                    <a:gd name="connsiteX0" fmla="*/ 200025 w 1165872"/>
                    <a:gd name="connsiteY0" fmla="*/ 78627 h 969302"/>
                    <a:gd name="connsiteX1" fmla="*/ 228600 w 1165872"/>
                    <a:gd name="connsiteY1" fmla="*/ 192927 h 969302"/>
                    <a:gd name="connsiteX2" fmla="*/ 259557 w 1165872"/>
                    <a:gd name="connsiteY2" fmla="*/ 235790 h 969302"/>
                    <a:gd name="connsiteX3" fmla="*/ 261937 w 1165872"/>
                    <a:gd name="connsiteY3" fmla="*/ 166734 h 969302"/>
                    <a:gd name="connsiteX4" fmla="*/ 333375 w 1165872"/>
                    <a:gd name="connsiteY4" fmla="*/ 195308 h 969302"/>
                    <a:gd name="connsiteX5" fmla="*/ 409575 w 1165872"/>
                    <a:gd name="connsiteY5" fmla="*/ 183402 h 969302"/>
                    <a:gd name="connsiteX6" fmla="*/ 476251 w 1165872"/>
                    <a:gd name="connsiteY6" fmla="*/ 204833 h 969302"/>
                    <a:gd name="connsiteX7" fmla="*/ 535780 w 1165872"/>
                    <a:gd name="connsiteY7" fmla="*/ 46 h 969302"/>
                    <a:gd name="connsiteX8" fmla="*/ 507206 w 1165872"/>
                    <a:gd name="connsiteY8" fmla="*/ 223883 h 969302"/>
                    <a:gd name="connsiteX9" fmla="*/ 557212 w 1165872"/>
                    <a:gd name="connsiteY9" fmla="*/ 183401 h 969302"/>
                    <a:gd name="connsiteX10" fmla="*/ 547687 w 1165872"/>
                    <a:gd name="connsiteY10" fmla="*/ 245316 h 969302"/>
                    <a:gd name="connsiteX11" fmla="*/ 600076 w 1165872"/>
                    <a:gd name="connsiteY11" fmla="*/ 269127 h 969302"/>
                    <a:gd name="connsiteX12" fmla="*/ 669131 w 1165872"/>
                    <a:gd name="connsiteY12" fmla="*/ 202452 h 969302"/>
                    <a:gd name="connsiteX13" fmla="*/ 635794 w 1165872"/>
                    <a:gd name="connsiteY13" fmla="*/ 283416 h 969302"/>
                    <a:gd name="connsiteX14" fmla="*/ 676276 w 1165872"/>
                    <a:gd name="connsiteY14" fmla="*/ 276272 h 969302"/>
                    <a:gd name="connsiteX15" fmla="*/ 676275 w 1165872"/>
                    <a:gd name="connsiteY15" fmla="*/ 321516 h 969302"/>
                    <a:gd name="connsiteX16" fmla="*/ 716755 w 1165872"/>
                    <a:gd name="connsiteY16" fmla="*/ 323897 h 969302"/>
                    <a:gd name="connsiteX17" fmla="*/ 766763 w 1165872"/>
                    <a:gd name="connsiteY17" fmla="*/ 359615 h 969302"/>
                    <a:gd name="connsiteX18" fmla="*/ 766762 w 1165872"/>
                    <a:gd name="connsiteY18" fmla="*/ 409621 h 969302"/>
                    <a:gd name="connsiteX19" fmla="*/ 776288 w 1165872"/>
                    <a:gd name="connsiteY19" fmla="*/ 495346 h 969302"/>
                    <a:gd name="connsiteX20" fmla="*/ 831057 w 1165872"/>
                    <a:gd name="connsiteY20" fmla="*/ 504871 h 969302"/>
                    <a:gd name="connsiteX21" fmla="*/ 792956 w 1165872"/>
                    <a:gd name="connsiteY21" fmla="*/ 545352 h 969302"/>
                    <a:gd name="connsiteX22" fmla="*/ 840581 w 1165872"/>
                    <a:gd name="connsiteY22" fmla="*/ 588214 h 969302"/>
                    <a:gd name="connsiteX23" fmla="*/ 814388 w 1165872"/>
                    <a:gd name="connsiteY23" fmla="*/ 619171 h 969302"/>
                    <a:gd name="connsiteX24" fmla="*/ 821531 w 1165872"/>
                    <a:gd name="connsiteY24" fmla="*/ 659652 h 969302"/>
                    <a:gd name="connsiteX25" fmla="*/ 766761 w 1165872"/>
                    <a:gd name="connsiteY25" fmla="*/ 695371 h 969302"/>
                    <a:gd name="connsiteX26" fmla="*/ 885827 w 1165872"/>
                    <a:gd name="connsiteY26" fmla="*/ 740616 h 969302"/>
                    <a:gd name="connsiteX27" fmla="*/ 992984 w 1165872"/>
                    <a:gd name="connsiteY27" fmla="*/ 757284 h 969302"/>
                    <a:gd name="connsiteX28" fmla="*/ 1157288 w 1165872"/>
                    <a:gd name="connsiteY28" fmla="*/ 812052 h 969302"/>
                    <a:gd name="connsiteX29" fmla="*/ 766764 w 1165872"/>
                    <a:gd name="connsiteY29" fmla="*/ 731091 h 969302"/>
                    <a:gd name="connsiteX30" fmla="*/ 764381 w 1165872"/>
                    <a:gd name="connsiteY30" fmla="*/ 804908 h 969302"/>
                    <a:gd name="connsiteX31" fmla="*/ 733425 w 1165872"/>
                    <a:gd name="connsiteY31" fmla="*/ 819196 h 969302"/>
                    <a:gd name="connsiteX32" fmla="*/ 723899 w 1165872"/>
                    <a:gd name="connsiteY32" fmla="*/ 857296 h 969302"/>
                    <a:gd name="connsiteX33" fmla="*/ 702469 w 1165872"/>
                    <a:gd name="connsiteY33" fmla="*/ 969214 h 969302"/>
                    <a:gd name="connsiteX34" fmla="*/ 590550 w 1165872"/>
                    <a:gd name="connsiteY34" fmla="*/ 964452 h 969302"/>
                    <a:gd name="connsiteX35" fmla="*/ 361950 w 1165872"/>
                    <a:gd name="connsiteY35" fmla="*/ 964452 h 969302"/>
                    <a:gd name="connsiteX36" fmla="*/ 266700 w 1165872"/>
                    <a:gd name="connsiteY36" fmla="*/ 935877 h 969302"/>
                    <a:gd name="connsiteX37" fmla="*/ 190500 w 1165872"/>
                    <a:gd name="connsiteY37" fmla="*/ 916827 h 969302"/>
                    <a:gd name="connsiteX38" fmla="*/ 104775 w 1165872"/>
                    <a:gd name="connsiteY38" fmla="*/ 897777 h 969302"/>
                    <a:gd name="connsiteX39" fmla="*/ 76200 w 1165872"/>
                    <a:gd name="connsiteY39" fmla="*/ 878727 h 969302"/>
                    <a:gd name="connsiteX40" fmla="*/ 76200 w 1165872"/>
                    <a:gd name="connsiteY40" fmla="*/ 745377 h 969302"/>
                    <a:gd name="connsiteX41" fmla="*/ 47625 w 1165872"/>
                    <a:gd name="connsiteY41" fmla="*/ 726327 h 969302"/>
                    <a:gd name="connsiteX42" fmla="*/ 19050 w 1165872"/>
                    <a:gd name="connsiteY42" fmla="*/ 659652 h 969302"/>
                    <a:gd name="connsiteX43" fmla="*/ 0 w 1165872"/>
                    <a:gd name="connsiteY43" fmla="*/ 602502 h 969302"/>
                    <a:gd name="connsiteX44" fmla="*/ 9525 w 1165872"/>
                    <a:gd name="connsiteY44" fmla="*/ 459627 h 969302"/>
                    <a:gd name="connsiteX45" fmla="*/ 28575 w 1165872"/>
                    <a:gd name="connsiteY45" fmla="*/ 431052 h 969302"/>
                    <a:gd name="connsiteX46" fmla="*/ 85725 w 1165872"/>
                    <a:gd name="connsiteY46" fmla="*/ 383427 h 969302"/>
                    <a:gd name="connsiteX47" fmla="*/ 104775 w 1165872"/>
                    <a:gd name="connsiteY47" fmla="*/ 354852 h 969302"/>
                    <a:gd name="connsiteX48" fmla="*/ 133350 w 1165872"/>
                    <a:gd name="connsiteY48" fmla="*/ 335802 h 969302"/>
                    <a:gd name="connsiteX49" fmla="*/ 142875 w 1165872"/>
                    <a:gd name="connsiteY49" fmla="*/ 297702 h 969302"/>
                    <a:gd name="connsiteX50" fmla="*/ 171450 w 1165872"/>
                    <a:gd name="connsiteY50" fmla="*/ 288177 h 969302"/>
                    <a:gd name="connsiteX51" fmla="*/ 200025 w 1165872"/>
                    <a:gd name="connsiteY51" fmla="*/ 269127 h 969302"/>
                    <a:gd name="connsiteX52" fmla="*/ 199722 w 1165872"/>
                    <a:gd name="connsiteY52" fmla="*/ 74242 h 969302"/>
                    <a:gd name="connsiteX53" fmla="*/ 200025 w 1165872"/>
                    <a:gd name="connsiteY53" fmla="*/ 78627 h 969302"/>
                    <a:gd name="connsiteX0" fmla="*/ 200025 w 1165872"/>
                    <a:gd name="connsiteY0" fmla="*/ 78627 h 969214"/>
                    <a:gd name="connsiteX1" fmla="*/ 228600 w 1165872"/>
                    <a:gd name="connsiteY1" fmla="*/ 192927 h 969214"/>
                    <a:gd name="connsiteX2" fmla="*/ 259557 w 1165872"/>
                    <a:gd name="connsiteY2" fmla="*/ 235790 h 969214"/>
                    <a:gd name="connsiteX3" fmla="*/ 261937 w 1165872"/>
                    <a:gd name="connsiteY3" fmla="*/ 166734 h 969214"/>
                    <a:gd name="connsiteX4" fmla="*/ 333375 w 1165872"/>
                    <a:gd name="connsiteY4" fmla="*/ 195308 h 969214"/>
                    <a:gd name="connsiteX5" fmla="*/ 409575 w 1165872"/>
                    <a:gd name="connsiteY5" fmla="*/ 183402 h 969214"/>
                    <a:gd name="connsiteX6" fmla="*/ 476251 w 1165872"/>
                    <a:gd name="connsiteY6" fmla="*/ 204833 h 969214"/>
                    <a:gd name="connsiteX7" fmla="*/ 535780 w 1165872"/>
                    <a:gd name="connsiteY7" fmla="*/ 46 h 969214"/>
                    <a:gd name="connsiteX8" fmla="*/ 507206 w 1165872"/>
                    <a:gd name="connsiteY8" fmla="*/ 223883 h 969214"/>
                    <a:gd name="connsiteX9" fmla="*/ 557212 w 1165872"/>
                    <a:gd name="connsiteY9" fmla="*/ 183401 h 969214"/>
                    <a:gd name="connsiteX10" fmla="*/ 547687 w 1165872"/>
                    <a:gd name="connsiteY10" fmla="*/ 245316 h 969214"/>
                    <a:gd name="connsiteX11" fmla="*/ 600076 w 1165872"/>
                    <a:gd name="connsiteY11" fmla="*/ 269127 h 969214"/>
                    <a:gd name="connsiteX12" fmla="*/ 669131 w 1165872"/>
                    <a:gd name="connsiteY12" fmla="*/ 202452 h 969214"/>
                    <a:gd name="connsiteX13" fmla="*/ 635794 w 1165872"/>
                    <a:gd name="connsiteY13" fmla="*/ 283416 h 969214"/>
                    <a:gd name="connsiteX14" fmla="*/ 676276 w 1165872"/>
                    <a:gd name="connsiteY14" fmla="*/ 276272 h 969214"/>
                    <a:gd name="connsiteX15" fmla="*/ 676275 w 1165872"/>
                    <a:gd name="connsiteY15" fmla="*/ 321516 h 969214"/>
                    <a:gd name="connsiteX16" fmla="*/ 716755 w 1165872"/>
                    <a:gd name="connsiteY16" fmla="*/ 323897 h 969214"/>
                    <a:gd name="connsiteX17" fmla="*/ 766763 w 1165872"/>
                    <a:gd name="connsiteY17" fmla="*/ 359615 h 969214"/>
                    <a:gd name="connsiteX18" fmla="*/ 766762 w 1165872"/>
                    <a:gd name="connsiteY18" fmla="*/ 409621 h 969214"/>
                    <a:gd name="connsiteX19" fmla="*/ 776288 w 1165872"/>
                    <a:gd name="connsiteY19" fmla="*/ 495346 h 969214"/>
                    <a:gd name="connsiteX20" fmla="*/ 831057 w 1165872"/>
                    <a:gd name="connsiteY20" fmla="*/ 504871 h 969214"/>
                    <a:gd name="connsiteX21" fmla="*/ 792956 w 1165872"/>
                    <a:gd name="connsiteY21" fmla="*/ 545352 h 969214"/>
                    <a:gd name="connsiteX22" fmla="*/ 840581 w 1165872"/>
                    <a:gd name="connsiteY22" fmla="*/ 588214 h 969214"/>
                    <a:gd name="connsiteX23" fmla="*/ 814388 w 1165872"/>
                    <a:gd name="connsiteY23" fmla="*/ 619171 h 969214"/>
                    <a:gd name="connsiteX24" fmla="*/ 821531 w 1165872"/>
                    <a:gd name="connsiteY24" fmla="*/ 659652 h 969214"/>
                    <a:gd name="connsiteX25" fmla="*/ 766761 w 1165872"/>
                    <a:gd name="connsiteY25" fmla="*/ 695371 h 969214"/>
                    <a:gd name="connsiteX26" fmla="*/ 885827 w 1165872"/>
                    <a:gd name="connsiteY26" fmla="*/ 740616 h 969214"/>
                    <a:gd name="connsiteX27" fmla="*/ 992984 w 1165872"/>
                    <a:gd name="connsiteY27" fmla="*/ 757284 h 969214"/>
                    <a:gd name="connsiteX28" fmla="*/ 1157288 w 1165872"/>
                    <a:gd name="connsiteY28" fmla="*/ 812052 h 969214"/>
                    <a:gd name="connsiteX29" fmla="*/ 766764 w 1165872"/>
                    <a:gd name="connsiteY29" fmla="*/ 731091 h 969214"/>
                    <a:gd name="connsiteX30" fmla="*/ 764381 w 1165872"/>
                    <a:gd name="connsiteY30" fmla="*/ 804908 h 969214"/>
                    <a:gd name="connsiteX31" fmla="*/ 733425 w 1165872"/>
                    <a:gd name="connsiteY31" fmla="*/ 819196 h 969214"/>
                    <a:gd name="connsiteX32" fmla="*/ 723899 w 1165872"/>
                    <a:gd name="connsiteY32" fmla="*/ 857296 h 969214"/>
                    <a:gd name="connsiteX33" fmla="*/ 657226 w 1165872"/>
                    <a:gd name="connsiteY33" fmla="*/ 928733 h 969214"/>
                    <a:gd name="connsiteX34" fmla="*/ 702469 w 1165872"/>
                    <a:gd name="connsiteY34" fmla="*/ 969214 h 969214"/>
                    <a:gd name="connsiteX35" fmla="*/ 590550 w 1165872"/>
                    <a:gd name="connsiteY35" fmla="*/ 964452 h 969214"/>
                    <a:gd name="connsiteX36" fmla="*/ 361950 w 1165872"/>
                    <a:gd name="connsiteY36" fmla="*/ 964452 h 969214"/>
                    <a:gd name="connsiteX37" fmla="*/ 266700 w 1165872"/>
                    <a:gd name="connsiteY37" fmla="*/ 935877 h 969214"/>
                    <a:gd name="connsiteX38" fmla="*/ 190500 w 1165872"/>
                    <a:gd name="connsiteY38" fmla="*/ 916827 h 969214"/>
                    <a:gd name="connsiteX39" fmla="*/ 104775 w 1165872"/>
                    <a:gd name="connsiteY39" fmla="*/ 897777 h 969214"/>
                    <a:gd name="connsiteX40" fmla="*/ 76200 w 1165872"/>
                    <a:gd name="connsiteY40" fmla="*/ 878727 h 969214"/>
                    <a:gd name="connsiteX41" fmla="*/ 76200 w 1165872"/>
                    <a:gd name="connsiteY41" fmla="*/ 745377 h 969214"/>
                    <a:gd name="connsiteX42" fmla="*/ 47625 w 1165872"/>
                    <a:gd name="connsiteY42" fmla="*/ 726327 h 969214"/>
                    <a:gd name="connsiteX43" fmla="*/ 19050 w 1165872"/>
                    <a:gd name="connsiteY43" fmla="*/ 659652 h 969214"/>
                    <a:gd name="connsiteX44" fmla="*/ 0 w 1165872"/>
                    <a:gd name="connsiteY44" fmla="*/ 602502 h 969214"/>
                    <a:gd name="connsiteX45" fmla="*/ 9525 w 1165872"/>
                    <a:gd name="connsiteY45" fmla="*/ 459627 h 969214"/>
                    <a:gd name="connsiteX46" fmla="*/ 28575 w 1165872"/>
                    <a:gd name="connsiteY46" fmla="*/ 431052 h 969214"/>
                    <a:gd name="connsiteX47" fmla="*/ 85725 w 1165872"/>
                    <a:gd name="connsiteY47" fmla="*/ 383427 h 969214"/>
                    <a:gd name="connsiteX48" fmla="*/ 104775 w 1165872"/>
                    <a:gd name="connsiteY48" fmla="*/ 354852 h 969214"/>
                    <a:gd name="connsiteX49" fmla="*/ 133350 w 1165872"/>
                    <a:gd name="connsiteY49" fmla="*/ 335802 h 969214"/>
                    <a:gd name="connsiteX50" fmla="*/ 142875 w 1165872"/>
                    <a:gd name="connsiteY50" fmla="*/ 297702 h 969214"/>
                    <a:gd name="connsiteX51" fmla="*/ 171450 w 1165872"/>
                    <a:gd name="connsiteY51" fmla="*/ 288177 h 969214"/>
                    <a:gd name="connsiteX52" fmla="*/ 200025 w 1165872"/>
                    <a:gd name="connsiteY52" fmla="*/ 269127 h 969214"/>
                    <a:gd name="connsiteX53" fmla="*/ 199722 w 1165872"/>
                    <a:gd name="connsiteY53" fmla="*/ 74242 h 969214"/>
                    <a:gd name="connsiteX54" fmla="*/ 200025 w 1165872"/>
                    <a:gd name="connsiteY54" fmla="*/ 78627 h 969214"/>
                    <a:gd name="connsiteX0" fmla="*/ 200025 w 1165872"/>
                    <a:gd name="connsiteY0" fmla="*/ 78627 h 969214"/>
                    <a:gd name="connsiteX1" fmla="*/ 228600 w 1165872"/>
                    <a:gd name="connsiteY1" fmla="*/ 192927 h 969214"/>
                    <a:gd name="connsiteX2" fmla="*/ 259557 w 1165872"/>
                    <a:gd name="connsiteY2" fmla="*/ 235790 h 969214"/>
                    <a:gd name="connsiteX3" fmla="*/ 261937 w 1165872"/>
                    <a:gd name="connsiteY3" fmla="*/ 166734 h 969214"/>
                    <a:gd name="connsiteX4" fmla="*/ 333375 w 1165872"/>
                    <a:gd name="connsiteY4" fmla="*/ 195308 h 969214"/>
                    <a:gd name="connsiteX5" fmla="*/ 409575 w 1165872"/>
                    <a:gd name="connsiteY5" fmla="*/ 183402 h 969214"/>
                    <a:gd name="connsiteX6" fmla="*/ 476251 w 1165872"/>
                    <a:gd name="connsiteY6" fmla="*/ 204833 h 969214"/>
                    <a:gd name="connsiteX7" fmla="*/ 535780 w 1165872"/>
                    <a:gd name="connsiteY7" fmla="*/ 46 h 969214"/>
                    <a:gd name="connsiteX8" fmla="*/ 507206 w 1165872"/>
                    <a:gd name="connsiteY8" fmla="*/ 223883 h 969214"/>
                    <a:gd name="connsiteX9" fmla="*/ 557212 w 1165872"/>
                    <a:gd name="connsiteY9" fmla="*/ 183401 h 969214"/>
                    <a:gd name="connsiteX10" fmla="*/ 547687 w 1165872"/>
                    <a:gd name="connsiteY10" fmla="*/ 245316 h 969214"/>
                    <a:gd name="connsiteX11" fmla="*/ 600076 w 1165872"/>
                    <a:gd name="connsiteY11" fmla="*/ 269127 h 969214"/>
                    <a:gd name="connsiteX12" fmla="*/ 669131 w 1165872"/>
                    <a:gd name="connsiteY12" fmla="*/ 202452 h 969214"/>
                    <a:gd name="connsiteX13" fmla="*/ 635794 w 1165872"/>
                    <a:gd name="connsiteY13" fmla="*/ 283416 h 969214"/>
                    <a:gd name="connsiteX14" fmla="*/ 676276 w 1165872"/>
                    <a:gd name="connsiteY14" fmla="*/ 276272 h 969214"/>
                    <a:gd name="connsiteX15" fmla="*/ 676275 w 1165872"/>
                    <a:gd name="connsiteY15" fmla="*/ 321516 h 969214"/>
                    <a:gd name="connsiteX16" fmla="*/ 716755 w 1165872"/>
                    <a:gd name="connsiteY16" fmla="*/ 323897 h 969214"/>
                    <a:gd name="connsiteX17" fmla="*/ 766763 w 1165872"/>
                    <a:gd name="connsiteY17" fmla="*/ 359615 h 969214"/>
                    <a:gd name="connsiteX18" fmla="*/ 766762 w 1165872"/>
                    <a:gd name="connsiteY18" fmla="*/ 409621 h 969214"/>
                    <a:gd name="connsiteX19" fmla="*/ 776288 w 1165872"/>
                    <a:gd name="connsiteY19" fmla="*/ 495346 h 969214"/>
                    <a:gd name="connsiteX20" fmla="*/ 831057 w 1165872"/>
                    <a:gd name="connsiteY20" fmla="*/ 504871 h 969214"/>
                    <a:gd name="connsiteX21" fmla="*/ 792956 w 1165872"/>
                    <a:gd name="connsiteY21" fmla="*/ 545352 h 969214"/>
                    <a:gd name="connsiteX22" fmla="*/ 840581 w 1165872"/>
                    <a:gd name="connsiteY22" fmla="*/ 588214 h 969214"/>
                    <a:gd name="connsiteX23" fmla="*/ 814388 w 1165872"/>
                    <a:gd name="connsiteY23" fmla="*/ 619171 h 969214"/>
                    <a:gd name="connsiteX24" fmla="*/ 821531 w 1165872"/>
                    <a:gd name="connsiteY24" fmla="*/ 659652 h 969214"/>
                    <a:gd name="connsiteX25" fmla="*/ 766761 w 1165872"/>
                    <a:gd name="connsiteY25" fmla="*/ 695371 h 969214"/>
                    <a:gd name="connsiteX26" fmla="*/ 885827 w 1165872"/>
                    <a:gd name="connsiteY26" fmla="*/ 740616 h 969214"/>
                    <a:gd name="connsiteX27" fmla="*/ 992984 w 1165872"/>
                    <a:gd name="connsiteY27" fmla="*/ 757284 h 969214"/>
                    <a:gd name="connsiteX28" fmla="*/ 1157288 w 1165872"/>
                    <a:gd name="connsiteY28" fmla="*/ 812052 h 969214"/>
                    <a:gd name="connsiteX29" fmla="*/ 766764 w 1165872"/>
                    <a:gd name="connsiteY29" fmla="*/ 731091 h 969214"/>
                    <a:gd name="connsiteX30" fmla="*/ 764381 w 1165872"/>
                    <a:gd name="connsiteY30" fmla="*/ 804908 h 969214"/>
                    <a:gd name="connsiteX31" fmla="*/ 733425 w 1165872"/>
                    <a:gd name="connsiteY31" fmla="*/ 819196 h 969214"/>
                    <a:gd name="connsiteX32" fmla="*/ 723899 w 1165872"/>
                    <a:gd name="connsiteY32" fmla="*/ 857296 h 969214"/>
                    <a:gd name="connsiteX33" fmla="*/ 652463 w 1165872"/>
                    <a:gd name="connsiteY33" fmla="*/ 890633 h 969214"/>
                    <a:gd name="connsiteX34" fmla="*/ 702469 w 1165872"/>
                    <a:gd name="connsiteY34" fmla="*/ 969214 h 969214"/>
                    <a:gd name="connsiteX35" fmla="*/ 590550 w 1165872"/>
                    <a:gd name="connsiteY35" fmla="*/ 964452 h 969214"/>
                    <a:gd name="connsiteX36" fmla="*/ 361950 w 1165872"/>
                    <a:gd name="connsiteY36" fmla="*/ 964452 h 969214"/>
                    <a:gd name="connsiteX37" fmla="*/ 266700 w 1165872"/>
                    <a:gd name="connsiteY37" fmla="*/ 935877 h 969214"/>
                    <a:gd name="connsiteX38" fmla="*/ 190500 w 1165872"/>
                    <a:gd name="connsiteY38" fmla="*/ 916827 h 969214"/>
                    <a:gd name="connsiteX39" fmla="*/ 104775 w 1165872"/>
                    <a:gd name="connsiteY39" fmla="*/ 897777 h 969214"/>
                    <a:gd name="connsiteX40" fmla="*/ 76200 w 1165872"/>
                    <a:gd name="connsiteY40" fmla="*/ 878727 h 969214"/>
                    <a:gd name="connsiteX41" fmla="*/ 76200 w 1165872"/>
                    <a:gd name="connsiteY41" fmla="*/ 745377 h 969214"/>
                    <a:gd name="connsiteX42" fmla="*/ 47625 w 1165872"/>
                    <a:gd name="connsiteY42" fmla="*/ 726327 h 969214"/>
                    <a:gd name="connsiteX43" fmla="*/ 19050 w 1165872"/>
                    <a:gd name="connsiteY43" fmla="*/ 659652 h 969214"/>
                    <a:gd name="connsiteX44" fmla="*/ 0 w 1165872"/>
                    <a:gd name="connsiteY44" fmla="*/ 602502 h 969214"/>
                    <a:gd name="connsiteX45" fmla="*/ 9525 w 1165872"/>
                    <a:gd name="connsiteY45" fmla="*/ 459627 h 969214"/>
                    <a:gd name="connsiteX46" fmla="*/ 28575 w 1165872"/>
                    <a:gd name="connsiteY46" fmla="*/ 431052 h 969214"/>
                    <a:gd name="connsiteX47" fmla="*/ 85725 w 1165872"/>
                    <a:gd name="connsiteY47" fmla="*/ 383427 h 969214"/>
                    <a:gd name="connsiteX48" fmla="*/ 104775 w 1165872"/>
                    <a:gd name="connsiteY48" fmla="*/ 354852 h 969214"/>
                    <a:gd name="connsiteX49" fmla="*/ 133350 w 1165872"/>
                    <a:gd name="connsiteY49" fmla="*/ 335802 h 969214"/>
                    <a:gd name="connsiteX50" fmla="*/ 142875 w 1165872"/>
                    <a:gd name="connsiteY50" fmla="*/ 297702 h 969214"/>
                    <a:gd name="connsiteX51" fmla="*/ 171450 w 1165872"/>
                    <a:gd name="connsiteY51" fmla="*/ 288177 h 969214"/>
                    <a:gd name="connsiteX52" fmla="*/ 200025 w 1165872"/>
                    <a:gd name="connsiteY52" fmla="*/ 269127 h 969214"/>
                    <a:gd name="connsiteX53" fmla="*/ 199722 w 1165872"/>
                    <a:gd name="connsiteY53" fmla="*/ 74242 h 969214"/>
                    <a:gd name="connsiteX54" fmla="*/ 200025 w 1165872"/>
                    <a:gd name="connsiteY54" fmla="*/ 78627 h 969214"/>
                    <a:gd name="connsiteX0" fmla="*/ 200025 w 1165872"/>
                    <a:gd name="connsiteY0" fmla="*/ 78627 h 969214"/>
                    <a:gd name="connsiteX1" fmla="*/ 228600 w 1165872"/>
                    <a:gd name="connsiteY1" fmla="*/ 192927 h 969214"/>
                    <a:gd name="connsiteX2" fmla="*/ 259557 w 1165872"/>
                    <a:gd name="connsiteY2" fmla="*/ 235790 h 969214"/>
                    <a:gd name="connsiteX3" fmla="*/ 261937 w 1165872"/>
                    <a:gd name="connsiteY3" fmla="*/ 166734 h 969214"/>
                    <a:gd name="connsiteX4" fmla="*/ 333375 w 1165872"/>
                    <a:gd name="connsiteY4" fmla="*/ 195308 h 969214"/>
                    <a:gd name="connsiteX5" fmla="*/ 409575 w 1165872"/>
                    <a:gd name="connsiteY5" fmla="*/ 183402 h 969214"/>
                    <a:gd name="connsiteX6" fmla="*/ 476251 w 1165872"/>
                    <a:gd name="connsiteY6" fmla="*/ 204833 h 969214"/>
                    <a:gd name="connsiteX7" fmla="*/ 535780 w 1165872"/>
                    <a:gd name="connsiteY7" fmla="*/ 46 h 969214"/>
                    <a:gd name="connsiteX8" fmla="*/ 507206 w 1165872"/>
                    <a:gd name="connsiteY8" fmla="*/ 223883 h 969214"/>
                    <a:gd name="connsiteX9" fmla="*/ 557212 w 1165872"/>
                    <a:gd name="connsiteY9" fmla="*/ 183401 h 969214"/>
                    <a:gd name="connsiteX10" fmla="*/ 547687 w 1165872"/>
                    <a:gd name="connsiteY10" fmla="*/ 245316 h 969214"/>
                    <a:gd name="connsiteX11" fmla="*/ 600076 w 1165872"/>
                    <a:gd name="connsiteY11" fmla="*/ 269127 h 969214"/>
                    <a:gd name="connsiteX12" fmla="*/ 669131 w 1165872"/>
                    <a:gd name="connsiteY12" fmla="*/ 202452 h 969214"/>
                    <a:gd name="connsiteX13" fmla="*/ 635794 w 1165872"/>
                    <a:gd name="connsiteY13" fmla="*/ 283416 h 969214"/>
                    <a:gd name="connsiteX14" fmla="*/ 676276 w 1165872"/>
                    <a:gd name="connsiteY14" fmla="*/ 276272 h 969214"/>
                    <a:gd name="connsiteX15" fmla="*/ 676275 w 1165872"/>
                    <a:gd name="connsiteY15" fmla="*/ 321516 h 969214"/>
                    <a:gd name="connsiteX16" fmla="*/ 716755 w 1165872"/>
                    <a:gd name="connsiteY16" fmla="*/ 323897 h 969214"/>
                    <a:gd name="connsiteX17" fmla="*/ 766763 w 1165872"/>
                    <a:gd name="connsiteY17" fmla="*/ 359615 h 969214"/>
                    <a:gd name="connsiteX18" fmla="*/ 766762 w 1165872"/>
                    <a:gd name="connsiteY18" fmla="*/ 409621 h 969214"/>
                    <a:gd name="connsiteX19" fmla="*/ 776288 w 1165872"/>
                    <a:gd name="connsiteY19" fmla="*/ 495346 h 969214"/>
                    <a:gd name="connsiteX20" fmla="*/ 831057 w 1165872"/>
                    <a:gd name="connsiteY20" fmla="*/ 504871 h 969214"/>
                    <a:gd name="connsiteX21" fmla="*/ 792956 w 1165872"/>
                    <a:gd name="connsiteY21" fmla="*/ 545352 h 969214"/>
                    <a:gd name="connsiteX22" fmla="*/ 840581 w 1165872"/>
                    <a:gd name="connsiteY22" fmla="*/ 588214 h 969214"/>
                    <a:gd name="connsiteX23" fmla="*/ 814388 w 1165872"/>
                    <a:gd name="connsiteY23" fmla="*/ 619171 h 969214"/>
                    <a:gd name="connsiteX24" fmla="*/ 821531 w 1165872"/>
                    <a:gd name="connsiteY24" fmla="*/ 659652 h 969214"/>
                    <a:gd name="connsiteX25" fmla="*/ 766761 w 1165872"/>
                    <a:gd name="connsiteY25" fmla="*/ 695371 h 969214"/>
                    <a:gd name="connsiteX26" fmla="*/ 885827 w 1165872"/>
                    <a:gd name="connsiteY26" fmla="*/ 740616 h 969214"/>
                    <a:gd name="connsiteX27" fmla="*/ 992984 w 1165872"/>
                    <a:gd name="connsiteY27" fmla="*/ 757284 h 969214"/>
                    <a:gd name="connsiteX28" fmla="*/ 1157288 w 1165872"/>
                    <a:gd name="connsiteY28" fmla="*/ 812052 h 969214"/>
                    <a:gd name="connsiteX29" fmla="*/ 766764 w 1165872"/>
                    <a:gd name="connsiteY29" fmla="*/ 731091 h 969214"/>
                    <a:gd name="connsiteX30" fmla="*/ 764381 w 1165872"/>
                    <a:gd name="connsiteY30" fmla="*/ 804908 h 969214"/>
                    <a:gd name="connsiteX31" fmla="*/ 733425 w 1165872"/>
                    <a:gd name="connsiteY31" fmla="*/ 819196 h 969214"/>
                    <a:gd name="connsiteX32" fmla="*/ 700086 w 1165872"/>
                    <a:gd name="connsiteY32" fmla="*/ 862059 h 969214"/>
                    <a:gd name="connsiteX33" fmla="*/ 652463 w 1165872"/>
                    <a:gd name="connsiteY33" fmla="*/ 890633 h 969214"/>
                    <a:gd name="connsiteX34" fmla="*/ 702469 w 1165872"/>
                    <a:gd name="connsiteY34" fmla="*/ 969214 h 969214"/>
                    <a:gd name="connsiteX35" fmla="*/ 590550 w 1165872"/>
                    <a:gd name="connsiteY35" fmla="*/ 964452 h 969214"/>
                    <a:gd name="connsiteX36" fmla="*/ 361950 w 1165872"/>
                    <a:gd name="connsiteY36" fmla="*/ 964452 h 969214"/>
                    <a:gd name="connsiteX37" fmla="*/ 266700 w 1165872"/>
                    <a:gd name="connsiteY37" fmla="*/ 935877 h 969214"/>
                    <a:gd name="connsiteX38" fmla="*/ 190500 w 1165872"/>
                    <a:gd name="connsiteY38" fmla="*/ 916827 h 969214"/>
                    <a:gd name="connsiteX39" fmla="*/ 104775 w 1165872"/>
                    <a:gd name="connsiteY39" fmla="*/ 897777 h 969214"/>
                    <a:gd name="connsiteX40" fmla="*/ 76200 w 1165872"/>
                    <a:gd name="connsiteY40" fmla="*/ 878727 h 969214"/>
                    <a:gd name="connsiteX41" fmla="*/ 76200 w 1165872"/>
                    <a:gd name="connsiteY41" fmla="*/ 745377 h 969214"/>
                    <a:gd name="connsiteX42" fmla="*/ 47625 w 1165872"/>
                    <a:gd name="connsiteY42" fmla="*/ 726327 h 969214"/>
                    <a:gd name="connsiteX43" fmla="*/ 19050 w 1165872"/>
                    <a:gd name="connsiteY43" fmla="*/ 659652 h 969214"/>
                    <a:gd name="connsiteX44" fmla="*/ 0 w 1165872"/>
                    <a:gd name="connsiteY44" fmla="*/ 602502 h 969214"/>
                    <a:gd name="connsiteX45" fmla="*/ 9525 w 1165872"/>
                    <a:gd name="connsiteY45" fmla="*/ 459627 h 969214"/>
                    <a:gd name="connsiteX46" fmla="*/ 28575 w 1165872"/>
                    <a:gd name="connsiteY46" fmla="*/ 431052 h 969214"/>
                    <a:gd name="connsiteX47" fmla="*/ 85725 w 1165872"/>
                    <a:gd name="connsiteY47" fmla="*/ 383427 h 969214"/>
                    <a:gd name="connsiteX48" fmla="*/ 104775 w 1165872"/>
                    <a:gd name="connsiteY48" fmla="*/ 354852 h 969214"/>
                    <a:gd name="connsiteX49" fmla="*/ 133350 w 1165872"/>
                    <a:gd name="connsiteY49" fmla="*/ 335802 h 969214"/>
                    <a:gd name="connsiteX50" fmla="*/ 142875 w 1165872"/>
                    <a:gd name="connsiteY50" fmla="*/ 297702 h 969214"/>
                    <a:gd name="connsiteX51" fmla="*/ 171450 w 1165872"/>
                    <a:gd name="connsiteY51" fmla="*/ 288177 h 969214"/>
                    <a:gd name="connsiteX52" fmla="*/ 200025 w 1165872"/>
                    <a:gd name="connsiteY52" fmla="*/ 269127 h 969214"/>
                    <a:gd name="connsiteX53" fmla="*/ 199722 w 1165872"/>
                    <a:gd name="connsiteY53" fmla="*/ 74242 h 969214"/>
                    <a:gd name="connsiteX54" fmla="*/ 200025 w 1165872"/>
                    <a:gd name="connsiteY54" fmla="*/ 78627 h 969214"/>
                    <a:gd name="connsiteX0" fmla="*/ 200025 w 1165872"/>
                    <a:gd name="connsiteY0" fmla="*/ 78627 h 971596"/>
                    <a:gd name="connsiteX1" fmla="*/ 228600 w 1165872"/>
                    <a:gd name="connsiteY1" fmla="*/ 192927 h 971596"/>
                    <a:gd name="connsiteX2" fmla="*/ 259557 w 1165872"/>
                    <a:gd name="connsiteY2" fmla="*/ 235790 h 971596"/>
                    <a:gd name="connsiteX3" fmla="*/ 261937 w 1165872"/>
                    <a:gd name="connsiteY3" fmla="*/ 166734 h 971596"/>
                    <a:gd name="connsiteX4" fmla="*/ 333375 w 1165872"/>
                    <a:gd name="connsiteY4" fmla="*/ 195308 h 971596"/>
                    <a:gd name="connsiteX5" fmla="*/ 409575 w 1165872"/>
                    <a:gd name="connsiteY5" fmla="*/ 183402 h 971596"/>
                    <a:gd name="connsiteX6" fmla="*/ 476251 w 1165872"/>
                    <a:gd name="connsiteY6" fmla="*/ 204833 h 971596"/>
                    <a:gd name="connsiteX7" fmla="*/ 535780 w 1165872"/>
                    <a:gd name="connsiteY7" fmla="*/ 46 h 971596"/>
                    <a:gd name="connsiteX8" fmla="*/ 507206 w 1165872"/>
                    <a:gd name="connsiteY8" fmla="*/ 223883 h 971596"/>
                    <a:gd name="connsiteX9" fmla="*/ 557212 w 1165872"/>
                    <a:gd name="connsiteY9" fmla="*/ 183401 h 971596"/>
                    <a:gd name="connsiteX10" fmla="*/ 547687 w 1165872"/>
                    <a:gd name="connsiteY10" fmla="*/ 245316 h 971596"/>
                    <a:gd name="connsiteX11" fmla="*/ 600076 w 1165872"/>
                    <a:gd name="connsiteY11" fmla="*/ 269127 h 971596"/>
                    <a:gd name="connsiteX12" fmla="*/ 669131 w 1165872"/>
                    <a:gd name="connsiteY12" fmla="*/ 202452 h 971596"/>
                    <a:gd name="connsiteX13" fmla="*/ 635794 w 1165872"/>
                    <a:gd name="connsiteY13" fmla="*/ 283416 h 971596"/>
                    <a:gd name="connsiteX14" fmla="*/ 676276 w 1165872"/>
                    <a:gd name="connsiteY14" fmla="*/ 276272 h 971596"/>
                    <a:gd name="connsiteX15" fmla="*/ 676275 w 1165872"/>
                    <a:gd name="connsiteY15" fmla="*/ 321516 h 971596"/>
                    <a:gd name="connsiteX16" fmla="*/ 716755 w 1165872"/>
                    <a:gd name="connsiteY16" fmla="*/ 323897 h 971596"/>
                    <a:gd name="connsiteX17" fmla="*/ 766763 w 1165872"/>
                    <a:gd name="connsiteY17" fmla="*/ 359615 h 971596"/>
                    <a:gd name="connsiteX18" fmla="*/ 766762 w 1165872"/>
                    <a:gd name="connsiteY18" fmla="*/ 409621 h 971596"/>
                    <a:gd name="connsiteX19" fmla="*/ 776288 w 1165872"/>
                    <a:gd name="connsiteY19" fmla="*/ 495346 h 971596"/>
                    <a:gd name="connsiteX20" fmla="*/ 831057 w 1165872"/>
                    <a:gd name="connsiteY20" fmla="*/ 504871 h 971596"/>
                    <a:gd name="connsiteX21" fmla="*/ 792956 w 1165872"/>
                    <a:gd name="connsiteY21" fmla="*/ 545352 h 971596"/>
                    <a:gd name="connsiteX22" fmla="*/ 840581 w 1165872"/>
                    <a:gd name="connsiteY22" fmla="*/ 588214 h 971596"/>
                    <a:gd name="connsiteX23" fmla="*/ 814388 w 1165872"/>
                    <a:gd name="connsiteY23" fmla="*/ 619171 h 971596"/>
                    <a:gd name="connsiteX24" fmla="*/ 821531 w 1165872"/>
                    <a:gd name="connsiteY24" fmla="*/ 659652 h 971596"/>
                    <a:gd name="connsiteX25" fmla="*/ 766761 w 1165872"/>
                    <a:gd name="connsiteY25" fmla="*/ 695371 h 971596"/>
                    <a:gd name="connsiteX26" fmla="*/ 885827 w 1165872"/>
                    <a:gd name="connsiteY26" fmla="*/ 740616 h 971596"/>
                    <a:gd name="connsiteX27" fmla="*/ 992984 w 1165872"/>
                    <a:gd name="connsiteY27" fmla="*/ 757284 h 971596"/>
                    <a:gd name="connsiteX28" fmla="*/ 1157288 w 1165872"/>
                    <a:gd name="connsiteY28" fmla="*/ 812052 h 971596"/>
                    <a:gd name="connsiteX29" fmla="*/ 766764 w 1165872"/>
                    <a:gd name="connsiteY29" fmla="*/ 731091 h 971596"/>
                    <a:gd name="connsiteX30" fmla="*/ 764381 w 1165872"/>
                    <a:gd name="connsiteY30" fmla="*/ 804908 h 971596"/>
                    <a:gd name="connsiteX31" fmla="*/ 733425 w 1165872"/>
                    <a:gd name="connsiteY31" fmla="*/ 819196 h 971596"/>
                    <a:gd name="connsiteX32" fmla="*/ 700086 w 1165872"/>
                    <a:gd name="connsiteY32" fmla="*/ 862059 h 971596"/>
                    <a:gd name="connsiteX33" fmla="*/ 652463 w 1165872"/>
                    <a:gd name="connsiteY33" fmla="*/ 890633 h 971596"/>
                    <a:gd name="connsiteX34" fmla="*/ 721519 w 1165872"/>
                    <a:gd name="connsiteY34" fmla="*/ 971596 h 971596"/>
                    <a:gd name="connsiteX35" fmla="*/ 590550 w 1165872"/>
                    <a:gd name="connsiteY35" fmla="*/ 964452 h 971596"/>
                    <a:gd name="connsiteX36" fmla="*/ 361950 w 1165872"/>
                    <a:gd name="connsiteY36" fmla="*/ 964452 h 971596"/>
                    <a:gd name="connsiteX37" fmla="*/ 266700 w 1165872"/>
                    <a:gd name="connsiteY37" fmla="*/ 935877 h 971596"/>
                    <a:gd name="connsiteX38" fmla="*/ 190500 w 1165872"/>
                    <a:gd name="connsiteY38" fmla="*/ 916827 h 971596"/>
                    <a:gd name="connsiteX39" fmla="*/ 104775 w 1165872"/>
                    <a:gd name="connsiteY39" fmla="*/ 897777 h 971596"/>
                    <a:gd name="connsiteX40" fmla="*/ 76200 w 1165872"/>
                    <a:gd name="connsiteY40" fmla="*/ 878727 h 971596"/>
                    <a:gd name="connsiteX41" fmla="*/ 76200 w 1165872"/>
                    <a:gd name="connsiteY41" fmla="*/ 745377 h 971596"/>
                    <a:gd name="connsiteX42" fmla="*/ 47625 w 1165872"/>
                    <a:gd name="connsiteY42" fmla="*/ 726327 h 971596"/>
                    <a:gd name="connsiteX43" fmla="*/ 19050 w 1165872"/>
                    <a:gd name="connsiteY43" fmla="*/ 659652 h 971596"/>
                    <a:gd name="connsiteX44" fmla="*/ 0 w 1165872"/>
                    <a:gd name="connsiteY44" fmla="*/ 602502 h 971596"/>
                    <a:gd name="connsiteX45" fmla="*/ 9525 w 1165872"/>
                    <a:gd name="connsiteY45" fmla="*/ 459627 h 971596"/>
                    <a:gd name="connsiteX46" fmla="*/ 28575 w 1165872"/>
                    <a:gd name="connsiteY46" fmla="*/ 431052 h 971596"/>
                    <a:gd name="connsiteX47" fmla="*/ 85725 w 1165872"/>
                    <a:gd name="connsiteY47" fmla="*/ 383427 h 971596"/>
                    <a:gd name="connsiteX48" fmla="*/ 104775 w 1165872"/>
                    <a:gd name="connsiteY48" fmla="*/ 354852 h 971596"/>
                    <a:gd name="connsiteX49" fmla="*/ 133350 w 1165872"/>
                    <a:gd name="connsiteY49" fmla="*/ 335802 h 971596"/>
                    <a:gd name="connsiteX50" fmla="*/ 142875 w 1165872"/>
                    <a:gd name="connsiteY50" fmla="*/ 297702 h 971596"/>
                    <a:gd name="connsiteX51" fmla="*/ 171450 w 1165872"/>
                    <a:gd name="connsiteY51" fmla="*/ 288177 h 971596"/>
                    <a:gd name="connsiteX52" fmla="*/ 200025 w 1165872"/>
                    <a:gd name="connsiteY52" fmla="*/ 269127 h 971596"/>
                    <a:gd name="connsiteX53" fmla="*/ 199722 w 1165872"/>
                    <a:gd name="connsiteY53" fmla="*/ 74242 h 971596"/>
                    <a:gd name="connsiteX54" fmla="*/ 200025 w 1165872"/>
                    <a:gd name="connsiteY54" fmla="*/ 78627 h 971596"/>
                    <a:gd name="connsiteX0" fmla="*/ 200025 w 1165872"/>
                    <a:gd name="connsiteY0" fmla="*/ 78627 h 973977"/>
                    <a:gd name="connsiteX1" fmla="*/ 228600 w 1165872"/>
                    <a:gd name="connsiteY1" fmla="*/ 192927 h 973977"/>
                    <a:gd name="connsiteX2" fmla="*/ 259557 w 1165872"/>
                    <a:gd name="connsiteY2" fmla="*/ 235790 h 973977"/>
                    <a:gd name="connsiteX3" fmla="*/ 261937 w 1165872"/>
                    <a:gd name="connsiteY3" fmla="*/ 166734 h 973977"/>
                    <a:gd name="connsiteX4" fmla="*/ 333375 w 1165872"/>
                    <a:gd name="connsiteY4" fmla="*/ 195308 h 973977"/>
                    <a:gd name="connsiteX5" fmla="*/ 409575 w 1165872"/>
                    <a:gd name="connsiteY5" fmla="*/ 183402 h 973977"/>
                    <a:gd name="connsiteX6" fmla="*/ 476251 w 1165872"/>
                    <a:gd name="connsiteY6" fmla="*/ 204833 h 973977"/>
                    <a:gd name="connsiteX7" fmla="*/ 535780 w 1165872"/>
                    <a:gd name="connsiteY7" fmla="*/ 46 h 973977"/>
                    <a:gd name="connsiteX8" fmla="*/ 507206 w 1165872"/>
                    <a:gd name="connsiteY8" fmla="*/ 223883 h 973977"/>
                    <a:gd name="connsiteX9" fmla="*/ 557212 w 1165872"/>
                    <a:gd name="connsiteY9" fmla="*/ 183401 h 973977"/>
                    <a:gd name="connsiteX10" fmla="*/ 547687 w 1165872"/>
                    <a:gd name="connsiteY10" fmla="*/ 245316 h 973977"/>
                    <a:gd name="connsiteX11" fmla="*/ 600076 w 1165872"/>
                    <a:gd name="connsiteY11" fmla="*/ 269127 h 973977"/>
                    <a:gd name="connsiteX12" fmla="*/ 669131 w 1165872"/>
                    <a:gd name="connsiteY12" fmla="*/ 202452 h 973977"/>
                    <a:gd name="connsiteX13" fmla="*/ 635794 w 1165872"/>
                    <a:gd name="connsiteY13" fmla="*/ 283416 h 973977"/>
                    <a:gd name="connsiteX14" fmla="*/ 676276 w 1165872"/>
                    <a:gd name="connsiteY14" fmla="*/ 276272 h 973977"/>
                    <a:gd name="connsiteX15" fmla="*/ 676275 w 1165872"/>
                    <a:gd name="connsiteY15" fmla="*/ 321516 h 973977"/>
                    <a:gd name="connsiteX16" fmla="*/ 716755 w 1165872"/>
                    <a:gd name="connsiteY16" fmla="*/ 323897 h 973977"/>
                    <a:gd name="connsiteX17" fmla="*/ 766763 w 1165872"/>
                    <a:gd name="connsiteY17" fmla="*/ 359615 h 973977"/>
                    <a:gd name="connsiteX18" fmla="*/ 766762 w 1165872"/>
                    <a:gd name="connsiteY18" fmla="*/ 409621 h 973977"/>
                    <a:gd name="connsiteX19" fmla="*/ 776288 w 1165872"/>
                    <a:gd name="connsiteY19" fmla="*/ 495346 h 973977"/>
                    <a:gd name="connsiteX20" fmla="*/ 831057 w 1165872"/>
                    <a:gd name="connsiteY20" fmla="*/ 504871 h 973977"/>
                    <a:gd name="connsiteX21" fmla="*/ 792956 w 1165872"/>
                    <a:gd name="connsiteY21" fmla="*/ 545352 h 973977"/>
                    <a:gd name="connsiteX22" fmla="*/ 840581 w 1165872"/>
                    <a:gd name="connsiteY22" fmla="*/ 588214 h 973977"/>
                    <a:gd name="connsiteX23" fmla="*/ 814388 w 1165872"/>
                    <a:gd name="connsiteY23" fmla="*/ 619171 h 973977"/>
                    <a:gd name="connsiteX24" fmla="*/ 821531 w 1165872"/>
                    <a:gd name="connsiteY24" fmla="*/ 659652 h 973977"/>
                    <a:gd name="connsiteX25" fmla="*/ 766761 w 1165872"/>
                    <a:gd name="connsiteY25" fmla="*/ 695371 h 973977"/>
                    <a:gd name="connsiteX26" fmla="*/ 885827 w 1165872"/>
                    <a:gd name="connsiteY26" fmla="*/ 740616 h 973977"/>
                    <a:gd name="connsiteX27" fmla="*/ 992984 w 1165872"/>
                    <a:gd name="connsiteY27" fmla="*/ 757284 h 973977"/>
                    <a:gd name="connsiteX28" fmla="*/ 1157288 w 1165872"/>
                    <a:gd name="connsiteY28" fmla="*/ 812052 h 973977"/>
                    <a:gd name="connsiteX29" fmla="*/ 766764 w 1165872"/>
                    <a:gd name="connsiteY29" fmla="*/ 731091 h 973977"/>
                    <a:gd name="connsiteX30" fmla="*/ 764381 w 1165872"/>
                    <a:gd name="connsiteY30" fmla="*/ 804908 h 973977"/>
                    <a:gd name="connsiteX31" fmla="*/ 733425 w 1165872"/>
                    <a:gd name="connsiteY31" fmla="*/ 819196 h 973977"/>
                    <a:gd name="connsiteX32" fmla="*/ 700086 w 1165872"/>
                    <a:gd name="connsiteY32" fmla="*/ 862059 h 973977"/>
                    <a:gd name="connsiteX33" fmla="*/ 652463 w 1165872"/>
                    <a:gd name="connsiteY33" fmla="*/ 890633 h 973977"/>
                    <a:gd name="connsiteX34" fmla="*/ 726281 w 1165872"/>
                    <a:gd name="connsiteY34" fmla="*/ 973977 h 973977"/>
                    <a:gd name="connsiteX35" fmla="*/ 590550 w 1165872"/>
                    <a:gd name="connsiteY35" fmla="*/ 964452 h 973977"/>
                    <a:gd name="connsiteX36" fmla="*/ 361950 w 1165872"/>
                    <a:gd name="connsiteY36" fmla="*/ 964452 h 973977"/>
                    <a:gd name="connsiteX37" fmla="*/ 266700 w 1165872"/>
                    <a:gd name="connsiteY37" fmla="*/ 935877 h 973977"/>
                    <a:gd name="connsiteX38" fmla="*/ 190500 w 1165872"/>
                    <a:gd name="connsiteY38" fmla="*/ 916827 h 973977"/>
                    <a:gd name="connsiteX39" fmla="*/ 104775 w 1165872"/>
                    <a:gd name="connsiteY39" fmla="*/ 897777 h 973977"/>
                    <a:gd name="connsiteX40" fmla="*/ 76200 w 1165872"/>
                    <a:gd name="connsiteY40" fmla="*/ 878727 h 973977"/>
                    <a:gd name="connsiteX41" fmla="*/ 76200 w 1165872"/>
                    <a:gd name="connsiteY41" fmla="*/ 745377 h 973977"/>
                    <a:gd name="connsiteX42" fmla="*/ 47625 w 1165872"/>
                    <a:gd name="connsiteY42" fmla="*/ 726327 h 973977"/>
                    <a:gd name="connsiteX43" fmla="*/ 19050 w 1165872"/>
                    <a:gd name="connsiteY43" fmla="*/ 659652 h 973977"/>
                    <a:gd name="connsiteX44" fmla="*/ 0 w 1165872"/>
                    <a:gd name="connsiteY44" fmla="*/ 602502 h 973977"/>
                    <a:gd name="connsiteX45" fmla="*/ 9525 w 1165872"/>
                    <a:gd name="connsiteY45" fmla="*/ 459627 h 973977"/>
                    <a:gd name="connsiteX46" fmla="*/ 28575 w 1165872"/>
                    <a:gd name="connsiteY46" fmla="*/ 431052 h 973977"/>
                    <a:gd name="connsiteX47" fmla="*/ 85725 w 1165872"/>
                    <a:gd name="connsiteY47" fmla="*/ 383427 h 973977"/>
                    <a:gd name="connsiteX48" fmla="*/ 104775 w 1165872"/>
                    <a:gd name="connsiteY48" fmla="*/ 354852 h 973977"/>
                    <a:gd name="connsiteX49" fmla="*/ 133350 w 1165872"/>
                    <a:gd name="connsiteY49" fmla="*/ 335802 h 973977"/>
                    <a:gd name="connsiteX50" fmla="*/ 142875 w 1165872"/>
                    <a:gd name="connsiteY50" fmla="*/ 297702 h 973977"/>
                    <a:gd name="connsiteX51" fmla="*/ 171450 w 1165872"/>
                    <a:gd name="connsiteY51" fmla="*/ 288177 h 973977"/>
                    <a:gd name="connsiteX52" fmla="*/ 200025 w 1165872"/>
                    <a:gd name="connsiteY52" fmla="*/ 269127 h 973977"/>
                    <a:gd name="connsiteX53" fmla="*/ 199722 w 1165872"/>
                    <a:gd name="connsiteY53" fmla="*/ 74242 h 973977"/>
                    <a:gd name="connsiteX54" fmla="*/ 200025 w 1165872"/>
                    <a:gd name="connsiteY54" fmla="*/ 78627 h 973977"/>
                    <a:gd name="connsiteX0" fmla="*/ 200025 w 1165872"/>
                    <a:gd name="connsiteY0" fmla="*/ 78627 h 973977"/>
                    <a:gd name="connsiteX1" fmla="*/ 228600 w 1165872"/>
                    <a:gd name="connsiteY1" fmla="*/ 192927 h 973977"/>
                    <a:gd name="connsiteX2" fmla="*/ 259557 w 1165872"/>
                    <a:gd name="connsiteY2" fmla="*/ 235790 h 973977"/>
                    <a:gd name="connsiteX3" fmla="*/ 261937 w 1165872"/>
                    <a:gd name="connsiteY3" fmla="*/ 166734 h 973977"/>
                    <a:gd name="connsiteX4" fmla="*/ 333375 w 1165872"/>
                    <a:gd name="connsiteY4" fmla="*/ 195308 h 973977"/>
                    <a:gd name="connsiteX5" fmla="*/ 409575 w 1165872"/>
                    <a:gd name="connsiteY5" fmla="*/ 183402 h 973977"/>
                    <a:gd name="connsiteX6" fmla="*/ 476251 w 1165872"/>
                    <a:gd name="connsiteY6" fmla="*/ 204833 h 973977"/>
                    <a:gd name="connsiteX7" fmla="*/ 535780 w 1165872"/>
                    <a:gd name="connsiteY7" fmla="*/ 46 h 973977"/>
                    <a:gd name="connsiteX8" fmla="*/ 507206 w 1165872"/>
                    <a:gd name="connsiteY8" fmla="*/ 223883 h 973977"/>
                    <a:gd name="connsiteX9" fmla="*/ 557212 w 1165872"/>
                    <a:gd name="connsiteY9" fmla="*/ 183401 h 973977"/>
                    <a:gd name="connsiteX10" fmla="*/ 547687 w 1165872"/>
                    <a:gd name="connsiteY10" fmla="*/ 245316 h 973977"/>
                    <a:gd name="connsiteX11" fmla="*/ 600076 w 1165872"/>
                    <a:gd name="connsiteY11" fmla="*/ 269127 h 973977"/>
                    <a:gd name="connsiteX12" fmla="*/ 669131 w 1165872"/>
                    <a:gd name="connsiteY12" fmla="*/ 202452 h 973977"/>
                    <a:gd name="connsiteX13" fmla="*/ 635794 w 1165872"/>
                    <a:gd name="connsiteY13" fmla="*/ 283416 h 973977"/>
                    <a:gd name="connsiteX14" fmla="*/ 676276 w 1165872"/>
                    <a:gd name="connsiteY14" fmla="*/ 276272 h 973977"/>
                    <a:gd name="connsiteX15" fmla="*/ 676275 w 1165872"/>
                    <a:gd name="connsiteY15" fmla="*/ 321516 h 973977"/>
                    <a:gd name="connsiteX16" fmla="*/ 716755 w 1165872"/>
                    <a:gd name="connsiteY16" fmla="*/ 323897 h 973977"/>
                    <a:gd name="connsiteX17" fmla="*/ 766763 w 1165872"/>
                    <a:gd name="connsiteY17" fmla="*/ 359615 h 973977"/>
                    <a:gd name="connsiteX18" fmla="*/ 766762 w 1165872"/>
                    <a:gd name="connsiteY18" fmla="*/ 409621 h 973977"/>
                    <a:gd name="connsiteX19" fmla="*/ 776288 w 1165872"/>
                    <a:gd name="connsiteY19" fmla="*/ 495346 h 973977"/>
                    <a:gd name="connsiteX20" fmla="*/ 831057 w 1165872"/>
                    <a:gd name="connsiteY20" fmla="*/ 504871 h 973977"/>
                    <a:gd name="connsiteX21" fmla="*/ 792956 w 1165872"/>
                    <a:gd name="connsiteY21" fmla="*/ 545352 h 973977"/>
                    <a:gd name="connsiteX22" fmla="*/ 840581 w 1165872"/>
                    <a:gd name="connsiteY22" fmla="*/ 588214 h 973977"/>
                    <a:gd name="connsiteX23" fmla="*/ 814388 w 1165872"/>
                    <a:gd name="connsiteY23" fmla="*/ 619171 h 973977"/>
                    <a:gd name="connsiteX24" fmla="*/ 821531 w 1165872"/>
                    <a:gd name="connsiteY24" fmla="*/ 659652 h 973977"/>
                    <a:gd name="connsiteX25" fmla="*/ 766761 w 1165872"/>
                    <a:gd name="connsiteY25" fmla="*/ 695371 h 973977"/>
                    <a:gd name="connsiteX26" fmla="*/ 885827 w 1165872"/>
                    <a:gd name="connsiteY26" fmla="*/ 740616 h 973977"/>
                    <a:gd name="connsiteX27" fmla="*/ 992984 w 1165872"/>
                    <a:gd name="connsiteY27" fmla="*/ 757284 h 973977"/>
                    <a:gd name="connsiteX28" fmla="*/ 1157288 w 1165872"/>
                    <a:gd name="connsiteY28" fmla="*/ 812052 h 973977"/>
                    <a:gd name="connsiteX29" fmla="*/ 766764 w 1165872"/>
                    <a:gd name="connsiteY29" fmla="*/ 731091 h 973977"/>
                    <a:gd name="connsiteX30" fmla="*/ 764381 w 1165872"/>
                    <a:gd name="connsiteY30" fmla="*/ 804908 h 973977"/>
                    <a:gd name="connsiteX31" fmla="*/ 733425 w 1165872"/>
                    <a:gd name="connsiteY31" fmla="*/ 819196 h 973977"/>
                    <a:gd name="connsiteX32" fmla="*/ 700086 w 1165872"/>
                    <a:gd name="connsiteY32" fmla="*/ 862059 h 973977"/>
                    <a:gd name="connsiteX33" fmla="*/ 652463 w 1165872"/>
                    <a:gd name="connsiteY33" fmla="*/ 890633 h 973977"/>
                    <a:gd name="connsiteX34" fmla="*/ 726281 w 1165872"/>
                    <a:gd name="connsiteY34" fmla="*/ 973977 h 973977"/>
                    <a:gd name="connsiteX35" fmla="*/ 638175 w 1165872"/>
                    <a:gd name="connsiteY35" fmla="*/ 933496 h 973977"/>
                    <a:gd name="connsiteX36" fmla="*/ 361950 w 1165872"/>
                    <a:gd name="connsiteY36" fmla="*/ 964452 h 973977"/>
                    <a:gd name="connsiteX37" fmla="*/ 266700 w 1165872"/>
                    <a:gd name="connsiteY37" fmla="*/ 935877 h 973977"/>
                    <a:gd name="connsiteX38" fmla="*/ 190500 w 1165872"/>
                    <a:gd name="connsiteY38" fmla="*/ 916827 h 973977"/>
                    <a:gd name="connsiteX39" fmla="*/ 104775 w 1165872"/>
                    <a:gd name="connsiteY39" fmla="*/ 897777 h 973977"/>
                    <a:gd name="connsiteX40" fmla="*/ 76200 w 1165872"/>
                    <a:gd name="connsiteY40" fmla="*/ 878727 h 973977"/>
                    <a:gd name="connsiteX41" fmla="*/ 76200 w 1165872"/>
                    <a:gd name="connsiteY41" fmla="*/ 745377 h 973977"/>
                    <a:gd name="connsiteX42" fmla="*/ 47625 w 1165872"/>
                    <a:gd name="connsiteY42" fmla="*/ 726327 h 973977"/>
                    <a:gd name="connsiteX43" fmla="*/ 19050 w 1165872"/>
                    <a:gd name="connsiteY43" fmla="*/ 659652 h 973977"/>
                    <a:gd name="connsiteX44" fmla="*/ 0 w 1165872"/>
                    <a:gd name="connsiteY44" fmla="*/ 602502 h 973977"/>
                    <a:gd name="connsiteX45" fmla="*/ 9525 w 1165872"/>
                    <a:gd name="connsiteY45" fmla="*/ 459627 h 973977"/>
                    <a:gd name="connsiteX46" fmla="*/ 28575 w 1165872"/>
                    <a:gd name="connsiteY46" fmla="*/ 431052 h 973977"/>
                    <a:gd name="connsiteX47" fmla="*/ 85725 w 1165872"/>
                    <a:gd name="connsiteY47" fmla="*/ 383427 h 973977"/>
                    <a:gd name="connsiteX48" fmla="*/ 104775 w 1165872"/>
                    <a:gd name="connsiteY48" fmla="*/ 354852 h 973977"/>
                    <a:gd name="connsiteX49" fmla="*/ 133350 w 1165872"/>
                    <a:gd name="connsiteY49" fmla="*/ 335802 h 973977"/>
                    <a:gd name="connsiteX50" fmla="*/ 142875 w 1165872"/>
                    <a:gd name="connsiteY50" fmla="*/ 297702 h 973977"/>
                    <a:gd name="connsiteX51" fmla="*/ 171450 w 1165872"/>
                    <a:gd name="connsiteY51" fmla="*/ 288177 h 973977"/>
                    <a:gd name="connsiteX52" fmla="*/ 200025 w 1165872"/>
                    <a:gd name="connsiteY52" fmla="*/ 269127 h 973977"/>
                    <a:gd name="connsiteX53" fmla="*/ 199722 w 1165872"/>
                    <a:gd name="connsiteY53" fmla="*/ 74242 h 973977"/>
                    <a:gd name="connsiteX54" fmla="*/ 200025 w 1165872"/>
                    <a:gd name="connsiteY54" fmla="*/ 78627 h 973977"/>
                    <a:gd name="connsiteX0" fmla="*/ 200025 w 1165872"/>
                    <a:gd name="connsiteY0" fmla="*/ 78627 h 973977"/>
                    <a:gd name="connsiteX1" fmla="*/ 228600 w 1165872"/>
                    <a:gd name="connsiteY1" fmla="*/ 192927 h 973977"/>
                    <a:gd name="connsiteX2" fmla="*/ 259557 w 1165872"/>
                    <a:gd name="connsiteY2" fmla="*/ 235790 h 973977"/>
                    <a:gd name="connsiteX3" fmla="*/ 261937 w 1165872"/>
                    <a:gd name="connsiteY3" fmla="*/ 166734 h 973977"/>
                    <a:gd name="connsiteX4" fmla="*/ 333375 w 1165872"/>
                    <a:gd name="connsiteY4" fmla="*/ 195308 h 973977"/>
                    <a:gd name="connsiteX5" fmla="*/ 409575 w 1165872"/>
                    <a:gd name="connsiteY5" fmla="*/ 183402 h 973977"/>
                    <a:gd name="connsiteX6" fmla="*/ 476251 w 1165872"/>
                    <a:gd name="connsiteY6" fmla="*/ 204833 h 973977"/>
                    <a:gd name="connsiteX7" fmla="*/ 535780 w 1165872"/>
                    <a:gd name="connsiteY7" fmla="*/ 46 h 973977"/>
                    <a:gd name="connsiteX8" fmla="*/ 507206 w 1165872"/>
                    <a:gd name="connsiteY8" fmla="*/ 223883 h 973977"/>
                    <a:gd name="connsiteX9" fmla="*/ 557212 w 1165872"/>
                    <a:gd name="connsiteY9" fmla="*/ 183401 h 973977"/>
                    <a:gd name="connsiteX10" fmla="*/ 547687 w 1165872"/>
                    <a:gd name="connsiteY10" fmla="*/ 245316 h 973977"/>
                    <a:gd name="connsiteX11" fmla="*/ 600076 w 1165872"/>
                    <a:gd name="connsiteY11" fmla="*/ 269127 h 973977"/>
                    <a:gd name="connsiteX12" fmla="*/ 669131 w 1165872"/>
                    <a:gd name="connsiteY12" fmla="*/ 202452 h 973977"/>
                    <a:gd name="connsiteX13" fmla="*/ 635794 w 1165872"/>
                    <a:gd name="connsiteY13" fmla="*/ 283416 h 973977"/>
                    <a:gd name="connsiteX14" fmla="*/ 676276 w 1165872"/>
                    <a:gd name="connsiteY14" fmla="*/ 276272 h 973977"/>
                    <a:gd name="connsiteX15" fmla="*/ 676275 w 1165872"/>
                    <a:gd name="connsiteY15" fmla="*/ 321516 h 973977"/>
                    <a:gd name="connsiteX16" fmla="*/ 716755 w 1165872"/>
                    <a:gd name="connsiteY16" fmla="*/ 323897 h 973977"/>
                    <a:gd name="connsiteX17" fmla="*/ 766763 w 1165872"/>
                    <a:gd name="connsiteY17" fmla="*/ 359615 h 973977"/>
                    <a:gd name="connsiteX18" fmla="*/ 766762 w 1165872"/>
                    <a:gd name="connsiteY18" fmla="*/ 409621 h 973977"/>
                    <a:gd name="connsiteX19" fmla="*/ 776288 w 1165872"/>
                    <a:gd name="connsiteY19" fmla="*/ 495346 h 973977"/>
                    <a:gd name="connsiteX20" fmla="*/ 831057 w 1165872"/>
                    <a:gd name="connsiteY20" fmla="*/ 504871 h 973977"/>
                    <a:gd name="connsiteX21" fmla="*/ 792956 w 1165872"/>
                    <a:gd name="connsiteY21" fmla="*/ 545352 h 973977"/>
                    <a:gd name="connsiteX22" fmla="*/ 840581 w 1165872"/>
                    <a:gd name="connsiteY22" fmla="*/ 588214 h 973977"/>
                    <a:gd name="connsiteX23" fmla="*/ 814388 w 1165872"/>
                    <a:gd name="connsiteY23" fmla="*/ 619171 h 973977"/>
                    <a:gd name="connsiteX24" fmla="*/ 821531 w 1165872"/>
                    <a:gd name="connsiteY24" fmla="*/ 659652 h 973977"/>
                    <a:gd name="connsiteX25" fmla="*/ 766761 w 1165872"/>
                    <a:gd name="connsiteY25" fmla="*/ 695371 h 973977"/>
                    <a:gd name="connsiteX26" fmla="*/ 885827 w 1165872"/>
                    <a:gd name="connsiteY26" fmla="*/ 740616 h 973977"/>
                    <a:gd name="connsiteX27" fmla="*/ 992984 w 1165872"/>
                    <a:gd name="connsiteY27" fmla="*/ 757284 h 973977"/>
                    <a:gd name="connsiteX28" fmla="*/ 1157288 w 1165872"/>
                    <a:gd name="connsiteY28" fmla="*/ 812052 h 973977"/>
                    <a:gd name="connsiteX29" fmla="*/ 766764 w 1165872"/>
                    <a:gd name="connsiteY29" fmla="*/ 731091 h 973977"/>
                    <a:gd name="connsiteX30" fmla="*/ 764381 w 1165872"/>
                    <a:gd name="connsiteY30" fmla="*/ 804908 h 973977"/>
                    <a:gd name="connsiteX31" fmla="*/ 733425 w 1165872"/>
                    <a:gd name="connsiteY31" fmla="*/ 819196 h 973977"/>
                    <a:gd name="connsiteX32" fmla="*/ 700086 w 1165872"/>
                    <a:gd name="connsiteY32" fmla="*/ 862059 h 973977"/>
                    <a:gd name="connsiteX33" fmla="*/ 652463 w 1165872"/>
                    <a:gd name="connsiteY33" fmla="*/ 890633 h 973977"/>
                    <a:gd name="connsiteX34" fmla="*/ 726281 w 1165872"/>
                    <a:gd name="connsiteY34" fmla="*/ 973977 h 973977"/>
                    <a:gd name="connsiteX35" fmla="*/ 638175 w 1165872"/>
                    <a:gd name="connsiteY35" fmla="*/ 933496 h 973977"/>
                    <a:gd name="connsiteX36" fmla="*/ 361950 w 1165872"/>
                    <a:gd name="connsiteY36" fmla="*/ 964452 h 973977"/>
                    <a:gd name="connsiteX37" fmla="*/ 266700 w 1165872"/>
                    <a:gd name="connsiteY37" fmla="*/ 935877 h 973977"/>
                    <a:gd name="connsiteX38" fmla="*/ 190500 w 1165872"/>
                    <a:gd name="connsiteY38" fmla="*/ 916827 h 973977"/>
                    <a:gd name="connsiteX39" fmla="*/ 104775 w 1165872"/>
                    <a:gd name="connsiteY39" fmla="*/ 897777 h 973977"/>
                    <a:gd name="connsiteX40" fmla="*/ 76200 w 1165872"/>
                    <a:gd name="connsiteY40" fmla="*/ 878727 h 973977"/>
                    <a:gd name="connsiteX41" fmla="*/ 76200 w 1165872"/>
                    <a:gd name="connsiteY41" fmla="*/ 745377 h 973977"/>
                    <a:gd name="connsiteX42" fmla="*/ 47625 w 1165872"/>
                    <a:gd name="connsiteY42" fmla="*/ 726327 h 973977"/>
                    <a:gd name="connsiteX43" fmla="*/ 19050 w 1165872"/>
                    <a:gd name="connsiteY43" fmla="*/ 659652 h 973977"/>
                    <a:gd name="connsiteX44" fmla="*/ 0 w 1165872"/>
                    <a:gd name="connsiteY44" fmla="*/ 602502 h 973977"/>
                    <a:gd name="connsiteX45" fmla="*/ 9525 w 1165872"/>
                    <a:gd name="connsiteY45" fmla="*/ 459627 h 973977"/>
                    <a:gd name="connsiteX46" fmla="*/ 28575 w 1165872"/>
                    <a:gd name="connsiteY46" fmla="*/ 431052 h 973977"/>
                    <a:gd name="connsiteX47" fmla="*/ 85725 w 1165872"/>
                    <a:gd name="connsiteY47" fmla="*/ 383427 h 973977"/>
                    <a:gd name="connsiteX48" fmla="*/ 104775 w 1165872"/>
                    <a:gd name="connsiteY48" fmla="*/ 354852 h 973977"/>
                    <a:gd name="connsiteX49" fmla="*/ 133350 w 1165872"/>
                    <a:gd name="connsiteY49" fmla="*/ 335802 h 973977"/>
                    <a:gd name="connsiteX50" fmla="*/ 142875 w 1165872"/>
                    <a:gd name="connsiteY50" fmla="*/ 297702 h 973977"/>
                    <a:gd name="connsiteX51" fmla="*/ 171450 w 1165872"/>
                    <a:gd name="connsiteY51" fmla="*/ 288177 h 973977"/>
                    <a:gd name="connsiteX52" fmla="*/ 200025 w 1165872"/>
                    <a:gd name="connsiteY52" fmla="*/ 269127 h 973977"/>
                    <a:gd name="connsiteX53" fmla="*/ 199722 w 1165872"/>
                    <a:gd name="connsiteY53" fmla="*/ 74242 h 973977"/>
                    <a:gd name="connsiteX54" fmla="*/ 200025 w 1165872"/>
                    <a:gd name="connsiteY54" fmla="*/ 78627 h 973977"/>
                    <a:gd name="connsiteX0" fmla="*/ 200025 w 1165872"/>
                    <a:gd name="connsiteY0" fmla="*/ 78627 h 976358"/>
                    <a:gd name="connsiteX1" fmla="*/ 228600 w 1165872"/>
                    <a:gd name="connsiteY1" fmla="*/ 192927 h 976358"/>
                    <a:gd name="connsiteX2" fmla="*/ 259557 w 1165872"/>
                    <a:gd name="connsiteY2" fmla="*/ 235790 h 976358"/>
                    <a:gd name="connsiteX3" fmla="*/ 261937 w 1165872"/>
                    <a:gd name="connsiteY3" fmla="*/ 166734 h 976358"/>
                    <a:gd name="connsiteX4" fmla="*/ 333375 w 1165872"/>
                    <a:gd name="connsiteY4" fmla="*/ 195308 h 976358"/>
                    <a:gd name="connsiteX5" fmla="*/ 409575 w 1165872"/>
                    <a:gd name="connsiteY5" fmla="*/ 183402 h 976358"/>
                    <a:gd name="connsiteX6" fmla="*/ 476251 w 1165872"/>
                    <a:gd name="connsiteY6" fmla="*/ 204833 h 976358"/>
                    <a:gd name="connsiteX7" fmla="*/ 535780 w 1165872"/>
                    <a:gd name="connsiteY7" fmla="*/ 46 h 976358"/>
                    <a:gd name="connsiteX8" fmla="*/ 507206 w 1165872"/>
                    <a:gd name="connsiteY8" fmla="*/ 223883 h 976358"/>
                    <a:gd name="connsiteX9" fmla="*/ 557212 w 1165872"/>
                    <a:gd name="connsiteY9" fmla="*/ 183401 h 976358"/>
                    <a:gd name="connsiteX10" fmla="*/ 547687 w 1165872"/>
                    <a:gd name="connsiteY10" fmla="*/ 245316 h 976358"/>
                    <a:gd name="connsiteX11" fmla="*/ 600076 w 1165872"/>
                    <a:gd name="connsiteY11" fmla="*/ 269127 h 976358"/>
                    <a:gd name="connsiteX12" fmla="*/ 669131 w 1165872"/>
                    <a:gd name="connsiteY12" fmla="*/ 202452 h 976358"/>
                    <a:gd name="connsiteX13" fmla="*/ 635794 w 1165872"/>
                    <a:gd name="connsiteY13" fmla="*/ 283416 h 976358"/>
                    <a:gd name="connsiteX14" fmla="*/ 676276 w 1165872"/>
                    <a:gd name="connsiteY14" fmla="*/ 276272 h 976358"/>
                    <a:gd name="connsiteX15" fmla="*/ 676275 w 1165872"/>
                    <a:gd name="connsiteY15" fmla="*/ 321516 h 976358"/>
                    <a:gd name="connsiteX16" fmla="*/ 716755 w 1165872"/>
                    <a:gd name="connsiteY16" fmla="*/ 323897 h 976358"/>
                    <a:gd name="connsiteX17" fmla="*/ 766763 w 1165872"/>
                    <a:gd name="connsiteY17" fmla="*/ 359615 h 976358"/>
                    <a:gd name="connsiteX18" fmla="*/ 766762 w 1165872"/>
                    <a:gd name="connsiteY18" fmla="*/ 409621 h 976358"/>
                    <a:gd name="connsiteX19" fmla="*/ 776288 w 1165872"/>
                    <a:gd name="connsiteY19" fmla="*/ 495346 h 976358"/>
                    <a:gd name="connsiteX20" fmla="*/ 831057 w 1165872"/>
                    <a:gd name="connsiteY20" fmla="*/ 504871 h 976358"/>
                    <a:gd name="connsiteX21" fmla="*/ 792956 w 1165872"/>
                    <a:gd name="connsiteY21" fmla="*/ 545352 h 976358"/>
                    <a:gd name="connsiteX22" fmla="*/ 840581 w 1165872"/>
                    <a:gd name="connsiteY22" fmla="*/ 588214 h 976358"/>
                    <a:gd name="connsiteX23" fmla="*/ 814388 w 1165872"/>
                    <a:gd name="connsiteY23" fmla="*/ 619171 h 976358"/>
                    <a:gd name="connsiteX24" fmla="*/ 821531 w 1165872"/>
                    <a:gd name="connsiteY24" fmla="*/ 659652 h 976358"/>
                    <a:gd name="connsiteX25" fmla="*/ 766761 w 1165872"/>
                    <a:gd name="connsiteY25" fmla="*/ 695371 h 976358"/>
                    <a:gd name="connsiteX26" fmla="*/ 885827 w 1165872"/>
                    <a:gd name="connsiteY26" fmla="*/ 740616 h 976358"/>
                    <a:gd name="connsiteX27" fmla="*/ 992984 w 1165872"/>
                    <a:gd name="connsiteY27" fmla="*/ 757284 h 976358"/>
                    <a:gd name="connsiteX28" fmla="*/ 1157288 w 1165872"/>
                    <a:gd name="connsiteY28" fmla="*/ 812052 h 976358"/>
                    <a:gd name="connsiteX29" fmla="*/ 766764 w 1165872"/>
                    <a:gd name="connsiteY29" fmla="*/ 731091 h 976358"/>
                    <a:gd name="connsiteX30" fmla="*/ 764381 w 1165872"/>
                    <a:gd name="connsiteY30" fmla="*/ 804908 h 976358"/>
                    <a:gd name="connsiteX31" fmla="*/ 733425 w 1165872"/>
                    <a:gd name="connsiteY31" fmla="*/ 819196 h 976358"/>
                    <a:gd name="connsiteX32" fmla="*/ 700086 w 1165872"/>
                    <a:gd name="connsiteY32" fmla="*/ 862059 h 976358"/>
                    <a:gd name="connsiteX33" fmla="*/ 652463 w 1165872"/>
                    <a:gd name="connsiteY33" fmla="*/ 890633 h 976358"/>
                    <a:gd name="connsiteX34" fmla="*/ 711994 w 1165872"/>
                    <a:gd name="connsiteY34" fmla="*/ 976358 h 976358"/>
                    <a:gd name="connsiteX35" fmla="*/ 638175 w 1165872"/>
                    <a:gd name="connsiteY35" fmla="*/ 933496 h 976358"/>
                    <a:gd name="connsiteX36" fmla="*/ 361950 w 1165872"/>
                    <a:gd name="connsiteY36" fmla="*/ 964452 h 976358"/>
                    <a:gd name="connsiteX37" fmla="*/ 266700 w 1165872"/>
                    <a:gd name="connsiteY37" fmla="*/ 935877 h 976358"/>
                    <a:gd name="connsiteX38" fmla="*/ 190500 w 1165872"/>
                    <a:gd name="connsiteY38" fmla="*/ 916827 h 976358"/>
                    <a:gd name="connsiteX39" fmla="*/ 104775 w 1165872"/>
                    <a:gd name="connsiteY39" fmla="*/ 897777 h 976358"/>
                    <a:gd name="connsiteX40" fmla="*/ 76200 w 1165872"/>
                    <a:gd name="connsiteY40" fmla="*/ 878727 h 976358"/>
                    <a:gd name="connsiteX41" fmla="*/ 76200 w 1165872"/>
                    <a:gd name="connsiteY41" fmla="*/ 745377 h 976358"/>
                    <a:gd name="connsiteX42" fmla="*/ 47625 w 1165872"/>
                    <a:gd name="connsiteY42" fmla="*/ 726327 h 976358"/>
                    <a:gd name="connsiteX43" fmla="*/ 19050 w 1165872"/>
                    <a:gd name="connsiteY43" fmla="*/ 659652 h 976358"/>
                    <a:gd name="connsiteX44" fmla="*/ 0 w 1165872"/>
                    <a:gd name="connsiteY44" fmla="*/ 602502 h 976358"/>
                    <a:gd name="connsiteX45" fmla="*/ 9525 w 1165872"/>
                    <a:gd name="connsiteY45" fmla="*/ 459627 h 976358"/>
                    <a:gd name="connsiteX46" fmla="*/ 28575 w 1165872"/>
                    <a:gd name="connsiteY46" fmla="*/ 431052 h 976358"/>
                    <a:gd name="connsiteX47" fmla="*/ 85725 w 1165872"/>
                    <a:gd name="connsiteY47" fmla="*/ 383427 h 976358"/>
                    <a:gd name="connsiteX48" fmla="*/ 104775 w 1165872"/>
                    <a:gd name="connsiteY48" fmla="*/ 354852 h 976358"/>
                    <a:gd name="connsiteX49" fmla="*/ 133350 w 1165872"/>
                    <a:gd name="connsiteY49" fmla="*/ 335802 h 976358"/>
                    <a:gd name="connsiteX50" fmla="*/ 142875 w 1165872"/>
                    <a:gd name="connsiteY50" fmla="*/ 297702 h 976358"/>
                    <a:gd name="connsiteX51" fmla="*/ 171450 w 1165872"/>
                    <a:gd name="connsiteY51" fmla="*/ 288177 h 976358"/>
                    <a:gd name="connsiteX52" fmla="*/ 200025 w 1165872"/>
                    <a:gd name="connsiteY52" fmla="*/ 269127 h 976358"/>
                    <a:gd name="connsiteX53" fmla="*/ 199722 w 1165872"/>
                    <a:gd name="connsiteY53" fmla="*/ 74242 h 976358"/>
                    <a:gd name="connsiteX54" fmla="*/ 200025 w 1165872"/>
                    <a:gd name="connsiteY54" fmla="*/ 78627 h 976358"/>
                    <a:gd name="connsiteX0" fmla="*/ 200025 w 1165872"/>
                    <a:gd name="connsiteY0" fmla="*/ 78627 h 976358"/>
                    <a:gd name="connsiteX1" fmla="*/ 228600 w 1165872"/>
                    <a:gd name="connsiteY1" fmla="*/ 192927 h 976358"/>
                    <a:gd name="connsiteX2" fmla="*/ 259557 w 1165872"/>
                    <a:gd name="connsiteY2" fmla="*/ 235790 h 976358"/>
                    <a:gd name="connsiteX3" fmla="*/ 261937 w 1165872"/>
                    <a:gd name="connsiteY3" fmla="*/ 166734 h 976358"/>
                    <a:gd name="connsiteX4" fmla="*/ 333375 w 1165872"/>
                    <a:gd name="connsiteY4" fmla="*/ 195308 h 976358"/>
                    <a:gd name="connsiteX5" fmla="*/ 409575 w 1165872"/>
                    <a:gd name="connsiteY5" fmla="*/ 183402 h 976358"/>
                    <a:gd name="connsiteX6" fmla="*/ 476251 w 1165872"/>
                    <a:gd name="connsiteY6" fmla="*/ 204833 h 976358"/>
                    <a:gd name="connsiteX7" fmla="*/ 535780 w 1165872"/>
                    <a:gd name="connsiteY7" fmla="*/ 46 h 976358"/>
                    <a:gd name="connsiteX8" fmla="*/ 507206 w 1165872"/>
                    <a:gd name="connsiteY8" fmla="*/ 223883 h 976358"/>
                    <a:gd name="connsiteX9" fmla="*/ 557212 w 1165872"/>
                    <a:gd name="connsiteY9" fmla="*/ 183401 h 976358"/>
                    <a:gd name="connsiteX10" fmla="*/ 547687 w 1165872"/>
                    <a:gd name="connsiteY10" fmla="*/ 245316 h 976358"/>
                    <a:gd name="connsiteX11" fmla="*/ 600076 w 1165872"/>
                    <a:gd name="connsiteY11" fmla="*/ 269127 h 976358"/>
                    <a:gd name="connsiteX12" fmla="*/ 669131 w 1165872"/>
                    <a:gd name="connsiteY12" fmla="*/ 202452 h 976358"/>
                    <a:gd name="connsiteX13" fmla="*/ 635794 w 1165872"/>
                    <a:gd name="connsiteY13" fmla="*/ 283416 h 976358"/>
                    <a:gd name="connsiteX14" fmla="*/ 676276 w 1165872"/>
                    <a:gd name="connsiteY14" fmla="*/ 276272 h 976358"/>
                    <a:gd name="connsiteX15" fmla="*/ 676275 w 1165872"/>
                    <a:gd name="connsiteY15" fmla="*/ 321516 h 976358"/>
                    <a:gd name="connsiteX16" fmla="*/ 716755 w 1165872"/>
                    <a:gd name="connsiteY16" fmla="*/ 323897 h 976358"/>
                    <a:gd name="connsiteX17" fmla="*/ 766763 w 1165872"/>
                    <a:gd name="connsiteY17" fmla="*/ 359615 h 976358"/>
                    <a:gd name="connsiteX18" fmla="*/ 766762 w 1165872"/>
                    <a:gd name="connsiteY18" fmla="*/ 409621 h 976358"/>
                    <a:gd name="connsiteX19" fmla="*/ 776288 w 1165872"/>
                    <a:gd name="connsiteY19" fmla="*/ 495346 h 976358"/>
                    <a:gd name="connsiteX20" fmla="*/ 831057 w 1165872"/>
                    <a:gd name="connsiteY20" fmla="*/ 504871 h 976358"/>
                    <a:gd name="connsiteX21" fmla="*/ 792956 w 1165872"/>
                    <a:gd name="connsiteY21" fmla="*/ 545352 h 976358"/>
                    <a:gd name="connsiteX22" fmla="*/ 840581 w 1165872"/>
                    <a:gd name="connsiteY22" fmla="*/ 588214 h 976358"/>
                    <a:gd name="connsiteX23" fmla="*/ 814388 w 1165872"/>
                    <a:gd name="connsiteY23" fmla="*/ 619171 h 976358"/>
                    <a:gd name="connsiteX24" fmla="*/ 821531 w 1165872"/>
                    <a:gd name="connsiteY24" fmla="*/ 659652 h 976358"/>
                    <a:gd name="connsiteX25" fmla="*/ 766761 w 1165872"/>
                    <a:gd name="connsiteY25" fmla="*/ 695371 h 976358"/>
                    <a:gd name="connsiteX26" fmla="*/ 885827 w 1165872"/>
                    <a:gd name="connsiteY26" fmla="*/ 740616 h 976358"/>
                    <a:gd name="connsiteX27" fmla="*/ 992984 w 1165872"/>
                    <a:gd name="connsiteY27" fmla="*/ 757284 h 976358"/>
                    <a:gd name="connsiteX28" fmla="*/ 1157288 w 1165872"/>
                    <a:gd name="connsiteY28" fmla="*/ 812052 h 976358"/>
                    <a:gd name="connsiteX29" fmla="*/ 766764 w 1165872"/>
                    <a:gd name="connsiteY29" fmla="*/ 731091 h 976358"/>
                    <a:gd name="connsiteX30" fmla="*/ 764381 w 1165872"/>
                    <a:gd name="connsiteY30" fmla="*/ 804908 h 976358"/>
                    <a:gd name="connsiteX31" fmla="*/ 733425 w 1165872"/>
                    <a:gd name="connsiteY31" fmla="*/ 819196 h 976358"/>
                    <a:gd name="connsiteX32" fmla="*/ 700086 w 1165872"/>
                    <a:gd name="connsiteY32" fmla="*/ 862059 h 976358"/>
                    <a:gd name="connsiteX33" fmla="*/ 652463 w 1165872"/>
                    <a:gd name="connsiteY33" fmla="*/ 890633 h 976358"/>
                    <a:gd name="connsiteX34" fmla="*/ 711994 w 1165872"/>
                    <a:gd name="connsiteY34" fmla="*/ 976358 h 976358"/>
                    <a:gd name="connsiteX35" fmla="*/ 638175 w 1165872"/>
                    <a:gd name="connsiteY35" fmla="*/ 933496 h 976358"/>
                    <a:gd name="connsiteX36" fmla="*/ 361950 w 1165872"/>
                    <a:gd name="connsiteY36" fmla="*/ 964452 h 976358"/>
                    <a:gd name="connsiteX37" fmla="*/ 266700 w 1165872"/>
                    <a:gd name="connsiteY37" fmla="*/ 935877 h 976358"/>
                    <a:gd name="connsiteX38" fmla="*/ 190500 w 1165872"/>
                    <a:gd name="connsiteY38" fmla="*/ 916827 h 976358"/>
                    <a:gd name="connsiteX39" fmla="*/ 104775 w 1165872"/>
                    <a:gd name="connsiteY39" fmla="*/ 897777 h 976358"/>
                    <a:gd name="connsiteX40" fmla="*/ 76200 w 1165872"/>
                    <a:gd name="connsiteY40" fmla="*/ 878727 h 976358"/>
                    <a:gd name="connsiteX41" fmla="*/ 76200 w 1165872"/>
                    <a:gd name="connsiteY41" fmla="*/ 745377 h 976358"/>
                    <a:gd name="connsiteX42" fmla="*/ 47625 w 1165872"/>
                    <a:gd name="connsiteY42" fmla="*/ 726327 h 976358"/>
                    <a:gd name="connsiteX43" fmla="*/ 19050 w 1165872"/>
                    <a:gd name="connsiteY43" fmla="*/ 659652 h 976358"/>
                    <a:gd name="connsiteX44" fmla="*/ 0 w 1165872"/>
                    <a:gd name="connsiteY44" fmla="*/ 602502 h 976358"/>
                    <a:gd name="connsiteX45" fmla="*/ 9525 w 1165872"/>
                    <a:gd name="connsiteY45" fmla="*/ 459627 h 976358"/>
                    <a:gd name="connsiteX46" fmla="*/ 28575 w 1165872"/>
                    <a:gd name="connsiteY46" fmla="*/ 431052 h 976358"/>
                    <a:gd name="connsiteX47" fmla="*/ 85725 w 1165872"/>
                    <a:gd name="connsiteY47" fmla="*/ 383427 h 976358"/>
                    <a:gd name="connsiteX48" fmla="*/ 104775 w 1165872"/>
                    <a:gd name="connsiteY48" fmla="*/ 354852 h 976358"/>
                    <a:gd name="connsiteX49" fmla="*/ 133350 w 1165872"/>
                    <a:gd name="connsiteY49" fmla="*/ 335802 h 976358"/>
                    <a:gd name="connsiteX50" fmla="*/ 142875 w 1165872"/>
                    <a:gd name="connsiteY50" fmla="*/ 297702 h 976358"/>
                    <a:gd name="connsiteX51" fmla="*/ 171450 w 1165872"/>
                    <a:gd name="connsiteY51" fmla="*/ 288177 h 976358"/>
                    <a:gd name="connsiteX52" fmla="*/ 200025 w 1165872"/>
                    <a:gd name="connsiteY52" fmla="*/ 269127 h 976358"/>
                    <a:gd name="connsiteX53" fmla="*/ 199722 w 1165872"/>
                    <a:gd name="connsiteY53" fmla="*/ 74242 h 976358"/>
                    <a:gd name="connsiteX54" fmla="*/ 200025 w 1165872"/>
                    <a:gd name="connsiteY54" fmla="*/ 78627 h 976358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361950 w 1165872"/>
                    <a:gd name="connsiteY36" fmla="*/ 964452 h 983501"/>
                    <a:gd name="connsiteX37" fmla="*/ 266700 w 1165872"/>
                    <a:gd name="connsiteY37" fmla="*/ 935877 h 983501"/>
                    <a:gd name="connsiteX38" fmla="*/ 190500 w 1165872"/>
                    <a:gd name="connsiteY38" fmla="*/ 916827 h 983501"/>
                    <a:gd name="connsiteX39" fmla="*/ 104775 w 1165872"/>
                    <a:gd name="connsiteY39" fmla="*/ 897777 h 983501"/>
                    <a:gd name="connsiteX40" fmla="*/ 76200 w 1165872"/>
                    <a:gd name="connsiteY40" fmla="*/ 878727 h 983501"/>
                    <a:gd name="connsiteX41" fmla="*/ 76200 w 1165872"/>
                    <a:gd name="connsiteY41" fmla="*/ 745377 h 983501"/>
                    <a:gd name="connsiteX42" fmla="*/ 47625 w 1165872"/>
                    <a:gd name="connsiteY42" fmla="*/ 726327 h 983501"/>
                    <a:gd name="connsiteX43" fmla="*/ 19050 w 1165872"/>
                    <a:gd name="connsiteY43" fmla="*/ 659652 h 983501"/>
                    <a:gd name="connsiteX44" fmla="*/ 0 w 1165872"/>
                    <a:gd name="connsiteY44" fmla="*/ 602502 h 983501"/>
                    <a:gd name="connsiteX45" fmla="*/ 9525 w 1165872"/>
                    <a:gd name="connsiteY45" fmla="*/ 459627 h 983501"/>
                    <a:gd name="connsiteX46" fmla="*/ 28575 w 1165872"/>
                    <a:gd name="connsiteY46" fmla="*/ 431052 h 983501"/>
                    <a:gd name="connsiteX47" fmla="*/ 85725 w 1165872"/>
                    <a:gd name="connsiteY47" fmla="*/ 383427 h 983501"/>
                    <a:gd name="connsiteX48" fmla="*/ 104775 w 1165872"/>
                    <a:gd name="connsiteY48" fmla="*/ 354852 h 983501"/>
                    <a:gd name="connsiteX49" fmla="*/ 133350 w 1165872"/>
                    <a:gd name="connsiteY49" fmla="*/ 335802 h 983501"/>
                    <a:gd name="connsiteX50" fmla="*/ 142875 w 1165872"/>
                    <a:gd name="connsiteY50" fmla="*/ 297702 h 983501"/>
                    <a:gd name="connsiteX51" fmla="*/ 171450 w 1165872"/>
                    <a:gd name="connsiteY51" fmla="*/ 288177 h 983501"/>
                    <a:gd name="connsiteX52" fmla="*/ 200025 w 1165872"/>
                    <a:gd name="connsiteY52" fmla="*/ 269127 h 983501"/>
                    <a:gd name="connsiteX53" fmla="*/ 199722 w 1165872"/>
                    <a:gd name="connsiteY53" fmla="*/ 74242 h 983501"/>
                    <a:gd name="connsiteX54" fmla="*/ 200025 w 1165872"/>
                    <a:gd name="connsiteY54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469107 w 1165872"/>
                    <a:gd name="connsiteY36" fmla="*/ 947782 h 983501"/>
                    <a:gd name="connsiteX37" fmla="*/ 361950 w 1165872"/>
                    <a:gd name="connsiteY37" fmla="*/ 964452 h 983501"/>
                    <a:gd name="connsiteX38" fmla="*/ 266700 w 1165872"/>
                    <a:gd name="connsiteY38" fmla="*/ 935877 h 983501"/>
                    <a:gd name="connsiteX39" fmla="*/ 190500 w 1165872"/>
                    <a:gd name="connsiteY39" fmla="*/ 916827 h 983501"/>
                    <a:gd name="connsiteX40" fmla="*/ 104775 w 1165872"/>
                    <a:gd name="connsiteY40" fmla="*/ 897777 h 983501"/>
                    <a:gd name="connsiteX41" fmla="*/ 76200 w 1165872"/>
                    <a:gd name="connsiteY41" fmla="*/ 878727 h 983501"/>
                    <a:gd name="connsiteX42" fmla="*/ 76200 w 1165872"/>
                    <a:gd name="connsiteY42" fmla="*/ 745377 h 983501"/>
                    <a:gd name="connsiteX43" fmla="*/ 47625 w 1165872"/>
                    <a:gd name="connsiteY43" fmla="*/ 726327 h 983501"/>
                    <a:gd name="connsiteX44" fmla="*/ 19050 w 1165872"/>
                    <a:gd name="connsiteY44" fmla="*/ 659652 h 983501"/>
                    <a:gd name="connsiteX45" fmla="*/ 0 w 1165872"/>
                    <a:gd name="connsiteY45" fmla="*/ 602502 h 983501"/>
                    <a:gd name="connsiteX46" fmla="*/ 9525 w 1165872"/>
                    <a:gd name="connsiteY46" fmla="*/ 459627 h 983501"/>
                    <a:gd name="connsiteX47" fmla="*/ 28575 w 1165872"/>
                    <a:gd name="connsiteY47" fmla="*/ 431052 h 983501"/>
                    <a:gd name="connsiteX48" fmla="*/ 85725 w 1165872"/>
                    <a:gd name="connsiteY48" fmla="*/ 383427 h 983501"/>
                    <a:gd name="connsiteX49" fmla="*/ 104775 w 1165872"/>
                    <a:gd name="connsiteY49" fmla="*/ 354852 h 983501"/>
                    <a:gd name="connsiteX50" fmla="*/ 133350 w 1165872"/>
                    <a:gd name="connsiteY50" fmla="*/ 335802 h 983501"/>
                    <a:gd name="connsiteX51" fmla="*/ 142875 w 1165872"/>
                    <a:gd name="connsiteY51" fmla="*/ 297702 h 983501"/>
                    <a:gd name="connsiteX52" fmla="*/ 171450 w 1165872"/>
                    <a:gd name="connsiteY52" fmla="*/ 288177 h 983501"/>
                    <a:gd name="connsiteX53" fmla="*/ 200025 w 1165872"/>
                    <a:gd name="connsiteY53" fmla="*/ 269127 h 983501"/>
                    <a:gd name="connsiteX54" fmla="*/ 199722 w 1165872"/>
                    <a:gd name="connsiteY54" fmla="*/ 74242 h 983501"/>
                    <a:gd name="connsiteX55" fmla="*/ 200025 w 1165872"/>
                    <a:gd name="connsiteY55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469107 w 1165872"/>
                    <a:gd name="connsiteY36" fmla="*/ 947782 h 983501"/>
                    <a:gd name="connsiteX37" fmla="*/ 521495 w 1165872"/>
                    <a:gd name="connsiteY37" fmla="*/ 940639 h 983501"/>
                    <a:gd name="connsiteX38" fmla="*/ 361950 w 1165872"/>
                    <a:gd name="connsiteY38" fmla="*/ 964452 h 983501"/>
                    <a:gd name="connsiteX39" fmla="*/ 266700 w 1165872"/>
                    <a:gd name="connsiteY39" fmla="*/ 935877 h 983501"/>
                    <a:gd name="connsiteX40" fmla="*/ 190500 w 1165872"/>
                    <a:gd name="connsiteY40" fmla="*/ 916827 h 983501"/>
                    <a:gd name="connsiteX41" fmla="*/ 104775 w 1165872"/>
                    <a:gd name="connsiteY41" fmla="*/ 897777 h 983501"/>
                    <a:gd name="connsiteX42" fmla="*/ 76200 w 1165872"/>
                    <a:gd name="connsiteY42" fmla="*/ 878727 h 983501"/>
                    <a:gd name="connsiteX43" fmla="*/ 76200 w 1165872"/>
                    <a:gd name="connsiteY43" fmla="*/ 745377 h 983501"/>
                    <a:gd name="connsiteX44" fmla="*/ 47625 w 1165872"/>
                    <a:gd name="connsiteY44" fmla="*/ 726327 h 983501"/>
                    <a:gd name="connsiteX45" fmla="*/ 19050 w 1165872"/>
                    <a:gd name="connsiteY45" fmla="*/ 659652 h 983501"/>
                    <a:gd name="connsiteX46" fmla="*/ 0 w 1165872"/>
                    <a:gd name="connsiteY46" fmla="*/ 602502 h 983501"/>
                    <a:gd name="connsiteX47" fmla="*/ 9525 w 1165872"/>
                    <a:gd name="connsiteY47" fmla="*/ 459627 h 983501"/>
                    <a:gd name="connsiteX48" fmla="*/ 28575 w 1165872"/>
                    <a:gd name="connsiteY48" fmla="*/ 431052 h 983501"/>
                    <a:gd name="connsiteX49" fmla="*/ 85725 w 1165872"/>
                    <a:gd name="connsiteY49" fmla="*/ 383427 h 983501"/>
                    <a:gd name="connsiteX50" fmla="*/ 104775 w 1165872"/>
                    <a:gd name="connsiteY50" fmla="*/ 354852 h 983501"/>
                    <a:gd name="connsiteX51" fmla="*/ 133350 w 1165872"/>
                    <a:gd name="connsiteY51" fmla="*/ 335802 h 983501"/>
                    <a:gd name="connsiteX52" fmla="*/ 142875 w 1165872"/>
                    <a:gd name="connsiteY52" fmla="*/ 297702 h 983501"/>
                    <a:gd name="connsiteX53" fmla="*/ 171450 w 1165872"/>
                    <a:gd name="connsiteY53" fmla="*/ 288177 h 983501"/>
                    <a:gd name="connsiteX54" fmla="*/ 200025 w 1165872"/>
                    <a:gd name="connsiteY54" fmla="*/ 269127 h 983501"/>
                    <a:gd name="connsiteX55" fmla="*/ 199722 w 1165872"/>
                    <a:gd name="connsiteY55" fmla="*/ 74242 h 983501"/>
                    <a:gd name="connsiteX56" fmla="*/ 200025 w 1165872"/>
                    <a:gd name="connsiteY56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592932 w 1165872"/>
                    <a:gd name="connsiteY36" fmla="*/ 938257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361950 w 1165872"/>
                    <a:gd name="connsiteY39" fmla="*/ 964452 h 983501"/>
                    <a:gd name="connsiteX40" fmla="*/ 266700 w 1165872"/>
                    <a:gd name="connsiteY40" fmla="*/ 935877 h 983501"/>
                    <a:gd name="connsiteX41" fmla="*/ 190500 w 1165872"/>
                    <a:gd name="connsiteY41" fmla="*/ 916827 h 983501"/>
                    <a:gd name="connsiteX42" fmla="*/ 104775 w 1165872"/>
                    <a:gd name="connsiteY42" fmla="*/ 897777 h 983501"/>
                    <a:gd name="connsiteX43" fmla="*/ 76200 w 1165872"/>
                    <a:gd name="connsiteY43" fmla="*/ 878727 h 983501"/>
                    <a:gd name="connsiteX44" fmla="*/ 76200 w 1165872"/>
                    <a:gd name="connsiteY44" fmla="*/ 745377 h 983501"/>
                    <a:gd name="connsiteX45" fmla="*/ 47625 w 1165872"/>
                    <a:gd name="connsiteY45" fmla="*/ 726327 h 983501"/>
                    <a:gd name="connsiteX46" fmla="*/ 19050 w 1165872"/>
                    <a:gd name="connsiteY46" fmla="*/ 659652 h 983501"/>
                    <a:gd name="connsiteX47" fmla="*/ 0 w 1165872"/>
                    <a:gd name="connsiteY47" fmla="*/ 602502 h 983501"/>
                    <a:gd name="connsiteX48" fmla="*/ 9525 w 1165872"/>
                    <a:gd name="connsiteY48" fmla="*/ 459627 h 983501"/>
                    <a:gd name="connsiteX49" fmla="*/ 28575 w 1165872"/>
                    <a:gd name="connsiteY49" fmla="*/ 431052 h 983501"/>
                    <a:gd name="connsiteX50" fmla="*/ 85725 w 1165872"/>
                    <a:gd name="connsiteY50" fmla="*/ 383427 h 983501"/>
                    <a:gd name="connsiteX51" fmla="*/ 104775 w 1165872"/>
                    <a:gd name="connsiteY51" fmla="*/ 354852 h 983501"/>
                    <a:gd name="connsiteX52" fmla="*/ 133350 w 1165872"/>
                    <a:gd name="connsiteY52" fmla="*/ 335802 h 983501"/>
                    <a:gd name="connsiteX53" fmla="*/ 142875 w 1165872"/>
                    <a:gd name="connsiteY53" fmla="*/ 297702 h 983501"/>
                    <a:gd name="connsiteX54" fmla="*/ 171450 w 1165872"/>
                    <a:gd name="connsiteY54" fmla="*/ 288177 h 983501"/>
                    <a:gd name="connsiteX55" fmla="*/ 200025 w 1165872"/>
                    <a:gd name="connsiteY55" fmla="*/ 269127 h 983501"/>
                    <a:gd name="connsiteX56" fmla="*/ 199722 w 1165872"/>
                    <a:gd name="connsiteY56" fmla="*/ 74242 h 983501"/>
                    <a:gd name="connsiteX57" fmla="*/ 200025 w 1165872"/>
                    <a:gd name="connsiteY57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592932 w 1165872"/>
                    <a:gd name="connsiteY36" fmla="*/ 938257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428626 w 1165872"/>
                    <a:gd name="connsiteY39" fmla="*/ 957307 h 983501"/>
                    <a:gd name="connsiteX40" fmla="*/ 361950 w 1165872"/>
                    <a:gd name="connsiteY40" fmla="*/ 964452 h 983501"/>
                    <a:gd name="connsiteX41" fmla="*/ 266700 w 1165872"/>
                    <a:gd name="connsiteY41" fmla="*/ 935877 h 983501"/>
                    <a:gd name="connsiteX42" fmla="*/ 190500 w 1165872"/>
                    <a:gd name="connsiteY42" fmla="*/ 916827 h 983501"/>
                    <a:gd name="connsiteX43" fmla="*/ 104775 w 1165872"/>
                    <a:gd name="connsiteY43" fmla="*/ 897777 h 983501"/>
                    <a:gd name="connsiteX44" fmla="*/ 76200 w 1165872"/>
                    <a:gd name="connsiteY44" fmla="*/ 878727 h 983501"/>
                    <a:gd name="connsiteX45" fmla="*/ 76200 w 1165872"/>
                    <a:gd name="connsiteY45" fmla="*/ 745377 h 983501"/>
                    <a:gd name="connsiteX46" fmla="*/ 47625 w 1165872"/>
                    <a:gd name="connsiteY46" fmla="*/ 726327 h 983501"/>
                    <a:gd name="connsiteX47" fmla="*/ 19050 w 1165872"/>
                    <a:gd name="connsiteY47" fmla="*/ 659652 h 983501"/>
                    <a:gd name="connsiteX48" fmla="*/ 0 w 1165872"/>
                    <a:gd name="connsiteY48" fmla="*/ 602502 h 983501"/>
                    <a:gd name="connsiteX49" fmla="*/ 9525 w 1165872"/>
                    <a:gd name="connsiteY49" fmla="*/ 459627 h 983501"/>
                    <a:gd name="connsiteX50" fmla="*/ 28575 w 1165872"/>
                    <a:gd name="connsiteY50" fmla="*/ 431052 h 983501"/>
                    <a:gd name="connsiteX51" fmla="*/ 85725 w 1165872"/>
                    <a:gd name="connsiteY51" fmla="*/ 383427 h 983501"/>
                    <a:gd name="connsiteX52" fmla="*/ 104775 w 1165872"/>
                    <a:gd name="connsiteY52" fmla="*/ 354852 h 983501"/>
                    <a:gd name="connsiteX53" fmla="*/ 133350 w 1165872"/>
                    <a:gd name="connsiteY53" fmla="*/ 335802 h 983501"/>
                    <a:gd name="connsiteX54" fmla="*/ 142875 w 1165872"/>
                    <a:gd name="connsiteY54" fmla="*/ 297702 h 983501"/>
                    <a:gd name="connsiteX55" fmla="*/ 171450 w 1165872"/>
                    <a:gd name="connsiteY55" fmla="*/ 288177 h 983501"/>
                    <a:gd name="connsiteX56" fmla="*/ 200025 w 1165872"/>
                    <a:gd name="connsiteY56" fmla="*/ 269127 h 983501"/>
                    <a:gd name="connsiteX57" fmla="*/ 199722 w 1165872"/>
                    <a:gd name="connsiteY57" fmla="*/ 74242 h 983501"/>
                    <a:gd name="connsiteX58" fmla="*/ 200025 w 1165872"/>
                    <a:gd name="connsiteY58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609600 w 1165872"/>
                    <a:gd name="connsiteY36" fmla="*/ 926351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428626 w 1165872"/>
                    <a:gd name="connsiteY39" fmla="*/ 957307 h 983501"/>
                    <a:gd name="connsiteX40" fmla="*/ 361950 w 1165872"/>
                    <a:gd name="connsiteY40" fmla="*/ 964452 h 983501"/>
                    <a:gd name="connsiteX41" fmla="*/ 266700 w 1165872"/>
                    <a:gd name="connsiteY41" fmla="*/ 935877 h 983501"/>
                    <a:gd name="connsiteX42" fmla="*/ 190500 w 1165872"/>
                    <a:gd name="connsiteY42" fmla="*/ 916827 h 983501"/>
                    <a:gd name="connsiteX43" fmla="*/ 104775 w 1165872"/>
                    <a:gd name="connsiteY43" fmla="*/ 897777 h 983501"/>
                    <a:gd name="connsiteX44" fmla="*/ 76200 w 1165872"/>
                    <a:gd name="connsiteY44" fmla="*/ 878727 h 983501"/>
                    <a:gd name="connsiteX45" fmla="*/ 76200 w 1165872"/>
                    <a:gd name="connsiteY45" fmla="*/ 745377 h 983501"/>
                    <a:gd name="connsiteX46" fmla="*/ 47625 w 1165872"/>
                    <a:gd name="connsiteY46" fmla="*/ 726327 h 983501"/>
                    <a:gd name="connsiteX47" fmla="*/ 19050 w 1165872"/>
                    <a:gd name="connsiteY47" fmla="*/ 659652 h 983501"/>
                    <a:gd name="connsiteX48" fmla="*/ 0 w 1165872"/>
                    <a:gd name="connsiteY48" fmla="*/ 602502 h 983501"/>
                    <a:gd name="connsiteX49" fmla="*/ 9525 w 1165872"/>
                    <a:gd name="connsiteY49" fmla="*/ 459627 h 983501"/>
                    <a:gd name="connsiteX50" fmla="*/ 28575 w 1165872"/>
                    <a:gd name="connsiteY50" fmla="*/ 431052 h 983501"/>
                    <a:gd name="connsiteX51" fmla="*/ 85725 w 1165872"/>
                    <a:gd name="connsiteY51" fmla="*/ 383427 h 983501"/>
                    <a:gd name="connsiteX52" fmla="*/ 104775 w 1165872"/>
                    <a:gd name="connsiteY52" fmla="*/ 354852 h 983501"/>
                    <a:gd name="connsiteX53" fmla="*/ 133350 w 1165872"/>
                    <a:gd name="connsiteY53" fmla="*/ 335802 h 983501"/>
                    <a:gd name="connsiteX54" fmla="*/ 142875 w 1165872"/>
                    <a:gd name="connsiteY54" fmla="*/ 297702 h 983501"/>
                    <a:gd name="connsiteX55" fmla="*/ 171450 w 1165872"/>
                    <a:gd name="connsiteY55" fmla="*/ 288177 h 983501"/>
                    <a:gd name="connsiteX56" fmla="*/ 200025 w 1165872"/>
                    <a:gd name="connsiteY56" fmla="*/ 269127 h 983501"/>
                    <a:gd name="connsiteX57" fmla="*/ 199722 w 1165872"/>
                    <a:gd name="connsiteY57" fmla="*/ 74242 h 983501"/>
                    <a:gd name="connsiteX58" fmla="*/ 200025 w 1165872"/>
                    <a:gd name="connsiteY58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59606 w 1165872"/>
                    <a:gd name="connsiteY35" fmla="*/ 931115 h 983501"/>
                    <a:gd name="connsiteX36" fmla="*/ 609600 w 1165872"/>
                    <a:gd name="connsiteY36" fmla="*/ 926351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428626 w 1165872"/>
                    <a:gd name="connsiteY39" fmla="*/ 957307 h 983501"/>
                    <a:gd name="connsiteX40" fmla="*/ 361950 w 1165872"/>
                    <a:gd name="connsiteY40" fmla="*/ 964452 h 983501"/>
                    <a:gd name="connsiteX41" fmla="*/ 266700 w 1165872"/>
                    <a:gd name="connsiteY41" fmla="*/ 935877 h 983501"/>
                    <a:gd name="connsiteX42" fmla="*/ 190500 w 1165872"/>
                    <a:gd name="connsiteY42" fmla="*/ 916827 h 983501"/>
                    <a:gd name="connsiteX43" fmla="*/ 104775 w 1165872"/>
                    <a:gd name="connsiteY43" fmla="*/ 897777 h 983501"/>
                    <a:gd name="connsiteX44" fmla="*/ 76200 w 1165872"/>
                    <a:gd name="connsiteY44" fmla="*/ 878727 h 983501"/>
                    <a:gd name="connsiteX45" fmla="*/ 76200 w 1165872"/>
                    <a:gd name="connsiteY45" fmla="*/ 745377 h 983501"/>
                    <a:gd name="connsiteX46" fmla="*/ 47625 w 1165872"/>
                    <a:gd name="connsiteY46" fmla="*/ 726327 h 983501"/>
                    <a:gd name="connsiteX47" fmla="*/ 19050 w 1165872"/>
                    <a:gd name="connsiteY47" fmla="*/ 659652 h 983501"/>
                    <a:gd name="connsiteX48" fmla="*/ 0 w 1165872"/>
                    <a:gd name="connsiteY48" fmla="*/ 602502 h 983501"/>
                    <a:gd name="connsiteX49" fmla="*/ 9525 w 1165872"/>
                    <a:gd name="connsiteY49" fmla="*/ 459627 h 983501"/>
                    <a:gd name="connsiteX50" fmla="*/ 28575 w 1165872"/>
                    <a:gd name="connsiteY50" fmla="*/ 431052 h 983501"/>
                    <a:gd name="connsiteX51" fmla="*/ 85725 w 1165872"/>
                    <a:gd name="connsiteY51" fmla="*/ 383427 h 983501"/>
                    <a:gd name="connsiteX52" fmla="*/ 104775 w 1165872"/>
                    <a:gd name="connsiteY52" fmla="*/ 354852 h 983501"/>
                    <a:gd name="connsiteX53" fmla="*/ 133350 w 1165872"/>
                    <a:gd name="connsiteY53" fmla="*/ 335802 h 983501"/>
                    <a:gd name="connsiteX54" fmla="*/ 142875 w 1165872"/>
                    <a:gd name="connsiteY54" fmla="*/ 297702 h 983501"/>
                    <a:gd name="connsiteX55" fmla="*/ 171450 w 1165872"/>
                    <a:gd name="connsiteY55" fmla="*/ 288177 h 983501"/>
                    <a:gd name="connsiteX56" fmla="*/ 200025 w 1165872"/>
                    <a:gd name="connsiteY56" fmla="*/ 269127 h 983501"/>
                    <a:gd name="connsiteX57" fmla="*/ 199722 w 1165872"/>
                    <a:gd name="connsiteY57" fmla="*/ 74242 h 983501"/>
                    <a:gd name="connsiteX58" fmla="*/ 200025 w 1165872"/>
                    <a:gd name="connsiteY58" fmla="*/ 78627 h 983501"/>
                    <a:gd name="connsiteX0" fmla="*/ 200025 w 1165872"/>
                    <a:gd name="connsiteY0" fmla="*/ 78627 h 1047814"/>
                    <a:gd name="connsiteX1" fmla="*/ 228600 w 1165872"/>
                    <a:gd name="connsiteY1" fmla="*/ 192927 h 1047814"/>
                    <a:gd name="connsiteX2" fmla="*/ 259557 w 1165872"/>
                    <a:gd name="connsiteY2" fmla="*/ 235790 h 1047814"/>
                    <a:gd name="connsiteX3" fmla="*/ 261937 w 1165872"/>
                    <a:gd name="connsiteY3" fmla="*/ 166734 h 1047814"/>
                    <a:gd name="connsiteX4" fmla="*/ 333375 w 1165872"/>
                    <a:gd name="connsiteY4" fmla="*/ 195308 h 1047814"/>
                    <a:gd name="connsiteX5" fmla="*/ 409575 w 1165872"/>
                    <a:gd name="connsiteY5" fmla="*/ 183402 h 1047814"/>
                    <a:gd name="connsiteX6" fmla="*/ 476251 w 1165872"/>
                    <a:gd name="connsiteY6" fmla="*/ 204833 h 1047814"/>
                    <a:gd name="connsiteX7" fmla="*/ 535780 w 1165872"/>
                    <a:gd name="connsiteY7" fmla="*/ 46 h 1047814"/>
                    <a:gd name="connsiteX8" fmla="*/ 507206 w 1165872"/>
                    <a:gd name="connsiteY8" fmla="*/ 223883 h 1047814"/>
                    <a:gd name="connsiteX9" fmla="*/ 557212 w 1165872"/>
                    <a:gd name="connsiteY9" fmla="*/ 183401 h 1047814"/>
                    <a:gd name="connsiteX10" fmla="*/ 547687 w 1165872"/>
                    <a:gd name="connsiteY10" fmla="*/ 245316 h 1047814"/>
                    <a:gd name="connsiteX11" fmla="*/ 600076 w 1165872"/>
                    <a:gd name="connsiteY11" fmla="*/ 269127 h 1047814"/>
                    <a:gd name="connsiteX12" fmla="*/ 669131 w 1165872"/>
                    <a:gd name="connsiteY12" fmla="*/ 202452 h 1047814"/>
                    <a:gd name="connsiteX13" fmla="*/ 635794 w 1165872"/>
                    <a:gd name="connsiteY13" fmla="*/ 283416 h 1047814"/>
                    <a:gd name="connsiteX14" fmla="*/ 676276 w 1165872"/>
                    <a:gd name="connsiteY14" fmla="*/ 276272 h 1047814"/>
                    <a:gd name="connsiteX15" fmla="*/ 676275 w 1165872"/>
                    <a:gd name="connsiteY15" fmla="*/ 321516 h 1047814"/>
                    <a:gd name="connsiteX16" fmla="*/ 716755 w 1165872"/>
                    <a:gd name="connsiteY16" fmla="*/ 323897 h 1047814"/>
                    <a:gd name="connsiteX17" fmla="*/ 766763 w 1165872"/>
                    <a:gd name="connsiteY17" fmla="*/ 359615 h 1047814"/>
                    <a:gd name="connsiteX18" fmla="*/ 766762 w 1165872"/>
                    <a:gd name="connsiteY18" fmla="*/ 409621 h 1047814"/>
                    <a:gd name="connsiteX19" fmla="*/ 776288 w 1165872"/>
                    <a:gd name="connsiteY19" fmla="*/ 495346 h 1047814"/>
                    <a:gd name="connsiteX20" fmla="*/ 831057 w 1165872"/>
                    <a:gd name="connsiteY20" fmla="*/ 504871 h 1047814"/>
                    <a:gd name="connsiteX21" fmla="*/ 792956 w 1165872"/>
                    <a:gd name="connsiteY21" fmla="*/ 545352 h 1047814"/>
                    <a:gd name="connsiteX22" fmla="*/ 840581 w 1165872"/>
                    <a:gd name="connsiteY22" fmla="*/ 588214 h 1047814"/>
                    <a:gd name="connsiteX23" fmla="*/ 814388 w 1165872"/>
                    <a:gd name="connsiteY23" fmla="*/ 619171 h 1047814"/>
                    <a:gd name="connsiteX24" fmla="*/ 821531 w 1165872"/>
                    <a:gd name="connsiteY24" fmla="*/ 659652 h 1047814"/>
                    <a:gd name="connsiteX25" fmla="*/ 766761 w 1165872"/>
                    <a:gd name="connsiteY25" fmla="*/ 695371 h 1047814"/>
                    <a:gd name="connsiteX26" fmla="*/ 885827 w 1165872"/>
                    <a:gd name="connsiteY26" fmla="*/ 740616 h 1047814"/>
                    <a:gd name="connsiteX27" fmla="*/ 992984 w 1165872"/>
                    <a:gd name="connsiteY27" fmla="*/ 757284 h 1047814"/>
                    <a:gd name="connsiteX28" fmla="*/ 1157288 w 1165872"/>
                    <a:gd name="connsiteY28" fmla="*/ 812052 h 1047814"/>
                    <a:gd name="connsiteX29" fmla="*/ 766764 w 1165872"/>
                    <a:gd name="connsiteY29" fmla="*/ 731091 h 1047814"/>
                    <a:gd name="connsiteX30" fmla="*/ 764381 w 1165872"/>
                    <a:gd name="connsiteY30" fmla="*/ 804908 h 1047814"/>
                    <a:gd name="connsiteX31" fmla="*/ 733425 w 1165872"/>
                    <a:gd name="connsiteY31" fmla="*/ 819196 h 1047814"/>
                    <a:gd name="connsiteX32" fmla="*/ 700086 w 1165872"/>
                    <a:gd name="connsiteY32" fmla="*/ 862059 h 1047814"/>
                    <a:gd name="connsiteX33" fmla="*/ 652463 w 1165872"/>
                    <a:gd name="connsiteY33" fmla="*/ 890633 h 1047814"/>
                    <a:gd name="connsiteX34" fmla="*/ 726282 w 1165872"/>
                    <a:gd name="connsiteY34" fmla="*/ 983501 h 1047814"/>
                    <a:gd name="connsiteX35" fmla="*/ 659606 w 1165872"/>
                    <a:gd name="connsiteY35" fmla="*/ 931115 h 1047814"/>
                    <a:gd name="connsiteX36" fmla="*/ 609600 w 1165872"/>
                    <a:gd name="connsiteY36" fmla="*/ 926351 h 1047814"/>
                    <a:gd name="connsiteX37" fmla="*/ 469107 w 1165872"/>
                    <a:gd name="connsiteY37" fmla="*/ 947782 h 1047814"/>
                    <a:gd name="connsiteX38" fmla="*/ 476251 w 1165872"/>
                    <a:gd name="connsiteY38" fmla="*/ 1047795 h 1047814"/>
                    <a:gd name="connsiteX39" fmla="*/ 428626 w 1165872"/>
                    <a:gd name="connsiteY39" fmla="*/ 957307 h 1047814"/>
                    <a:gd name="connsiteX40" fmla="*/ 361950 w 1165872"/>
                    <a:gd name="connsiteY40" fmla="*/ 964452 h 1047814"/>
                    <a:gd name="connsiteX41" fmla="*/ 266700 w 1165872"/>
                    <a:gd name="connsiteY41" fmla="*/ 935877 h 1047814"/>
                    <a:gd name="connsiteX42" fmla="*/ 190500 w 1165872"/>
                    <a:gd name="connsiteY42" fmla="*/ 916827 h 1047814"/>
                    <a:gd name="connsiteX43" fmla="*/ 104775 w 1165872"/>
                    <a:gd name="connsiteY43" fmla="*/ 897777 h 1047814"/>
                    <a:gd name="connsiteX44" fmla="*/ 76200 w 1165872"/>
                    <a:gd name="connsiteY44" fmla="*/ 878727 h 1047814"/>
                    <a:gd name="connsiteX45" fmla="*/ 76200 w 1165872"/>
                    <a:gd name="connsiteY45" fmla="*/ 745377 h 1047814"/>
                    <a:gd name="connsiteX46" fmla="*/ 47625 w 1165872"/>
                    <a:gd name="connsiteY46" fmla="*/ 726327 h 1047814"/>
                    <a:gd name="connsiteX47" fmla="*/ 19050 w 1165872"/>
                    <a:gd name="connsiteY47" fmla="*/ 659652 h 1047814"/>
                    <a:gd name="connsiteX48" fmla="*/ 0 w 1165872"/>
                    <a:gd name="connsiteY48" fmla="*/ 602502 h 1047814"/>
                    <a:gd name="connsiteX49" fmla="*/ 9525 w 1165872"/>
                    <a:gd name="connsiteY49" fmla="*/ 459627 h 1047814"/>
                    <a:gd name="connsiteX50" fmla="*/ 28575 w 1165872"/>
                    <a:gd name="connsiteY50" fmla="*/ 431052 h 1047814"/>
                    <a:gd name="connsiteX51" fmla="*/ 85725 w 1165872"/>
                    <a:gd name="connsiteY51" fmla="*/ 383427 h 1047814"/>
                    <a:gd name="connsiteX52" fmla="*/ 104775 w 1165872"/>
                    <a:gd name="connsiteY52" fmla="*/ 354852 h 1047814"/>
                    <a:gd name="connsiteX53" fmla="*/ 133350 w 1165872"/>
                    <a:gd name="connsiteY53" fmla="*/ 335802 h 1047814"/>
                    <a:gd name="connsiteX54" fmla="*/ 142875 w 1165872"/>
                    <a:gd name="connsiteY54" fmla="*/ 297702 h 1047814"/>
                    <a:gd name="connsiteX55" fmla="*/ 171450 w 1165872"/>
                    <a:gd name="connsiteY55" fmla="*/ 288177 h 1047814"/>
                    <a:gd name="connsiteX56" fmla="*/ 200025 w 1165872"/>
                    <a:gd name="connsiteY56" fmla="*/ 269127 h 1047814"/>
                    <a:gd name="connsiteX57" fmla="*/ 199722 w 1165872"/>
                    <a:gd name="connsiteY57" fmla="*/ 74242 h 1047814"/>
                    <a:gd name="connsiteX58" fmla="*/ 200025 w 1165872"/>
                    <a:gd name="connsiteY58" fmla="*/ 78627 h 1047814"/>
                    <a:gd name="connsiteX0" fmla="*/ 200025 w 1165872"/>
                    <a:gd name="connsiteY0" fmla="*/ 78627 h 1047814"/>
                    <a:gd name="connsiteX1" fmla="*/ 228600 w 1165872"/>
                    <a:gd name="connsiteY1" fmla="*/ 192927 h 1047814"/>
                    <a:gd name="connsiteX2" fmla="*/ 259557 w 1165872"/>
                    <a:gd name="connsiteY2" fmla="*/ 235790 h 1047814"/>
                    <a:gd name="connsiteX3" fmla="*/ 261937 w 1165872"/>
                    <a:gd name="connsiteY3" fmla="*/ 166734 h 1047814"/>
                    <a:gd name="connsiteX4" fmla="*/ 333375 w 1165872"/>
                    <a:gd name="connsiteY4" fmla="*/ 195308 h 1047814"/>
                    <a:gd name="connsiteX5" fmla="*/ 409575 w 1165872"/>
                    <a:gd name="connsiteY5" fmla="*/ 183402 h 1047814"/>
                    <a:gd name="connsiteX6" fmla="*/ 476251 w 1165872"/>
                    <a:gd name="connsiteY6" fmla="*/ 204833 h 1047814"/>
                    <a:gd name="connsiteX7" fmla="*/ 535780 w 1165872"/>
                    <a:gd name="connsiteY7" fmla="*/ 46 h 1047814"/>
                    <a:gd name="connsiteX8" fmla="*/ 507206 w 1165872"/>
                    <a:gd name="connsiteY8" fmla="*/ 223883 h 1047814"/>
                    <a:gd name="connsiteX9" fmla="*/ 557212 w 1165872"/>
                    <a:gd name="connsiteY9" fmla="*/ 183401 h 1047814"/>
                    <a:gd name="connsiteX10" fmla="*/ 547687 w 1165872"/>
                    <a:gd name="connsiteY10" fmla="*/ 245316 h 1047814"/>
                    <a:gd name="connsiteX11" fmla="*/ 600076 w 1165872"/>
                    <a:gd name="connsiteY11" fmla="*/ 269127 h 1047814"/>
                    <a:gd name="connsiteX12" fmla="*/ 669131 w 1165872"/>
                    <a:gd name="connsiteY12" fmla="*/ 202452 h 1047814"/>
                    <a:gd name="connsiteX13" fmla="*/ 635794 w 1165872"/>
                    <a:gd name="connsiteY13" fmla="*/ 283416 h 1047814"/>
                    <a:gd name="connsiteX14" fmla="*/ 676276 w 1165872"/>
                    <a:gd name="connsiteY14" fmla="*/ 276272 h 1047814"/>
                    <a:gd name="connsiteX15" fmla="*/ 676275 w 1165872"/>
                    <a:gd name="connsiteY15" fmla="*/ 321516 h 1047814"/>
                    <a:gd name="connsiteX16" fmla="*/ 716755 w 1165872"/>
                    <a:gd name="connsiteY16" fmla="*/ 323897 h 1047814"/>
                    <a:gd name="connsiteX17" fmla="*/ 766763 w 1165872"/>
                    <a:gd name="connsiteY17" fmla="*/ 359615 h 1047814"/>
                    <a:gd name="connsiteX18" fmla="*/ 766762 w 1165872"/>
                    <a:gd name="connsiteY18" fmla="*/ 409621 h 1047814"/>
                    <a:gd name="connsiteX19" fmla="*/ 776288 w 1165872"/>
                    <a:gd name="connsiteY19" fmla="*/ 495346 h 1047814"/>
                    <a:gd name="connsiteX20" fmla="*/ 831057 w 1165872"/>
                    <a:gd name="connsiteY20" fmla="*/ 504871 h 1047814"/>
                    <a:gd name="connsiteX21" fmla="*/ 792956 w 1165872"/>
                    <a:gd name="connsiteY21" fmla="*/ 545352 h 1047814"/>
                    <a:gd name="connsiteX22" fmla="*/ 840581 w 1165872"/>
                    <a:gd name="connsiteY22" fmla="*/ 588214 h 1047814"/>
                    <a:gd name="connsiteX23" fmla="*/ 814388 w 1165872"/>
                    <a:gd name="connsiteY23" fmla="*/ 619171 h 1047814"/>
                    <a:gd name="connsiteX24" fmla="*/ 821531 w 1165872"/>
                    <a:gd name="connsiteY24" fmla="*/ 659652 h 1047814"/>
                    <a:gd name="connsiteX25" fmla="*/ 766761 w 1165872"/>
                    <a:gd name="connsiteY25" fmla="*/ 695371 h 1047814"/>
                    <a:gd name="connsiteX26" fmla="*/ 885827 w 1165872"/>
                    <a:gd name="connsiteY26" fmla="*/ 740616 h 1047814"/>
                    <a:gd name="connsiteX27" fmla="*/ 992984 w 1165872"/>
                    <a:gd name="connsiteY27" fmla="*/ 757284 h 1047814"/>
                    <a:gd name="connsiteX28" fmla="*/ 1157288 w 1165872"/>
                    <a:gd name="connsiteY28" fmla="*/ 812052 h 1047814"/>
                    <a:gd name="connsiteX29" fmla="*/ 766764 w 1165872"/>
                    <a:gd name="connsiteY29" fmla="*/ 731091 h 1047814"/>
                    <a:gd name="connsiteX30" fmla="*/ 764381 w 1165872"/>
                    <a:gd name="connsiteY30" fmla="*/ 804908 h 1047814"/>
                    <a:gd name="connsiteX31" fmla="*/ 733425 w 1165872"/>
                    <a:gd name="connsiteY31" fmla="*/ 819196 h 1047814"/>
                    <a:gd name="connsiteX32" fmla="*/ 700086 w 1165872"/>
                    <a:gd name="connsiteY32" fmla="*/ 862059 h 1047814"/>
                    <a:gd name="connsiteX33" fmla="*/ 652463 w 1165872"/>
                    <a:gd name="connsiteY33" fmla="*/ 890633 h 1047814"/>
                    <a:gd name="connsiteX34" fmla="*/ 726282 w 1165872"/>
                    <a:gd name="connsiteY34" fmla="*/ 983501 h 1047814"/>
                    <a:gd name="connsiteX35" fmla="*/ 659606 w 1165872"/>
                    <a:gd name="connsiteY35" fmla="*/ 931115 h 1047814"/>
                    <a:gd name="connsiteX36" fmla="*/ 609600 w 1165872"/>
                    <a:gd name="connsiteY36" fmla="*/ 926351 h 1047814"/>
                    <a:gd name="connsiteX37" fmla="*/ 571501 w 1165872"/>
                    <a:gd name="connsiteY37" fmla="*/ 933494 h 1047814"/>
                    <a:gd name="connsiteX38" fmla="*/ 476251 w 1165872"/>
                    <a:gd name="connsiteY38" fmla="*/ 1047795 h 1047814"/>
                    <a:gd name="connsiteX39" fmla="*/ 428626 w 1165872"/>
                    <a:gd name="connsiteY39" fmla="*/ 957307 h 1047814"/>
                    <a:gd name="connsiteX40" fmla="*/ 361950 w 1165872"/>
                    <a:gd name="connsiteY40" fmla="*/ 964452 h 1047814"/>
                    <a:gd name="connsiteX41" fmla="*/ 266700 w 1165872"/>
                    <a:gd name="connsiteY41" fmla="*/ 935877 h 1047814"/>
                    <a:gd name="connsiteX42" fmla="*/ 190500 w 1165872"/>
                    <a:gd name="connsiteY42" fmla="*/ 916827 h 1047814"/>
                    <a:gd name="connsiteX43" fmla="*/ 104775 w 1165872"/>
                    <a:gd name="connsiteY43" fmla="*/ 897777 h 1047814"/>
                    <a:gd name="connsiteX44" fmla="*/ 76200 w 1165872"/>
                    <a:gd name="connsiteY44" fmla="*/ 878727 h 1047814"/>
                    <a:gd name="connsiteX45" fmla="*/ 76200 w 1165872"/>
                    <a:gd name="connsiteY45" fmla="*/ 745377 h 1047814"/>
                    <a:gd name="connsiteX46" fmla="*/ 47625 w 1165872"/>
                    <a:gd name="connsiteY46" fmla="*/ 726327 h 1047814"/>
                    <a:gd name="connsiteX47" fmla="*/ 19050 w 1165872"/>
                    <a:gd name="connsiteY47" fmla="*/ 659652 h 1047814"/>
                    <a:gd name="connsiteX48" fmla="*/ 0 w 1165872"/>
                    <a:gd name="connsiteY48" fmla="*/ 602502 h 1047814"/>
                    <a:gd name="connsiteX49" fmla="*/ 9525 w 1165872"/>
                    <a:gd name="connsiteY49" fmla="*/ 459627 h 1047814"/>
                    <a:gd name="connsiteX50" fmla="*/ 28575 w 1165872"/>
                    <a:gd name="connsiteY50" fmla="*/ 431052 h 1047814"/>
                    <a:gd name="connsiteX51" fmla="*/ 85725 w 1165872"/>
                    <a:gd name="connsiteY51" fmla="*/ 383427 h 1047814"/>
                    <a:gd name="connsiteX52" fmla="*/ 104775 w 1165872"/>
                    <a:gd name="connsiteY52" fmla="*/ 354852 h 1047814"/>
                    <a:gd name="connsiteX53" fmla="*/ 133350 w 1165872"/>
                    <a:gd name="connsiteY53" fmla="*/ 335802 h 1047814"/>
                    <a:gd name="connsiteX54" fmla="*/ 142875 w 1165872"/>
                    <a:gd name="connsiteY54" fmla="*/ 297702 h 1047814"/>
                    <a:gd name="connsiteX55" fmla="*/ 171450 w 1165872"/>
                    <a:gd name="connsiteY55" fmla="*/ 288177 h 1047814"/>
                    <a:gd name="connsiteX56" fmla="*/ 200025 w 1165872"/>
                    <a:gd name="connsiteY56" fmla="*/ 269127 h 1047814"/>
                    <a:gd name="connsiteX57" fmla="*/ 199722 w 1165872"/>
                    <a:gd name="connsiteY57" fmla="*/ 74242 h 1047814"/>
                    <a:gd name="connsiteX58" fmla="*/ 200025 w 1165872"/>
                    <a:gd name="connsiteY58" fmla="*/ 78627 h 1047814"/>
                    <a:gd name="connsiteX0" fmla="*/ 200025 w 1165872"/>
                    <a:gd name="connsiteY0" fmla="*/ 78627 h 1000208"/>
                    <a:gd name="connsiteX1" fmla="*/ 228600 w 1165872"/>
                    <a:gd name="connsiteY1" fmla="*/ 192927 h 1000208"/>
                    <a:gd name="connsiteX2" fmla="*/ 259557 w 1165872"/>
                    <a:gd name="connsiteY2" fmla="*/ 235790 h 1000208"/>
                    <a:gd name="connsiteX3" fmla="*/ 261937 w 1165872"/>
                    <a:gd name="connsiteY3" fmla="*/ 166734 h 1000208"/>
                    <a:gd name="connsiteX4" fmla="*/ 333375 w 1165872"/>
                    <a:gd name="connsiteY4" fmla="*/ 195308 h 1000208"/>
                    <a:gd name="connsiteX5" fmla="*/ 409575 w 1165872"/>
                    <a:gd name="connsiteY5" fmla="*/ 183402 h 1000208"/>
                    <a:gd name="connsiteX6" fmla="*/ 476251 w 1165872"/>
                    <a:gd name="connsiteY6" fmla="*/ 204833 h 1000208"/>
                    <a:gd name="connsiteX7" fmla="*/ 535780 w 1165872"/>
                    <a:gd name="connsiteY7" fmla="*/ 46 h 1000208"/>
                    <a:gd name="connsiteX8" fmla="*/ 507206 w 1165872"/>
                    <a:gd name="connsiteY8" fmla="*/ 223883 h 1000208"/>
                    <a:gd name="connsiteX9" fmla="*/ 557212 w 1165872"/>
                    <a:gd name="connsiteY9" fmla="*/ 183401 h 1000208"/>
                    <a:gd name="connsiteX10" fmla="*/ 547687 w 1165872"/>
                    <a:gd name="connsiteY10" fmla="*/ 245316 h 1000208"/>
                    <a:gd name="connsiteX11" fmla="*/ 600076 w 1165872"/>
                    <a:gd name="connsiteY11" fmla="*/ 269127 h 1000208"/>
                    <a:gd name="connsiteX12" fmla="*/ 669131 w 1165872"/>
                    <a:gd name="connsiteY12" fmla="*/ 202452 h 1000208"/>
                    <a:gd name="connsiteX13" fmla="*/ 635794 w 1165872"/>
                    <a:gd name="connsiteY13" fmla="*/ 283416 h 1000208"/>
                    <a:gd name="connsiteX14" fmla="*/ 676276 w 1165872"/>
                    <a:gd name="connsiteY14" fmla="*/ 276272 h 1000208"/>
                    <a:gd name="connsiteX15" fmla="*/ 676275 w 1165872"/>
                    <a:gd name="connsiteY15" fmla="*/ 321516 h 1000208"/>
                    <a:gd name="connsiteX16" fmla="*/ 716755 w 1165872"/>
                    <a:gd name="connsiteY16" fmla="*/ 323897 h 1000208"/>
                    <a:gd name="connsiteX17" fmla="*/ 766763 w 1165872"/>
                    <a:gd name="connsiteY17" fmla="*/ 359615 h 1000208"/>
                    <a:gd name="connsiteX18" fmla="*/ 766762 w 1165872"/>
                    <a:gd name="connsiteY18" fmla="*/ 409621 h 1000208"/>
                    <a:gd name="connsiteX19" fmla="*/ 776288 w 1165872"/>
                    <a:gd name="connsiteY19" fmla="*/ 495346 h 1000208"/>
                    <a:gd name="connsiteX20" fmla="*/ 831057 w 1165872"/>
                    <a:gd name="connsiteY20" fmla="*/ 504871 h 1000208"/>
                    <a:gd name="connsiteX21" fmla="*/ 792956 w 1165872"/>
                    <a:gd name="connsiteY21" fmla="*/ 545352 h 1000208"/>
                    <a:gd name="connsiteX22" fmla="*/ 840581 w 1165872"/>
                    <a:gd name="connsiteY22" fmla="*/ 588214 h 1000208"/>
                    <a:gd name="connsiteX23" fmla="*/ 814388 w 1165872"/>
                    <a:gd name="connsiteY23" fmla="*/ 619171 h 1000208"/>
                    <a:gd name="connsiteX24" fmla="*/ 821531 w 1165872"/>
                    <a:gd name="connsiteY24" fmla="*/ 659652 h 1000208"/>
                    <a:gd name="connsiteX25" fmla="*/ 766761 w 1165872"/>
                    <a:gd name="connsiteY25" fmla="*/ 695371 h 1000208"/>
                    <a:gd name="connsiteX26" fmla="*/ 885827 w 1165872"/>
                    <a:gd name="connsiteY26" fmla="*/ 740616 h 1000208"/>
                    <a:gd name="connsiteX27" fmla="*/ 992984 w 1165872"/>
                    <a:gd name="connsiteY27" fmla="*/ 757284 h 1000208"/>
                    <a:gd name="connsiteX28" fmla="*/ 1157288 w 1165872"/>
                    <a:gd name="connsiteY28" fmla="*/ 812052 h 1000208"/>
                    <a:gd name="connsiteX29" fmla="*/ 766764 w 1165872"/>
                    <a:gd name="connsiteY29" fmla="*/ 731091 h 1000208"/>
                    <a:gd name="connsiteX30" fmla="*/ 764381 w 1165872"/>
                    <a:gd name="connsiteY30" fmla="*/ 804908 h 1000208"/>
                    <a:gd name="connsiteX31" fmla="*/ 733425 w 1165872"/>
                    <a:gd name="connsiteY31" fmla="*/ 819196 h 1000208"/>
                    <a:gd name="connsiteX32" fmla="*/ 700086 w 1165872"/>
                    <a:gd name="connsiteY32" fmla="*/ 862059 h 1000208"/>
                    <a:gd name="connsiteX33" fmla="*/ 652463 w 1165872"/>
                    <a:gd name="connsiteY33" fmla="*/ 890633 h 1000208"/>
                    <a:gd name="connsiteX34" fmla="*/ 726282 w 1165872"/>
                    <a:gd name="connsiteY34" fmla="*/ 983501 h 1000208"/>
                    <a:gd name="connsiteX35" fmla="*/ 659606 w 1165872"/>
                    <a:gd name="connsiteY35" fmla="*/ 931115 h 1000208"/>
                    <a:gd name="connsiteX36" fmla="*/ 609600 w 1165872"/>
                    <a:gd name="connsiteY36" fmla="*/ 926351 h 1000208"/>
                    <a:gd name="connsiteX37" fmla="*/ 571501 w 1165872"/>
                    <a:gd name="connsiteY37" fmla="*/ 933494 h 1000208"/>
                    <a:gd name="connsiteX38" fmla="*/ 554833 w 1165872"/>
                    <a:gd name="connsiteY38" fmla="*/ 1000170 h 1000208"/>
                    <a:gd name="connsiteX39" fmla="*/ 428626 w 1165872"/>
                    <a:gd name="connsiteY39" fmla="*/ 957307 h 1000208"/>
                    <a:gd name="connsiteX40" fmla="*/ 361950 w 1165872"/>
                    <a:gd name="connsiteY40" fmla="*/ 964452 h 1000208"/>
                    <a:gd name="connsiteX41" fmla="*/ 266700 w 1165872"/>
                    <a:gd name="connsiteY41" fmla="*/ 935877 h 1000208"/>
                    <a:gd name="connsiteX42" fmla="*/ 190500 w 1165872"/>
                    <a:gd name="connsiteY42" fmla="*/ 916827 h 1000208"/>
                    <a:gd name="connsiteX43" fmla="*/ 104775 w 1165872"/>
                    <a:gd name="connsiteY43" fmla="*/ 897777 h 1000208"/>
                    <a:gd name="connsiteX44" fmla="*/ 76200 w 1165872"/>
                    <a:gd name="connsiteY44" fmla="*/ 878727 h 1000208"/>
                    <a:gd name="connsiteX45" fmla="*/ 76200 w 1165872"/>
                    <a:gd name="connsiteY45" fmla="*/ 745377 h 1000208"/>
                    <a:gd name="connsiteX46" fmla="*/ 47625 w 1165872"/>
                    <a:gd name="connsiteY46" fmla="*/ 726327 h 1000208"/>
                    <a:gd name="connsiteX47" fmla="*/ 19050 w 1165872"/>
                    <a:gd name="connsiteY47" fmla="*/ 659652 h 1000208"/>
                    <a:gd name="connsiteX48" fmla="*/ 0 w 1165872"/>
                    <a:gd name="connsiteY48" fmla="*/ 602502 h 1000208"/>
                    <a:gd name="connsiteX49" fmla="*/ 9525 w 1165872"/>
                    <a:gd name="connsiteY49" fmla="*/ 459627 h 1000208"/>
                    <a:gd name="connsiteX50" fmla="*/ 28575 w 1165872"/>
                    <a:gd name="connsiteY50" fmla="*/ 431052 h 1000208"/>
                    <a:gd name="connsiteX51" fmla="*/ 85725 w 1165872"/>
                    <a:gd name="connsiteY51" fmla="*/ 383427 h 1000208"/>
                    <a:gd name="connsiteX52" fmla="*/ 104775 w 1165872"/>
                    <a:gd name="connsiteY52" fmla="*/ 354852 h 1000208"/>
                    <a:gd name="connsiteX53" fmla="*/ 133350 w 1165872"/>
                    <a:gd name="connsiteY53" fmla="*/ 335802 h 1000208"/>
                    <a:gd name="connsiteX54" fmla="*/ 142875 w 1165872"/>
                    <a:gd name="connsiteY54" fmla="*/ 297702 h 1000208"/>
                    <a:gd name="connsiteX55" fmla="*/ 171450 w 1165872"/>
                    <a:gd name="connsiteY55" fmla="*/ 288177 h 1000208"/>
                    <a:gd name="connsiteX56" fmla="*/ 200025 w 1165872"/>
                    <a:gd name="connsiteY56" fmla="*/ 269127 h 1000208"/>
                    <a:gd name="connsiteX57" fmla="*/ 199722 w 1165872"/>
                    <a:gd name="connsiteY57" fmla="*/ 74242 h 1000208"/>
                    <a:gd name="connsiteX58" fmla="*/ 200025 w 1165872"/>
                    <a:gd name="connsiteY58" fmla="*/ 78627 h 1000208"/>
                    <a:gd name="connsiteX0" fmla="*/ 200025 w 1165872"/>
                    <a:gd name="connsiteY0" fmla="*/ 78627 h 1000208"/>
                    <a:gd name="connsiteX1" fmla="*/ 228600 w 1165872"/>
                    <a:gd name="connsiteY1" fmla="*/ 192927 h 1000208"/>
                    <a:gd name="connsiteX2" fmla="*/ 259557 w 1165872"/>
                    <a:gd name="connsiteY2" fmla="*/ 235790 h 1000208"/>
                    <a:gd name="connsiteX3" fmla="*/ 261937 w 1165872"/>
                    <a:gd name="connsiteY3" fmla="*/ 166734 h 1000208"/>
                    <a:gd name="connsiteX4" fmla="*/ 333375 w 1165872"/>
                    <a:gd name="connsiteY4" fmla="*/ 195308 h 1000208"/>
                    <a:gd name="connsiteX5" fmla="*/ 409575 w 1165872"/>
                    <a:gd name="connsiteY5" fmla="*/ 183402 h 1000208"/>
                    <a:gd name="connsiteX6" fmla="*/ 476251 w 1165872"/>
                    <a:gd name="connsiteY6" fmla="*/ 204833 h 1000208"/>
                    <a:gd name="connsiteX7" fmla="*/ 535780 w 1165872"/>
                    <a:gd name="connsiteY7" fmla="*/ 46 h 1000208"/>
                    <a:gd name="connsiteX8" fmla="*/ 507206 w 1165872"/>
                    <a:gd name="connsiteY8" fmla="*/ 223883 h 1000208"/>
                    <a:gd name="connsiteX9" fmla="*/ 557212 w 1165872"/>
                    <a:gd name="connsiteY9" fmla="*/ 183401 h 1000208"/>
                    <a:gd name="connsiteX10" fmla="*/ 547687 w 1165872"/>
                    <a:gd name="connsiteY10" fmla="*/ 245316 h 1000208"/>
                    <a:gd name="connsiteX11" fmla="*/ 600076 w 1165872"/>
                    <a:gd name="connsiteY11" fmla="*/ 269127 h 1000208"/>
                    <a:gd name="connsiteX12" fmla="*/ 669131 w 1165872"/>
                    <a:gd name="connsiteY12" fmla="*/ 202452 h 1000208"/>
                    <a:gd name="connsiteX13" fmla="*/ 635794 w 1165872"/>
                    <a:gd name="connsiteY13" fmla="*/ 283416 h 1000208"/>
                    <a:gd name="connsiteX14" fmla="*/ 676276 w 1165872"/>
                    <a:gd name="connsiteY14" fmla="*/ 276272 h 1000208"/>
                    <a:gd name="connsiteX15" fmla="*/ 676275 w 1165872"/>
                    <a:gd name="connsiteY15" fmla="*/ 321516 h 1000208"/>
                    <a:gd name="connsiteX16" fmla="*/ 716755 w 1165872"/>
                    <a:gd name="connsiteY16" fmla="*/ 323897 h 1000208"/>
                    <a:gd name="connsiteX17" fmla="*/ 766763 w 1165872"/>
                    <a:gd name="connsiteY17" fmla="*/ 359615 h 1000208"/>
                    <a:gd name="connsiteX18" fmla="*/ 766762 w 1165872"/>
                    <a:gd name="connsiteY18" fmla="*/ 409621 h 1000208"/>
                    <a:gd name="connsiteX19" fmla="*/ 776288 w 1165872"/>
                    <a:gd name="connsiteY19" fmla="*/ 495346 h 1000208"/>
                    <a:gd name="connsiteX20" fmla="*/ 831057 w 1165872"/>
                    <a:gd name="connsiteY20" fmla="*/ 504871 h 1000208"/>
                    <a:gd name="connsiteX21" fmla="*/ 792956 w 1165872"/>
                    <a:gd name="connsiteY21" fmla="*/ 545352 h 1000208"/>
                    <a:gd name="connsiteX22" fmla="*/ 840581 w 1165872"/>
                    <a:gd name="connsiteY22" fmla="*/ 588214 h 1000208"/>
                    <a:gd name="connsiteX23" fmla="*/ 814388 w 1165872"/>
                    <a:gd name="connsiteY23" fmla="*/ 619171 h 1000208"/>
                    <a:gd name="connsiteX24" fmla="*/ 821531 w 1165872"/>
                    <a:gd name="connsiteY24" fmla="*/ 659652 h 1000208"/>
                    <a:gd name="connsiteX25" fmla="*/ 766761 w 1165872"/>
                    <a:gd name="connsiteY25" fmla="*/ 695371 h 1000208"/>
                    <a:gd name="connsiteX26" fmla="*/ 885827 w 1165872"/>
                    <a:gd name="connsiteY26" fmla="*/ 740616 h 1000208"/>
                    <a:gd name="connsiteX27" fmla="*/ 992984 w 1165872"/>
                    <a:gd name="connsiteY27" fmla="*/ 757284 h 1000208"/>
                    <a:gd name="connsiteX28" fmla="*/ 1157288 w 1165872"/>
                    <a:gd name="connsiteY28" fmla="*/ 812052 h 1000208"/>
                    <a:gd name="connsiteX29" fmla="*/ 766764 w 1165872"/>
                    <a:gd name="connsiteY29" fmla="*/ 731091 h 1000208"/>
                    <a:gd name="connsiteX30" fmla="*/ 764381 w 1165872"/>
                    <a:gd name="connsiteY30" fmla="*/ 804908 h 1000208"/>
                    <a:gd name="connsiteX31" fmla="*/ 733425 w 1165872"/>
                    <a:gd name="connsiteY31" fmla="*/ 819196 h 1000208"/>
                    <a:gd name="connsiteX32" fmla="*/ 700086 w 1165872"/>
                    <a:gd name="connsiteY32" fmla="*/ 862059 h 1000208"/>
                    <a:gd name="connsiteX33" fmla="*/ 652463 w 1165872"/>
                    <a:gd name="connsiteY33" fmla="*/ 890633 h 1000208"/>
                    <a:gd name="connsiteX34" fmla="*/ 726282 w 1165872"/>
                    <a:gd name="connsiteY34" fmla="*/ 983501 h 1000208"/>
                    <a:gd name="connsiteX35" fmla="*/ 659606 w 1165872"/>
                    <a:gd name="connsiteY35" fmla="*/ 931115 h 1000208"/>
                    <a:gd name="connsiteX36" fmla="*/ 609600 w 1165872"/>
                    <a:gd name="connsiteY36" fmla="*/ 926351 h 1000208"/>
                    <a:gd name="connsiteX37" fmla="*/ 571501 w 1165872"/>
                    <a:gd name="connsiteY37" fmla="*/ 933494 h 1000208"/>
                    <a:gd name="connsiteX38" fmla="*/ 554833 w 1165872"/>
                    <a:gd name="connsiteY38" fmla="*/ 1000170 h 1000208"/>
                    <a:gd name="connsiteX39" fmla="*/ 428626 w 1165872"/>
                    <a:gd name="connsiteY39" fmla="*/ 957307 h 1000208"/>
                    <a:gd name="connsiteX40" fmla="*/ 361950 w 1165872"/>
                    <a:gd name="connsiteY40" fmla="*/ 964452 h 1000208"/>
                    <a:gd name="connsiteX41" fmla="*/ 266700 w 1165872"/>
                    <a:gd name="connsiteY41" fmla="*/ 935877 h 1000208"/>
                    <a:gd name="connsiteX42" fmla="*/ 190500 w 1165872"/>
                    <a:gd name="connsiteY42" fmla="*/ 916827 h 1000208"/>
                    <a:gd name="connsiteX43" fmla="*/ 104775 w 1165872"/>
                    <a:gd name="connsiteY43" fmla="*/ 897777 h 1000208"/>
                    <a:gd name="connsiteX44" fmla="*/ 76200 w 1165872"/>
                    <a:gd name="connsiteY44" fmla="*/ 878727 h 1000208"/>
                    <a:gd name="connsiteX45" fmla="*/ 76200 w 1165872"/>
                    <a:gd name="connsiteY45" fmla="*/ 745377 h 1000208"/>
                    <a:gd name="connsiteX46" fmla="*/ 47625 w 1165872"/>
                    <a:gd name="connsiteY46" fmla="*/ 726327 h 1000208"/>
                    <a:gd name="connsiteX47" fmla="*/ 19050 w 1165872"/>
                    <a:gd name="connsiteY47" fmla="*/ 659652 h 1000208"/>
                    <a:gd name="connsiteX48" fmla="*/ 0 w 1165872"/>
                    <a:gd name="connsiteY48" fmla="*/ 602502 h 1000208"/>
                    <a:gd name="connsiteX49" fmla="*/ 9525 w 1165872"/>
                    <a:gd name="connsiteY49" fmla="*/ 459627 h 1000208"/>
                    <a:gd name="connsiteX50" fmla="*/ 28575 w 1165872"/>
                    <a:gd name="connsiteY50" fmla="*/ 431052 h 1000208"/>
                    <a:gd name="connsiteX51" fmla="*/ 85725 w 1165872"/>
                    <a:gd name="connsiteY51" fmla="*/ 383427 h 1000208"/>
                    <a:gd name="connsiteX52" fmla="*/ 104775 w 1165872"/>
                    <a:gd name="connsiteY52" fmla="*/ 354852 h 1000208"/>
                    <a:gd name="connsiteX53" fmla="*/ 133350 w 1165872"/>
                    <a:gd name="connsiteY53" fmla="*/ 335802 h 1000208"/>
                    <a:gd name="connsiteX54" fmla="*/ 142875 w 1165872"/>
                    <a:gd name="connsiteY54" fmla="*/ 297702 h 1000208"/>
                    <a:gd name="connsiteX55" fmla="*/ 171450 w 1165872"/>
                    <a:gd name="connsiteY55" fmla="*/ 288177 h 1000208"/>
                    <a:gd name="connsiteX56" fmla="*/ 200025 w 1165872"/>
                    <a:gd name="connsiteY56" fmla="*/ 269127 h 1000208"/>
                    <a:gd name="connsiteX57" fmla="*/ 199722 w 1165872"/>
                    <a:gd name="connsiteY57" fmla="*/ 74242 h 1000208"/>
                    <a:gd name="connsiteX58" fmla="*/ 200025 w 1165872"/>
                    <a:gd name="connsiteY58" fmla="*/ 78627 h 1000208"/>
                    <a:gd name="connsiteX0" fmla="*/ 200025 w 1165872"/>
                    <a:gd name="connsiteY0" fmla="*/ 78627 h 1012107"/>
                    <a:gd name="connsiteX1" fmla="*/ 228600 w 1165872"/>
                    <a:gd name="connsiteY1" fmla="*/ 192927 h 1012107"/>
                    <a:gd name="connsiteX2" fmla="*/ 259557 w 1165872"/>
                    <a:gd name="connsiteY2" fmla="*/ 235790 h 1012107"/>
                    <a:gd name="connsiteX3" fmla="*/ 261937 w 1165872"/>
                    <a:gd name="connsiteY3" fmla="*/ 166734 h 1012107"/>
                    <a:gd name="connsiteX4" fmla="*/ 333375 w 1165872"/>
                    <a:gd name="connsiteY4" fmla="*/ 195308 h 1012107"/>
                    <a:gd name="connsiteX5" fmla="*/ 409575 w 1165872"/>
                    <a:gd name="connsiteY5" fmla="*/ 183402 h 1012107"/>
                    <a:gd name="connsiteX6" fmla="*/ 476251 w 1165872"/>
                    <a:gd name="connsiteY6" fmla="*/ 204833 h 1012107"/>
                    <a:gd name="connsiteX7" fmla="*/ 535780 w 1165872"/>
                    <a:gd name="connsiteY7" fmla="*/ 46 h 1012107"/>
                    <a:gd name="connsiteX8" fmla="*/ 507206 w 1165872"/>
                    <a:gd name="connsiteY8" fmla="*/ 223883 h 1012107"/>
                    <a:gd name="connsiteX9" fmla="*/ 557212 w 1165872"/>
                    <a:gd name="connsiteY9" fmla="*/ 183401 h 1012107"/>
                    <a:gd name="connsiteX10" fmla="*/ 547687 w 1165872"/>
                    <a:gd name="connsiteY10" fmla="*/ 245316 h 1012107"/>
                    <a:gd name="connsiteX11" fmla="*/ 600076 w 1165872"/>
                    <a:gd name="connsiteY11" fmla="*/ 269127 h 1012107"/>
                    <a:gd name="connsiteX12" fmla="*/ 669131 w 1165872"/>
                    <a:gd name="connsiteY12" fmla="*/ 202452 h 1012107"/>
                    <a:gd name="connsiteX13" fmla="*/ 635794 w 1165872"/>
                    <a:gd name="connsiteY13" fmla="*/ 283416 h 1012107"/>
                    <a:gd name="connsiteX14" fmla="*/ 676276 w 1165872"/>
                    <a:gd name="connsiteY14" fmla="*/ 276272 h 1012107"/>
                    <a:gd name="connsiteX15" fmla="*/ 676275 w 1165872"/>
                    <a:gd name="connsiteY15" fmla="*/ 321516 h 1012107"/>
                    <a:gd name="connsiteX16" fmla="*/ 716755 w 1165872"/>
                    <a:gd name="connsiteY16" fmla="*/ 323897 h 1012107"/>
                    <a:gd name="connsiteX17" fmla="*/ 766763 w 1165872"/>
                    <a:gd name="connsiteY17" fmla="*/ 359615 h 1012107"/>
                    <a:gd name="connsiteX18" fmla="*/ 766762 w 1165872"/>
                    <a:gd name="connsiteY18" fmla="*/ 409621 h 1012107"/>
                    <a:gd name="connsiteX19" fmla="*/ 776288 w 1165872"/>
                    <a:gd name="connsiteY19" fmla="*/ 495346 h 1012107"/>
                    <a:gd name="connsiteX20" fmla="*/ 831057 w 1165872"/>
                    <a:gd name="connsiteY20" fmla="*/ 504871 h 1012107"/>
                    <a:gd name="connsiteX21" fmla="*/ 792956 w 1165872"/>
                    <a:gd name="connsiteY21" fmla="*/ 545352 h 1012107"/>
                    <a:gd name="connsiteX22" fmla="*/ 840581 w 1165872"/>
                    <a:gd name="connsiteY22" fmla="*/ 588214 h 1012107"/>
                    <a:gd name="connsiteX23" fmla="*/ 814388 w 1165872"/>
                    <a:gd name="connsiteY23" fmla="*/ 619171 h 1012107"/>
                    <a:gd name="connsiteX24" fmla="*/ 821531 w 1165872"/>
                    <a:gd name="connsiteY24" fmla="*/ 659652 h 1012107"/>
                    <a:gd name="connsiteX25" fmla="*/ 766761 w 1165872"/>
                    <a:gd name="connsiteY25" fmla="*/ 695371 h 1012107"/>
                    <a:gd name="connsiteX26" fmla="*/ 885827 w 1165872"/>
                    <a:gd name="connsiteY26" fmla="*/ 740616 h 1012107"/>
                    <a:gd name="connsiteX27" fmla="*/ 992984 w 1165872"/>
                    <a:gd name="connsiteY27" fmla="*/ 757284 h 1012107"/>
                    <a:gd name="connsiteX28" fmla="*/ 1157288 w 1165872"/>
                    <a:gd name="connsiteY28" fmla="*/ 812052 h 1012107"/>
                    <a:gd name="connsiteX29" fmla="*/ 766764 w 1165872"/>
                    <a:gd name="connsiteY29" fmla="*/ 731091 h 1012107"/>
                    <a:gd name="connsiteX30" fmla="*/ 764381 w 1165872"/>
                    <a:gd name="connsiteY30" fmla="*/ 804908 h 1012107"/>
                    <a:gd name="connsiteX31" fmla="*/ 733425 w 1165872"/>
                    <a:gd name="connsiteY31" fmla="*/ 819196 h 1012107"/>
                    <a:gd name="connsiteX32" fmla="*/ 700086 w 1165872"/>
                    <a:gd name="connsiteY32" fmla="*/ 862059 h 1012107"/>
                    <a:gd name="connsiteX33" fmla="*/ 652463 w 1165872"/>
                    <a:gd name="connsiteY33" fmla="*/ 890633 h 1012107"/>
                    <a:gd name="connsiteX34" fmla="*/ 726282 w 1165872"/>
                    <a:gd name="connsiteY34" fmla="*/ 983501 h 1012107"/>
                    <a:gd name="connsiteX35" fmla="*/ 659606 w 1165872"/>
                    <a:gd name="connsiteY35" fmla="*/ 931115 h 1012107"/>
                    <a:gd name="connsiteX36" fmla="*/ 609600 w 1165872"/>
                    <a:gd name="connsiteY36" fmla="*/ 926351 h 1012107"/>
                    <a:gd name="connsiteX37" fmla="*/ 571501 w 1165872"/>
                    <a:gd name="connsiteY37" fmla="*/ 933494 h 1012107"/>
                    <a:gd name="connsiteX38" fmla="*/ 561977 w 1165872"/>
                    <a:gd name="connsiteY38" fmla="*/ 1012077 h 1012107"/>
                    <a:gd name="connsiteX39" fmla="*/ 428626 w 1165872"/>
                    <a:gd name="connsiteY39" fmla="*/ 957307 h 1012107"/>
                    <a:gd name="connsiteX40" fmla="*/ 361950 w 1165872"/>
                    <a:gd name="connsiteY40" fmla="*/ 964452 h 1012107"/>
                    <a:gd name="connsiteX41" fmla="*/ 266700 w 1165872"/>
                    <a:gd name="connsiteY41" fmla="*/ 935877 h 1012107"/>
                    <a:gd name="connsiteX42" fmla="*/ 190500 w 1165872"/>
                    <a:gd name="connsiteY42" fmla="*/ 916827 h 1012107"/>
                    <a:gd name="connsiteX43" fmla="*/ 104775 w 1165872"/>
                    <a:gd name="connsiteY43" fmla="*/ 897777 h 1012107"/>
                    <a:gd name="connsiteX44" fmla="*/ 76200 w 1165872"/>
                    <a:gd name="connsiteY44" fmla="*/ 878727 h 1012107"/>
                    <a:gd name="connsiteX45" fmla="*/ 76200 w 1165872"/>
                    <a:gd name="connsiteY45" fmla="*/ 745377 h 1012107"/>
                    <a:gd name="connsiteX46" fmla="*/ 47625 w 1165872"/>
                    <a:gd name="connsiteY46" fmla="*/ 726327 h 1012107"/>
                    <a:gd name="connsiteX47" fmla="*/ 19050 w 1165872"/>
                    <a:gd name="connsiteY47" fmla="*/ 659652 h 1012107"/>
                    <a:gd name="connsiteX48" fmla="*/ 0 w 1165872"/>
                    <a:gd name="connsiteY48" fmla="*/ 602502 h 1012107"/>
                    <a:gd name="connsiteX49" fmla="*/ 9525 w 1165872"/>
                    <a:gd name="connsiteY49" fmla="*/ 459627 h 1012107"/>
                    <a:gd name="connsiteX50" fmla="*/ 28575 w 1165872"/>
                    <a:gd name="connsiteY50" fmla="*/ 431052 h 1012107"/>
                    <a:gd name="connsiteX51" fmla="*/ 85725 w 1165872"/>
                    <a:gd name="connsiteY51" fmla="*/ 383427 h 1012107"/>
                    <a:gd name="connsiteX52" fmla="*/ 104775 w 1165872"/>
                    <a:gd name="connsiteY52" fmla="*/ 354852 h 1012107"/>
                    <a:gd name="connsiteX53" fmla="*/ 133350 w 1165872"/>
                    <a:gd name="connsiteY53" fmla="*/ 335802 h 1012107"/>
                    <a:gd name="connsiteX54" fmla="*/ 142875 w 1165872"/>
                    <a:gd name="connsiteY54" fmla="*/ 297702 h 1012107"/>
                    <a:gd name="connsiteX55" fmla="*/ 171450 w 1165872"/>
                    <a:gd name="connsiteY55" fmla="*/ 288177 h 1012107"/>
                    <a:gd name="connsiteX56" fmla="*/ 200025 w 1165872"/>
                    <a:gd name="connsiteY56" fmla="*/ 269127 h 1012107"/>
                    <a:gd name="connsiteX57" fmla="*/ 199722 w 1165872"/>
                    <a:gd name="connsiteY57" fmla="*/ 74242 h 1012107"/>
                    <a:gd name="connsiteX58" fmla="*/ 200025 w 1165872"/>
                    <a:gd name="connsiteY58" fmla="*/ 78627 h 1012107"/>
                    <a:gd name="connsiteX0" fmla="*/ 200025 w 1165872"/>
                    <a:gd name="connsiteY0" fmla="*/ 78627 h 1012107"/>
                    <a:gd name="connsiteX1" fmla="*/ 228600 w 1165872"/>
                    <a:gd name="connsiteY1" fmla="*/ 192927 h 1012107"/>
                    <a:gd name="connsiteX2" fmla="*/ 259557 w 1165872"/>
                    <a:gd name="connsiteY2" fmla="*/ 235790 h 1012107"/>
                    <a:gd name="connsiteX3" fmla="*/ 261937 w 1165872"/>
                    <a:gd name="connsiteY3" fmla="*/ 166734 h 1012107"/>
                    <a:gd name="connsiteX4" fmla="*/ 333375 w 1165872"/>
                    <a:gd name="connsiteY4" fmla="*/ 195308 h 1012107"/>
                    <a:gd name="connsiteX5" fmla="*/ 409575 w 1165872"/>
                    <a:gd name="connsiteY5" fmla="*/ 183402 h 1012107"/>
                    <a:gd name="connsiteX6" fmla="*/ 476251 w 1165872"/>
                    <a:gd name="connsiteY6" fmla="*/ 204833 h 1012107"/>
                    <a:gd name="connsiteX7" fmla="*/ 535780 w 1165872"/>
                    <a:gd name="connsiteY7" fmla="*/ 46 h 1012107"/>
                    <a:gd name="connsiteX8" fmla="*/ 507206 w 1165872"/>
                    <a:gd name="connsiteY8" fmla="*/ 223883 h 1012107"/>
                    <a:gd name="connsiteX9" fmla="*/ 557212 w 1165872"/>
                    <a:gd name="connsiteY9" fmla="*/ 183401 h 1012107"/>
                    <a:gd name="connsiteX10" fmla="*/ 547687 w 1165872"/>
                    <a:gd name="connsiteY10" fmla="*/ 245316 h 1012107"/>
                    <a:gd name="connsiteX11" fmla="*/ 600076 w 1165872"/>
                    <a:gd name="connsiteY11" fmla="*/ 269127 h 1012107"/>
                    <a:gd name="connsiteX12" fmla="*/ 669131 w 1165872"/>
                    <a:gd name="connsiteY12" fmla="*/ 202452 h 1012107"/>
                    <a:gd name="connsiteX13" fmla="*/ 635794 w 1165872"/>
                    <a:gd name="connsiteY13" fmla="*/ 283416 h 1012107"/>
                    <a:gd name="connsiteX14" fmla="*/ 676276 w 1165872"/>
                    <a:gd name="connsiteY14" fmla="*/ 276272 h 1012107"/>
                    <a:gd name="connsiteX15" fmla="*/ 676275 w 1165872"/>
                    <a:gd name="connsiteY15" fmla="*/ 321516 h 1012107"/>
                    <a:gd name="connsiteX16" fmla="*/ 716755 w 1165872"/>
                    <a:gd name="connsiteY16" fmla="*/ 323897 h 1012107"/>
                    <a:gd name="connsiteX17" fmla="*/ 766763 w 1165872"/>
                    <a:gd name="connsiteY17" fmla="*/ 359615 h 1012107"/>
                    <a:gd name="connsiteX18" fmla="*/ 766762 w 1165872"/>
                    <a:gd name="connsiteY18" fmla="*/ 409621 h 1012107"/>
                    <a:gd name="connsiteX19" fmla="*/ 776288 w 1165872"/>
                    <a:gd name="connsiteY19" fmla="*/ 495346 h 1012107"/>
                    <a:gd name="connsiteX20" fmla="*/ 831057 w 1165872"/>
                    <a:gd name="connsiteY20" fmla="*/ 504871 h 1012107"/>
                    <a:gd name="connsiteX21" fmla="*/ 792956 w 1165872"/>
                    <a:gd name="connsiteY21" fmla="*/ 545352 h 1012107"/>
                    <a:gd name="connsiteX22" fmla="*/ 840581 w 1165872"/>
                    <a:gd name="connsiteY22" fmla="*/ 588214 h 1012107"/>
                    <a:gd name="connsiteX23" fmla="*/ 814388 w 1165872"/>
                    <a:gd name="connsiteY23" fmla="*/ 619171 h 1012107"/>
                    <a:gd name="connsiteX24" fmla="*/ 821531 w 1165872"/>
                    <a:gd name="connsiteY24" fmla="*/ 659652 h 1012107"/>
                    <a:gd name="connsiteX25" fmla="*/ 766761 w 1165872"/>
                    <a:gd name="connsiteY25" fmla="*/ 695371 h 1012107"/>
                    <a:gd name="connsiteX26" fmla="*/ 885827 w 1165872"/>
                    <a:gd name="connsiteY26" fmla="*/ 740616 h 1012107"/>
                    <a:gd name="connsiteX27" fmla="*/ 992984 w 1165872"/>
                    <a:gd name="connsiteY27" fmla="*/ 757284 h 1012107"/>
                    <a:gd name="connsiteX28" fmla="*/ 1157288 w 1165872"/>
                    <a:gd name="connsiteY28" fmla="*/ 812052 h 1012107"/>
                    <a:gd name="connsiteX29" fmla="*/ 766764 w 1165872"/>
                    <a:gd name="connsiteY29" fmla="*/ 731091 h 1012107"/>
                    <a:gd name="connsiteX30" fmla="*/ 764381 w 1165872"/>
                    <a:gd name="connsiteY30" fmla="*/ 804908 h 1012107"/>
                    <a:gd name="connsiteX31" fmla="*/ 733425 w 1165872"/>
                    <a:gd name="connsiteY31" fmla="*/ 819196 h 1012107"/>
                    <a:gd name="connsiteX32" fmla="*/ 700086 w 1165872"/>
                    <a:gd name="connsiteY32" fmla="*/ 862059 h 1012107"/>
                    <a:gd name="connsiteX33" fmla="*/ 652463 w 1165872"/>
                    <a:gd name="connsiteY33" fmla="*/ 890633 h 1012107"/>
                    <a:gd name="connsiteX34" fmla="*/ 726282 w 1165872"/>
                    <a:gd name="connsiteY34" fmla="*/ 983501 h 1012107"/>
                    <a:gd name="connsiteX35" fmla="*/ 659606 w 1165872"/>
                    <a:gd name="connsiteY35" fmla="*/ 931115 h 1012107"/>
                    <a:gd name="connsiteX36" fmla="*/ 609600 w 1165872"/>
                    <a:gd name="connsiteY36" fmla="*/ 926351 h 1012107"/>
                    <a:gd name="connsiteX37" fmla="*/ 571501 w 1165872"/>
                    <a:gd name="connsiteY37" fmla="*/ 933494 h 1012107"/>
                    <a:gd name="connsiteX38" fmla="*/ 561977 w 1165872"/>
                    <a:gd name="connsiteY38" fmla="*/ 1012077 h 1012107"/>
                    <a:gd name="connsiteX39" fmla="*/ 428626 w 1165872"/>
                    <a:gd name="connsiteY39" fmla="*/ 957307 h 1012107"/>
                    <a:gd name="connsiteX40" fmla="*/ 361950 w 1165872"/>
                    <a:gd name="connsiteY40" fmla="*/ 964452 h 1012107"/>
                    <a:gd name="connsiteX41" fmla="*/ 266700 w 1165872"/>
                    <a:gd name="connsiteY41" fmla="*/ 935877 h 1012107"/>
                    <a:gd name="connsiteX42" fmla="*/ 190500 w 1165872"/>
                    <a:gd name="connsiteY42" fmla="*/ 916827 h 1012107"/>
                    <a:gd name="connsiteX43" fmla="*/ 104775 w 1165872"/>
                    <a:gd name="connsiteY43" fmla="*/ 897777 h 1012107"/>
                    <a:gd name="connsiteX44" fmla="*/ 76200 w 1165872"/>
                    <a:gd name="connsiteY44" fmla="*/ 878727 h 1012107"/>
                    <a:gd name="connsiteX45" fmla="*/ 76200 w 1165872"/>
                    <a:gd name="connsiteY45" fmla="*/ 745377 h 1012107"/>
                    <a:gd name="connsiteX46" fmla="*/ 47625 w 1165872"/>
                    <a:gd name="connsiteY46" fmla="*/ 726327 h 1012107"/>
                    <a:gd name="connsiteX47" fmla="*/ 19050 w 1165872"/>
                    <a:gd name="connsiteY47" fmla="*/ 659652 h 1012107"/>
                    <a:gd name="connsiteX48" fmla="*/ 0 w 1165872"/>
                    <a:gd name="connsiteY48" fmla="*/ 602502 h 1012107"/>
                    <a:gd name="connsiteX49" fmla="*/ 9525 w 1165872"/>
                    <a:gd name="connsiteY49" fmla="*/ 459627 h 1012107"/>
                    <a:gd name="connsiteX50" fmla="*/ 28575 w 1165872"/>
                    <a:gd name="connsiteY50" fmla="*/ 431052 h 1012107"/>
                    <a:gd name="connsiteX51" fmla="*/ 85725 w 1165872"/>
                    <a:gd name="connsiteY51" fmla="*/ 383427 h 1012107"/>
                    <a:gd name="connsiteX52" fmla="*/ 104775 w 1165872"/>
                    <a:gd name="connsiteY52" fmla="*/ 354852 h 1012107"/>
                    <a:gd name="connsiteX53" fmla="*/ 133350 w 1165872"/>
                    <a:gd name="connsiteY53" fmla="*/ 335802 h 1012107"/>
                    <a:gd name="connsiteX54" fmla="*/ 142875 w 1165872"/>
                    <a:gd name="connsiteY54" fmla="*/ 297702 h 1012107"/>
                    <a:gd name="connsiteX55" fmla="*/ 171450 w 1165872"/>
                    <a:gd name="connsiteY55" fmla="*/ 288177 h 1012107"/>
                    <a:gd name="connsiteX56" fmla="*/ 200025 w 1165872"/>
                    <a:gd name="connsiteY56" fmla="*/ 269127 h 1012107"/>
                    <a:gd name="connsiteX57" fmla="*/ 199722 w 1165872"/>
                    <a:gd name="connsiteY57" fmla="*/ 74242 h 1012107"/>
                    <a:gd name="connsiteX58" fmla="*/ 200025 w 1165872"/>
                    <a:gd name="connsiteY58" fmla="*/ 78627 h 1012107"/>
                    <a:gd name="connsiteX0" fmla="*/ 200025 w 1165872"/>
                    <a:gd name="connsiteY0" fmla="*/ 78627 h 1012107"/>
                    <a:gd name="connsiteX1" fmla="*/ 228600 w 1165872"/>
                    <a:gd name="connsiteY1" fmla="*/ 192927 h 1012107"/>
                    <a:gd name="connsiteX2" fmla="*/ 259557 w 1165872"/>
                    <a:gd name="connsiteY2" fmla="*/ 235790 h 1012107"/>
                    <a:gd name="connsiteX3" fmla="*/ 261937 w 1165872"/>
                    <a:gd name="connsiteY3" fmla="*/ 166734 h 1012107"/>
                    <a:gd name="connsiteX4" fmla="*/ 333375 w 1165872"/>
                    <a:gd name="connsiteY4" fmla="*/ 195308 h 1012107"/>
                    <a:gd name="connsiteX5" fmla="*/ 409575 w 1165872"/>
                    <a:gd name="connsiteY5" fmla="*/ 183402 h 1012107"/>
                    <a:gd name="connsiteX6" fmla="*/ 476251 w 1165872"/>
                    <a:gd name="connsiteY6" fmla="*/ 204833 h 1012107"/>
                    <a:gd name="connsiteX7" fmla="*/ 535780 w 1165872"/>
                    <a:gd name="connsiteY7" fmla="*/ 46 h 1012107"/>
                    <a:gd name="connsiteX8" fmla="*/ 507206 w 1165872"/>
                    <a:gd name="connsiteY8" fmla="*/ 223883 h 1012107"/>
                    <a:gd name="connsiteX9" fmla="*/ 557212 w 1165872"/>
                    <a:gd name="connsiteY9" fmla="*/ 183401 h 1012107"/>
                    <a:gd name="connsiteX10" fmla="*/ 547687 w 1165872"/>
                    <a:gd name="connsiteY10" fmla="*/ 245316 h 1012107"/>
                    <a:gd name="connsiteX11" fmla="*/ 600076 w 1165872"/>
                    <a:gd name="connsiteY11" fmla="*/ 269127 h 1012107"/>
                    <a:gd name="connsiteX12" fmla="*/ 669131 w 1165872"/>
                    <a:gd name="connsiteY12" fmla="*/ 202452 h 1012107"/>
                    <a:gd name="connsiteX13" fmla="*/ 635794 w 1165872"/>
                    <a:gd name="connsiteY13" fmla="*/ 283416 h 1012107"/>
                    <a:gd name="connsiteX14" fmla="*/ 676276 w 1165872"/>
                    <a:gd name="connsiteY14" fmla="*/ 276272 h 1012107"/>
                    <a:gd name="connsiteX15" fmla="*/ 676275 w 1165872"/>
                    <a:gd name="connsiteY15" fmla="*/ 321516 h 1012107"/>
                    <a:gd name="connsiteX16" fmla="*/ 716755 w 1165872"/>
                    <a:gd name="connsiteY16" fmla="*/ 323897 h 1012107"/>
                    <a:gd name="connsiteX17" fmla="*/ 766763 w 1165872"/>
                    <a:gd name="connsiteY17" fmla="*/ 359615 h 1012107"/>
                    <a:gd name="connsiteX18" fmla="*/ 766762 w 1165872"/>
                    <a:gd name="connsiteY18" fmla="*/ 409621 h 1012107"/>
                    <a:gd name="connsiteX19" fmla="*/ 776288 w 1165872"/>
                    <a:gd name="connsiteY19" fmla="*/ 495346 h 1012107"/>
                    <a:gd name="connsiteX20" fmla="*/ 831057 w 1165872"/>
                    <a:gd name="connsiteY20" fmla="*/ 504871 h 1012107"/>
                    <a:gd name="connsiteX21" fmla="*/ 792956 w 1165872"/>
                    <a:gd name="connsiteY21" fmla="*/ 545352 h 1012107"/>
                    <a:gd name="connsiteX22" fmla="*/ 840581 w 1165872"/>
                    <a:gd name="connsiteY22" fmla="*/ 588214 h 1012107"/>
                    <a:gd name="connsiteX23" fmla="*/ 814388 w 1165872"/>
                    <a:gd name="connsiteY23" fmla="*/ 619171 h 1012107"/>
                    <a:gd name="connsiteX24" fmla="*/ 821531 w 1165872"/>
                    <a:gd name="connsiteY24" fmla="*/ 659652 h 1012107"/>
                    <a:gd name="connsiteX25" fmla="*/ 766761 w 1165872"/>
                    <a:gd name="connsiteY25" fmla="*/ 695371 h 1012107"/>
                    <a:gd name="connsiteX26" fmla="*/ 885827 w 1165872"/>
                    <a:gd name="connsiteY26" fmla="*/ 740616 h 1012107"/>
                    <a:gd name="connsiteX27" fmla="*/ 992984 w 1165872"/>
                    <a:gd name="connsiteY27" fmla="*/ 757284 h 1012107"/>
                    <a:gd name="connsiteX28" fmla="*/ 1157288 w 1165872"/>
                    <a:gd name="connsiteY28" fmla="*/ 812052 h 1012107"/>
                    <a:gd name="connsiteX29" fmla="*/ 766764 w 1165872"/>
                    <a:gd name="connsiteY29" fmla="*/ 731091 h 1012107"/>
                    <a:gd name="connsiteX30" fmla="*/ 764381 w 1165872"/>
                    <a:gd name="connsiteY30" fmla="*/ 804908 h 1012107"/>
                    <a:gd name="connsiteX31" fmla="*/ 733425 w 1165872"/>
                    <a:gd name="connsiteY31" fmla="*/ 819196 h 1012107"/>
                    <a:gd name="connsiteX32" fmla="*/ 700086 w 1165872"/>
                    <a:gd name="connsiteY32" fmla="*/ 862059 h 1012107"/>
                    <a:gd name="connsiteX33" fmla="*/ 652463 w 1165872"/>
                    <a:gd name="connsiteY33" fmla="*/ 890633 h 1012107"/>
                    <a:gd name="connsiteX34" fmla="*/ 726282 w 1165872"/>
                    <a:gd name="connsiteY34" fmla="*/ 983501 h 1012107"/>
                    <a:gd name="connsiteX35" fmla="*/ 659606 w 1165872"/>
                    <a:gd name="connsiteY35" fmla="*/ 931115 h 1012107"/>
                    <a:gd name="connsiteX36" fmla="*/ 609600 w 1165872"/>
                    <a:gd name="connsiteY36" fmla="*/ 926351 h 1012107"/>
                    <a:gd name="connsiteX37" fmla="*/ 571501 w 1165872"/>
                    <a:gd name="connsiteY37" fmla="*/ 933494 h 1012107"/>
                    <a:gd name="connsiteX38" fmla="*/ 561977 w 1165872"/>
                    <a:gd name="connsiteY38" fmla="*/ 1012077 h 1012107"/>
                    <a:gd name="connsiteX39" fmla="*/ 428626 w 1165872"/>
                    <a:gd name="connsiteY39" fmla="*/ 957307 h 1012107"/>
                    <a:gd name="connsiteX40" fmla="*/ 361950 w 1165872"/>
                    <a:gd name="connsiteY40" fmla="*/ 964452 h 1012107"/>
                    <a:gd name="connsiteX41" fmla="*/ 266700 w 1165872"/>
                    <a:gd name="connsiteY41" fmla="*/ 935877 h 1012107"/>
                    <a:gd name="connsiteX42" fmla="*/ 190500 w 1165872"/>
                    <a:gd name="connsiteY42" fmla="*/ 916827 h 1012107"/>
                    <a:gd name="connsiteX43" fmla="*/ 104775 w 1165872"/>
                    <a:gd name="connsiteY43" fmla="*/ 897777 h 1012107"/>
                    <a:gd name="connsiteX44" fmla="*/ 76200 w 1165872"/>
                    <a:gd name="connsiteY44" fmla="*/ 878727 h 1012107"/>
                    <a:gd name="connsiteX45" fmla="*/ 76200 w 1165872"/>
                    <a:gd name="connsiteY45" fmla="*/ 745377 h 1012107"/>
                    <a:gd name="connsiteX46" fmla="*/ 47625 w 1165872"/>
                    <a:gd name="connsiteY46" fmla="*/ 726327 h 1012107"/>
                    <a:gd name="connsiteX47" fmla="*/ 19050 w 1165872"/>
                    <a:gd name="connsiteY47" fmla="*/ 659652 h 1012107"/>
                    <a:gd name="connsiteX48" fmla="*/ 0 w 1165872"/>
                    <a:gd name="connsiteY48" fmla="*/ 602502 h 1012107"/>
                    <a:gd name="connsiteX49" fmla="*/ 9525 w 1165872"/>
                    <a:gd name="connsiteY49" fmla="*/ 459627 h 1012107"/>
                    <a:gd name="connsiteX50" fmla="*/ 28575 w 1165872"/>
                    <a:gd name="connsiteY50" fmla="*/ 431052 h 1012107"/>
                    <a:gd name="connsiteX51" fmla="*/ 85725 w 1165872"/>
                    <a:gd name="connsiteY51" fmla="*/ 383427 h 1012107"/>
                    <a:gd name="connsiteX52" fmla="*/ 104775 w 1165872"/>
                    <a:gd name="connsiteY52" fmla="*/ 354852 h 1012107"/>
                    <a:gd name="connsiteX53" fmla="*/ 133350 w 1165872"/>
                    <a:gd name="connsiteY53" fmla="*/ 335802 h 1012107"/>
                    <a:gd name="connsiteX54" fmla="*/ 142875 w 1165872"/>
                    <a:gd name="connsiteY54" fmla="*/ 297702 h 1012107"/>
                    <a:gd name="connsiteX55" fmla="*/ 171450 w 1165872"/>
                    <a:gd name="connsiteY55" fmla="*/ 288177 h 1012107"/>
                    <a:gd name="connsiteX56" fmla="*/ 200025 w 1165872"/>
                    <a:gd name="connsiteY56" fmla="*/ 269127 h 1012107"/>
                    <a:gd name="connsiteX57" fmla="*/ 199722 w 1165872"/>
                    <a:gd name="connsiteY57" fmla="*/ 74242 h 1012107"/>
                    <a:gd name="connsiteX58" fmla="*/ 200025 w 1165872"/>
                    <a:gd name="connsiteY58" fmla="*/ 78627 h 1012107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61977 w 1165872"/>
                    <a:gd name="connsiteY38" fmla="*/ 1012077 h 1012110"/>
                    <a:gd name="connsiteX39" fmla="*/ 492919 w 1165872"/>
                    <a:gd name="connsiteY39" fmla="*/ 962069 h 1012110"/>
                    <a:gd name="connsiteX40" fmla="*/ 361950 w 1165872"/>
                    <a:gd name="connsiteY40" fmla="*/ 964452 h 1012110"/>
                    <a:gd name="connsiteX41" fmla="*/ 266700 w 1165872"/>
                    <a:gd name="connsiteY41" fmla="*/ 935877 h 1012110"/>
                    <a:gd name="connsiteX42" fmla="*/ 190500 w 1165872"/>
                    <a:gd name="connsiteY42" fmla="*/ 916827 h 1012110"/>
                    <a:gd name="connsiteX43" fmla="*/ 104775 w 1165872"/>
                    <a:gd name="connsiteY43" fmla="*/ 897777 h 1012110"/>
                    <a:gd name="connsiteX44" fmla="*/ 76200 w 1165872"/>
                    <a:gd name="connsiteY44" fmla="*/ 878727 h 1012110"/>
                    <a:gd name="connsiteX45" fmla="*/ 76200 w 1165872"/>
                    <a:gd name="connsiteY45" fmla="*/ 745377 h 1012110"/>
                    <a:gd name="connsiteX46" fmla="*/ 47625 w 1165872"/>
                    <a:gd name="connsiteY46" fmla="*/ 726327 h 1012110"/>
                    <a:gd name="connsiteX47" fmla="*/ 19050 w 1165872"/>
                    <a:gd name="connsiteY47" fmla="*/ 659652 h 1012110"/>
                    <a:gd name="connsiteX48" fmla="*/ 0 w 1165872"/>
                    <a:gd name="connsiteY48" fmla="*/ 602502 h 1012110"/>
                    <a:gd name="connsiteX49" fmla="*/ 9525 w 1165872"/>
                    <a:gd name="connsiteY49" fmla="*/ 459627 h 1012110"/>
                    <a:gd name="connsiteX50" fmla="*/ 28575 w 1165872"/>
                    <a:gd name="connsiteY50" fmla="*/ 431052 h 1012110"/>
                    <a:gd name="connsiteX51" fmla="*/ 85725 w 1165872"/>
                    <a:gd name="connsiteY51" fmla="*/ 383427 h 1012110"/>
                    <a:gd name="connsiteX52" fmla="*/ 104775 w 1165872"/>
                    <a:gd name="connsiteY52" fmla="*/ 354852 h 1012110"/>
                    <a:gd name="connsiteX53" fmla="*/ 133350 w 1165872"/>
                    <a:gd name="connsiteY53" fmla="*/ 335802 h 1012110"/>
                    <a:gd name="connsiteX54" fmla="*/ 142875 w 1165872"/>
                    <a:gd name="connsiteY54" fmla="*/ 297702 h 1012110"/>
                    <a:gd name="connsiteX55" fmla="*/ 171450 w 1165872"/>
                    <a:gd name="connsiteY55" fmla="*/ 288177 h 1012110"/>
                    <a:gd name="connsiteX56" fmla="*/ 200025 w 1165872"/>
                    <a:gd name="connsiteY56" fmla="*/ 269127 h 1012110"/>
                    <a:gd name="connsiteX57" fmla="*/ 199722 w 1165872"/>
                    <a:gd name="connsiteY57" fmla="*/ 74242 h 1012110"/>
                    <a:gd name="connsiteX58" fmla="*/ 200025 w 1165872"/>
                    <a:gd name="connsiteY58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2451 w 1165872"/>
                    <a:gd name="connsiteY38" fmla="*/ 966830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361950 w 1165872"/>
                    <a:gd name="connsiteY41" fmla="*/ 964452 h 1012110"/>
                    <a:gd name="connsiteX42" fmla="*/ 266700 w 1165872"/>
                    <a:gd name="connsiteY42" fmla="*/ 935877 h 1012110"/>
                    <a:gd name="connsiteX43" fmla="*/ 190500 w 1165872"/>
                    <a:gd name="connsiteY43" fmla="*/ 916827 h 1012110"/>
                    <a:gd name="connsiteX44" fmla="*/ 104775 w 1165872"/>
                    <a:gd name="connsiteY44" fmla="*/ 897777 h 1012110"/>
                    <a:gd name="connsiteX45" fmla="*/ 76200 w 1165872"/>
                    <a:gd name="connsiteY45" fmla="*/ 878727 h 1012110"/>
                    <a:gd name="connsiteX46" fmla="*/ 76200 w 1165872"/>
                    <a:gd name="connsiteY46" fmla="*/ 745377 h 1012110"/>
                    <a:gd name="connsiteX47" fmla="*/ 47625 w 1165872"/>
                    <a:gd name="connsiteY47" fmla="*/ 726327 h 1012110"/>
                    <a:gd name="connsiteX48" fmla="*/ 19050 w 1165872"/>
                    <a:gd name="connsiteY48" fmla="*/ 659652 h 1012110"/>
                    <a:gd name="connsiteX49" fmla="*/ 0 w 1165872"/>
                    <a:gd name="connsiteY49" fmla="*/ 602502 h 1012110"/>
                    <a:gd name="connsiteX50" fmla="*/ 9525 w 1165872"/>
                    <a:gd name="connsiteY50" fmla="*/ 459627 h 1012110"/>
                    <a:gd name="connsiteX51" fmla="*/ 28575 w 1165872"/>
                    <a:gd name="connsiteY51" fmla="*/ 431052 h 1012110"/>
                    <a:gd name="connsiteX52" fmla="*/ 85725 w 1165872"/>
                    <a:gd name="connsiteY52" fmla="*/ 383427 h 1012110"/>
                    <a:gd name="connsiteX53" fmla="*/ 104775 w 1165872"/>
                    <a:gd name="connsiteY53" fmla="*/ 354852 h 1012110"/>
                    <a:gd name="connsiteX54" fmla="*/ 133350 w 1165872"/>
                    <a:gd name="connsiteY54" fmla="*/ 335802 h 1012110"/>
                    <a:gd name="connsiteX55" fmla="*/ 142875 w 1165872"/>
                    <a:gd name="connsiteY55" fmla="*/ 297702 h 1012110"/>
                    <a:gd name="connsiteX56" fmla="*/ 171450 w 1165872"/>
                    <a:gd name="connsiteY56" fmla="*/ 288177 h 1012110"/>
                    <a:gd name="connsiteX57" fmla="*/ 200025 w 1165872"/>
                    <a:gd name="connsiteY57" fmla="*/ 269127 h 1012110"/>
                    <a:gd name="connsiteX58" fmla="*/ 199722 w 1165872"/>
                    <a:gd name="connsiteY58" fmla="*/ 74242 h 1012110"/>
                    <a:gd name="connsiteX59" fmla="*/ 200025 w 1165872"/>
                    <a:gd name="connsiteY59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361950 w 1165872"/>
                    <a:gd name="connsiteY41" fmla="*/ 964452 h 1012110"/>
                    <a:gd name="connsiteX42" fmla="*/ 266700 w 1165872"/>
                    <a:gd name="connsiteY42" fmla="*/ 935877 h 1012110"/>
                    <a:gd name="connsiteX43" fmla="*/ 190500 w 1165872"/>
                    <a:gd name="connsiteY43" fmla="*/ 916827 h 1012110"/>
                    <a:gd name="connsiteX44" fmla="*/ 104775 w 1165872"/>
                    <a:gd name="connsiteY44" fmla="*/ 897777 h 1012110"/>
                    <a:gd name="connsiteX45" fmla="*/ 76200 w 1165872"/>
                    <a:gd name="connsiteY45" fmla="*/ 878727 h 1012110"/>
                    <a:gd name="connsiteX46" fmla="*/ 76200 w 1165872"/>
                    <a:gd name="connsiteY46" fmla="*/ 745377 h 1012110"/>
                    <a:gd name="connsiteX47" fmla="*/ 47625 w 1165872"/>
                    <a:gd name="connsiteY47" fmla="*/ 726327 h 1012110"/>
                    <a:gd name="connsiteX48" fmla="*/ 19050 w 1165872"/>
                    <a:gd name="connsiteY48" fmla="*/ 659652 h 1012110"/>
                    <a:gd name="connsiteX49" fmla="*/ 0 w 1165872"/>
                    <a:gd name="connsiteY49" fmla="*/ 602502 h 1012110"/>
                    <a:gd name="connsiteX50" fmla="*/ 9525 w 1165872"/>
                    <a:gd name="connsiteY50" fmla="*/ 459627 h 1012110"/>
                    <a:gd name="connsiteX51" fmla="*/ 28575 w 1165872"/>
                    <a:gd name="connsiteY51" fmla="*/ 431052 h 1012110"/>
                    <a:gd name="connsiteX52" fmla="*/ 85725 w 1165872"/>
                    <a:gd name="connsiteY52" fmla="*/ 383427 h 1012110"/>
                    <a:gd name="connsiteX53" fmla="*/ 104775 w 1165872"/>
                    <a:gd name="connsiteY53" fmla="*/ 354852 h 1012110"/>
                    <a:gd name="connsiteX54" fmla="*/ 133350 w 1165872"/>
                    <a:gd name="connsiteY54" fmla="*/ 335802 h 1012110"/>
                    <a:gd name="connsiteX55" fmla="*/ 142875 w 1165872"/>
                    <a:gd name="connsiteY55" fmla="*/ 297702 h 1012110"/>
                    <a:gd name="connsiteX56" fmla="*/ 171450 w 1165872"/>
                    <a:gd name="connsiteY56" fmla="*/ 288177 h 1012110"/>
                    <a:gd name="connsiteX57" fmla="*/ 200025 w 1165872"/>
                    <a:gd name="connsiteY57" fmla="*/ 269127 h 1012110"/>
                    <a:gd name="connsiteX58" fmla="*/ 199722 w 1165872"/>
                    <a:gd name="connsiteY58" fmla="*/ 74242 h 1012110"/>
                    <a:gd name="connsiteX59" fmla="*/ 200025 w 1165872"/>
                    <a:gd name="connsiteY59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14339 w 1165872"/>
                    <a:gd name="connsiteY41" fmla="*/ 966830 h 1012110"/>
                    <a:gd name="connsiteX42" fmla="*/ 361950 w 1165872"/>
                    <a:gd name="connsiteY42" fmla="*/ 9644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33389 w 1165872"/>
                    <a:gd name="connsiteY41" fmla="*/ 1002549 h 1012110"/>
                    <a:gd name="connsiteX42" fmla="*/ 361950 w 1165872"/>
                    <a:gd name="connsiteY42" fmla="*/ 9644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33389 w 1165872"/>
                    <a:gd name="connsiteY41" fmla="*/ 1002549 h 1012110"/>
                    <a:gd name="connsiteX42" fmla="*/ 361950 w 1165872"/>
                    <a:gd name="connsiteY42" fmla="*/ 9644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33389 w 1165872"/>
                    <a:gd name="connsiteY41" fmla="*/ 1002549 h 1012110"/>
                    <a:gd name="connsiteX42" fmla="*/ 419100 w 1165872"/>
                    <a:gd name="connsiteY42" fmla="*/ 8882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7725"/>
                    <a:gd name="connsiteX1" fmla="*/ 228600 w 1165872"/>
                    <a:gd name="connsiteY1" fmla="*/ 192927 h 1017725"/>
                    <a:gd name="connsiteX2" fmla="*/ 259557 w 1165872"/>
                    <a:gd name="connsiteY2" fmla="*/ 235790 h 1017725"/>
                    <a:gd name="connsiteX3" fmla="*/ 261937 w 1165872"/>
                    <a:gd name="connsiteY3" fmla="*/ 166734 h 1017725"/>
                    <a:gd name="connsiteX4" fmla="*/ 333375 w 1165872"/>
                    <a:gd name="connsiteY4" fmla="*/ 195308 h 1017725"/>
                    <a:gd name="connsiteX5" fmla="*/ 409575 w 1165872"/>
                    <a:gd name="connsiteY5" fmla="*/ 183402 h 1017725"/>
                    <a:gd name="connsiteX6" fmla="*/ 476251 w 1165872"/>
                    <a:gd name="connsiteY6" fmla="*/ 204833 h 1017725"/>
                    <a:gd name="connsiteX7" fmla="*/ 535780 w 1165872"/>
                    <a:gd name="connsiteY7" fmla="*/ 46 h 1017725"/>
                    <a:gd name="connsiteX8" fmla="*/ 507206 w 1165872"/>
                    <a:gd name="connsiteY8" fmla="*/ 223883 h 1017725"/>
                    <a:gd name="connsiteX9" fmla="*/ 557212 w 1165872"/>
                    <a:gd name="connsiteY9" fmla="*/ 183401 h 1017725"/>
                    <a:gd name="connsiteX10" fmla="*/ 547687 w 1165872"/>
                    <a:gd name="connsiteY10" fmla="*/ 245316 h 1017725"/>
                    <a:gd name="connsiteX11" fmla="*/ 600076 w 1165872"/>
                    <a:gd name="connsiteY11" fmla="*/ 269127 h 1017725"/>
                    <a:gd name="connsiteX12" fmla="*/ 669131 w 1165872"/>
                    <a:gd name="connsiteY12" fmla="*/ 202452 h 1017725"/>
                    <a:gd name="connsiteX13" fmla="*/ 635794 w 1165872"/>
                    <a:gd name="connsiteY13" fmla="*/ 283416 h 1017725"/>
                    <a:gd name="connsiteX14" fmla="*/ 676276 w 1165872"/>
                    <a:gd name="connsiteY14" fmla="*/ 276272 h 1017725"/>
                    <a:gd name="connsiteX15" fmla="*/ 676275 w 1165872"/>
                    <a:gd name="connsiteY15" fmla="*/ 321516 h 1017725"/>
                    <a:gd name="connsiteX16" fmla="*/ 716755 w 1165872"/>
                    <a:gd name="connsiteY16" fmla="*/ 323897 h 1017725"/>
                    <a:gd name="connsiteX17" fmla="*/ 766763 w 1165872"/>
                    <a:gd name="connsiteY17" fmla="*/ 359615 h 1017725"/>
                    <a:gd name="connsiteX18" fmla="*/ 766762 w 1165872"/>
                    <a:gd name="connsiteY18" fmla="*/ 409621 h 1017725"/>
                    <a:gd name="connsiteX19" fmla="*/ 776288 w 1165872"/>
                    <a:gd name="connsiteY19" fmla="*/ 495346 h 1017725"/>
                    <a:gd name="connsiteX20" fmla="*/ 831057 w 1165872"/>
                    <a:gd name="connsiteY20" fmla="*/ 504871 h 1017725"/>
                    <a:gd name="connsiteX21" fmla="*/ 792956 w 1165872"/>
                    <a:gd name="connsiteY21" fmla="*/ 545352 h 1017725"/>
                    <a:gd name="connsiteX22" fmla="*/ 840581 w 1165872"/>
                    <a:gd name="connsiteY22" fmla="*/ 588214 h 1017725"/>
                    <a:gd name="connsiteX23" fmla="*/ 814388 w 1165872"/>
                    <a:gd name="connsiteY23" fmla="*/ 619171 h 1017725"/>
                    <a:gd name="connsiteX24" fmla="*/ 821531 w 1165872"/>
                    <a:gd name="connsiteY24" fmla="*/ 659652 h 1017725"/>
                    <a:gd name="connsiteX25" fmla="*/ 766761 w 1165872"/>
                    <a:gd name="connsiteY25" fmla="*/ 695371 h 1017725"/>
                    <a:gd name="connsiteX26" fmla="*/ 885827 w 1165872"/>
                    <a:gd name="connsiteY26" fmla="*/ 740616 h 1017725"/>
                    <a:gd name="connsiteX27" fmla="*/ 992984 w 1165872"/>
                    <a:gd name="connsiteY27" fmla="*/ 757284 h 1017725"/>
                    <a:gd name="connsiteX28" fmla="*/ 1157288 w 1165872"/>
                    <a:gd name="connsiteY28" fmla="*/ 812052 h 1017725"/>
                    <a:gd name="connsiteX29" fmla="*/ 766764 w 1165872"/>
                    <a:gd name="connsiteY29" fmla="*/ 731091 h 1017725"/>
                    <a:gd name="connsiteX30" fmla="*/ 764381 w 1165872"/>
                    <a:gd name="connsiteY30" fmla="*/ 804908 h 1017725"/>
                    <a:gd name="connsiteX31" fmla="*/ 733425 w 1165872"/>
                    <a:gd name="connsiteY31" fmla="*/ 819196 h 1017725"/>
                    <a:gd name="connsiteX32" fmla="*/ 700086 w 1165872"/>
                    <a:gd name="connsiteY32" fmla="*/ 862059 h 1017725"/>
                    <a:gd name="connsiteX33" fmla="*/ 652463 w 1165872"/>
                    <a:gd name="connsiteY33" fmla="*/ 890633 h 1017725"/>
                    <a:gd name="connsiteX34" fmla="*/ 726282 w 1165872"/>
                    <a:gd name="connsiteY34" fmla="*/ 983501 h 1017725"/>
                    <a:gd name="connsiteX35" fmla="*/ 659606 w 1165872"/>
                    <a:gd name="connsiteY35" fmla="*/ 931115 h 1017725"/>
                    <a:gd name="connsiteX36" fmla="*/ 609600 w 1165872"/>
                    <a:gd name="connsiteY36" fmla="*/ 926351 h 1017725"/>
                    <a:gd name="connsiteX37" fmla="*/ 571501 w 1165872"/>
                    <a:gd name="connsiteY37" fmla="*/ 933494 h 1017725"/>
                    <a:gd name="connsiteX38" fmla="*/ 550070 w 1165872"/>
                    <a:gd name="connsiteY38" fmla="*/ 954924 h 1017725"/>
                    <a:gd name="connsiteX39" fmla="*/ 561977 w 1165872"/>
                    <a:gd name="connsiteY39" fmla="*/ 1012077 h 1017725"/>
                    <a:gd name="connsiteX40" fmla="*/ 492919 w 1165872"/>
                    <a:gd name="connsiteY40" fmla="*/ 962069 h 1017725"/>
                    <a:gd name="connsiteX41" fmla="*/ 433389 w 1165872"/>
                    <a:gd name="connsiteY41" fmla="*/ 1002549 h 1017725"/>
                    <a:gd name="connsiteX42" fmla="*/ 364331 w 1165872"/>
                    <a:gd name="connsiteY42" fmla="*/ 1016840 h 1017725"/>
                    <a:gd name="connsiteX43" fmla="*/ 266700 w 1165872"/>
                    <a:gd name="connsiteY43" fmla="*/ 935877 h 1017725"/>
                    <a:gd name="connsiteX44" fmla="*/ 190500 w 1165872"/>
                    <a:gd name="connsiteY44" fmla="*/ 916827 h 1017725"/>
                    <a:gd name="connsiteX45" fmla="*/ 104775 w 1165872"/>
                    <a:gd name="connsiteY45" fmla="*/ 897777 h 1017725"/>
                    <a:gd name="connsiteX46" fmla="*/ 76200 w 1165872"/>
                    <a:gd name="connsiteY46" fmla="*/ 878727 h 1017725"/>
                    <a:gd name="connsiteX47" fmla="*/ 76200 w 1165872"/>
                    <a:gd name="connsiteY47" fmla="*/ 745377 h 1017725"/>
                    <a:gd name="connsiteX48" fmla="*/ 47625 w 1165872"/>
                    <a:gd name="connsiteY48" fmla="*/ 726327 h 1017725"/>
                    <a:gd name="connsiteX49" fmla="*/ 19050 w 1165872"/>
                    <a:gd name="connsiteY49" fmla="*/ 659652 h 1017725"/>
                    <a:gd name="connsiteX50" fmla="*/ 0 w 1165872"/>
                    <a:gd name="connsiteY50" fmla="*/ 602502 h 1017725"/>
                    <a:gd name="connsiteX51" fmla="*/ 9525 w 1165872"/>
                    <a:gd name="connsiteY51" fmla="*/ 459627 h 1017725"/>
                    <a:gd name="connsiteX52" fmla="*/ 28575 w 1165872"/>
                    <a:gd name="connsiteY52" fmla="*/ 431052 h 1017725"/>
                    <a:gd name="connsiteX53" fmla="*/ 85725 w 1165872"/>
                    <a:gd name="connsiteY53" fmla="*/ 383427 h 1017725"/>
                    <a:gd name="connsiteX54" fmla="*/ 104775 w 1165872"/>
                    <a:gd name="connsiteY54" fmla="*/ 354852 h 1017725"/>
                    <a:gd name="connsiteX55" fmla="*/ 133350 w 1165872"/>
                    <a:gd name="connsiteY55" fmla="*/ 335802 h 1017725"/>
                    <a:gd name="connsiteX56" fmla="*/ 142875 w 1165872"/>
                    <a:gd name="connsiteY56" fmla="*/ 297702 h 1017725"/>
                    <a:gd name="connsiteX57" fmla="*/ 171450 w 1165872"/>
                    <a:gd name="connsiteY57" fmla="*/ 288177 h 1017725"/>
                    <a:gd name="connsiteX58" fmla="*/ 200025 w 1165872"/>
                    <a:gd name="connsiteY58" fmla="*/ 269127 h 1017725"/>
                    <a:gd name="connsiteX59" fmla="*/ 199722 w 1165872"/>
                    <a:gd name="connsiteY59" fmla="*/ 74242 h 1017725"/>
                    <a:gd name="connsiteX60" fmla="*/ 200025 w 1165872"/>
                    <a:gd name="connsiteY60" fmla="*/ 78627 h 1017725"/>
                    <a:gd name="connsiteX0" fmla="*/ 200025 w 1165872"/>
                    <a:gd name="connsiteY0" fmla="*/ 78627 h 1020722"/>
                    <a:gd name="connsiteX1" fmla="*/ 228600 w 1165872"/>
                    <a:gd name="connsiteY1" fmla="*/ 192927 h 1020722"/>
                    <a:gd name="connsiteX2" fmla="*/ 259557 w 1165872"/>
                    <a:gd name="connsiteY2" fmla="*/ 235790 h 1020722"/>
                    <a:gd name="connsiteX3" fmla="*/ 261937 w 1165872"/>
                    <a:gd name="connsiteY3" fmla="*/ 166734 h 1020722"/>
                    <a:gd name="connsiteX4" fmla="*/ 333375 w 1165872"/>
                    <a:gd name="connsiteY4" fmla="*/ 195308 h 1020722"/>
                    <a:gd name="connsiteX5" fmla="*/ 409575 w 1165872"/>
                    <a:gd name="connsiteY5" fmla="*/ 183402 h 1020722"/>
                    <a:gd name="connsiteX6" fmla="*/ 476251 w 1165872"/>
                    <a:gd name="connsiteY6" fmla="*/ 204833 h 1020722"/>
                    <a:gd name="connsiteX7" fmla="*/ 535780 w 1165872"/>
                    <a:gd name="connsiteY7" fmla="*/ 46 h 1020722"/>
                    <a:gd name="connsiteX8" fmla="*/ 507206 w 1165872"/>
                    <a:gd name="connsiteY8" fmla="*/ 223883 h 1020722"/>
                    <a:gd name="connsiteX9" fmla="*/ 557212 w 1165872"/>
                    <a:gd name="connsiteY9" fmla="*/ 183401 h 1020722"/>
                    <a:gd name="connsiteX10" fmla="*/ 547687 w 1165872"/>
                    <a:gd name="connsiteY10" fmla="*/ 245316 h 1020722"/>
                    <a:gd name="connsiteX11" fmla="*/ 600076 w 1165872"/>
                    <a:gd name="connsiteY11" fmla="*/ 269127 h 1020722"/>
                    <a:gd name="connsiteX12" fmla="*/ 669131 w 1165872"/>
                    <a:gd name="connsiteY12" fmla="*/ 202452 h 1020722"/>
                    <a:gd name="connsiteX13" fmla="*/ 635794 w 1165872"/>
                    <a:gd name="connsiteY13" fmla="*/ 283416 h 1020722"/>
                    <a:gd name="connsiteX14" fmla="*/ 676276 w 1165872"/>
                    <a:gd name="connsiteY14" fmla="*/ 276272 h 1020722"/>
                    <a:gd name="connsiteX15" fmla="*/ 676275 w 1165872"/>
                    <a:gd name="connsiteY15" fmla="*/ 321516 h 1020722"/>
                    <a:gd name="connsiteX16" fmla="*/ 716755 w 1165872"/>
                    <a:gd name="connsiteY16" fmla="*/ 323897 h 1020722"/>
                    <a:gd name="connsiteX17" fmla="*/ 766763 w 1165872"/>
                    <a:gd name="connsiteY17" fmla="*/ 359615 h 1020722"/>
                    <a:gd name="connsiteX18" fmla="*/ 766762 w 1165872"/>
                    <a:gd name="connsiteY18" fmla="*/ 409621 h 1020722"/>
                    <a:gd name="connsiteX19" fmla="*/ 776288 w 1165872"/>
                    <a:gd name="connsiteY19" fmla="*/ 495346 h 1020722"/>
                    <a:gd name="connsiteX20" fmla="*/ 831057 w 1165872"/>
                    <a:gd name="connsiteY20" fmla="*/ 504871 h 1020722"/>
                    <a:gd name="connsiteX21" fmla="*/ 792956 w 1165872"/>
                    <a:gd name="connsiteY21" fmla="*/ 545352 h 1020722"/>
                    <a:gd name="connsiteX22" fmla="*/ 840581 w 1165872"/>
                    <a:gd name="connsiteY22" fmla="*/ 588214 h 1020722"/>
                    <a:gd name="connsiteX23" fmla="*/ 814388 w 1165872"/>
                    <a:gd name="connsiteY23" fmla="*/ 619171 h 1020722"/>
                    <a:gd name="connsiteX24" fmla="*/ 821531 w 1165872"/>
                    <a:gd name="connsiteY24" fmla="*/ 659652 h 1020722"/>
                    <a:gd name="connsiteX25" fmla="*/ 766761 w 1165872"/>
                    <a:gd name="connsiteY25" fmla="*/ 695371 h 1020722"/>
                    <a:gd name="connsiteX26" fmla="*/ 885827 w 1165872"/>
                    <a:gd name="connsiteY26" fmla="*/ 740616 h 1020722"/>
                    <a:gd name="connsiteX27" fmla="*/ 992984 w 1165872"/>
                    <a:gd name="connsiteY27" fmla="*/ 757284 h 1020722"/>
                    <a:gd name="connsiteX28" fmla="*/ 1157288 w 1165872"/>
                    <a:gd name="connsiteY28" fmla="*/ 812052 h 1020722"/>
                    <a:gd name="connsiteX29" fmla="*/ 766764 w 1165872"/>
                    <a:gd name="connsiteY29" fmla="*/ 731091 h 1020722"/>
                    <a:gd name="connsiteX30" fmla="*/ 764381 w 1165872"/>
                    <a:gd name="connsiteY30" fmla="*/ 804908 h 1020722"/>
                    <a:gd name="connsiteX31" fmla="*/ 733425 w 1165872"/>
                    <a:gd name="connsiteY31" fmla="*/ 819196 h 1020722"/>
                    <a:gd name="connsiteX32" fmla="*/ 700086 w 1165872"/>
                    <a:gd name="connsiteY32" fmla="*/ 862059 h 1020722"/>
                    <a:gd name="connsiteX33" fmla="*/ 652463 w 1165872"/>
                    <a:gd name="connsiteY33" fmla="*/ 890633 h 1020722"/>
                    <a:gd name="connsiteX34" fmla="*/ 726282 w 1165872"/>
                    <a:gd name="connsiteY34" fmla="*/ 983501 h 1020722"/>
                    <a:gd name="connsiteX35" fmla="*/ 659606 w 1165872"/>
                    <a:gd name="connsiteY35" fmla="*/ 931115 h 1020722"/>
                    <a:gd name="connsiteX36" fmla="*/ 609600 w 1165872"/>
                    <a:gd name="connsiteY36" fmla="*/ 926351 h 1020722"/>
                    <a:gd name="connsiteX37" fmla="*/ 571501 w 1165872"/>
                    <a:gd name="connsiteY37" fmla="*/ 933494 h 1020722"/>
                    <a:gd name="connsiteX38" fmla="*/ 550070 w 1165872"/>
                    <a:gd name="connsiteY38" fmla="*/ 954924 h 1020722"/>
                    <a:gd name="connsiteX39" fmla="*/ 561977 w 1165872"/>
                    <a:gd name="connsiteY39" fmla="*/ 1012077 h 1020722"/>
                    <a:gd name="connsiteX40" fmla="*/ 492919 w 1165872"/>
                    <a:gd name="connsiteY40" fmla="*/ 962069 h 1020722"/>
                    <a:gd name="connsiteX41" fmla="*/ 433389 w 1165872"/>
                    <a:gd name="connsiteY41" fmla="*/ 1002549 h 1020722"/>
                    <a:gd name="connsiteX42" fmla="*/ 407195 w 1165872"/>
                    <a:gd name="connsiteY42" fmla="*/ 1007312 h 1020722"/>
                    <a:gd name="connsiteX43" fmla="*/ 364331 w 1165872"/>
                    <a:gd name="connsiteY43" fmla="*/ 1016840 h 1020722"/>
                    <a:gd name="connsiteX44" fmla="*/ 266700 w 1165872"/>
                    <a:gd name="connsiteY44" fmla="*/ 935877 h 1020722"/>
                    <a:gd name="connsiteX45" fmla="*/ 190500 w 1165872"/>
                    <a:gd name="connsiteY45" fmla="*/ 916827 h 1020722"/>
                    <a:gd name="connsiteX46" fmla="*/ 104775 w 1165872"/>
                    <a:gd name="connsiteY46" fmla="*/ 897777 h 1020722"/>
                    <a:gd name="connsiteX47" fmla="*/ 76200 w 1165872"/>
                    <a:gd name="connsiteY47" fmla="*/ 878727 h 1020722"/>
                    <a:gd name="connsiteX48" fmla="*/ 76200 w 1165872"/>
                    <a:gd name="connsiteY48" fmla="*/ 745377 h 1020722"/>
                    <a:gd name="connsiteX49" fmla="*/ 47625 w 1165872"/>
                    <a:gd name="connsiteY49" fmla="*/ 726327 h 1020722"/>
                    <a:gd name="connsiteX50" fmla="*/ 19050 w 1165872"/>
                    <a:gd name="connsiteY50" fmla="*/ 659652 h 1020722"/>
                    <a:gd name="connsiteX51" fmla="*/ 0 w 1165872"/>
                    <a:gd name="connsiteY51" fmla="*/ 602502 h 1020722"/>
                    <a:gd name="connsiteX52" fmla="*/ 9525 w 1165872"/>
                    <a:gd name="connsiteY52" fmla="*/ 459627 h 1020722"/>
                    <a:gd name="connsiteX53" fmla="*/ 28575 w 1165872"/>
                    <a:gd name="connsiteY53" fmla="*/ 431052 h 1020722"/>
                    <a:gd name="connsiteX54" fmla="*/ 85725 w 1165872"/>
                    <a:gd name="connsiteY54" fmla="*/ 383427 h 1020722"/>
                    <a:gd name="connsiteX55" fmla="*/ 104775 w 1165872"/>
                    <a:gd name="connsiteY55" fmla="*/ 354852 h 1020722"/>
                    <a:gd name="connsiteX56" fmla="*/ 133350 w 1165872"/>
                    <a:gd name="connsiteY56" fmla="*/ 335802 h 1020722"/>
                    <a:gd name="connsiteX57" fmla="*/ 142875 w 1165872"/>
                    <a:gd name="connsiteY57" fmla="*/ 297702 h 1020722"/>
                    <a:gd name="connsiteX58" fmla="*/ 171450 w 1165872"/>
                    <a:gd name="connsiteY58" fmla="*/ 288177 h 1020722"/>
                    <a:gd name="connsiteX59" fmla="*/ 200025 w 1165872"/>
                    <a:gd name="connsiteY59" fmla="*/ 269127 h 1020722"/>
                    <a:gd name="connsiteX60" fmla="*/ 199722 w 1165872"/>
                    <a:gd name="connsiteY60" fmla="*/ 74242 h 1020722"/>
                    <a:gd name="connsiteX61" fmla="*/ 200025 w 1165872"/>
                    <a:gd name="connsiteY61" fmla="*/ 78627 h 1020722"/>
                    <a:gd name="connsiteX0" fmla="*/ 200025 w 1165872"/>
                    <a:gd name="connsiteY0" fmla="*/ 78627 h 1018359"/>
                    <a:gd name="connsiteX1" fmla="*/ 228600 w 1165872"/>
                    <a:gd name="connsiteY1" fmla="*/ 192927 h 1018359"/>
                    <a:gd name="connsiteX2" fmla="*/ 259557 w 1165872"/>
                    <a:gd name="connsiteY2" fmla="*/ 235790 h 1018359"/>
                    <a:gd name="connsiteX3" fmla="*/ 261937 w 1165872"/>
                    <a:gd name="connsiteY3" fmla="*/ 166734 h 1018359"/>
                    <a:gd name="connsiteX4" fmla="*/ 333375 w 1165872"/>
                    <a:gd name="connsiteY4" fmla="*/ 195308 h 1018359"/>
                    <a:gd name="connsiteX5" fmla="*/ 409575 w 1165872"/>
                    <a:gd name="connsiteY5" fmla="*/ 183402 h 1018359"/>
                    <a:gd name="connsiteX6" fmla="*/ 476251 w 1165872"/>
                    <a:gd name="connsiteY6" fmla="*/ 204833 h 1018359"/>
                    <a:gd name="connsiteX7" fmla="*/ 535780 w 1165872"/>
                    <a:gd name="connsiteY7" fmla="*/ 46 h 1018359"/>
                    <a:gd name="connsiteX8" fmla="*/ 507206 w 1165872"/>
                    <a:gd name="connsiteY8" fmla="*/ 223883 h 1018359"/>
                    <a:gd name="connsiteX9" fmla="*/ 557212 w 1165872"/>
                    <a:gd name="connsiteY9" fmla="*/ 183401 h 1018359"/>
                    <a:gd name="connsiteX10" fmla="*/ 547687 w 1165872"/>
                    <a:gd name="connsiteY10" fmla="*/ 245316 h 1018359"/>
                    <a:gd name="connsiteX11" fmla="*/ 600076 w 1165872"/>
                    <a:gd name="connsiteY11" fmla="*/ 269127 h 1018359"/>
                    <a:gd name="connsiteX12" fmla="*/ 669131 w 1165872"/>
                    <a:gd name="connsiteY12" fmla="*/ 202452 h 1018359"/>
                    <a:gd name="connsiteX13" fmla="*/ 635794 w 1165872"/>
                    <a:gd name="connsiteY13" fmla="*/ 283416 h 1018359"/>
                    <a:gd name="connsiteX14" fmla="*/ 676276 w 1165872"/>
                    <a:gd name="connsiteY14" fmla="*/ 276272 h 1018359"/>
                    <a:gd name="connsiteX15" fmla="*/ 676275 w 1165872"/>
                    <a:gd name="connsiteY15" fmla="*/ 321516 h 1018359"/>
                    <a:gd name="connsiteX16" fmla="*/ 716755 w 1165872"/>
                    <a:gd name="connsiteY16" fmla="*/ 323897 h 1018359"/>
                    <a:gd name="connsiteX17" fmla="*/ 766763 w 1165872"/>
                    <a:gd name="connsiteY17" fmla="*/ 359615 h 1018359"/>
                    <a:gd name="connsiteX18" fmla="*/ 766762 w 1165872"/>
                    <a:gd name="connsiteY18" fmla="*/ 409621 h 1018359"/>
                    <a:gd name="connsiteX19" fmla="*/ 776288 w 1165872"/>
                    <a:gd name="connsiteY19" fmla="*/ 495346 h 1018359"/>
                    <a:gd name="connsiteX20" fmla="*/ 831057 w 1165872"/>
                    <a:gd name="connsiteY20" fmla="*/ 504871 h 1018359"/>
                    <a:gd name="connsiteX21" fmla="*/ 792956 w 1165872"/>
                    <a:gd name="connsiteY21" fmla="*/ 545352 h 1018359"/>
                    <a:gd name="connsiteX22" fmla="*/ 840581 w 1165872"/>
                    <a:gd name="connsiteY22" fmla="*/ 588214 h 1018359"/>
                    <a:gd name="connsiteX23" fmla="*/ 814388 w 1165872"/>
                    <a:gd name="connsiteY23" fmla="*/ 619171 h 1018359"/>
                    <a:gd name="connsiteX24" fmla="*/ 821531 w 1165872"/>
                    <a:gd name="connsiteY24" fmla="*/ 659652 h 1018359"/>
                    <a:gd name="connsiteX25" fmla="*/ 766761 w 1165872"/>
                    <a:gd name="connsiteY25" fmla="*/ 695371 h 1018359"/>
                    <a:gd name="connsiteX26" fmla="*/ 885827 w 1165872"/>
                    <a:gd name="connsiteY26" fmla="*/ 740616 h 1018359"/>
                    <a:gd name="connsiteX27" fmla="*/ 992984 w 1165872"/>
                    <a:gd name="connsiteY27" fmla="*/ 757284 h 1018359"/>
                    <a:gd name="connsiteX28" fmla="*/ 1157288 w 1165872"/>
                    <a:gd name="connsiteY28" fmla="*/ 812052 h 1018359"/>
                    <a:gd name="connsiteX29" fmla="*/ 766764 w 1165872"/>
                    <a:gd name="connsiteY29" fmla="*/ 731091 h 1018359"/>
                    <a:gd name="connsiteX30" fmla="*/ 764381 w 1165872"/>
                    <a:gd name="connsiteY30" fmla="*/ 804908 h 1018359"/>
                    <a:gd name="connsiteX31" fmla="*/ 733425 w 1165872"/>
                    <a:gd name="connsiteY31" fmla="*/ 819196 h 1018359"/>
                    <a:gd name="connsiteX32" fmla="*/ 700086 w 1165872"/>
                    <a:gd name="connsiteY32" fmla="*/ 862059 h 1018359"/>
                    <a:gd name="connsiteX33" fmla="*/ 652463 w 1165872"/>
                    <a:gd name="connsiteY33" fmla="*/ 890633 h 1018359"/>
                    <a:gd name="connsiteX34" fmla="*/ 726282 w 1165872"/>
                    <a:gd name="connsiteY34" fmla="*/ 983501 h 1018359"/>
                    <a:gd name="connsiteX35" fmla="*/ 659606 w 1165872"/>
                    <a:gd name="connsiteY35" fmla="*/ 931115 h 1018359"/>
                    <a:gd name="connsiteX36" fmla="*/ 609600 w 1165872"/>
                    <a:gd name="connsiteY36" fmla="*/ 926351 h 1018359"/>
                    <a:gd name="connsiteX37" fmla="*/ 571501 w 1165872"/>
                    <a:gd name="connsiteY37" fmla="*/ 933494 h 1018359"/>
                    <a:gd name="connsiteX38" fmla="*/ 550070 w 1165872"/>
                    <a:gd name="connsiteY38" fmla="*/ 954924 h 1018359"/>
                    <a:gd name="connsiteX39" fmla="*/ 561977 w 1165872"/>
                    <a:gd name="connsiteY39" fmla="*/ 1012077 h 1018359"/>
                    <a:gd name="connsiteX40" fmla="*/ 492919 w 1165872"/>
                    <a:gd name="connsiteY40" fmla="*/ 962069 h 1018359"/>
                    <a:gd name="connsiteX41" fmla="*/ 433389 w 1165872"/>
                    <a:gd name="connsiteY41" fmla="*/ 1002549 h 1018359"/>
                    <a:gd name="connsiteX42" fmla="*/ 392908 w 1165872"/>
                    <a:gd name="connsiteY42" fmla="*/ 964449 h 1018359"/>
                    <a:gd name="connsiteX43" fmla="*/ 364331 w 1165872"/>
                    <a:gd name="connsiteY43" fmla="*/ 1016840 h 1018359"/>
                    <a:gd name="connsiteX44" fmla="*/ 266700 w 1165872"/>
                    <a:gd name="connsiteY44" fmla="*/ 935877 h 1018359"/>
                    <a:gd name="connsiteX45" fmla="*/ 190500 w 1165872"/>
                    <a:gd name="connsiteY45" fmla="*/ 916827 h 1018359"/>
                    <a:gd name="connsiteX46" fmla="*/ 104775 w 1165872"/>
                    <a:gd name="connsiteY46" fmla="*/ 897777 h 1018359"/>
                    <a:gd name="connsiteX47" fmla="*/ 76200 w 1165872"/>
                    <a:gd name="connsiteY47" fmla="*/ 878727 h 1018359"/>
                    <a:gd name="connsiteX48" fmla="*/ 76200 w 1165872"/>
                    <a:gd name="connsiteY48" fmla="*/ 745377 h 1018359"/>
                    <a:gd name="connsiteX49" fmla="*/ 47625 w 1165872"/>
                    <a:gd name="connsiteY49" fmla="*/ 726327 h 1018359"/>
                    <a:gd name="connsiteX50" fmla="*/ 19050 w 1165872"/>
                    <a:gd name="connsiteY50" fmla="*/ 659652 h 1018359"/>
                    <a:gd name="connsiteX51" fmla="*/ 0 w 1165872"/>
                    <a:gd name="connsiteY51" fmla="*/ 602502 h 1018359"/>
                    <a:gd name="connsiteX52" fmla="*/ 9525 w 1165872"/>
                    <a:gd name="connsiteY52" fmla="*/ 459627 h 1018359"/>
                    <a:gd name="connsiteX53" fmla="*/ 28575 w 1165872"/>
                    <a:gd name="connsiteY53" fmla="*/ 431052 h 1018359"/>
                    <a:gd name="connsiteX54" fmla="*/ 85725 w 1165872"/>
                    <a:gd name="connsiteY54" fmla="*/ 383427 h 1018359"/>
                    <a:gd name="connsiteX55" fmla="*/ 104775 w 1165872"/>
                    <a:gd name="connsiteY55" fmla="*/ 354852 h 1018359"/>
                    <a:gd name="connsiteX56" fmla="*/ 133350 w 1165872"/>
                    <a:gd name="connsiteY56" fmla="*/ 335802 h 1018359"/>
                    <a:gd name="connsiteX57" fmla="*/ 142875 w 1165872"/>
                    <a:gd name="connsiteY57" fmla="*/ 297702 h 1018359"/>
                    <a:gd name="connsiteX58" fmla="*/ 171450 w 1165872"/>
                    <a:gd name="connsiteY58" fmla="*/ 288177 h 1018359"/>
                    <a:gd name="connsiteX59" fmla="*/ 200025 w 1165872"/>
                    <a:gd name="connsiteY59" fmla="*/ 269127 h 1018359"/>
                    <a:gd name="connsiteX60" fmla="*/ 199722 w 1165872"/>
                    <a:gd name="connsiteY60" fmla="*/ 74242 h 1018359"/>
                    <a:gd name="connsiteX61" fmla="*/ 200025 w 1165872"/>
                    <a:gd name="connsiteY61" fmla="*/ 78627 h 1018359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266700 w 1165872"/>
                    <a:gd name="connsiteY44" fmla="*/ 935877 h 1018310"/>
                    <a:gd name="connsiteX45" fmla="*/ 190500 w 1165872"/>
                    <a:gd name="connsiteY45" fmla="*/ 916827 h 1018310"/>
                    <a:gd name="connsiteX46" fmla="*/ 104775 w 1165872"/>
                    <a:gd name="connsiteY46" fmla="*/ 897777 h 1018310"/>
                    <a:gd name="connsiteX47" fmla="*/ 76200 w 1165872"/>
                    <a:gd name="connsiteY47" fmla="*/ 878727 h 1018310"/>
                    <a:gd name="connsiteX48" fmla="*/ 76200 w 1165872"/>
                    <a:gd name="connsiteY48" fmla="*/ 745377 h 1018310"/>
                    <a:gd name="connsiteX49" fmla="*/ 47625 w 1165872"/>
                    <a:gd name="connsiteY49" fmla="*/ 726327 h 1018310"/>
                    <a:gd name="connsiteX50" fmla="*/ 19050 w 1165872"/>
                    <a:gd name="connsiteY50" fmla="*/ 659652 h 1018310"/>
                    <a:gd name="connsiteX51" fmla="*/ 0 w 1165872"/>
                    <a:gd name="connsiteY51" fmla="*/ 602502 h 1018310"/>
                    <a:gd name="connsiteX52" fmla="*/ 9525 w 1165872"/>
                    <a:gd name="connsiteY52" fmla="*/ 459627 h 1018310"/>
                    <a:gd name="connsiteX53" fmla="*/ 28575 w 1165872"/>
                    <a:gd name="connsiteY53" fmla="*/ 431052 h 1018310"/>
                    <a:gd name="connsiteX54" fmla="*/ 85725 w 1165872"/>
                    <a:gd name="connsiteY54" fmla="*/ 383427 h 1018310"/>
                    <a:gd name="connsiteX55" fmla="*/ 104775 w 1165872"/>
                    <a:gd name="connsiteY55" fmla="*/ 354852 h 1018310"/>
                    <a:gd name="connsiteX56" fmla="*/ 133350 w 1165872"/>
                    <a:gd name="connsiteY56" fmla="*/ 335802 h 1018310"/>
                    <a:gd name="connsiteX57" fmla="*/ 142875 w 1165872"/>
                    <a:gd name="connsiteY57" fmla="*/ 297702 h 1018310"/>
                    <a:gd name="connsiteX58" fmla="*/ 171450 w 1165872"/>
                    <a:gd name="connsiteY58" fmla="*/ 288177 h 1018310"/>
                    <a:gd name="connsiteX59" fmla="*/ 200025 w 1165872"/>
                    <a:gd name="connsiteY59" fmla="*/ 269127 h 1018310"/>
                    <a:gd name="connsiteX60" fmla="*/ 199722 w 1165872"/>
                    <a:gd name="connsiteY60" fmla="*/ 74242 h 1018310"/>
                    <a:gd name="connsiteX61" fmla="*/ 200025 w 1165872"/>
                    <a:gd name="connsiteY61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02420 w 1165872"/>
                    <a:gd name="connsiteY44" fmla="*/ 995405 h 1018310"/>
                    <a:gd name="connsiteX45" fmla="*/ 266700 w 1165872"/>
                    <a:gd name="connsiteY45" fmla="*/ 935877 h 1018310"/>
                    <a:gd name="connsiteX46" fmla="*/ 190500 w 1165872"/>
                    <a:gd name="connsiteY46" fmla="*/ 916827 h 1018310"/>
                    <a:gd name="connsiteX47" fmla="*/ 104775 w 1165872"/>
                    <a:gd name="connsiteY47" fmla="*/ 897777 h 1018310"/>
                    <a:gd name="connsiteX48" fmla="*/ 76200 w 1165872"/>
                    <a:gd name="connsiteY48" fmla="*/ 878727 h 1018310"/>
                    <a:gd name="connsiteX49" fmla="*/ 76200 w 1165872"/>
                    <a:gd name="connsiteY49" fmla="*/ 745377 h 1018310"/>
                    <a:gd name="connsiteX50" fmla="*/ 47625 w 1165872"/>
                    <a:gd name="connsiteY50" fmla="*/ 726327 h 1018310"/>
                    <a:gd name="connsiteX51" fmla="*/ 19050 w 1165872"/>
                    <a:gd name="connsiteY51" fmla="*/ 659652 h 1018310"/>
                    <a:gd name="connsiteX52" fmla="*/ 0 w 1165872"/>
                    <a:gd name="connsiteY52" fmla="*/ 602502 h 1018310"/>
                    <a:gd name="connsiteX53" fmla="*/ 9525 w 1165872"/>
                    <a:gd name="connsiteY53" fmla="*/ 459627 h 1018310"/>
                    <a:gd name="connsiteX54" fmla="*/ 28575 w 1165872"/>
                    <a:gd name="connsiteY54" fmla="*/ 431052 h 1018310"/>
                    <a:gd name="connsiteX55" fmla="*/ 85725 w 1165872"/>
                    <a:gd name="connsiteY55" fmla="*/ 383427 h 1018310"/>
                    <a:gd name="connsiteX56" fmla="*/ 104775 w 1165872"/>
                    <a:gd name="connsiteY56" fmla="*/ 354852 h 1018310"/>
                    <a:gd name="connsiteX57" fmla="*/ 133350 w 1165872"/>
                    <a:gd name="connsiteY57" fmla="*/ 335802 h 1018310"/>
                    <a:gd name="connsiteX58" fmla="*/ 142875 w 1165872"/>
                    <a:gd name="connsiteY58" fmla="*/ 297702 h 1018310"/>
                    <a:gd name="connsiteX59" fmla="*/ 171450 w 1165872"/>
                    <a:gd name="connsiteY59" fmla="*/ 288177 h 1018310"/>
                    <a:gd name="connsiteX60" fmla="*/ 200025 w 1165872"/>
                    <a:gd name="connsiteY60" fmla="*/ 269127 h 1018310"/>
                    <a:gd name="connsiteX61" fmla="*/ 199722 w 1165872"/>
                    <a:gd name="connsiteY61" fmla="*/ 74242 h 1018310"/>
                    <a:gd name="connsiteX62" fmla="*/ 200025 w 1165872"/>
                    <a:gd name="connsiteY62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190500 w 1165872"/>
                    <a:gd name="connsiteY46" fmla="*/ 916827 h 1018310"/>
                    <a:gd name="connsiteX47" fmla="*/ 104775 w 1165872"/>
                    <a:gd name="connsiteY47" fmla="*/ 897777 h 1018310"/>
                    <a:gd name="connsiteX48" fmla="*/ 76200 w 1165872"/>
                    <a:gd name="connsiteY48" fmla="*/ 878727 h 1018310"/>
                    <a:gd name="connsiteX49" fmla="*/ 76200 w 1165872"/>
                    <a:gd name="connsiteY49" fmla="*/ 745377 h 1018310"/>
                    <a:gd name="connsiteX50" fmla="*/ 47625 w 1165872"/>
                    <a:gd name="connsiteY50" fmla="*/ 726327 h 1018310"/>
                    <a:gd name="connsiteX51" fmla="*/ 19050 w 1165872"/>
                    <a:gd name="connsiteY51" fmla="*/ 659652 h 1018310"/>
                    <a:gd name="connsiteX52" fmla="*/ 0 w 1165872"/>
                    <a:gd name="connsiteY52" fmla="*/ 602502 h 1018310"/>
                    <a:gd name="connsiteX53" fmla="*/ 9525 w 1165872"/>
                    <a:gd name="connsiteY53" fmla="*/ 459627 h 1018310"/>
                    <a:gd name="connsiteX54" fmla="*/ 28575 w 1165872"/>
                    <a:gd name="connsiteY54" fmla="*/ 431052 h 1018310"/>
                    <a:gd name="connsiteX55" fmla="*/ 85725 w 1165872"/>
                    <a:gd name="connsiteY55" fmla="*/ 383427 h 1018310"/>
                    <a:gd name="connsiteX56" fmla="*/ 104775 w 1165872"/>
                    <a:gd name="connsiteY56" fmla="*/ 354852 h 1018310"/>
                    <a:gd name="connsiteX57" fmla="*/ 133350 w 1165872"/>
                    <a:gd name="connsiteY57" fmla="*/ 335802 h 1018310"/>
                    <a:gd name="connsiteX58" fmla="*/ 142875 w 1165872"/>
                    <a:gd name="connsiteY58" fmla="*/ 297702 h 1018310"/>
                    <a:gd name="connsiteX59" fmla="*/ 171450 w 1165872"/>
                    <a:gd name="connsiteY59" fmla="*/ 288177 h 1018310"/>
                    <a:gd name="connsiteX60" fmla="*/ 200025 w 1165872"/>
                    <a:gd name="connsiteY60" fmla="*/ 269127 h 1018310"/>
                    <a:gd name="connsiteX61" fmla="*/ 199722 w 1165872"/>
                    <a:gd name="connsiteY61" fmla="*/ 74242 h 1018310"/>
                    <a:gd name="connsiteX62" fmla="*/ 200025 w 1165872"/>
                    <a:gd name="connsiteY62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190500 w 1165872"/>
                    <a:gd name="connsiteY46" fmla="*/ 916827 h 1018310"/>
                    <a:gd name="connsiteX47" fmla="*/ 104775 w 1165872"/>
                    <a:gd name="connsiteY47" fmla="*/ 897777 h 1018310"/>
                    <a:gd name="connsiteX48" fmla="*/ 76200 w 1165872"/>
                    <a:gd name="connsiteY48" fmla="*/ 878727 h 1018310"/>
                    <a:gd name="connsiteX49" fmla="*/ 76200 w 1165872"/>
                    <a:gd name="connsiteY49" fmla="*/ 745377 h 1018310"/>
                    <a:gd name="connsiteX50" fmla="*/ 47625 w 1165872"/>
                    <a:gd name="connsiteY50" fmla="*/ 726327 h 1018310"/>
                    <a:gd name="connsiteX51" fmla="*/ 19050 w 1165872"/>
                    <a:gd name="connsiteY51" fmla="*/ 659652 h 1018310"/>
                    <a:gd name="connsiteX52" fmla="*/ 0 w 1165872"/>
                    <a:gd name="connsiteY52" fmla="*/ 602502 h 1018310"/>
                    <a:gd name="connsiteX53" fmla="*/ 9525 w 1165872"/>
                    <a:gd name="connsiteY53" fmla="*/ 459627 h 1018310"/>
                    <a:gd name="connsiteX54" fmla="*/ 28575 w 1165872"/>
                    <a:gd name="connsiteY54" fmla="*/ 431052 h 1018310"/>
                    <a:gd name="connsiteX55" fmla="*/ 85725 w 1165872"/>
                    <a:gd name="connsiteY55" fmla="*/ 383427 h 1018310"/>
                    <a:gd name="connsiteX56" fmla="*/ 104775 w 1165872"/>
                    <a:gd name="connsiteY56" fmla="*/ 354852 h 1018310"/>
                    <a:gd name="connsiteX57" fmla="*/ 133350 w 1165872"/>
                    <a:gd name="connsiteY57" fmla="*/ 335802 h 1018310"/>
                    <a:gd name="connsiteX58" fmla="*/ 142875 w 1165872"/>
                    <a:gd name="connsiteY58" fmla="*/ 297702 h 1018310"/>
                    <a:gd name="connsiteX59" fmla="*/ 171450 w 1165872"/>
                    <a:gd name="connsiteY59" fmla="*/ 288177 h 1018310"/>
                    <a:gd name="connsiteX60" fmla="*/ 200025 w 1165872"/>
                    <a:gd name="connsiteY60" fmla="*/ 269127 h 1018310"/>
                    <a:gd name="connsiteX61" fmla="*/ 199722 w 1165872"/>
                    <a:gd name="connsiteY61" fmla="*/ 74242 h 1018310"/>
                    <a:gd name="connsiteX62" fmla="*/ 200025 w 1165872"/>
                    <a:gd name="connsiteY62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285751 w 1165872"/>
                    <a:gd name="connsiteY46" fmla="*/ 935874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214314 w 1165872"/>
                    <a:gd name="connsiteY46" fmla="*/ 981118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14314 w 1165872"/>
                    <a:gd name="connsiteY46" fmla="*/ 981118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76200 w 1165872"/>
                    <a:gd name="connsiteY51" fmla="*/ 745377 h 1018310"/>
                    <a:gd name="connsiteX52" fmla="*/ 47625 w 1165872"/>
                    <a:gd name="connsiteY52" fmla="*/ 726327 h 1018310"/>
                    <a:gd name="connsiteX53" fmla="*/ 19050 w 1165872"/>
                    <a:gd name="connsiteY53" fmla="*/ 659652 h 1018310"/>
                    <a:gd name="connsiteX54" fmla="*/ 0 w 1165872"/>
                    <a:gd name="connsiteY54" fmla="*/ 602502 h 1018310"/>
                    <a:gd name="connsiteX55" fmla="*/ 9525 w 1165872"/>
                    <a:gd name="connsiteY55" fmla="*/ 459627 h 1018310"/>
                    <a:gd name="connsiteX56" fmla="*/ 28575 w 1165872"/>
                    <a:gd name="connsiteY56" fmla="*/ 431052 h 1018310"/>
                    <a:gd name="connsiteX57" fmla="*/ 85725 w 1165872"/>
                    <a:gd name="connsiteY57" fmla="*/ 383427 h 1018310"/>
                    <a:gd name="connsiteX58" fmla="*/ 104775 w 1165872"/>
                    <a:gd name="connsiteY58" fmla="*/ 354852 h 1018310"/>
                    <a:gd name="connsiteX59" fmla="*/ 133350 w 1165872"/>
                    <a:gd name="connsiteY59" fmla="*/ 335802 h 1018310"/>
                    <a:gd name="connsiteX60" fmla="*/ 142875 w 1165872"/>
                    <a:gd name="connsiteY60" fmla="*/ 297702 h 1018310"/>
                    <a:gd name="connsiteX61" fmla="*/ 171450 w 1165872"/>
                    <a:gd name="connsiteY61" fmla="*/ 288177 h 1018310"/>
                    <a:gd name="connsiteX62" fmla="*/ 200025 w 1165872"/>
                    <a:gd name="connsiteY62" fmla="*/ 269127 h 1018310"/>
                    <a:gd name="connsiteX63" fmla="*/ 199722 w 1165872"/>
                    <a:gd name="connsiteY63" fmla="*/ 74242 h 1018310"/>
                    <a:gd name="connsiteX64" fmla="*/ 200025 w 1165872"/>
                    <a:gd name="connsiteY64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76200 w 1165872"/>
                    <a:gd name="connsiteY52" fmla="*/ 745377 h 1018310"/>
                    <a:gd name="connsiteX53" fmla="*/ 47625 w 1165872"/>
                    <a:gd name="connsiteY53" fmla="*/ 726327 h 1018310"/>
                    <a:gd name="connsiteX54" fmla="*/ 19050 w 1165872"/>
                    <a:gd name="connsiteY54" fmla="*/ 659652 h 1018310"/>
                    <a:gd name="connsiteX55" fmla="*/ 0 w 1165872"/>
                    <a:gd name="connsiteY55" fmla="*/ 602502 h 1018310"/>
                    <a:gd name="connsiteX56" fmla="*/ 9525 w 1165872"/>
                    <a:gd name="connsiteY56" fmla="*/ 459627 h 1018310"/>
                    <a:gd name="connsiteX57" fmla="*/ 28575 w 1165872"/>
                    <a:gd name="connsiteY57" fmla="*/ 431052 h 1018310"/>
                    <a:gd name="connsiteX58" fmla="*/ 85725 w 1165872"/>
                    <a:gd name="connsiteY58" fmla="*/ 383427 h 1018310"/>
                    <a:gd name="connsiteX59" fmla="*/ 104775 w 1165872"/>
                    <a:gd name="connsiteY59" fmla="*/ 354852 h 1018310"/>
                    <a:gd name="connsiteX60" fmla="*/ 133350 w 1165872"/>
                    <a:gd name="connsiteY60" fmla="*/ 335802 h 1018310"/>
                    <a:gd name="connsiteX61" fmla="*/ 142875 w 1165872"/>
                    <a:gd name="connsiteY61" fmla="*/ 297702 h 1018310"/>
                    <a:gd name="connsiteX62" fmla="*/ 171450 w 1165872"/>
                    <a:gd name="connsiteY62" fmla="*/ 288177 h 1018310"/>
                    <a:gd name="connsiteX63" fmla="*/ 200025 w 1165872"/>
                    <a:gd name="connsiteY63" fmla="*/ 269127 h 1018310"/>
                    <a:gd name="connsiteX64" fmla="*/ 199722 w 1165872"/>
                    <a:gd name="connsiteY64" fmla="*/ 74242 h 1018310"/>
                    <a:gd name="connsiteX65" fmla="*/ 200025 w 1165872"/>
                    <a:gd name="connsiteY65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26219 w 1165872"/>
                    <a:gd name="connsiteY47" fmla="*/ 952546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26219 w 1165872"/>
                    <a:gd name="connsiteY47" fmla="*/ 952546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26219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00025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0025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0025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23839 w 1165872"/>
                    <a:gd name="connsiteY48" fmla="*/ 900155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16670 w 1165872"/>
                    <a:gd name="connsiteY51" fmla="*/ 959687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16670 w 1165872"/>
                    <a:gd name="connsiteY51" fmla="*/ 959687 h 1018310"/>
                    <a:gd name="connsiteX52" fmla="*/ 47626 w 1165872"/>
                    <a:gd name="connsiteY52" fmla="*/ 873962 h 1018310"/>
                    <a:gd name="connsiteX53" fmla="*/ 80964 w 1165872"/>
                    <a:gd name="connsiteY53" fmla="*/ 781093 h 1018310"/>
                    <a:gd name="connsiteX54" fmla="*/ 76200 w 1165872"/>
                    <a:gd name="connsiteY54" fmla="*/ 745377 h 1018310"/>
                    <a:gd name="connsiteX55" fmla="*/ 47625 w 1165872"/>
                    <a:gd name="connsiteY55" fmla="*/ 726327 h 1018310"/>
                    <a:gd name="connsiteX56" fmla="*/ 19050 w 1165872"/>
                    <a:gd name="connsiteY56" fmla="*/ 659652 h 1018310"/>
                    <a:gd name="connsiteX57" fmla="*/ 0 w 1165872"/>
                    <a:gd name="connsiteY57" fmla="*/ 602502 h 1018310"/>
                    <a:gd name="connsiteX58" fmla="*/ 9525 w 1165872"/>
                    <a:gd name="connsiteY58" fmla="*/ 459627 h 1018310"/>
                    <a:gd name="connsiteX59" fmla="*/ 28575 w 1165872"/>
                    <a:gd name="connsiteY59" fmla="*/ 431052 h 1018310"/>
                    <a:gd name="connsiteX60" fmla="*/ 85725 w 1165872"/>
                    <a:gd name="connsiteY60" fmla="*/ 383427 h 1018310"/>
                    <a:gd name="connsiteX61" fmla="*/ 104775 w 1165872"/>
                    <a:gd name="connsiteY61" fmla="*/ 354852 h 1018310"/>
                    <a:gd name="connsiteX62" fmla="*/ 133350 w 1165872"/>
                    <a:gd name="connsiteY62" fmla="*/ 335802 h 1018310"/>
                    <a:gd name="connsiteX63" fmla="*/ 142875 w 1165872"/>
                    <a:gd name="connsiteY63" fmla="*/ 297702 h 1018310"/>
                    <a:gd name="connsiteX64" fmla="*/ 171450 w 1165872"/>
                    <a:gd name="connsiteY64" fmla="*/ 288177 h 1018310"/>
                    <a:gd name="connsiteX65" fmla="*/ 200025 w 1165872"/>
                    <a:gd name="connsiteY65" fmla="*/ 269127 h 1018310"/>
                    <a:gd name="connsiteX66" fmla="*/ 199722 w 1165872"/>
                    <a:gd name="connsiteY66" fmla="*/ 74242 h 1018310"/>
                    <a:gd name="connsiteX67" fmla="*/ 200025 w 1165872"/>
                    <a:gd name="connsiteY67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16670 w 1165872"/>
                    <a:gd name="connsiteY51" fmla="*/ 959687 h 1018310"/>
                    <a:gd name="connsiteX52" fmla="*/ 142876 w 1165872"/>
                    <a:gd name="connsiteY52" fmla="*/ 852531 h 1018310"/>
                    <a:gd name="connsiteX53" fmla="*/ 80964 w 1165872"/>
                    <a:gd name="connsiteY53" fmla="*/ 781093 h 1018310"/>
                    <a:gd name="connsiteX54" fmla="*/ 76200 w 1165872"/>
                    <a:gd name="connsiteY54" fmla="*/ 745377 h 1018310"/>
                    <a:gd name="connsiteX55" fmla="*/ 47625 w 1165872"/>
                    <a:gd name="connsiteY55" fmla="*/ 726327 h 1018310"/>
                    <a:gd name="connsiteX56" fmla="*/ 19050 w 1165872"/>
                    <a:gd name="connsiteY56" fmla="*/ 659652 h 1018310"/>
                    <a:gd name="connsiteX57" fmla="*/ 0 w 1165872"/>
                    <a:gd name="connsiteY57" fmla="*/ 602502 h 1018310"/>
                    <a:gd name="connsiteX58" fmla="*/ 9525 w 1165872"/>
                    <a:gd name="connsiteY58" fmla="*/ 459627 h 1018310"/>
                    <a:gd name="connsiteX59" fmla="*/ 28575 w 1165872"/>
                    <a:gd name="connsiteY59" fmla="*/ 431052 h 1018310"/>
                    <a:gd name="connsiteX60" fmla="*/ 85725 w 1165872"/>
                    <a:gd name="connsiteY60" fmla="*/ 383427 h 1018310"/>
                    <a:gd name="connsiteX61" fmla="*/ 104775 w 1165872"/>
                    <a:gd name="connsiteY61" fmla="*/ 354852 h 1018310"/>
                    <a:gd name="connsiteX62" fmla="*/ 133350 w 1165872"/>
                    <a:gd name="connsiteY62" fmla="*/ 335802 h 1018310"/>
                    <a:gd name="connsiteX63" fmla="*/ 142875 w 1165872"/>
                    <a:gd name="connsiteY63" fmla="*/ 297702 h 1018310"/>
                    <a:gd name="connsiteX64" fmla="*/ 171450 w 1165872"/>
                    <a:gd name="connsiteY64" fmla="*/ 288177 h 1018310"/>
                    <a:gd name="connsiteX65" fmla="*/ 200025 w 1165872"/>
                    <a:gd name="connsiteY65" fmla="*/ 269127 h 1018310"/>
                    <a:gd name="connsiteX66" fmla="*/ 199722 w 1165872"/>
                    <a:gd name="connsiteY66" fmla="*/ 74242 h 1018310"/>
                    <a:gd name="connsiteX67" fmla="*/ 200025 w 1165872"/>
                    <a:gd name="connsiteY67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69057 w 1165872"/>
                    <a:gd name="connsiteY51" fmla="*/ 931112 h 1018310"/>
                    <a:gd name="connsiteX52" fmla="*/ 16670 w 1165872"/>
                    <a:gd name="connsiteY52" fmla="*/ 959687 h 1018310"/>
                    <a:gd name="connsiteX53" fmla="*/ 142876 w 1165872"/>
                    <a:gd name="connsiteY53" fmla="*/ 852531 h 1018310"/>
                    <a:gd name="connsiteX54" fmla="*/ 80964 w 1165872"/>
                    <a:gd name="connsiteY54" fmla="*/ 781093 h 1018310"/>
                    <a:gd name="connsiteX55" fmla="*/ 76200 w 1165872"/>
                    <a:gd name="connsiteY55" fmla="*/ 745377 h 1018310"/>
                    <a:gd name="connsiteX56" fmla="*/ 47625 w 1165872"/>
                    <a:gd name="connsiteY56" fmla="*/ 726327 h 1018310"/>
                    <a:gd name="connsiteX57" fmla="*/ 19050 w 1165872"/>
                    <a:gd name="connsiteY57" fmla="*/ 659652 h 1018310"/>
                    <a:gd name="connsiteX58" fmla="*/ 0 w 1165872"/>
                    <a:gd name="connsiteY58" fmla="*/ 602502 h 1018310"/>
                    <a:gd name="connsiteX59" fmla="*/ 9525 w 1165872"/>
                    <a:gd name="connsiteY59" fmla="*/ 459627 h 1018310"/>
                    <a:gd name="connsiteX60" fmla="*/ 28575 w 1165872"/>
                    <a:gd name="connsiteY60" fmla="*/ 431052 h 1018310"/>
                    <a:gd name="connsiteX61" fmla="*/ 85725 w 1165872"/>
                    <a:gd name="connsiteY61" fmla="*/ 383427 h 1018310"/>
                    <a:gd name="connsiteX62" fmla="*/ 104775 w 1165872"/>
                    <a:gd name="connsiteY62" fmla="*/ 354852 h 1018310"/>
                    <a:gd name="connsiteX63" fmla="*/ 133350 w 1165872"/>
                    <a:gd name="connsiteY63" fmla="*/ 335802 h 1018310"/>
                    <a:gd name="connsiteX64" fmla="*/ 142875 w 1165872"/>
                    <a:gd name="connsiteY64" fmla="*/ 297702 h 1018310"/>
                    <a:gd name="connsiteX65" fmla="*/ 171450 w 1165872"/>
                    <a:gd name="connsiteY65" fmla="*/ 288177 h 1018310"/>
                    <a:gd name="connsiteX66" fmla="*/ 200025 w 1165872"/>
                    <a:gd name="connsiteY66" fmla="*/ 269127 h 1018310"/>
                    <a:gd name="connsiteX67" fmla="*/ 199722 w 1165872"/>
                    <a:gd name="connsiteY67" fmla="*/ 74242 h 1018310"/>
                    <a:gd name="connsiteX68" fmla="*/ 200025 w 1165872"/>
                    <a:gd name="connsiteY68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69057 w 1165872"/>
                    <a:gd name="connsiteY51" fmla="*/ 931112 h 1018310"/>
                    <a:gd name="connsiteX52" fmla="*/ 16670 w 1165872"/>
                    <a:gd name="connsiteY52" fmla="*/ 959687 h 1018310"/>
                    <a:gd name="connsiteX53" fmla="*/ 95251 w 1165872"/>
                    <a:gd name="connsiteY53" fmla="*/ 893012 h 1018310"/>
                    <a:gd name="connsiteX54" fmla="*/ 142876 w 1165872"/>
                    <a:gd name="connsiteY54" fmla="*/ 852531 h 1018310"/>
                    <a:gd name="connsiteX55" fmla="*/ 80964 w 1165872"/>
                    <a:gd name="connsiteY55" fmla="*/ 781093 h 1018310"/>
                    <a:gd name="connsiteX56" fmla="*/ 76200 w 1165872"/>
                    <a:gd name="connsiteY56" fmla="*/ 745377 h 1018310"/>
                    <a:gd name="connsiteX57" fmla="*/ 47625 w 1165872"/>
                    <a:gd name="connsiteY57" fmla="*/ 726327 h 1018310"/>
                    <a:gd name="connsiteX58" fmla="*/ 19050 w 1165872"/>
                    <a:gd name="connsiteY58" fmla="*/ 659652 h 1018310"/>
                    <a:gd name="connsiteX59" fmla="*/ 0 w 1165872"/>
                    <a:gd name="connsiteY59" fmla="*/ 602502 h 1018310"/>
                    <a:gd name="connsiteX60" fmla="*/ 9525 w 1165872"/>
                    <a:gd name="connsiteY60" fmla="*/ 459627 h 1018310"/>
                    <a:gd name="connsiteX61" fmla="*/ 28575 w 1165872"/>
                    <a:gd name="connsiteY61" fmla="*/ 431052 h 1018310"/>
                    <a:gd name="connsiteX62" fmla="*/ 85725 w 1165872"/>
                    <a:gd name="connsiteY62" fmla="*/ 383427 h 1018310"/>
                    <a:gd name="connsiteX63" fmla="*/ 104775 w 1165872"/>
                    <a:gd name="connsiteY63" fmla="*/ 354852 h 1018310"/>
                    <a:gd name="connsiteX64" fmla="*/ 133350 w 1165872"/>
                    <a:gd name="connsiteY64" fmla="*/ 335802 h 1018310"/>
                    <a:gd name="connsiteX65" fmla="*/ 142875 w 1165872"/>
                    <a:gd name="connsiteY65" fmla="*/ 297702 h 1018310"/>
                    <a:gd name="connsiteX66" fmla="*/ 171450 w 1165872"/>
                    <a:gd name="connsiteY66" fmla="*/ 288177 h 1018310"/>
                    <a:gd name="connsiteX67" fmla="*/ 200025 w 1165872"/>
                    <a:gd name="connsiteY67" fmla="*/ 269127 h 1018310"/>
                    <a:gd name="connsiteX68" fmla="*/ 199722 w 1165872"/>
                    <a:gd name="connsiteY68" fmla="*/ 74242 h 1018310"/>
                    <a:gd name="connsiteX69" fmla="*/ 200025 w 1165872"/>
                    <a:gd name="connsiteY69" fmla="*/ 78627 h 1018310"/>
                    <a:gd name="connsiteX0" fmla="*/ 202679 w 1168526"/>
                    <a:gd name="connsiteY0" fmla="*/ 78627 h 1018310"/>
                    <a:gd name="connsiteX1" fmla="*/ 231254 w 1168526"/>
                    <a:gd name="connsiteY1" fmla="*/ 192927 h 1018310"/>
                    <a:gd name="connsiteX2" fmla="*/ 262211 w 1168526"/>
                    <a:gd name="connsiteY2" fmla="*/ 235790 h 1018310"/>
                    <a:gd name="connsiteX3" fmla="*/ 264591 w 1168526"/>
                    <a:gd name="connsiteY3" fmla="*/ 166734 h 1018310"/>
                    <a:gd name="connsiteX4" fmla="*/ 336029 w 1168526"/>
                    <a:gd name="connsiteY4" fmla="*/ 195308 h 1018310"/>
                    <a:gd name="connsiteX5" fmla="*/ 412229 w 1168526"/>
                    <a:gd name="connsiteY5" fmla="*/ 183402 h 1018310"/>
                    <a:gd name="connsiteX6" fmla="*/ 478905 w 1168526"/>
                    <a:gd name="connsiteY6" fmla="*/ 204833 h 1018310"/>
                    <a:gd name="connsiteX7" fmla="*/ 538434 w 1168526"/>
                    <a:gd name="connsiteY7" fmla="*/ 46 h 1018310"/>
                    <a:gd name="connsiteX8" fmla="*/ 509860 w 1168526"/>
                    <a:gd name="connsiteY8" fmla="*/ 223883 h 1018310"/>
                    <a:gd name="connsiteX9" fmla="*/ 559866 w 1168526"/>
                    <a:gd name="connsiteY9" fmla="*/ 183401 h 1018310"/>
                    <a:gd name="connsiteX10" fmla="*/ 550341 w 1168526"/>
                    <a:gd name="connsiteY10" fmla="*/ 245316 h 1018310"/>
                    <a:gd name="connsiteX11" fmla="*/ 602730 w 1168526"/>
                    <a:gd name="connsiteY11" fmla="*/ 269127 h 1018310"/>
                    <a:gd name="connsiteX12" fmla="*/ 671785 w 1168526"/>
                    <a:gd name="connsiteY12" fmla="*/ 202452 h 1018310"/>
                    <a:gd name="connsiteX13" fmla="*/ 638448 w 1168526"/>
                    <a:gd name="connsiteY13" fmla="*/ 283416 h 1018310"/>
                    <a:gd name="connsiteX14" fmla="*/ 678930 w 1168526"/>
                    <a:gd name="connsiteY14" fmla="*/ 276272 h 1018310"/>
                    <a:gd name="connsiteX15" fmla="*/ 678929 w 1168526"/>
                    <a:gd name="connsiteY15" fmla="*/ 321516 h 1018310"/>
                    <a:gd name="connsiteX16" fmla="*/ 719409 w 1168526"/>
                    <a:gd name="connsiteY16" fmla="*/ 323897 h 1018310"/>
                    <a:gd name="connsiteX17" fmla="*/ 769417 w 1168526"/>
                    <a:gd name="connsiteY17" fmla="*/ 359615 h 1018310"/>
                    <a:gd name="connsiteX18" fmla="*/ 769416 w 1168526"/>
                    <a:gd name="connsiteY18" fmla="*/ 409621 h 1018310"/>
                    <a:gd name="connsiteX19" fmla="*/ 778942 w 1168526"/>
                    <a:gd name="connsiteY19" fmla="*/ 495346 h 1018310"/>
                    <a:gd name="connsiteX20" fmla="*/ 833711 w 1168526"/>
                    <a:gd name="connsiteY20" fmla="*/ 504871 h 1018310"/>
                    <a:gd name="connsiteX21" fmla="*/ 795610 w 1168526"/>
                    <a:gd name="connsiteY21" fmla="*/ 545352 h 1018310"/>
                    <a:gd name="connsiteX22" fmla="*/ 843235 w 1168526"/>
                    <a:gd name="connsiteY22" fmla="*/ 588214 h 1018310"/>
                    <a:gd name="connsiteX23" fmla="*/ 817042 w 1168526"/>
                    <a:gd name="connsiteY23" fmla="*/ 619171 h 1018310"/>
                    <a:gd name="connsiteX24" fmla="*/ 824185 w 1168526"/>
                    <a:gd name="connsiteY24" fmla="*/ 659652 h 1018310"/>
                    <a:gd name="connsiteX25" fmla="*/ 769415 w 1168526"/>
                    <a:gd name="connsiteY25" fmla="*/ 695371 h 1018310"/>
                    <a:gd name="connsiteX26" fmla="*/ 888481 w 1168526"/>
                    <a:gd name="connsiteY26" fmla="*/ 740616 h 1018310"/>
                    <a:gd name="connsiteX27" fmla="*/ 995638 w 1168526"/>
                    <a:gd name="connsiteY27" fmla="*/ 757284 h 1018310"/>
                    <a:gd name="connsiteX28" fmla="*/ 1159942 w 1168526"/>
                    <a:gd name="connsiteY28" fmla="*/ 812052 h 1018310"/>
                    <a:gd name="connsiteX29" fmla="*/ 769418 w 1168526"/>
                    <a:gd name="connsiteY29" fmla="*/ 731091 h 1018310"/>
                    <a:gd name="connsiteX30" fmla="*/ 767035 w 1168526"/>
                    <a:gd name="connsiteY30" fmla="*/ 804908 h 1018310"/>
                    <a:gd name="connsiteX31" fmla="*/ 736079 w 1168526"/>
                    <a:gd name="connsiteY31" fmla="*/ 819196 h 1018310"/>
                    <a:gd name="connsiteX32" fmla="*/ 702740 w 1168526"/>
                    <a:gd name="connsiteY32" fmla="*/ 862059 h 1018310"/>
                    <a:gd name="connsiteX33" fmla="*/ 655117 w 1168526"/>
                    <a:gd name="connsiteY33" fmla="*/ 890633 h 1018310"/>
                    <a:gd name="connsiteX34" fmla="*/ 728936 w 1168526"/>
                    <a:gd name="connsiteY34" fmla="*/ 983501 h 1018310"/>
                    <a:gd name="connsiteX35" fmla="*/ 662260 w 1168526"/>
                    <a:gd name="connsiteY35" fmla="*/ 931115 h 1018310"/>
                    <a:gd name="connsiteX36" fmla="*/ 612254 w 1168526"/>
                    <a:gd name="connsiteY36" fmla="*/ 926351 h 1018310"/>
                    <a:gd name="connsiteX37" fmla="*/ 574155 w 1168526"/>
                    <a:gd name="connsiteY37" fmla="*/ 933494 h 1018310"/>
                    <a:gd name="connsiteX38" fmla="*/ 552724 w 1168526"/>
                    <a:gd name="connsiteY38" fmla="*/ 954924 h 1018310"/>
                    <a:gd name="connsiteX39" fmla="*/ 564631 w 1168526"/>
                    <a:gd name="connsiteY39" fmla="*/ 1012077 h 1018310"/>
                    <a:gd name="connsiteX40" fmla="*/ 495573 w 1168526"/>
                    <a:gd name="connsiteY40" fmla="*/ 962069 h 1018310"/>
                    <a:gd name="connsiteX41" fmla="*/ 436043 w 1168526"/>
                    <a:gd name="connsiteY41" fmla="*/ 1002549 h 1018310"/>
                    <a:gd name="connsiteX42" fmla="*/ 395562 w 1168526"/>
                    <a:gd name="connsiteY42" fmla="*/ 964449 h 1018310"/>
                    <a:gd name="connsiteX43" fmla="*/ 366985 w 1168526"/>
                    <a:gd name="connsiteY43" fmla="*/ 1016840 h 1018310"/>
                    <a:gd name="connsiteX44" fmla="*/ 321743 w 1168526"/>
                    <a:gd name="connsiteY44" fmla="*/ 945398 h 1018310"/>
                    <a:gd name="connsiteX45" fmla="*/ 293167 w 1168526"/>
                    <a:gd name="connsiteY45" fmla="*/ 973977 h 1018310"/>
                    <a:gd name="connsiteX46" fmla="*/ 269356 w 1168526"/>
                    <a:gd name="connsiteY46" fmla="*/ 921587 h 1018310"/>
                    <a:gd name="connsiteX47" fmla="*/ 216966 w 1168526"/>
                    <a:gd name="connsiteY47" fmla="*/ 938259 h 1018310"/>
                    <a:gd name="connsiteX48" fmla="*/ 219349 w 1168526"/>
                    <a:gd name="connsiteY48" fmla="*/ 890630 h 1018310"/>
                    <a:gd name="connsiteX49" fmla="*/ 176485 w 1168526"/>
                    <a:gd name="connsiteY49" fmla="*/ 926352 h 1018310"/>
                    <a:gd name="connsiteX50" fmla="*/ 181248 w 1168526"/>
                    <a:gd name="connsiteY50" fmla="*/ 871583 h 1018310"/>
                    <a:gd name="connsiteX51" fmla="*/ 71711 w 1168526"/>
                    <a:gd name="connsiteY51" fmla="*/ 931112 h 1018310"/>
                    <a:gd name="connsiteX52" fmla="*/ 274 w 1168526"/>
                    <a:gd name="connsiteY52" fmla="*/ 981118 h 1018310"/>
                    <a:gd name="connsiteX53" fmla="*/ 97905 w 1168526"/>
                    <a:gd name="connsiteY53" fmla="*/ 893012 h 1018310"/>
                    <a:gd name="connsiteX54" fmla="*/ 145530 w 1168526"/>
                    <a:gd name="connsiteY54" fmla="*/ 852531 h 1018310"/>
                    <a:gd name="connsiteX55" fmla="*/ 83618 w 1168526"/>
                    <a:gd name="connsiteY55" fmla="*/ 781093 h 1018310"/>
                    <a:gd name="connsiteX56" fmla="*/ 78854 w 1168526"/>
                    <a:gd name="connsiteY56" fmla="*/ 745377 h 1018310"/>
                    <a:gd name="connsiteX57" fmla="*/ 50279 w 1168526"/>
                    <a:gd name="connsiteY57" fmla="*/ 726327 h 1018310"/>
                    <a:gd name="connsiteX58" fmla="*/ 21704 w 1168526"/>
                    <a:gd name="connsiteY58" fmla="*/ 659652 h 1018310"/>
                    <a:gd name="connsiteX59" fmla="*/ 2654 w 1168526"/>
                    <a:gd name="connsiteY59" fmla="*/ 602502 h 1018310"/>
                    <a:gd name="connsiteX60" fmla="*/ 12179 w 1168526"/>
                    <a:gd name="connsiteY60" fmla="*/ 459627 h 1018310"/>
                    <a:gd name="connsiteX61" fmla="*/ 31229 w 1168526"/>
                    <a:gd name="connsiteY61" fmla="*/ 431052 h 1018310"/>
                    <a:gd name="connsiteX62" fmla="*/ 88379 w 1168526"/>
                    <a:gd name="connsiteY62" fmla="*/ 383427 h 1018310"/>
                    <a:gd name="connsiteX63" fmla="*/ 107429 w 1168526"/>
                    <a:gd name="connsiteY63" fmla="*/ 354852 h 1018310"/>
                    <a:gd name="connsiteX64" fmla="*/ 136004 w 1168526"/>
                    <a:gd name="connsiteY64" fmla="*/ 335802 h 1018310"/>
                    <a:gd name="connsiteX65" fmla="*/ 145529 w 1168526"/>
                    <a:gd name="connsiteY65" fmla="*/ 297702 h 1018310"/>
                    <a:gd name="connsiteX66" fmla="*/ 174104 w 1168526"/>
                    <a:gd name="connsiteY66" fmla="*/ 288177 h 1018310"/>
                    <a:gd name="connsiteX67" fmla="*/ 202679 w 1168526"/>
                    <a:gd name="connsiteY67" fmla="*/ 269127 h 1018310"/>
                    <a:gd name="connsiteX68" fmla="*/ 202376 w 1168526"/>
                    <a:gd name="connsiteY68" fmla="*/ 74242 h 1018310"/>
                    <a:gd name="connsiteX69" fmla="*/ 202679 w 1168526"/>
                    <a:gd name="connsiteY69" fmla="*/ 78627 h 1018310"/>
                    <a:gd name="connsiteX0" fmla="*/ 202405 w 1168252"/>
                    <a:gd name="connsiteY0" fmla="*/ 78627 h 1018310"/>
                    <a:gd name="connsiteX1" fmla="*/ 230980 w 1168252"/>
                    <a:gd name="connsiteY1" fmla="*/ 192927 h 1018310"/>
                    <a:gd name="connsiteX2" fmla="*/ 261937 w 1168252"/>
                    <a:gd name="connsiteY2" fmla="*/ 235790 h 1018310"/>
                    <a:gd name="connsiteX3" fmla="*/ 264317 w 1168252"/>
                    <a:gd name="connsiteY3" fmla="*/ 166734 h 1018310"/>
                    <a:gd name="connsiteX4" fmla="*/ 335755 w 1168252"/>
                    <a:gd name="connsiteY4" fmla="*/ 195308 h 1018310"/>
                    <a:gd name="connsiteX5" fmla="*/ 411955 w 1168252"/>
                    <a:gd name="connsiteY5" fmla="*/ 183402 h 1018310"/>
                    <a:gd name="connsiteX6" fmla="*/ 478631 w 1168252"/>
                    <a:gd name="connsiteY6" fmla="*/ 204833 h 1018310"/>
                    <a:gd name="connsiteX7" fmla="*/ 538160 w 1168252"/>
                    <a:gd name="connsiteY7" fmla="*/ 46 h 1018310"/>
                    <a:gd name="connsiteX8" fmla="*/ 509586 w 1168252"/>
                    <a:gd name="connsiteY8" fmla="*/ 223883 h 1018310"/>
                    <a:gd name="connsiteX9" fmla="*/ 559592 w 1168252"/>
                    <a:gd name="connsiteY9" fmla="*/ 183401 h 1018310"/>
                    <a:gd name="connsiteX10" fmla="*/ 550067 w 1168252"/>
                    <a:gd name="connsiteY10" fmla="*/ 245316 h 1018310"/>
                    <a:gd name="connsiteX11" fmla="*/ 602456 w 1168252"/>
                    <a:gd name="connsiteY11" fmla="*/ 269127 h 1018310"/>
                    <a:gd name="connsiteX12" fmla="*/ 671511 w 1168252"/>
                    <a:gd name="connsiteY12" fmla="*/ 202452 h 1018310"/>
                    <a:gd name="connsiteX13" fmla="*/ 638174 w 1168252"/>
                    <a:gd name="connsiteY13" fmla="*/ 283416 h 1018310"/>
                    <a:gd name="connsiteX14" fmla="*/ 678656 w 1168252"/>
                    <a:gd name="connsiteY14" fmla="*/ 276272 h 1018310"/>
                    <a:gd name="connsiteX15" fmla="*/ 678655 w 1168252"/>
                    <a:gd name="connsiteY15" fmla="*/ 321516 h 1018310"/>
                    <a:gd name="connsiteX16" fmla="*/ 719135 w 1168252"/>
                    <a:gd name="connsiteY16" fmla="*/ 323897 h 1018310"/>
                    <a:gd name="connsiteX17" fmla="*/ 769143 w 1168252"/>
                    <a:gd name="connsiteY17" fmla="*/ 359615 h 1018310"/>
                    <a:gd name="connsiteX18" fmla="*/ 769142 w 1168252"/>
                    <a:gd name="connsiteY18" fmla="*/ 409621 h 1018310"/>
                    <a:gd name="connsiteX19" fmla="*/ 778668 w 1168252"/>
                    <a:gd name="connsiteY19" fmla="*/ 495346 h 1018310"/>
                    <a:gd name="connsiteX20" fmla="*/ 833437 w 1168252"/>
                    <a:gd name="connsiteY20" fmla="*/ 504871 h 1018310"/>
                    <a:gd name="connsiteX21" fmla="*/ 795336 w 1168252"/>
                    <a:gd name="connsiteY21" fmla="*/ 545352 h 1018310"/>
                    <a:gd name="connsiteX22" fmla="*/ 842961 w 1168252"/>
                    <a:gd name="connsiteY22" fmla="*/ 588214 h 1018310"/>
                    <a:gd name="connsiteX23" fmla="*/ 816768 w 1168252"/>
                    <a:gd name="connsiteY23" fmla="*/ 619171 h 1018310"/>
                    <a:gd name="connsiteX24" fmla="*/ 823911 w 1168252"/>
                    <a:gd name="connsiteY24" fmla="*/ 659652 h 1018310"/>
                    <a:gd name="connsiteX25" fmla="*/ 769141 w 1168252"/>
                    <a:gd name="connsiteY25" fmla="*/ 695371 h 1018310"/>
                    <a:gd name="connsiteX26" fmla="*/ 888207 w 1168252"/>
                    <a:gd name="connsiteY26" fmla="*/ 740616 h 1018310"/>
                    <a:gd name="connsiteX27" fmla="*/ 995364 w 1168252"/>
                    <a:gd name="connsiteY27" fmla="*/ 757284 h 1018310"/>
                    <a:gd name="connsiteX28" fmla="*/ 1159668 w 1168252"/>
                    <a:gd name="connsiteY28" fmla="*/ 812052 h 1018310"/>
                    <a:gd name="connsiteX29" fmla="*/ 769144 w 1168252"/>
                    <a:gd name="connsiteY29" fmla="*/ 731091 h 1018310"/>
                    <a:gd name="connsiteX30" fmla="*/ 766761 w 1168252"/>
                    <a:gd name="connsiteY30" fmla="*/ 804908 h 1018310"/>
                    <a:gd name="connsiteX31" fmla="*/ 735805 w 1168252"/>
                    <a:gd name="connsiteY31" fmla="*/ 819196 h 1018310"/>
                    <a:gd name="connsiteX32" fmla="*/ 702466 w 1168252"/>
                    <a:gd name="connsiteY32" fmla="*/ 862059 h 1018310"/>
                    <a:gd name="connsiteX33" fmla="*/ 654843 w 1168252"/>
                    <a:gd name="connsiteY33" fmla="*/ 890633 h 1018310"/>
                    <a:gd name="connsiteX34" fmla="*/ 728662 w 1168252"/>
                    <a:gd name="connsiteY34" fmla="*/ 983501 h 1018310"/>
                    <a:gd name="connsiteX35" fmla="*/ 661986 w 1168252"/>
                    <a:gd name="connsiteY35" fmla="*/ 931115 h 1018310"/>
                    <a:gd name="connsiteX36" fmla="*/ 611980 w 1168252"/>
                    <a:gd name="connsiteY36" fmla="*/ 926351 h 1018310"/>
                    <a:gd name="connsiteX37" fmla="*/ 573881 w 1168252"/>
                    <a:gd name="connsiteY37" fmla="*/ 933494 h 1018310"/>
                    <a:gd name="connsiteX38" fmla="*/ 552450 w 1168252"/>
                    <a:gd name="connsiteY38" fmla="*/ 954924 h 1018310"/>
                    <a:gd name="connsiteX39" fmla="*/ 564357 w 1168252"/>
                    <a:gd name="connsiteY39" fmla="*/ 1012077 h 1018310"/>
                    <a:gd name="connsiteX40" fmla="*/ 495299 w 1168252"/>
                    <a:gd name="connsiteY40" fmla="*/ 962069 h 1018310"/>
                    <a:gd name="connsiteX41" fmla="*/ 435769 w 1168252"/>
                    <a:gd name="connsiteY41" fmla="*/ 1002549 h 1018310"/>
                    <a:gd name="connsiteX42" fmla="*/ 395288 w 1168252"/>
                    <a:gd name="connsiteY42" fmla="*/ 964449 h 1018310"/>
                    <a:gd name="connsiteX43" fmla="*/ 366711 w 1168252"/>
                    <a:gd name="connsiteY43" fmla="*/ 1016840 h 1018310"/>
                    <a:gd name="connsiteX44" fmla="*/ 321469 w 1168252"/>
                    <a:gd name="connsiteY44" fmla="*/ 945398 h 1018310"/>
                    <a:gd name="connsiteX45" fmla="*/ 292893 w 1168252"/>
                    <a:gd name="connsiteY45" fmla="*/ 973977 h 1018310"/>
                    <a:gd name="connsiteX46" fmla="*/ 269082 w 1168252"/>
                    <a:gd name="connsiteY46" fmla="*/ 921587 h 1018310"/>
                    <a:gd name="connsiteX47" fmla="*/ 216692 w 1168252"/>
                    <a:gd name="connsiteY47" fmla="*/ 938259 h 1018310"/>
                    <a:gd name="connsiteX48" fmla="*/ 219075 w 1168252"/>
                    <a:gd name="connsiteY48" fmla="*/ 890630 h 1018310"/>
                    <a:gd name="connsiteX49" fmla="*/ 176211 w 1168252"/>
                    <a:gd name="connsiteY49" fmla="*/ 926352 h 1018310"/>
                    <a:gd name="connsiteX50" fmla="*/ 180974 w 1168252"/>
                    <a:gd name="connsiteY50" fmla="*/ 871583 h 1018310"/>
                    <a:gd name="connsiteX51" fmla="*/ 71437 w 1168252"/>
                    <a:gd name="connsiteY51" fmla="*/ 931112 h 1018310"/>
                    <a:gd name="connsiteX52" fmla="*/ 0 w 1168252"/>
                    <a:gd name="connsiteY52" fmla="*/ 981118 h 1018310"/>
                    <a:gd name="connsiteX53" fmla="*/ 97631 w 1168252"/>
                    <a:gd name="connsiteY53" fmla="*/ 893012 h 1018310"/>
                    <a:gd name="connsiteX54" fmla="*/ 145256 w 1168252"/>
                    <a:gd name="connsiteY54" fmla="*/ 852531 h 1018310"/>
                    <a:gd name="connsiteX55" fmla="*/ 83344 w 1168252"/>
                    <a:gd name="connsiteY55" fmla="*/ 781093 h 1018310"/>
                    <a:gd name="connsiteX56" fmla="*/ 78580 w 1168252"/>
                    <a:gd name="connsiteY56" fmla="*/ 745377 h 1018310"/>
                    <a:gd name="connsiteX57" fmla="*/ 50005 w 1168252"/>
                    <a:gd name="connsiteY57" fmla="*/ 726327 h 1018310"/>
                    <a:gd name="connsiteX58" fmla="*/ 21430 w 1168252"/>
                    <a:gd name="connsiteY58" fmla="*/ 659652 h 1018310"/>
                    <a:gd name="connsiteX59" fmla="*/ 2380 w 1168252"/>
                    <a:gd name="connsiteY59" fmla="*/ 602502 h 1018310"/>
                    <a:gd name="connsiteX60" fmla="*/ 11905 w 1168252"/>
                    <a:gd name="connsiteY60" fmla="*/ 459627 h 1018310"/>
                    <a:gd name="connsiteX61" fmla="*/ 30955 w 1168252"/>
                    <a:gd name="connsiteY61" fmla="*/ 431052 h 1018310"/>
                    <a:gd name="connsiteX62" fmla="*/ 88105 w 1168252"/>
                    <a:gd name="connsiteY62" fmla="*/ 383427 h 1018310"/>
                    <a:gd name="connsiteX63" fmla="*/ 107155 w 1168252"/>
                    <a:gd name="connsiteY63" fmla="*/ 354852 h 1018310"/>
                    <a:gd name="connsiteX64" fmla="*/ 135730 w 1168252"/>
                    <a:gd name="connsiteY64" fmla="*/ 335802 h 1018310"/>
                    <a:gd name="connsiteX65" fmla="*/ 145255 w 1168252"/>
                    <a:gd name="connsiteY65" fmla="*/ 297702 h 1018310"/>
                    <a:gd name="connsiteX66" fmla="*/ 173830 w 1168252"/>
                    <a:gd name="connsiteY66" fmla="*/ 288177 h 1018310"/>
                    <a:gd name="connsiteX67" fmla="*/ 202405 w 1168252"/>
                    <a:gd name="connsiteY67" fmla="*/ 269127 h 1018310"/>
                    <a:gd name="connsiteX68" fmla="*/ 202102 w 1168252"/>
                    <a:gd name="connsiteY68" fmla="*/ 74242 h 1018310"/>
                    <a:gd name="connsiteX69" fmla="*/ 202405 w 1168252"/>
                    <a:gd name="connsiteY69" fmla="*/ 78627 h 1018310"/>
                    <a:gd name="connsiteX0" fmla="*/ 219073 w 1184920"/>
                    <a:gd name="connsiteY0" fmla="*/ 78627 h 1018310"/>
                    <a:gd name="connsiteX1" fmla="*/ 247648 w 1184920"/>
                    <a:gd name="connsiteY1" fmla="*/ 192927 h 1018310"/>
                    <a:gd name="connsiteX2" fmla="*/ 278605 w 1184920"/>
                    <a:gd name="connsiteY2" fmla="*/ 235790 h 1018310"/>
                    <a:gd name="connsiteX3" fmla="*/ 280985 w 1184920"/>
                    <a:gd name="connsiteY3" fmla="*/ 166734 h 1018310"/>
                    <a:gd name="connsiteX4" fmla="*/ 352423 w 1184920"/>
                    <a:gd name="connsiteY4" fmla="*/ 195308 h 1018310"/>
                    <a:gd name="connsiteX5" fmla="*/ 428623 w 1184920"/>
                    <a:gd name="connsiteY5" fmla="*/ 183402 h 1018310"/>
                    <a:gd name="connsiteX6" fmla="*/ 495299 w 1184920"/>
                    <a:gd name="connsiteY6" fmla="*/ 204833 h 1018310"/>
                    <a:gd name="connsiteX7" fmla="*/ 554828 w 1184920"/>
                    <a:gd name="connsiteY7" fmla="*/ 46 h 1018310"/>
                    <a:gd name="connsiteX8" fmla="*/ 526254 w 1184920"/>
                    <a:gd name="connsiteY8" fmla="*/ 223883 h 1018310"/>
                    <a:gd name="connsiteX9" fmla="*/ 576260 w 1184920"/>
                    <a:gd name="connsiteY9" fmla="*/ 183401 h 1018310"/>
                    <a:gd name="connsiteX10" fmla="*/ 566735 w 1184920"/>
                    <a:gd name="connsiteY10" fmla="*/ 245316 h 1018310"/>
                    <a:gd name="connsiteX11" fmla="*/ 619124 w 1184920"/>
                    <a:gd name="connsiteY11" fmla="*/ 269127 h 1018310"/>
                    <a:gd name="connsiteX12" fmla="*/ 688179 w 1184920"/>
                    <a:gd name="connsiteY12" fmla="*/ 202452 h 1018310"/>
                    <a:gd name="connsiteX13" fmla="*/ 654842 w 1184920"/>
                    <a:gd name="connsiteY13" fmla="*/ 283416 h 1018310"/>
                    <a:gd name="connsiteX14" fmla="*/ 695324 w 1184920"/>
                    <a:gd name="connsiteY14" fmla="*/ 276272 h 1018310"/>
                    <a:gd name="connsiteX15" fmla="*/ 695323 w 1184920"/>
                    <a:gd name="connsiteY15" fmla="*/ 321516 h 1018310"/>
                    <a:gd name="connsiteX16" fmla="*/ 735803 w 1184920"/>
                    <a:gd name="connsiteY16" fmla="*/ 323897 h 1018310"/>
                    <a:gd name="connsiteX17" fmla="*/ 785811 w 1184920"/>
                    <a:gd name="connsiteY17" fmla="*/ 359615 h 1018310"/>
                    <a:gd name="connsiteX18" fmla="*/ 785810 w 1184920"/>
                    <a:gd name="connsiteY18" fmla="*/ 409621 h 1018310"/>
                    <a:gd name="connsiteX19" fmla="*/ 795336 w 1184920"/>
                    <a:gd name="connsiteY19" fmla="*/ 495346 h 1018310"/>
                    <a:gd name="connsiteX20" fmla="*/ 850105 w 1184920"/>
                    <a:gd name="connsiteY20" fmla="*/ 504871 h 1018310"/>
                    <a:gd name="connsiteX21" fmla="*/ 812004 w 1184920"/>
                    <a:gd name="connsiteY21" fmla="*/ 545352 h 1018310"/>
                    <a:gd name="connsiteX22" fmla="*/ 859629 w 1184920"/>
                    <a:gd name="connsiteY22" fmla="*/ 588214 h 1018310"/>
                    <a:gd name="connsiteX23" fmla="*/ 833436 w 1184920"/>
                    <a:gd name="connsiteY23" fmla="*/ 619171 h 1018310"/>
                    <a:gd name="connsiteX24" fmla="*/ 840579 w 1184920"/>
                    <a:gd name="connsiteY24" fmla="*/ 659652 h 1018310"/>
                    <a:gd name="connsiteX25" fmla="*/ 785809 w 1184920"/>
                    <a:gd name="connsiteY25" fmla="*/ 695371 h 1018310"/>
                    <a:gd name="connsiteX26" fmla="*/ 904875 w 1184920"/>
                    <a:gd name="connsiteY26" fmla="*/ 740616 h 1018310"/>
                    <a:gd name="connsiteX27" fmla="*/ 1012032 w 1184920"/>
                    <a:gd name="connsiteY27" fmla="*/ 757284 h 1018310"/>
                    <a:gd name="connsiteX28" fmla="*/ 1176336 w 1184920"/>
                    <a:gd name="connsiteY28" fmla="*/ 812052 h 1018310"/>
                    <a:gd name="connsiteX29" fmla="*/ 785812 w 1184920"/>
                    <a:gd name="connsiteY29" fmla="*/ 731091 h 1018310"/>
                    <a:gd name="connsiteX30" fmla="*/ 783429 w 1184920"/>
                    <a:gd name="connsiteY30" fmla="*/ 804908 h 1018310"/>
                    <a:gd name="connsiteX31" fmla="*/ 752473 w 1184920"/>
                    <a:gd name="connsiteY31" fmla="*/ 819196 h 1018310"/>
                    <a:gd name="connsiteX32" fmla="*/ 719134 w 1184920"/>
                    <a:gd name="connsiteY32" fmla="*/ 862059 h 1018310"/>
                    <a:gd name="connsiteX33" fmla="*/ 671511 w 1184920"/>
                    <a:gd name="connsiteY33" fmla="*/ 890633 h 1018310"/>
                    <a:gd name="connsiteX34" fmla="*/ 745330 w 1184920"/>
                    <a:gd name="connsiteY34" fmla="*/ 983501 h 1018310"/>
                    <a:gd name="connsiteX35" fmla="*/ 678654 w 1184920"/>
                    <a:gd name="connsiteY35" fmla="*/ 931115 h 1018310"/>
                    <a:gd name="connsiteX36" fmla="*/ 628648 w 1184920"/>
                    <a:gd name="connsiteY36" fmla="*/ 926351 h 1018310"/>
                    <a:gd name="connsiteX37" fmla="*/ 590549 w 1184920"/>
                    <a:gd name="connsiteY37" fmla="*/ 933494 h 1018310"/>
                    <a:gd name="connsiteX38" fmla="*/ 569118 w 1184920"/>
                    <a:gd name="connsiteY38" fmla="*/ 954924 h 1018310"/>
                    <a:gd name="connsiteX39" fmla="*/ 581025 w 1184920"/>
                    <a:gd name="connsiteY39" fmla="*/ 1012077 h 1018310"/>
                    <a:gd name="connsiteX40" fmla="*/ 511967 w 1184920"/>
                    <a:gd name="connsiteY40" fmla="*/ 962069 h 1018310"/>
                    <a:gd name="connsiteX41" fmla="*/ 452437 w 1184920"/>
                    <a:gd name="connsiteY41" fmla="*/ 1002549 h 1018310"/>
                    <a:gd name="connsiteX42" fmla="*/ 411956 w 1184920"/>
                    <a:gd name="connsiteY42" fmla="*/ 964449 h 1018310"/>
                    <a:gd name="connsiteX43" fmla="*/ 383379 w 1184920"/>
                    <a:gd name="connsiteY43" fmla="*/ 1016840 h 1018310"/>
                    <a:gd name="connsiteX44" fmla="*/ 338137 w 1184920"/>
                    <a:gd name="connsiteY44" fmla="*/ 945398 h 1018310"/>
                    <a:gd name="connsiteX45" fmla="*/ 309561 w 1184920"/>
                    <a:gd name="connsiteY45" fmla="*/ 973977 h 1018310"/>
                    <a:gd name="connsiteX46" fmla="*/ 285750 w 1184920"/>
                    <a:gd name="connsiteY46" fmla="*/ 921587 h 1018310"/>
                    <a:gd name="connsiteX47" fmla="*/ 233360 w 1184920"/>
                    <a:gd name="connsiteY47" fmla="*/ 938259 h 1018310"/>
                    <a:gd name="connsiteX48" fmla="*/ 235743 w 1184920"/>
                    <a:gd name="connsiteY48" fmla="*/ 890630 h 1018310"/>
                    <a:gd name="connsiteX49" fmla="*/ 192879 w 1184920"/>
                    <a:gd name="connsiteY49" fmla="*/ 926352 h 1018310"/>
                    <a:gd name="connsiteX50" fmla="*/ 197642 w 1184920"/>
                    <a:gd name="connsiteY50" fmla="*/ 871583 h 1018310"/>
                    <a:gd name="connsiteX51" fmla="*/ 88105 w 1184920"/>
                    <a:gd name="connsiteY51" fmla="*/ 931112 h 1018310"/>
                    <a:gd name="connsiteX52" fmla="*/ 0 w 1184920"/>
                    <a:gd name="connsiteY52" fmla="*/ 976356 h 1018310"/>
                    <a:gd name="connsiteX53" fmla="*/ 114299 w 1184920"/>
                    <a:gd name="connsiteY53" fmla="*/ 893012 h 1018310"/>
                    <a:gd name="connsiteX54" fmla="*/ 161924 w 1184920"/>
                    <a:gd name="connsiteY54" fmla="*/ 852531 h 1018310"/>
                    <a:gd name="connsiteX55" fmla="*/ 100012 w 1184920"/>
                    <a:gd name="connsiteY55" fmla="*/ 781093 h 1018310"/>
                    <a:gd name="connsiteX56" fmla="*/ 95248 w 1184920"/>
                    <a:gd name="connsiteY56" fmla="*/ 745377 h 1018310"/>
                    <a:gd name="connsiteX57" fmla="*/ 66673 w 1184920"/>
                    <a:gd name="connsiteY57" fmla="*/ 726327 h 1018310"/>
                    <a:gd name="connsiteX58" fmla="*/ 38098 w 1184920"/>
                    <a:gd name="connsiteY58" fmla="*/ 659652 h 1018310"/>
                    <a:gd name="connsiteX59" fmla="*/ 19048 w 1184920"/>
                    <a:gd name="connsiteY59" fmla="*/ 602502 h 1018310"/>
                    <a:gd name="connsiteX60" fmla="*/ 28573 w 1184920"/>
                    <a:gd name="connsiteY60" fmla="*/ 459627 h 1018310"/>
                    <a:gd name="connsiteX61" fmla="*/ 47623 w 1184920"/>
                    <a:gd name="connsiteY61" fmla="*/ 431052 h 1018310"/>
                    <a:gd name="connsiteX62" fmla="*/ 104773 w 1184920"/>
                    <a:gd name="connsiteY62" fmla="*/ 383427 h 1018310"/>
                    <a:gd name="connsiteX63" fmla="*/ 123823 w 1184920"/>
                    <a:gd name="connsiteY63" fmla="*/ 354852 h 1018310"/>
                    <a:gd name="connsiteX64" fmla="*/ 152398 w 1184920"/>
                    <a:gd name="connsiteY64" fmla="*/ 335802 h 1018310"/>
                    <a:gd name="connsiteX65" fmla="*/ 161923 w 1184920"/>
                    <a:gd name="connsiteY65" fmla="*/ 297702 h 1018310"/>
                    <a:gd name="connsiteX66" fmla="*/ 190498 w 1184920"/>
                    <a:gd name="connsiteY66" fmla="*/ 288177 h 1018310"/>
                    <a:gd name="connsiteX67" fmla="*/ 219073 w 1184920"/>
                    <a:gd name="connsiteY67" fmla="*/ 269127 h 1018310"/>
                    <a:gd name="connsiteX68" fmla="*/ 218770 w 1184920"/>
                    <a:gd name="connsiteY68" fmla="*/ 74242 h 1018310"/>
                    <a:gd name="connsiteX69" fmla="*/ 219073 w 1184920"/>
                    <a:gd name="connsiteY69" fmla="*/ 78627 h 1018310"/>
                    <a:gd name="connsiteX0" fmla="*/ 219281 w 1185128"/>
                    <a:gd name="connsiteY0" fmla="*/ 78627 h 1018310"/>
                    <a:gd name="connsiteX1" fmla="*/ 247856 w 1185128"/>
                    <a:gd name="connsiteY1" fmla="*/ 192927 h 1018310"/>
                    <a:gd name="connsiteX2" fmla="*/ 278813 w 1185128"/>
                    <a:gd name="connsiteY2" fmla="*/ 235790 h 1018310"/>
                    <a:gd name="connsiteX3" fmla="*/ 281193 w 1185128"/>
                    <a:gd name="connsiteY3" fmla="*/ 166734 h 1018310"/>
                    <a:gd name="connsiteX4" fmla="*/ 352631 w 1185128"/>
                    <a:gd name="connsiteY4" fmla="*/ 195308 h 1018310"/>
                    <a:gd name="connsiteX5" fmla="*/ 428831 w 1185128"/>
                    <a:gd name="connsiteY5" fmla="*/ 183402 h 1018310"/>
                    <a:gd name="connsiteX6" fmla="*/ 495507 w 1185128"/>
                    <a:gd name="connsiteY6" fmla="*/ 204833 h 1018310"/>
                    <a:gd name="connsiteX7" fmla="*/ 555036 w 1185128"/>
                    <a:gd name="connsiteY7" fmla="*/ 46 h 1018310"/>
                    <a:gd name="connsiteX8" fmla="*/ 526462 w 1185128"/>
                    <a:gd name="connsiteY8" fmla="*/ 223883 h 1018310"/>
                    <a:gd name="connsiteX9" fmla="*/ 576468 w 1185128"/>
                    <a:gd name="connsiteY9" fmla="*/ 183401 h 1018310"/>
                    <a:gd name="connsiteX10" fmla="*/ 566943 w 1185128"/>
                    <a:gd name="connsiteY10" fmla="*/ 245316 h 1018310"/>
                    <a:gd name="connsiteX11" fmla="*/ 619332 w 1185128"/>
                    <a:gd name="connsiteY11" fmla="*/ 269127 h 1018310"/>
                    <a:gd name="connsiteX12" fmla="*/ 688387 w 1185128"/>
                    <a:gd name="connsiteY12" fmla="*/ 202452 h 1018310"/>
                    <a:gd name="connsiteX13" fmla="*/ 655050 w 1185128"/>
                    <a:gd name="connsiteY13" fmla="*/ 283416 h 1018310"/>
                    <a:gd name="connsiteX14" fmla="*/ 695532 w 1185128"/>
                    <a:gd name="connsiteY14" fmla="*/ 276272 h 1018310"/>
                    <a:gd name="connsiteX15" fmla="*/ 695531 w 1185128"/>
                    <a:gd name="connsiteY15" fmla="*/ 321516 h 1018310"/>
                    <a:gd name="connsiteX16" fmla="*/ 736011 w 1185128"/>
                    <a:gd name="connsiteY16" fmla="*/ 323897 h 1018310"/>
                    <a:gd name="connsiteX17" fmla="*/ 786019 w 1185128"/>
                    <a:gd name="connsiteY17" fmla="*/ 359615 h 1018310"/>
                    <a:gd name="connsiteX18" fmla="*/ 786018 w 1185128"/>
                    <a:gd name="connsiteY18" fmla="*/ 409621 h 1018310"/>
                    <a:gd name="connsiteX19" fmla="*/ 795544 w 1185128"/>
                    <a:gd name="connsiteY19" fmla="*/ 495346 h 1018310"/>
                    <a:gd name="connsiteX20" fmla="*/ 850313 w 1185128"/>
                    <a:gd name="connsiteY20" fmla="*/ 504871 h 1018310"/>
                    <a:gd name="connsiteX21" fmla="*/ 812212 w 1185128"/>
                    <a:gd name="connsiteY21" fmla="*/ 545352 h 1018310"/>
                    <a:gd name="connsiteX22" fmla="*/ 859837 w 1185128"/>
                    <a:gd name="connsiteY22" fmla="*/ 588214 h 1018310"/>
                    <a:gd name="connsiteX23" fmla="*/ 833644 w 1185128"/>
                    <a:gd name="connsiteY23" fmla="*/ 619171 h 1018310"/>
                    <a:gd name="connsiteX24" fmla="*/ 840787 w 1185128"/>
                    <a:gd name="connsiteY24" fmla="*/ 659652 h 1018310"/>
                    <a:gd name="connsiteX25" fmla="*/ 786017 w 1185128"/>
                    <a:gd name="connsiteY25" fmla="*/ 695371 h 1018310"/>
                    <a:gd name="connsiteX26" fmla="*/ 905083 w 1185128"/>
                    <a:gd name="connsiteY26" fmla="*/ 740616 h 1018310"/>
                    <a:gd name="connsiteX27" fmla="*/ 1012240 w 1185128"/>
                    <a:gd name="connsiteY27" fmla="*/ 757284 h 1018310"/>
                    <a:gd name="connsiteX28" fmla="*/ 1176544 w 1185128"/>
                    <a:gd name="connsiteY28" fmla="*/ 812052 h 1018310"/>
                    <a:gd name="connsiteX29" fmla="*/ 786020 w 1185128"/>
                    <a:gd name="connsiteY29" fmla="*/ 731091 h 1018310"/>
                    <a:gd name="connsiteX30" fmla="*/ 783637 w 1185128"/>
                    <a:gd name="connsiteY30" fmla="*/ 804908 h 1018310"/>
                    <a:gd name="connsiteX31" fmla="*/ 752681 w 1185128"/>
                    <a:gd name="connsiteY31" fmla="*/ 819196 h 1018310"/>
                    <a:gd name="connsiteX32" fmla="*/ 719342 w 1185128"/>
                    <a:gd name="connsiteY32" fmla="*/ 862059 h 1018310"/>
                    <a:gd name="connsiteX33" fmla="*/ 671719 w 1185128"/>
                    <a:gd name="connsiteY33" fmla="*/ 890633 h 1018310"/>
                    <a:gd name="connsiteX34" fmla="*/ 745538 w 1185128"/>
                    <a:gd name="connsiteY34" fmla="*/ 983501 h 1018310"/>
                    <a:gd name="connsiteX35" fmla="*/ 678862 w 1185128"/>
                    <a:gd name="connsiteY35" fmla="*/ 931115 h 1018310"/>
                    <a:gd name="connsiteX36" fmla="*/ 628856 w 1185128"/>
                    <a:gd name="connsiteY36" fmla="*/ 926351 h 1018310"/>
                    <a:gd name="connsiteX37" fmla="*/ 590757 w 1185128"/>
                    <a:gd name="connsiteY37" fmla="*/ 933494 h 1018310"/>
                    <a:gd name="connsiteX38" fmla="*/ 569326 w 1185128"/>
                    <a:gd name="connsiteY38" fmla="*/ 954924 h 1018310"/>
                    <a:gd name="connsiteX39" fmla="*/ 581233 w 1185128"/>
                    <a:gd name="connsiteY39" fmla="*/ 1012077 h 1018310"/>
                    <a:gd name="connsiteX40" fmla="*/ 512175 w 1185128"/>
                    <a:gd name="connsiteY40" fmla="*/ 962069 h 1018310"/>
                    <a:gd name="connsiteX41" fmla="*/ 452645 w 1185128"/>
                    <a:gd name="connsiteY41" fmla="*/ 1002549 h 1018310"/>
                    <a:gd name="connsiteX42" fmla="*/ 412164 w 1185128"/>
                    <a:gd name="connsiteY42" fmla="*/ 964449 h 1018310"/>
                    <a:gd name="connsiteX43" fmla="*/ 383587 w 1185128"/>
                    <a:gd name="connsiteY43" fmla="*/ 1016840 h 1018310"/>
                    <a:gd name="connsiteX44" fmla="*/ 338345 w 1185128"/>
                    <a:gd name="connsiteY44" fmla="*/ 945398 h 1018310"/>
                    <a:gd name="connsiteX45" fmla="*/ 309769 w 1185128"/>
                    <a:gd name="connsiteY45" fmla="*/ 973977 h 1018310"/>
                    <a:gd name="connsiteX46" fmla="*/ 285958 w 1185128"/>
                    <a:gd name="connsiteY46" fmla="*/ 921587 h 1018310"/>
                    <a:gd name="connsiteX47" fmla="*/ 233568 w 1185128"/>
                    <a:gd name="connsiteY47" fmla="*/ 938259 h 1018310"/>
                    <a:gd name="connsiteX48" fmla="*/ 235951 w 1185128"/>
                    <a:gd name="connsiteY48" fmla="*/ 890630 h 1018310"/>
                    <a:gd name="connsiteX49" fmla="*/ 193087 w 1185128"/>
                    <a:gd name="connsiteY49" fmla="*/ 926352 h 1018310"/>
                    <a:gd name="connsiteX50" fmla="*/ 197850 w 1185128"/>
                    <a:gd name="connsiteY50" fmla="*/ 871583 h 1018310"/>
                    <a:gd name="connsiteX51" fmla="*/ 88313 w 1185128"/>
                    <a:gd name="connsiteY51" fmla="*/ 931112 h 1018310"/>
                    <a:gd name="connsiteX52" fmla="*/ 208 w 1185128"/>
                    <a:gd name="connsiteY52" fmla="*/ 976356 h 1018310"/>
                    <a:gd name="connsiteX53" fmla="*/ 114507 w 1185128"/>
                    <a:gd name="connsiteY53" fmla="*/ 893012 h 1018310"/>
                    <a:gd name="connsiteX54" fmla="*/ 162132 w 1185128"/>
                    <a:gd name="connsiteY54" fmla="*/ 852531 h 1018310"/>
                    <a:gd name="connsiteX55" fmla="*/ 100220 w 1185128"/>
                    <a:gd name="connsiteY55" fmla="*/ 781093 h 1018310"/>
                    <a:gd name="connsiteX56" fmla="*/ 95456 w 1185128"/>
                    <a:gd name="connsiteY56" fmla="*/ 745377 h 1018310"/>
                    <a:gd name="connsiteX57" fmla="*/ 66881 w 1185128"/>
                    <a:gd name="connsiteY57" fmla="*/ 726327 h 1018310"/>
                    <a:gd name="connsiteX58" fmla="*/ 38306 w 1185128"/>
                    <a:gd name="connsiteY58" fmla="*/ 659652 h 1018310"/>
                    <a:gd name="connsiteX59" fmla="*/ 19256 w 1185128"/>
                    <a:gd name="connsiteY59" fmla="*/ 602502 h 1018310"/>
                    <a:gd name="connsiteX60" fmla="*/ 28781 w 1185128"/>
                    <a:gd name="connsiteY60" fmla="*/ 459627 h 1018310"/>
                    <a:gd name="connsiteX61" fmla="*/ 47831 w 1185128"/>
                    <a:gd name="connsiteY61" fmla="*/ 431052 h 1018310"/>
                    <a:gd name="connsiteX62" fmla="*/ 104981 w 1185128"/>
                    <a:gd name="connsiteY62" fmla="*/ 383427 h 1018310"/>
                    <a:gd name="connsiteX63" fmla="*/ 124031 w 1185128"/>
                    <a:gd name="connsiteY63" fmla="*/ 354852 h 1018310"/>
                    <a:gd name="connsiteX64" fmla="*/ 152606 w 1185128"/>
                    <a:gd name="connsiteY64" fmla="*/ 335802 h 1018310"/>
                    <a:gd name="connsiteX65" fmla="*/ 162131 w 1185128"/>
                    <a:gd name="connsiteY65" fmla="*/ 297702 h 1018310"/>
                    <a:gd name="connsiteX66" fmla="*/ 190706 w 1185128"/>
                    <a:gd name="connsiteY66" fmla="*/ 288177 h 1018310"/>
                    <a:gd name="connsiteX67" fmla="*/ 219281 w 1185128"/>
                    <a:gd name="connsiteY67" fmla="*/ 269127 h 1018310"/>
                    <a:gd name="connsiteX68" fmla="*/ 218978 w 1185128"/>
                    <a:gd name="connsiteY68" fmla="*/ 74242 h 1018310"/>
                    <a:gd name="connsiteX69" fmla="*/ 219281 w 1185128"/>
                    <a:gd name="connsiteY69" fmla="*/ 78627 h 1018310"/>
                    <a:gd name="connsiteX0" fmla="*/ 231156 w 1197003"/>
                    <a:gd name="connsiteY0" fmla="*/ 78627 h 1018310"/>
                    <a:gd name="connsiteX1" fmla="*/ 259731 w 1197003"/>
                    <a:gd name="connsiteY1" fmla="*/ 192927 h 1018310"/>
                    <a:gd name="connsiteX2" fmla="*/ 290688 w 1197003"/>
                    <a:gd name="connsiteY2" fmla="*/ 235790 h 1018310"/>
                    <a:gd name="connsiteX3" fmla="*/ 293068 w 1197003"/>
                    <a:gd name="connsiteY3" fmla="*/ 166734 h 1018310"/>
                    <a:gd name="connsiteX4" fmla="*/ 364506 w 1197003"/>
                    <a:gd name="connsiteY4" fmla="*/ 195308 h 1018310"/>
                    <a:gd name="connsiteX5" fmla="*/ 440706 w 1197003"/>
                    <a:gd name="connsiteY5" fmla="*/ 183402 h 1018310"/>
                    <a:gd name="connsiteX6" fmla="*/ 507382 w 1197003"/>
                    <a:gd name="connsiteY6" fmla="*/ 204833 h 1018310"/>
                    <a:gd name="connsiteX7" fmla="*/ 566911 w 1197003"/>
                    <a:gd name="connsiteY7" fmla="*/ 46 h 1018310"/>
                    <a:gd name="connsiteX8" fmla="*/ 538337 w 1197003"/>
                    <a:gd name="connsiteY8" fmla="*/ 223883 h 1018310"/>
                    <a:gd name="connsiteX9" fmla="*/ 588343 w 1197003"/>
                    <a:gd name="connsiteY9" fmla="*/ 183401 h 1018310"/>
                    <a:gd name="connsiteX10" fmla="*/ 578818 w 1197003"/>
                    <a:gd name="connsiteY10" fmla="*/ 245316 h 1018310"/>
                    <a:gd name="connsiteX11" fmla="*/ 631207 w 1197003"/>
                    <a:gd name="connsiteY11" fmla="*/ 269127 h 1018310"/>
                    <a:gd name="connsiteX12" fmla="*/ 700262 w 1197003"/>
                    <a:gd name="connsiteY12" fmla="*/ 202452 h 1018310"/>
                    <a:gd name="connsiteX13" fmla="*/ 666925 w 1197003"/>
                    <a:gd name="connsiteY13" fmla="*/ 283416 h 1018310"/>
                    <a:gd name="connsiteX14" fmla="*/ 707407 w 1197003"/>
                    <a:gd name="connsiteY14" fmla="*/ 276272 h 1018310"/>
                    <a:gd name="connsiteX15" fmla="*/ 707406 w 1197003"/>
                    <a:gd name="connsiteY15" fmla="*/ 321516 h 1018310"/>
                    <a:gd name="connsiteX16" fmla="*/ 747886 w 1197003"/>
                    <a:gd name="connsiteY16" fmla="*/ 323897 h 1018310"/>
                    <a:gd name="connsiteX17" fmla="*/ 797894 w 1197003"/>
                    <a:gd name="connsiteY17" fmla="*/ 359615 h 1018310"/>
                    <a:gd name="connsiteX18" fmla="*/ 797893 w 1197003"/>
                    <a:gd name="connsiteY18" fmla="*/ 409621 h 1018310"/>
                    <a:gd name="connsiteX19" fmla="*/ 807419 w 1197003"/>
                    <a:gd name="connsiteY19" fmla="*/ 495346 h 1018310"/>
                    <a:gd name="connsiteX20" fmla="*/ 862188 w 1197003"/>
                    <a:gd name="connsiteY20" fmla="*/ 504871 h 1018310"/>
                    <a:gd name="connsiteX21" fmla="*/ 824087 w 1197003"/>
                    <a:gd name="connsiteY21" fmla="*/ 545352 h 1018310"/>
                    <a:gd name="connsiteX22" fmla="*/ 871712 w 1197003"/>
                    <a:gd name="connsiteY22" fmla="*/ 588214 h 1018310"/>
                    <a:gd name="connsiteX23" fmla="*/ 845519 w 1197003"/>
                    <a:gd name="connsiteY23" fmla="*/ 619171 h 1018310"/>
                    <a:gd name="connsiteX24" fmla="*/ 852662 w 1197003"/>
                    <a:gd name="connsiteY24" fmla="*/ 659652 h 1018310"/>
                    <a:gd name="connsiteX25" fmla="*/ 797892 w 1197003"/>
                    <a:gd name="connsiteY25" fmla="*/ 695371 h 1018310"/>
                    <a:gd name="connsiteX26" fmla="*/ 916958 w 1197003"/>
                    <a:gd name="connsiteY26" fmla="*/ 740616 h 1018310"/>
                    <a:gd name="connsiteX27" fmla="*/ 1024115 w 1197003"/>
                    <a:gd name="connsiteY27" fmla="*/ 757284 h 1018310"/>
                    <a:gd name="connsiteX28" fmla="*/ 1188419 w 1197003"/>
                    <a:gd name="connsiteY28" fmla="*/ 812052 h 1018310"/>
                    <a:gd name="connsiteX29" fmla="*/ 797895 w 1197003"/>
                    <a:gd name="connsiteY29" fmla="*/ 731091 h 1018310"/>
                    <a:gd name="connsiteX30" fmla="*/ 795512 w 1197003"/>
                    <a:gd name="connsiteY30" fmla="*/ 804908 h 1018310"/>
                    <a:gd name="connsiteX31" fmla="*/ 764556 w 1197003"/>
                    <a:gd name="connsiteY31" fmla="*/ 819196 h 1018310"/>
                    <a:gd name="connsiteX32" fmla="*/ 731217 w 1197003"/>
                    <a:gd name="connsiteY32" fmla="*/ 862059 h 1018310"/>
                    <a:gd name="connsiteX33" fmla="*/ 683594 w 1197003"/>
                    <a:gd name="connsiteY33" fmla="*/ 890633 h 1018310"/>
                    <a:gd name="connsiteX34" fmla="*/ 757413 w 1197003"/>
                    <a:gd name="connsiteY34" fmla="*/ 983501 h 1018310"/>
                    <a:gd name="connsiteX35" fmla="*/ 690737 w 1197003"/>
                    <a:gd name="connsiteY35" fmla="*/ 931115 h 1018310"/>
                    <a:gd name="connsiteX36" fmla="*/ 640731 w 1197003"/>
                    <a:gd name="connsiteY36" fmla="*/ 926351 h 1018310"/>
                    <a:gd name="connsiteX37" fmla="*/ 602632 w 1197003"/>
                    <a:gd name="connsiteY37" fmla="*/ 933494 h 1018310"/>
                    <a:gd name="connsiteX38" fmla="*/ 581201 w 1197003"/>
                    <a:gd name="connsiteY38" fmla="*/ 954924 h 1018310"/>
                    <a:gd name="connsiteX39" fmla="*/ 593108 w 1197003"/>
                    <a:gd name="connsiteY39" fmla="*/ 1012077 h 1018310"/>
                    <a:gd name="connsiteX40" fmla="*/ 524050 w 1197003"/>
                    <a:gd name="connsiteY40" fmla="*/ 962069 h 1018310"/>
                    <a:gd name="connsiteX41" fmla="*/ 464520 w 1197003"/>
                    <a:gd name="connsiteY41" fmla="*/ 1002549 h 1018310"/>
                    <a:gd name="connsiteX42" fmla="*/ 424039 w 1197003"/>
                    <a:gd name="connsiteY42" fmla="*/ 964449 h 1018310"/>
                    <a:gd name="connsiteX43" fmla="*/ 395462 w 1197003"/>
                    <a:gd name="connsiteY43" fmla="*/ 1016840 h 1018310"/>
                    <a:gd name="connsiteX44" fmla="*/ 350220 w 1197003"/>
                    <a:gd name="connsiteY44" fmla="*/ 945398 h 1018310"/>
                    <a:gd name="connsiteX45" fmla="*/ 321644 w 1197003"/>
                    <a:gd name="connsiteY45" fmla="*/ 973977 h 1018310"/>
                    <a:gd name="connsiteX46" fmla="*/ 297833 w 1197003"/>
                    <a:gd name="connsiteY46" fmla="*/ 921587 h 1018310"/>
                    <a:gd name="connsiteX47" fmla="*/ 245443 w 1197003"/>
                    <a:gd name="connsiteY47" fmla="*/ 938259 h 1018310"/>
                    <a:gd name="connsiteX48" fmla="*/ 247826 w 1197003"/>
                    <a:gd name="connsiteY48" fmla="*/ 890630 h 1018310"/>
                    <a:gd name="connsiteX49" fmla="*/ 204962 w 1197003"/>
                    <a:gd name="connsiteY49" fmla="*/ 926352 h 1018310"/>
                    <a:gd name="connsiteX50" fmla="*/ 209725 w 1197003"/>
                    <a:gd name="connsiteY50" fmla="*/ 871583 h 1018310"/>
                    <a:gd name="connsiteX51" fmla="*/ 100188 w 1197003"/>
                    <a:gd name="connsiteY51" fmla="*/ 931112 h 1018310"/>
                    <a:gd name="connsiteX52" fmla="*/ 177 w 1197003"/>
                    <a:gd name="connsiteY52" fmla="*/ 981119 h 1018310"/>
                    <a:gd name="connsiteX53" fmla="*/ 126382 w 1197003"/>
                    <a:gd name="connsiteY53" fmla="*/ 893012 h 1018310"/>
                    <a:gd name="connsiteX54" fmla="*/ 174007 w 1197003"/>
                    <a:gd name="connsiteY54" fmla="*/ 852531 h 1018310"/>
                    <a:gd name="connsiteX55" fmla="*/ 112095 w 1197003"/>
                    <a:gd name="connsiteY55" fmla="*/ 781093 h 1018310"/>
                    <a:gd name="connsiteX56" fmla="*/ 107331 w 1197003"/>
                    <a:gd name="connsiteY56" fmla="*/ 745377 h 1018310"/>
                    <a:gd name="connsiteX57" fmla="*/ 78756 w 1197003"/>
                    <a:gd name="connsiteY57" fmla="*/ 726327 h 1018310"/>
                    <a:gd name="connsiteX58" fmla="*/ 50181 w 1197003"/>
                    <a:gd name="connsiteY58" fmla="*/ 659652 h 1018310"/>
                    <a:gd name="connsiteX59" fmla="*/ 31131 w 1197003"/>
                    <a:gd name="connsiteY59" fmla="*/ 602502 h 1018310"/>
                    <a:gd name="connsiteX60" fmla="*/ 40656 w 1197003"/>
                    <a:gd name="connsiteY60" fmla="*/ 459627 h 1018310"/>
                    <a:gd name="connsiteX61" fmla="*/ 59706 w 1197003"/>
                    <a:gd name="connsiteY61" fmla="*/ 431052 h 1018310"/>
                    <a:gd name="connsiteX62" fmla="*/ 116856 w 1197003"/>
                    <a:gd name="connsiteY62" fmla="*/ 383427 h 1018310"/>
                    <a:gd name="connsiteX63" fmla="*/ 135906 w 1197003"/>
                    <a:gd name="connsiteY63" fmla="*/ 354852 h 1018310"/>
                    <a:gd name="connsiteX64" fmla="*/ 164481 w 1197003"/>
                    <a:gd name="connsiteY64" fmla="*/ 335802 h 1018310"/>
                    <a:gd name="connsiteX65" fmla="*/ 174006 w 1197003"/>
                    <a:gd name="connsiteY65" fmla="*/ 297702 h 1018310"/>
                    <a:gd name="connsiteX66" fmla="*/ 202581 w 1197003"/>
                    <a:gd name="connsiteY66" fmla="*/ 288177 h 1018310"/>
                    <a:gd name="connsiteX67" fmla="*/ 231156 w 1197003"/>
                    <a:gd name="connsiteY67" fmla="*/ 269127 h 1018310"/>
                    <a:gd name="connsiteX68" fmla="*/ 230853 w 1197003"/>
                    <a:gd name="connsiteY68" fmla="*/ 74242 h 1018310"/>
                    <a:gd name="connsiteX69" fmla="*/ 231156 w 1197003"/>
                    <a:gd name="connsiteY69" fmla="*/ 78627 h 1018310"/>
                    <a:gd name="connsiteX0" fmla="*/ 233533 w 1199380"/>
                    <a:gd name="connsiteY0" fmla="*/ 78627 h 1018310"/>
                    <a:gd name="connsiteX1" fmla="*/ 262108 w 1199380"/>
                    <a:gd name="connsiteY1" fmla="*/ 192927 h 1018310"/>
                    <a:gd name="connsiteX2" fmla="*/ 293065 w 1199380"/>
                    <a:gd name="connsiteY2" fmla="*/ 235790 h 1018310"/>
                    <a:gd name="connsiteX3" fmla="*/ 295445 w 1199380"/>
                    <a:gd name="connsiteY3" fmla="*/ 166734 h 1018310"/>
                    <a:gd name="connsiteX4" fmla="*/ 366883 w 1199380"/>
                    <a:gd name="connsiteY4" fmla="*/ 195308 h 1018310"/>
                    <a:gd name="connsiteX5" fmla="*/ 443083 w 1199380"/>
                    <a:gd name="connsiteY5" fmla="*/ 183402 h 1018310"/>
                    <a:gd name="connsiteX6" fmla="*/ 509759 w 1199380"/>
                    <a:gd name="connsiteY6" fmla="*/ 204833 h 1018310"/>
                    <a:gd name="connsiteX7" fmla="*/ 569288 w 1199380"/>
                    <a:gd name="connsiteY7" fmla="*/ 46 h 1018310"/>
                    <a:gd name="connsiteX8" fmla="*/ 540714 w 1199380"/>
                    <a:gd name="connsiteY8" fmla="*/ 223883 h 1018310"/>
                    <a:gd name="connsiteX9" fmla="*/ 590720 w 1199380"/>
                    <a:gd name="connsiteY9" fmla="*/ 183401 h 1018310"/>
                    <a:gd name="connsiteX10" fmla="*/ 581195 w 1199380"/>
                    <a:gd name="connsiteY10" fmla="*/ 245316 h 1018310"/>
                    <a:gd name="connsiteX11" fmla="*/ 633584 w 1199380"/>
                    <a:gd name="connsiteY11" fmla="*/ 269127 h 1018310"/>
                    <a:gd name="connsiteX12" fmla="*/ 702639 w 1199380"/>
                    <a:gd name="connsiteY12" fmla="*/ 202452 h 1018310"/>
                    <a:gd name="connsiteX13" fmla="*/ 669302 w 1199380"/>
                    <a:gd name="connsiteY13" fmla="*/ 283416 h 1018310"/>
                    <a:gd name="connsiteX14" fmla="*/ 709784 w 1199380"/>
                    <a:gd name="connsiteY14" fmla="*/ 276272 h 1018310"/>
                    <a:gd name="connsiteX15" fmla="*/ 709783 w 1199380"/>
                    <a:gd name="connsiteY15" fmla="*/ 321516 h 1018310"/>
                    <a:gd name="connsiteX16" fmla="*/ 750263 w 1199380"/>
                    <a:gd name="connsiteY16" fmla="*/ 323897 h 1018310"/>
                    <a:gd name="connsiteX17" fmla="*/ 800271 w 1199380"/>
                    <a:gd name="connsiteY17" fmla="*/ 359615 h 1018310"/>
                    <a:gd name="connsiteX18" fmla="*/ 800270 w 1199380"/>
                    <a:gd name="connsiteY18" fmla="*/ 409621 h 1018310"/>
                    <a:gd name="connsiteX19" fmla="*/ 809796 w 1199380"/>
                    <a:gd name="connsiteY19" fmla="*/ 495346 h 1018310"/>
                    <a:gd name="connsiteX20" fmla="*/ 864565 w 1199380"/>
                    <a:gd name="connsiteY20" fmla="*/ 504871 h 1018310"/>
                    <a:gd name="connsiteX21" fmla="*/ 826464 w 1199380"/>
                    <a:gd name="connsiteY21" fmla="*/ 545352 h 1018310"/>
                    <a:gd name="connsiteX22" fmla="*/ 874089 w 1199380"/>
                    <a:gd name="connsiteY22" fmla="*/ 588214 h 1018310"/>
                    <a:gd name="connsiteX23" fmla="*/ 847896 w 1199380"/>
                    <a:gd name="connsiteY23" fmla="*/ 619171 h 1018310"/>
                    <a:gd name="connsiteX24" fmla="*/ 855039 w 1199380"/>
                    <a:gd name="connsiteY24" fmla="*/ 659652 h 1018310"/>
                    <a:gd name="connsiteX25" fmla="*/ 800269 w 1199380"/>
                    <a:gd name="connsiteY25" fmla="*/ 695371 h 1018310"/>
                    <a:gd name="connsiteX26" fmla="*/ 919335 w 1199380"/>
                    <a:gd name="connsiteY26" fmla="*/ 740616 h 1018310"/>
                    <a:gd name="connsiteX27" fmla="*/ 1026492 w 1199380"/>
                    <a:gd name="connsiteY27" fmla="*/ 757284 h 1018310"/>
                    <a:gd name="connsiteX28" fmla="*/ 1190796 w 1199380"/>
                    <a:gd name="connsiteY28" fmla="*/ 812052 h 1018310"/>
                    <a:gd name="connsiteX29" fmla="*/ 800272 w 1199380"/>
                    <a:gd name="connsiteY29" fmla="*/ 731091 h 1018310"/>
                    <a:gd name="connsiteX30" fmla="*/ 797889 w 1199380"/>
                    <a:gd name="connsiteY30" fmla="*/ 804908 h 1018310"/>
                    <a:gd name="connsiteX31" fmla="*/ 766933 w 1199380"/>
                    <a:gd name="connsiteY31" fmla="*/ 819196 h 1018310"/>
                    <a:gd name="connsiteX32" fmla="*/ 733594 w 1199380"/>
                    <a:gd name="connsiteY32" fmla="*/ 862059 h 1018310"/>
                    <a:gd name="connsiteX33" fmla="*/ 685971 w 1199380"/>
                    <a:gd name="connsiteY33" fmla="*/ 890633 h 1018310"/>
                    <a:gd name="connsiteX34" fmla="*/ 759790 w 1199380"/>
                    <a:gd name="connsiteY34" fmla="*/ 983501 h 1018310"/>
                    <a:gd name="connsiteX35" fmla="*/ 693114 w 1199380"/>
                    <a:gd name="connsiteY35" fmla="*/ 931115 h 1018310"/>
                    <a:gd name="connsiteX36" fmla="*/ 643108 w 1199380"/>
                    <a:gd name="connsiteY36" fmla="*/ 926351 h 1018310"/>
                    <a:gd name="connsiteX37" fmla="*/ 605009 w 1199380"/>
                    <a:gd name="connsiteY37" fmla="*/ 933494 h 1018310"/>
                    <a:gd name="connsiteX38" fmla="*/ 583578 w 1199380"/>
                    <a:gd name="connsiteY38" fmla="*/ 954924 h 1018310"/>
                    <a:gd name="connsiteX39" fmla="*/ 595485 w 1199380"/>
                    <a:gd name="connsiteY39" fmla="*/ 1012077 h 1018310"/>
                    <a:gd name="connsiteX40" fmla="*/ 526427 w 1199380"/>
                    <a:gd name="connsiteY40" fmla="*/ 962069 h 1018310"/>
                    <a:gd name="connsiteX41" fmla="*/ 466897 w 1199380"/>
                    <a:gd name="connsiteY41" fmla="*/ 1002549 h 1018310"/>
                    <a:gd name="connsiteX42" fmla="*/ 426416 w 1199380"/>
                    <a:gd name="connsiteY42" fmla="*/ 964449 h 1018310"/>
                    <a:gd name="connsiteX43" fmla="*/ 397839 w 1199380"/>
                    <a:gd name="connsiteY43" fmla="*/ 1016840 h 1018310"/>
                    <a:gd name="connsiteX44" fmla="*/ 352597 w 1199380"/>
                    <a:gd name="connsiteY44" fmla="*/ 945398 h 1018310"/>
                    <a:gd name="connsiteX45" fmla="*/ 324021 w 1199380"/>
                    <a:gd name="connsiteY45" fmla="*/ 973977 h 1018310"/>
                    <a:gd name="connsiteX46" fmla="*/ 300210 w 1199380"/>
                    <a:gd name="connsiteY46" fmla="*/ 921587 h 1018310"/>
                    <a:gd name="connsiteX47" fmla="*/ 247820 w 1199380"/>
                    <a:gd name="connsiteY47" fmla="*/ 938259 h 1018310"/>
                    <a:gd name="connsiteX48" fmla="*/ 250203 w 1199380"/>
                    <a:gd name="connsiteY48" fmla="*/ 890630 h 1018310"/>
                    <a:gd name="connsiteX49" fmla="*/ 207339 w 1199380"/>
                    <a:gd name="connsiteY49" fmla="*/ 926352 h 1018310"/>
                    <a:gd name="connsiteX50" fmla="*/ 212102 w 1199380"/>
                    <a:gd name="connsiteY50" fmla="*/ 871583 h 1018310"/>
                    <a:gd name="connsiteX51" fmla="*/ 102565 w 1199380"/>
                    <a:gd name="connsiteY51" fmla="*/ 931112 h 1018310"/>
                    <a:gd name="connsiteX52" fmla="*/ 172 w 1199380"/>
                    <a:gd name="connsiteY52" fmla="*/ 978738 h 1018310"/>
                    <a:gd name="connsiteX53" fmla="*/ 128759 w 1199380"/>
                    <a:gd name="connsiteY53" fmla="*/ 893012 h 1018310"/>
                    <a:gd name="connsiteX54" fmla="*/ 176384 w 1199380"/>
                    <a:gd name="connsiteY54" fmla="*/ 852531 h 1018310"/>
                    <a:gd name="connsiteX55" fmla="*/ 114472 w 1199380"/>
                    <a:gd name="connsiteY55" fmla="*/ 781093 h 1018310"/>
                    <a:gd name="connsiteX56" fmla="*/ 109708 w 1199380"/>
                    <a:gd name="connsiteY56" fmla="*/ 745377 h 1018310"/>
                    <a:gd name="connsiteX57" fmla="*/ 81133 w 1199380"/>
                    <a:gd name="connsiteY57" fmla="*/ 726327 h 1018310"/>
                    <a:gd name="connsiteX58" fmla="*/ 52558 w 1199380"/>
                    <a:gd name="connsiteY58" fmla="*/ 659652 h 1018310"/>
                    <a:gd name="connsiteX59" fmla="*/ 33508 w 1199380"/>
                    <a:gd name="connsiteY59" fmla="*/ 602502 h 1018310"/>
                    <a:gd name="connsiteX60" fmla="*/ 43033 w 1199380"/>
                    <a:gd name="connsiteY60" fmla="*/ 459627 h 1018310"/>
                    <a:gd name="connsiteX61" fmla="*/ 62083 w 1199380"/>
                    <a:gd name="connsiteY61" fmla="*/ 431052 h 1018310"/>
                    <a:gd name="connsiteX62" fmla="*/ 119233 w 1199380"/>
                    <a:gd name="connsiteY62" fmla="*/ 383427 h 1018310"/>
                    <a:gd name="connsiteX63" fmla="*/ 138283 w 1199380"/>
                    <a:gd name="connsiteY63" fmla="*/ 354852 h 1018310"/>
                    <a:gd name="connsiteX64" fmla="*/ 166858 w 1199380"/>
                    <a:gd name="connsiteY64" fmla="*/ 335802 h 1018310"/>
                    <a:gd name="connsiteX65" fmla="*/ 176383 w 1199380"/>
                    <a:gd name="connsiteY65" fmla="*/ 297702 h 1018310"/>
                    <a:gd name="connsiteX66" fmla="*/ 204958 w 1199380"/>
                    <a:gd name="connsiteY66" fmla="*/ 288177 h 1018310"/>
                    <a:gd name="connsiteX67" fmla="*/ 233533 w 1199380"/>
                    <a:gd name="connsiteY67" fmla="*/ 269127 h 1018310"/>
                    <a:gd name="connsiteX68" fmla="*/ 233230 w 1199380"/>
                    <a:gd name="connsiteY68" fmla="*/ 74242 h 1018310"/>
                    <a:gd name="connsiteX69" fmla="*/ 233533 w 1199380"/>
                    <a:gd name="connsiteY69" fmla="*/ 78627 h 1018310"/>
                    <a:gd name="connsiteX0" fmla="*/ 226406 w 1192253"/>
                    <a:gd name="connsiteY0" fmla="*/ 78627 h 1018310"/>
                    <a:gd name="connsiteX1" fmla="*/ 254981 w 1192253"/>
                    <a:gd name="connsiteY1" fmla="*/ 192927 h 1018310"/>
                    <a:gd name="connsiteX2" fmla="*/ 285938 w 1192253"/>
                    <a:gd name="connsiteY2" fmla="*/ 235790 h 1018310"/>
                    <a:gd name="connsiteX3" fmla="*/ 288318 w 1192253"/>
                    <a:gd name="connsiteY3" fmla="*/ 166734 h 1018310"/>
                    <a:gd name="connsiteX4" fmla="*/ 359756 w 1192253"/>
                    <a:gd name="connsiteY4" fmla="*/ 195308 h 1018310"/>
                    <a:gd name="connsiteX5" fmla="*/ 435956 w 1192253"/>
                    <a:gd name="connsiteY5" fmla="*/ 183402 h 1018310"/>
                    <a:gd name="connsiteX6" fmla="*/ 502632 w 1192253"/>
                    <a:gd name="connsiteY6" fmla="*/ 204833 h 1018310"/>
                    <a:gd name="connsiteX7" fmla="*/ 562161 w 1192253"/>
                    <a:gd name="connsiteY7" fmla="*/ 46 h 1018310"/>
                    <a:gd name="connsiteX8" fmla="*/ 533587 w 1192253"/>
                    <a:gd name="connsiteY8" fmla="*/ 223883 h 1018310"/>
                    <a:gd name="connsiteX9" fmla="*/ 583593 w 1192253"/>
                    <a:gd name="connsiteY9" fmla="*/ 183401 h 1018310"/>
                    <a:gd name="connsiteX10" fmla="*/ 574068 w 1192253"/>
                    <a:gd name="connsiteY10" fmla="*/ 245316 h 1018310"/>
                    <a:gd name="connsiteX11" fmla="*/ 626457 w 1192253"/>
                    <a:gd name="connsiteY11" fmla="*/ 269127 h 1018310"/>
                    <a:gd name="connsiteX12" fmla="*/ 695512 w 1192253"/>
                    <a:gd name="connsiteY12" fmla="*/ 202452 h 1018310"/>
                    <a:gd name="connsiteX13" fmla="*/ 662175 w 1192253"/>
                    <a:gd name="connsiteY13" fmla="*/ 283416 h 1018310"/>
                    <a:gd name="connsiteX14" fmla="*/ 702657 w 1192253"/>
                    <a:gd name="connsiteY14" fmla="*/ 276272 h 1018310"/>
                    <a:gd name="connsiteX15" fmla="*/ 702656 w 1192253"/>
                    <a:gd name="connsiteY15" fmla="*/ 321516 h 1018310"/>
                    <a:gd name="connsiteX16" fmla="*/ 743136 w 1192253"/>
                    <a:gd name="connsiteY16" fmla="*/ 323897 h 1018310"/>
                    <a:gd name="connsiteX17" fmla="*/ 793144 w 1192253"/>
                    <a:gd name="connsiteY17" fmla="*/ 359615 h 1018310"/>
                    <a:gd name="connsiteX18" fmla="*/ 793143 w 1192253"/>
                    <a:gd name="connsiteY18" fmla="*/ 409621 h 1018310"/>
                    <a:gd name="connsiteX19" fmla="*/ 802669 w 1192253"/>
                    <a:gd name="connsiteY19" fmla="*/ 495346 h 1018310"/>
                    <a:gd name="connsiteX20" fmla="*/ 857438 w 1192253"/>
                    <a:gd name="connsiteY20" fmla="*/ 504871 h 1018310"/>
                    <a:gd name="connsiteX21" fmla="*/ 819337 w 1192253"/>
                    <a:gd name="connsiteY21" fmla="*/ 545352 h 1018310"/>
                    <a:gd name="connsiteX22" fmla="*/ 866962 w 1192253"/>
                    <a:gd name="connsiteY22" fmla="*/ 588214 h 1018310"/>
                    <a:gd name="connsiteX23" fmla="*/ 840769 w 1192253"/>
                    <a:gd name="connsiteY23" fmla="*/ 619171 h 1018310"/>
                    <a:gd name="connsiteX24" fmla="*/ 847912 w 1192253"/>
                    <a:gd name="connsiteY24" fmla="*/ 659652 h 1018310"/>
                    <a:gd name="connsiteX25" fmla="*/ 793142 w 1192253"/>
                    <a:gd name="connsiteY25" fmla="*/ 695371 h 1018310"/>
                    <a:gd name="connsiteX26" fmla="*/ 912208 w 1192253"/>
                    <a:gd name="connsiteY26" fmla="*/ 740616 h 1018310"/>
                    <a:gd name="connsiteX27" fmla="*/ 1019365 w 1192253"/>
                    <a:gd name="connsiteY27" fmla="*/ 757284 h 1018310"/>
                    <a:gd name="connsiteX28" fmla="*/ 1183669 w 1192253"/>
                    <a:gd name="connsiteY28" fmla="*/ 812052 h 1018310"/>
                    <a:gd name="connsiteX29" fmla="*/ 793145 w 1192253"/>
                    <a:gd name="connsiteY29" fmla="*/ 731091 h 1018310"/>
                    <a:gd name="connsiteX30" fmla="*/ 790762 w 1192253"/>
                    <a:gd name="connsiteY30" fmla="*/ 804908 h 1018310"/>
                    <a:gd name="connsiteX31" fmla="*/ 759806 w 1192253"/>
                    <a:gd name="connsiteY31" fmla="*/ 819196 h 1018310"/>
                    <a:gd name="connsiteX32" fmla="*/ 726467 w 1192253"/>
                    <a:gd name="connsiteY32" fmla="*/ 862059 h 1018310"/>
                    <a:gd name="connsiteX33" fmla="*/ 678844 w 1192253"/>
                    <a:gd name="connsiteY33" fmla="*/ 890633 h 1018310"/>
                    <a:gd name="connsiteX34" fmla="*/ 752663 w 1192253"/>
                    <a:gd name="connsiteY34" fmla="*/ 983501 h 1018310"/>
                    <a:gd name="connsiteX35" fmla="*/ 685987 w 1192253"/>
                    <a:gd name="connsiteY35" fmla="*/ 931115 h 1018310"/>
                    <a:gd name="connsiteX36" fmla="*/ 635981 w 1192253"/>
                    <a:gd name="connsiteY36" fmla="*/ 926351 h 1018310"/>
                    <a:gd name="connsiteX37" fmla="*/ 597882 w 1192253"/>
                    <a:gd name="connsiteY37" fmla="*/ 933494 h 1018310"/>
                    <a:gd name="connsiteX38" fmla="*/ 576451 w 1192253"/>
                    <a:gd name="connsiteY38" fmla="*/ 954924 h 1018310"/>
                    <a:gd name="connsiteX39" fmla="*/ 588358 w 1192253"/>
                    <a:gd name="connsiteY39" fmla="*/ 1012077 h 1018310"/>
                    <a:gd name="connsiteX40" fmla="*/ 519300 w 1192253"/>
                    <a:gd name="connsiteY40" fmla="*/ 962069 h 1018310"/>
                    <a:gd name="connsiteX41" fmla="*/ 459770 w 1192253"/>
                    <a:gd name="connsiteY41" fmla="*/ 1002549 h 1018310"/>
                    <a:gd name="connsiteX42" fmla="*/ 419289 w 1192253"/>
                    <a:gd name="connsiteY42" fmla="*/ 964449 h 1018310"/>
                    <a:gd name="connsiteX43" fmla="*/ 390712 w 1192253"/>
                    <a:gd name="connsiteY43" fmla="*/ 1016840 h 1018310"/>
                    <a:gd name="connsiteX44" fmla="*/ 345470 w 1192253"/>
                    <a:gd name="connsiteY44" fmla="*/ 945398 h 1018310"/>
                    <a:gd name="connsiteX45" fmla="*/ 316894 w 1192253"/>
                    <a:gd name="connsiteY45" fmla="*/ 973977 h 1018310"/>
                    <a:gd name="connsiteX46" fmla="*/ 293083 w 1192253"/>
                    <a:gd name="connsiteY46" fmla="*/ 921587 h 1018310"/>
                    <a:gd name="connsiteX47" fmla="*/ 240693 w 1192253"/>
                    <a:gd name="connsiteY47" fmla="*/ 938259 h 1018310"/>
                    <a:gd name="connsiteX48" fmla="*/ 243076 w 1192253"/>
                    <a:gd name="connsiteY48" fmla="*/ 890630 h 1018310"/>
                    <a:gd name="connsiteX49" fmla="*/ 200212 w 1192253"/>
                    <a:gd name="connsiteY49" fmla="*/ 926352 h 1018310"/>
                    <a:gd name="connsiteX50" fmla="*/ 204975 w 1192253"/>
                    <a:gd name="connsiteY50" fmla="*/ 871583 h 1018310"/>
                    <a:gd name="connsiteX51" fmla="*/ 95438 w 1192253"/>
                    <a:gd name="connsiteY51" fmla="*/ 931112 h 1018310"/>
                    <a:gd name="connsiteX52" fmla="*/ 189 w 1192253"/>
                    <a:gd name="connsiteY52" fmla="*/ 971594 h 1018310"/>
                    <a:gd name="connsiteX53" fmla="*/ 121632 w 1192253"/>
                    <a:gd name="connsiteY53" fmla="*/ 893012 h 1018310"/>
                    <a:gd name="connsiteX54" fmla="*/ 169257 w 1192253"/>
                    <a:gd name="connsiteY54" fmla="*/ 852531 h 1018310"/>
                    <a:gd name="connsiteX55" fmla="*/ 107345 w 1192253"/>
                    <a:gd name="connsiteY55" fmla="*/ 781093 h 1018310"/>
                    <a:gd name="connsiteX56" fmla="*/ 102581 w 1192253"/>
                    <a:gd name="connsiteY56" fmla="*/ 745377 h 1018310"/>
                    <a:gd name="connsiteX57" fmla="*/ 74006 w 1192253"/>
                    <a:gd name="connsiteY57" fmla="*/ 726327 h 1018310"/>
                    <a:gd name="connsiteX58" fmla="*/ 45431 w 1192253"/>
                    <a:gd name="connsiteY58" fmla="*/ 659652 h 1018310"/>
                    <a:gd name="connsiteX59" fmla="*/ 26381 w 1192253"/>
                    <a:gd name="connsiteY59" fmla="*/ 602502 h 1018310"/>
                    <a:gd name="connsiteX60" fmla="*/ 35906 w 1192253"/>
                    <a:gd name="connsiteY60" fmla="*/ 459627 h 1018310"/>
                    <a:gd name="connsiteX61" fmla="*/ 54956 w 1192253"/>
                    <a:gd name="connsiteY61" fmla="*/ 431052 h 1018310"/>
                    <a:gd name="connsiteX62" fmla="*/ 112106 w 1192253"/>
                    <a:gd name="connsiteY62" fmla="*/ 383427 h 1018310"/>
                    <a:gd name="connsiteX63" fmla="*/ 131156 w 1192253"/>
                    <a:gd name="connsiteY63" fmla="*/ 354852 h 1018310"/>
                    <a:gd name="connsiteX64" fmla="*/ 159731 w 1192253"/>
                    <a:gd name="connsiteY64" fmla="*/ 335802 h 1018310"/>
                    <a:gd name="connsiteX65" fmla="*/ 169256 w 1192253"/>
                    <a:gd name="connsiteY65" fmla="*/ 297702 h 1018310"/>
                    <a:gd name="connsiteX66" fmla="*/ 197831 w 1192253"/>
                    <a:gd name="connsiteY66" fmla="*/ 288177 h 1018310"/>
                    <a:gd name="connsiteX67" fmla="*/ 226406 w 1192253"/>
                    <a:gd name="connsiteY67" fmla="*/ 269127 h 1018310"/>
                    <a:gd name="connsiteX68" fmla="*/ 226103 w 1192253"/>
                    <a:gd name="connsiteY68" fmla="*/ 74242 h 1018310"/>
                    <a:gd name="connsiteX69" fmla="*/ 226406 w 1192253"/>
                    <a:gd name="connsiteY69" fmla="*/ 78627 h 1018310"/>
                    <a:gd name="connsiteX0" fmla="*/ 226406 w 1192253"/>
                    <a:gd name="connsiteY0" fmla="*/ 78627 h 1018310"/>
                    <a:gd name="connsiteX1" fmla="*/ 254981 w 1192253"/>
                    <a:gd name="connsiteY1" fmla="*/ 192927 h 1018310"/>
                    <a:gd name="connsiteX2" fmla="*/ 285938 w 1192253"/>
                    <a:gd name="connsiteY2" fmla="*/ 235790 h 1018310"/>
                    <a:gd name="connsiteX3" fmla="*/ 288318 w 1192253"/>
                    <a:gd name="connsiteY3" fmla="*/ 166734 h 1018310"/>
                    <a:gd name="connsiteX4" fmla="*/ 359756 w 1192253"/>
                    <a:gd name="connsiteY4" fmla="*/ 195308 h 1018310"/>
                    <a:gd name="connsiteX5" fmla="*/ 435956 w 1192253"/>
                    <a:gd name="connsiteY5" fmla="*/ 183402 h 1018310"/>
                    <a:gd name="connsiteX6" fmla="*/ 502632 w 1192253"/>
                    <a:gd name="connsiteY6" fmla="*/ 204833 h 1018310"/>
                    <a:gd name="connsiteX7" fmla="*/ 562161 w 1192253"/>
                    <a:gd name="connsiteY7" fmla="*/ 46 h 1018310"/>
                    <a:gd name="connsiteX8" fmla="*/ 533587 w 1192253"/>
                    <a:gd name="connsiteY8" fmla="*/ 223883 h 1018310"/>
                    <a:gd name="connsiteX9" fmla="*/ 583593 w 1192253"/>
                    <a:gd name="connsiteY9" fmla="*/ 183401 h 1018310"/>
                    <a:gd name="connsiteX10" fmla="*/ 574068 w 1192253"/>
                    <a:gd name="connsiteY10" fmla="*/ 245316 h 1018310"/>
                    <a:gd name="connsiteX11" fmla="*/ 626457 w 1192253"/>
                    <a:gd name="connsiteY11" fmla="*/ 269127 h 1018310"/>
                    <a:gd name="connsiteX12" fmla="*/ 695512 w 1192253"/>
                    <a:gd name="connsiteY12" fmla="*/ 202452 h 1018310"/>
                    <a:gd name="connsiteX13" fmla="*/ 662175 w 1192253"/>
                    <a:gd name="connsiteY13" fmla="*/ 283416 h 1018310"/>
                    <a:gd name="connsiteX14" fmla="*/ 702657 w 1192253"/>
                    <a:gd name="connsiteY14" fmla="*/ 276272 h 1018310"/>
                    <a:gd name="connsiteX15" fmla="*/ 702656 w 1192253"/>
                    <a:gd name="connsiteY15" fmla="*/ 321516 h 1018310"/>
                    <a:gd name="connsiteX16" fmla="*/ 743136 w 1192253"/>
                    <a:gd name="connsiteY16" fmla="*/ 323897 h 1018310"/>
                    <a:gd name="connsiteX17" fmla="*/ 793144 w 1192253"/>
                    <a:gd name="connsiteY17" fmla="*/ 359615 h 1018310"/>
                    <a:gd name="connsiteX18" fmla="*/ 793143 w 1192253"/>
                    <a:gd name="connsiteY18" fmla="*/ 409621 h 1018310"/>
                    <a:gd name="connsiteX19" fmla="*/ 802669 w 1192253"/>
                    <a:gd name="connsiteY19" fmla="*/ 495346 h 1018310"/>
                    <a:gd name="connsiteX20" fmla="*/ 857438 w 1192253"/>
                    <a:gd name="connsiteY20" fmla="*/ 504871 h 1018310"/>
                    <a:gd name="connsiteX21" fmla="*/ 819337 w 1192253"/>
                    <a:gd name="connsiteY21" fmla="*/ 545352 h 1018310"/>
                    <a:gd name="connsiteX22" fmla="*/ 866962 w 1192253"/>
                    <a:gd name="connsiteY22" fmla="*/ 588214 h 1018310"/>
                    <a:gd name="connsiteX23" fmla="*/ 840769 w 1192253"/>
                    <a:gd name="connsiteY23" fmla="*/ 619171 h 1018310"/>
                    <a:gd name="connsiteX24" fmla="*/ 847912 w 1192253"/>
                    <a:gd name="connsiteY24" fmla="*/ 659652 h 1018310"/>
                    <a:gd name="connsiteX25" fmla="*/ 793142 w 1192253"/>
                    <a:gd name="connsiteY25" fmla="*/ 695371 h 1018310"/>
                    <a:gd name="connsiteX26" fmla="*/ 912208 w 1192253"/>
                    <a:gd name="connsiteY26" fmla="*/ 740616 h 1018310"/>
                    <a:gd name="connsiteX27" fmla="*/ 1019365 w 1192253"/>
                    <a:gd name="connsiteY27" fmla="*/ 757284 h 1018310"/>
                    <a:gd name="connsiteX28" fmla="*/ 1183669 w 1192253"/>
                    <a:gd name="connsiteY28" fmla="*/ 812052 h 1018310"/>
                    <a:gd name="connsiteX29" fmla="*/ 793145 w 1192253"/>
                    <a:gd name="connsiteY29" fmla="*/ 731091 h 1018310"/>
                    <a:gd name="connsiteX30" fmla="*/ 790762 w 1192253"/>
                    <a:gd name="connsiteY30" fmla="*/ 804908 h 1018310"/>
                    <a:gd name="connsiteX31" fmla="*/ 759806 w 1192253"/>
                    <a:gd name="connsiteY31" fmla="*/ 819196 h 1018310"/>
                    <a:gd name="connsiteX32" fmla="*/ 726467 w 1192253"/>
                    <a:gd name="connsiteY32" fmla="*/ 862059 h 1018310"/>
                    <a:gd name="connsiteX33" fmla="*/ 678844 w 1192253"/>
                    <a:gd name="connsiteY33" fmla="*/ 890633 h 1018310"/>
                    <a:gd name="connsiteX34" fmla="*/ 752663 w 1192253"/>
                    <a:gd name="connsiteY34" fmla="*/ 983501 h 1018310"/>
                    <a:gd name="connsiteX35" fmla="*/ 685987 w 1192253"/>
                    <a:gd name="connsiteY35" fmla="*/ 931115 h 1018310"/>
                    <a:gd name="connsiteX36" fmla="*/ 635981 w 1192253"/>
                    <a:gd name="connsiteY36" fmla="*/ 926351 h 1018310"/>
                    <a:gd name="connsiteX37" fmla="*/ 597882 w 1192253"/>
                    <a:gd name="connsiteY37" fmla="*/ 933494 h 1018310"/>
                    <a:gd name="connsiteX38" fmla="*/ 576451 w 1192253"/>
                    <a:gd name="connsiteY38" fmla="*/ 954924 h 1018310"/>
                    <a:gd name="connsiteX39" fmla="*/ 588358 w 1192253"/>
                    <a:gd name="connsiteY39" fmla="*/ 1012077 h 1018310"/>
                    <a:gd name="connsiteX40" fmla="*/ 519300 w 1192253"/>
                    <a:gd name="connsiteY40" fmla="*/ 962069 h 1018310"/>
                    <a:gd name="connsiteX41" fmla="*/ 459770 w 1192253"/>
                    <a:gd name="connsiteY41" fmla="*/ 1002549 h 1018310"/>
                    <a:gd name="connsiteX42" fmla="*/ 419289 w 1192253"/>
                    <a:gd name="connsiteY42" fmla="*/ 964449 h 1018310"/>
                    <a:gd name="connsiteX43" fmla="*/ 390712 w 1192253"/>
                    <a:gd name="connsiteY43" fmla="*/ 1016840 h 1018310"/>
                    <a:gd name="connsiteX44" fmla="*/ 345470 w 1192253"/>
                    <a:gd name="connsiteY44" fmla="*/ 945398 h 1018310"/>
                    <a:gd name="connsiteX45" fmla="*/ 316894 w 1192253"/>
                    <a:gd name="connsiteY45" fmla="*/ 973977 h 1018310"/>
                    <a:gd name="connsiteX46" fmla="*/ 293083 w 1192253"/>
                    <a:gd name="connsiteY46" fmla="*/ 921587 h 1018310"/>
                    <a:gd name="connsiteX47" fmla="*/ 240693 w 1192253"/>
                    <a:gd name="connsiteY47" fmla="*/ 938259 h 1018310"/>
                    <a:gd name="connsiteX48" fmla="*/ 243076 w 1192253"/>
                    <a:gd name="connsiteY48" fmla="*/ 890630 h 1018310"/>
                    <a:gd name="connsiteX49" fmla="*/ 200212 w 1192253"/>
                    <a:gd name="connsiteY49" fmla="*/ 926352 h 1018310"/>
                    <a:gd name="connsiteX50" fmla="*/ 204975 w 1192253"/>
                    <a:gd name="connsiteY50" fmla="*/ 871583 h 1018310"/>
                    <a:gd name="connsiteX51" fmla="*/ 95438 w 1192253"/>
                    <a:gd name="connsiteY51" fmla="*/ 931112 h 1018310"/>
                    <a:gd name="connsiteX52" fmla="*/ 189 w 1192253"/>
                    <a:gd name="connsiteY52" fmla="*/ 988262 h 1018310"/>
                    <a:gd name="connsiteX53" fmla="*/ 121632 w 1192253"/>
                    <a:gd name="connsiteY53" fmla="*/ 893012 h 1018310"/>
                    <a:gd name="connsiteX54" fmla="*/ 169257 w 1192253"/>
                    <a:gd name="connsiteY54" fmla="*/ 852531 h 1018310"/>
                    <a:gd name="connsiteX55" fmla="*/ 107345 w 1192253"/>
                    <a:gd name="connsiteY55" fmla="*/ 781093 h 1018310"/>
                    <a:gd name="connsiteX56" fmla="*/ 102581 w 1192253"/>
                    <a:gd name="connsiteY56" fmla="*/ 745377 h 1018310"/>
                    <a:gd name="connsiteX57" fmla="*/ 74006 w 1192253"/>
                    <a:gd name="connsiteY57" fmla="*/ 726327 h 1018310"/>
                    <a:gd name="connsiteX58" fmla="*/ 45431 w 1192253"/>
                    <a:gd name="connsiteY58" fmla="*/ 659652 h 1018310"/>
                    <a:gd name="connsiteX59" fmla="*/ 26381 w 1192253"/>
                    <a:gd name="connsiteY59" fmla="*/ 602502 h 1018310"/>
                    <a:gd name="connsiteX60" fmla="*/ 35906 w 1192253"/>
                    <a:gd name="connsiteY60" fmla="*/ 459627 h 1018310"/>
                    <a:gd name="connsiteX61" fmla="*/ 54956 w 1192253"/>
                    <a:gd name="connsiteY61" fmla="*/ 431052 h 1018310"/>
                    <a:gd name="connsiteX62" fmla="*/ 112106 w 1192253"/>
                    <a:gd name="connsiteY62" fmla="*/ 383427 h 1018310"/>
                    <a:gd name="connsiteX63" fmla="*/ 131156 w 1192253"/>
                    <a:gd name="connsiteY63" fmla="*/ 354852 h 1018310"/>
                    <a:gd name="connsiteX64" fmla="*/ 159731 w 1192253"/>
                    <a:gd name="connsiteY64" fmla="*/ 335802 h 1018310"/>
                    <a:gd name="connsiteX65" fmla="*/ 169256 w 1192253"/>
                    <a:gd name="connsiteY65" fmla="*/ 297702 h 1018310"/>
                    <a:gd name="connsiteX66" fmla="*/ 197831 w 1192253"/>
                    <a:gd name="connsiteY66" fmla="*/ 288177 h 1018310"/>
                    <a:gd name="connsiteX67" fmla="*/ 226406 w 1192253"/>
                    <a:gd name="connsiteY67" fmla="*/ 269127 h 1018310"/>
                    <a:gd name="connsiteX68" fmla="*/ 226103 w 1192253"/>
                    <a:gd name="connsiteY68" fmla="*/ 74242 h 1018310"/>
                    <a:gd name="connsiteX69" fmla="*/ 226406 w 1192253"/>
                    <a:gd name="connsiteY69" fmla="*/ 78627 h 1018310"/>
                    <a:gd name="connsiteX0" fmla="*/ 226593 w 1192440"/>
                    <a:gd name="connsiteY0" fmla="*/ 78627 h 1018310"/>
                    <a:gd name="connsiteX1" fmla="*/ 255168 w 1192440"/>
                    <a:gd name="connsiteY1" fmla="*/ 192927 h 1018310"/>
                    <a:gd name="connsiteX2" fmla="*/ 286125 w 1192440"/>
                    <a:gd name="connsiteY2" fmla="*/ 235790 h 1018310"/>
                    <a:gd name="connsiteX3" fmla="*/ 288505 w 1192440"/>
                    <a:gd name="connsiteY3" fmla="*/ 166734 h 1018310"/>
                    <a:gd name="connsiteX4" fmla="*/ 359943 w 1192440"/>
                    <a:gd name="connsiteY4" fmla="*/ 195308 h 1018310"/>
                    <a:gd name="connsiteX5" fmla="*/ 436143 w 1192440"/>
                    <a:gd name="connsiteY5" fmla="*/ 183402 h 1018310"/>
                    <a:gd name="connsiteX6" fmla="*/ 502819 w 1192440"/>
                    <a:gd name="connsiteY6" fmla="*/ 204833 h 1018310"/>
                    <a:gd name="connsiteX7" fmla="*/ 562348 w 1192440"/>
                    <a:gd name="connsiteY7" fmla="*/ 46 h 1018310"/>
                    <a:gd name="connsiteX8" fmla="*/ 533774 w 1192440"/>
                    <a:gd name="connsiteY8" fmla="*/ 223883 h 1018310"/>
                    <a:gd name="connsiteX9" fmla="*/ 583780 w 1192440"/>
                    <a:gd name="connsiteY9" fmla="*/ 183401 h 1018310"/>
                    <a:gd name="connsiteX10" fmla="*/ 574255 w 1192440"/>
                    <a:gd name="connsiteY10" fmla="*/ 245316 h 1018310"/>
                    <a:gd name="connsiteX11" fmla="*/ 626644 w 1192440"/>
                    <a:gd name="connsiteY11" fmla="*/ 269127 h 1018310"/>
                    <a:gd name="connsiteX12" fmla="*/ 695699 w 1192440"/>
                    <a:gd name="connsiteY12" fmla="*/ 202452 h 1018310"/>
                    <a:gd name="connsiteX13" fmla="*/ 662362 w 1192440"/>
                    <a:gd name="connsiteY13" fmla="*/ 283416 h 1018310"/>
                    <a:gd name="connsiteX14" fmla="*/ 702844 w 1192440"/>
                    <a:gd name="connsiteY14" fmla="*/ 276272 h 1018310"/>
                    <a:gd name="connsiteX15" fmla="*/ 702843 w 1192440"/>
                    <a:gd name="connsiteY15" fmla="*/ 321516 h 1018310"/>
                    <a:gd name="connsiteX16" fmla="*/ 743323 w 1192440"/>
                    <a:gd name="connsiteY16" fmla="*/ 323897 h 1018310"/>
                    <a:gd name="connsiteX17" fmla="*/ 793331 w 1192440"/>
                    <a:gd name="connsiteY17" fmla="*/ 359615 h 1018310"/>
                    <a:gd name="connsiteX18" fmla="*/ 793330 w 1192440"/>
                    <a:gd name="connsiteY18" fmla="*/ 409621 h 1018310"/>
                    <a:gd name="connsiteX19" fmla="*/ 802856 w 1192440"/>
                    <a:gd name="connsiteY19" fmla="*/ 495346 h 1018310"/>
                    <a:gd name="connsiteX20" fmla="*/ 857625 w 1192440"/>
                    <a:gd name="connsiteY20" fmla="*/ 504871 h 1018310"/>
                    <a:gd name="connsiteX21" fmla="*/ 819524 w 1192440"/>
                    <a:gd name="connsiteY21" fmla="*/ 545352 h 1018310"/>
                    <a:gd name="connsiteX22" fmla="*/ 867149 w 1192440"/>
                    <a:gd name="connsiteY22" fmla="*/ 588214 h 1018310"/>
                    <a:gd name="connsiteX23" fmla="*/ 840956 w 1192440"/>
                    <a:gd name="connsiteY23" fmla="*/ 619171 h 1018310"/>
                    <a:gd name="connsiteX24" fmla="*/ 848099 w 1192440"/>
                    <a:gd name="connsiteY24" fmla="*/ 659652 h 1018310"/>
                    <a:gd name="connsiteX25" fmla="*/ 793329 w 1192440"/>
                    <a:gd name="connsiteY25" fmla="*/ 695371 h 1018310"/>
                    <a:gd name="connsiteX26" fmla="*/ 912395 w 1192440"/>
                    <a:gd name="connsiteY26" fmla="*/ 740616 h 1018310"/>
                    <a:gd name="connsiteX27" fmla="*/ 1019552 w 1192440"/>
                    <a:gd name="connsiteY27" fmla="*/ 757284 h 1018310"/>
                    <a:gd name="connsiteX28" fmla="*/ 1183856 w 1192440"/>
                    <a:gd name="connsiteY28" fmla="*/ 812052 h 1018310"/>
                    <a:gd name="connsiteX29" fmla="*/ 793332 w 1192440"/>
                    <a:gd name="connsiteY29" fmla="*/ 731091 h 1018310"/>
                    <a:gd name="connsiteX30" fmla="*/ 790949 w 1192440"/>
                    <a:gd name="connsiteY30" fmla="*/ 804908 h 1018310"/>
                    <a:gd name="connsiteX31" fmla="*/ 759993 w 1192440"/>
                    <a:gd name="connsiteY31" fmla="*/ 819196 h 1018310"/>
                    <a:gd name="connsiteX32" fmla="*/ 726654 w 1192440"/>
                    <a:gd name="connsiteY32" fmla="*/ 862059 h 1018310"/>
                    <a:gd name="connsiteX33" fmla="*/ 679031 w 1192440"/>
                    <a:gd name="connsiteY33" fmla="*/ 890633 h 1018310"/>
                    <a:gd name="connsiteX34" fmla="*/ 752850 w 1192440"/>
                    <a:gd name="connsiteY34" fmla="*/ 983501 h 1018310"/>
                    <a:gd name="connsiteX35" fmla="*/ 686174 w 1192440"/>
                    <a:gd name="connsiteY35" fmla="*/ 931115 h 1018310"/>
                    <a:gd name="connsiteX36" fmla="*/ 636168 w 1192440"/>
                    <a:gd name="connsiteY36" fmla="*/ 926351 h 1018310"/>
                    <a:gd name="connsiteX37" fmla="*/ 598069 w 1192440"/>
                    <a:gd name="connsiteY37" fmla="*/ 933494 h 1018310"/>
                    <a:gd name="connsiteX38" fmla="*/ 576638 w 1192440"/>
                    <a:gd name="connsiteY38" fmla="*/ 954924 h 1018310"/>
                    <a:gd name="connsiteX39" fmla="*/ 588545 w 1192440"/>
                    <a:gd name="connsiteY39" fmla="*/ 1012077 h 1018310"/>
                    <a:gd name="connsiteX40" fmla="*/ 519487 w 1192440"/>
                    <a:gd name="connsiteY40" fmla="*/ 962069 h 1018310"/>
                    <a:gd name="connsiteX41" fmla="*/ 459957 w 1192440"/>
                    <a:gd name="connsiteY41" fmla="*/ 1002549 h 1018310"/>
                    <a:gd name="connsiteX42" fmla="*/ 419476 w 1192440"/>
                    <a:gd name="connsiteY42" fmla="*/ 964449 h 1018310"/>
                    <a:gd name="connsiteX43" fmla="*/ 390899 w 1192440"/>
                    <a:gd name="connsiteY43" fmla="*/ 1016840 h 1018310"/>
                    <a:gd name="connsiteX44" fmla="*/ 345657 w 1192440"/>
                    <a:gd name="connsiteY44" fmla="*/ 945398 h 1018310"/>
                    <a:gd name="connsiteX45" fmla="*/ 317081 w 1192440"/>
                    <a:gd name="connsiteY45" fmla="*/ 973977 h 1018310"/>
                    <a:gd name="connsiteX46" fmla="*/ 293270 w 1192440"/>
                    <a:gd name="connsiteY46" fmla="*/ 921587 h 1018310"/>
                    <a:gd name="connsiteX47" fmla="*/ 240880 w 1192440"/>
                    <a:gd name="connsiteY47" fmla="*/ 938259 h 1018310"/>
                    <a:gd name="connsiteX48" fmla="*/ 243263 w 1192440"/>
                    <a:gd name="connsiteY48" fmla="*/ 890630 h 1018310"/>
                    <a:gd name="connsiteX49" fmla="*/ 200399 w 1192440"/>
                    <a:gd name="connsiteY49" fmla="*/ 926352 h 1018310"/>
                    <a:gd name="connsiteX50" fmla="*/ 205162 w 1192440"/>
                    <a:gd name="connsiteY50" fmla="*/ 871583 h 1018310"/>
                    <a:gd name="connsiteX51" fmla="*/ 95625 w 1192440"/>
                    <a:gd name="connsiteY51" fmla="*/ 931112 h 1018310"/>
                    <a:gd name="connsiteX52" fmla="*/ 376 w 1192440"/>
                    <a:gd name="connsiteY52" fmla="*/ 988262 h 1018310"/>
                    <a:gd name="connsiteX53" fmla="*/ 121819 w 1192440"/>
                    <a:gd name="connsiteY53" fmla="*/ 893012 h 1018310"/>
                    <a:gd name="connsiteX54" fmla="*/ 169444 w 1192440"/>
                    <a:gd name="connsiteY54" fmla="*/ 852531 h 1018310"/>
                    <a:gd name="connsiteX55" fmla="*/ 107532 w 1192440"/>
                    <a:gd name="connsiteY55" fmla="*/ 781093 h 1018310"/>
                    <a:gd name="connsiteX56" fmla="*/ 102768 w 1192440"/>
                    <a:gd name="connsiteY56" fmla="*/ 745377 h 1018310"/>
                    <a:gd name="connsiteX57" fmla="*/ 74193 w 1192440"/>
                    <a:gd name="connsiteY57" fmla="*/ 726327 h 1018310"/>
                    <a:gd name="connsiteX58" fmla="*/ 45618 w 1192440"/>
                    <a:gd name="connsiteY58" fmla="*/ 659652 h 1018310"/>
                    <a:gd name="connsiteX59" fmla="*/ 26568 w 1192440"/>
                    <a:gd name="connsiteY59" fmla="*/ 602502 h 1018310"/>
                    <a:gd name="connsiteX60" fmla="*/ 36093 w 1192440"/>
                    <a:gd name="connsiteY60" fmla="*/ 459627 h 1018310"/>
                    <a:gd name="connsiteX61" fmla="*/ 55143 w 1192440"/>
                    <a:gd name="connsiteY61" fmla="*/ 431052 h 1018310"/>
                    <a:gd name="connsiteX62" fmla="*/ 112293 w 1192440"/>
                    <a:gd name="connsiteY62" fmla="*/ 383427 h 1018310"/>
                    <a:gd name="connsiteX63" fmla="*/ 131343 w 1192440"/>
                    <a:gd name="connsiteY63" fmla="*/ 354852 h 1018310"/>
                    <a:gd name="connsiteX64" fmla="*/ 159918 w 1192440"/>
                    <a:gd name="connsiteY64" fmla="*/ 335802 h 1018310"/>
                    <a:gd name="connsiteX65" fmla="*/ 169443 w 1192440"/>
                    <a:gd name="connsiteY65" fmla="*/ 297702 h 1018310"/>
                    <a:gd name="connsiteX66" fmla="*/ 198018 w 1192440"/>
                    <a:gd name="connsiteY66" fmla="*/ 288177 h 1018310"/>
                    <a:gd name="connsiteX67" fmla="*/ 226593 w 1192440"/>
                    <a:gd name="connsiteY67" fmla="*/ 269127 h 1018310"/>
                    <a:gd name="connsiteX68" fmla="*/ 226290 w 1192440"/>
                    <a:gd name="connsiteY68" fmla="*/ 74242 h 1018310"/>
                    <a:gd name="connsiteX69" fmla="*/ 226593 w 1192440"/>
                    <a:gd name="connsiteY69" fmla="*/ 78627 h 1018310"/>
                    <a:gd name="connsiteX0" fmla="*/ 226599 w 1192446"/>
                    <a:gd name="connsiteY0" fmla="*/ 78627 h 1018310"/>
                    <a:gd name="connsiteX1" fmla="*/ 255174 w 1192446"/>
                    <a:gd name="connsiteY1" fmla="*/ 192927 h 1018310"/>
                    <a:gd name="connsiteX2" fmla="*/ 286131 w 1192446"/>
                    <a:gd name="connsiteY2" fmla="*/ 235790 h 1018310"/>
                    <a:gd name="connsiteX3" fmla="*/ 288511 w 1192446"/>
                    <a:gd name="connsiteY3" fmla="*/ 166734 h 1018310"/>
                    <a:gd name="connsiteX4" fmla="*/ 359949 w 1192446"/>
                    <a:gd name="connsiteY4" fmla="*/ 195308 h 1018310"/>
                    <a:gd name="connsiteX5" fmla="*/ 436149 w 1192446"/>
                    <a:gd name="connsiteY5" fmla="*/ 183402 h 1018310"/>
                    <a:gd name="connsiteX6" fmla="*/ 502825 w 1192446"/>
                    <a:gd name="connsiteY6" fmla="*/ 204833 h 1018310"/>
                    <a:gd name="connsiteX7" fmla="*/ 562354 w 1192446"/>
                    <a:gd name="connsiteY7" fmla="*/ 46 h 1018310"/>
                    <a:gd name="connsiteX8" fmla="*/ 533780 w 1192446"/>
                    <a:gd name="connsiteY8" fmla="*/ 223883 h 1018310"/>
                    <a:gd name="connsiteX9" fmla="*/ 583786 w 1192446"/>
                    <a:gd name="connsiteY9" fmla="*/ 183401 h 1018310"/>
                    <a:gd name="connsiteX10" fmla="*/ 574261 w 1192446"/>
                    <a:gd name="connsiteY10" fmla="*/ 245316 h 1018310"/>
                    <a:gd name="connsiteX11" fmla="*/ 626650 w 1192446"/>
                    <a:gd name="connsiteY11" fmla="*/ 269127 h 1018310"/>
                    <a:gd name="connsiteX12" fmla="*/ 695705 w 1192446"/>
                    <a:gd name="connsiteY12" fmla="*/ 202452 h 1018310"/>
                    <a:gd name="connsiteX13" fmla="*/ 662368 w 1192446"/>
                    <a:gd name="connsiteY13" fmla="*/ 283416 h 1018310"/>
                    <a:gd name="connsiteX14" fmla="*/ 702850 w 1192446"/>
                    <a:gd name="connsiteY14" fmla="*/ 276272 h 1018310"/>
                    <a:gd name="connsiteX15" fmla="*/ 702849 w 1192446"/>
                    <a:gd name="connsiteY15" fmla="*/ 321516 h 1018310"/>
                    <a:gd name="connsiteX16" fmla="*/ 743329 w 1192446"/>
                    <a:gd name="connsiteY16" fmla="*/ 323897 h 1018310"/>
                    <a:gd name="connsiteX17" fmla="*/ 793337 w 1192446"/>
                    <a:gd name="connsiteY17" fmla="*/ 359615 h 1018310"/>
                    <a:gd name="connsiteX18" fmla="*/ 793336 w 1192446"/>
                    <a:gd name="connsiteY18" fmla="*/ 409621 h 1018310"/>
                    <a:gd name="connsiteX19" fmla="*/ 802862 w 1192446"/>
                    <a:gd name="connsiteY19" fmla="*/ 495346 h 1018310"/>
                    <a:gd name="connsiteX20" fmla="*/ 857631 w 1192446"/>
                    <a:gd name="connsiteY20" fmla="*/ 504871 h 1018310"/>
                    <a:gd name="connsiteX21" fmla="*/ 819530 w 1192446"/>
                    <a:gd name="connsiteY21" fmla="*/ 545352 h 1018310"/>
                    <a:gd name="connsiteX22" fmla="*/ 867155 w 1192446"/>
                    <a:gd name="connsiteY22" fmla="*/ 588214 h 1018310"/>
                    <a:gd name="connsiteX23" fmla="*/ 840962 w 1192446"/>
                    <a:gd name="connsiteY23" fmla="*/ 619171 h 1018310"/>
                    <a:gd name="connsiteX24" fmla="*/ 848105 w 1192446"/>
                    <a:gd name="connsiteY24" fmla="*/ 659652 h 1018310"/>
                    <a:gd name="connsiteX25" fmla="*/ 793335 w 1192446"/>
                    <a:gd name="connsiteY25" fmla="*/ 695371 h 1018310"/>
                    <a:gd name="connsiteX26" fmla="*/ 912401 w 1192446"/>
                    <a:gd name="connsiteY26" fmla="*/ 740616 h 1018310"/>
                    <a:gd name="connsiteX27" fmla="*/ 1019558 w 1192446"/>
                    <a:gd name="connsiteY27" fmla="*/ 757284 h 1018310"/>
                    <a:gd name="connsiteX28" fmla="*/ 1183862 w 1192446"/>
                    <a:gd name="connsiteY28" fmla="*/ 812052 h 1018310"/>
                    <a:gd name="connsiteX29" fmla="*/ 793338 w 1192446"/>
                    <a:gd name="connsiteY29" fmla="*/ 731091 h 1018310"/>
                    <a:gd name="connsiteX30" fmla="*/ 790955 w 1192446"/>
                    <a:gd name="connsiteY30" fmla="*/ 804908 h 1018310"/>
                    <a:gd name="connsiteX31" fmla="*/ 759999 w 1192446"/>
                    <a:gd name="connsiteY31" fmla="*/ 819196 h 1018310"/>
                    <a:gd name="connsiteX32" fmla="*/ 726660 w 1192446"/>
                    <a:gd name="connsiteY32" fmla="*/ 862059 h 1018310"/>
                    <a:gd name="connsiteX33" fmla="*/ 679037 w 1192446"/>
                    <a:gd name="connsiteY33" fmla="*/ 890633 h 1018310"/>
                    <a:gd name="connsiteX34" fmla="*/ 752856 w 1192446"/>
                    <a:gd name="connsiteY34" fmla="*/ 983501 h 1018310"/>
                    <a:gd name="connsiteX35" fmla="*/ 686180 w 1192446"/>
                    <a:gd name="connsiteY35" fmla="*/ 931115 h 1018310"/>
                    <a:gd name="connsiteX36" fmla="*/ 636174 w 1192446"/>
                    <a:gd name="connsiteY36" fmla="*/ 926351 h 1018310"/>
                    <a:gd name="connsiteX37" fmla="*/ 598075 w 1192446"/>
                    <a:gd name="connsiteY37" fmla="*/ 933494 h 1018310"/>
                    <a:gd name="connsiteX38" fmla="*/ 576644 w 1192446"/>
                    <a:gd name="connsiteY38" fmla="*/ 954924 h 1018310"/>
                    <a:gd name="connsiteX39" fmla="*/ 588551 w 1192446"/>
                    <a:gd name="connsiteY39" fmla="*/ 1012077 h 1018310"/>
                    <a:gd name="connsiteX40" fmla="*/ 519493 w 1192446"/>
                    <a:gd name="connsiteY40" fmla="*/ 962069 h 1018310"/>
                    <a:gd name="connsiteX41" fmla="*/ 459963 w 1192446"/>
                    <a:gd name="connsiteY41" fmla="*/ 1002549 h 1018310"/>
                    <a:gd name="connsiteX42" fmla="*/ 419482 w 1192446"/>
                    <a:gd name="connsiteY42" fmla="*/ 964449 h 1018310"/>
                    <a:gd name="connsiteX43" fmla="*/ 390905 w 1192446"/>
                    <a:gd name="connsiteY43" fmla="*/ 1016840 h 1018310"/>
                    <a:gd name="connsiteX44" fmla="*/ 345663 w 1192446"/>
                    <a:gd name="connsiteY44" fmla="*/ 945398 h 1018310"/>
                    <a:gd name="connsiteX45" fmla="*/ 317087 w 1192446"/>
                    <a:gd name="connsiteY45" fmla="*/ 973977 h 1018310"/>
                    <a:gd name="connsiteX46" fmla="*/ 293276 w 1192446"/>
                    <a:gd name="connsiteY46" fmla="*/ 921587 h 1018310"/>
                    <a:gd name="connsiteX47" fmla="*/ 240886 w 1192446"/>
                    <a:gd name="connsiteY47" fmla="*/ 938259 h 1018310"/>
                    <a:gd name="connsiteX48" fmla="*/ 243269 w 1192446"/>
                    <a:gd name="connsiteY48" fmla="*/ 890630 h 1018310"/>
                    <a:gd name="connsiteX49" fmla="*/ 200405 w 1192446"/>
                    <a:gd name="connsiteY49" fmla="*/ 926352 h 1018310"/>
                    <a:gd name="connsiteX50" fmla="*/ 205168 w 1192446"/>
                    <a:gd name="connsiteY50" fmla="*/ 871583 h 1018310"/>
                    <a:gd name="connsiteX51" fmla="*/ 95631 w 1192446"/>
                    <a:gd name="connsiteY51" fmla="*/ 931112 h 1018310"/>
                    <a:gd name="connsiteX52" fmla="*/ 382 w 1192446"/>
                    <a:gd name="connsiteY52" fmla="*/ 988262 h 1018310"/>
                    <a:gd name="connsiteX53" fmla="*/ 64675 w 1192446"/>
                    <a:gd name="connsiteY53" fmla="*/ 933494 h 1018310"/>
                    <a:gd name="connsiteX54" fmla="*/ 169450 w 1192446"/>
                    <a:gd name="connsiteY54" fmla="*/ 852531 h 1018310"/>
                    <a:gd name="connsiteX55" fmla="*/ 107538 w 1192446"/>
                    <a:gd name="connsiteY55" fmla="*/ 781093 h 1018310"/>
                    <a:gd name="connsiteX56" fmla="*/ 102774 w 1192446"/>
                    <a:gd name="connsiteY56" fmla="*/ 745377 h 1018310"/>
                    <a:gd name="connsiteX57" fmla="*/ 74199 w 1192446"/>
                    <a:gd name="connsiteY57" fmla="*/ 726327 h 1018310"/>
                    <a:gd name="connsiteX58" fmla="*/ 45624 w 1192446"/>
                    <a:gd name="connsiteY58" fmla="*/ 659652 h 1018310"/>
                    <a:gd name="connsiteX59" fmla="*/ 26574 w 1192446"/>
                    <a:gd name="connsiteY59" fmla="*/ 602502 h 1018310"/>
                    <a:gd name="connsiteX60" fmla="*/ 36099 w 1192446"/>
                    <a:gd name="connsiteY60" fmla="*/ 459627 h 1018310"/>
                    <a:gd name="connsiteX61" fmla="*/ 55149 w 1192446"/>
                    <a:gd name="connsiteY61" fmla="*/ 431052 h 1018310"/>
                    <a:gd name="connsiteX62" fmla="*/ 112299 w 1192446"/>
                    <a:gd name="connsiteY62" fmla="*/ 383427 h 1018310"/>
                    <a:gd name="connsiteX63" fmla="*/ 131349 w 1192446"/>
                    <a:gd name="connsiteY63" fmla="*/ 354852 h 1018310"/>
                    <a:gd name="connsiteX64" fmla="*/ 159924 w 1192446"/>
                    <a:gd name="connsiteY64" fmla="*/ 335802 h 1018310"/>
                    <a:gd name="connsiteX65" fmla="*/ 169449 w 1192446"/>
                    <a:gd name="connsiteY65" fmla="*/ 297702 h 1018310"/>
                    <a:gd name="connsiteX66" fmla="*/ 198024 w 1192446"/>
                    <a:gd name="connsiteY66" fmla="*/ 288177 h 1018310"/>
                    <a:gd name="connsiteX67" fmla="*/ 226599 w 1192446"/>
                    <a:gd name="connsiteY67" fmla="*/ 269127 h 1018310"/>
                    <a:gd name="connsiteX68" fmla="*/ 226296 w 1192446"/>
                    <a:gd name="connsiteY68" fmla="*/ 74242 h 1018310"/>
                    <a:gd name="connsiteX69" fmla="*/ 226599 w 1192446"/>
                    <a:gd name="connsiteY69" fmla="*/ 78627 h 1018310"/>
                    <a:gd name="connsiteX0" fmla="*/ 228266 w 1194113"/>
                    <a:gd name="connsiteY0" fmla="*/ 78627 h 1018310"/>
                    <a:gd name="connsiteX1" fmla="*/ 256841 w 1194113"/>
                    <a:gd name="connsiteY1" fmla="*/ 192927 h 1018310"/>
                    <a:gd name="connsiteX2" fmla="*/ 287798 w 1194113"/>
                    <a:gd name="connsiteY2" fmla="*/ 235790 h 1018310"/>
                    <a:gd name="connsiteX3" fmla="*/ 290178 w 1194113"/>
                    <a:gd name="connsiteY3" fmla="*/ 166734 h 1018310"/>
                    <a:gd name="connsiteX4" fmla="*/ 361616 w 1194113"/>
                    <a:gd name="connsiteY4" fmla="*/ 195308 h 1018310"/>
                    <a:gd name="connsiteX5" fmla="*/ 437816 w 1194113"/>
                    <a:gd name="connsiteY5" fmla="*/ 183402 h 1018310"/>
                    <a:gd name="connsiteX6" fmla="*/ 504492 w 1194113"/>
                    <a:gd name="connsiteY6" fmla="*/ 204833 h 1018310"/>
                    <a:gd name="connsiteX7" fmla="*/ 564021 w 1194113"/>
                    <a:gd name="connsiteY7" fmla="*/ 46 h 1018310"/>
                    <a:gd name="connsiteX8" fmla="*/ 535447 w 1194113"/>
                    <a:gd name="connsiteY8" fmla="*/ 223883 h 1018310"/>
                    <a:gd name="connsiteX9" fmla="*/ 585453 w 1194113"/>
                    <a:gd name="connsiteY9" fmla="*/ 183401 h 1018310"/>
                    <a:gd name="connsiteX10" fmla="*/ 575928 w 1194113"/>
                    <a:gd name="connsiteY10" fmla="*/ 245316 h 1018310"/>
                    <a:gd name="connsiteX11" fmla="*/ 628317 w 1194113"/>
                    <a:gd name="connsiteY11" fmla="*/ 269127 h 1018310"/>
                    <a:gd name="connsiteX12" fmla="*/ 697372 w 1194113"/>
                    <a:gd name="connsiteY12" fmla="*/ 202452 h 1018310"/>
                    <a:gd name="connsiteX13" fmla="*/ 664035 w 1194113"/>
                    <a:gd name="connsiteY13" fmla="*/ 283416 h 1018310"/>
                    <a:gd name="connsiteX14" fmla="*/ 704517 w 1194113"/>
                    <a:gd name="connsiteY14" fmla="*/ 276272 h 1018310"/>
                    <a:gd name="connsiteX15" fmla="*/ 704516 w 1194113"/>
                    <a:gd name="connsiteY15" fmla="*/ 321516 h 1018310"/>
                    <a:gd name="connsiteX16" fmla="*/ 744996 w 1194113"/>
                    <a:gd name="connsiteY16" fmla="*/ 323897 h 1018310"/>
                    <a:gd name="connsiteX17" fmla="*/ 795004 w 1194113"/>
                    <a:gd name="connsiteY17" fmla="*/ 359615 h 1018310"/>
                    <a:gd name="connsiteX18" fmla="*/ 795003 w 1194113"/>
                    <a:gd name="connsiteY18" fmla="*/ 409621 h 1018310"/>
                    <a:gd name="connsiteX19" fmla="*/ 804529 w 1194113"/>
                    <a:gd name="connsiteY19" fmla="*/ 495346 h 1018310"/>
                    <a:gd name="connsiteX20" fmla="*/ 859298 w 1194113"/>
                    <a:gd name="connsiteY20" fmla="*/ 504871 h 1018310"/>
                    <a:gd name="connsiteX21" fmla="*/ 821197 w 1194113"/>
                    <a:gd name="connsiteY21" fmla="*/ 545352 h 1018310"/>
                    <a:gd name="connsiteX22" fmla="*/ 868822 w 1194113"/>
                    <a:gd name="connsiteY22" fmla="*/ 588214 h 1018310"/>
                    <a:gd name="connsiteX23" fmla="*/ 842629 w 1194113"/>
                    <a:gd name="connsiteY23" fmla="*/ 619171 h 1018310"/>
                    <a:gd name="connsiteX24" fmla="*/ 849772 w 1194113"/>
                    <a:gd name="connsiteY24" fmla="*/ 659652 h 1018310"/>
                    <a:gd name="connsiteX25" fmla="*/ 795002 w 1194113"/>
                    <a:gd name="connsiteY25" fmla="*/ 695371 h 1018310"/>
                    <a:gd name="connsiteX26" fmla="*/ 914068 w 1194113"/>
                    <a:gd name="connsiteY26" fmla="*/ 740616 h 1018310"/>
                    <a:gd name="connsiteX27" fmla="*/ 1021225 w 1194113"/>
                    <a:gd name="connsiteY27" fmla="*/ 757284 h 1018310"/>
                    <a:gd name="connsiteX28" fmla="*/ 1185529 w 1194113"/>
                    <a:gd name="connsiteY28" fmla="*/ 812052 h 1018310"/>
                    <a:gd name="connsiteX29" fmla="*/ 795005 w 1194113"/>
                    <a:gd name="connsiteY29" fmla="*/ 731091 h 1018310"/>
                    <a:gd name="connsiteX30" fmla="*/ 792622 w 1194113"/>
                    <a:gd name="connsiteY30" fmla="*/ 804908 h 1018310"/>
                    <a:gd name="connsiteX31" fmla="*/ 761666 w 1194113"/>
                    <a:gd name="connsiteY31" fmla="*/ 819196 h 1018310"/>
                    <a:gd name="connsiteX32" fmla="*/ 728327 w 1194113"/>
                    <a:gd name="connsiteY32" fmla="*/ 862059 h 1018310"/>
                    <a:gd name="connsiteX33" fmla="*/ 680704 w 1194113"/>
                    <a:gd name="connsiteY33" fmla="*/ 890633 h 1018310"/>
                    <a:gd name="connsiteX34" fmla="*/ 754523 w 1194113"/>
                    <a:gd name="connsiteY34" fmla="*/ 983501 h 1018310"/>
                    <a:gd name="connsiteX35" fmla="*/ 687847 w 1194113"/>
                    <a:gd name="connsiteY35" fmla="*/ 931115 h 1018310"/>
                    <a:gd name="connsiteX36" fmla="*/ 637841 w 1194113"/>
                    <a:gd name="connsiteY36" fmla="*/ 926351 h 1018310"/>
                    <a:gd name="connsiteX37" fmla="*/ 599742 w 1194113"/>
                    <a:gd name="connsiteY37" fmla="*/ 933494 h 1018310"/>
                    <a:gd name="connsiteX38" fmla="*/ 578311 w 1194113"/>
                    <a:gd name="connsiteY38" fmla="*/ 954924 h 1018310"/>
                    <a:gd name="connsiteX39" fmla="*/ 590218 w 1194113"/>
                    <a:gd name="connsiteY39" fmla="*/ 1012077 h 1018310"/>
                    <a:gd name="connsiteX40" fmla="*/ 521160 w 1194113"/>
                    <a:gd name="connsiteY40" fmla="*/ 962069 h 1018310"/>
                    <a:gd name="connsiteX41" fmla="*/ 461630 w 1194113"/>
                    <a:gd name="connsiteY41" fmla="*/ 1002549 h 1018310"/>
                    <a:gd name="connsiteX42" fmla="*/ 421149 w 1194113"/>
                    <a:gd name="connsiteY42" fmla="*/ 964449 h 1018310"/>
                    <a:gd name="connsiteX43" fmla="*/ 392572 w 1194113"/>
                    <a:gd name="connsiteY43" fmla="*/ 1016840 h 1018310"/>
                    <a:gd name="connsiteX44" fmla="*/ 347330 w 1194113"/>
                    <a:gd name="connsiteY44" fmla="*/ 945398 h 1018310"/>
                    <a:gd name="connsiteX45" fmla="*/ 318754 w 1194113"/>
                    <a:gd name="connsiteY45" fmla="*/ 973977 h 1018310"/>
                    <a:gd name="connsiteX46" fmla="*/ 294943 w 1194113"/>
                    <a:gd name="connsiteY46" fmla="*/ 921587 h 1018310"/>
                    <a:gd name="connsiteX47" fmla="*/ 242553 w 1194113"/>
                    <a:gd name="connsiteY47" fmla="*/ 938259 h 1018310"/>
                    <a:gd name="connsiteX48" fmla="*/ 244936 w 1194113"/>
                    <a:gd name="connsiteY48" fmla="*/ 890630 h 1018310"/>
                    <a:gd name="connsiteX49" fmla="*/ 202072 w 1194113"/>
                    <a:gd name="connsiteY49" fmla="*/ 926352 h 1018310"/>
                    <a:gd name="connsiteX50" fmla="*/ 206835 w 1194113"/>
                    <a:gd name="connsiteY50" fmla="*/ 871583 h 1018310"/>
                    <a:gd name="connsiteX51" fmla="*/ 147304 w 1194113"/>
                    <a:gd name="connsiteY51" fmla="*/ 890631 h 1018310"/>
                    <a:gd name="connsiteX52" fmla="*/ 2049 w 1194113"/>
                    <a:gd name="connsiteY52" fmla="*/ 988262 h 1018310"/>
                    <a:gd name="connsiteX53" fmla="*/ 66342 w 1194113"/>
                    <a:gd name="connsiteY53" fmla="*/ 933494 h 1018310"/>
                    <a:gd name="connsiteX54" fmla="*/ 171117 w 1194113"/>
                    <a:gd name="connsiteY54" fmla="*/ 852531 h 1018310"/>
                    <a:gd name="connsiteX55" fmla="*/ 109205 w 1194113"/>
                    <a:gd name="connsiteY55" fmla="*/ 781093 h 1018310"/>
                    <a:gd name="connsiteX56" fmla="*/ 104441 w 1194113"/>
                    <a:gd name="connsiteY56" fmla="*/ 745377 h 1018310"/>
                    <a:gd name="connsiteX57" fmla="*/ 75866 w 1194113"/>
                    <a:gd name="connsiteY57" fmla="*/ 726327 h 1018310"/>
                    <a:gd name="connsiteX58" fmla="*/ 47291 w 1194113"/>
                    <a:gd name="connsiteY58" fmla="*/ 659652 h 1018310"/>
                    <a:gd name="connsiteX59" fmla="*/ 28241 w 1194113"/>
                    <a:gd name="connsiteY59" fmla="*/ 602502 h 1018310"/>
                    <a:gd name="connsiteX60" fmla="*/ 37766 w 1194113"/>
                    <a:gd name="connsiteY60" fmla="*/ 459627 h 1018310"/>
                    <a:gd name="connsiteX61" fmla="*/ 56816 w 1194113"/>
                    <a:gd name="connsiteY61" fmla="*/ 431052 h 1018310"/>
                    <a:gd name="connsiteX62" fmla="*/ 113966 w 1194113"/>
                    <a:gd name="connsiteY62" fmla="*/ 383427 h 1018310"/>
                    <a:gd name="connsiteX63" fmla="*/ 133016 w 1194113"/>
                    <a:gd name="connsiteY63" fmla="*/ 354852 h 1018310"/>
                    <a:gd name="connsiteX64" fmla="*/ 161591 w 1194113"/>
                    <a:gd name="connsiteY64" fmla="*/ 335802 h 1018310"/>
                    <a:gd name="connsiteX65" fmla="*/ 171116 w 1194113"/>
                    <a:gd name="connsiteY65" fmla="*/ 297702 h 1018310"/>
                    <a:gd name="connsiteX66" fmla="*/ 199691 w 1194113"/>
                    <a:gd name="connsiteY66" fmla="*/ 288177 h 1018310"/>
                    <a:gd name="connsiteX67" fmla="*/ 228266 w 1194113"/>
                    <a:gd name="connsiteY67" fmla="*/ 269127 h 1018310"/>
                    <a:gd name="connsiteX68" fmla="*/ 227963 w 1194113"/>
                    <a:gd name="connsiteY68" fmla="*/ 74242 h 1018310"/>
                    <a:gd name="connsiteX69" fmla="*/ 228266 w 1194113"/>
                    <a:gd name="connsiteY69" fmla="*/ 78627 h 1018310"/>
                    <a:gd name="connsiteX0" fmla="*/ 228266 w 1194113"/>
                    <a:gd name="connsiteY0" fmla="*/ 78627 h 1018310"/>
                    <a:gd name="connsiteX1" fmla="*/ 256841 w 1194113"/>
                    <a:gd name="connsiteY1" fmla="*/ 192927 h 1018310"/>
                    <a:gd name="connsiteX2" fmla="*/ 287798 w 1194113"/>
                    <a:gd name="connsiteY2" fmla="*/ 235790 h 1018310"/>
                    <a:gd name="connsiteX3" fmla="*/ 290178 w 1194113"/>
                    <a:gd name="connsiteY3" fmla="*/ 166734 h 1018310"/>
                    <a:gd name="connsiteX4" fmla="*/ 361616 w 1194113"/>
                    <a:gd name="connsiteY4" fmla="*/ 195308 h 1018310"/>
                    <a:gd name="connsiteX5" fmla="*/ 437816 w 1194113"/>
                    <a:gd name="connsiteY5" fmla="*/ 183402 h 1018310"/>
                    <a:gd name="connsiteX6" fmla="*/ 504492 w 1194113"/>
                    <a:gd name="connsiteY6" fmla="*/ 204833 h 1018310"/>
                    <a:gd name="connsiteX7" fmla="*/ 564021 w 1194113"/>
                    <a:gd name="connsiteY7" fmla="*/ 46 h 1018310"/>
                    <a:gd name="connsiteX8" fmla="*/ 535447 w 1194113"/>
                    <a:gd name="connsiteY8" fmla="*/ 223883 h 1018310"/>
                    <a:gd name="connsiteX9" fmla="*/ 585453 w 1194113"/>
                    <a:gd name="connsiteY9" fmla="*/ 183401 h 1018310"/>
                    <a:gd name="connsiteX10" fmla="*/ 575928 w 1194113"/>
                    <a:gd name="connsiteY10" fmla="*/ 245316 h 1018310"/>
                    <a:gd name="connsiteX11" fmla="*/ 628317 w 1194113"/>
                    <a:gd name="connsiteY11" fmla="*/ 269127 h 1018310"/>
                    <a:gd name="connsiteX12" fmla="*/ 697372 w 1194113"/>
                    <a:gd name="connsiteY12" fmla="*/ 202452 h 1018310"/>
                    <a:gd name="connsiteX13" fmla="*/ 664035 w 1194113"/>
                    <a:gd name="connsiteY13" fmla="*/ 283416 h 1018310"/>
                    <a:gd name="connsiteX14" fmla="*/ 704517 w 1194113"/>
                    <a:gd name="connsiteY14" fmla="*/ 276272 h 1018310"/>
                    <a:gd name="connsiteX15" fmla="*/ 704516 w 1194113"/>
                    <a:gd name="connsiteY15" fmla="*/ 321516 h 1018310"/>
                    <a:gd name="connsiteX16" fmla="*/ 744996 w 1194113"/>
                    <a:gd name="connsiteY16" fmla="*/ 323897 h 1018310"/>
                    <a:gd name="connsiteX17" fmla="*/ 795004 w 1194113"/>
                    <a:gd name="connsiteY17" fmla="*/ 359615 h 1018310"/>
                    <a:gd name="connsiteX18" fmla="*/ 795003 w 1194113"/>
                    <a:gd name="connsiteY18" fmla="*/ 409621 h 1018310"/>
                    <a:gd name="connsiteX19" fmla="*/ 804529 w 1194113"/>
                    <a:gd name="connsiteY19" fmla="*/ 495346 h 1018310"/>
                    <a:gd name="connsiteX20" fmla="*/ 859298 w 1194113"/>
                    <a:gd name="connsiteY20" fmla="*/ 504871 h 1018310"/>
                    <a:gd name="connsiteX21" fmla="*/ 821197 w 1194113"/>
                    <a:gd name="connsiteY21" fmla="*/ 545352 h 1018310"/>
                    <a:gd name="connsiteX22" fmla="*/ 868822 w 1194113"/>
                    <a:gd name="connsiteY22" fmla="*/ 588214 h 1018310"/>
                    <a:gd name="connsiteX23" fmla="*/ 842629 w 1194113"/>
                    <a:gd name="connsiteY23" fmla="*/ 619171 h 1018310"/>
                    <a:gd name="connsiteX24" fmla="*/ 849772 w 1194113"/>
                    <a:gd name="connsiteY24" fmla="*/ 659652 h 1018310"/>
                    <a:gd name="connsiteX25" fmla="*/ 795002 w 1194113"/>
                    <a:gd name="connsiteY25" fmla="*/ 695371 h 1018310"/>
                    <a:gd name="connsiteX26" fmla="*/ 914068 w 1194113"/>
                    <a:gd name="connsiteY26" fmla="*/ 740616 h 1018310"/>
                    <a:gd name="connsiteX27" fmla="*/ 1021225 w 1194113"/>
                    <a:gd name="connsiteY27" fmla="*/ 757284 h 1018310"/>
                    <a:gd name="connsiteX28" fmla="*/ 1185529 w 1194113"/>
                    <a:gd name="connsiteY28" fmla="*/ 812052 h 1018310"/>
                    <a:gd name="connsiteX29" fmla="*/ 795005 w 1194113"/>
                    <a:gd name="connsiteY29" fmla="*/ 731091 h 1018310"/>
                    <a:gd name="connsiteX30" fmla="*/ 792622 w 1194113"/>
                    <a:gd name="connsiteY30" fmla="*/ 804908 h 1018310"/>
                    <a:gd name="connsiteX31" fmla="*/ 761666 w 1194113"/>
                    <a:gd name="connsiteY31" fmla="*/ 819196 h 1018310"/>
                    <a:gd name="connsiteX32" fmla="*/ 728327 w 1194113"/>
                    <a:gd name="connsiteY32" fmla="*/ 862059 h 1018310"/>
                    <a:gd name="connsiteX33" fmla="*/ 680704 w 1194113"/>
                    <a:gd name="connsiteY33" fmla="*/ 890633 h 1018310"/>
                    <a:gd name="connsiteX34" fmla="*/ 754523 w 1194113"/>
                    <a:gd name="connsiteY34" fmla="*/ 983501 h 1018310"/>
                    <a:gd name="connsiteX35" fmla="*/ 687847 w 1194113"/>
                    <a:gd name="connsiteY35" fmla="*/ 931115 h 1018310"/>
                    <a:gd name="connsiteX36" fmla="*/ 637841 w 1194113"/>
                    <a:gd name="connsiteY36" fmla="*/ 926351 h 1018310"/>
                    <a:gd name="connsiteX37" fmla="*/ 599742 w 1194113"/>
                    <a:gd name="connsiteY37" fmla="*/ 933494 h 1018310"/>
                    <a:gd name="connsiteX38" fmla="*/ 578311 w 1194113"/>
                    <a:gd name="connsiteY38" fmla="*/ 954924 h 1018310"/>
                    <a:gd name="connsiteX39" fmla="*/ 590218 w 1194113"/>
                    <a:gd name="connsiteY39" fmla="*/ 1012077 h 1018310"/>
                    <a:gd name="connsiteX40" fmla="*/ 521160 w 1194113"/>
                    <a:gd name="connsiteY40" fmla="*/ 962069 h 1018310"/>
                    <a:gd name="connsiteX41" fmla="*/ 461630 w 1194113"/>
                    <a:gd name="connsiteY41" fmla="*/ 1002549 h 1018310"/>
                    <a:gd name="connsiteX42" fmla="*/ 421149 w 1194113"/>
                    <a:gd name="connsiteY42" fmla="*/ 964449 h 1018310"/>
                    <a:gd name="connsiteX43" fmla="*/ 392572 w 1194113"/>
                    <a:gd name="connsiteY43" fmla="*/ 1016840 h 1018310"/>
                    <a:gd name="connsiteX44" fmla="*/ 347330 w 1194113"/>
                    <a:gd name="connsiteY44" fmla="*/ 945398 h 1018310"/>
                    <a:gd name="connsiteX45" fmla="*/ 318754 w 1194113"/>
                    <a:gd name="connsiteY45" fmla="*/ 973977 h 1018310"/>
                    <a:gd name="connsiteX46" fmla="*/ 294943 w 1194113"/>
                    <a:gd name="connsiteY46" fmla="*/ 921587 h 1018310"/>
                    <a:gd name="connsiteX47" fmla="*/ 242553 w 1194113"/>
                    <a:gd name="connsiteY47" fmla="*/ 938259 h 1018310"/>
                    <a:gd name="connsiteX48" fmla="*/ 244936 w 1194113"/>
                    <a:gd name="connsiteY48" fmla="*/ 890630 h 1018310"/>
                    <a:gd name="connsiteX49" fmla="*/ 202072 w 1194113"/>
                    <a:gd name="connsiteY49" fmla="*/ 926352 h 1018310"/>
                    <a:gd name="connsiteX50" fmla="*/ 206835 w 1194113"/>
                    <a:gd name="connsiteY50" fmla="*/ 871583 h 1018310"/>
                    <a:gd name="connsiteX51" fmla="*/ 147304 w 1194113"/>
                    <a:gd name="connsiteY51" fmla="*/ 890631 h 1018310"/>
                    <a:gd name="connsiteX52" fmla="*/ 2049 w 1194113"/>
                    <a:gd name="connsiteY52" fmla="*/ 988262 h 1018310"/>
                    <a:gd name="connsiteX53" fmla="*/ 66342 w 1194113"/>
                    <a:gd name="connsiteY53" fmla="*/ 933494 h 1018310"/>
                    <a:gd name="connsiteX54" fmla="*/ 171117 w 1194113"/>
                    <a:gd name="connsiteY54" fmla="*/ 852531 h 1018310"/>
                    <a:gd name="connsiteX55" fmla="*/ 109205 w 1194113"/>
                    <a:gd name="connsiteY55" fmla="*/ 781093 h 1018310"/>
                    <a:gd name="connsiteX56" fmla="*/ 104441 w 1194113"/>
                    <a:gd name="connsiteY56" fmla="*/ 745377 h 1018310"/>
                    <a:gd name="connsiteX57" fmla="*/ 75866 w 1194113"/>
                    <a:gd name="connsiteY57" fmla="*/ 726327 h 1018310"/>
                    <a:gd name="connsiteX58" fmla="*/ 47291 w 1194113"/>
                    <a:gd name="connsiteY58" fmla="*/ 659652 h 1018310"/>
                    <a:gd name="connsiteX59" fmla="*/ 28241 w 1194113"/>
                    <a:gd name="connsiteY59" fmla="*/ 602502 h 1018310"/>
                    <a:gd name="connsiteX60" fmla="*/ 37766 w 1194113"/>
                    <a:gd name="connsiteY60" fmla="*/ 459627 h 1018310"/>
                    <a:gd name="connsiteX61" fmla="*/ 56816 w 1194113"/>
                    <a:gd name="connsiteY61" fmla="*/ 431052 h 1018310"/>
                    <a:gd name="connsiteX62" fmla="*/ 113966 w 1194113"/>
                    <a:gd name="connsiteY62" fmla="*/ 383427 h 1018310"/>
                    <a:gd name="connsiteX63" fmla="*/ 133016 w 1194113"/>
                    <a:gd name="connsiteY63" fmla="*/ 354852 h 1018310"/>
                    <a:gd name="connsiteX64" fmla="*/ 161591 w 1194113"/>
                    <a:gd name="connsiteY64" fmla="*/ 335802 h 1018310"/>
                    <a:gd name="connsiteX65" fmla="*/ 171116 w 1194113"/>
                    <a:gd name="connsiteY65" fmla="*/ 297702 h 1018310"/>
                    <a:gd name="connsiteX66" fmla="*/ 199691 w 1194113"/>
                    <a:gd name="connsiteY66" fmla="*/ 288177 h 1018310"/>
                    <a:gd name="connsiteX67" fmla="*/ 228266 w 1194113"/>
                    <a:gd name="connsiteY67" fmla="*/ 269127 h 1018310"/>
                    <a:gd name="connsiteX68" fmla="*/ 227963 w 1194113"/>
                    <a:gd name="connsiteY68" fmla="*/ 74242 h 1018310"/>
                    <a:gd name="connsiteX69" fmla="*/ 228266 w 1194113"/>
                    <a:gd name="connsiteY69" fmla="*/ 78627 h 1018310"/>
                    <a:gd name="connsiteX0" fmla="*/ 226529 w 1192376"/>
                    <a:gd name="connsiteY0" fmla="*/ 78627 h 1018310"/>
                    <a:gd name="connsiteX1" fmla="*/ 255104 w 1192376"/>
                    <a:gd name="connsiteY1" fmla="*/ 192927 h 1018310"/>
                    <a:gd name="connsiteX2" fmla="*/ 286061 w 1192376"/>
                    <a:gd name="connsiteY2" fmla="*/ 235790 h 1018310"/>
                    <a:gd name="connsiteX3" fmla="*/ 288441 w 1192376"/>
                    <a:gd name="connsiteY3" fmla="*/ 166734 h 1018310"/>
                    <a:gd name="connsiteX4" fmla="*/ 359879 w 1192376"/>
                    <a:gd name="connsiteY4" fmla="*/ 195308 h 1018310"/>
                    <a:gd name="connsiteX5" fmla="*/ 436079 w 1192376"/>
                    <a:gd name="connsiteY5" fmla="*/ 183402 h 1018310"/>
                    <a:gd name="connsiteX6" fmla="*/ 502755 w 1192376"/>
                    <a:gd name="connsiteY6" fmla="*/ 204833 h 1018310"/>
                    <a:gd name="connsiteX7" fmla="*/ 562284 w 1192376"/>
                    <a:gd name="connsiteY7" fmla="*/ 46 h 1018310"/>
                    <a:gd name="connsiteX8" fmla="*/ 533710 w 1192376"/>
                    <a:gd name="connsiteY8" fmla="*/ 223883 h 1018310"/>
                    <a:gd name="connsiteX9" fmla="*/ 583716 w 1192376"/>
                    <a:gd name="connsiteY9" fmla="*/ 183401 h 1018310"/>
                    <a:gd name="connsiteX10" fmla="*/ 574191 w 1192376"/>
                    <a:gd name="connsiteY10" fmla="*/ 245316 h 1018310"/>
                    <a:gd name="connsiteX11" fmla="*/ 626580 w 1192376"/>
                    <a:gd name="connsiteY11" fmla="*/ 269127 h 1018310"/>
                    <a:gd name="connsiteX12" fmla="*/ 695635 w 1192376"/>
                    <a:gd name="connsiteY12" fmla="*/ 202452 h 1018310"/>
                    <a:gd name="connsiteX13" fmla="*/ 662298 w 1192376"/>
                    <a:gd name="connsiteY13" fmla="*/ 283416 h 1018310"/>
                    <a:gd name="connsiteX14" fmla="*/ 702780 w 1192376"/>
                    <a:gd name="connsiteY14" fmla="*/ 276272 h 1018310"/>
                    <a:gd name="connsiteX15" fmla="*/ 702779 w 1192376"/>
                    <a:gd name="connsiteY15" fmla="*/ 321516 h 1018310"/>
                    <a:gd name="connsiteX16" fmla="*/ 743259 w 1192376"/>
                    <a:gd name="connsiteY16" fmla="*/ 323897 h 1018310"/>
                    <a:gd name="connsiteX17" fmla="*/ 793267 w 1192376"/>
                    <a:gd name="connsiteY17" fmla="*/ 359615 h 1018310"/>
                    <a:gd name="connsiteX18" fmla="*/ 793266 w 1192376"/>
                    <a:gd name="connsiteY18" fmla="*/ 409621 h 1018310"/>
                    <a:gd name="connsiteX19" fmla="*/ 802792 w 1192376"/>
                    <a:gd name="connsiteY19" fmla="*/ 495346 h 1018310"/>
                    <a:gd name="connsiteX20" fmla="*/ 857561 w 1192376"/>
                    <a:gd name="connsiteY20" fmla="*/ 504871 h 1018310"/>
                    <a:gd name="connsiteX21" fmla="*/ 819460 w 1192376"/>
                    <a:gd name="connsiteY21" fmla="*/ 545352 h 1018310"/>
                    <a:gd name="connsiteX22" fmla="*/ 867085 w 1192376"/>
                    <a:gd name="connsiteY22" fmla="*/ 588214 h 1018310"/>
                    <a:gd name="connsiteX23" fmla="*/ 840892 w 1192376"/>
                    <a:gd name="connsiteY23" fmla="*/ 619171 h 1018310"/>
                    <a:gd name="connsiteX24" fmla="*/ 848035 w 1192376"/>
                    <a:gd name="connsiteY24" fmla="*/ 659652 h 1018310"/>
                    <a:gd name="connsiteX25" fmla="*/ 793265 w 1192376"/>
                    <a:gd name="connsiteY25" fmla="*/ 695371 h 1018310"/>
                    <a:gd name="connsiteX26" fmla="*/ 912331 w 1192376"/>
                    <a:gd name="connsiteY26" fmla="*/ 740616 h 1018310"/>
                    <a:gd name="connsiteX27" fmla="*/ 1019488 w 1192376"/>
                    <a:gd name="connsiteY27" fmla="*/ 757284 h 1018310"/>
                    <a:gd name="connsiteX28" fmla="*/ 1183792 w 1192376"/>
                    <a:gd name="connsiteY28" fmla="*/ 812052 h 1018310"/>
                    <a:gd name="connsiteX29" fmla="*/ 793268 w 1192376"/>
                    <a:gd name="connsiteY29" fmla="*/ 731091 h 1018310"/>
                    <a:gd name="connsiteX30" fmla="*/ 790885 w 1192376"/>
                    <a:gd name="connsiteY30" fmla="*/ 804908 h 1018310"/>
                    <a:gd name="connsiteX31" fmla="*/ 759929 w 1192376"/>
                    <a:gd name="connsiteY31" fmla="*/ 819196 h 1018310"/>
                    <a:gd name="connsiteX32" fmla="*/ 726590 w 1192376"/>
                    <a:gd name="connsiteY32" fmla="*/ 862059 h 1018310"/>
                    <a:gd name="connsiteX33" fmla="*/ 678967 w 1192376"/>
                    <a:gd name="connsiteY33" fmla="*/ 890633 h 1018310"/>
                    <a:gd name="connsiteX34" fmla="*/ 752786 w 1192376"/>
                    <a:gd name="connsiteY34" fmla="*/ 983501 h 1018310"/>
                    <a:gd name="connsiteX35" fmla="*/ 686110 w 1192376"/>
                    <a:gd name="connsiteY35" fmla="*/ 931115 h 1018310"/>
                    <a:gd name="connsiteX36" fmla="*/ 636104 w 1192376"/>
                    <a:gd name="connsiteY36" fmla="*/ 926351 h 1018310"/>
                    <a:gd name="connsiteX37" fmla="*/ 598005 w 1192376"/>
                    <a:gd name="connsiteY37" fmla="*/ 933494 h 1018310"/>
                    <a:gd name="connsiteX38" fmla="*/ 576574 w 1192376"/>
                    <a:gd name="connsiteY38" fmla="*/ 954924 h 1018310"/>
                    <a:gd name="connsiteX39" fmla="*/ 588481 w 1192376"/>
                    <a:gd name="connsiteY39" fmla="*/ 1012077 h 1018310"/>
                    <a:gd name="connsiteX40" fmla="*/ 519423 w 1192376"/>
                    <a:gd name="connsiteY40" fmla="*/ 962069 h 1018310"/>
                    <a:gd name="connsiteX41" fmla="*/ 459893 w 1192376"/>
                    <a:gd name="connsiteY41" fmla="*/ 1002549 h 1018310"/>
                    <a:gd name="connsiteX42" fmla="*/ 419412 w 1192376"/>
                    <a:gd name="connsiteY42" fmla="*/ 964449 h 1018310"/>
                    <a:gd name="connsiteX43" fmla="*/ 390835 w 1192376"/>
                    <a:gd name="connsiteY43" fmla="*/ 1016840 h 1018310"/>
                    <a:gd name="connsiteX44" fmla="*/ 345593 w 1192376"/>
                    <a:gd name="connsiteY44" fmla="*/ 945398 h 1018310"/>
                    <a:gd name="connsiteX45" fmla="*/ 317017 w 1192376"/>
                    <a:gd name="connsiteY45" fmla="*/ 973977 h 1018310"/>
                    <a:gd name="connsiteX46" fmla="*/ 293206 w 1192376"/>
                    <a:gd name="connsiteY46" fmla="*/ 921587 h 1018310"/>
                    <a:gd name="connsiteX47" fmla="*/ 240816 w 1192376"/>
                    <a:gd name="connsiteY47" fmla="*/ 938259 h 1018310"/>
                    <a:gd name="connsiteX48" fmla="*/ 243199 w 1192376"/>
                    <a:gd name="connsiteY48" fmla="*/ 890630 h 1018310"/>
                    <a:gd name="connsiteX49" fmla="*/ 200335 w 1192376"/>
                    <a:gd name="connsiteY49" fmla="*/ 926352 h 1018310"/>
                    <a:gd name="connsiteX50" fmla="*/ 205098 w 1192376"/>
                    <a:gd name="connsiteY50" fmla="*/ 871583 h 1018310"/>
                    <a:gd name="connsiteX51" fmla="*/ 145567 w 1192376"/>
                    <a:gd name="connsiteY51" fmla="*/ 890631 h 1018310"/>
                    <a:gd name="connsiteX52" fmla="*/ 312 w 1192376"/>
                    <a:gd name="connsiteY52" fmla="*/ 988262 h 1018310"/>
                    <a:gd name="connsiteX53" fmla="*/ 107468 w 1192376"/>
                    <a:gd name="connsiteY53" fmla="*/ 902538 h 1018310"/>
                    <a:gd name="connsiteX54" fmla="*/ 169380 w 1192376"/>
                    <a:gd name="connsiteY54" fmla="*/ 852531 h 1018310"/>
                    <a:gd name="connsiteX55" fmla="*/ 107468 w 1192376"/>
                    <a:gd name="connsiteY55" fmla="*/ 781093 h 1018310"/>
                    <a:gd name="connsiteX56" fmla="*/ 102704 w 1192376"/>
                    <a:gd name="connsiteY56" fmla="*/ 745377 h 1018310"/>
                    <a:gd name="connsiteX57" fmla="*/ 74129 w 1192376"/>
                    <a:gd name="connsiteY57" fmla="*/ 726327 h 1018310"/>
                    <a:gd name="connsiteX58" fmla="*/ 45554 w 1192376"/>
                    <a:gd name="connsiteY58" fmla="*/ 659652 h 1018310"/>
                    <a:gd name="connsiteX59" fmla="*/ 26504 w 1192376"/>
                    <a:gd name="connsiteY59" fmla="*/ 602502 h 1018310"/>
                    <a:gd name="connsiteX60" fmla="*/ 36029 w 1192376"/>
                    <a:gd name="connsiteY60" fmla="*/ 459627 h 1018310"/>
                    <a:gd name="connsiteX61" fmla="*/ 55079 w 1192376"/>
                    <a:gd name="connsiteY61" fmla="*/ 431052 h 1018310"/>
                    <a:gd name="connsiteX62" fmla="*/ 112229 w 1192376"/>
                    <a:gd name="connsiteY62" fmla="*/ 383427 h 1018310"/>
                    <a:gd name="connsiteX63" fmla="*/ 131279 w 1192376"/>
                    <a:gd name="connsiteY63" fmla="*/ 354852 h 1018310"/>
                    <a:gd name="connsiteX64" fmla="*/ 159854 w 1192376"/>
                    <a:gd name="connsiteY64" fmla="*/ 335802 h 1018310"/>
                    <a:gd name="connsiteX65" fmla="*/ 169379 w 1192376"/>
                    <a:gd name="connsiteY65" fmla="*/ 297702 h 1018310"/>
                    <a:gd name="connsiteX66" fmla="*/ 197954 w 1192376"/>
                    <a:gd name="connsiteY66" fmla="*/ 288177 h 1018310"/>
                    <a:gd name="connsiteX67" fmla="*/ 226529 w 1192376"/>
                    <a:gd name="connsiteY67" fmla="*/ 269127 h 1018310"/>
                    <a:gd name="connsiteX68" fmla="*/ 226226 w 1192376"/>
                    <a:gd name="connsiteY68" fmla="*/ 74242 h 1018310"/>
                    <a:gd name="connsiteX69" fmla="*/ 226529 w 1192376"/>
                    <a:gd name="connsiteY69" fmla="*/ 78627 h 1018310"/>
                    <a:gd name="connsiteX0" fmla="*/ 226842 w 1192689"/>
                    <a:gd name="connsiteY0" fmla="*/ 78627 h 1018310"/>
                    <a:gd name="connsiteX1" fmla="*/ 255417 w 1192689"/>
                    <a:gd name="connsiteY1" fmla="*/ 192927 h 1018310"/>
                    <a:gd name="connsiteX2" fmla="*/ 286374 w 1192689"/>
                    <a:gd name="connsiteY2" fmla="*/ 235790 h 1018310"/>
                    <a:gd name="connsiteX3" fmla="*/ 288754 w 1192689"/>
                    <a:gd name="connsiteY3" fmla="*/ 166734 h 1018310"/>
                    <a:gd name="connsiteX4" fmla="*/ 360192 w 1192689"/>
                    <a:gd name="connsiteY4" fmla="*/ 195308 h 1018310"/>
                    <a:gd name="connsiteX5" fmla="*/ 436392 w 1192689"/>
                    <a:gd name="connsiteY5" fmla="*/ 183402 h 1018310"/>
                    <a:gd name="connsiteX6" fmla="*/ 503068 w 1192689"/>
                    <a:gd name="connsiteY6" fmla="*/ 204833 h 1018310"/>
                    <a:gd name="connsiteX7" fmla="*/ 562597 w 1192689"/>
                    <a:gd name="connsiteY7" fmla="*/ 46 h 1018310"/>
                    <a:gd name="connsiteX8" fmla="*/ 534023 w 1192689"/>
                    <a:gd name="connsiteY8" fmla="*/ 223883 h 1018310"/>
                    <a:gd name="connsiteX9" fmla="*/ 584029 w 1192689"/>
                    <a:gd name="connsiteY9" fmla="*/ 183401 h 1018310"/>
                    <a:gd name="connsiteX10" fmla="*/ 574504 w 1192689"/>
                    <a:gd name="connsiteY10" fmla="*/ 245316 h 1018310"/>
                    <a:gd name="connsiteX11" fmla="*/ 626893 w 1192689"/>
                    <a:gd name="connsiteY11" fmla="*/ 269127 h 1018310"/>
                    <a:gd name="connsiteX12" fmla="*/ 695948 w 1192689"/>
                    <a:gd name="connsiteY12" fmla="*/ 202452 h 1018310"/>
                    <a:gd name="connsiteX13" fmla="*/ 662611 w 1192689"/>
                    <a:gd name="connsiteY13" fmla="*/ 283416 h 1018310"/>
                    <a:gd name="connsiteX14" fmla="*/ 703093 w 1192689"/>
                    <a:gd name="connsiteY14" fmla="*/ 276272 h 1018310"/>
                    <a:gd name="connsiteX15" fmla="*/ 703092 w 1192689"/>
                    <a:gd name="connsiteY15" fmla="*/ 321516 h 1018310"/>
                    <a:gd name="connsiteX16" fmla="*/ 743572 w 1192689"/>
                    <a:gd name="connsiteY16" fmla="*/ 323897 h 1018310"/>
                    <a:gd name="connsiteX17" fmla="*/ 793580 w 1192689"/>
                    <a:gd name="connsiteY17" fmla="*/ 359615 h 1018310"/>
                    <a:gd name="connsiteX18" fmla="*/ 793579 w 1192689"/>
                    <a:gd name="connsiteY18" fmla="*/ 409621 h 1018310"/>
                    <a:gd name="connsiteX19" fmla="*/ 803105 w 1192689"/>
                    <a:gd name="connsiteY19" fmla="*/ 495346 h 1018310"/>
                    <a:gd name="connsiteX20" fmla="*/ 857874 w 1192689"/>
                    <a:gd name="connsiteY20" fmla="*/ 504871 h 1018310"/>
                    <a:gd name="connsiteX21" fmla="*/ 819773 w 1192689"/>
                    <a:gd name="connsiteY21" fmla="*/ 545352 h 1018310"/>
                    <a:gd name="connsiteX22" fmla="*/ 867398 w 1192689"/>
                    <a:gd name="connsiteY22" fmla="*/ 588214 h 1018310"/>
                    <a:gd name="connsiteX23" fmla="*/ 841205 w 1192689"/>
                    <a:gd name="connsiteY23" fmla="*/ 619171 h 1018310"/>
                    <a:gd name="connsiteX24" fmla="*/ 848348 w 1192689"/>
                    <a:gd name="connsiteY24" fmla="*/ 659652 h 1018310"/>
                    <a:gd name="connsiteX25" fmla="*/ 793578 w 1192689"/>
                    <a:gd name="connsiteY25" fmla="*/ 695371 h 1018310"/>
                    <a:gd name="connsiteX26" fmla="*/ 912644 w 1192689"/>
                    <a:gd name="connsiteY26" fmla="*/ 740616 h 1018310"/>
                    <a:gd name="connsiteX27" fmla="*/ 1019801 w 1192689"/>
                    <a:gd name="connsiteY27" fmla="*/ 757284 h 1018310"/>
                    <a:gd name="connsiteX28" fmla="*/ 1184105 w 1192689"/>
                    <a:gd name="connsiteY28" fmla="*/ 812052 h 1018310"/>
                    <a:gd name="connsiteX29" fmla="*/ 793581 w 1192689"/>
                    <a:gd name="connsiteY29" fmla="*/ 731091 h 1018310"/>
                    <a:gd name="connsiteX30" fmla="*/ 791198 w 1192689"/>
                    <a:gd name="connsiteY30" fmla="*/ 804908 h 1018310"/>
                    <a:gd name="connsiteX31" fmla="*/ 760242 w 1192689"/>
                    <a:gd name="connsiteY31" fmla="*/ 819196 h 1018310"/>
                    <a:gd name="connsiteX32" fmla="*/ 726903 w 1192689"/>
                    <a:gd name="connsiteY32" fmla="*/ 862059 h 1018310"/>
                    <a:gd name="connsiteX33" fmla="*/ 679280 w 1192689"/>
                    <a:gd name="connsiteY33" fmla="*/ 890633 h 1018310"/>
                    <a:gd name="connsiteX34" fmla="*/ 753099 w 1192689"/>
                    <a:gd name="connsiteY34" fmla="*/ 983501 h 1018310"/>
                    <a:gd name="connsiteX35" fmla="*/ 686423 w 1192689"/>
                    <a:gd name="connsiteY35" fmla="*/ 931115 h 1018310"/>
                    <a:gd name="connsiteX36" fmla="*/ 636417 w 1192689"/>
                    <a:gd name="connsiteY36" fmla="*/ 926351 h 1018310"/>
                    <a:gd name="connsiteX37" fmla="*/ 598318 w 1192689"/>
                    <a:gd name="connsiteY37" fmla="*/ 933494 h 1018310"/>
                    <a:gd name="connsiteX38" fmla="*/ 576887 w 1192689"/>
                    <a:gd name="connsiteY38" fmla="*/ 954924 h 1018310"/>
                    <a:gd name="connsiteX39" fmla="*/ 588794 w 1192689"/>
                    <a:gd name="connsiteY39" fmla="*/ 1012077 h 1018310"/>
                    <a:gd name="connsiteX40" fmla="*/ 519736 w 1192689"/>
                    <a:gd name="connsiteY40" fmla="*/ 962069 h 1018310"/>
                    <a:gd name="connsiteX41" fmla="*/ 460206 w 1192689"/>
                    <a:gd name="connsiteY41" fmla="*/ 1002549 h 1018310"/>
                    <a:gd name="connsiteX42" fmla="*/ 419725 w 1192689"/>
                    <a:gd name="connsiteY42" fmla="*/ 964449 h 1018310"/>
                    <a:gd name="connsiteX43" fmla="*/ 391148 w 1192689"/>
                    <a:gd name="connsiteY43" fmla="*/ 1016840 h 1018310"/>
                    <a:gd name="connsiteX44" fmla="*/ 345906 w 1192689"/>
                    <a:gd name="connsiteY44" fmla="*/ 945398 h 1018310"/>
                    <a:gd name="connsiteX45" fmla="*/ 317330 w 1192689"/>
                    <a:gd name="connsiteY45" fmla="*/ 973977 h 1018310"/>
                    <a:gd name="connsiteX46" fmla="*/ 293519 w 1192689"/>
                    <a:gd name="connsiteY46" fmla="*/ 921587 h 1018310"/>
                    <a:gd name="connsiteX47" fmla="*/ 241129 w 1192689"/>
                    <a:gd name="connsiteY47" fmla="*/ 938259 h 1018310"/>
                    <a:gd name="connsiteX48" fmla="*/ 243512 w 1192689"/>
                    <a:gd name="connsiteY48" fmla="*/ 890630 h 1018310"/>
                    <a:gd name="connsiteX49" fmla="*/ 200648 w 1192689"/>
                    <a:gd name="connsiteY49" fmla="*/ 926352 h 1018310"/>
                    <a:gd name="connsiteX50" fmla="*/ 205411 w 1192689"/>
                    <a:gd name="connsiteY50" fmla="*/ 871583 h 1018310"/>
                    <a:gd name="connsiteX51" fmla="*/ 145880 w 1192689"/>
                    <a:gd name="connsiteY51" fmla="*/ 890631 h 1018310"/>
                    <a:gd name="connsiteX52" fmla="*/ 625 w 1192689"/>
                    <a:gd name="connsiteY52" fmla="*/ 988262 h 1018310"/>
                    <a:gd name="connsiteX53" fmla="*/ 107781 w 1192689"/>
                    <a:gd name="connsiteY53" fmla="*/ 902538 h 1018310"/>
                    <a:gd name="connsiteX54" fmla="*/ 169693 w 1192689"/>
                    <a:gd name="connsiteY54" fmla="*/ 852531 h 1018310"/>
                    <a:gd name="connsiteX55" fmla="*/ 107781 w 1192689"/>
                    <a:gd name="connsiteY55" fmla="*/ 781093 h 1018310"/>
                    <a:gd name="connsiteX56" fmla="*/ 103017 w 1192689"/>
                    <a:gd name="connsiteY56" fmla="*/ 745377 h 1018310"/>
                    <a:gd name="connsiteX57" fmla="*/ 74442 w 1192689"/>
                    <a:gd name="connsiteY57" fmla="*/ 726327 h 1018310"/>
                    <a:gd name="connsiteX58" fmla="*/ 45867 w 1192689"/>
                    <a:gd name="connsiteY58" fmla="*/ 659652 h 1018310"/>
                    <a:gd name="connsiteX59" fmla="*/ 26817 w 1192689"/>
                    <a:gd name="connsiteY59" fmla="*/ 602502 h 1018310"/>
                    <a:gd name="connsiteX60" fmla="*/ 36342 w 1192689"/>
                    <a:gd name="connsiteY60" fmla="*/ 459627 h 1018310"/>
                    <a:gd name="connsiteX61" fmla="*/ 55392 w 1192689"/>
                    <a:gd name="connsiteY61" fmla="*/ 431052 h 1018310"/>
                    <a:gd name="connsiteX62" fmla="*/ 112542 w 1192689"/>
                    <a:gd name="connsiteY62" fmla="*/ 383427 h 1018310"/>
                    <a:gd name="connsiteX63" fmla="*/ 131592 w 1192689"/>
                    <a:gd name="connsiteY63" fmla="*/ 354852 h 1018310"/>
                    <a:gd name="connsiteX64" fmla="*/ 160167 w 1192689"/>
                    <a:gd name="connsiteY64" fmla="*/ 335802 h 1018310"/>
                    <a:gd name="connsiteX65" fmla="*/ 169692 w 1192689"/>
                    <a:gd name="connsiteY65" fmla="*/ 297702 h 1018310"/>
                    <a:gd name="connsiteX66" fmla="*/ 198267 w 1192689"/>
                    <a:gd name="connsiteY66" fmla="*/ 288177 h 1018310"/>
                    <a:gd name="connsiteX67" fmla="*/ 226842 w 1192689"/>
                    <a:gd name="connsiteY67" fmla="*/ 269127 h 1018310"/>
                    <a:gd name="connsiteX68" fmla="*/ 226539 w 1192689"/>
                    <a:gd name="connsiteY68" fmla="*/ 74242 h 1018310"/>
                    <a:gd name="connsiteX69" fmla="*/ 226842 w 1192689"/>
                    <a:gd name="connsiteY69" fmla="*/ 78627 h 1018310"/>
                    <a:gd name="connsiteX0" fmla="*/ 226842 w 1192689"/>
                    <a:gd name="connsiteY0" fmla="*/ 78627 h 1018310"/>
                    <a:gd name="connsiteX1" fmla="*/ 255417 w 1192689"/>
                    <a:gd name="connsiteY1" fmla="*/ 192927 h 1018310"/>
                    <a:gd name="connsiteX2" fmla="*/ 286374 w 1192689"/>
                    <a:gd name="connsiteY2" fmla="*/ 235790 h 1018310"/>
                    <a:gd name="connsiteX3" fmla="*/ 288754 w 1192689"/>
                    <a:gd name="connsiteY3" fmla="*/ 166734 h 1018310"/>
                    <a:gd name="connsiteX4" fmla="*/ 360192 w 1192689"/>
                    <a:gd name="connsiteY4" fmla="*/ 195308 h 1018310"/>
                    <a:gd name="connsiteX5" fmla="*/ 436392 w 1192689"/>
                    <a:gd name="connsiteY5" fmla="*/ 183402 h 1018310"/>
                    <a:gd name="connsiteX6" fmla="*/ 503068 w 1192689"/>
                    <a:gd name="connsiteY6" fmla="*/ 204833 h 1018310"/>
                    <a:gd name="connsiteX7" fmla="*/ 562597 w 1192689"/>
                    <a:gd name="connsiteY7" fmla="*/ 46 h 1018310"/>
                    <a:gd name="connsiteX8" fmla="*/ 534023 w 1192689"/>
                    <a:gd name="connsiteY8" fmla="*/ 223883 h 1018310"/>
                    <a:gd name="connsiteX9" fmla="*/ 584029 w 1192689"/>
                    <a:gd name="connsiteY9" fmla="*/ 183401 h 1018310"/>
                    <a:gd name="connsiteX10" fmla="*/ 574504 w 1192689"/>
                    <a:gd name="connsiteY10" fmla="*/ 245316 h 1018310"/>
                    <a:gd name="connsiteX11" fmla="*/ 626893 w 1192689"/>
                    <a:gd name="connsiteY11" fmla="*/ 269127 h 1018310"/>
                    <a:gd name="connsiteX12" fmla="*/ 695948 w 1192689"/>
                    <a:gd name="connsiteY12" fmla="*/ 202452 h 1018310"/>
                    <a:gd name="connsiteX13" fmla="*/ 662611 w 1192689"/>
                    <a:gd name="connsiteY13" fmla="*/ 283416 h 1018310"/>
                    <a:gd name="connsiteX14" fmla="*/ 703093 w 1192689"/>
                    <a:gd name="connsiteY14" fmla="*/ 276272 h 1018310"/>
                    <a:gd name="connsiteX15" fmla="*/ 703092 w 1192689"/>
                    <a:gd name="connsiteY15" fmla="*/ 321516 h 1018310"/>
                    <a:gd name="connsiteX16" fmla="*/ 743572 w 1192689"/>
                    <a:gd name="connsiteY16" fmla="*/ 323897 h 1018310"/>
                    <a:gd name="connsiteX17" fmla="*/ 793580 w 1192689"/>
                    <a:gd name="connsiteY17" fmla="*/ 359615 h 1018310"/>
                    <a:gd name="connsiteX18" fmla="*/ 793579 w 1192689"/>
                    <a:gd name="connsiteY18" fmla="*/ 409621 h 1018310"/>
                    <a:gd name="connsiteX19" fmla="*/ 803105 w 1192689"/>
                    <a:gd name="connsiteY19" fmla="*/ 495346 h 1018310"/>
                    <a:gd name="connsiteX20" fmla="*/ 857874 w 1192689"/>
                    <a:gd name="connsiteY20" fmla="*/ 504871 h 1018310"/>
                    <a:gd name="connsiteX21" fmla="*/ 819773 w 1192689"/>
                    <a:gd name="connsiteY21" fmla="*/ 545352 h 1018310"/>
                    <a:gd name="connsiteX22" fmla="*/ 867398 w 1192689"/>
                    <a:gd name="connsiteY22" fmla="*/ 588214 h 1018310"/>
                    <a:gd name="connsiteX23" fmla="*/ 841205 w 1192689"/>
                    <a:gd name="connsiteY23" fmla="*/ 619171 h 1018310"/>
                    <a:gd name="connsiteX24" fmla="*/ 848348 w 1192689"/>
                    <a:gd name="connsiteY24" fmla="*/ 659652 h 1018310"/>
                    <a:gd name="connsiteX25" fmla="*/ 793578 w 1192689"/>
                    <a:gd name="connsiteY25" fmla="*/ 695371 h 1018310"/>
                    <a:gd name="connsiteX26" fmla="*/ 912644 w 1192689"/>
                    <a:gd name="connsiteY26" fmla="*/ 740616 h 1018310"/>
                    <a:gd name="connsiteX27" fmla="*/ 1019801 w 1192689"/>
                    <a:gd name="connsiteY27" fmla="*/ 757284 h 1018310"/>
                    <a:gd name="connsiteX28" fmla="*/ 1184105 w 1192689"/>
                    <a:gd name="connsiteY28" fmla="*/ 812052 h 1018310"/>
                    <a:gd name="connsiteX29" fmla="*/ 793581 w 1192689"/>
                    <a:gd name="connsiteY29" fmla="*/ 731091 h 1018310"/>
                    <a:gd name="connsiteX30" fmla="*/ 791198 w 1192689"/>
                    <a:gd name="connsiteY30" fmla="*/ 804908 h 1018310"/>
                    <a:gd name="connsiteX31" fmla="*/ 760242 w 1192689"/>
                    <a:gd name="connsiteY31" fmla="*/ 819196 h 1018310"/>
                    <a:gd name="connsiteX32" fmla="*/ 726903 w 1192689"/>
                    <a:gd name="connsiteY32" fmla="*/ 862059 h 1018310"/>
                    <a:gd name="connsiteX33" fmla="*/ 679280 w 1192689"/>
                    <a:gd name="connsiteY33" fmla="*/ 890633 h 1018310"/>
                    <a:gd name="connsiteX34" fmla="*/ 753099 w 1192689"/>
                    <a:gd name="connsiteY34" fmla="*/ 983501 h 1018310"/>
                    <a:gd name="connsiteX35" fmla="*/ 686423 w 1192689"/>
                    <a:gd name="connsiteY35" fmla="*/ 931115 h 1018310"/>
                    <a:gd name="connsiteX36" fmla="*/ 636417 w 1192689"/>
                    <a:gd name="connsiteY36" fmla="*/ 926351 h 1018310"/>
                    <a:gd name="connsiteX37" fmla="*/ 598318 w 1192689"/>
                    <a:gd name="connsiteY37" fmla="*/ 933494 h 1018310"/>
                    <a:gd name="connsiteX38" fmla="*/ 576887 w 1192689"/>
                    <a:gd name="connsiteY38" fmla="*/ 954924 h 1018310"/>
                    <a:gd name="connsiteX39" fmla="*/ 588794 w 1192689"/>
                    <a:gd name="connsiteY39" fmla="*/ 1012077 h 1018310"/>
                    <a:gd name="connsiteX40" fmla="*/ 519736 w 1192689"/>
                    <a:gd name="connsiteY40" fmla="*/ 962069 h 1018310"/>
                    <a:gd name="connsiteX41" fmla="*/ 460206 w 1192689"/>
                    <a:gd name="connsiteY41" fmla="*/ 1002549 h 1018310"/>
                    <a:gd name="connsiteX42" fmla="*/ 419725 w 1192689"/>
                    <a:gd name="connsiteY42" fmla="*/ 964449 h 1018310"/>
                    <a:gd name="connsiteX43" fmla="*/ 391148 w 1192689"/>
                    <a:gd name="connsiteY43" fmla="*/ 1016840 h 1018310"/>
                    <a:gd name="connsiteX44" fmla="*/ 345906 w 1192689"/>
                    <a:gd name="connsiteY44" fmla="*/ 945398 h 1018310"/>
                    <a:gd name="connsiteX45" fmla="*/ 317330 w 1192689"/>
                    <a:gd name="connsiteY45" fmla="*/ 973977 h 1018310"/>
                    <a:gd name="connsiteX46" fmla="*/ 293519 w 1192689"/>
                    <a:gd name="connsiteY46" fmla="*/ 921587 h 1018310"/>
                    <a:gd name="connsiteX47" fmla="*/ 241129 w 1192689"/>
                    <a:gd name="connsiteY47" fmla="*/ 938259 h 1018310"/>
                    <a:gd name="connsiteX48" fmla="*/ 243512 w 1192689"/>
                    <a:gd name="connsiteY48" fmla="*/ 890630 h 1018310"/>
                    <a:gd name="connsiteX49" fmla="*/ 200648 w 1192689"/>
                    <a:gd name="connsiteY49" fmla="*/ 926352 h 1018310"/>
                    <a:gd name="connsiteX50" fmla="*/ 205411 w 1192689"/>
                    <a:gd name="connsiteY50" fmla="*/ 871583 h 1018310"/>
                    <a:gd name="connsiteX51" fmla="*/ 145880 w 1192689"/>
                    <a:gd name="connsiteY51" fmla="*/ 890631 h 1018310"/>
                    <a:gd name="connsiteX52" fmla="*/ 625 w 1192689"/>
                    <a:gd name="connsiteY52" fmla="*/ 988262 h 1018310"/>
                    <a:gd name="connsiteX53" fmla="*/ 107781 w 1192689"/>
                    <a:gd name="connsiteY53" fmla="*/ 902538 h 1018310"/>
                    <a:gd name="connsiteX54" fmla="*/ 164931 w 1192689"/>
                    <a:gd name="connsiteY54" fmla="*/ 838243 h 1018310"/>
                    <a:gd name="connsiteX55" fmla="*/ 107781 w 1192689"/>
                    <a:gd name="connsiteY55" fmla="*/ 781093 h 1018310"/>
                    <a:gd name="connsiteX56" fmla="*/ 103017 w 1192689"/>
                    <a:gd name="connsiteY56" fmla="*/ 745377 h 1018310"/>
                    <a:gd name="connsiteX57" fmla="*/ 74442 w 1192689"/>
                    <a:gd name="connsiteY57" fmla="*/ 726327 h 1018310"/>
                    <a:gd name="connsiteX58" fmla="*/ 45867 w 1192689"/>
                    <a:gd name="connsiteY58" fmla="*/ 659652 h 1018310"/>
                    <a:gd name="connsiteX59" fmla="*/ 26817 w 1192689"/>
                    <a:gd name="connsiteY59" fmla="*/ 602502 h 1018310"/>
                    <a:gd name="connsiteX60" fmla="*/ 36342 w 1192689"/>
                    <a:gd name="connsiteY60" fmla="*/ 459627 h 1018310"/>
                    <a:gd name="connsiteX61" fmla="*/ 55392 w 1192689"/>
                    <a:gd name="connsiteY61" fmla="*/ 431052 h 1018310"/>
                    <a:gd name="connsiteX62" fmla="*/ 112542 w 1192689"/>
                    <a:gd name="connsiteY62" fmla="*/ 383427 h 1018310"/>
                    <a:gd name="connsiteX63" fmla="*/ 131592 w 1192689"/>
                    <a:gd name="connsiteY63" fmla="*/ 354852 h 1018310"/>
                    <a:gd name="connsiteX64" fmla="*/ 160167 w 1192689"/>
                    <a:gd name="connsiteY64" fmla="*/ 335802 h 1018310"/>
                    <a:gd name="connsiteX65" fmla="*/ 169692 w 1192689"/>
                    <a:gd name="connsiteY65" fmla="*/ 297702 h 1018310"/>
                    <a:gd name="connsiteX66" fmla="*/ 198267 w 1192689"/>
                    <a:gd name="connsiteY66" fmla="*/ 288177 h 1018310"/>
                    <a:gd name="connsiteX67" fmla="*/ 226842 w 1192689"/>
                    <a:gd name="connsiteY67" fmla="*/ 269127 h 1018310"/>
                    <a:gd name="connsiteX68" fmla="*/ 226539 w 1192689"/>
                    <a:gd name="connsiteY68" fmla="*/ 74242 h 1018310"/>
                    <a:gd name="connsiteX69" fmla="*/ 226842 w 1192689"/>
                    <a:gd name="connsiteY69" fmla="*/ 78627 h 1018310"/>
                    <a:gd name="connsiteX0" fmla="*/ 226842 w 1192689"/>
                    <a:gd name="connsiteY0" fmla="*/ 78627 h 1018310"/>
                    <a:gd name="connsiteX1" fmla="*/ 255417 w 1192689"/>
                    <a:gd name="connsiteY1" fmla="*/ 192927 h 1018310"/>
                    <a:gd name="connsiteX2" fmla="*/ 286374 w 1192689"/>
                    <a:gd name="connsiteY2" fmla="*/ 235790 h 1018310"/>
                    <a:gd name="connsiteX3" fmla="*/ 288754 w 1192689"/>
                    <a:gd name="connsiteY3" fmla="*/ 166734 h 1018310"/>
                    <a:gd name="connsiteX4" fmla="*/ 360192 w 1192689"/>
                    <a:gd name="connsiteY4" fmla="*/ 195308 h 1018310"/>
                    <a:gd name="connsiteX5" fmla="*/ 436392 w 1192689"/>
                    <a:gd name="connsiteY5" fmla="*/ 183402 h 1018310"/>
                    <a:gd name="connsiteX6" fmla="*/ 503068 w 1192689"/>
                    <a:gd name="connsiteY6" fmla="*/ 204833 h 1018310"/>
                    <a:gd name="connsiteX7" fmla="*/ 562597 w 1192689"/>
                    <a:gd name="connsiteY7" fmla="*/ 46 h 1018310"/>
                    <a:gd name="connsiteX8" fmla="*/ 534023 w 1192689"/>
                    <a:gd name="connsiteY8" fmla="*/ 223883 h 1018310"/>
                    <a:gd name="connsiteX9" fmla="*/ 584029 w 1192689"/>
                    <a:gd name="connsiteY9" fmla="*/ 183401 h 1018310"/>
                    <a:gd name="connsiteX10" fmla="*/ 574504 w 1192689"/>
                    <a:gd name="connsiteY10" fmla="*/ 245316 h 1018310"/>
                    <a:gd name="connsiteX11" fmla="*/ 626893 w 1192689"/>
                    <a:gd name="connsiteY11" fmla="*/ 269127 h 1018310"/>
                    <a:gd name="connsiteX12" fmla="*/ 695948 w 1192689"/>
                    <a:gd name="connsiteY12" fmla="*/ 202452 h 1018310"/>
                    <a:gd name="connsiteX13" fmla="*/ 662611 w 1192689"/>
                    <a:gd name="connsiteY13" fmla="*/ 283416 h 1018310"/>
                    <a:gd name="connsiteX14" fmla="*/ 703093 w 1192689"/>
                    <a:gd name="connsiteY14" fmla="*/ 276272 h 1018310"/>
                    <a:gd name="connsiteX15" fmla="*/ 703092 w 1192689"/>
                    <a:gd name="connsiteY15" fmla="*/ 321516 h 1018310"/>
                    <a:gd name="connsiteX16" fmla="*/ 743572 w 1192689"/>
                    <a:gd name="connsiteY16" fmla="*/ 323897 h 1018310"/>
                    <a:gd name="connsiteX17" fmla="*/ 793580 w 1192689"/>
                    <a:gd name="connsiteY17" fmla="*/ 359615 h 1018310"/>
                    <a:gd name="connsiteX18" fmla="*/ 793579 w 1192689"/>
                    <a:gd name="connsiteY18" fmla="*/ 409621 h 1018310"/>
                    <a:gd name="connsiteX19" fmla="*/ 803105 w 1192689"/>
                    <a:gd name="connsiteY19" fmla="*/ 495346 h 1018310"/>
                    <a:gd name="connsiteX20" fmla="*/ 857874 w 1192689"/>
                    <a:gd name="connsiteY20" fmla="*/ 504871 h 1018310"/>
                    <a:gd name="connsiteX21" fmla="*/ 819773 w 1192689"/>
                    <a:gd name="connsiteY21" fmla="*/ 545352 h 1018310"/>
                    <a:gd name="connsiteX22" fmla="*/ 867398 w 1192689"/>
                    <a:gd name="connsiteY22" fmla="*/ 588214 h 1018310"/>
                    <a:gd name="connsiteX23" fmla="*/ 841205 w 1192689"/>
                    <a:gd name="connsiteY23" fmla="*/ 619171 h 1018310"/>
                    <a:gd name="connsiteX24" fmla="*/ 848348 w 1192689"/>
                    <a:gd name="connsiteY24" fmla="*/ 659652 h 1018310"/>
                    <a:gd name="connsiteX25" fmla="*/ 793578 w 1192689"/>
                    <a:gd name="connsiteY25" fmla="*/ 695371 h 1018310"/>
                    <a:gd name="connsiteX26" fmla="*/ 912644 w 1192689"/>
                    <a:gd name="connsiteY26" fmla="*/ 740616 h 1018310"/>
                    <a:gd name="connsiteX27" fmla="*/ 1019801 w 1192689"/>
                    <a:gd name="connsiteY27" fmla="*/ 757284 h 1018310"/>
                    <a:gd name="connsiteX28" fmla="*/ 1184105 w 1192689"/>
                    <a:gd name="connsiteY28" fmla="*/ 812052 h 1018310"/>
                    <a:gd name="connsiteX29" fmla="*/ 793581 w 1192689"/>
                    <a:gd name="connsiteY29" fmla="*/ 731091 h 1018310"/>
                    <a:gd name="connsiteX30" fmla="*/ 791198 w 1192689"/>
                    <a:gd name="connsiteY30" fmla="*/ 804908 h 1018310"/>
                    <a:gd name="connsiteX31" fmla="*/ 760242 w 1192689"/>
                    <a:gd name="connsiteY31" fmla="*/ 819196 h 1018310"/>
                    <a:gd name="connsiteX32" fmla="*/ 726903 w 1192689"/>
                    <a:gd name="connsiteY32" fmla="*/ 862059 h 1018310"/>
                    <a:gd name="connsiteX33" fmla="*/ 679280 w 1192689"/>
                    <a:gd name="connsiteY33" fmla="*/ 890633 h 1018310"/>
                    <a:gd name="connsiteX34" fmla="*/ 753099 w 1192689"/>
                    <a:gd name="connsiteY34" fmla="*/ 983501 h 1018310"/>
                    <a:gd name="connsiteX35" fmla="*/ 686423 w 1192689"/>
                    <a:gd name="connsiteY35" fmla="*/ 931115 h 1018310"/>
                    <a:gd name="connsiteX36" fmla="*/ 636417 w 1192689"/>
                    <a:gd name="connsiteY36" fmla="*/ 926351 h 1018310"/>
                    <a:gd name="connsiteX37" fmla="*/ 598318 w 1192689"/>
                    <a:gd name="connsiteY37" fmla="*/ 933494 h 1018310"/>
                    <a:gd name="connsiteX38" fmla="*/ 576887 w 1192689"/>
                    <a:gd name="connsiteY38" fmla="*/ 954924 h 1018310"/>
                    <a:gd name="connsiteX39" fmla="*/ 588794 w 1192689"/>
                    <a:gd name="connsiteY39" fmla="*/ 1012077 h 1018310"/>
                    <a:gd name="connsiteX40" fmla="*/ 519736 w 1192689"/>
                    <a:gd name="connsiteY40" fmla="*/ 962069 h 1018310"/>
                    <a:gd name="connsiteX41" fmla="*/ 460206 w 1192689"/>
                    <a:gd name="connsiteY41" fmla="*/ 1002549 h 1018310"/>
                    <a:gd name="connsiteX42" fmla="*/ 419725 w 1192689"/>
                    <a:gd name="connsiteY42" fmla="*/ 964449 h 1018310"/>
                    <a:gd name="connsiteX43" fmla="*/ 391148 w 1192689"/>
                    <a:gd name="connsiteY43" fmla="*/ 1016840 h 1018310"/>
                    <a:gd name="connsiteX44" fmla="*/ 345906 w 1192689"/>
                    <a:gd name="connsiteY44" fmla="*/ 945398 h 1018310"/>
                    <a:gd name="connsiteX45" fmla="*/ 317330 w 1192689"/>
                    <a:gd name="connsiteY45" fmla="*/ 973977 h 1018310"/>
                    <a:gd name="connsiteX46" fmla="*/ 293519 w 1192689"/>
                    <a:gd name="connsiteY46" fmla="*/ 921587 h 1018310"/>
                    <a:gd name="connsiteX47" fmla="*/ 241129 w 1192689"/>
                    <a:gd name="connsiteY47" fmla="*/ 938259 h 1018310"/>
                    <a:gd name="connsiteX48" fmla="*/ 243512 w 1192689"/>
                    <a:gd name="connsiteY48" fmla="*/ 890630 h 1018310"/>
                    <a:gd name="connsiteX49" fmla="*/ 200648 w 1192689"/>
                    <a:gd name="connsiteY49" fmla="*/ 926352 h 1018310"/>
                    <a:gd name="connsiteX50" fmla="*/ 193505 w 1192689"/>
                    <a:gd name="connsiteY50" fmla="*/ 859677 h 1018310"/>
                    <a:gd name="connsiteX51" fmla="*/ 145880 w 1192689"/>
                    <a:gd name="connsiteY51" fmla="*/ 890631 h 1018310"/>
                    <a:gd name="connsiteX52" fmla="*/ 625 w 1192689"/>
                    <a:gd name="connsiteY52" fmla="*/ 988262 h 1018310"/>
                    <a:gd name="connsiteX53" fmla="*/ 107781 w 1192689"/>
                    <a:gd name="connsiteY53" fmla="*/ 902538 h 1018310"/>
                    <a:gd name="connsiteX54" fmla="*/ 164931 w 1192689"/>
                    <a:gd name="connsiteY54" fmla="*/ 838243 h 1018310"/>
                    <a:gd name="connsiteX55" fmla="*/ 107781 w 1192689"/>
                    <a:gd name="connsiteY55" fmla="*/ 781093 h 1018310"/>
                    <a:gd name="connsiteX56" fmla="*/ 103017 w 1192689"/>
                    <a:gd name="connsiteY56" fmla="*/ 745377 h 1018310"/>
                    <a:gd name="connsiteX57" fmla="*/ 74442 w 1192689"/>
                    <a:gd name="connsiteY57" fmla="*/ 726327 h 1018310"/>
                    <a:gd name="connsiteX58" fmla="*/ 45867 w 1192689"/>
                    <a:gd name="connsiteY58" fmla="*/ 659652 h 1018310"/>
                    <a:gd name="connsiteX59" fmla="*/ 26817 w 1192689"/>
                    <a:gd name="connsiteY59" fmla="*/ 602502 h 1018310"/>
                    <a:gd name="connsiteX60" fmla="*/ 36342 w 1192689"/>
                    <a:gd name="connsiteY60" fmla="*/ 459627 h 1018310"/>
                    <a:gd name="connsiteX61" fmla="*/ 55392 w 1192689"/>
                    <a:gd name="connsiteY61" fmla="*/ 431052 h 1018310"/>
                    <a:gd name="connsiteX62" fmla="*/ 112542 w 1192689"/>
                    <a:gd name="connsiteY62" fmla="*/ 383427 h 1018310"/>
                    <a:gd name="connsiteX63" fmla="*/ 131592 w 1192689"/>
                    <a:gd name="connsiteY63" fmla="*/ 354852 h 1018310"/>
                    <a:gd name="connsiteX64" fmla="*/ 160167 w 1192689"/>
                    <a:gd name="connsiteY64" fmla="*/ 335802 h 1018310"/>
                    <a:gd name="connsiteX65" fmla="*/ 169692 w 1192689"/>
                    <a:gd name="connsiteY65" fmla="*/ 297702 h 1018310"/>
                    <a:gd name="connsiteX66" fmla="*/ 198267 w 1192689"/>
                    <a:gd name="connsiteY66" fmla="*/ 288177 h 1018310"/>
                    <a:gd name="connsiteX67" fmla="*/ 226842 w 1192689"/>
                    <a:gd name="connsiteY67" fmla="*/ 269127 h 1018310"/>
                    <a:gd name="connsiteX68" fmla="*/ 226539 w 1192689"/>
                    <a:gd name="connsiteY68" fmla="*/ 74242 h 1018310"/>
                    <a:gd name="connsiteX69" fmla="*/ 226842 w 1192689"/>
                    <a:gd name="connsiteY69" fmla="*/ 78627 h 1018310"/>
                    <a:gd name="connsiteX0" fmla="*/ 226217 w 1192064"/>
                    <a:gd name="connsiteY0" fmla="*/ 78627 h 1018310"/>
                    <a:gd name="connsiteX1" fmla="*/ 254792 w 1192064"/>
                    <a:gd name="connsiteY1" fmla="*/ 192927 h 1018310"/>
                    <a:gd name="connsiteX2" fmla="*/ 285749 w 1192064"/>
                    <a:gd name="connsiteY2" fmla="*/ 235790 h 1018310"/>
                    <a:gd name="connsiteX3" fmla="*/ 288129 w 1192064"/>
                    <a:gd name="connsiteY3" fmla="*/ 166734 h 1018310"/>
                    <a:gd name="connsiteX4" fmla="*/ 359567 w 1192064"/>
                    <a:gd name="connsiteY4" fmla="*/ 195308 h 1018310"/>
                    <a:gd name="connsiteX5" fmla="*/ 435767 w 1192064"/>
                    <a:gd name="connsiteY5" fmla="*/ 183402 h 1018310"/>
                    <a:gd name="connsiteX6" fmla="*/ 502443 w 1192064"/>
                    <a:gd name="connsiteY6" fmla="*/ 204833 h 1018310"/>
                    <a:gd name="connsiteX7" fmla="*/ 561972 w 1192064"/>
                    <a:gd name="connsiteY7" fmla="*/ 46 h 1018310"/>
                    <a:gd name="connsiteX8" fmla="*/ 533398 w 1192064"/>
                    <a:gd name="connsiteY8" fmla="*/ 223883 h 1018310"/>
                    <a:gd name="connsiteX9" fmla="*/ 583404 w 1192064"/>
                    <a:gd name="connsiteY9" fmla="*/ 183401 h 1018310"/>
                    <a:gd name="connsiteX10" fmla="*/ 573879 w 1192064"/>
                    <a:gd name="connsiteY10" fmla="*/ 245316 h 1018310"/>
                    <a:gd name="connsiteX11" fmla="*/ 626268 w 1192064"/>
                    <a:gd name="connsiteY11" fmla="*/ 269127 h 1018310"/>
                    <a:gd name="connsiteX12" fmla="*/ 695323 w 1192064"/>
                    <a:gd name="connsiteY12" fmla="*/ 202452 h 1018310"/>
                    <a:gd name="connsiteX13" fmla="*/ 661986 w 1192064"/>
                    <a:gd name="connsiteY13" fmla="*/ 283416 h 1018310"/>
                    <a:gd name="connsiteX14" fmla="*/ 702468 w 1192064"/>
                    <a:gd name="connsiteY14" fmla="*/ 276272 h 1018310"/>
                    <a:gd name="connsiteX15" fmla="*/ 702467 w 1192064"/>
                    <a:gd name="connsiteY15" fmla="*/ 321516 h 1018310"/>
                    <a:gd name="connsiteX16" fmla="*/ 742947 w 1192064"/>
                    <a:gd name="connsiteY16" fmla="*/ 323897 h 1018310"/>
                    <a:gd name="connsiteX17" fmla="*/ 792955 w 1192064"/>
                    <a:gd name="connsiteY17" fmla="*/ 359615 h 1018310"/>
                    <a:gd name="connsiteX18" fmla="*/ 792954 w 1192064"/>
                    <a:gd name="connsiteY18" fmla="*/ 409621 h 1018310"/>
                    <a:gd name="connsiteX19" fmla="*/ 802480 w 1192064"/>
                    <a:gd name="connsiteY19" fmla="*/ 495346 h 1018310"/>
                    <a:gd name="connsiteX20" fmla="*/ 857249 w 1192064"/>
                    <a:gd name="connsiteY20" fmla="*/ 504871 h 1018310"/>
                    <a:gd name="connsiteX21" fmla="*/ 819148 w 1192064"/>
                    <a:gd name="connsiteY21" fmla="*/ 545352 h 1018310"/>
                    <a:gd name="connsiteX22" fmla="*/ 866773 w 1192064"/>
                    <a:gd name="connsiteY22" fmla="*/ 588214 h 1018310"/>
                    <a:gd name="connsiteX23" fmla="*/ 840580 w 1192064"/>
                    <a:gd name="connsiteY23" fmla="*/ 619171 h 1018310"/>
                    <a:gd name="connsiteX24" fmla="*/ 847723 w 1192064"/>
                    <a:gd name="connsiteY24" fmla="*/ 659652 h 1018310"/>
                    <a:gd name="connsiteX25" fmla="*/ 792953 w 1192064"/>
                    <a:gd name="connsiteY25" fmla="*/ 695371 h 1018310"/>
                    <a:gd name="connsiteX26" fmla="*/ 912019 w 1192064"/>
                    <a:gd name="connsiteY26" fmla="*/ 740616 h 1018310"/>
                    <a:gd name="connsiteX27" fmla="*/ 1019176 w 1192064"/>
                    <a:gd name="connsiteY27" fmla="*/ 757284 h 1018310"/>
                    <a:gd name="connsiteX28" fmla="*/ 1183480 w 1192064"/>
                    <a:gd name="connsiteY28" fmla="*/ 812052 h 1018310"/>
                    <a:gd name="connsiteX29" fmla="*/ 792956 w 1192064"/>
                    <a:gd name="connsiteY29" fmla="*/ 731091 h 1018310"/>
                    <a:gd name="connsiteX30" fmla="*/ 790573 w 1192064"/>
                    <a:gd name="connsiteY30" fmla="*/ 804908 h 1018310"/>
                    <a:gd name="connsiteX31" fmla="*/ 759617 w 1192064"/>
                    <a:gd name="connsiteY31" fmla="*/ 819196 h 1018310"/>
                    <a:gd name="connsiteX32" fmla="*/ 726278 w 1192064"/>
                    <a:gd name="connsiteY32" fmla="*/ 862059 h 1018310"/>
                    <a:gd name="connsiteX33" fmla="*/ 678655 w 1192064"/>
                    <a:gd name="connsiteY33" fmla="*/ 890633 h 1018310"/>
                    <a:gd name="connsiteX34" fmla="*/ 752474 w 1192064"/>
                    <a:gd name="connsiteY34" fmla="*/ 983501 h 1018310"/>
                    <a:gd name="connsiteX35" fmla="*/ 685798 w 1192064"/>
                    <a:gd name="connsiteY35" fmla="*/ 931115 h 1018310"/>
                    <a:gd name="connsiteX36" fmla="*/ 635792 w 1192064"/>
                    <a:gd name="connsiteY36" fmla="*/ 926351 h 1018310"/>
                    <a:gd name="connsiteX37" fmla="*/ 597693 w 1192064"/>
                    <a:gd name="connsiteY37" fmla="*/ 933494 h 1018310"/>
                    <a:gd name="connsiteX38" fmla="*/ 576262 w 1192064"/>
                    <a:gd name="connsiteY38" fmla="*/ 954924 h 1018310"/>
                    <a:gd name="connsiteX39" fmla="*/ 588169 w 1192064"/>
                    <a:gd name="connsiteY39" fmla="*/ 1012077 h 1018310"/>
                    <a:gd name="connsiteX40" fmla="*/ 519111 w 1192064"/>
                    <a:gd name="connsiteY40" fmla="*/ 962069 h 1018310"/>
                    <a:gd name="connsiteX41" fmla="*/ 459581 w 1192064"/>
                    <a:gd name="connsiteY41" fmla="*/ 1002549 h 1018310"/>
                    <a:gd name="connsiteX42" fmla="*/ 419100 w 1192064"/>
                    <a:gd name="connsiteY42" fmla="*/ 964449 h 1018310"/>
                    <a:gd name="connsiteX43" fmla="*/ 390523 w 1192064"/>
                    <a:gd name="connsiteY43" fmla="*/ 1016840 h 1018310"/>
                    <a:gd name="connsiteX44" fmla="*/ 345281 w 1192064"/>
                    <a:gd name="connsiteY44" fmla="*/ 945398 h 1018310"/>
                    <a:gd name="connsiteX45" fmla="*/ 316705 w 1192064"/>
                    <a:gd name="connsiteY45" fmla="*/ 973977 h 1018310"/>
                    <a:gd name="connsiteX46" fmla="*/ 292894 w 1192064"/>
                    <a:gd name="connsiteY46" fmla="*/ 921587 h 1018310"/>
                    <a:gd name="connsiteX47" fmla="*/ 240504 w 1192064"/>
                    <a:gd name="connsiteY47" fmla="*/ 938259 h 1018310"/>
                    <a:gd name="connsiteX48" fmla="*/ 242887 w 1192064"/>
                    <a:gd name="connsiteY48" fmla="*/ 890630 h 1018310"/>
                    <a:gd name="connsiteX49" fmla="*/ 200023 w 1192064"/>
                    <a:gd name="connsiteY49" fmla="*/ 926352 h 1018310"/>
                    <a:gd name="connsiteX50" fmla="*/ 192880 w 1192064"/>
                    <a:gd name="connsiteY50" fmla="*/ 859677 h 1018310"/>
                    <a:gd name="connsiteX51" fmla="*/ 107155 w 1192064"/>
                    <a:gd name="connsiteY51" fmla="*/ 923969 h 1018310"/>
                    <a:gd name="connsiteX52" fmla="*/ 0 w 1192064"/>
                    <a:gd name="connsiteY52" fmla="*/ 988262 h 1018310"/>
                    <a:gd name="connsiteX53" fmla="*/ 107156 w 1192064"/>
                    <a:gd name="connsiteY53" fmla="*/ 902538 h 1018310"/>
                    <a:gd name="connsiteX54" fmla="*/ 164306 w 1192064"/>
                    <a:gd name="connsiteY54" fmla="*/ 838243 h 1018310"/>
                    <a:gd name="connsiteX55" fmla="*/ 107156 w 1192064"/>
                    <a:gd name="connsiteY55" fmla="*/ 781093 h 1018310"/>
                    <a:gd name="connsiteX56" fmla="*/ 102392 w 1192064"/>
                    <a:gd name="connsiteY56" fmla="*/ 745377 h 1018310"/>
                    <a:gd name="connsiteX57" fmla="*/ 73817 w 1192064"/>
                    <a:gd name="connsiteY57" fmla="*/ 726327 h 1018310"/>
                    <a:gd name="connsiteX58" fmla="*/ 45242 w 1192064"/>
                    <a:gd name="connsiteY58" fmla="*/ 659652 h 1018310"/>
                    <a:gd name="connsiteX59" fmla="*/ 26192 w 1192064"/>
                    <a:gd name="connsiteY59" fmla="*/ 602502 h 1018310"/>
                    <a:gd name="connsiteX60" fmla="*/ 35717 w 1192064"/>
                    <a:gd name="connsiteY60" fmla="*/ 459627 h 1018310"/>
                    <a:gd name="connsiteX61" fmla="*/ 54767 w 1192064"/>
                    <a:gd name="connsiteY61" fmla="*/ 431052 h 1018310"/>
                    <a:gd name="connsiteX62" fmla="*/ 111917 w 1192064"/>
                    <a:gd name="connsiteY62" fmla="*/ 383427 h 1018310"/>
                    <a:gd name="connsiteX63" fmla="*/ 130967 w 1192064"/>
                    <a:gd name="connsiteY63" fmla="*/ 354852 h 1018310"/>
                    <a:gd name="connsiteX64" fmla="*/ 159542 w 1192064"/>
                    <a:gd name="connsiteY64" fmla="*/ 335802 h 1018310"/>
                    <a:gd name="connsiteX65" fmla="*/ 169067 w 1192064"/>
                    <a:gd name="connsiteY65" fmla="*/ 297702 h 1018310"/>
                    <a:gd name="connsiteX66" fmla="*/ 197642 w 1192064"/>
                    <a:gd name="connsiteY66" fmla="*/ 288177 h 1018310"/>
                    <a:gd name="connsiteX67" fmla="*/ 226217 w 1192064"/>
                    <a:gd name="connsiteY67" fmla="*/ 269127 h 1018310"/>
                    <a:gd name="connsiteX68" fmla="*/ 225914 w 1192064"/>
                    <a:gd name="connsiteY68" fmla="*/ 74242 h 1018310"/>
                    <a:gd name="connsiteX69" fmla="*/ 226217 w 1192064"/>
                    <a:gd name="connsiteY69" fmla="*/ 78627 h 1018310"/>
                    <a:gd name="connsiteX0" fmla="*/ 226217 w 1192064"/>
                    <a:gd name="connsiteY0" fmla="*/ 78627 h 1018310"/>
                    <a:gd name="connsiteX1" fmla="*/ 254792 w 1192064"/>
                    <a:gd name="connsiteY1" fmla="*/ 192927 h 1018310"/>
                    <a:gd name="connsiteX2" fmla="*/ 285749 w 1192064"/>
                    <a:gd name="connsiteY2" fmla="*/ 235790 h 1018310"/>
                    <a:gd name="connsiteX3" fmla="*/ 288129 w 1192064"/>
                    <a:gd name="connsiteY3" fmla="*/ 166734 h 1018310"/>
                    <a:gd name="connsiteX4" fmla="*/ 359567 w 1192064"/>
                    <a:gd name="connsiteY4" fmla="*/ 195308 h 1018310"/>
                    <a:gd name="connsiteX5" fmla="*/ 435767 w 1192064"/>
                    <a:gd name="connsiteY5" fmla="*/ 183402 h 1018310"/>
                    <a:gd name="connsiteX6" fmla="*/ 502443 w 1192064"/>
                    <a:gd name="connsiteY6" fmla="*/ 204833 h 1018310"/>
                    <a:gd name="connsiteX7" fmla="*/ 561972 w 1192064"/>
                    <a:gd name="connsiteY7" fmla="*/ 46 h 1018310"/>
                    <a:gd name="connsiteX8" fmla="*/ 533398 w 1192064"/>
                    <a:gd name="connsiteY8" fmla="*/ 223883 h 1018310"/>
                    <a:gd name="connsiteX9" fmla="*/ 583404 w 1192064"/>
                    <a:gd name="connsiteY9" fmla="*/ 183401 h 1018310"/>
                    <a:gd name="connsiteX10" fmla="*/ 573879 w 1192064"/>
                    <a:gd name="connsiteY10" fmla="*/ 245316 h 1018310"/>
                    <a:gd name="connsiteX11" fmla="*/ 626268 w 1192064"/>
                    <a:gd name="connsiteY11" fmla="*/ 269127 h 1018310"/>
                    <a:gd name="connsiteX12" fmla="*/ 695323 w 1192064"/>
                    <a:gd name="connsiteY12" fmla="*/ 202452 h 1018310"/>
                    <a:gd name="connsiteX13" fmla="*/ 661986 w 1192064"/>
                    <a:gd name="connsiteY13" fmla="*/ 283416 h 1018310"/>
                    <a:gd name="connsiteX14" fmla="*/ 702468 w 1192064"/>
                    <a:gd name="connsiteY14" fmla="*/ 276272 h 1018310"/>
                    <a:gd name="connsiteX15" fmla="*/ 702467 w 1192064"/>
                    <a:gd name="connsiteY15" fmla="*/ 321516 h 1018310"/>
                    <a:gd name="connsiteX16" fmla="*/ 742947 w 1192064"/>
                    <a:gd name="connsiteY16" fmla="*/ 323897 h 1018310"/>
                    <a:gd name="connsiteX17" fmla="*/ 792955 w 1192064"/>
                    <a:gd name="connsiteY17" fmla="*/ 359615 h 1018310"/>
                    <a:gd name="connsiteX18" fmla="*/ 792954 w 1192064"/>
                    <a:gd name="connsiteY18" fmla="*/ 409621 h 1018310"/>
                    <a:gd name="connsiteX19" fmla="*/ 802480 w 1192064"/>
                    <a:gd name="connsiteY19" fmla="*/ 495346 h 1018310"/>
                    <a:gd name="connsiteX20" fmla="*/ 857249 w 1192064"/>
                    <a:gd name="connsiteY20" fmla="*/ 504871 h 1018310"/>
                    <a:gd name="connsiteX21" fmla="*/ 819148 w 1192064"/>
                    <a:gd name="connsiteY21" fmla="*/ 545352 h 1018310"/>
                    <a:gd name="connsiteX22" fmla="*/ 866773 w 1192064"/>
                    <a:gd name="connsiteY22" fmla="*/ 588214 h 1018310"/>
                    <a:gd name="connsiteX23" fmla="*/ 840580 w 1192064"/>
                    <a:gd name="connsiteY23" fmla="*/ 619171 h 1018310"/>
                    <a:gd name="connsiteX24" fmla="*/ 847723 w 1192064"/>
                    <a:gd name="connsiteY24" fmla="*/ 659652 h 1018310"/>
                    <a:gd name="connsiteX25" fmla="*/ 792953 w 1192064"/>
                    <a:gd name="connsiteY25" fmla="*/ 695371 h 1018310"/>
                    <a:gd name="connsiteX26" fmla="*/ 912019 w 1192064"/>
                    <a:gd name="connsiteY26" fmla="*/ 740616 h 1018310"/>
                    <a:gd name="connsiteX27" fmla="*/ 1019176 w 1192064"/>
                    <a:gd name="connsiteY27" fmla="*/ 757284 h 1018310"/>
                    <a:gd name="connsiteX28" fmla="*/ 1183480 w 1192064"/>
                    <a:gd name="connsiteY28" fmla="*/ 812052 h 1018310"/>
                    <a:gd name="connsiteX29" fmla="*/ 792956 w 1192064"/>
                    <a:gd name="connsiteY29" fmla="*/ 731091 h 1018310"/>
                    <a:gd name="connsiteX30" fmla="*/ 790573 w 1192064"/>
                    <a:gd name="connsiteY30" fmla="*/ 804908 h 1018310"/>
                    <a:gd name="connsiteX31" fmla="*/ 759617 w 1192064"/>
                    <a:gd name="connsiteY31" fmla="*/ 819196 h 1018310"/>
                    <a:gd name="connsiteX32" fmla="*/ 726278 w 1192064"/>
                    <a:gd name="connsiteY32" fmla="*/ 862059 h 1018310"/>
                    <a:gd name="connsiteX33" fmla="*/ 678655 w 1192064"/>
                    <a:gd name="connsiteY33" fmla="*/ 890633 h 1018310"/>
                    <a:gd name="connsiteX34" fmla="*/ 752474 w 1192064"/>
                    <a:gd name="connsiteY34" fmla="*/ 983501 h 1018310"/>
                    <a:gd name="connsiteX35" fmla="*/ 685798 w 1192064"/>
                    <a:gd name="connsiteY35" fmla="*/ 931115 h 1018310"/>
                    <a:gd name="connsiteX36" fmla="*/ 635792 w 1192064"/>
                    <a:gd name="connsiteY36" fmla="*/ 926351 h 1018310"/>
                    <a:gd name="connsiteX37" fmla="*/ 597693 w 1192064"/>
                    <a:gd name="connsiteY37" fmla="*/ 933494 h 1018310"/>
                    <a:gd name="connsiteX38" fmla="*/ 576262 w 1192064"/>
                    <a:gd name="connsiteY38" fmla="*/ 954924 h 1018310"/>
                    <a:gd name="connsiteX39" fmla="*/ 588169 w 1192064"/>
                    <a:gd name="connsiteY39" fmla="*/ 1012077 h 1018310"/>
                    <a:gd name="connsiteX40" fmla="*/ 519111 w 1192064"/>
                    <a:gd name="connsiteY40" fmla="*/ 962069 h 1018310"/>
                    <a:gd name="connsiteX41" fmla="*/ 459581 w 1192064"/>
                    <a:gd name="connsiteY41" fmla="*/ 1002549 h 1018310"/>
                    <a:gd name="connsiteX42" fmla="*/ 419100 w 1192064"/>
                    <a:gd name="connsiteY42" fmla="*/ 964449 h 1018310"/>
                    <a:gd name="connsiteX43" fmla="*/ 390523 w 1192064"/>
                    <a:gd name="connsiteY43" fmla="*/ 1016840 h 1018310"/>
                    <a:gd name="connsiteX44" fmla="*/ 345281 w 1192064"/>
                    <a:gd name="connsiteY44" fmla="*/ 945398 h 1018310"/>
                    <a:gd name="connsiteX45" fmla="*/ 316705 w 1192064"/>
                    <a:gd name="connsiteY45" fmla="*/ 973977 h 1018310"/>
                    <a:gd name="connsiteX46" fmla="*/ 292894 w 1192064"/>
                    <a:gd name="connsiteY46" fmla="*/ 921587 h 1018310"/>
                    <a:gd name="connsiteX47" fmla="*/ 240504 w 1192064"/>
                    <a:gd name="connsiteY47" fmla="*/ 938259 h 1018310"/>
                    <a:gd name="connsiteX48" fmla="*/ 242887 w 1192064"/>
                    <a:gd name="connsiteY48" fmla="*/ 890630 h 1018310"/>
                    <a:gd name="connsiteX49" fmla="*/ 200023 w 1192064"/>
                    <a:gd name="connsiteY49" fmla="*/ 926352 h 1018310"/>
                    <a:gd name="connsiteX50" fmla="*/ 192880 w 1192064"/>
                    <a:gd name="connsiteY50" fmla="*/ 859677 h 1018310"/>
                    <a:gd name="connsiteX51" fmla="*/ 107155 w 1192064"/>
                    <a:gd name="connsiteY51" fmla="*/ 923969 h 1018310"/>
                    <a:gd name="connsiteX52" fmla="*/ 0 w 1192064"/>
                    <a:gd name="connsiteY52" fmla="*/ 988262 h 1018310"/>
                    <a:gd name="connsiteX53" fmla="*/ 107156 w 1192064"/>
                    <a:gd name="connsiteY53" fmla="*/ 902538 h 1018310"/>
                    <a:gd name="connsiteX54" fmla="*/ 164306 w 1192064"/>
                    <a:gd name="connsiteY54" fmla="*/ 838243 h 1018310"/>
                    <a:gd name="connsiteX55" fmla="*/ 107156 w 1192064"/>
                    <a:gd name="connsiteY55" fmla="*/ 781093 h 1018310"/>
                    <a:gd name="connsiteX56" fmla="*/ 102392 w 1192064"/>
                    <a:gd name="connsiteY56" fmla="*/ 745377 h 1018310"/>
                    <a:gd name="connsiteX57" fmla="*/ 73817 w 1192064"/>
                    <a:gd name="connsiteY57" fmla="*/ 726327 h 1018310"/>
                    <a:gd name="connsiteX58" fmla="*/ 45242 w 1192064"/>
                    <a:gd name="connsiteY58" fmla="*/ 659652 h 1018310"/>
                    <a:gd name="connsiteX59" fmla="*/ 26192 w 1192064"/>
                    <a:gd name="connsiteY59" fmla="*/ 602502 h 1018310"/>
                    <a:gd name="connsiteX60" fmla="*/ 35717 w 1192064"/>
                    <a:gd name="connsiteY60" fmla="*/ 459627 h 1018310"/>
                    <a:gd name="connsiteX61" fmla="*/ 54767 w 1192064"/>
                    <a:gd name="connsiteY61" fmla="*/ 431052 h 1018310"/>
                    <a:gd name="connsiteX62" fmla="*/ 111917 w 1192064"/>
                    <a:gd name="connsiteY62" fmla="*/ 383427 h 1018310"/>
                    <a:gd name="connsiteX63" fmla="*/ 130967 w 1192064"/>
                    <a:gd name="connsiteY63" fmla="*/ 354852 h 1018310"/>
                    <a:gd name="connsiteX64" fmla="*/ 159542 w 1192064"/>
                    <a:gd name="connsiteY64" fmla="*/ 335802 h 1018310"/>
                    <a:gd name="connsiteX65" fmla="*/ 169067 w 1192064"/>
                    <a:gd name="connsiteY65" fmla="*/ 297702 h 1018310"/>
                    <a:gd name="connsiteX66" fmla="*/ 197642 w 1192064"/>
                    <a:gd name="connsiteY66" fmla="*/ 288177 h 1018310"/>
                    <a:gd name="connsiteX67" fmla="*/ 226217 w 1192064"/>
                    <a:gd name="connsiteY67" fmla="*/ 269127 h 1018310"/>
                    <a:gd name="connsiteX68" fmla="*/ 225914 w 1192064"/>
                    <a:gd name="connsiteY68" fmla="*/ 74242 h 1018310"/>
                    <a:gd name="connsiteX69" fmla="*/ 226217 w 1192064"/>
                    <a:gd name="connsiteY69" fmla="*/ 78627 h 1018310"/>
                    <a:gd name="connsiteX0" fmla="*/ 226217 w 1192064"/>
                    <a:gd name="connsiteY0" fmla="*/ 78627 h 1018310"/>
                    <a:gd name="connsiteX1" fmla="*/ 254792 w 1192064"/>
                    <a:gd name="connsiteY1" fmla="*/ 192927 h 1018310"/>
                    <a:gd name="connsiteX2" fmla="*/ 285749 w 1192064"/>
                    <a:gd name="connsiteY2" fmla="*/ 235790 h 1018310"/>
                    <a:gd name="connsiteX3" fmla="*/ 288129 w 1192064"/>
                    <a:gd name="connsiteY3" fmla="*/ 166734 h 1018310"/>
                    <a:gd name="connsiteX4" fmla="*/ 359567 w 1192064"/>
                    <a:gd name="connsiteY4" fmla="*/ 195308 h 1018310"/>
                    <a:gd name="connsiteX5" fmla="*/ 435767 w 1192064"/>
                    <a:gd name="connsiteY5" fmla="*/ 183402 h 1018310"/>
                    <a:gd name="connsiteX6" fmla="*/ 502443 w 1192064"/>
                    <a:gd name="connsiteY6" fmla="*/ 204833 h 1018310"/>
                    <a:gd name="connsiteX7" fmla="*/ 561972 w 1192064"/>
                    <a:gd name="connsiteY7" fmla="*/ 46 h 1018310"/>
                    <a:gd name="connsiteX8" fmla="*/ 533398 w 1192064"/>
                    <a:gd name="connsiteY8" fmla="*/ 223883 h 1018310"/>
                    <a:gd name="connsiteX9" fmla="*/ 583404 w 1192064"/>
                    <a:gd name="connsiteY9" fmla="*/ 183401 h 1018310"/>
                    <a:gd name="connsiteX10" fmla="*/ 573879 w 1192064"/>
                    <a:gd name="connsiteY10" fmla="*/ 245316 h 1018310"/>
                    <a:gd name="connsiteX11" fmla="*/ 626268 w 1192064"/>
                    <a:gd name="connsiteY11" fmla="*/ 269127 h 1018310"/>
                    <a:gd name="connsiteX12" fmla="*/ 695323 w 1192064"/>
                    <a:gd name="connsiteY12" fmla="*/ 202452 h 1018310"/>
                    <a:gd name="connsiteX13" fmla="*/ 661986 w 1192064"/>
                    <a:gd name="connsiteY13" fmla="*/ 283416 h 1018310"/>
                    <a:gd name="connsiteX14" fmla="*/ 702468 w 1192064"/>
                    <a:gd name="connsiteY14" fmla="*/ 276272 h 1018310"/>
                    <a:gd name="connsiteX15" fmla="*/ 702467 w 1192064"/>
                    <a:gd name="connsiteY15" fmla="*/ 321516 h 1018310"/>
                    <a:gd name="connsiteX16" fmla="*/ 742947 w 1192064"/>
                    <a:gd name="connsiteY16" fmla="*/ 323897 h 1018310"/>
                    <a:gd name="connsiteX17" fmla="*/ 792955 w 1192064"/>
                    <a:gd name="connsiteY17" fmla="*/ 359615 h 1018310"/>
                    <a:gd name="connsiteX18" fmla="*/ 792954 w 1192064"/>
                    <a:gd name="connsiteY18" fmla="*/ 409621 h 1018310"/>
                    <a:gd name="connsiteX19" fmla="*/ 802480 w 1192064"/>
                    <a:gd name="connsiteY19" fmla="*/ 495346 h 1018310"/>
                    <a:gd name="connsiteX20" fmla="*/ 857249 w 1192064"/>
                    <a:gd name="connsiteY20" fmla="*/ 504871 h 1018310"/>
                    <a:gd name="connsiteX21" fmla="*/ 819148 w 1192064"/>
                    <a:gd name="connsiteY21" fmla="*/ 545352 h 1018310"/>
                    <a:gd name="connsiteX22" fmla="*/ 866773 w 1192064"/>
                    <a:gd name="connsiteY22" fmla="*/ 588214 h 1018310"/>
                    <a:gd name="connsiteX23" fmla="*/ 840580 w 1192064"/>
                    <a:gd name="connsiteY23" fmla="*/ 619171 h 1018310"/>
                    <a:gd name="connsiteX24" fmla="*/ 847723 w 1192064"/>
                    <a:gd name="connsiteY24" fmla="*/ 659652 h 1018310"/>
                    <a:gd name="connsiteX25" fmla="*/ 792953 w 1192064"/>
                    <a:gd name="connsiteY25" fmla="*/ 695371 h 1018310"/>
                    <a:gd name="connsiteX26" fmla="*/ 912019 w 1192064"/>
                    <a:gd name="connsiteY26" fmla="*/ 740616 h 1018310"/>
                    <a:gd name="connsiteX27" fmla="*/ 1019176 w 1192064"/>
                    <a:gd name="connsiteY27" fmla="*/ 757284 h 1018310"/>
                    <a:gd name="connsiteX28" fmla="*/ 1183480 w 1192064"/>
                    <a:gd name="connsiteY28" fmla="*/ 812052 h 1018310"/>
                    <a:gd name="connsiteX29" fmla="*/ 792956 w 1192064"/>
                    <a:gd name="connsiteY29" fmla="*/ 731091 h 1018310"/>
                    <a:gd name="connsiteX30" fmla="*/ 790573 w 1192064"/>
                    <a:gd name="connsiteY30" fmla="*/ 804908 h 1018310"/>
                    <a:gd name="connsiteX31" fmla="*/ 759617 w 1192064"/>
                    <a:gd name="connsiteY31" fmla="*/ 819196 h 1018310"/>
                    <a:gd name="connsiteX32" fmla="*/ 726278 w 1192064"/>
                    <a:gd name="connsiteY32" fmla="*/ 862059 h 1018310"/>
                    <a:gd name="connsiteX33" fmla="*/ 678655 w 1192064"/>
                    <a:gd name="connsiteY33" fmla="*/ 890633 h 1018310"/>
                    <a:gd name="connsiteX34" fmla="*/ 752474 w 1192064"/>
                    <a:gd name="connsiteY34" fmla="*/ 983501 h 1018310"/>
                    <a:gd name="connsiteX35" fmla="*/ 685798 w 1192064"/>
                    <a:gd name="connsiteY35" fmla="*/ 931115 h 1018310"/>
                    <a:gd name="connsiteX36" fmla="*/ 635792 w 1192064"/>
                    <a:gd name="connsiteY36" fmla="*/ 926351 h 1018310"/>
                    <a:gd name="connsiteX37" fmla="*/ 597693 w 1192064"/>
                    <a:gd name="connsiteY37" fmla="*/ 933494 h 1018310"/>
                    <a:gd name="connsiteX38" fmla="*/ 576262 w 1192064"/>
                    <a:gd name="connsiteY38" fmla="*/ 954924 h 1018310"/>
                    <a:gd name="connsiteX39" fmla="*/ 588169 w 1192064"/>
                    <a:gd name="connsiteY39" fmla="*/ 1012077 h 1018310"/>
                    <a:gd name="connsiteX40" fmla="*/ 519111 w 1192064"/>
                    <a:gd name="connsiteY40" fmla="*/ 962069 h 1018310"/>
                    <a:gd name="connsiteX41" fmla="*/ 459581 w 1192064"/>
                    <a:gd name="connsiteY41" fmla="*/ 1002549 h 1018310"/>
                    <a:gd name="connsiteX42" fmla="*/ 419100 w 1192064"/>
                    <a:gd name="connsiteY42" fmla="*/ 964449 h 1018310"/>
                    <a:gd name="connsiteX43" fmla="*/ 390523 w 1192064"/>
                    <a:gd name="connsiteY43" fmla="*/ 1016840 h 1018310"/>
                    <a:gd name="connsiteX44" fmla="*/ 345281 w 1192064"/>
                    <a:gd name="connsiteY44" fmla="*/ 945398 h 1018310"/>
                    <a:gd name="connsiteX45" fmla="*/ 316705 w 1192064"/>
                    <a:gd name="connsiteY45" fmla="*/ 973977 h 1018310"/>
                    <a:gd name="connsiteX46" fmla="*/ 292894 w 1192064"/>
                    <a:gd name="connsiteY46" fmla="*/ 921587 h 1018310"/>
                    <a:gd name="connsiteX47" fmla="*/ 240504 w 1192064"/>
                    <a:gd name="connsiteY47" fmla="*/ 938259 h 1018310"/>
                    <a:gd name="connsiteX48" fmla="*/ 242887 w 1192064"/>
                    <a:gd name="connsiteY48" fmla="*/ 890630 h 1018310"/>
                    <a:gd name="connsiteX49" fmla="*/ 200023 w 1192064"/>
                    <a:gd name="connsiteY49" fmla="*/ 926352 h 1018310"/>
                    <a:gd name="connsiteX50" fmla="*/ 192880 w 1192064"/>
                    <a:gd name="connsiteY50" fmla="*/ 859677 h 1018310"/>
                    <a:gd name="connsiteX51" fmla="*/ 107155 w 1192064"/>
                    <a:gd name="connsiteY51" fmla="*/ 923969 h 1018310"/>
                    <a:gd name="connsiteX52" fmla="*/ 0 w 1192064"/>
                    <a:gd name="connsiteY52" fmla="*/ 988262 h 1018310"/>
                    <a:gd name="connsiteX53" fmla="*/ 107156 w 1192064"/>
                    <a:gd name="connsiteY53" fmla="*/ 902538 h 1018310"/>
                    <a:gd name="connsiteX54" fmla="*/ 164306 w 1192064"/>
                    <a:gd name="connsiteY54" fmla="*/ 838243 h 1018310"/>
                    <a:gd name="connsiteX55" fmla="*/ 107156 w 1192064"/>
                    <a:gd name="connsiteY55" fmla="*/ 781093 h 1018310"/>
                    <a:gd name="connsiteX56" fmla="*/ 102392 w 1192064"/>
                    <a:gd name="connsiteY56" fmla="*/ 745377 h 1018310"/>
                    <a:gd name="connsiteX57" fmla="*/ 73817 w 1192064"/>
                    <a:gd name="connsiteY57" fmla="*/ 726327 h 1018310"/>
                    <a:gd name="connsiteX58" fmla="*/ 45242 w 1192064"/>
                    <a:gd name="connsiteY58" fmla="*/ 659652 h 1018310"/>
                    <a:gd name="connsiteX59" fmla="*/ 26192 w 1192064"/>
                    <a:gd name="connsiteY59" fmla="*/ 602502 h 1018310"/>
                    <a:gd name="connsiteX60" fmla="*/ 35717 w 1192064"/>
                    <a:gd name="connsiteY60" fmla="*/ 459627 h 1018310"/>
                    <a:gd name="connsiteX61" fmla="*/ 54767 w 1192064"/>
                    <a:gd name="connsiteY61" fmla="*/ 431052 h 1018310"/>
                    <a:gd name="connsiteX62" fmla="*/ 111917 w 1192064"/>
                    <a:gd name="connsiteY62" fmla="*/ 383427 h 1018310"/>
                    <a:gd name="connsiteX63" fmla="*/ 130967 w 1192064"/>
                    <a:gd name="connsiteY63" fmla="*/ 354852 h 1018310"/>
                    <a:gd name="connsiteX64" fmla="*/ 159542 w 1192064"/>
                    <a:gd name="connsiteY64" fmla="*/ 335802 h 1018310"/>
                    <a:gd name="connsiteX65" fmla="*/ 169067 w 1192064"/>
                    <a:gd name="connsiteY65" fmla="*/ 297702 h 1018310"/>
                    <a:gd name="connsiteX66" fmla="*/ 197642 w 1192064"/>
                    <a:gd name="connsiteY66" fmla="*/ 288177 h 1018310"/>
                    <a:gd name="connsiteX67" fmla="*/ 226217 w 1192064"/>
                    <a:gd name="connsiteY67" fmla="*/ 269127 h 1018310"/>
                    <a:gd name="connsiteX68" fmla="*/ 225914 w 1192064"/>
                    <a:gd name="connsiteY68" fmla="*/ 74242 h 1018310"/>
                    <a:gd name="connsiteX69" fmla="*/ 226217 w 1192064"/>
                    <a:gd name="connsiteY69" fmla="*/ 78627 h 1018310"/>
                    <a:gd name="connsiteX0" fmla="*/ 227006 w 1192853"/>
                    <a:gd name="connsiteY0" fmla="*/ 78627 h 1018310"/>
                    <a:gd name="connsiteX1" fmla="*/ 255581 w 1192853"/>
                    <a:gd name="connsiteY1" fmla="*/ 192927 h 1018310"/>
                    <a:gd name="connsiteX2" fmla="*/ 286538 w 1192853"/>
                    <a:gd name="connsiteY2" fmla="*/ 235790 h 1018310"/>
                    <a:gd name="connsiteX3" fmla="*/ 288918 w 1192853"/>
                    <a:gd name="connsiteY3" fmla="*/ 166734 h 1018310"/>
                    <a:gd name="connsiteX4" fmla="*/ 360356 w 1192853"/>
                    <a:gd name="connsiteY4" fmla="*/ 195308 h 1018310"/>
                    <a:gd name="connsiteX5" fmla="*/ 436556 w 1192853"/>
                    <a:gd name="connsiteY5" fmla="*/ 183402 h 1018310"/>
                    <a:gd name="connsiteX6" fmla="*/ 503232 w 1192853"/>
                    <a:gd name="connsiteY6" fmla="*/ 204833 h 1018310"/>
                    <a:gd name="connsiteX7" fmla="*/ 562761 w 1192853"/>
                    <a:gd name="connsiteY7" fmla="*/ 46 h 1018310"/>
                    <a:gd name="connsiteX8" fmla="*/ 534187 w 1192853"/>
                    <a:gd name="connsiteY8" fmla="*/ 223883 h 1018310"/>
                    <a:gd name="connsiteX9" fmla="*/ 584193 w 1192853"/>
                    <a:gd name="connsiteY9" fmla="*/ 183401 h 1018310"/>
                    <a:gd name="connsiteX10" fmla="*/ 574668 w 1192853"/>
                    <a:gd name="connsiteY10" fmla="*/ 245316 h 1018310"/>
                    <a:gd name="connsiteX11" fmla="*/ 627057 w 1192853"/>
                    <a:gd name="connsiteY11" fmla="*/ 269127 h 1018310"/>
                    <a:gd name="connsiteX12" fmla="*/ 696112 w 1192853"/>
                    <a:gd name="connsiteY12" fmla="*/ 202452 h 1018310"/>
                    <a:gd name="connsiteX13" fmla="*/ 662775 w 1192853"/>
                    <a:gd name="connsiteY13" fmla="*/ 283416 h 1018310"/>
                    <a:gd name="connsiteX14" fmla="*/ 703257 w 1192853"/>
                    <a:gd name="connsiteY14" fmla="*/ 276272 h 1018310"/>
                    <a:gd name="connsiteX15" fmla="*/ 703256 w 1192853"/>
                    <a:gd name="connsiteY15" fmla="*/ 321516 h 1018310"/>
                    <a:gd name="connsiteX16" fmla="*/ 743736 w 1192853"/>
                    <a:gd name="connsiteY16" fmla="*/ 323897 h 1018310"/>
                    <a:gd name="connsiteX17" fmla="*/ 793744 w 1192853"/>
                    <a:gd name="connsiteY17" fmla="*/ 359615 h 1018310"/>
                    <a:gd name="connsiteX18" fmla="*/ 793743 w 1192853"/>
                    <a:gd name="connsiteY18" fmla="*/ 409621 h 1018310"/>
                    <a:gd name="connsiteX19" fmla="*/ 803269 w 1192853"/>
                    <a:gd name="connsiteY19" fmla="*/ 495346 h 1018310"/>
                    <a:gd name="connsiteX20" fmla="*/ 858038 w 1192853"/>
                    <a:gd name="connsiteY20" fmla="*/ 504871 h 1018310"/>
                    <a:gd name="connsiteX21" fmla="*/ 819937 w 1192853"/>
                    <a:gd name="connsiteY21" fmla="*/ 545352 h 1018310"/>
                    <a:gd name="connsiteX22" fmla="*/ 867562 w 1192853"/>
                    <a:gd name="connsiteY22" fmla="*/ 588214 h 1018310"/>
                    <a:gd name="connsiteX23" fmla="*/ 841369 w 1192853"/>
                    <a:gd name="connsiteY23" fmla="*/ 619171 h 1018310"/>
                    <a:gd name="connsiteX24" fmla="*/ 848512 w 1192853"/>
                    <a:gd name="connsiteY24" fmla="*/ 659652 h 1018310"/>
                    <a:gd name="connsiteX25" fmla="*/ 793742 w 1192853"/>
                    <a:gd name="connsiteY25" fmla="*/ 695371 h 1018310"/>
                    <a:gd name="connsiteX26" fmla="*/ 912808 w 1192853"/>
                    <a:gd name="connsiteY26" fmla="*/ 740616 h 1018310"/>
                    <a:gd name="connsiteX27" fmla="*/ 1019965 w 1192853"/>
                    <a:gd name="connsiteY27" fmla="*/ 757284 h 1018310"/>
                    <a:gd name="connsiteX28" fmla="*/ 1184269 w 1192853"/>
                    <a:gd name="connsiteY28" fmla="*/ 812052 h 1018310"/>
                    <a:gd name="connsiteX29" fmla="*/ 793745 w 1192853"/>
                    <a:gd name="connsiteY29" fmla="*/ 731091 h 1018310"/>
                    <a:gd name="connsiteX30" fmla="*/ 791362 w 1192853"/>
                    <a:gd name="connsiteY30" fmla="*/ 804908 h 1018310"/>
                    <a:gd name="connsiteX31" fmla="*/ 760406 w 1192853"/>
                    <a:gd name="connsiteY31" fmla="*/ 819196 h 1018310"/>
                    <a:gd name="connsiteX32" fmla="*/ 727067 w 1192853"/>
                    <a:gd name="connsiteY32" fmla="*/ 862059 h 1018310"/>
                    <a:gd name="connsiteX33" fmla="*/ 679444 w 1192853"/>
                    <a:gd name="connsiteY33" fmla="*/ 890633 h 1018310"/>
                    <a:gd name="connsiteX34" fmla="*/ 753263 w 1192853"/>
                    <a:gd name="connsiteY34" fmla="*/ 983501 h 1018310"/>
                    <a:gd name="connsiteX35" fmla="*/ 686587 w 1192853"/>
                    <a:gd name="connsiteY35" fmla="*/ 931115 h 1018310"/>
                    <a:gd name="connsiteX36" fmla="*/ 636581 w 1192853"/>
                    <a:gd name="connsiteY36" fmla="*/ 926351 h 1018310"/>
                    <a:gd name="connsiteX37" fmla="*/ 598482 w 1192853"/>
                    <a:gd name="connsiteY37" fmla="*/ 933494 h 1018310"/>
                    <a:gd name="connsiteX38" fmla="*/ 577051 w 1192853"/>
                    <a:gd name="connsiteY38" fmla="*/ 954924 h 1018310"/>
                    <a:gd name="connsiteX39" fmla="*/ 588958 w 1192853"/>
                    <a:gd name="connsiteY39" fmla="*/ 1012077 h 1018310"/>
                    <a:gd name="connsiteX40" fmla="*/ 519900 w 1192853"/>
                    <a:gd name="connsiteY40" fmla="*/ 962069 h 1018310"/>
                    <a:gd name="connsiteX41" fmla="*/ 460370 w 1192853"/>
                    <a:gd name="connsiteY41" fmla="*/ 1002549 h 1018310"/>
                    <a:gd name="connsiteX42" fmla="*/ 419889 w 1192853"/>
                    <a:gd name="connsiteY42" fmla="*/ 964449 h 1018310"/>
                    <a:gd name="connsiteX43" fmla="*/ 391312 w 1192853"/>
                    <a:gd name="connsiteY43" fmla="*/ 1016840 h 1018310"/>
                    <a:gd name="connsiteX44" fmla="*/ 346070 w 1192853"/>
                    <a:gd name="connsiteY44" fmla="*/ 945398 h 1018310"/>
                    <a:gd name="connsiteX45" fmla="*/ 317494 w 1192853"/>
                    <a:gd name="connsiteY45" fmla="*/ 973977 h 1018310"/>
                    <a:gd name="connsiteX46" fmla="*/ 293683 w 1192853"/>
                    <a:gd name="connsiteY46" fmla="*/ 921587 h 1018310"/>
                    <a:gd name="connsiteX47" fmla="*/ 241293 w 1192853"/>
                    <a:gd name="connsiteY47" fmla="*/ 938259 h 1018310"/>
                    <a:gd name="connsiteX48" fmla="*/ 243676 w 1192853"/>
                    <a:gd name="connsiteY48" fmla="*/ 890630 h 1018310"/>
                    <a:gd name="connsiteX49" fmla="*/ 200812 w 1192853"/>
                    <a:gd name="connsiteY49" fmla="*/ 926352 h 1018310"/>
                    <a:gd name="connsiteX50" fmla="*/ 193669 w 1192853"/>
                    <a:gd name="connsiteY50" fmla="*/ 859677 h 1018310"/>
                    <a:gd name="connsiteX51" fmla="*/ 107944 w 1192853"/>
                    <a:gd name="connsiteY51" fmla="*/ 923969 h 1018310"/>
                    <a:gd name="connsiteX52" fmla="*/ 789 w 1192853"/>
                    <a:gd name="connsiteY52" fmla="*/ 988262 h 1018310"/>
                    <a:gd name="connsiteX53" fmla="*/ 62701 w 1192853"/>
                    <a:gd name="connsiteY53" fmla="*/ 928731 h 1018310"/>
                    <a:gd name="connsiteX54" fmla="*/ 165095 w 1192853"/>
                    <a:gd name="connsiteY54" fmla="*/ 838243 h 1018310"/>
                    <a:gd name="connsiteX55" fmla="*/ 107945 w 1192853"/>
                    <a:gd name="connsiteY55" fmla="*/ 781093 h 1018310"/>
                    <a:gd name="connsiteX56" fmla="*/ 103181 w 1192853"/>
                    <a:gd name="connsiteY56" fmla="*/ 745377 h 1018310"/>
                    <a:gd name="connsiteX57" fmla="*/ 74606 w 1192853"/>
                    <a:gd name="connsiteY57" fmla="*/ 726327 h 1018310"/>
                    <a:gd name="connsiteX58" fmla="*/ 46031 w 1192853"/>
                    <a:gd name="connsiteY58" fmla="*/ 659652 h 1018310"/>
                    <a:gd name="connsiteX59" fmla="*/ 26981 w 1192853"/>
                    <a:gd name="connsiteY59" fmla="*/ 602502 h 1018310"/>
                    <a:gd name="connsiteX60" fmla="*/ 36506 w 1192853"/>
                    <a:gd name="connsiteY60" fmla="*/ 459627 h 1018310"/>
                    <a:gd name="connsiteX61" fmla="*/ 55556 w 1192853"/>
                    <a:gd name="connsiteY61" fmla="*/ 431052 h 1018310"/>
                    <a:gd name="connsiteX62" fmla="*/ 112706 w 1192853"/>
                    <a:gd name="connsiteY62" fmla="*/ 383427 h 1018310"/>
                    <a:gd name="connsiteX63" fmla="*/ 131756 w 1192853"/>
                    <a:gd name="connsiteY63" fmla="*/ 354852 h 1018310"/>
                    <a:gd name="connsiteX64" fmla="*/ 160331 w 1192853"/>
                    <a:gd name="connsiteY64" fmla="*/ 335802 h 1018310"/>
                    <a:gd name="connsiteX65" fmla="*/ 169856 w 1192853"/>
                    <a:gd name="connsiteY65" fmla="*/ 297702 h 1018310"/>
                    <a:gd name="connsiteX66" fmla="*/ 198431 w 1192853"/>
                    <a:gd name="connsiteY66" fmla="*/ 288177 h 1018310"/>
                    <a:gd name="connsiteX67" fmla="*/ 227006 w 1192853"/>
                    <a:gd name="connsiteY67" fmla="*/ 269127 h 1018310"/>
                    <a:gd name="connsiteX68" fmla="*/ 226703 w 1192853"/>
                    <a:gd name="connsiteY68" fmla="*/ 74242 h 1018310"/>
                    <a:gd name="connsiteX69" fmla="*/ 227006 w 1192853"/>
                    <a:gd name="connsiteY69" fmla="*/ 78627 h 1018310"/>
                    <a:gd name="connsiteX0" fmla="*/ 226736 w 1192583"/>
                    <a:gd name="connsiteY0" fmla="*/ 78627 h 1018310"/>
                    <a:gd name="connsiteX1" fmla="*/ 255311 w 1192583"/>
                    <a:gd name="connsiteY1" fmla="*/ 192927 h 1018310"/>
                    <a:gd name="connsiteX2" fmla="*/ 286268 w 1192583"/>
                    <a:gd name="connsiteY2" fmla="*/ 235790 h 1018310"/>
                    <a:gd name="connsiteX3" fmla="*/ 288648 w 1192583"/>
                    <a:gd name="connsiteY3" fmla="*/ 166734 h 1018310"/>
                    <a:gd name="connsiteX4" fmla="*/ 360086 w 1192583"/>
                    <a:gd name="connsiteY4" fmla="*/ 195308 h 1018310"/>
                    <a:gd name="connsiteX5" fmla="*/ 436286 w 1192583"/>
                    <a:gd name="connsiteY5" fmla="*/ 183402 h 1018310"/>
                    <a:gd name="connsiteX6" fmla="*/ 502962 w 1192583"/>
                    <a:gd name="connsiteY6" fmla="*/ 204833 h 1018310"/>
                    <a:gd name="connsiteX7" fmla="*/ 562491 w 1192583"/>
                    <a:gd name="connsiteY7" fmla="*/ 46 h 1018310"/>
                    <a:gd name="connsiteX8" fmla="*/ 533917 w 1192583"/>
                    <a:gd name="connsiteY8" fmla="*/ 223883 h 1018310"/>
                    <a:gd name="connsiteX9" fmla="*/ 583923 w 1192583"/>
                    <a:gd name="connsiteY9" fmla="*/ 183401 h 1018310"/>
                    <a:gd name="connsiteX10" fmla="*/ 574398 w 1192583"/>
                    <a:gd name="connsiteY10" fmla="*/ 245316 h 1018310"/>
                    <a:gd name="connsiteX11" fmla="*/ 626787 w 1192583"/>
                    <a:gd name="connsiteY11" fmla="*/ 269127 h 1018310"/>
                    <a:gd name="connsiteX12" fmla="*/ 695842 w 1192583"/>
                    <a:gd name="connsiteY12" fmla="*/ 202452 h 1018310"/>
                    <a:gd name="connsiteX13" fmla="*/ 662505 w 1192583"/>
                    <a:gd name="connsiteY13" fmla="*/ 283416 h 1018310"/>
                    <a:gd name="connsiteX14" fmla="*/ 702987 w 1192583"/>
                    <a:gd name="connsiteY14" fmla="*/ 276272 h 1018310"/>
                    <a:gd name="connsiteX15" fmla="*/ 702986 w 1192583"/>
                    <a:gd name="connsiteY15" fmla="*/ 321516 h 1018310"/>
                    <a:gd name="connsiteX16" fmla="*/ 743466 w 1192583"/>
                    <a:gd name="connsiteY16" fmla="*/ 323897 h 1018310"/>
                    <a:gd name="connsiteX17" fmla="*/ 793474 w 1192583"/>
                    <a:gd name="connsiteY17" fmla="*/ 359615 h 1018310"/>
                    <a:gd name="connsiteX18" fmla="*/ 793473 w 1192583"/>
                    <a:gd name="connsiteY18" fmla="*/ 409621 h 1018310"/>
                    <a:gd name="connsiteX19" fmla="*/ 802999 w 1192583"/>
                    <a:gd name="connsiteY19" fmla="*/ 495346 h 1018310"/>
                    <a:gd name="connsiteX20" fmla="*/ 857768 w 1192583"/>
                    <a:gd name="connsiteY20" fmla="*/ 504871 h 1018310"/>
                    <a:gd name="connsiteX21" fmla="*/ 819667 w 1192583"/>
                    <a:gd name="connsiteY21" fmla="*/ 545352 h 1018310"/>
                    <a:gd name="connsiteX22" fmla="*/ 867292 w 1192583"/>
                    <a:gd name="connsiteY22" fmla="*/ 588214 h 1018310"/>
                    <a:gd name="connsiteX23" fmla="*/ 841099 w 1192583"/>
                    <a:gd name="connsiteY23" fmla="*/ 619171 h 1018310"/>
                    <a:gd name="connsiteX24" fmla="*/ 848242 w 1192583"/>
                    <a:gd name="connsiteY24" fmla="*/ 659652 h 1018310"/>
                    <a:gd name="connsiteX25" fmla="*/ 793472 w 1192583"/>
                    <a:gd name="connsiteY25" fmla="*/ 695371 h 1018310"/>
                    <a:gd name="connsiteX26" fmla="*/ 912538 w 1192583"/>
                    <a:gd name="connsiteY26" fmla="*/ 740616 h 1018310"/>
                    <a:gd name="connsiteX27" fmla="*/ 1019695 w 1192583"/>
                    <a:gd name="connsiteY27" fmla="*/ 757284 h 1018310"/>
                    <a:gd name="connsiteX28" fmla="*/ 1183999 w 1192583"/>
                    <a:gd name="connsiteY28" fmla="*/ 812052 h 1018310"/>
                    <a:gd name="connsiteX29" fmla="*/ 793475 w 1192583"/>
                    <a:gd name="connsiteY29" fmla="*/ 731091 h 1018310"/>
                    <a:gd name="connsiteX30" fmla="*/ 791092 w 1192583"/>
                    <a:gd name="connsiteY30" fmla="*/ 804908 h 1018310"/>
                    <a:gd name="connsiteX31" fmla="*/ 760136 w 1192583"/>
                    <a:gd name="connsiteY31" fmla="*/ 819196 h 1018310"/>
                    <a:gd name="connsiteX32" fmla="*/ 726797 w 1192583"/>
                    <a:gd name="connsiteY32" fmla="*/ 862059 h 1018310"/>
                    <a:gd name="connsiteX33" fmla="*/ 679174 w 1192583"/>
                    <a:gd name="connsiteY33" fmla="*/ 890633 h 1018310"/>
                    <a:gd name="connsiteX34" fmla="*/ 752993 w 1192583"/>
                    <a:gd name="connsiteY34" fmla="*/ 983501 h 1018310"/>
                    <a:gd name="connsiteX35" fmla="*/ 686317 w 1192583"/>
                    <a:gd name="connsiteY35" fmla="*/ 931115 h 1018310"/>
                    <a:gd name="connsiteX36" fmla="*/ 636311 w 1192583"/>
                    <a:gd name="connsiteY36" fmla="*/ 926351 h 1018310"/>
                    <a:gd name="connsiteX37" fmla="*/ 598212 w 1192583"/>
                    <a:gd name="connsiteY37" fmla="*/ 933494 h 1018310"/>
                    <a:gd name="connsiteX38" fmla="*/ 576781 w 1192583"/>
                    <a:gd name="connsiteY38" fmla="*/ 954924 h 1018310"/>
                    <a:gd name="connsiteX39" fmla="*/ 588688 w 1192583"/>
                    <a:gd name="connsiteY39" fmla="*/ 1012077 h 1018310"/>
                    <a:gd name="connsiteX40" fmla="*/ 519630 w 1192583"/>
                    <a:gd name="connsiteY40" fmla="*/ 962069 h 1018310"/>
                    <a:gd name="connsiteX41" fmla="*/ 460100 w 1192583"/>
                    <a:gd name="connsiteY41" fmla="*/ 1002549 h 1018310"/>
                    <a:gd name="connsiteX42" fmla="*/ 419619 w 1192583"/>
                    <a:gd name="connsiteY42" fmla="*/ 964449 h 1018310"/>
                    <a:gd name="connsiteX43" fmla="*/ 391042 w 1192583"/>
                    <a:gd name="connsiteY43" fmla="*/ 1016840 h 1018310"/>
                    <a:gd name="connsiteX44" fmla="*/ 345800 w 1192583"/>
                    <a:gd name="connsiteY44" fmla="*/ 945398 h 1018310"/>
                    <a:gd name="connsiteX45" fmla="*/ 317224 w 1192583"/>
                    <a:gd name="connsiteY45" fmla="*/ 973977 h 1018310"/>
                    <a:gd name="connsiteX46" fmla="*/ 293413 w 1192583"/>
                    <a:gd name="connsiteY46" fmla="*/ 921587 h 1018310"/>
                    <a:gd name="connsiteX47" fmla="*/ 241023 w 1192583"/>
                    <a:gd name="connsiteY47" fmla="*/ 938259 h 1018310"/>
                    <a:gd name="connsiteX48" fmla="*/ 243406 w 1192583"/>
                    <a:gd name="connsiteY48" fmla="*/ 890630 h 1018310"/>
                    <a:gd name="connsiteX49" fmla="*/ 200542 w 1192583"/>
                    <a:gd name="connsiteY49" fmla="*/ 926352 h 1018310"/>
                    <a:gd name="connsiteX50" fmla="*/ 193399 w 1192583"/>
                    <a:gd name="connsiteY50" fmla="*/ 859677 h 1018310"/>
                    <a:gd name="connsiteX51" fmla="*/ 98149 w 1192583"/>
                    <a:gd name="connsiteY51" fmla="*/ 935875 h 1018310"/>
                    <a:gd name="connsiteX52" fmla="*/ 519 w 1192583"/>
                    <a:gd name="connsiteY52" fmla="*/ 988262 h 1018310"/>
                    <a:gd name="connsiteX53" fmla="*/ 62431 w 1192583"/>
                    <a:gd name="connsiteY53" fmla="*/ 928731 h 1018310"/>
                    <a:gd name="connsiteX54" fmla="*/ 164825 w 1192583"/>
                    <a:gd name="connsiteY54" fmla="*/ 838243 h 1018310"/>
                    <a:gd name="connsiteX55" fmla="*/ 107675 w 1192583"/>
                    <a:gd name="connsiteY55" fmla="*/ 781093 h 1018310"/>
                    <a:gd name="connsiteX56" fmla="*/ 102911 w 1192583"/>
                    <a:gd name="connsiteY56" fmla="*/ 745377 h 1018310"/>
                    <a:gd name="connsiteX57" fmla="*/ 74336 w 1192583"/>
                    <a:gd name="connsiteY57" fmla="*/ 726327 h 1018310"/>
                    <a:gd name="connsiteX58" fmla="*/ 45761 w 1192583"/>
                    <a:gd name="connsiteY58" fmla="*/ 659652 h 1018310"/>
                    <a:gd name="connsiteX59" fmla="*/ 26711 w 1192583"/>
                    <a:gd name="connsiteY59" fmla="*/ 602502 h 1018310"/>
                    <a:gd name="connsiteX60" fmla="*/ 36236 w 1192583"/>
                    <a:gd name="connsiteY60" fmla="*/ 459627 h 1018310"/>
                    <a:gd name="connsiteX61" fmla="*/ 55286 w 1192583"/>
                    <a:gd name="connsiteY61" fmla="*/ 431052 h 1018310"/>
                    <a:gd name="connsiteX62" fmla="*/ 112436 w 1192583"/>
                    <a:gd name="connsiteY62" fmla="*/ 383427 h 1018310"/>
                    <a:gd name="connsiteX63" fmla="*/ 131486 w 1192583"/>
                    <a:gd name="connsiteY63" fmla="*/ 354852 h 1018310"/>
                    <a:gd name="connsiteX64" fmla="*/ 160061 w 1192583"/>
                    <a:gd name="connsiteY64" fmla="*/ 335802 h 1018310"/>
                    <a:gd name="connsiteX65" fmla="*/ 169586 w 1192583"/>
                    <a:gd name="connsiteY65" fmla="*/ 297702 h 1018310"/>
                    <a:gd name="connsiteX66" fmla="*/ 198161 w 1192583"/>
                    <a:gd name="connsiteY66" fmla="*/ 288177 h 1018310"/>
                    <a:gd name="connsiteX67" fmla="*/ 226736 w 1192583"/>
                    <a:gd name="connsiteY67" fmla="*/ 269127 h 1018310"/>
                    <a:gd name="connsiteX68" fmla="*/ 226433 w 1192583"/>
                    <a:gd name="connsiteY68" fmla="*/ 74242 h 1018310"/>
                    <a:gd name="connsiteX69" fmla="*/ 226736 w 1192583"/>
                    <a:gd name="connsiteY69" fmla="*/ 78627 h 1018310"/>
                    <a:gd name="connsiteX0" fmla="*/ 226736 w 1192583"/>
                    <a:gd name="connsiteY0" fmla="*/ 78627 h 1018310"/>
                    <a:gd name="connsiteX1" fmla="*/ 255311 w 1192583"/>
                    <a:gd name="connsiteY1" fmla="*/ 192927 h 1018310"/>
                    <a:gd name="connsiteX2" fmla="*/ 286268 w 1192583"/>
                    <a:gd name="connsiteY2" fmla="*/ 235790 h 1018310"/>
                    <a:gd name="connsiteX3" fmla="*/ 288648 w 1192583"/>
                    <a:gd name="connsiteY3" fmla="*/ 166734 h 1018310"/>
                    <a:gd name="connsiteX4" fmla="*/ 360086 w 1192583"/>
                    <a:gd name="connsiteY4" fmla="*/ 195308 h 1018310"/>
                    <a:gd name="connsiteX5" fmla="*/ 436286 w 1192583"/>
                    <a:gd name="connsiteY5" fmla="*/ 183402 h 1018310"/>
                    <a:gd name="connsiteX6" fmla="*/ 502962 w 1192583"/>
                    <a:gd name="connsiteY6" fmla="*/ 204833 h 1018310"/>
                    <a:gd name="connsiteX7" fmla="*/ 562491 w 1192583"/>
                    <a:gd name="connsiteY7" fmla="*/ 46 h 1018310"/>
                    <a:gd name="connsiteX8" fmla="*/ 533917 w 1192583"/>
                    <a:gd name="connsiteY8" fmla="*/ 223883 h 1018310"/>
                    <a:gd name="connsiteX9" fmla="*/ 583923 w 1192583"/>
                    <a:gd name="connsiteY9" fmla="*/ 183401 h 1018310"/>
                    <a:gd name="connsiteX10" fmla="*/ 574398 w 1192583"/>
                    <a:gd name="connsiteY10" fmla="*/ 245316 h 1018310"/>
                    <a:gd name="connsiteX11" fmla="*/ 626787 w 1192583"/>
                    <a:gd name="connsiteY11" fmla="*/ 269127 h 1018310"/>
                    <a:gd name="connsiteX12" fmla="*/ 695842 w 1192583"/>
                    <a:gd name="connsiteY12" fmla="*/ 202452 h 1018310"/>
                    <a:gd name="connsiteX13" fmla="*/ 662505 w 1192583"/>
                    <a:gd name="connsiteY13" fmla="*/ 283416 h 1018310"/>
                    <a:gd name="connsiteX14" fmla="*/ 702987 w 1192583"/>
                    <a:gd name="connsiteY14" fmla="*/ 276272 h 1018310"/>
                    <a:gd name="connsiteX15" fmla="*/ 702986 w 1192583"/>
                    <a:gd name="connsiteY15" fmla="*/ 321516 h 1018310"/>
                    <a:gd name="connsiteX16" fmla="*/ 743466 w 1192583"/>
                    <a:gd name="connsiteY16" fmla="*/ 323897 h 1018310"/>
                    <a:gd name="connsiteX17" fmla="*/ 793474 w 1192583"/>
                    <a:gd name="connsiteY17" fmla="*/ 359615 h 1018310"/>
                    <a:gd name="connsiteX18" fmla="*/ 793473 w 1192583"/>
                    <a:gd name="connsiteY18" fmla="*/ 409621 h 1018310"/>
                    <a:gd name="connsiteX19" fmla="*/ 802999 w 1192583"/>
                    <a:gd name="connsiteY19" fmla="*/ 495346 h 1018310"/>
                    <a:gd name="connsiteX20" fmla="*/ 857768 w 1192583"/>
                    <a:gd name="connsiteY20" fmla="*/ 504871 h 1018310"/>
                    <a:gd name="connsiteX21" fmla="*/ 819667 w 1192583"/>
                    <a:gd name="connsiteY21" fmla="*/ 545352 h 1018310"/>
                    <a:gd name="connsiteX22" fmla="*/ 867292 w 1192583"/>
                    <a:gd name="connsiteY22" fmla="*/ 588214 h 1018310"/>
                    <a:gd name="connsiteX23" fmla="*/ 841099 w 1192583"/>
                    <a:gd name="connsiteY23" fmla="*/ 619171 h 1018310"/>
                    <a:gd name="connsiteX24" fmla="*/ 848242 w 1192583"/>
                    <a:gd name="connsiteY24" fmla="*/ 659652 h 1018310"/>
                    <a:gd name="connsiteX25" fmla="*/ 793472 w 1192583"/>
                    <a:gd name="connsiteY25" fmla="*/ 695371 h 1018310"/>
                    <a:gd name="connsiteX26" fmla="*/ 912538 w 1192583"/>
                    <a:gd name="connsiteY26" fmla="*/ 740616 h 1018310"/>
                    <a:gd name="connsiteX27" fmla="*/ 1019695 w 1192583"/>
                    <a:gd name="connsiteY27" fmla="*/ 757284 h 1018310"/>
                    <a:gd name="connsiteX28" fmla="*/ 1183999 w 1192583"/>
                    <a:gd name="connsiteY28" fmla="*/ 812052 h 1018310"/>
                    <a:gd name="connsiteX29" fmla="*/ 793475 w 1192583"/>
                    <a:gd name="connsiteY29" fmla="*/ 731091 h 1018310"/>
                    <a:gd name="connsiteX30" fmla="*/ 791092 w 1192583"/>
                    <a:gd name="connsiteY30" fmla="*/ 804908 h 1018310"/>
                    <a:gd name="connsiteX31" fmla="*/ 760136 w 1192583"/>
                    <a:gd name="connsiteY31" fmla="*/ 819196 h 1018310"/>
                    <a:gd name="connsiteX32" fmla="*/ 726797 w 1192583"/>
                    <a:gd name="connsiteY32" fmla="*/ 862059 h 1018310"/>
                    <a:gd name="connsiteX33" fmla="*/ 679174 w 1192583"/>
                    <a:gd name="connsiteY33" fmla="*/ 890633 h 1018310"/>
                    <a:gd name="connsiteX34" fmla="*/ 752993 w 1192583"/>
                    <a:gd name="connsiteY34" fmla="*/ 983501 h 1018310"/>
                    <a:gd name="connsiteX35" fmla="*/ 686317 w 1192583"/>
                    <a:gd name="connsiteY35" fmla="*/ 931115 h 1018310"/>
                    <a:gd name="connsiteX36" fmla="*/ 636311 w 1192583"/>
                    <a:gd name="connsiteY36" fmla="*/ 926351 h 1018310"/>
                    <a:gd name="connsiteX37" fmla="*/ 598212 w 1192583"/>
                    <a:gd name="connsiteY37" fmla="*/ 933494 h 1018310"/>
                    <a:gd name="connsiteX38" fmla="*/ 576781 w 1192583"/>
                    <a:gd name="connsiteY38" fmla="*/ 954924 h 1018310"/>
                    <a:gd name="connsiteX39" fmla="*/ 588688 w 1192583"/>
                    <a:gd name="connsiteY39" fmla="*/ 1012077 h 1018310"/>
                    <a:gd name="connsiteX40" fmla="*/ 519630 w 1192583"/>
                    <a:gd name="connsiteY40" fmla="*/ 962069 h 1018310"/>
                    <a:gd name="connsiteX41" fmla="*/ 460100 w 1192583"/>
                    <a:gd name="connsiteY41" fmla="*/ 1002549 h 1018310"/>
                    <a:gd name="connsiteX42" fmla="*/ 419619 w 1192583"/>
                    <a:gd name="connsiteY42" fmla="*/ 964449 h 1018310"/>
                    <a:gd name="connsiteX43" fmla="*/ 391042 w 1192583"/>
                    <a:gd name="connsiteY43" fmla="*/ 1016840 h 1018310"/>
                    <a:gd name="connsiteX44" fmla="*/ 345800 w 1192583"/>
                    <a:gd name="connsiteY44" fmla="*/ 945398 h 1018310"/>
                    <a:gd name="connsiteX45" fmla="*/ 317224 w 1192583"/>
                    <a:gd name="connsiteY45" fmla="*/ 973977 h 1018310"/>
                    <a:gd name="connsiteX46" fmla="*/ 293413 w 1192583"/>
                    <a:gd name="connsiteY46" fmla="*/ 921587 h 1018310"/>
                    <a:gd name="connsiteX47" fmla="*/ 241023 w 1192583"/>
                    <a:gd name="connsiteY47" fmla="*/ 938259 h 1018310"/>
                    <a:gd name="connsiteX48" fmla="*/ 243406 w 1192583"/>
                    <a:gd name="connsiteY48" fmla="*/ 890630 h 1018310"/>
                    <a:gd name="connsiteX49" fmla="*/ 200542 w 1192583"/>
                    <a:gd name="connsiteY49" fmla="*/ 926352 h 1018310"/>
                    <a:gd name="connsiteX50" fmla="*/ 193399 w 1192583"/>
                    <a:gd name="connsiteY50" fmla="*/ 859677 h 1018310"/>
                    <a:gd name="connsiteX51" fmla="*/ 98149 w 1192583"/>
                    <a:gd name="connsiteY51" fmla="*/ 935875 h 1018310"/>
                    <a:gd name="connsiteX52" fmla="*/ 519 w 1192583"/>
                    <a:gd name="connsiteY52" fmla="*/ 988262 h 1018310"/>
                    <a:gd name="connsiteX53" fmla="*/ 62431 w 1192583"/>
                    <a:gd name="connsiteY53" fmla="*/ 928731 h 1018310"/>
                    <a:gd name="connsiteX54" fmla="*/ 164825 w 1192583"/>
                    <a:gd name="connsiteY54" fmla="*/ 838243 h 1018310"/>
                    <a:gd name="connsiteX55" fmla="*/ 107675 w 1192583"/>
                    <a:gd name="connsiteY55" fmla="*/ 781093 h 1018310"/>
                    <a:gd name="connsiteX56" fmla="*/ 102911 w 1192583"/>
                    <a:gd name="connsiteY56" fmla="*/ 745377 h 1018310"/>
                    <a:gd name="connsiteX57" fmla="*/ 74336 w 1192583"/>
                    <a:gd name="connsiteY57" fmla="*/ 726327 h 1018310"/>
                    <a:gd name="connsiteX58" fmla="*/ 45761 w 1192583"/>
                    <a:gd name="connsiteY58" fmla="*/ 659652 h 1018310"/>
                    <a:gd name="connsiteX59" fmla="*/ 26711 w 1192583"/>
                    <a:gd name="connsiteY59" fmla="*/ 602502 h 1018310"/>
                    <a:gd name="connsiteX60" fmla="*/ 36236 w 1192583"/>
                    <a:gd name="connsiteY60" fmla="*/ 459627 h 1018310"/>
                    <a:gd name="connsiteX61" fmla="*/ 55286 w 1192583"/>
                    <a:gd name="connsiteY61" fmla="*/ 431052 h 1018310"/>
                    <a:gd name="connsiteX62" fmla="*/ 112436 w 1192583"/>
                    <a:gd name="connsiteY62" fmla="*/ 383427 h 1018310"/>
                    <a:gd name="connsiteX63" fmla="*/ 131486 w 1192583"/>
                    <a:gd name="connsiteY63" fmla="*/ 354852 h 1018310"/>
                    <a:gd name="connsiteX64" fmla="*/ 160061 w 1192583"/>
                    <a:gd name="connsiteY64" fmla="*/ 335802 h 1018310"/>
                    <a:gd name="connsiteX65" fmla="*/ 169586 w 1192583"/>
                    <a:gd name="connsiteY65" fmla="*/ 297702 h 1018310"/>
                    <a:gd name="connsiteX66" fmla="*/ 198161 w 1192583"/>
                    <a:gd name="connsiteY66" fmla="*/ 288177 h 1018310"/>
                    <a:gd name="connsiteX67" fmla="*/ 226736 w 1192583"/>
                    <a:gd name="connsiteY67" fmla="*/ 269127 h 1018310"/>
                    <a:gd name="connsiteX68" fmla="*/ 226433 w 1192583"/>
                    <a:gd name="connsiteY68" fmla="*/ 74242 h 1018310"/>
                    <a:gd name="connsiteX69" fmla="*/ 226736 w 1192583"/>
                    <a:gd name="connsiteY69" fmla="*/ 78627 h 1018310"/>
                    <a:gd name="connsiteX0" fmla="*/ 226380 w 1192227"/>
                    <a:gd name="connsiteY0" fmla="*/ 78627 h 1018310"/>
                    <a:gd name="connsiteX1" fmla="*/ 254955 w 1192227"/>
                    <a:gd name="connsiteY1" fmla="*/ 192927 h 1018310"/>
                    <a:gd name="connsiteX2" fmla="*/ 285912 w 1192227"/>
                    <a:gd name="connsiteY2" fmla="*/ 235790 h 1018310"/>
                    <a:gd name="connsiteX3" fmla="*/ 288292 w 1192227"/>
                    <a:gd name="connsiteY3" fmla="*/ 166734 h 1018310"/>
                    <a:gd name="connsiteX4" fmla="*/ 359730 w 1192227"/>
                    <a:gd name="connsiteY4" fmla="*/ 195308 h 1018310"/>
                    <a:gd name="connsiteX5" fmla="*/ 435930 w 1192227"/>
                    <a:gd name="connsiteY5" fmla="*/ 183402 h 1018310"/>
                    <a:gd name="connsiteX6" fmla="*/ 502606 w 1192227"/>
                    <a:gd name="connsiteY6" fmla="*/ 204833 h 1018310"/>
                    <a:gd name="connsiteX7" fmla="*/ 562135 w 1192227"/>
                    <a:gd name="connsiteY7" fmla="*/ 46 h 1018310"/>
                    <a:gd name="connsiteX8" fmla="*/ 533561 w 1192227"/>
                    <a:gd name="connsiteY8" fmla="*/ 223883 h 1018310"/>
                    <a:gd name="connsiteX9" fmla="*/ 583567 w 1192227"/>
                    <a:gd name="connsiteY9" fmla="*/ 183401 h 1018310"/>
                    <a:gd name="connsiteX10" fmla="*/ 574042 w 1192227"/>
                    <a:gd name="connsiteY10" fmla="*/ 245316 h 1018310"/>
                    <a:gd name="connsiteX11" fmla="*/ 626431 w 1192227"/>
                    <a:gd name="connsiteY11" fmla="*/ 269127 h 1018310"/>
                    <a:gd name="connsiteX12" fmla="*/ 695486 w 1192227"/>
                    <a:gd name="connsiteY12" fmla="*/ 202452 h 1018310"/>
                    <a:gd name="connsiteX13" fmla="*/ 662149 w 1192227"/>
                    <a:gd name="connsiteY13" fmla="*/ 283416 h 1018310"/>
                    <a:gd name="connsiteX14" fmla="*/ 702631 w 1192227"/>
                    <a:gd name="connsiteY14" fmla="*/ 276272 h 1018310"/>
                    <a:gd name="connsiteX15" fmla="*/ 702630 w 1192227"/>
                    <a:gd name="connsiteY15" fmla="*/ 321516 h 1018310"/>
                    <a:gd name="connsiteX16" fmla="*/ 743110 w 1192227"/>
                    <a:gd name="connsiteY16" fmla="*/ 323897 h 1018310"/>
                    <a:gd name="connsiteX17" fmla="*/ 793118 w 1192227"/>
                    <a:gd name="connsiteY17" fmla="*/ 359615 h 1018310"/>
                    <a:gd name="connsiteX18" fmla="*/ 793117 w 1192227"/>
                    <a:gd name="connsiteY18" fmla="*/ 409621 h 1018310"/>
                    <a:gd name="connsiteX19" fmla="*/ 802643 w 1192227"/>
                    <a:gd name="connsiteY19" fmla="*/ 495346 h 1018310"/>
                    <a:gd name="connsiteX20" fmla="*/ 857412 w 1192227"/>
                    <a:gd name="connsiteY20" fmla="*/ 504871 h 1018310"/>
                    <a:gd name="connsiteX21" fmla="*/ 819311 w 1192227"/>
                    <a:gd name="connsiteY21" fmla="*/ 545352 h 1018310"/>
                    <a:gd name="connsiteX22" fmla="*/ 866936 w 1192227"/>
                    <a:gd name="connsiteY22" fmla="*/ 588214 h 1018310"/>
                    <a:gd name="connsiteX23" fmla="*/ 840743 w 1192227"/>
                    <a:gd name="connsiteY23" fmla="*/ 619171 h 1018310"/>
                    <a:gd name="connsiteX24" fmla="*/ 847886 w 1192227"/>
                    <a:gd name="connsiteY24" fmla="*/ 659652 h 1018310"/>
                    <a:gd name="connsiteX25" fmla="*/ 793116 w 1192227"/>
                    <a:gd name="connsiteY25" fmla="*/ 695371 h 1018310"/>
                    <a:gd name="connsiteX26" fmla="*/ 912182 w 1192227"/>
                    <a:gd name="connsiteY26" fmla="*/ 740616 h 1018310"/>
                    <a:gd name="connsiteX27" fmla="*/ 1019339 w 1192227"/>
                    <a:gd name="connsiteY27" fmla="*/ 757284 h 1018310"/>
                    <a:gd name="connsiteX28" fmla="*/ 1183643 w 1192227"/>
                    <a:gd name="connsiteY28" fmla="*/ 812052 h 1018310"/>
                    <a:gd name="connsiteX29" fmla="*/ 793119 w 1192227"/>
                    <a:gd name="connsiteY29" fmla="*/ 731091 h 1018310"/>
                    <a:gd name="connsiteX30" fmla="*/ 790736 w 1192227"/>
                    <a:gd name="connsiteY30" fmla="*/ 804908 h 1018310"/>
                    <a:gd name="connsiteX31" fmla="*/ 759780 w 1192227"/>
                    <a:gd name="connsiteY31" fmla="*/ 819196 h 1018310"/>
                    <a:gd name="connsiteX32" fmla="*/ 726441 w 1192227"/>
                    <a:gd name="connsiteY32" fmla="*/ 862059 h 1018310"/>
                    <a:gd name="connsiteX33" fmla="*/ 678818 w 1192227"/>
                    <a:gd name="connsiteY33" fmla="*/ 890633 h 1018310"/>
                    <a:gd name="connsiteX34" fmla="*/ 752637 w 1192227"/>
                    <a:gd name="connsiteY34" fmla="*/ 983501 h 1018310"/>
                    <a:gd name="connsiteX35" fmla="*/ 685961 w 1192227"/>
                    <a:gd name="connsiteY35" fmla="*/ 931115 h 1018310"/>
                    <a:gd name="connsiteX36" fmla="*/ 635955 w 1192227"/>
                    <a:gd name="connsiteY36" fmla="*/ 926351 h 1018310"/>
                    <a:gd name="connsiteX37" fmla="*/ 597856 w 1192227"/>
                    <a:gd name="connsiteY37" fmla="*/ 933494 h 1018310"/>
                    <a:gd name="connsiteX38" fmla="*/ 576425 w 1192227"/>
                    <a:gd name="connsiteY38" fmla="*/ 954924 h 1018310"/>
                    <a:gd name="connsiteX39" fmla="*/ 588332 w 1192227"/>
                    <a:gd name="connsiteY39" fmla="*/ 1012077 h 1018310"/>
                    <a:gd name="connsiteX40" fmla="*/ 519274 w 1192227"/>
                    <a:gd name="connsiteY40" fmla="*/ 962069 h 1018310"/>
                    <a:gd name="connsiteX41" fmla="*/ 459744 w 1192227"/>
                    <a:gd name="connsiteY41" fmla="*/ 1002549 h 1018310"/>
                    <a:gd name="connsiteX42" fmla="*/ 419263 w 1192227"/>
                    <a:gd name="connsiteY42" fmla="*/ 964449 h 1018310"/>
                    <a:gd name="connsiteX43" fmla="*/ 390686 w 1192227"/>
                    <a:gd name="connsiteY43" fmla="*/ 1016840 h 1018310"/>
                    <a:gd name="connsiteX44" fmla="*/ 345444 w 1192227"/>
                    <a:gd name="connsiteY44" fmla="*/ 945398 h 1018310"/>
                    <a:gd name="connsiteX45" fmla="*/ 316868 w 1192227"/>
                    <a:gd name="connsiteY45" fmla="*/ 973977 h 1018310"/>
                    <a:gd name="connsiteX46" fmla="*/ 293057 w 1192227"/>
                    <a:gd name="connsiteY46" fmla="*/ 921587 h 1018310"/>
                    <a:gd name="connsiteX47" fmla="*/ 240667 w 1192227"/>
                    <a:gd name="connsiteY47" fmla="*/ 938259 h 1018310"/>
                    <a:gd name="connsiteX48" fmla="*/ 243050 w 1192227"/>
                    <a:gd name="connsiteY48" fmla="*/ 890630 h 1018310"/>
                    <a:gd name="connsiteX49" fmla="*/ 200186 w 1192227"/>
                    <a:gd name="connsiteY49" fmla="*/ 926352 h 1018310"/>
                    <a:gd name="connsiteX50" fmla="*/ 193043 w 1192227"/>
                    <a:gd name="connsiteY50" fmla="*/ 859677 h 1018310"/>
                    <a:gd name="connsiteX51" fmla="*/ 81124 w 1192227"/>
                    <a:gd name="connsiteY51" fmla="*/ 952543 h 1018310"/>
                    <a:gd name="connsiteX52" fmla="*/ 163 w 1192227"/>
                    <a:gd name="connsiteY52" fmla="*/ 988262 h 1018310"/>
                    <a:gd name="connsiteX53" fmla="*/ 62075 w 1192227"/>
                    <a:gd name="connsiteY53" fmla="*/ 928731 h 1018310"/>
                    <a:gd name="connsiteX54" fmla="*/ 164469 w 1192227"/>
                    <a:gd name="connsiteY54" fmla="*/ 838243 h 1018310"/>
                    <a:gd name="connsiteX55" fmla="*/ 107319 w 1192227"/>
                    <a:gd name="connsiteY55" fmla="*/ 781093 h 1018310"/>
                    <a:gd name="connsiteX56" fmla="*/ 102555 w 1192227"/>
                    <a:gd name="connsiteY56" fmla="*/ 745377 h 1018310"/>
                    <a:gd name="connsiteX57" fmla="*/ 73980 w 1192227"/>
                    <a:gd name="connsiteY57" fmla="*/ 726327 h 1018310"/>
                    <a:gd name="connsiteX58" fmla="*/ 45405 w 1192227"/>
                    <a:gd name="connsiteY58" fmla="*/ 659652 h 1018310"/>
                    <a:gd name="connsiteX59" fmla="*/ 26355 w 1192227"/>
                    <a:gd name="connsiteY59" fmla="*/ 602502 h 1018310"/>
                    <a:gd name="connsiteX60" fmla="*/ 35880 w 1192227"/>
                    <a:gd name="connsiteY60" fmla="*/ 459627 h 1018310"/>
                    <a:gd name="connsiteX61" fmla="*/ 54930 w 1192227"/>
                    <a:gd name="connsiteY61" fmla="*/ 431052 h 1018310"/>
                    <a:gd name="connsiteX62" fmla="*/ 112080 w 1192227"/>
                    <a:gd name="connsiteY62" fmla="*/ 383427 h 1018310"/>
                    <a:gd name="connsiteX63" fmla="*/ 131130 w 1192227"/>
                    <a:gd name="connsiteY63" fmla="*/ 354852 h 1018310"/>
                    <a:gd name="connsiteX64" fmla="*/ 159705 w 1192227"/>
                    <a:gd name="connsiteY64" fmla="*/ 335802 h 1018310"/>
                    <a:gd name="connsiteX65" fmla="*/ 169230 w 1192227"/>
                    <a:gd name="connsiteY65" fmla="*/ 297702 h 1018310"/>
                    <a:gd name="connsiteX66" fmla="*/ 197805 w 1192227"/>
                    <a:gd name="connsiteY66" fmla="*/ 288177 h 1018310"/>
                    <a:gd name="connsiteX67" fmla="*/ 226380 w 1192227"/>
                    <a:gd name="connsiteY67" fmla="*/ 269127 h 1018310"/>
                    <a:gd name="connsiteX68" fmla="*/ 226077 w 1192227"/>
                    <a:gd name="connsiteY68" fmla="*/ 74242 h 1018310"/>
                    <a:gd name="connsiteX69" fmla="*/ 226380 w 1192227"/>
                    <a:gd name="connsiteY69" fmla="*/ 78627 h 1018310"/>
                    <a:gd name="connsiteX0" fmla="*/ 226380 w 1192227"/>
                    <a:gd name="connsiteY0" fmla="*/ 78627 h 1018310"/>
                    <a:gd name="connsiteX1" fmla="*/ 254955 w 1192227"/>
                    <a:gd name="connsiteY1" fmla="*/ 192927 h 1018310"/>
                    <a:gd name="connsiteX2" fmla="*/ 285912 w 1192227"/>
                    <a:gd name="connsiteY2" fmla="*/ 235790 h 1018310"/>
                    <a:gd name="connsiteX3" fmla="*/ 288292 w 1192227"/>
                    <a:gd name="connsiteY3" fmla="*/ 166734 h 1018310"/>
                    <a:gd name="connsiteX4" fmla="*/ 359730 w 1192227"/>
                    <a:gd name="connsiteY4" fmla="*/ 195308 h 1018310"/>
                    <a:gd name="connsiteX5" fmla="*/ 435930 w 1192227"/>
                    <a:gd name="connsiteY5" fmla="*/ 183402 h 1018310"/>
                    <a:gd name="connsiteX6" fmla="*/ 502606 w 1192227"/>
                    <a:gd name="connsiteY6" fmla="*/ 204833 h 1018310"/>
                    <a:gd name="connsiteX7" fmla="*/ 562135 w 1192227"/>
                    <a:gd name="connsiteY7" fmla="*/ 46 h 1018310"/>
                    <a:gd name="connsiteX8" fmla="*/ 533561 w 1192227"/>
                    <a:gd name="connsiteY8" fmla="*/ 223883 h 1018310"/>
                    <a:gd name="connsiteX9" fmla="*/ 583567 w 1192227"/>
                    <a:gd name="connsiteY9" fmla="*/ 183401 h 1018310"/>
                    <a:gd name="connsiteX10" fmla="*/ 574042 w 1192227"/>
                    <a:gd name="connsiteY10" fmla="*/ 245316 h 1018310"/>
                    <a:gd name="connsiteX11" fmla="*/ 626431 w 1192227"/>
                    <a:gd name="connsiteY11" fmla="*/ 269127 h 1018310"/>
                    <a:gd name="connsiteX12" fmla="*/ 695486 w 1192227"/>
                    <a:gd name="connsiteY12" fmla="*/ 202452 h 1018310"/>
                    <a:gd name="connsiteX13" fmla="*/ 662149 w 1192227"/>
                    <a:gd name="connsiteY13" fmla="*/ 283416 h 1018310"/>
                    <a:gd name="connsiteX14" fmla="*/ 702631 w 1192227"/>
                    <a:gd name="connsiteY14" fmla="*/ 276272 h 1018310"/>
                    <a:gd name="connsiteX15" fmla="*/ 702630 w 1192227"/>
                    <a:gd name="connsiteY15" fmla="*/ 321516 h 1018310"/>
                    <a:gd name="connsiteX16" fmla="*/ 743110 w 1192227"/>
                    <a:gd name="connsiteY16" fmla="*/ 323897 h 1018310"/>
                    <a:gd name="connsiteX17" fmla="*/ 793118 w 1192227"/>
                    <a:gd name="connsiteY17" fmla="*/ 359615 h 1018310"/>
                    <a:gd name="connsiteX18" fmla="*/ 793117 w 1192227"/>
                    <a:gd name="connsiteY18" fmla="*/ 409621 h 1018310"/>
                    <a:gd name="connsiteX19" fmla="*/ 802643 w 1192227"/>
                    <a:gd name="connsiteY19" fmla="*/ 495346 h 1018310"/>
                    <a:gd name="connsiteX20" fmla="*/ 857412 w 1192227"/>
                    <a:gd name="connsiteY20" fmla="*/ 504871 h 1018310"/>
                    <a:gd name="connsiteX21" fmla="*/ 819311 w 1192227"/>
                    <a:gd name="connsiteY21" fmla="*/ 545352 h 1018310"/>
                    <a:gd name="connsiteX22" fmla="*/ 866936 w 1192227"/>
                    <a:gd name="connsiteY22" fmla="*/ 588214 h 1018310"/>
                    <a:gd name="connsiteX23" fmla="*/ 840743 w 1192227"/>
                    <a:gd name="connsiteY23" fmla="*/ 619171 h 1018310"/>
                    <a:gd name="connsiteX24" fmla="*/ 847886 w 1192227"/>
                    <a:gd name="connsiteY24" fmla="*/ 659652 h 1018310"/>
                    <a:gd name="connsiteX25" fmla="*/ 793116 w 1192227"/>
                    <a:gd name="connsiteY25" fmla="*/ 695371 h 1018310"/>
                    <a:gd name="connsiteX26" fmla="*/ 912182 w 1192227"/>
                    <a:gd name="connsiteY26" fmla="*/ 740616 h 1018310"/>
                    <a:gd name="connsiteX27" fmla="*/ 1019339 w 1192227"/>
                    <a:gd name="connsiteY27" fmla="*/ 757284 h 1018310"/>
                    <a:gd name="connsiteX28" fmla="*/ 1183643 w 1192227"/>
                    <a:gd name="connsiteY28" fmla="*/ 812052 h 1018310"/>
                    <a:gd name="connsiteX29" fmla="*/ 793119 w 1192227"/>
                    <a:gd name="connsiteY29" fmla="*/ 731091 h 1018310"/>
                    <a:gd name="connsiteX30" fmla="*/ 790736 w 1192227"/>
                    <a:gd name="connsiteY30" fmla="*/ 804908 h 1018310"/>
                    <a:gd name="connsiteX31" fmla="*/ 759780 w 1192227"/>
                    <a:gd name="connsiteY31" fmla="*/ 819196 h 1018310"/>
                    <a:gd name="connsiteX32" fmla="*/ 726441 w 1192227"/>
                    <a:gd name="connsiteY32" fmla="*/ 862059 h 1018310"/>
                    <a:gd name="connsiteX33" fmla="*/ 678818 w 1192227"/>
                    <a:gd name="connsiteY33" fmla="*/ 890633 h 1018310"/>
                    <a:gd name="connsiteX34" fmla="*/ 752637 w 1192227"/>
                    <a:gd name="connsiteY34" fmla="*/ 983501 h 1018310"/>
                    <a:gd name="connsiteX35" fmla="*/ 685961 w 1192227"/>
                    <a:gd name="connsiteY35" fmla="*/ 931115 h 1018310"/>
                    <a:gd name="connsiteX36" fmla="*/ 635955 w 1192227"/>
                    <a:gd name="connsiteY36" fmla="*/ 926351 h 1018310"/>
                    <a:gd name="connsiteX37" fmla="*/ 597856 w 1192227"/>
                    <a:gd name="connsiteY37" fmla="*/ 933494 h 1018310"/>
                    <a:gd name="connsiteX38" fmla="*/ 576425 w 1192227"/>
                    <a:gd name="connsiteY38" fmla="*/ 954924 h 1018310"/>
                    <a:gd name="connsiteX39" fmla="*/ 588332 w 1192227"/>
                    <a:gd name="connsiteY39" fmla="*/ 1012077 h 1018310"/>
                    <a:gd name="connsiteX40" fmla="*/ 519274 w 1192227"/>
                    <a:gd name="connsiteY40" fmla="*/ 962069 h 1018310"/>
                    <a:gd name="connsiteX41" fmla="*/ 459744 w 1192227"/>
                    <a:gd name="connsiteY41" fmla="*/ 1002549 h 1018310"/>
                    <a:gd name="connsiteX42" fmla="*/ 419263 w 1192227"/>
                    <a:gd name="connsiteY42" fmla="*/ 964449 h 1018310"/>
                    <a:gd name="connsiteX43" fmla="*/ 390686 w 1192227"/>
                    <a:gd name="connsiteY43" fmla="*/ 1016840 h 1018310"/>
                    <a:gd name="connsiteX44" fmla="*/ 345444 w 1192227"/>
                    <a:gd name="connsiteY44" fmla="*/ 945398 h 1018310"/>
                    <a:gd name="connsiteX45" fmla="*/ 316868 w 1192227"/>
                    <a:gd name="connsiteY45" fmla="*/ 973977 h 1018310"/>
                    <a:gd name="connsiteX46" fmla="*/ 293057 w 1192227"/>
                    <a:gd name="connsiteY46" fmla="*/ 921587 h 1018310"/>
                    <a:gd name="connsiteX47" fmla="*/ 240667 w 1192227"/>
                    <a:gd name="connsiteY47" fmla="*/ 938259 h 1018310"/>
                    <a:gd name="connsiteX48" fmla="*/ 243050 w 1192227"/>
                    <a:gd name="connsiteY48" fmla="*/ 890630 h 1018310"/>
                    <a:gd name="connsiteX49" fmla="*/ 200186 w 1192227"/>
                    <a:gd name="connsiteY49" fmla="*/ 926352 h 1018310"/>
                    <a:gd name="connsiteX50" fmla="*/ 193043 w 1192227"/>
                    <a:gd name="connsiteY50" fmla="*/ 859677 h 1018310"/>
                    <a:gd name="connsiteX51" fmla="*/ 81124 w 1192227"/>
                    <a:gd name="connsiteY51" fmla="*/ 952543 h 1018310"/>
                    <a:gd name="connsiteX52" fmla="*/ 163 w 1192227"/>
                    <a:gd name="connsiteY52" fmla="*/ 988262 h 1018310"/>
                    <a:gd name="connsiteX53" fmla="*/ 62075 w 1192227"/>
                    <a:gd name="connsiteY53" fmla="*/ 928731 h 1018310"/>
                    <a:gd name="connsiteX54" fmla="*/ 164469 w 1192227"/>
                    <a:gd name="connsiteY54" fmla="*/ 838243 h 1018310"/>
                    <a:gd name="connsiteX55" fmla="*/ 107319 w 1192227"/>
                    <a:gd name="connsiteY55" fmla="*/ 781093 h 1018310"/>
                    <a:gd name="connsiteX56" fmla="*/ 102555 w 1192227"/>
                    <a:gd name="connsiteY56" fmla="*/ 745377 h 1018310"/>
                    <a:gd name="connsiteX57" fmla="*/ 73980 w 1192227"/>
                    <a:gd name="connsiteY57" fmla="*/ 726327 h 1018310"/>
                    <a:gd name="connsiteX58" fmla="*/ 45405 w 1192227"/>
                    <a:gd name="connsiteY58" fmla="*/ 659652 h 1018310"/>
                    <a:gd name="connsiteX59" fmla="*/ 26355 w 1192227"/>
                    <a:gd name="connsiteY59" fmla="*/ 602502 h 1018310"/>
                    <a:gd name="connsiteX60" fmla="*/ 35880 w 1192227"/>
                    <a:gd name="connsiteY60" fmla="*/ 459627 h 1018310"/>
                    <a:gd name="connsiteX61" fmla="*/ 54930 w 1192227"/>
                    <a:gd name="connsiteY61" fmla="*/ 431052 h 1018310"/>
                    <a:gd name="connsiteX62" fmla="*/ 112080 w 1192227"/>
                    <a:gd name="connsiteY62" fmla="*/ 383427 h 1018310"/>
                    <a:gd name="connsiteX63" fmla="*/ 131130 w 1192227"/>
                    <a:gd name="connsiteY63" fmla="*/ 354852 h 1018310"/>
                    <a:gd name="connsiteX64" fmla="*/ 159705 w 1192227"/>
                    <a:gd name="connsiteY64" fmla="*/ 335802 h 1018310"/>
                    <a:gd name="connsiteX65" fmla="*/ 169230 w 1192227"/>
                    <a:gd name="connsiteY65" fmla="*/ 297702 h 1018310"/>
                    <a:gd name="connsiteX66" fmla="*/ 197805 w 1192227"/>
                    <a:gd name="connsiteY66" fmla="*/ 288177 h 1018310"/>
                    <a:gd name="connsiteX67" fmla="*/ 226380 w 1192227"/>
                    <a:gd name="connsiteY67" fmla="*/ 269127 h 1018310"/>
                    <a:gd name="connsiteX68" fmla="*/ 226077 w 1192227"/>
                    <a:gd name="connsiteY68" fmla="*/ 74242 h 1018310"/>
                    <a:gd name="connsiteX69" fmla="*/ 226380 w 1192227"/>
                    <a:gd name="connsiteY69" fmla="*/ 78627 h 1018310"/>
                    <a:gd name="connsiteX0" fmla="*/ 226420 w 1192267"/>
                    <a:gd name="connsiteY0" fmla="*/ 78627 h 1018310"/>
                    <a:gd name="connsiteX1" fmla="*/ 254995 w 1192267"/>
                    <a:gd name="connsiteY1" fmla="*/ 192927 h 1018310"/>
                    <a:gd name="connsiteX2" fmla="*/ 285952 w 1192267"/>
                    <a:gd name="connsiteY2" fmla="*/ 235790 h 1018310"/>
                    <a:gd name="connsiteX3" fmla="*/ 288332 w 1192267"/>
                    <a:gd name="connsiteY3" fmla="*/ 166734 h 1018310"/>
                    <a:gd name="connsiteX4" fmla="*/ 359770 w 1192267"/>
                    <a:gd name="connsiteY4" fmla="*/ 195308 h 1018310"/>
                    <a:gd name="connsiteX5" fmla="*/ 435970 w 1192267"/>
                    <a:gd name="connsiteY5" fmla="*/ 183402 h 1018310"/>
                    <a:gd name="connsiteX6" fmla="*/ 502646 w 1192267"/>
                    <a:gd name="connsiteY6" fmla="*/ 204833 h 1018310"/>
                    <a:gd name="connsiteX7" fmla="*/ 562175 w 1192267"/>
                    <a:gd name="connsiteY7" fmla="*/ 46 h 1018310"/>
                    <a:gd name="connsiteX8" fmla="*/ 533601 w 1192267"/>
                    <a:gd name="connsiteY8" fmla="*/ 223883 h 1018310"/>
                    <a:gd name="connsiteX9" fmla="*/ 583607 w 1192267"/>
                    <a:gd name="connsiteY9" fmla="*/ 183401 h 1018310"/>
                    <a:gd name="connsiteX10" fmla="*/ 574082 w 1192267"/>
                    <a:gd name="connsiteY10" fmla="*/ 245316 h 1018310"/>
                    <a:gd name="connsiteX11" fmla="*/ 626471 w 1192267"/>
                    <a:gd name="connsiteY11" fmla="*/ 269127 h 1018310"/>
                    <a:gd name="connsiteX12" fmla="*/ 695526 w 1192267"/>
                    <a:gd name="connsiteY12" fmla="*/ 202452 h 1018310"/>
                    <a:gd name="connsiteX13" fmla="*/ 662189 w 1192267"/>
                    <a:gd name="connsiteY13" fmla="*/ 283416 h 1018310"/>
                    <a:gd name="connsiteX14" fmla="*/ 702671 w 1192267"/>
                    <a:gd name="connsiteY14" fmla="*/ 276272 h 1018310"/>
                    <a:gd name="connsiteX15" fmla="*/ 702670 w 1192267"/>
                    <a:gd name="connsiteY15" fmla="*/ 321516 h 1018310"/>
                    <a:gd name="connsiteX16" fmla="*/ 743150 w 1192267"/>
                    <a:gd name="connsiteY16" fmla="*/ 323897 h 1018310"/>
                    <a:gd name="connsiteX17" fmla="*/ 793158 w 1192267"/>
                    <a:gd name="connsiteY17" fmla="*/ 359615 h 1018310"/>
                    <a:gd name="connsiteX18" fmla="*/ 793157 w 1192267"/>
                    <a:gd name="connsiteY18" fmla="*/ 409621 h 1018310"/>
                    <a:gd name="connsiteX19" fmla="*/ 802683 w 1192267"/>
                    <a:gd name="connsiteY19" fmla="*/ 495346 h 1018310"/>
                    <a:gd name="connsiteX20" fmla="*/ 857452 w 1192267"/>
                    <a:gd name="connsiteY20" fmla="*/ 504871 h 1018310"/>
                    <a:gd name="connsiteX21" fmla="*/ 819351 w 1192267"/>
                    <a:gd name="connsiteY21" fmla="*/ 545352 h 1018310"/>
                    <a:gd name="connsiteX22" fmla="*/ 866976 w 1192267"/>
                    <a:gd name="connsiteY22" fmla="*/ 588214 h 1018310"/>
                    <a:gd name="connsiteX23" fmla="*/ 840783 w 1192267"/>
                    <a:gd name="connsiteY23" fmla="*/ 619171 h 1018310"/>
                    <a:gd name="connsiteX24" fmla="*/ 847926 w 1192267"/>
                    <a:gd name="connsiteY24" fmla="*/ 659652 h 1018310"/>
                    <a:gd name="connsiteX25" fmla="*/ 793156 w 1192267"/>
                    <a:gd name="connsiteY25" fmla="*/ 695371 h 1018310"/>
                    <a:gd name="connsiteX26" fmla="*/ 912222 w 1192267"/>
                    <a:gd name="connsiteY26" fmla="*/ 740616 h 1018310"/>
                    <a:gd name="connsiteX27" fmla="*/ 1019379 w 1192267"/>
                    <a:gd name="connsiteY27" fmla="*/ 757284 h 1018310"/>
                    <a:gd name="connsiteX28" fmla="*/ 1183683 w 1192267"/>
                    <a:gd name="connsiteY28" fmla="*/ 812052 h 1018310"/>
                    <a:gd name="connsiteX29" fmla="*/ 793159 w 1192267"/>
                    <a:gd name="connsiteY29" fmla="*/ 731091 h 1018310"/>
                    <a:gd name="connsiteX30" fmla="*/ 790776 w 1192267"/>
                    <a:gd name="connsiteY30" fmla="*/ 804908 h 1018310"/>
                    <a:gd name="connsiteX31" fmla="*/ 759820 w 1192267"/>
                    <a:gd name="connsiteY31" fmla="*/ 819196 h 1018310"/>
                    <a:gd name="connsiteX32" fmla="*/ 726481 w 1192267"/>
                    <a:gd name="connsiteY32" fmla="*/ 862059 h 1018310"/>
                    <a:gd name="connsiteX33" fmla="*/ 678858 w 1192267"/>
                    <a:gd name="connsiteY33" fmla="*/ 890633 h 1018310"/>
                    <a:gd name="connsiteX34" fmla="*/ 752677 w 1192267"/>
                    <a:gd name="connsiteY34" fmla="*/ 983501 h 1018310"/>
                    <a:gd name="connsiteX35" fmla="*/ 686001 w 1192267"/>
                    <a:gd name="connsiteY35" fmla="*/ 931115 h 1018310"/>
                    <a:gd name="connsiteX36" fmla="*/ 635995 w 1192267"/>
                    <a:gd name="connsiteY36" fmla="*/ 926351 h 1018310"/>
                    <a:gd name="connsiteX37" fmla="*/ 597896 w 1192267"/>
                    <a:gd name="connsiteY37" fmla="*/ 933494 h 1018310"/>
                    <a:gd name="connsiteX38" fmla="*/ 576465 w 1192267"/>
                    <a:gd name="connsiteY38" fmla="*/ 954924 h 1018310"/>
                    <a:gd name="connsiteX39" fmla="*/ 588372 w 1192267"/>
                    <a:gd name="connsiteY39" fmla="*/ 1012077 h 1018310"/>
                    <a:gd name="connsiteX40" fmla="*/ 519314 w 1192267"/>
                    <a:gd name="connsiteY40" fmla="*/ 962069 h 1018310"/>
                    <a:gd name="connsiteX41" fmla="*/ 459784 w 1192267"/>
                    <a:gd name="connsiteY41" fmla="*/ 1002549 h 1018310"/>
                    <a:gd name="connsiteX42" fmla="*/ 419303 w 1192267"/>
                    <a:gd name="connsiteY42" fmla="*/ 964449 h 1018310"/>
                    <a:gd name="connsiteX43" fmla="*/ 390726 w 1192267"/>
                    <a:gd name="connsiteY43" fmla="*/ 1016840 h 1018310"/>
                    <a:gd name="connsiteX44" fmla="*/ 345484 w 1192267"/>
                    <a:gd name="connsiteY44" fmla="*/ 945398 h 1018310"/>
                    <a:gd name="connsiteX45" fmla="*/ 316908 w 1192267"/>
                    <a:gd name="connsiteY45" fmla="*/ 973977 h 1018310"/>
                    <a:gd name="connsiteX46" fmla="*/ 293097 w 1192267"/>
                    <a:gd name="connsiteY46" fmla="*/ 921587 h 1018310"/>
                    <a:gd name="connsiteX47" fmla="*/ 240707 w 1192267"/>
                    <a:gd name="connsiteY47" fmla="*/ 938259 h 1018310"/>
                    <a:gd name="connsiteX48" fmla="*/ 243090 w 1192267"/>
                    <a:gd name="connsiteY48" fmla="*/ 890630 h 1018310"/>
                    <a:gd name="connsiteX49" fmla="*/ 200226 w 1192267"/>
                    <a:gd name="connsiteY49" fmla="*/ 926352 h 1018310"/>
                    <a:gd name="connsiteX50" fmla="*/ 193083 w 1192267"/>
                    <a:gd name="connsiteY50" fmla="*/ 859677 h 1018310"/>
                    <a:gd name="connsiteX51" fmla="*/ 83546 w 1192267"/>
                    <a:gd name="connsiteY51" fmla="*/ 940637 h 1018310"/>
                    <a:gd name="connsiteX52" fmla="*/ 203 w 1192267"/>
                    <a:gd name="connsiteY52" fmla="*/ 988262 h 1018310"/>
                    <a:gd name="connsiteX53" fmla="*/ 62115 w 1192267"/>
                    <a:gd name="connsiteY53" fmla="*/ 928731 h 1018310"/>
                    <a:gd name="connsiteX54" fmla="*/ 164509 w 1192267"/>
                    <a:gd name="connsiteY54" fmla="*/ 838243 h 1018310"/>
                    <a:gd name="connsiteX55" fmla="*/ 107359 w 1192267"/>
                    <a:gd name="connsiteY55" fmla="*/ 781093 h 1018310"/>
                    <a:gd name="connsiteX56" fmla="*/ 102595 w 1192267"/>
                    <a:gd name="connsiteY56" fmla="*/ 745377 h 1018310"/>
                    <a:gd name="connsiteX57" fmla="*/ 74020 w 1192267"/>
                    <a:gd name="connsiteY57" fmla="*/ 726327 h 1018310"/>
                    <a:gd name="connsiteX58" fmla="*/ 45445 w 1192267"/>
                    <a:gd name="connsiteY58" fmla="*/ 659652 h 1018310"/>
                    <a:gd name="connsiteX59" fmla="*/ 26395 w 1192267"/>
                    <a:gd name="connsiteY59" fmla="*/ 602502 h 1018310"/>
                    <a:gd name="connsiteX60" fmla="*/ 35920 w 1192267"/>
                    <a:gd name="connsiteY60" fmla="*/ 459627 h 1018310"/>
                    <a:gd name="connsiteX61" fmla="*/ 54970 w 1192267"/>
                    <a:gd name="connsiteY61" fmla="*/ 431052 h 1018310"/>
                    <a:gd name="connsiteX62" fmla="*/ 112120 w 1192267"/>
                    <a:gd name="connsiteY62" fmla="*/ 383427 h 1018310"/>
                    <a:gd name="connsiteX63" fmla="*/ 131170 w 1192267"/>
                    <a:gd name="connsiteY63" fmla="*/ 354852 h 1018310"/>
                    <a:gd name="connsiteX64" fmla="*/ 159745 w 1192267"/>
                    <a:gd name="connsiteY64" fmla="*/ 335802 h 1018310"/>
                    <a:gd name="connsiteX65" fmla="*/ 169270 w 1192267"/>
                    <a:gd name="connsiteY65" fmla="*/ 297702 h 1018310"/>
                    <a:gd name="connsiteX66" fmla="*/ 197845 w 1192267"/>
                    <a:gd name="connsiteY66" fmla="*/ 288177 h 1018310"/>
                    <a:gd name="connsiteX67" fmla="*/ 226420 w 1192267"/>
                    <a:gd name="connsiteY67" fmla="*/ 269127 h 1018310"/>
                    <a:gd name="connsiteX68" fmla="*/ 226117 w 1192267"/>
                    <a:gd name="connsiteY68" fmla="*/ 74242 h 1018310"/>
                    <a:gd name="connsiteX69" fmla="*/ 226420 w 1192267"/>
                    <a:gd name="connsiteY69" fmla="*/ 78627 h 1018310"/>
                    <a:gd name="connsiteX0" fmla="*/ 226450 w 1192297"/>
                    <a:gd name="connsiteY0" fmla="*/ 78627 h 1018310"/>
                    <a:gd name="connsiteX1" fmla="*/ 255025 w 1192297"/>
                    <a:gd name="connsiteY1" fmla="*/ 192927 h 1018310"/>
                    <a:gd name="connsiteX2" fmla="*/ 285982 w 1192297"/>
                    <a:gd name="connsiteY2" fmla="*/ 235790 h 1018310"/>
                    <a:gd name="connsiteX3" fmla="*/ 288362 w 1192297"/>
                    <a:gd name="connsiteY3" fmla="*/ 166734 h 1018310"/>
                    <a:gd name="connsiteX4" fmla="*/ 359800 w 1192297"/>
                    <a:gd name="connsiteY4" fmla="*/ 195308 h 1018310"/>
                    <a:gd name="connsiteX5" fmla="*/ 436000 w 1192297"/>
                    <a:gd name="connsiteY5" fmla="*/ 183402 h 1018310"/>
                    <a:gd name="connsiteX6" fmla="*/ 502676 w 1192297"/>
                    <a:gd name="connsiteY6" fmla="*/ 204833 h 1018310"/>
                    <a:gd name="connsiteX7" fmla="*/ 562205 w 1192297"/>
                    <a:gd name="connsiteY7" fmla="*/ 46 h 1018310"/>
                    <a:gd name="connsiteX8" fmla="*/ 533631 w 1192297"/>
                    <a:gd name="connsiteY8" fmla="*/ 223883 h 1018310"/>
                    <a:gd name="connsiteX9" fmla="*/ 583637 w 1192297"/>
                    <a:gd name="connsiteY9" fmla="*/ 183401 h 1018310"/>
                    <a:gd name="connsiteX10" fmla="*/ 574112 w 1192297"/>
                    <a:gd name="connsiteY10" fmla="*/ 245316 h 1018310"/>
                    <a:gd name="connsiteX11" fmla="*/ 626501 w 1192297"/>
                    <a:gd name="connsiteY11" fmla="*/ 269127 h 1018310"/>
                    <a:gd name="connsiteX12" fmla="*/ 695556 w 1192297"/>
                    <a:gd name="connsiteY12" fmla="*/ 202452 h 1018310"/>
                    <a:gd name="connsiteX13" fmla="*/ 662219 w 1192297"/>
                    <a:gd name="connsiteY13" fmla="*/ 283416 h 1018310"/>
                    <a:gd name="connsiteX14" fmla="*/ 702701 w 1192297"/>
                    <a:gd name="connsiteY14" fmla="*/ 276272 h 1018310"/>
                    <a:gd name="connsiteX15" fmla="*/ 702700 w 1192297"/>
                    <a:gd name="connsiteY15" fmla="*/ 321516 h 1018310"/>
                    <a:gd name="connsiteX16" fmla="*/ 743180 w 1192297"/>
                    <a:gd name="connsiteY16" fmla="*/ 323897 h 1018310"/>
                    <a:gd name="connsiteX17" fmla="*/ 793188 w 1192297"/>
                    <a:gd name="connsiteY17" fmla="*/ 359615 h 1018310"/>
                    <a:gd name="connsiteX18" fmla="*/ 793187 w 1192297"/>
                    <a:gd name="connsiteY18" fmla="*/ 409621 h 1018310"/>
                    <a:gd name="connsiteX19" fmla="*/ 802713 w 1192297"/>
                    <a:gd name="connsiteY19" fmla="*/ 495346 h 1018310"/>
                    <a:gd name="connsiteX20" fmla="*/ 857482 w 1192297"/>
                    <a:gd name="connsiteY20" fmla="*/ 504871 h 1018310"/>
                    <a:gd name="connsiteX21" fmla="*/ 819381 w 1192297"/>
                    <a:gd name="connsiteY21" fmla="*/ 545352 h 1018310"/>
                    <a:gd name="connsiteX22" fmla="*/ 867006 w 1192297"/>
                    <a:gd name="connsiteY22" fmla="*/ 588214 h 1018310"/>
                    <a:gd name="connsiteX23" fmla="*/ 840813 w 1192297"/>
                    <a:gd name="connsiteY23" fmla="*/ 619171 h 1018310"/>
                    <a:gd name="connsiteX24" fmla="*/ 847956 w 1192297"/>
                    <a:gd name="connsiteY24" fmla="*/ 659652 h 1018310"/>
                    <a:gd name="connsiteX25" fmla="*/ 793186 w 1192297"/>
                    <a:gd name="connsiteY25" fmla="*/ 695371 h 1018310"/>
                    <a:gd name="connsiteX26" fmla="*/ 912252 w 1192297"/>
                    <a:gd name="connsiteY26" fmla="*/ 740616 h 1018310"/>
                    <a:gd name="connsiteX27" fmla="*/ 1019409 w 1192297"/>
                    <a:gd name="connsiteY27" fmla="*/ 757284 h 1018310"/>
                    <a:gd name="connsiteX28" fmla="*/ 1183713 w 1192297"/>
                    <a:gd name="connsiteY28" fmla="*/ 812052 h 1018310"/>
                    <a:gd name="connsiteX29" fmla="*/ 793189 w 1192297"/>
                    <a:gd name="connsiteY29" fmla="*/ 731091 h 1018310"/>
                    <a:gd name="connsiteX30" fmla="*/ 790806 w 1192297"/>
                    <a:gd name="connsiteY30" fmla="*/ 804908 h 1018310"/>
                    <a:gd name="connsiteX31" fmla="*/ 759850 w 1192297"/>
                    <a:gd name="connsiteY31" fmla="*/ 819196 h 1018310"/>
                    <a:gd name="connsiteX32" fmla="*/ 726511 w 1192297"/>
                    <a:gd name="connsiteY32" fmla="*/ 862059 h 1018310"/>
                    <a:gd name="connsiteX33" fmla="*/ 678888 w 1192297"/>
                    <a:gd name="connsiteY33" fmla="*/ 890633 h 1018310"/>
                    <a:gd name="connsiteX34" fmla="*/ 752707 w 1192297"/>
                    <a:gd name="connsiteY34" fmla="*/ 983501 h 1018310"/>
                    <a:gd name="connsiteX35" fmla="*/ 686031 w 1192297"/>
                    <a:gd name="connsiteY35" fmla="*/ 931115 h 1018310"/>
                    <a:gd name="connsiteX36" fmla="*/ 636025 w 1192297"/>
                    <a:gd name="connsiteY36" fmla="*/ 926351 h 1018310"/>
                    <a:gd name="connsiteX37" fmla="*/ 597926 w 1192297"/>
                    <a:gd name="connsiteY37" fmla="*/ 933494 h 1018310"/>
                    <a:gd name="connsiteX38" fmla="*/ 576495 w 1192297"/>
                    <a:gd name="connsiteY38" fmla="*/ 954924 h 1018310"/>
                    <a:gd name="connsiteX39" fmla="*/ 588402 w 1192297"/>
                    <a:gd name="connsiteY39" fmla="*/ 1012077 h 1018310"/>
                    <a:gd name="connsiteX40" fmla="*/ 519344 w 1192297"/>
                    <a:gd name="connsiteY40" fmla="*/ 962069 h 1018310"/>
                    <a:gd name="connsiteX41" fmla="*/ 459814 w 1192297"/>
                    <a:gd name="connsiteY41" fmla="*/ 1002549 h 1018310"/>
                    <a:gd name="connsiteX42" fmla="*/ 419333 w 1192297"/>
                    <a:gd name="connsiteY42" fmla="*/ 964449 h 1018310"/>
                    <a:gd name="connsiteX43" fmla="*/ 390756 w 1192297"/>
                    <a:gd name="connsiteY43" fmla="*/ 1016840 h 1018310"/>
                    <a:gd name="connsiteX44" fmla="*/ 345514 w 1192297"/>
                    <a:gd name="connsiteY44" fmla="*/ 945398 h 1018310"/>
                    <a:gd name="connsiteX45" fmla="*/ 316938 w 1192297"/>
                    <a:gd name="connsiteY45" fmla="*/ 973977 h 1018310"/>
                    <a:gd name="connsiteX46" fmla="*/ 293127 w 1192297"/>
                    <a:gd name="connsiteY46" fmla="*/ 921587 h 1018310"/>
                    <a:gd name="connsiteX47" fmla="*/ 240737 w 1192297"/>
                    <a:gd name="connsiteY47" fmla="*/ 938259 h 1018310"/>
                    <a:gd name="connsiteX48" fmla="*/ 243120 w 1192297"/>
                    <a:gd name="connsiteY48" fmla="*/ 890630 h 1018310"/>
                    <a:gd name="connsiteX49" fmla="*/ 200256 w 1192297"/>
                    <a:gd name="connsiteY49" fmla="*/ 926352 h 1018310"/>
                    <a:gd name="connsiteX50" fmla="*/ 193113 w 1192297"/>
                    <a:gd name="connsiteY50" fmla="*/ 859677 h 1018310"/>
                    <a:gd name="connsiteX51" fmla="*/ 83576 w 1192297"/>
                    <a:gd name="connsiteY51" fmla="*/ 940637 h 1018310"/>
                    <a:gd name="connsiteX52" fmla="*/ 233 w 1192297"/>
                    <a:gd name="connsiteY52" fmla="*/ 993024 h 1018310"/>
                    <a:gd name="connsiteX53" fmla="*/ 62145 w 1192297"/>
                    <a:gd name="connsiteY53" fmla="*/ 928731 h 1018310"/>
                    <a:gd name="connsiteX54" fmla="*/ 164539 w 1192297"/>
                    <a:gd name="connsiteY54" fmla="*/ 838243 h 1018310"/>
                    <a:gd name="connsiteX55" fmla="*/ 107389 w 1192297"/>
                    <a:gd name="connsiteY55" fmla="*/ 781093 h 1018310"/>
                    <a:gd name="connsiteX56" fmla="*/ 102625 w 1192297"/>
                    <a:gd name="connsiteY56" fmla="*/ 745377 h 1018310"/>
                    <a:gd name="connsiteX57" fmla="*/ 74050 w 1192297"/>
                    <a:gd name="connsiteY57" fmla="*/ 726327 h 1018310"/>
                    <a:gd name="connsiteX58" fmla="*/ 45475 w 1192297"/>
                    <a:gd name="connsiteY58" fmla="*/ 659652 h 1018310"/>
                    <a:gd name="connsiteX59" fmla="*/ 26425 w 1192297"/>
                    <a:gd name="connsiteY59" fmla="*/ 602502 h 1018310"/>
                    <a:gd name="connsiteX60" fmla="*/ 35950 w 1192297"/>
                    <a:gd name="connsiteY60" fmla="*/ 459627 h 1018310"/>
                    <a:gd name="connsiteX61" fmla="*/ 55000 w 1192297"/>
                    <a:gd name="connsiteY61" fmla="*/ 431052 h 1018310"/>
                    <a:gd name="connsiteX62" fmla="*/ 112150 w 1192297"/>
                    <a:gd name="connsiteY62" fmla="*/ 383427 h 1018310"/>
                    <a:gd name="connsiteX63" fmla="*/ 131200 w 1192297"/>
                    <a:gd name="connsiteY63" fmla="*/ 354852 h 1018310"/>
                    <a:gd name="connsiteX64" fmla="*/ 159775 w 1192297"/>
                    <a:gd name="connsiteY64" fmla="*/ 335802 h 1018310"/>
                    <a:gd name="connsiteX65" fmla="*/ 169300 w 1192297"/>
                    <a:gd name="connsiteY65" fmla="*/ 297702 h 1018310"/>
                    <a:gd name="connsiteX66" fmla="*/ 197875 w 1192297"/>
                    <a:gd name="connsiteY66" fmla="*/ 288177 h 1018310"/>
                    <a:gd name="connsiteX67" fmla="*/ 226450 w 1192297"/>
                    <a:gd name="connsiteY67" fmla="*/ 269127 h 1018310"/>
                    <a:gd name="connsiteX68" fmla="*/ 226147 w 1192297"/>
                    <a:gd name="connsiteY68" fmla="*/ 74242 h 1018310"/>
                    <a:gd name="connsiteX69" fmla="*/ 226450 w 1192297"/>
                    <a:gd name="connsiteY69" fmla="*/ 78627 h 1018310"/>
                    <a:gd name="connsiteX0" fmla="*/ 226450 w 1192297"/>
                    <a:gd name="connsiteY0" fmla="*/ 78627 h 1018310"/>
                    <a:gd name="connsiteX1" fmla="*/ 255025 w 1192297"/>
                    <a:gd name="connsiteY1" fmla="*/ 192927 h 1018310"/>
                    <a:gd name="connsiteX2" fmla="*/ 285982 w 1192297"/>
                    <a:gd name="connsiteY2" fmla="*/ 235790 h 1018310"/>
                    <a:gd name="connsiteX3" fmla="*/ 288362 w 1192297"/>
                    <a:gd name="connsiteY3" fmla="*/ 166734 h 1018310"/>
                    <a:gd name="connsiteX4" fmla="*/ 359800 w 1192297"/>
                    <a:gd name="connsiteY4" fmla="*/ 195308 h 1018310"/>
                    <a:gd name="connsiteX5" fmla="*/ 436000 w 1192297"/>
                    <a:gd name="connsiteY5" fmla="*/ 183402 h 1018310"/>
                    <a:gd name="connsiteX6" fmla="*/ 502676 w 1192297"/>
                    <a:gd name="connsiteY6" fmla="*/ 204833 h 1018310"/>
                    <a:gd name="connsiteX7" fmla="*/ 562205 w 1192297"/>
                    <a:gd name="connsiteY7" fmla="*/ 46 h 1018310"/>
                    <a:gd name="connsiteX8" fmla="*/ 533631 w 1192297"/>
                    <a:gd name="connsiteY8" fmla="*/ 223883 h 1018310"/>
                    <a:gd name="connsiteX9" fmla="*/ 583637 w 1192297"/>
                    <a:gd name="connsiteY9" fmla="*/ 183401 h 1018310"/>
                    <a:gd name="connsiteX10" fmla="*/ 574112 w 1192297"/>
                    <a:gd name="connsiteY10" fmla="*/ 245316 h 1018310"/>
                    <a:gd name="connsiteX11" fmla="*/ 626501 w 1192297"/>
                    <a:gd name="connsiteY11" fmla="*/ 269127 h 1018310"/>
                    <a:gd name="connsiteX12" fmla="*/ 695556 w 1192297"/>
                    <a:gd name="connsiteY12" fmla="*/ 202452 h 1018310"/>
                    <a:gd name="connsiteX13" fmla="*/ 662219 w 1192297"/>
                    <a:gd name="connsiteY13" fmla="*/ 283416 h 1018310"/>
                    <a:gd name="connsiteX14" fmla="*/ 702701 w 1192297"/>
                    <a:gd name="connsiteY14" fmla="*/ 276272 h 1018310"/>
                    <a:gd name="connsiteX15" fmla="*/ 702700 w 1192297"/>
                    <a:gd name="connsiteY15" fmla="*/ 321516 h 1018310"/>
                    <a:gd name="connsiteX16" fmla="*/ 743180 w 1192297"/>
                    <a:gd name="connsiteY16" fmla="*/ 323897 h 1018310"/>
                    <a:gd name="connsiteX17" fmla="*/ 793188 w 1192297"/>
                    <a:gd name="connsiteY17" fmla="*/ 359615 h 1018310"/>
                    <a:gd name="connsiteX18" fmla="*/ 793187 w 1192297"/>
                    <a:gd name="connsiteY18" fmla="*/ 409621 h 1018310"/>
                    <a:gd name="connsiteX19" fmla="*/ 802713 w 1192297"/>
                    <a:gd name="connsiteY19" fmla="*/ 495346 h 1018310"/>
                    <a:gd name="connsiteX20" fmla="*/ 857482 w 1192297"/>
                    <a:gd name="connsiteY20" fmla="*/ 504871 h 1018310"/>
                    <a:gd name="connsiteX21" fmla="*/ 819381 w 1192297"/>
                    <a:gd name="connsiteY21" fmla="*/ 545352 h 1018310"/>
                    <a:gd name="connsiteX22" fmla="*/ 867006 w 1192297"/>
                    <a:gd name="connsiteY22" fmla="*/ 588214 h 1018310"/>
                    <a:gd name="connsiteX23" fmla="*/ 840813 w 1192297"/>
                    <a:gd name="connsiteY23" fmla="*/ 619171 h 1018310"/>
                    <a:gd name="connsiteX24" fmla="*/ 847956 w 1192297"/>
                    <a:gd name="connsiteY24" fmla="*/ 659652 h 1018310"/>
                    <a:gd name="connsiteX25" fmla="*/ 793186 w 1192297"/>
                    <a:gd name="connsiteY25" fmla="*/ 695371 h 1018310"/>
                    <a:gd name="connsiteX26" fmla="*/ 912252 w 1192297"/>
                    <a:gd name="connsiteY26" fmla="*/ 740616 h 1018310"/>
                    <a:gd name="connsiteX27" fmla="*/ 1019409 w 1192297"/>
                    <a:gd name="connsiteY27" fmla="*/ 757284 h 1018310"/>
                    <a:gd name="connsiteX28" fmla="*/ 1183713 w 1192297"/>
                    <a:gd name="connsiteY28" fmla="*/ 812052 h 1018310"/>
                    <a:gd name="connsiteX29" fmla="*/ 793189 w 1192297"/>
                    <a:gd name="connsiteY29" fmla="*/ 731091 h 1018310"/>
                    <a:gd name="connsiteX30" fmla="*/ 790806 w 1192297"/>
                    <a:gd name="connsiteY30" fmla="*/ 804908 h 1018310"/>
                    <a:gd name="connsiteX31" fmla="*/ 759850 w 1192297"/>
                    <a:gd name="connsiteY31" fmla="*/ 819196 h 1018310"/>
                    <a:gd name="connsiteX32" fmla="*/ 726511 w 1192297"/>
                    <a:gd name="connsiteY32" fmla="*/ 862059 h 1018310"/>
                    <a:gd name="connsiteX33" fmla="*/ 678888 w 1192297"/>
                    <a:gd name="connsiteY33" fmla="*/ 890633 h 1018310"/>
                    <a:gd name="connsiteX34" fmla="*/ 752707 w 1192297"/>
                    <a:gd name="connsiteY34" fmla="*/ 983501 h 1018310"/>
                    <a:gd name="connsiteX35" fmla="*/ 686031 w 1192297"/>
                    <a:gd name="connsiteY35" fmla="*/ 931115 h 1018310"/>
                    <a:gd name="connsiteX36" fmla="*/ 636025 w 1192297"/>
                    <a:gd name="connsiteY36" fmla="*/ 926351 h 1018310"/>
                    <a:gd name="connsiteX37" fmla="*/ 597926 w 1192297"/>
                    <a:gd name="connsiteY37" fmla="*/ 933494 h 1018310"/>
                    <a:gd name="connsiteX38" fmla="*/ 576495 w 1192297"/>
                    <a:gd name="connsiteY38" fmla="*/ 954924 h 1018310"/>
                    <a:gd name="connsiteX39" fmla="*/ 588402 w 1192297"/>
                    <a:gd name="connsiteY39" fmla="*/ 1012077 h 1018310"/>
                    <a:gd name="connsiteX40" fmla="*/ 519344 w 1192297"/>
                    <a:gd name="connsiteY40" fmla="*/ 962069 h 1018310"/>
                    <a:gd name="connsiteX41" fmla="*/ 459814 w 1192297"/>
                    <a:gd name="connsiteY41" fmla="*/ 1002549 h 1018310"/>
                    <a:gd name="connsiteX42" fmla="*/ 419333 w 1192297"/>
                    <a:gd name="connsiteY42" fmla="*/ 964449 h 1018310"/>
                    <a:gd name="connsiteX43" fmla="*/ 390756 w 1192297"/>
                    <a:gd name="connsiteY43" fmla="*/ 1016840 h 1018310"/>
                    <a:gd name="connsiteX44" fmla="*/ 345514 w 1192297"/>
                    <a:gd name="connsiteY44" fmla="*/ 945398 h 1018310"/>
                    <a:gd name="connsiteX45" fmla="*/ 316938 w 1192297"/>
                    <a:gd name="connsiteY45" fmla="*/ 973977 h 1018310"/>
                    <a:gd name="connsiteX46" fmla="*/ 293127 w 1192297"/>
                    <a:gd name="connsiteY46" fmla="*/ 921587 h 1018310"/>
                    <a:gd name="connsiteX47" fmla="*/ 240737 w 1192297"/>
                    <a:gd name="connsiteY47" fmla="*/ 938259 h 1018310"/>
                    <a:gd name="connsiteX48" fmla="*/ 243120 w 1192297"/>
                    <a:gd name="connsiteY48" fmla="*/ 890630 h 1018310"/>
                    <a:gd name="connsiteX49" fmla="*/ 200256 w 1192297"/>
                    <a:gd name="connsiteY49" fmla="*/ 926352 h 1018310"/>
                    <a:gd name="connsiteX50" fmla="*/ 193113 w 1192297"/>
                    <a:gd name="connsiteY50" fmla="*/ 859677 h 1018310"/>
                    <a:gd name="connsiteX51" fmla="*/ 83576 w 1192297"/>
                    <a:gd name="connsiteY51" fmla="*/ 940637 h 1018310"/>
                    <a:gd name="connsiteX52" fmla="*/ 233 w 1192297"/>
                    <a:gd name="connsiteY52" fmla="*/ 993024 h 1018310"/>
                    <a:gd name="connsiteX53" fmla="*/ 62145 w 1192297"/>
                    <a:gd name="connsiteY53" fmla="*/ 928731 h 1018310"/>
                    <a:gd name="connsiteX54" fmla="*/ 164539 w 1192297"/>
                    <a:gd name="connsiteY54" fmla="*/ 838243 h 1018310"/>
                    <a:gd name="connsiteX55" fmla="*/ 107389 w 1192297"/>
                    <a:gd name="connsiteY55" fmla="*/ 781093 h 1018310"/>
                    <a:gd name="connsiteX56" fmla="*/ 102625 w 1192297"/>
                    <a:gd name="connsiteY56" fmla="*/ 745377 h 1018310"/>
                    <a:gd name="connsiteX57" fmla="*/ 74050 w 1192297"/>
                    <a:gd name="connsiteY57" fmla="*/ 726327 h 1018310"/>
                    <a:gd name="connsiteX58" fmla="*/ 45475 w 1192297"/>
                    <a:gd name="connsiteY58" fmla="*/ 659652 h 1018310"/>
                    <a:gd name="connsiteX59" fmla="*/ 26425 w 1192297"/>
                    <a:gd name="connsiteY59" fmla="*/ 602502 h 1018310"/>
                    <a:gd name="connsiteX60" fmla="*/ 35950 w 1192297"/>
                    <a:gd name="connsiteY60" fmla="*/ 459627 h 1018310"/>
                    <a:gd name="connsiteX61" fmla="*/ 55000 w 1192297"/>
                    <a:gd name="connsiteY61" fmla="*/ 431052 h 1018310"/>
                    <a:gd name="connsiteX62" fmla="*/ 112150 w 1192297"/>
                    <a:gd name="connsiteY62" fmla="*/ 383427 h 1018310"/>
                    <a:gd name="connsiteX63" fmla="*/ 131200 w 1192297"/>
                    <a:gd name="connsiteY63" fmla="*/ 354852 h 1018310"/>
                    <a:gd name="connsiteX64" fmla="*/ 159775 w 1192297"/>
                    <a:gd name="connsiteY64" fmla="*/ 335802 h 1018310"/>
                    <a:gd name="connsiteX65" fmla="*/ 169300 w 1192297"/>
                    <a:gd name="connsiteY65" fmla="*/ 297702 h 1018310"/>
                    <a:gd name="connsiteX66" fmla="*/ 197875 w 1192297"/>
                    <a:gd name="connsiteY66" fmla="*/ 288177 h 1018310"/>
                    <a:gd name="connsiteX67" fmla="*/ 226450 w 1192297"/>
                    <a:gd name="connsiteY67" fmla="*/ 269127 h 1018310"/>
                    <a:gd name="connsiteX68" fmla="*/ 226147 w 1192297"/>
                    <a:gd name="connsiteY68" fmla="*/ 74242 h 1018310"/>
                    <a:gd name="connsiteX69" fmla="*/ 226450 w 1192297"/>
                    <a:gd name="connsiteY69" fmla="*/ 78627 h 1018310"/>
                    <a:gd name="connsiteX0" fmla="*/ 228450 w 1194297"/>
                    <a:gd name="connsiteY0" fmla="*/ 78627 h 1018310"/>
                    <a:gd name="connsiteX1" fmla="*/ 257025 w 1194297"/>
                    <a:gd name="connsiteY1" fmla="*/ 192927 h 1018310"/>
                    <a:gd name="connsiteX2" fmla="*/ 287982 w 1194297"/>
                    <a:gd name="connsiteY2" fmla="*/ 235790 h 1018310"/>
                    <a:gd name="connsiteX3" fmla="*/ 290362 w 1194297"/>
                    <a:gd name="connsiteY3" fmla="*/ 166734 h 1018310"/>
                    <a:gd name="connsiteX4" fmla="*/ 361800 w 1194297"/>
                    <a:gd name="connsiteY4" fmla="*/ 195308 h 1018310"/>
                    <a:gd name="connsiteX5" fmla="*/ 438000 w 1194297"/>
                    <a:gd name="connsiteY5" fmla="*/ 183402 h 1018310"/>
                    <a:gd name="connsiteX6" fmla="*/ 504676 w 1194297"/>
                    <a:gd name="connsiteY6" fmla="*/ 204833 h 1018310"/>
                    <a:gd name="connsiteX7" fmla="*/ 564205 w 1194297"/>
                    <a:gd name="connsiteY7" fmla="*/ 46 h 1018310"/>
                    <a:gd name="connsiteX8" fmla="*/ 535631 w 1194297"/>
                    <a:gd name="connsiteY8" fmla="*/ 223883 h 1018310"/>
                    <a:gd name="connsiteX9" fmla="*/ 585637 w 1194297"/>
                    <a:gd name="connsiteY9" fmla="*/ 183401 h 1018310"/>
                    <a:gd name="connsiteX10" fmla="*/ 576112 w 1194297"/>
                    <a:gd name="connsiteY10" fmla="*/ 245316 h 1018310"/>
                    <a:gd name="connsiteX11" fmla="*/ 628501 w 1194297"/>
                    <a:gd name="connsiteY11" fmla="*/ 269127 h 1018310"/>
                    <a:gd name="connsiteX12" fmla="*/ 697556 w 1194297"/>
                    <a:gd name="connsiteY12" fmla="*/ 202452 h 1018310"/>
                    <a:gd name="connsiteX13" fmla="*/ 664219 w 1194297"/>
                    <a:gd name="connsiteY13" fmla="*/ 283416 h 1018310"/>
                    <a:gd name="connsiteX14" fmla="*/ 704701 w 1194297"/>
                    <a:gd name="connsiteY14" fmla="*/ 276272 h 1018310"/>
                    <a:gd name="connsiteX15" fmla="*/ 704700 w 1194297"/>
                    <a:gd name="connsiteY15" fmla="*/ 321516 h 1018310"/>
                    <a:gd name="connsiteX16" fmla="*/ 745180 w 1194297"/>
                    <a:gd name="connsiteY16" fmla="*/ 323897 h 1018310"/>
                    <a:gd name="connsiteX17" fmla="*/ 795188 w 1194297"/>
                    <a:gd name="connsiteY17" fmla="*/ 359615 h 1018310"/>
                    <a:gd name="connsiteX18" fmla="*/ 795187 w 1194297"/>
                    <a:gd name="connsiteY18" fmla="*/ 409621 h 1018310"/>
                    <a:gd name="connsiteX19" fmla="*/ 804713 w 1194297"/>
                    <a:gd name="connsiteY19" fmla="*/ 495346 h 1018310"/>
                    <a:gd name="connsiteX20" fmla="*/ 859482 w 1194297"/>
                    <a:gd name="connsiteY20" fmla="*/ 504871 h 1018310"/>
                    <a:gd name="connsiteX21" fmla="*/ 821381 w 1194297"/>
                    <a:gd name="connsiteY21" fmla="*/ 545352 h 1018310"/>
                    <a:gd name="connsiteX22" fmla="*/ 869006 w 1194297"/>
                    <a:gd name="connsiteY22" fmla="*/ 588214 h 1018310"/>
                    <a:gd name="connsiteX23" fmla="*/ 842813 w 1194297"/>
                    <a:gd name="connsiteY23" fmla="*/ 619171 h 1018310"/>
                    <a:gd name="connsiteX24" fmla="*/ 849956 w 1194297"/>
                    <a:gd name="connsiteY24" fmla="*/ 659652 h 1018310"/>
                    <a:gd name="connsiteX25" fmla="*/ 795186 w 1194297"/>
                    <a:gd name="connsiteY25" fmla="*/ 695371 h 1018310"/>
                    <a:gd name="connsiteX26" fmla="*/ 914252 w 1194297"/>
                    <a:gd name="connsiteY26" fmla="*/ 740616 h 1018310"/>
                    <a:gd name="connsiteX27" fmla="*/ 1021409 w 1194297"/>
                    <a:gd name="connsiteY27" fmla="*/ 757284 h 1018310"/>
                    <a:gd name="connsiteX28" fmla="*/ 1185713 w 1194297"/>
                    <a:gd name="connsiteY28" fmla="*/ 812052 h 1018310"/>
                    <a:gd name="connsiteX29" fmla="*/ 795189 w 1194297"/>
                    <a:gd name="connsiteY29" fmla="*/ 731091 h 1018310"/>
                    <a:gd name="connsiteX30" fmla="*/ 792806 w 1194297"/>
                    <a:gd name="connsiteY30" fmla="*/ 804908 h 1018310"/>
                    <a:gd name="connsiteX31" fmla="*/ 761850 w 1194297"/>
                    <a:gd name="connsiteY31" fmla="*/ 819196 h 1018310"/>
                    <a:gd name="connsiteX32" fmla="*/ 728511 w 1194297"/>
                    <a:gd name="connsiteY32" fmla="*/ 862059 h 1018310"/>
                    <a:gd name="connsiteX33" fmla="*/ 680888 w 1194297"/>
                    <a:gd name="connsiteY33" fmla="*/ 890633 h 1018310"/>
                    <a:gd name="connsiteX34" fmla="*/ 754707 w 1194297"/>
                    <a:gd name="connsiteY34" fmla="*/ 983501 h 1018310"/>
                    <a:gd name="connsiteX35" fmla="*/ 688031 w 1194297"/>
                    <a:gd name="connsiteY35" fmla="*/ 931115 h 1018310"/>
                    <a:gd name="connsiteX36" fmla="*/ 638025 w 1194297"/>
                    <a:gd name="connsiteY36" fmla="*/ 926351 h 1018310"/>
                    <a:gd name="connsiteX37" fmla="*/ 599926 w 1194297"/>
                    <a:gd name="connsiteY37" fmla="*/ 933494 h 1018310"/>
                    <a:gd name="connsiteX38" fmla="*/ 578495 w 1194297"/>
                    <a:gd name="connsiteY38" fmla="*/ 954924 h 1018310"/>
                    <a:gd name="connsiteX39" fmla="*/ 590402 w 1194297"/>
                    <a:gd name="connsiteY39" fmla="*/ 1012077 h 1018310"/>
                    <a:gd name="connsiteX40" fmla="*/ 521344 w 1194297"/>
                    <a:gd name="connsiteY40" fmla="*/ 962069 h 1018310"/>
                    <a:gd name="connsiteX41" fmla="*/ 461814 w 1194297"/>
                    <a:gd name="connsiteY41" fmla="*/ 1002549 h 1018310"/>
                    <a:gd name="connsiteX42" fmla="*/ 421333 w 1194297"/>
                    <a:gd name="connsiteY42" fmla="*/ 964449 h 1018310"/>
                    <a:gd name="connsiteX43" fmla="*/ 392756 w 1194297"/>
                    <a:gd name="connsiteY43" fmla="*/ 1016840 h 1018310"/>
                    <a:gd name="connsiteX44" fmla="*/ 347514 w 1194297"/>
                    <a:gd name="connsiteY44" fmla="*/ 945398 h 1018310"/>
                    <a:gd name="connsiteX45" fmla="*/ 318938 w 1194297"/>
                    <a:gd name="connsiteY45" fmla="*/ 973977 h 1018310"/>
                    <a:gd name="connsiteX46" fmla="*/ 295127 w 1194297"/>
                    <a:gd name="connsiteY46" fmla="*/ 921587 h 1018310"/>
                    <a:gd name="connsiteX47" fmla="*/ 242737 w 1194297"/>
                    <a:gd name="connsiteY47" fmla="*/ 938259 h 1018310"/>
                    <a:gd name="connsiteX48" fmla="*/ 245120 w 1194297"/>
                    <a:gd name="connsiteY48" fmla="*/ 890630 h 1018310"/>
                    <a:gd name="connsiteX49" fmla="*/ 202256 w 1194297"/>
                    <a:gd name="connsiteY49" fmla="*/ 926352 h 1018310"/>
                    <a:gd name="connsiteX50" fmla="*/ 195113 w 1194297"/>
                    <a:gd name="connsiteY50" fmla="*/ 859677 h 1018310"/>
                    <a:gd name="connsiteX51" fmla="*/ 85576 w 1194297"/>
                    <a:gd name="connsiteY51" fmla="*/ 940637 h 1018310"/>
                    <a:gd name="connsiteX52" fmla="*/ 2233 w 1194297"/>
                    <a:gd name="connsiteY52" fmla="*/ 993024 h 1018310"/>
                    <a:gd name="connsiteX53" fmla="*/ 64145 w 1194297"/>
                    <a:gd name="connsiteY53" fmla="*/ 928731 h 1018310"/>
                    <a:gd name="connsiteX54" fmla="*/ 166539 w 1194297"/>
                    <a:gd name="connsiteY54" fmla="*/ 838243 h 1018310"/>
                    <a:gd name="connsiteX55" fmla="*/ 109389 w 1194297"/>
                    <a:gd name="connsiteY55" fmla="*/ 781093 h 1018310"/>
                    <a:gd name="connsiteX56" fmla="*/ 104625 w 1194297"/>
                    <a:gd name="connsiteY56" fmla="*/ 745377 h 1018310"/>
                    <a:gd name="connsiteX57" fmla="*/ 76050 w 1194297"/>
                    <a:gd name="connsiteY57" fmla="*/ 726327 h 1018310"/>
                    <a:gd name="connsiteX58" fmla="*/ 47475 w 1194297"/>
                    <a:gd name="connsiteY58" fmla="*/ 659652 h 1018310"/>
                    <a:gd name="connsiteX59" fmla="*/ 28425 w 1194297"/>
                    <a:gd name="connsiteY59" fmla="*/ 602502 h 1018310"/>
                    <a:gd name="connsiteX60" fmla="*/ 37950 w 1194297"/>
                    <a:gd name="connsiteY60" fmla="*/ 459627 h 1018310"/>
                    <a:gd name="connsiteX61" fmla="*/ 57000 w 1194297"/>
                    <a:gd name="connsiteY61" fmla="*/ 431052 h 1018310"/>
                    <a:gd name="connsiteX62" fmla="*/ 114150 w 1194297"/>
                    <a:gd name="connsiteY62" fmla="*/ 383427 h 1018310"/>
                    <a:gd name="connsiteX63" fmla="*/ 133200 w 1194297"/>
                    <a:gd name="connsiteY63" fmla="*/ 354852 h 1018310"/>
                    <a:gd name="connsiteX64" fmla="*/ 161775 w 1194297"/>
                    <a:gd name="connsiteY64" fmla="*/ 335802 h 1018310"/>
                    <a:gd name="connsiteX65" fmla="*/ 171300 w 1194297"/>
                    <a:gd name="connsiteY65" fmla="*/ 297702 h 1018310"/>
                    <a:gd name="connsiteX66" fmla="*/ 199875 w 1194297"/>
                    <a:gd name="connsiteY66" fmla="*/ 288177 h 1018310"/>
                    <a:gd name="connsiteX67" fmla="*/ 228450 w 1194297"/>
                    <a:gd name="connsiteY67" fmla="*/ 269127 h 1018310"/>
                    <a:gd name="connsiteX68" fmla="*/ 228147 w 1194297"/>
                    <a:gd name="connsiteY68" fmla="*/ 74242 h 1018310"/>
                    <a:gd name="connsiteX69" fmla="*/ 228450 w 1194297"/>
                    <a:gd name="connsiteY69" fmla="*/ 78627 h 1018310"/>
                    <a:gd name="connsiteX0" fmla="*/ 227664 w 1193511"/>
                    <a:gd name="connsiteY0" fmla="*/ 78627 h 1018310"/>
                    <a:gd name="connsiteX1" fmla="*/ 256239 w 1193511"/>
                    <a:gd name="connsiteY1" fmla="*/ 192927 h 1018310"/>
                    <a:gd name="connsiteX2" fmla="*/ 287196 w 1193511"/>
                    <a:gd name="connsiteY2" fmla="*/ 235790 h 1018310"/>
                    <a:gd name="connsiteX3" fmla="*/ 289576 w 1193511"/>
                    <a:gd name="connsiteY3" fmla="*/ 166734 h 1018310"/>
                    <a:gd name="connsiteX4" fmla="*/ 361014 w 1193511"/>
                    <a:gd name="connsiteY4" fmla="*/ 195308 h 1018310"/>
                    <a:gd name="connsiteX5" fmla="*/ 437214 w 1193511"/>
                    <a:gd name="connsiteY5" fmla="*/ 183402 h 1018310"/>
                    <a:gd name="connsiteX6" fmla="*/ 503890 w 1193511"/>
                    <a:gd name="connsiteY6" fmla="*/ 204833 h 1018310"/>
                    <a:gd name="connsiteX7" fmla="*/ 563419 w 1193511"/>
                    <a:gd name="connsiteY7" fmla="*/ 46 h 1018310"/>
                    <a:gd name="connsiteX8" fmla="*/ 534845 w 1193511"/>
                    <a:gd name="connsiteY8" fmla="*/ 223883 h 1018310"/>
                    <a:gd name="connsiteX9" fmla="*/ 584851 w 1193511"/>
                    <a:gd name="connsiteY9" fmla="*/ 183401 h 1018310"/>
                    <a:gd name="connsiteX10" fmla="*/ 575326 w 1193511"/>
                    <a:gd name="connsiteY10" fmla="*/ 245316 h 1018310"/>
                    <a:gd name="connsiteX11" fmla="*/ 627715 w 1193511"/>
                    <a:gd name="connsiteY11" fmla="*/ 269127 h 1018310"/>
                    <a:gd name="connsiteX12" fmla="*/ 696770 w 1193511"/>
                    <a:gd name="connsiteY12" fmla="*/ 202452 h 1018310"/>
                    <a:gd name="connsiteX13" fmla="*/ 663433 w 1193511"/>
                    <a:gd name="connsiteY13" fmla="*/ 283416 h 1018310"/>
                    <a:gd name="connsiteX14" fmla="*/ 703915 w 1193511"/>
                    <a:gd name="connsiteY14" fmla="*/ 276272 h 1018310"/>
                    <a:gd name="connsiteX15" fmla="*/ 703914 w 1193511"/>
                    <a:gd name="connsiteY15" fmla="*/ 321516 h 1018310"/>
                    <a:gd name="connsiteX16" fmla="*/ 744394 w 1193511"/>
                    <a:gd name="connsiteY16" fmla="*/ 323897 h 1018310"/>
                    <a:gd name="connsiteX17" fmla="*/ 794402 w 1193511"/>
                    <a:gd name="connsiteY17" fmla="*/ 359615 h 1018310"/>
                    <a:gd name="connsiteX18" fmla="*/ 794401 w 1193511"/>
                    <a:gd name="connsiteY18" fmla="*/ 409621 h 1018310"/>
                    <a:gd name="connsiteX19" fmla="*/ 803927 w 1193511"/>
                    <a:gd name="connsiteY19" fmla="*/ 495346 h 1018310"/>
                    <a:gd name="connsiteX20" fmla="*/ 858696 w 1193511"/>
                    <a:gd name="connsiteY20" fmla="*/ 504871 h 1018310"/>
                    <a:gd name="connsiteX21" fmla="*/ 820595 w 1193511"/>
                    <a:gd name="connsiteY21" fmla="*/ 545352 h 1018310"/>
                    <a:gd name="connsiteX22" fmla="*/ 868220 w 1193511"/>
                    <a:gd name="connsiteY22" fmla="*/ 588214 h 1018310"/>
                    <a:gd name="connsiteX23" fmla="*/ 842027 w 1193511"/>
                    <a:gd name="connsiteY23" fmla="*/ 619171 h 1018310"/>
                    <a:gd name="connsiteX24" fmla="*/ 849170 w 1193511"/>
                    <a:gd name="connsiteY24" fmla="*/ 659652 h 1018310"/>
                    <a:gd name="connsiteX25" fmla="*/ 794400 w 1193511"/>
                    <a:gd name="connsiteY25" fmla="*/ 695371 h 1018310"/>
                    <a:gd name="connsiteX26" fmla="*/ 913466 w 1193511"/>
                    <a:gd name="connsiteY26" fmla="*/ 740616 h 1018310"/>
                    <a:gd name="connsiteX27" fmla="*/ 1020623 w 1193511"/>
                    <a:gd name="connsiteY27" fmla="*/ 757284 h 1018310"/>
                    <a:gd name="connsiteX28" fmla="*/ 1184927 w 1193511"/>
                    <a:gd name="connsiteY28" fmla="*/ 812052 h 1018310"/>
                    <a:gd name="connsiteX29" fmla="*/ 794403 w 1193511"/>
                    <a:gd name="connsiteY29" fmla="*/ 731091 h 1018310"/>
                    <a:gd name="connsiteX30" fmla="*/ 792020 w 1193511"/>
                    <a:gd name="connsiteY30" fmla="*/ 804908 h 1018310"/>
                    <a:gd name="connsiteX31" fmla="*/ 761064 w 1193511"/>
                    <a:gd name="connsiteY31" fmla="*/ 819196 h 1018310"/>
                    <a:gd name="connsiteX32" fmla="*/ 727725 w 1193511"/>
                    <a:gd name="connsiteY32" fmla="*/ 862059 h 1018310"/>
                    <a:gd name="connsiteX33" fmla="*/ 680102 w 1193511"/>
                    <a:gd name="connsiteY33" fmla="*/ 890633 h 1018310"/>
                    <a:gd name="connsiteX34" fmla="*/ 753921 w 1193511"/>
                    <a:gd name="connsiteY34" fmla="*/ 983501 h 1018310"/>
                    <a:gd name="connsiteX35" fmla="*/ 687245 w 1193511"/>
                    <a:gd name="connsiteY35" fmla="*/ 931115 h 1018310"/>
                    <a:gd name="connsiteX36" fmla="*/ 637239 w 1193511"/>
                    <a:gd name="connsiteY36" fmla="*/ 926351 h 1018310"/>
                    <a:gd name="connsiteX37" fmla="*/ 599140 w 1193511"/>
                    <a:gd name="connsiteY37" fmla="*/ 933494 h 1018310"/>
                    <a:gd name="connsiteX38" fmla="*/ 577709 w 1193511"/>
                    <a:gd name="connsiteY38" fmla="*/ 954924 h 1018310"/>
                    <a:gd name="connsiteX39" fmla="*/ 589616 w 1193511"/>
                    <a:gd name="connsiteY39" fmla="*/ 1012077 h 1018310"/>
                    <a:gd name="connsiteX40" fmla="*/ 520558 w 1193511"/>
                    <a:gd name="connsiteY40" fmla="*/ 962069 h 1018310"/>
                    <a:gd name="connsiteX41" fmla="*/ 461028 w 1193511"/>
                    <a:gd name="connsiteY41" fmla="*/ 1002549 h 1018310"/>
                    <a:gd name="connsiteX42" fmla="*/ 420547 w 1193511"/>
                    <a:gd name="connsiteY42" fmla="*/ 964449 h 1018310"/>
                    <a:gd name="connsiteX43" fmla="*/ 391970 w 1193511"/>
                    <a:gd name="connsiteY43" fmla="*/ 1016840 h 1018310"/>
                    <a:gd name="connsiteX44" fmla="*/ 346728 w 1193511"/>
                    <a:gd name="connsiteY44" fmla="*/ 945398 h 1018310"/>
                    <a:gd name="connsiteX45" fmla="*/ 318152 w 1193511"/>
                    <a:gd name="connsiteY45" fmla="*/ 973977 h 1018310"/>
                    <a:gd name="connsiteX46" fmla="*/ 294341 w 1193511"/>
                    <a:gd name="connsiteY46" fmla="*/ 921587 h 1018310"/>
                    <a:gd name="connsiteX47" fmla="*/ 241951 w 1193511"/>
                    <a:gd name="connsiteY47" fmla="*/ 938259 h 1018310"/>
                    <a:gd name="connsiteX48" fmla="*/ 244334 w 1193511"/>
                    <a:gd name="connsiteY48" fmla="*/ 890630 h 1018310"/>
                    <a:gd name="connsiteX49" fmla="*/ 201470 w 1193511"/>
                    <a:gd name="connsiteY49" fmla="*/ 926352 h 1018310"/>
                    <a:gd name="connsiteX50" fmla="*/ 194327 w 1193511"/>
                    <a:gd name="connsiteY50" fmla="*/ 859677 h 1018310"/>
                    <a:gd name="connsiteX51" fmla="*/ 84790 w 1193511"/>
                    <a:gd name="connsiteY51" fmla="*/ 940637 h 1018310"/>
                    <a:gd name="connsiteX52" fmla="*/ 1447 w 1193511"/>
                    <a:gd name="connsiteY52" fmla="*/ 993024 h 1018310"/>
                    <a:gd name="connsiteX53" fmla="*/ 41928 w 1193511"/>
                    <a:gd name="connsiteY53" fmla="*/ 940637 h 1018310"/>
                    <a:gd name="connsiteX54" fmla="*/ 165753 w 1193511"/>
                    <a:gd name="connsiteY54" fmla="*/ 838243 h 1018310"/>
                    <a:gd name="connsiteX55" fmla="*/ 108603 w 1193511"/>
                    <a:gd name="connsiteY55" fmla="*/ 781093 h 1018310"/>
                    <a:gd name="connsiteX56" fmla="*/ 103839 w 1193511"/>
                    <a:gd name="connsiteY56" fmla="*/ 745377 h 1018310"/>
                    <a:gd name="connsiteX57" fmla="*/ 75264 w 1193511"/>
                    <a:gd name="connsiteY57" fmla="*/ 726327 h 1018310"/>
                    <a:gd name="connsiteX58" fmla="*/ 46689 w 1193511"/>
                    <a:gd name="connsiteY58" fmla="*/ 659652 h 1018310"/>
                    <a:gd name="connsiteX59" fmla="*/ 27639 w 1193511"/>
                    <a:gd name="connsiteY59" fmla="*/ 602502 h 1018310"/>
                    <a:gd name="connsiteX60" fmla="*/ 37164 w 1193511"/>
                    <a:gd name="connsiteY60" fmla="*/ 459627 h 1018310"/>
                    <a:gd name="connsiteX61" fmla="*/ 56214 w 1193511"/>
                    <a:gd name="connsiteY61" fmla="*/ 431052 h 1018310"/>
                    <a:gd name="connsiteX62" fmla="*/ 113364 w 1193511"/>
                    <a:gd name="connsiteY62" fmla="*/ 383427 h 1018310"/>
                    <a:gd name="connsiteX63" fmla="*/ 132414 w 1193511"/>
                    <a:gd name="connsiteY63" fmla="*/ 354852 h 1018310"/>
                    <a:gd name="connsiteX64" fmla="*/ 160989 w 1193511"/>
                    <a:gd name="connsiteY64" fmla="*/ 335802 h 1018310"/>
                    <a:gd name="connsiteX65" fmla="*/ 170514 w 1193511"/>
                    <a:gd name="connsiteY65" fmla="*/ 297702 h 1018310"/>
                    <a:gd name="connsiteX66" fmla="*/ 199089 w 1193511"/>
                    <a:gd name="connsiteY66" fmla="*/ 288177 h 1018310"/>
                    <a:gd name="connsiteX67" fmla="*/ 227664 w 1193511"/>
                    <a:gd name="connsiteY67" fmla="*/ 269127 h 1018310"/>
                    <a:gd name="connsiteX68" fmla="*/ 227361 w 1193511"/>
                    <a:gd name="connsiteY68" fmla="*/ 74242 h 1018310"/>
                    <a:gd name="connsiteX69" fmla="*/ 227664 w 1193511"/>
                    <a:gd name="connsiteY69" fmla="*/ 78627 h 1018310"/>
                    <a:gd name="connsiteX0" fmla="*/ 226697 w 1192544"/>
                    <a:gd name="connsiteY0" fmla="*/ 78627 h 1018310"/>
                    <a:gd name="connsiteX1" fmla="*/ 255272 w 1192544"/>
                    <a:gd name="connsiteY1" fmla="*/ 192927 h 1018310"/>
                    <a:gd name="connsiteX2" fmla="*/ 286229 w 1192544"/>
                    <a:gd name="connsiteY2" fmla="*/ 235790 h 1018310"/>
                    <a:gd name="connsiteX3" fmla="*/ 288609 w 1192544"/>
                    <a:gd name="connsiteY3" fmla="*/ 166734 h 1018310"/>
                    <a:gd name="connsiteX4" fmla="*/ 360047 w 1192544"/>
                    <a:gd name="connsiteY4" fmla="*/ 195308 h 1018310"/>
                    <a:gd name="connsiteX5" fmla="*/ 436247 w 1192544"/>
                    <a:gd name="connsiteY5" fmla="*/ 183402 h 1018310"/>
                    <a:gd name="connsiteX6" fmla="*/ 502923 w 1192544"/>
                    <a:gd name="connsiteY6" fmla="*/ 204833 h 1018310"/>
                    <a:gd name="connsiteX7" fmla="*/ 562452 w 1192544"/>
                    <a:gd name="connsiteY7" fmla="*/ 46 h 1018310"/>
                    <a:gd name="connsiteX8" fmla="*/ 533878 w 1192544"/>
                    <a:gd name="connsiteY8" fmla="*/ 223883 h 1018310"/>
                    <a:gd name="connsiteX9" fmla="*/ 583884 w 1192544"/>
                    <a:gd name="connsiteY9" fmla="*/ 183401 h 1018310"/>
                    <a:gd name="connsiteX10" fmla="*/ 574359 w 1192544"/>
                    <a:gd name="connsiteY10" fmla="*/ 245316 h 1018310"/>
                    <a:gd name="connsiteX11" fmla="*/ 626748 w 1192544"/>
                    <a:gd name="connsiteY11" fmla="*/ 269127 h 1018310"/>
                    <a:gd name="connsiteX12" fmla="*/ 695803 w 1192544"/>
                    <a:gd name="connsiteY12" fmla="*/ 202452 h 1018310"/>
                    <a:gd name="connsiteX13" fmla="*/ 662466 w 1192544"/>
                    <a:gd name="connsiteY13" fmla="*/ 283416 h 1018310"/>
                    <a:gd name="connsiteX14" fmla="*/ 702948 w 1192544"/>
                    <a:gd name="connsiteY14" fmla="*/ 276272 h 1018310"/>
                    <a:gd name="connsiteX15" fmla="*/ 702947 w 1192544"/>
                    <a:gd name="connsiteY15" fmla="*/ 321516 h 1018310"/>
                    <a:gd name="connsiteX16" fmla="*/ 743427 w 1192544"/>
                    <a:gd name="connsiteY16" fmla="*/ 323897 h 1018310"/>
                    <a:gd name="connsiteX17" fmla="*/ 793435 w 1192544"/>
                    <a:gd name="connsiteY17" fmla="*/ 359615 h 1018310"/>
                    <a:gd name="connsiteX18" fmla="*/ 793434 w 1192544"/>
                    <a:gd name="connsiteY18" fmla="*/ 409621 h 1018310"/>
                    <a:gd name="connsiteX19" fmla="*/ 802960 w 1192544"/>
                    <a:gd name="connsiteY19" fmla="*/ 495346 h 1018310"/>
                    <a:gd name="connsiteX20" fmla="*/ 857729 w 1192544"/>
                    <a:gd name="connsiteY20" fmla="*/ 504871 h 1018310"/>
                    <a:gd name="connsiteX21" fmla="*/ 819628 w 1192544"/>
                    <a:gd name="connsiteY21" fmla="*/ 545352 h 1018310"/>
                    <a:gd name="connsiteX22" fmla="*/ 867253 w 1192544"/>
                    <a:gd name="connsiteY22" fmla="*/ 588214 h 1018310"/>
                    <a:gd name="connsiteX23" fmla="*/ 841060 w 1192544"/>
                    <a:gd name="connsiteY23" fmla="*/ 619171 h 1018310"/>
                    <a:gd name="connsiteX24" fmla="*/ 848203 w 1192544"/>
                    <a:gd name="connsiteY24" fmla="*/ 659652 h 1018310"/>
                    <a:gd name="connsiteX25" fmla="*/ 793433 w 1192544"/>
                    <a:gd name="connsiteY25" fmla="*/ 695371 h 1018310"/>
                    <a:gd name="connsiteX26" fmla="*/ 912499 w 1192544"/>
                    <a:gd name="connsiteY26" fmla="*/ 740616 h 1018310"/>
                    <a:gd name="connsiteX27" fmla="*/ 1019656 w 1192544"/>
                    <a:gd name="connsiteY27" fmla="*/ 757284 h 1018310"/>
                    <a:gd name="connsiteX28" fmla="*/ 1183960 w 1192544"/>
                    <a:gd name="connsiteY28" fmla="*/ 812052 h 1018310"/>
                    <a:gd name="connsiteX29" fmla="*/ 793436 w 1192544"/>
                    <a:gd name="connsiteY29" fmla="*/ 731091 h 1018310"/>
                    <a:gd name="connsiteX30" fmla="*/ 791053 w 1192544"/>
                    <a:gd name="connsiteY30" fmla="*/ 804908 h 1018310"/>
                    <a:gd name="connsiteX31" fmla="*/ 760097 w 1192544"/>
                    <a:gd name="connsiteY31" fmla="*/ 819196 h 1018310"/>
                    <a:gd name="connsiteX32" fmla="*/ 726758 w 1192544"/>
                    <a:gd name="connsiteY32" fmla="*/ 862059 h 1018310"/>
                    <a:gd name="connsiteX33" fmla="*/ 679135 w 1192544"/>
                    <a:gd name="connsiteY33" fmla="*/ 890633 h 1018310"/>
                    <a:gd name="connsiteX34" fmla="*/ 752954 w 1192544"/>
                    <a:gd name="connsiteY34" fmla="*/ 983501 h 1018310"/>
                    <a:gd name="connsiteX35" fmla="*/ 686278 w 1192544"/>
                    <a:gd name="connsiteY35" fmla="*/ 931115 h 1018310"/>
                    <a:gd name="connsiteX36" fmla="*/ 636272 w 1192544"/>
                    <a:gd name="connsiteY36" fmla="*/ 926351 h 1018310"/>
                    <a:gd name="connsiteX37" fmla="*/ 598173 w 1192544"/>
                    <a:gd name="connsiteY37" fmla="*/ 933494 h 1018310"/>
                    <a:gd name="connsiteX38" fmla="*/ 576742 w 1192544"/>
                    <a:gd name="connsiteY38" fmla="*/ 954924 h 1018310"/>
                    <a:gd name="connsiteX39" fmla="*/ 588649 w 1192544"/>
                    <a:gd name="connsiteY39" fmla="*/ 1012077 h 1018310"/>
                    <a:gd name="connsiteX40" fmla="*/ 519591 w 1192544"/>
                    <a:gd name="connsiteY40" fmla="*/ 962069 h 1018310"/>
                    <a:gd name="connsiteX41" fmla="*/ 460061 w 1192544"/>
                    <a:gd name="connsiteY41" fmla="*/ 1002549 h 1018310"/>
                    <a:gd name="connsiteX42" fmla="*/ 419580 w 1192544"/>
                    <a:gd name="connsiteY42" fmla="*/ 964449 h 1018310"/>
                    <a:gd name="connsiteX43" fmla="*/ 391003 w 1192544"/>
                    <a:gd name="connsiteY43" fmla="*/ 1016840 h 1018310"/>
                    <a:gd name="connsiteX44" fmla="*/ 345761 w 1192544"/>
                    <a:gd name="connsiteY44" fmla="*/ 945398 h 1018310"/>
                    <a:gd name="connsiteX45" fmla="*/ 317185 w 1192544"/>
                    <a:gd name="connsiteY45" fmla="*/ 973977 h 1018310"/>
                    <a:gd name="connsiteX46" fmla="*/ 293374 w 1192544"/>
                    <a:gd name="connsiteY46" fmla="*/ 921587 h 1018310"/>
                    <a:gd name="connsiteX47" fmla="*/ 240984 w 1192544"/>
                    <a:gd name="connsiteY47" fmla="*/ 938259 h 1018310"/>
                    <a:gd name="connsiteX48" fmla="*/ 243367 w 1192544"/>
                    <a:gd name="connsiteY48" fmla="*/ 890630 h 1018310"/>
                    <a:gd name="connsiteX49" fmla="*/ 200503 w 1192544"/>
                    <a:gd name="connsiteY49" fmla="*/ 926352 h 1018310"/>
                    <a:gd name="connsiteX50" fmla="*/ 193360 w 1192544"/>
                    <a:gd name="connsiteY50" fmla="*/ 859677 h 1018310"/>
                    <a:gd name="connsiteX51" fmla="*/ 62392 w 1192544"/>
                    <a:gd name="connsiteY51" fmla="*/ 964449 h 1018310"/>
                    <a:gd name="connsiteX52" fmla="*/ 480 w 1192544"/>
                    <a:gd name="connsiteY52" fmla="*/ 993024 h 1018310"/>
                    <a:gd name="connsiteX53" fmla="*/ 40961 w 1192544"/>
                    <a:gd name="connsiteY53" fmla="*/ 940637 h 1018310"/>
                    <a:gd name="connsiteX54" fmla="*/ 164786 w 1192544"/>
                    <a:gd name="connsiteY54" fmla="*/ 838243 h 1018310"/>
                    <a:gd name="connsiteX55" fmla="*/ 107636 w 1192544"/>
                    <a:gd name="connsiteY55" fmla="*/ 781093 h 1018310"/>
                    <a:gd name="connsiteX56" fmla="*/ 102872 w 1192544"/>
                    <a:gd name="connsiteY56" fmla="*/ 745377 h 1018310"/>
                    <a:gd name="connsiteX57" fmla="*/ 74297 w 1192544"/>
                    <a:gd name="connsiteY57" fmla="*/ 726327 h 1018310"/>
                    <a:gd name="connsiteX58" fmla="*/ 45722 w 1192544"/>
                    <a:gd name="connsiteY58" fmla="*/ 659652 h 1018310"/>
                    <a:gd name="connsiteX59" fmla="*/ 26672 w 1192544"/>
                    <a:gd name="connsiteY59" fmla="*/ 602502 h 1018310"/>
                    <a:gd name="connsiteX60" fmla="*/ 36197 w 1192544"/>
                    <a:gd name="connsiteY60" fmla="*/ 459627 h 1018310"/>
                    <a:gd name="connsiteX61" fmla="*/ 55247 w 1192544"/>
                    <a:gd name="connsiteY61" fmla="*/ 431052 h 1018310"/>
                    <a:gd name="connsiteX62" fmla="*/ 112397 w 1192544"/>
                    <a:gd name="connsiteY62" fmla="*/ 383427 h 1018310"/>
                    <a:gd name="connsiteX63" fmla="*/ 131447 w 1192544"/>
                    <a:gd name="connsiteY63" fmla="*/ 354852 h 1018310"/>
                    <a:gd name="connsiteX64" fmla="*/ 160022 w 1192544"/>
                    <a:gd name="connsiteY64" fmla="*/ 335802 h 1018310"/>
                    <a:gd name="connsiteX65" fmla="*/ 169547 w 1192544"/>
                    <a:gd name="connsiteY65" fmla="*/ 297702 h 1018310"/>
                    <a:gd name="connsiteX66" fmla="*/ 198122 w 1192544"/>
                    <a:gd name="connsiteY66" fmla="*/ 288177 h 1018310"/>
                    <a:gd name="connsiteX67" fmla="*/ 226697 w 1192544"/>
                    <a:gd name="connsiteY67" fmla="*/ 269127 h 1018310"/>
                    <a:gd name="connsiteX68" fmla="*/ 226394 w 1192544"/>
                    <a:gd name="connsiteY68" fmla="*/ 74242 h 1018310"/>
                    <a:gd name="connsiteX69" fmla="*/ 226697 w 1192544"/>
                    <a:gd name="connsiteY69" fmla="*/ 78627 h 1018310"/>
                    <a:gd name="connsiteX0" fmla="*/ 226697 w 1192544"/>
                    <a:gd name="connsiteY0" fmla="*/ 78627 h 1018310"/>
                    <a:gd name="connsiteX1" fmla="*/ 255272 w 1192544"/>
                    <a:gd name="connsiteY1" fmla="*/ 192927 h 1018310"/>
                    <a:gd name="connsiteX2" fmla="*/ 286229 w 1192544"/>
                    <a:gd name="connsiteY2" fmla="*/ 235790 h 1018310"/>
                    <a:gd name="connsiteX3" fmla="*/ 288609 w 1192544"/>
                    <a:gd name="connsiteY3" fmla="*/ 166734 h 1018310"/>
                    <a:gd name="connsiteX4" fmla="*/ 360047 w 1192544"/>
                    <a:gd name="connsiteY4" fmla="*/ 195308 h 1018310"/>
                    <a:gd name="connsiteX5" fmla="*/ 436247 w 1192544"/>
                    <a:gd name="connsiteY5" fmla="*/ 183402 h 1018310"/>
                    <a:gd name="connsiteX6" fmla="*/ 502923 w 1192544"/>
                    <a:gd name="connsiteY6" fmla="*/ 204833 h 1018310"/>
                    <a:gd name="connsiteX7" fmla="*/ 562452 w 1192544"/>
                    <a:gd name="connsiteY7" fmla="*/ 46 h 1018310"/>
                    <a:gd name="connsiteX8" fmla="*/ 533878 w 1192544"/>
                    <a:gd name="connsiteY8" fmla="*/ 223883 h 1018310"/>
                    <a:gd name="connsiteX9" fmla="*/ 583884 w 1192544"/>
                    <a:gd name="connsiteY9" fmla="*/ 183401 h 1018310"/>
                    <a:gd name="connsiteX10" fmla="*/ 574359 w 1192544"/>
                    <a:gd name="connsiteY10" fmla="*/ 245316 h 1018310"/>
                    <a:gd name="connsiteX11" fmla="*/ 626748 w 1192544"/>
                    <a:gd name="connsiteY11" fmla="*/ 269127 h 1018310"/>
                    <a:gd name="connsiteX12" fmla="*/ 695803 w 1192544"/>
                    <a:gd name="connsiteY12" fmla="*/ 202452 h 1018310"/>
                    <a:gd name="connsiteX13" fmla="*/ 662466 w 1192544"/>
                    <a:gd name="connsiteY13" fmla="*/ 283416 h 1018310"/>
                    <a:gd name="connsiteX14" fmla="*/ 702948 w 1192544"/>
                    <a:gd name="connsiteY14" fmla="*/ 276272 h 1018310"/>
                    <a:gd name="connsiteX15" fmla="*/ 702947 w 1192544"/>
                    <a:gd name="connsiteY15" fmla="*/ 321516 h 1018310"/>
                    <a:gd name="connsiteX16" fmla="*/ 743427 w 1192544"/>
                    <a:gd name="connsiteY16" fmla="*/ 323897 h 1018310"/>
                    <a:gd name="connsiteX17" fmla="*/ 793435 w 1192544"/>
                    <a:gd name="connsiteY17" fmla="*/ 359615 h 1018310"/>
                    <a:gd name="connsiteX18" fmla="*/ 793434 w 1192544"/>
                    <a:gd name="connsiteY18" fmla="*/ 409621 h 1018310"/>
                    <a:gd name="connsiteX19" fmla="*/ 802960 w 1192544"/>
                    <a:gd name="connsiteY19" fmla="*/ 495346 h 1018310"/>
                    <a:gd name="connsiteX20" fmla="*/ 857729 w 1192544"/>
                    <a:gd name="connsiteY20" fmla="*/ 504871 h 1018310"/>
                    <a:gd name="connsiteX21" fmla="*/ 819628 w 1192544"/>
                    <a:gd name="connsiteY21" fmla="*/ 545352 h 1018310"/>
                    <a:gd name="connsiteX22" fmla="*/ 867253 w 1192544"/>
                    <a:gd name="connsiteY22" fmla="*/ 588214 h 1018310"/>
                    <a:gd name="connsiteX23" fmla="*/ 841060 w 1192544"/>
                    <a:gd name="connsiteY23" fmla="*/ 619171 h 1018310"/>
                    <a:gd name="connsiteX24" fmla="*/ 848203 w 1192544"/>
                    <a:gd name="connsiteY24" fmla="*/ 659652 h 1018310"/>
                    <a:gd name="connsiteX25" fmla="*/ 793433 w 1192544"/>
                    <a:gd name="connsiteY25" fmla="*/ 695371 h 1018310"/>
                    <a:gd name="connsiteX26" fmla="*/ 912499 w 1192544"/>
                    <a:gd name="connsiteY26" fmla="*/ 740616 h 1018310"/>
                    <a:gd name="connsiteX27" fmla="*/ 1019656 w 1192544"/>
                    <a:gd name="connsiteY27" fmla="*/ 757284 h 1018310"/>
                    <a:gd name="connsiteX28" fmla="*/ 1183960 w 1192544"/>
                    <a:gd name="connsiteY28" fmla="*/ 812052 h 1018310"/>
                    <a:gd name="connsiteX29" fmla="*/ 793436 w 1192544"/>
                    <a:gd name="connsiteY29" fmla="*/ 731091 h 1018310"/>
                    <a:gd name="connsiteX30" fmla="*/ 791053 w 1192544"/>
                    <a:gd name="connsiteY30" fmla="*/ 804908 h 1018310"/>
                    <a:gd name="connsiteX31" fmla="*/ 760097 w 1192544"/>
                    <a:gd name="connsiteY31" fmla="*/ 819196 h 1018310"/>
                    <a:gd name="connsiteX32" fmla="*/ 726758 w 1192544"/>
                    <a:gd name="connsiteY32" fmla="*/ 862059 h 1018310"/>
                    <a:gd name="connsiteX33" fmla="*/ 679135 w 1192544"/>
                    <a:gd name="connsiteY33" fmla="*/ 890633 h 1018310"/>
                    <a:gd name="connsiteX34" fmla="*/ 752954 w 1192544"/>
                    <a:gd name="connsiteY34" fmla="*/ 983501 h 1018310"/>
                    <a:gd name="connsiteX35" fmla="*/ 686278 w 1192544"/>
                    <a:gd name="connsiteY35" fmla="*/ 931115 h 1018310"/>
                    <a:gd name="connsiteX36" fmla="*/ 636272 w 1192544"/>
                    <a:gd name="connsiteY36" fmla="*/ 926351 h 1018310"/>
                    <a:gd name="connsiteX37" fmla="*/ 598173 w 1192544"/>
                    <a:gd name="connsiteY37" fmla="*/ 933494 h 1018310"/>
                    <a:gd name="connsiteX38" fmla="*/ 576742 w 1192544"/>
                    <a:gd name="connsiteY38" fmla="*/ 954924 h 1018310"/>
                    <a:gd name="connsiteX39" fmla="*/ 588649 w 1192544"/>
                    <a:gd name="connsiteY39" fmla="*/ 1012077 h 1018310"/>
                    <a:gd name="connsiteX40" fmla="*/ 519591 w 1192544"/>
                    <a:gd name="connsiteY40" fmla="*/ 962069 h 1018310"/>
                    <a:gd name="connsiteX41" fmla="*/ 460061 w 1192544"/>
                    <a:gd name="connsiteY41" fmla="*/ 1002549 h 1018310"/>
                    <a:gd name="connsiteX42" fmla="*/ 419580 w 1192544"/>
                    <a:gd name="connsiteY42" fmla="*/ 964449 h 1018310"/>
                    <a:gd name="connsiteX43" fmla="*/ 391003 w 1192544"/>
                    <a:gd name="connsiteY43" fmla="*/ 1016840 h 1018310"/>
                    <a:gd name="connsiteX44" fmla="*/ 345761 w 1192544"/>
                    <a:gd name="connsiteY44" fmla="*/ 945398 h 1018310"/>
                    <a:gd name="connsiteX45" fmla="*/ 317185 w 1192544"/>
                    <a:gd name="connsiteY45" fmla="*/ 973977 h 1018310"/>
                    <a:gd name="connsiteX46" fmla="*/ 293374 w 1192544"/>
                    <a:gd name="connsiteY46" fmla="*/ 921587 h 1018310"/>
                    <a:gd name="connsiteX47" fmla="*/ 240984 w 1192544"/>
                    <a:gd name="connsiteY47" fmla="*/ 938259 h 1018310"/>
                    <a:gd name="connsiteX48" fmla="*/ 243367 w 1192544"/>
                    <a:gd name="connsiteY48" fmla="*/ 890630 h 1018310"/>
                    <a:gd name="connsiteX49" fmla="*/ 200503 w 1192544"/>
                    <a:gd name="connsiteY49" fmla="*/ 926352 h 1018310"/>
                    <a:gd name="connsiteX50" fmla="*/ 193360 w 1192544"/>
                    <a:gd name="connsiteY50" fmla="*/ 859677 h 1018310"/>
                    <a:gd name="connsiteX51" fmla="*/ 62392 w 1192544"/>
                    <a:gd name="connsiteY51" fmla="*/ 964449 h 1018310"/>
                    <a:gd name="connsiteX52" fmla="*/ 480 w 1192544"/>
                    <a:gd name="connsiteY52" fmla="*/ 993024 h 1018310"/>
                    <a:gd name="connsiteX53" fmla="*/ 40961 w 1192544"/>
                    <a:gd name="connsiteY53" fmla="*/ 940637 h 1018310"/>
                    <a:gd name="connsiteX54" fmla="*/ 164786 w 1192544"/>
                    <a:gd name="connsiteY54" fmla="*/ 838243 h 1018310"/>
                    <a:gd name="connsiteX55" fmla="*/ 107636 w 1192544"/>
                    <a:gd name="connsiteY55" fmla="*/ 781093 h 1018310"/>
                    <a:gd name="connsiteX56" fmla="*/ 102872 w 1192544"/>
                    <a:gd name="connsiteY56" fmla="*/ 745377 h 1018310"/>
                    <a:gd name="connsiteX57" fmla="*/ 74297 w 1192544"/>
                    <a:gd name="connsiteY57" fmla="*/ 726327 h 1018310"/>
                    <a:gd name="connsiteX58" fmla="*/ 45722 w 1192544"/>
                    <a:gd name="connsiteY58" fmla="*/ 659652 h 1018310"/>
                    <a:gd name="connsiteX59" fmla="*/ 26672 w 1192544"/>
                    <a:gd name="connsiteY59" fmla="*/ 602502 h 1018310"/>
                    <a:gd name="connsiteX60" fmla="*/ 36197 w 1192544"/>
                    <a:gd name="connsiteY60" fmla="*/ 459627 h 1018310"/>
                    <a:gd name="connsiteX61" fmla="*/ 55247 w 1192544"/>
                    <a:gd name="connsiteY61" fmla="*/ 431052 h 1018310"/>
                    <a:gd name="connsiteX62" fmla="*/ 112397 w 1192544"/>
                    <a:gd name="connsiteY62" fmla="*/ 383427 h 1018310"/>
                    <a:gd name="connsiteX63" fmla="*/ 131447 w 1192544"/>
                    <a:gd name="connsiteY63" fmla="*/ 354852 h 1018310"/>
                    <a:gd name="connsiteX64" fmla="*/ 160022 w 1192544"/>
                    <a:gd name="connsiteY64" fmla="*/ 335802 h 1018310"/>
                    <a:gd name="connsiteX65" fmla="*/ 169547 w 1192544"/>
                    <a:gd name="connsiteY65" fmla="*/ 297702 h 1018310"/>
                    <a:gd name="connsiteX66" fmla="*/ 198122 w 1192544"/>
                    <a:gd name="connsiteY66" fmla="*/ 288177 h 1018310"/>
                    <a:gd name="connsiteX67" fmla="*/ 226697 w 1192544"/>
                    <a:gd name="connsiteY67" fmla="*/ 269127 h 1018310"/>
                    <a:gd name="connsiteX68" fmla="*/ 226394 w 1192544"/>
                    <a:gd name="connsiteY68" fmla="*/ 74242 h 1018310"/>
                    <a:gd name="connsiteX69" fmla="*/ 226697 w 1192544"/>
                    <a:gd name="connsiteY69" fmla="*/ 78627 h 1018310"/>
                    <a:gd name="connsiteX0" fmla="*/ 229763 w 1195610"/>
                    <a:gd name="connsiteY0" fmla="*/ 78627 h 1018310"/>
                    <a:gd name="connsiteX1" fmla="*/ 258338 w 1195610"/>
                    <a:gd name="connsiteY1" fmla="*/ 192927 h 1018310"/>
                    <a:gd name="connsiteX2" fmla="*/ 289295 w 1195610"/>
                    <a:gd name="connsiteY2" fmla="*/ 235790 h 1018310"/>
                    <a:gd name="connsiteX3" fmla="*/ 291675 w 1195610"/>
                    <a:gd name="connsiteY3" fmla="*/ 166734 h 1018310"/>
                    <a:gd name="connsiteX4" fmla="*/ 363113 w 1195610"/>
                    <a:gd name="connsiteY4" fmla="*/ 195308 h 1018310"/>
                    <a:gd name="connsiteX5" fmla="*/ 439313 w 1195610"/>
                    <a:gd name="connsiteY5" fmla="*/ 183402 h 1018310"/>
                    <a:gd name="connsiteX6" fmla="*/ 505989 w 1195610"/>
                    <a:gd name="connsiteY6" fmla="*/ 204833 h 1018310"/>
                    <a:gd name="connsiteX7" fmla="*/ 565518 w 1195610"/>
                    <a:gd name="connsiteY7" fmla="*/ 46 h 1018310"/>
                    <a:gd name="connsiteX8" fmla="*/ 536944 w 1195610"/>
                    <a:gd name="connsiteY8" fmla="*/ 223883 h 1018310"/>
                    <a:gd name="connsiteX9" fmla="*/ 586950 w 1195610"/>
                    <a:gd name="connsiteY9" fmla="*/ 183401 h 1018310"/>
                    <a:gd name="connsiteX10" fmla="*/ 577425 w 1195610"/>
                    <a:gd name="connsiteY10" fmla="*/ 245316 h 1018310"/>
                    <a:gd name="connsiteX11" fmla="*/ 629814 w 1195610"/>
                    <a:gd name="connsiteY11" fmla="*/ 269127 h 1018310"/>
                    <a:gd name="connsiteX12" fmla="*/ 698869 w 1195610"/>
                    <a:gd name="connsiteY12" fmla="*/ 202452 h 1018310"/>
                    <a:gd name="connsiteX13" fmla="*/ 665532 w 1195610"/>
                    <a:gd name="connsiteY13" fmla="*/ 283416 h 1018310"/>
                    <a:gd name="connsiteX14" fmla="*/ 706014 w 1195610"/>
                    <a:gd name="connsiteY14" fmla="*/ 276272 h 1018310"/>
                    <a:gd name="connsiteX15" fmla="*/ 706013 w 1195610"/>
                    <a:gd name="connsiteY15" fmla="*/ 321516 h 1018310"/>
                    <a:gd name="connsiteX16" fmla="*/ 746493 w 1195610"/>
                    <a:gd name="connsiteY16" fmla="*/ 323897 h 1018310"/>
                    <a:gd name="connsiteX17" fmla="*/ 796501 w 1195610"/>
                    <a:gd name="connsiteY17" fmla="*/ 359615 h 1018310"/>
                    <a:gd name="connsiteX18" fmla="*/ 796500 w 1195610"/>
                    <a:gd name="connsiteY18" fmla="*/ 409621 h 1018310"/>
                    <a:gd name="connsiteX19" fmla="*/ 806026 w 1195610"/>
                    <a:gd name="connsiteY19" fmla="*/ 495346 h 1018310"/>
                    <a:gd name="connsiteX20" fmla="*/ 860795 w 1195610"/>
                    <a:gd name="connsiteY20" fmla="*/ 504871 h 1018310"/>
                    <a:gd name="connsiteX21" fmla="*/ 822694 w 1195610"/>
                    <a:gd name="connsiteY21" fmla="*/ 545352 h 1018310"/>
                    <a:gd name="connsiteX22" fmla="*/ 870319 w 1195610"/>
                    <a:gd name="connsiteY22" fmla="*/ 588214 h 1018310"/>
                    <a:gd name="connsiteX23" fmla="*/ 844126 w 1195610"/>
                    <a:gd name="connsiteY23" fmla="*/ 619171 h 1018310"/>
                    <a:gd name="connsiteX24" fmla="*/ 851269 w 1195610"/>
                    <a:gd name="connsiteY24" fmla="*/ 659652 h 1018310"/>
                    <a:gd name="connsiteX25" fmla="*/ 796499 w 1195610"/>
                    <a:gd name="connsiteY25" fmla="*/ 695371 h 1018310"/>
                    <a:gd name="connsiteX26" fmla="*/ 915565 w 1195610"/>
                    <a:gd name="connsiteY26" fmla="*/ 740616 h 1018310"/>
                    <a:gd name="connsiteX27" fmla="*/ 1022722 w 1195610"/>
                    <a:gd name="connsiteY27" fmla="*/ 757284 h 1018310"/>
                    <a:gd name="connsiteX28" fmla="*/ 1187026 w 1195610"/>
                    <a:gd name="connsiteY28" fmla="*/ 812052 h 1018310"/>
                    <a:gd name="connsiteX29" fmla="*/ 796502 w 1195610"/>
                    <a:gd name="connsiteY29" fmla="*/ 731091 h 1018310"/>
                    <a:gd name="connsiteX30" fmla="*/ 794119 w 1195610"/>
                    <a:gd name="connsiteY30" fmla="*/ 804908 h 1018310"/>
                    <a:gd name="connsiteX31" fmla="*/ 763163 w 1195610"/>
                    <a:gd name="connsiteY31" fmla="*/ 819196 h 1018310"/>
                    <a:gd name="connsiteX32" fmla="*/ 729824 w 1195610"/>
                    <a:gd name="connsiteY32" fmla="*/ 862059 h 1018310"/>
                    <a:gd name="connsiteX33" fmla="*/ 682201 w 1195610"/>
                    <a:gd name="connsiteY33" fmla="*/ 890633 h 1018310"/>
                    <a:gd name="connsiteX34" fmla="*/ 756020 w 1195610"/>
                    <a:gd name="connsiteY34" fmla="*/ 983501 h 1018310"/>
                    <a:gd name="connsiteX35" fmla="*/ 689344 w 1195610"/>
                    <a:gd name="connsiteY35" fmla="*/ 931115 h 1018310"/>
                    <a:gd name="connsiteX36" fmla="*/ 639338 w 1195610"/>
                    <a:gd name="connsiteY36" fmla="*/ 926351 h 1018310"/>
                    <a:gd name="connsiteX37" fmla="*/ 601239 w 1195610"/>
                    <a:gd name="connsiteY37" fmla="*/ 933494 h 1018310"/>
                    <a:gd name="connsiteX38" fmla="*/ 579808 w 1195610"/>
                    <a:gd name="connsiteY38" fmla="*/ 954924 h 1018310"/>
                    <a:gd name="connsiteX39" fmla="*/ 591715 w 1195610"/>
                    <a:gd name="connsiteY39" fmla="*/ 1012077 h 1018310"/>
                    <a:gd name="connsiteX40" fmla="*/ 522657 w 1195610"/>
                    <a:gd name="connsiteY40" fmla="*/ 962069 h 1018310"/>
                    <a:gd name="connsiteX41" fmla="*/ 463127 w 1195610"/>
                    <a:gd name="connsiteY41" fmla="*/ 1002549 h 1018310"/>
                    <a:gd name="connsiteX42" fmla="*/ 422646 w 1195610"/>
                    <a:gd name="connsiteY42" fmla="*/ 964449 h 1018310"/>
                    <a:gd name="connsiteX43" fmla="*/ 394069 w 1195610"/>
                    <a:gd name="connsiteY43" fmla="*/ 1016840 h 1018310"/>
                    <a:gd name="connsiteX44" fmla="*/ 348827 w 1195610"/>
                    <a:gd name="connsiteY44" fmla="*/ 945398 h 1018310"/>
                    <a:gd name="connsiteX45" fmla="*/ 320251 w 1195610"/>
                    <a:gd name="connsiteY45" fmla="*/ 973977 h 1018310"/>
                    <a:gd name="connsiteX46" fmla="*/ 296440 w 1195610"/>
                    <a:gd name="connsiteY46" fmla="*/ 921587 h 1018310"/>
                    <a:gd name="connsiteX47" fmla="*/ 244050 w 1195610"/>
                    <a:gd name="connsiteY47" fmla="*/ 938259 h 1018310"/>
                    <a:gd name="connsiteX48" fmla="*/ 246433 w 1195610"/>
                    <a:gd name="connsiteY48" fmla="*/ 890630 h 1018310"/>
                    <a:gd name="connsiteX49" fmla="*/ 203569 w 1195610"/>
                    <a:gd name="connsiteY49" fmla="*/ 926352 h 1018310"/>
                    <a:gd name="connsiteX50" fmla="*/ 196426 w 1195610"/>
                    <a:gd name="connsiteY50" fmla="*/ 859677 h 1018310"/>
                    <a:gd name="connsiteX51" fmla="*/ 65458 w 1195610"/>
                    <a:gd name="connsiteY51" fmla="*/ 964449 h 1018310"/>
                    <a:gd name="connsiteX52" fmla="*/ 3546 w 1195610"/>
                    <a:gd name="connsiteY52" fmla="*/ 993024 h 1018310"/>
                    <a:gd name="connsiteX53" fmla="*/ 44027 w 1195610"/>
                    <a:gd name="connsiteY53" fmla="*/ 940637 h 1018310"/>
                    <a:gd name="connsiteX54" fmla="*/ 167852 w 1195610"/>
                    <a:gd name="connsiteY54" fmla="*/ 838243 h 1018310"/>
                    <a:gd name="connsiteX55" fmla="*/ 110702 w 1195610"/>
                    <a:gd name="connsiteY55" fmla="*/ 781093 h 1018310"/>
                    <a:gd name="connsiteX56" fmla="*/ 105938 w 1195610"/>
                    <a:gd name="connsiteY56" fmla="*/ 745377 h 1018310"/>
                    <a:gd name="connsiteX57" fmla="*/ 77363 w 1195610"/>
                    <a:gd name="connsiteY57" fmla="*/ 726327 h 1018310"/>
                    <a:gd name="connsiteX58" fmla="*/ 48788 w 1195610"/>
                    <a:gd name="connsiteY58" fmla="*/ 659652 h 1018310"/>
                    <a:gd name="connsiteX59" fmla="*/ 29738 w 1195610"/>
                    <a:gd name="connsiteY59" fmla="*/ 602502 h 1018310"/>
                    <a:gd name="connsiteX60" fmla="*/ 39263 w 1195610"/>
                    <a:gd name="connsiteY60" fmla="*/ 459627 h 1018310"/>
                    <a:gd name="connsiteX61" fmla="*/ 58313 w 1195610"/>
                    <a:gd name="connsiteY61" fmla="*/ 431052 h 1018310"/>
                    <a:gd name="connsiteX62" fmla="*/ 115463 w 1195610"/>
                    <a:gd name="connsiteY62" fmla="*/ 383427 h 1018310"/>
                    <a:gd name="connsiteX63" fmla="*/ 134513 w 1195610"/>
                    <a:gd name="connsiteY63" fmla="*/ 354852 h 1018310"/>
                    <a:gd name="connsiteX64" fmla="*/ 163088 w 1195610"/>
                    <a:gd name="connsiteY64" fmla="*/ 335802 h 1018310"/>
                    <a:gd name="connsiteX65" fmla="*/ 172613 w 1195610"/>
                    <a:gd name="connsiteY65" fmla="*/ 297702 h 1018310"/>
                    <a:gd name="connsiteX66" fmla="*/ 201188 w 1195610"/>
                    <a:gd name="connsiteY66" fmla="*/ 288177 h 1018310"/>
                    <a:gd name="connsiteX67" fmla="*/ 229763 w 1195610"/>
                    <a:gd name="connsiteY67" fmla="*/ 269127 h 1018310"/>
                    <a:gd name="connsiteX68" fmla="*/ 229460 w 1195610"/>
                    <a:gd name="connsiteY68" fmla="*/ 74242 h 1018310"/>
                    <a:gd name="connsiteX69" fmla="*/ 229763 w 1195610"/>
                    <a:gd name="connsiteY69" fmla="*/ 78627 h 1018310"/>
                    <a:gd name="connsiteX0" fmla="*/ 210819 w 1176666"/>
                    <a:gd name="connsiteY0" fmla="*/ 78627 h 1018310"/>
                    <a:gd name="connsiteX1" fmla="*/ 239394 w 1176666"/>
                    <a:gd name="connsiteY1" fmla="*/ 192927 h 1018310"/>
                    <a:gd name="connsiteX2" fmla="*/ 270351 w 1176666"/>
                    <a:gd name="connsiteY2" fmla="*/ 235790 h 1018310"/>
                    <a:gd name="connsiteX3" fmla="*/ 272731 w 1176666"/>
                    <a:gd name="connsiteY3" fmla="*/ 166734 h 1018310"/>
                    <a:gd name="connsiteX4" fmla="*/ 344169 w 1176666"/>
                    <a:gd name="connsiteY4" fmla="*/ 195308 h 1018310"/>
                    <a:gd name="connsiteX5" fmla="*/ 420369 w 1176666"/>
                    <a:gd name="connsiteY5" fmla="*/ 183402 h 1018310"/>
                    <a:gd name="connsiteX6" fmla="*/ 487045 w 1176666"/>
                    <a:gd name="connsiteY6" fmla="*/ 204833 h 1018310"/>
                    <a:gd name="connsiteX7" fmla="*/ 546574 w 1176666"/>
                    <a:gd name="connsiteY7" fmla="*/ 46 h 1018310"/>
                    <a:gd name="connsiteX8" fmla="*/ 518000 w 1176666"/>
                    <a:gd name="connsiteY8" fmla="*/ 223883 h 1018310"/>
                    <a:gd name="connsiteX9" fmla="*/ 568006 w 1176666"/>
                    <a:gd name="connsiteY9" fmla="*/ 183401 h 1018310"/>
                    <a:gd name="connsiteX10" fmla="*/ 558481 w 1176666"/>
                    <a:gd name="connsiteY10" fmla="*/ 245316 h 1018310"/>
                    <a:gd name="connsiteX11" fmla="*/ 610870 w 1176666"/>
                    <a:gd name="connsiteY11" fmla="*/ 269127 h 1018310"/>
                    <a:gd name="connsiteX12" fmla="*/ 679925 w 1176666"/>
                    <a:gd name="connsiteY12" fmla="*/ 202452 h 1018310"/>
                    <a:gd name="connsiteX13" fmla="*/ 646588 w 1176666"/>
                    <a:gd name="connsiteY13" fmla="*/ 283416 h 1018310"/>
                    <a:gd name="connsiteX14" fmla="*/ 687070 w 1176666"/>
                    <a:gd name="connsiteY14" fmla="*/ 276272 h 1018310"/>
                    <a:gd name="connsiteX15" fmla="*/ 687069 w 1176666"/>
                    <a:gd name="connsiteY15" fmla="*/ 321516 h 1018310"/>
                    <a:gd name="connsiteX16" fmla="*/ 727549 w 1176666"/>
                    <a:gd name="connsiteY16" fmla="*/ 323897 h 1018310"/>
                    <a:gd name="connsiteX17" fmla="*/ 777557 w 1176666"/>
                    <a:gd name="connsiteY17" fmla="*/ 359615 h 1018310"/>
                    <a:gd name="connsiteX18" fmla="*/ 777556 w 1176666"/>
                    <a:gd name="connsiteY18" fmla="*/ 409621 h 1018310"/>
                    <a:gd name="connsiteX19" fmla="*/ 787082 w 1176666"/>
                    <a:gd name="connsiteY19" fmla="*/ 495346 h 1018310"/>
                    <a:gd name="connsiteX20" fmla="*/ 841851 w 1176666"/>
                    <a:gd name="connsiteY20" fmla="*/ 504871 h 1018310"/>
                    <a:gd name="connsiteX21" fmla="*/ 803750 w 1176666"/>
                    <a:gd name="connsiteY21" fmla="*/ 545352 h 1018310"/>
                    <a:gd name="connsiteX22" fmla="*/ 851375 w 1176666"/>
                    <a:gd name="connsiteY22" fmla="*/ 588214 h 1018310"/>
                    <a:gd name="connsiteX23" fmla="*/ 825182 w 1176666"/>
                    <a:gd name="connsiteY23" fmla="*/ 619171 h 1018310"/>
                    <a:gd name="connsiteX24" fmla="*/ 832325 w 1176666"/>
                    <a:gd name="connsiteY24" fmla="*/ 659652 h 1018310"/>
                    <a:gd name="connsiteX25" fmla="*/ 777555 w 1176666"/>
                    <a:gd name="connsiteY25" fmla="*/ 695371 h 1018310"/>
                    <a:gd name="connsiteX26" fmla="*/ 896621 w 1176666"/>
                    <a:gd name="connsiteY26" fmla="*/ 740616 h 1018310"/>
                    <a:gd name="connsiteX27" fmla="*/ 1003778 w 1176666"/>
                    <a:gd name="connsiteY27" fmla="*/ 757284 h 1018310"/>
                    <a:gd name="connsiteX28" fmla="*/ 1168082 w 1176666"/>
                    <a:gd name="connsiteY28" fmla="*/ 812052 h 1018310"/>
                    <a:gd name="connsiteX29" fmla="*/ 777558 w 1176666"/>
                    <a:gd name="connsiteY29" fmla="*/ 731091 h 1018310"/>
                    <a:gd name="connsiteX30" fmla="*/ 775175 w 1176666"/>
                    <a:gd name="connsiteY30" fmla="*/ 804908 h 1018310"/>
                    <a:gd name="connsiteX31" fmla="*/ 744219 w 1176666"/>
                    <a:gd name="connsiteY31" fmla="*/ 819196 h 1018310"/>
                    <a:gd name="connsiteX32" fmla="*/ 710880 w 1176666"/>
                    <a:gd name="connsiteY32" fmla="*/ 862059 h 1018310"/>
                    <a:gd name="connsiteX33" fmla="*/ 663257 w 1176666"/>
                    <a:gd name="connsiteY33" fmla="*/ 890633 h 1018310"/>
                    <a:gd name="connsiteX34" fmla="*/ 737076 w 1176666"/>
                    <a:gd name="connsiteY34" fmla="*/ 983501 h 1018310"/>
                    <a:gd name="connsiteX35" fmla="*/ 670400 w 1176666"/>
                    <a:gd name="connsiteY35" fmla="*/ 931115 h 1018310"/>
                    <a:gd name="connsiteX36" fmla="*/ 620394 w 1176666"/>
                    <a:gd name="connsiteY36" fmla="*/ 926351 h 1018310"/>
                    <a:gd name="connsiteX37" fmla="*/ 582295 w 1176666"/>
                    <a:gd name="connsiteY37" fmla="*/ 933494 h 1018310"/>
                    <a:gd name="connsiteX38" fmla="*/ 560864 w 1176666"/>
                    <a:gd name="connsiteY38" fmla="*/ 954924 h 1018310"/>
                    <a:gd name="connsiteX39" fmla="*/ 572771 w 1176666"/>
                    <a:gd name="connsiteY39" fmla="*/ 1012077 h 1018310"/>
                    <a:gd name="connsiteX40" fmla="*/ 503713 w 1176666"/>
                    <a:gd name="connsiteY40" fmla="*/ 962069 h 1018310"/>
                    <a:gd name="connsiteX41" fmla="*/ 444183 w 1176666"/>
                    <a:gd name="connsiteY41" fmla="*/ 1002549 h 1018310"/>
                    <a:gd name="connsiteX42" fmla="*/ 403702 w 1176666"/>
                    <a:gd name="connsiteY42" fmla="*/ 964449 h 1018310"/>
                    <a:gd name="connsiteX43" fmla="*/ 375125 w 1176666"/>
                    <a:gd name="connsiteY43" fmla="*/ 1016840 h 1018310"/>
                    <a:gd name="connsiteX44" fmla="*/ 329883 w 1176666"/>
                    <a:gd name="connsiteY44" fmla="*/ 945398 h 1018310"/>
                    <a:gd name="connsiteX45" fmla="*/ 301307 w 1176666"/>
                    <a:gd name="connsiteY45" fmla="*/ 973977 h 1018310"/>
                    <a:gd name="connsiteX46" fmla="*/ 277496 w 1176666"/>
                    <a:gd name="connsiteY46" fmla="*/ 921587 h 1018310"/>
                    <a:gd name="connsiteX47" fmla="*/ 225106 w 1176666"/>
                    <a:gd name="connsiteY47" fmla="*/ 938259 h 1018310"/>
                    <a:gd name="connsiteX48" fmla="*/ 227489 w 1176666"/>
                    <a:gd name="connsiteY48" fmla="*/ 890630 h 1018310"/>
                    <a:gd name="connsiteX49" fmla="*/ 184625 w 1176666"/>
                    <a:gd name="connsiteY49" fmla="*/ 926352 h 1018310"/>
                    <a:gd name="connsiteX50" fmla="*/ 177482 w 1176666"/>
                    <a:gd name="connsiteY50" fmla="*/ 859677 h 1018310"/>
                    <a:gd name="connsiteX51" fmla="*/ 46514 w 1176666"/>
                    <a:gd name="connsiteY51" fmla="*/ 964449 h 1018310"/>
                    <a:gd name="connsiteX52" fmla="*/ 1271 w 1176666"/>
                    <a:gd name="connsiteY52" fmla="*/ 983499 h 1018310"/>
                    <a:gd name="connsiteX53" fmla="*/ 25083 w 1176666"/>
                    <a:gd name="connsiteY53" fmla="*/ 940637 h 1018310"/>
                    <a:gd name="connsiteX54" fmla="*/ 148908 w 1176666"/>
                    <a:gd name="connsiteY54" fmla="*/ 838243 h 1018310"/>
                    <a:gd name="connsiteX55" fmla="*/ 91758 w 1176666"/>
                    <a:gd name="connsiteY55" fmla="*/ 781093 h 1018310"/>
                    <a:gd name="connsiteX56" fmla="*/ 86994 w 1176666"/>
                    <a:gd name="connsiteY56" fmla="*/ 745377 h 1018310"/>
                    <a:gd name="connsiteX57" fmla="*/ 58419 w 1176666"/>
                    <a:gd name="connsiteY57" fmla="*/ 726327 h 1018310"/>
                    <a:gd name="connsiteX58" fmla="*/ 29844 w 1176666"/>
                    <a:gd name="connsiteY58" fmla="*/ 659652 h 1018310"/>
                    <a:gd name="connsiteX59" fmla="*/ 10794 w 1176666"/>
                    <a:gd name="connsiteY59" fmla="*/ 602502 h 1018310"/>
                    <a:gd name="connsiteX60" fmla="*/ 20319 w 1176666"/>
                    <a:gd name="connsiteY60" fmla="*/ 459627 h 1018310"/>
                    <a:gd name="connsiteX61" fmla="*/ 39369 w 1176666"/>
                    <a:gd name="connsiteY61" fmla="*/ 431052 h 1018310"/>
                    <a:gd name="connsiteX62" fmla="*/ 96519 w 1176666"/>
                    <a:gd name="connsiteY62" fmla="*/ 383427 h 1018310"/>
                    <a:gd name="connsiteX63" fmla="*/ 115569 w 1176666"/>
                    <a:gd name="connsiteY63" fmla="*/ 354852 h 1018310"/>
                    <a:gd name="connsiteX64" fmla="*/ 144144 w 1176666"/>
                    <a:gd name="connsiteY64" fmla="*/ 335802 h 1018310"/>
                    <a:gd name="connsiteX65" fmla="*/ 153669 w 1176666"/>
                    <a:gd name="connsiteY65" fmla="*/ 297702 h 1018310"/>
                    <a:gd name="connsiteX66" fmla="*/ 182244 w 1176666"/>
                    <a:gd name="connsiteY66" fmla="*/ 288177 h 1018310"/>
                    <a:gd name="connsiteX67" fmla="*/ 210819 w 1176666"/>
                    <a:gd name="connsiteY67" fmla="*/ 269127 h 1018310"/>
                    <a:gd name="connsiteX68" fmla="*/ 210516 w 1176666"/>
                    <a:gd name="connsiteY68" fmla="*/ 74242 h 1018310"/>
                    <a:gd name="connsiteX69" fmla="*/ 210819 w 1176666"/>
                    <a:gd name="connsiteY69" fmla="*/ 78627 h 1018310"/>
                    <a:gd name="connsiteX0" fmla="*/ 210819 w 1176666"/>
                    <a:gd name="connsiteY0" fmla="*/ 78627 h 1018310"/>
                    <a:gd name="connsiteX1" fmla="*/ 239394 w 1176666"/>
                    <a:gd name="connsiteY1" fmla="*/ 192927 h 1018310"/>
                    <a:gd name="connsiteX2" fmla="*/ 270351 w 1176666"/>
                    <a:gd name="connsiteY2" fmla="*/ 235790 h 1018310"/>
                    <a:gd name="connsiteX3" fmla="*/ 272731 w 1176666"/>
                    <a:gd name="connsiteY3" fmla="*/ 166734 h 1018310"/>
                    <a:gd name="connsiteX4" fmla="*/ 344169 w 1176666"/>
                    <a:gd name="connsiteY4" fmla="*/ 195308 h 1018310"/>
                    <a:gd name="connsiteX5" fmla="*/ 420369 w 1176666"/>
                    <a:gd name="connsiteY5" fmla="*/ 183402 h 1018310"/>
                    <a:gd name="connsiteX6" fmla="*/ 487045 w 1176666"/>
                    <a:gd name="connsiteY6" fmla="*/ 204833 h 1018310"/>
                    <a:gd name="connsiteX7" fmla="*/ 546574 w 1176666"/>
                    <a:gd name="connsiteY7" fmla="*/ 46 h 1018310"/>
                    <a:gd name="connsiteX8" fmla="*/ 518000 w 1176666"/>
                    <a:gd name="connsiteY8" fmla="*/ 223883 h 1018310"/>
                    <a:gd name="connsiteX9" fmla="*/ 568006 w 1176666"/>
                    <a:gd name="connsiteY9" fmla="*/ 183401 h 1018310"/>
                    <a:gd name="connsiteX10" fmla="*/ 558481 w 1176666"/>
                    <a:gd name="connsiteY10" fmla="*/ 245316 h 1018310"/>
                    <a:gd name="connsiteX11" fmla="*/ 610870 w 1176666"/>
                    <a:gd name="connsiteY11" fmla="*/ 269127 h 1018310"/>
                    <a:gd name="connsiteX12" fmla="*/ 679925 w 1176666"/>
                    <a:gd name="connsiteY12" fmla="*/ 202452 h 1018310"/>
                    <a:gd name="connsiteX13" fmla="*/ 646588 w 1176666"/>
                    <a:gd name="connsiteY13" fmla="*/ 283416 h 1018310"/>
                    <a:gd name="connsiteX14" fmla="*/ 687070 w 1176666"/>
                    <a:gd name="connsiteY14" fmla="*/ 276272 h 1018310"/>
                    <a:gd name="connsiteX15" fmla="*/ 687069 w 1176666"/>
                    <a:gd name="connsiteY15" fmla="*/ 321516 h 1018310"/>
                    <a:gd name="connsiteX16" fmla="*/ 727549 w 1176666"/>
                    <a:gd name="connsiteY16" fmla="*/ 323897 h 1018310"/>
                    <a:gd name="connsiteX17" fmla="*/ 777557 w 1176666"/>
                    <a:gd name="connsiteY17" fmla="*/ 359615 h 1018310"/>
                    <a:gd name="connsiteX18" fmla="*/ 777556 w 1176666"/>
                    <a:gd name="connsiteY18" fmla="*/ 409621 h 1018310"/>
                    <a:gd name="connsiteX19" fmla="*/ 787082 w 1176666"/>
                    <a:gd name="connsiteY19" fmla="*/ 495346 h 1018310"/>
                    <a:gd name="connsiteX20" fmla="*/ 841851 w 1176666"/>
                    <a:gd name="connsiteY20" fmla="*/ 504871 h 1018310"/>
                    <a:gd name="connsiteX21" fmla="*/ 803750 w 1176666"/>
                    <a:gd name="connsiteY21" fmla="*/ 545352 h 1018310"/>
                    <a:gd name="connsiteX22" fmla="*/ 851375 w 1176666"/>
                    <a:gd name="connsiteY22" fmla="*/ 588214 h 1018310"/>
                    <a:gd name="connsiteX23" fmla="*/ 825182 w 1176666"/>
                    <a:gd name="connsiteY23" fmla="*/ 619171 h 1018310"/>
                    <a:gd name="connsiteX24" fmla="*/ 832325 w 1176666"/>
                    <a:gd name="connsiteY24" fmla="*/ 659652 h 1018310"/>
                    <a:gd name="connsiteX25" fmla="*/ 777555 w 1176666"/>
                    <a:gd name="connsiteY25" fmla="*/ 695371 h 1018310"/>
                    <a:gd name="connsiteX26" fmla="*/ 896621 w 1176666"/>
                    <a:gd name="connsiteY26" fmla="*/ 740616 h 1018310"/>
                    <a:gd name="connsiteX27" fmla="*/ 1003778 w 1176666"/>
                    <a:gd name="connsiteY27" fmla="*/ 757284 h 1018310"/>
                    <a:gd name="connsiteX28" fmla="*/ 1168082 w 1176666"/>
                    <a:gd name="connsiteY28" fmla="*/ 812052 h 1018310"/>
                    <a:gd name="connsiteX29" fmla="*/ 777558 w 1176666"/>
                    <a:gd name="connsiteY29" fmla="*/ 731091 h 1018310"/>
                    <a:gd name="connsiteX30" fmla="*/ 775175 w 1176666"/>
                    <a:gd name="connsiteY30" fmla="*/ 804908 h 1018310"/>
                    <a:gd name="connsiteX31" fmla="*/ 744219 w 1176666"/>
                    <a:gd name="connsiteY31" fmla="*/ 819196 h 1018310"/>
                    <a:gd name="connsiteX32" fmla="*/ 710880 w 1176666"/>
                    <a:gd name="connsiteY32" fmla="*/ 862059 h 1018310"/>
                    <a:gd name="connsiteX33" fmla="*/ 663257 w 1176666"/>
                    <a:gd name="connsiteY33" fmla="*/ 890633 h 1018310"/>
                    <a:gd name="connsiteX34" fmla="*/ 737076 w 1176666"/>
                    <a:gd name="connsiteY34" fmla="*/ 983501 h 1018310"/>
                    <a:gd name="connsiteX35" fmla="*/ 670400 w 1176666"/>
                    <a:gd name="connsiteY35" fmla="*/ 931115 h 1018310"/>
                    <a:gd name="connsiteX36" fmla="*/ 620394 w 1176666"/>
                    <a:gd name="connsiteY36" fmla="*/ 926351 h 1018310"/>
                    <a:gd name="connsiteX37" fmla="*/ 582295 w 1176666"/>
                    <a:gd name="connsiteY37" fmla="*/ 933494 h 1018310"/>
                    <a:gd name="connsiteX38" fmla="*/ 560864 w 1176666"/>
                    <a:gd name="connsiteY38" fmla="*/ 954924 h 1018310"/>
                    <a:gd name="connsiteX39" fmla="*/ 572771 w 1176666"/>
                    <a:gd name="connsiteY39" fmla="*/ 1012077 h 1018310"/>
                    <a:gd name="connsiteX40" fmla="*/ 503713 w 1176666"/>
                    <a:gd name="connsiteY40" fmla="*/ 962069 h 1018310"/>
                    <a:gd name="connsiteX41" fmla="*/ 444183 w 1176666"/>
                    <a:gd name="connsiteY41" fmla="*/ 1002549 h 1018310"/>
                    <a:gd name="connsiteX42" fmla="*/ 403702 w 1176666"/>
                    <a:gd name="connsiteY42" fmla="*/ 964449 h 1018310"/>
                    <a:gd name="connsiteX43" fmla="*/ 375125 w 1176666"/>
                    <a:gd name="connsiteY43" fmla="*/ 1016840 h 1018310"/>
                    <a:gd name="connsiteX44" fmla="*/ 329883 w 1176666"/>
                    <a:gd name="connsiteY44" fmla="*/ 945398 h 1018310"/>
                    <a:gd name="connsiteX45" fmla="*/ 301307 w 1176666"/>
                    <a:gd name="connsiteY45" fmla="*/ 973977 h 1018310"/>
                    <a:gd name="connsiteX46" fmla="*/ 277496 w 1176666"/>
                    <a:gd name="connsiteY46" fmla="*/ 921587 h 1018310"/>
                    <a:gd name="connsiteX47" fmla="*/ 225106 w 1176666"/>
                    <a:gd name="connsiteY47" fmla="*/ 938259 h 1018310"/>
                    <a:gd name="connsiteX48" fmla="*/ 227489 w 1176666"/>
                    <a:gd name="connsiteY48" fmla="*/ 890630 h 1018310"/>
                    <a:gd name="connsiteX49" fmla="*/ 184625 w 1176666"/>
                    <a:gd name="connsiteY49" fmla="*/ 926352 h 1018310"/>
                    <a:gd name="connsiteX50" fmla="*/ 177482 w 1176666"/>
                    <a:gd name="connsiteY50" fmla="*/ 859677 h 1018310"/>
                    <a:gd name="connsiteX51" fmla="*/ 46514 w 1176666"/>
                    <a:gd name="connsiteY51" fmla="*/ 964449 h 1018310"/>
                    <a:gd name="connsiteX52" fmla="*/ 1271 w 1176666"/>
                    <a:gd name="connsiteY52" fmla="*/ 983499 h 1018310"/>
                    <a:gd name="connsiteX53" fmla="*/ 25083 w 1176666"/>
                    <a:gd name="connsiteY53" fmla="*/ 940637 h 1018310"/>
                    <a:gd name="connsiteX54" fmla="*/ 148908 w 1176666"/>
                    <a:gd name="connsiteY54" fmla="*/ 838243 h 1018310"/>
                    <a:gd name="connsiteX55" fmla="*/ 79852 w 1176666"/>
                    <a:gd name="connsiteY55" fmla="*/ 814431 h 1018310"/>
                    <a:gd name="connsiteX56" fmla="*/ 86994 w 1176666"/>
                    <a:gd name="connsiteY56" fmla="*/ 745377 h 1018310"/>
                    <a:gd name="connsiteX57" fmla="*/ 58419 w 1176666"/>
                    <a:gd name="connsiteY57" fmla="*/ 726327 h 1018310"/>
                    <a:gd name="connsiteX58" fmla="*/ 29844 w 1176666"/>
                    <a:gd name="connsiteY58" fmla="*/ 659652 h 1018310"/>
                    <a:gd name="connsiteX59" fmla="*/ 10794 w 1176666"/>
                    <a:gd name="connsiteY59" fmla="*/ 602502 h 1018310"/>
                    <a:gd name="connsiteX60" fmla="*/ 20319 w 1176666"/>
                    <a:gd name="connsiteY60" fmla="*/ 459627 h 1018310"/>
                    <a:gd name="connsiteX61" fmla="*/ 39369 w 1176666"/>
                    <a:gd name="connsiteY61" fmla="*/ 431052 h 1018310"/>
                    <a:gd name="connsiteX62" fmla="*/ 96519 w 1176666"/>
                    <a:gd name="connsiteY62" fmla="*/ 383427 h 1018310"/>
                    <a:gd name="connsiteX63" fmla="*/ 115569 w 1176666"/>
                    <a:gd name="connsiteY63" fmla="*/ 354852 h 1018310"/>
                    <a:gd name="connsiteX64" fmla="*/ 144144 w 1176666"/>
                    <a:gd name="connsiteY64" fmla="*/ 335802 h 1018310"/>
                    <a:gd name="connsiteX65" fmla="*/ 153669 w 1176666"/>
                    <a:gd name="connsiteY65" fmla="*/ 297702 h 1018310"/>
                    <a:gd name="connsiteX66" fmla="*/ 182244 w 1176666"/>
                    <a:gd name="connsiteY66" fmla="*/ 288177 h 1018310"/>
                    <a:gd name="connsiteX67" fmla="*/ 210819 w 1176666"/>
                    <a:gd name="connsiteY67" fmla="*/ 269127 h 1018310"/>
                    <a:gd name="connsiteX68" fmla="*/ 210516 w 1176666"/>
                    <a:gd name="connsiteY68" fmla="*/ 74242 h 1018310"/>
                    <a:gd name="connsiteX69" fmla="*/ 210819 w 1176666"/>
                    <a:gd name="connsiteY69" fmla="*/ 78627 h 1018310"/>
                    <a:gd name="connsiteX0" fmla="*/ 210819 w 1176666"/>
                    <a:gd name="connsiteY0" fmla="*/ 78627 h 1018310"/>
                    <a:gd name="connsiteX1" fmla="*/ 239394 w 1176666"/>
                    <a:gd name="connsiteY1" fmla="*/ 192927 h 1018310"/>
                    <a:gd name="connsiteX2" fmla="*/ 270351 w 1176666"/>
                    <a:gd name="connsiteY2" fmla="*/ 235790 h 1018310"/>
                    <a:gd name="connsiteX3" fmla="*/ 272731 w 1176666"/>
                    <a:gd name="connsiteY3" fmla="*/ 166734 h 1018310"/>
                    <a:gd name="connsiteX4" fmla="*/ 344169 w 1176666"/>
                    <a:gd name="connsiteY4" fmla="*/ 195308 h 1018310"/>
                    <a:gd name="connsiteX5" fmla="*/ 420369 w 1176666"/>
                    <a:gd name="connsiteY5" fmla="*/ 183402 h 1018310"/>
                    <a:gd name="connsiteX6" fmla="*/ 487045 w 1176666"/>
                    <a:gd name="connsiteY6" fmla="*/ 204833 h 1018310"/>
                    <a:gd name="connsiteX7" fmla="*/ 546574 w 1176666"/>
                    <a:gd name="connsiteY7" fmla="*/ 46 h 1018310"/>
                    <a:gd name="connsiteX8" fmla="*/ 518000 w 1176666"/>
                    <a:gd name="connsiteY8" fmla="*/ 223883 h 1018310"/>
                    <a:gd name="connsiteX9" fmla="*/ 568006 w 1176666"/>
                    <a:gd name="connsiteY9" fmla="*/ 183401 h 1018310"/>
                    <a:gd name="connsiteX10" fmla="*/ 558481 w 1176666"/>
                    <a:gd name="connsiteY10" fmla="*/ 245316 h 1018310"/>
                    <a:gd name="connsiteX11" fmla="*/ 610870 w 1176666"/>
                    <a:gd name="connsiteY11" fmla="*/ 269127 h 1018310"/>
                    <a:gd name="connsiteX12" fmla="*/ 679925 w 1176666"/>
                    <a:gd name="connsiteY12" fmla="*/ 202452 h 1018310"/>
                    <a:gd name="connsiteX13" fmla="*/ 646588 w 1176666"/>
                    <a:gd name="connsiteY13" fmla="*/ 283416 h 1018310"/>
                    <a:gd name="connsiteX14" fmla="*/ 687070 w 1176666"/>
                    <a:gd name="connsiteY14" fmla="*/ 276272 h 1018310"/>
                    <a:gd name="connsiteX15" fmla="*/ 687069 w 1176666"/>
                    <a:gd name="connsiteY15" fmla="*/ 321516 h 1018310"/>
                    <a:gd name="connsiteX16" fmla="*/ 727549 w 1176666"/>
                    <a:gd name="connsiteY16" fmla="*/ 323897 h 1018310"/>
                    <a:gd name="connsiteX17" fmla="*/ 777557 w 1176666"/>
                    <a:gd name="connsiteY17" fmla="*/ 359615 h 1018310"/>
                    <a:gd name="connsiteX18" fmla="*/ 777556 w 1176666"/>
                    <a:gd name="connsiteY18" fmla="*/ 409621 h 1018310"/>
                    <a:gd name="connsiteX19" fmla="*/ 787082 w 1176666"/>
                    <a:gd name="connsiteY19" fmla="*/ 495346 h 1018310"/>
                    <a:gd name="connsiteX20" fmla="*/ 841851 w 1176666"/>
                    <a:gd name="connsiteY20" fmla="*/ 504871 h 1018310"/>
                    <a:gd name="connsiteX21" fmla="*/ 803750 w 1176666"/>
                    <a:gd name="connsiteY21" fmla="*/ 545352 h 1018310"/>
                    <a:gd name="connsiteX22" fmla="*/ 851375 w 1176666"/>
                    <a:gd name="connsiteY22" fmla="*/ 588214 h 1018310"/>
                    <a:gd name="connsiteX23" fmla="*/ 825182 w 1176666"/>
                    <a:gd name="connsiteY23" fmla="*/ 619171 h 1018310"/>
                    <a:gd name="connsiteX24" fmla="*/ 832325 w 1176666"/>
                    <a:gd name="connsiteY24" fmla="*/ 659652 h 1018310"/>
                    <a:gd name="connsiteX25" fmla="*/ 777555 w 1176666"/>
                    <a:gd name="connsiteY25" fmla="*/ 695371 h 1018310"/>
                    <a:gd name="connsiteX26" fmla="*/ 896621 w 1176666"/>
                    <a:gd name="connsiteY26" fmla="*/ 740616 h 1018310"/>
                    <a:gd name="connsiteX27" fmla="*/ 1003778 w 1176666"/>
                    <a:gd name="connsiteY27" fmla="*/ 757284 h 1018310"/>
                    <a:gd name="connsiteX28" fmla="*/ 1168082 w 1176666"/>
                    <a:gd name="connsiteY28" fmla="*/ 812052 h 1018310"/>
                    <a:gd name="connsiteX29" fmla="*/ 777558 w 1176666"/>
                    <a:gd name="connsiteY29" fmla="*/ 731091 h 1018310"/>
                    <a:gd name="connsiteX30" fmla="*/ 775175 w 1176666"/>
                    <a:gd name="connsiteY30" fmla="*/ 804908 h 1018310"/>
                    <a:gd name="connsiteX31" fmla="*/ 744219 w 1176666"/>
                    <a:gd name="connsiteY31" fmla="*/ 819196 h 1018310"/>
                    <a:gd name="connsiteX32" fmla="*/ 710880 w 1176666"/>
                    <a:gd name="connsiteY32" fmla="*/ 862059 h 1018310"/>
                    <a:gd name="connsiteX33" fmla="*/ 663257 w 1176666"/>
                    <a:gd name="connsiteY33" fmla="*/ 890633 h 1018310"/>
                    <a:gd name="connsiteX34" fmla="*/ 737076 w 1176666"/>
                    <a:gd name="connsiteY34" fmla="*/ 983501 h 1018310"/>
                    <a:gd name="connsiteX35" fmla="*/ 670400 w 1176666"/>
                    <a:gd name="connsiteY35" fmla="*/ 931115 h 1018310"/>
                    <a:gd name="connsiteX36" fmla="*/ 620394 w 1176666"/>
                    <a:gd name="connsiteY36" fmla="*/ 926351 h 1018310"/>
                    <a:gd name="connsiteX37" fmla="*/ 582295 w 1176666"/>
                    <a:gd name="connsiteY37" fmla="*/ 933494 h 1018310"/>
                    <a:gd name="connsiteX38" fmla="*/ 560864 w 1176666"/>
                    <a:gd name="connsiteY38" fmla="*/ 954924 h 1018310"/>
                    <a:gd name="connsiteX39" fmla="*/ 572771 w 1176666"/>
                    <a:gd name="connsiteY39" fmla="*/ 1012077 h 1018310"/>
                    <a:gd name="connsiteX40" fmla="*/ 503713 w 1176666"/>
                    <a:gd name="connsiteY40" fmla="*/ 962069 h 1018310"/>
                    <a:gd name="connsiteX41" fmla="*/ 444183 w 1176666"/>
                    <a:gd name="connsiteY41" fmla="*/ 1002549 h 1018310"/>
                    <a:gd name="connsiteX42" fmla="*/ 403702 w 1176666"/>
                    <a:gd name="connsiteY42" fmla="*/ 964449 h 1018310"/>
                    <a:gd name="connsiteX43" fmla="*/ 375125 w 1176666"/>
                    <a:gd name="connsiteY43" fmla="*/ 1016840 h 1018310"/>
                    <a:gd name="connsiteX44" fmla="*/ 329883 w 1176666"/>
                    <a:gd name="connsiteY44" fmla="*/ 945398 h 1018310"/>
                    <a:gd name="connsiteX45" fmla="*/ 301307 w 1176666"/>
                    <a:gd name="connsiteY45" fmla="*/ 973977 h 1018310"/>
                    <a:gd name="connsiteX46" fmla="*/ 277496 w 1176666"/>
                    <a:gd name="connsiteY46" fmla="*/ 921587 h 1018310"/>
                    <a:gd name="connsiteX47" fmla="*/ 225106 w 1176666"/>
                    <a:gd name="connsiteY47" fmla="*/ 938259 h 1018310"/>
                    <a:gd name="connsiteX48" fmla="*/ 227489 w 1176666"/>
                    <a:gd name="connsiteY48" fmla="*/ 890630 h 1018310"/>
                    <a:gd name="connsiteX49" fmla="*/ 184625 w 1176666"/>
                    <a:gd name="connsiteY49" fmla="*/ 926352 h 1018310"/>
                    <a:gd name="connsiteX50" fmla="*/ 177482 w 1176666"/>
                    <a:gd name="connsiteY50" fmla="*/ 859677 h 1018310"/>
                    <a:gd name="connsiteX51" fmla="*/ 46514 w 1176666"/>
                    <a:gd name="connsiteY51" fmla="*/ 964449 h 1018310"/>
                    <a:gd name="connsiteX52" fmla="*/ 1271 w 1176666"/>
                    <a:gd name="connsiteY52" fmla="*/ 983499 h 1018310"/>
                    <a:gd name="connsiteX53" fmla="*/ 25083 w 1176666"/>
                    <a:gd name="connsiteY53" fmla="*/ 940637 h 1018310"/>
                    <a:gd name="connsiteX54" fmla="*/ 148908 w 1176666"/>
                    <a:gd name="connsiteY54" fmla="*/ 838243 h 1018310"/>
                    <a:gd name="connsiteX55" fmla="*/ 79852 w 1176666"/>
                    <a:gd name="connsiteY55" fmla="*/ 814431 h 1018310"/>
                    <a:gd name="connsiteX56" fmla="*/ 113188 w 1176666"/>
                    <a:gd name="connsiteY56" fmla="*/ 778714 h 1018310"/>
                    <a:gd name="connsiteX57" fmla="*/ 58419 w 1176666"/>
                    <a:gd name="connsiteY57" fmla="*/ 726327 h 1018310"/>
                    <a:gd name="connsiteX58" fmla="*/ 29844 w 1176666"/>
                    <a:gd name="connsiteY58" fmla="*/ 659652 h 1018310"/>
                    <a:gd name="connsiteX59" fmla="*/ 10794 w 1176666"/>
                    <a:gd name="connsiteY59" fmla="*/ 602502 h 1018310"/>
                    <a:gd name="connsiteX60" fmla="*/ 20319 w 1176666"/>
                    <a:gd name="connsiteY60" fmla="*/ 459627 h 1018310"/>
                    <a:gd name="connsiteX61" fmla="*/ 39369 w 1176666"/>
                    <a:gd name="connsiteY61" fmla="*/ 431052 h 1018310"/>
                    <a:gd name="connsiteX62" fmla="*/ 96519 w 1176666"/>
                    <a:gd name="connsiteY62" fmla="*/ 383427 h 1018310"/>
                    <a:gd name="connsiteX63" fmla="*/ 115569 w 1176666"/>
                    <a:gd name="connsiteY63" fmla="*/ 354852 h 1018310"/>
                    <a:gd name="connsiteX64" fmla="*/ 144144 w 1176666"/>
                    <a:gd name="connsiteY64" fmla="*/ 335802 h 1018310"/>
                    <a:gd name="connsiteX65" fmla="*/ 153669 w 1176666"/>
                    <a:gd name="connsiteY65" fmla="*/ 297702 h 1018310"/>
                    <a:gd name="connsiteX66" fmla="*/ 182244 w 1176666"/>
                    <a:gd name="connsiteY66" fmla="*/ 288177 h 1018310"/>
                    <a:gd name="connsiteX67" fmla="*/ 210819 w 1176666"/>
                    <a:gd name="connsiteY67" fmla="*/ 269127 h 1018310"/>
                    <a:gd name="connsiteX68" fmla="*/ 210516 w 1176666"/>
                    <a:gd name="connsiteY68" fmla="*/ 74242 h 1018310"/>
                    <a:gd name="connsiteX69" fmla="*/ 210819 w 1176666"/>
                    <a:gd name="connsiteY69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7782 w 1197467"/>
                    <a:gd name="connsiteY57" fmla="*/ 759664 h 1018310"/>
                    <a:gd name="connsiteX58" fmla="*/ 50645 w 1197467"/>
                    <a:gd name="connsiteY58" fmla="*/ 659652 h 1018310"/>
                    <a:gd name="connsiteX59" fmla="*/ 31595 w 1197467"/>
                    <a:gd name="connsiteY59" fmla="*/ 602502 h 1018310"/>
                    <a:gd name="connsiteX60" fmla="*/ 41120 w 1197467"/>
                    <a:gd name="connsiteY60" fmla="*/ 459627 h 1018310"/>
                    <a:gd name="connsiteX61" fmla="*/ 60170 w 1197467"/>
                    <a:gd name="connsiteY61" fmla="*/ 431052 h 1018310"/>
                    <a:gd name="connsiteX62" fmla="*/ 117320 w 1197467"/>
                    <a:gd name="connsiteY62" fmla="*/ 383427 h 1018310"/>
                    <a:gd name="connsiteX63" fmla="*/ 136370 w 1197467"/>
                    <a:gd name="connsiteY63" fmla="*/ 354852 h 1018310"/>
                    <a:gd name="connsiteX64" fmla="*/ 164945 w 1197467"/>
                    <a:gd name="connsiteY64" fmla="*/ 335802 h 1018310"/>
                    <a:gd name="connsiteX65" fmla="*/ 174470 w 1197467"/>
                    <a:gd name="connsiteY65" fmla="*/ 297702 h 1018310"/>
                    <a:gd name="connsiteX66" fmla="*/ 203045 w 1197467"/>
                    <a:gd name="connsiteY66" fmla="*/ 288177 h 1018310"/>
                    <a:gd name="connsiteX67" fmla="*/ 231620 w 1197467"/>
                    <a:gd name="connsiteY67" fmla="*/ 269127 h 1018310"/>
                    <a:gd name="connsiteX68" fmla="*/ 231317 w 1197467"/>
                    <a:gd name="connsiteY68" fmla="*/ 74242 h 1018310"/>
                    <a:gd name="connsiteX69" fmla="*/ 231620 w 1197467"/>
                    <a:gd name="connsiteY69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69698 w 1197467"/>
                    <a:gd name="connsiteY57" fmla="*/ 764424 h 1018310"/>
                    <a:gd name="connsiteX58" fmla="*/ 7782 w 1197467"/>
                    <a:gd name="connsiteY58" fmla="*/ 759664 h 1018310"/>
                    <a:gd name="connsiteX59" fmla="*/ 50645 w 1197467"/>
                    <a:gd name="connsiteY59" fmla="*/ 659652 h 1018310"/>
                    <a:gd name="connsiteX60" fmla="*/ 31595 w 1197467"/>
                    <a:gd name="connsiteY60" fmla="*/ 602502 h 1018310"/>
                    <a:gd name="connsiteX61" fmla="*/ 41120 w 1197467"/>
                    <a:gd name="connsiteY61" fmla="*/ 459627 h 1018310"/>
                    <a:gd name="connsiteX62" fmla="*/ 60170 w 1197467"/>
                    <a:gd name="connsiteY62" fmla="*/ 431052 h 1018310"/>
                    <a:gd name="connsiteX63" fmla="*/ 117320 w 1197467"/>
                    <a:gd name="connsiteY63" fmla="*/ 383427 h 1018310"/>
                    <a:gd name="connsiteX64" fmla="*/ 136370 w 1197467"/>
                    <a:gd name="connsiteY64" fmla="*/ 354852 h 1018310"/>
                    <a:gd name="connsiteX65" fmla="*/ 164945 w 1197467"/>
                    <a:gd name="connsiteY65" fmla="*/ 335802 h 1018310"/>
                    <a:gd name="connsiteX66" fmla="*/ 174470 w 1197467"/>
                    <a:gd name="connsiteY66" fmla="*/ 297702 h 1018310"/>
                    <a:gd name="connsiteX67" fmla="*/ 203045 w 1197467"/>
                    <a:gd name="connsiteY67" fmla="*/ 288177 h 1018310"/>
                    <a:gd name="connsiteX68" fmla="*/ 231620 w 1197467"/>
                    <a:gd name="connsiteY68" fmla="*/ 269127 h 1018310"/>
                    <a:gd name="connsiteX69" fmla="*/ 231317 w 1197467"/>
                    <a:gd name="connsiteY69" fmla="*/ 74242 h 1018310"/>
                    <a:gd name="connsiteX70" fmla="*/ 231620 w 1197467"/>
                    <a:gd name="connsiteY70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98273 w 1197467"/>
                    <a:gd name="connsiteY57" fmla="*/ 733467 h 1018310"/>
                    <a:gd name="connsiteX58" fmla="*/ 7782 w 1197467"/>
                    <a:gd name="connsiteY58" fmla="*/ 759664 h 1018310"/>
                    <a:gd name="connsiteX59" fmla="*/ 50645 w 1197467"/>
                    <a:gd name="connsiteY59" fmla="*/ 659652 h 1018310"/>
                    <a:gd name="connsiteX60" fmla="*/ 31595 w 1197467"/>
                    <a:gd name="connsiteY60" fmla="*/ 602502 h 1018310"/>
                    <a:gd name="connsiteX61" fmla="*/ 41120 w 1197467"/>
                    <a:gd name="connsiteY61" fmla="*/ 459627 h 1018310"/>
                    <a:gd name="connsiteX62" fmla="*/ 60170 w 1197467"/>
                    <a:gd name="connsiteY62" fmla="*/ 431052 h 1018310"/>
                    <a:gd name="connsiteX63" fmla="*/ 117320 w 1197467"/>
                    <a:gd name="connsiteY63" fmla="*/ 383427 h 1018310"/>
                    <a:gd name="connsiteX64" fmla="*/ 136370 w 1197467"/>
                    <a:gd name="connsiteY64" fmla="*/ 354852 h 1018310"/>
                    <a:gd name="connsiteX65" fmla="*/ 164945 w 1197467"/>
                    <a:gd name="connsiteY65" fmla="*/ 335802 h 1018310"/>
                    <a:gd name="connsiteX66" fmla="*/ 174470 w 1197467"/>
                    <a:gd name="connsiteY66" fmla="*/ 297702 h 1018310"/>
                    <a:gd name="connsiteX67" fmla="*/ 203045 w 1197467"/>
                    <a:gd name="connsiteY67" fmla="*/ 288177 h 1018310"/>
                    <a:gd name="connsiteX68" fmla="*/ 231620 w 1197467"/>
                    <a:gd name="connsiteY68" fmla="*/ 269127 h 1018310"/>
                    <a:gd name="connsiteX69" fmla="*/ 231317 w 1197467"/>
                    <a:gd name="connsiteY69" fmla="*/ 74242 h 1018310"/>
                    <a:gd name="connsiteX70" fmla="*/ 231620 w 1197467"/>
                    <a:gd name="connsiteY70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98273 w 1197467"/>
                    <a:gd name="connsiteY57" fmla="*/ 733467 h 1018310"/>
                    <a:gd name="connsiteX58" fmla="*/ 7782 w 1197467"/>
                    <a:gd name="connsiteY58" fmla="*/ 759664 h 1018310"/>
                    <a:gd name="connsiteX59" fmla="*/ 50645 w 1197467"/>
                    <a:gd name="connsiteY59" fmla="*/ 659652 h 1018310"/>
                    <a:gd name="connsiteX60" fmla="*/ 31595 w 1197467"/>
                    <a:gd name="connsiteY60" fmla="*/ 602502 h 1018310"/>
                    <a:gd name="connsiteX61" fmla="*/ 41120 w 1197467"/>
                    <a:gd name="connsiteY61" fmla="*/ 459627 h 1018310"/>
                    <a:gd name="connsiteX62" fmla="*/ 60170 w 1197467"/>
                    <a:gd name="connsiteY62" fmla="*/ 431052 h 1018310"/>
                    <a:gd name="connsiteX63" fmla="*/ 117320 w 1197467"/>
                    <a:gd name="connsiteY63" fmla="*/ 383427 h 1018310"/>
                    <a:gd name="connsiteX64" fmla="*/ 136370 w 1197467"/>
                    <a:gd name="connsiteY64" fmla="*/ 354852 h 1018310"/>
                    <a:gd name="connsiteX65" fmla="*/ 164945 w 1197467"/>
                    <a:gd name="connsiteY65" fmla="*/ 335802 h 1018310"/>
                    <a:gd name="connsiteX66" fmla="*/ 174470 w 1197467"/>
                    <a:gd name="connsiteY66" fmla="*/ 297702 h 1018310"/>
                    <a:gd name="connsiteX67" fmla="*/ 203045 w 1197467"/>
                    <a:gd name="connsiteY67" fmla="*/ 288177 h 1018310"/>
                    <a:gd name="connsiteX68" fmla="*/ 231620 w 1197467"/>
                    <a:gd name="connsiteY68" fmla="*/ 269127 h 1018310"/>
                    <a:gd name="connsiteX69" fmla="*/ 231317 w 1197467"/>
                    <a:gd name="connsiteY69" fmla="*/ 74242 h 1018310"/>
                    <a:gd name="connsiteX70" fmla="*/ 231620 w 1197467"/>
                    <a:gd name="connsiteY70" fmla="*/ 78627 h 1018310"/>
                    <a:gd name="connsiteX0" fmla="*/ 228862 w 1194709"/>
                    <a:gd name="connsiteY0" fmla="*/ 78627 h 1018310"/>
                    <a:gd name="connsiteX1" fmla="*/ 257437 w 1194709"/>
                    <a:gd name="connsiteY1" fmla="*/ 192927 h 1018310"/>
                    <a:gd name="connsiteX2" fmla="*/ 288394 w 1194709"/>
                    <a:gd name="connsiteY2" fmla="*/ 235790 h 1018310"/>
                    <a:gd name="connsiteX3" fmla="*/ 290774 w 1194709"/>
                    <a:gd name="connsiteY3" fmla="*/ 166734 h 1018310"/>
                    <a:gd name="connsiteX4" fmla="*/ 362212 w 1194709"/>
                    <a:gd name="connsiteY4" fmla="*/ 195308 h 1018310"/>
                    <a:gd name="connsiteX5" fmla="*/ 438412 w 1194709"/>
                    <a:gd name="connsiteY5" fmla="*/ 183402 h 1018310"/>
                    <a:gd name="connsiteX6" fmla="*/ 505088 w 1194709"/>
                    <a:gd name="connsiteY6" fmla="*/ 204833 h 1018310"/>
                    <a:gd name="connsiteX7" fmla="*/ 564617 w 1194709"/>
                    <a:gd name="connsiteY7" fmla="*/ 46 h 1018310"/>
                    <a:gd name="connsiteX8" fmla="*/ 536043 w 1194709"/>
                    <a:gd name="connsiteY8" fmla="*/ 223883 h 1018310"/>
                    <a:gd name="connsiteX9" fmla="*/ 586049 w 1194709"/>
                    <a:gd name="connsiteY9" fmla="*/ 183401 h 1018310"/>
                    <a:gd name="connsiteX10" fmla="*/ 576524 w 1194709"/>
                    <a:gd name="connsiteY10" fmla="*/ 245316 h 1018310"/>
                    <a:gd name="connsiteX11" fmla="*/ 628913 w 1194709"/>
                    <a:gd name="connsiteY11" fmla="*/ 269127 h 1018310"/>
                    <a:gd name="connsiteX12" fmla="*/ 697968 w 1194709"/>
                    <a:gd name="connsiteY12" fmla="*/ 202452 h 1018310"/>
                    <a:gd name="connsiteX13" fmla="*/ 664631 w 1194709"/>
                    <a:gd name="connsiteY13" fmla="*/ 283416 h 1018310"/>
                    <a:gd name="connsiteX14" fmla="*/ 705113 w 1194709"/>
                    <a:gd name="connsiteY14" fmla="*/ 276272 h 1018310"/>
                    <a:gd name="connsiteX15" fmla="*/ 705112 w 1194709"/>
                    <a:gd name="connsiteY15" fmla="*/ 321516 h 1018310"/>
                    <a:gd name="connsiteX16" fmla="*/ 745592 w 1194709"/>
                    <a:gd name="connsiteY16" fmla="*/ 323897 h 1018310"/>
                    <a:gd name="connsiteX17" fmla="*/ 795600 w 1194709"/>
                    <a:gd name="connsiteY17" fmla="*/ 359615 h 1018310"/>
                    <a:gd name="connsiteX18" fmla="*/ 795599 w 1194709"/>
                    <a:gd name="connsiteY18" fmla="*/ 409621 h 1018310"/>
                    <a:gd name="connsiteX19" fmla="*/ 805125 w 1194709"/>
                    <a:gd name="connsiteY19" fmla="*/ 495346 h 1018310"/>
                    <a:gd name="connsiteX20" fmla="*/ 859894 w 1194709"/>
                    <a:gd name="connsiteY20" fmla="*/ 504871 h 1018310"/>
                    <a:gd name="connsiteX21" fmla="*/ 821793 w 1194709"/>
                    <a:gd name="connsiteY21" fmla="*/ 545352 h 1018310"/>
                    <a:gd name="connsiteX22" fmla="*/ 869418 w 1194709"/>
                    <a:gd name="connsiteY22" fmla="*/ 588214 h 1018310"/>
                    <a:gd name="connsiteX23" fmla="*/ 843225 w 1194709"/>
                    <a:gd name="connsiteY23" fmla="*/ 619171 h 1018310"/>
                    <a:gd name="connsiteX24" fmla="*/ 850368 w 1194709"/>
                    <a:gd name="connsiteY24" fmla="*/ 659652 h 1018310"/>
                    <a:gd name="connsiteX25" fmla="*/ 795598 w 1194709"/>
                    <a:gd name="connsiteY25" fmla="*/ 695371 h 1018310"/>
                    <a:gd name="connsiteX26" fmla="*/ 914664 w 1194709"/>
                    <a:gd name="connsiteY26" fmla="*/ 740616 h 1018310"/>
                    <a:gd name="connsiteX27" fmla="*/ 1021821 w 1194709"/>
                    <a:gd name="connsiteY27" fmla="*/ 757284 h 1018310"/>
                    <a:gd name="connsiteX28" fmla="*/ 1186125 w 1194709"/>
                    <a:gd name="connsiteY28" fmla="*/ 812052 h 1018310"/>
                    <a:gd name="connsiteX29" fmla="*/ 795601 w 1194709"/>
                    <a:gd name="connsiteY29" fmla="*/ 731091 h 1018310"/>
                    <a:gd name="connsiteX30" fmla="*/ 793218 w 1194709"/>
                    <a:gd name="connsiteY30" fmla="*/ 804908 h 1018310"/>
                    <a:gd name="connsiteX31" fmla="*/ 762262 w 1194709"/>
                    <a:gd name="connsiteY31" fmla="*/ 819196 h 1018310"/>
                    <a:gd name="connsiteX32" fmla="*/ 728923 w 1194709"/>
                    <a:gd name="connsiteY32" fmla="*/ 862059 h 1018310"/>
                    <a:gd name="connsiteX33" fmla="*/ 681300 w 1194709"/>
                    <a:gd name="connsiteY33" fmla="*/ 890633 h 1018310"/>
                    <a:gd name="connsiteX34" fmla="*/ 755119 w 1194709"/>
                    <a:gd name="connsiteY34" fmla="*/ 983501 h 1018310"/>
                    <a:gd name="connsiteX35" fmla="*/ 688443 w 1194709"/>
                    <a:gd name="connsiteY35" fmla="*/ 931115 h 1018310"/>
                    <a:gd name="connsiteX36" fmla="*/ 638437 w 1194709"/>
                    <a:gd name="connsiteY36" fmla="*/ 926351 h 1018310"/>
                    <a:gd name="connsiteX37" fmla="*/ 600338 w 1194709"/>
                    <a:gd name="connsiteY37" fmla="*/ 933494 h 1018310"/>
                    <a:gd name="connsiteX38" fmla="*/ 578907 w 1194709"/>
                    <a:gd name="connsiteY38" fmla="*/ 954924 h 1018310"/>
                    <a:gd name="connsiteX39" fmla="*/ 590814 w 1194709"/>
                    <a:gd name="connsiteY39" fmla="*/ 1012077 h 1018310"/>
                    <a:gd name="connsiteX40" fmla="*/ 521756 w 1194709"/>
                    <a:gd name="connsiteY40" fmla="*/ 962069 h 1018310"/>
                    <a:gd name="connsiteX41" fmla="*/ 462226 w 1194709"/>
                    <a:gd name="connsiteY41" fmla="*/ 1002549 h 1018310"/>
                    <a:gd name="connsiteX42" fmla="*/ 421745 w 1194709"/>
                    <a:gd name="connsiteY42" fmla="*/ 964449 h 1018310"/>
                    <a:gd name="connsiteX43" fmla="*/ 393168 w 1194709"/>
                    <a:gd name="connsiteY43" fmla="*/ 1016840 h 1018310"/>
                    <a:gd name="connsiteX44" fmla="*/ 347926 w 1194709"/>
                    <a:gd name="connsiteY44" fmla="*/ 945398 h 1018310"/>
                    <a:gd name="connsiteX45" fmla="*/ 319350 w 1194709"/>
                    <a:gd name="connsiteY45" fmla="*/ 973977 h 1018310"/>
                    <a:gd name="connsiteX46" fmla="*/ 295539 w 1194709"/>
                    <a:gd name="connsiteY46" fmla="*/ 921587 h 1018310"/>
                    <a:gd name="connsiteX47" fmla="*/ 243149 w 1194709"/>
                    <a:gd name="connsiteY47" fmla="*/ 938259 h 1018310"/>
                    <a:gd name="connsiteX48" fmla="*/ 245532 w 1194709"/>
                    <a:gd name="connsiteY48" fmla="*/ 890630 h 1018310"/>
                    <a:gd name="connsiteX49" fmla="*/ 202668 w 1194709"/>
                    <a:gd name="connsiteY49" fmla="*/ 926352 h 1018310"/>
                    <a:gd name="connsiteX50" fmla="*/ 195525 w 1194709"/>
                    <a:gd name="connsiteY50" fmla="*/ 859677 h 1018310"/>
                    <a:gd name="connsiteX51" fmla="*/ 64557 w 1194709"/>
                    <a:gd name="connsiteY51" fmla="*/ 964449 h 1018310"/>
                    <a:gd name="connsiteX52" fmla="*/ 19314 w 1194709"/>
                    <a:gd name="connsiteY52" fmla="*/ 983499 h 1018310"/>
                    <a:gd name="connsiteX53" fmla="*/ 43126 w 1194709"/>
                    <a:gd name="connsiteY53" fmla="*/ 940637 h 1018310"/>
                    <a:gd name="connsiteX54" fmla="*/ 166951 w 1194709"/>
                    <a:gd name="connsiteY54" fmla="*/ 838243 h 1018310"/>
                    <a:gd name="connsiteX55" fmla="*/ 97895 w 1194709"/>
                    <a:gd name="connsiteY55" fmla="*/ 814431 h 1018310"/>
                    <a:gd name="connsiteX56" fmla="*/ 131231 w 1194709"/>
                    <a:gd name="connsiteY56" fmla="*/ 778714 h 1018310"/>
                    <a:gd name="connsiteX57" fmla="*/ 95515 w 1194709"/>
                    <a:gd name="connsiteY57" fmla="*/ 733467 h 1018310"/>
                    <a:gd name="connsiteX58" fmla="*/ 5024 w 1194709"/>
                    <a:gd name="connsiteY58" fmla="*/ 759664 h 1018310"/>
                    <a:gd name="connsiteX59" fmla="*/ 97894 w 1194709"/>
                    <a:gd name="connsiteY59" fmla="*/ 704896 h 1018310"/>
                    <a:gd name="connsiteX60" fmla="*/ 28837 w 1194709"/>
                    <a:gd name="connsiteY60" fmla="*/ 602502 h 1018310"/>
                    <a:gd name="connsiteX61" fmla="*/ 38362 w 1194709"/>
                    <a:gd name="connsiteY61" fmla="*/ 459627 h 1018310"/>
                    <a:gd name="connsiteX62" fmla="*/ 57412 w 1194709"/>
                    <a:gd name="connsiteY62" fmla="*/ 431052 h 1018310"/>
                    <a:gd name="connsiteX63" fmla="*/ 114562 w 1194709"/>
                    <a:gd name="connsiteY63" fmla="*/ 383427 h 1018310"/>
                    <a:gd name="connsiteX64" fmla="*/ 133612 w 1194709"/>
                    <a:gd name="connsiteY64" fmla="*/ 354852 h 1018310"/>
                    <a:gd name="connsiteX65" fmla="*/ 162187 w 1194709"/>
                    <a:gd name="connsiteY65" fmla="*/ 335802 h 1018310"/>
                    <a:gd name="connsiteX66" fmla="*/ 171712 w 1194709"/>
                    <a:gd name="connsiteY66" fmla="*/ 297702 h 1018310"/>
                    <a:gd name="connsiteX67" fmla="*/ 200287 w 1194709"/>
                    <a:gd name="connsiteY67" fmla="*/ 288177 h 1018310"/>
                    <a:gd name="connsiteX68" fmla="*/ 228862 w 1194709"/>
                    <a:gd name="connsiteY68" fmla="*/ 269127 h 1018310"/>
                    <a:gd name="connsiteX69" fmla="*/ 228559 w 1194709"/>
                    <a:gd name="connsiteY69" fmla="*/ 74242 h 1018310"/>
                    <a:gd name="connsiteX70" fmla="*/ 228862 w 1194709"/>
                    <a:gd name="connsiteY70" fmla="*/ 78627 h 1018310"/>
                    <a:gd name="connsiteX0" fmla="*/ 228862 w 1194709"/>
                    <a:gd name="connsiteY0" fmla="*/ 78627 h 1018310"/>
                    <a:gd name="connsiteX1" fmla="*/ 257437 w 1194709"/>
                    <a:gd name="connsiteY1" fmla="*/ 192927 h 1018310"/>
                    <a:gd name="connsiteX2" fmla="*/ 288394 w 1194709"/>
                    <a:gd name="connsiteY2" fmla="*/ 235790 h 1018310"/>
                    <a:gd name="connsiteX3" fmla="*/ 290774 w 1194709"/>
                    <a:gd name="connsiteY3" fmla="*/ 166734 h 1018310"/>
                    <a:gd name="connsiteX4" fmla="*/ 362212 w 1194709"/>
                    <a:gd name="connsiteY4" fmla="*/ 195308 h 1018310"/>
                    <a:gd name="connsiteX5" fmla="*/ 438412 w 1194709"/>
                    <a:gd name="connsiteY5" fmla="*/ 183402 h 1018310"/>
                    <a:gd name="connsiteX6" fmla="*/ 505088 w 1194709"/>
                    <a:gd name="connsiteY6" fmla="*/ 204833 h 1018310"/>
                    <a:gd name="connsiteX7" fmla="*/ 564617 w 1194709"/>
                    <a:gd name="connsiteY7" fmla="*/ 46 h 1018310"/>
                    <a:gd name="connsiteX8" fmla="*/ 536043 w 1194709"/>
                    <a:gd name="connsiteY8" fmla="*/ 223883 h 1018310"/>
                    <a:gd name="connsiteX9" fmla="*/ 586049 w 1194709"/>
                    <a:gd name="connsiteY9" fmla="*/ 183401 h 1018310"/>
                    <a:gd name="connsiteX10" fmla="*/ 576524 w 1194709"/>
                    <a:gd name="connsiteY10" fmla="*/ 245316 h 1018310"/>
                    <a:gd name="connsiteX11" fmla="*/ 628913 w 1194709"/>
                    <a:gd name="connsiteY11" fmla="*/ 269127 h 1018310"/>
                    <a:gd name="connsiteX12" fmla="*/ 697968 w 1194709"/>
                    <a:gd name="connsiteY12" fmla="*/ 202452 h 1018310"/>
                    <a:gd name="connsiteX13" fmla="*/ 664631 w 1194709"/>
                    <a:gd name="connsiteY13" fmla="*/ 283416 h 1018310"/>
                    <a:gd name="connsiteX14" fmla="*/ 705113 w 1194709"/>
                    <a:gd name="connsiteY14" fmla="*/ 276272 h 1018310"/>
                    <a:gd name="connsiteX15" fmla="*/ 705112 w 1194709"/>
                    <a:gd name="connsiteY15" fmla="*/ 321516 h 1018310"/>
                    <a:gd name="connsiteX16" fmla="*/ 745592 w 1194709"/>
                    <a:gd name="connsiteY16" fmla="*/ 323897 h 1018310"/>
                    <a:gd name="connsiteX17" fmla="*/ 795600 w 1194709"/>
                    <a:gd name="connsiteY17" fmla="*/ 359615 h 1018310"/>
                    <a:gd name="connsiteX18" fmla="*/ 795599 w 1194709"/>
                    <a:gd name="connsiteY18" fmla="*/ 409621 h 1018310"/>
                    <a:gd name="connsiteX19" fmla="*/ 805125 w 1194709"/>
                    <a:gd name="connsiteY19" fmla="*/ 495346 h 1018310"/>
                    <a:gd name="connsiteX20" fmla="*/ 859894 w 1194709"/>
                    <a:gd name="connsiteY20" fmla="*/ 504871 h 1018310"/>
                    <a:gd name="connsiteX21" fmla="*/ 821793 w 1194709"/>
                    <a:gd name="connsiteY21" fmla="*/ 545352 h 1018310"/>
                    <a:gd name="connsiteX22" fmla="*/ 869418 w 1194709"/>
                    <a:gd name="connsiteY22" fmla="*/ 588214 h 1018310"/>
                    <a:gd name="connsiteX23" fmla="*/ 843225 w 1194709"/>
                    <a:gd name="connsiteY23" fmla="*/ 619171 h 1018310"/>
                    <a:gd name="connsiteX24" fmla="*/ 850368 w 1194709"/>
                    <a:gd name="connsiteY24" fmla="*/ 659652 h 1018310"/>
                    <a:gd name="connsiteX25" fmla="*/ 795598 w 1194709"/>
                    <a:gd name="connsiteY25" fmla="*/ 695371 h 1018310"/>
                    <a:gd name="connsiteX26" fmla="*/ 914664 w 1194709"/>
                    <a:gd name="connsiteY26" fmla="*/ 740616 h 1018310"/>
                    <a:gd name="connsiteX27" fmla="*/ 1021821 w 1194709"/>
                    <a:gd name="connsiteY27" fmla="*/ 757284 h 1018310"/>
                    <a:gd name="connsiteX28" fmla="*/ 1186125 w 1194709"/>
                    <a:gd name="connsiteY28" fmla="*/ 812052 h 1018310"/>
                    <a:gd name="connsiteX29" fmla="*/ 795601 w 1194709"/>
                    <a:gd name="connsiteY29" fmla="*/ 731091 h 1018310"/>
                    <a:gd name="connsiteX30" fmla="*/ 793218 w 1194709"/>
                    <a:gd name="connsiteY30" fmla="*/ 804908 h 1018310"/>
                    <a:gd name="connsiteX31" fmla="*/ 762262 w 1194709"/>
                    <a:gd name="connsiteY31" fmla="*/ 819196 h 1018310"/>
                    <a:gd name="connsiteX32" fmla="*/ 728923 w 1194709"/>
                    <a:gd name="connsiteY32" fmla="*/ 862059 h 1018310"/>
                    <a:gd name="connsiteX33" fmla="*/ 681300 w 1194709"/>
                    <a:gd name="connsiteY33" fmla="*/ 890633 h 1018310"/>
                    <a:gd name="connsiteX34" fmla="*/ 755119 w 1194709"/>
                    <a:gd name="connsiteY34" fmla="*/ 983501 h 1018310"/>
                    <a:gd name="connsiteX35" fmla="*/ 688443 w 1194709"/>
                    <a:gd name="connsiteY35" fmla="*/ 931115 h 1018310"/>
                    <a:gd name="connsiteX36" fmla="*/ 638437 w 1194709"/>
                    <a:gd name="connsiteY36" fmla="*/ 926351 h 1018310"/>
                    <a:gd name="connsiteX37" fmla="*/ 600338 w 1194709"/>
                    <a:gd name="connsiteY37" fmla="*/ 933494 h 1018310"/>
                    <a:gd name="connsiteX38" fmla="*/ 578907 w 1194709"/>
                    <a:gd name="connsiteY38" fmla="*/ 954924 h 1018310"/>
                    <a:gd name="connsiteX39" fmla="*/ 590814 w 1194709"/>
                    <a:gd name="connsiteY39" fmla="*/ 1012077 h 1018310"/>
                    <a:gd name="connsiteX40" fmla="*/ 521756 w 1194709"/>
                    <a:gd name="connsiteY40" fmla="*/ 962069 h 1018310"/>
                    <a:gd name="connsiteX41" fmla="*/ 462226 w 1194709"/>
                    <a:gd name="connsiteY41" fmla="*/ 1002549 h 1018310"/>
                    <a:gd name="connsiteX42" fmla="*/ 421745 w 1194709"/>
                    <a:gd name="connsiteY42" fmla="*/ 964449 h 1018310"/>
                    <a:gd name="connsiteX43" fmla="*/ 393168 w 1194709"/>
                    <a:gd name="connsiteY43" fmla="*/ 1016840 h 1018310"/>
                    <a:gd name="connsiteX44" fmla="*/ 347926 w 1194709"/>
                    <a:gd name="connsiteY44" fmla="*/ 945398 h 1018310"/>
                    <a:gd name="connsiteX45" fmla="*/ 319350 w 1194709"/>
                    <a:gd name="connsiteY45" fmla="*/ 973977 h 1018310"/>
                    <a:gd name="connsiteX46" fmla="*/ 295539 w 1194709"/>
                    <a:gd name="connsiteY46" fmla="*/ 921587 h 1018310"/>
                    <a:gd name="connsiteX47" fmla="*/ 243149 w 1194709"/>
                    <a:gd name="connsiteY47" fmla="*/ 938259 h 1018310"/>
                    <a:gd name="connsiteX48" fmla="*/ 245532 w 1194709"/>
                    <a:gd name="connsiteY48" fmla="*/ 890630 h 1018310"/>
                    <a:gd name="connsiteX49" fmla="*/ 202668 w 1194709"/>
                    <a:gd name="connsiteY49" fmla="*/ 926352 h 1018310"/>
                    <a:gd name="connsiteX50" fmla="*/ 195525 w 1194709"/>
                    <a:gd name="connsiteY50" fmla="*/ 859677 h 1018310"/>
                    <a:gd name="connsiteX51" fmla="*/ 64557 w 1194709"/>
                    <a:gd name="connsiteY51" fmla="*/ 964449 h 1018310"/>
                    <a:gd name="connsiteX52" fmla="*/ 19314 w 1194709"/>
                    <a:gd name="connsiteY52" fmla="*/ 983499 h 1018310"/>
                    <a:gd name="connsiteX53" fmla="*/ 43126 w 1194709"/>
                    <a:gd name="connsiteY53" fmla="*/ 940637 h 1018310"/>
                    <a:gd name="connsiteX54" fmla="*/ 166951 w 1194709"/>
                    <a:gd name="connsiteY54" fmla="*/ 838243 h 1018310"/>
                    <a:gd name="connsiteX55" fmla="*/ 97895 w 1194709"/>
                    <a:gd name="connsiteY55" fmla="*/ 814431 h 1018310"/>
                    <a:gd name="connsiteX56" fmla="*/ 131231 w 1194709"/>
                    <a:gd name="connsiteY56" fmla="*/ 778714 h 1018310"/>
                    <a:gd name="connsiteX57" fmla="*/ 105040 w 1194709"/>
                    <a:gd name="connsiteY57" fmla="*/ 733467 h 1018310"/>
                    <a:gd name="connsiteX58" fmla="*/ 5024 w 1194709"/>
                    <a:gd name="connsiteY58" fmla="*/ 759664 h 1018310"/>
                    <a:gd name="connsiteX59" fmla="*/ 97894 w 1194709"/>
                    <a:gd name="connsiteY59" fmla="*/ 704896 h 1018310"/>
                    <a:gd name="connsiteX60" fmla="*/ 28837 w 1194709"/>
                    <a:gd name="connsiteY60" fmla="*/ 602502 h 1018310"/>
                    <a:gd name="connsiteX61" fmla="*/ 38362 w 1194709"/>
                    <a:gd name="connsiteY61" fmla="*/ 459627 h 1018310"/>
                    <a:gd name="connsiteX62" fmla="*/ 57412 w 1194709"/>
                    <a:gd name="connsiteY62" fmla="*/ 431052 h 1018310"/>
                    <a:gd name="connsiteX63" fmla="*/ 114562 w 1194709"/>
                    <a:gd name="connsiteY63" fmla="*/ 383427 h 1018310"/>
                    <a:gd name="connsiteX64" fmla="*/ 133612 w 1194709"/>
                    <a:gd name="connsiteY64" fmla="*/ 354852 h 1018310"/>
                    <a:gd name="connsiteX65" fmla="*/ 162187 w 1194709"/>
                    <a:gd name="connsiteY65" fmla="*/ 335802 h 1018310"/>
                    <a:gd name="connsiteX66" fmla="*/ 171712 w 1194709"/>
                    <a:gd name="connsiteY66" fmla="*/ 297702 h 1018310"/>
                    <a:gd name="connsiteX67" fmla="*/ 200287 w 1194709"/>
                    <a:gd name="connsiteY67" fmla="*/ 288177 h 1018310"/>
                    <a:gd name="connsiteX68" fmla="*/ 228862 w 1194709"/>
                    <a:gd name="connsiteY68" fmla="*/ 269127 h 1018310"/>
                    <a:gd name="connsiteX69" fmla="*/ 228559 w 1194709"/>
                    <a:gd name="connsiteY69" fmla="*/ 74242 h 1018310"/>
                    <a:gd name="connsiteX70" fmla="*/ 228862 w 1194709"/>
                    <a:gd name="connsiteY70" fmla="*/ 78627 h 1018310"/>
                    <a:gd name="connsiteX0" fmla="*/ 223838 w 1189685"/>
                    <a:gd name="connsiteY0" fmla="*/ 78627 h 1018310"/>
                    <a:gd name="connsiteX1" fmla="*/ 252413 w 1189685"/>
                    <a:gd name="connsiteY1" fmla="*/ 192927 h 1018310"/>
                    <a:gd name="connsiteX2" fmla="*/ 283370 w 1189685"/>
                    <a:gd name="connsiteY2" fmla="*/ 235790 h 1018310"/>
                    <a:gd name="connsiteX3" fmla="*/ 285750 w 1189685"/>
                    <a:gd name="connsiteY3" fmla="*/ 166734 h 1018310"/>
                    <a:gd name="connsiteX4" fmla="*/ 357188 w 1189685"/>
                    <a:gd name="connsiteY4" fmla="*/ 195308 h 1018310"/>
                    <a:gd name="connsiteX5" fmla="*/ 433388 w 1189685"/>
                    <a:gd name="connsiteY5" fmla="*/ 183402 h 1018310"/>
                    <a:gd name="connsiteX6" fmla="*/ 500064 w 1189685"/>
                    <a:gd name="connsiteY6" fmla="*/ 204833 h 1018310"/>
                    <a:gd name="connsiteX7" fmla="*/ 559593 w 1189685"/>
                    <a:gd name="connsiteY7" fmla="*/ 46 h 1018310"/>
                    <a:gd name="connsiteX8" fmla="*/ 531019 w 1189685"/>
                    <a:gd name="connsiteY8" fmla="*/ 223883 h 1018310"/>
                    <a:gd name="connsiteX9" fmla="*/ 581025 w 1189685"/>
                    <a:gd name="connsiteY9" fmla="*/ 183401 h 1018310"/>
                    <a:gd name="connsiteX10" fmla="*/ 571500 w 1189685"/>
                    <a:gd name="connsiteY10" fmla="*/ 245316 h 1018310"/>
                    <a:gd name="connsiteX11" fmla="*/ 623889 w 1189685"/>
                    <a:gd name="connsiteY11" fmla="*/ 269127 h 1018310"/>
                    <a:gd name="connsiteX12" fmla="*/ 692944 w 1189685"/>
                    <a:gd name="connsiteY12" fmla="*/ 202452 h 1018310"/>
                    <a:gd name="connsiteX13" fmla="*/ 659607 w 1189685"/>
                    <a:gd name="connsiteY13" fmla="*/ 283416 h 1018310"/>
                    <a:gd name="connsiteX14" fmla="*/ 700089 w 1189685"/>
                    <a:gd name="connsiteY14" fmla="*/ 276272 h 1018310"/>
                    <a:gd name="connsiteX15" fmla="*/ 700088 w 1189685"/>
                    <a:gd name="connsiteY15" fmla="*/ 321516 h 1018310"/>
                    <a:gd name="connsiteX16" fmla="*/ 740568 w 1189685"/>
                    <a:gd name="connsiteY16" fmla="*/ 323897 h 1018310"/>
                    <a:gd name="connsiteX17" fmla="*/ 790576 w 1189685"/>
                    <a:gd name="connsiteY17" fmla="*/ 359615 h 1018310"/>
                    <a:gd name="connsiteX18" fmla="*/ 790575 w 1189685"/>
                    <a:gd name="connsiteY18" fmla="*/ 409621 h 1018310"/>
                    <a:gd name="connsiteX19" fmla="*/ 800101 w 1189685"/>
                    <a:gd name="connsiteY19" fmla="*/ 495346 h 1018310"/>
                    <a:gd name="connsiteX20" fmla="*/ 854870 w 1189685"/>
                    <a:gd name="connsiteY20" fmla="*/ 504871 h 1018310"/>
                    <a:gd name="connsiteX21" fmla="*/ 816769 w 1189685"/>
                    <a:gd name="connsiteY21" fmla="*/ 545352 h 1018310"/>
                    <a:gd name="connsiteX22" fmla="*/ 864394 w 1189685"/>
                    <a:gd name="connsiteY22" fmla="*/ 588214 h 1018310"/>
                    <a:gd name="connsiteX23" fmla="*/ 838201 w 1189685"/>
                    <a:gd name="connsiteY23" fmla="*/ 619171 h 1018310"/>
                    <a:gd name="connsiteX24" fmla="*/ 845344 w 1189685"/>
                    <a:gd name="connsiteY24" fmla="*/ 659652 h 1018310"/>
                    <a:gd name="connsiteX25" fmla="*/ 790574 w 1189685"/>
                    <a:gd name="connsiteY25" fmla="*/ 695371 h 1018310"/>
                    <a:gd name="connsiteX26" fmla="*/ 909640 w 1189685"/>
                    <a:gd name="connsiteY26" fmla="*/ 740616 h 1018310"/>
                    <a:gd name="connsiteX27" fmla="*/ 1016797 w 1189685"/>
                    <a:gd name="connsiteY27" fmla="*/ 757284 h 1018310"/>
                    <a:gd name="connsiteX28" fmla="*/ 1181101 w 1189685"/>
                    <a:gd name="connsiteY28" fmla="*/ 812052 h 1018310"/>
                    <a:gd name="connsiteX29" fmla="*/ 790577 w 1189685"/>
                    <a:gd name="connsiteY29" fmla="*/ 731091 h 1018310"/>
                    <a:gd name="connsiteX30" fmla="*/ 788194 w 1189685"/>
                    <a:gd name="connsiteY30" fmla="*/ 804908 h 1018310"/>
                    <a:gd name="connsiteX31" fmla="*/ 757238 w 1189685"/>
                    <a:gd name="connsiteY31" fmla="*/ 819196 h 1018310"/>
                    <a:gd name="connsiteX32" fmla="*/ 723899 w 1189685"/>
                    <a:gd name="connsiteY32" fmla="*/ 862059 h 1018310"/>
                    <a:gd name="connsiteX33" fmla="*/ 676276 w 1189685"/>
                    <a:gd name="connsiteY33" fmla="*/ 890633 h 1018310"/>
                    <a:gd name="connsiteX34" fmla="*/ 750095 w 1189685"/>
                    <a:gd name="connsiteY34" fmla="*/ 983501 h 1018310"/>
                    <a:gd name="connsiteX35" fmla="*/ 683419 w 1189685"/>
                    <a:gd name="connsiteY35" fmla="*/ 931115 h 1018310"/>
                    <a:gd name="connsiteX36" fmla="*/ 633413 w 1189685"/>
                    <a:gd name="connsiteY36" fmla="*/ 926351 h 1018310"/>
                    <a:gd name="connsiteX37" fmla="*/ 595314 w 1189685"/>
                    <a:gd name="connsiteY37" fmla="*/ 933494 h 1018310"/>
                    <a:gd name="connsiteX38" fmla="*/ 573883 w 1189685"/>
                    <a:gd name="connsiteY38" fmla="*/ 954924 h 1018310"/>
                    <a:gd name="connsiteX39" fmla="*/ 585790 w 1189685"/>
                    <a:gd name="connsiteY39" fmla="*/ 1012077 h 1018310"/>
                    <a:gd name="connsiteX40" fmla="*/ 516732 w 1189685"/>
                    <a:gd name="connsiteY40" fmla="*/ 962069 h 1018310"/>
                    <a:gd name="connsiteX41" fmla="*/ 457202 w 1189685"/>
                    <a:gd name="connsiteY41" fmla="*/ 1002549 h 1018310"/>
                    <a:gd name="connsiteX42" fmla="*/ 416721 w 1189685"/>
                    <a:gd name="connsiteY42" fmla="*/ 964449 h 1018310"/>
                    <a:gd name="connsiteX43" fmla="*/ 388144 w 1189685"/>
                    <a:gd name="connsiteY43" fmla="*/ 1016840 h 1018310"/>
                    <a:gd name="connsiteX44" fmla="*/ 342902 w 1189685"/>
                    <a:gd name="connsiteY44" fmla="*/ 945398 h 1018310"/>
                    <a:gd name="connsiteX45" fmla="*/ 314326 w 1189685"/>
                    <a:gd name="connsiteY45" fmla="*/ 973977 h 1018310"/>
                    <a:gd name="connsiteX46" fmla="*/ 290515 w 1189685"/>
                    <a:gd name="connsiteY46" fmla="*/ 921587 h 1018310"/>
                    <a:gd name="connsiteX47" fmla="*/ 238125 w 1189685"/>
                    <a:gd name="connsiteY47" fmla="*/ 938259 h 1018310"/>
                    <a:gd name="connsiteX48" fmla="*/ 240508 w 1189685"/>
                    <a:gd name="connsiteY48" fmla="*/ 890630 h 1018310"/>
                    <a:gd name="connsiteX49" fmla="*/ 197644 w 1189685"/>
                    <a:gd name="connsiteY49" fmla="*/ 926352 h 1018310"/>
                    <a:gd name="connsiteX50" fmla="*/ 190501 w 1189685"/>
                    <a:gd name="connsiteY50" fmla="*/ 859677 h 1018310"/>
                    <a:gd name="connsiteX51" fmla="*/ 59533 w 1189685"/>
                    <a:gd name="connsiteY51" fmla="*/ 964449 h 1018310"/>
                    <a:gd name="connsiteX52" fmla="*/ 14290 w 1189685"/>
                    <a:gd name="connsiteY52" fmla="*/ 983499 h 1018310"/>
                    <a:gd name="connsiteX53" fmla="*/ 38102 w 1189685"/>
                    <a:gd name="connsiteY53" fmla="*/ 940637 h 1018310"/>
                    <a:gd name="connsiteX54" fmla="*/ 161927 w 1189685"/>
                    <a:gd name="connsiteY54" fmla="*/ 838243 h 1018310"/>
                    <a:gd name="connsiteX55" fmla="*/ 92871 w 1189685"/>
                    <a:gd name="connsiteY55" fmla="*/ 814431 h 1018310"/>
                    <a:gd name="connsiteX56" fmla="*/ 126207 w 1189685"/>
                    <a:gd name="connsiteY56" fmla="*/ 778714 h 1018310"/>
                    <a:gd name="connsiteX57" fmla="*/ 100016 w 1189685"/>
                    <a:gd name="connsiteY57" fmla="*/ 733467 h 1018310"/>
                    <a:gd name="connsiteX58" fmla="*/ 0 w 1189685"/>
                    <a:gd name="connsiteY58" fmla="*/ 759664 h 1018310"/>
                    <a:gd name="connsiteX59" fmla="*/ 92870 w 1189685"/>
                    <a:gd name="connsiteY59" fmla="*/ 704896 h 1018310"/>
                    <a:gd name="connsiteX60" fmla="*/ 23813 w 1189685"/>
                    <a:gd name="connsiteY60" fmla="*/ 602502 h 1018310"/>
                    <a:gd name="connsiteX61" fmla="*/ 33338 w 1189685"/>
                    <a:gd name="connsiteY61" fmla="*/ 459627 h 1018310"/>
                    <a:gd name="connsiteX62" fmla="*/ 52388 w 1189685"/>
                    <a:gd name="connsiteY62" fmla="*/ 431052 h 1018310"/>
                    <a:gd name="connsiteX63" fmla="*/ 109538 w 1189685"/>
                    <a:gd name="connsiteY63" fmla="*/ 383427 h 1018310"/>
                    <a:gd name="connsiteX64" fmla="*/ 128588 w 1189685"/>
                    <a:gd name="connsiteY64" fmla="*/ 354852 h 1018310"/>
                    <a:gd name="connsiteX65" fmla="*/ 157163 w 1189685"/>
                    <a:gd name="connsiteY65" fmla="*/ 335802 h 1018310"/>
                    <a:gd name="connsiteX66" fmla="*/ 166688 w 1189685"/>
                    <a:gd name="connsiteY66" fmla="*/ 297702 h 1018310"/>
                    <a:gd name="connsiteX67" fmla="*/ 195263 w 1189685"/>
                    <a:gd name="connsiteY67" fmla="*/ 288177 h 1018310"/>
                    <a:gd name="connsiteX68" fmla="*/ 223838 w 1189685"/>
                    <a:gd name="connsiteY68" fmla="*/ 269127 h 1018310"/>
                    <a:gd name="connsiteX69" fmla="*/ 223535 w 1189685"/>
                    <a:gd name="connsiteY69" fmla="*/ 74242 h 1018310"/>
                    <a:gd name="connsiteX70" fmla="*/ 223838 w 1189685"/>
                    <a:gd name="connsiteY70" fmla="*/ 78627 h 1018310"/>
                    <a:gd name="connsiteX0" fmla="*/ 255890 w 1221737"/>
                    <a:gd name="connsiteY0" fmla="*/ 78627 h 1018310"/>
                    <a:gd name="connsiteX1" fmla="*/ 284465 w 1221737"/>
                    <a:gd name="connsiteY1" fmla="*/ 192927 h 1018310"/>
                    <a:gd name="connsiteX2" fmla="*/ 315422 w 1221737"/>
                    <a:gd name="connsiteY2" fmla="*/ 235790 h 1018310"/>
                    <a:gd name="connsiteX3" fmla="*/ 317802 w 1221737"/>
                    <a:gd name="connsiteY3" fmla="*/ 166734 h 1018310"/>
                    <a:gd name="connsiteX4" fmla="*/ 389240 w 1221737"/>
                    <a:gd name="connsiteY4" fmla="*/ 195308 h 1018310"/>
                    <a:gd name="connsiteX5" fmla="*/ 465440 w 1221737"/>
                    <a:gd name="connsiteY5" fmla="*/ 183402 h 1018310"/>
                    <a:gd name="connsiteX6" fmla="*/ 532116 w 1221737"/>
                    <a:gd name="connsiteY6" fmla="*/ 204833 h 1018310"/>
                    <a:gd name="connsiteX7" fmla="*/ 591645 w 1221737"/>
                    <a:gd name="connsiteY7" fmla="*/ 46 h 1018310"/>
                    <a:gd name="connsiteX8" fmla="*/ 563071 w 1221737"/>
                    <a:gd name="connsiteY8" fmla="*/ 223883 h 1018310"/>
                    <a:gd name="connsiteX9" fmla="*/ 613077 w 1221737"/>
                    <a:gd name="connsiteY9" fmla="*/ 183401 h 1018310"/>
                    <a:gd name="connsiteX10" fmla="*/ 603552 w 1221737"/>
                    <a:gd name="connsiteY10" fmla="*/ 245316 h 1018310"/>
                    <a:gd name="connsiteX11" fmla="*/ 655941 w 1221737"/>
                    <a:gd name="connsiteY11" fmla="*/ 269127 h 1018310"/>
                    <a:gd name="connsiteX12" fmla="*/ 724996 w 1221737"/>
                    <a:gd name="connsiteY12" fmla="*/ 202452 h 1018310"/>
                    <a:gd name="connsiteX13" fmla="*/ 691659 w 1221737"/>
                    <a:gd name="connsiteY13" fmla="*/ 283416 h 1018310"/>
                    <a:gd name="connsiteX14" fmla="*/ 732141 w 1221737"/>
                    <a:gd name="connsiteY14" fmla="*/ 276272 h 1018310"/>
                    <a:gd name="connsiteX15" fmla="*/ 732140 w 1221737"/>
                    <a:gd name="connsiteY15" fmla="*/ 321516 h 1018310"/>
                    <a:gd name="connsiteX16" fmla="*/ 772620 w 1221737"/>
                    <a:gd name="connsiteY16" fmla="*/ 323897 h 1018310"/>
                    <a:gd name="connsiteX17" fmla="*/ 822628 w 1221737"/>
                    <a:gd name="connsiteY17" fmla="*/ 359615 h 1018310"/>
                    <a:gd name="connsiteX18" fmla="*/ 822627 w 1221737"/>
                    <a:gd name="connsiteY18" fmla="*/ 409621 h 1018310"/>
                    <a:gd name="connsiteX19" fmla="*/ 832153 w 1221737"/>
                    <a:gd name="connsiteY19" fmla="*/ 495346 h 1018310"/>
                    <a:gd name="connsiteX20" fmla="*/ 886922 w 1221737"/>
                    <a:gd name="connsiteY20" fmla="*/ 504871 h 1018310"/>
                    <a:gd name="connsiteX21" fmla="*/ 848821 w 1221737"/>
                    <a:gd name="connsiteY21" fmla="*/ 545352 h 1018310"/>
                    <a:gd name="connsiteX22" fmla="*/ 896446 w 1221737"/>
                    <a:gd name="connsiteY22" fmla="*/ 588214 h 1018310"/>
                    <a:gd name="connsiteX23" fmla="*/ 870253 w 1221737"/>
                    <a:gd name="connsiteY23" fmla="*/ 619171 h 1018310"/>
                    <a:gd name="connsiteX24" fmla="*/ 877396 w 1221737"/>
                    <a:gd name="connsiteY24" fmla="*/ 659652 h 1018310"/>
                    <a:gd name="connsiteX25" fmla="*/ 822626 w 1221737"/>
                    <a:gd name="connsiteY25" fmla="*/ 695371 h 1018310"/>
                    <a:gd name="connsiteX26" fmla="*/ 941692 w 1221737"/>
                    <a:gd name="connsiteY26" fmla="*/ 740616 h 1018310"/>
                    <a:gd name="connsiteX27" fmla="*/ 1048849 w 1221737"/>
                    <a:gd name="connsiteY27" fmla="*/ 757284 h 1018310"/>
                    <a:gd name="connsiteX28" fmla="*/ 1213153 w 1221737"/>
                    <a:gd name="connsiteY28" fmla="*/ 812052 h 1018310"/>
                    <a:gd name="connsiteX29" fmla="*/ 822629 w 1221737"/>
                    <a:gd name="connsiteY29" fmla="*/ 731091 h 1018310"/>
                    <a:gd name="connsiteX30" fmla="*/ 820246 w 1221737"/>
                    <a:gd name="connsiteY30" fmla="*/ 804908 h 1018310"/>
                    <a:gd name="connsiteX31" fmla="*/ 789290 w 1221737"/>
                    <a:gd name="connsiteY31" fmla="*/ 819196 h 1018310"/>
                    <a:gd name="connsiteX32" fmla="*/ 755951 w 1221737"/>
                    <a:gd name="connsiteY32" fmla="*/ 862059 h 1018310"/>
                    <a:gd name="connsiteX33" fmla="*/ 708328 w 1221737"/>
                    <a:gd name="connsiteY33" fmla="*/ 890633 h 1018310"/>
                    <a:gd name="connsiteX34" fmla="*/ 782147 w 1221737"/>
                    <a:gd name="connsiteY34" fmla="*/ 983501 h 1018310"/>
                    <a:gd name="connsiteX35" fmla="*/ 715471 w 1221737"/>
                    <a:gd name="connsiteY35" fmla="*/ 931115 h 1018310"/>
                    <a:gd name="connsiteX36" fmla="*/ 665465 w 1221737"/>
                    <a:gd name="connsiteY36" fmla="*/ 926351 h 1018310"/>
                    <a:gd name="connsiteX37" fmla="*/ 627366 w 1221737"/>
                    <a:gd name="connsiteY37" fmla="*/ 933494 h 1018310"/>
                    <a:gd name="connsiteX38" fmla="*/ 605935 w 1221737"/>
                    <a:gd name="connsiteY38" fmla="*/ 954924 h 1018310"/>
                    <a:gd name="connsiteX39" fmla="*/ 617842 w 1221737"/>
                    <a:gd name="connsiteY39" fmla="*/ 1012077 h 1018310"/>
                    <a:gd name="connsiteX40" fmla="*/ 548784 w 1221737"/>
                    <a:gd name="connsiteY40" fmla="*/ 962069 h 1018310"/>
                    <a:gd name="connsiteX41" fmla="*/ 489254 w 1221737"/>
                    <a:gd name="connsiteY41" fmla="*/ 1002549 h 1018310"/>
                    <a:gd name="connsiteX42" fmla="*/ 448773 w 1221737"/>
                    <a:gd name="connsiteY42" fmla="*/ 964449 h 1018310"/>
                    <a:gd name="connsiteX43" fmla="*/ 420196 w 1221737"/>
                    <a:gd name="connsiteY43" fmla="*/ 1016840 h 1018310"/>
                    <a:gd name="connsiteX44" fmla="*/ 374954 w 1221737"/>
                    <a:gd name="connsiteY44" fmla="*/ 945398 h 1018310"/>
                    <a:gd name="connsiteX45" fmla="*/ 346378 w 1221737"/>
                    <a:gd name="connsiteY45" fmla="*/ 973977 h 1018310"/>
                    <a:gd name="connsiteX46" fmla="*/ 322567 w 1221737"/>
                    <a:gd name="connsiteY46" fmla="*/ 921587 h 1018310"/>
                    <a:gd name="connsiteX47" fmla="*/ 270177 w 1221737"/>
                    <a:gd name="connsiteY47" fmla="*/ 938259 h 1018310"/>
                    <a:gd name="connsiteX48" fmla="*/ 272560 w 1221737"/>
                    <a:gd name="connsiteY48" fmla="*/ 890630 h 1018310"/>
                    <a:gd name="connsiteX49" fmla="*/ 229696 w 1221737"/>
                    <a:gd name="connsiteY49" fmla="*/ 926352 h 1018310"/>
                    <a:gd name="connsiteX50" fmla="*/ 222553 w 1221737"/>
                    <a:gd name="connsiteY50" fmla="*/ 859677 h 1018310"/>
                    <a:gd name="connsiteX51" fmla="*/ 91585 w 1221737"/>
                    <a:gd name="connsiteY51" fmla="*/ 964449 h 1018310"/>
                    <a:gd name="connsiteX52" fmla="*/ 46342 w 1221737"/>
                    <a:gd name="connsiteY52" fmla="*/ 983499 h 1018310"/>
                    <a:gd name="connsiteX53" fmla="*/ 70154 w 1221737"/>
                    <a:gd name="connsiteY53" fmla="*/ 940637 h 1018310"/>
                    <a:gd name="connsiteX54" fmla="*/ 193979 w 1221737"/>
                    <a:gd name="connsiteY54" fmla="*/ 838243 h 1018310"/>
                    <a:gd name="connsiteX55" fmla="*/ 124923 w 1221737"/>
                    <a:gd name="connsiteY55" fmla="*/ 814431 h 1018310"/>
                    <a:gd name="connsiteX56" fmla="*/ 158259 w 1221737"/>
                    <a:gd name="connsiteY56" fmla="*/ 778714 h 1018310"/>
                    <a:gd name="connsiteX57" fmla="*/ 132068 w 1221737"/>
                    <a:gd name="connsiteY57" fmla="*/ 733467 h 1018310"/>
                    <a:gd name="connsiteX58" fmla="*/ 32052 w 1221737"/>
                    <a:gd name="connsiteY58" fmla="*/ 759664 h 1018310"/>
                    <a:gd name="connsiteX59" fmla="*/ 124922 w 1221737"/>
                    <a:gd name="connsiteY59" fmla="*/ 704896 h 1018310"/>
                    <a:gd name="connsiteX60" fmla="*/ 1096 w 1221737"/>
                    <a:gd name="connsiteY60" fmla="*/ 666796 h 1018310"/>
                    <a:gd name="connsiteX61" fmla="*/ 65390 w 1221737"/>
                    <a:gd name="connsiteY61" fmla="*/ 459627 h 1018310"/>
                    <a:gd name="connsiteX62" fmla="*/ 84440 w 1221737"/>
                    <a:gd name="connsiteY62" fmla="*/ 431052 h 1018310"/>
                    <a:gd name="connsiteX63" fmla="*/ 141590 w 1221737"/>
                    <a:gd name="connsiteY63" fmla="*/ 383427 h 1018310"/>
                    <a:gd name="connsiteX64" fmla="*/ 160640 w 1221737"/>
                    <a:gd name="connsiteY64" fmla="*/ 354852 h 1018310"/>
                    <a:gd name="connsiteX65" fmla="*/ 189215 w 1221737"/>
                    <a:gd name="connsiteY65" fmla="*/ 335802 h 1018310"/>
                    <a:gd name="connsiteX66" fmla="*/ 198740 w 1221737"/>
                    <a:gd name="connsiteY66" fmla="*/ 297702 h 1018310"/>
                    <a:gd name="connsiteX67" fmla="*/ 227315 w 1221737"/>
                    <a:gd name="connsiteY67" fmla="*/ 288177 h 1018310"/>
                    <a:gd name="connsiteX68" fmla="*/ 255890 w 1221737"/>
                    <a:gd name="connsiteY68" fmla="*/ 269127 h 1018310"/>
                    <a:gd name="connsiteX69" fmla="*/ 255587 w 1221737"/>
                    <a:gd name="connsiteY69" fmla="*/ 74242 h 1018310"/>
                    <a:gd name="connsiteX70" fmla="*/ 255890 w 1221737"/>
                    <a:gd name="connsiteY70" fmla="*/ 78627 h 1018310"/>
                    <a:gd name="connsiteX0" fmla="*/ 254804 w 1220651"/>
                    <a:gd name="connsiteY0" fmla="*/ 78627 h 1018310"/>
                    <a:gd name="connsiteX1" fmla="*/ 283379 w 1220651"/>
                    <a:gd name="connsiteY1" fmla="*/ 192927 h 1018310"/>
                    <a:gd name="connsiteX2" fmla="*/ 314336 w 1220651"/>
                    <a:gd name="connsiteY2" fmla="*/ 235790 h 1018310"/>
                    <a:gd name="connsiteX3" fmla="*/ 316716 w 1220651"/>
                    <a:gd name="connsiteY3" fmla="*/ 166734 h 1018310"/>
                    <a:gd name="connsiteX4" fmla="*/ 388154 w 1220651"/>
                    <a:gd name="connsiteY4" fmla="*/ 195308 h 1018310"/>
                    <a:gd name="connsiteX5" fmla="*/ 464354 w 1220651"/>
                    <a:gd name="connsiteY5" fmla="*/ 183402 h 1018310"/>
                    <a:gd name="connsiteX6" fmla="*/ 531030 w 1220651"/>
                    <a:gd name="connsiteY6" fmla="*/ 204833 h 1018310"/>
                    <a:gd name="connsiteX7" fmla="*/ 590559 w 1220651"/>
                    <a:gd name="connsiteY7" fmla="*/ 46 h 1018310"/>
                    <a:gd name="connsiteX8" fmla="*/ 561985 w 1220651"/>
                    <a:gd name="connsiteY8" fmla="*/ 223883 h 1018310"/>
                    <a:gd name="connsiteX9" fmla="*/ 611991 w 1220651"/>
                    <a:gd name="connsiteY9" fmla="*/ 183401 h 1018310"/>
                    <a:gd name="connsiteX10" fmla="*/ 602466 w 1220651"/>
                    <a:gd name="connsiteY10" fmla="*/ 245316 h 1018310"/>
                    <a:gd name="connsiteX11" fmla="*/ 654855 w 1220651"/>
                    <a:gd name="connsiteY11" fmla="*/ 269127 h 1018310"/>
                    <a:gd name="connsiteX12" fmla="*/ 723910 w 1220651"/>
                    <a:gd name="connsiteY12" fmla="*/ 202452 h 1018310"/>
                    <a:gd name="connsiteX13" fmla="*/ 690573 w 1220651"/>
                    <a:gd name="connsiteY13" fmla="*/ 283416 h 1018310"/>
                    <a:gd name="connsiteX14" fmla="*/ 731055 w 1220651"/>
                    <a:gd name="connsiteY14" fmla="*/ 276272 h 1018310"/>
                    <a:gd name="connsiteX15" fmla="*/ 731054 w 1220651"/>
                    <a:gd name="connsiteY15" fmla="*/ 321516 h 1018310"/>
                    <a:gd name="connsiteX16" fmla="*/ 771534 w 1220651"/>
                    <a:gd name="connsiteY16" fmla="*/ 323897 h 1018310"/>
                    <a:gd name="connsiteX17" fmla="*/ 821542 w 1220651"/>
                    <a:gd name="connsiteY17" fmla="*/ 359615 h 1018310"/>
                    <a:gd name="connsiteX18" fmla="*/ 821541 w 1220651"/>
                    <a:gd name="connsiteY18" fmla="*/ 409621 h 1018310"/>
                    <a:gd name="connsiteX19" fmla="*/ 831067 w 1220651"/>
                    <a:gd name="connsiteY19" fmla="*/ 495346 h 1018310"/>
                    <a:gd name="connsiteX20" fmla="*/ 885836 w 1220651"/>
                    <a:gd name="connsiteY20" fmla="*/ 504871 h 1018310"/>
                    <a:gd name="connsiteX21" fmla="*/ 847735 w 1220651"/>
                    <a:gd name="connsiteY21" fmla="*/ 545352 h 1018310"/>
                    <a:gd name="connsiteX22" fmla="*/ 895360 w 1220651"/>
                    <a:gd name="connsiteY22" fmla="*/ 588214 h 1018310"/>
                    <a:gd name="connsiteX23" fmla="*/ 869167 w 1220651"/>
                    <a:gd name="connsiteY23" fmla="*/ 619171 h 1018310"/>
                    <a:gd name="connsiteX24" fmla="*/ 876310 w 1220651"/>
                    <a:gd name="connsiteY24" fmla="*/ 659652 h 1018310"/>
                    <a:gd name="connsiteX25" fmla="*/ 821540 w 1220651"/>
                    <a:gd name="connsiteY25" fmla="*/ 695371 h 1018310"/>
                    <a:gd name="connsiteX26" fmla="*/ 940606 w 1220651"/>
                    <a:gd name="connsiteY26" fmla="*/ 740616 h 1018310"/>
                    <a:gd name="connsiteX27" fmla="*/ 1047763 w 1220651"/>
                    <a:gd name="connsiteY27" fmla="*/ 757284 h 1018310"/>
                    <a:gd name="connsiteX28" fmla="*/ 1212067 w 1220651"/>
                    <a:gd name="connsiteY28" fmla="*/ 812052 h 1018310"/>
                    <a:gd name="connsiteX29" fmla="*/ 821543 w 1220651"/>
                    <a:gd name="connsiteY29" fmla="*/ 731091 h 1018310"/>
                    <a:gd name="connsiteX30" fmla="*/ 819160 w 1220651"/>
                    <a:gd name="connsiteY30" fmla="*/ 804908 h 1018310"/>
                    <a:gd name="connsiteX31" fmla="*/ 788204 w 1220651"/>
                    <a:gd name="connsiteY31" fmla="*/ 819196 h 1018310"/>
                    <a:gd name="connsiteX32" fmla="*/ 754865 w 1220651"/>
                    <a:gd name="connsiteY32" fmla="*/ 862059 h 1018310"/>
                    <a:gd name="connsiteX33" fmla="*/ 707242 w 1220651"/>
                    <a:gd name="connsiteY33" fmla="*/ 890633 h 1018310"/>
                    <a:gd name="connsiteX34" fmla="*/ 781061 w 1220651"/>
                    <a:gd name="connsiteY34" fmla="*/ 983501 h 1018310"/>
                    <a:gd name="connsiteX35" fmla="*/ 714385 w 1220651"/>
                    <a:gd name="connsiteY35" fmla="*/ 931115 h 1018310"/>
                    <a:gd name="connsiteX36" fmla="*/ 664379 w 1220651"/>
                    <a:gd name="connsiteY36" fmla="*/ 926351 h 1018310"/>
                    <a:gd name="connsiteX37" fmla="*/ 626280 w 1220651"/>
                    <a:gd name="connsiteY37" fmla="*/ 933494 h 1018310"/>
                    <a:gd name="connsiteX38" fmla="*/ 604849 w 1220651"/>
                    <a:gd name="connsiteY38" fmla="*/ 954924 h 1018310"/>
                    <a:gd name="connsiteX39" fmla="*/ 616756 w 1220651"/>
                    <a:gd name="connsiteY39" fmla="*/ 1012077 h 1018310"/>
                    <a:gd name="connsiteX40" fmla="*/ 547698 w 1220651"/>
                    <a:gd name="connsiteY40" fmla="*/ 962069 h 1018310"/>
                    <a:gd name="connsiteX41" fmla="*/ 488168 w 1220651"/>
                    <a:gd name="connsiteY41" fmla="*/ 1002549 h 1018310"/>
                    <a:gd name="connsiteX42" fmla="*/ 447687 w 1220651"/>
                    <a:gd name="connsiteY42" fmla="*/ 964449 h 1018310"/>
                    <a:gd name="connsiteX43" fmla="*/ 419110 w 1220651"/>
                    <a:gd name="connsiteY43" fmla="*/ 1016840 h 1018310"/>
                    <a:gd name="connsiteX44" fmla="*/ 373868 w 1220651"/>
                    <a:gd name="connsiteY44" fmla="*/ 945398 h 1018310"/>
                    <a:gd name="connsiteX45" fmla="*/ 345292 w 1220651"/>
                    <a:gd name="connsiteY45" fmla="*/ 973977 h 1018310"/>
                    <a:gd name="connsiteX46" fmla="*/ 321481 w 1220651"/>
                    <a:gd name="connsiteY46" fmla="*/ 921587 h 1018310"/>
                    <a:gd name="connsiteX47" fmla="*/ 269091 w 1220651"/>
                    <a:gd name="connsiteY47" fmla="*/ 938259 h 1018310"/>
                    <a:gd name="connsiteX48" fmla="*/ 271474 w 1220651"/>
                    <a:gd name="connsiteY48" fmla="*/ 890630 h 1018310"/>
                    <a:gd name="connsiteX49" fmla="*/ 228610 w 1220651"/>
                    <a:gd name="connsiteY49" fmla="*/ 926352 h 1018310"/>
                    <a:gd name="connsiteX50" fmla="*/ 221467 w 1220651"/>
                    <a:gd name="connsiteY50" fmla="*/ 859677 h 1018310"/>
                    <a:gd name="connsiteX51" fmla="*/ 90499 w 1220651"/>
                    <a:gd name="connsiteY51" fmla="*/ 964449 h 1018310"/>
                    <a:gd name="connsiteX52" fmla="*/ 45256 w 1220651"/>
                    <a:gd name="connsiteY52" fmla="*/ 983499 h 1018310"/>
                    <a:gd name="connsiteX53" fmla="*/ 69068 w 1220651"/>
                    <a:gd name="connsiteY53" fmla="*/ 940637 h 1018310"/>
                    <a:gd name="connsiteX54" fmla="*/ 192893 w 1220651"/>
                    <a:gd name="connsiteY54" fmla="*/ 838243 h 1018310"/>
                    <a:gd name="connsiteX55" fmla="*/ 123837 w 1220651"/>
                    <a:gd name="connsiteY55" fmla="*/ 814431 h 1018310"/>
                    <a:gd name="connsiteX56" fmla="*/ 157173 w 1220651"/>
                    <a:gd name="connsiteY56" fmla="*/ 778714 h 1018310"/>
                    <a:gd name="connsiteX57" fmla="*/ 130982 w 1220651"/>
                    <a:gd name="connsiteY57" fmla="*/ 733467 h 1018310"/>
                    <a:gd name="connsiteX58" fmla="*/ 30966 w 1220651"/>
                    <a:gd name="connsiteY58" fmla="*/ 759664 h 1018310"/>
                    <a:gd name="connsiteX59" fmla="*/ 123836 w 1220651"/>
                    <a:gd name="connsiteY59" fmla="*/ 704896 h 1018310"/>
                    <a:gd name="connsiteX60" fmla="*/ 69070 w 1220651"/>
                    <a:gd name="connsiteY60" fmla="*/ 692987 h 1018310"/>
                    <a:gd name="connsiteX61" fmla="*/ 10 w 1220651"/>
                    <a:gd name="connsiteY61" fmla="*/ 666796 h 1018310"/>
                    <a:gd name="connsiteX62" fmla="*/ 64304 w 1220651"/>
                    <a:gd name="connsiteY62" fmla="*/ 459627 h 1018310"/>
                    <a:gd name="connsiteX63" fmla="*/ 83354 w 1220651"/>
                    <a:gd name="connsiteY63" fmla="*/ 431052 h 1018310"/>
                    <a:gd name="connsiteX64" fmla="*/ 140504 w 1220651"/>
                    <a:gd name="connsiteY64" fmla="*/ 383427 h 1018310"/>
                    <a:gd name="connsiteX65" fmla="*/ 159554 w 1220651"/>
                    <a:gd name="connsiteY65" fmla="*/ 354852 h 1018310"/>
                    <a:gd name="connsiteX66" fmla="*/ 188129 w 1220651"/>
                    <a:gd name="connsiteY66" fmla="*/ 335802 h 1018310"/>
                    <a:gd name="connsiteX67" fmla="*/ 197654 w 1220651"/>
                    <a:gd name="connsiteY67" fmla="*/ 297702 h 1018310"/>
                    <a:gd name="connsiteX68" fmla="*/ 226229 w 1220651"/>
                    <a:gd name="connsiteY68" fmla="*/ 288177 h 1018310"/>
                    <a:gd name="connsiteX69" fmla="*/ 254804 w 1220651"/>
                    <a:gd name="connsiteY69" fmla="*/ 269127 h 1018310"/>
                    <a:gd name="connsiteX70" fmla="*/ 254501 w 1220651"/>
                    <a:gd name="connsiteY70" fmla="*/ 74242 h 1018310"/>
                    <a:gd name="connsiteX71" fmla="*/ 254804 w 1220651"/>
                    <a:gd name="connsiteY71" fmla="*/ 78627 h 1018310"/>
                    <a:gd name="connsiteX0" fmla="*/ 255345 w 1221192"/>
                    <a:gd name="connsiteY0" fmla="*/ 78627 h 1018310"/>
                    <a:gd name="connsiteX1" fmla="*/ 283920 w 1221192"/>
                    <a:gd name="connsiteY1" fmla="*/ 192927 h 1018310"/>
                    <a:gd name="connsiteX2" fmla="*/ 314877 w 1221192"/>
                    <a:gd name="connsiteY2" fmla="*/ 235790 h 1018310"/>
                    <a:gd name="connsiteX3" fmla="*/ 317257 w 1221192"/>
                    <a:gd name="connsiteY3" fmla="*/ 166734 h 1018310"/>
                    <a:gd name="connsiteX4" fmla="*/ 388695 w 1221192"/>
                    <a:gd name="connsiteY4" fmla="*/ 195308 h 1018310"/>
                    <a:gd name="connsiteX5" fmla="*/ 464895 w 1221192"/>
                    <a:gd name="connsiteY5" fmla="*/ 183402 h 1018310"/>
                    <a:gd name="connsiteX6" fmla="*/ 531571 w 1221192"/>
                    <a:gd name="connsiteY6" fmla="*/ 204833 h 1018310"/>
                    <a:gd name="connsiteX7" fmla="*/ 591100 w 1221192"/>
                    <a:gd name="connsiteY7" fmla="*/ 46 h 1018310"/>
                    <a:gd name="connsiteX8" fmla="*/ 562526 w 1221192"/>
                    <a:gd name="connsiteY8" fmla="*/ 223883 h 1018310"/>
                    <a:gd name="connsiteX9" fmla="*/ 612532 w 1221192"/>
                    <a:gd name="connsiteY9" fmla="*/ 183401 h 1018310"/>
                    <a:gd name="connsiteX10" fmla="*/ 603007 w 1221192"/>
                    <a:gd name="connsiteY10" fmla="*/ 245316 h 1018310"/>
                    <a:gd name="connsiteX11" fmla="*/ 655396 w 1221192"/>
                    <a:gd name="connsiteY11" fmla="*/ 269127 h 1018310"/>
                    <a:gd name="connsiteX12" fmla="*/ 724451 w 1221192"/>
                    <a:gd name="connsiteY12" fmla="*/ 202452 h 1018310"/>
                    <a:gd name="connsiteX13" fmla="*/ 691114 w 1221192"/>
                    <a:gd name="connsiteY13" fmla="*/ 283416 h 1018310"/>
                    <a:gd name="connsiteX14" fmla="*/ 731596 w 1221192"/>
                    <a:gd name="connsiteY14" fmla="*/ 276272 h 1018310"/>
                    <a:gd name="connsiteX15" fmla="*/ 731595 w 1221192"/>
                    <a:gd name="connsiteY15" fmla="*/ 321516 h 1018310"/>
                    <a:gd name="connsiteX16" fmla="*/ 772075 w 1221192"/>
                    <a:gd name="connsiteY16" fmla="*/ 323897 h 1018310"/>
                    <a:gd name="connsiteX17" fmla="*/ 822083 w 1221192"/>
                    <a:gd name="connsiteY17" fmla="*/ 359615 h 1018310"/>
                    <a:gd name="connsiteX18" fmla="*/ 822082 w 1221192"/>
                    <a:gd name="connsiteY18" fmla="*/ 409621 h 1018310"/>
                    <a:gd name="connsiteX19" fmla="*/ 831608 w 1221192"/>
                    <a:gd name="connsiteY19" fmla="*/ 495346 h 1018310"/>
                    <a:gd name="connsiteX20" fmla="*/ 886377 w 1221192"/>
                    <a:gd name="connsiteY20" fmla="*/ 504871 h 1018310"/>
                    <a:gd name="connsiteX21" fmla="*/ 848276 w 1221192"/>
                    <a:gd name="connsiteY21" fmla="*/ 545352 h 1018310"/>
                    <a:gd name="connsiteX22" fmla="*/ 895901 w 1221192"/>
                    <a:gd name="connsiteY22" fmla="*/ 588214 h 1018310"/>
                    <a:gd name="connsiteX23" fmla="*/ 869708 w 1221192"/>
                    <a:gd name="connsiteY23" fmla="*/ 619171 h 1018310"/>
                    <a:gd name="connsiteX24" fmla="*/ 876851 w 1221192"/>
                    <a:gd name="connsiteY24" fmla="*/ 659652 h 1018310"/>
                    <a:gd name="connsiteX25" fmla="*/ 822081 w 1221192"/>
                    <a:gd name="connsiteY25" fmla="*/ 695371 h 1018310"/>
                    <a:gd name="connsiteX26" fmla="*/ 941147 w 1221192"/>
                    <a:gd name="connsiteY26" fmla="*/ 740616 h 1018310"/>
                    <a:gd name="connsiteX27" fmla="*/ 1048304 w 1221192"/>
                    <a:gd name="connsiteY27" fmla="*/ 757284 h 1018310"/>
                    <a:gd name="connsiteX28" fmla="*/ 1212608 w 1221192"/>
                    <a:gd name="connsiteY28" fmla="*/ 812052 h 1018310"/>
                    <a:gd name="connsiteX29" fmla="*/ 822084 w 1221192"/>
                    <a:gd name="connsiteY29" fmla="*/ 731091 h 1018310"/>
                    <a:gd name="connsiteX30" fmla="*/ 819701 w 1221192"/>
                    <a:gd name="connsiteY30" fmla="*/ 804908 h 1018310"/>
                    <a:gd name="connsiteX31" fmla="*/ 788745 w 1221192"/>
                    <a:gd name="connsiteY31" fmla="*/ 819196 h 1018310"/>
                    <a:gd name="connsiteX32" fmla="*/ 755406 w 1221192"/>
                    <a:gd name="connsiteY32" fmla="*/ 862059 h 1018310"/>
                    <a:gd name="connsiteX33" fmla="*/ 707783 w 1221192"/>
                    <a:gd name="connsiteY33" fmla="*/ 890633 h 1018310"/>
                    <a:gd name="connsiteX34" fmla="*/ 781602 w 1221192"/>
                    <a:gd name="connsiteY34" fmla="*/ 983501 h 1018310"/>
                    <a:gd name="connsiteX35" fmla="*/ 714926 w 1221192"/>
                    <a:gd name="connsiteY35" fmla="*/ 931115 h 1018310"/>
                    <a:gd name="connsiteX36" fmla="*/ 664920 w 1221192"/>
                    <a:gd name="connsiteY36" fmla="*/ 926351 h 1018310"/>
                    <a:gd name="connsiteX37" fmla="*/ 626821 w 1221192"/>
                    <a:gd name="connsiteY37" fmla="*/ 933494 h 1018310"/>
                    <a:gd name="connsiteX38" fmla="*/ 605390 w 1221192"/>
                    <a:gd name="connsiteY38" fmla="*/ 954924 h 1018310"/>
                    <a:gd name="connsiteX39" fmla="*/ 617297 w 1221192"/>
                    <a:gd name="connsiteY39" fmla="*/ 1012077 h 1018310"/>
                    <a:gd name="connsiteX40" fmla="*/ 548239 w 1221192"/>
                    <a:gd name="connsiteY40" fmla="*/ 962069 h 1018310"/>
                    <a:gd name="connsiteX41" fmla="*/ 488709 w 1221192"/>
                    <a:gd name="connsiteY41" fmla="*/ 1002549 h 1018310"/>
                    <a:gd name="connsiteX42" fmla="*/ 448228 w 1221192"/>
                    <a:gd name="connsiteY42" fmla="*/ 964449 h 1018310"/>
                    <a:gd name="connsiteX43" fmla="*/ 419651 w 1221192"/>
                    <a:gd name="connsiteY43" fmla="*/ 1016840 h 1018310"/>
                    <a:gd name="connsiteX44" fmla="*/ 374409 w 1221192"/>
                    <a:gd name="connsiteY44" fmla="*/ 945398 h 1018310"/>
                    <a:gd name="connsiteX45" fmla="*/ 345833 w 1221192"/>
                    <a:gd name="connsiteY45" fmla="*/ 973977 h 1018310"/>
                    <a:gd name="connsiteX46" fmla="*/ 322022 w 1221192"/>
                    <a:gd name="connsiteY46" fmla="*/ 921587 h 1018310"/>
                    <a:gd name="connsiteX47" fmla="*/ 269632 w 1221192"/>
                    <a:gd name="connsiteY47" fmla="*/ 938259 h 1018310"/>
                    <a:gd name="connsiteX48" fmla="*/ 272015 w 1221192"/>
                    <a:gd name="connsiteY48" fmla="*/ 890630 h 1018310"/>
                    <a:gd name="connsiteX49" fmla="*/ 229151 w 1221192"/>
                    <a:gd name="connsiteY49" fmla="*/ 926352 h 1018310"/>
                    <a:gd name="connsiteX50" fmla="*/ 222008 w 1221192"/>
                    <a:gd name="connsiteY50" fmla="*/ 859677 h 1018310"/>
                    <a:gd name="connsiteX51" fmla="*/ 91040 w 1221192"/>
                    <a:gd name="connsiteY51" fmla="*/ 964449 h 1018310"/>
                    <a:gd name="connsiteX52" fmla="*/ 45797 w 1221192"/>
                    <a:gd name="connsiteY52" fmla="*/ 983499 h 1018310"/>
                    <a:gd name="connsiteX53" fmla="*/ 69609 w 1221192"/>
                    <a:gd name="connsiteY53" fmla="*/ 940637 h 1018310"/>
                    <a:gd name="connsiteX54" fmla="*/ 193434 w 1221192"/>
                    <a:gd name="connsiteY54" fmla="*/ 838243 h 1018310"/>
                    <a:gd name="connsiteX55" fmla="*/ 124378 w 1221192"/>
                    <a:gd name="connsiteY55" fmla="*/ 814431 h 1018310"/>
                    <a:gd name="connsiteX56" fmla="*/ 157714 w 1221192"/>
                    <a:gd name="connsiteY56" fmla="*/ 778714 h 1018310"/>
                    <a:gd name="connsiteX57" fmla="*/ 131523 w 1221192"/>
                    <a:gd name="connsiteY57" fmla="*/ 733467 h 1018310"/>
                    <a:gd name="connsiteX58" fmla="*/ 31507 w 1221192"/>
                    <a:gd name="connsiteY58" fmla="*/ 759664 h 1018310"/>
                    <a:gd name="connsiteX59" fmla="*/ 124377 w 1221192"/>
                    <a:gd name="connsiteY59" fmla="*/ 704896 h 1018310"/>
                    <a:gd name="connsiteX60" fmla="*/ 105329 w 1221192"/>
                    <a:gd name="connsiteY60" fmla="*/ 657268 h 1018310"/>
                    <a:gd name="connsiteX61" fmla="*/ 551 w 1221192"/>
                    <a:gd name="connsiteY61" fmla="*/ 666796 h 1018310"/>
                    <a:gd name="connsiteX62" fmla="*/ 64845 w 1221192"/>
                    <a:gd name="connsiteY62" fmla="*/ 459627 h 1018310"/>
                    <a:gd name="connsiteX63" fmla="*/ 83895 w 1221192"/>
                    <a:gd name="connsiteY63" fmla="*/ 431052 h 1018310"/>
                    <a:gd name="connsiteX64" fmla="*/ 141045 w 1221192"/>
                    <a:gd name="connsiteY64" fmla="*/ 383427 h 1018310"/>
                    <a:gd name="connsiteX65" fmla="*/ 160095 w 1221192"/>
                    <a:gd name="connsiteY65" fmla="*/ 354852 h 1018310"/>
                    <a:gd name="connsiteX66" fmla="*/ 188670 w 1221192"/>
                    <a:gd name="connsiteY66" fmla="*/ 335802 h 1018310"/>
                    <a:gd name="connsiteX67" fmla="*/ 198195 w 1221192"/>
                    <a:gd name="connsiteY67" fmla="*/ 297702 h 1018310"/>
                    <a:gd name="connsiteX68" fmla="*/ 226770 w 1221192"/>
                    <a:gd name="connsiteY68" fmla="*/ 288177 h 1018310"/>
                    <a:gd name="connsiteX69" fmla="*/ 255345 w 1221192"/>
                    <a:gd name="connsiteY69" fmla="*/ 269127 h 1018310"/>
                    <a:gd name="connsiteX70" fmla="*/ 255042 w 1221192"/>
                    <a:gd name="connsiteY70" fmla="*/ 74242 h 1018310"/>
                    <a:gd name="connsiteX71" fmla="*/ 255345 w 1221192"/>
                    <a:gd name="connsiteY71" fmla="*/ 78627 h 1018310"/>
                    <a:gd name="connsiteX0" fmla="*/ 255345 w 1221192"/>
                    <a:gd name="connsiteY0" fmla="*/ 78627 h 1018310"/>
                    <a:gd name="connsiteX1" fmla="*/ 283920 w 1221192"/>
                    <a:gd name="connsiteY1" fmla="*/ 192927 h 1018310"/>
                    <a:gd name="connsiteX2" fmla="*/ 314877 w 1221192"/>
                    <a:gd name="connsiteY2" fmla="*/ 235790 h 1018310"/>
                    <a:gd name="connsiteX3" fmla="*/ 317257 w 1221192"/>
                    <a:gd name="connsiteY3" fmla="*/ 166734 h 1018310"/>
                    <a:gd name="connsiteX4" fmla="*/ 388695 w 1221192"/>
                    <a:gd name="connsiteY4" fmla="*/ 195308 h 1018310"/>
                    <a:gd name="connsiteX5" fmla="*/ 464895 w 1221192"/>
                    <a:gd name="connsiteY5" fmla="*/ 183402 h 1018310"/>
                    <a:gd name="connsiteX6" fmla="*/ 531571 w 1221192"/>
                    <a:gd name="connsiteY6" fmla="*/ 204833 h 1018310"/>
                    <a:gd name="connsiteX7" fmla="*/ 591100 w 1221192"/>
                    <a:gd name="connsiteY7" fmla="*/ 46 h 1018310"/>
                    <a:gd name="connsiteX8" fmla="*/ 562526 w 1221192"/>
                    <a:gd name="connsiteY8" fmla="*/ 223883 h 1018310"/>
                    <a:gd name="connsiteX9" fmla="*/ 612532 w 1221192"/>
                    <a:gd name="connsiteY9" fmla="*/ 183401 h 1018310"/>
                    <a:gd name="connsiteX10" fmla="*/ 603007 w 1221192"/>
                    <a:gd name="connsiteY10" fmla="*/ 245316 h 1018310"/>
                    <a:gd name="connsiteX11" fmla="*/ 655396 w 1221192"/>
                    <a:gd name="connsiteY11" fmla="*/ 269127 h 1018310"/>
                    <a:gd name="connsiteX12" fmla="*/ 724451 w 1221192"/>
                    <a:gd name="connsiteY12" fmla="*/ 202452 h 1018310"/>
                    <a:gd name="connsiteX13" fmla="*/ 691114 w 1221192"/>
                    <a:gd name="connsiteY13" fmla="*/ 283416 h 1018310"/>
                    <a:gd name="connsiteX14" fmla="*/ 731596 w 1221192"/>
                    <a:gd name="connsiteY14" fmla="*/ 276272 h 1018310"/>
                    <a:gd name="connsiteX15" fmla="*/ 731595 w 1221192"/>
                    <a:gd name="connsiteY15" fmla="*/ 321516 h 1018310"/>
                    <a:gd name="connsiteX16" fmla="*/ 772075 w 1221192"/>
                    <a:gd name="connsiteY16" fmla="*/ 323897 h 1018310"/>
                    <a:gd name="connsiteX17" fmla="*/ 822083 w 1221192"/>
                    <a:gd name="connsiteY17" fmla="*/ 359615 h 1018310"/>
                    <a:gd name="connsiteX18" fmla="*/ 822082 w 1221192"/>
                    <a:gd name="connsiteY18" fmla="*/ 409621 h 1018310"/>
                    <a:gd name="connsiteX19" fmla="*/ 831608 w 1221192"/>
                    <a:gd name="connsiteY19" fmla="*/ 495346 h 1018310"/>
                    <a:gd name="connsiteX20" fmla="*/ 886377 w 1221192"/>
                    <a:gd name="connsiteY20" fmla="*/ 504871 h 1018310"/>
                    <a:gd name="connsiteX21" fmla="*/ 848276 w 1221192"/>
                    <a:gd name="connsiteY21" fmla="*/ 545352 h 1018310"/>
                    <a:gd name="connsiteX22" fmla="*/ 895901 w 1221192"/>
                    <a:gd name="connsiteY22" fmla="*/ 588214 h 1018310"/>
                    <a:gd name="connsiteX23" fmla="*/ 869708 w 1221192"/>
                    <a:gd name="connsiteY23" fmla="*/ 619171 h 1018310"/>
                    <a:gd name="connsiteX24" fmla="*/ 876851 w 1221192"/>
                    <a:gd name="connsiteY24" fmla="*/ 659652 h 1018310"/>
                    <a:gd name="connsiteX25" fmla="*/ 822081 w 1221192"/>
                    <a:gd name="connsiteY25" fmla="*/ 695371 h 1018310"/>
                    <a:gd name="connsiteX26" fmla="*/ 941147 w 1221192"/>
                    <a:gd name="connsiteY26" fmla="*/ 740616 h 1018310"/>
                    <a:gd name="connsiteX27" fmla="*/ 1048304 w 1221192"/>
                    <a:gd name="connsiteY27" fmla="*/ 757284 h 1018310"/>
                    <a:gd name="connsiteX28" fmla="*/ 1212608 w 1221192"/>
                    <a:gd name="connsiteY28" fmla="*/ 812052 h 1018310"/>
                    <a:gd name="connsiteX29" fmla="*/ 822084 w 1221192"/>
                    <a:gd name="connsiteY29" fmla="*/ 731091 h 1018310"/>
                    <a:gd name="connsiteX30" fmla="*/ 819701 w 1221192"/>
                    <a:gd name="connsiteY30" fmla="*/ 804908 h 1018310"/>
                    <a:gd name="connsiteX31" fmla="*/ 788745 w 1221192"/>
                    <a:gd name="connsiteY31" fmla="*/ 819196 h 1018310"/>
                    <a:gd name="connsiteX32" fmla="*/ 755406 w 1221192"/>
                    <a:gd name="connsiteY32" fmla="*/ 862059 h 1018310"/>
                    <a:gd name="connsiteX33" fmla="*/ 707783 w 1221192"/>
                    <a:gd name="connsiteY33" fmla="*/ 890633 h 1018310"/>
                    <a:gd name="connsiteX34" fmla="*/ 781602 w 1221192"/>
                    <a:gd name="connsiteY34" fmla="*/ 983501 h 1018310"/>
                    <a:gd name="connsiteX35" fmla="*/ 714926 w 1221192"/>
                    <a:gd name="connsiteY35" fmla="*/ 931115 h 1018310"/>
                    <a:gd name="connsiteX36" fmla="*/ 664920 w 1221192"/>
                    <a:gd name="connsiteY36" fmla="*/ 926351 h 1018310"/>
                    <a:gd name="connsiteX37" fmla="*/ 626821 w 1221192"/>
                    <a:gd name="connsiteY37" fmla="*/ 933494 h 1018310"/>
                    <a:gd name="connsiteX38" fmla="*/ 605390 w 1221192"/>
                    <a:gd name="connsiteY38" fmla="*/ 954924 h 1018310"/>
                    <a:gd name="connsiteX39" fmla="*/ 617297 w 1221192"/>
                    <a:gd name="connsiteY39" fmla="*/ 1012077 h 1018310"/>
                    <a:gd name="connsiteX40" fmla="*/ 548239 w 1221192"/>
                    <a:gd name="connsiteY40" fmla="*/ 962069 h 1018310"/>
                    <a:gd name="connsiteX41" fmla="*/ 488709 w 1221192"/>
                    <a:gd name="connsiteY41" fmla="*/ 1002549 h 1018310"/>
                    <a:gd name="connsiteX42" fmla="*/ 448228 w 1221192"/>
                    <a:gd name="connsiteY42" fmla="*/ 964449 h 1018310"/>
                    <a:gd name="connsiteX43" fmla="*/ 419651 w 1221192"/>
                    <a:gd name="connsiteY43" fmla="*/ 1016840 h 1018310"/>
                    <a:gd name="connsiteX44" fmla="*/ 374409 w 1221192"/>
                    <a:gd name="connsiteY44" fmla="*/ 945398 h 1018310"/>
                    <a:gd name="connsiteX45" fmla="*/ 345833 w 1221192"/>
                    <a:gd name="connsiteY45" fmla="*/ 973977 h 1018310"/>
                    <a:gd name="connsiteX46" fmla="*/ 322022 w 1221192"/>
                    <a:gd name="connsiteY46" fmla="*/ 921587 h 1018310"/>
                    <a:gd name="connsiteX47" fmla="*/ 269632 w 1221192"/>
                    <a:gd name="connsiteY47" fmla="*/ 938259 h 1018310"/>
                    <a:gd name="connsiteX48" fmla="*/ 272015 w 1221192"/>
                    <a:gd name="connsiteY48" fmla="*/ 890630 h 1018310"/>
                    <a:gd name="connsiteX49" fmla="*/ 229151 w 1221192"/>
                    <a:gd name="connsiteY49" fmla="*/ 926352 h 1018310"/>
                    <a:gd name="connsiteX50" fmla="*/ 222008 w 1221192"/>
                    <a:gd name="connsiteY50" fmla="*/ 859677 h 1018310"/>
                    <a:gd name="connsiteX51" fmla="*/ 91040 w 1221192"/>
                    <a:gd name="connsiteY51" fmla="*/ 964449 h 1018310"/>
                    <a:gd name="connsiteX52" fmla="*/ 45797 w 1221192"/>
                    <a:gd name="connsiteY52" fmla="*/ 983499 h 1018310"/>
                    <a:gd name="connsiteX53" fmla="*/ 69609 w 1221192"/>
                    <a:gd name="connsiteY53" fmla="*/ 940637 h 1018310"/>
                    <a:gd name="connsiteX54" fmla="*/ 193434 w 1221192"/>
                    <a:gd name="connsiteY54" fmla="*/ 838243 h 1018310"/>
                    <a:gd name="connsiteX55" fmla="*/ 124378 w 1221192"/>
                    <a:gd name="connsiteY55" fmla="*/ 814431 h 1018310"/>
                    <a:gd name="connsiteX56" fmla="*/ 157714 w 1221192"/>
                    <a:gd name="connsiteY56" fmla="*/ 778714 h 1018310"/>
                    <a:gd name="connsiteX57" fmla="*/ 131523 w 1221192"/>
                    <a:gd name="connsiteY57" fmla="*/ 733467 h 1018310"/>
                    <a:gd name="connsiteX58" fmla="*/ 31507 w 1221192"/>
                    <a:gd name="connsiteY58" fmla="*/ 759664 h 1018310"/>
                    <a:gd name="connsiteX59" fmla="*/ 124377 w 1221192"/>
                    <a:gd name="connsiteY59" fmla="*/ 704896 h 1018310"/>
                    <a:gd name="connsiteX60" fmla="*/ 105329 w 1221192"/>
                    <a:gd name="connsiteY60" fmla="*/ 657268 h 1018310"/>
                    <a:gd name="connsiteX61" fmla="*/ 551 w 1221192"/>
                    <a:gd name="connsiteY61" fmla="*/ 666796 h 1018310"/>
                    <a:gd name="connsiteX62" fmla="*/ 64845 w 1221192"/>
                    <a:gd name="connsiteY62" fmla="*/ 459627 h 1018310"/>
                    <a:gd name="connsiteX63" fmla="*/ 83895 w 1221192"/>
                    <a:gd name="connsiteY63" fmla="*/ 431052 h 1018310"/>
                    <a:gd name="connsiteX64" fmla="*/ 141045 w 1221192"/>
                    <a:gd name="connsiteY64" fmla="*/ 383427 h 1018310"/>
                    <a:gd name="connsiteX65" fmla="*/ 160095 w 1221192"/>
                    <a:gd name="connsiteY65" fmla="*/ 354852 h 1018310"/>
                    <a:gd name="connsiteX66" fmla="*/ 188670 w 1221192"/>
                    <a:gd name="connsiteY66" fmla="*/ 335802 h 1018310"/>
                    <a:gd name="connsiteX67" fmla="*/ 198195 w 1221192"/>
                    <a:gd name="connsiteY67" fmla="*/ 297702 h 1018310"/>
                    <a:gd name="connsiteX68" fmla="*/ 226770 w 1221192"/>
                    <a:gd name="connsiteY68" fmla="*/ 288177 h 1018310"/>
                    <a:gd name="connsiteX69" fmla="*/ 255345 w 1221192"/>
                    <a:gd name="connsiteY69" fmla="*/ 269127 h 1018310"/>
                    <a:gd name="connsiteX70" fmla="*/ 255042 w 1221192"/>
                    <a:gd name="connsiteY70" fmla="*/ 74242 h 1018310"/>
                    <a:gd name="connsiteX71" fmla="*/ 255345 w 1221192"/>
                    <a:gd name="connsiteY71" fmla="*/ 78627 h 1018310"/>
                    <a:gd name="connsiteX0" fmla="*/ 302755 w 1268602"/>
                    <a:gd name="connsiteY0" fmla="*/ 78627 h 1018310"/>
                    <a:gd name="connsiteX1" fmla="*/ 331330 w 1268602"/>
                    <a:gd name="connsiteY1" fmla="*/ 192927 h 1018310"/>
                    <a:gd name="connsiteX2" fmla="*/ 362287 w 1268602"/>
                    <a:gd name="connsiteY2" fmla="*/ 235790 h 1018310"/>
                    <a:gd name="connsiteX3" fmla="*/ 364667 w 1268602"/>
                    <a:gd name="connsiteY3" fmla="*/ 166734 h 1018310"/>
                    <a:gd name="connsiteX4" fmla="*/ 436105 w 1268602"/>
                    <a:gd name="connsiteY4" fmla="*/ 195308 h 1018310"/>
                    <a:gd name="connsiteX5" fmla="*/ 512305 w 1268602"/>
                    <a:gd name="connsiteY5" fmla="*/ 183402 h 1018310"/>
                    <a:gd name="connsiteX6" fmla="*/ 578981 w 1268602"/>
                    <a:gd name="connsiteY6" fmla="*/ 204833 h 1018310"/>
                    <a:gd name="connsiteX7" fmla="*/ 638510 w 1268602"/>
                    <a:gd name="connsiteY7" fmla="*/ 46 h 1018310"/>
                    <a:gd name="connsiteX8" fmla="*/ 609936 w 1268602"/>
                    <a:gd name="connsiteY8" fmla="*/ 223883 h 1018310"/>
                    <a:gd name="connsiteX9" fmla="*/ 659942 w 1268602"/>
                    <a:gd name="connsiteY9" fmla="*/ 183401 h 1018310"/>
                    <a:gd name="connsiteX10" fmla="*/ 650417 w 1268602"/>
                    <a:gd name="connsiteY10" fmla="*/ 245316 h 1018310"/>
                    <a:gd name="connsiteX11" fmla="*/ 702806 w 1268602"/>
                    <a:gd name="connsiteY11" fmla="*/ 269127 h 1018310"/>
                    <a:gd name="connsiteX12" fmla="*/ 771861 w 1268602"/>
                    <a:gd name="connsiteY12" fmla="*/ 202452 h 1018310"/>
                    <a:gd name="connsiteX13" fmla="*/ 738524 w 1268602"/>
                    <a:gd name="connsiteY13" fmla="*/ 283416 h 1018310"/>
                    <a:gd name="connsiteX14" fmla="*/ 779006 w 1268602"/>
                    <a:gd name="connsiteY14" fmla="*/ 276272 h 1018310"/>
                    <a:gd name="connsiteX15" fmla="*/ 779005 w 1268602"/>
                    <a:gd name="connsiteY15" fmla="*/ 321516 h 1018310"/>
                    <a:gd name="connsiteX16" fmla="*/ 819485 w 1268602"/>
                    <a:gd name="connsiteY16" fmla="*/ 323897 h 1018310"/>
                    <a:gd name="connsiteX17" fmla="*/ 869493 w 1268602"/>
                    <a:gd name="connsiteY17" fmla="*/ 359615 h 1018310"/>
                    <a:gd name="connsiteX18" fmla="*/ 869492 w 1268602"/>
                    <a:gd name="connsiteY18" fmla="*/ 409621 h 1018310"/>
                    <a:gd name="connsiteX19" fmla="*/ 879018 w 1268602"/>
                    <a:gd name="connsiteY19" fmla="*/ 495346 h 1018310"/>
                    <a:gd name="connsiteX20" fmla="*/ 933787 w 1268602"/>
                    <a:gd name="connsiteY20" fmla="*/ 504871 h 1018310"/>
                    <a:gd name="connsiteX21" fmla="*/ 895686 w 1268602"/>
                    <a:gd name="connsiteY21" fmla="*/ 545352 h 1018310"/>
                    <a:gd name="connsiteX22" fmla="*/ 943311 w 1268602"/>
                    <a:gd name="connsiteY22" fmla="*/ 588214 h 1018310"/>
                    <a:gd name="connsiteX23" fmla="*/ 917118 w 1268602"/>
                    <a:gd name="connsiteY23" fmla="*/ 619171 h 1018310"/>
                    <a:gd name="connsiteX24" fmla="*/ 924261 w 1268602"/>
                    <a:gd name="connsiteY24" fmla="*/ 659652 h 1018310"/>
                    <a:gd name="connsiteX25" fmla="*/ 869491 w 1268602"/>
                    <a:gd name="connsiteY25" fmla="*/ 695371 h 1018310"/>
                    <a:gd name="connsiteX26" fmla="*/ 988557 w 1268602"/>
                    <a:gd name="connsiteY26" fmla="*/ 740616 h 1018310"/>
                    <a:gd name="connsiteX27" fmla="*/ 1095714 w 1268602"/>
                    <a:gd name="connsiteY27" fmla="*/ 757284 h 1018310"/>
                    <a:gd name="connsiteX28" fmla="*/ 1260018 w 1268602"/>
                    <a:gd name="connsiteY28" fmla="*/ 812052 h 1018310"/>
                    <a:gd name="connsiteX29" fmla="*/ 869494 w 1268602"/>
                    <a:gd name="connsiteY29" fmla="*/ 731091 h 1018310"/>
                    <a:gd name="connsiteX30" fmla="*/ 867111 w 1268602"/>
                    <a:gd name="connsiteY30" fmla="*/ 804908 h 1018310"/>
                    <a:gd name="connsiteX31" fmla="*/ 836155 w 1268602"/>
                    <a:gd name="connsiteY31" fmla="*/ 819196 h 1018310"/>
                    <a:gd name="connsiteX32" fmla="*/ 802816 w 1268602"/>
                    <a:gd name="connsiteY32" fmla="*/ 862059 h 1018310"/>
                    <a:gd name="connsiteX33" fmla="*/ 755193 w 1268602"/>
                    <a:gd name="connsiteY33" fmla="*/ 890633 h 1018310"/>
                    <a:gd name="connsiteX34" fmla="*/ 829012 w 1268602"/>
                    <a:gd name="connsiteY34" fmla="*/ 983501 h 1018310"/>
                    <a:gd name="connsiteX35" fmla="*/ 762336 w 1268602"/>
                    <a:gd name="connsiteY35" fmla="*/ 931115 h 1018310"/>
                    <a:gd name="connsiteX36" fmla="*/ 712330 w 1268602"/>
                    <a:gd name="connsiteY36" fmla="*/ 926351 h 1018310"/>
                    <a:gd name="connsiteX37" fmla="*/ 674231 w 1268602"/>
                    <a:gd name="connsiteY37" fmla="*/ 933494 h 1018310"/>
                    <a:gd name="connsiteX38" fmla="*/ 652800 w 1268602"/>
                    <a:gd name="connsiteY38" fmla="*/ 954924 h 1018310"/>
                    <a:gd name="connsiteX39" fmla="*/ 664707 w 1268602"/>
                    <a:gd name="connsiteY39" fmla="*/ 1012077 h 1018310"/>
                    <a:gd name="connsiteX40" fmla="*/ 595649 w 1268602"/>
                    <a:gd name="connsiteY40" fmla="*/ 962069 h 1018310"/>
                    <a:gd name="connsiteX41" fmla="*/ 536119 w 1268602"/>
                    <a:gd name="connsiteY41" fmla="*/ 1002549 h 1018310"/>
                    <a:gd name="connsiteX42" fmla="*/ 495638 w 1268602"/>
                    <a:gd name="connsiteY42" fmla="*/ 964449 h 1018310"/>
                    <a:gd name="connsiteX43" fmla="*/ 467061 w 1268602"/>
                    <a:gd name="connsiteY43" fmla="*/ 1016840 h 1018310"/>
                    <a:gd name="connsiteX44" fmla="*/ 421819 w 1268602"/>
                    <a:gd name="connsiteY44" fmla="*/ 945398 h 1018310"/>
                    <a:gd name="connsiteX45" fmla="*/ 393243 w 1268602"/>
                    <a:gd name="connsiteY45" fmla="*/ 973977 h 1018310"/>
                    <a:gd name="connsiteX46" fmla="*/ 369432 w 1268602"/>
                    <a:gd name="connsiteY46" fmla="*/ 921587 h 1018310"/>
                    <a:gd name="connsiteX47" fmla="*/ 317042 w 1268602"/>
                    <a:gd name="connsiteY47" fmla="*/ 938259 h 1018310"/>
                    <a:gd name="connsiteX48" fmla="*/ 319425 w 1268602"/>
                    <a:gd name="connsiteY48" fmla="*/ 890630 h 1018310"/>
                    <a:gd name="connsiteX49" fmla="*/ 276561 w 1268602"/>
                    <a:gd name="connsiteY49" fmla="*/ 926352 h 1018310"/>
                    <a:gd name="connsiteX50" fmla="*/ 269418 w 1268602"/>
                    <a:gd name="connsiteY50" fmla="*/ 859677 h 1018310"/>
                    <a:gd name="connsiteX51" fmla="*/ 138450 w 1268602"/>
                    <a:gd name="connsiteY51" fmla="*/ 964449 h 1018310"/>
                    <a:gd name="connsiteX52" fmla="*/ 93207 w 1268602"/>
                    <a:gd name="connsiteY52" fmla="*/ 983499 h 1018310"/>
                    <a:gd name="connsiteX53" fmla="*/ 117019 w 1268602"/>
                    <a:gd name="connsiteY53" fmla="*/ 940637 h 1018310"/>
                    <a:gd name="connsiteX54" fmla="*/ 240844 w 1268602"/>
                    <a:gd name="connsiteY54" fmla="*/ 838243 h 1018310"/>
                    <a:gd name="connsiteX55" fmla="*/ 171788 w 1268602"/>
                    <a:gd name="connsiteY55" fmla="*/ 814431 h 1018310"/>
                    <a:gd name="connsiteX56" fmla="*/ 205124 w 1268602"/>
                    <a:gd name="connsiteY56" fmla="*/ 778714 h 1018310"/>
                    <a:gd name="connsiteX57" fmla="*/ 178933 w 1268602"/>
                    <a:gd name="connsiteY57" fmla="*/ 733467 h 1018310"/>
                    <a:gd name="connsiteX58" fmla="*/ 78917 w 1268602"/>
                    <a:gd name="connsiteY58" fmla="*/ 759664 h 1018310"/>
                    <a:gd name="connsiteX59" fmla="*/ 171787 w 1268602"/>
                    <a:gd name="connsiteY59" fmla="*/ 704896 h 1018310"/>
                    <a:gd name="connsiteX60" fmla="*/ 152739 w 1268602"/>
                    <a:gd name="connsiteY60" fmla="*/ 657268 h 1018310"/>
                    <a:gd name="connsiteX61" fmla="*/ 336 w 1268602"/>
                    <a:gd name="connsiteY61" fmla="*/ 676321 h 1018310"/>
                    <a:gd name="connsiteX62" fmla="*/ 112255 w 1268602"/>
                    <a:gd name="connsiteY62" fmla="*/ 459627 h 1018310"/>
                    <a:gd name="connsiteX63" fmla="*/ 131305 w 1268602"/>
                    <a:gd name="connsiteY63" fmla="*/ 431052 h 1018310"/>
                    <a:gd name="connsiteX64" fmla="*/ 188455 w 1268602"/>
                    <a:gd name="connsiteY64" fmla="*/ 383427 h 1018310"/>
                    <a:gd name="connsiteX65" fmla="*/ 207505 w 1268602"/>
                    <a:gd name="connsiteY65" fmla="*/ 354852 h 1018310"/>
                    <a:gd name="connsiteX66" fmla="*/ 236080 w 1268602"/>
                    <a:gd name="connsiteY66" fmla="*/ 335802 h 1018310"/>
                    <a:gd name="connsiteX67" fmla="*/ 245605 w 1268602"/>
                    <a:gd name="connsiteY67" fmla="*/ 297702 h 1018310"/>
                    <a:gd name="connsiteX68" fmla="*/ 274180 w 1268602"/>
                    <a:gd name="connsiteY68" fmla="*/ 288177 h 1018310"/>
                    <a:gd name="connsiteX69" fmla="*/ 302755 w 1268602"/>
                    <a:gd name="connsiteY69" fmla="*/ 269127 h 1018310"/>
                    <a:gd name="connsiteX70" fmla="*/ 302452 w 1268602"/>
                    <a:gd name="connsiteY70" fmla="*/ 74242 h 1018310"/>
                    <a:gd name="connsiteX71" fmla="*/ 302755 w 1268602"/>
                    <a:gd name="connsiteY71" fmla="*/ 78627 h 1018310"/>
                    <a:gd name="connsiteX0" fmla="*/ 307215 w 1273062"/>
                    <a:gd name="connsiteY0" fmla="*/ 78627 h 1018310"/>
                    <a:gd name="connsiteX1" fmla="*/ 335790 w 1273062"/>
                    <a:gd name="connsiteY1" fmla="*/ 192927 h 1018310"/>
                    <a:gd name="connsiteX2" fmla="*/ 366747 w 1273062"/>
                    <a:gd name="connsiteY2" fmla="*/ 235790 h 1018310"/>
                    <a:gd name="connsiteX3" fmla="*/ 369127 w 1273062"/>
                    <a:gd name="connsiteY3" fmla="*/ 166734 h 1018310"/>
                    <a:gd name="connsiteX4" fmla="*/ 440565 w 1273062"/>
                    <a:gd name="connsiteY4" fmla="*/ 195308 h 1018310"/>
                    <a:gd name="connsiteX5" fmla="*/ 516765 w 1273062"/>
                    <a:gd name="connsiteY5" fmla="*/ 183402 h 1018310"/>
                    <a:gd name="connsiteX6" fmla="*/ 583441 w 1273062"/>
                    <a:gd name="connsiteY6" fmla="*/ 204833 h 1018310"/>
                    <a:gd name="connsiteX7" fmla="*/ 642970 w 1273062"/>
                    <a:gd name="connsiteY7" fmla="*/ 46 h 1018310"/>
                    <a:gd name="connsiteX8" fmla="*/ 614396 w 1273062"/>
                    <a:gd name="connsiteY8" fmla="*/ 223883 h 1018310"/>
                    <a:gd name="connsiteX9" fmla="*/ 664402 w 1273062"/>
                    <a:gd name="connsiteY9" fmla="*/ 183401 h 1018310"/>
                    <a:gd name="connsiteX10" fmla="*/ 654877 w 1273062"/>
                    <a:gd name="connsiteY10" fmla="*/ 245316 h 1018310"/>
                    <a:gd name="connsiteX11" fmla="*/ 707266 w 1273062"/>
                    <a:gd name="connsiteY11" fmla="*/ 269127 h 1018310"/>
                    <a:gd name="connsiteX12" fmla="*/ 776321 w 1273062"/>
                    <a:gd name="connsiteY12" fmla="*/ 202452 h 1018310"/>
                    <a:gd name="connsiteX13" fmla="*/ 742984 w 1273062"/>
                    <a:gd name="connsiteY13" fmla="*/ 283416 h 1018310"/>
                    <a:gd name="connsiteX14" fmla="*/ 783466 w 1273062"/>
                    <a:gd name="connsiteY14" fmla="*/ 276272 h 1018310"/>
                    <a:gd name="connsiteX15" fmla="*/ 783465 w 1273062"/>
                    <a:gd name="connsiteY15" fmla="*/ 321516 h 1018310"/>
                    <a:gd name="connsiteX16" fmla="*/ 823945 w 1273062"/>
                    <a:gd name="connsiteY16" fmla="*/ 323897 h 1018310"/>
                    <a:gd name="connsiteX17" fmla="*/ 873953 w 1273062"/>
                    <a:gd name="connsiteY17" fmla="*/ 359615 h 1018310"/>
                    <a:gd name="connsiteX18" fmla="*/ 873952 w 1273062"/>
                    <a:gd name="connsiteY18" fmla="*/ 409621 h 1018310"/>
                    <a:gd name="connsiteX19" fmla="*/ 883478 w 1273062"/>
                    <a:gd name="connsiteY19" fmla="*/ 495346 h 1018310"/>
                    <a:gd name="connsiteX20" fmla="*/ 938247 w 1273062"/>
                    <a:gd name="connsiteY20" fmla="*/ 504871 h 1018310"/>
                    <a:gd name="connsiteX21" fmla="*/ 900146 w 1273062"/>
                    <a:gd name="connsiteY21" fmla="*/ 545352 h 1018310"/>
                    <a:gd name="connsiteX22" fmla="*/ 947771 w 1273062"/>
                    <a:gd name="connsiteY22" fmla="*/ 588214 h 1018310"/>
                    <a:gd name="connsiteX23" fmla="*/ 921578 w 1273062"/>
                    <a:gd name="connsiteY23" fmla="*/ 619171 h 1018310"/>
                    <a:gd name="connsiteX24" fmla="*/ 928721 w 1273062"/>
                    <a:gd name="connsiteY24" fmla="*/ 659652 h 1018310"/>
                    <a:gd name="connsiteX25" fmla="*/ 873951 w 1273062"/>
                    <a:gd name="connsiteY25" fmla="*/ 695371 h 1018310"/>
                    <a:gd name="connsiteX26" fmla="*/ 993017 w 1273062"/>
                    <a:gd name="connsiteY26" fmla="*/ 740616 h 1018310"/>
                    <a:gd name="connsiteX27" fmla="*/ 1100174 w 1273062"/>
                    <a:gd name="connsiteY27" fmla="*/ 757284 h 1018310"/>
                    <a:gd name="connsiteX28" fmla="*/ 1264478 w 1273062"/>
                    <a:gd name="connsiteY28" fmla="*/ 812052 h 1018310"/>
                    <a:gd name="connsiteX29" fmla="*/ 873954 w 1273062"/>
                    <a:gd name="connsiteY29" fmla="*/ 731091 h 1018310"/>
                    <a:gd name="connsiteX30" fmla="*/ 871571 w 1273062"/>
                    <a:gd name="connsiteY30" fmla="*/ 804908 h 1018310"/>
                    <a:gd name="connsiteX31" fmla="*/ 840615 w 1273062"/>
                    <a:gd name="connsiteY31" fmla="*/ 819196 h 1018310"/>
                    <a:gd name="connsiteX32" fmla="*/ 807276 w 1273062"/>
                    <a:gd name="connsiteY32" fmla="*/ 862059 h 1018310"/>
                    <a:gd name="connsiteX33" fmla="*/ 759653 w 1273062"/>
                    <a:gd name="connsiteY33" fmla="*/ 890633 h 1018310"/>
                    <a:gd name="connsiteX34" fmla="*/ 833472 w 1273062"/>
                    <a:gd name="connsiteY34" fmla="*/ 983501 h 1018310"/>
                    <a:gd name="connsiteX35" fmla="*/ 766796 w 1273062"/>
                    <a:gd name="connsiteY35" fmla="*/ 931115 h 1018310"/>
                    <a:gd name="connsiteX36" fmla="*/ 716790 w 1273062"/>
                    <a:gd name="connsiteY36" fmla="*/ 926351 h 1018310"/>
                    <a:gd name="connsiteX37" fmla="*/ 678691 w 1273062"/>
                    <a:gd name="connsiteY37" fmla="*/ 933494 h 1018310"/>
                    <a:gd name="connsiteX38" fmla="*/ 657260 w 1273062"/>
                    <a:gd name="connsiteY38" fmla="*/ 954924 h 1018310"/>
                    <a:gd name="connsiteX39" fmla="*/ 669167 w 1273062"/>
                    <a:gd name="connsiteY39" fmla="*/ 1012077 h 1018310"/>
                    <a:gd name="connsiteX40" fmla="*/ 600109 w 1273062"/>
                    <a:gd name="connsiteY40" fmla="*/ 962069 h 1018310"/>
                    <a:gd name="connsiteX41" fmla="*/ 540579 w 1273062"/>
                    <a:gd name="connsiteY41" fmla="*/ 1002549 h 1018310"/>
                    <a:gd name="connsiteX42" fmla="*/ 500098 w 1273062"/>
                    <a:gd name="connsiteY42" fmla="*/ 964449 h 1018310"/>
                    <a:gd name="connsiteX43" fmla="*/ 471521 w 1273062"/>
                    <a:gd name="connsiteY43" fmla="*/ 1016840 h 1018310"/>
                    <a:gd name="connsiteX44" fmla="*/ 426279 w 1273062"/>
                    <a:gd name="connsiteY44" fmla="*/ 945398 h 1018310"/>
                    <a:gd name="connsiteX45" fmla="*/ 397703 w 1273062"/>
                    <a:gd name="connsiteY45" fmla="*/ 973977 h 1018310"/>
                    <a:gd name="connsiteX46" fmla="*/ 373892 w 1273062"/>
                    <a:gd name="connsiteY46" fmla="*/ 921587 h 1018310"/>
                    <a:gd name="connsiteX47" fmla="*/ 321502 w 1273062"/>
                    <a:gd name="connsiteY47" fmla="*/ 938259 h 1018310"/>
                    <a:gd name="connsiteX48" fmla="*/ 323885 w 1273062"/>
                    <a:gd name="connsiteY48" fmla="*/ 890630 h 1018310"/>
                    <a:gd name="connsiteX49" fmla="*/ 281021 w 1273062"/>
                    <a:gd name="connsiteY49" fmla="*/ 926352 h 1018310"/>
                    <a:gd name="connsiteX50" fmla="*/ 273878 w 1273062"/>
                    <a:gd name="connsiteY50" fmla="*/ 859677 h 1018310"/>
                    <a:gd name="connsiteX51" fmla="*/ 142910 w 1273062"/>
                    <a:gd name="connsiteY51" fmla="*/ 964449 h 1018310"/>
                    <a:gd name="connsiteX52" fmla="*/ 97667 w 1273062"/>
                    <a:gd name="connsiteY52" fmla="*/ 983499 h 1018310"/>
                    <a:gd name="connsiteX53" fmla="*/ 121479 w 1273062"/>
                    <a:gd name="connsiteY53" fmla="*/ 940637 h 1018310"/>
                    <a:gd name="connsiteX54" fmla="*/ 245304 w 1273062"/>
                    <a:gd name="connsiteY54" fmla="*/ 838243 h 1018310"/>
                    <a:gd name="connsiteX55" fmla="*/ 176248 w 1273062"/>
                    <a:gd name="connsiteY55" fmla="*/ 814431 h 1018310"/>
                    <a:gd name="connsiteX56" fmla="*/ 209584 w 1273062"/>
                    <a:gd name="connsiteY56" fmla="*/ 778714 h 1018310"/>
                    <a:gd name="connsiteX57" fmla="*/ 183393 w 1273062"/>
                    <a:gd name="connsiteY57" fmla="*/ 733467 h 1018310"/>
                    <a:gd name="connsiteX58" fmla="*/ 83377 w 1273062"/>
                    <a:gd name="connsiteY58" fmla="*/ 759664 h 1018310"/>
                    <a:gd name="connsiteX59" fmla="*/ 176247 w 1273062"/>
                    <a:gd name="connsiteY59" fmla="*/ 704896 h 1018310"/>
                    <a:gd name="connsiteX60" fmla="*/ 157199 w 1273062"/>
                    <a:gd name="connsiteY60" fmla="*/ 657268 h 1018310"/>
                    <a:gd name="connsiteX61" fmla="*/ 4796 w 1273062"/>
                    <a:gd name="connsiteY61" fmla="*/ 676321 h 1018310"/>
                    <a:gd name="connsiteX62" fmla="*/ 45281 w 1273062"/>
                    <a:gd name="connsiteY62" fmla="*/ 573924 h 1018310"/>
                    <a:gd name="connsiteX63" fmla="*/ 116715 w 1273062"/>
                    <a:gd name="connsiteY63" fmla="*/ 459627 h 1018310"/>
                    <a:gd name="connsiteX64" fmla="*/ 135765 w 1273062"/>
                    <a:gd name="connsiteY64" fmla="*/ 431052 h 1018310"/>
                    <a:gd name="connsiteX65" fmla="*/ 192915 w 1273062"/>
                    <a:gd name="connsiteY65" fmla="*/ 383427 h 1018310"/>
                    <a:gd name="connsiteX66" fmla="*/ 211965 w 1273062"/>
                    <a:gd name="connsiteY66" fmla="*/ 354852 h 1018310"/>
                    <a:gd name="connsiteX67" fmla="*/ 240540 w 1273062"/>
                    <a:gd name="connsiteY67" fmla="*/ 335802 h 1018310"/>
                    <a:gd name="connsiteX68" fmla="*/ 250065 w 1273062"/>
                    <a:gd name="connsiteY68" fmla="*/ 297702 h 1018310"/>
                    <a:gd name="connsiteX69" fmla="*/ 278640 w 1273062"/>
                    <a:gd name="connsiteY69" fmla="*/ 288177 h 1018310"/>
                    <a:gd name="connsiteX70" fmla="*/ 307215 w 1273062"/>
                    <a:gd name="connsiteY70" fmla="*/ 269127 h 1018310"/>
                    <a:gd name="connsiteX71" fmla="*/ 306912 w 1273062"/>
                    <a:gd name="connsiteY71" fmla="*/ 74242 h 1018310"/>
                    <a:gd name="connsiteX72" fmla="*/ 307215 w 1273062"/>
                    <a:gd name="connsiteY72" fmla="*/ 78627 h 1018310"/>
                    <a:gd name="connsiteX0" fmla="*/ 302427 w 1268274"/>
                    <a:gd name="connsiteY0" fmla="*/ 78627 h 1018310"/>
                    <a:gd name="connsiteX1" fmla="*/ 331002 w 1268274"/>
                    <a:gd name="connsiteY1" fmla="*/ 192927 h 1018310"/>
                    <a:gd name="connsiteX2" fmla="*/ 361959 w 1268274"/>
                    <a:gd name="connsiteY2" fmla="*/ 235790 h 1018310"/>
                    <a:gd name="connsiteX3" fmla="*/ 364339 w 1268274"/>
                    <a:gd name="connsiteY3" fmla="*/ 166734 h 1018310"/>
                    <a:gd name="connsiteX4" fmla="*/ 435777 w 1268274"/>
                    <a:gd name="connsiteY4" fmla="*/ 195308 h 1018310"/>
                    <a:gd name="connsiteX5" fmla="*/ 511977 w 1268274"/>
                    <a:gd name="connsiteY5" fmla="*/ 183402 h 1018310"/>
                    <a:gd name="connsiteX6" fmla="*/ 578653 w 1268274"/>
                    <a:gd name="connsiteY6" fmla="*/ 204833 h 1018310"/>
                    <a:gd name="connsiteX7" fmla="*/ 638182 w 1268274"/>
                    <a:gd name="connsiteY7" fmla="*/ 46 h 1018310"/>
                    <a:gd name="connsiteX8" fmla="*/ 609608 w 1268274"/>
                    <a:gd name="connsiteY8" fmla="*/ 223883 h 1018310"/>
                    <a:gd name="connsiteX9" fmla="*/ 659614 w 1268274"/>
                    <a:gd name="connsiteY9" fmla="*/ 183401 h 1018310"/>
                    <a:gd name="connsiteX10" fmla="*/ 650089 w 1268274"/>
                    <a:gd name="connsiteY10" fmla="*/ 245316 h 1018310"/>
                    <a:gd name="connsiteX11" fmla="*/ 702478 w 1268274"/>
                    <a:gd name="connsiteY11" fmla="*/ 269127 h 1018310"/>
                    <a:gd name="connsiteX12" fmla="*/ 771533 w 1268274"/>
                    <a:gd name="connsiteY12" fmla="*/ 202452 h 1018310"/>
                    <a:gd name="connsiteX13" fmla="*/ 738196 w 1268274"/>
                    <a:gd name="connsiteY13" fmla="*/ 283416 h 1018310"/>
                    <a:gd name="connsiteX14" fmla="*/ 778678 w 1268274"/>
                    <a:gd name="connsiteY14" fmla="*/ 276272 h 1018310"/>
                    <a:gd name="connsiteX15" fmla="*/ 778677 w 1268274"/>
                    <a:gd name="connsiteY15" fmla="*/ 321516 h 1018310"/>
                    <a:gd name="connsiteX16" fmla="*/ 819157 w 1268274"/>
                    <a:gd name="connsiteY16" fmla="*/ 323897 h 1018310"/>
                    <a:gd name="connsiteX17" fmla="*/ 869165 w 1268274"/>
                    <a:gd name="connsiteY17" fmla="*/ 359615 h 1018310"/>
                    <a:gd name="connsiteX18" fmla="*/ 869164 w 1268274"/>
                    <a:gd name="connsiteY18" fmla="*/ 409621 h 1018310"/>
                    <a:gd name="connsiteX19" fmla="*/ 878690 w 1268274"/>
                    <a:gd name="connsiteY19" fmla="*/ 495346 h 1018310"/>
                    <a:gd name="connsiteX20" fmla="*/ 933459 w 1268274"/>
                    <a:gd name="connsiteY20" fmla="*/ 504871 h 1018310"/>
                    <a:gd name="connsiteX21" fmla="*/ 895358 w 1268274"/>
                    <a:gd name="connsiteY21" fmla="*/ 545352 h 1018310"/>
                    <a:gd name="connsiteX22" fmla="*/ 942983 w 1268274"/>
                    <a:gd name="connsiteY22" fmla="*/ 588214 h 1018310"/>
                    <a:gd name="connsiteX23" fmla="*/ 916790 w 1268274"/>
                    <a:gd name="connsiteY23" fmla="*/ 619171 h 1018310"/>
                    <a:gd name="connsiteX24" fmla="*/ 923933 w 1268274"/>
                    <a:gd name="connsiteY24" fmla="*/ 659652 h 1018310"/>
                    <a:gd name="connsiteX25" fmla="*/ 869163 w 1268274"/>
                    <a:gd name="connsiteY25" fmla="*/ 695371 h 1018310"/>
                    <a:gd name="connsiteX26" fmla="*/ 988229 w 1268274"/>
                    <a:gd name="connsiteY26" fmla="*/ 740616 h 1018310"/>
                    <a:gd name="connsiteX27" fmla="*/ 1095386 w 1268274"/>
                    <a:gd name="connsiteY27" fmla="*/ 757284 h 1018310"/>
                    <a:gd name="connsiteX28" fmla="*/ 1259690 w 1268274"/>
                    <a:gd name="connsiteY28" fmla="*/ 812052 h 1018310"/>
                    <a:gd name="connsiteX29" fmla="*/ 869166 w 1268274"/>
                    <a:gd name="connsiteY29" fmla="*/ 731091 h 1018310"/>
                    <a:gd name="connsiteX30" fmla="*/ 866783 w 1268274"/>
                    <a:gd name="connsiteY30" fmla="*/ 804908 h 1018310"/>
                    <a:gd name="connsiteX31" fmla="*/ 835827 w 1268274"/>
                    <a:gd name="connsiteY31" fmla="*/ 819196 h 1018310"/>
                    <a:gd name="connsiteX32" fmla="*/ 802488 w 1268274"/>
                    <a:gd name="connsiteY32" fmla="*/ 862059 h 1018310"/>
                    <a:gd name="connsiteX33" fmla="*/ 754865 w 1268274"/>
                    <a:gd name="connsiteY33" fmla="*/ 890633 h 1018310"/>
                    <a:gd name="connsiteX34" fmla="*/ 828684 w 1268274"/>
                    <a:gd name="connsiteY34" fmla="*/ 983501 h 1018310"/>
                    <a:gd name="connsiteX35" fmla="*/ 762008 w 1268274"/>
                    <a:gd name="connsiteY35" fmla="*/ 931115 h 1018310"/>
                    <a:gd name="connsiteX36" fmla="*/ 712002 w 1268274"/>
                    <a:gd name="connsiteY36" fmla="*/ 926351 h 1018310"/>
                    <a:gd name="connsiteX37" fmla="*/ 673903 w 1268274"/>
                    <a:gd name="connsiteY37" fmla="*/ 933494 h 1018310"/>
                    <a:gd name="connsiteX38" fmla="*/ 652472 w 1268274"/>
                    <a:gd name="connsiteY38" fmla="*/ 954924 h 1018310"/>
                    <a:gd name="connsiteX39" fmla="*/ 664379 w 1268274"/>
                    <a:gd name="connsiteY39" fmla="*/ 1012077 h 1018310"/>
                    <a:gd name="connsiteX40" fmla="*/ 595321 w 1268274"/>
                    <a:gd name="connsiteY40" fmla="*/ 962069 h 1018310"/>
                    <a:gd name="connsiteX41" fmla="*/ 535791 w 1268274"/>
                    <a:gd name="connsiteY41" fmla="*/ 1002549 h 1018310"/>
                    <a:gd name="connsiteX42" fmla="*/ 495310 w 1268274"/>
                    <a:gd name="connsiteY42" fmla="*/ 964449 h 1018310"/>
                    <a:gd name="connsiteX43" fmla="*/ 466733 w 1268274"/>
                    <a:gd name="connsiteY43" fmla="*/ 1016840 h 1018310"/>
                    <a:gd name="connsiteX44" fmla="*/ 421491 w 1268274"/>
                    <a:gd name="connsiteY44" fmla="*/ 945398 h 1018310"/>
                    <a:gd name="connsiteX45" fmla="*/ 392915 w 1268274"/>
                    <a:gd name="connsiteY45" fmla="*/ 973977 h 1018310"/>
                    <a:gd name="connsiteX46" fmla="*/ 369104 w 1268274"/>
                    <a:gd name="connsiteY46" fmla="*/ 921587 h 1018310"/>
                    <a:gd name="connsiteX47" fmla="*/ 316714 w 1268274"/>
                    <a:gd name="connsiteY47" fmla="*/ 938259 h 1018310"/>
                    <a:gd name="connsiteX48" fmla="*/ 319097 w 1268274"/>
                    <a:gd name="connsiteY48" fmla="*/ 890630 h 1018310"/>
                    <a:gd name="connsiteX49" fmla="*/ 276233 w 1268274"/>
                    <a:gd name="connsiteY49" fmla="*/ 926352 h 1018310"/>
                    <a:gd name="connsiteX50" fmla="*/ 269090 w 1268274"/>
                    <a:gd name="connsiteY50" fmla="*/ 859677 h 1018310"/>
                    <a:gd name="connsiteX51" fmla="*/ 138122 w 1268274"/>
                    <a:gd name="connsiteY51" fmla="*/ 964449 h 1018310"/>
                    <a:gd name="connsiteX52" fmla="*/ 92879 w 1268274"/>
                    <a:gd name="connsiteY52" fmla="*/ 983499 h 1018310"/>
                    <a:gd name="connsiteX53" fmla="*/ 116691 w 1268274"/>
                    <a:gd name="connsiteY53" fmla="*/ 940637 h 1018310"/>
                    <a:gd name="connsiteX54" fmla="*/ 240516 w 1268274"/>
                    <a:gd name="connsiteY54" fmla="*/ 838243 h 1018310"/>
                    <a:gd name="connsiteX55" fmla="*/ 171460 w 1268274"/>
                    <a:gd name="connsiteY55" fmla="*/ 814431 h 1018310"/>
                    <a:gd name="connsiteX56" fmla="*/ 204796 w 1268274"/>
                    <a:gd name="connsiteY56" fmla="*/ 778714 h 1018310"/>
                    <a:gd name="connsiteX57" fmla="*/ 178605 w 1268274"/>
                    <a:gd name="connsiteY57" fmla="*/ 733467 h 1018310"/>
                    <a:gd name="connsiteX58" fmla="*/ 78589 w 1268274"/>
                    <a:gd name="connsiteY58" fmla="*/ 759664 h 1018310"/>
                    <a:gd name="connsiteX59" fmla="*/ 171459 w 1268274"/>
                    <a:gd name="connsiteY59" fmla="*/ 704896 h 1018310"/>
                    <a:gd name="connsiteX60" fmla="*/ 152411 w 1268274"/>
                    <a:gd name="connsiteY60" fmla="*/ 657268 h 1018310"/>
                    <a:gd name="connsiteX61" fmla="*/ 8 w 1268274"/>
                    <a:gd name="connsiteY61" fmla="*/ 676321 h 1018310"/>
                    <a:gd name="connsiteX62" fmla="*/ 159556 w 1268274"/>
                    <a:gd name="connsiteY62" fmla="*/ 628693 h 1018310"/>
                    <a:gd name="connsiteX63" fmla="*/ 111927 w 1268274"/>
                    <a:gd name="connsiteY63" fmla="*/ 459627 h 1018310"/>
                    <a:gd name="connsiteX64" fmla="*/ 130977 w 1268274"/>
                    <a:gd name="connsiteY64" fmla="*/ 431052 h 1018310"/>
                    <a:gd name="connsiteX65" fmla="*/ 188127 w 1268274"/>
                    <a:gd name="connsiteY65" fmla="*/ 383427 h 1018310"/>
                    <a:gd name="connsiteX66" fmla="*/ 207177 w 1268274"/>
                    <a:gd name="connsiteY66" fmla="*/ 354852 h 1018310"/>
                    <a:gd name="connsiteX67" fmla="*/ 235752 w 1268274"/>
                    <a:gd name="connsiteY67" fmla="*/ 335802 h 1018310"/>
                    <a:gd name="connsiteX68" fmla="*/ 245277 w 1268274"/>
                    <a:gd name="connsiteY68" fmla="*/ 297702 h 1018310"/>
                    <a:gd name="connsiteX69" fmla="*/ 273852 w 1268274"/>
                    <a:gd name="connsiteY69" fmla="*/ 288177 h 1018310"/>
                    <a:gd name="connsiteX70" fmla="*/ 302427 w 1268274"/>
                    <a:gd name="connsiteY70" fmla="*/ 269127 h 1018310"/>
                    <a:gd name="connsiteX71" fmla="*/ 302124 w 1268274"/>
                    <a:gd name="connsiteY71" fmla="*/ 74242 h 1018310"/>
                    <a:gd name="connsiteX72" fmla="*/ 302427 w 1268274"/>
                    <a:gd name="connsiteY72" fmla="*/ 78627 h 1018310"/>
                    <a:gd name="connsiteX0" fmla="*/ 302427 w 1268274"/>
                    <a:gd name="connsiteY0" fmla="*/ 78627 h 1018310"/>
                    <a:gd name="connsiteX1" fmla="*/ 331002 w 1268274"/>
                    <a:gd name="connsiteY1" fmla="*/ 192927 h 1018310"/>
                    <a:gd name="connsiteX2" fmla="*/ 361959 w 1268274"/>
                    <a:gd name="connsiteY2" fmla="*/ 235790 h 1018310"/>
                    <a:gd name="connsiteX3" fmla="*/ 364339 w 1268274"/>
                    <a:gd name="connsiteY3" fmla="*/ 166734 h 1018310"/>
                    <a:gd name="connsiteX4" fmla="*/ 435777 w 1268274"/>
                    <a:gd name="connsiteY4" fmla="*/ 195308 h 1018310"/>
                    <a:gd name="connsiteX5" fmla="*/ 511977 w 1268274"/>
                    <a:gd name="connsiteY5" fmla="*/ 183402 h 1018310"/>
                    <a:gd name="connsiteX6" fmla="*/ 578653 w 1268274"/>
                    <a:gd name="connsiteY6" fmla="*/ 204833 h 1018310"/>
                    <a:gd name="connsiteX7" fmla="*/ 638182 w 1268274"/>
                    <a:gd name="connsiteY7" fmla="*/ 46 h 1018310"/>
                    <a:gd name="connsiteX8" fmla="*/ 609608 w 1268274"/>
                    <a:gd name="connsiteY8" fmla="*/ 223883 h 1018310"/>
                    <a:gd name="connsiteX9" fmla="*/ 659614 w 1268274"/>
                    <a:gd name="connsiteY9" fmla="*/ 183401 h 1018310"/>
                    <a:gd name="connsiteX10" fmla="*/ 650089 w 1268274"/>
                    <a:gd name="connsiteY10" fmla="*/ 245316 h 1018310"/>
                    <a:gd name="connsiteX11" fmla="*/ 702478 w 1268274"/>
                    <a:gd name="connsiteY11" fmla="*/ 269127 h 1018310"/>
                    <a:gd name="connsiteX12" fmla="*/ 771533 w 1268274"/>
                    <a:gd name="connsiteY12" fmla="*/ 202452 h 1018310"/>
                    <a:gd name="connsiteX13" fmla="*/ 738196 w 1268274"/>
                    <a:gd name="connsiteY13" fmla="*/ 283416 h 1018310"/>
                    <a:gd name="connsiteX14" fmla="*/ 778678 w 1268274"/>
                    <a:gd name="connsiteY14" fmla="*/ 276272 h 1018310"/>
                    <a:gd name="connsiteX15" fmla="*/ 778677 w 1268274"/>
                    <a:gd name="connsiteY15" fmla="*/ 321516 h 1018310"/>
                    <a:gd name="connsiteX16" fmla="*/ 819157 w 1268274"/>
                    <a:gd name="connsiteY16" fmla="*/ 323897 h 1018310"/>
                    <a:gd name="connsiteX17" fmla="*/ 869165 w 1268274"/>
                    <a:gd name="connsiteY17" fmla="*/ 359615 h 1018310"/>
                    <a:gd name="connsiteX18" fmla="*/ 869164 w 1268274"/>
                    <a:gd name="connsiteY18" fmla="*/ 409621 h 1018310"/>
                    <a:gd name="connsiteX19" fmla="*/ 878690 w 1268274"/>
                    <a:gd name="connsiteY19" fmla="*/ 495346 h 1018310"/>
                    <a:gd name="connsiteX20" fmla="*/ 933459 w 1268274"/>
                    <a:gd name="connsiteY20" fmla="*/ 504871 h 1018310"/>
                    <a:gd name="connsiteX21" fmla="*/ 895358 w 1268274"/>
                    <a:gd name="connsiteY21" fmla="*/ 545352 h 1018310"/>
                    <a:gd name="connsiteX22" fmla="*/ 942983 w 1268274"/>
                    <a:gd name="connsiteY22" fmla="*/ 588214 h 1018310"/>
                    <a:gd name="connsiteX23" fmla="*/ 916790 w 1268274"/>
                    <a:gd name="connsiteY23" fmla="*/ 619171 h 1018310"/>
                    <a:gd name="connsiteX24" fmla="*/ 923933 w 1268274"/>
                    <a:gd name="connsiteY24" fmla="*/ 659652 h 1018310"/>
                    <a:gd name="connsiteX25" fmla="*/ 869163 w 1268274"/>
                    <a:gd name="connsiteY25" fmla="*/ 695371 h 1018310"/>
                    <a:gd name="connsiteX26" fmla="*/ 988229 w 1268274"/>
                    <a:gd name="connsiteY26" fmla="*/ 740616 h 1018310"/>
                    <a:gd name="connsiteX27" fmla="*/ 1095386 w 1268274"/>
                    <a:gd name="connsiteY27" fmla="*/ 757284 h 1018310"/>
                    <a:gd name="connsiteX28" fmla="*/ 1259690 w 1268274"/>
                    <a:gd name="connsiteY28" fmla="*/ 812052 h 1018310"/>
                    <a:gd name="connsiteX29" fmla="*/ 869166 w 1268274"/>
                    <a:gd name="connsiteY29" fmla="*/ 731091 h 1018310"/>
                    <a:gd name="connsiteX30" fmla="*/ 866783 w 1268274"/>
                    <a:gd name="connsiteY30" fmla="*/ 804908 h 1018310"/>
                    <a:gd name="connsiteX31" fmla="*/ 835827 w 1268274"/>
                    <a:gd name="connsiteY31" fmla="*/ 819196 h 1018310"/>
                    <a:gd name="connsiteX32" fmla="*/ 802488 w 1268274"/>
                    <a:gd name="connsiteY32" fmla="*/ 862059 h 1018310"/>
                    <a:gd name="connsiteX33" fmla="*/ 754865 w 1268274"/>
                    <a:gd name="connsiteY33" fmla="*/ 890633 h 1018310"/>
                    <a:gd name="connsiteX34" fmla="*/ 828684 w 1268274"/>
                    <a:gd name="connsiteY34" fmla="*/ 983501 h 1018310"/>
                    <a:gd name="connsiteX35" fmla="*/ 762008 w 1268274"/>
                    <a:gd name="connsiteY35" fmla="*/ 931115 h 1018310"/>
                    <a:gd name="connsiteX36" fmla="*/ 712002 w 1268274"/>
                    <a:gd name="connsiteY36" fmla="*/ 926351 h 1018310"/>
                    <a:gd name="connsiteX37" fmla="*/ 673903 w 1268274"/>
                    <a:gd name="connsiteY37" fmla="*/ 933494 h 1018310"/>
                    <a:gd name="connsiteX38" fmla="*/ 652472 w 1268274"/>
                    <a:gd name="connsiteY38" fmla="*/ 954924 h 1018310"/>
                    <a:gd name="connsiteX39" fmla="*/ 664379 w 1268274"/>
                    <a:gd name="connsiteY39" fmla="*/ 1012077 h 1018310"/>
                    <a:gd name="connsiteX40" fmla="*/ 595321 w 1268274"/>
                    <a:gd name="connsiteY40" fmla="*/ 962069 h 1018310"/>
                    <a:gd name="connsiteX41" fmla="*/ 535791 w 1268274"/>
                    <a:gd name="connsiteY41" fmla="*/ 1002549 h 1018310"/>
                    <a:gd name="connsiteX42" fmla="*/ 495310 w 1268274"/>
                    <a:gd name="connsiteY42" fmla="*/ 964449 h 1018310"/>
                    <a:gd name="connsiteX43" fmla="*/ 466733 w 1268274"/>
                    <a:gd name="connsiteY43" fmla="*/ 1016840 h 1018310"/>
                    <a:gd name="connsiteX44" fmla="*/ 421491 w 1268274"/>
                    <a:gd name="connsiteY44" fmla="*/ 945398 h 1018310"/>
                    <a:gd name="connsiteX45" fmla="*/ 392915 w 1268274"/>
                    <a:gd name="connsiteY45" fmla="*/ 973977 h 1018310"/>
                    <a:gd name="connsiteX46" fmla="*/ 369104 w 1268274"/>
                    <a:gd name="connsiteY46" fmla="*/ 921587 h 1018310"/>
                    <a:gd name="connsiteX47" fmla="*/ 316714 w 1268274"/>
                    <a:gd name="connsiteY47" fmla="*/ 938259 h 1018310"/>
                    <a:gd name="connsiteX48" fmla="*/ 319097 w 1268274"/>
                    <a:gd name="connsiteY48" fmla="*/ 890630 h 1018310"/>
                    <a:gd name="connsiteX49" fmla="*/ 276233 w 1268274"/>
                    <a:gd name="connsiteY49" fmla="*/ 926352 h 1018310"/>
                    <a:gd name="connsiteX50" fmla="*/ 269090 w 1268274"/>
                    <a:gd name="connsiteY50" fmla="*/ 859677 h 1018310"/>
                    <a:gd name="connsiteX51" fmla="*/ 138122 w 1268274"/>
                    <a:gd name="connsiteY51" fmla="*/ 964449 h 1018310"/>
                    <a:gd name="connsiteX52" fmla="*/ 92879 w 1268274"/>
                    <a:gd name="connsiteY52" fmla="*/ 983499 h 1018310"/>
                    <a:gd name="connsiteX53" fmla="*/ 116691 w 1268274"/>
                    <a:gd name="connsiteY53" fmla="*/ 940637 h 1018310"/>
                    <a:gd name="connsiteX54" fmla="*/ 240516 w 1268274"/>
                    <a:gd name="connsiteY54" fmla="*/ 838243 h 1018310"/>
                    <a:gd name="connsiteX55" fmla="*/ 171460 w 1268274"/>
                    <a:gd name="connsiteY55" fmla="*/ 814431 h 1018310"/>
                    <a:gd name="connsiteX56" fmla="*/ 204796 w 1268274"/>
                    <a:gd name="connsiteY56" fmla="*/ 778714 h 1018310"/>
                    <a:gd name="connsiteX57" fmla="*/ 178605 w 1268274"/>
                    <a:gd name="connsiteY57" fmla="*/ 733467 h 1018310"/>
                    <a:gd name="connsiteX58" fmla="*/ 78589 w 1268274"/>
                    <a:gd name="connsiteY58" fmla="*/ 759664 h 1018310"/>
                    <a:gd name="connsiteX59" fmla="*/ 171459 w 1268274"/>
                    <a:gd name="connsiteY59" fmla="*/ 704896 h 1018310"/>
                    <a:gd name="connsiteX60" fmla="*/ 152411 w 1268274"/>
                    <a:gd name="connsiteY60" fmla="*/ 657268 h 1018310"/>
                    <a:gd name="connsiteX61" fmla="*/ 8 w 1268274"/>
                    <a:gd name="connsiteY61" fmla="*/ 676321 h 1018310"/>
                    <a:gd name="connsiteX62" fmla="*/ 159556 w 1268274"/>
                    <a:gd name="connsiteY62" fmla="*/ 628693 h 1018310"/>
                    <a:gd name="connsiteX63" fmla="*/ 111927 w 1268274"/>
                    <a:gd name="connsiteY63" fmla="*/ 459627 h 1018310"/>
                    <a:gd name="connsiteX64" fmla="*/ 130977 w 1268274"/>
                    <a:gd name="connsiteY64" fmla="*/ 431052 h 1018310"/>
                    <a:gd name="connsiteX65" fmla="*/ 188127 w 1268274"/>
                    <a:gd name="connsiteY65" fmla="*/ 383427 h 1018310"/>
                    <a:gd name="connsiteX66" fmla="*/ 207177 w 1268274"/>
                    <a:gd name="connsiteY66" fmla="*/ 354852 h 1018310"/>
                    <a:gd name="connsiteX67" fmla="*/ 235752 w 1268274"/>
                    <a:gd name="connsiteY67" fmla="*/ 335802 h 1018310"/>
                    <a:gd name="connsiteX68" fmla="*/ 245277 w 1268274"/>
                    <a:gd name="connsiteY68" fmla="*/ 297702 h 1018310"/>
                    <a:gd name="connsiteX69" fmla="*/ 273852 w 1268274"/>
                    <a:gd name="connsiteY69" fmla="*/ 288177 h 1018310"/>
                    <a:gd name="connsiteX70" fmla="*/ 302427 w 1268274"/>
                    <a:gd name="connsiteY70" fmla="*/ 269127 h 1018310"/>
                    <a:gd name="connsiteX71" fmla="*/ 302124 w 1268274"/>
                    <a:gd name="connsiteY71" fmla="*/ 74242 h 1018310"/>
                    <a:gd name="connsiteX72" fmla="*/ 302427 w 1268274"/>
                    <a:gd name="connsiteY72" fmla="*/ 78627 h 1018310"/>
                    <a:gd name="connsiteX0" fmla="*/ 302419 w 1268266"/>
                    <a:gd name="connsiteY0" fmla="*/ 78627 h 1018310"/>
                    <a:gd name="connsiteX1" fmla="*/ 330994 w 1268266"/>
                    <a:gd name="connsiteY1" fmla="*/ 192927 h 1018310"/>
                    <a:gd name="connsiteX2" fmla="*/ 361951 w 1268266"/>
                    <a:gd name="connsiteY2" fmla="*/ 235790 h 1018310"/>
                    <a:gd name="connsiteX3" fmla="*/ 364331 w 1268266"/>
                    <a:gd name="connsiteY3" fmla="*/ 166734 h 1018310"/>
                    <a:gd name="connsiteX4" fmla="*/ 435769 w 1268266"/>
                    <a:gd name="connsiteY4" fmla="*/ 195308 h 1018310"/>
                    <a:gd name="connsiteX5" fmla="*/ 511969 w 1268266"/>
                    <a:gd name="connsiteY5" fmla="*/ 183402 h 1018310"/>
                    <a:gd name="connsiteX6" fmla="*/ 578645 w 1268266"/>
                    <a:gd name="connsiteY6" fmla="*/ 204833 h 1018310"/>
                    <a:gd name="connsiteX7" fmla="*/ 638174 w 1268266"/>
                    <a:gd name="connsiteY7" fmla="*/ 46 h 1018310"/>
                    <a:gd name="connsiteX8" fmla="*/ 609600 w 1268266"/>
                    <a:gd name="connsiteY8" fmla="*/ 223883 h 1018310"/>
                    <a:gd name="connsiteX9" fmla="*/ 659606 w 1268266"/>
                    <a:gd name="connsiteY9" fmla="*/ 183401 h 1018310"/>
                    <a:gd name="connsiteX10" fmla="*/ 650081 w 1268266"/>
                    <a:gd name="connsiteY10" fmla="*/ 245316 h 1018310"/>
                    <a:gd name="connsiteX11" fmla="*/ 702470 w 1268266"/>
                    <a:gd name="connsiteY11" fmla="*/ 269127 h 1018310"/>
                    <a:gd name="connsiteX12" fmla="*/ 771525 w 1268266"/>
                    <a:gd name="connsiteY12" fmla="*/ 202452 h 1018310"/>
                    <a:gd name="connsiteX13" fmla="*/ 738188 w 1268266"/>
                    <a:gd name="connsiteY13" fmla="*/ 283416 h 1018310"/>
                    <a:gd name="connsiteX14" fmla="*/ 778670 w 1268266"/>
                    <a:gd name="connsiteY14" fmla="*/ 276272 h 1018310"/>
                    <a:gd name="connsiteX15" fmla="*/ 778669 w 1268266"/>
                    <a:gd name="connsiteY15" fmla="*/ 321516 h 1018310"/>
                    <a:gd name="connsiteX16" fmla="*/ 819149 w 1268266"/>
                    <a:gd name="connsiteY16" fmla="*/ 323897 h 1018310"/>
                    <a:gd name="connsiteX17" fmla="*/ 869157 w 1268266"/>
                    <a:gd name="connsiteY17" fmla="*/ 359615 h 1018310"/>
                    <a:gd name="connsiteX18" fmla="*/ 869156 w 1268266"/>
                    <a:gd name="connsiteY18" fmla="*/ 409621 h 1018310"/>
                    <a:gd name="connsiteX19" fmla="*/ 878682 w 1268266"/>
                    <a:gd name="connsiteY19" fmla="*/ 495346 h 1018310"/>
                    <a:gd name="connsiteX20" fmla="*/ 933451 w 1268266"/>
                    <a:gd name="connsiteY20" fmla="*/ 504871 h 1018310"/>
                    <a:gd name="connsiteX21" fmla="*/ 895350 w 1268266"/>
                    <a:gd name="connsiteY21" fmla="*/ 545352 h 1018310"/>
                    <a:gd name="connsiteX22" fmla="*/ 942975 w 1268266"/>
                    <a:gd name="connsiteY22" fmla="*/ 588214 h 1018310"/>
                    <a:gd name="connsiteX23" fmla="*/ 916782 w 1268266"/>
                    <a:gd name="connsiteY23" fmla="*/ 619171 h 1018310"/>
                    <a:gd name="connsiteX24" fmla="*/ 923925 w 1268266"/>
                    <a:gd name="connsiteY24" fmla="*/ 659652 h 1018310"/>
                    <a:gd name="connsiteX25" fmla="*/ 869155 w 1268266"/>
                    <a:gd name="connsiteY25" fmla="*/ 695371 h 1018310"/>
                    <a:gd name="connsiteX26" fmla="*/ 988221 w 1268266"/>
                    <a:gd name="connsiteY26" fmla="*/ 740616 h 1018310"/>
                    <a:gd name="connsiteX27" fmla="*/ 1095378 w 1268266"/>
                    <a:gd name="connsiteY27" fmla="*/ 757284 h 1018310"/>
                    <a:gd name="connsiteX28" fmla="*/ 1259682 w 1268266"/>
                    <a:gd name="connsiteY28" fmla="*/ 812052 h 1018310"/>
                    <a:gd name="connsiteX29" fmla="*/ 869158 w 1268266"/>
                    <a:gd name="connsiteY29" fmla="*/ 731091 h 1018310"/>
                    <a:gd name="connsiteX30" fmla="*/ 866775 w 1268266"/>
                    <a:gd name="connsiteY30" fmla="*/ 804908 h 1018310"/>
                    <a:gd name="connsiteX31" fmla="*/ 835819 w 1268266"/>
                    <a:gd name="connsiteY31" fmla="*/ 819196 h 1018310"/>
                    <a:gd name="connsiteX32" fmla="*/ 802480 w 1268266"/>
                    <a:gd name="connsiteY32" fmla="*/ 862059 h 1018310"/>
                    <a:gd name="connsiteX33" fmla="*/ 754857 w 1268266"/>
                    <a:gd name="connsiteY33" fmla="*/ 890633 h 1018310"/>
                    <a:gd name="connsiteX34" fmla="*/ 828676 w 1268266"/>
                    <a:gd name="connsiteY34" fmla="*/ 983501 h 1018310"/>
                    <a:gd name="connsiteX35" fmla="*/ 762000 w 1268266"/>
                    <a:gd name="connsiteY35" fmla="*/ 931115 h 1018310"/>
                    <a:gd name="connsiteX36" fmla="*/ 711994 w 1268266"/>
                    <a:gd name="connsiteY36" fmla="*/ 926351 h 1018310"/>
                    <a:gd name="connsiteX37" fmla="*/ 673895 w 1268266"/>
                    <a:gd name="connsiteY37" fmla="*/ 933494 h 1018310"/>
                    <a:gd name="connsiteX38" fmla="*/ 652464 w 1268266"/>
                    <a:gd name="connsiteY38" fmla="*/ 954924 h 1018310"/>
                    <a:gd name="connsiteX39" fmla="*/ 664371 w 1268266"/>
                    <a:gd name="connsiteY39" fmla="*/ 1012077 h 1018310"/>
                    <a:gd name="connsiteX40" fmla="*/ 595313 w 1268266"/>
                    <a:gd name="connsiteY40" fmla="*/ 962069 h 1018310"/>
                    <a:gd name="connsiteX41" fmla="*/ 535783 w 1268266"/>
                    <a:gd name="connsiteY41" fmla="*/ 1002549 h 1018310"/>
                    <a:gd name="connsiteX42" fmla="*/ 495302 w 1268266"/>
                    <a:gd name="connsiteY42" fmla="*/ 964449 h 1018310"/>
                    <a:gd name="connsiteX43" fmla="*/ 466725 w 1268266"/>
                    <a:gd name="connsiteY43" fmla="*/ 1016840 h 1018310"/>
                    <a:gd name="connsiteX44" fmla="*/ 421483 w 1268266"/>
                    <a:gd name="connsiteY44" fmla="*/ 945398 h 1018310"/>
                    <a:gd name="connsiteX45" fmla="*/ 392907 w 1268266"/>
                    <a:gd name="connsiteY45" fmla="*/ 973977 h 1018310"/>
                    <a:gd name="connsiteX46" fmla="*/ 369096 w 1268266"/>
                    <a:gd name="connsiteY46" fmla="*/ 921587 h 1018310"/>
                    <a:gd name="connsiteX47" fmla="*/ 316706 w 1268266"/>
                    <a:gd name="connsiteY47" fmla="*/ 938259 h 1018310"/>
                    <a:gd name="connsiteX48" fmla="*/ 319089 w 1268266"/>
                    <a:gd name="connsiteY48" fmla="*/ 890630 h 1018310"/>
                    <a:gd name="connsiteX49" fmla="*/ 276225 w 1268266"/>
                    <a:gd name="connsiteY49" fmla="*/ 926352 h 1018310"/>
                    <a:gd name="connsiteX50" fmla="*/ 269082 w 1268266"/>
                    <a:gd name="connsiteY50" fmla="*/ 859677 h 1018310"/>
                    <a:gd name="connsiteX51" fmla="*/ 138114 w 1268266"/>
                    <a:gd name="connsiteY51" fmla="*/ 964449 h 1018310"/>
                    <a:gd name="connsiteX52" fmla="*/ 92871 w 1268266"/>
                    <a:gd name="connsiteY52" fmla="*/ 983499 h 1018310"/>
                    <a:gd name="connsiteX53" fmla="*/ 116683 w 1268266"/>
                    <a:gd name="connsiteY53" fmla="*/ 940637 h 1018310"/>
                    <a:gd name="connsiteX54" fmla="*/ 240508 w 1268266"/>
                    <a:gd name="connsiteY54" fmla="*/ 838243 h 1018310"/>
                    <a:gd name="connsiteX55" fmla="*/ 171452 w 1268266"/>
                    <a:gd name="connsiteY55" fmla="*/ 814431 h 1018310"/>
                    <a:gd name="connsiteX56" fmla="*/ 204788 w 1268266"/>
                    <a:gd name="connsiteY56" fmla="*/ 778714 h 1018310"/>
                    <a:gd name="connsiteX57" fmla="*/ 178597 w 1268266"/>
                    <a:gd name="connsiteY57" fmla="*/ 733467 h 1018310"/>
                    <a:gd name="connsiteX58" fmla="*/ 78581 w 1268266"/>
                    <a:gd name="connsiteY58" fmla="*/ 759664 h 1018310"/>
                    <a:gd name="connsiteX59" fmla="*/ 171451 w 1268266"/>
                    <a:gd name="connsiteY59" fmla="*/ 704896 h 1018310"/>
                    <a:gd name="connsiteX60" fmla="*/ 152403 w 1268266"/>
                    <a:gd name="connsiteY60" fmla="*/ 657268 h 1018310"/>
                    <a:gd name="connsiteX61" fmla="*/ 0 w 1268266"/>
                    <a:gd name="connsiteY61" fmla="*/ 676321 h 1018310"/>
                    <a:gd name="connsiteX62" fmla="*/ 152404 w 1268266"/>
                    <a:gd name="connsiteY62" fmla="*/ 642980 h 1018310"/>
                    <a:gd name="connsiteX63" fmla="*/ 111919 w 1268266"/>
                    <a:gd name="connsiteY63" fmla="*/ 459627 h 1018310"/>
                    <a:gd name="connsiteX64" fmla="*/ 130969 w 1268266"/>
                    <a:gd name="connsiteY64" fmla="*/ 431052 h 1018310"/>
                    <a:gd name="connsiteX65" fmla="*/ 188119 w 1268266"/>
                    <a:gd name="connsiteY65" fmla="*/ 383427 h 1018310"/>
                    <a:gd name="connsiteX66" fmla="*/ 207169 w 1268266"/>
                    <a:gd name="connsiteY66" fmla="*/ 354852 h 1018310"/>
                    <a:gd name="connsiteX67" fmla="*/ 235744 w 1268266"/>
                    <a:gd name="connsiteY67" fmla="*/ 335802 h 1018310"/>
                    <a:gd name="connsiteX68" fmla="*/ 245269 w 1268266"/>
                    <a:gd name="connsiteY68" fmla="*/ 297702 h 1018310"/>
                    <a:gd name="connsiteX69" fmla="*/ 273844 w 1268266"/>
                    <a:gd name="connsiteY69" fmla="*/ 288177 h 1018310"/>
                    <a:gd name="connsiteX70" fmla="*/ 302419 w 1268266"/>
                    <a:gd name="connsiteY70" fmla="*/ 269127 h 1018310"/>
                    <a:gd name="connsiteX71" fmla="*/ 302116 w 1268266"/>
                    <a:gd name="connsiteY71" fmla="*/ 74242 h 1018310"/>
                    <a:gd name="connsiteX72" fmla="*/ 302419 w 1268266"/>
                    <a:gd name="connsiteY72" fmla="*/ 78627 h 1018310"/>
                    <a:gd name="connsiteX0" fmla="*/ 304801 w 1270648"/>
                    <a:gd name="connsiteY0" fmla="*/ 78627 h 1018310"/>
                    <a:gd name="connsiteX1" fmla="*/ 333376 w 1270648"/>
                    <a:gd name="connsiteY1" fmla="*/ 192927 h 1018310"/>
                    <a:gd name="connsiteX2" fmla="*/ 364333 w 1270648"/>
                    <a:gd name="connsiteY2" fmla="*/ 235790 h 1018310"/>
                    <a:gd name="connsiteX3" fmla="*/ 366713 w 1270648"/>
                    <a:gd name="connsiteY3" fmla="*/ 166734 h 1018310"/>
                    <a:gd name="connsiteX4" fmla="*/ 438151 w 1270648"/>
                    <a:gd name="connsiteY4" fmla="*/ 195308 h 1018310"/>
                    <a:gd name="connsiteX5" fmla="*/ 514351 w 1270648"/>
                    <a:gd name="connsiteY5" fmla="*/ 183402 h 1018310"/>
                    <a:gd name="connsiteX6" fmla="*/ 581027 w 1270648"/>
                    <a:gd name="connsiteY6" fmla="*/ 204833 h 1018310"/>
                    <a:gd name="connsiteX7" fmla="*/ 640556 w 1270648"/>
                    <a:gd name="connsiteY7" fmla="*/ 46 h 1018310"/>
                    <a:gd name="connsiteX8" fmla="*/ 611982 w 1270648"/>
                    <a:gd name="connsiteY8" fmla="*/ 223883 h 1018310"/>
                    <a:gd name="connsiteX9" fmla="*/ 661988 w 1270648"/>
                    <a:gd name="connsiteY9" fmla="*/ 183401 h 1018310"/>
                    <a:gd name="connsiteX10" fmla="*/ 652463 w 1270648"/>
                    <a:gd name="connsiteY10" fmla="*/ 245316 h 1018310"/>
                    <a:gd name="connsiteX11" fmla="*/ 704852 w 1270648"/>
                    <a:gd name="connsiteY11" fmla="*/ 269127 h 1018310"/>
                    <a:gd name="connsiteX12" fmla="*/ 773907 w 1270648"/>
                    <a:gd name="connsiteY12" fmla="*/ 202452 h 1018310"/>
                    <a:gd name="connsiteX13" fmla="*/ 740570 w 1270648"/>
                    <a:gd name="connsiteY13" fmla="*/ 283416 h 1018310"/>
                    <a:gd name="connsiteX14" fmla="*/ 781052 w 1270648"/>
                    <a:gd name="connsiteY14" fmla="*/ 276272 h 1018310"/>
                    <a:gd name="connsiteX15" fmla="*/ 781051 w 1270648"/>
                    <a:gd name="connsiteY15" fmla="*/ 321516 h 1018310"/>
                    <a:gd name="connsiteX16" fmla="*/ 821531 w 1270648"/>
                    <a:gd name="connsiteY16" fmla="*/ 323897 h 1018310"/>
                    <a:gd name="connsiteX17" fmla="*/ 871539 w 1270648"/>
                    <a:gd name="connsiteY17" fmla="*/ 359615 h 1018310"/>
                    <a:gd name="connsiteX18" fmla="*/ 871538 w 1270648"/>
                    <a:gd name="connsiteY18" fmla="*/ 409621 h 1018310"/>
                    <a:gd name="connsiteX19" fmla="*/ 881064 w 1270648"/>
                    <a:gd name="connsiteY19" fmla="*/ 495346 h 1018310"/>
                    <a:gd name="connsiteX20" fmla="*/ 935833 w 1270648"/>
                    <a:gd name="connsiteY20" fmla="*/ 504871 h 1018310"/>
                    <a:gd name="connsiteX21" fmla="*/ 897732 w 1270648"/>
                    <a:gd name="connsiteY21" fmla="*/ 545352 h 1018310"/>
                    <a:gd name="connsiteX22" fmla="*/ 945357 w 1270648"/>
                    <a:gd name="connsiteY22" fmla="*/ 588214 h 1018310"/>
                    <a:gd name="connsiteX23" fmla="*/ 919164 w 1270648"/>
                    <a:gd name="connsiteY23" fmla="*/ 619171 h 1018310"/>
                    <a:gd name="connsiteX24" fmla="*/ 926307 w 1270648"/>
                    <a:gd name="connsiteY24" fmla="*/ 659652 h 1018310"/>
                    <a:gd name="connsiteX25" fmla="*/ 871537 w 1270648"/>
                    <a:gd name="connsiteY25" fmla="*/ 695371 h 1018310"/>
                    <a:gd name="connsiteX26" fmla="*/ 990603 w 1270648"/>
                    <a:gd name="connsiteY26" fmla="*/ 740616 h 1018310"/>
                    <a:gd name="connsiteX27" fmla="*/ 1097760 w 1270648"/>
                    <a:gd name="connsiteY27" fmla="*/ 757284 h 1018310"/>
                    <a:gd name="connsiteX28" fmla="*/ 1262064 w 1270648"/>
                    <a:gd name="connsiteY28" fmla="*/ 812052 h 1018310"/>
                    <a:gd name="connsiteX29" fmla="*/ 871540 w 1270648"/>
                    <a:gd name="connsiteY29" fmla="*/ 731091 h 1018310"/>
                    <a:gd name="connsiteX30" fmla="*/ 869157 w 1270648"/>
                    <a:gd name="connsiteY30" fmla="*/ 804908 h 1018310"/>
                    <a:gd name="connsiteX31" fmla="*/ 838201 w 1270648"/>
                    <a:gd name="connsiteY31" fmla="*/ 819196 h 1018310"/>
                    <a:gd name="connsiteX32" fmla="*/ 804862 w 1270648"/>
                    <a:gd name="connsiteY32" fmla="*/ 862059 h 1018310"/>
                    <a:gd name="connsiteX33" fmla="*/ 757239 w 1270648"/>
                    <a:gd name="connsiteY33" fmla="*/ 890633 h 1018310"/>
                    <a:gd name="connsiteX34" fmla="*/ 831058 w 1270648"/>
                    <a:gd name="connsiteY34" fmla="*/ 983501 h 1018310"/>
                    <a:gd name="connsiteX35" fmla="*/ 764382 w 1270648"/>
                    <a:gd name="connsiteY35" fmla="*/ 931115 h 1018310"/>
                    <a:gd name="connsiteX36" fmla="*/ 714376 w 1270648"/>
                    <a:gd name="connsiteY36" fmla="*/ 926351 h 1018310"/>
                    <a:gd name="connsiteX37" fmla="*/ 676277 w 1270648"/>
                    <a:gd name="connsiteY37" fmla="*/ 933494 h 1018310"/>
                    <a:gd name="connsiteX38" fmla="*/ 654846 w 1270648"/>
                    <a:gd name="connsiteY38" fmla="*/ 954924 h 1018310"/>
                    <a:gd name="connsiteX39" fmla="*/ 666753 w 1270648"/>
                    <a:gd name="connsiteY39" fmla="*/ 1012077 h 1018310"/>
                    <a:gd name="connsiteX40" fmla="*/ 597695 w 1270648"/>
                    <a:gd name="connsiteY40" fmla="*/ 962069 h 1018310"/>
                    <a:gd name="connsiteX41" fmla="*/ 538165 w 1270648"/>
                    <a:gd name="connsiteY41" fmla="*/ 1002549 h 1018310"/>
                    <a:gd name="connsiteX42" fmla="*/ 497684 w 1270648"/>
                    <a:gd name="connsiteY42" fmla="*/ 964449 h 1018310"/>
                    <a:gd name="connsiteX43" fmla="*/ 469107 w 1270648"/>
                    <a:gd name="connsiteY43" fmla="*/ 1016840 h 1018310"/>
                    <a:gd name="connsiteX44" fmla="*/ 423865 w 1270648"/>
                    <a:gd name="connsiteY44" fmla="*/ 945398 h 1018310"/>
                    <a:gd name="connsiteX45" fmla="*/ 395289 w 1270648"/>
                    <a:gd name="connsiteY45" fmla="*/ 973977 h 1018310"/>
                    <a:gd name="connsiteX46" fmla="*/ 371478 w 1270648"/>
                    <a:gd name="connsiteY46" fmla="*/ 921587 h 1018310"/>
                    <a:gd name="connsiteX47" fmla="*/ 319088 w 1270648"/>
                    <a:gd name="connsiteY47" fmla="*/ 938259 h 1018310"/>
                    <a:gd name="connsiteX48" fmla="*/ 321471 w 1270648"/>
                    <a:gd name="connsiteY48" fmla="*/ 890630 h 1018310"/>
                    <a:gd name="connsiteX49" fmla="*/ 278607 w 1270648"/>
                    <a:gd name="connsiteY49" fmla="*/ 926352 h 1018310"/>
                    <a:gd name="connsiteX50" fmla="*/ 271464 w 1270648"/>
                    <a:gd name="connsiteY50" fmla="*/ 859677 h 1018310"/>
                    <a:gd name="connsiteX51" fmla="*/ 140496 w 1270648"/>
                    <a:gd name="connsiteY51" fmla="*/ 964449 h 1018310"/>
                    <a:gd name="connsiteX52" fmla="*/ 95253 w 1270648"/>
                    <a:gd name="connsiteY52" fmla="*/ 983499 h 1018310"/>
                    <a:gd name="connsiteX53" fmla="*/ 119065 w 1270648"/>
                    <a:gd name="connsiteY53" fmla="*/ 940637 h 1018310"/>
                    <a:gd name="connsiteX54" fmla="*/ 242890 w 1270648"/>
                    <a:gd name="connsiteY54" fmla="*/ 838243 h 1018310"/>
                    <a:gd name="connsiteX55" fmla="*/ 173834 w 1270648"/>
                    <a:gd name="connsiteY55" fmla="*/ 814431 h 1018310"/>
                    <a:gd name="connsiteX56" fmla="*/ 207170 w 1270648"/>
                    <a:gd name="connsiteY56" fmla="*/ 778714 h 1018310"/>
                    <a:gd name="connsiteX57" fmla="*/ 180979 w 1270648"/>
                    <a:gd name="connsiteY57" fmla="*/ 733467 h 1018310"/>
                    <a:gd name="connsiteX58" fmla="*/ 80963 w 1270648"/>
                    <a:gd name="connsiteY58" fmla="*/ 759664 h 1018310"/>
                    <a:gd name="connsiteX59" fmla="*/ 173833 w 1270648"/>
                    <a:gd name="connsiteY59" fmla="*/ 704896 h 1018310"/>
                    <a:gd name="connsiteX60" fmla="*/ 154785 w 1270648"/>
                    <a:gd name="connsiteY60" fmla="*/ 657268 h 1018310"/>
                    <a:gd name="connsiteX61" fmla="*/ 0 w 1270648"/>
                    <a:gd name="connsiteY61" fmla="*/ 681084 h 1018310"/>
                    <a:gd name="connsiteX62" fmla="*/ 154786 w 1270648"/>
                    <a:gd name="connsiteY62" fmla="*/ 642980 h 1018310"/>
                    <a:gd name="connsiteX63" fmla="*/ 114301 w 1270648"/>
                    <a:gd name="connsiteY63" fmla="*/ 459627 h 1018310"/>
                    <a:gd name="connsiteX64" fmla="*/ 133351 w 1270648"/>
                    <a:gd name="connsiteY64" fmla="*/ 431052 h 1018310"/>
                    <a:gd name="connsiteX65" fmla="*/ 190501 w 1270648"/>
                    <a:gd name="connsiteY65" fmla="*/ 383427 h 1018310"/>
                    <a:gd name="connsiteX66" fmla="*/ 209551 w 1270648"/>
                    <a:gd name="connsiteY66" fmla="*/ 354852 h 1018310"/>
                    <a:gd name="connsiteX67" fmla="*/ 238126 w 1270648"/>
                    <a:gd name="connsiteY67" fmla="*/ 335802 h 1018310"/>
                    <a:gd name="connsiteX68" fmla="*/ 247651 w 1270648"/>
                    <a:gd name="connsiteY68" fmla="*/ 297702 h 1018310"/>
                    <a:gd name="connsiteX69" fmla="*/ 276226 w 1270648"/>
                    <a:gd name="connsiteY69" fmla="*/ 288177 h 1018310"/>
                    <a:gd name="connsiteX70" fmla="*/ 304801 w 1270648"/>
                    <a:gd name="connsiteY70" fmla="*/ 269127 h 1018310"/>
                    <a:gd name="connsiteX71" fmla="*/ 304498 w 1270648"/>
                    <a:gd name="connsiteY71" fmla="*/ 74242 h 1018310"/>
                    <a:gd name="connsiteX72" fmla="*/ 304801 w 1270648"/>
                    <a:gd name="connsiteY72" fmla="*/ 78627 h 1018310"/>
                    <a:gd name="connsiteX0" fmla="*/ 304801 w 1270648"/>
                    <a:gd name="connsiteY0" fmla="*/ 78627 h 1018310"/>
                    <a:gd name="connsiteX1" fmla="*/ 333376 w 1270648"/>
                    <a:gd name="connsiteY1" fmla="*/ 192927 h 1018310"/>
                    <a:gd name="connsiteX2" fmla="*/ 364333 w 1270648"/>
                    <a:gd name="connsiteY2" fmla="*/ 235790 h 1018310"/>
                    <a:gd name="connsiteX3" fmla="*/ 366713 w 1270648"/>
                    <a:gd name="connsiteY3" fmla="*/ 166734 h 1018310"/>
                    <a:gd name="connsiteX4" fmla="*/ 438151 w 1270648"/>
                    <a:gd name="connsiteY4" fmla="*/ 195308 h 1018310"/>
                    <a:gd name="connsiteX5" fmla="*/ 514351 w 1270648"/>
                    <a:gd name="connsiteY5" fmla="*/ 183402 h 1018310"/>
                    <a:gd name="connsiteX6" fmla="*/ 581027 w 1270648"/>
                    <a:gd name="connsiteY6" fmla="*/ 204833 h 1018310"/>
                    <a:gd name="connsiteX7" fmla="*/ 640556 w 1270648"/>
                    <a:gd name="connsiteY7" fmla="*/ 46 h 1018310"/>
                    <a:gd name="connsiteX8" fmla="*/ 611982 w 1270648"/>
                    <a:gd name="connsiteY8" fmla="*/ 223883 h 1018310"/>
                    <a:gd name="connsiteX9" fmla="*/ 661988 w 1270648"/>
                    <a:gd name="connsiteY9" fmla="*/ 183401 h 1018310"/>
                    <a:gd name="connsiteX10" fmla="*/ 652463 w 1270648"/>
                    <a:gd name="connsiteY10" fmla="*/ 245316 h 1018310"/>
                    <a:gd name="connsiteX11" fmla="*/ 704852 w 1270648"/>
                    <a:gd name="connsiteY11" fmla="*/ 269127 h 1018310"/>
                    <a:gd name="connsiteX12" fmla="*/ 773907 w 1270648"/>
                    <a:gd name="connsiteY12" fmla="*/ 202452 h 1018310"/>
                    <a:gd name="connsiteX13" fmla="*/ 740570 w 1270648"/>
                    <a:gd name="connsiteY13" fmla="*/ 283416 h 1018310"/>
                    <a:gd name="connsiteX14" fmla="*/ 781052 w 1270648"/>
                    <a:gd name="connsiteY14" fmla="*/ 276272 h 1018310"/>
                    <a:gd name="connsiteX15" fmla="*/ 781051 w 1270648"/>
                    <a:gd name="connsiteY15" fmla="*/ 321516 h 1018310"/>
                    <a:gd name="connsiteX16" fmla="*/ 821531 w 1270648"/>
                    <a:gd name="connsiteY16" fmla="*/ 323897 h 1018310"/>
                    <a:gd name="connsiteX17" fmla="*/ 871539 w 1270648"/>
                    <a:gd name="connsiteY17" fmla="*/ 359615 h 1018310"/>
                    <a:gd name="connsiteX18" fmla="*/ 871538 w 1270648"/>
                    <a:gd name="connsiteY18" fmla="*/ 409621 h 1018310"/>
                    <a:gd name="connsiteX19" fmla="*/ 881064 w 1270648"/>
                    <a:gd name="connsiteY19" fmla="*/ 495346 h 1018310"/>
                    <a:gd name="connsiteX20" fmla="*/ 935833 w 1270648"/>
                    <a:gd name="connsiteY20" fmla="*/ 504871 h 1018310"/>
                    <a:gd name="connsiteX21" fmla="*/ 897732 w 1270648"/>
                    <a:gd name="connsiteY21" fmla="*/ 545352 h 1018310"/>
                    <a:gd name="connsiteX22" fmla="*/ 945357 w 1270648"/>
                    <a:gd name="connsiteY22" fmla="*/ 588214 h 1018310"/>
                    <a:gd name="connsiteX23" fmla="*/ 919164 w 1270648"/>
                    <a:gd name="connsiteY23" fmla="*/ 619171 h 1018310"/>
                    <a:gd name="connsiteX24" fmla="*/ 926307 w 1270648"/>
                    <a:gd name="connsiteY24" fmla="*/ 659652 h 1018310"/>
                    <a:gd name="connsiteX25" fmla="*/ 871537 w 1270648"/>
                    <a:gd name="connsiteY25" fmla="*/ 695371 h 1018310"/>
                    <a:gd name="connsiteX26" fmla="*/ 990603 w 1270648"/>
                    <a:gd name="connsiteY26" fmla="*/ 740616 h 1018310"/>
                    <a:gd name="connsiteX27" fmla="*/ 1097760 w 1270648"/>
                    <a:gd name="connsiteY27" fmla="*/ 757284 h 1018310"/>
                    <a:gd name="connsiteX28" fmla="*/ 1262064 w 1270648"/>
                    <a:gd name="connsiteY28" fmla="*/ 812052 h 1018310"/>
                    <a:gd name="connsiteX29" fmla="*/ 871540 w 1270648"/>
                    <a:gd name="connsiteY29" fmla="*/ 731091 h 1018310"/>
                    <a:gd name="connsiteX30" fmla="*/ 869157 w 1270648"/>
                    <a:gd name="connsiteY30" fmla="*/ 804908 h 1018310"/>
                    <a:gd name="connsiteX31" fmla="*/ 838201 w 1270648"/>
                    <a:gd name="connsiteY31" fmla="*/ 819196 h 1018310"/>
                    <a:gd name="connsiteX32" fmla="*/ 804862 w 1270648"/>
                    <a:gd name="connsiteY32" fmla="*/ 862059 h 1018310"/>
                    <a:gd name="connsiteX33" fmla="*/ 757239 w 1270648"/>
                    <a:gd name="connsiteY33" fmla="*/ 890633 h 1018310"/>
                    <a:gd name="connsiteX34" fmla="*/ 831058 w 1270648"/>
                    <a:gd name="connsiteY34" fmla="*/ 983501 h 1018310"/>
                    <a:gd name="connsiteX35" fmla="*/ 764382 w 1270648"/>
                    <a:gd name="connsiteY35" fmla="*/ 931115 h 1018310"/>
                    <a:gd name="connsiteX36" fmla="*/ 714376 w 1270648"/>
                    <a:gd name="connsiteY36" fmla="*/ 926351 h 1018310"/>
                    <a:gd name="connsiteX37" fmla="*/ 676277 w 1270648"/>
                    <a:gd name="connsiteY37" fmla="*/ 933494 h 1018310"/>
                    <a:gd name="connsiteX38" fmla="*/ 654846 w 1270648"/>
                    <a:gd name="connsiteY38" fmla="*/ 954924 h 1018310"/>
                    <a:gd name="connsiteX39" fmla="*/ 666753 w 1270648"/>
                    <a:gd name="connsiteY39" fmla="*/ 1012077 h 1018310"/>
                    <a:gd name="connsiteX40" fmla="*/ 597695 w 1270648"/>
                    <a:gd name="connsiteY40" fmla="*/ 962069 h 1018310"/>
                    <a:gd name="connsiteX41" fmla="*/ 538165 w 1270648"/>
                    <a:gd name="connsiteY41" fmla="*/ 1002549 h 1018310"/>
                    <a:gd name="connsiteX42" fmla="*/ 497684 w 1270648"/>
                    <a:gd name="connsiteY42" fmla="*/ 964449 h 1018310"/>
                    <a:gd name="connsiteX43" fmla="*/ 469107 w 1270648"/>
                    <a:gd name="connsiteY43" fmla="*/ 1016840 h 1018310"/>
                    <a:gd name="connsiteX44" fmla="*/ 423865 w 1270648"/>
                    <a:gd name="connsiteY44" fmla="*/ 945398 h 1018310"/>
                    <a:gd name="connsiteX45" fmla="*/ 395289 w 1270648"/>
                    <a:gd name="connsiteY45" fmla="*/ 973977 h 1018310"/>
                    <a:gd name="connsiteX46" fmla="*/ 371478 w 1270648"/>
                    <a:gd name="connsiteY46" fmla="*/ 921587 h 1018310"/>
                    <a:gd name="connsiteX47" fmla="*/ 319088 w 1270648"/>
                    <a:gd name="connsiteY47" fmla="*/ 938259 h 1018310"/>
                    <a:gd name="connsiteX48" fmla="*/ 321471 w 1270648"/>
                    <a:gd name="connsiteY48" fmla="*/ 890630 h 1018310"/>
                    <a:gd name="connsiteX49" fmla="*/ 278607 w 1270648"/>
                    <a:gd name="connsiteY49" fmla="*/ 926352 h 1018310"/>
                    <a:gd name="connsiteX50" fmla="*/ 271464 w 1270648"/>
                    <a:gd name="connsiteY50" fmla="*/ 859677 h 1018310"/>
                    <a:gd name="connsiteX51" fmla="*/ 140496 w 1270648"/>
                    <a:gd name="connsiteY51" fmla="*/ 964449 h 1018310"/>
                    <a:gd name="connsiteX52" fmla="*/ 95253 w 1270648"/>
                    <a:gd name="connsiteY52" fmla="*/ 983499 h 1018310"/>
                    <a:gd name="connsiteX53" fmla="*/ 119065 w 1270648"/>
                    <a:gd name="connsiteY53" fmla="*/ 940637 h 1018310"/>
                    <a:gd name="connsiteX54" fmla="*/ 242890 w 1270648"/>
                    <a:gd name="connsiteY54" fmla="*/ 838243 h 1018310"/>
                    <a:gd name="connsiteX55" fmla="*/ 173834 w 1270648"/>
                    <a:gd name="connsiteY55" fmla="*/ 814431 h 1018310"/>
                    <a:gd name="connsiteX56" fmla="*/ 207170 w 1270648"/>
                    <a:gd name="connsiteY56" fmla="*/ 778714 h 1018310"/>
                    <a:gd name="connsiteX57" fmla="*/ 180979 w 1270648"/>
                    <a:gd name="connsiteY57" fmla="*/ 733467 h 1018310"/>
                    <a:gd name="connsiteX58" fmla="*/ 80963 w 1270648"/>
                    <a:gd name="connsiteY58" fmla="*/ 759664 h 1018310"/>
                    <a:gd name="connsiteX59" fmla="*/ 173833 w 1270648"/>
                    <a:gd name="connsiteY59" fmla="*/ 704896 h 1018310"/>
                    <a:gd name="connsiteX60" fmla="*/ 154785 w 1270648"/>
                    <a:gd name="connsiteY60" fmla="*/ 657268 h 1018310"/>
                    <a:gd name="connsiteX61" fmla="*/ 0 w 1270648"/>
                    <a:gd name="connsiteY61" fmla="*/ 681084 h 1018310"/>
                    <a:gd name="connsiteX62" fmla="*/ 154786 w 1270648"/>
                    <a:gd name="connsiteY62" fmla="*/ 642980 h 1018310"/>
                    <a:gd name="connsiteX63" fmla="*/ 114301 w 1270648"/>
                    <a:gd name="connsiteY63" fmla="*/ 459627 h 1018310"/>
                    <a:gd name="connsiteX64" fmla="*/ 133351 w 1270648"/>
                    <a:gd name="connsiteY64" fmla="*/ 431052 h 1018310"/>
                    <a:gd name="connsiteX65" fmla="*/ 190501 w 1270648"/>
                    <a:gd name="connsiteY65" fmla="*/ 383427 h 1018310"/>
                    <a:gd name="connsiteX66" fmla="*/ 209551 w 1270648"/>
                    <a:gd name="connsiteY66" fmla="*/ 354852 h 1018310"/>
                    <a:gd name="connsiteX67" fmla="*/ 238126 w 1270648"/>
                    <a:gd name="connsiteY67" fmla="*/ 335802 h 1018310"/>
                    <a:gd name="connsiteX68" fmla="*/ 247651 w 1270648"/>
                    <a:gd name="connsiteY68" fmla="*/ 297702 h 1018310"/>
                    <a:gd name="connsiteX69" fmla="*/ 276226 w 1270648"/>
                    <a:gd name="connsiteY69" fmla="*/ 288177 h 1018310"/>
                    <a:gd name="connsiteX70" fmla="*/ 304801 w 1270648"/>
                    <a:gd name="connsiteY70" fmla="*/ 269127 h 1018310"/>
                    <a:gd name="connsiteX71" fmla="*/ 304498 w 1270648"/>
                    <a:gd name="connsiteY71" fmla="*/ 74242 h 1018310"/>
                    <a:gd name="connsiteX72" fmla="*/ 304801 w 1270648"/>
                    <a:gd name="connsiteY72" fmla="*/ 78627 h 1018310"/>
                    <a:gd name="connsiteX0" fmla="*/ 304801 w 1270648"/>
                    <a:gd name="connsiteY0" fmla="*/ 78627 h 1018310"/>
                    <a:gd name="connsiteX1" fmla="*/ 333376 w 1270648"/>
                    <a:gd name="connsiteY1" fmla="*/ 192927 h 1018310"/>
                    <a:gd name="connsiteX2" fmla="*/ 364333 w 1270648"/>
                    <a:gd name="connsiteY2" fmla="*/ 235790 h 1018310"/>
                    <a:gd name="connsiteX3" fmla="*/ 366713 w 1270648"/>
                    <a:gd name="connsiteY3" fmla="*/ 166734 h 1018310"/>
                    <a:gd name="connsiteX4" fmla="*/ 438151 w 1270648"/>
                    <a:gd name="connsiteY4" fmla="*/ 195308 h 1018310"/>
                    <a:gd name="connsiteX5" fmla="*/ 514351 w 1270648"/>
                    <a:gd name="connsiteY5" fmla="*/ 183402 h 1018310"/>
                    <a:gd name="connsiteX6" fmla="*/ 581027 w 1270648"/>
                    <a:gd name="connsiteY6" fmla="*/ 204833 h 1018310"/>
                    <a:gd name="connsiteX7" fmla="*/ 640556 w 1270648"/>
                    <a:gd name="connsiteY7" fmla="*/ 46 h 1018310"/>
                    <a:gd name="connsiteX8" fmla="*/ 611982 w 1270648"/>
                    <a:gd name="connsiteY8" fmla="*/ 223883 h 1018310"/>
                    <a:gd name="connsiteX9" fmla="*/ 661988 w 1270648"/>
                    <a:gd name="connsiteY9" fmla="*/ 183401 h 1018310"/>
                    <a:gd name="connsiteX10" fmla="*/ 652463 w 1270648"/>
                    <a:gd name="connsiteY10" fmla="*/ 245316 h 1018310"/>
                    <a:gd name="connsiteX11" fmla="*/ 704852 w 1270648"/>
                    <a:gd name="connsiteY11" fmla="*/ 269127 h 1018310"/>
                    <a:gd name="connsiteX12" fmla="*/ 773907 w 1270648"/>
                    <a:gd name="connsiteY12" fmla="*/ 202452 h 1018310"/>
                    <a:gd name="connsiteX13" fmla="*/ 740570 w 1270648"/>
                    <a:gd name="connsiteY13" fmla="*/ 283416 h 1018310"/>
                    <a:gd name="connsiteX14" fmla="*/ 781052 w 1270648"/>
                    <a:gd name="connsiteY14" fmla="*/ 276272 h 1018310"/>
                    <a:gd name="connsiteX15" fmla="*/ 781051 w 1270648"/>
                    <a:gd name="connsiteY15" fmla="*/ 321516 h 1018310"/>
                    <a:gd name="connsiteX16" fmla="*/ 821531 w 1270648"/>
                    <a:gd name="connsiteY16" fmla="*/ 323897 h 1018310"/>
                    <a:gd name="connsiteX17" fmla="*/ 871539 w 1270648"/>
                    <a:gd name="connsiteY17" fmla="*/ 359615 h 1018310"/>
                    <a:gd name="connsiteX18" fmla="*/ 871538 w 1270648"/>
                    <a:gd name="connsiteY18" fmla="*/ 409621 h 1018310"/>
                    <a:gd name="connsiteX19" fmla="*/ 881064 w 1270648"/>
                    <a:gd name="connsiteY19" fmla="*/ 495346 h 1018310"/>
                    <a:gd name="connsiteX20" fmla="*/ 935833 w 1270648"/>
                    <a:gd name="connsiteY20" fmla="*/ 504871 h 1018310"/>
                    <a:gd name="connsiteX21" fmla="*/ 897732 w 1270648"/>
                    <a:gd name="connsiteY21" fmla="*/ 545352 h 1018310"/>
                    <a:gd name="connsiteX22" fmla="*/ 945357 w 1270648"/>
                    <a:gd name="connsiteY22" fmla="*/ 588214 h 1018310"/>
                    <a:gd name="connsiteX23" fmla="*/ 919164 w 1270648"/>
                    <a:gd name="connsiteY23" fmla="*/ 619171 h 1018310"/>
                    <a:gd name="connsiteX24" fmla="*/ 926307 w 1270648"/>
                    <a:gd name="connsiteY24" fmla="*/ 659652 h 1018310"/>
                    <a:gd name="connsiteX25" fmla="*/ 871537 w 1270648"/>
                    <a:gd name="connsiteY25" fmla="*/ 695371 h 1018310"/>
                    <a:gd name="connsiteX26" fmla="*/ 990603 w 1270648"/>
                    <a:gd name="connsiteY26" fmla="*/ 740616 h 1018310"/>
                    <a:gd name="connsiteX27" fmla="*/ 1097760 w 1270648"/>
                    <a:gd name="connsiteY27" fmla="*/ 757284 h 1018310"/>
                    <a:gd name="connsiteX28" fmla="*/ 1262064 w 1270648"/>
                    <a:gd name="connsiteY28" fmla="*/ 812052 h 1018310"/>
                    <a:gd name="connsiteX29" fmla="*/ 871540 w 1270648"/>
                    <a:gd name="connsiteY29" fmla="*/ 731091 h 1018310"/>
                    <a:gd name="connsiteX30" fmla="*/ 869157 w 1270648"/>
                    <a:gd name="connsiteY30" fmla="*/ 804908 h 1018310"/>
                    <a:gd name="connsiteX31" fmla="*/ 838201 w 1270648"/>
                    <a:gd name="connsiteY31" fmla="*/ 819196 h 1018310"/>
                    <a:gd name="connsiteX32" fmla="*/ 804862 w 1270648"/>
                    <a:gd name="connsiteY32" fmla="*/ 862059 h 1018310"/>
                    <a:gd name="connsiteX33" fmla="*/ 757239 w 1270648"/>
                    <a:gd name="connsiteY33" fmla="*/ 890633 h 1018310"/>
                    <a:gd name="connsiteX34" fmla="*/ 831058 w 1270648"/>
                    <a:gd name="connsiteY34" fmla="*/ 983501 h 1018310"/>
                    <a:gd name="connsiteX35" fmla="*/ 764382 w 1270648"/>
                    <a:gd name="connsiteY35" fmla="*/ 931115 h 1018310"/>
                    <a:gd name="connsiteX36" fmla="*/ 714376 w 1270648"/>
                    <a:gd name="connsiteY36" fmla="*/ 926351 h 1018310"/>
                    <a:gd name="connsiteX37" fmla="*/ 676277 w 1270648"/>
                    <a:gd name="connsiteY37" fmla="*/ 933494 h 1018310"/>
                    <a:gd name="connsiteX38" fmla="*/ 654846 w 1270648"/>
                    <a:gd name="connsiteY38" fmla="*/ 954924 h 1018310"/>
                    <a:gd name="connsiteX39" fmla="*/ 666753 w 1270648"/>
                    <a:gd name="connsiteY39" fmla="*/ 1012077 h 1018310"/>
                    <a:gd name="connsiteX40" fmla="*/ 597695 w 1270648"/>
                    <a:gd name="connsiteY40" fmla="*/ 962069 h 1018310"/>
                    <a:gd name="connsiteX41" fmla="*/ 538165 w 1270648"/>
                    <a:gd name="connsiteY41" fmla="*/ 1002549 h 1018310"/>
                    <a:gd name="connsiteX42" fmla="*/ 497684 w 1270648"/>
                    <a:gd name="connsiteY42" fmla="*/ 964449 h 1018310"/>
                    <a:gd name="connsiteX43" fmla="*/ 469107 w 1270648"/>
                    <a:gd name="connsiteY43" fmla="*/ 1016840 h 1018310"/>
                    <a:gd name="connsiteX44" fmla="*/ 423865 w 1270648"/>
                    <a:gd name="connsiteY44" fmla="*/ 945398 h 1018310"/>
                    <a:gd name="connsiteX45" fmla="*/ 395289 w 1270648"/>
                    <a:gd name="connsiteY45" fmla="*/ 973977 h 1018310"/>
                    <a:gd name="connsiteX46" fmla="*/ 371478 w 1270648"/>
                    <a:gd name="connsiteY46" fmla="*/ 921587 h 1018310"/>
                    <a:gd name="connsiteX47" fmla="*/ 319088 w 1270648"/>
                    <a:gd name="connsiteY47" fmla="*/ 938259 h 1018310"/>
                    <a:gd name="connsiteX48" fmla="*/ 321471 w 1270648"/>
                    <a:gd name="connsiteY48" fmla="*/ 890630 h 1018310"/>
                    <a:gd name="connsiteX49" fmla="*/ 278607 w 1270648"/>
                    <a:gd name="connsiteY49" fmla="*/ 926352 h 1018310"/>
                    <a:gd name="connsiteX50" fmla="*/ 271464 w 1270648"/>
                    <a:gd name="connsiteY50" fmla="*/ 859677 h 1018310"/>
                    <a:gd name="connsiteX51" fmla="*/ 140496 w 1270648"/>
                    <a:gd name="connsiteY51" fmla="*/ 964449 h 1018310"/>
                    <a:gd name="connsiteX52" fmla="*/ 95253 w 1270648"/>
                    <a:gd name="connsiteY52" fmla="*/ 983499 h 1018310"/>
                    <a:gd name="connsiteX53" fmla="*/ 119065 w 1270648"/>
                    <a:gd name="connsiteY53" fmla="*/ 940637 h 1018310"/>
                    <a:gd name="connsiteX54" fmla="*/ 242890 w 1270648"/>
                    <a:gd name="connsiteY54" fmla="*/ 838243 h 1018310"/>
                    <a:gd name="connsiteX55" fmla="*/ 173834 w 1270648"/>
                    <a:gd name="connsiteY55" fmla="*/ 814431 h 1018310"/>
                    <a:gd name="connsiteX56" fmla="*/ 207170 w 1270648"/>
                    <a:gd name="connsiteY56" fmla="*/ 778714 h 1018310"/>
                    <a:gd name="connsiteX57" fmla="*/ 180979 w 1270648"/>
                    <a:gd name="connsiteY57" fmla="*/ 733467 h 1018310"/>
                    <a:gd name="connsiteX58" fmla="*/ 80963 w 1270648"/>
                    <a:gd name="connsiteY58" fmla="*/ 759664 h 1018310"/>
                    <a:gd name="connsiteX59" fmla="*/ 173833 w 1270648"/>
                    <a:gd name="connsiteY59" fmla="*/ 704896 h 1018310"/>
                    <a:gd name="connsiteX60" fmla="*/ 154785 w 1270648"/>
                    <a:gd name="connsiteY60" fmla="*/ 657268 h 1018310"/>
                    <a:gd name="connsiteX61" fmla="*/ 0 w 1270648"/>
                    <a:gd name="connsiteY61" fmla="*/ 681084 h 1018310"/>
                    <a:gd name="connsiteX62" fmla="*/ 154786 w 1270648"/>
                    <a:gd name="connsiteY62" fmla="*/ 642980 h 1018310"/>
                    <a:gd name="connsiteX63" fmla="*/ 114301 w 1270648"/>
                    <a:gd name="connsiteY63" fmla="*/ 459627 h 1018310"/>
                    <a:gd name="connsiteX64" fmla="*/ 133351 w 1270648"/>
                    <a:gd name="connsiteY64" fmla="*/ 431052 h 1018310"/>
                    <a:gd name="connsiteX65" fmla="*/ 190501 w 1270648"/>
                    <a:gd name="connsiteY65" fmla="*/ 383427 h 1018310"/>
                    <a:gd name="connsiteX66" fmla="*/ 209551 w 1270648"/>
                    <a:gd name="connsiteY66" fmla="*/ 354852 h 1018310"/>
                    <a:gd name="connsiteX67" fmla="*/ 238126 w 1270648"/>
                    <a:gd name="connsiteY67" fmla="*/ 335802 h 1018310"/>
                    <a:gd name="connsiteX68" fmla="*/ 247651 w 1270648"/>
                    <a:gd name="connsiteY68" fmla="*/ 297702 h 1018310"/>
                    <a:gd name="connsiteX69" fmla="*/ 276226 w 1270648"/>
                    <a:gd name="connsiteY69" fmla="*/ 288177 h 1018310"/>
                    <a:gd name="connsiteX70" fmla="*/ 304801 w 1270648"/>
                    <a:gd name="connsiteY70" fmla="*/ 269127 h 1018310"/>
                    <a:gd name="connsiteX71" fmla="*/ 304498 w 1270648"/>
                    <a:gd name="connsiteY71" fmla="*/ 74242 h 1018310"/>
                    <a:gd name="connsiteX72" fmla="*/ 304801 w 1270648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121445 w 1277792"/>
                    <a:gd name="connsiteY63" fmla="*/ 459627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2870 w 1277792"/>
                    <a:gd name="connsiteY63" fmla="*/ 590596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2870 w 1277792"/>
                    <a:gd name="connsiteY63" fmla="*/ 590596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90492 w 1277792"/>
                    <a:gd name="connsiteY64" fmla="*/ 554874 h 1018310"/>
                    <a:gd name="connsiteX65" fmla="*/ 140495 w 1277792"/>
                    <a:gd name="connsiteY65" fmla="*/ 431052 h 1018310"/>
                    <a:gd name="connsiteX66" fmla="*/ 197645 w 1277792"/>
                    <a:gd name="connsiteY66" fmla="*/ 383427 h 1018310"/>
                    <a:gd name="connsiteX67" fmla="*/ 216695 w 1277792"/>
                    <a:gd name="connsiteY67" fmla="*/ 354852 h 1018310"/>
                    <a:gd name="connsiteX68" fmla="*/ 245270 w 1277792"/>
                    <a:gd name="connsiteY68" fmla="*/ 335802 h 1018310"/>
                    <a:gd name="connsiteX69" fmla="*/ 254795 w 1277792"/>
                    <a:gd name="connsiteY69" fmla="*/ 297702 h 1018310"/>
                    <a:gd name="connsiteX70" fmla="*/ 283370 w 1277792"/>
                    <a:gd name="connsiteY70" fmla="*/ 288177 h 1018310"/>
                    <a:gd name="connsiteX71" fmla="*/ 311945 w 1277792"/>
                    <a:gd name="connsiteY71" fmla="*/ 269127 h 1018310"/>
                    <a:gd name="connsiteX72" fmla="*/ 311642 w 1277792"/>
                    <a:gd name="connsiteY72" fmla="*/ 74242 h 1018310"/>
                    <a:gd name="connsiteX73" fmla="*/ 311945 w 1277792"/>
                    <a:gd name="connsiteY73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40495 w 1277792"/>
                    <a:gd name="connsiteY66" fmla="*/ 431052 h 1018310"/>
                    <a:gd name="connsiteX67" fmla="*/ 197645 w 1277792"/>
                    <a:gd name="connsiteY67" fmla="*/ 383427 h 1018310"/>
                    <a:gd name="connsiteX68" fmla="*/ 216695 w 1277792"/>
                    <a:gd name="connsiteY68" fmla="*/ 354852 h 1018310"/>
                    <a:gd name="connsiteX69" fmla="*/ 245270 w 1277792"/>
                    <a:gd name="connsiteY69" fmla="*/ 335802 h 1018310"/>
                    <a:gd name="connsiteX70" fmla="*/ 254795 w 1277792"/>
                    <a:gd name="connsiteY70" fmla="*/ 297702 h 1018310"/>
                    <a:gd name="connsiteX71" fmla="*/ 283370 w 1277792"/>
                    <a:gd name="connsiteY71" fmla="*/ 288177 h 1018310"/>
                    <a:gd name="connsiteX72" fmla="*/ 311945 w 1277792"/>
                    <a:gd name="connsiteY72" fmla="*/ 269127 h 1018310"/>
                    <a:gd name="connsiteX73" fmla="*/ 311642 w 1277792"/>
                    <a:gd name="connsiteY73" fmla="*/ 74242 h 1018310"/>
                    <a:gd name="connsiteX74" fmla="*/ 311945 w 1277792"/>
                    <a:gd name="connsiteY74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45248 w 1277792"/>
                    <a:gd name="connsiteY65" fmla="*/ 547731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45248 w 1277792"/>
                    <a:gd name="connsiteY65" fmla="*/ 547731 h 1018310"/>
                    <a:gd name="connsiteX66" fmla="*/ 164311 w 1277792"/>
                    <a:gd name="connsiteY66" fmla="*/ 552493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64431 w 1330278"/>
                    <a:gd name="connsiteY0" fmla="*/ 78627 h 1018310"/>
                    <a:gd name="connsiteX1" fmla="*/ 393006 w 1330278"/>
                    <a:gd name="connsiteY1" fmla="*/ 192927 h 1018310"/>
                    <a:gd name="connsiteX2" fmla="*/ 423963 w 1330278"/>
                    <a:gd name="connsiteY2" fmla="*/ 235790 h 1018310"/>
                    <a:gd name="connsiteX3" fmla="*/ 426343 w 1330278"/>
                    <a:gd name="connsiteY3" fmla="*/ 166734 h 1018310"/>
                    <a:gd name="connsiteX4" fmla="*/ 497781 w 1330278"/>
                    <a:gd name="connsiteY4" fmla="*/ 195308 h 1018310"/>
                    <a:gd name="connsiteX5" fmla="*/ 573981 w 1330278"/>
                    <a:gd name="connsiteY5" fmla="*/ 183402 h 1018310"/>
                    <a:gd name="connsiteX6" fmla="*/ 640657 w 1330278"/>
                    <a:gd name="connsiteY6" fmla="*/ 204833 h 1018310"/>
                    <a:gd name="connsiteX7" fmla="*/ 700186 w 1330278"/>
                    <a:gd name="connsiteY7" fmla="*/ 46 h 1018310"/>
                    <a:gd name="connsiteX8" fmla="*/ 671612 w 1330278"/>
                    <a:gd name="connsiteY8" fmla="*/ 223883 h 1018310"/>
                    <a:gd name="connsiteX9" fmla="*/ 721618 w 1330278"/>
                    <a:gd name="connsiteY9" fmla="*/ 183401 h 1018310"/>
                    <a:gd name="connsiteX10" fmla="*/ 712093 w 1330278"/>
                    <a:gd name="connsiteY10" fmla="*/ 245316 h 1018310"/>
                    <a:gd name="connsiteX11" fmla="*/ 764482 w 1330278"/>
                    <a:gd name="connsiteY11" fmla="*/ 269127 h 1018310"/>
                    <a:gd name="connsiteX12" fmla="*/ 833537 w 1330278"/>
                    <a:gd name="connsiteY12" fmla="*/ 202452 h 1018310"/>
                    <a:gd name="connsiteX13" fmla="*/ 800200 w 1330278"/>
                    <a:gd name="connsiteY13" fmla="*/ 283416 h 1018310"/>
                    <a:gd name="connsiteX14" fmla="*/ 840682 w 1330278"/>
                    <a:gd name="connsiteY14" fmla="*/ 276272 h 1018310"/>
                    <a:gd name="connsiteX15" fmla="*/ 840681 w 1330278"/>
                    <a:gd name="connsiteY15" fmla="*/ 321516 h 1018310"/>
                    <a:gd name="connsiteX16" fmla="*/ 881161 w 1330278"/>
                    <a:gd name="connsiteY16" fmla="*/ 323897 h 1018310"/>
                    <a:gd name="connsiteX17" fmla="*/ 931169 w 1330278"/>
                    <a:gd name="connsiteY17" fmla="*/ 359615 h 1018310"/>
                    <a:gd name="connsiteX18" fmla="*/ 931168 w 1330278"/>
                    <a:gd name="connsiteY18" fmla="*/ 409621 h 1018310"/>
                    <a:gd name="connsiteX19" fmla="*/ 940694 w 1330278"/>
                    <a:gd name="connsiteY19" fmla="*/ 495346 h 1018310"/>
                    <a:gd name="connsiteX20" fmla="*/ 995463 w 1330278"/>
                    <a:gd name="connsiteY20" fmla="*/ 504871 h 1018310"/>
                    <a:gd name="connsiteX21" fmla="*/ 957362 w 1330278"/>
                    <a:gd name="connsiteY21" fmla="*/ 545352 h 1018310"/>
                    <a:gd name="connsiteX22" fmla="*/ 1004987 w 1330278"/>
                    <a:gd name="connsiteY22" fmla="*/ 588214 h 1018310"/>
                    <a:gd name="connsiteX23" fmla="*/ 978794 w 1330278"/>
                    <a:gd name="connsiteY23" fmla="*/ 619171 h 1018310"/>
                    <a:gd name="connsiteX24" fmla="*/ 985937 w 1330278"/>
                    <a:gd name="connsiteY24" fmla="*/ 659652 h 1018310"/>
                    <a:gd name="connsiteX25" fmla="*/ 931167 w 1330278"/>
                    <a:gd name="connsiteY25" fmla="*/ 695371 h 1018310"/>
                    <a:gd name="connsiteX26" fmla="*/ 1050233 w 1330278"/>
                    <a:gd name="connsiteY26" fmla="*/ 740616 h 1018310"/>
                    <a:gd name="connsiteX27" fmla="*/ 1157390 w 1330278"/>
                    <a:gd name="connsiteY27" fmla="*/ 757284 h 1018310"/>
                    <a:gd name="connsiteX28" fmla="*/ 1321694 w 1330278"/>
                    <a:gd name="connsiteY28" fmla="*/ 812052 h 1018310"/>
                    <a:gd name="connsiteX29" fmla="*/ 931170 w 1330278"/>
                    <a:gd name="connsiteY29" fmla="*/ 731091 h 1018310"/>
                    <a:gd name="connsiteX30" fmla="*/ 928787 w 1330278"/>
                    <a:gd name="connsiteY30" fmla="*/ 804908 h 1018310"/>
                    <a:gd name="connsiteX31" fmla="*/ 897831 w 1330278"/>
                    <a:gd name="connsiteY31" fmla="*/ 819196 h 1018310"/>
                    <a:gd name="connsiteX32" fmla="*/ 864492 w 1330278"/>
                    <a:gd name="connsiteY32" fmla="*/ 862059 h 1018310"/>
                    <a:gd name="connsiteX33" fmla="*/ 816869 w 1330278"/>
                    <a:gd name="connsiteY33" fmla="*/ 890633 h 1018310"/>
                    <a:gd name="connsiteX34" fmla="*/ 890688 w 1330278"/>
                    <a:gd name="connsiteY34" fmla="*/ 983501 h 1018310"/>
                    <a:gd name="connsiteX35" fmla="*/ 824012 w 1330278"/>
                    <a:gd name="connsiteY35" fmla="*/ 931115 h 1018310"/>
                    <a:gd name="connsiteX36" fmla="*/ 774006 w 1330278"/>
                    <a:gd name="connsiteY36" fmla="*/ 926351 h 1018310"/>
                    <a:gd name="connsiteX37" fmla="*/ 735907 w 1330278"/>
                    <a:gd name="connsiteY37" fmla="*/ 933494 h 1018310"/>
                    <a:gd name="connsiteX38" fmla="*/ 714476 w 1330278"/>
                    <a:gd name="connsiteY38" fmla="*/ 954924 h 1018310"/>
                    <a:gd name="connsiteX39" fmla="*/ 726383 w 1330278"/>
                    <a:gd name="connsiteY39" fmla="*/ 1012077 h 1018310"/>
                    <a:gd name="connsiteX40" fmla="*/ 657325 w 1330278"/>
                    <a:gd name="connsiteY40" fmla="*/ 962069 h 1018310"/>
                    <a:gd name="connsiteX41" fmla="*/ 597795 w 1330278"/>
                    <a:gd name="connsiteY41" fmla="*/ 1002549 h 1018310"/>
                    <a:gd name="connsiteX42" fmla="*/ 557314 w 1330278"/>
                    <a:gd name="connsiteY42" fmla="*/ 964449 h 1018310"/>
                    <a:gd name="connsiteX43" fmla="*/ 528737 w 1330278"/>
                    <a:gd name="connsiteY43" fmla="*/ 1016840 h 1018310"/>
                    <a:gd name="connsiteX44" fmla="*/ 483495 w 1330278"/>
                    <a:gd name="connsiteY44" fmla="*/ 945398 h 1018310"/>
                    <a:gd name="connsiteX45" fmla="*/ 454919 w 1330278"/>
                    <a:gd name="connsiteY45" fmla="*/ 973977 h 1018310"/>
                    <a:gd name="connsiteX46" fmla="*/ 431108 w 1330278"/>
                    <a:gd name="connsiteY46" fmla="*/ 921587 h 1018310"/>
                    <a:gd name="connsiteX47" fmla="*/ 378718 w 1330278"/>
                    <a:gd name="connsiteY47" fmla="*/ 938259 h 1018310"/>
                    <a:gd name="connsiteX48" fmla="*/ 381101 w 1330278"/>
                    <a:gd name="connsiteY48" fmla="*/ 890630 h 1018310"/>
                    <a:gd name="connsiteX49" fmla="*/ 338237 w 1330278"/>
                    <a:gd name="connsiteY49" fmla="*/ 926352 h 1018310"/>
                    <a:gd name="connsiteX50" fmla="*/ 331094 w 1330278"/>
                    <a:gd name="connsiteY50" fmla="*/ 859677 h 1018310"/>
                    <a:gd name="connsiteX51" fmla="*/ 200126 w 1330278"/>
                    <a:gd name="connsiteY51" fmla="*/ 964449 h 1018310"/>
                    <a:gd name="connsiteX52" fmla="*/ 154883 w 1330278"/>
                    <a:gd name="connsiteY52" fmla="*/ 983499 h 1018310"/>
                    <a:gd name="connsiteX53" fmla="*/ 178695 w 1330278"/>
                    <a:gd name="connsiteY53" fmla="*/ 940637 h 1018310"/>
                    <a:gd name="connsiteX54" fmla="*/ 302520 w 1330278"/>
                    <a:gd name="connsiteY54" fmla="*/ 838243 h 1018310"/>
                    <a:gd name="connsiteX55" fmla="*/ 233464 w 1330278"/>
                    <a:gd name="connsiteY55" fmla="*/ 814431 h 1018310"/>
                    <a:gd name="connsiteX56" fmla="*/ 266800 w 1330278"/>
                    <a:gd name="connsiteY56" fmla="*/ 778714 h 1018310"/>
                    <a:gd name="connsiteX57" fmla="*/ 240609 w 1330278"/>
                    <a:gd name="connsiteY57" fmla="*/ 733467 h 1018310"/>
                    <a:gd name="connsiteX58" fmla="*/ 140593 w 1330278"/>
                    <a:gd name="connsiteY58" fmla="*/ 759664 h 1018310"/>
                    <a:gd name="connsiteX59" fmla="*/ 233463 w 1330278"/>
                    <a:gd name="connsiteY59" fmla="*/ 704896 h 1018310"/>
                    <a:gd name="connsiteX60" fmla="*/ 214415 w 1330278"/>
                    <a:gd name="connsiteY60" fmla="*/ 657268 h 1018310"/>
                    <a:gd name="connsiteX61" fmla="*/ 52486 w 1330278"/>
                    <a:gd name="connsiteY61" fmla="*/ 671559 h 1018310"/>
                    <a:gd name="connsiteX62" fmla="*/ 214416 w 1330278"/>
                    <a:gd name="connsiteY62" fmla="*/ 642980 h 1018310"/>
                    <a:gd name="connsiteX63" fmla="*/ 119163 w 1330278"/>
                    <a:gd name="connsiteY63" fmla="*/ 612027 h 1018310"/>
                    <a:gd name="connsiteX64" fmla="*/ 183459 w 1330278"/>
                    <a:gd name="connsiteY64" fmla="*/ 573924 h 1018310"/>
                    <a:gd name="connsiteX65" fmla="*/ 97734 w 1330278"/>
                    <a:gd name="connsiteY65" fmla="*/ 547731 h 1018310"/>
                    <a:gd name="connsiteX66" fmla="*/ 216797 w 1330278"/>
                    <a:gd name="connsiteY66" fmla="*/ 552493 h 1018310"/>
                    <a:gd name="connsiteX67" fmla="*/ 100 w 1330278"/>
                    <a:gd name="connsiteY67" fmla="*/ 390570 h 1018310"/>
                    <a:gd name="connsiteX68" fmla="*/ 250131 w 1330278"/>
                    <a:gd name="connsiteY68" fmla="*/ 383427 h 1018310"/>
                    <a:gd name="connsiteX69" fmla="*/ 269181 w 1330278"/>
                    <a:gd name="connsiteY69" fmla="*/ 354852 h 1018310"/>
                    <a:gd name="connsiteX70" fmla="*/ 297756 w 1330278"/>
                    <a:gd name="connsiteY70" fmla="*/ 335802 h 1018310"/>
                    <a:gd name="connsiteX71" fmla="*/ 307281 w 1330278"/>
                    <a:gd name="connsiteY71" fmla="*/ 297702 h 1018310"/>
                    <a:gd name="connsiteX72" fmla="*/ 335856 w 1330278"/>
                    <a:gd name="connsiteY72" fmla="*/ 288177 h 1018310"/>
                    <a:gd name="connsiteX73" fmla="*/ 364431 w 1330278"/>
                    <a:gd name="connsiteY73" fmla="*/ 269127 h 1018310"/>
                    <a:gd name="connsiteX74" fmla="*/ 364128 w 1330278"/>
                    <a:gd name="connsiteY74" fmla="*/ 74242 h 1018310"/>
                    <a:gd name="connsiteX75" fmla="*/ 364431 w 1330278"/>
                    <a:gd name="connsiteY75" fmla="*/ 78627 h 1018310"/>
                    <a:gd name="connsiteX0" fmla="*/ 368303 w 1334150"/>
                    <a:gd name="connsiteY0" fmla="*/ 78627 h 1018310"/>
                    <a:gd name="connsiteX1" fmla="*/ 396878 w 1334150"/>
                    <a:gd name="connsiteY1" fmla="*/ 192927 h 1018310"/>
                    <a:gd name="connsiteX2" fmla="*/ 427835 w 1334150"/>
                    <a:gd name="connsiteY2" fmla="*/ 235790 h 1018310"/>
                    <a:gd name="connsiteX3" fmla="*/ 430215 w 1334150"/>
                    <a:gd name="connsiteY3" fmla="*/ 166734 h 1018310"/>
                    <a:gd name="connsiteX4" fmla="*/ 501653 w 1334150"/>
                    <a:gd name="connsiteY4" fmla="*/ 195308 h 1018310"/>
                    <a:gd name="connsiteX5" fmla="*/ 577853 w 1334150"/>
                    <a:gd name="connsiteY5" fmla="*/ 183402 h 1018310"/>
                    <a:gd name="connsiteX6" fmla="*/ 644529 w 1334150"/>
                    <a:gd name="connsiteY6" fmla="*/ 204833 h 1018310"/>
                    <a:gd name="connsiteX7" fmla="*/ 704058 w 1334150"/>
                    <a:gd name="connsiteY7" fmla="*/ 46 h 1018310"/>
                    <a:gd name="connsiteX8" fmla="*/ 675484 w 1334150"/>
                    <a:gd name="connsiteY8" fmla="*/ 223883 h 1018310"/>
                    <a:gd name="connsiteX9" fmla="*/ 725490 w 1334150"/>
                    <a:gd name="connsiteY9" fmla="*/ 183401 h 1018310"/>
                    <a:gd name="connsiteX10" fmla="*/ 715965 w 1334150"/>
                    <a:gd name="connsiteY10" fmla="*/ 245316 h 1018310"/>
                    <a:gd name="connsiteX11" fmla="*/ 768354 w 1334150"/>
                    <a:gd name="connsiteY11" fmla="*/ 269127 h 1018310"/>
                    <a:gd name="connsiteX12" fmla="*/ 837409 w 1334150"/>
                    <a:gd name="connsiteY12" fmla="*/ 202452 h 1018310"/>
                    <a:gd name="connsiteX13" fmla="*/ 804072 w 1334150"/>
                    <a:gd name="connsiteY13" fmla="*/ 283416 h 1018310"/>
                    <a:gd name="connsiteX14" fmla="*/ 844554 w 1334150"/>
                    <a:gd name="connsiteY14" fmla="*/ 276272 h 1018310"/>
                    <a:gd name="connsiteX15" fmla="*/ 844553 w 1334150"/>
                    <a:gd name="connsiteY15" fmla="*/ 321516 h 1018310"/>
                    <a:gd name="connsiteX16" fmla="*/ 885033 w 1334150"/>
                    <a:gd name="connsiteY16" fmla="*/ 323897 h 1018310"/>
                    <a:gd name="connsiteX17" fmla="*/ 935041 w 1334150"/>
                    <a:gd name="connsiteY17" fmla="*/ 359615 h 1018310"/>
                    <a:gd name="connsiteX18" fmla="*/ 935040 w 1334150"/>
                    <a:gd name="connsiteY18" fmla="*/ 409621 h 1018310"/>
                    <a:gd name="connsiteX19" fmla="*/ 944566 w 1334150"/>
                    <a:gd name="connsiteY19" fmla="*/ 495346 h 1018310"/>
                    <a:gd name="connsiteX20" fmla="*/ 999335 w 1334150"/>
                    <a:gd name="connsiteY20" fmla="*/ 504871 h 1018310"/>
                    <a:gd name="connsiteX21" fmla="*/ 961234 w 1334150"/>
                    <a:gd name="connsiteY21" fmla="*/ 545352 h 1018310"/>
                    <a:gd name="connsiteX22" fmla="*/ 1008859 w 1334150"/>
                    <a:gd name="connsiteY22" fmla="*/ 588214 h 1018310"/>
                    <a:gd name="connsiteX23" fmla="*/ 982666 w 1334150"/>
                    <a:gd name="connsiteY23" fmla="*/ 619171 h 1018310"/>
                    <a:gd name="connsiteX24" fmla="*/ 989809 w 1334150"/>
                    <a:gd name="connsiteY24" fmla="*/ 659652 h 1018310"/>
                    <a:gd name="connsiteX25" fmla="*/ 935039 w 1334150"/>
                    <a:gd name="connsiteY25" fmla="*/ 695371 h 1018310"/>
                    <a:gd name="connsiteX26" fmla="*/ 1054105 w 1334150"/>
                    <a:gd name="connsiteY26" fmla="*/ 740616 h 1018310"/>
                    <a:gd name="connsiteX27" fmla="*/ 1161262 w 1334150"/>
                    <a:gd name="connsiteY27" fmla="*/ 757284 h 1018310"/>
                    <a:gd name="connsiteX28" fmla="*/ 1325566 w 1334150"/>
                    <a:gd name="connsiteY28" fmla="*/ 812052 h 1018310"/>
                    <a:gd name="connsiteX29" fmla="*/ 935042 w 1334150"/>
                    <a:gd name="connsiteY29" fmla="*/ 731091 h 1018310"/>
                    <a:gd name="connsiteX30" fmla="*/ 932659 w 1334150"/>
                    <a:gd name="connsiteY30" fmla="*/ 804908 h 1018310"/>
                    <a:gd name="connsiteX31" fmla="*/ 901703 w 1334150"/>
                    <a:gd name="connsiteY31" fmla="*/ 819196 h 1018310"/>
                    <a:gd name="connsiteX32" fmla="*/ 868364 w 1334150"/>
                    <a:gd name="connsiteY32" fmla="*/ 862059 h 1018310"/>
                    <a:gd name="connsiteX33" fmla="*/ 820741 w 1334150"/>
                    <a:gd name="connsiteY33" fmla="*/ 890633 h 1018310"/>
                    <a:gd name="connsiteX34" fmla="*/ 894560 w 1334150"/>
                    <a:gd name="connsiteY34" fmla="*/ 983501 h 1018310"/>
                    <a:gd name="connsiteX35" fmla="*/ 827884 w 1334150"/>
                    <a:gd name="connsiteY35" fmla="*/ 931115 h 1018310"/>
                    <a:gd name="connsiteX36" fmla="*/ 777878 w 1334150"/>
                    <a:gd name="connsiteY36" fmla="*/ 926351 h 1018310"/>
                    <a:gd name="connsiteX37" fmla="*/ 739779 w 1334150"/>
                    <a:gd name="connsiteY37" fmla="*/ 933494 h 1018310"/>
                    <a:gd name="connsiteX38" fmla="*/ 718348 w 1334150"/>
                    <a:gd name="connsiteY38" fmla="*/ 954924 h 1018310"/>
                    <a:gd name="connsiteX39" fmla="*/ 730255 w 1334150"/>
                    <a:gd name="connsiteY39" fmla="*/ 1012077 h 1018310"/>
                    <a:gd name="connsiteX40" fmla="*/ 661197 w 1334150"/>
                    <a:gd name="connsiteY40" fmla="*/ 962069 h 1018310"/>
                    <a:gd name="connsiteX41" fmla="*/ 601667 w 1334150"/>
                    <a:gd name="connsiteY41" fmla="*/ 1002549 h 1018310"/>
                    <a:gd name="connsiteX42" fmla="*/ 561186 w 1334150"/>
                    <a:gd name="connsiteY42" fmla="*/ 964449 h 1018310"/>
                    <a:gd name="connsiteX43" fmla="*/ 532609 w 1334150"/>
                    <a:gd name="connsiteY43" fmla="*/ 1016840 h 1018310"/>
                    <a:gd name="connsiteX44" fmla="*/ 487367 w 1334150"/>
                    <a:gd name="connsiteY44" fmla="*/ 945398 h 1018310"/>
                    <a:gd name="connsiteX45" fmla="*/ 458791 w 1334150"/>
                    <a:gd name="connsiteY45" fmla="*/ 973977 h 1018310"/>
                    <a:gd name="connsiteX46" fmla="*/ 434980 w 1334150"/>
                    <a:gd name="connsiteY46" fmla="*/ 921587 h 1018310"/>
                    <a:gd name="connsiteX47" fmla="*/ 382590 w 1334150"/>
                    <a:gd name="connsiteY47" fmla="*/ 938259 h 1018310"/>
                    <a:gd name="connsiteX48" fmla="*/ 384973 w 1334150"/>
                    <a:gd name="connsiteY48" fmla="*/ 890630 h 1018310"/>
                    <a:gd name="connsiteX49" fmla="*/ 342109 w 1334150"/>
                    <a:gd name="connsiteY49" fmla="*/ 926352 h 1018310"/>
                    <a:gd name="connsiteX50" fmla="*/ 334966 w 1334150"/>
                    <a:gd name="connsiteY50" fmla="*/ 859677 h 1018310"/>
                    <a:gd name="connsiteX51" fmla="*/ 203998 w 1334150"/>
                    <a:gd name="connsiteY51" fmla="*/ 964449 h 1018310"/>
                    <a:gd name="connsiteX52" fmla="*/ 158755 w 1334150"/>
                    <a:gd name="connsiteY52" fmla="*/ 983499 h 1018310"/>
                    <a:gd name="connsiteX53" fmla="*/ 182567 w 1334150"/>
                    <a:gd name="connsiteY53" fmla="*/ 940637 h 1018310"/>
                    <a:gd name="connsiteX54" fmla="*/ 306392 w 1334150"/>
                    <a:gd name="connsiteY54" fmla="*/ 838243 h 1018310"/>
                    <a:gd name="connsiteX55" fmla="*/ 237336 w 1334150"/>
                    <a:gd name="connsiteY55" fmla="*/ 814431 h 1018310"/>
                    <a:gd name="connsiteX56" fmla="*/ 270672 w 1334150"/>
                    <a:gd name="connsiteY56" fmla="*/ 778714 h 1018310"/>
                    <a:gd name="connsiteX57" fmla="*/ 244481 w 1334150"/>
                    <a:gd name="connsiteY57" fmla="*/ 733467 h 1018310"/>
                    <a:gd name="connsiteX58" fmla="*/ 144465 w 1334150"/>
                    <a:gd name="connsiteY58" fmla="*/ 759664 h 1018310"/>
                    <a:gd name="connsiteX59" fmla="*/ 237335 w 1334150"/>
                    <a:gd name="connsiteY59" fmla="*/ 704896 h 1018310"/>
                    <a:gd name="connsiteX60" fmla="*/ 218287 w 1334150"/>
                    <a:gd name="connsiteY60" fmla="*/ 657268 h 1018310"/>
                    <a:gd name="connsiteX61" fmla="*/ 56358 w 1334150"/>
                    <a:gd name="connsiteY61" fmla="*/ 671559 h 1018310"/>
                    <a:gd name="connsiteX62" fmla="*/ 218288 w 1334150"/>
                    <a:gd name="connsiteY62" fmla="*/ 642980 h 1018310"/>
                    <a:gd name="connsiteX63" fmla="*/ 123035 w 1334150"/>
                    <a:gd name="connsiteY63" fmla="*/ 612027 h 1018310"/>
                    <a:gd name="connsiteX64" fmla="*/ 187331 w 1334150"/>
                    <a:gd name="connsiteY64" fmla="*/ 573924 h 1018310"/>
                    <a:gd name="connsiteX65" fmla="*/ 101606 w 1334150"/>
                    <a:gd name="connsiteY65" fmla="*/ 547731 h 1018310"/>
                    <a:gd name="connsiteX66" fmla="*/ 220669 w 1334150"/>
                    <a:gd name="connsiteY66" fmla="*/ 552493 h 1018310"/>
                    <a:gd name="connsiteX67" fmla="*/ 108750 w 1334150"/>
                    <a:gd name="connsiteY67" fmla="*/ 469149 h 1018310"/>
                    <a:gd name="connsiteX68" fmla="*/ 3972 w 1334150"/>
                    <a:gd name="connsiteY68" fmla="*/ 390570 h 1018310"/>
                    <a:gd name="connsiteX69" fmla="*/ 254003 w 1334150"/>
                    <a:gd name="connsiteY69" fmla="*/ 383427 h 1018310"/>
                    <a:gd name="connsiteX70" fmla="*/ 273053 w 1334150"/>
                    <a:gd name="connsiteY70" fmla="*/ 354852 h 1018310"/>
                    <a:gd name="connsiteX71" fmla="*/ 301628 w 1334150"/>
                    <a:gd name="connsiteY71" fmla="*/ 335802 h 1018310"/>
                    <a:gd name="connsiteX72" fmla="*/ 311153 w 1334150"/>
                    <a:gd name="connsiteY72" fmla="*/ 297702 h 1018310"/>
                    <a:gd name="connsiteX73" fmla="*/ 339728 w 1334150"/>
                    <a:gd name="connsiteY73" fmla="*/ 288177 h 1018310"/>
                    <a:gd name="connsiteX74" fmla="*/ 368303 w 1334150"/>
                    <a:gd name="connsiteY74" fmla="*/ 269127 h 1018310"/>
                    <a:gd name="connsiteX75" fmla="*/ 368000 w 1334150"/>
                    <a:gd name="connsiteY75" fmla="*/ 74242 h 1018310"/>
                    <a:gd name="connsiteX76" fmla="*/ 368303 w 1334150"/>
                    <a:gd name="connsiteY76" fmla="*/ 78627 h 1018310"/>
                    <a:gd name="connsiteX0" fmla="*/ 365207 w 1331054"/>
                    <a:gd name="connsiteY0" fmla="*/ 78627 h 1018310"/>
                    <a:gd name="connsiteX1" fmla="*/ 393782 w 1331054"/>
                    <a:gd name="connsiteY1" fmla="*/ 192927 h 1018310"/>
                    <a:gd name="connsiteX2" fmla="*/ 424739 w 1331054"/>
                    <a:gd name="connsiteY2" fmla="*/ 235790 h 1018310"/>
                    <a:gd name="connsiteX3" fmla="*/ 427119 w 1331054"/>
                    <a:gd name="connsiteY3" fmla="*/ 166734 h 1018310"/>
                    <a:gd name="connsiteX4" fmla="*/ 498557 w 1331054"/>
                    <a:gd name="connsiteY4" fmla="*/ 195308 h 1018310"/>
                    <a:gd name="connsiteX5" fmla="*/ 574757 w 1331054"/>
                    <a:gd name="connsiteY5" fmla="*/ 183402 h 1018310"/>
                    <a:gd name="connsiteX6" fmla="*/ 641433 w 1331054"/>
                    <a:gd name="connsiteY6" fmla="*/ 204833 h 1018310"/>
                    <a:gd name="connsiteX7" fmla="*/ 700962 w 1331054"/>
                    <a:gd name="connsiteY7" fmla="*/ 46 h 1018310"/>
                    <a:gd name="connsiteX8" fmla="*/ 672388 w 1331054"/>
                    <a:gd name="connsiteY8" fmla="*/ 223883 h 1018310"/>
                    <a:gd name="connsiteX9" fmla="*/ 722394 w 1331054"/>
                    <a:gd name="connsiteY9" fmla="*/ 183401 h 1018310"/>
                    <a:gd name="connsiteX10" fmla="*/ 712869 w 1331054"/>
                    <a:gd name="connsiteY10" fmla="*/ 245316 h 1018310"/>
                    <a:gd name="connsiteX11" fmla="*/ 765258 w 1331054"/>
                    <a:gd name="connsiteY11" fmla="*/ 269127 h 1018310"/>
                    <a:gd name="connsiteX12" fmla="*/ 834313 w 1331054"/>
                    <a:gd name="connsiteY12" fmla="*/ 202452 h 1018310"/>
                    <a:gd name="connsiteX13" fmla="*/ 800976 w 1331054"/>
                    <a:gd name="connsiteY13" fmla="*/ 283416 h 1018310"/>
                    <a:gd name="connsiteX14" fmla="*/ 841458 w 1331054"/>
                    <a:gd name="connsiteY14" fmla="*/ 276272 h 1018310"/>
                    <a:gd name="connsiteX15" fmla="*/ 841457 w 1331054"/>
                    <a:gd name="connsiteY15" fmla="*/ 321516 h 1018310"/>
                    <a:gd name="connsiteX16" fmla="*/ 881937 w 1331054"/>
                    <a:gd name="connsiteY16" fmla="*/ 323897 h 1018310"/>
                    <a:gd name="connsiteX17" fmla="*/ 931945 w 1331054"/>
                    <a:gd name="connsiteY17" fmla="*/ 359615 h 1018310"/>
                    <a:gd name="connsiteX18" fmla="*/ 931944 w 1331054"/>
                    <a:gd name="connsiteY18" fmla="*/ 409621 h 1018310"/>
                    <a:gd name="connsiteX19" fmla="*/ 941470 w 1331054"/>
                    <a:gd name="connsiteY19" fmla="*/ 495346 h 1018310"/>
                    <a:gd name="connsiteX20" fmla="*/ 996239 w 1331054"/>
                    <a:gd name="connsiteY20" fmla="*/ 504871 h 1018310"/>
                    <a:gd name="connsiteX21" fmla="*/ 958138 w 1331054"/>
                    <a:gd name="connsiteY21" fmla="*/ 545352 h 1018310"/>
                    <a:gd name="connsiteX22" fmla="*/ 1005763 w 1331054"/>
                    <a:gd name="connsiteY22" fmla="*/ 588214 h 1018310"/>
                    <a:gd name="connsiteX23" fmla="*/ 979570 w 1331054"/>
                    <a:gd name="connsiteY23" fmla="*/ 619171 h 1018310"/>
                    <a:gd name="connsiteX24" fmla="*/ 986713 w 1331054"/>
                    <a:gd name="connsiteY24" fmla="*/ 659652 h 1018310"/>
                    <a:gd name="connsiteX25" fmla="*/ 931943 w 1331054"/>
                    <a:gd name="connsiteY25" fmla="*/ 695371 h 1018310"/>
                    <a:gd name="connsiteX26" fmla="*/ 1051009 w 1331054"/>
                    <a:gd name="connsiteY26" fmla="*/ 740616 h 1018310"/>
                    <a:gd name="connsiteX27" fmla="*/ 1158166 w 1331054"/>
                    <a:gd name="connsiteY27" fmla="*/ 757284 h 1018310"/>
                    <a:gd name="connsiteX28" fmla="*/ 1322470 w 1331054"/>
                    <a:gd name="connsiteY28" fmla="*/ 812052 h 1018310"/>
                    <a:gd name="connsiteX29" fmla="*/ 931946 w 1331054"/>
                    <a:gd name="connsiteY29" fmla="*/ 731091 h 1018310"/>
                    <a:gd name="connsiteX30" fmla="*/ 929563 w 1331054"/>
                    <a:gd name="connsiteY30" fmla="*/ 804908 h 1018310"/>
                    <a:gd name="connsiteX31" fmla="*/ 898607 w 1331054"/>
                    <a:gd name="connsiteY31" fmla="*/ 819196 h 1018310"/>
                    <a:gd name="connsiteX32" fmla="*/ 865268 w 1331054"/>
                    <a:gd name="connsiteY32" fmla="*/ 862059 h 1018310"/>
                    <a:gd name="connsiteX33" fmla="*/ 817645 w 1331054"/>
                    <a:gd name="connsiteY33" fmla="*/ 890633 h 1018310"/>
                    <a:gd name="connsiteX34" fmla="*/ 891464 w 1331054"/>
                    <a:gd name="connsiteY34" fmla="*/ 983501 h 1018310"/>
                    <a:gd name="connsiteX35" fmla="*/ 824788 w 1331054"/>
                    <a:gd name="connsiteY35" fmla="*/ 931115 h 1018310"/>
                    <a:gd name="connsiteX36" fmla="*/ 774782 w 1331054"/>
                    <a:gd name="connsiteY36" fmla="*/ 926351 h 1018310"/>
                    <a:gd name="connsiteX37" fmla="*/ 736683 w 1331054"/>
                    <a:gd name="connsiteY37" fmla="*/ 933494 h 1018310"/>
                    <a:gd name="connsiteX38" fmla="*/ 715252 w 1331054"/>
                    <a:gd name="connsiteY38" fmla="*/ 954924 h 1018310"/>
                    <a:gd name="connsiteX39" fmla="*/ 727159 w 1331054"/>
                    <a:gd name="connsiteY39" fmla="*/ 1012077 h 1018310"/>
                    <a:gd name="connsiteX40" fmla="*/ 658101 w 1331054"/>
                    <a:gd name="connsiteY40" fmla="*/ 962069 h 1018310"/>
                    <a:gd name="connsiteX41" fmla="*/ 598571 w 1331054"/>
                    <a:gd name="connsiteY41" fmla="*/ 1002549 h 1018310"/>
                    <a:gd name="connsiteX42" fmla="*/ 558090 w 1331054"/>
                    <a:gd name="connsiteY42" fmla="*/ 964449 h 1018310"/>
                    <a:gd name="connsiteX43" fmla="*/ 529513 w 1331054"/>
                    <a:gd name="connsiteY43" fmla="*/ 1016840 h 1018310"/>
                    <a:gd name="connsiteX44" fmla="*/ 484271 w 1331054"/>
                    <a:gd name="connsiteY44" fmla="*/ 945398 h 1018310"/>
                    <a:gd name="connsiteX45" fmla="*/ 455695 w 1331054"/>
                    <a:gd name="connsiteY45" fmla="*/ 973977 h 1018310"/>
                    <a:gd name="connsiteX46" fmla="*/ 431884 w 1331054"/>
                    <a:gd name="connsiteY46" fmla="*/ 921587 h 1018310"/>
                    <a:gd name="connsiteX47" fmla="*/ 379494 w 1331054"/>
                    <a:gd name="connsiteY47" fmla="*/ 938259 h 1018310"/>
                    <a:gd name="connsiteX48" fmla="*/ 381877 w 1331054"/>
                    <a:gd name="connsiteY48" fmla="*/ 890630 h 1018310"/>
                    <a:gd name="connsiteX49" fmla="*/ 339013 w 1331054"/>
                    <a:gd name="connsiteY49" fmla="*/ 926352 h 1018310"/>
                    <a:gd name="connsiteX50" fmla="*/ 331870 w 1331054"/>
                    <a:gd name="connsiteY50" fmla="*/ 859677 h 1018310"/>
                    <a:gd name="connsiteX51" fmla="*/ 200902 w 1331054"/>
                    <a:gd name="connsiteY51" fmla="*/ 964449 h 1018310"/>
                    <a:gd name="connsiteX52" fmla="*/ 155659 w 1331054"/>
                    <a:gd name="connsiteY52" fmla="*/ 983499 h 1018310"/>
                    <a:gd name="connsiteX53" fmla="*/ 179471 w 1331054"/>
                    <a:gd name="connsiteY53" fmla="*/ 940637 h 1018310"/>
                    <a:gd name="connsiteX54" fmla="*/ 303296 w 1331054"/>
                    <a:gd name="connsiteY54" fmla="*/ 838243 h 1018310"/>
                    <a:gd name="connsiteX55" fmla="*/ 234240 w 1331054"/>
                    <a:gd name="connsiteY55" fmla="*/ 814431 h 1018310"/>
                    <a:gd name="connsiteX56" fmla="*/ 267576 w 1331054"/>
                    <a:gd name="connsiteY56" fmla="*/ 778714 h 1018310"/>
                    <a:gd name="connsiteX57" fmla="*/ 241385 w 1331054"/>
                    <a:gd name="connsiteY57" fmla="*/ 733467 h 1018310"/>
                    <a:gd name="connsiteX58" fmla="*/ 141369 w 1331054"/>
                    <a:gd name="connsiteY58" fmla="*/ 759664 h 1018310"/>
                    <a:gd name="connsiteX59" fmla="*/ 234239 w 1331054"/>
                    <a:gd name="connsiteY59" fmla="*/ 704896 h 1018310"/>
                    <a:gd name="connsiteX60" fmla="*/ 215191 w 1331054"/>
                    <a:gd name="connsiteY60" fmla="*/ 657268 h 1018310"/>
                    <a:gd name="connsiteX61" fmla="*/ 53262 w 1331054"/>
                    <a:gd name="connsiteY61" fmla="*/ 671559 h 1018310"/>
                    <a:gd name="connsiteX62" fmla="*/ 215192 w 1331054"/>
                    <a:gd name="connsiteY62" fmla="*/ 642980 h 1018310"/>
                    <a:gd name="connsiteX63" fmla="*/ 119939 w 1331054"/>
                    <a:gd name="connsiteY63" fmla="*/ 612027 h 1018310"/>
                    <a:gd name="connsiteX64" fmla="*/ 184235 w 1331054"/>
                    <a:gd name="connsiteY64" fmla="*/ 573924 h 1018310"/>
                    <a:gd name="connsiteX65" fmla="*/ 98510 w 1331054"/>
                    <a:gd name="connsiteY65" fmla="*/ 547731 h 1018310"/>
                    <a:gd name="connsiteX66" fmla="*/ 217573 w 1331054"/>
                    <a:gd name="connsiteY66" fmla="*/ 552493 h 1018310"/>
                    <a:gd name="connsiteX67" fmla="*/ 169948 w 1331054"/>
                    <a:gd name="connsiteY67" fmla="*/ 471530 h 1018310"/>
                    <a:gd name="connsiteX68" fmla="*/ 876 w 1331054"/>
                    <a:gd name="connsiteY68" fmla="*/ 390570 h 1018310"/>
                    <a:gd name="connsiteX69" fmla="*/ 250907 w 1331054"/>
                    <a:gd name="connsiteY69" fmla="*/ 383427 h 1018310"/>
                    <a:gd name="connsiteX70" fmla="*/ 269957 w 1331054"/>
                    <a:gd name="connsiteY70" fmla="*/ 354852 h 1018310"/>
                    <a:gd name="connsiteX71" fmla="*/ 298532 w 1331054"/>
                    <a:gd name="connsiteY71" fmla="*/ 335802 h 1018310"/>
                    <a:gd name="connsiteX72" fmla="*/ 308057 w 1331054"/>
                    <a:gd name="connsiteY72" fmla="*/ 297702 h 1018310"/>
                    <a:gd name="connsiteX73" fmla="*/ 336632 w 1331054"/>
                    <a:gd name="connsiteY73" fmla="*/ 288177 h 1018310"/>
                    <a:gd name="connsiteX74" fmla="*/ 365207 w 1331054"/>
                    <a:gd name="connsiteY74" fmla="*/ 269127 h 1018310"/>
                    <a:gd name="connsiteX75" fmla="*/ 364904 w 1331054"/>
                    <a:gd name="connsiteY75" fmla="*/ 74242 h 1018310"/>
                    <a:gd name="connsiteX76" fmla="*/ 365207 w 1331054"/>
                    <a:gd name="connsiteY76" fmla="*/ 78627 h 1018310"/>
                    <a:gd name="connsiteX0" fmla="*/ 346278 w 1312125"/>
                    <a:gd name="connsiteY0" fmla="*/ 78627 h 1018310"/>
                    <a:gd name="connsiteX1" fmla="*/ 374853 w 1312125"/>
                    <a:gd name="connsiteY1" fmla="*/ 192927 h 1018310"/>
                    <a:gd name="connsiteX2" fmla="*/ 405810 w 1312125"/>
                    <a:gd name="connsiteY2" fmla="*/ 235790 h 1018310"/>
                    <a:gd name="connsiteX3" fmla="*/ 408190 w 1312125"/>
                    <a:gd name="connsiteY3" fmla="*/ 166734 h 1018310"/>
                    <a:gd name="connsiteX4" fmla="*/ 479628 w 1312125"/>
                    <a:gd name="connsiteY4" fmla="*/ 195308 h 1018310"/>
                    <a:gd name="connsiteX5" fmla="*/ 555828 w 1312125"/>
                    <a:gd name="connsiteY5" fmla="*/ 183402 h 1018310"/>
                    <a:gd name="connsiteX6" fmla="*/ 622504 w 1312125"/>
                    <a:gd name="connsiteY6" fmla="*/ 204833 h 1018310"/>
                    <a:gd name="connsiteX7" fmla="*/ 682033 w 1312125"/>
                    <a:gd name="connsiteY7" fmla="*/ 46 h 1018310"/>
                    <a:gd name="connsiteX8" fmla="*/ 653459 w 1312125"/>
                    <a:gd name="connsiteY8" fmla="*/ 223883 h 1018310"/>
                    <a:gd name="connsiteX9" fmla="*/ 703465 w 1312125"/>
                    <a:gd name="connsiteY9" fmla="*/ 183401 h 1018310"/>
                    <a:gd name="connsiteX10" fmla="*/ 693940 w 1312125"/>
                    <a:gd name="connsiteY10" fmla="*/ 245316 h 1018310"/>
                    <a:gd name="connsiteX11" fmla="*/ 746329 w 1312125"/>
                    <a:gd name="connsiteY11" fmla="*/ 269127 h 1018310"/>
                    <a:gd name="connsiteX12" fmla="*/ 815384 w 1312125"/>
                    <a:gd name="connsiteY12" fmla="*/ 202452 h 1018310"/>
                    <a:gd name="connsiteX13" fmla="*/ 782047 w 1312125"/>
                    <a:gd name="connsiteY13" fmla="*/ 283416 h 1018310"/>
                    <a:gd name="connsiteX14" fmla="*/ 822529 w 1312125"/>
                    <a:gd name="connsiteY14" fmla="*/ 276272 h 1018310"/>
                    <a:gd name="connsiteX15" fmla="*/ 822528 w 1312125"/>
                    <a:gd name="connsiteY15" fmla="*/ 321516 h 1018310"/>
                    <a:gd name="connsiteX16" fmla="*/ 863008 w 1312125"/>
                    <a:gd name="connsiteY16" fmla="*/ 323897 h 1018310"/>
                    <a:gd name="connsiteX17" fmla="*/ 913016 w 1312125"/>
                    <a:gd name="connsiteY17" fmla="*/ 359615 h 1018310"/>
                    <a:gd name="connsiteX18" fmla="*/ 913015 w 1312125"/>
                    <a:gd name="connsiteY18" fmla="*/ 409621 h 1018310"/>
                    <a:gd name="connsiteX19" fmla="*/ 922541 w 1312125"/>
                    <a:gd name="connsiteY19" fmla="*/ 495346 h 1018310"/>
                    <a:gd name="connsiteX20" fmla="*/ 977310 w 1312125"/>
                    <a:gd name="connsiteY20" fmla="*/ 504871 h 1018310"/>
                    <a:gd name="connsiteX21" fmla="*/ 939209 w 1312125"/>
                    <a:gd name="connsiteY21" fmla="*/ 545352 h 1018310"/>
                    <a:gd name="connsiteX22" fmla="*/ 986834 w 1312125"/>
                    <a:gd name="connsiteY22" fmla="*/ 588214 h 1018310"/>
                    <a:gd name="connsiteX23" fmla="*/ 960641 w 1312125"/>
                    <a:gd name="connsiteY23" fmla="*/ 619171 h 1018310"/>
                    <a:gd name="connsiteX24" fmla="*/ 967784 w 1312125"/>
                    <a:gd name="connsiteY24" fmla="*/ 659652 h 1018310"/>
                    <a:gd name="connsiteX25" fmla="*/ 913014 w 1312125"/>
                    <a:gd name="connsiteY25" fmla="*/ 695371 h 1018310"/>
                    <a:gd name="connsiteX26" fmla="*/ 1032080 w 1312125"/>
                    <a:gd name="connsiteY26" fmla="*/ 740616 h 1018310"/>
                    <a:gd name="connsiteX27" fmla="*/ 1139237 w 1312125"/>
                    <a:gd name="connsiteY27" fmla="*/ 757284 h 1018310"/>
                    <a:gd name="connsiteX28" fmla="*/ 1303541 w 1312125"/>
                    <a:gd name="connsiteY28" fmla="*/ 812052 h 1018310"/>
                    <a:gd name="connsiteX29" fmla="*/ 913017 w 1312125"/>
                    <a:gd name="connsiteY29" fmla="*/ 731091 h 1018310"/>
                    <a:gd name="connsiteX30" fmla="*/ 910634 w 1312125"/>
                    <a:gd name="connsiteY30" fmla="*/ 804908 h 1018310"/>
                    <a:gd name="connsiteX31" fmla="*/ 879678 w 1312125"/>
                    <a:gd name="connsiteY31" fmla="*/ 819196 h 1018310"/>
                    <a:gd name="connsiteX32" fmla="*/ 846339 w 1312125"/>
                    <a:gd name="connsiteY32" fmla="*/ 862059 h 1018310"/>
                    <a:gd name="connsiteX33" fmla="*/ 798716 w 1312125"/>
                    <a:gd name="connsiteY33" fmla="*/ 890633 h 1018310"/>
                    <a:gd name="connsiteX34" fmla="*/ 872535 w 1312125"/>
                    <a:gd name="connsiteY34" fmla="*/ 983501 h 1018310"/>
                    <a:gd name="connsiteX35" fmla="*/ 805859 w 1312125"/>
                    <a:gd name="connsiteY35" fmla="*/ 931115 h 1018310"/>
                    <a:gd name="connsiteX36" fmla="*/ 755853 w 1312125"/>
                    <a:gd name="connsiteY36" fmla="*/ 926351 h 1018310"/>
                    <a:gd name="connsiteX37" fmla="*/ 717754 w 1312125"/>
                    <a:gd name="connsiteY37" fmla="*/ 933494 h 1018310"/>
                    <a:gd name="connsiteX38" fmla="*/ 696323 w 1312125"/>
                    <a:gd name="connsiteY38" fmla="*/ 954924 h 1018310"/>
                    <a:gd name="connsiteX39" fmla="*/ 708230 w 1312125"/>
                    <a:gd name="connsiteY39" fmla="*/ 1012077 h 1018310"/>
                    <a:gd name="connsiteX40" fmla="*/ 639172 w 1312125"/>
                    <a:gd name="connsiteY40" fmla="*/ 962069 h 1018310"/>
                    <a:gd name="connsiteX41" fmla="*/ 579642 w 1312125"/>
                    <a:gd name="connsiteY41" fmla="*/ 1002549 h 1018310"/>
                    <a:gd name="connsiteX42" fmla="*/ 539161 w 1312125"/>
                    <a:gd name="connsiteY42" fmla="*/ 964449 h 1018310"/>
                    <a:gd name="connsiteX43" fmla="*/ 510584 w 1312125"/>
                    <a:gd name="connsiteY43" fmla="*/ 1016840 h 1018310"/>
                    <a:gd name="connsiteX44" fmla="*/ 465342 w 1312125"/>
                    <a:gd name="connsiteY44" fmla="*/ 945398 h 1018310"/>
                    <a:gd name="connsiteX45" fmla="*/ 436766 w 1312125"/>
                    <a:gd name="connsiteY45" fmla="*/ 973977 h 1018310"/>
                    <a:gd name="connsiteX46" fmla="*/ 412955 w 1312125"/>
                    <a:gd name="connsiteY46" fmla="*/ 921587 h 1018310"/>
                    <a:gd name="connsiteX47" fmla="*/ 360565 w 1312125"/>
                    <a:gd name="connsiteY47" fmla="*/ 938259 h 1018310"/>
                    <a:gd name="connsiteX48" fmla="*/ 362948 w 1312125"/>
                    <a:gd name="connsiteY48" fmla="*/ 890630 h 1018310"/>
                    <a:gd name="connsiteX49" fmla="*/ 320084 w 1312125"/>
                    <a:gd name="connsiteY49" fmla="*/ 926352 h 1018310"/>
                    <a:gd name="connsiteX50" fmla="*/ 312941 w 1312125"/>
                    <a:gd name="connsiteY50" fmla="*/ 859677 h 1018310"/>
                    <a:gd name="connsiteX51" fmla="*/ 181973 w 1312125"/>
                    <a:gd name="connsiteY51" fmla="*/ 964449 h 1018310"/>
                    <a:gd name="connsiteX52" fmla="*/ 136730 w 1312125"/>
                    <a:gd name="connsiteY52" fmla="*/ 983499 h 1018310"/>
                    <a:gd name="connsiteX53" fmla="*/ 160542 w 1312125"/>
                    <a:gd name="connsiteY53" fmla="*/ 940637 h 1018310"/>
                    <a:gd name="connsiteX54" fmla="*/ 284367 w 1312125"/>
                    <a:gd name="connsiteY54" fmla="*/ 838243 h 1018310"/>
                    <a:gd name="connsiteX55" fmla="*/ 215311 w 1312125"/>
                    <a:gd name="connsiteY55" fmla="*/ 814431 h 1018310"/>
                    <a:gd name="connsiteX56" fmla="*/ 248647 w 1312125"/>
                    <a:gd name="connsiteY56" fmla="*/ 778714 h 1018310"/>
                    <a:gd name="connsiteX57" fmla="*/ 222456 w 1312125"/>
                    <a:gd name="connsiteY57" fmla="*/ 733467 h 1018310"/>
                    <a:gd name="connsiteX58" fmla="*/ 122440 w 1312125"/>
                    <a:gd name="connsiteY58" fmla="*/ 759664 h 1018310"/>
                    <a:gd name="connsiteX59" fmla="*/ 215310 w 1312125"/>
                    <a:gd name="connsiteY59" fmla="*/ 704896 h 1018310"/>
                    <a:gd name="connsiteX60" fmla="*/ 196262 w 1312125"/>
                    <a:gd name="connsiteY60" fmla="*/ 657268 h 1018310"/>
                    <a:gd name="connsiteX61" fmla="*/ 34333 w 1312125"/>
                    <a:gd name="connsiteY61" fmla="*/ 671559 h 1018310"/>
                    <a:gd name="connsiteX62" fmla="*/ 196263 w 1312125"/>
                    <a:gd name="connsiteY62" fmla="*/ 642980 h 1018310"/>
                    <a:gd name="connsiteX63" fmla="*/ 101010 w 1312125"/>
                    <a:gd name="connsiteY63" fmla="*/ 612027 h 1018310"/>
                    <a:gd name="connsiteX64" fmla="*/ 165306 w 1312125"/>
                    <a:gd name="connsiteY64" fmla="*/ 573924 h 1018310"/>
                    <a:gd name="connsiteX65" fmla="*/ 79581 w 1312125"/>
                    <a:gd name="connsiteY65" fmla="*/ 547731 h 1018310"/>
                    <a:gd name="connsiteX66" fmla="*/ 198644 w 1312125"/>
                    <a:gd name="connsiteY66" fmla="*/ 552493 h 1018310"/>
                    <a:gd name="connsiteX67" fmla="*/ 151019 w 1312125"/>
                    <a:gd name="connsiteY67" fmla="*/ 471530 h 1018310"/>
                    <a:gd name="connsiteX68" fmla="*/ 997 w 1312125"/>
                    <a:gd name="connsiteY68" fmla="*/ 385807 h 1018310"/>
                    <a:gd name="connsiteX69" fmla="*/ 231978 w 1312125"/>
                    <a:gd name="connsiteY69" fmla="*/ 383427 h 1018310"/>
                    <a:gd name="connsiteX70" fmla="*/ 251028 w 1312125"/>
                    <a:gd name="connsiteY70" fmla="*/ 354852 h 1018310"/>
                    <a:gd name="connsiteX71" fmla="*/ 279603 w 1312125"/>
                    <a:gd name="connsiteY71" fmla="*/ 335802 h 1018310"/>
                    <a:gd name="connsiteX72" fmla="*/ 289128 w 1312125"/>
                    <a:gd name="connsiteY72" fmla="*/ 297702 h 1018310"/>
                    <a:gd name="connsiteX73" fmla="*/ 317703 w 1312125"/>
                    <a:gd name="connsiteY73" fmla="*/ 288177 h 1018310"/>
                    <a:gd name="connsiteX74" fmla="*/ 346278 w 1312125"/>
                    <a:gd name="connsiteY74" fmla="*/ 269127 h 1018310"/>
                    <a:gd name="connsiteX75" fmla="*/ 345975 w 1312125"/>
                    <a:gd name="connsiteY75" fmla="*/ 74242 h 1018310"/>
                    <a:gd name="connsiteX76" fmla="*/ 346278 w 1312125"/>
                    <a:gd name="connsiteY76" fmla="*/ 78627 h 1018310"/>
                    <a:gd name="connsiteX0" fmla="*/ 353663 w 1319510"/>
                    <a:gd name="connsiteY0" fmla="*/ 78627 h 1018310"/>
                    <a:gd name="connsiteX1" fmla="*/ 382238 w 1319510"/>
                    <a:gd name="connsiteY1" fmla="*/ 192927 h 1018310"/>
                    <a:gd name="connsiteX2" fmla="*/ 413195 w 1319510"/>
                    <a:gd name="connsiteY2" fmla="*/ 235790 h 1018310"/>
                    <a:gd name="connsiteX3" fmla="*/ 415575 w 1319510"/>
                    <a:gd name="connsiteY3" fmla="*/ 166734 h 1018310"/>
                    <a:gd name="connsiteX4" fmla="*/ 487013 w 1319510"/>
                    <a:gd name="connsiteY4" fmla="*/ 195308 h 1018310"/>
                    <a:gd name="connsiteX5" fmla="*/ 563213 w 1319510"/>
                    <a:gd name="connsiteY5" fmla="*/ 183402 h 1018310"/>
                    <a:gd name="connsiteX6" fmla="*/ 629889 w 1319510"/>
                    <a:gd name="connsiteY6" fmla="*/ 204833 h 1018310"/>
                    <a:gd name="connsiteX7" fmla="*/ 689418 w 1319510"/>
                    <a:gd name="connsiteY7" fmla="*/ 46 h 1018310"/>
                    <a:gd name="connsiteX8" fmla="*/ 660844 w 1319510"/>
                    <a:gd name="connsiteY8" fmla="*/ 223883 h 1018310"/>
                    <a:gd name="connsiteX9" fmla="*/ 710850 w 1319510"/>
                    <a:gd name="connsiteY9" fmla="*/ 183401 h 1018310"/>
                    <a:gd name="connsiteX10" fmla="*/ 701325 w 1319510"/>
                    <a:gd name="connsiteY10" fmla="*/ 245316 h 1018310"/>
                    <a:gd name="connsiteX11" fmla="*/ 753714 w 1319510"/>
                    <a:gd name="connsiteY11" fmla="*/ 269127 h 1018310"/>
                    <a:gd name="connsiteX12" fmla="*/ 822769 w 1319510"/>
                    <a:gd name="connsiteY12" fmla="*/ 202452 h 1018310"/>
                    <a:gd name="connsiteX13" fmla="*/ 789432 w 1319510"/>
                    <a:gd name="connsiteY13" fmla="*/ 283416 h 1018310"/>
                    <a:gd name="connsiteX14" fmla="*/ 829914 w 1319510"/>
                    <a:gd name="connsiteY14" fmla="*/ 276272 h 1018310"/>
                    <a:gd name="connsiteX15" fmla="*/ 829913 w 1319510"/>
                    <a:gd name="connsiteY15" fmla="*/ 321516 h 1018310"/>
                    <a:gd name="connsiteX16" fmla="*/ 870393 w 1319510"/>
                    <a:gd name="connsiteY16" fmla="*/ 323897 h 1018310"/>
                    <a:gd name="connsiteX17" fmla="*/ 920401 w 1319510"/>
                    <a:gd name="connsiteY17" fmla="*/ 359615 h 1018310"/>
                    <a:gd name="connsiteX18" fmla="*/ 920400 w 1319510"/>
                    <a:gd name="connsiteY18" fmla="*/ 409621 h 1018310"/>
                    <a:gd name="connsiteX19" fmla="*/ 929926 w 1319510"/>
                    <a:gd name="connsiteY19" fmla="*/ 495346 h 1018310"/>
                    <a:gd name="connsiteX20" fmla="*/ 984695 w 1319510"/>
                    <a:gd name="connsiteY20" fmla="*/ 504871 h 1018310"/>
                    <a:gd name="connsiteX21" fmla="*/ 946594 w 1319510"/>
                    <a:gd name="connsiteY21" fmla="*/ 545352 h 1018310"/>
                    <a:gd name="connsiteX22" fmla="*/ 994219 w 1319510"/>
                    <a:gd name="connsiteY22" fmla="*/ 588214 h 1018310"/>
                    <a:gd name="connsiteX23" fmla="*/ 968026 w 1319510"/>
                    <a:gd name="connsiteY23" fmla="*/ 619171 h 1018310"/>
                    <a:gd name="connsiteX24" fmla="*/ 975169 w 1319510"/>
                    <a:gd name="connsiteY24" fmla="*/ 659652 h 1018310"/>
                    <a:gd name="connsiteX25" fmla="*/ 920399 w 1319510"/>
                    <a:gd name="connsiteY25" fmla="*/ 695371 h 1018310"/>
                    <a:gd name="connsiteX26" fmla="*/ 1039465 w 1319510"/>
                    <a:gd name="connsiteY26" fmla="*/ 740616 h 1018310"/>
                    <a:gd name="connsiteX27" fmla="*/ 1146622 w 1319510"/>
                    <a:gd name="connsiteY27" fmla="*/ 757284 h 1018310"/>
                    <a:gd name="connsiteX28" fmla="*/ 1310926 w 1319510"/>
                    <a:gd name="connsiteY28" fmla="*/ 812052 h 1018310"/>
                    <a:gd name="connsiteX29" fmla="*/ 920402 w 1319510"/>
                    <a:gd name="connsiteY29" fmla="*/ 731091 h 1018310"/>
                    <a:gd name="connsiteX30" fmla="*/ 918019 w 1319510"/>
                    <a:gd name="connsiteY30" fmla="*/ 804908 h 1018310"/>
                    <a:gd name="connsiteX31" fmla="*/ 887063 w 1319510"/>
                    <a:gd name="connsiteY31" fmla="*/ 819196 h 1018310"/>
                    <a:gd name="connsiteX32" fmla="*/ 853724 w 1319510"/>
                    <a:gd name="connsiteY32" fmla="*/ 862059 h 1018310"/>
                    <a:gd name="connsiteX33" fmla="*/ 806101 w 1319510"/>
                    <a:gd name="connsiteY33" fmla="*/ 890633 h 1018310"/>
                    <a:gd name="connsiteX34" fmla="*/ 879920 w 1319510"/>
                    <a:gd name="connsiteY34" fmla="*/ 983501 h 1018310"/>
                    <a:gd name="connsiteX35" fmla="*/ 813244 w 1319510"/>
                    <a:gd name="connsiteY35" fmla="*/ 931115 h 1018310"/>
                    <a:gd name="connsiteX36" fmla="*/ 763238 w 1319510"/>
                    <a:gd name="connsiteY36" fmla="*/ 926351 h 1018310"/>
                    <a:gd name="connsiteX37" fmla="*/ 725139 w 1319510"/>
                    <a:gd name="connsiteY37" fmla="*/ 933494 h 1018310"/>
                    <a:gd name="connsiteX38" fmla="*/ 703708 w 1319510"/>
                    <a:gd name="connsiteY38" fmla="*/ 954924 h 1018310"/>
                    <a:gd name="connsiteX39" fmla="*/ 715615 w 1319510"/>
                    <a:gd name="connsiteY39" fmla="*/ 1012077 h 1018310"/>
                    <a:gd name="connsiteX40" fmla="*/ 646557 w 1319510"/>
                    <a:gd name="connsiteY40" fmla="*/ 962069 h 1018310"/>
                    <a:gd name="connsiteX41" fmla="*/ 587027 w 1319510"/>
                    <a:gd name="connsiteY41" fmla="*/ 1002549 h 1018310"/>
                    <a:gd name="connsiteX42" fmla="*/ 546546 w 1319510"/>
                    <a:gd name="connsiteY42" fmla="*/ 964449 h 1018310"/>
                    <a:gd name="connsiteX43" fmla="*/ 517969 w 1319510"/>
                    <a:gd name="connsiteY43" fmla="*/ 1016840 h 1018310"/>
                    <a:gd name="connsiteX44" fmla="*/ 472727 w 1319510"/>
                    <a:gd name="connsiteY44" fmla="*/ 945398 h 1018310"/>
                    <a:gd name="connsiteX45" fmla="*/ 444151 w 1319510"/>
                    <a:gd name="connsiteY45" fmla="*/ 973977 h 1018310"/>
                    <a:gd name="connsiteX46" fmla="*/ 420340 w 1319510"/>
                    <a:gd name="connsiteY46" fmla="*/ 921587 h 1018310"/>
                    <a:gd name="connsiteX47" fmla="*/ 367950 w 1319510"/>
                    <a:gd name="connsiteY47" fmla="*/ 938259 h 1018310"/>
                    <a:gd name="connsiteX48" fmla="*/ 370333 w 1319510"/>
                    <a:gd name="connsiteY48" fmla="*/ 890630 h 1018310"/>
                    <a:gd name="connsiteX49" fmla="*/ 327469 w 1319510"/>
                    <a:gd name="connsiteY49" fmla="*/ 926352 h 1018310"/>
                    <a:gd name="connsiteX50" fmla="*/ 320326 w 1319510"/>
                    <a:gd name="connsiteY50" fmla="*/ 859677 h 1018310"/>
                    <a:gd name="connsiteX51" fmla="*/ 189358 w 1319510"/>
                    <a:gd name="connsiteY51" fmla="*/ 964449 h 1018310"/>
                    <a:gd name="connsiteX52" fmla="*/ 144115 w 1319510"/>
                    <a:gd name="connsiteY52" fmla="*/ 983499 h 1018310"/>
                    <a:gd name="connsiteX53" fmla="*/ 167927 w 1319510"/>
                    <a:gd name="connsiteY53" fmla="*/ 940637 h 1018310"/>
                    <a:gd name="connsiteX54" fmla="*/ 291752 w 1319510"/>
                    <a:gd name="connsiteY54" fmla="*/ 838243 h 1018310"/>
                    <a:gd name="connsiteX55" fmla="*/ 222696 w 1319510"/>
                    <a:gd name="connsiteY55" fmla="*/ 814431 h 1018310"/>
                    <a:gd name="connsiteX56" fmla="*/ 256032 w 1319510"/>
                    <a:gd name="connsiteY56" fmla="*/ 778714 h 1018310"/>
                    <a:gd name="connsiteX57" fmla="*/ 229841 w 1319510"/>
                    <a:gd name="connsiteY57" fmla="*/ 733467 h 1018310"/>
                    <a:gd name="connsiteX58" fmla="*/ 129825 w 1319510"/>
                    <a:gd name="connsiteY58" fmla="*/ 759664 h 1018310"/>
                    <a:gd name="connsiteX59" fmla="*/ 222695 w 1319510"/>
                    <a:gd name="connsiteY59" fmla="*/ 704896 h 1018310"/>
                    <a:gd name="connsiteX60" fmla="*/ 203647 w 1319510"/>
                    <a:gd name="connsiteY60" fmla="*/ 657268 h 1018310"/>
                    <a:gd name="connsiteX61" fmla="*/ 41718 w 1319510"/>
                    <a:gd name="connsiteY61" fmla="*/ 671559 h 1018310"/>
                    <a:gd name="connsiteX62" fmla="*/ 203648 w 1319510"/>
                    <a:gd name="connsiteY62" fmla="*/ 642980 h 1018310"/>
                    <a:gd name="connsiteX63" fmla="*/ 108395 w 1319510"/>
                    <a:gd name="connsiteY63" fmla="*/ 612027 h 1018310"/>
                    <a:gd name="connsiteX64" fmla="*/ 172691 w 1319510"/>
                    <a:gd name="connsiteY64" fmla="*/ 573924 h 1018310"/>
                    <a:gd name="connsiteX65" fmla="*/ 86966 w 1319510"/>
                    <a:gd name="connsiteY65" fmla="*/ 547731 h 1018310"/>
                    <a:gd name="connsiteX66" fmla="*/ 206029 w 1319510"/>
                    <a:gd name="connsiteY66" fmla="*/ 552493 h 1018310"/>
                    <a:gd name="connsiteX67" fmla="*/ 158404 w 1319510"/>
                    <a:gd name="connsiteY67" fmla="*/ 471530 h 1018310"/>
                    <a:gd name="connsiteX68" fmla="*/ 60772 w 1319510"/>
                    <a:gd name="connsiteY68" fmla="*/ 421524 h 1018310"/>
                    <a:gd name="connsiteX69" fmla="*/ 8382 w 1319510"/>
                    <a:gd name="connsiteY69" fmla="*/ 385807 h 1018310"/>
                    <a:gd name="connsiteX70" fmla="*/ 239363 w 1319510"/>
                    <a:gd name="connsiteY70" fmla="*/ 383427 h 1018310"/>
                    <a:gd name="connsiteX71" fmla="*/ 258413 w 1319510"/>
                    <a:gd name="connsiteY71" fmla="*/ 354852 h 1018310"/>
                    <a:gd name="connsiteX72" fmla="*/ 286988 w 1319510"/>
                    <a:gd name="connsiteY72" fmla="*/ 335802 h 1018310"/>
                    <a:gd name="connsiteX73" fmla="*/ 296513 w 1319510"/>
                    <a:gd name="connsiteY73" fmla="*/ 297702 h 1018310"/>
                    <a:gd name="connsiteX74" fmla="*/ 325088 w 1319510"/>
                    <a:gd name="connsiteY74" fmla="*/ 288177 h 1018310"/>
                    <a:gd name="connsiteX75" fmla="*/ 353663 w 1319510"/>
                    <a:gd name="connsiteY75" fmla="*/ 269127 h 1018310"/>
                    <a:gd name="connsiteX76" fmla="*/ 353360 w 1319510"/>
                    <a:gd name="connsiteY76" fmla="*/ 74242 h 1018310"/>
                    <a:gd name="connsiteX77" fmla="*/ 353663 w 1319510"/>
                    <a:gd name="connsiteY77" fmla="*/ 78627 h 1018310"/>
                    <a:gd name="connsiteX0" fmla="*/ 351021 w 1316868"/>
                    <a:gd name="connsiteY0" fmla="*/ 78627 h 1018310"/>
                    <a:gd name="connsiteX1" fmla="*/ 379596 w 1316868"/>
                    <a:gd name="connsiteY1" fmla="*/ 192927 h 1018310"/>
                    <a:gd name="connsiteX2" fmla="*/ 410553 w 1316868"/>
                    <a:gd name="connsiteY2" fmla="*/ 235790 h 1018310"/>
                    <a:gd name="connsiteX3" fmla="*/ 412933 w 1316868"/>
                    <a:gd name="connsiteY3" fmla="*/ 166734 h 1018310"/>
                    <a:gd name="connsiteX4" fmla="*/ 484371 w 1316868"/>
                    <a:gd name="connsiteY4" fmla="*/ 195308 h 1018310"/>
                    <a:gd name="connsiteX5" fmla="*/ 560571 w 1316868"/>
                    <a:gd name="connsiteY5" fmla="*/ 183402 h 1018310"/>
                    <a:gd name="connsiteX6" fmla="*/ 627247 w 1316868"/>
                    <a:gd name="connsiteY6" fmla="*/ 204833 h 1018310"/>
                    <a:gd name="connsiteX7" fmla="*/ 686776 w 1316868"/>
                    <a:gd name="connsiteY7" fmla="*/ 46 h 1018310"/>
                    <a:gd name="connsiteX8" fmla="*/ 658202 w 1316868"/>
                    <a:gd name="connsiteY8" fmla="*/ 223883 h 1018310"/>
                    <a:gd name="connsiteX9" fmla="*/ 708208 w 1316868"/>
                    <a:gd name="connsiteY9" fmla="*/ 183401 h 1018310"/>
                    <a:gd name="connsiteX10" fmla="*/ 698683 w 1316868"/>
                    <a:gd name="connsiteY10" fmla="*/ 245316 h 1018310"/>
                    <a:gd name="connsiteX11" fmla="*/ 751072 w 1316868"/>
                    <a:gd name="connsiteY11" fmla="*/ 269127 h 1018310"/>
                    <a:gd name="connsiteX12" fmla="*/ 820127 w 1316868"/>
                    <a:gd name="connsiteY12" fmla="*/ 202452 h 1018310"/>
                    <a:gd name="connsiteX13" fmla="*/ 786790 w 1316868"/>
                    <a:gd name="connsiteY13" fmla="*/ 283416 h 1018310"/>
                    <a:gd name="connsiteX14" fmla="*/ 827272 w 1316868"/>
                    <a:gd name="connsiteY14" fmla="*/ 276272 h 1018310"/>
                    <a:gd name="connsiteX15" fmla="*/ 827271 w 1316868"/>
                    <a:gd name="connsiteY15" fmla="*/ 321516 h 1018310"/>
                    <a:gd name="connsiteX16" fmla="*/ 867751 w 1316868"/>
                    <a:gd name="connsiteY16" fmla="*/ 323897 h 1018310"/>
                    <a:gd name="connsiteX17" fmla="*/ 917759 w 1316868"/>
                    <a:gd name="connsiteY17" fmla="*/ 359615 h 1018310"/>
                    <a:gd name="connsiteX18" fmla="*/ 917758 w 1316868"/>
                    <a:gd name="connsiteY18" fmla="*/ 409621 h 1018310"/>
                    <a:gd name="connsiteX19" fmla="*/ 927284 w 1316868"/>
                    <a:gd name="connsiteY19" fmla="*/ 495346 h 1018310"/>
                    <a:gd name="connsiteX20" fmla="*/ 982053 w 1316868"/>
                    <a:gd name="connsiteY20" fmla="*/ 504871 h 1018310"/>
                    <a:gd name="connsiteX21" fmla="*/ 943952 w 1316868"/>
                    <a:gd name="connsiteY21" fmla="*/ 545352 h 1018310"/>
                    <a:gd name="connsiteX22" fmla="*/ 991577 w 1316868"/>
                    <a:gd name="connsiteY22" fmla="*/ 588214 h 1018310"/>
                    <a:gd name="connsiteX23" fmla="*/ 965384 w 1316868"/>
                    <a:gd name="connsiteY23" fmla="*/ 619171 h 1018310"/>
                    <a:gd name="connsiteX24" fmla="*/ 972527 w 1316868"/>
                    <a:gd name="connsiteY24" fmla="*/ 659652 h 1018310"/>
                    <a:gd name="connsiteX25" fmla="*/ 917757 w 1316868"/>
                    <a:gd name="connsiteY25" fmla="*/ 695371 h 1018310"/>
                    <a:gd name="connsiteX26" fmla="*/ 1036823 w 1316868"/>
                    <a:gd name="connsiteY26" fmla="*/ 740616 h 1018310"/>
                    <a:gd name="connsiteX27" fmla="*/ 1143980 w 1316868"/>
                    <a:gd name="connsiteY27" fmla="*/ 757284 h 1018310"/>
                    <a:gd name="connsiteX28" fmla="*/ 1308284 w 1316868"/>
                    <a:gd name="connsiteY28" fmla="*/ 812052 h 1018310"/>
                    <a:gd name="connsiteX29" fmla="*/ 917760 w 1316868"/>
                    <a:gd name="connsiteY29" fmla="*/ 731091 h 1018310"/>
                    <a:gd name="connsiteX30" fmla="*/ 915377 w 1316868"/>
                    <a:gd name="connsiteY30" fmla="*/ 804908 h 1018310"/>
                    <a:gd name="connsiteX31" fmla="*/ 884421 w 1316868"/>
                    <a:gd name="connsiteY31" fmla="*/ 819196 h 1018310"/>
                    <a:gd name="connsiteX32" fmla="*/ 851082 w 1316868"/>
                    <a:gd name="connsiteY32" fmla="*/ 862059 h 1018310"/>
                    <a:gd name="connsiteX33" fmla="*/ 803459 w 1316868"/>
                    <a:gd name="connsiteY33" fmla="*/ 890633 h 1018310"/>
                    <a:gd name="connsiteX34" fmla="*/ 877278 w 1316868"/>
                    <a:gd name="connsiteY34" fmla="*/ 983501 h 1018310"/>
                    <a:gd name="connsiteX35" fmla="*/ 810602 w 1316868"/>
                    <a:gd name="connsiteY35" fmla="*/ 931115 h 1018310"/>
                    <a:gd name="connsiteX36" fmla="*/ 760596 w 1316868"/>
                    <a:gd name="connsiteY36" fmla="*/ 926351 h 1018310"/>
                    <a:gd name="connsiteX37" fmla="*/ 722497 w 1316868"/>
                    <a:gd name="connsiteY37" fmla="*/ 933494 h 1018310"/>
                    <a:gd name="connsiteX38" fmla="*/ 701066 w 1316868"/>
                    <a:gd name="connsiteY38" fmla="*/ 954924 h 1018310"/>
                    <a:gd name="connsiteX39" fmla="*/ 712973 w 1316868"/>
                    <a:gd name="connsiteY39" fmla="*/ 1012077 h 1018310"/>
                    <a:gd name="connsiteX40" fmla="*/ 643915 w 1316868"/>
                    <a:gd name="connsiteY40" fmla="*/ 962069 h 1018310"/>
                    <a:gd name="connsiteX41" fmla="*/ 584385 w 1316868"/>
                    <a:gd name="connsiteY41" fmla="*/ 1002549 h 1018310"/>
                    <a:gd name="connsiteX42" fmla="*/ 543904 w 1316868"/>
                    <a:gd name="connsiteY42" fmla="*/ 964449 h 1018310"/>
                    <a:gd name="connsiteX43" fmla="*/ 515327 w 1316868"/>
                    <a:gd name="connsiteY43" fmla="*/ 1016840 h 1018310"/>
                    <a:gd name="connsiteX44" fmla="*/ 470085 w 1316868"/>
                    <a:gd name="connsiteY44" fmla="*/ 945398 h 1018310"/>
                    <a:gd name="connsiteX45" fmla="*/ 441509 w 1316868"/>
                    <a:gd name="connsiteY45" fmla="*/ 973977 h 1018310"/>
                    <a:gd name="connsiteX46" fmla="*/ 417698 w 1316868"/>
                    <a:gd name="connsiteY46" fmla="*/ 921587 h 1018310"/>
                    <a:gd name="connsiteX47" fmla="*/ 365308 w 1316868"/>
                    <a:gd name="connsiteY47" fmla="*/ 938259 h 1018310"/>
                    <a:gd name="connsiteX48" fmla="*/ 367691 w 1316868"/>
                    <a:gd name="connsiteY48" fmla="*/ 890630 h 1018310"/>
                    <a:gd name="connsiteX49" fmla="*/ 324827 w 1316868"/>
                    <a:gd name="connsiteY49" fmla="*/ 926352 h 1018310"/>
                    <a:gd name="connsiteX50" fmla="*/ 317684 w 1316868"/>
                    <a:gd name="connsiteY50" fmla="*/ 859677 h 1018310"/>
                    <a:gd name="connsiteX51" fmla="*/ 186716 w 1316868"/>
                    <a:gd name="connsiteY51" fmla="*/ 964449 h 1018310"/>
                    <a:gd name="connsiteX52" fmla="*/ 141473 w 1316868"/>
                    <a:gd name="connsiteY52" fmla="*/ 983499 h 1018310"/>
                    <a:gd name="connsiteX53" fmla="*/ 165285 w 1316868"/>
                    <a:gd name="connsiteY53" fmla="*/ 940637 h 1018310"/>
                    <a:gd name="connsiteX54" fmla="*/ 289110 w 1316868"/>
                    <a:gd name="connsiteY54" fmla="*/ 838243 h 1018310"/>
                    <a:gd name="connsiteX55" fmla="*/ 220054 w 1316868"/>
                    <a:gd name="connsiteY55" fmla="*/ 814431 h 1018310"/>
                    <a:gd name="connsiteX56" fmla="*/ 253390 w 1316868"/>
                    <a:gd name="connsiteY56" fmla="*/ 778714 h 1018310"/>
                    <a:gd name="connsiteX57" fmla="*/ 227199 w 1316868"/>
                    <a:gd name="connsiteY57" fmla="*/ 733467 h 1018310"/>
                    <a:gd name="connsiteX58" fmla="*/ 127183 w 1316868"/>
                    <a:gd name="connsiteY58" fmla="*/ 759664 h 1018310"/>
                    <a:gd name="connsiteX59" fmla="*/ 220053 w 1316868"/>
                    <a:gd name="connsiteY59" fmla="*/ 704896 h 1018310"/>
                    <a:gd name="connsiteX60" fmla="*/ 201005 w 1316868"/>
                    <a:gd name="connsiteY60" fmla="*/ 657268 h 1018310"/>
                    <a:gd name="connsiteX61" fmla="*/ 39076 w 1316868"/>
                    <a:gd name="connsiteY61" fmla="*/ 671559 h 1018310"/>
                    <a:gd name="connsiteX62" fmla="*/ 201006 w 1316868"/>
                    <a:gd name="connsiteY62" fmla="*/ 642980 h 1018310"/>
                    <a:gd name="connsiteX63" fmla="*/ 105753 w 1316868"/>
                    <a:gd name="connsiteY63" fmla="*/ 612027 h 1018310"/>
                    <a:gd name="connsiteX64" fmla="*/ 170049 w 1316868"/>
                    <a:gd name="connsiteY64" fmla="*/ 573924 h 1018310"/>
                    <a:gd name="connsiteX65" fmla="*/ 84324 w 1316868"/>
                    <a:gd name="connsiteY65" fmla="*/ 547731 h 1018310"/>
                    <a:gd name="connsiteX66" fmla="*/ 203387 w 1316868"/>
                    <a:gd name="connsiteY66" fmla="*/ 552493 h 1018310"/>
                    <a:gd name="connsiteX67" fmla="*/ 155762 w 1316868"/>
                    <a:gd name="connsiteY67" fmla="*/ 471530 h 1018310"/>
                    <a:gd name="connsiteX68" fmla="*/ 77180 w 1316868"/>
                    <a:gd name="connsiteY68" fmla="*/ 419143 h 1018310"/>
                    <a:gd name="connsiteX69" fmla="*/ 5740 w 1316868"/>
                    <a:gd name="connsiteY69" fmla="*/ 385807 h 1018310"/>
                    <a:gd name="connsiteX70" fmla="*/ 236721 w 1316868"/>
                    <a:gd name="connsiteY70" fmla="*/ 383427 h 1018310"/>
                    <a:gd name="connsiteX71" fmla="*/ 255771 w 1316868"/>
                    <a:gd name="connsiteY71" fmla="*/ 354852 h 1018310"/>
                    <a:gd name="connsiteX72" fmla="*/ 284346 w 1316868"/>
                    <a:gd name="connsiteY72" fmla="*/ 335802 h 1018310"/>
                    <a:gd name="connsiteX73" fmla="*/ 293871 w 1316868"/>
                    <a:gd name="connsiteY73" fmla="*/ 297702 h 1018310"/>
                    <a:gd name="connsiteX74" fmla="*/ 322446 w 1316868"/>
                    <a:gd name="connsiteY74" fmla="*/ 288177 h 1018310"/>
                    <a:gd name="connsiteX75" fmla="*/ 351021 w 1316868"/>
                    <a:gd name="connsiteY75" fmla="*/ 269127 h 1018310"/>
                    <a:gd name="connsiteX76" fmla="*/ 350718 w 1316868"/>
                    <a:gd name="connsiteY76" fmla="*/ 74242 h 1018310"/>
                    <a:gd name="connsiteX77" fmla="*/ 351021 w 1316868"/>
                    <a:gd name="connsiteY77" fmla="*/ 78627 h 1018310"/>
                    <a:gd name="connsiteX0" fmla="*/ 351542 w 1317389"/>
                    <a:gd name="connsiteY0" fmla="*/ 78627 h 1018310"/>
                    <a:gd name="connsiteX1" fmla="*/ 380117 w 1317389"/>
                    <a:gd name="connsiteY1" fmla="*/ 192927 h 1018310"/>
                    <a:gd name="connsiteX2" fmla="*/ 411074 w 1317389"/>
                    <a:gd name="connsiteY2" fmla="*/ 235790 h 1018310"/>
                    <a:gd name="connsiteX3" fmla="*/ 413454 w 1317389"/>
                    <a:gd name="connsiteY3" fmla="*/ 166734 h 1018310"/>
                    <a:gd name="connsiteX4" fmla="*/ 484892 w 1317389"/>
                    <a:gd name="connsiteY4" fmla="*/ 195308 h 1018310"/>
                    <a:gd name="connsiteX5" fmla="*/ 561092 w 1317389"/>
                    <a:gd name="connsiteY5" fmla="*/ 183402 h 1018310"/>
                    <a:gd name="connsiteX6" fmla="*/ 627768 w 1317389"/>
                    <a:gd name="connsiteY6" fmla="*/ 204833 h 1018310"/>
                    <a:gd name="connsiteX7" fmla="*/ 687297 w 1317389"/>
                    <a:gd name="connsiteY7" fmla="*/ 46 h 1018310"/>
                    <a:gd name="connsiteX8" fmla="*/ 658723 w 1317389"/>
                    <a:gd name="connsiteY8" fmla="*/ 223883 h 1018310"/>
                    <a:gd name="connsiteX9" fmla="*/ 708729 w 1317389"/>
                    <a:gd name="connsiteY9" fmla="*/ 183401 h 1018310"/>
                    <a:gd name="connsiteX10" fmla="*/ 699204 w 1317389"/>
                    <a:gd name="connsiteY10" fmla="*/ 245316 h 1018310"/>
                    <a:gd name="connsiteX11" fmla="*/ 751593 w 1317389"/>
                    <a:gd name="connsiteY11" fmla="*/ 269127 h 1018310"/>
                    <a:gd name="connsiteX12" fmla="*/ 820648 w 1317389"/>
                    <a:gd name="connsiteY12" fmla="*/ 202452 h 1018310"/>
                    <a:gd name="connsiteX13" fmla="*/ 787311 w 1317389"/>
                    <a:gd name="connsiteY13" fmla="*/ 283416 h 1018310"/>
                    <a:gd name="connsiteX14" fmla="*/ 827793 w 1317389"/>
                    <a:gd name="connsiteY14" fmla="*/ 276272 h 1018310"/>
                    <a:gd name="connsiteX15" fmla="*/ 827792 w 1317389"/>
                    <a:gd name="connsiteY15" fmla="*/ 321516 h 1018310"/>
                    <a:gd name="connsiteX16" fmla="*/ 868272 w 1317389"/>
                    <a:gd name="connsiteY16" fmla="*/ 323897 h 1018310"/>
                    <a:gd name="connsiteX17" fmla="*/ 918280 w 1317389"/>
                    <a:gd name="connsiteY17" fmla="*/ 359615 h 1018310"/>
                    <a:gd name="connsiteX18" fmla="*/ 918279 w 1317389"/>
                    <a:gd name="connsiteY18" fmla="*/ 409621 h 1018310"/>
                    <a:gd name="connsiteX19" fmla="*/ 927805 w 1317389"/>
                    <a:gd name="connsiteY19" fmla="*/ 495346 h 1018310"/>
                    <a:gd name="connsiteX20" fmla="*/ 982574 w 1317389"/>
                    <a:gd name="connsiteY20" fmla="*/ 504871 h 1018310"/>
                    <a:gd name="connsiteX21" fmla="*/ 944473 w 1317389"/>
                    <a:gd name="connsiteY21" fmla="*/ 545352 h 1018310"/>
                    <a:gd name="connsiteX22" fmla="*/ 992098 w 1317389"/>
                    <a:gd name="connsiteY22" fmla="*/ 588214 h 1018310"/>
                    <a:gd name="connsiteX23" fmla="*/ 965905 w 1317389"/>
                    <a:gd name="connsiteY23" fmla="*/ 619171 h 1018310"/>
                    <a:gd name="connsiteX24" fmla="*/ 973048 w 1317389"/>
                    <a:gd name="connsiteY24" fmla="*/ 659652 h 1018310"/>
                    <a:gd name="connsiteX25" fmla="*/ 918278 w 1317389"/>
                    <a:gd name="connsiteY25" fmla="*/ 695371 h 1018310"/>
                    <a:gd name="connsiteX26" fmla="*/ 1037344 w 1317389"/>
                    <a:gd name="connsiteY26" fmla="*/ 740616 h 1018310"/>
                    <a:gd name="connsiteX27" fmla="*/ 1144501 w 1317389"/>
                    <a:gd name="connsiteY27" fmla="*/ 757284 h 1018310"/>
                    <a:gd name="connsiteX28" fmla="*/ 1308805 w 1317389"/>
                    <a:gd name="connsiteY28" fmla="*/ 812052 h 1018310"/>
                    <a:gd name="connsiteX29" fmla="*/ 918281 w 1317389"/>
                    <a:gd name="connsiteY29" fmla="*/ 731091 h 1018310"/>
                    <a:gd name="connsiteX30" fmla="*/ 915898 w 1317389"/>
                    <a:gd name="connsiteY30" fmla="*/ 804908 h 1018310"/>
                    <a:gd name="connsiteX31" fmla="*/ 884942 w 1317389"/>
                    <a:gd name="connsiteY31" fmla="*/ 819196 h 1018310"/>
                    <a:gd name="connsiteX32" fmla="*/ 851603 w 1317389"/>
                    <a:gd name="connsiteY32" fmla="*/ 862059 h 1018310"/>
                    <a:gd name="connsiteX33" fmla="*/ 803980 w 1317389"/>
                    <a:gd name="connsiteY33" fmla="*/ 890633 h 1018310"/>
                    <a:gd name="connsiteX34" fmla="*/ 877799 w 1317389"/>
                    <a:gd name="connsiteY34" fmla="*/ 983501 h 1018310"/>
                    <a:gd name="connsiteX35" fmla="*/ 811123 w 1317389"/>
                    <a:gd name="connsiteY35" fmla="*/ 931115 h 1018310"/>
                    <a:gd name="connsiteX36" fmla="*/ 761117 w 1317389"/>
                    <a:gd name="connsiteY36" fmla="*/ 926351 h 1018310"/>
                    <a:gd name="connsiteX37" fmla="*/ 723018 w 1317389"/>
                    <a:gd name="connsiteY37" fmla="*/ 933494 h 1018310"/>
                    <a:gd name="connsiteX38" fmla="*/ 701587 w 1317389"/>
                    <a:gd name="connsiteY38" fmla="*/ 954924 h 1018310"/>
                    <a:gd name="connsiteX39" fmla="*/ 713494 w 1317389"/>
                    <a:gd name="connsiteY39" fmla="*/ 1012077 h 1018310"/>
                    <a:gd name="connsiteX40" fmla="*/ 644436 w 1317389"/>
                    <a:gd name="connsiteY40" fmla="*/ 962069 h 1018310"/>
                    <a:gd name="connsiteX41" fmla="*/ 584906 w 1317389"/>
                    <a:gd name="connsiteY41" fmla="*/ 1002549 h 1018310"/>
                    <a:gd name="connsiteX42" fmla="*/ 544425 w 1317389"/>
                    <a:gd name="connsiteY42" fmla="*/ 964449 h 1018310"/>
                    <a:gd name="connsiteX43" fmla="*/ 515848 w 1317389"/>
                    <a:gd name="connsiteY43" fmla="*/ 1016840 h 1018310"/>
                    <a:gd name="connsiteX44" fmla="*/ 470606 w 1317389"/>
                    <a:gd name="connsiteY44" fmla="*/ 945398 h 1018310"/>
                    <a:gd name="connsiteX45" fmla="*/ 442030 w 1317389"/>
                    <a:gd name="connsiteY45" fmla="*/ 973977 h 1018310"/>
                    <a:gd name="connsiteX46" fmla="*/ 418219 w 1317389"/>
                    <a:gd name="connsiteY46" fmla="*/ 921587 h 1018310"/>
                    <a:gd name="connsiteX47" fmla="*/ 365829 w 1317389"/>
                    <a:gd name="connsiteY47" fmla="*/ 938259 h 1018310"/>
                    <a:gd name="connsiteX48" fmla="*/ 368212 w 1317389"/>
                    <a:gd name="connsiteY48" fmla="*/ 890630 h 1018310"/>
                    <a:gd name="connsiteX49" fmla="*/ 325348 w 1317389"/>
                    <a:gd name="connsiteY49" fmla="*/ 926352 h 1018310"/>
                    <a:gd name="connsiteX50" fmla="*/ 318205 w 1317389"/>
                    <a:gd name="connsiteY50" fmla="*/ 859677 h 1018310"/>
                    <a:gd name="connsiteX51" fmla="*/ 187237 w 1317389"/>
                    <a:gd name="connsiteY51" fmla="*/ 964449 h 1018310"/>
                    <a:gd name="connsiteX52" fmla="*/ 141994 w 1317389"/>
                    <a:gd name="connsiteY52" fmla="*/ 983499 h 1018310"/>
                    <a:gd name="connsiteX53" fmla="*/ 165806 w 1317389"/>
                    <a:gd name="connsiteY53" fmla="*/ 940637 h 1018310"/>
                    <a:gd name="connsiteX54" fmla="*/ 289631 w 1317389"/>
                    <a:gd name="connsiteY54" fmla="*/ 838243 h 1018310"/>
                    <a:gd name="connsiteX55" fmla="*/ 220575 w 1317389"/>
                    <a:gd name="connsiteY55" fmla="*/ 814431 h 1018310"/>
                    <a:gd name="connsiteX56" fmla="*/ 253911 w 1317389"/>
                    <a:gd name="connsiteY56" fmla="*/ 778714 h 1018310"/>
                    <a:gd name="connsiteX57" fmla="*/ 227720 w 1317389"/>
                    <a:gd name="connsiteY57" fmla="*/ 733467 h 1018310"/>
                    <a:gd name="connsiteX58" fmla="*/ 127704 w 1317389"/>
                    <a:gd name="connsiteY58" fmla="*/ 759664 h 1018310"/>
                    <a:gd name="connsiteX59" fmla="*/ 220574 w 1317389"/>
                    <a:gd name="connsiteY59" fmla="*/ 704896 h 1018310"/>
                    <a:gd name="connsiteX60" fmla="*/ 201526 w 1317389"/>
                    <a:gd name="connsiteY60" fmla="*/ 657268 h 1018310"/>
                    <a:gd name="connsiteX61" fmla="*/ 39597 w 1317389"/>
                    <a:gd name="connsiteY61" fmla="*/ 671559 h 1018310"/>
                    <a:gd name="connsiteX62" fmla="*/ 201527 w 1317389"/>
                    <a:gd name="connsiteY62" fmla="*/ 642980 h 1018310"/>
                    <a:gd name="connsiteX63" fmla="*/ 106274 w 1317389"/>
                    <a:gd name="connsiteY63" fmla="*/ 612027 h 1018310"/>
                    <a:gd name="connsiteX64" fmla="*/ 170570 w 1317389"/>
                    <a:gd name="connsiteY64" fmla="*/ 573924 h 1018310"/>
                    <a:gd name="connsiteX65" fmla="*/ 84845 w 1317389"/>
                    <a:gd name="connsiteY65" fmla="*/ 547731 h 1018310"/>
                    <a:gd name="connsiteX66" fmla="*/ 203908 w 1317389"/>
                    <a:gd name="connsiteY66" fmla="*/ 552493 h 1018310"/>
                    <a:gd name="connsiteX67" fmla="*/ 156283 w 1317389"/>
                    <a:gd name="connsiteY67" fmla="*/ 471530 h 1018310"/>
                    <a:gd name="connsiteX68" fmla="*/ 77701 w 1317389"/>
                    <a:gd name="connsiteY68" fmla="*/ 419143 h 1018310"/>
                    <a:gd name="connsiteX69" fmla="*/ 6261 w 1317389"/>
                    <a:gd name="connsiteY69" fmla="*/ 385807 h 1018310"/>
                    <a:gd name="connsiteX70" fmla="*/ 246767 w 1317389"/>
                    <a:gd name="connsiteY70" fmla="*/ 447721 h 1018310"/>
                    <a:gd name="connsiteX71" fmla="*/ 256292 w 1317389"/>
                    <a:gd name="connsiteY71" fmla="*/ 354852 h 1018310"/>
                    <a:gd name="connsiteX72" fmla="*/ 284867 w 1317389"/>
                    <a:gd name="connsiteY72" fmla="*/ 335802 h 1018310"/>
                    <a:gd name="connsiteX73" fmla="*/ 294392 w 1317389"/>
                    <a:gd name="connsiteY73" fmla="*/ 297702 h 1018310"/>
                    <a:gd name="connsiteX74" fmla="*/ 322967 w 1317389"/>
                    <a:gd name="connsiteY74" fmla="*/ 288177 h 1018310"/>
                    <a:gd name="connsiteX75" fmla="*/ 351542 w 1317389"/>
                    <a:gd name="connsiteY75" fmla="*/ 269127 h 1018310"/>
                    <a:gd name="connsiteX76" fmla="*/ 351239 w 1317389"/>
                    <a:gd name="connsiteY76" fmla="*/ 74242 h 1018310"/>
                    <a:gd name="connsiteX77" fmla="*/ 351542 w 1317389"/>
                    <a:gd name="connsiteY77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41156 w 1311778"/>
                    <a:gd name="connsiteY71" fmla="*/ 44772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41156 w 1311778"/>
                    <a:gd name="connsiteY71" fmla="*/ 44772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03056 w 1311778"/>
                    <a:gd name="connsiteY72" fmla="*/ 37390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29253 w 1311778"/>
                    <a:gd name="connsiteY72" fmla="*/ 416762 h 1018310"/>
                    <a:gd name="connsiteX73" fmla="*/ 203056 w 1311778"/>
                    <a:gd name="connsiteY73" fmla="*/ 373902 h 1018310"/>
                    <a:gd name="connsiteX74" fmla="*/ 279256 w 1311778"/>
                    <a:gd name="connsiteY74" fmla="*/ 335802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79256 w 1311778"/>
                    <a:gd name="connsiteY74" fmla="*/ 335802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79256 w 1311778"/>
                    <a:gd name="connsiteY74" fmla="*/ 335802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79269 w 1311778"/>
                    <a:gd name="connsiteY0" fmla="*/ 45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345628 w 1311778"/>
                    <a:gd name="connsiteY78" fmla="*/ 74242 h 1018310"/>
                    <a:gd name="connsiteX79" fmla="*/ 379269 w 1311778"/>
                    <a:gd name="connsiteY79" fmla="*/ 45 h 1018310"/>
                    <a:gd name="connsiteX0" fmla="*/ 379269 w 1311778"/>
                    <a:gd name="connsiteY0" fmla="*/ 45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47996 w 1311778"/>
                    <a:gd name="connsiteY78" fmla="*/ 55192 h 1018310"/>
                    <a:gd name="connsiteX79" fmla="*/ 379269 w 1311778"/>
                    <a:gd name="connsiteY79" fmla="*/ 45 h 1018310"/>
                    <a:gd name="connsiteX0" fmla="*/ 379269 w 1311778"/>
                    <a:gd name="connsiteY0" fmla="*/ 45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47996 w 1311778"/>
                    <a:gd name="connsiteY78" fmla="*/ 55192 h 1018310"/>
                    <a:gd name="connsiteX79" fmla="*/ 379269 w 1311778"/>
                    <a:gd name="connsiteY79" fmla="*/ 45 h 1018310"/>
                    <a:gd name="connsiteX0" fmla="*/ 284019 w 1311778"/>
                    <a:gd name="connsiteY0" fmla="*/ 31002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47996 w 1311778"/>
                    <a:gd name="connsiteY78" fmla="*/ 55192 h 1018310"/>
                    <a:gd name="connsiteX79" fmla="*/ 284019 w 1311778"/>
                    <a:gd name="connsiteY79" fmla="*/ 31002 h 1018310"/>
                    <a:gd name="connsiteX0" fmla="*/ 284019 w 1311778"/>
                    <a:gd name="connsiteY0" fmla="*/ 31002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84019 w 1311778"/>
                    <a:gd name="connsiteY78" fmla="*/ 31002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45947 w 1311778"/>
                    <a:gd name="connsiteY4" fmla="*/ 171493 h 1018310"/>
                    <a:gd name="connsiteX5" fmla="*/ 479281 w 1311778"/>
                    <a:gd name="connsiteY5" fmla="*/ 195308 h 1018310"/>
                    <a:gd name="connsiteX6" fmla="*/ 555481 w 1311778"/>
                    <a:gd name="connsiteY6" fmla="*/ 183402 h 1018310"/>
                    <a:gd name="connsiteX7" fmla="*/ 622157 w 1311778"/>
                    <a:gd name="connsiteY7" fmla="*/ 204833 h 1018310"/>
                    <a:gd name="connsiteX8" fmla="*/ 681686 w 1311778"/>
                    <a:gd name="connsiteY8" fmla="*/ 46 h 1018310"/>
                    <a:gd name="connsiteX9" fmla="*/ 653112 w 1311778"/>
                    <a:gd name="connsiteY9" fmla="*/ 223883 h 1018310"/>
                    <a:gd name="connsiteX10" fmla="*/ 703118 w 1311778"/>
                    <a:gd name="connsiteY10" fmla="*/ 183401 h 1018310"/>
                    <a:gd name="connsiteX11" fmla="*/ 693593 w 1311778"/>
                    <a:gd name="connsiteY11" fmla="*/ 245316 h 1018310"/>
                    <a:gd name="connsiteX12" fmla="*/ 745982 w 1311778"/>
                    <a:gd name="connsiteY12" fmla="*/ 269127 h 1018310"/>
                    <a:gd name="connsiteX13" fmla="*/ 815037 w 1311778"/>
                    <a:gd name="connsiteY13" fmla="*/ 202452 h 1018310"/>
                    <a:gd name="connsiteX14" fmla="*/ 781700 w 1311778"/>
                    <a:gd name="connsiteY14" fmla="*/ 283416 h 1018310"/>
                    <a:gd name="connsiteX15" fmla="*/ 822182 w 1311778"/>
                    <a:gd name="connsiteY15" fmla="*/ 276272 h 1018310"/>
                    <a:gd name="connsiteX16" fmla="*/ 822181 w 1311778"/>
                    <a:gd name="connsiteY16" fmla="*/ 321516 h 1018310"/>
                    <a:gd name="connsiteX17" fmla="*/ 862661 w 1311778"/>
                    <a:gd name="connsiteY17" fmla="*/ 323897 h 1018310"/>
                    <a:gd name="connsiteX18" fmla="*/ 912669 w 1311778"/>
                    <a:gd name="connsiteY18" fmla="*/ 359615 h 1018310"/>
                    <a:gd name="connsiteX19" fmla="*/ 912668 w 1311778"/>
                    <a:gd name="connsiteY19" fmla="*/ 409621 h 1018310"/>
                    <a:gd name="connsiteX20" fmla="*/ 922194 w 1311778"/>
                    <a:gd name="connsiteY20" fmla="*/ 495346 h 1018310"/>
                    <a:gd name="connsiteX21" fmla="*/ 976963 w 1311778"/>
                    <a:gd name="connsiteY21" fmla="*/ 504871 h 1018310"/>
                    <a:gd name="connsiteX22" fmla="*/ 938862 w 1311778"/>
                    <a:gd name="connsiteY22" fmla="*/ 545352 h 1018310"/>
                    <a:gd name="connsiteX23" fmla="*/ 986487 w 1311778"/>
                    <a:gd name="connsiteY23" fmla="*/ 588214 h 1018310"/>
                    <a:gd name="connsiteX24" fmla="*/ 960294 w 1311778"/>
                    <a:gd name="connsiteY24" fmla="*/ 619171 h 1018310"/>
                    <a:gd name="connsiteX25" fmla="*/ 967437 w 1311778"/>
                    <a:gd name="connsiteY25" fmla="*/ 659652 h 1018310"/>
                    <a:gd name="connsiteX26" fmla="*/ 912667 w 1311778"/>
                    <a:gd name="connsiteY26" fmla="*/ 695371 h 1018310"/>
                    <a:gd name="connsiteX27" fmla="*/ 1031733 w 1311778"/>
                    <a:gd name="connsiteY27" fmla="*/ 740616 h 1018310"/>
                    <a:gd name="connsiteX28" fmla="*/ 1138890 w 1311778"/>
                    <a:gd name="connsiteY28" fmla="*/ 757284 h 1018310"/>
                    <a:gd name="connsiteX29" fmla="*/ 1303194 w 1311778"/>
                    <a:gd name="connsiteY29" fmla="*/ 812052 h 1018310"/>
                    <a:gd name="connsiteX30" fmla="*/ 912670 w 1311778"/>
                    <a:gd name="connsiteY30" fmla="*/ 731091 h 1018310"/>
                    <a:gd name="connsiteX31" fmla="*/ 910287 w 1311778"/>
                    <a:gd name="connsiteY31" fmla="*/ 804908 h 1018310"/>
                    <a:gd name="connsiteX32" fmla="*/ 879331 w 1311778"/>
                    <a:gd name="connsiteY32" fmla="*/ 819196 h 1018310"/>
                    <a:gd name="connsiteX33" fmla="*/ 845992 w 1311778"/>
                    <a:gd name="connsiteY33" fmla="*/ 862059 h 1018310"/>
                    <a:gd name="connsiteX34" fmla="*/ 798369 w 1311778"/>
                    <a:gd name="connsiteY34" fmla="*/ 890633 h 1018310"/>
                    <a:gd name="connsiteX35" fmla="*/ 872188 w 1311778"/>
                    <a:gd name="connsiteY35" fmla="*/ 983501 h 1018310"/>
                    <a:gd name="connsiteX36" fmla="*/ 805512 w 1311778"/>
                    <a:gd name="connsiteY36" fmla="*/ 931115 h 1018310"/>
                    <a:gd name="connsiteX37" fmla="*/ 755506 w 1311778"/>
                    <a:gd name="connsiteY37" fmla="*/ 926351 h 1018310"/>
                    <a:gd name="connsiteX38" fmla="*/ 717407 w 1311778"/>
                    <a:gd name="connsiteY38" fmla="*/ 933494 h 1018310"/>
                    <a:gd name="connsiteX39" fmla="*/ 695976 w 1311778"/>
                    <a:gd name="connsiteY39" fmla="*/ 954924 h 1018310"/>
                    <a:gd name="connsiteX40" fmla="*/ 707883 w 1311778"/>
                    <a:gd name="connsiteY40" fmla="*/ 1012077 h 1018310"/>
                    <a:gd name="connsiteX41" fmla="*/ 638825 w 1311778"/>
                    <a:gd name="connsiteY41" fmla="*/ 962069 h 1018310"/>
                    <a:gd name="connsiteX42" fmla="*/ 579295 w 1311778"/>
                    <a:gd name="connsiteY42" fmla="*/ 1002549 h 1018310"/>
                    <a:gd name="connsiteX43" fmla="*/ 538814 w 1311778"/>
                    <a:gd name="connsiteY43" fmla="*/ 964449 h 1018310"/>
                    <a:gd name="connsiteX44" fmla="*/ 510237 w 1311778"/>
                    <a:gd name="connsiteY44" fmla="*/ 1016840 h 1018310"/>
                    <a:gd name="connsiteX45" fmla="*/ 464995 w 1311778"/>
                    <a:gd name="connsiteY45" fmla="*/ 945398 h 1018310"/>
                    <a:gd name="connsiteX46" fmla="*/ 436419 w 1311778"/>
                    <a:gd name="connsiteY46" fmla="*/ 973977 h 1018310"/>
                    <a:gd name="connsiteX47" fmla="*/ 412608 w 1311778"/>
                    <a:gd name="connsiteY47" fmla="*/ 921587 h 1018310"/>
                    <a:gd name="connsiteX48" fmla="*/ 360218 w 1311778"/>
                    <a:gd name="connsiteY48" fmla="*/ 938259 h 1018310"/>
                    <a:gd name="connsiteX49" fmla="*/ 362601 w 1311778"/>
                    <a:gd name="connsiteY49" fmla="*/ 890630 h 1018310"/>
                    <a:gd name="connsiteX50" fmla="*/ 319737 w 1311778"/>
                    <a:gd name="connsiteY50" fmla="*/ 926352 h 1018310"/>
                    <a:gd name="connsiteX51" fmla="*/ 312594 w 1311778"/>
                    <a:gd name="connsiteY51" fmla="*/ 859677 h 1018310"/>
                    <a:gd name="connsiteX52" fmla="*/ 181626 w 1311778"/>
                    <a:gd name="connsiteY52" fmla="*/ 964449 h 1018310"/>
                    <a:gd name="connsiteX53" fmla="*/ 136383 w 1311778"/>
                    <a:gd name="connsiteY53" fmla="*/ 983499 h 1018310"/>
                    <a:gd name="connsiteX54" fmla="*/ 160195 w 1311778"/>
                    <a:gd name="connsiteY54" fmla="*/ 940637 h 1018310"/>
                    <a:gd name="connsiteX55" fmla="*/ 284020 w 1311778"/>
                    <a:gd name="connsiteY55" fmla="*/ 838243 h 1018310"/>
                    <a:gd name="connsiteX56" fmla="*/ 214964 w 1311778"/>
                    <a:gd name="connsiteY56" fmla="*/ 814431 h 1018310"/>
                    <a:gd name="connsiteX57" fmla="*/ 248300 w 1311778"/>
                    <a:gd name="connsiteY57" fmla="*/ 778714 h 1018310"/>
                    <a:gd name="connsiteX58" fmla="*/ 222109 w 1311778"/>
                    <a:gd name="connsiteY58" fmla="*/ 733467 h 1018310"/>
                    <a:gd name="connsiteX59" fmla="*/ 122093 w 1311778"/>
                    <a:gd name="connsiteY59" fmla="*/ 759664 h 1018310"/>
                    <a:gd name="connsiteX60" fmla="*/ 214963 w 1311778"/>
                    <a:gd name="connsiteY60" fmla="*/ 704896 h 1018310"/>
                    <a:gd name="connsiteX61" fmla="*/ 195915 w 1311778"/>
                    <a:gd name="connsiteY61" fmla="*/ 657268 h 1018310"/>
                    <a:gd name="connsiteX62" fmla="*/ 33986 w 1311778"/>
                    <a:gd name="connsiteY62" fmla="*/ 671559 h 1018310"/>
                    <a:gd name="connsiteX63" fmla="*/ 195916 w 1311778"/>
                    <a:gd name="connsiteY63" fmla="*/ 642980 h 1018310"/>
                    <a:gd name="connsiteX64" fmla="*/ 100663 w 1311778"/>
                    <a:gd name="connsiteY64" fmla="*/ 612027 h 1018310"/>
                    <a:gd name="connsiteX65" fmla="*/ 164959 w 1311778"/>
                    <a:gd name="connsiteY65" fmla="*/ 573924 h 1018310"/>
                    <a:gd name="connsiteX66" fmla="*/ 79234 w 1311778"/>
                    <a:gd name="connsiteY66" fmla="*/ 547731 h 1018310"/>
                    <a:gd name="connsiteX67" fmla="*/ 198297 w 1311778"/>
                    <a:gd name="connsiteY67" fmla="*/ 552493 h 1018310"/>
                    <a:gd name="connsiteX68" fmla="*/ 150672 w 1311778"/>
                    <a:gd name="connsiteY68" fmla="*/ 471530 h 1018310"/>
                    <a:gd name="connsiteX69" fmla="*/ 72090 w 1311778"/>
                    <a:gd name="connsiteY69" fmla="*/ 419143 h 1018310"/>
                    <a:gd name="connsiteX70" fmla="*/ 650 w 1311778"/>
                    <a:gd name="connsiteY70" fmla="*/ 385807 h 1018310"/>
                    <a:gd name="connsiteX71" fmla="*/ 114954 w 1311778"/>
                    <a:gd name="connsiteY71" fmla="*/ 416762 h 1018310"/>
                    <a:gd name="connsiteX72" fmla="*/ 226868 w 1311778"/>
                    <a:gd name="connsiteY72" fmla="*/ 457246 h 1018310"/>
                    <a:gd name="connsiteX73" fmla="*/ 248303 w 1311778"/>
                    <a:gd name="connsiteY73" fmla="*/ 414380 h 1018310"/>
                    <a:gd name="connsiteX74" fmla="*/ 203056 w 1311778"/>
                    <a:gd name="connsiteY74" fmla="*/ 373902 h 1018310"/>
                    <a:gd name="connsiteX75" fmla="*/ 255444 w 1311778"/>
                    <a:gd name="connsiteY75" fmla="*/ 381046 h 1018310"/>
                    <a:gd name="connsiteX76" fmla="*/ 300687 w 1311778"/>
                    <a:gd name="connsiteY76" fmla="*/ 328658 h 1018310"/>
                    <a:gd name="connsiteX77" fmla="*/ 281637 w 1311778"/>
                    <a:gd name="connsiteY77" fmla="*/ 261984 h 1018310"/>
                    <a:gd name="connsiteX78" fmla="*/ 331643 w 1311778"/>
                    <a:gd name="connsiteY78" fmla="*/ 285796 h 1018310"/>
                    <a:gd name="connsiteX79" fmla="*/ 291163 w 1311778"/>
                    <a:gd name="connsiteY79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57853 w 1311778"/>
                    <a:gd name="connsiteY4" fmla="*/ 209593 h 1018310"/>
                    <a:gd name="connsiteX5" fmla="*/ 479281 w 1311778"/>
                    <a:gd name="connsiteY5" fmla="*/ 195308 h 1018310"/>
                    <a:gd name="connsiteX6" fmla="*/ 555481 w 1311778"/>
                    <a:gd name="connsiteY6" fmla="*/ 183402 h 1018310"/>
                    <a:gd name="connsiteX7" fmla="*/ 622157 w 1311778"/>
                    <a:gd name="connsiteY7" fmla="*/ 204833 h 1018310"/>
                    <a:gd name="connsiteX8" fmla="*/ 681686 w 1311778"/>
                    <a:gd name="connsiteY8" fmla="*/ 46 h 1018310"/>
                    <a:gd name="connsiteX9" fmla="*/ 653112 w 1311778"/>
                    <a:gd name="connsiteY9" fmla="*/ 223883 h 1018310"/>
                    <a:gd name="connsiteX10" fmla="*/ 703118 w 1311778"/>
                    <a:gd name="connsiteY10" fmla="*/ 183401 h 1018310"/>
                    <a:gd name="connsiteX11" fmla="*/ 693593 w 1311778"/>
                    <a:gd name="connsiteY11" fmla="*/ 245316 h 1018310"/>
                    <a:gd name="connsiteX12" fmla="*/ 745982 w 1311778"/>
                    <a:gd name="connsiteY12" fmla="*/ 269127 h 1018310"/>
                    <a:gd name="connsiteX13" fmla="*/ 815037 w 1311778"/>
                    <a:gd name="connsiteY13" fmla="*/ 202452 h 1018310"/>
                    <a:gd name="connsiteX14" fmla="*/ 781700 w 1311778"/>
                    <a:gd name="connsiteY14" fmla="*/ 283416 h 1018310"/>
                    <a:gd name="connsiteX15" fmla="*/ 822182 w 1311778"/>
                    <a:gd name="connsiteY15" fmla="*/ 276272 h 1018310"/>
                    <a:gd name="connsiteX16" fmla="*/ 822181 w 1311778"/>
                    <a:gd name="connsiteY16" fmla="*/ 321516 h 1018310"/>
                    <a:gd name="connsiteX17" fmla="*/ 862661 w 1311778"/>
                    <a:gd name="connsiteY17" fmla="*/ 323897 h 1018310"/>
                    <a:gd name="connsiteX18" fmla="*/ 912669 w 1311778"/>
                    <a:gd name="connsiteY18" fmla="*/ 359615 h 1018310"/>
                    <a:gd name="connsiteX19" fmla="*/ 912668 w 1311778"/>
                    <a:gd name="connsiteY19" fmla="*/ 409621 h 1018310"/>
                    <a:gd name="connsiteX20" fmla="*/ 922194 w 1311778"/>
                    <a:gd name="connsiteY20" fmla="*/ 495346 h 1018310"/>
                    <a:gd name="connsiteX21" fmla="*/ 976963 w 1311778"/>
                    <a:gd name="connsiteY21" fmla="*/ 504871 h 1018310"/>
                    <a:gd name="connsiteX22" fmla="*/ 938862 w 1311778"/>
                    <a:gd name="connsiteY22" fmla="*/ 545352 h 1018310"/>
                    <a:gd name="connsiteX23" fmla="*/ 986487 w 1311778"/>
                    <a:gd name="connsiteY23" fmla="*/ 588214 h 1018310"/>
                    <a:gd name="connsiteX24" fmla="*/ 960294 w 1311778"/>
                    <a:gd name="connsiteY24" fmla="*/ 619171 h 1018310"/>
                    <a:gd name="connsiteX25" fmla="*/ 967437 w 1311778"/>
                    <a:gd name="connsiteY25" fmla="*/ 659652 h 1018310"/>
                    <a:gd name="connsiteX26" fmla="*/ 912667 w 1311778"/>
                    <a:gd name="connsiteY26" fmla="*/ 695371 h 1018310"/>
                    <a:gd name="connsiteX27" fmla="*/ 1031733 w 1311778"/>
                    <a:gd name="connsiteY27" fmla="*/ 740616 h 1018310"/>
                    <a:gd name="connsiteX28" fmla="*/ 1138890 w 1311778"/>
                    <a:gd name="connsiteY28" fmla="*/ 757284 h 1018310"/>
                    <a:gd name="connsiteX29" fmla="*/ 1303194 w 1311778"/>
                    <a:gd name="connsiteY29" fmla="*/ 812052 h 1018310"/>
                    <a:gd name="connsiteX30" fmla="*/ 912670 w 1311778"/>
                    <a:gd name="connsiteY30" fmla="*/ 731091 h 1018310"/>
                    <a:gd name="connsiteX31" fmla="*/ 910287 w 1311778"/>
                    <a:gd name="connsiteY31" fmla="*/ 804908 h 1018310"/>
                    <a:gd name="connsiteX32" fmla="*/ 879331 w 1311778"/>
                    <a:gd name="connsiteY32" fmla="*/ 819196 h 1018310"/>
                    <a:gd name="connsiteX33" fmla="*/ 845992 w 1311778"/>
                    <a:gd name="connsiteY33" fmla="*/ 862059 h 1018310"/>
                    <a:gd name="connsiteX34" fmla="*/ 798369 w 1311778"/>
                    <a:gd name="connsiteY34" fmla="*/ 890633 h 1018310"/>
                    <a:gd name="connsiteX35" fmla="*/ 872188 w 1311778"/>
                    <a:gd name="connsiteY35" fmla="*/ 983501 h 1018310"/>
                    <a:gd name="connsiteX36" fmla="*/ 805512 w 1311778"/>
                    <a:gd name="connsiteY36" fmla="*/ 931115 h 1018310"/>
                    <a:gd name="connsiteX37" fmla="*/ 755506 w 1311778"/>
                    <a:gd name="connsiteY37" fmla="*/ 926351 h 1018310"/>
                    <a:gd name="connsiteX38" fmla="*/ 717407 w 1311778"/>
                    <a:gd name="connsiteY38" fmla="*/ 933494 h 1018310"/>
                    <a:gd name="connsiteX39" fmla="*/ 695976 w 1311778"/>
                    <a:gd name="connsiteY39" fmla="*/ 954924 h 1018310"/>
                    <a:gd name="connsiteX40" fmla="*/ 707883 w 1311778"/>
                    <a:gd name="connsiteY40" fmla="*/ 1012077 h 1018310"/>
                    <a:gd name="connsiteX41" fmla="*/ 638825 w 1311778"/>
                    <a:gd name="connsiteY41" fmla="*/ 962069 h 1018310"/>
                    <a:gd name="connsiteX42" fmla="*/ 579295 w 1311778"/>
                    <a:gd name="connsiteY42" fmla="*/ 1002549 h 1018310"/>
                    <a:gd name="connsiteX43" fmla="*/ 538814 w 1311778"/>
                    <a:gd name="connsiteY43" fmla="*/ 964449 h 1018310"/>
                    <a:gd name="connsiteX44" fmla="*/ 510237 w 1311778"/>
                    <a:gd name="connsiteY44" fmla="*/ 1016840 h 1018310"/>
                    <a:gd name="connsiteX45" fmla="*/ 464995 w 1311778"/>
                    <a:gd name="connsiteY45" fmla="*/ 945398 h 1018310"/>
                    <a:gd name="connsiteX46" fmla="*/ 436419 w 1311778"/>
                    <a:gd name="connsiteY46" fmla="*/ 973977 h 1018310"/>
                    <a:gd name="connsiteX47" fmla="*/ 412608 w 1311778"/>
                    <a:gd name="connsiteY47" fmla="*/ 921587 h 1018310"/>
                    <a:gd name="connsiteX48" fmla="*/ 360218 w 1311778"/>
                    <a:gd name="connsiteY48" fmla="*/ 938259 h 1018310"/>
                    <a:gd name="connsiteX49" fmla="*/ 362601 w 1311778"/>
                    <a:gd name="connsiteY49" fmla="*/ 890630 h 1018310"/>
                    <a:gd name="connsiteX50" fmla="*/ 319737 w 1311778"/>
                    <a:gd name="connsiteY50" fmla="*/ 926352 h 1018310"/>
                    <a:gd name="connsiteX51" fmla="*/ 312594 w 1311778"/>
                    <a:gd name="connsiteY51" fmla="*/ 859677 h 1018310"/>
                    <a:gd name="connsiteX52" fmla="*/ 181626 w 1311778"/>
                    <a:gd name="connsiteY52" fmla="*/ 964449 h 1018310"/>
                    <a:gd name="connsiteX53" fmla="*/ 136383 w 1311778"/>
                    <a:gd name="connsiteY53" fmla="*/ 983499 h 1018310"/>
                    <a:gd name="connsiteX54" fmla="*/ 160195 w 1311778"/>
                    <a:gd name="connsiteY54" fmla="*/ 940637 h 1018310"/>
                    <a:gd name="connsiteX55" fmla="*/ 284020 w 1311778"/>
                    <a:gd name="connsiteY55" fmla="*/ 838243 h 1018310"/>
                    <a:gd name="connsiteX56" fmla="*/ 214964 w 1311778"/>
                    <a:gd name="connsiteY56" fmla="*/ 814431 h 1018310"/>
                    <a:gd name="connsiteX57" fmla="*/ 248300 w 1311778"/>
                    <a:gd name="connsiteY57" fmla="*/ 778714 h 1018310"/>
                    <a:gd name="connsiteX58" fmla="*/ 222109 w 1311778"/>
                    <a:gd name="connsiteY58" fmla="*/ 733467 h 1018310"/>
                    <a:gd name="connsiteX59" fmla="*/ 122093 w 1311778"/>
                    <a:gd name="connsiteY59" fmla="*/ 759664 h 1018310"/>
                    <a:gd name="connsiteX60" fmla="*/ 214963 w 1311778"/>
                    <a:gd name="connsiteY60" fmla="*/ 704896 h 1018310"/>
                    <a:gd name="connsiteX61" fmla="*/ 195915 w 1311778"/>
                    <a:gd name="connsiteY61" fmla="*/ 657268 h 1018310"/>
                    <a:gd name="connsiteX62" fmla="*/ 33986 w 1311778"/>
                    <a:gd name="connsiteY62" fmla="*/ 671559 h 1018310"/>
                    <a:gd name="connsiteX63" fmla="*/ 195916 w 1311778"/>
                    <a:gd name="connsiteY63" fmla="*/ 642980 h 1018310"/>
                    <a:gd name="connsiteX64" fmla="*/ 100663 w 1311778"/>
                    <a:gd name="connsiteY64" fmla="*/ 612027 h 1018310"/>
                    <a:gd name="connsiteX65" fmla="*/ 164959 w 1311778"/>
                    <a:gd name="connsiteY65" fmla="*/ 573924 h 1018310"/>
                    <a:gd name="connsiteX66" fmla="*/ 79234 w 1311778"/>
                    <a:gd name="connsiteY66" fmla="*/ 547731 h 1018310"/>
                    <a:gd name="connsiteX67" fmla="*/ 198297 w 1311778"/>
                    <a:gd name="connsiteY67" fmla="*/ 552493 h 1018310"/>
                    <a:gd name="connsiteX68" fmla="*/ 150672 w 1311778"/>
                    <a:gd name="connsiteY68" fmla="*/ 471530 h 1018310"/>
                    <a:gd name="connsiteX69" fmla="*/ 72090 w 1311778"/>
                    <a:gd name="connsiteY69" fmla="*/ 419143 h 1018310"/>
                    <a:gd name="connsiteX70" fmla="*/ 650 w 1311778"/>
                    <a:gd name="connsiteY70" fmla="*/ 385807 h 1018310"/>
                    <a:gd name="connsiteX71" fmla="*/ 114954 w 1311778"/>
                    <a:gd name="connsiteY71" fmla="*/ 416762 h 1018310"/>
                    <a:gd name="connsiteX72" fmla="*/ 226868 w 1311778"/>
                    <a:gd name="connsiteY72" fmla="*/ 457246 h 1018310"/>
                    <a:gd name="connsiteX73" fmla="*/ 248303 w 1311778"/>
                    <a:gd name="connsiteY73" fmla="*/ 414380 h 1018310"/>
                    <a:gd name="connsiteX74" fmla="*/ 203056 w 1311778"/>
                    <a:gd name="connsiteY74" fmla="*/ 373902 h 1018310"/>
                    <a:gd name="connsiteX75" fmla="*/ 255444 w 1311778"/>
                    <a:gd name="connsiteY75" fmla="*/ 381046 h 1018310"/>
                    <a:gd name="connsiteX76" fmla="*/ 300687 w 1311778"/>
                    <a:gd name="connsiteY76" fmla="*/ 328658 h 1018310"/>
                    <a:gd name="connsiteX77" fmla="*/ 281637 w 1311778"/>
                    <a:gd name="connsiteY77" fmla="*/ 261984 h 1018310"/>
                    <a:gd name="connsiteX78" fmla="*/ 331643 w 1311778"/>
                    <a:gd name="connsiteY78" fmla="*/ 285796 h 1018310"/>
                    <a:gd name="connsiteX79" fmla="*/ 291163 w 1311778"/>
                    <a:gd name="connsiteY79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303431 w 1314522"/>
                    <a:gd name="connsiteY77" fmla="*/ 328658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303431 w 1314522"/>
                    <a:gd name="connsiteY77" fmla="*/ 335801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303431 w 1314522"/>
                    <a:gd name="connsiteY77" fmla="*/ 335801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298668 w 1314522"/>
                    <a:gd name="connsiteY77" fmla="*/ 331038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144768"/>
                    <a:gd name="connsiteY0" fmla="*/ 81008 h 1018310"/>
                    <a:gd name="connsiteX1" fmla="*/ 377250 w 1144768"/>
                    <a:gd name="connsiteY1" fmla="*/ 192927 h 1018310"/>
                    <a:gd name="connsiteX2" fmla="*/ 408207 w 1144768"/>
                    <a:gd name="connsiteY2" fmla="*/ 235790 h 1018310"/>
                    <a:gd name="connsiteX3" fmla="*/ 410587 w 1144768"/>
                    <a:gd name="connsiteY3" fmla="*/ 166734 h 1018310"/>
                    <a:gd name="connsiteX4" fmla="*/ 460597 w 1144768"/>
                    <a:gd name="connsiteY4" fmla="*/ 209593 h 1018310"/>
                    <a:gd name="connsiteX5" fmla="*/ 482025 w 1144768"/>
                    <a:gd name="connsiteY5" fmla="*/ 195308 h 1018310"/>
                    <a:gd name="connsiteX6" fmla="*/ 558225 w 1144768"/>
                    <a:gd name="connsiteY6" fmla="*/ 183402 h 1018310"/>
                    <a:gd name="connsiteX7" fmla="*/ 624901 w 1144768"/>
                    <a:gd name="connsiteY7" fmla="*/ 204833 h 1018310"/>
                    <a:gd name="connsiteX8" fmla="*/ 684430 w 1144768"/>
                    <a:gd name="connsiteY8" fmla="*/ 46 h 1018310"/>
                    <a:gd name="connsiteX9" fmla="*/ 655856 w 1144768"/>
                    <a:gd name="connsiteY9" fmla="*/ 223883 h 1018310"/>
                    <a:gd name="connsiteX10" fmla="*/ 705862 w 1144768"/>
                    <a:gd name="connsiteY10" fmla="*/ 183401 h 1018310"/>
                    <a:gd name="connsiteX11" fmla="*/ 696337 w 1144768"/>
                    <a:gd name="connsiteY11" fmla="*/ 245316 h 1018310"/>
                    <a:gd name="connsiteX12" fmla="*/ 748726 w 1144768"/>
                    <a:gd name="connsiteY12" fmla="*/ 269127 h 1018310"/>
                    <a:gd name="connsiteX13" fmla="*/ 817781 w 1144768"/>
                    <a:gd name="connsiteY13" fmla="*/ 202452 h 1018310"/>
                    <a:gd name="connsiteX14" fmla="*/ 784444 w 1144768"/>
                    <a:gd name="connsiteY14" fmla="*/ 283416 h 1018310"/>
                    <a:gd name="connsiteX15" fmla="*/ 824926 w 1144768"/>
                    <a:gd name="connsiteY15" fmla="*/ 276272 h 1018310"/>
                    <a:gd name="connsiteX16" fmla="*/ 824925 w 1144768"/>
                    <a:gd name="connsiteY16" fmla="*/ 321516 h 1018310"/>
                    <a:gd name="connsiteX17" fmla="*/ 865405 w 1144768"/>
                    <a:gd name="connsiteY17" fmla="*/ 323897 h 1018310"/>
                    <a:gd name="connsiteX18" fmla="*/ 915413 w 1144768"/>
                    <a:gd name="connsiteY18" fmla="*/ 359615 h 1018310"/>
                    <a:gd name="connsiteX19" fmla="*/ 915412 w 1144768"/>
                    <a:gd name="connsiteY19" fmla="*/ 409621 h 1018310"/>
                    <a:gd name="connsiteX20" fmla="*/ 924938 w 1144768"/>
                    <a:gd name="connsiteY20" fmla="*/ 495346 h 1018310"/>
                    <a:gd name="connsiteX21" fmla="*/ 979707 w 1144768"/>
                    <a:gd name="connsiteY21" fmla="*/ 504871 h 1018310"/>
                    <a:gd name="connsiteX22" fmla="*/ 941606 w 1144768"/>
                    <a:gd name="connsiteY22" fmla="*/ 545352 h 1018310"/>
                    <a:gd name="connsiteX23" fmla="*/ 989231 w 1144768"/>
                    <a:gd name="connsiteY23" fmla="*/ 588214 h 1018310"/>
                    <a:gd name="connsiteX24" fmla="*/ 963038 w 1144768"/>
                    <a:gd name="connsiteY24" fmla="*/ 619171 h 1018310"/>
                    <a:gd name="connsiteX25" fmla="*/ 970181 w 1144768"/>
                    <a:gd name="connsiteY25" fmla="*/ 659652 h 1018310"/>
                    <a:gd name="connsiteX26" fmla="*/ 915411 w 1144768"/>
                    <a:gd name="connsiteY26" fmla="*/ 695371 h 1018310"/>
                    <a:gd name="connsiteX27" fmla="*/ 1034477 w 1144768"/>
                    <a:gd name="connsiteY27" fmla="*/ 740616 h 1018310"/>
                    <a:gd name="connsiteX28" fmla="*/ 1141634 w 1144768"/>
                    <a:gd name="connsiteY28" fmla="*/ 757284 h 1018310"/>
                    <a:gd name="connsiteX29" fmla="*/ 915414 w 1144768"/>
                    <a:gd name="connsiteY29" fmla="*/ 731091 h 1018310"/>
                    <a:gd name="connsiteX30" fmla="*/ 913031 w 1144768"/>
                    <a:gd name="connsiteY30" fmla="*/ 804908 h 1018310"/>
                    <a:gd name="connsiteX31" fmla="*/ 882075 w 1144768"/>
                    <a:gd name="connsiteY31" fmla="*/ 819196 h 1018310"/>
                    <a:gd name="connsiteX32" fmla="*/ 848736 w 1144768"/>
                    <a:gd name="connsiteY32" fmla="*/ 862059 h 1018310"/>
                    <a:gd name="connsiteX33" fmla="*/ 801113 w 1144768"/>
                    <a:gd name="connsiteY33" fmla="*/ 890633 h 1018310"/>
                    <a:gd name="connsiteX34" fmla="*/ 874932 w 1144768"/>
                    <a:gd name="connsiteY34" fmla="*/ 983501 h 1018310"/>
                    <a:gd name="connsiteX35" fmla="*/ 808256 w 1144768"/>
                    <a:gd name="connsiteY35" fmla="*/ 931115 h 1018310"/>
                    <a:gd name="connsiteX36" fmla="*/ 758250 w 1144768"/>
                    <a:gd name="connsiteY36" fmla="*/ 926351 h 1018310"/>
                    <a:gd name="connsiteX37" fmla="*/ 720151 w 1144768"/>
                    <a:gd name="connsiteY37" fmla="*/ 933494 h 1018310"/>
                    <a:gd name="connsiteX38" fmla="*/ 698720 w 1144768"/>
                    <a:gd name="connsiteY38" fmla="*/ 954924 h 1018310"/>
                    <a:gd name="connsiteX39" fmla="*/ 710627 w 1144768"/>
                    <a:gd name="connsiteY39" fmla="*/ 1012077 h 1018310"/>
                    <a:gd name="connsiteX40" fmla="*/ 641569 w 1144768"/>
                    <a:gd name="connsiteY40" fmla="*/ 962069 h 1018310"/>
                    <a:gd name="connsiteX41" fmla="*/ 582039 w 1144768"/>
                    <a:gd name="connsiteY41" fmla="*/ 1002549 h 1018310"/>
                    <a:gd name="connsiteX42" fmla="*/ 541558 w 1144768"/>
                    <a:gd name="connsiteY42" fmla="*/ 964449 h 1018310"/>
                    <a:gd name="connsiteX43" fmla="*/ 512981 w 1144768"/>
                    <a:gd name="connsiteY43" fmla="*/ 1016840 h 1018310"/>
                    <a:gd name="connsiteX44" fmla="*/ 467739 w 1144768"/>
                    <a:gd name="connsiteY44" fmla="*/ 945398 h 1018310"/>
                    <a:gd name="connsiteX45" fmla="*/ 439163 w 1144768"/>
                    <a:gd name="connsiteY45" fmla="*/ 973977 h 1018310"/>
                    <a:gd name="connsiteX46" fmla="*/ 415352 w 1144768"/>
                    <a:gd name="connsiteY46" fmla="*/ 921587 h 1018310"/>
                    <a:gd name="connsiteX47" fmla="*/ 362962 w 1144768"/>
                    <a:gd name="connsiteY47" fmla="*/ 938259 h 1018310"/>
                    <a:gd name="connsiteX48" fmla="*/ 365345 w 1144768"/>
                    <a:gd name="connsiteY48" fmla="*/ 890630 h 1018310"/>
                    <a:gd name="connsiteX49" fmla="*/ 322481 w 1144768"/>
                    <a:gd name="connsiteY49" fmla="*/ 926352 h 1018310"/>
                    <a:gd name="connsiteX50" fmla="*/ 315338 w 1144768"/>
                    <a:gd name="connsiteY50" fmla="*/ 859677 h 1018310"/>
                    <a:gd name="connsiteX51" fmla="*/ 184370 w 1144768"/>
                    <a:gd name="connsiteY51" fmla="*/ 964449 h 1018310"/>
                    <a:gd name="connsiteX52" fmla="*/ 139127 w 1144768"/>
                    <a:gd name="connsiteY52" fmla="*/ 983499 h 1018310"/>
                    <a:gd name="connsiteX53" fmla="*/ 162939 w 1144768"/>
                    <a:gd name="connsiteY53" fmla="*/ 940637 h 1018310"/>
                    <a:gd name="connsiteX54" fmla="*/ 286764 w 1144768"/>
                    <a:gd name="connsiteY54" fmla="*/ 838243 h 1018310"/>
                    <a:gd name="connsiteX55" fmla="*/ 217708 w 1144768"/>
                    <a:gd name="connsiteY55" fmla="*/ 814431 h 1018310"/>
                    <a:gd name="connsiteX56" fmla="*/ 251044 w 1144768"/>
                    <a:gd name="connsiteY56" fmla="*/ 778714 h 1018310"/>
                    <a:gd name="connsiteX57" fmla="*/ 224853 w 1144768"/>
                    <a:gd name="connsiteY57" fmla="*/ 733467 h 1018310"/>
                    <a:gd name="connsiteX58" fmla="*/ 124837 w 1144768"/>
                    <a:gd name="connsiteY58" fmla="*/ 759664 h 1018310"/>
                    <a:gd name="connsiteX59" fmla="*/ 217707 w 1144768"/>
                    <a:gd name="connsiteY59" fmla="*/ 704896 h 1018310"/>
                    <a:gd name="connsiteX60" fmla="*/ 198659 w 1144768"/>
                    <a:gd name="connsiteY60" fmla="*/ 657268 h 1018310"/>
                    <a:gd name="connsiteX61" fmla="*/ 36730 w 1144768"/>
                    <a:gd name="connsiteY61" fmla="*/ 671559 h 1018310"/>
                    <a:gd name="connsiteX62" fmla="*/ 198660 w 1144768"/>
                    <a:gd name="connsiteY62" fmla="*/ 642980 h 1018310"/>
                    <a:gd name="connsiteX63" fmla="*/ 103407 w 1144768"/>
                    <a:gd name="connsiteY63" fmla="*/ 612027 h 1018310"/>
                    <a:gd name="connsiteX64" fmla="*/ 167703 w 1144768"/>
                    <a:gd name="connsiteY64" fmla="*/ 573924 h 1018310"/>
                    <a:gd name="connsiteX65" fmla="*/ 81978 w 1144768"/>
                    <a:gd name="connsiteY65" fmla="*/ 547731 h 1018310"/>
                    <a:gd name="connsiteX66" fmla="*/ 201041 w 1144768"/>
                    <a:gd name="connsiteY66" fmla="*/ 552493 h 1018310"/>
                    <a:gd name="connsiteX67" fmla="*/ 153416 w 1144768"/>
                    <a:gd name="connsiteY67" fmla="*/ 471530 h 1018310"/>
                    <a:gd name="connsiteX68" fmla="*/ 74834 w 1144768"/>
                    <a:gd name="connsiteY68" fmla="*/ 419143 h 1018310"/>
                    <a:gd name="connsiteX69" fmla="*/ 3394 w 1144768"/>
                    <a:gd name="connsiteY69" fmla="*/ 385807 h 1018310"/>
                    <a:gd name="connsiteX70" fmla="*/ 22447 w 1144768"/>
                    <a:gd name="connsiteY70" fmla="*/ 345324 h 1018310"/>
                    <a:gd name="connsiteX71" fmla="*/ 117698 w 1144768"/>
                    <a:gd name="connsiteY71" fmla="*/ 416762 h 1018310"/>
                    <a:gd name="connsiteX72" fmla="*/ 229612 w 1144768"/>
                    <a:gd name="connsiteY72" fmla="*/ 457246 h 1018310"/>
                    <a:gd name="connsiteX73" fmla="*/ 251047 w 1144768"/>
                    <a:gd name="connsiteY73" fmla="*/ 414380 h 1018310"/>
                    <a:gd name="connsiteX74" fmla="*/ 205800 w 1144768"/>
                    <a:gd name="connsiteY74" fmla="*/ 373902 h 1018310"/>
                    <a:gd name="connsiteX75" fmla="*/ 258188 w 1144768"/>
                    <a:gd name="connsiteY75" fmla="*/ 381046 h 1018310"/>
                    <a:gd name="connsiteX76" fmla="*/ 298668 w 1144768"/>
                    <a:gd name="connsiteY76" fmla="*/ 331038 h 1018310"/>
                    <a:gd name="connsiteX77" fmla="*/ 284381 w 1144768"/>
                    <a:gd name="connsiteY77" fmla="*/ 261984 h 1018310"/>
                    <a:gd name="connsiteX78" fmla="*/ 334387 w 1144768"/>
                    <a:gd name="connsiteY78" fmla="*/ 285796 h 1018310"/>
                    <a:gd name="connsiteX79" fmla="*/ 293907 w 1144768"/>
                    <a:gd name="connsiteY79" fmla="*/ 81008 h 1018310"/>
                    <a:gd name="connsiteX0" fmla="*/ 293907 w 1034477"/>
                    <a:gd name="connsiteY0" fmla="*/ 81008 h 1018310"/>
                    <a:gd name="connsiteX1" fmla="*/ 377250 w 1034477"/>
                    <a:gd name="connsiteY1" fmla="*/ 192927 h 1018310"/>
                    <a:gd name="connsiteX2" fmla="*/ 408207 w 1034477"/>
                    <a:gd name="connsiteY2" fmla="*/ 235790 h 1018310"/>
                    <a:gd name="connsiteX3" fmla="*/ 410587 w 1034477"/>
                    <a:gd name="connsiteY3" fmla="*/ 166734 h 1018310"/>
                    <a:gd name="connsiteX4" fmla="*/ 460597 w 1034477"/>
                    <a:gd name="connsiteY4" fmla="*/ 209593 h 1018310"/>
                    <a:gd name="connsiteX5" fmla="*/ 482025 w 1034477"/>
                    <a:gd name="connsiteY5" fmla="*/ 195308 h 1018310"/>
                    <a:gd name="connsiteX6" fmla="*/ 558225 w 1034477"/>
                    <a:gd name="connsiteY6" fmla="*/ 183402 h 1018310"/>
                    <a:gd name="connsiteX7" fmla="*/ 624901 w 1034477"/>
                    <a:gd name="connsiteY7" fmla="*/ 204833 h 1018310"/>
                    <a:gd name="connsiteX8" fmla="*/ 684430 w 1034477"/>
                    <a:gd name="connsiteY8" fmla="*/ 46 h 1018310"/>
                    <a:gd name="connsiteX9" fmla="*/ 655856 w 1034477"/>
                    <a:gd name="connsiteY9" fmla="*/ 223883 h 1018310"/>
                    <a:gd name="connsiteX10" fmla="*/ 705862 w 1034477"/>
                    <a:gd name="connsiteY10" fmla="*/ 183401 h 1018310"/>
                    <a:gd name="connsiteX11" fmla="*/ 696337 w 1034477"/>
                    <a:gd name="connsiteY11" fmla="*/ 245316 h 1018310"/>
                    <a:gd name="connsiteX12" fmla="*/ 748726 w 1034477"/>
                    <a:gd name="connsiteY12" fmla="*/ 269127 h 1018310"/>
                    <a:gd name="connsiteX13" fmla="*/ 817781 w 1034477"/>
                    <a:gd name="connsiteY13" fmla="*/ 202452 h 1018310"/>
                    <a:gd name="connsiteX14" fmla="*/ 784444 w 1034477"/>
                    <a:gd name="connsiteY14" fmla="*/ 283416 h 1018310"/>
                    <a:gd name="connsiteX15" fmla="*/ 824926 w 1034477"/>
                    <a:gd name="connsiteY15" fmla="*/ 276272 h 1018310"/>
                    <a:gd name="connsiteX16" fmla="*/ 824925 w 1034477"/>
                    <a:gd name="connsiteY16" fmla="*/ 321516 h 1018310"/>
                    <a:gd name="connsiteX17" fmla="*/ 865405 w 1034477"/>
                    <a:gd name="connsiteY17" fmla="*/ 323897 h 1018310"/>
                    <a:gd name="connsiteX18" fmla="*/ 915413 w 1034477"/>
                    <a:gd name="connsiteY18" fmla="*/ 359615 h 1018310"/>
                    <a:gd name="connsiteX19" fmla="*/ 915412 w 1034477"/>
                    <a:gd name="connsiteY19" fmla="*/ 409621 h 1018310"/>
                    <a:gd name="connsiteX20" fmla="*/ 924938 w 1034477"/>
                    <a:gd name="connsiteY20" fmla="*/ 495346 h 1018310"/>
                    <a:gd name="connsiteX21" fmla="*/ 979707 w 1034477"/>
                    <a:gd name="connsiteY21" fmla="*/ 504871 h 1018310"/>
                    <a:gd name="connsiteX22" fmla="*/ 941606 w 1034477"/>
                    <a:gd name="connsiteY22" fmla="*/ 545352 h 1018310"/>
                    <a:gd name="connsiteX23" fmla="*/ 989231 w 1034477"/>
                    <a:gd name="connsiteY23" fmla="*/ 588214 h 1018310"/>
                    <a:gd name="connsiteX24" fmla="*/ 963038 w 1034477"/>
                    <a:gd name="connsiteY24" fmla="*/ 619171 h 1018310"/>
                    <a:gd name="connsiteX25" fmla="*/ 970181 w 1034477"/>
                    <a:gd name="connsiteY25" fmla="*/ 659652 h 1018310"/>
                    <a:gd name="connsiteX26" fmla="*/ 915411 w 1034477"/>
                    <a:gd name="connsiteY26" fmla="*/ 695371 h 1018310"/>
                    <a:gd name="connsiteX27" fmla="*/ 1034477 w 1034477"/>
                    <a:gd name="connsiteY27" fmla="*/ 740616 h 1018310"/>
                    <a:gd name="connsiteX28" fmla="*/ 915414 w 1034477"/>
                    <a:gd name="connsiteY28" fmla="*/ 731091 h 1018310"/>
                    <a:gd name="connsiteX29" fmla="*/ 913031 w 1034477"/>
                    <a:gd name="connsiteY29" fmla="*/ 804908 h 1018310"/>
                    <a:gd name="connsiteX30" fmla="*/ 882075 w 1034477"/>
                    <a:gd name="connsiteY30" fmla="*/ 819196 h 1018310"/>
                    <a:gd name="connsiteX31" fmla="*/ 848736 w 1034477"/>
                    <a:gd name="connsiteY31" fmla="*/ 862059 h 1018310"/>
                    <a:gd name="connsiteX32" fmla="*/ 801113 w 1034477"/>
                    <a:gd name="connsiteY32" fmla="*/ 890633 h 1018310"/>
                    <a:gd name="connsiteX33" fmla="*/ 874932 w 1034477"/>
                    <a:gd name="connsiteY33" fmla="*/ 983501 h 1018310"/>
                    <a:gd name="connsiteX34" fmla="*/ 808256 w 1034477"/>
                    <a:gd name="connsiteY34" fmla="*/ 931115 h 1018310"/>
                    <a:gd name="connsiteX35" fmla="*/ 758250 w 1034477"/>
                    <a:gd name="connsiteY35" fmla="*/ 926351 h 1018310"/>
                    <a:gd name="connsiteX36" fmla="*/ 720151 w 1034477"/>
                    <a:gd name="connsiteY36" fmla="*/ 933494 h 1018310"/>
                    <a:gd name="connsiteX37" fmla="*/ 698720 w 1034477"/>
                    <a:gd name="connsiteY37" fmla="*/ 954924 h 1018310"/>
                    <a:gd name="connsiteX38" fmla="*/ 710627 w 1034477"/>
                    <a:gd name="connsiteY38" fmla="*/ 1012077 h 1018310"/>
                    <a:gd name="connsiteX39" fmla="*/ 641569 w 1034477"/>
                    <a:gd name="connsiteY39" fmla="*/ 962069 h 1018310"/>
                    <a:gd name="connsiteX40" fmla="*/ 582039 w 1034477"/>
                    <a:gd name="connsiteY40" fmla="*/ 1002549 h 1018310"/>
                    <a:gd name="connsiteX41" fmla="*/ 541558 w 1034477"/>
                    <a:gd name="connsiteY41" fmla="*/ 964449 h 1018310"/>
                    <a:gd name="connsiteX42" fmla="*/ 512981 w 1034477"/>
                    <a:gd name="connsiteY42" fmla="*/ 1016840 h 1018310"/>
                    <a:gd name="connsiteX43" fmla="*/ 467739 w 1034477"/>
                    <a:gd name="connsiteY43" fmla="*/ 945398 h 1018310"/>
                    <a:gd name="connsiteX44" fmla="*/ 439163 w 1034477"/>
                    <a:gd name="connsiteY44" fmla="*/ 973977 h 1018310"/>
                    <a:gd name="connsiteX45" fmla="*/ 415352 w 1034477"/>
                    <a:gd name="connsiteY45" fmla="*/ 921587 h 1018310"/>
                    <a:gd name="connsiteX46" fmla="*/ 362962 w 1034477"/>
                    <a:gd name="connsiteY46" fmla="*/ 938259 h 1018310"/>
                    <a:gd name="connsiteX47" fmla="*/ 365345 w 1034477"/>
                    <a:gd name="connsiteY47" fmla="*/ 890630 h 1018310"/>
                    <a:gd name="connsiteX48" fmla="*/ 322481 w 1034477"/>
                    <a:gd name="connsiteY48" fmla="*/ 926352 h 1018310"/>
                    <a:gd name="connsiteX49" fmla="*/ 315338 w 1034477"/>
                    <a:gd name="connsiteY49" fmla="*/ 859677 h 1018310"/>
                    <a:gd name="connsiteX50" fmla="*/ 184370 w 1034477"/>
                    <a:gd name="connsiteY50" fmla="*/ 964449 h 1018310"/>
                    <a:gd name="connsiteX51" fmla="*/ 139127 w 1034477"/>
                    <a:gd name="connsiteY51" fmla="*/ 983499 h 1018310"/>
                    <a:gd name="connsiteX52" fmla="*/ 162939 w 1034477"/>
                    <a:gd name="connsiteY52" fmla="*/ 940637 h 1018310"/>
                    <a:gd name="connsiteX53" fmla="*/ 286764 w 1034477"/>
                    <a:gd name="connsiteY53" fmla="*/ 838243 h 1018310"/>
                    <a:gd name="connsiteX54" fmla="*/ 217708 w 1034477"/>
                    <a:gd name="connsiteY54" fmla="*/ 814431 h 1018310"/>
                    <a:gd name="connsiteX55" fmla="*/ 251044 w 1034477"/>
                    <a:gd name="connsiteY55" fmla="*/ 778714 h 1018310"/>
                    <a:gd name="connsiteX56" fmla="*/ 224853 w 1034477"/>
                    <a:gd name="connsiteY56" fmla="*/ 733467 h 1018310"/>
                    <a:gd name="connsiteX57" fmla="*/ 124837 w 1034477"/>
                    <a:gd name="connsiteY57" fmla="*/ 759664 h 1018310"/>
                    <a:gd name="connsiteX58" fmla="*/ 217707 w 1034477"/>
                    <a:gd name="connsiteY58" fmla="*/ 704896 h 1018310"/>
                    <a:gd name="connsiteX59" fmla="*/ 198659 w 1034477"/>
                    <a:gd name="connsiteY59" fmla="*/ 657268 h 1018310"/>
                    <a:gd name="connsiteX60" fmla="*/ 36730 w 1034477"/>
                    <a:gd name="connsiteY60" fmla="*/ 671559 h 1018310"/>
                    <a:gd name="connsiteX61" fmla="*/ 198660 w 1034477"/>
                    <a:gd name="connsiteY61" fmla="*/ 642980 h 1018310"/>
                    <a:gd name="connsiteX62" fmla="*/ 103407 w 1034477"/>
                    <a:gd name="connsiteY62" fmla="*/ 612027 h 1018310"/>
                    <a:gd name="connsiteX63" fmla="*/ 167703 w 1034477"/>
                    <a:gd name="connsiteY63" fmla="*/ 573924 h 1018310"/>
                    <a:gd name="connsiteX64" fmla="*/ 81978 w 1034477"/>
                    <a:gd name="connsiteY64" fmla="*/ 547731 h 1018310"/>
                    <a:gd name="connsiteX65" fmla="*/ 201041 w 1034477"/>
                    <a:gd name="connsiteY65" fmla="*/ 552493 h 1018310"/>
                    <a:gd name="connsiteX66" fmla="*/ 153416 w 1034477"/>
                    <a:gd name="connsiteY66" fmla="*/ 471530 h 1018310"/>
                    <a:gd name="connsiteX67" fmla="*/ 74834 w 1034477"/>
                    <a:gd name="connsiteY67" fmla="*/ 419143 h 1018310"/>
                    <a:gd name="connsiteX68" fmla="*/ 3394 w 1034477"/>
                    <a:gd name="connsiteY68" fmla="*/ 385807 h 1018310"/>
                    <a:gd name="connsiteX69" fmla="*/ 22447 w 1034477"/>
                    <a:gd name="connsiteY69" fmla="*/ 345324 h 1018310"/>
                    <a:gd name="connsiteX70" fmla="*/ 117698 w 1034477"/>
                    <a:gd name="connsiteY70" fmla="*/ 416762 h 1018310"/>
                    <a:gd name="connsiteX71" fmla="*/ 229612 w 1034477"/>
                    <a:gd name="connsiteY71" fmla="*/ 457246 h 1018310"/>
                    <a:gd name="connsiteX72" fmla="*/ 251047 w 1034477"/>
                    <a:gd name="connsiteY72" fmla="*/ 414380 h 1018310"/>
                    <a:gd name="connsiteX73" fmla="*/ 205800 w 1034477"/>
                    <a:gd name="connsiteY73" fmla="*/ 373902 h 1018310"/>
                    <a:gd name="connsiteX74" fmla="*/ 258188 w 1034477"/>
                    <a:gd name="connsiteY74" fmla="*/ 381046 h 1018310"/>
                    <a:gd name="connsiteX75" fmla="*/ 298668 w 1034477"/>
                    <a:gd name="connsiteY75" fmla="*/ 331038 h 1018310"/>
                    <a:gd name="connsiteX76" fmla="*/ 284381 w 1034477"/>
                    <a:gd name="connsiteY76" fmla="*/ 261984 h 1018310"/>
                    <a:gd name="connsiteX77" fmla="*/ 334387 w 1034477"/>
                    <a:gd name="connsiteY77" fmla="*/ 285796 h 1018310"/>
                    <a:gd name="connsiteX78" fmla="*/ 293907 w 1034477"/>
                    <a:gd name="connsiteY78" fmla="*/ 81008 h 1018310"/>
                    <a:gd name="connsiteX0" fmla="*/ 293907 w 1034477"/>
                    <a:gd name="connsiteY0" fmla="*/ 1 h 937303"/>
                    <a:gd name="connsiteX1" fmla="*/ 377250 w 1034477"/>
                    <a:gd name="connsiteY1" fmla="*/ 111920 h 937303"/>
                    <a:gd name="connsiteX2" fmla="*/ 408207 w 1034477"/>
                    <a:gd name="connsiteY2" fmla="*/ 154783 h 937303"/>
                    <a:gd name="connsiteX3" fmla="*/ 410587 w 1034477"/>
                    <a:gd name="connsiteY3" fmla="*/ 85727 h 937303"/>
                    <a:gd name="connsiteX4" fmla="*/ 460597 w 1034477"/>
                    <a:gd name="connsiteY4" fmla="*/ 128586 h 937303"/>
                    <a:gd name="connsiteX5" fmla="*/ 482025 w 1034477"/>
                    <a:gd name="connsiteY5" fmla="*/ 114301 h 937303"/>
                    <a:gd name="connsiteX6" fmla="*/ 558225 w 1034477"/>
                    <a:gd name="connsiteY6" fmla="*/ 102395 h 937303"/>
                    <a:gd name="connsiteX7" fmla="*/ 624901 w 1034477"/>
                    <a:gd name="connsiteY7" fmla="*/ 123826 h 937303"/>
                    <a:gd name="connsiteX8" fmla="*/ 655856 w 1034477"/>
                    <a:gd name="connsiteY8" fmla="*/ 142876 h 937303"/>
                    <a:gd name="connsiteX9" fmla="*/ 705862 w 1034477"/>
                    <a:gd name="connsiteY9" fmla="*/ 102394 h 937303"/>
                    <a:gd name="connsiteX10" fmla="*/ 696337 w 1034477"/>
                    <a:gd name="connsiteY10" fmla="*/ 164309 h 937303"/>
                    <a:gd name="connsiteX11" fmla="*/ 748726 w 1034477"/>
                    <a:gd name="connsiteY11" fmla="*/ 188120 h 937303"/>
                    <a:gd name="connsiteX12" fmla="*/ 817781 w 1034477"/>
                    <a:gd name="connsiteY12" fmla="*/ 121445 h 937303"/>
                    <a:gd name="connsiteX13" fmla="*/ 784444 w 1034477"/>
                    <a:gd name="connsiteY13" fmla="*/ 202409 h 937303"/>
                    <a:gd name="connsiteX14" fmla="*/ 824926 w 1034477"/>
                    <a:gd name="connsiteY14" fmla="*/ 195265 h 937303"/>
                    <a:gd name="connsiteX15" fmla="*/ 824925 w 1034477"/>
                    <a:gd name="connsiteY15" fmla="*/ 240509 h 937303"/>
                    <a:gd name="connsiteX16" fmla="*/ 865405 w 1034477"/>
                    <a:gd name="connsiteY16" fmla="*/ 242890 h 937303"/>
                    <a:gd name="connsiteX17" fmla="*/ 915413 w 1034477"/>
                    <a:gd name="connsiteY17" fmla="*/ 278608 h 937303"/>
                    <a:gd name="connsiteX18" fmla="*/ 915412 w 1034477"/>
                    <a:gd name="connsiteY18" fmla="*/ 328614 h 937303"/>
                    <a:gd name="connsiteX19" fmla="*/ 924938 w 1034477"/>
                    <a:gd name="connsiteY19" fmla="*/ 414339 h 937303"/>
                    <a:gd name="connsiteX20" fmla="*/ 979707 w 1034477"/>
                    <a:gd name="connsiteY20" fmla="*/ 423864 h 937303"/>
                    <a:gd name="connsiteX21" fmla="*/ 941606 w 1034477"/>
                    <a:gd name="connsiteY21" fmla="*/ 464345 h 937303"/>
                    <a:gd name="connsiteX22" fmla="*/ 989231 w 1034477"/>
                    <a:gd name="connsiteY22" fmla="*/ 507207 h 937303"/>
                    <a:gd name="connsiteX23" fmla="*/ 963038 w 1034477"/>
                    <a:gd name="connsiteY23" fmla="*/ 538164 h 937303"/>
                    <a:gd name="connsiteX24" fmla="*/ 970181 w 1034477"/>
                    <a:gd name="connsiteY24" fmla="*/ 578645 h 937303"/>
                    <a:gd name="connsiteX25" fmla="*/ 915411 w 1034477"/>
                    <a:gd name="connsiteY25" fmla="*/ 614364 h 937303"/>
                    <a:gd name="connsiteX26" fmla="*/ 1034477 w 1034477"/>
                    <a:gd name="connsiteY26" fmla="*/ 659609 h 937303"/>
                    <a:gd name="connsiteX27" fmla="*/ 915414 w 1034477"/>
                    <a:gd name="connsiteY27" fmla="*/ 650084 h 937303"/>
                    <a:gd name="connsiteX28" fmla="*/ 913031 w 1034477"/>
                    <a:gd name="connsiteY28" fmla="*/ 723901 h 937303"/>
                    <a:gd name="connsiteX29" fmla="*/ 882075 w 1034477"/>
                    <a:gd name="connsiteY29" fmla="*/ 738189 h 937303"/>
                    <a:gd name="connsiteX30" fmla="*/ 848736 w 1034477"/>
                    <a:gd name="connsiteY30" fmla="*/ 781052 h 937303"/>
                    <a:gd name="connsiteX31" fmla="*/ 801113 w 1034477"/>
                    <a:gd name="connsiteY31" fmla="*/ 809626 h 937303"/>
                    <a:gd name="connsiteX32" fmla="*/ 874932 w 1034477"/>
                    <a:gd name="connsiteY32" fmla="*/ 902494 h 937303"/>
                    <a:gd name="connsiteX33" fmla="*/ 808256 w 1034477"/>
                    <a:gd name="connsiteY33" fmla="*/ 850108 h 937303"/>
                    <a:gd name="connsiteX34" fmla="*/ 758250 w 1034477"/>
                    <a:gd name="connsiteY34" fmla="*/ 845344 h 937303"/>
                    <a:gd name="connsiteX35" fmla="*/ 720151 w 1034477"/>
                    <a:gd name="connsiteY35" fmla="*/ 852487 h 937303"/>
                    <a:gd name="connsiteX36" fmla="*/ 698720 w 1034477"/>
                    <a:gd name="connsiteY36" fmla="*/ 873917 h 937303"/>
                    <a:gd name="connsiteX37" fmla="*/ 710627 w 1034477"/>
                    <a:gd name="connsiteY37" fmla="*/ 931070 h 937303"/>
                    <a:gd name="connsiteX38" fmla="*/ 641569 w 1034477"/>
                    <a:gd name="connsiteY38" fmla="*/ 881062 h 937303"/>
                    <a:gd name="connsiteX39" fmla="*/ 582039 w 1034477"/>
                    <a:gd name="connsiteY39" fmla="*/ 921542 h 937303"/>
                    <a:gd name="connsiteX40" fmla="*/ 541558 w 1034477"/>
                    <a:gd name="connsiteY40" fmla="*/ 883442 h 937303"/>
                    <a:gd name="connsiteX41" fmla="*/ 512981 w 1034477"/>
                    <a:gd name="connsiteY41" fmla="*/ 935833 h 937303"/>
                    <a:gd name="connsiteX42" fmla="*/ 467739 w 1034477"/>
                    <a:gd name="connsiteY42" fmla="*/ 864391 h 937303"/>
                    <a:gd name="connsiteX43" fmla="*/ 439163 w 1034477"/>
                    <a:gd name="connsiteY43" fmla="*/ 892970 h 937303"/>
                    <a:gd name="connsiteX44" fmla="*/ 415352 w 1034477"/>
                    <a:gd name="connsiteY44" fmla="*/ 840580 h 937303"/>
                    <a:gd name="connsiteX45" fmla="*/ 362962 w 1034477"/>
                    <a:gd name="connsiteY45" fmla="*/ 857252 h 937303"/>
                    <a:gd name="connsiteX46" fmla="*/ 365345 w 1034477"/>
                    <a:gd name="connsiteY46" fmla="*/ 809623 h 937303"/>
                    <a:gd name="connsiteX47" fmla="*/ 322481 w 1034477"/>
                    <a:gd name="connsiteY47" fmla="*/ 845345 h 937303"/>
                    <a:gd name="connsiteX48" fmla="*/ 315338 w 1034477"/>
                    <a:gd name="connsiteY48" fmla="*/ 778670 h 937303"/>
                    <a:gd name="connsiteX49" fmla="*/ 184370 w 1034477"/>
                    <a:gd name="connsiteY49" fmla="*/ 883442 h 937303"/>
                    <a:gd name="connsiteX50" fmla="*/ 139127 w 1034477"/>
                    <a:gd name="connsiteY50" fmla="*/ 902492 h 937303"/>
                    <a:gd name="connsiteX51" fmla="*/ 162939 w 1034477"/>
                    <a:gd name="connsiteY51" fmla="*/ 859630 h 937303"/>
                    <a:gd name="connsiteX52" fmla="*/ 286764 w 1034477"/>
                    <a:gd name="connsiteY52" fmla="*/ 757236 h 937303"/>
                    <a:gd name="connsiteX53" fmla="*/ 217708 w 1034477"/>
                    <a:gd name="connsiteY53" fmla="*/ 733424 h 937303"/>
                    <a:gd name="connsiteX54" fmla="*/ 251044 w 1034477"/>
                    <a:gd name="connsiteY54" fmla="*/ 697707 h 937303"/>
                    <a:gd name="connsiteX55" fmla="*/ 224853 w 1034477"/>
                    <a:gd name="connsiteY55" fmla="*/ 652460 h 937303"/>
                    <a:gd name="connsiteX56" fmla="*/ 124837 w 1034477"/>
                    <a:gd name="connsiteY56" fmla="*/ 678657 h 937303"/>
                    <a:gd name="connsiteX57" fmla="*/ 217707 w 1034477"/>
                    <a:gd name="connsiteY57" fmla="*/ 623889 h 937303"/>
                    <a:gd name="connsiteX58" fmla="*/ 198659 w 1034477"/>
                    <a:gd name="connsiteY58" fmla="*/ 576261 h 937303"/>
                    <a:gd name="connsiteX59" fmla="*/ 36730 w 1034477"/>
                    <a:gd name="connsiteY59" fmla="*/ 590552 h 937303"/>
                    <a:gd name="connsiteX60" fmla="*/ 198660 w 1034477"/>
                    <a:gd name="connsiteY60" fmla="*/ 561973 h 937303"/>
                    <a:gd name="connsiteX61" fmla="*/ 103407 w 1034477"/>
                    <a:gd name="connsiteY61" fmla="*/ 531020 h 937303"/>
                    <a:gd name="connsiteX62" fmla="*/ 167703 w 1034477"/>
                    <a:gd name="connsiteY62" fmla="*/ 492917 h 937303"/>
                    <a:gd name="connsiteX63" fmla="*/ 81978 w 1034477"/>
                    <a:gd name="connsiteY63" fmla="*/ 466724 h 937303"/>
                    <a:gd name="connsiteX64" fmla="*/ 201041 w 1034477"/>
                    <a:gd name="connsiteY64" fmla="*/ 471486 h 937303"/>
                    <a:gd name="connsiteX65" fmla="*/ 153416 w 1034477"/>
                    <a:gd name="connsiteY65" fmla="*/ 390523 h 937303"/>
                    <a:gd name="connsiteX66" fmla="*/ 74834 w 1034477"/>
                    <a:gd name="connsiteY66" fmla="*/ 338136 h 937303"/>
                    <a:gd name="connsiteX67" fmla="*/ 3394 w 1034477"/>
                    <a:gd name="connsiteY67" fmla="*/ 304800 h 937303"/>
                    <a:gd name="connsiteX68" fmla="*/ 22447 w 1034477"/>
                    <a:gd name="connsiteY68" fmla="*/ 264317 h 937303"/>
                    <a:gd name="connsiteX69" fmla="*/ 117698 w 1034477"/>
                    <a:gd name="connsiteY69" fmla="*/ 335755 h 937303"/>
                    <a:gd name="connsiteX70" fmla="*/ 229612 w 1034477"/>
                    <a:gd name="connsiteY70" fmla="*/ 376239 h 937303"/>
                    <a:gd name="connsiteX71" fmla="*/ 251047 w 1034477"/>
                    <a:gd name="connsiteY71" fmla="*/ 333373 h 937303"/>
                    <a:gd name="connsiteX72" fmla="*/ 205800 w 1034477"/>
                    <a:gd name="connsiteY72" fmla="*/ 292895 h 937303"/>
                    <a:gd name="connsiteX73" fmla="*/ 258188 w 1034477"/>
                    <a:gd name="connsiteY73" fmla="*/ 300039 h 937303"/>
                    <a:gd name="connsiteX74" fmla="*/ 298668 w 1034477"/>
                    <a:gd name="connsiteY74" fmla="*/ 250031 h 937303"/>
                    <a:gd name="connsiteX75" fmla="*/ 284381 w 1034477"/>
                    <a:gd name="connsiteY75" fmla="*/ 180977 h 937303"/>
                    <a:gd name="connsiteX76" fmla="*/ 334387 w 1034477"/>
                    <a:gd name="connsiteY76" fmla="*/ 204789 h 937303"/>
                    <a:gd name="connsiteX77" fmla="*/ 293907 w 1034477"/>
                    <a:gd name="connsiteY77" fmla="*/ 1 h 937303"/>
                    <a:gd name="connsiteX0" fmla="*/ 334387 w 1034477"/>
                    <a:gd name="connsiteY0" fmla="*/ 119379 h 851893"/>
                    <a:gd name="connsiteX1" fmla="*/ 377250 w 1034477"/>
                    <a:gd name="connsiteY1" fmla="*/ 26510 h 851893"/>
                    <a:gd name="connsiteX2" fmla="*/ 408207 w 1034477"/>
                    <a:gd name="connsiteY2" fmla="*/ 69373 h 851893"/>
                    <a:gd name="connsiteX3" fmla="*/ 410587 w 1034477"/>
                    <a:gd name="connsiteY3" fmla="*/ 317 h 851893"/>
                    <a:gd name="connsiteX4" fmla="*/ 460597 w 1034477"/>
                    <a:gd name="connsiteY4" fmla="*/ 43176 h 851893"/>
                    <a:gd name="connsiteX5" fmla="*/ 482025 w 1034477"/>
                    <a:gd name="connsiteY5" fmla="*/ 28891 h 851893"/>
                    <a:gd name="connsiteX6" fmla="*/ 558225 w 1034477"/>
                    <a:gd name="connsiteY6" fmla="*/ 16985 h 851893"/>
                    <a:gd name="connsiteX7" fmla="*/ 624901 w 1034477"/>
                    <a:gd name="connsiteY7" fmla="*/ 38416 h 851893"/>
                    <a:gd name="connsiteX8" fmla="*/ 655856 w 1034477"/>
                    <a:gd name="connsiteY8" fmla="*/ 57466 h 851893"/>
                    <a:gd name="connsiteX9" fmla="*/ 705862 w 1034477"/>
                    <a:gd name="connsiteY9" fmla="*/ 16984 h 851893"/>
                    <a:gd name="connsiteX10" fmla="*/ 696337 w 1034477"/>
                    <a:gd name="connsiteY10" fmla="*/ 78899 h 851893"/>
                    <a:gd name="connsiteX11" fmla="*/ 748726 w 1034477"/>
                    <a:gd name="connsiteY11" fmla="*/ 102710 h 851893"/>
                    <a:gd name="connsiteX12" fmla="*/ 817781 w 1034477"/>
                    <a:gd name="connsiteY12" fmla="*/ 36035 h 851893"/>
                    <a:gd name="connsiteX13" fmla="*/ 784444 w 1034477"/>
                    <a:gd name="connsiteY13" fmla="*/ 116999 h 851893"/>
                    <a:gd name="connsiteX14" fmla="*/ 824926 w 1034477"/>
                    <a:gd name="connsiteY14" fmla="*/ 109855 h 851893"/>
                    <a:gd name="connsiteX15" fmla="*/ 824925 w 1034477"/>
                    <a:gd name="connsiteY15" fmla="*/ 155099 h 851893"/>
                    <a:gd name="connsiteX16" fmla="*/ 865405 w 1034477"/>
                    <a:gd name="connsiteY16" fmla="*/ 157480 h 851893"/>
                    <a:gd name="connsiteX17" fmla="*/ 915413 w 1034477"/>
                    <a:gd name="connsiteY17" fmla="*/ 193198 h 851893"/>
                    <a:gd name="connsiteX18" fmla="*/ 915412 w 1034477"/>
                    <a:gd name="connsiteY18" fmla="*/ 243204 h 851893"/>
                    <a:gd name="connsiteX19" fmla="*/ 924938 w 1034477"/>
                    <a:gd name="connsiteY19" fmla="*/ 328929 h 851893"/>
                    <a:gd name="connsiteX20" fmla="*/ 979707 w 1034477"/>
                    <a:gd name="connsiteY20" fmla="*/ 338454 h 851893"/>
                    <a:gd name="connsiteX21" fmla="*/ 941606 w 1034477"/>
                    <a:gd name="connsiteY21" fmla="*/ 378935 h 851893"/>
                    <a:gd name="connsiteX22" fmla="*/ 989231 w 1034477"/>
                    <a:gd name="connsiteY22" fmla="*/ 421797 h 851893"/>
                    <a:gd name="connsiteX23" fmla="*/ 963038 w 1034477"/>
                    <a:gd name="connsiteY23" fmla="*/ 452754 h 851893"/>
                    <a:gd name="connsiteX24" fmla="*/ 970181 w 1034477"/>
                    <a:gd name="connsiteY24" fmla="*/ 493235 h 851893"/>
                    <a:gd name="connsiteX25" fmla="*/ 915411 w 1034477"/>
                    <a:gd name="connsiteY25" fmla="*/ 528954 h 851893"/>
                    <a:gd name="connsiteX26" fmla="*/ 1034477 w 1034477"/>
                    <a:gd name="connsiteY26" fmla="*/ 574199 h 851893"/>
                    <a:gd name="connsiteX27" fmla="*/ 915414 w 1034477"/>
                    <a:gd name="connsiteY27" fmla="*/ 564674 h 851893"/>
                    <a:gd name="connsiteX28" fmla="*/ 913031 w 1034477"/>
                    <a:gd name="connsiteY28" fmla="*/ 638491 h 851893"/>
                    <a:gd name="connsiteX29" fmla="*/ 882075 w 1034477"/>
                    <a:gd name="connsiteY29" fmla="*/ 652779 h 851893"/>
                    <a:gd name="connsiteX30" fmla="*/ 848736 w 1034477"/>
                    <a:gd name="connsiteY30" fmla="*/ 695642 h 851893"/>
                    <a:gd name="connsiteX31" fmla="*/ 801113 w 1034477"/>
                    <a:gd name="connsiteY31" fmla="*/ 724216 h 851893"/>
                    <a:gd name="connsiteX32" fmla="*/ 874932 w 1034477"/>
                    <a:gd name="connsiteY32" fmla="*/ 817084 h 851893"/>
                    <a:gd name="connsiteX33" fmla="*/ 808256 w 1034477"/>
                    <a:gd name="connsiteY33" fmla="*/ 764698 h 851893"/>
                    <a:gd name="connsiteX34" fmla="*/ 758250 w 1034477"/>
                    <a:gd name="connsiteY34" fmla="*/ 759934 h 851893"/>
                    <a:gd name="connsiteX35" fmla="*/ 720151 w 1034477"/>
                    <a:gd name="connsiteY35" fmla="*/ 767077 h 851893"/>
                    <a:gd name="connsiteX36" fmla="*/ 698720 w 1034477"/>
                    <a:gd name="connsiteY36" fmla="*/ 788507 h 851893"/>
                    <a:gd name="connsiteX37" fmla="*/ 710627 w 1034477"/>
                    <a:gd name="connsiteY37" fmla="*/ 845660 h 851893"/>
                    <a:gd name="connsiteX38" fmla="*/ 641569 w 1034477"/>
                    <a:gd name="connsiteY38" fmla="*/ 795652 h 851893"/>
                    <a:gd name="connsiteX39" fmla="*/ 582039 w 1034477"/>
                    <a:gd name="connsiteY39" fmla="*/ 836132 h 851893"/>
                    <a:gd name="connsiteX40" fmla="*/ 541558 w 1034477"/>
                    <a:gd name="connsiteY40" fmla="*/ 798032 h 851893"/>
                    <a:gd name="connsiteX41" fmla="*/ 512981 w 1034477"/>
                    <a:gd name="connsiteY41" fmla="*/ 850423 h 851893"/>
                    <a:gd name="connsiteX42" fmla="*/ 467739 w 1034477"/>
                    <a:gd name="connsiteY42" fmla="*/ 778981 h 851893"/>
                    <a:gd name="connsiteX43" fmla="*/ 439163 w 1034477"/>
                    <a:gd name="connsiteY43" fmla="*/ 807560 h 851893"/>
                    <a:gd name="connsiteX44" fmla="*/ 415352 w 1034477"/>
                    <a:gd name="connsiteY44" fmla="*/ 755170 h 851893"/>
                    <a:gd name="connsiteX45" fmla="*/ 362962 w 1034477"/>
                    <a:gd name="connsiteY45" fmla="*/ 771842 h 851893"/>
                    <a:gd name="connsiteX46" fmla="*/ 365345 w 1034477"/>
                    <a:gd name="connsiteY46" fmla="*/ 724213 h 851893"/>
                    <a:gd name="connsiteX47" fmla="*/ 322481 w 1034477"/>
                    <a:gd name="connsiteY47" fmla="*/ 759935 h 851893"/>
                    <a:gd name="connsiteX48" fmla="*/ 315338 w 1034477"/>
                    <a:gd name="connsiteY48" fmla="*/ 693260 h 851893"/>
                    <a:gd name="connsiteX49" fmla="*/ 184370 w 1034477"/>
                    <a:gd name="connsiteY49" fmla="*/ 798032 h 851893"/>
                    <a:gd name="connsiteX50" fmla="*/ 139127 w 1034477"/>
                    <a:gd name="connsiteY50" fmla="*/ 817082 h 851893"/>
                    <a:gd name="connsiteX51" fmla="*/ 162939 w 1034477"/>
                    <a:gd name="connsiteY51" fmla="*/ 774220 h 851893"/>
                    <a:gd name="connsiteX52" fmla="*/ 286764 w 1034477"/>
                    <a:gd name="connsiteY52" fmla="*/ 671826 h 851893"/>
                    <a:gd name="connsiteX53" fmla="*/ 217708 w 1034477"/>
                    <a:gd name="connsiteY53" fmla="*/ 648014 h 851893"/>
                    <a:gd name="connsiteX54" fmla="*/ 251044 w 1034477"/>
                    <a:gd name="connsiteY54" fmla="*/ 612297 h 851893"/>
                    <a:gd name="connsiteX55" fmla="*/ 224853 w 1034477"/>
                    <a:gd name="connsiteY55" fmla="*/ 567050 h 851893"/>
                    <a:gd name="connsiteX56" fmla="*/ 124837 w 1034477"/>
                    <a:gd name="connsiteY56" fmla="*/ 593247 h 851893"/>
                    <a:gd name="connsiteX57" fmla="*/ 217707 w 1034477"/>
                    <a:gd name="connsiteY57" fmla="*/ 538479 h 851893"/>
                    <a:gd name="connsiteX58" fmla="*/ 198659 w 1034477"/>
                    <a:gd name="connsiteY58" fmla="*/ 490851 h 851893"/>
                    <a:gd name="connsiteX59" fmla="*/ 36730 w 1034477"/>
                    <a:gd name="connsiteY59" fmla="*/ 505142 h 851893"/>
                    <a:gd name="connsiteX60" fmla="*/ 198660 w 1034477"/>
                    <a:gd name="connsiteY60" fmla="*/ 476563 h 851893"/>
                    <a:gd name="connsiteX61" fmla="*/ 103407 w 1034477"/>
                    <a:gd name="connsiteY61" fmla="*/ 445610 h 851893"/>
                    <a:gd name="connsiteX62" fmla="*/ 167703 w 1034477"/>
                    <a:gd name="connsiteY62" fmla="*/ 407507 h 851893"/>
                    <a:gd name="connsiteX63" fmla="*/ 81978 w 1034477"/>
                    <a:gd name="connsiteY63" fmla="*/ 381314 h 851893"/>
                    <a:gd name="connsiteX64" fmla="*/ 201041 w 1034477"/>
                    <a:gd name="connsiteY64" fmla="*/ 386076 h 851893"/>
                    <a:gd name="connsiteX65" fmla="*/ 153416 w 1034477"/>
                    <a:gd name="connsiteY65" fmla="*/ 305113 h 851893"/>
                    <a:gd name="connsiteX66" fmla="*/ 74834 w 1034477"/>
                    <a:gd name="connsiteY66" fmla="*/ 252726 h 851893"/>
                    <a:gd name="connsiteX67" fmla="*/ 3394 w 1034477"/>
                    <a:gd name="connsiteY67" fmla="*/ 219390 h 851893"/>
                    <a:gd name="connsiteX68" fmla="*/ 22447 w 1034477"/>
                    <a:gd name="connsiteY68" fmla="*/ 178907 h 851893"/>
                    <a:gd name="connsiteX69" fmla="*/ 117698 w 1034477"/>
                    <a:gd name="connsiteY69" fmla="*/ 250345 h 851893"/>
                    <a:gd name="connsiteX70" fmla="*/ 229612 w 1034477"/>
                    <a:gd name="connsiteY70" fmla="*/ 290829 h 851893"/>
                    <a:gd name="connsiteX71" fmla="*/ 251047 w 1034477"/>
                    <a:gd name="connsiteY71" fmla="*/ 247963 h 851893"/>
                    <a:gd name="connsiteX72" fmla="*/ 205800 w 1034477"/>
                    <a:gd name="connsiteY72" fmla="*/ 207485 h 851893"/>
                    <a:gd name="connsiteX73" fmla="*/ 258188 w 1034477"/>
                    <a:gd name="connsiteY73" fmla="*/ 214629 h 851893"/>
                    <a:gd name="connsiteX74" fmla="*/ 298668 w 1034477"/>
                    <a:gd name="connsiteY74" fmla="*/ 164621 h 851893"/>
                    <a:gd name="connsiteX75" fmla="*/ 284381 w 1034477"/>
                    <a:gd name="connsiteY75" fmla="*/ 95567 h 851893"/>
                    <a:gd name="connsiteX76" fmla="*/ 334387 w 1034477"/>
                    <a:gd name="connsiteY76" fmla="*/ 119379 h 851893"/>
                    <a:gd name="connsiteX0" fmla="*/ 334387 w 1034477"/>
                    <a:gd name="connsiteY0" fmla="*/ 119377 h 851891"/>
                    <a:gd name="connsiteX1" fmla="*/ 377250 w 1034477"/>
                    <a:gd name="connsiteY1" fmla="*/ 26508 h 851891"/>
                    <a:gd name="connsiteX2" fmla="*/ 408207 w 1034477"/>
                    <a:gd name="connsiteY2" fmla="*/ 69371 h 851891"/>
                    <a:gd name="connsiteX3" fmla="*/ 410587 w 1034477"/>
                    <a:gd name="connsiteY3" fmla="*/ 315 h 851891"/>
                    <a:gd name="connsiteX4" fmla="*/ 460597 w 1034477"/>
                    <a:gd name="connsiteY4" fmla="*/ 43174 h 851891"/>
                    <a:gd name="connsiteX5" fmla="*/ 482025 w 1034477"/>
                    <a:gd name="connsiteY5" fmla="*/ 28889 h 851891"/>
                    <a:gd name="connsiteX6" fmla="*/ 558225 w 1034477"/>
                    <a:gd name="connsiteY6" fmla="*/ 16983 h 851891"/>
                    <a:gd name="connsiteX7" fmla="*/ 624901 w 1034477"/>
                    <a:gd name="connsiteY7" fmla="*/ 38414 h 851891"/>
                    <a:gd name="connsiteX8" fmla="*/ 655856 w 1034477"/>
                    <a:gd name="connsiteY8" fmla="*/ 57464 h 851891"/>
                    <a:gd name="connsiteX9" fmla="*/ 705862 w 1034477"/>
                    <a:gd name="connsiteY9" fmla="*/ 16982 h 851891"/>
                    <a:gd name="connsiteX10" fmla="*/ 696337 w 1034477"/>
                    <a:gd name="connsiteY10" fmla="*/ 78897 h 851891"/>
                    <a:gd name="connsiteX11" fmla="*/ 748726 w 1034477"/>
                    <a:gd name="connsiteY11" fmla="*/ 102708 h 851891"/>
                    <a:gd name="connsiteX12" fmla="*/ 817781 w 1034477"/>
                    <a:gd name="connsiteY12" fmla="*/ 36033 h 851891"/>
                    <a:gd name="connsiteX13" fmla="*/ 784444 w 1034477"/>
                    <a:gd name="connsiteY13" fmla="*/ 116997 h 851891"/>
                    <a:gd name="connsiteX14" fmla="*/ 824926 w 1034477"/>
                    <a:gd name="connsiteY14" fmla="*/ 109853 h 851891"/>
                    <a:gd name="connsiteX15" fmla="*/ 824925 w 1034477"/>
                    <a:gd name="connsiteY15" fmla="*/ 155097 h 851891"/>
                    <a:gd name="connsiteX16" fmla="*/ 865405 w 1034477"/>
                    <a:gd name="connsiteY16" fmla="*/ 157478 h 851891"/>
                    <a:gd name="connsiteX17" fmla="*/ 915413 w 1034477"/>
                    <a:gd name="connsiteY17" fmla="*/ 193196 h 851891"/>
                    <a:gd name="connsiteX18" fmla="*/ 915412 w 1034477"/>
                    <a:gd name="connsiteY18" fmla="*/ 243202 h 851891"/>
                    <a:gd name="connsiteX19" fmla="*/ 924938 w 1034477"/>
                    <a:gd name="connsiteY19" fmla="*/ 328927 h 851891"/>
                    <a:gd name="connsiteX20" fmla="*/ 979707 w 1034477"/>
                    <a:gd name="connsiteY20" fmla="*/ 338452 h 851891"/>
                    <a:gd name="connsiteX21" fmla="*/ 941606 w 1034477"/>
                    <a:gd name="connsiteY21" fmla="*/ 378933 h 851891"/>
                    <a:gd name="connsiteX22" fmla="*/ 989231 w 1034477"/>
                    <a:gd name="connsiteY22" fmla="*/ 421795 h 851891"/>
                    <a:gd name="connsiteX23" fmla="*/ 963038 w 1034477"/>
                    <a:gd name="connsiteY23" fmla="*/ 452752 h 851891"/>
                    <a:gd name="connsiteX24" fmla="*/ 970181 w 1034477"/>
                    <a:gd name="connsiteY24" fmla="*/ 493233 h 851891"/>
                    <a:gd name="connsiteX25" fmla="*/ 915411 w 1034477"/>
                    <a:gd name="connsiteY25" fmla="*/ 528952 h 851891"/>
                    <a:gd name="connsiteX26" fmla="*/ 1034477 w 1034477"/>
                    <a:gd name="connsiteY26" fmla="*/ 574197 h 851891"/>
                    <a:gd name="connsiteX27" fmla="*/ 915414 w 1034477"/>
                    <a:gd name="connsiteY27" fmla="*/ 564672 h 851891"/>
                    <a:gd name="connsiteX28" fmla="*/ 913031 w 1034477"/>
                    <a:gd name="connsiteY28" fmla="*/ 638489 h 851891"/>
                    <a:gd name="connsiteX29" fmla="*/ 882075 w 1034477"/>
                    <a:gd name="connsiteY29" fmla="*/ 652777 h 851891"/>
                    <a:gd name="connsiteX30" fmla="*/ 848736 w 1034477"/>
                    <a:gd name="connsiteY30" fmla="*/ 695640 h 851891"/>
                    <a:gd name="connsiteX31" fmla="*/ 801113 w 1034477"/>
                    <a:gd name="connsiteY31" fmla="*/ 724214 h 851891"/>
                    <a:gd name="connsiteX32" fmla="*/ 874932 w 1034477"/>
                    <a:gd name="connsiteY32" fmla="*/ 817082 h 851891"/>
                    <a:gd name="connsiteX33" fmla="*/ 808256 w 1034477"/>
                    <a:gd name="connsiteY33" fmla="*/ 764696 h 851891"/>
                    <a:gd name="connsiteX34" fmla="*/ 758250 w 1034477"/>
                    <a:gd name="connsiteY34" fmla="*/ 759932 h 851891"/>
                    <a:gd name="connsiteX35" fmla="*/ 720151 w 1034477"/>
                    <a:gd name="connsiteY35" fmla="*/ 767075 h 851891"/>
                    <a:gd name="connsiteX36" fmla="*/ 698720 w 1034477"/>
                    <a:gd name="connsiteY36" fmla="*/ 788505 h 851891"/>
                    <a:gd name="connsiteX37" fmla="*/ 710627 w 1034477"/>
                    <a:gd name="connsiteY37" fmla="*/ 845658 h 851891"/>
                    <a:gd name="connsiteX38" fmla="*/ 641569 w 1034477"/>
                    <a:gd name="connsiteY38" fmla="*/ 795650 h 851891"/>
                    <a:gd name="connsiteX39" fmla="*/ 582039 w 1034477"/>
                    <a:gd name="connsiteY39" fmla="*/ 836130 h 851891"/>
                    <a:gd name="connsiteX40" fmla="*/ 541558 w 1034477"/>
                    <a:gd name="connsiteY40" fmla="*/ 798030 h 851891"/>
                    <a:gd name="connsiteX41" fmla="*/ 512981 w 1034477"/>
                    <a:gd name="connsiteY41" fmla="*/ 850421 h 851891"/>
                    <a:gd name="connsiteX42" fmla="*/ 467739 w 1034477"/>
                    <a:gd name="connsiteY42" fmla="*/ 778979 h 851891"/>
                    <a:gd name="connsiteX43" fmla="*/ 439163 w 1034477"/>
                    <a:gd name="connsiteY43" fmla="*/ 807558 h 851891"/>
                    <a:gd name="connsiteX44" fmla="*/ 415352 w 1034477"/>
                    <a:gd name="connsiteY44" fmla="*/ 755168 h 851891"/>
                    <a:gd name="connsiteX45" fmla="*/ 362962 w 1034477"/>
                    <a:gd name="connsiteY45" fmla="*/ 771840 h 851891"/>
                    <a:gd name="connsiteX46" fmla="*/ 365345 w 1034477"/>
                    <a:gd name="connsiteY46" fmla="*/ 724211 h 851891"/>
                    <a:gd name="connsiteX47" fmla="*/ 322481 w 1034477"/>
                    <a:gd name="connsiteY47" fmla="*/ 759933 h 851891"/>
                    <a:gd name="connsiteX48" fmla="*/ 315338 w 1034477"/>
                    <a:gd name="connsiteY48" fmla="*/ 693258 h 851891"/>
                    <a:gd name="connsiteX49" fmla="*/ 184370 w 1034477"/>
                    <a:gd name="connsiteY49" fmla="*/ 798030 h 851891"/>
                    <a:gd name="connsiteX50" fmla="*/ 139127 w 1034477"/>
                    <a:gd name="connsiteY50" fmla="*/ 817080 h 851891"/>
                    <a:gd name="connsiteX51" fmla="*/ 162939 w 1034477"/>
                    <a:gd name="connsiteY51" fmla="*/ 774218 h 851891"/>
                    <a:gd name="connsiteX52" fmla="*/ 286764 w 1034477"/>
                    <a:gd name="connsiteY52" fmla="*/ 671824 h 851891"/>
                    <a:gd name="connsiteX53" fmla="*/ 217708 w 1034477"/>
                    <a:gd name="connsiteY53" fmla="*/ 648012 h 851891"/>
                    <a:gd name="connsiteX54" fmla="*/ 251044 w 1034477"/>
                    <a:gd name="connsiteY54" fmla="*/ 612295 h 851891"/>
                    <a:gd name="connsiteX55" fmla="*/ 224853 w 1034477"/>
                    <a:gd name="connsiteY55" fmla="*/ 567048 h 851891"/>
                    <a:gd name="connsiteX56" fmla="*/ 124837 w 1034477"/>
                    <a:gd name="connsiteY56" fmla="*/ 593245 h 851891"/>
                    <a:gd name="connsiteX57" fmla="*/ 217707 w 1034477"/>
                    <a:gd name="connsiteY57" fmla="*/ 538477 h 851891"/>
                    <a:gd name="connsiteX58" fmla="*/ 198659 w 1034477"/>
                    <a:gd name="connsiteY58" fmla="*/ 490849 h 851891"/>
                    <a:gd name="connsiteX59" fmla="*/ 36730 w 1034477"/>
                    <a:gd name="connsiteY59" fmla="*/ 505140 h 851891"/>
                    <a:gd name="connsiteX60" fmla="*/ 198660 w 1034477"/>
                    <a:gd name="connsiteY60" fmla="*/ 476561 h 851891"/>
                    <a:gd name="connsiteX61" fmla="*/ 103407 w 1034477"/>
                    <a:gd name="connsiteY61" fmla="*/ 445608 h 851891"/>
                    <a:gd name="connsiteX62" fmla="*/ 167703 w 1034477"/>
                    <a:gd name="connsiteY62" fmla="*/ 407505 h 851891"/>
                    <a:gd name="connsiteX63" fmla="*/ 81978 w 1034477"/>
                    <a:gd name="connsiteY63" fmla="*/ 381312 h 851891"/>
                    <a:gd name="connsiteX64" fmla="*/ 201041 w 1034477"/>
                    <a:gd name="connsiteY64" fmla="*/ 386074 h 851891"/>
                    <a:gd name="connsiteX65" fmla="*/ 153416 w 1034477"/>
                    <a:gd name="connsiteY65" fmla="*/ 305111 h 851891"/>
                    <a:gd name="connsiteX66" fmla="*/ 74834 w 1034477"/>
                    <a:gd name="connsiteY66" fmla="*/ 252724 h 851891"/>
                    <a:gd name="connsiteX67" fmla="*/ 3394 w 1034477"/>
                    <a:gd name="connsiteY67" fmla="*/ 219388 h 851891"/>
                    <a:gd name="connsiteX68" fmla="*/ 22447 w 1034477"/>
                    <a:gd name="connsiteY68" fmla="*/ 178905 h 851891"/>
                    <a:gd name="connsiteX69" fmla="*/ 117698 w 1034477"/>
                    <a:gd name="connsiteY69" fmla="*/ 250343 h 851891"/>
                    <a:gd name="connsiteX70" fmla="*/ 229612 w 1034477"/>
                    <a:gd name="connsiteY70" fmla="*/ 290827 h 851891"/>
                    <a:gd name="connsiteX71" fmla="*/ 251047 w 1034477"/>
                    <a:gd name="connsiteY71" fmla="*/ 247961 h 851891"/>
                    <a:gd name="connsiteX72" fmla="*/ 205800 w 1034477"/>
                    <a:gd name="connsiteY72" fmla="*/ 207483 h 851891"/>
                    <a:gd name="connsiteX73" fmla="*/ 258188 w 1034477"/>
                    <a:gd name="connsiteY73" fmla="*/ 214627 h 851891"/>
                    <a:gd name="connsiteX74" fmla="*/ 298668 w 1034477"/>
                    <a:gd name="connsiteY74" fmla="*/ 164619 h 851891"/>
                    <a:gd name="connsiteX75" fmla="*/ 284381 w 1034477"/>
                    <a:gd name="connsiteY75" fmla="*/ 95565 h 851891"/>
                    <a:gd name="connsiteX76" fmla="*/ 334387 w 1034477"/>
                    <a:gd name="connsiteY76" fmla="*/ 119377 h 851891"/>
                    <a:gd name="connsiteX0" fmla="*/ 334387 w 1034477"/>
                    <a:gd name="connsiteY0" fmla="*/ 119377 h 851891"/>
                    <a:gd name="connsiteX1" fmla="*/ 377250 w 1034477"/>
                    <a:gd name="connsiteY1" fmla="*/ 26508 h 851891"/>
                    <a:gd name="connsiteX2" fmla="*/ 408207 w 1034477"/>
                    <a:gd name="connsiteY2" fmla="*/ 69371 h 851891"/>
                    <a:gd name="connsiteX3" fmla="*/ 410587 w 1034477"/>
                    <a:gd name="connsiteY3" fmla="*/ 315 h 851891"/>
                    <a:gd name="connsiteX4" fmla="*/ 460597 w 1034477"/>
                    <a:gd name="connsiteY4" fmla="*/ 43174 h 851891"/>
                    <a:gd name="connsiteX5" fmla="*/ 482025 w 1034477"/>
                    <a:gd name="connsiteY5" fmla="*/ 28889 h 851891"/>
                    <a:gd name="connsiteX6" fmla="*/ 558225 w 1034477"/>
                    <a:gd name="connsiteY6" fmla="*/ 16983 h 851891"/>
                    <a:gd name="connsiteX7" fmla="*/ 624901 w 1034477"/>
                    <a:gd name="connsiteY7" fmla="*/ 38414 h 851891"/>
                    <a:gd name="connsiteX8" fmla="*/ 655856 w 1034477"/>
                    <a:gd name="connsiteY8" fmla="*/ 57464 h 851891"/>
                    <a:gd name="connsiteX9" fmla="*/ 705862 w 1034477"/>
                    <a:gd name="connsiteY9" fmla="*/ 16982 h 851891"/>
                    <a:gd name="connsiteX10" fmla="*/ 696337 w 1034477"/>
                    <a:gd name="connsiteY10" fmla="*/ 78897 h 851891"/>
                    <a:gd name="connsiteX11" fmla="*/ 748726 w 1034477"/>
                    <a:gd name="connsiteY11" fmla="*/ 102708 h 851891"/>
                    <a:gd name="connsiteX12" fmla="*/ 817781 w 1034477"/>
                    <a:gd name="connsiteY12" fmla="*/ 36033 h 851891"/>
                    <a:gd name="connsiteX13" fmla="*/ 784444 w 1034477"/>
                    <a:gd name="connsiteY13" fmla="*/ 116997 h 851891"/>
                    <a:gd name="connsiteX14" fmla="*/ 824926 w 1034477"/>
                    <a:gd name="connsiteY14" fmla="*/ 109853 h 851891"/>
                    <a:gd name="connsiteX15" fmla="*/ 824925 w 1034477"/>
                    <a:gd name="connsiteY15" fmla="*/ 155097 h 851891"/>
                    <a:gd name="connsiteX16" fmla="*/ 865405 w 1034477"/>
                    <a:gd name="connsiteY16" fmla="*/ 157478 h 851891"/>
                    <a:gd name="connsiteX17" fmla="*/ 915413 w 1034477"/>
                    <a:gd name="connsiteY17" fmla="*/ 193196 h 851891"/>
                    <a:gd name="connsiteX18" fmla="*/ 915412 w 1034477"/>
                    <a:gd name="connsiteY18" fmla="*/ 243202 h 851891"/>
                    <a:gd name="connsiteX19" fmla="*/ 924938 w 1034477"/>
                    <a:gd name="connsiteY19" fmla="*/ 328927 h 851891"/>
                    <a:gd name="connsiteX20" fmla="*/ 979707 w 1034477"/>
                    <a:gd name="connsiteY20" fmla="*/ 338452 h 851891"/>
                    <a:gd name="connsiteX21" fmla="*/ 941606 w 1034477"/>
                    <a:gd name="connsiteY21" fmla="*/ 378933 h 851891"/>
                    <a:gd name="connsiteX22" fmla="*/ 989231 w 1034477"/>
                    <a:gd name="connsiteY22" fmla="*/ 421795 h 851891"/>
                    <a:gd name="connsiteX23" fmla="*/ 963038 w 1034477"/>
                    <a:gd name="connsiteY23" fmla="*/ 452752 h 851891"/>
                    <a:gd name="connsiteX24" fmla="*/ 970181 w 1034477"/>
                    <a:gd name="connsiteY24" fmla="*/ 493233 h 851891"/>
                    <a:gd name="connsiteX25" fmla="*/ 915411 w 1034477"/>
                    <a:gd name="connsiteY25" fmla="*/ 528952 h 851891"/>
                    <a:gd name="connsiteX26" fmla="*/ 1034477 w 1034477"/>
                    <a:gd name="connsiteY26" fmla="*/ 574197 h 851891"/>
                    <a:gd name="connsiteX27" fmla="*/ 915414 w 1034477"/>
                    <a:gd name="connsiteY27" fmla="*/ 564672 h 851891"/>
                    <a:gd name="connsiteX28" fmla="*/ 913031 w 1034477"/>
                    <a:gd name="connsiteY28" fmla="*/ 638489 h 851891"/>
                    <a:gd name="connsiteX29" fmla="*/ 882075 w 1034477"/>
                    <a:gd name="connsiteY29" fmla="*/ 652777 h 851891"/>
                    <a:gd name="connsiteX30" fmla="*/ 848736 w 1034477"/>
                    <a:gd name="connsiteY30" fmla="*/ 695640 h 851891"/>
                    <a:gd name="connsiteX31" fmla="*/ 801113 w 1034477"/>
                    <a:gd name="connsiteY31" fmla="*/ 724214 h 851891"/>
                    <a:gd name="connsiteX32" fmla="*/ 914434 w 1034477"/>
                    <a:gd name="connsiteY32" fmla="*/ 821372 h 851891"/>
                    <a:gd name="connsiteX33" fmla="*/ 808256 w 1034477"/>
                    <a:gd name="connsiteY33" fmla="*/ 764696 h 851891"/>
                    <a:gd name="connsiteX34" fmla="*/ 758250 w 1034477"/>
                    <a:gd name="connsiteY34" fmla="*/ 759932 h 851891"/>
                    <a:gd name="connsiteX35" fmla="*/ 720151 w 1034477"/>
                    <a:gd name="connsiteY35" fmla="*/ 767075 h 851891"/>
                    <a:gd name="connsiteX36" fmla="*/ 698720 w 1034477"/>
                    <a:gd name="connsiteY36" fmla="*/ 788505 h 851891"/>
                    <a:gd name="connsiteX37" fmla="*/ 710627 w 1034477"/>
                    <a:gd name="connsiteY37" fmla="*/ 845658 h 851891"/>
                    <a:gd name="connsiteX38" fmla="*/ 641569 w 1034477"/>
                    <a:gd name="connsiteY38" fmla="*/ 795650 h 851891"/>
                    <a:gd name="connsiteX39" fmla="*/ 582039 w 1034477"/>
                    <a:gd name="connsiteY39" fmla="*/ 836130 h 851891"/>
                    <a:gd name="connsiteX40" fmla="*/ 541558 w 1034477"/>
                    <a:gd name="connsiteY40" fmla="*/ 798030 h 851891"/>
                    <a:gd name="connsiteX41" fmla="*/ 512981 w 1034477"/>
                    <a:gd name="connsiteY41" fmla="*/ 850421 h 851891"/>
                    <a:gd name="connsiteX42" fmla="*/ 467739 w 1034477"/>
                    <a:gd name="connsiteY42" fmla="*/ 778979 h 851891"/>
                    <a:gd name="connsiteX43" fmla="*/ 439163 w 1034477"/>
                    <a:gd name="connsiteY43" fmla="*/ 807558 h 851891"/>
                    <a:gd name="connsiteX44" fmla="*/ 415352 w 1034477"/>
                    <a:gd name="connsiteY44" fmla="*/ 755168 h 851891"/>
                    <a:gd name="connsiteX45" fmla="*/ 362962 w 1034477"/>
                    <a:gd name="connsiteY45" fmla="*/ 771840 h 851891"/>
                    <a:gd name="connsiteX46" fmla="*/ 365345 w 1034477"/>
                    <a:gd name="connsiteY46" fmla="*/ 724211 h 851891"/>
                    <a:gd name="connsiteX47" fmla="*/ 322481 w 1034477"/>
                    <a:gd name="connsiteY47" fmla="*/ 759933 h 851891"/>
                    <a:gd name="connsiteX48" fmla="*/ 315338 w 1034477"/>
                    <a:gd name="connsiteY48" fmla="*/ 693258 h 851891"/>
                    <a:gd name="connsiteX49" fmla="*/ 184370 w 1034477"/>
                    <a:gd name="connsiteY49" fmla="*/ 798030 h 851891"/>
                    <a:gd name="connsiteX50" fmla="*/ 139127 w 1034477"/>
                    <a:gd name="connsiteY50" fmla="*/ 817080 h 851891"/>
                    <a:gd name="connsiteX51" fmla="*/ 162939 w 1034477"/>
                    <a:gd name="connsiteY51" fmla="*/ 774218 h 851891"/>
                    <a:gd name="connsiteX52" fmla="*/ 286764 w 1034477"/>
                    <a:gd name="connsiteY52" fmla="*/ 671824 h 851891"/>
                    <a:gd name="connsiteX53" fmla="*/ 217708 w 1034477"/>
                    <a:gd name="connsiteY53" fmla="*/ 648012 h 851891"/>
                    <a:gd name="connsiteX54" fmla="*/ 251044 w 1034477"/>
                    <a:gd name="connsiteY54" fmla="*/ 612295 h 851891"/>
                    <a:gd name="connsiteX55" fmla="*/ 224853 w 1034477"/>
                    <a:gd name="connsiteY55" fmla="*/ 567048 h 851891"/>
                    <a:gd name="connsiteX56" fmla="*/ 124837 w 1034477"/>
                    <a:gd name="connsiteY56" fmla="*/ 593245 h 851891"/>
                    <a:gd name="connsiteX57" fmla="*/ 217707 w 1034477"/>
                    <a:gd name="connsiteY57" fmla="*/ 538477 h 851891"/>
                    <a:gd name="connsiteX58" fmla="*/ 198659 w 1034477"/>
                    <a:gd name="connsiteY58" fmla="*/ 490849 h 851891"/>
                    <a:gd name="connsiteX59" fmla="*/ 36730 w 1034477"/>
                    <a:gd name="connsiteY59" fmla="*/ 505140 h 851891"/>
                    <a:gd name="connsiteX60" fmla="*/ 198660 w 1034477"/>
                    <a:gd name="connsiteY60" fmla="*/ 476561 h 851891"/>
                    <a:gd name="connsiteX61" fmla="*/ 103407 w 1034477"/>
                    <a:gd name="connsiteY61" fmla="*/ 445608 h 851891"/>
                    <a:gd name="connsiteX62" fmla="*/ 167703 w 1034477"/>
                    <a:gd name="connsiteY62" fmla="*/ 407505 h 851891"/>
                    <a:gd name="connsiteX63" fmla="*/ 81978 w 1034477"/>
                    <a:gd name="connsiteY63" fmla="*/ 381312 h 851891"/>
                    <a:gd name="connsiteX64" fmla="*/ 201041 w 1034477"/>
                    <a:gd name="connsiteY64" fmla="*/ 386074 h 851891"/>
                    <a:gd name="connsiteX65" fmla="*/ 153416 w 1034477"/>
                    <a:gd name="connsiteY65" fmla="*/ 305111 h 851891"/>
                    <a:gd name="connsiteX66" fmla="*/ 74834 w 1034477"/>
                    <a:gd name="connsiteY66" fmla="*/ 252724 h 851891"/>
                    <a:gd name="connsiteX67" fmla="*/ 3394 w 1034477"/>
                    <a:gd name="connsiteY67" fmla="*/ 219388 h 851891"/>
                    <a:gd name="connsiteX68" fmla="*/ 22447 w 1034477"/>
                    <a:gd name="connsiteY68" fmla="*/ 178905 h 851891"/>
                    <a:gd name="connsiteX69" fmla="*/ 117698 w 1034477"/>
                    <a:gd name="connsiteY69" fmla="*/ 250343 h 851891"/>
                    <a:gd name="connsiteX70" fmla="*/ 229612 w 1034477"/>
                    <a:gd name="connsiteY70" fmla="*/ 290827 h 851891"/>
                    <a:gd name="connsiteX71" fmla="*/ 251047 w 1034477"/>
                    <a:gd name="connsiteY71" fmla="*/ 247961 h 851891"/>
                    <a:gd name="connsiteX72" fmla="*/ 205800 w 1034477"/>
                    <a:gd name="connsiteY72" fmla="*/ 207483 h 851891"/>
                    <a:gd name="connsiteX73" fmla="*/ 258188 w 1034477"/>
                    <a:gd name="connsiteY73" fmla="*/ 214627 h 851891"/>
                    <a:gd name="connsiteX74" fmla="*/ 298668 w 1034477"/>
                    <a:gd name="connsiteY74" fmla="*/ 164619 h 851891"/>
                    <a:gd name="connsiteX75" fmla="*/ 284381 w 1034477"/>
                    <a:gd name="connsiteY75" fmla="*/ 95565 h 851891"/>
                    <a:gd name="connsiteX76" fmla="*/ 334387 w 1034477"/>
                    <a:gd name="connsiteY76" fmla="*/ 119377 h 851891"/>
                    <a:gd name="connsiteX0" fmla="*/ 334387 w 1034477"/>
                    <a:gd name="connsiteY0" fmla="*/ 119377 h 851891"/>
                    <a:gd name="connsiteX1" fmla="*/ 377250 w 1034477"/>
                    <a:gd name="connsiteY1" fmla="*/ 26508 h 851891"/>
                    <a:gd name="connsiteX2" fmla="*/ 408207 w 1034477"/>
                    <a:gd name="connsiteY2" fmla="*/ 69371 h 851891"/>
                    <a:gd name="connsiteX3" fmla="*/ 410587 w 1034477"/>
                    <a:gd name="connsiteY3" fmla="*/ 315 h 851891"/>
                    <a:gd name="connsiteX4" fmla="*/ 460597 w 1034477"/>
                    <a:gd name="connsiteY4" fmla="*/ 43174 h 851891"/>
                    <a:gd name="connsiteX5" fmla="*/ 482025 w 1034477"/>
                    <a:gd name="connsiteY5" fmla="*/ 28889 h 851891"/>
                    <a:gd name="connsiteX6" fmla="*/ 558225 w 1034477"/>
                    <a:gd name="connsiteY6" fmla="*/ 16983 h 851891"/>
                    <a:gd name="connsiteX7" fmla="*/ 624901 w 1034477"/>
                    <a:gd name="connsiteY7" fmla="*/ 38414 h 851891"/>
                    <a:gd name="connsiteX8" fmla="*/ 655856 w 1034477"/>
                    <a:gd name="connsiteY8" fmla="*/ 57464 h 851891"/>
                    <a:gd name="connsiteX9" fmla="*/ 705862 w 1034477"/>
                    <a:gd name="connsiteY9" fmla="*/ 16982 h 851891"/>
                    <a:gd name="connsiteX10" fmla="*/ 696337 w 1034477"/>
                    <a:gd name="connsiteY10" fmla="*/ 78897 h 851891"/>
                    <a:gd name="connsiteX11" fmla="*/ 748726 w 1034477"/>
                    <a:gd name="connsiteY11" fmla="*/ 102708 h 851891"/>
                    <a:gd name="connsiteX12" fmla="*/ 817781 w 1034477"/>
                    <a:gd name="connsiteY12" fmla="*/ 36033 h 851891"/>
                    <a:gd name="connsiteX13" fmla="*/ 784444 w 1034477"/>
                    <a:gd name="connsiteY13" fmla="*/ 116997 h 851891"/>
                    <a:gd name="connsiteX14" fmla="*/ 824926 w 1034477"/>
                    <a:gd name="connsiteY14" fmla="*/ 109853 h 851891"/>
                    <a:gd name="connsiteX15" fmla="*/ 824925 w 1034477"/>
                    <a:gd name="connsiteY15" fmla="*/ 155097 h 851891"/>
                    <a:gd name="connsiteX16" fmla="*/ 865405 w 1034477"/>
                    <a:gd name="connsiteY16" fmla="*/ 157478 h 851891"/>
                    <a:gd name="connsiteX17" fmla="*/ 915413 w 1034477"/>
                    <a:gd name="connsiteY17" fmla="*/ 193196 h 851891"/>
                    <a:gd name="connsiteX18" fmla="*/ 915412 w 1034477"/>
                    <a:gd name="connsiteY18" fmla="*/ 243202 h 851891"/>
                    <a:gd name="connsiteX19" fmla="*/ 924938 w 1034477"/>
                    <a:gd name="connsiteY19" fmla="*/ 328927 h 851891"/>
                    <a:gd name="connsiteX20" fmla="*/ 979707 w 1034477"/>
                    <a:gd name="connsiteY20" fmla="*/ 338452 h 851891"/>
                    <a:gd name="connsiteX21" fmla="*/ 941606 w 1034477"/>
                    <a:gd name="connsiteY21" fmla="*/ 378933 h 851891"/>
                    <a:gd name="connsiteX22" fmla="*/ 989231 w 1034477"/>
                    <a:gd name="connsiteY22" fmla="*/ 421795 h 851891"/>
                    <a:gd name="connsiteX23" fmla="*/ 963038 w 1034477"/>
                    <a:gd name="connsiteY23" fmla="*/ 452752 h 851891"/>
                    <a:gd name="connsiteX24" fmla="*/ 970181 w 1034477"/>
                    <a:gd name="connsiteY24" fmla="*/ 493233 h 851891"/>
                    <a:gd name="connsiteX25" fmla="*/ 915411 w 1034477"/>
                    <a:gd name="connsiteY25" fmla="*/ 528952 h 851891"/>
                    <a:gd name="connsiteX26" fmla="*/ 1034477 w 1034477"/>
                    <a:gd name="connsiteY26" fmla="*/ 574197 h 851891"/>
                    <a:gd name="connsiteX27" fmla="*/ 915414 w 1034477"/>
                    <a:gd name="connsiteY27" fmla="*/ 564672 h 851891"/>
                    <a:gd name="connsiteX28" fmla="*/ 913031 w 1034477"/>
                    <a:gd name="connsiteY28" fmla="*/ 638489 h 851891"/>
                    <a:gd name="connsiteX29" fmla="*/ 882075 w 1034477"/>
                    <a:gd name="connsiteY29" fmla="*/ 652777 h 851891"/>
                    <a:gd name="connsiteX30" fmla="*/ 848736 w 1034477"/>
                    <a:gd name="connsiteY30" fmla="*/ 695640 h 851891"/>
                    <a:gd name="connsiteX31" fmla="*/ 801113 w 1034477"/>
                    <a:gd name="connsiteY31" fmla="*/ 724214 h 851891"/>
                    <a:gd name="connsiteX32" fmla="*/ 914434 w 1034477"/>
                    <a:gd name="connsiteY32" fmla="*/ 821372 h 851891"/>
                    <a:gd name="connsiteX33" fmla="*/ 808256 w 1034477"/>
                    <a:gd name="connsiteY33" fmla="*/ 764696 h 851891"/>
                    <a:gd name="connsiteX34" fmla="*/ 758250 w 1034477"/>
                    <a:gd name="connsiteY34" fmla="*/ 759932 h 851891"/>
                    <a:gd name="connsiteX35" fmla="*/ 720151 w 1034477"/>
                    <a:gd name="connsiteY35" fmla="*/ 767075 h 851891"/>
                    <a:gd name="connsiteX36" fmla="*/ 698720 w 1034477"/>
                    <a:gd name="connsiteY36" fmla="*/ 788505 h 851891"/>
                    <a:gd name="connsiteX37" fmla="*/ 710627 w 1034477"/>
                    <a:gd name="connsiteY37" fmla="*/ 845658 h 851891"/>
                    <a:gd name="connsiteX38" fmla="*/ 641569 w 1034477"/>
                    <a:gd name="connsiteY38" fmla="*/ 795650 h 851891"/>
                    <a:gd name="connsiteX39" fmla="*/ 582039 w 1034477"/>
                    <a:gd name="connsiteY39" fmla="*/ 836130 h 851891"/>
                    <a:gd name="connsiteX40" fmla="*/ 541558 w 1034477"/>
                    <a:gd name="connsiteY40" fmla="*/ 798030 h 851891"/>
                    <a:gd name="connsiteX41" fmla="*/ 512981 w 1034477"/>
                    <a:gd name="connsiteY41" fmla="*/ 850421 h 851891"/>
                    <a:gd name="connsiteX42" fmla="*/ 467739 w 1034477"/>
                    <a:gd name="connsiteY42" fmla="*/ 778979 h 851891"/>
                    <a:gd name="connsiteX43" fmla="*/ 439163 w 1034477"/>
                    <a:gd name="connsiteY43" fmla="*/ 807558 h 851891"/>
                    <a:gd name="connsiteX44" fmla="*/ 415352 w 1034477"/>
                    <a:gd name="connsiteY44" fmla="*/ 755168 h 851891"/>
                    <a:gd name="connsiteX45" fmla="*/ 362962 w 1034477"/>
                    <a:gd name="connsiteY45" fmla="*/ 771840 h 851891"/>
                    <a:gd name="connsiteX46" fmla="*/ 365345 w 1034477"/>
                    <a:gd name="connsiteY46" fmla="*/ 724211 h 851891"/>
                    <a:gd name="connsiteX47" fmla="*/ 322481 w 1034477"/>
                    <a:gd name="connsiteY47" fmla="*/ 759933 h 851891"/>
                    <a:gd name="connsiteX48" fmla="*/ 315338 w 1034477"/>
                    <a:gd name="connsiteY48" fmla="*/ 693258 h 851891"/>
                    <a:gd name="connsiteX49" fmla="*/ 184370 w 1034477"/>
                    <a:gd name="connsiteY49" fmla="*/ 798030 h 851891"/>
                    <a:gd name="connsiteX50" fmla="*/ 139127 w 1034477"/>
                    <a:gd name="connsiteY50" fmla="*/ 817080 h 851891"/>
                    <a:gd name="connsiteX51" fmla="*/ 162939 w 1034477"/>
                    <a:gd name="connsiteY51" fmla="*/ 774218 h 851891"/>
                    <a:gd name="connsiteX52" fmla="*/ 286764 w 1034477"/>
                    <a:gd name="connsiteY52" fmla="*/ 671824 h 851891"/>
                    <a:gd name="connsiteX53" fmla="*/ 217708 w 1034477"/>
                    <a:gd name="connsiteY53" fmla="*/ 648012 h 851891"/>
                    <a:gd name="connsiteX54" fmla="*/ 251044 w 1034477"/>
                    <a:gd name="connsiteY54" fmla="*/ 612295 h 851891"/>
                    <a:gd name="connsiteX55" fmla="*/ 224853 w 1034477"/>
                    <a:gd name="connsiteY55" fmla="*/ 567048 h 851891"/>
                    <a:gd name="connsiteX56" fmla="*/ 124837 w 1034477"/>
                    <a:gd name="connsiteY56" fmla="*/ 593245 h 851891"/>
                    <a:gd name="connsiteX57" fmla="*/ 217707 w 1034477"/>
                    <a:gd name="connsiteY57" fmla="*/ 538477 h 851891"/>
                    <a:gd name="connsiteX58" fmla="*/ 198659 w 1034477"/>
                    <a:gd name="connsiteY58" fmla="*/ 490849 h 851891"/>
                    <a:gd name="connsiteX59" fmla="*/ 36730 w 1034477"/>
                    <a:gd name="connsiteY59" fmla="*/ 505140 h 851891"/>
                    <a:gd name="connsiteX60" fmla="*/ 198660 w 1034477"/>
                    <a:gd name="connsiteY60" fmla="*/ 476561 h 851891"/>
                    <a:gd name="connsiteX61" fmla="*/ 103407 w 1034477"/>
                    <a:gd name="connsiteY61" fmla="*/ 445608 h 851891"/>
                    <a:gd name="connsiteX62" fmla="*/ 167703 w 1034477"/>
                    <a:gd name="connsiteY62" fmla="*/ 407505 h 851891"/>
                    <a:gd name="connsiteX63" fmla="*/ 81978 w 1034477"/>
                    <a:gd name="connsiteY63" fmla="*/ 381312 h 851891"/>
                    <a:gd name="connsiteX64" fmla="*/ 201041 w 1034477"/>
                    <a:gd name="connsiteY64" fmla="*/ 386074 h 851891"/>
                    <a:gd name="connsiteX65" fmla="*/ 153416 w 1034477"/>
                    <a:gd name="connsiteY65" fmla="*/ 305111 h 851891"/>
                    <a:gd name="connsiteX66" fmla="*/ 74834 w 1034477"/>
                    <a:gd name="connsiteY66" fmla="*/ 252724 h 851891"/>
                    <a:gd name="connsiteX67" fmla="*/ 3394 w 1034477"/>
                    <a:gd name="connsiteY67" fmla="*/ 219388 h 851891"/>
                    <a:gd name="connsiteX68" fmla="*/ 22447 w 1034477"/>
                    <a:gd name="connsiteY68" fmla="*/ 178905 h 851891"/>
                    <a:gd name="connsiteX69" fmla="*/ 117698 w 1034477"/>
                    <a:gd name="connsiteY69" fmla="*/ 250343 h 851891"/>
                    <a:gd name="connsiteX70" fmla="*/ 229612 w 1034477"/>
                    <a:gd name="connsiteY70" fmla="*/ 290827 h 851891"/>
                    <a:gd name="connsiteX71" fmla="*/ 251047 w 1034477"/>
                    <a:gd name="connsiteY71" fmla="*/ 247961 h 851891"/>
                    <a:gd name="connsiteX72" fmla="*/ 205800 w 1034477"/>
                    <a:gd name="connsiteY72" fmla="*/ 207483 h 851891"/>
                    <a:gd name="connsiteX73" fmla="*/ 258188 w 1034477"/>
                    <a:gd name="connsiteY73" fmla="*/ 214627 h 851891"/>
                    <a:gd name="connsiteX74" fmla="*/ 298668 w 1034477"/>
                    <a:gd name="connsiteY74" fmla="*/ 164619 h 851891"/>
                    <a:gd name="connsiteX75" fmla="*/ 284381 w 1034477"/>
                    <a:gd name="connsiteY75" fmla="*/ 95565 h 851891"/>
                    <a:gd name="connsiteX76" fmla="*/ 334387 w 1034477"/>
                    <a:gd name="connsiteY76" fmla="*/ 119377 h 851891"/>
                    <a:gd name="connsiteX0" fmla="*/ 334387 w 1034477"/>
                    <a:gd name="connsiteY0" fmla="*/ 119377 h 861068"/>
                    <a:gd name="connsiteX1" fmla="*/ 377250 w 1034477"/>
                    <a:gd name="connsiteY1" fmla="*/ 26508 h 861068"/>
                    <a:gd name="connsiteX2" fmla="*/ 408207 w 1034477"/>
                    <a:gd name="connsiteY2" fmla="*/ 69371 h 861068"/>
                    <a:gd name="connsiteX3" fmla="*/ 410587 w 1034477"/>
                    <a:gd name="connsiteY3" fmla="*/ 315 h 861068"/>
                    <a:gd name="connsiteX4" fmla="*/ 460597 w 1034477"/>
                    <a:gd name="connsiteY4" fmla="*/ 43174 h 861068"/>
                    <a:gd name="connsiteX5" fmla="*/ 482025 w 1034477"/>
                    <a:gd name="connsiteY5" fmla="*/ 28889 h 861068"/>
                    <a:gd name="connsiteX6" fmla="*/ 558225 w 1034477"/>
                    <a:gd name="connsiteY6" fmla="*/ 16983 h 861068"/>
                    <a:gd name="connsiteX7" fmla="*/ 624901 w 1034477"/>
                    <a:gd name="connsiteY7" fmla="*/ 38414 h 861068"/>
                    <a:gd name="connsiteX8" fmla="*/ 655856 w 1034477"/>
                    <a:gd name="connsiteY8" fmla="*/ 57464 h 861068"/>
                    <a:gd name="connsiteX9" fmla="*/ 705862 w 1034477"/>
                    <a:gd name="connsiteY9" fmla="*/ 16982 h 861068"/>
                    <a:gd name="connsiteX10" fmla="*/ 696337 w 1034477"/>
                    <a:gd name="connsiteY10" fmla="*/ 78897 h 861068"/>
                    <a:gd name="connsiteX11" fmla="*/ 748726 w 1034477"/>
                    <a:gd name="connsiteY11" fmla="*/ 102708 h 861068"/>
                    <a:gd name="connsiteX12" fmla="*/ 817781 w 1034477"/>
                    <a:gd name="connsiteY12" fmla="*/ 36033 h 861068"/>
                    <a:gd name="connsiteX13" fmla="*/ 784444 w 1034477"/>
                    <a:gd name="connsiteY13" fmla="*/ 116997 h 861068"/>
                    <a:gd name="connsiteX14" fmla="*/ 824926 w 1034477"/>
                    <a:gd name="connsiteY14" fmla="*/ 109853 h 861068"/>
                    <a:gd name="connsiteX15" fmla="*/ 824925 w 1034477"/>
                    <a:gd name="connsiteY15" fmla="*/ 155097 h 861068"/>
                    <a:gd name="connsiteX16" fmla="*/ 865405 w 1034477"/>
                    <a:gd name="connsiteY16" fmla="*/ 157478 h 861068"/>
                    <a:gd name="connsiteX17" fmla="*/ 915413 w 1034477"/>
                    <a:gd name="connsiteY17" fmla="*/ 193196 h 861068"/>
                    <a:gd name="connsiteX18" fmla="*/ 915412 w 1034477"/>
                    <a:gd name="connsiteY18" fmla="*/ 243202 h 861068"/>
                    <a:gd name="connsiteX19" fmla="*/ 924938 w 1034477"/>
                    <a:gd name="connsiteY19" fmla="*/ 328927 h 861068"/>
                    <a:gd name="connsiteX20" fmla="*/ 979707 w 1034477"/>
                    <a:gd name="connsiteY20" fmla="*/ 338452 h 861068"/>
                    <a:gd name="connsiteX21" fmla="*/ 941606 w 1034477"/>
                    <a:gd name="connsiteY21" fmla="*/ 378933 h 861068"/>
                    <a:gd name="connsiteX22" fmla="*/ 989231 w 1034477"/>
                    <a:gd name="connsiteY22" fmla="*/ 421795 h 861068"/>
                    <a:gd name="connsiteX23" fmla="*/ 963038 w 1034477"/>
                    <a:gd name="connsiteY23" fmla="*/ 452752 h 861068"/>
                    <a:gd name="connsiteX24" fmla="*/ 970181 w 1034477"/>
                    <a:gd name="connsiteY24" fmla="*/ 493233 h 861068"/>
                    <a:gd name="connsiteX25" fmla="*/ 915411 w 1034477"/>
                    <a:gd name="connsiteY25" fmla="*/ 528952 h 861068"/>
                    <a:gd name="connsiteX26" fmla="*/ 1034477 w 1034477"/>
                    <a:gd name="connsiteY26" fmla="*/ 574197 h 861068"/>
                    <a:gd name="connsiteX27" fmla="*/ 915414 w 1034477"/>
                    <a:gd name="connsiteY27" fmla="*/ 564672 h 861068"/>
                    <a:gd name="connsiteX28" fmla="*/ 913031 w 1034477"/>
                    <a:gd name="connsiteY28" fmla="*/ 638489 h 861068"/>
                    <a:gd name="connsiteX29" fmla="*/ 882075 w 1034477"/>
                    <a:gd name="connsiteY29" fmla="*/ 652777 h 861068"/>
                    <a:gd name="connsiteX30" fmla="*/ 848736 w 1034477"/>
                    <a:gd name="connsiteY30" fmla="*/ 695640 h 861068"/>
                    <a:gd name="connsiteX31" fmla="*/ 801113 w 1034477"/>
                    <a:gd name="connsiteY31" fmla="*/ 724214 h 861068"/>
                    <a:gd name="connsiteX32" fmla="*/ 955033 w 1034477"/>
                    <a:gd name="connsiteY32" fmla="*/ 838535 h 861068"/>
                    <a:gd name="connsiteX33" fmla="*/ 808256 w 1034477"/>
                    <a:gd name="connsiteY33" fmla="*/ 764696 h 861068"/>
                    <a:gd name="connsiteX34" fmla="*/ 758250 w 1034477"/>
                    <a:gd name="connsiteY34" fmla="*/ 759932 h 861068"/>
                    <a:gd name="connsiteX35" fmla="*/ 720151 w 1034477"/>
                    <a:gd name="connsiteY35" fmla="*/ 767075 h 861068"/>
                    <a:gd name="connsiteX36" fmla="*/ 698720 w 1034477"/>
                    <a:gd name="connsiteY36" fmla="*/ 788505 h 861068"/>
                    <a:gd name="connsiteX37" fmla="*/ 710627 w 1034477"/>
                    <a:gd name="connsiteY37" fmla="*/ 845658 h 861068"/>
                    <a:gd name="connsiteX38" fmla="*/ 641569 w 1034477"/>
                    <a:gd name="connsiteY38" fmla="*/ 795650 h 861068"/>
                    <a:gd name="connsiteX39" fmla="*/ 582039 w 1034477"/>
                    <a:gd name="connsiteY39" fmla="*/ 836130 h 861068"/>
                    <a:gd name="connsiteX40" fmla="*/ 541558 w 1034477"/>
                    <a:gd name="connsiteY40" fmla="*/ 798030 h 861068"/>
                    <a:gd name="connsiteX41" fmla="*/ 512981 w 1034477"/>
                    <a:gd name="connsiteY41" fmla="*/ 850421 h 861068"/>
                    <a:gd name="connsiteX42" fmla="*/ 467739 w 1034477"/>
                    <a:gd name="connsiteY42" fmla="*/ 778979 h 861068"/>
                    <a:gd name="connsiteX43" fmla="*/ 439163 w 1034477"/>
                    <a:gd name="connsiteY43" fmla="*/ 807558 h 861068"/>
                    <a:gd name="connsiteX44" fmla="*/ 415352 w 1034477"/>
                    <a:gd name="connsiteY44" fmla="*/ 755168 h 861068"/>
                    <a:gd name="connsiteX45" fmla="*/ 362962 w 1034477"/>
                    <a:gd name="connsiteY45" fmla="*/ 771840 h 861068"/>
                    <a:gd name="connsiteX46" fmla="*/ 365345 w 1034477"/>
                    <a:gd name="connsiteY46" fmla="*/ 724211 h 861068"/>
                    <a:gd name="connsiteX47" fmla="*/ 322481 w 1034477"/>
                    <a:gd name="connsiteY47" fmla="*/ 759933 h 861068"/>
                    <a:gd name="connsiteX48" fmla="*/ 315338 w 1034477"/>
                    <a:gd name="connsiteY48" fmla="*/ 693258 h 861068"/>
                    <a:gd name="connsiteX49" fmla="*/ 184370 w 1034477"/>
                    <a:gd name="connsiteY49" fmla="*/ 798030 h 861068"/>
                    <a:gd name="connsiteX50" fmla="*/ 139127 w 1034477"/>
                    <a:gd name="connsiteY50" fmla="*/ 817080 h 861068"/>
                    <a:gd name="connsiteX51" fmla="*/ 162939 w 1034477"/>
                    <a:gd name="connsiteY51" fmla="*/ 774218 h 861068"/>
                    <a:gd name="connsiteX52" fmla="*/ 286764 w 1034477"/>
                    <a:gd name="connsiteY52" fmla="*/ 671824 h 861068"/>
                    <a:gd name="connsiteX53" fmla="*/ 217708 w 1034477"/>
                    <a:gd name="connsiteY53" fmla="*/ 648012 h 861068"/>
                    <a:gd name="connsiteX54" fmla="*/ 251044 w 1034477"/>
                    <a:gd name="connsiteY54" fmla="*/ 612295 h 861068"/>
                    <a:gd name="connsiteX55" fmla="*/ 224853 w 1034477"/>
                    <a:gd name="connsiteY55" fmla="*/ 567048 h 861068"/>
                    <a:gd name="connsiteX56" fmla="*/ 124837 w 1034477"/>
                    <a:gd name="connsiteY56" fmla="*/ 593245 h 861068"/>
                    <a:gd name="connsiteX57" fmla="*/ 217707 w 1034477"/>
                    <a:gd name="connsiteY57" fmla="*/ 538477 h 861068"/>
                    <a:gd name="connsiteX58" fmla="*/ 198659 w 1034477"/>
                    <a:gd name="connsiteY58" fmla="*/ 490849 h 861068"/>
                    <a:gd name="connsiteX59" fmla="*/ 36730 w 1034477"/>
                    <a:gd name="connsiteY59" fmla="*/ 505140 h 861068"/>
                    <a:gd name="connsiteX60" fmla="*/ 198660 w 1034477"/>
                    <a:gd name="connsiteY60" fmla="*/ 476561 h 861068"/>
                    <a:gd name="connsiteX61" fmla="*/ 103407 w 1034477"/>
                    <a:gd name="connsiteY61" fmla="*/ 445608 h 861068"/>
                    <a:gd name="connsiteX62" fmla="*/ 167703 w 1034477"/>
                    <a:gd name="connsiteY62" fmla="*/ 407505 h 861068"/>
                    <a:gd name="connsiteX63" fmla="*/ 81978 w 1034477"/>
                    <a:gd name="connsiteY63" fmla="*/ 381312 h 861068"/>
                    <a:gd name="connsiteX64" fmla="*/ 201041 w 1034477"/>
                    <a:gd name="connsiteY64" fmla="*/ 386074 h 861068"/>
                    <a:gd name="connsiteX65" fmla="*/ 153416 w 1034477"/>
                    <a:gd name="connsiteY65" fmla="*/ 305111 h 861068"/>
                    <a:gd name="connsiteX66" fmla="*/ 74834 w 1034477"/>
                    <a:gd name="connsiteY66" fmla="*/ 252724 h 861068"/>
                    <a:gd name="connsiteX67" fmla="*/ 3394 w 1034477"/>
                    <a:gd name="connsiteY67" fmla="*/ 219388 h 861068"/>
                    <a:gd name="connsiteX68" fmla="*/ 22447 w 1034477"/>
                    <a:gd name="connsiteY68" fmla="*/ 178905 h 861068"/>
                    <a:gd name="connsiteX69" fmla="*/ 117698 w 1034477"/>
                    <a:gd name="connsiteY69" fmla="*/ 250343 h 861068"/>
                    <a:gd name="connsiteX70" fmla="*/ 229612 w 1034477"/>
                    <a:gd name="connsiteY70" fmla="*/ 290827 h 861068"/>
                    <a:gd name="connsiteX71" fmla="*/ 251047 w 1034477"/>
                    <a:gd name="connsiteY71" fmla="*/ 247961 h 861068"/>
                    <a:gd name="connsiteX72" fmla="*/ 205800 w 1034477"/>
                    <a:gd name="connsiteY72" fmla="*/ 207483 h 861068"/>
                    <a:gd name="connsiteX73" fmla="*/ 258188 w 1034477"/>
                    <a:gd name="connsiteY73" fmla="*/ 214627 h 861068"/>
                    <a:gd name="connsiteX74" fmla="*/ 298668 w 1034477"/>
                    <a:gd name="connsiteY74" fmla="*/ 164619 h 861068"/>
                    <a:gd name="connsiteX75" fmla="*/ 284381 w 1034477"/>
                    <a:gd name="connsiteY75" fmla="*/ 95565 h 861068"/>
                    <a:gd name="connsiteX76" fmla="*/ 334387 w 1034477"/>
                    <a:gd name="connsiteY76" fmla="*/ 119377 h 861068"/>
                    <a:gd name="connsiteX0" fmla="*/ 334387 w 1034477"/>
                    <a:gd name="connsiteY0" fmla="*/ 119377 h 864576"/>
                    <a:gd name="connsiteX1" fmla="*/ 377250 w 1034477"/>
                    <a:gd name="connsiteY1" fmla="*/ 26508 h 864576"/>
                    <a:gd name="connsiteX2" fmla="*/ 408207 w 1034477"/>
                    <a:gd name="connsiteY2" fmla="*/ 69371 h 864576"/>
                    <a:gd name="connsiteX3" fmla="*/ 410587 w 1034477"/>
                    <a:gd name="connsiteY3" fmla="*/ 315 h 864576"/>
                    <a:gd name="connsiteX4" fmla="*/ 460597 w 1034477"/>
                    <a:gd name="connsiteY4" fmla="*/ 43174 h 864576"/>
                    <a:gd name="connsiteX5" fmla="*/ 482025 w 1034477"/>
                    <a:gd name="connsiteY5" fmla="*/ 28889 h 864576"/>
                    <a:gd name="connsiteX6" fmla="*/ 558225 w 1034477"/>
                    <a:gd name="connsiteY6" fmla="*/ 16983 h 864576"/>
                    <a:gd name="connsiteX7" fmla="*/ 624901 w 1034477"/>
                    <a:gd name="connsiteY7" fmla="*/ 38414 h 864576"/>
                    <a:gd name="connsiteX8" fmla="*/ 655856 w 1034477"/>
                    <a:gd name="connsiteY8" fmla="*/ 57464 h 864576"/>
                    <a:gd name="connsiteX9" fmla="*/ 705862 w 1034477"/>
                    <a:gd name="connsiteY9" fmla="*/ 16982 h 864576"/>
                    <a:gd name="connsiteX10" fmla="*/ 696337 w 1034477"/>
                    <a:gd name="connsiteY10" fmla="*/ 78897 h 864576"/>
                    <a:gd name="connsiteX11" fmla="*/ 748726 w 1034477"/>
                    <a:gd name="connsiteY11" fmla="*/ 102708 h 864576"/>
                    <a:gd name="connsiteX12" fmla="*/ 817781 w 1034477"/>
                    <a:gd name="connsiteY12" fmla="*/ 36033 h 864576"/>
                    <a:gd name="connsiteX13" fmla="*/ 784444 w 1034477"/>
                    <a:gd name="connsiteY13" fmla="*/ 116997 h 864576"/>
                    <a:gd name="connsiteX14" fmla="*/ 824926 w 1034477"/>
                    <a:gd name="connsiteY14" fmla="*/ 109853 h 864576"/>
                    <a:gd name="connsiteX15" fmla="*/ 824925 w 1034477"/>
                    <a:gd name="connsiteY15" fmla="*/ 155097 h 864576"/>
                    <a:gd name="connsiteX16" fmla="*/ 865405 w 1034477"/>
                    <a:gd name="connsiteY16" fmla="*/ 157478 h 864576"/>
                    <a:gd name="connsiteX17" fmla="*/ 915413 w 1034477"/>
                    <a:gd name="connsiteY17" fmla="*/ 193196 h 864576"/>
                    <a:gd name="connsiteX18" fmla="*/ 915412 w 1034477"/>
                    <a:gd name="connsiteY18" fmla="*/ 243202 h 864576"/>
                    <a:gd name="connsiteX19" fmla="*/ 924938 w 1034477"/>
                    <a:gd name="connsiteY19" fmla="*/ 328927 h 864576"/>
                    <a:gd name="connsiteX20" fmla="*/ 979707 w 1034477"/>
                    <a:gd name="connsiteY20" fmla="*/ 338452 h 864576"/>
                    <a:gd name="connsiteX21" fmla="*/ 941606 w 1034477"/>
                    <a:gd name="connsiteY21" fmla="*/ 378933 h 864576"/>
                    <a:gd name="connsiteX22" fmla="*/ 989231 w 1034477"/>
                    <a:gd name="connsiteY22" fmla="*/ 421795 h 864576"/>
                    <a:gd name="connsiteX23" fmla="*/ 963038 w 1034477"/>
                    <a:gd name="connsiteY23" fmla="*/ 452752 h 864576"/>
                    <a:gd name="connsiteX24" fmla="*/ 970181 w 1034477"/>
                    <a:gd name="connsiteY24" fmla="*/ 493233 h 864576"/>
                    <a:gd name="connsiteX25" fmla="*/ 915411 w 1034477"/>
                    <a:gd name="connsiteY25" fmla="*/ 528952 h 864576"/>
                    <a:gd name="connsiteX26" fmla="*/ 1034477 w 1034477"/>
                    <a:gd name="connsiteY26" fmla="*/ 574197 h 864576"/>
                    <a:gd name="connsiteX27" fmla="*/ 915414 w 1034477"/>
                    <a:gd name="connsiteY27" fmla="*/ 564672 h 864576"/>
                    <a:gd name="connsiteX28" fmla="*/ 913031 w 1034477"/>
                    <a:gd name="connsiteY28" fmla="*/ 638489 h 864576"/>
                    <a:gd name="connsiteX29" fmla="*/ 882075 w 1034477"/>
                    <a:gd name="connsiteY29" fmla="*/ 652777 h 864576"/>
                    <a:gd name="connsiteX30" fmla="*/ 848736 w 1034477"/>
                    <a:gd name="connsiteY30" fmla="*/ 695640 h 864576"/>
                    <a:gd name="connsiteX31" fmla="*/ 801113 w 1034477"/>
                    <a:gd name="connsiteY31" fmla="*/ 724214 h 864576"/>
                    <a:gd name="connsiteX32" fmla="*/ 955033 w 1034477"/>
                    <a:gd name="connsiteY32" fmla="*/ 838535 h 864576"/>
                    <a:gd name="connsiteX33" fmla="*/ 865315 w 1034477"/>
                    <a:gd name="connsiteY33" fmla="*/ 790441 h 864576"/>
                    <a:gd name="connsiteX34" fmla="*/ 758250 w 1034477"/>
                    <a:gd name="connsiteY34" fmla="*/ 759932 h 864576"/>
                    <a:gd name="connsiteX35" fmla="*/ 720151 w 1034477"/>
                    <a:gd name="connsiteY35" fmla="*/ 767075 h 864576"/>
                    <a:gd name="connsiteX36" fmla="*/ 698720 w 1034477"/>
                    <a:gd name="connsiteY36" fmla="*/ 788505 h 864576"/>
                    <a:gd name="connsiteX37" fmla="*/ 710627 w 1034477"/>
                    <a:gd name="connsiteY37" fmla="*/ 845658 h 864576"/>
                    <a:gd name="connsiteX38" fmla="*/ 641569 w 1034477"/>
                    <a:gd name="connsiteY38" fmla="*/ 795650 h 864576"/>
                    <a:gd name="connsiteX39" fmla="*/ 582039 w 1034477"/>
                    <a:gd name="connsiteY39" fmla="*/ 836130 h 864576"/>
                    <a:gd name="connsiteX40" fmla="*/ 541558 w 1034477"/>
                    <a:gd name="connsiteY40" fmla="*/ 798030 h 864576"/>
                    <a:gd name="connsiteX41" fmla="*/ 512981 w 1034477"/>
                    <a:gd name="connsiteY41" fmla="*/ 850421 h 864576"/>
                    <a:gd name="connsiteX42" fmla="*/ 467739 w 1034477"/>
                    <a:gd name="connsiteY42" fmla="*/ 778979 h 864576"/>
                    <a:gd name="connsiteX43" fmla="*/ 439163 w 1034477"/>
                    <a:gd name="connsiteY43" fmla="*/ 807558 h 864576"/>
                    <a:gd name="connsiteX44" fmla="*/ 415352 w 1034477"/>
                    <a:gd name="connsiteY44" fmla="*/ 755168 h 864576"/>
                    <a:gd name="connsiteX45" fmla="*/ 362962 w 1034477"/>
                    <a:gd name="connsiteY45" fmla="*/ 771840 h 864576"/>
                    <a:gd name="connsiteX46" fmla="*/ 365345 w 1034477"/>
                    <a:gd name="connsiteY46" fmla="*/ 724211 h 864576"/>
                    <a:gd name="connsiteX47" fmla="*/ 322481 w 1034477"/>
                    <a:gd name="connsiteY47" fmla="*/ 759933 h 864576"/>
                    <a:gd name="connsiteX48" fmla="*/ 315338 w 1034477"/>
                    <a:gd name="connsiteY48" fmla="*/ 693258 h 864576"/>
                    <a:gd name="connsiteX49" fmla="*/ 184370 w 1034477"/>
                    <a:gd name="connsiteY49" fmla="*/ 798030 h 864576"/>
                    <a:gd name="connsiteX50" fmla="*/ 139127 w 1034477"/>
                    <a:gd name="connsiteY50" fmla="*/ 817080 h 864576"/>
                    <a:gd name="connsiteX51" fmla="*/ 162939 w 1034477"/>
                    <a:gd name="connsiteY51" fmla="*/ 774218 h 864576"/>
                    <a:gd name="connsiteX52" fmla="*/ 286764 w 1034477"/>
                    <a:gd name="connsiteY52" fmla="*/ 671824 h 864576"/>
                    <a:gd name="connsiteX53" fmla="*/ 217708 w 1034477"/>
                    <a:gd name="connsiteY53" fmla="*/ 648012 h 864576"/>
                    <a:gd name="connsiteX54" fmla="*/ 251044 w 1034477"/>
                    <a:gd name="connsiteY54" fmla="*/ 612295 h 864576"/>
                    <a:gd name="connsiteX55" fmla="*/ 224853 w 1034477"/>
                    <a:gd name="connsiteY55" fmla="*/ 567048 h 864576"/>
                    <a:gd name="connsiteX56" fmla="*/ 124837 w 1034477"/>
                    <a:gd name="connsiteY56" fmla="*/ 593245 h 864576"/>
                    <a:gd name="connsiteX57" fmla="*/ 217707 w 1034477"/>
                    <a:gd name="connsiteY57" fmla="*/ 538477 h 864576"/>
                    <a:gd name="connsiteX58" fmla="*/ 198659 w 1034477"/>
                    <a:gd name="connsiteY58" fmla="*/ 490849 h 864576"/>
                    <a:gd name="connsiteX59" fmla="*/ 36730 w 1034477"/>
                    <a:gd name="connsiteY59" fmla="*/ 505140 h 864576"/>
                    <a:gd name="connsiteX60" fmla="*/ 198660 w 1034477"/>
                    <a:gd name="connsiteY60" fmla="*/ 476561 h 864576"/>
                    <a:gd name="connsiteX61" fmla="*/ 103407 w 1034477"/>
                    <a:gd name="connsiteY61" fmla="*/ 445608 h 864576"/>
                    <a:gd name="connsiteX62" fmla="*/ 167703 w 1034477"/>
                    <a:gd name="connsiteY62" fmla="*/ 407505 h 864576"/>
                    <a:gd name="connsiteX63" fmla="*/ 81978 w 1034477"/>
                    <a:gd name="connsiteY63" fmla="*/ 381312 h 864576"/>
                    <a:gd name="connsiteX64" fmla="*/ 201041 w 1034477"/>
                    <a:gd name="connsiteY64" fmla="*/ 386074 h 864576"/>
                    <a:gd name="connsiteX65" fmla="*/ 153416 w 1034477"/>
                    <a:gd name="connsiteY65" fmla="*/ 305111 h 864576"/>
                    <a:gd name="connsiteX66" fmla="*/ 74834 w 1034477"/>
                    <a:gd name="connsiteY66" fmla="*/ 252724 h 864576"/>
                    <a:gd name="connsiteX67" fmla="*/ 3394 w 1034477"/>
                    <a:gd name="connsiteY67" fmla="*/ 219388 h 864576"/>
                    <a:gd name="connsiteX68" fmla="*/ 22447 w 1034477"/>
                    <a:gd name="connsiteY68" fmla="*/ 178905 h 864576"/>
                    <a:gd name="connsiteX69" fmla="*/ 117698 w 1034477"/>
                    <a:gd name="connsiteY69" fmla="*/ 250343 h 864576"/>
                    <a:gd name="connsiteX70" fmla="*/ 229612 w 1034477"/>
                    <a:gd name="connsiteY70" fmla="*/ 290827 h 864576"/>
                    <a:gd name="connsiteX71" fmla="*/ 251047 w 1034477"/>
                    <a:gd name="connsiteY71" fmla="*/ 247961 h 864576"/>
                    <a:gd name="connsiteX72" fmla="*/ 205800 w 1034477"/>
                    <a:gd name="connsiteY72" fmla="*/ 207483 h 864576"/>
                    <a:gd name="connsiteX73" fmla="*/ 258188 w 1034477"/>
                    <a:gd name="connsiteY73" fmla="*/ 214627 h 864576"/>
                    <a:gd name="connsiteX74" fmla="*/ 298668 w 1034477"/>
                    <a:gd name="connsiteY74" fmla="*/ 164619 h 864576"/>
                    <a:gd name="connsiteX75" fmla="*/ 284381 w 1034477"/>
                    <a:gd name="connsiteY75" fmla="*/ 95565 h 864576"/>
                    <a:gd name="connsiteX76" fmla="*/ 334387 w 1034477"/>
                    <a:gd name="connsiteY76" fmla="*/ 119377 h 864576"/>
                    <a:gd name="connsiteX0" fmla="*/ 334387 w 1034477"/>
                    <a:gd name="connsiteY0" fmla="*/ 119377 h 865556"/>
                    <a:gd name="connsiteX1" fmla="*/ 377250 w 1034477"/>
                    <a:gd name="connsiteY1" fmla="*/ 26508 h 865556"/>
                    <a:gd name="connsiteX2" fmla="*/ 408207 w 1034477"/>
                    <a:gd name="connsiteY2" fmla="*/ 69371 h 865556"/>
                    <a:gd name="connsiteX3" fmla="*/ 410587 w 1034477"/>
                    <a:gd name="connsiteY3" fmla="*/ 315 h 865556"/>
                    <a:gd name="connsiteX4" fmla="*/ 460597 w 1034477"/>
                    <a:gd name="connsiteY4" fmla="*/ 43174 h 865556"/>
                    <a:gd name="connsiteX5" fmla="*/ 482025 w 1034477"/>
                    <a:gd name="connsiteY5" fmla="*/ 28889 h 865556"/>
                    <a:gd name="connsiteX6" fmla="*/ 558225 w 1034477"/>
                    <a:gd name="connsiteY6" fmla="*/ 16983 h 865556"/>
                    <a:gd name="connsiteX7" fmla="*/ 624901 w 1034477"/>
                    <a:gd name="connsiteY7" fmla="*/ 38414 h 865556"/>
                    <a:gd name="connsiteX8" fmla="*/ 655856 w 1034477"/>
                    <a:gd name="connsiteY8" fmla="*/ 57464 h 865556"/>
                    <a:gd name="connsiteX9" fmla="*/ 705862 w 1034477"/>
                    <a:gd name="connsiteY9" fmla="*/ 16982 h 865556"/>
                    <a:gd name="connsiteX10" fmla="*/ 696337 w 1034477"/>
                    <a:gd name="connsiteY10" fmla="*/ 78897 h 865556"/>
                    <a:gd name="connsiteX11" fmla="*/ 748726 w 1034477"/>
                    <a:gd name="connsiteY11" fmla="*/ 102708 h 865556"/>
                    <a:gd name="connsiteX12" fmla="*/ 817781 w 1034477"/>
                    <a:gd name="connsiteY12" fmla="*/ 36033 h 865556"/>
                    <a:gd name="connsiteX13" fmla="*/ 784444 w 1034477"/>
                    <a:gd name="connsiteY13" fmla="*/ 116997 h 865556"/>
                    <a:gd name="connsiteX14" fmla="*/ 824926 w 1034477"/>
                    <a:gd name="connsiteY14" fmla="*/ 109853 h 865556"/>
                    <a:gd name="connsiteX15" fmla="*/ 824925 w 1034477"/>
                    <a:gd name="connsiteY15" fmla="*/ 155097 h 865556"/>
                    <a:gd name="connsiteX16" fmla="*/ 865405 w 1034477"/>
                    <a:gd name="connsiteY16" fmla="*/ 157478 h 865556"/>
                    <a:gd name="connsiteX17" fmla="*/ 915413 w 1034477"/>
                    <a:gd name="connsiteY17" fmla="*/ 193196 h 865556"/>
                    <a:gd name="connsiteX18" fmla="*/ 915412 w 1034477"/>
                    <a:gd name="connsiteY18" fmla="*/ 243202 h 865556"/>
                    <a:gd name="connsiteX19" fmla="*/ 924938 w 1034477"/>
                    <a:gd name="connsiteY19" fmla="*/ 328927 h 865556"/>
                    <a:gd name="connsiteX20" fmla="*/ 979707 w 1034477"/>
                    <a:gd name="connsiteY20" fmla="*/ 338452 h 865556"/>
                    <a:gd name="connsiteX21" fmla="*/ 941606 w 1034477"/>
                    <a:gd name="connsiteY21" fmla="*/ 378933 h 865556"/>
                    <a:gd name="connsiteX22" fmla="*/ 989231 w 1034477"/>
                    <a:gd name="connsiteY22" fmla="*/ 421795 h 865556"/>
                    <a:gd name="connsiteX23" fmla="*/ 963038 w 1034477"/>
                    <a:gd name="connsiteY23" fmla="*/ 452752 h 865556"/>
                    <a:gd name="connsiteX24" fmla="*/ 970181 w 1034477"/>
                    <a:gd name="connsiteY24" fmla="*/ 493233 h 865556"/>
                    <a:gd name="connsiteX25" fmla="*/ 915411 w 1034477"/>
                    <a:gd name="connsiteY25" fmla="*/ 528952 h 865556"/>
                    <a:gd name="connsiteX26" fmla="*/ 1034477 w 1034477"/>
                    <a:gd name="connsiteY26" fmla="*/ 574197 h 865556"/>
                    <a:gd name="connsiteX27" fmla="*/ 915414 w 1034477"/>
                    <a:gd name="connsiteY27" fmla="*/ 564672 h 865556"/>
                    <a:gd name="connsiteX28" fmla="*/ 913031 w 1034477"/>
                    <a:gd name="connsiteY28" fmla="*/ 638489 h 865556"/>
                    <a:gd name="connsiteX29" fmla="*/ 882075 w 1034477"/>
                    <a:gd name="connsiteY29" fmla="*/ 652777 h 865556"/>
                    <a:gd name="connsiteX30" fmla="*/ 848736 w 1034477"/>
                    <a:gd name="connsiteY30" fmla="*/ 695640 h 865556"/>
                    <a:gd name="connsiteX31" fmla="*/ 801113 w 1034477"/>
                    <a:gd name="connsiteY31" fmla="*/ 724214 h 865556"/>
                    <a:gd name="connsiteX32" fmla="*/ 955033 w 1034477"/>
                    <a:gd name="connsiteY32" fmla="*/ 838535 h 865556"/>
                    <a:gd name="connsiteX33" fmla="*/ 865315 w 1034477"/>
                    <a:gd name="connsiteY33" fmla="*/ 790441 h 865556"/>
                    <a:gd name="connsiteX34" fmla="*/ 758250 w 1034477"/>
                    <a:gd name="connsiteY34" fmla="*/ 759932 h 865556"/>
                    <a:gd name="connsiteX35" fmla="*/ 720151 w 1034477"/>
                    <a:gd name="connsiteY35" fmla="*/ 767075 h 865556"/>
                    <a:gd name="connsiteX36" fmla="*/ 698720 w 1034477"/>
                    <a:gd name="connsiteY36" fmla="*/ 788505 h 865556"/>
                    <a:gd name="connsiteX37" fmla="*/ 710627 w 1034477"/>
                    <a:gd name="connsiteY37" fmla="*/ 845658 h 865556"/>
                    <a:gd name="connsiteX38" fmla="*/ 641569 w 1034477"/>
                    <a:gd name="connsiteY38" fmla="*/ 795650 h 865556"/>
                    <a:gd name="connsiteX39" fmla="*/ 582039 w 1034477"/>
                    <a:gd name="connsiteY39" fmla="*/ 836130 h 865556"/>
                    <a:gd name="connsiteX40" fmla="*/ 541558 w 1034477"/>
                    <a:gd name="connsiteY40" fmla="*/ 798030 h 865556"/>
                    <a:gd name="connsiteX41" fmla="*/ 512981 w 1034477"/>
                    <a:gd name="connsiteY41" fmla="*/ 850421 h 865556"/>
                    <a:gd name="connsiteX42" fmla="*/ 467739 w 1034477"/>
                    <a:gd name="connsiteY42" fmla="*/ 778979 h 865556"/>
                    <a:gd name="connsiteX43" fmla="*/ 439163 w 1034477"/>
                    <a:gd name="connsiteY43" fmla="*/ 807558 h 865556"/>
                    <a:gd name="connsiteX44" fmla="*/ 415352 w 1034477"/>
                    <a:gd name="connsiteY44" fmla="*/ 755168 h 865556"/>
                    <a:gd name="connsiteX45" fmla="*/ 362962 w 1034477"/>
                    <a:gd name="connsiteY45" fmla="*/ 771840 h 865556"/>
                    <a:gd name="connsiteX46" fmla="*/ 365345 w 1034477"/>
                    <a:gd name="connsiteY46" fmla="*/ 724211 h 865556"/>
                    <a:gd name="connsiteX47" fmla="*/ 322481 w 1034477"/>
                    <a:gd name="connsiteY47" fmla="*/ 759933 h 865556"/>
                    <a:gd name="connsiteX48" fmla="*/ 315338 w 1034477"/>
                    <a:gd name="connsiteY48" fmla="*/ 693258 h 865556"/>
                    <a:gd name="connsiteX49" fmla="*/ 184370 w 1034477"/>
                    <a:gd name="connsiteY49" fmla="*/ 798030 h 865556"/>
                    <a:gd name="connsiteX50" fmla="*/ 139127 w 1034477"/>
                    <a:gd name="connsiteY50" fmla="*/ 817080 h 865556"/>
                    <a:gd name="connsiteX51" fmla="*/ 162939 w 1034477"/>
                    <a:gd name="connsiteY51" fmla="*/ 774218 h 865556"/>
                    <a:gd name="connsiteX52" fmla="*/ 286764 w 1034477"/>
                    <a:gd name="connsiteY52" fmla="*/ 671824 h 865556"/>
                    <a:gd name="connsiteX53" fmla="*/ 217708 w 1034477"/>
                    <a:gd name="connsiteY53" fmla="*/ 648012 h 865556"/>
                    <a:gd name="connsiteX54" fmla="*/ 251044 w 1034477"/>
                    <a:gd name="connsiteY54" fmla="*/ 612295 h 865556"/>
                    <a:gd name="connsiteX55" fmla="*/ 224853 w 1034477"/>
                    <a:gd name="connsiteY55" fmla="*/ 567048 h 865556"/>
                    <a:gd name="connsiteX56" fmla="*/ 124837 w 1034477"/>
                    <a:gd name="connsiteY56" fmla="*/ 593245 h 865556"/>
                    <a:gd name="connsiteX57" fmla="*/ 217707 w 1034477"/>
                    <a:gd name="connsiteY57" fmla="*/ 538477 h 865556"/>
                    <a:gd name="connsiteX58" fmla="*/ 198659 w 1034477"/>
                    <a:gd name="connsiteY58" fmla="*/ 490849 h 865556"/>
                    <a:gd name="connsiteX59" fmla="*/ 36730 w 1034477"/>
                    <a:gd name="connsiteY59" fmla="*/ 505140 h 865556"/>
                    <a:gd name="connsiteX60" fmla="*/ 198660 w 1034477"/>
                    <a:gd name="connsiteY60" fmla="*/ 476561 h 865556"/>
                    <a:gd name="connsiteX61" fmla="*/ 103407 w 1034477"/>
                    <a:gd name="connsiteY61" fmla="*/ 445608 h 865556"/>
                    <a:gd name="connsiteX62" fmla="*/ 167703 w 1034477"/>
                    <a:gd name="connsiteY62" fmla="*/ 407505 h 865556"/>
                    <a:gd name="connsiteX63" fmla="*/ 81978 w 1034477"/>
                    <a:gd name="connsiteY63" fmla="*/ 381312 h 865556"/>
                    <a:gd name="connsiteX64" fmla="*/ 201041 w 1034477"/>
                    <a:gd name="connsiteY64" fmla="*/ 386074 h 865556"/>
                    <a:gd name="connsiteX65" fmla="*/ 153416 w 1034477"/>
                    <a:gd name="connsiteY65" fmla="*/ 305111 h 865556"/>
                    <a:gd name="connsiteX66" fmla="*/ 74834 w 1034477"/>
                    <a:gd name="connsiteY66" fmla="*/ 252724 h 865556"/>
                    <a:gd name="connsiteX67" fmla="*/ 3394 w 1034477"/>
                    <a:gd name="connsiteY67" fmla="*/ 219388 h 865556"/>
                    <a:gd name="connsiteX68" fmla="*/ 22447 w 1034477"/>
                    <a:gd name="connsiteY68" fmla="*/ 178905 h 865556"/>
                    <a:gd name="connsiteX69" fmla="*/ 117698 w 1034477"/>
                    <a:gd name="connsiteY69" fmla="*/ 250343 h 865556"/>
                    <a:gd name="connsiteX70" fmla="*/ 229612 w 1034477"/>
                    <a:gd name="connsiteY70" fmla="*/ 290827 h 865556"/>
                    <a:gd name="connsiteX71" fmla="*/ 251047 w 1034477"/>
                    <a:gd name="connsiteY71" fmla="*/ 247961 h 865556"/>
                    <a:gd name="connsiteX72" fmla="*/ 205800 w 1034477"/>
                    <a:gd name="connsiteY72" fmla="*/ 207483 h 865556"/>
                    <a:gd name="connsiteX73" fmla="*/ 258188 w 1034477"/>
                    <a:gd name="connsiteY73" fmla="*/ 214627 h 865556"/>
                    <a:gd name="connsiteX74" fmla="*/ 298668 w 1034477"/>
                    <a:gd name="connsiteY74" fmla="*/ 164619 h 865556"/>
                    <a:gd name="connsiteX75" fmla="*/ 284381 w 1034477"/>
                    <a:gd name="connsiteY75" fmla="*/ 95565 h 865556"/>
                    <a:gd name="connsiteX76" fmla="*/ 334387 w 1034477"/>
                    <a:gd name="connsiteY76" fmla="*/ 119377 h 865556"/>
                    <a:gd name="connsiteX0" fmla="*/ 334387 w 1034477"/>
                    <a:gd name="connsiteY0" fmla="*/ 119377 h 851890"/>
                    <a:gd name="connsiteX1" fmla="*/ 377250 w 1034477"/>
                    <a:gd name="connsiteY1" fmla="*/ 26508 h 851890"/>
                    <a:gd name="connsiteX2" fmla="*/ 408207 w 1034477"/>
                    <a:gd name="connsiteY2" fmla="*/ 69371 h 851890"/>
                    <a:gd name="connsiteX3" fmla="*/ 410587 w 1034477"/>
                    <a:gd name="connsiteY3" fmla="*/ 315 h 851890"/>
                    <a:gd name="connsiteX4" fmla="*/ 460597 w 1034477"/>
                    <a:gd name="connsiteY4" fmla="*/ 43174 h 851890"/>
                    <a:gd name="connsiteX5" fmla="*/ 482025 w 1034477"/>
                    <a:gd name="connsiteY5" fmla="*/ 28889 h 851890"/>
                    <a:gd name="connsiteX6" fmla="*/ 558225 w 1034477"/>
                    <a:gd name="connsiteY6" fmla="*/ 16983 h 851890"/>
                    <a:gd name="connsiteX7" fmla="*/ 624901 w 1034477"/>
                    <a:gd name="connsiteY7" fmla="*/ 38414 h 851890"/>
                    <a:gd name="connsiteX8" fmla="*/ 655856 w 1034477"/>
                    <a:gd name="connsiteY8" fmla="*/ 57464 h 851890"/>
                    <a:gd name="connsiteX9" fmla="*/ 705862 w 1034477"/>
                    <a:gd name="connsiteY9" fmla="*/ 16982 h 851890"/>
                    <a:gd name="connsiteX10" fmla="*/ 696337 w 1034477"/>
                    <a:gd name="connsiteY10" fmla="*/ 78897 h 851890"/>
                    <a:gd name="connsiteX11" fmla="*/ 748726 w 1034477"/>
                    <a:gd name="connsiteY11" fmla="*/ 102708 h 851890"/>
                    <a:gd name="connsiteX12" fmla="*/ 817781 w 1034477"/>
                    <a:gd name="connsiteY12" fmla="*/ 36033 h 851890"/>
                    <a:gd name="connsiteX13" fmla="*/ 784444 w 1034477"/>
                    <a:gd name="connsiteY13" fmla="*/ 116997 h 851890"/>
                    <a:gd name="connsiteX14" fmla="*/ 824926 w 1034477"/>
                    <a:gd name="connsiteY14" fmla="*/ 109853 h 851890"/>
                    <a:gd name="connsiteX15" fmla="*/ 824925 w 1034477"/>
                    <a:gd name="connsiteY15" fmla="*/ 155097 h 851890"/>
                    <a:gd name="connsiteX16" fmla="*/ 865405 w 1034477"/>
                    <a:gd name="connsiteY16" fmla="*/ 157478 h 851890"/>
                    <a:gd name="connsiteX17" fmla="*/ 915413 w 1034477"/>
                    <a:gd name="connsiteY17" fmla="*/ 193196 h 851890"/>
                    <a:gd name="connsiteX18" fmla="*/ 915412 w 1034477"/>
                    <a:gd name="connsiteY18" fmla="*/ 243202 h 851890"/>
                    <a:gd name="connsiteX19" fmla="*/ 924938 w 1034477"/>
                    <a:gd name="connsiteY19" fmla="*/ 328927 h 851890"/>
                    <a:gd name="connsiteX20" fmla="*/ 979707 w 1034477"/>
                    <a:gd name="connsiteY20" fmla="*/ 338452 h 851890"/>
                    <a:gd name="connsiteX21" fmla="*/ 941606 w 1034477"/>
                    <a:gd name="connsiteY21" fmla="*/ 378933 h 851890"/>
                    <a:gd name="connsiteX22" fmla="*/ 989231 w 1034477"/>
                    <a:gd name="connsiteY22" fmla="*/ 421795 h 851890"/>
                    <a:gd name="connsiteX23" fmla="*/ 963038 w 1034477"/>
                    <a:gd name="connsiteY23" fmla="*/ 452752 h 851890"/>
                    <a:gd name="connsiteX24" fmla="*/ 970181 w 1034477"/>
                    <a:gd name="connsiteY24" fmla="*/ 493233 h 851890"/>
                    <a:gd name="connsiteX25" fmla="*/ 915411 w 1034477"/>
                    <a:gd name="connsiteY25" fmla="*/ 528952 h 851890"/>
                    <a:gd name="connsiteX26" fmla="*/ 1034477 w 1034477"/>
                    <a:gd name="connsiteY26" fmla="*/ 574197 h 851890"/>
                    <a:gd name="connsiteX27" fmla="*/ 915414 w 1034477"/>
                    <a:gd name="connsiteY27" fmla="*/ 564672 h 851890"/>
                    <a:gd name="connsiteX28" fmla="*/ 913031 w 1034477"/>
                    <a:gd name="connsiteY28" fmla="*/ 638489 h 851890"/>
                    <a:gd name="connsiteX29" fmla="*/ 882075 w 1034477"/>
                    <a:gd name="connsiteY29" fmla="*/ 652777 h 851890"/>
                    <a:gd name="connsiteX30" fmla="*/ 848736 w 1034477"/>
                    <a:gd name="connsiteY30" fmla="*/ 695640 h 851890"/>
                    <a:gd name="connsiteX31" fmla="*/ 801113 w 1034477"/>
                    <a:gd name="connsiteY31" fmla="*/ 724214 h 851890"/>
                    <a:gd name="connsiteX32" fmla="*/ 955033 w 1034477"/>
                    <a:gd name="connsiteY32" fmla="*/ 838535 h 851890"/>
                    <a:gd name="connsiteX33" fmla="*/ 865315 w 1034477"/>
                    <a:gd name="connsiteY33" fmla="*/ 790441 h 851890"/>
                    <a:gd name="connsiteX34" fmla="*/ 758250 w 1034477"/>
                    <a:gd name="connsiteY34" fmla="*/ 759932 h 851890"/>
                    <a:gd name="connsiteX35" fmla="*/ 720151 w 1034477"/>
                    <a:gd name="connsiteY35" fmla="*/ 767075 h 851890"/>
                    <a:gd name="connsiteX36" fmla="*/ 698720 w 1034477"/>
                    <a:gd name="connsiteY36" fmla="*/ 788505 h 851890"/>
                    <a:gd name="connsiteX37" fmla="*/ 710627 w 1034477"/>
                    <a:gd name="connsiteY37" fmla="*/ 845658 h 851890"/>
                    <a:gd name="connsiteX38" fmla="*/ 641569 w 1034477"/>
                    <a:gd name="connsiteY38" fmla="*/ 795650 h 851890"/>
                    <a:gd name="connsiteX39" fmla="*/ 582039 w 1034477"/>
                    <a:gd name="connsiteY39" fmla="*/ 836130 h 851890"/>
                    <a:gd name="connsiteX40" fmla="*/ 541558 w 1034477"/>
                    <a:gd name="connsiteY40" fmla="*/ 798030 h 851890"/>
                    <a:gd name="connsiteX41" fmla="*/ 512981 w 1034477"/>
                    <a:gd name="connsiteY41" fmla="*/ 850421 h 851890"/>
                    <a:gd name="connsiteX42" fmla="*/ 467739 w 1034477"/>
                    <a:gd name="connsiteY42" fmla="*/ 778979 h 851890"/>
                    <a:gd name="connsiteX43" fmla="*/ 439163 w 1034477"/>
                    <a:gd name="connsiteY43" fmla="*/ 807558 h 851890"/>
                    <a:gd name="connsiteX44" fmla="*/ 415352 w 1034477"/>
                    <a:gd name="connsiteY44" fmla="*/ 755168 h 851890"/>
                    <a:gd name="connsiteX45" fmla="*/ 362962 w 1034477"/>
                    <a:gd name="connsiteY45" fmla="*/ 771840 h 851890"/>
                    <a:gd name="connsiteX46" fmla="*/ 365345 w 1034477"/>
                    <a:gd name="connsiteY46" fmla="*/ 724211 h 851890"/>
                    <a:gd name="connsiteX47" fmla="*/ 322481 w 1034477"/>
                    <a:gd name="connsiteY47" fmla="*/ 759933 h 851890"/>
                    <a:gd name="connsiteX48" fmla="*/ 315338 w 1034477"/>
                    <a:gd name="connsiteY48" fmla="*/ 693258 h 851890"/>
                    <a:gd name="connsiteX49" fmla="*/ 184370 w 1034477"/>
                    <a:gd name="connsiteY49" fmla="*/ 798030 h 851890"/>
                    <a:gd name="connsiteX50" fmla="*/ 139127 w 1034477"/>
                    <a:gd name="connsiteY50" fmla="*/ 817080 h 851890"/>
                    <a:gd name="connsiteX51" fmla="*/ 162939 w 1034477"/>
                    <a:gd name="connsiteY51" fmla="*/ 774218 h 851890"/>
                    <a:gd name="connsiteX52" fmla="*/ 286764 w 1034477"/>
                    <a:gd name="connsiteY52" fmla="*/ 671824 h 851890"/>
                    <a:gd name="connsiteX53" fmla="*/ 217708 w 1034477"/>
                    <a:gd name="connsiteY53" fmla="*/ 648012 h 851890"/>
                    <a:gd name="connsiteX54" fmla="*/ 251044 w 1034477"/>
                    <a:gd name="connsiteY54" fmla="*/ 612295 h 851890"/>
                    <a:gd name="connsiteX55" fmla="*/ 224853 w 1034477"/>
                    <a:gd name="connsiteY55" fmla="*/ 567048 h 851890"/>
                    <a:gd name="connsiteX56" fmla="*/ 124837 w 1034477"/>
                    <a:gd name="connsiteY56" fmla="*/ 593245 h 851890"/>
                    <a:gd name="connsiteX57" fmla="*/ 217707 w 1034477"/>
                    <a:gd name="connsiteY57" fmla="*/ 538477 h 851890"/>
                    <a:gd name="connsiteX58" fmla="*/ 198659 w 1034477"/>
                    <a:gd name="connsiteY58" fmla="*/ 490849 h 851890"/>
                    <a:gd name="connsiteX59" fmla="*/ 36730 w 1034477"/>
                    <a:gd name="connsiteY59" fmla="*/ 505140 h 851890"/>
                    <a:gd name="connsiteX60" fmla="*/ 198660 w 1034477"/>
                    <a:gd name="connsiteY60" fmla="*/ 476561 h 851890"/>
                    <a:gd name="connsiteX61" fmla="*/ 103407 w 1034477"/>
                    <a:gd name="connsiteY61" fmla="*/ 445608 h 851890"/>
                    <a:gd name="connsiteX62" fmla="*/ 167703 w 1034477"/>
                    <a:gd name="connsiteY62" fmla="*/ 407505 h 851890"/>
                    <a:gd name="connsiteX63" fmla="*/ 81978 w 1034477"/>
                    <a:gd name="connsiteY63" fmla="*/ 381312 h 851890"/>
                    <a:gd name="connsiteX64" fmla="*/ 201041 w 1034477"/>
                    <a:gd name="connsiteY64" fmla="*/ 386074 h 851890"/>
                    <a:gd name="connsiteX65" fmla="*/ 153416 w 1034477"/>
                    <a:gd name="connsiteY65" fmla="*/ 305111 h 851890"/>
                    <a:gd name="connsiteX66" fmla="*/ 74834 w 1034477"/>
                    <a:gd name="connsiteY66" fmla="*/ 252724 h 851890"/>
                    <a:gd name="connsiteX67" fmla="*/ 3394 w 1034477"/>
                    <a:gd name="connsiteY67" fmla="*/ 219388 h 851890"/>
                    <a:gd name="connsiteX68" fmla="*/ 22447 w 1034477"/>
                    <a:gd name="connsiteY68" fmla="*/ 178905 h 851890"/>
                    <a:gd name="connsiteX69" fmla="*/ 117698 w 1034477"/>
                    <a:gd name="connsiteY69" fmla="*/ 250343 h 851890"/>
                    <a:gd name="connsiteX70" fmla="*/ 229612 w 1034477"/>
                    <a:gd name="connsiteY70" fmla="*/ 290827 h 851890"/>
                    <a:gd name="connsiteX71" fmla="*/ 251047 w 1034477"/>
                    <a:gd name="connsiteY71" fmla="*/ 247961 h 851890"/>
                    <a:gd name="connsiteX72" fmla="*/ 205800 w 1034477"/>
                    <a:gd name="connsiteY72" fmla="*/ 207483 h 851890"/>
                    <a:gd name="connsiteX73" fmla="*/ 258188 w 1034477"/>
                    <a:gd name="connsiteY73" fmla="*/ 214627 h 851890"/>
                    <a:gd name="connsiteX74" fmla="*/ 298668 w 1034477"/>
                    <a:gd name="connsiteY74" fmla="*/ 164619 h 851890"/>
                    <a:gd name="connsiteX75" fmla="*/ 284381 w 1034477"/>
                    <a:gd name="connsiteY75" fmla="*/ 95565 h 851890"/>
                    <a:gd name="connsiteX76" fmla="*/ 334387 w 1034477"/>
                    <a:gd name="connsiteY76" fmla="*/ 119377 h 851890"/>
                    <a:gd name="connsiteX0" fmla="*/ 334387 w 1133232"/>
                    <a:gd name="connsiteY0" fmla="*/ 119377 h 851892"/>
                    <a:gd name="connsiteX1" fmla="*/ 377250 w 1133232"/>
                    <a:gd name="connsiteY1" fmla="*/ 26508 h 851892"/>
                    <a:gd name="connsiteX2" fmla="*/ 408207 w 1133232"/>
                    <a:gd name="connsiteY2" fmla="*/ 69371 h 851892"/>
                    <a:gd name="connsiteX3" fmla="*/ 410587 w 1133232"/>
                    <a:gd name="connsiteY3" fmla="*/ 315 h 851892"/>
                    <a:gd name="connsiteX4" fmla="*/ 460597 w 1133232"/>
                    <a:gd name="connsiteY4" fmla="*/ 43174 h 851892"/>
                    <a:gd name="connsiteX5" fmla="*/ 482025 w 1133232"/>
                    <a:gd name="connsiteY5" fmla="*/ 28889 h 851892"/>
                    <a:gd name="connsiteX6" fmla="*/ 558225 w 1133232"/>
                    <a:gd name="connsiteY6" fmla="*/ 16983 h 851892"/>
                    <a:gd name="connsiteX7" fmla="*/ 624901 w 1133232"/>
                    <a:gd name="connsiteY7" fmla="*/ 38414 h 851892"/>
                    <a:gd name="connsiteX8" fmla="*/ 655856 w 1133232"/>
                    <a:gd name="connsiteY8" fmla="*/ 57464 h 851892"/>
                    <a:gd name="connsiteX9" fmla="*/ 705862 w 1133232"/>
                    <a:gd name="connsiteY9" fmla="*/ 16982 h 851892"/>
                    <a:gd name="connsiteX10" fmla="*/ 696337 w 1133232"/>
                    <a:gd name="connsiteY10" fmla="*/ 78897 h 851892"/>
                    <a:gd name="connsiteX11" fmla="*/ 748726 w 1133232"/>
                    <a:gd name="connsiteY11" fmla="*/ 102708 h 851892"/>
                    <a:gd name="connsiteX12" fmla="*/ 817781 w 1133232"/>
                    <a:gd name="connsiteY12" fmla="*/ 36033 h 851892"/>
                    <a:gd name="connsiteX13" fmla="*/ 784444 w 1133232"/>
                    <a:gd name="connsiteY13" fmla="*/ 116997 h 851892"/>
                    <a:gd name="connsiteX14" fmla="*/ 824926 w 1133232"/>
                    <a:gd name="connsiteY14" fmla="*/ 109853 h 851892"/>
                    <a:gd name="connsiteX15" fmla="*/ 824925 w 1133232"/>
                    <a:gd name="connsiteY15" fmla="*/ 155097 h 851892"/>
                    <a:gd name="connsiteX16" fmla="*/ 865405 w 1133232"/>
                    <a:gd name="connsiteY16" fmla="*/ 157478 h 851892"/>
                    <a:gd name="connsiteX17" fmla="*/ 915413 w 1133232"/>
                    <a:gd name="connsiteY17" fmla="*/ 193196 h 851892"/>
                    <a:gd name="connsiteX18" fmla="*/ 915412 w 1133232"/>
                    <a:gd name="connsiteY18" fmla="*/ 243202 h 851892"/>
                    <a:gd name="connsiteX19" fmla="*/ 924938 w 1133232"/>
                    <a:gd name="connsiteY19" fmla="*/ 328927 h 851892"/>
                    <a:gd name="connsiteX20" fmla="*/ 979707 w 1133232"/>
                    <a:gd name="connsiteY20" fmla="*/ 338452 h 851892"/>
                    <a:gd name="connsiteX21" fmla="*/ 941606 w 1133232"/>
                    <a:gd name="connsiteY21" fmla="*/ 378933 h 851892"/>
                    <a:gd name="connsiteX22" fmla="*/ 989231 w 1133232"/>
                    <a:gd name="connsiteY22" fmla="*/ 421795 h 851892"/>
                    <a:gd name="connsiteX23" fmla="*/ 963038 w 1133232"/>
                    <a:gd name="connsiteY23" fmla="*/ 452752 h 851892"/>
                    <a:gd name="connsiteX24" fmla="*/ 970181 w 1133232"/>
                    <a:gd name="connsiteY24" fmla="*/ 493233 h 851892"/>
                    <a:gd name="connsiteX25" fmla="*/ 915411 w 1133232"/>
                    <a:gd name="connsiteY25" fmla="*/ 528952 h 851892"/>
                    <a:gd name="connsiteX26" fmla="*/ 1133232 w 1133232"/>
                    <a:gd name="connsiteY26" fmla="*/ 591360 h 851892"/>
                    <a:gd name="connsiteX27" fmla="*/ 915414 w 1133232"/>
                    <a:gd name="connsiteY27" fmla="*/ 564672 h 851892"/>
                    <a:gd name="connsiteX28" fmla="*/ 913031 w 1133232"/>
                    <a:gd name="connsiteY28" fmla="*/ 638489 h 851892"/>
                    <a:gd name="connsiteX29" fmla="*/ 882075 w 1133232"/>
                    <a:gd name="connsiteY29" fmla="*/ 652777 h 851892"/>
                    <a:gd name="connsiteX30" fmla="*/ 848736 w 1133232"/>
                    <a:gd name="connsiteY30" fmla="*/ 695640 h 851892"/>
                    <a:gd name="connsiteX31" fmla="*/ 801113 w 1133232"/>
                    <a:gd name="connsiteY31" fmla="*/ 724214 h 851892"/>
                    <a:gd name="connsiteX32" fmla="*/ 955033 w 1133232"/>
                    <a:gd name="connsiteY32" fmla="*/ 838535 h 851892"/>
                    <a:gd name="connsiteX33" fmla="*/ 865315 w 1133232"/>
                    <a:gd name="connsiteY33" fmla="*/ 790441 h 851892"/>
                    <a:gd name="connsiteX34" fmla="*/ 758250 w 1133232"/>
                    <a:gd name="connsiteY34" fmla="*/ 759932 h 851892"/>
                    <a:gd name="connsiteX35" fmla="*/ 720151 w 1133232"/>
                    <a:gd name="connsiteY35" fmla="*/ 767075 h 851892"/>
                    <a:gd name="connsiteX36" fmla="*/ 698720 w 1133232"/>
                    <a:gd name="connsiteY36" fmla="*/ 788505 h 851892"/>
                    <a:gd name="connsiteX37" fmla="*/ 710627 w 1133232"/>
                    <a:gd name="connsiteY37" fmla="*/ 845658 h 851892"/>
                    <a:gd name="connsiteX38" fmla="*/ 641569 w 1133232"/>
                    <a:gd name="connsiteY38" fmla="*/ 795650 h 851892"/>
                    <a:gd name="connsiteX39" fmla="*/ 582039 w 1133232"/>
                    <a:gd name="connsiteY39" fmla="*/ 836130 h 851892"/>
                    <a:gd name="connsiteX40" fmla="*/ 541558 w 1133232"/>
                    <a:gd name="connsiteY40" fmla="*/ 798030 h 851892"/>
                    <a:gd name="connsiteX41" fmla="*/ 512981 w 1133232"/>
                    <a:gd name="connsiteY41" fmla="*/ 850421 h 851892"/>
                    <a:gd name="connsiteX42" fmla="*/ 467739 w 1133232"/>
                    <a:gd name="connsiteY42" fmla="*/ 778979 h 851892"/>
                    <a:gd name="connsiteX43" fmla="*/ 439163 w 1133232"/>
                    <a:gd name="connsiteY43" fmla="*/ 807558 h 851892"/>
                    <a:gd name="connsiteX44" fmla="*/ 415352 w 1133232"/>
                    <a:gd name="connsiteY44" fmla="*/ 755168 h 851892"/>
                    <a:gd name="connsiteX45" fmla="*/ 362962 w 1133232"/>
                    <a:gd name="connsiteY45" fmla="*/ 771840 h 851892"/>
                    <a:gd name="connsiteX46" fmla="*/ 365345 w 1133232"/>
                    <a:gd name="connsiteY46" fmla="*/ 724211 h 851892"/>
                    <a:gd name="connsiteX47" fmla="*/ 322481 w 1133232"/>
                    <a:gd name="connsiteY47" fmla="*/ 759933 h 851892"/>
                    <a:gd name="connsiteX48" fmla="*/ 315338 w 1133232"/>
                    <a:gd name="connsiteY48" fmla="*/ 693258 h 851892"/>
                    <a:gd name="connsiteX49" fmla="*/ 184370 w 1133232"/>
                    <a:gd name="connsiteY49" fmla="*/ 798030 h 851892"/>
                    <a:gd name="connsiteX50" fmla="*/ 139127 w 1133232"/>
                    <a:gd name="connsiteY50" fmla="*/ 817080 h 851892"/>
                    <a:gd name="connsiteX51" fmla="*/ 162939 w 1133232"/>
                    <a:gd name="connsiteY51" fmla="*/ 774218 h 851892"/>
                    <a:gd name="connsiteX52" fmla="*/ 286764 w 1133232"/>
                    <a:gd name="connsiteY52" fmla="*/ 671824 h 851892"/>
                    <a:gd name="connsiteX53" fmla="*/ 217708 w 1133232"/>
                    <a:gd name="connsiteY53" fmla="*/ 648012 h 851892"/>
                    <a:gd name="connsiteX54" fmla="*/ 251044 w 1133232"/>
                    <a:gd name="connsiteY54" fmla="*/ 612295 h 851892"/>
                    <a:gd name="connsiteX55" fmla="*/ 224853 w 1133232"/>
                    <a:gd name="connsiteY55" fmla="*/ 567048 h 851892"/>
                    <a:gd name="connsiteX56" fmla="*/ 124837 w 1133232"/>
                    <a:gd name="connsiteY56" fmla="*/ 593245 h 851892"/>
                    <a:gd name="connsiteX57" fmla="*/ 217707 w 1133232"/>
                    <a:gd name="connsiteY57" fmla="*/ 538477 h 851892"/>
                    <a:gd name="connsiteX58" fmla="*/ 198659 w 1133232"/>
                    <a:gd name="connsiteY58" fmla="*/ 490849 h 851892"/>
                    <a:gd name="connsiteX59" fmla="*/ 36730 w 1133232"/>
                    <a:gd name="connsiteY59" fmla="*/ 505140 h 851892"/>
                    <a:gd name="connsiteX60" fmla="*/ 198660 w 1133232"/>
                    <a:gd name="connsiteY60" fmla="*/ 476561 h 851892"/>
                    <a:gd name="connsiteX61" fmla="*/ 103407 w 1133232"/>
                    <a:gd name="connsiteY61" fmla="*/ 445608 h 851892"/>
                    <a:gd name="connsiteX62" fmla="*/ 167703 w 1133232"/>
                    <a:gd name="connsiteY62" fmla="*/ 407505 h 851892"/>
                    <a:gd name="connsiteX63" fmla="*/ 81978 w 1133232"/>
                    <a:gd name="connsiteY63" fmla="*/ 381312 h 851892"/>
                    <a:gd name="connsiteX64" fmla="*/ 201041 w 1133232"/>
                    <a:gd name="connsiteY64" fmla="*/ 386074 h 851892"/>
                    <a:gd name="connsiteX65" fmla="*/ 153416 w 1133232"/>
                    <a:gd name="connsiteY65" fmla="*/ 305111 h 851892"/>
                    <a:gd name="connsiteX66" fmla="*/ 74834 w 1133232"/>
                    <a:gd name="connsiteY66" fmla="*/ 252724 h 851892"/>
                    <a:gd name="connsiteX67" fmla="*/ 3394 w 1133232"/>
                    <a:gd name="connsiteY67" fmla="*/ 219388 h 851892"/>
                    <a:gd name="connsiteX68" fmla="*/ 22447 w 1133232"/>
                    <a:gd name="connsiteY68" fmla="*/ 178905 h 851892"/>
                    <a:gd name="connsiteX69" fmla="*/ 117698 w 1133232"/>
                    <a:gd name="connsiteY69" fmla="*/ 250343 h 851892"/>
                    <a:gd name="connsiteX70" fmla="*/ 229612 w 1133232"/>
                    <a:gd name="connsiteY70" fmla="*/ 290827 h 851892"/>
                    <a:gd name="connsiteX71" fmla="*/ 251047 w 1133232"/>
                    <a:gd name="connsiteY71" fmla="*/ 247961 h 851892"/>
                    <a:gd name="connsiteX72" fmla="*/ 205800 w 1133232"/>
                    <a:gd name="connsiteY72" fmla="*/ 207483 h 851892"/>
                    <a:gd name="connsiteX73" fmla="*/ 258188 w 1133232"/>
                    <a:gd name="connsiteY73" fmla="*/ 214627 h 851892"/>
                    <a:gd name="connsiteX74" fmla="*/ 298668 w 1133232"/>
                    <a:gd name="connsiteY74" fmla="*/ 164619 h 851892"/>
                    <a:gd name="connsiteX75" fmla="*/ 284381 w 1133232"/>
                    <a:gd name="connsiteY75" fmla="*/ 95565 h 851892"/>
                    <a:gd name="connsiteX76" fmla="*/ 334387 w 1133232"/>
                    <a:gd name="connsiteY76" fmla="*/ 119377 h 851892"/>
                    <a:gd name="connsiteX0" fmla="*/ 334387 w 1133232"/>
                    <a:gd name="connsiteY0" fmla="*/ 119377 h 851890"/>
                    <a:gd name="connsiteX1" fmla="*/ 377250 w 1133232"/>
                    <a:gd name="connsiteY1" fmla="*/ 26508 h 851890"/>
                    <a:gd name="connsiteX2" fmla="*/ 408207 w 1133232"/>
                    <a:gd name="connsiteY2" fmla="*/ 69371 h 851890"/>
                    <a:gd name="connsiteX3" fmla="*/ 410587 w 1133232"/>
                    <a:gd name="connsiteY3" fmla="*/ 315 h 851890"/>
                    <a:gd name="connsiteX4" fmla="*/ 460597 w 1133232"/>
                    <a:gd name="connsiteY4" fmla="*/ 43174 h 851890"/>
                    <a:gd name="connsiteX5" fmla="*/ 482025 w 1133232"/>
                    <a:gd name="connsiteY5" fmla="*/ 28889 h 851890"/>
                    <a:gd name="connsiteX6" fmla="*/ 558225 w 1133232"/>
                    <a:gd name="connsiteY6" fmla="*/ 16983 h 851890"/>
                    <a:gd name="connsiteX7" fmla="*/ 624901 w 1133232"/>
                    <a:gd name="connsiteY7" fmla="*/ 38414 h 851890"/>
                    <a:gd name="connsiteX8" fmla="*/ 655856 w 1133232"/>
                    <a:gd name="connsiteY8" fmla="*/ 57464 h 851890"/>
                    <a:gd name="connsiteX9" fmla="*/ 705862 w 1133232"/>
                    <a:gd name="connsiteY9" fmla="*/ 16982 h 851890"/>
                    <a:gd name="connsiteX10" fmla="*/ 696337 w 1133232"/>
                    <a:gd name="connsiteY10" fmla="*/ 78897 h 851890"/>
                    <a:gd name="connsiteX11" fmla="*/ 748726 w 1133232"/>
                    <a:gd name="connsiteY11" fmla="*/ 102708 h 851890"/>
                    <a:gd name="connsiteX12" fmla="*/ 817781 w 1133232"/>
                    <a:gd name="connsiteY12" fmla="*/ 36033 h 851890"/>
                    <a:gd name="connsiteX13" fmla="*/ 784444 w 1133232"/>
                    <a:gd name="connsiteY13" fmla="*/ 116997 h 851890"/>
                    <a:gd name="connsiteX14" fmla="*/ 824926 w 1133232"/>
                    <a:gd name="connsiteY14" fmla="*/ 109853 h 851890"/>
                    <a:gd name="connsiteX15" fmla="*/ 824925 w 1133232"/>
                    <a:gd name="connsiteY15" fmla="*/ 155097 h 851890"/>
                    <a:gd name="connsiteX16" fmla="*/ 865405 w 1133232"/>
                    <a:gd name="connsiteY16" fmla="*/ 157478 h 851890"/>
                    <a:gd name="connsiteX17" fmla="*/ 915413 w 1133232"/>
                    <a:gd name="connsiteY17" fmla="*/ 193196 h 851890"/>
                    <a:gd name="connsiteX18" fmla="*/ 915412 w 1133232"/>
                    <a:gd name="connsiteY18" fmla="*/ 243202 h 851890"/>
                    <a:gd name="connsiteX19" fmla="*/ 924938 w 1133232"/>
                    <a:gd name="connsiteY19" fmla="*/ 328927 h 851890"/>
                    <a:gd name="connsiteX20" fmla="*/ 979707 w 1133232"/>
                    <a:gd name="connsiteY20" fmla="*/ 338452 h 851890"/>
                    <a:gd name="connsiteX21" fmla="*/ 941606 w 1133232"/>
                    <a:gd name="connsiteY21" fmla="*/ 378933 h 851890"/>
                    <a:gd name="connsiteX22" fmla="*/ 989231 w 1133232"/>
                    <a:gd name="connsiteY22" fmla="*/ 421795 h 851890"/>
                    <a:gd name="connsiteX23" fmla="*/ 963038 w 1133232"/>
                    <a:gd name="connsiteY23" fmla="*/ 452752 h 851890"/>
                    <a:gd name="connsiteX24" fmla="*/ 970181 w 1133232"/>
                    <a:gd name="connsiteY24" fmla="*/ 493233 h 851890"/>
                    <a:gd name="connsiteX25" fmla="*/ 915411 w 1133232"/>
                    <a:gd name="connsiteY25" fmla="*/ 528952 h 851890"/>
                    <a:gd name="connsiteX26" fmla="*/ 1133232 w 1133232"/>
                    <a:gd name="connsiteY26" fmla="*/ 591360 h 851890"/>
                    <a:gd name="connsiteX27" fmla="*/ 915414 w 1133232"/>
                    <a:gd name="connsiteY27" fmla="*/ 564672 h 851890"/>
                    <a:gd name="connsiteX28" fmla="*/ 913031 w 1133232"/>
                    <a:gd name="connsiteY28" fmla="*/ 638489 h 851890"/>
                    <a:gd name="connsiteX29" fmla="*/ 882075 w 1133232"/>
                    <a:gd name="connsiteY29" fmla="*/ 652777 h 851890"/>
                    <a:gd name="connsiteX30" fmla="*/ 848736 w 1133232"/>
                    <a:gd name="connsiteY30" fmla="*/ 695640 h 851890"/>
                    <a:gd name="connsiteX31" fmla="*/ 801113 w 1133232"/>
                    <a:gd name="connsiteY31" fmla="*/ 724214 h 851890"/>
                    <a:gd name="connsiteX32" fmla="*/ 955033 w 1133232"/>
                    <a:gd name="connsiteY32" fmla="*/ 838535 h 851890"/>
                    <a:gd name="connsiteX33" fmla="*/ 865315 w 1133232"/>
                    <a:gd name="connsiteY33" fmla="*/ 790441 h 851890"/>
                    <a:gd name="connsiteX34" fmla="*/ 758250 w 1133232"/>
                    <a:gd name="connsiteY34" fmla="*/ 759932 h 851890"/>
                    <a:gd name="connsiteX35" fmla="*/ 720151 w 1133232"/>
                    <a:gd name="connsiteY35" fmla="*/ 767075 h 851890"/>
                    <a:gd name="connsiteX36" fmla="*/ 698720 w 1133232"/>
                    <a:gd name="connsiteY36" fmla="*/ 788505 h 851890"/>
                    <a:gd name="connsiteX37" fmla="*/ 710627 w 1133232"/>
                    <a:gd name="connsiteY37" fmla="*/ 845658 h 851890"/>
                    <a:gd name="connsiteX38" fmla="*/ 641569 w 1133232"/>
                    <a:gd name="connsiteY38" fmla="*/ 795650 h 851890"/>
                    <a:gd name="connsiteX39" fmla="*/ 582039 w 1133232"/>
                    <a:gd name="connsiteY39" fmla="*/ 836130 h 851890"/>
                    <a:gd name="connsiteX40" fmla="*/ 541558 w 1133232"/>
                    <a:gd name="connsiteY40" fmla="*/ 798030 h 851890"/>
                    <a:gd name="connsiteX41" fmla="*/ 512981 w 1133232"/>
                    <a:gd name="connsiteY41" fmla="*/ 850421 h 851890"/>
                    <a:gd name="connsiteX42" fmla="*/ 467739 w 1133232"/>
                    <a:gd name="connsiteY42" fmla="*/ 778979 h 851890"/>
                    <a:gd name="connsiteX43" fmla="*/ 439163 w 1133232"/>
                    <a:gd name="connsiteY43" fmla="*/ 807558 h 851890"/>
                    <a:gd name="connsiteX44" fmla="*/ 415352 w 1133232"/>
                    <a:gd name="connsiteY44" fmla="*/ 755168 h 851890"/>
                    <a:gd name="connsiteX45" fmla="*/ 362962 w 1133232"/>
                    <a:gd name="connsiteY45" fmla="*/ 771840 h 851890"/>
                    <a:gd name="connsiteX46" fmla="*/ 365345 w 1133232"/>
                    <a:gd name="connsiteY46" fmla="*/ 724211 h 851890"/>
                    <a:gd name="connsiteX47" fmla="*/ 322481 w 1133232"/>
                    <a:gd name="connsiteY47" fmla="*/ 759933 h 851890"/>
                    <a:gd name="connsiteX48" fmla="*/ 315338 w 1133232"/>
                    <a:gd name="connsiteY48" fmla="*/ 693258 h 851890"/>
                    <a:gd name="connsiteX49" fmla="*/ 184370 w 1133232"/>
                    <a:gd name="connsiteY49" fmla="*/ 798030 h 851890"/>
                    <a:gd name="connsiteX50" fmla="*/ 139127 w 1133232"/>
                    <a:gd name="connsiteY50" fmla="*/ 817080 h 851890"/>
                    <a:gd name="connsiteX51" fmla="*/ 162939 w 1133232"/>
                    <a:gd name="connsiteY51" fmla="*/ 774218 h 851890"/>
                    <a:gd name="connsiteX52" fmla="*/ 286764 w 1133232"/>
                    <a:gd name="connsiteY52" fmla="*/ 671824 h 851890"/>
                    <a:gd name="connsiteX53" fmla="*/ 217708 w 1133232"/>
                    <a:gd name="connsiteY53" fmla="*/ 648012 h 851890"/>
                    <a:gd name="connsiteX54" fmla="*/ 251044 w 1133232"/>
                    <a:gd name="connsiteY54" fmla="*/ 612295 h 851890"/>
                    <a:gd name="connsiteX55" fmla="*/ 224853 w 1133232"/>
                    <a:gd name="connsiteY55" fmla="*/ 567048 h 851890"/>
                    <a:gd name="connsiteX56" fmla="*/ 124837 w 1133232"/>
                    <a:gd name="connsiteY56" fmla="*/ 593245 h 851890"/>
                    <a:gd name="connsiteX57" fmla="*/ 217707 w 1133232"/>
                    <a:gd name="connsiteY57" fmla="*/ 538477 h 851890"/>
                    <a:gd name="connsiteX58" fmla="*/ 198659 w 1133232"/>
                    <a:gd name="connsiteY58" fmla="*/ 490849 h 851890"/>
                    <a:gd name="connsiteX59" fmla="*/ 36730 w 1133232"/>
                    <a:gd name="connsiteY59" fmla="*/ 505140 h 851890"/>
                    <a:gd name="connsiteX60" fmla="*/ 198660 w 1133232"/>
                    <a:gd name="connsiteY60" fmla="*/ 476561 h 851890"/>
                    <a:gd name="connsiteX61" fmla="*/ 103407 w 1133232"/>
                    <a:gd name="connsiteY61" fmla="*/ 445608 h 851890"/>
                    <a:gd name="connsiteX62" fmla="*/ 167703 w 1133232"/>
                    <a:gd name="connsiteY62" fmla="*/ 407505 h 851890"/>
                    <a:gd name="connsiteX63" fmla="*/ 81978 w 1133232"/>
                    <a:gd name="connsiteY63" fmla="*/ 381312 h 851890"/>
                    <a:gd name="connsiteX64" fmla="*/ 201041 w 1133232"/>
                    <a:gd name="connsiteY64" fmla="*/ 386074 h 851890"/>
                    <a:gd name="connsiteX65" fmla="*/ 153416 w 1133232"/>
                    <a:gd name="connsiteY65" fmla="*/ 305111 h 851890"/>
                    <a:gd name="connsiteX66" fmla="*/ 74834 w 1133232"/>
                    <a:gd name="connsiteY66" fmla="*/ 252724 h 851890"/>
                    <a:gd name="connsiteX67" fmla="*/ 3394 w 1133232"/>
                    <a:gd name="connsiteY67" fmla="*/ 219388 h 851890"/>
                    <a:gd name="connsiteX68" fmla="*/ 22447 w 1133232"/>
                    <a:gd name="connsiteY68" fmla="*/ 178905 h 851890"/>
                    <a:gd name="connsiteX69" fmla="*/ 117698 w 1133232"/>
                    <a:gd name="connsiteY69" fmla="*/ 250343 h 851890"/>
                    <a:gd name="connsiteX70" fmla="*/ 229612 w 1133232"/>
                    <a:gd name="connsiteY70" fmla="*/ 290827 h 851890"/>
                    <a:gd name="connsiteX71" fmla="*/ 251047 w 1133232"/>
                    <a:gd name="connsiteY71" fmla="*/ 247961 h 851890"/>
                    <a:gd name="connsiteX72" fmla="*/ 205800 w 1133232"/>
                    <a:gd name="connsiteY72" fmla="*/ 207483 h 851890"/>
                    <a:gd name="connsiteX73" fmla="*/ 258188 w 1133232"/>
                    <a:gd name="connsiteY73" fmla="*/ 214627 h 851890"/>
                    <a:gd name="connsiteX74" fmla="*/ 298668 w 1133232"/>
                    <a:gd name="connsiteY74" fmla="*/ 164619 h 851890"/>
                    <a:gd name="connsiteX75" fmla="*/ 284381 w 1133232"/>
                    <a:gd name="connsiteY75" fmla="*/ 95565 h 851890"/>
                    <a:gd name="connsiteX76" fmla="*/ 334387 w 1133232"/>
                    <a:gd name="connsiteY76" fmla="*/ 119377 h 851890"/>
                    <a:gd name="connsiteX0" fmla="*/ 334387 w 1132135"/>
                    <a:gd name="connsiteY0" fmla="*/ 119377 h 851892"/>
                    <a:gd name="connsiteX1" fmla="*/ 377250 w 1132135"/>
                    <a:gd name="connsiteY1" fmla="*/ 26508 h 851892"/>
                    <a:gd name="connsiteX2" fmla="*/ 408207 w 1132135"/>
                    <a:gd name="connsiteY2" fmla="*/ 69371 h 851892"/>
                    <a:gd name="connsiteX3" fmla="*/ 410587 w 1132135"/>
                    <a:gd name="connsiteY3" fmla="*/ 315 h 851892"/>
                    <a:gd name="connsiteX4" fmla="*/ 460597 w 1132135"/>
                    <a:gd name="connsiteY4" fmla="*/ 43174 h 851892"/>
                    <a:gd name="connsiteX5" fmla="*/ 482025 w 1132135"/>
                    <a:gd name="connsiteY5" fmla="*/ 28889 h 851892"/>
                    <a:gd name="connsiteX6" fmla="*/ 558225 w 1132135"/>
                    <a:gd name="connsiteY6" fmla="*/ 16983 h 851892"/>
                    <a:gd name="connsiteX7" fmla="*/ 624901 w 1132135"/>
                    <a:gd name="connsiteY7" fmla="*/ 38414 h 851892"/>
                    <a:gd name="connsiteX8" fmla="*/ 655856 w 1132135"/>
                    <a:gd name="connsiteY8" fmla="*/ 57464 h 851892"/>
                    <a:gd name="connsiteX9" fmla="*/ 705862 w 1132135"/>
                    <a:gd name="connsiteY9" fmla="*/ 16982 h 851892"/>
                    <a:gd name="connsiteX10" fmla="*/ 696337 w 1132135"/>
                    <a:gd name="connsiteY10" fmla="*/ 78897 h 851892"/>
                    <a:gd name="connsiteX11" fmla="*/ 748726 w 1132135"/>
                    <a:gd name="connsiteY11" fmla="*/ 102708 h 851892"/>
                    <a:gd name="connsiteX12" fmla="*/ 817781 w 1132135"/>
                    <a:gd name="connsiteY12" fmla="*/ 36033 h 851892"/>
                    <a:gd name="connsiteX13" fmla="*/ 784444 w 1132135"/>
                    <a:gd name="connsiteY13" fmla="*/ 116997 h 851892"/>
                    <a:gd name="connsiteX14" fmla="*/ 824926 w 1132135"/>
                    <a:gd name="connsiteY14" fmla="*/ 109853 h 851892"/>
                    <a:gd name="connsiteX15" fmla="*/ 824925 w 1132135"/>
                    <a:gd name="connsiteY15" fmla="*/ 155097 h 851892"/>
                    <a:gd name="connsiteX16" fmla="*/ 865405 w 1132135"/>
                    <a:gd name="connsiteY16" fmla="*/ 157478 h 851892"/>
                    <a:gd name="connsiteX17" fmla="*/ 915413 w 1132135"/>
                    <a:gd name="connsiteY17" fmla="*/ 193196 h 851892"/>
                    <a:gd name="connsiteX18" fmla="*/ 915412 w 1132135"/>
                    <a:gd name="connsiteY18" fmla="*/ 243202 h 851892"/>
                    <a:gd name="connsiteX19" fmla="*/ 924938 w 1132135"/>
                    <a:gd name="connsiteY19" fmla="*/ 328927 h 851892"/>
                    <a:gd name="connsiteX20" fmla="*/ 979707 w 1132135"/>
                    <a:gd name="connsiteY20" fmla="*/ 338452 h 851892"/>
                    <a:gd name="connsiteX21" fmla="*/ 941606 w 1132135"/>
                    <a:gd name="connsiteY21" fmla="*/ 378933 h 851892"/>
                    <a:gd name="connsiteX22" fmla="*/ 989231 w 1132135"/>
                    <a:gd name="connsiteY22" fmla="*/ 421795 h 851892"/>
                    <a:gd name="connsiteX23" fmla="*/ 963038 w 1132135"/>
                    <a:gd name="connsiteY23" fmla="*/ 452752 h 851892"/>
                    <a:gd name="connsiteX24" fmla="*/ 970181 w 1132135"/>
                    <a:gd name="connsiteY24" fmla="*/ 493233 h 851892"/>
                    <a:gd name="connsiteX25" fmla="*/ 915411 w 1132135"/>
                    <a:gd name="connsiteY25" fmla="*/ 528952 h 851892"/>
                    <a:gd name="connsiteX26" fmla="*/ 1132135 w 1132135"/>
                    <a:gd name="connsiteY26" fmla="*/ 591360 h 851892"/>
                    <a:gd name="connsiteX27" fmla="*/ 915414 w 1132135"/>
                    <a:gd name="connsiteY27" fmla="*/ 564672 h 851892"/>
                    <a:gd name="connsiteX28" fmla="*/ 913031 w 1132135"/>
                    <a:gd name="connsiteY28" fmla="*/ 638489 h 851892"/>
                    <a:gd name="connsiteX29" fmla="*/ 882075 w 1132135"/>
                    <a:gd name="connsiteY29" fmla="*/ 652777 h 851892"/>
                    <a:gd name="connsiteX30" fmla="*/ 848736 w 1132135"/>
                    <a:gd name="connsiteY30" fmla="*/ 695640 h 851892"/>
                    <a:gd name="connsiteX31" fmla="*/ 801113 w 1132135"/>
                    <a:gd name="connsiteY31" fmla="*/ 724214 h 851892"/>
                    <a:gd name="connsiteX32" fmla="*/ 955033 w 1132135"/>
                    <a:gd name="connsiteY32" fmla="*/ 838535 h 851892"/>
                    <a:gd name="connsiteX33" fmla="*/ 865315 w 1132135"/>
                    <a:gd name="connsiteY33" fmla="*/ 790441 h 851892"/>
                    <a:gd name="connsiteX34" fmla="*/ 758250 w 1132135"/>
                    <a:gd name="connsiteY34" fmla="*/ 759932 h 851892"/>
                    <a:gd name="connsiteX35" fmla="*/ 720151 w 1132135"/>
                    <a:gd name="connsiteY35" fmla="*/ 767075 h 851892"/>
                    <a:gd name="connsiteX36" fmla="*/ 698720 w 1132135"/>
                    <a:gd name="connsiteY36" fmla="*/ 788505 h 851892"/>
                    <a:gd name="connsiteX37" fmla="*/ 710627 w 1132135"/>
                    <a:gd name="connsiteY37" fmla="*/ 845658 h 851892"/>
                    <a:gd name="connsiteX38" fmla="*/ 641569 w 1132135"/>
                    <a:gd name="connsiteY38" fmla="*/ 795650 h 851892"/>
                    <a:gd name="connsiteX39" fmla="*/ 582039 w 1132135"/>
                    <a:gd name="connsiteY39" fmla="*/ 836130 h 851892"/>
                    <a:gd name="connsiteX40" fmla="*/ 541558 w 1132135"/>
                    <a:gd name="connsiteY40" fmla="*/ 798030 h 851892"/>
                    <a:gd name="connsiteX41" fmla="*/ 512981 w 1132135"/>
                    <a:gd name="connsiteY41" fmla="*/ 850421 h 851892"/>
                    <a:gd name="connsiteX42" fmla="*/ 467739 w 1132135"/>
                    <a:gd name="connsiteY42" fmla="*/ 778979 h 851892"/>
                    <a:gd name="connsiteX43" fmla="*/ 439163 w 1132135"/>
                    <a:gd name="connsiteY43" fmla="*/ 807558 h 851892"/>
                    <a:gd name="connsiteX44" fmla="*/ 415352 w 1132135"/>
                    <a:gd name="connsiteY44" fmla="*/ 755168 h 851892"/>
                    <a:gd name="connsiteX45" fmla="*/ 362962 w 1132135"/>
                    <a:gd name="connsiteY45" fmla="*/ 771840 h 851892"/>
                    <a:gd name="connsiteX46" fmla="*/ 365345 w 1132135"/>
                    <a:gd name="connsiteY46" fmla="*/ 724211 h 851892"/>
                    <a:gd name="connsiteX47" fmla="*/ 322481 w 1132135"/>
                    <a:gd name="connsiteY47" fmla="*/ 759933 h 851892"/>
                    <a:gd name="connsiteX48" fmla="*/ 315338 w 1132135"/>
                    <a:gd name="connsiteY48" fmla="*/ 693258 h 851892"/>
                    <a:gd name="connsiteX49" fmla="*/ 184370 w 1132135"/>
                    <a:gd name="connsiteY49" fmla="*/ 798030 h 851892"/>
                    <a:gd name="connsiteX50" fmla="*/ 139127 w 1132135"/>
                    <a:gd name="connsiteY50" fmla="*/ 817080 h 851892"/>
                    <a:gd name="connsiteX51" fmla="*/ 162939 w 1132135"/>
                    <a:gd name="connsiteY51" fmla="*/ 774218 h 851892"/>
                    <a:gd name="connsiteX52" fmla="*/ 286764 w 1132135"/>
                    <a:gd name="connsiteY52" fmla="*/ 671824 h 851892"/>
                    <a:gd name="connsiteX53" fmla="*/ 217708 w 1132135"/>
                    <a:gd name="connsiteY53" fmla="*/ 648012 h 851892"/>
                    <a:gd name="connsiteX54" fmla="*/ 251044 w 1132135"/>
                    <a:gd name="connsiteY54" fmla="*/ 612295 h 851892"/>
                    <a:gd name="connsiteX55" fmla="*/ 224853 w 1132135"/>
                    <a:gd name="connsiteY55" fmla="*/ 567048 h 851892"/>
                    <a:gd name="connsiteX56" fmla="*/ 124837 w 1132135"/>
                    <a:gd name="connsiteY56" fmla="*/ 593245 h 851892"/>
                    <a:gd name="connsiteX57" fmla="*/ 217707 w 1132135"/>
                    <a:gd name="connsiteY57" fmla="*/ 538477 h 851892"/>
                    <a:gd name="connsiteX58" fmla="*/ 198659 w 1132135"/>
                    <a:gd name="connsiteY58" fmla="*/ 490849 h 851892"/>
                    <a:gd name="connsiteX59" fmla="*/ 36730 w 1132135"/>
                    <a:gd name="connsiteY59" fmla="*/ 505140 h 851892"/>
                    <a:gd name="connsiteX60" fmla="*/ 198660 w 1132135"/>
                    <a:gd name="connsiteY60" fmla="*/ 476561 h 851892"/>
                    <a:gd name="connsiteX61" fmla="*/ 103407 w 1132135"/>
                    <a:gd name="connsiteY61" fmla="*/ 445608 h 851892"/>
                    <a:gd name="connsiteX62" fmla="*/ 167703 w 1132135"/>
                    <a:gd name="connsiteY62" fmla="*/ 407505 h 851892"/>
                    <a:gd name="connsiteX63" fmla="*/ 81978 w 1132135"/>
                    <a:gd name="connsiteY63" fmla="*/ 381312 h 851892"/>
                    <a:gd name="connsiteX64" fmla="*/ 201041 w 1132135"/>
                    <a:gd name="connsiteY64" fmla="*/ 386074 h 851892"/>
                    <a:gd name="connsiteX65" fmla="*/ 153416 w 1132135"/>
                    <a:gd name="connsiteY65" fmla="*/ 305111 h 851892"/>
                    <a:gd name="connsiteX66" fmla="*/ 74834 w 1132135"/>
                    <a:gd name="connsiteY66" fmla="*/ 252724 h 851892"/>
                    <a:gd name="connsiteX67" fmla="*/ 3394 w 1132135"/>
                    <a:gd name="connsiteY67" fmla="*/ 219388 h 851892"/>
                    <a:gd name="connsiteX68" fmla="*/ 22447 w 1132135"/>
                    <a:gd name="connsiteY68" fmla="*/ 178905 h 851892"/>
                    <a:gd name="connsiteX69" fmla="*/ 117698 w 1132135"/>
                    <a:gd name="connsiteY69" fmla="*/ 250343 h 851892"/>
                    <a:gd name="connsiteX70" fmla="*/ 229612 w 1132135"/>
                    <a:gd name="connsiteY70" fmla="*/ 290827 h 851892"/>
                    <a:gd name="connsiteX71" fmla="*/ 251047 w 1132135"/>
                    <a:gd name="connsiteY71" fmla="*/ 247961 h 851892"/>
                    <a:gd name="connsiteX72" fmla="*/ 205800 w 1132135"/>
                    <a:gd name="connsiteY72" fmla="*/ 207483 h 851892"/>
                    <a:gd name="connsiteX73" fmla="*/ 258188 w 1132135"/>
                    <a:gd name="connsiteY73" fmla="*/ 214627 h 851892"/>
                    <a:gd name="connsiteX74" fmla="*/ 298668 w 1132135"/>
                    <a:gd name="connsiteY74" fmla="*/ 164619 h 851892"/>
                    <a:gd name="connsiteX75" fmla="*/ 284381 w 1132135"/>
                    <a:gd name="connsiteY75" fmla="*/ 95565 h 851892"/>
                    <a:gd name="connsiteX76" fmla="*/ 334387 w 1132135"/>
                    <a:gd name="connsiteY76" fmla="*/ 119377 h 851892"/>
                    <a:gd name="connsiteX0" fmla="*/ 334387 w 1128843"/>
                    <a:gd name="connsiteY0" fmla="*/ 119377 h 851890"/>
                    <a:gd name="connsiteX1" fmla="*/ 377250 w 1128843"/>
                    <a:gd name="connsiteY1" fmla="*/ 26508 h 851890"/>
                    <a:gd name="connsiteX2" fmla="*/ 408207 w 1128843"/>
                    <a:gd name="connsiteY2" fmla="*/ 69371 h 851890"/>
                    <a:gd name="connsiteX3" fmla="*/ 410587 w 1128843"/>
                    <a:gd name="connsiteY3" fmla="*/ 315 h 851890"/>
                    <a:gd name="connsiteX4" fmla="*/ 460597 w 1128843"/>
                    <a:gd name="connsiteY4" fmla="*/ 43174 h 851890"/>
                    <a:gd name="connsiteX5" fmla="*/ 482025 w 1128843"/>
                    <a:gd name="connsiteY5" fmla="*/ 28889 h 851890"/>
                    <a:gd name="connsiteX6" fmla="*/ 558225 w 1128843"/>
                    <a:gd name="connsiteY6" fmla="*/ 16983 h 851890"/>
                    <a:gd name="connsiteX7" fmla="*/ 624901 w 1128843"/>
                    <a:gd name="connsiteY7" fmla="*/ 38414 h 851890"/>
                    <a:gd name="connsiteX8" fmla="*/ 655856 w 1128843"/>
                    <a:gd name="connsiteY8" fmla="*/ 57464 h 851890"/>
                    <a:gd name="connsiteX9" fmla="*/ 705862 w 1128843"/>
                    <a:gd name="connsiteY9" fmla="*/ 16982 h 851890"/>
                    <a:gd name="connsiteX10" fmla="*/ 696337 w 1128843"/>
                    <a:gd name="connsiteY10" fmla="*/ 78897 h 851890"/>
                    <a:gd name="connsiteX11" fmla="*/ 748726 w 1128843"/>
                    <a:gd name="connsiteY11" fmla="*/ 102708 h 851890"/>
                    <a:gd name="connsiteX12" fmla="*/ 817781 w 1128843"/>
                    <a:gd name="connsiteY12" fmla="*/ 36033 h 851890"/>
                    <a:gd name="connsiteX13" fmla="*/ 784444 w 1128843"/>
                    <a:gd name="connsiteY13" fmla="*/ 116997 h 851890"/>
                    <a:gd name="connsiteX14" fmla="*/ 824926 w 1128843"/>
                    <a:gd name="connsiteY14" fmla="*/ 109853 h 851890"/>
                    <a:gd name="connsiteX15" fmla="*/ 824925 w 1128843"/>
                    <a:gd name="connsiteY15" fmla="*/ 155097 h 851890"/>
                    <a:gd name="connsiteX16" fmla="*/ 865405 w 1128843"/>
                    <a:gd name="connsiteY16" fmla="*/ 157478 h 851890"/>
                    <a:gd name="connsiteX17" fmla="*/ 915413 w 1128843"/>
                    <a:gd name="connsiteY17" fmla="*/ 193196 h 851890"/>
                    <a:gd name="connsiteX18" fmla="*/ 915412 w 1128843"/>
                    <a:gd name="connsiteY18" fmla="*/ 243202 h 851890"/>
                    <a:gd name="connsiteX19" fmla="*/ 924938 w 1128843"/>
                    <a:gd name="connsiteY19" fmla="*/ 328927 h 851890"/>
                    <a:gd name="connsiteX20" fmla="*/ 979707 w 1128843"/>
                    <a:gd name="connsiteY20" fmla="*/ 338452 h 851890"/>
                    <a:gd name="connsiteX21" fmla="*/ 941606 w 1128843"/>
                    <a:gd name="connsiteY21" fmla="*/ 378933 h 851890"/>
                    <a:gd name="connsiteX22" fmla="*/ 989231 w 1128843"/>
                    <a:gd name="connsiteY22" fmla="*/ 421795 h 851890"/>
                    <a:gd name="connsiteX23" fmla="*/ 963038 w 1128843"/>
                    <a:gd name="connsiteY23" fmla="*/ 452752 h 851890"/>
                    <a:gd name="connsiteX24" fmla="*/ 970181 w 1128843"/>
                    <a:gd name="connsiteY24" fmla="*/ 493233 h 851890"/>
                    <a:gd name="connsiteX25" fmla="*/ 915411 w 1128843"/>
                    <a:gd name="connsiteY25" fmla="*/ 528952 h 851890"/>
                    <a:gd name="connsiteX26" fmla="*/ 1128843 w 1128843"/>
                    <a:gd name="connsiteY26" fmla="*/ 608523 h 851890"/>
                    <a:gd name="connsiteX27" fmla="*/ 915414 w 1128843"/>
                    <a:gd name="connsiteY27" fmla="*/ 564672 h 851890"/>
                    <a:gd name="connsiteX28" fmla="*/ 913031 w 1128843"/>
                    <a:gd name="connsiteY28" fmla="*/ 638489 h 851890"/>
                    <a:gd name="connsiteX29" fmla="*/ 882075 w 1128843"/>
                    <a:gd name="connsiteY29" fmla="*/ 652777 h 851890"/>
                    <a:gd name="connsiteX30" fmla="*/ 848736 w 1128843"/>
                    <a:gd name="connsiteY30" fmla="*/ 695640 h 851890"/>
                    <a:gd name="connsiteX31" fmla="*/ 801113 w 1128843"/>
                    <a:gd name="connsiteY31" fmla="*/ 724214 h 851890"/>
                    <a:gd name="connsiteX32" fmla="*/ 955033 w 1128843"/>
                    <a:gd name="connsiteY32" fmla="*/ 838535 h 851890"/>
                    <a:gd name="connsiteX33" fmla="*/ 865315 w 1128843"/>
                    <a:gd name="connsiteY33" fmla="*/ 790441 h 851890"/>
                    <a:gd name="connsiteX34" fmla="*/ 758250 w 1128843"/>
                    <a:gd name="connsiteY34" fmla="*/ 759932 h 851890"/>
                    <a:gd name="connsiteX35" fmla="*/ 720151 w 1128843"/>
                    <a:gd name="connsiteY35" fmla="*/ 767075 h 851890"/>
                    <a:gd name="connsiteX36" fmla="*/ 698720 w 1128843"/>
                    <a:gd name="connsiteY36" fmla="*/ 788505 h 851890"/>
                    <a:gd name="connsiteX37" fmla="*/ 710627 w 1128843"/>
                    <a:gd name="connsiteY37" fmla="*/ 845658 h 851890"/>
                    <a:gd name="connsiteX38" fmla="*/ 641569 w 1128843"/>
                    <a:gd name="connsiteY38" fmla="*/ 795650 h 851890"/>
                    <a:gd name="connsiteX39" fmla="*/ 582039 w 1128843"/>
                    <a:gd name="connsiteY39" fmla="*/ 836130 h 851890"/>
                    <a:gd name="connsiteX40" fmla="*/ 541558 w 1128843"/>
                    <a:gd name="connsiteY40" fmla="*/ 798030 h 851890"/>
                    <a:gd name="connsiteX41" fmla="*/ 512981 w 1128843"/>
                    <a:gd name="connsiteY41" fmla="*/ 850421 h 851890"/>
                    <a:gd name="connsiteX42" fmla="*/ 467739 w 1128843"/>
                    <a:gd name="connsiteY42" fmla="*/ 778979 h 851890"/>
                    <a:gd name="connsiteX43" fmla="*/ 439163 w 1128843"/>
                    <a:gd name="connsiteY43" fmla="*/ 807558 h 851890"/>
                    <a:gd name="connsiteX44" fmla="*/ 415352 w 1128843"/>
                    <a:gd name="connsiteY44" fmla="*/ 755168 h 851890"/>
                    <a:gd name="connsiteX45" fmla="*/ 362962 w 1128843"/>
                    <a:gd name="connsiteY45" fmla="*/ 771840 h 851890"/>
                    <a:gd name="connsiteX46" fmla="*/ 365345 w 1128843"/>
                    <a:gd name="connsiteY46" fmla="*/ 724211 h 851890"/>
                    <a:gd name="connsiteX47" fmla="*/ 322481 w 1128843"/>
                    <a:gd name="connsiteY47" fmla="*/ 759933 h 851890"/>
                    <a:gd name="connsiteX48" fmla="*/ 315338 w 1128843"/>
                    <a:gd name="connsiteY48" fmla="*/ 693258 h 851890"/>
                    <a:gd name="connsiteX49" fmla="*/ 184370 w 1128843"/>
                    <a:gd name="connsiteY49" fmla="*/ 798030 h 851890"/>
                    <a:gd name="connsiteX50" fmla="*/ 139127 w 1128843"/>
                    <a:gd name="connsiteY50" fmla="*/ 817080 h 851890"/>
                    <a:gd name="connsiteX51" fmla="*/ 162939 w 1128843"/>
                    <a:gd name="connsiteY51" fmla="*/ 774218 h 851890"/>
                    <a:gd name="connsiteX52" fmla="*/ 286764 w 1128843"/>
                    <a:gd name="connsiteY52" fmla="*/ 671824 h 851890"/>
                    <a:gd name="connsiteX53" fmla="*/ 217708 w 1128843"/>
                    <a:gd name="connsiteY53" fmla="*/ 648012 h 851890"/>
                    <a:gd name="connsiteX54" fmla="*/ 251044 w 1128843"/>
                    <a:gd name="connsiteY54" fmla="*/ 612295 h 851890"/>
                    <a:gd name="connsiteX55" fmla="*/ 224853 w 1128843"/>
                    <a:gd name="connsiteY55" fmla="*/ 567048 h 851890"/>
                    <a:gd name="connsiteX56" fmla="*/ 124837 w 1128843"/>
                    <a:gd name="connsiteY56" fmla="*/ 593245 h 851890"/>
                    <a:gd name="connsiteX57" fmla="*/ 217707 w 1128843"/>
                    <a:gd name="connsiteY57" fmla="*/ 538477 h 851890"/>
                    <a:gd name="connsiteX58" fmla="*/ 198659 w 1128843"/>
                    <a:gd name="connsiteY58" fmla="*/ 490849 h 851890"/>
                    <a:gd name="connsiteX59" fmla="*/ 36730 w 1128843"/>
                    <a:gd name="connsiteY59" fmla="*/ 505140 h 851890"/>
                    <a:gd name="connsiteX60" fmla="*/ 198660 w 1128843"/>
                    <a:gd name="connsiteY60" fmla="*/ 476561 h 851890"/>
                    <a:gd name="connsiteX61" fmla="*/ 103407 w 1128843"/>
                    <a:gd name="connsiteY61" fmla="*/ 445608 h 851890"/>
                    <a:gd name="connsiteX62" fmla="*/ 167703 w 1128843"/>
                    <a:gd name="connsiteY62" fmla="*/ 407505 h 851890"/>
                    <a:gd name="connsiteX63" fmla="*/ 81978 w 1128843"/>
                    <a:gd name="connsiteY63" fmla="*/ 381312 h 851890"/>
                    <a:gd name="connsiteX64" fmla="*/ 201041 w 1128843"/>
                    <a:gd name="connsiteY64" fmla="*/ 386074 h 851890"/>
                    <a:gd name="connsiteX65" fmla="*/ 153416 w 1128843"/>
                    <a:gd name="connsiteY65" fmla="*/ 305111 h 851890"/>
                    <a:gd name="connsiteX66" fmla="*/ 74834 w 1128843"/>
                    <a:gd name="connsiteY66" fmla="*/ 252724 h 851890"/>
                    <a:gd name="connsiteX67" fmla="*/ 3394 w 1128843"/>
                    <a:gd name="connsiteY67" fmla="*/ 219388 h 851890"/>
                    <a:gd name="connsiteX68" fmla="*/ 22447 w 1128843"/>
                    <a:gd name="connsiteY68" fmla="*/ 178905 h 851890"/>
                    <a:gd name="connsiteX69" fmla="*/ 117698 w 1128843"/>
                    <a:gd name="connsiteY69" fmla="*/ 250343 h 851890"/>
                    <a:gd name="connsiteX70" fmla="*/ 229612 w 1128843"/>
                    <a:gd name="connsiteY70" fmla="*/ 290827 h 851890"/>
                    <a:gd name="connsiteX71" fmla="*/ 251047 w 1128843"/>
                    <a:gd name="connsiteY71" fmla="*/ 247961 h 851890"/>
                    <a:gd name="connsiteX72" fmla="*/ 205800 w 1128843"/>
                    <a:gd name="connsiteY72" fmla="*/ 207483 h 851890"/>
                    <a:gd name="connsiteX73" fmla="*/ 258188 w 1128843"/>
                    <a:gd name="connsiteY73" fmla="*/ 214627 h 851890"/>
                    <a:gd name="connsiteX74" fmla="*/ 298668 w 1128843"/>
                    <a:gd name="connsiteY74" fmla="*/ 164619 h 851890"/>
                    <a:gd name="connsiteX75" fmla="*/ 284381 w 1128843"/>
                    <a:gd name="connsiteY75" fmla="*/ 95565 h 851890"/>
                    <a:gd name="connsiteX76" fmla="*/ 334387 w 1128843"/>
                    <a:gd name="connsiteY76" fmla="*/ 119377 h 851890"/>
                    <a:gd name="connsiteX0" fmla="*/ 334387 w 1133232"/>
                    <a:gd name="connsiteY0" fmla="*/ 119377 h 851892"/>
                    <a:gd name="connsiteX1" fmla="*/ 377250 w 1133232"/>
                    <a:gd name="connsiteY1" fmla="*/ 26508 h 851892"/>
                    <a:gd name="connsiteX2" fmla="*/ 408207 w 1133232"/>
                    <a:gd name="connsiteY2" fmla="*/ 69371 h 851892"/>
                    <a:gd name="connsiteX3" fmla="*/ 410587 w 1133232"/>
                    <a:gd name="connsiteY3" fmla="*/ 315 h 851892"/>
                    <a:gd name="connsiteX4" fmla="*/ 460597 w 1133232"/>
                    <a:gd name="connsiteY4" fmla="*/ 43174 h 851892"/>
                    <a:gd name="connsiteX5" fmla="*/ 482025 w 1133232"/>
                    <a:gd name="connsiteY5" fmla="*/ 28889 h 851892"/>
                    <a:gd name="connsiteX6" fmla="*/ 558225 w 1133232"/>
                    <a:gd name="connsiteY6" fmla="*/ 16983 h 851892"/>
                    <a:gd name="connsiteX7" fmla="*/ 624901 w 1133232"/>
                    <a:gd name="connsiteY7" fmla="*/ 38414 h 851892"/>
                    <a:gd name="connsiteX8" fmla="*/ 655856 w 1133232"/>
                    <a:gd name="connsiteY8" fmla="*/ 57464 h 851892"/>
                    <a:gd name="connsiteX9" fmla="*/ 705862 w 1133232"/>
                    <a:gd name="connsiteY9" fmla="*/ 16982 h 851892"/>
                    <a:gd name="connsiteX10" fmla="*/ 696337 w 1133232"/>
                    <a:gd name="connsiteY10" fmla="*/ 78897 h 851892"/>
                    <a:gd name="connsiteX11" fmla="*/ 748726 w 1133232"/>
                    <a:gd name="connsiteY11" fmla="*/ 102708 h 851892"/>
                    <a:gd name="connsiteX12" fmla="*/ 817781 w 1133232"/>
                    <a:gd name="connsiteY12" fmla="*/ 36033 h 851892"/>
                    <a:gd name="connsiteX13" fmla="*/ 784444 w 1133232"/>
                    <a:gd name="connsiteY13" fmla="*/ 116997 h 851892"/>
                    <a:gd name="connsiteX14" fmla="*/ 824926 w 1133232"/>
                    <a:gd name="connsiteY14" fmla="*/ 109853 h 851892"/>
                    <a:gd name="connsiteX15" fmla="*/ 824925 w 1133232"/>
                    <a:gd name="connsiteY15" fmla="*/ 155097 h 851892"/>
                    <a:gd name="connsiteX16" fmla="*/ 865405 w 1133232"/>
                    <a:gd name="connsiteY16" fmla="*/ 157478 h 851892"/>
                    <a:gd name="connsiteX17" fmla="*/ 915413 w 1133232"/>
                    <a:gd name="connsiteY17" fmla="*/ 193196 h 851892"/>
                    <a:gd name="connsiteX18" fmla="*/ 915412 w 1133232"/>
                    <a:gd name="connsiteY18" fmla="*/ 243202 h 851892"/>
                    <a:gd name="connsiteX19" fmla="*/ 924938 w 1133232"/>
                    <a:gd name="connsiteY19" fmla="*/ 328927 h 851892"/>
                    <a:gd name="connsiteX20" fmla="*/ 979707 w 1133232"/>
                    <a:gd name="connsiteY20" fmla="*/ 338452 h 851892"/>
                    <a:gd name="connsiteX21" fmla="*/ 941606 w 1133232"/>
                    <a:gd name="connsiteY21" fmla="*/ 378933 h 851892"/>
                    <a:gd name="connsiteX22" fmla="*/ 989231 w 1133232"/>
                    <a:gd name="connsiteY22" fmla="*/ 421795 h 851892"/>
                    <a:gd name="connsiteX23" fmla="*/ 963038 w 1133232"/>
                    <a:gd name="connsiteY23" fmla="*/ 452752 h 851892"/>
                    <a:gd name="connsiteX24" fmla="*/ 970181 w 1133232"/>
                    <a:gd name="connsiteY24" fmla="*/ 493233 h 851892"/>
                    <a:gd name="connsiteX25" fmla="*/ 915411 w 1133232"/>
                    <a:gd name="connsiteY25" fmla="*/ 528952 h 851892"/>
                    <a:gd name="connsiteX26" fmla="*/ 1133232 w 1133232"/>
                    <a:gd name="connsiteY26" fmla="*/ 595651 h 851892"/>
                    <a:gd name="connsiteX27" fmla="*/ 915414 w 1133232"/>
                    <a:gd name="connsiteY27" fmla="*/ 564672 h 851892"/>
                    <a:gd name="connsiteX28" fmla="*/ 913031 w 1133232"/>
                    <a:gd name="connsiteY28" fmla="*/ 638489 h 851892"/>
                    <a:gd name="connsiteX29" fmla="*/ 882075 w 1133232"/>
                    <a:gd name="connsiteY29" fmla="*/ 652777 h 851892"/>
                    <a:gd name="connsiteX30" fmla="*/ 848736 w 1133232"/>
                    <a:gd name="connsiteY30" fmla="*/ 695640 h 851892"/>
                    <a:gd name="connsiteX31" fmla="*/ 801113 w 1133232"/>
                    <a:gd name="connsiteY31" fmla="*/ 724214 h 851892"/>
                    <a:gd name="connsiteX32" fmla="*/ 955033 w 1133232"/>
                    <a:gd name="connsiteY32" fmla="*/ 838535 h 851892"/>
                    <a:gd name="connsiteX33" fmla="*/ 865315 w 1133232"/>
                    <a:gd name="connsiteY33" fmla="*/ 790441 h 851892"/>
                    <a:gd name="connsiteX34" fmla="*/ 758250 w 1133232"/>
                    <a:gd name="connsiteY34" fmla="*/ 759932 h 851892"/>
                    <a:gd name="connsiteX35" fmla="*/ 720151 w 1133232"/>
                    <a:gd name="connsiteY35" fmla="*/ 767075 h 851892"/>
                    <a:gd name="connsiteX36" fmla="*/ 698720 w 1133232"/>
                    <a:gd name="connsiteY36" fmla="*/ 788505 h 851892"/>
                    <a:gd name="connsiteX37" fmla="*/ 710627 w 1133232"/>
                    <a:gd name="connsiteY37" fmla="*/ 845658 h 851892"/>
                    <a:gd name="connsiteX38" fmla="*/ 641569 w 1133232"/>
                    <a:gd name="connsiteY38" fmla="*/ 795650 h 851892"/>
                    <a:gd name="connsiteX39" fmla="*/ 582039 w 1133232"/>
                    <a:gd name="connsiteY39" fmla="*/ 836130 h 851892"/>
                    <a:gd name="connsiteX40" fmla="*/ 541558 w 1133232"/>
                    <a:gd name="connsiteY40" fmla="*/ 798030 h 851892"/>
                    <a:gd name="connsiteX41" fmla="*/ 512981 w 1133232"/>
                    <a:gd name="connsiteY41" fmla="*/ 850421 h 851892"/>
                    <a:gd name="connsiteX42" fmla="*/ 467739 w 1133232"/>
                    <a:gd name="connsiteY42" fmla="*/ 778979 h 851892"/>
                    <a:gd name="connsiteX43" fmla="*/ 439163 w 1133232"/>
                    <a:gd name="connsiteY43" fmla="*/ 807558 h 851892"/>
                    <a:gd name="connsiteX44" fmla="*/ 415352 w 1133232"/>
                    <a:gd name="connsiteY44" fmla="*/ 755168 h 851892"/>
                    <a:gd name="connsiteX45" fmla="*/ 362962 w 1133232"/>
                    <a:gd name="connsiteY45" fmla="*/ 771840 h 851892"/>
                    <a:gd name="connsiteX46" fmla="*/ 365345 w 1133232"/>
                    <a:gd name="connsiteY46" fmla="*/ 724211 h 851892"/>
                    <a:gd name="connsiteX47" fmla="*/ 322481 w 1133232"/>
                    <a:gd name="connsiteY47" fmla="*/ 759933 h 851892"/>
                    <a:gd name="connsiteX48" fmla="*/ 315338 w 1133232"/>
                    <a:gd name="connsiteY48" fmla="*/ 693258 h 851892"/>
                    <a:gd name="connsiteX49" fmla="*/ 184370 w 1133232"/>
                    <a:gd name="connsiteY49" fmla="*/ 798030 h 851892"/>
                    <a:gd name="connsiteX50" fmla="*/ 139127 w 1133232"/>
                    <a:gd name="connsiteY50" fmla="*/ 817080 h 851892"/>
                    <a:gd name="connsiteX51" fmla="*/ 162939 w 1133232"/>
                    <a:gd name="connsiteY51" fmla="*/ 774218 h 851892"/>
                    <a:gd name="connsiteX52" fmla="*/ 286764 w 1133232"/>
                    <a:gd name="connsiteY52" fmla="*/ 671824 h 851892"/>
                    <a:gd name="connsiteX53" fmla="*/ 217708 w 1133232"/>
                    <a:gd name="connsiteY53" fmla="*/ 648012 h 851892"/>
                    <a:gd name="connsiteX54" fmla="*/ 251044 w 1133232"/>
                    <a:gd name="connsiteY54" fmla="*/ 612295 h 851892"/>
                    <a:gd name="connsiteX55" fmla="*/ 224853 w 1133232"/>
                    <a:gd name="connsiteY55" fmla="*/ 567048 h 851892"/>
                    <a:gd name="connsiteX56" fmla="*/ 124837 w 1133232"/>
                    <a:gd name="connsiteY56" fmla="*/ 593245 h 851892"/>
                    <a:gd name="connsiteX57" fmla="*/ 217707 w 1133232"/>
                    <a:gd name="connsiteY57" fmla="*/ 538477 h 851892"/>
                    <a:gd name="connsiteX58" fmla="*/ 198659 w 1133232"/>
                    <a:gd name="connsiteY58" fmla="*/ 490849 h 851892"/>
                    <a:gd name="connsiteX59" fmla="*/ 36730 w 1133232"/>
                    <a:gd name="connsiteY59" fmla="*/ 505140 h 851892"/>
                    <a:gd name="connsiteX60" fmla="*/ 198660 w 1133232"/>
                    <a:gd name="connsiteY60" fmla="*/ 476561 h 851892"/>
                    <a:gd name="connsiteX61" fmla="*/ 103407 w 1133232"/>
                    <a:gd name="connsiteY61" fmla="*/ 445608 h 851892"/>
                    <a:gd name="connsiteX62" fmla="*/ 167703 w 1133232"/>
                    <a:gd name="connsiteY62" fmla="*/ 407505 h 851892"/>
                    <a:gd name="connsiteX63" fmla="*/ 81978 w 1133232"/>
                    <a:gd name="connsiteY63" fmla="*/ 381312 h 851892"/>
                    <a:gd name="connsiteX64" fmla="*/ 201041 w 1133232"/>
                    <a:gd name="connsiteY64" fmla="*/ 386074 h 851892"/>
                    <a:gd name="connsiteX65" fmla="*/ 153416 w 1133232"/>
                    <a:gd name="connsiteY65" fmla="*/ 305111 h 851892"/>
                    <a:gd name="connsiteX66" fmla="*/ 74834 w 1133232"/>
                    <a:gd name="connsiteY66" fmla="*/ 252724 h 851892"/>
                    <a:gd name="connsiteX67" fmla="*/ 3394 w 1133232"/>
                    <a:gd name="connsiteY67" fmla="*/ 219388 h 851892"/>
                    <a:gd name="connsiteX68" fmla="*/ 22447 w 1133232"/>
                    <a:gd name="connsiteY68" fmla="*/ 178905 h 851892"/>
                    <a:gd name="connsiteX69" fmla="*/ 117698 w 1133232"/>
                    <a:gd name="connsiteY69" fmla="*/ 250343 h 851892"/>
                    <a:gd name="connsiteX70" fmla="*/ 229612 w 1133232"/>
                    <a:gd name="connsiteY70" fmla="*/ 290827 h 851892"/>
                    <a:gd name="connsiteX71" fmla="*/ 251047 w 1133232"/>
                    <a:gd name="connsiteY71" fmla="*/ 247961 h 851892"/>
                    <a:gd name="connsiteX72" fmla="*/ 205800 w 1133232"/>
                    <a:gd name="connsiteY72" fmla="*/ 207483 h 851892"/>
                    <a:gd name="connsiteX73" fmla="*/ 258188 w 1133232"/>
                    <a:gd name="connsiteY73" fmla="*/ 214627 h 851892"/>
                    <a:gd name="connsiteX74" fmla="*/ 298668 w 1133232"/>
                    <a:gd name="connsiteY74" fmla="*/ 164619 h 851892"/>
                    <a:gd name="connsiteX75" fmla="*/ 284381 w 1133232"/>
                    <a:gd name="connsiteY75" fmla="*/ 95565 h 851892"/>
                    <a:gd name="connsiteX76" fmla="*/ 334387 w 1133232"/>
                    <a:gd name="connsiteY76" fmla="*/ 119377 h 851892"/>
                    <a:gd name="connsiteX0" fmla="*/ 334387 w 1139653"/>
                    <a:gd name="connsiteY0" fmla="*/ 119377 h 851890"/>
                    <a:gd name="connsiteX1" fmla="*/ 377250 w 1139653"/>
                    <a:gd name="connsiteY1" fmla="*/ 26508 h 851890"/>
                    <a:gd name="connsiteX2" fmla="*/ 408207 w 1139653"/>
                    <a:gd name="connsiteY2" fmla="*/ 69371 h 851890"/>
                    <a:gd name="connsiteX3" fmla="*/ 410587 w 1139653"/>
                    <a:gd name="connsiteY3" fmla="*/ 315 h 851890"/>
                    <a:gd name="connsiteX4" fmla="*/ 460597 w 1139653"/>
                    <a:gd name="connsiteY4" fmla="*/ 43174 h 851890"/>
                    <a:gd name="connsiteX5" fmla="*/ 482025 w 1139653"/>
                    <a:gd name="connsiteY5" fmla="*/ 28889 h 851890"/>
                    <a:gd name="connsiteX6" fmla="*/ 558225 w 1139653"/>
                    <a:gd name="connsiteY6" fmla="*/ 16983 h 851890"/>
                    <a:gd name="connsiteX7" fmla="*/ 624901 w 1139653"/>
                    <a:gd name="connsiteY7" fmla="*/ 38414 h 851890"/>
                    <a:gd name="connsiteX8" fmla="*/ 655856 w 1139653"/>
                    <a:gd name="connsiteY8" fmla="*/ 57464 h 851890"/>
                    <a:gd name="connsiteX9" fmla="*/ 705862 w 1139653"/>
                    <a:gd name="connsiteY9" fmla="*/ 16982 h 851890"/>
                    <a:gd name="connsiteX10" fmla="*/ 696337 w 1139653"/>
                    <a:gd name="connsiteY10" fmla="*/ 78897 h 851890"/>
                    <a:gd name="connsiteX11" fmla="*/ 748726 w 1139653"/>
                    <a:gd name="connsiteY11" fmla="*/ 102708 h 851890"/>
                    <a:gd name="connsiteX12" fmla="*/ 817781 w 1139653"/>
                    <a:gd name="connsiteY12" fmla="*/ 36033 h 851890"/>
                    <a:gd name="connsiteX13" fmla="*/ 784444 w 1139653"/>
                    <a:gd name="connsiteY13" fmla="*/ 116997 h 851890"/>
                    <a:gd name="connsiteX14" fmla="*/ 824926 w 1139653"/>
                    <a:gd name="connsiteY14" fmla="*/ 109853 h 851890"/>
                    <a:gd name="connsiteX15" fmla="*/ 824925 w 1139653"/>
                    <a:gd name="connsiteY15" fmla="*/ 155097 h 851890"/>
                    <a:gd name="connsiteX16" fmla="*/ 865405 w 1139653"/>
                    <a:gd name="connsiteY16" fmla="*/ 157478 h 851890"/>
                    <a:gd name="connsiteX17" fmla="*/ 915413 w 1139653"/>
                    <a:gd name="connsiteY17" fmla="*/ 193196 h 851890"/>
                    <a:gd name="connsiteX18" fmla="*/ 915412 w 1139653"/>
                    <a:gd name="connsiteY18" fmla="*/ 243202 h 851890"/>
                    <a:gd name="connsiteX19" fmla="*/ 924938 w 1139653"/>
                    <a:gd name="connsiteY19" fmla="*/ 328927 h 851890"/>
                    <a:gd name="connsiteX20" fmla="*/ 979707 w 1139653"/>
                    <a:gd name="connsiteY20" fmla="*/ 338452 h 851890"/>
                    <a:gd name="connsiteX21" fmla="*/ 941606 w 1139653"/>
                    <a:gd name="connsiteY21" fmla="*/ 378933 h 851890"/>
                    <a:gd name="connsiteX22" fmla="*/ 989231 w 1139653"/>
                    <a:gd name="connsiteY22" fmla="*/ 421795 h 851890"/>
                    <a:gd name="connsiteX23" fmla="*/ 963038 w 1139653"/>
                    <a:gd name="connsiteY23" fmla="*/ 452752 h 851890"/>
                    <a:gd name="connsiteX24" fmla="*/ 970181 w 1139653"/>
                    <a:gd name="connsiteY24" fmla="*/ 493233 h 851890"/>
                    <a:gd name="connsiteX25" fmla="*/ 915411 w 1139653"/>
                    <a:gd name="connsiteY25" fmla="*/ 528952 h 851890"/>
                    <a:gd name="connsiteX26" fmla="*/ 1133232 w 1139653"/>
                    <a:gd name="connsiteY26" fmla="*/ 595651 h 851890"/>
                    <a:gd name="connsiteX27" fmla="*/ 915414 w 1139653"/>
                    <a:gd name="connsiteY27" fmla="*/ 564672 h 851890"/>
                    <a:gd name="connsiteX28" fmla="*/ 913031 w 1139653"/>
                    <a:gd name="connsiteY28" fmla="*/ 638489 h 851890"/>
                    <a:gd name="connsiteX29" fmla="*/ 882075 w 1139653"/>
                    <a:gd name="connsiteY29" fmla="*/ 652777 h 851890"/>
                    <a:gd name="connsiteX30" fmla="*/ 848736 w 1139653"/>
                    <a:gd name="connsiteY30" fmla="*/ 695640 h 851890"/>
                    <a:gd name="connsiteX31" fmla="*/ 801113 w 1139653"/>
                    <a:gd name="connsiteY31" fmla="*/ 724214 h 851890"/>
                    <a:gd name="connsiteX32" fmla="*/ 955033 w 1139653"/>
                    <a:gd name="connsiteY32" fmla="*/ 838535 h 851890"/>
                    <a:gd name="connsiteX33" fmla="*/ 865315 w 1139653"/>
                    <a:gd name="connsiteY33" fmla="*/ 790441 h 851890"/>
                    <a:gd name="connsiteX34" fmla="*/ 758250 w 1139653"/>
                    <a:gd name="connsiteY34" fmla="*/ 759932 h 851890"/>
                    <a:gd name="connsiteX35" fmla="*/ 720151 w 1139653"/>
                    <a:gd name="connsiteY35" fmla="*/ 767075 h 851890"/>
                    <a:gd name="connsiteX36" fmla="*/ 698720 w 1139653"/>
                    <a:gd name="connsiteY36" fmla="*/ 788505 h 851890"/>
                    <a:gd name="connsiteX37" fmla="*/ 710627 w 1139653"/>
                    <a:gd name="connsiteY37" fmla="*/ 845658 h 851890"/>
                    <a:gd name="connsiteX38" fmla="*/ 641569 w 1139653"/>
                    <a:gd name="connsiteY38" fmla="*/ 795650 h 851890"/>
                    <a:gd name="connsiteX39" fmla="*/ 582039 w 1139653"/>
                    <a:gd name="connsiteY39" fmla="*/ 836130 h 851890"/>
                    <a:gd name="connsiteX40" fmla="*/ 541558 w 1139653"/>
                    <a:gd name="connsiteY40" fmla="*/ 798030 h 851890"/>
                    <a:gd name="connsiteX41" fmla="*/ 512981 w 1139653"/>
                    <a:gd name="connsiteY41" fmla="*/ 850421 h 851890"/>
                    <a:gd name="connsiteX42" fmla="*/ 467739 w 1139653"/>
                    <a:gd name="connsiteY42" fmla="*/ 778979 h 851890"/>
                    <a:gd name="connsiteX43" fmla="*/ 439163 w 1139653"/>
                    <a:gd name="connsiteY43" fmla="*/ 807558 h 851890"/>
                    <a:gd name="connsiteX44" fmla="*/ 415352 w 1139653"/>
                    <a:gd name="connsiteY44" fmla="*/ 755168 h 851890"/>
                    <a:gd name="connsiteX45" fmla="*/ 362962 w 1139653"/>
                    <a:gd name="connsiteY45" fmla="*/ 771840 h 851890"/>
                    <a:gd name="connsiteX46" fmla="*/ 365345 w 1139653"/>
                    <a:gd name="connsiteY46" fmla="*/ 724211 h 851890"/>
                    <a:gd name="connsiteX47" fmla="*/ 322481 w 1139653"/>
                    <a:gd name="connsiteY47" fmla="*/ 759933 h 851890"/>
                    <a:gd name="connsiteX48" fmla="*/ 315338 w 1139653"/>
                    <a:gd name="connsiteY48" fmla="*/ 693258 h 851890"/>
                    <a:gd name="connsiteX49" fmla="*/ 184370 w 1139653"/>
                    <a:gd name="connsiteY49" fmla="*/ 798030 h 851890"/>
                    <a:gd name="connsiteX50" fmla="*/ 139127 w 1139653"/>
                    <a:gd name="connsiteY50" fmla="*/ 817080 h 851890"/>
                    <a:gd name="connsiteX51" fmla="*/ 162939 w 1139653"/>
                    <a:gd name="connsiteY51" fmla="*/ 774218 h 851890"/>
                    <a:gd name="connsiteX52" fmla="*/ 286764 w 1139653"/>
                    <a:gd name="connsiteY52" fmla="*/ 671824 h 851890"/>
                    <a:gd name="connsiteX53" fmla="*/ 217708 w 1139653"/>
                    <a:gd name="connsiteY53" fmla="*/ 648012 h 851890"/>
                    <a:gd name="connsiteX54" fmla="*/ 251044 w 1139653"/>
                    <a:gd name="connsiteY54" fmla="*/ 612295 h 851890"/>
                    <a:gd name="connsiteX55" fmla="*/ 224853 w 1139653"/>
                    <a:gd name="connsiteY55" fmla="*/ 567048 h 851890"/>
                    <a:gd name="connsiteX56" fmla="*/ 124837 w 1139653"/>
                    <a:gd name="connsiteY56" fmla="*/ 593245 h 851890"/>
                    <a:gd name="connsiteX57" fmla="*/ 217707 w 1139653"/>
                    <a:gd name="connsiteY57" fmla="*/ 538477 h 851890"/>
                    <a:gd name="connsiteX58" fmla="*/ 198659 w 1139653"/>
                    <a:gd name="connsiteY58" fmla="*/ 490849 h 851890"/>
                    <a:gd name="connsiteX59" fmla="*/ 36730 w 1139653"/>
                    <a:gd name="connsiteY59" fmla="*/ 505140 h 851890"/>
                    <a:gd name="connsiteX60" fmla="*/ 198660 w 1139653"/>
                    <a:gd name="connsiteY60" fmla="*/ 476561 h 851890"/>
                    <a:gd name="connsiteX61" fmla="*/ 103407 w 1139653"/>
                    <a:gd name="connsiteY61" fmla="*/ 445608 h 851890"/>
                    <a:gd name="connsiteX62" fmla="*/ 167703 w 1139653"/>
                    <a:gd name="connsiteY62" fmla="*/ 407505 h 851890"/>
                    <a:gd name="connsiteX63" fmla="*/ 81978 w 1139653"/>
                    <a:gd name="connsiteY63" fmla="*/ 381312 h 851890"/>
                    <a:gd name="connsiteX64" fmla="*/ 201041 w 1139653"/>
                    <a:gd name="connsiteY64" fmla="*/ 386074 h 851890"/>
                    <a:gd name="connsiteX65" fmla="*/ 153416 w 1139653"/>
                    <a:gd name="connsiteY65" fmla="*/ 305111 h 851890"/>
                    <a:gd name="connsiteX66" fmla="*/ 74834 w 1139653"/>
                    <a:gd name="connsiteY66" fmla="*/ 252724 h 851890"/>
                    <a:gd name="connsiteX67" fmla="*/ 3394 w 1139653"/>
                    <a:gd name="connsiteY67" fmla="*/ 219388 h 851890"/>
                    <a:gd name="connsiteX68" fmla="*/ 22447 w 1139653"/>
                    <a:gd name="connsiteY68" fmla="*/ 178905 h 851890"/>
                    <a:gd name="connsiteX69" fmla="*/ 117698 w 1139653"/>
                    <a:gd name="connsiteY69" fmla="*/ 250343 h 851890"/>
                    <a:gd name="connsiteX70" fmla="*/ 229612 w 1139653"/>
                    <a:gd name="connsiteY70" fmla="*/ 290827 h 851890"/>
                    <a:gd name="connsiteX71" fmla="*/ 251047 w 1139653"/>
                    <a:gd name="connsiteY71" fmla="*/ 247961 h 851890"/>
                    <a:gd name="connsiteX72" fmla="*/ 205800 w 1139653"/>
                    <a:gd name="connsiteY72" fmla="*/ 207483 h 851890"/>
                    <a:gd name="connsiteX73" fmla="*/ 258188 w 1139653"/>
                    <a:gd name="connsiteY73" fmla="*/ 214627 h 851890"/>
                    <a:gd name="connsiteX74" fmla="*/ 298668 w 1139653"/>
                    <a:gd name="connsiteY74" fmla="*/ 164619 h 851890"/>
                    <a:gd name="connsiteX75" fmla="*/ 284381 w 1139653"/>
                    <a:gd name="connsiteY75" fmla="*/ 95565 h 851890"/>
                    <a:gd name="connsiteX76" fmla="*/ 334387 w 1139653"/>
                    <a:gd name="connsiteY76" fmla="*/ 119377 h 851890"/>
                    <a:gd name="connsiteX0" fmla="*/ 334387 w 1139653"/>
                    <a:gd name="connsiteY0" fmla="*/ 119377 h 851892"/>
                    <a:gd name="connsiteX1" fmla="*/ 377250 w 1139653"/>
                    <a:gd name="connsiteY1" fmla="*/ 26508 h 851892"/>
                    <a:gd name="connsiteX2" fmla="*/ 408207 w 1139653"/>
                    <a:gd name="connsiteY2" fmla="*/ 69371 h 851892"/>
                    <a:gd name="connsiteX3" fmla="*/ 410587 w 1139653"/>
                    <a:gd name="connsiteY3" fmla="*/ 315 h 851892"/>
                    <a:gd name="connsiteX4" fmla="*/ 460597 w 1139653"/>
                    <a:gd name="connsiteY4" fmla="*/ 43174 h 851892"/>
                    <a:gd name="connsiteX5" fmla="*/ 482025 w 1139653"/>
                    <a:gd name="connsiteY5" fmla="*/ 28889 h 851892"/>
                    <a:gd name="connsiteX6" fmla="*/ 558225 w 1139653"/>
                    <a:gd name="connsiteY6" fmla="*/ 16983 h 851892"/>
                    <a:gd name="connsiteX7" fmla="*/ 624901 w 1139653"/>
                    <a:gd name="connsiteY7" fmla="*/ 38414 h 851892"/>
                    <a:gd name="connsiteX8" fmla="*/ 655856 w 1139653"/>
                    <a:gd name="connsiteY8" fmla="*/ 57464 h 851892"/>
                    <a:gd name="connsiteX9" fmla="*/ 705862 w 1139653"/>
                    <a:gd name="connsiteY9" fmla="*/ 16982 h 851892"/>
                    <a:gd name="connsiteX10" fmla="*/ 696337 w 1139653"/>
                    <a:gd name="connsiteY10" fmla="*/ 78897 h 851892"/>
                    <a:gd name="connsiteX11" fmla="*/ 748726 w 1139653"/>
                    <a:gd name="connsiteY11" fmla="*/ 102708 h 851892"/>
                    <a:gd name="connsiteX12" fmla="*/ 817781 w 1139653"/>
                    <a:gd name="connsiteY12" fmla="*/ 36033 h 851892"/>
                    <a:gd name="connsiteX13" fmla="*/ 784444 w 1139653"/>
                    <a:gd name="connsiteY13" fmla="*/ 116997 h 851892"/>
                    <a:gd name="connsiteX14" fmla="*/ 824926 w 1139653"/>
                    <a:gd name="connsiteY14" fmla="*/ 109853 h 851892"/>
                    <a:gd name="connsiteX15" fmla="*/ 824925 w 1139653"/>
                    <a:gd name="connsiteY15" fmla="*/ 155097 h 851892"/>
                    <a:gd name="connsiteX16" fmla="*/ 865405 w 1139653"/>
                    <a:gd name="connsiteY16" fmla="*/ 157478 h 851892"/>
                    <a:gd name="connsiteX17" fmla="*/ 915413 w 1139653"/>
                    <a:gd name="connsiteY17" fmla="*/ 193196 h 851892"/>
                    <a:gd name="connsiteX18" fmla="*/ 915412 w 1139653"/>
                    <a:gd name="connsiteY18" fmla="*/ 243202 h 851892"/>
                    <a:gd name="connsiteX19" fmla="*/ 924938 w 1139653"/>
                    <a:gd name="connsiteY19" fmla="*/ 328927 h 851892"/>
                    <a:gd name="connsiteX20" fmla="*/ 979707 w 1139653"/>
                    <a:gd name="connsiteY20" fmla="*/ 338452 h 851892"/>
                    <a:gd name="connsiteX21" fmla="*/ 941606 w 1139653"/>
                    <a:gd name="connsiteY21" fmla="*/ 378933 h 851892"/>
                    <a:gd name="connsiteX22" fmla="*/ 989231 w 1139653"/>
                    <a:gd name="connsiteY22" fmla="*/ 421795 h 851892"/>
                    <a:gd name="connsiteX23" fmla="*/ 963038 w 1139653"/>
                    <a:gd name="connsiteY23" fmla="*/ 452752 h 851892"/>
                    <a:gd name="connsiteX24" fmla="*/ 970181 w 1139653"/>
                    <a:gd name="connsiteY24" fmla="*/ 493233 h 851892"/>
                    <a:gd name="connsiteX25" fmla="*/ 915411 w 1139653"/>
                    <a:gd name="connsiteY25" fmla="*/ 528952 h 851892"/>
                    <a:gd name="connsiteX26" fmla="*/ 1133232 w 1139653"/>
                    <a:gd name="connsiteY26" fmla="*/ 595651 h 851892"/>
                    <a:gd name="connsiteX27" fmla="*/ 915414 w 1139653"/>
                    <a:gd name="connsiteY27" fmla="*/ 564672 h 851892"/>
                    <a:gd name="connsiteX28" fmla="*/ 913031 w 1139653"/>
                    <a:gd name="connsiteY28" fmla="*/ 638489 h 851892"/>
                    <a:gd name="connsiteX29" fmla="*/ 882075 w 1139653"/>
                    <a:gd name="connsiteY29" fmla="*/ 652777 h 851892"/>
                    <a:gd name="connsiteX30" fmla="*/ 848736 w 1139653"/>
                    <a:gd name="connsiteY30" fmla="*/ 695640 h 851892"/>
                    <a:gd name="connsiteX31" fmla="*/ 801113 w 1139653"/>
                    <a:gd name="connsiteY31" fmla="*/ 724214 h 851892"/>
                    <a:gd name="connsiteX32" fmla="*/ 955033 w 1139653"/>
                    <a:gd name="connsiteY32" fmla="*/ 838535 h 851892"/>
                    <a:gd name="connsiteX33" fmla="*/ 865315 w 1139653"/>
                    <a:gd name="connsiteY33" fmla="*/ 790441 h 851892"/>
                    <a:gd name="connsiteX34" fmla="*/ 758250 w 1139653"/>
                    <a:gd name="connsiteY34" fmla="*/ 759932 h 851892"/>
                    <a:gd name="connsiteX35" fmla="*/ 720151 w 1139653"/>
                    <a:gd name="connsiteY35" fmla="*/ 767075 h 851892"/>
                    <a:gd name="connsiteX36" fmla="*/ 698720 w 1139653"/>
                    <a:gd name="connsiteY36" fmla="*/ 788505 h 851892"/>
                    <a:gd name="connsiteX37" fmla="*/ 710627 w 1139653"/>
                    <a:gd name="connsiteY37" fmla="*/ 845658 h 851892"/>
                    <a:gd name="connsiteX38" fmla="*/ 641569 w 1139653"/>
                    <a:gd name="connsiteY38" fmla="*/ 795650 h 851892"/>
                    <a:gd name="connsiteX39" fmla="*/ 582039 w 1139653"/>
                    <a:gd name="connsiteY39" fmla="*/ 836130 h 851892"/>
                    <a:gd name="connsiteX40" fmla="*/ 541558 w 1139653"/>
                    <a:gd name="connsiteY40" fmla="*/ 798030 h 851892"/>
                    <a:gd name="connsiteX41" fmla="*/ 512981 w 1139653"/>
                    <a:gd name="connsiteY41" fmla="*/ 850421 h 851892"/>
                    <a:gd name="connsiteX42" fmla="*/ 467739 w 1139653"/>
                    <a:gd name="connsiteY42" fmla="*/ 778979 h 851892"/>
                    <a:gd name="connsiteX43" fmla="*/ 439163 w 1139653"/>
                    <a:gd name="connsiteY43" fmla="*/ 807558 h 851892"/>
                    <a:gd name="connsiteX44" fmla="*/ 415352 w 1139653"/>
                    <a:gd name="connsiteY44" fmla="*/ 755168 h 851892"/>
                    <a:gd name="connsiteX45" fmla="*/ 362962 w 1139653"/>
                    <a:gd name="connsiteY45" fmla="*/ 771840 h 851892"/>
                    <a:gd name="connsiteX46" fmla="*/ 365345 w 1139653"/>
                    <a:gd name="connsiteY46" fmla="*/ 724211 h 851892"/>
                    <a:gd name="connsiteX47" fmla="*/ 322481 w 1139653"/>
                    <a:gd name="connsiteY47" fmla="*/ 759933 h 851892"/>
                    <a:gd name="connsiteX48" fmla="*/ 315338 w 1139653"/>
                    <a:gd name="connsiteY48" fmla="*/ 693258 h 851892"/>
                    <a:gd name="connsiteX49" fmla="*/ 184370 w 1139653"/>
                    <a:gd name="connsiteY49" fmla="*/ 798030 h 851892"/>
                    <a:gd name="connsiteX50" fmla="*/ 139127 w 1139653"/>
                    <a:gd name="connsiteY50" fmla="*/ 817080 h 851892"/>
                    <a:gd name="connsiteX51" fmla="*/ 162939 w 1139653"/>
                    <a:gd name="connsiteY51" fmla="*/ 774218 h 851892"/>
                    <a:gd name="connsiteX52" fmla="*/ 286764 w 1139653"/>
                    <a:gd name="connsiteY52" fmla="*/ 671824 h 851892"/>
                    <a:gd name="connsiteX53" fmla="*/ 217708 w 1139653"/>
                    <a:gd name="connsiteY53" fmla="*/ 648012 h 851892"/>
                    <a:gd name="connsiteX54" fmla="*/ 251044 w 1139653"/>
                    <a:gd name="connsiteY54" fmla="*/ 612295 h 851892"/>
                    <a:gd name="connsiteX55" fmla="*/ 224853 w 1139653"/>
                    <a:gd name="connsiteY55" fmla="*/ 567048 h 851892"/>
                    <a:gd name="connsiteX56" fmla="*/ 124837 w 1139653"/>
                    <a:gd name="connsiteY56" fmla="*/ 593245 h 851892"/>
                    <a:gd name="connsiteX57" fmla="*/ 217707 w 1139653"/>
                    <a:gd name="connsiteY57" fmla="*/ 538477 h 851892"/>
                    <a:gd name="connsiteX58" fmla="*/ 198659 w 1139653"/>
                    <a:gd name="connsiteY58" fmla="*/ 490849 h 851892"/>
                    <a:gd name="connsiteX59" fmla="*/ 36730 w 1139653"/>
                    <a:gd name="connsiteY59" fmla="*/ 505140 h 851892"/>
                    <a:gd name="connsiteX60" fmla="*/ 198660 w 1139653"/>
                    <a:gd name="connsiteY60" fmla="*/ 476561 h 851892"/>
                    <a:gd name="connsiteX61" fmla="*/ 103407 w 1139653"/>
                    <a:gd name="connsiteY61" fmla="*/ 445608 h 851892"/>
                    <a:gd name="connsiteX62" fmla="*/ 167703 w 1139653"/>
                    <a:gd name="connsiteY62" fmla="*/ 407505 h 851892"/>
                    <a:gd name="connsiteX63" fmla="*/ 81978 w 1139653"/>
                    <a:gd name="connsiteY63" fmla="*/ 381312 h 851892"/>
                    <a:gd name="connsiteX64" fmla="*/ 201041 w 1139653"/>
                    <a:gd name="connsiteY64" fmla="*/ 386074 h 851892"/>
                    <a:gd name="connsiteX65" fmla="*/ 153416 w 1139653"/>
                    <a:gd name="connsiteY65" fmla="*/ 305111 h 851892"/>
                    <a:gd name="connsiteX66" fmla="*/ 74834 w 1139653"/>
                    <a:gd name="connsiteY66" fmla="*/ 252724 h 851892"/>
                    <a:gd name="connsiteX67" fmla="*/ 3394 w 1139653"/>
                    <a:gd name="connsiteY67" fmla="*/ 219388 h 851892"/>
                    <a:gd name="connsiteX68" fmla="*/ 22447 w 1139653"/>
                    <a:gd name="connsiteY68" fmla="*/ 178905 h 851892"/>
                    <a:gd name="connsiteX69" fmla="*/ 117698 w 1139653"/>
                    <a:gd name="connsiteY69" fmla="*/ 250343 h 851892"/>
                    <a:gd name="connsiteX70" fmla="*/ 229612 w 1139653"/>
                    <a:gd name="connsiteY70" fmla="*/ 290827 h 851892"/>
                    <a:gd name="connsiteX71" fmla="*/ 251047 w 1139653"/>
                    <a:gd name="connsiteY71" fmla="*/ 247961 h 851892"/>
                    <a:gd name="connsiteX72" fmla="*/ 205800 w 1139653"/>
                    <a:gd name="connsiteY72" fmla="*/ 207483 h 851892"/>
                    <a:gd name="connsiteX73" fmla="*/ 258188 w 1139653"/>
                    <a:gd name="connsiteY73" fmla="*/ 214627 h 851892"/>
                    <a:gd name="connsiteX74" fmla="*/ 298668 w 1139653"/>
                    <a:gd name="connsiteY74" fmla="*/ 164619 h 851892"/>
                    <a:gd name="connsiteX75" fmla="*/ 284381 w 1139653"/>
                    <a:gd name="connsiteY75" fmla="*/ 95565 h 851892"/>
                    <a:gd name="connsiteX76" fmla="*/ 334387 w 1139653"/>
                    <a:gd name="connsiteY76" fmla="*/ 119377 h 851892"/>
                    <a:gd name="connsiteX0" fmla="*/ 334240 w 1139506"/>
                    <a:gd name="connsiteY0" fmla="*/ 119377 h 851892"/>
                    <a:gd name="connsiteX1" fmla="*/ 377103 w 1139506"/>
                    <a:gd name="connsiteY1" fmla="*/ 26508 h 851892"/>
                    <a:gd name="connsiteX2" fmla="*/ 408060 w 1139506"/>
                    <a:gd name="connsiteY2" fmla="*/ 69371 h 851892"/>
                    <a:gd name="connsiteX3" fmla="*/ 410440 w 1139506"/>
                    <a:gd name="connsiteY3" fmla="*/ 315 h 851892"/>
                    <a:gd name="connsiteX4" fmla="*/ 460450 w 1139506"/>
                    <a:gd name="connsiteY4" fmla="*/ 43174 h 851892"/>
                    <a:gd name="connsiteX5" fmla="*/ 481878 w 1139506"/>
                    <a:gd name="connsiteY5" fmla="*/ 28889 h 851892"/>
                    <a:gd name="connsiteX6" fmla="*/ 558078 w 1139506"/>
                    <a:gd name="connsiteY6" fmla="*/ 16983 h 851892"/>
                    <a:gd name="connsiteX7" fmla="*/ 624754 w 1139506"/>
                    <a:gd name="connsiteY7" fmla="*/ 38414 h 851892"/>
                    <a:gd name="connsiteX8" fmla="*/ 655709 w 1139506"/>
                    <a:gd name="connsiteY8" fmla="*/ 57464 h 851892"/>
                    <a:gd name="connsiteX9" fmla="*/ 705715 w 1139506"/>
                    <a:gd name="connsiteY9" fmla="*/ 16982 h 851892"/>
                    <a:gd name="connsiteX10" fmla="*/ 696190 w 1139506"/>
                    <a:gd name="connsiteY10" fmla="*/ 78897 h 851892"/>
                    <a:gd name="connsiteX11" fmla="*/ 748579 w 1139506"/>
                    <a:gd name="connsiteY11" fmla="*/ 102708 h 851892"/>
                    <a:gd name="connsiteX12" fmla="*/ 817634 w 1139506"/>
                    <a:gd name="connsiteY12" fmla="*/ 36033 h 851892"/>
                    <a:gd name="connsiteX13" fmla="*/ 784297 w 1139506"/>
                    <a:gd name="connsiteY13" fmla="*/ 116997 h 851892"/>
                    <a:gd name="connsiteX14" fmla="*/ 824779 w 1139506"/>
                    <a:gd name="connsiteY14" fmla="*/ 109853 h 851892"/>
                    <a:gd name="connsiteX15" fmla="*/ 824778 w 1139506"/>
                    <a:gd name="connsiteY15" fmla="*/ 155097 h 851892"/>
                    <a:gd name="connsiteX16" fmla="*/ 865258 w 1139506"/>
                    <a:gd name="connsiteY16" fmla="*/ 157478 h 851892"/>
                    <a:gd name="connsiteX17" fmla="*/ 915266 w 1139506"/>
                    <a:gd name="connsiteY17" fmla="*/ 193196 h 851892"/>
                    <a:gd name="connsiteX18" fmla="*/ 915265 w 1139506"/>
                    <a:gd name="connsiteY18" fmla="*/ 243202 h 851892"/>
                    <a:gd name="connsiteX19" fmla="*/ 924791 w 1139506"/>
                    <a:gd name="connsiteY19" fmla="*/ 328927 h 851892"/>
                    <a:gd name="connsiteX20" fmla="*/ 979560 w 1139506"/>
                    <a:gd name="connsiteY20" fmla="*/ 338452 h 851892"/>
                    <a:gd name="connsiteX21" fmla="*/ 941459 w 1139506"/>
                    <a:gd name="connsiteY21" fmla="*/ 378933 h 851892"/>
                    <a:gd name="connsiteX22" fmla="*/ 989084 w 1139506"/>
                    <a:gd name="connsiteY22" fmla="*/ 421795 h 851892"/>
                    <a:gd name="connsiteX23" fmla="*/ 962891 w 1139506"/>
                    <a:gd name="connsiteY23" fmla="*/ 452752 h 851892"/>
                    <a:gd name="connsiteX24" fmla="*/ 970034 w 1139506"/>
                    <a:gd name="connsiteY24" fmla="*/ 493233 h 851892"/>
                    <a:gd name="connsiteX25" fmla="*/ 915264 w 1139506"/>
                    <a:gd name="connsiteY25" fmla="*/ 528952 h 851892"/>
                    <a:gd name="connsiteX26" fmla="*/ 1133085 w 1139506"/>
                    <a:gd name="connsiteY26" fmla="*/ 595651 h 851892"/>
                    <a:gd name="connsiteX27" fmla="*/ 915267 w 1139506"/>
                    <a:gd name="connsiteY27" fmla="*/ 564672 h 851892"/>
                    <a:gd name="connsiteX28" fmla="*/ 912884 w 1139506"/>
                    <a:gd name="connsiteY28" fmla="*/ 638489 h 851892"/>
                    <a:gd name="connsiteX29" fmla="*/ 881928 w 1139506"/>
                    <a:gd name="connsiteY29" fmla="*/ 652777 h 851892"/>
                    <a:gd name="connsiteX30" fmla="*/ 848589 w 1139506"/>
                    <a:gd name="connsiteY30" fmla="*/ 695640 h 851892"/>
                    <a:gd name="connsiteX31" fmla="*/ 800966 w 1139506"/>
                    <a:gd name="connsiteY31" fmla="*/ 724214 h 851892"/>
                    <a:gd name="connsiteX32" fmla="*/ 954886 w 1139506"/>
                    <a:gd name="connsiteY32" fmla="*/ 838535 h 851892"/>
                    <a:gd name="connsiteX33" fmla="*/ 865168 w 1139506"/>
                    <a:gd name="connsiteY33" fmla="*/ 790441 h 851892"/>
                    <a:gd name="connsiteX34" fmla="*/ 758103 w 1139506"/>
                    <a:gd name="connsiteY34" fmla="*/ 759932 h 851892"/>
                    <a:gd name="connsiteX35" fmla="*/ 720004 w 1139506"/>
                    <a:gd name="connsiteY35" fmla="*/ 767075 h 851892"/>
                    <a:gd name="connsiteX36" fmla="*/ 698573 w 1139506"/>
                    <a:gd name="connsiteY36" fmla="*/ 788505 h 851892"/>
                    <a:gd name="connsiteX37" fmla="*/ 710480 w 1139506"/>
                    <a:gd name="connsiteY37" fmla="*/ 845658 h 851892"/>
                    <a:gd name="connsiteX38" fmla="*/ 641422 w 1139506"/>
                    <a:gd name="connsiteY38" fmla="*/ 795650 h 851892"/>
                    <a:gd name="connsiteX39" fmla="*/ 581892 w 1139506"/>
                    <a:gd name="connsiteY39" fmla="*/ 836130 h 851892"/>
                    <a:gd name="connsiteX40" fmla="*/ 541411 w 1139506"/>
                    <a:gd name="connsiteY40" fmla="*/ 798030 h 851892"/>
                    <a:gd name="connsiteX41" fmla="*/ 512834 w 1139506"/>
                    <a:gd name="connsiteY41" fmla="*/ 850421 h 851892"/>
                    <a:gd name="connsiteX42" fmla="*/ 467592 w 1139506"/>
                    <a:gd name="connsiteY42" fmla="*/ 778979 h 851892"/>
                    <a:gd name="connsiteX43" fmla="*/ 439016 w 1139506"/>
                    <a:gd name="connsiteY43" fmla="*/ 807558 h 851892"/>
                    <a:gd name="connsiteX44" fmla="*/ 415205 w 1139506"/>
                    <a:gd name="connsiteY44" fmla="*/ 755168 h 851892"/>
                    <a:gd name="connsiteX45" fmla="*/ 362815 w 1139506"/>
                    <a:gd name="connsiteY45" fmla="*/ 771840 h 851892"/>
                    <a:gd name="connsiteX46" fmla="*/ 365198 w 1139506"/>
                    <a:gd name="connsiteY46" fmla="*/ 724211 h 851892"/>
                    <a:gd name="connsiteX47" fmla="*/ 322334 w 1139506"/>
                    <a:gd name="connsiteY47" fmla="*/ 759933 h 851892"/>
                    <a:gd name="connsiteX48" fmla="*/ 315191 w 1139506"/>
                    <a:gd name="connsiteY48" fmla="*/ 693258 h 851892"/>
                    <a:gd name="connsiteX49" fmla="*/ 184223 w 1139506"/>
                    <a:gd name="connsiteY49" fmla="*/ 798030 h 851892"/>
                    <a:gd name="connsiteX50" fmla="*/ 138980 w 1139506"/>
                    <a:gd name="connsiteY50" fmla="*/ 817080 h 851892"/>
                    <a:gd name="connsiteX51" fmla="*/ 162792 w 1139506"/>
                    <a:gd name="connsiteY51" fmla="*/ 774218 h 851892"/>
                    <a:gd name="connsiteX52" fmla="*/ 286617 w 1139506"/>
                    <a:gd name="connsiteY52" fmla="*/ 671824 h 851892"/>
                    <a:gd name="connsiteX53" fmla="*/ 217561 w 1139506"/>
                    <a:gd name="connsiteY53" fmla="*/ 648012 h 851892"/>
                    <a:gd name="connsiteX54" fmla="*/ 250897 w 1139506"/>
                    <a:gd name="connsiteY54" fmla="*/ 612295 h 851892"/>
                    <a:gd name="connsiteX55" fmla="*/ 224706 w 1139506"/>
                    <a:gd name="connsiteY55" fmla="*/ 567048 h 851892"/>
                    <a:gd name="connsiteX56" fmla="*/ 124690 w 1139506"/>
                    <a:gd name="connsiteY56" fmla="*/ 593245 h 851892"/>
                    <a:gd name="connsiteX57" fmla="*/ 217560 w 1139506"/>
                    <a:gd name="connsiteY57" fmla="*/ 538477 h 851892"/>
                    <a:gd name="connsiteX58" fmla="*/ 198512 w 1139506"/>
                    <a:gd name="connsiteY58" fmla="*/ 490849 h 851892"/>
                    <a:gd name="connsiteX59" fmla="*/ 36583 w 1139506"/>
                    <a:gd name="connsiteY59" fmla="*/ 505140 h 851892"/>
                    <a:gd name="connsiteX60" fmla="*/ 198513 w 1139506"/>
                    <a:gd name="connsiteY60" fmla="*/ 476561 h 851892"/>
                    <a:gd name="connsiteX61" fmla="*/ 103260 w 1139506"/>
                    <a:gd name="connsiteY61" fmla="*/ 445608 h 851892"/>
                    <a:gd name="connsiteX62" fmla="*/ 167556 w 1139506"/>
                    <a:gd name="connsiteY62" fmla="*/ 407505 h 851892"/>
                    <a:gd name="connsiteX63" fmla="*/ 81831 w 1139506"/>
                    <a:gd name="connsiteY63" fmla="*/ 381312 h 851892"/>
                    <a:gd name="connsiteX64" fmla="*/ 200894 w 1139506"/>
                    <a:gd name="connsiteY64" fmla="*/ 386074 h 851892"/>
                    <a:gd name="connsiteX65" fmla="*/ 153269 w 1139506"/>
                    <a:gd name="connsiteY65" fmla="*/ 305111 h 851892"/>
                    <a:gd name="connsiteX66" fmla="*/ 72613 w 1139506"/>
                    <a:gd name="connsiteY66" fmla="*/ 309482 h 851892"/>
                    <a:gd name="connsiteX67" fmla="*/ 3247 w 1139506"/>
                    <a:gd name="connsiteY67" fmla="*/ 219388 h 851892"/>
                    <a:gd name="connsiteX68" fmla="*/ 22300 w 1139506"/>
                    <a:gd name="connsiteY68" fmla="*/ 178905 h 851892"/>
                    <a:gd name="connsiteX69" fmla="*/ 117551 w 1139506"/>
                    <a:gd name="connsiteY69" fmla="*/ 250343 h 851892"/>
                    <a:gd name="connsiteX70" fmla="*/ 229465 w 1139506"/>
                    <a:gd name="connsiteY70" fmla="*/ 290827 h 851892"/>
                    <a:gd name="connsiteX71" fmla="*/ 250900 w 1139506"/>
                    <a:gd name="connsiteY71" fmla="*/ 247961 h 851892"/>
                    <a:gd name="connsiteX72" fmla="*/ 205653 w 1139506"/>
                    <a:gd name="connsiteY72" fmla="*/ 207483 h 851892"/>
                    <a:gd name="connsiteX73" fmla="*/ 258041 w 1139506"/>
                    <a:gd name="connsiteY73" fmla="*/ 214627 h 851892"/>
                    <a:gd name="connsiteX74" fmla="*/ 298521 w 1139506"/>
                    <a:gd name="connsiteY74" fmla="*/ 164619 h 851892"/>
                    <a:gd name="connsiteX75" fmla="*/ 284234 w 1139506"/>
                    <a:gd name="connsiteY75" fmla="*/ 95565 h 851892"/>
                    <a:gd name="connsiteX76" fmla="*/ 334240 w 1139506"/>
                    <a:gd name="connsiteY76" fmla="*/ 119377 h 851892"/>
                    <a:gd name="connsiteX0" fmla="*/ 334240 w 1139506"/>
                    <a:gd name="connsiteY0" fmla="*/ 119377 h 851892"/>
                    <a:gd name="connsiteX1" fmla="*/ 377103 w 1139506"/>
                    <a:gd name="connsiteY1" fmla="*/ 26508 h 851892"/>
                    <a:gd name="connsiteX2" fmla="*/ 408060 w 1139506"/>
                    <a:gd name="connsiteY2" fmla="*/ 69371 h 851892"/>
                    <a:gd name="connsiteX3" fmla="*/ 410440 w 1139506"/>
                    <a:gd name="connsiteY3" fmla="*/ 315 h 851892"/>
                    <a:gd name="connsiteX4" fmla="*/ 460450 w 1139506"/>
                    <a:gd name="connsiteY4" fmla="*/ 43174 h 851892"/>
                    <a:gd name="connsiteX5" fmla="*/ 481878 w 1139506"/>
                    <a:gd name="connsiteY5" fmla="*/ 28889 h 851892"/>
                    <a:gd name="connsiteX6" fmla="*/ 558078 w 1139506"/>
                    <a:gd name="connsiteY6" fmla="*/ 16983 h 851892"/>
                    <a:gd name="connsiteX7" fmla="*/ 624754 w 1139506"/>
                    <a:gd name="connsiteY7" fmla="*/ 38414 h 851892"/>
                    <a:gd name="connsiteX8" fmla="*/ 655709 w 1139506"/>
                    <a:gd name="connsiteY8" fmla="*/ 57464 h 851892"/>
                    <a:gd name="connsiteX9" fmla="*/ 705715 w 1139506"/>
                    <a:gd name="connsiteY9" fmla="*/ 16982 h 851892"/>
                    <a:gd name="connsiteX10" fmla="*/ 696190 w 1139506"/>
                    <a:gd name="connsiteY10" fmla="*/ 78897 h 851892"/>
                    <a:gd name="connsiteX11" fmla="*/ 748579 w 1139506"/>
                    <a:gd name="connsiteY11" fmla="*/ 102708 h 851892"/>
                    <a:gd name="connsiteX12" fmla="*/ 817634 w 1139506"/>
                    <a:gd name="connsiteY12" fmla="*/ 36033 h 851892"/>
                    <a:gd name="connsiteX13" fmla="*/ 784297 w 1139506"/>
                    <a:gd name="connsiteY13" fmla="*/ 116997 h 851892"/>
                    <a:gd name="connsiteX14" fmla="*/ 824779 w 1139506"/>
                    <a:gd name="connsiteY14" fmla="*/ 109853 h 851892"/>
                    <a:gd name="connsiteX15" fmla="*/ 824778 w 1139506"/>
                    <a:gd name="connsiteY15" fmla="*/ 155097 h 851892"/>
                    <a:gd name="connsiteX16" fmla="*/ 865258 w 1139506"/>
                    <a:gd name="connsiteY16" fmla="*/ 157478 h 851892"/>
                    <a:gd name="connsiteX17" fmla="*/ 915266 w 1139506"/>
                    <a:gd name="connsiteY17" fmla="*/ 193196 h 851892"/>
                    <a:gd name="connsiteX18" fmla="*/ 915265 w 1139506"/>
                    <a:gd name="connsiteY18" fmla="*/ 243202 h 851892"/>
                    <a:gd name="connsiteX19" fmla="*/ 924791 w 1139506"/>
                    <a:gd name="connsiteY19" fmla="*/ 328927 h 851892"/>
                    <a:gd name="connsiteX20" fmla="*/ 979560 w 1139506"/>
                    <a:gd name="connsiteY20" fmla="*/ 338452 h 851892"/>
                    <a:gd name="connsiteX21" fmla="*/ 941459 w 1139506"/>
                    <a:gd name="connsiteY21" fmla="*/ 378933 h 851892"/>
                    <a:gd name="connsiteX22" fmla="*/ 989084 w 1139506"/>
                    <a:gd name="connsiteY22" fmla="*/ 421795 h 851892"/>
                    <a:gd name="connsiteX23" fmla="*/ 962891 w 1139506"/>
                    <a:gd name="connsiteY23" fmla="*/ 452752 h 851892"/>
                    <a:gd name="connsiteX24" fmla="*/ 970034 w 1139506"/>
                    <a:gd name="connsiteY24" fmla="*/ 493233 h 851892"/>
                    <a:gd name="connsiteX25" fmla="*/ 915264 w 1139506"/>
                    <a:gd name="connsiteY25" fmla="*/ 528952 h 851892"/>
                    <a:gd name="connsiteX26" fmla="*/ 1133085 w 1139506"/>
                    <a:gd name="connsiteY26" fmla="*/ 595651 h 851892"/>
                    <a:gd name="connsiteX27" fmla="*/ 915267 w 1139506"/>
                    <a:gd name="connsiteY27" fmla="*/ 564672 h 851892"/>
                    <a:gd name="connsiteX28" fmla="*/ 912884 w 1139506"/>
                    <a:gd name="connsiteY28" fmla="*/ 638489 h 851892"/>
                    <a:gd name="connsiteX29" fmla="*/ 881928 w 1139506"/>
                    <a:gd name="connsiteY29" fmla="*/ 652777 h 851892"/>
                    <a:gd name="connsiteX30" fmla="*/ 848589 w 1139506"/>
                    <a:gd name="connsiteY30" fmla="*/ 695640 h 851892"/>
                    <a:gd name="connsiteX31" fmla="*/ 800966 w 1139506"/>
                    <a:gd name="connsiteY31" fmla="*/ 724214 h 851892"/>
                    <a:gd name="connsiteX32" fmla="*/ 954886 w 1139506"/>
                    <a:gd name="connsiteY32" fmla="*/ 838535 h 851892"/>
                    <a:gd name="connsiteX33" fmla="*/ 865168 w 1139506"/>
                    <a:gd name="connsiteY33" fmla="*/ 790441 h 851892"/>
                    <a:gd name="connsiteX34" fmla="*/ 758103 w 1139506"/>
                    <a:gd name="connsiteY34" fmla="*/ 759932 h 851892"/>
                    <a:gd name="connsiteX35" fmla="*/ 720004 w 1139506"/>
                    <a:gd name="connsiteY35" fmla="*/ 767075 h 851892"/>
                    <a:gd name="connsiteX36" fmla="*/ 698573 w 1139506"/>
                    <a:gd name="connsiteY36" fmla="*/ 788505 h 851892"/>
                    <a:gd name="connsiteX37" fmla="*/ 710480 w 1139506"/>
                    <a:gd name="connsiteY37" fmla="*/ 845658 h 851892"/>
                    <a:gd name="connsiteX38" fmla="*/ 641422 w 1139506"/>
                    <a:gd name="connsiteY38" fmla="*/ 795650 h 851892"/>
                    <a:gd name="connsiteX39" fmla="*/ 581892 w 1139506"/>
                    <a:gd name="connsiteY39" fmla="*/ 836130 h 851892"/>
                    <a:gd name="connsiteX40" fmla="*/ 541411 w 1139506"/>
                    <a:gd name="connsiteY40" fmla="*/ 798030 h 851892"/>
                    <a:gd name="connsiteX41" fmla="*/ 512834 w 1139506"/>
                    <a:gd name="connsiteY41" fmla="*/ 850421 h 851892"/>
                    <a:gd name="connsiteX42" fmla="*/ 467592 w 1139506"/>
                    <a:gd name="connsiteY42" fmla="*/ 778979 h 851892"/>
                    <a:gd name="connsiteX43" fmla="*/ 439016 w 1139506"/>
                    <a:gd name="connsiteY43" fmla="*/ 807558 h 851892"/>
                    <a:gd name="connsiteX44" fmla="*/ 415205 w 1139506"/>
                    <a:gd name="connsiteY44" fmla="*/ 755168 h 851892"/>
                    <a:gd name="connsiteX45" fmla="*/ 362815 w 1139506"/>
                    <a:gd name="connsiteY45" fmla="*/ 771840 h 851892"/>
                    <a:gd name="connsiteX46" fmla="*/ 365198 w 1139506"/>
                    <a:gd name="connsiteY46" fmla="*/ 724211 h 851892"/>
                    <a:gd name="connsiteX47" fmla="*/ 322334 w 1139506"/>
                    <a:gd name="connsiteY47" fmla="*/ 759933 h 851892"/>
                    <a:gd name="connsiteX48" fmla="*/ 315191 w 1139506"/>
                    <a:gd name="connsiteY48" fmla="*/ 693258 h 851892"/>
                    <a:gd name="connsiteX49" fmla="*/ 184223 w 1139506"/>
                    <a:gd name="connsiteY49" fmla="*/ 798030 h 851892"/>
                    <a:gd name="connsiteX50" fmla="*/ 138980 w 1139506"/>
                    <a:gd name="connsiteY50" fmla="*/ 817080 h 851892"/>
                    <a:gd name="connsiteX51" fmla="*/ 162792 w 1139506"/>
                    <a:gd name="connsiteY51" fmla="*/ 774218 h 851892"/>
                    <a:gd name="connsiteX52" fmla="*/ 286617 w 1139506"/>
                    <a:gd name="connsiteY52" fmla="*/ 671824 h 851892"/>
                    <a:gd name="connsiteX53" fmla="*/ 217561 w 1139506"/>
                    <a:gd name="connsiteY53" fmla="*/ 648012 h 851892"/>
                    <a:gd name="connsiteX54" fmla="*/ 250897 w 1139506"/>
                    <a:gd name="connsiteY54" fmla="*/ 612295 h 851892"/>
                    <a:gd name="connsiteX55" fmla="*/ 224706 w 1139506"/>
                    <a:gd name="connsiteY55" fmla="*/ 567048 h 851892"/>
                    <a:gd name="connsiteX56" fmla="*/ 124690 w 1139506"/>
                    <a:gd name="connsiteY56" fmla="*/ 593245 h 851892"/>
                    <a:gd name="connsiteX57" fmla="*/ 217560 w 1139506"/>
                    <a:gd name="connsiteY57" fmla="*/ 538477 h 851892"/>
                    <a:gd name="connsiteX58" fmla="*/ 198512 w 1139506"/>
                    <a:gd name="connsiteY58" fmla="*/ 490849 h 851892"/>
                    <a:gd name="connsiteX59" fmla="*/ 36583 w 1139506"/>
                    <a:gd name="connsiteY59" fmla="*/ 505140 h 851892"/>
                    <a:gd name="connsiteX60" fmla="*/ 198513 w 1139506"/>
                    <a:gd name="connsiteY60" fmla="*/ 476561 h 851892"/>
                    <a:gd name="connsiteX61" fmla="*/ 103260 w 1139506"/>
                    <a:gd name="connsiteY61" fmla="*/ 445608 h 851892"/>
                    <a:gd name="connsiteX62" fmla="*/ 167556 w 1139506"/>
                    <a:gd name="connsiteY62" fmla="*/ 407505 h 851892"/>
                    <a:gd name="connsiteX63" fmla="*/ 81831 w 1139506"/>
                    <a:gd name="connsiteY63" fmla="*/ 381312 h 851892"/>
                    <a:gd name="connsiteX64" fmla="*/ 200894 w 1139506"/>
                    <a:gd name="connsiteY64" fmla="*/ 386074 h 851892"/>
                    <a:gd name="connsiteX65" fmla="*/ 153269 w 1139506"/>
                    <a:gd name="connsiteY65" fmla="*/ 345654 h 851892"/>
                    <a:gd name="connsiteX66" fmla="*/ 72613 w 1139506"/>
                    <a:gd name="connsiteY66" fmla="*/ 309482 h 851892"/>
                    <a:gd name="connsiteX67" fmla="*/ 3247 w 1139506"/>
                    <a:gd name="connsiteY67" fmla="*/ 219388 h 851892"/>
                    <a:gd name="connsiteX68" fmla="*/ 22300 w 1139506"/>
                    <a:gd name="connsiteY68" fmla="*/ 178905 h 851892"/>
                    <a:gd name="connsiteX69" fmla="*/ 117551 w 1139506"/>
                    <a:gd name="connsiteY69" fmla="*/ 250343 h 851892"/>
                    <a:gd name="connsiteX70" fmla="*/ 229465 w 1139506"/>
                    <a:gd name="connsiteY70" fmla="*/ 290827 h 851892"/>
                    <a:gd name="connsiteX71" fmla="*/ 250900 w 1139506"/>
                    <a:gd name="connsiteY71" fmla="*/ 247961 h 851892"/>
                    <a:gd name="connsiteX72" fmla="*/ 205653 w 1139506"/>
                    <a:gd name="connsiteY72" fmla="*/ 207483 h 851892"/>
                    <a:gd name="connsiteX73" fmla="*/ 258041 w 1139506"/>
                    <a:gd name="connsiteY73" fmla="*/ 214627 h 851892"/>
                    <a:gd name="connsiteX74" fmla="*/ 298521 w 1139506"/>
                    <a:gd name="connsiteY74" fmla="*/ 164619 h 851892"/>
                    <a:gd name="connsiteX75" fmla="*/ 284234 w 1139506"/>
                    <a:gd name="connsiteY75" fmla="*/ 95565 h 851892"/>
                    <a:gd name="connsiteX76" fmla="*/ 334240 w 1139506"/>
                    <a:gd name="connsiteY76" fmla="*/ 119377 h 851892"/>
                    <a:gd name="connsiteX0" fmla="*/ 330946 w 1136212"/>
                    <a:gd name="connsiteY0" fmla="*/ 119377 h 851892"/>
                    <a:gd name="connsiteX1" fmla="*/ 373809 w 1136212"/>
                    <a:gd name="connsiteY1" fmla="*/ 26508 h 851892"/>
                    <a:gd name="connsiteX2" fmla="*/ 404766 w 1136212"/>
                    <a:gd name="connsiteY2" fmla="*/ 69371 h 851892"/>
                    <a:gd name="connsiteX3" fmla="*/ 407146 w 1136212"/>
                    <a:gd name="connsiteY3" fmla="*/ 315 h 851892"/>
                    <a:gd name="connsiteX4" fmla="*/ 457156 w 1136212"/>
                    <a:gd name="connsiteY4" fmla="*/ 43174 h 851892"/>
                    <a:gd name="connsiteX5" fmla="*/ 478584 w 1136212"/>
                    <a:gd name="connsiteY5" fmla="*/ 28889 h 851892"/>
                    <a:gd name="connsiteX6" fmla="*/ 554784 w 1136212"/>
                    <a:gd name="connsiteY6" fmla="*/ 16983 h 851892"/>
                    <a:gd name="connsiteX7" fmla="*/ 621460 w 1136212"/>
                    <a:gd name="connsiteY7" fmla="*/ 38414 h 851892"/>
                    <a:gd name="connsiteX8" fmla="*/ 652415 w 1136212"/>
                    <a:gd name="connsiteY8" fmla="*/ 57464 h 851892"/>
                    <a:gd name="connsiteX9" fmla="*/ 702421 w 1136212"/>
                    <a:gd name="connsiteY9" fmla="*/ 16982 h 851892"/>
                    <a:gd name="connsiteX10" fmla="*/ 692896 w 1136212"/>
                    <a:gd name="connsiteY10" fmla="*/ 78897 h 851892"/>
                    <a:gd name="connsiteX11" fmla="*/ 745285 w 1136212"/>
                    <a:gd name="connsiteY11" fmla="*/ 102708 h 851892"/>
                    <a:gd name="connsiteX12" fmla="*/ 814340 w 1136212"/>
                    <a:gd name="connsiteY12" fmla="*/ 36033 h 851892"/>
                    <a:gd name="connsiteX13" fmla="*/ 781003 w 1136212"/>
                    <a:gd name="connsiteY13" fmla="*/ 116997 h 851892"/>
                    <a:gd name="connsiteX14" fmla="*/ 821485 w 1136212"/>
                    <a:gd name="connsiteY14" fmla="*/ 109853 h 851892"/>
                    <a:gd name="connsiteX15" fmla="*/ 821484 w 1136212"/>
                    <a:gd name="connsiteY15" fmla="*/ 155097 h 851892"/>
                    <a:gd name="connsiteX16" fmla="*/ 861964 w 1136212"/>
                    <a:gd name="connsiteY16" fmla="*/ 157478 h 851892"/>
                    <a:gd name="connsiteX17" fmla="*/ 911972 w 1136212"/>
                    <a:gd name="connsiteY17" fmla="*/ 193196 h 851892"/>
                    <a:gd name="connsiteX18" fmla="*/ 911971 w 1136212"/>
                    <a:gd name="connsiteY18" fmla="*/ 243202 h 851892"/>
                    <a:gd name="connsiteX19" fmla="*/ 921497 w 1136212"/>
                    <a:gd name="connsiteY19" fmla="*/ 328927 h 851892"/>
                    <a:gd name="connsiteX20" fmla="*/ 976266 w 1136212"/>
                    <a:gd name="connsiteY20" fmla="*/ 338452 h 851892"/>
                    <a:gd name="connsiteX21" fmla="*/ 938165 w 1136212"/>
                    <a:gd name="connsiteY21" fmla="*/ 378933 h 851892"/>
                    <a:gd name="connsiteX22" fmla="*/ 985790 w 1136212"/>
                    <a:gd name="connsiteY22" fmla="*/ 421795 h 851892"/>
                    <a:gd name="connsiteX23" fmla="*/ 959597 w 1136212"/>
                    <a:gd name="connsiteY23" fmla="*/ 452752 h 851892"/>
                    <a:gd name="connsiteX24" fmla="*/ 966740 w 1136212"/>
                    <a:gd name="connsiteY24" fmla="*/ 493233 h 851892"/>
                    <a:gd name="connsiteX25" fmla="*/ 911970 w 1136212"/>
                    <a:gd name="connsiteY25" fmla="*/ 528952 h 851892"/>
                    <a:gd name="connsiteX26" fmla="*/ 1129791 w 1136212"/>
                    <a:gd name="connsiteY26" fmla="*/ 595651 h 851892"/>
                    <a:gd name="connsiteX27" fmla="*/ 911973 w 1136212"/>
                    <a:gd name="connsiteY27" fmla="*/ 564672 h 851892"/>
                    <a:gd name="connsiteX28" fmla="*/ 909590 w 1136212"/>
                    <a:gd name="connsiteY28" fmla="*/ 638489 h 851892"/>
                    <a:gd name="connsiteX29" fmla="*/ 878634 w 1136212"/>
                    <a:gd name="connsiteY29" fmla="*/ 652777 h 851892"/>
                    <a:gd name="connsiteX30" fmla="*/ 845295 w 1136212"/>
                    <a:gd name="connsiteY30" fmla="*/ 695640 h 851892"/>
                    <a:gd name="connsiteX31" fmla="*/ 797672 w 1136212"/>
                    <a:gd name="connsiteY31" fmla="*/ 724214 h 851892"/>
                    <a:gd name="connsiteX32" fmla="*/ 951592 w 1136212"/>
                    <a:gd name="connsiteY32" fmla="*/ 838535 h 851892"/>
                    <a:gd name="connsiteX33" fmla="*/ 861874 w 1136212"/>
                    <a:gd name="connsiteY33" fmla="*/ 790441 h 851892"/>
                    <a:gd name="connsiteX34" fmla="*/ 754809 w 1136212"/>
                    <a:gd name="connsiteY34" fmla="*/ 759932 h 851892"/>
                    <a:gd name="connsiteX35" fmla="*/ 716710 w 1136212"/>
                    <a:gd name="connsiteY35" fmla="*/ 767075 h 851892"/>
                    <a:gd name="connsiteX36" fmla="*/ 695279 w 1136212"/>
                    <a:gd name="connsiteY36" fmla="*/ 788505 h 851892"/>
                    <a:gd name="connsiteX37" fmla="*/ 707186 w 1136212"/>
                    <a:gd name="connsiteY37" fmla="*/ 845658 h 851892"/>
                    <a:gd name="connsiteX38" fmla="*/ 638128 w 1136212"/>
                    <a:gd name="connsiteY38" fmla="*/ 795650 h 851892"/>
                    <a:gd name="connsiteX39" fmla="*/ 578598 w 1136212"/>
                    <a:gd name="connsiteY39" fmla="*/ 836130 h 851892"/>
                    <a:gd name="connsiteX40" fmla="*/ 538117 w 1136212"/>
                    <a:gd name="connsiteY40" fmla="*/ 798030 h 851892"/>
                    <a:gd name="connsiteX41" fmla="*/ 509540 w 1136212"/>
                    <a:gd name="connsiteY41" fmla="*/ 850421 h 851892"/>
                    <a:gd name="connsiteX42" fmla="*/ 464298 w 1136212"/>
                    <a:gd name="connsiteY42" fmla="*/ 778979 h 851892"/>
                    <a:gd name="connsiteX43" fmla="*/ 435722 w 1136212"/>
                    <a:gd name="connsiteY43" fmla="*/ 807558 h 851892"/>
                    <a:gd name="connsiteX44" fmla="*/ 411911 w 1136212"/>
                    <a:gd name="connsiteY44" fmla="*/ 755168 h 851892"/>
                    <a:gd name="connsiteX45" fmla="*/ 359521 w 1136212"/>
                    <a:gd name="connsiteY45" fmla="*/ 771840 h 851892"/>
                    <a:gd name="connsiteX46" fmla="*/ 361904 w 1136212"/>
                    <a:gd name="connsiteY46" fmla="*/ 724211 h 851892"/>
                    <a:gd name="connsiteX47" fmla="*/ 319040 w 1136212"/>
                    <a:gd name="connsiteY47" fmla="*/ 759933 h 851892"/>
                    <a:gd name="connsiteX48" fmla="*/ 311897 w 1136212"/>
                    <a:gd name="connsiteY48" fmla="*/ 693258 h 851892"/>
                    <a:gd name="connsiteX49" fmla="*/ 180929 w 1136212"/>
                    <a:gd name="connsiteY49" fmla="*/ 798030 h 851892"/>
                    <a:gd name="connsiteX50" fmla="*/ 135686 w 1136212"/>
                    <a:gd name="connsiteY50" fmla="*/ 817080 h 851892"/>
                    <a:gd name="connsiteX51" fmla="*/ 159498 w 1136212"/>
                    <a:gd name="connsiteY51" fmla="*/ 774218 h 851892"/>
                    <a:gd name="connsiteX52" fmla="*/ 283323 w 1136212"/>
                    <a:gd name="connsiteY52" fmla="*/ 671824 h 851892"/>
                    <a:gd name="connsiteX53" fmla="*/ 214267 w 1136212"/>
                    <a:gd name="connsiteY53" fmla="*/ 648012 h 851892"/>
                    <a:gd name="connsiteX54" fmla="*/ 247603 w 1136212"/>
                    <a:gd name="connsiteY54" fmla="*/ 612295 h 851892"/>
                    <a:gd name="connsiteX55" fmla="*/ 221412 w 1136212"/>
                    <a:gd name="connsiteY55" fmla="*/ 567048 h 851892"/>
                    <a:gd name="connsiteX56" fmla="*/ 121396 w 1136212"/>
                    <a:gd name="connsiteY56" fmla="*/ 593245 h 851892"/>
                    <a:gd name="connsiteX57" fmla="*/ 214266 w 1136212"/>
                    <a:gd name="connsiteY57" fmla="*/ 538477 h 851892"/>
                    <a:gd name="connsiteX58" fmla="*/ 195218 w 1136212"/>
                    <a:gd name="connsiteY58" fmla="*/ 490849 h 851892"/>
                    <a:gd name="connsiteX59" fmla="*/ 33289 w 1136212"/>
                    <a:gd name="connsiteY59" fmla="*/ 505140 h 851892"/>
                    <a:gd name="connsiteX60" fmla="*/ 195219 w 1136212"/>
                    <a:gd name="connsiteY60" fmla="*/ 476561 h 851892"/>
                    <a:gd name="connsiteX61" fmla="*/ 99966 w 1136212"/>
                    <a:gd name="connsiteY61" fmla="*/ 445608 h 851892"/>
                    <a:gd name="connsiteX62" fmla="*/ 164262 w 1136212"/>
                    <a:gd name="connsiteY62" fmla="*/ 407505 h 851892"/>
                    <a:gd name="connsiteX63" fmla="*/ 78537 w 1136212"/>
                    <a:gd name="connsiteY63" fmla="*/ 381312 h 851892"/>
                    <a:gd name="connsiteX64" fmla="*/ 197600 w 1136212"/>
                    <a:gd name="connsiteY64" fmla="*/ 386074 h 851892"/>
                    <a:gd name="connsiteX65" fmla="*/ 149975 w 1136212"/>
                    <a:gd name="connsiteY65" fmla="*/ 345654 h 851892"/>
                    <a:gd name="connsiteX66" fmla="*/ 69319 w 1136212"/>
                    <a:gd name="connsiteY66" fmla="*/ 309482 h 851892"/>
                    <a:gd name="connsiteX67" fmla="*/ 4100 w 1136212"/>
                    <a:gd name="connsiteY67" fmla="*/ 300471 h 851892"/>
                    <a:gd name="connsiteX68" fmla="*/ 19006 w 1136212"/>
                    <a:gd name="connsiteY68" fmla="*/ 178905 h 851892"/>
                    <a:gd name="connsiteX69" fmla="*/ 114257 w 1136212"/>
                    <a:gd name="connsiteY69" fmla="*/ 250343 h 851892"/>
                    <a:gd name="connsiteX70" fmla="*/ 226171 w 1136212"/>
                    <a:gd name="connsiteY70" fmla="*/ 290827 h 851892"/>
                    <a:gd name="connsiteX71" fmla="*/ 247606 w 1136212"/>
                    <a:gd name="connsiteY71" fmla="*/ 247961 h 851892"/>
                    <a:gd name="connsiteX72" fmla="*/ 202359 w 1136212"/>
                    <a:gd name="connsiteY72" fmla="*/ 207483 h 851892"/>
                    <a:gd name="connsiteX73" fmla="*/ 254747 w 1136212"/>
                    <a:gd name="connsiteY73" fmla="*/ 214627 h 851892"/>
                    <a:gd name="connsiteX74" fmla="*/ 295227 w 1136212"/>
                    <a:gd name="connsiteY74" fmla="*/ 164619 h 851892"/>
                    <a:gd name="connsiteX75" fmla="*/ 280940 w 1136212"/>
                    <a:gd name="connsiteY75" fmla="*/ 95565 h 851892"/>
                    <a:gd name="connsiteX76" fmla="*/ 330946 w 1136212"/>
                    <a:gd name="connsiteY76" fmla="*/ 119377 h 851892"/>
                    <a:gd name="connsiteX0" fmla="*/ 329342 w 1134608"/>
                    <a:gd name="connsiteY0" fmla="*/ 119377 h 851892"/>
                    <a:gd name="connsiteX1" fmla="*/ 372205 w 1134608"/>
                    <a:gd name="connsiteY1" fmla="*/ 26508 h 851892"/>
                    <a:gd name="connsiteX2" fmla="*/ 403162 w 1134608"/>
                    <a:gd name="connsiteY2" fmla="*/ 69371 h 851892"/>
                    <a:gd name="connsiteX3" fmla="*/ 405542 w 1134608"/>
                    <a:gd name="connsiteY3" fmla="*/ 315 h 851892"/>
                    <a:gd name="connsiteX4" fmla="*/ 455552 w 1134608"/>
                    <a:gd name="connsiteY4" fmla="*/ 43174 h 851892"/>
                    <a:gd name="connsiteX5" fmla="*/ 476980 w 1134608"/>
                    <a:gd name="connsiteY5" fmla="*/ 28889 h 851892"/>
                    <a:gd name="connsiteX6" fmla="*/ 553180 w 1134608"/>
                    <a:gd name="connsiteY6" fmla="*/ 16983 h 851892"/>
                    <a:gd name="connsiteX7" fmla="*/ 619856 w 1134608"/>
                    <a:gd name="connsiteY7" fmla="*/ 38414 h 851892"/>
                    <a:gd name="connsiteX8" fmla="*/ 650811 w 1134608"/>
                    <a:gd name="connsiteY8" fmla="*/ 57464 h 851892"/>
                    <a:gd name="connsiteX9" fmla="*/ 700817 w 1134608"/>
                    <a:gd name="connsiteY9" fmla="*/ 16982 h 851892"/>
                    <a:gd name="connsiteX10" fmla="*/ 691292 w 1134608"/>
                    <a:gd name="connsiteY10" fmla="*/ 78897 h 851892"/>
                    <a:gd name="connsiteX11" fmla="*/ 743681 w 1134608"/>
                    <a:gd name="connsiteY11" fmla="*/ 102708 h 851892"/>
                    <a:gd name="connsiteX12" fmla="*/ 812736 w 1134608"/>
                    <a:gd name="connsiteY12" fmla="*/ 36033 h 851892"/>
                    <a:gd name="connsiteX13" fmla="*/ 779399 w 1134608"/>
                    <a:gd name="connsiteY13" fmla="*/ 116997 h 851892"/>
                    <a:gd name="connsiteX14" fmla="*/ 819881 w 1134608"/>
                    <a:gd name="connsiteY14" fmla="*/ 109853 h 851892"/>
                    <a:gd name="connsiteX15" fmla="*/ 819880 w 1134608"/>
                    <a:gd name="connsiteY15" fmla="*/ 155097 h 851892"/>
                    <a:gd name="connsiteX16" fmla="*/ 860360 w 1134608"/>
                    <a:gd name="connsiteY16" fmla="*/ 157478 h 851892"/>
                    <a:gd name="connsiteX17" fmla="*/ 910368 w 1134608"/>
                    <a:gd name="connsiteY17" fmla="*/ 193196 h 851892"/>
                    <a:gd name="connsiteX18" fmla="*/ 910367 w 1134608"/>
                    <a:gd name="connsiteY18" fmla="*/ 243202 h 851892"/>
                    <a:gd name="connsiteX19" fmla="*/ 919893 w 1134608"/>
                    <a:gd name="connsiteY19" fmla="*/ 328927 h 851892"/>
                    <a:gd name="connsiteX20" fmla="*/ 974662 w 1134608"/>
                    <a:gd name="connsiteY20" fmla="*/ 338452 h 851892"/>
                    <a:gd name="connsiteX21" fmla="*/ 936561 w 1134608"/>
                    <a:gd name="connsiteY21" fmla="*/ 378933 h 851892"/>
                    <a:gd name="connsiteX22" fmla="*/ 984186 w 1134608"/>
                    <a:gd name="connsiteY22" fmla="*/ 421795 h 851892"/>
                    <a:gd name="connsiteX23" fmla="*/ 957993 w 1134608"/>
                    <a:gd name="connsiteY23" fmla="*/ 452752 h 851892"/>
                    <a:gd name="connsiteX24" fmla="*/ 965136 w 1134608"/>
                    <a:gd name="connsiteY24" fmla="*/ 493233 h 851892"/>
                    <a:gd name="connsiteX25" fmla="*/ 910366 w 1134608"/>
                    <a:gd name="connsiteY25" fmla="*/ 528952 h 851892"/>
                    <a:gd name="connsiteX26" fmla="*/ 1128187 w 1134608"/>
                    <a:gd name="connsiteY26" fmla="*/ 595651 h 851892"/>
                    <a:gd name="connsiteX27" fmla="*/ 910369 w 1134608"/>
                    <a:gd name="connsiteY27" fmla="*/ 564672 h 851892"/>
                    <a:gd name="connsiteX28" fmla="*/ 907986 w 1134608"/>
                    <a:gd name="connsiteY28" fmla="*/ 638489 h 851892"/>
                    <a:gd name="connsiteX29" fmla="*/ 877030 w 1134608"/>
                    <a:gd name="connsiteY29" fmla="*/ 652777 h 851892"/>
                    <a:gd name="connsiteX30" fmla="*/ 843691 w 1134608"/>
                    <a:gd name="connsiteY30" fmla="*/ 695640 h 851892"/>
                    <a:gd name="connsiteX31" fmla="*/ 796068 w 1134608"/>
                    <a:gd name="connsiteY31" fmla="*/ 724214 h 851892"/>
                    <a:gd name="connsiteX32" fmla="*/ 949988 w 1134608"/>
                    <a:gd name="connsiteY32" fmla="*/ 838535 h 851892"/>
                    <a:gd name="connsiteX33" fmla="*/ 860270 w 1134608"/>
                    <a:gd name="connsiteY33" fmla="*/ 790441 h 851892"/>
                    <a:gd name="connsiteX34" fmla="*/ 753205 w 1134608"/>
                    <a:gd name="connsiteY34" fmla="*/ 759932 h 851892"/>
                    <a:gd name="connsiteX35" fmla="*/ 715106 w 1134608"/>
                    <a:gd name="connsiteY35" fmla="*/ 767075 h 851892"/>
                    <a:gd name="connsiteX36" fmla="*/ 693675 w 1134608"/>
                    <a:gd name="connsiteY36" fmla="*/ 788505 h 851892"/>
                    <a:gd name="connsiteX37" fmla="*/ 705582 w 1134608"/>
                    <a:gd name="connsiteY37" fmla="*/ 845658 h 851892"/>
                    <a:gd name="connsiteX38" fmla="*/ 636524 w 1134608"/>
                    <a:gd name="connsiteY38" fmla="*/ 795650 h 851892"/>
                    <a:gd name="connsiteX39" fmla="*/ 576994 w 1134608"/>
                    <a:gd name="connsiteY39" fmla="*/ 836130 h 851892"/>
                    <a:gd name="connsiteX40" fmla="*/ 536513 w 1134608"/>
                    <a:gd name="connsiteY40" fmla="*/ 798030 h 851892"/>
                    <a:gd name="connsiteX41" fmla="*/ 507936 w 1134608"/>
                    <a:gd name="connsiteY41" fmla="*/ 850421 h 851892"/>
                    <a:gd name="connsiteX42" fmla="*/ 462694 w 1134608"/>
                    <a:gd name="connsiteY42" fmla="*/ 778979 h 851892"/>
                    <a:gd name="connsiteX43" fmla="*/ 434118 w 1134608"/>
                    <a:gd name="connsiteY43" fmla="*/ 807558 h 851892"/>
                    <a:gd name="connsiteX44" fmla="*/ 410307 w 1134608"/>
                    <a:gd name="connsiteY44" fmla="*/ 755168 h 851892"/>
                    <a:gd name="connsiteX45" fmla="*/ 357917 w 1134608"/>
                    <a:gd name="connsiteY45" fmla="*/ 771840 h 851892"/>
                    <a:gd name="connsiteX46" fmla="*/ 360300 w 1134608"/>
                    <a:gd name="connsiteY46" fmla="*/ 724211 h 851892"/>
                    <a:gd name="connsiteX47" fmla="*/ 317436 w 1134608"/>
                    <a:gd name="connsiteY47" fmla="*/ 759933 h 851892"/>
                    <a:gd name="connsiteX48" fmla="*/ 310293 w 1134608"/>
                    <a:gd name="connsiteY48" fmla="*/ 693258 h 851892"/>
                    <a:gd name="connsiteX49" fmla="*/ 179325 w 1134608"/>
                    <a:gd name="connsiteY49" fmla="*/ 798030 h 851892"/>
                    <a:gd name="connsiteX50" fmla="*/ 134082 w 1134608"/>
                    <a:gd name="connsiteY50" fmla="*/ 817080 h 851892"/>
                    <a:gd name="connsiteX51" fmla="*/ 157894 w 1134608"/>
                    <a:gd name="connsiteY51" fmla="*/ 774218 h 851892"/>
                    <a:gd name="connsiteX52" fmla="*/ 281719 w 1134608"/>
                    <a:gd name="connsiteY52" fmla="*/ 671824 h 851892"/>
                    <a:gd name="connsiteX53" fmla="*/ 212663 w 1134608"/>
                    <a:gd name="connsiteY53" fmla="*/ 648012 h 851892"/>
                    <a:gd name="connsiteX54" fmla="*/ 245999 w 1134608"/>
                    <a:gd name="connsiteY54" fmla="*/ 612295 h 851892"/>
                    <a:gd name="connsiteX55" fmla="*/ 219808 w 1134608"/>
                    <a:gd name="connsiteY55" fmla="*/ 567048 h 851892"/>
                    <a:gd name="connsiteX56" fmla="*/ 119792 w 1134608"/>
                    <a:gd name="connsiteY56" fmla="*/ 593245 h 851892"/>
                    <a:gd name="connsiteX57" fmla="*/ 212662 w 1134608"/>
                    <a:gd name="connsiteY57" fmla="*/ 538477 h 851892"/>
                    <a:gd name="connsiteX58" fmla="*/ 193614 w 1134608"/>
                    <a:gd name="connsiteY58" fmla="*/ 490849 h 851892"/>
                    <a:gd name="connsiteX59" fmla="*/ 31685 w 1134608"/>
                    <a:gd name="connsiteY59" fmla="*/ 505140 h 851892"/>
                    <a:gd name="connsiteX60" fmla="*/ 193615 w 1134608"/>
                    <a:gd name="connsiteY60" fmla="*/ 476561 h 851892"/>
                    <a:gd name="connsiteX61" fmla="*/ 98362 w 1134608"/>
                    <a:gd name="connsiteY61" fmla="*/ 445608 h 851892"/>
                    <a:gd name="connsiteX62" fmla="*/ 162658 w 1134608"/>
                    <a:gd name="connsiteY62" fmla="*/ 407505 h 851892"/>
                    <a:gd name="connsiteX63" fmla="*/ 76933 w 1134608"/>
                    <a:gd name="connsiteY63" fmla="*/ 381312 h 851892"/>
                    <a:gd name="connsiteX64" fmla="*/ 195996 w 1134608"/>
                    <a:gd name="connsiteY64" fmla="*/ 386074 h 851892"/>
                    <a:gd name="connsiteX65" fmla="*/ 148371 w 1134608"/>
                    <a:gd name="connsiteY65" fmla="*/ 345654 h 851892"/>
                    <a:gd name="connsiteX66" fmla="*/ 67715 w 1134608"/>
                    <a:gd name="connsiteY66" fmla="*/ 309482 h 851892"/>
                    <a:gd name="connsiteX67" fmla="*/ 2496 w 1134608"/>
                    <a:gd name="connsiteY67" fmla="*/ 300471 h 851892"/>
                    <a:gd name="connsiteX68" fmla="*/ 23622 w 1134608"/>
                    <a:gd name="connsiteY68" fmla="*/ 268096 h 851892"/>
                    <a:gd name="connsiteX69" fmla="*/ 112653 w 1134608"/>
                    <a:gd name="connsiteY69" fmla="*/ 250343 h 851892"/>
                    <a:gd name="connsiteX70" fmla="*/ 224567 w 1134608"/>
                    <a:gd name="connsiteY70" fmla="*/ 290827 h 851892"/>
                    <a:gd name="connsiteX71" fmla="*/ 246002 w 1134608"/>
                    <a:gd name="connsiteY71" fmla="*/ 247961 h 851892"/>
                    <a:gd name="connsiteX72" fmla="*/ 200755 w 1134608"/>
                    <a:gd name="connsiteY72" fmla="*/ 207483 h 851892"/>
                    <a:gd name="connsiteX73" fmla="*/ 253143 w 1134608"/>
                    <a:gd name="connsiteY73" fmla="*/ 214627 h 851892"/>
                    <a:gd name="connsiteX74" fmla="*/ 293623 w 1134608"/>
                    <a:gd name="connsiteY74" fmla="*/ 164619 h 851892"/>
                    <a:gd name="connsiteX75" fmla="*/ 279336 w 1134608"/>
                    <a:gd name="connsiteY75" fmla="*/ 95565 h 851892"/>
                    <a:gd name="connsiteX76" fmla="*/ 329342 w 1134608"/>
                    <a:gd name="connsiteY76" fmla="*/ 119377 h 851892"/>
                    <a:gd name="connsiteX0" fmla="*/ 329342 w 1134608"/>
                    <a:gd name="connsiteY0" fmla="*/ 119377 h 851892"/>
                    <a:gd name="connsiteX1" fmla="*/ 372205 w 1134608"/>
                    <a:gd name="connsiteY1" fmla="*/ 26508 h 851892"/>
                    <a:gd name="connsiteX2" fmla="*/ 403162 w 1134608"/>
                    <a:gd name="connsiteY2" fmla="*/ 69371 h 851892"/>
                    <a:gd name="connsiteX3" fmla="*/ 405542 w 1134608"/>
                    <a:gd name="connsiteY3" fmla="*/ 315 h 851892"/>
                    <a:gd name="connsiteX4" fmla="*/ 455552 w 1134608"/>
                    <a:gd name="connsiteY4" fmla="*/ 43174 h 851892"/>
                    <a:gd name="connsiteX5" fmla="*/ 476980 w 1134608"/>
                    <a:gd name="connsiteY5" fmla="*/ 28889 h 851892"/>
                    <a:gd name="connsiteX6" fmla="*/ 553180 w 1134608"/>
                    <a:gd name="connsiteY6" fmla="*/ 16983 h 851892"/>
                    <a:gd name="connsiteX7" fmla="*/ 619856 w 1134608"/>
                    <a:gd name="connsiteY7" fmla="*/ 38414 h 851892"/>
                    <a:gd name="connsiteX8" fmla="*/ 650811 w 1134608"/>
                    <a:gd name="connsiteY8" fmla="*/ 57464 h 851892"/>
                    <a:gd name="connsiteX9" fmla="*/ 700817 w 1134608"/>
                    <a:gd name="connsiteY9" fmla="*/ 16982 h 851892"/>
                    <a:gd name="connsiteX10" fmla="*/ 691292 w 1134608"/>
                    <a:gd name="connsiteY10" fmla="*/ 78897 h 851892"/>
                    <a:gd name="connsiteX11" fmla="*/ 743681 w 1134608"/>
                    <a:gd name="connsiteY11" fmla="*/ 102708 h 851892"/>
                    <a:gd name="connsiteX12" fmla="*/ 812736 w 1134608"/>
                    <a:gd name="connsiteY12" fmla="*/ 36033 h 851892"/>
                    <a:gd name="connsiteX13" fmla="*/ 779399 w 1134608"/>
                    <a:gd name="connsiteY13" fmla="*/ 116997 h 851892"/>
                    <a:gd name="connsiteX14" fmla="*/ 819881 w 1134608"/>
                    <a:gd name="connsiteY14" fmla="*/ 109853 h 851892"/>
                    <a:gd name="connsiteX15" fmla="*/ 819880 w 1134608"/>
                    <a:gd name="connsiteY15" fmla="*/ 155097 h 851892"/>
                    <a:gd name="connsiteX16" fmla="*/ 860360 w 1134608"/>
                    <a:gd name="connsiteY16" fmla="*/ 157478 h 851892"/>
                    <a:gd name="connsiteX17" fmla="*/ 910368 w 1134608"/>
                    <a:gd name="connsiteY17" fmla="*/ 193196 h 851892"/>
                    <a:gd name="connsiteX18" fmla="*/ 910367 w 1134608"/>
                    <a:gd name="connsiteY18" fmla="*/ 243202 h 851892"/>
                    <a:gd name="connsiteX19" fmla="*/ 919893 w 1134608"/>
                    <a:gd name="connsiteY19" fmla="*/ 328927 h 851892"/>
                    <a:gd name="connsiteX20" fmla="*/ 974662 w 1134608"/>
                    <a:gd name="connsiteY20" fmla="*/ 338452 h 851892"/>
                    <a:gd name="connsiteX21" fmla="*/ 936561 w 1134608"/>
                    <a:gd name="connsiteY21" fmla="*/ 378933 h 851892"/>
                    <a:gd name="connsiteX22" fmla="*/ 984186 w 1134608"/>
                    <a:gd name="connsiteY22" fmla="*/ 421795 h 851892"/>
                    <a:gd name="connsiteX23" fmla="*/ 957993 w 1134608"/>
                    <a:gd name="connsiteY23" fmla="*/ 452752 h 851892"/>
                    <a:gd name="connsiteX24" fmla="*/ 965136 w 1134608"/>
                    <a:gd name="connsiteY24" fmla="*/ 493233 h 851892"/>
                    <a:gd name="connsiteX25" fmla="*/ 910366 w 1134608"/>
                    <a:gd name="connsiteY25" fmla="*/ 528952 h 851892"/>
                    <a:gd name="connsiteX26" fmla="*/ 1128187 w 1134608"/>
                    <a:gd name="connsiteY26" fmla="*/ 595651 h 851892"/>
                    <a:gd name="connsiteX27" fmla="*/ 910369 w 1134608"/>
                    <a:gd name="connsiteY27" fmla="*/ 564672 h 851892"/>
                    <a:gd name="connsiteX28" fmla="*/ 907986 w 1134608"/>
                    <a:gd name="connsiteY28" fmla="*/ 638489 h 851892"/>
                    <a:gd name="connsiteX29" fmla="*/ 877030 w 1134608"/>
                    <a:gd name="connsiteY29" fmla="*/ 652777 h 851892"/>
                    <a:gd name="connsiteX30" fmla="*/ 843691 w 1134608"/>
                    <a:gd name="connsiteY30" fmla="*/ 695640 h 851892"/>
                    <a:gd name="connsiteX31" fmla="*/ 796068 w 1134608"/>
                    <a:gd name="connsiteY31" fmla="*/ 724214 h 851892"/>
                    <a:gd name="connsiteX32" fmla="*/ 949988 w 1134608"/>
                    <a:gd name="connsiteY32" fmla="*/ 838535 h 851892"/>
                    <a:gd name="connsiteX33" fmla="*/ 860270 w 1134608"/>
                    <a:gd name="connsiteY33" fmla="*/ 790441 h 851892"/>
                    <a:gd name="connsiteX34" fmla="*/ 753205 w 1134608"/>
                    <a:gd name="connsiteY34" fmla="*/ 759932 h 851892"/>
                    <a:gd name="connsiteX35" fmla="*/ 715106 w 1134608"/>
                    <a:gd name="connsiteY35" fmla="*/ 767075 h 851892"/>
                    <a:gd name="connsiteX36" fmla="*/ 693675 w 1134608"/>
                    <a:gd name="connsiteY36" fmla="*/ 788505 h 851892"/>
                    <a:gd name="connsiteX37" fmla="*/ 705582 w 1134608"/>
                    <a:gd name="connsiteY37" fmla="*/ 845658 h 851892"/>
                    <a:gd name="connsiteX38" fmla="*/ 636524 w 1134608"/>
                    <a:gd name="connsiteY38" fmla="*/ 795650 h 851892"/>
                    <a:gd name="connsiteX39" fmla="*/ 576994 w 1134608"/>
                    <a:gd name="connsiteY39" fmla="*/ 836130 h 851892"/>
                    <a:gd name="connsiteX40" fmla="*/ 536513 w 1134608"/>
                    <a:gd name="connsiteY40" fmla="*/ 798030 h 851892"/>
                    <a:gd name="connsiteX41" fmla="*/ 507936 w 1134608"/>
                    <a:gd name="connsiteY41" fmla="*/ 850421 h 851892"/>
                    <a:gd name="connsiteX42" fmla="*/ 462694 w 1134608"/>
                    <a:gd name="connsiteY42" fmla="*/ 778979 h 851892"/>
                    <a:gd name="connsiteX43" fmla="*/ 434118 w 1134608"/>
                    <a:gd name="connsiteY43" fmla="*/ 807558 h 851892"/>
                    <a:gd name="connsiteX44" fmla="*/ 410307 w 1134608"/>
                    <a:gd name="connsiteY44" fmla="*/ 755168 h 851892"/>
                    <a:gd name="connsiteX45" fmla="*/ 357917 w 1134608"/>
                    <a:gd name="connsiteY45" fmla="*/ 771840 h 851892"/>
                    <a:gd name="connsiteX46" fmla="*/ 360300 w 1134608"/>
                    <a:gd name="connsiteY46" fmla="*/ 724211 h 851892"/>
                    <a:gd name="connsiteX47" fmla="*/ 317436 w 1134608"/>
                    <a:gd name="connsiteY47" fmla="*/ 759933 h 851892"/>
                    <a:gd name="connsiteX48" fmla="*/ 310293 w 1134608"/>
                    <a:gd name="connsiteY48" fmla="*/ 693258 h 851892"/>
                    <a:gd name="connsiteX49" fmla="*/ 179325 w 1134608"/>
                    <a:gd name="connsiteY49" fmla="*/ 798030 h 851892"/>
                    <a:gd name="connsiteX50" fmla="*/ 134082 w 1134608"/>
                    <a:gd name="connsiteY50" fmla="*/ 817080 h 851892"/>
                    <a:gd name="connsiteX51" fmla="*/ 157894 w 1134608"/>
                    <a:gd name="connsiteY51" fmla="*/ 774218 h 851892"/>
                    <a:gd name="connsiteX52" fmla="*/ 281719 w 1134608"/>
                    <a:gd name="connsiteY52" fmla="*/ 671824 h 851892"/>
                    <a:gd name="connsiteX53" fmla="*/ 212663 w 1134608"/>
                    <a:gd name="connsiteY53" fmla="*/ 648012 h 851892"/>
                    <a:gd name="connsiteX54" fmla="*/ 245999 w 1134608"/>
                    <a:gd name="connsiteY54" fmla="*/ 612295 h 851892"/>
                    <a:gd name="connsiteX55" fmla="*/ 219808 w 1134608"/>
                    <a:gd name="connsiteY55" fmla="*/ 567048 h 851892"/>
                    <a:gd name="connsiteX56" fmla="*/ 119792 w 1134608"/>
                    <a:gd name="connsiteY56" fmla="*/ 593245 h 851892"/>
                    <a:gd name="connsiteX57" fmla="*/ 212662 w 1134608"/>
                    <a:gd name="connsiteY57" fmla="*/ 538477 h 851892"/>
                    <a:gd name="connsiteX58" fmla="*/ 193614 w 1134608"/>
                    <a:gd name="connsiteY58" fmla="*/ 490849 h 851892"/>
                    <a:gd name="connsiteX59" fmla="*/ 31685 w 1134608"/>
                    <a:gd name="connsiteY59" fmla="*/ 505140 h 851892"/>
                    <a:gd name="connsiteX60" fmla="*/ 193615 w 1134608"/>
                    <a:gd name="connsiteY60" fmla="*/ 476561 h 851892"/>
                    <a:gd name="connsiteX61" fmla="*/ 98362 w 1134608"/>
                    <a:gd name="connsiteY61" fmla="*/ 445608 h 851892"/>
                    <a:gd name="connsiteX62" fmla="*/ 162658 w 1134608"/>
                    <a:gd name="connsiteY62" fmla="*/ 407505 h 851892"/>
                    <a:gd name="connsiteX63" fmla="*/ 76933 w 1134608"/>
                    <a:gd name="connsiteY63" fmla="*/ 381312 h 851892"/>
                    <a:gd name="connsiteX64" fmla="*/ 195996 w 1134608"/>
                    <a:gd name="connsiteY64" fmla="*/ 386074 h 851892"/>
                    <a:gd name="connsiteX65" fmla="*/ 148371 w 1134608"/>
                    <a:gd name="connsiteY65" fmla="*/ 345654 h 851892"/>
                    <a:gd name="connsiteX66" fmla="*/ 67715 w 1134608"/>
                    <a:gd name="connsiteY66" fmla="*/ 309482 h 851892"/>
                    <a:gd name="connsiteX67" fmla="*/ 2496 w 1134608"/>
                    <a:gd name="connsiteY67" fmla="*/ 300471 h 851892"/>
                    <a:gd name="connsiteX68" fmla="*/ 23622 w 1134608"/>
                    <a:gd name="connsiteY68" fmla="*/ 268096 h 851892"/>
                    <a:gd name="connsiteX69" fmla="*/ 114726 w 1134608"/>
                    <a:gd name="connsiteY69" fmla="*/ 298991 h 851892"/>
                    <a:gd name="connsiteX70" fmla="*/ 224567 w 1134608"/>
                    <a:gd name="connsiteY70" fmla="*/ 290827 h 851892"/>
                    <a:gd name="connsiteX71" fmla="*/ 246002 w 1134608"/>
                    <a:gd name="connsiteY71" fmla="*/ 247961 h 851892"/>
                    <a:gd name="connsiteX72" fmla="*/ 200755 w 1134608"/>
                    <a:gd name="connsiteY72" fmla="*/ 207483 h 851892"/>
                    <a:gd name="connsiteX73" fmla="*/ 253143 w 1134608"/>
                    <a:gd name="connsiteY73" fmla="*/ 214627 h 851892"/>
                    <a:gd name="connsiteX74" fmla="*/ 293623 w 1134608"/>
                    <a:gd name="connsiteY74" fmla="*/ 164619 h 851892"/>
                    <a:gd name="connsiteX75" fmla="*/ 279336 w 1134608"/>
                    <a:gd name="connsiteY75" fmla="*/ 95565 h 851892"/>
                    <a:gd name="connsiteX76" fmla="*/ 329342 w 1134608"/>
                    <a:gd name="connsiteY76" fmla="*/ 119377 h 851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34608" h="851892">
                      <a:moveTo>
                        <a:pt x="329342" y="119377"/>
                      </a:moveTo>
                      <a:cubicBezTo>
                        <a:pt x="344820" y="107868"/>
                        <a:pt x="359902" y="34842"/>
                        <a:pt x="372205" y="26508"/>
                      </a:cubicBezTo>
                      <a:cubicBezTo>
                        <a:pt x="384508" y="18174"/>
                        <a:pt x="393637" y="63021"/>
                        <a:pt x="403162" y="69371"/>
                      </a:cubicBezTo>
                      <a:cubicBezTo>
                        <a:pt x="474986" y="45430"/>
                        <a:pt x="396810" y="4681"/>
                        <a:pt x="405542" y="315"/>
                      </a:cubicBezTo>
                      <a:cubicBezTo>
                        <a:pt x="414274" y="-4051"/>
                        <a:pt x="443646" y="38412"/>
                        <a:pt x="455552" y="43174"/>
                      </a:cubicBezTo>
                      <a:cubicBezTo>
                        <a:pt x="467458" y="47936"/>
                        <a:pt x="458724" y="26904"/>
                        <a:pt x="476980" y="28889"/>
                      </a:cubicBezTo>
                      <a:cubicBezTo>
                        <a:pt x="527780" y="67783"/>
                        <a:pt x="539770" y="-2759"/>
                        <a:pt x="553180" y="16983"/>
                      </a:cubicBezTo>
                      <a:cubicBezTo>
                        <a:pt x="581756" y="59052"/>
                        <a:pt x="603584" y="31667"/>
                        <a:pt x="619856" y="38414"/>
                      </a:cubicBezTo>
                      <a:cubicBezTo>
                        <a:pt x="636128" y="45161"/>
                        <a:pt x="637317" y="61036"/>
                        <a:pt x="650811" y="57464"/>
                      </a:cubicBezTo>
                      <a:cubicBezTo>
                        <a:pt x="664305" y="53892"/>
                        <a:pt x="694070" y="13410"/>
                        <a:pt x="700817" y="16982"/>
                      </a:cubicBezTo>
                      <a:cubicBezTo>
                        <a:pt x="707564" y="20554"/>
                        <a:pt x="682958" y="72547"/>
                        <a:pt x="691292" y="78897"/>
                      </a:cubicBezTo>
                      <a:cubicBezTo>
                        <a:pt x="716295" y="94772"/>
                        <a:pt x="726614" y="57464"/>
                        <a:pt x="743681" y="102708"/>
                      </a:cubicBezTo>
                      <a:cubicBezTo>
                        <a:pt x="784559" y="95564"/>
                        <a:pt x="806783" y="33652"/>
                        <a:pt x="812736" y="36033"/>
                      </a:cubicBezTo>
                      <a:cubicBezTo>
                        <a:pt x="818689" y="38415"/>
                        <a:pt x="775827" y="93581"/>
                        <a:pt x="779399" y="116997"/>
                      </a:cubicBezTo>
                      <a:cubicBezTo>
                        <a:pt x="782971" y="140413"/>
                        <a:pt x="807578" y="100328"/>
                        <a:pt x="819881" y="109853"/>
                      </a:cubicBezTo>
                      <a:cubicBezTo>
                        <a:pt x="832184" y="119378"/>
                        <a:pt x="814721" y="141206"/>
                        <a:pt x="819880" y="155097"/>
                      </a:cubicBezTo>
                      <a:cubicBezTo>
                        <a:pt x="825039" y="168988"/>
                        <a:pt x="850835" y="147160"/>
                        <a:pt x="860360" y="157478"/>
                      </a:cubicBezTo>
                      <a:cubicBezTo>
                        <a:pt x="853216" y="213040"/>
                        <a:pt x="902034" y="178909"/>
                        <a:pt x="910368" y="193196"/>
                      </a:cubicBezTo>
                      <a:cubicBezTo>
                        <a:pt x="918703" y="207483"/>
                        <a:pt x="890863" y="236701"/>
                        <a:pt x="910367" y="243202"/>
                      </a:cubicBezTo>
                      <a:cubicBezTo>
                        <a:pt x="939435" y="263730"/>
                        <a:pt x="909177" y="313052"/>
                        <a:pt x="919893" y="328927"/>
                      </a:cubicBezTo>
                      <a:cubicBezTo>
                        <a:pt x="930609" y="344802"/>
                        <a:pt x="971884" y="330118"/>
                        <a:pt x="974662" y="338452"/>
                      </a:cubicBezTo>
                      <a:cubicBezTo>
                        <a:pt x="977440" y="346786"/>
                        <a:pt x="930211" y="369408"/>
                        <a:pt x="936561" y="378933"/>
                      </a:cubicBezTo>
                      <a:cubicBezTo>
                        <a:pt x="933386" y="421001"/>
                        <a:pt x="980614" y="409492"/>
                        <a:pt x="984186" y="421795"/>
                      </a:cubicBezTo>
                      <a:cubicBezTo>
                        <a:pt x="987758" y="434098"/>
                        <a:pt x="961168" y="440846"/>
                        <a:pt x="957993" y="452752"/>
                      </a:cubicBezTo>
                      <a:cubicBezTo>
                        <a:pt x="954818" y="464658"/>
                        <a:pt x="973074" y="480533"/>
                        <a:pt x="965136" y="493233"/>
                      </a:cubicBezTo>
                      <a:cubicBezTo>
                        <a:pt x="957198" y="505933"/>
                        <a:pt x="883191" y="511882"/>
                        <a:pt x="910366" y="528952"/>
                      </a:cubicBezTo>
                      <a:cubicBezTo>
                        <a:pt x="937541" y="546022"/>
                        <a:pt x="1176467" y="572534"/>
                        <a:pt x="1128187" y="595651"/>
                      </a:cubicBezTo>
                      <a:cubicBezTo>
                        <a:pt x="1070032" y="653095"/>
                        <a:pt x="930610" y="553957"/>
                        <a:pt x="910369" y="564672"/>
                      </a:cubicBezTo>
                      <a:cubicBezTo>
                        <a:pt x="891319" y="578960"/>
                        <a:pt x="927036" y="624996"/>
                        <a:pt x="907986" y="638489"/>
                      </a:cubicBezTo>
                      <a:cubicBezTo>
                        <a:pt x="901636" y="648014"/>
                        <a:pt x="887746" y="643252"/>
                        <a:pt x="877030" y="652777"/>
                      </a:cubicBezTo>
                      <a:cubicBezTo>
                        <a:pt x="866314" y="662302"/>
                        <a:pt x="857185" y="683734"/>
                        <a:pt x="843691" y="695640"/>
                      </a:cubicBezTo>
                      <a:cubicBezTo>
                        <a:pt x="830197" y="707546"/>
                        <a:pt x="799640" y="705561"/>
                        <a:pt x="796068" y="724214"/>
                      </a:cubicBezTo>
                      <a:cubicBezTo>
                        <a:pt x="792496" y="742867"/>
                        <a:pt x="963482" y="806388"/>
                        <a:pt x="949988" y="838535"/>
                      </a:cubicBezTo>
                      <a:cubicBezTo>
                        <a:pt x="945950" y="875093"/>
                        <a:pt x="889495" y="810269"/>
                        <a:pt x="860270" y="790441"/>
                      </a:cubicBezTo>
                      <a:cubicBezTo>
                        <a:pt x="821986" y="764467"/>
                        <a:pt x="781383" y="757551"/>
                        <a:pt x="753205" y="759932"/>
                      </a:cubicBezTo>
                      <a:lnTo>
                        <a:pt x="715106" y="767075"/>
                      </a:lnTo>
                      <a:cubicBezTo>
                        <a:pt x="705581" y="773822"/>
                        <a:pt x="695262" y="775408"/>
                        <a:pt x="693675" y="788505"/>
                      </a:cubicBezTo>
                      <a:cubicBezTo>
                        <a:pt x="692088" y="801602"/>
                        <a:pt x="715504" y="846452"/>
                        <a:pt x="705582" y="845658"/>
                      </a:cubicBezTo>
                      <a:cubicBezTo>
                        <a:pt x="698835" y="847246"/>
                        <a:pt x="663115" y="791681"/>
                        <a:pt x="636524" y="795650"/>
                      </a:cubicBezTo>
                      <a:cubicBezTo>
                        <a:pt x="611918" y="788109"/>
                        <a:pt x="586916" y="800014"/>
                        <a:pt x="576994" y="836130"/>
                      </a:cubicBezTo>
                      <a:cubicBezTo>
                        <a:pt x="562707" y="843670"/>
                        <a:pt x="548023" y="795648"/>
                        <a:pt x="536513" y="798030"/>
                      </a:cubicBezTo>
                      <a:cubicBezTo>
                        <a:pt x="508334" y="798031"/>
                        <a:pt x="531352" y="862327"/>
                        <a:pt x="507936" y="850421"/>
                      </a:cubicBezTo>
                      <a:cubicBezTo>
                        <a:pt x="492855" y="855580"/>
                        <a:pt x="528972" y="809142"/>
                        <a:pt x="462694" y="778979"/>
                      </a:cubicBezTo>
                      <a:cubicBezTo>
                        <a:pt x="446422" y="765485"/>
                        <a:pt x="442849" y="811526"/>
                        <a:pt x="434118" y="807558"/>
                      </a:cubicBezTo>
                      <a:cubicBezTo>
                        <a:pt x="425387" y="803590"/>
                        <a:pt x="444438" y="765487"/>
                        <a:pt x="410307" y="755168"/>
                      </a:cubicBezTo>
                      <a:cubicBezTo>
                        <a:pt x="397607" y="751993"/>
                        <a:pt x="366251" y="776999"/>
                        <a:pt x="357917" y="771840"/>
                      </a:cubicBezTo>
                      <a:cubicBezTo>
                        <a:pt x="349583" y="766681"/>
                        <a:pt x="405544" y="734530"/>
                        <a:pt x="360300" y="724211"/>
                      </a:cubicBezTo>
                      <a:cubicBezTo>
                        <a:pt x="346013" y="721036"/>
                        <a:pt x="325770" y="765092"/>
                        <a:pt x="317436" y="759933"/>
                      </a:cubicBezTo>
                      <a:cubicBezTo>
                        <a:pt x="309102" y="754774"/>
                        <a:pt x="327755" y="692465"/>
                        <a:pt x="310293" y="693258"/>
                      </a:cubicBezTo>
                      <a:cubicBezTo>
                        <a:pt x="292831" y="694051"/>
                        <a:pt x="208693" y="777393"/>
                        <a:pt x="179325" y="798030"/>
                      </a:cubicBezTo>
                      <a:cubicBezTo>
                        <a:pt x="149957" y="818667"/>
                        <a:pt x="137654" y="821049"/>
                        <a:pt x="134082" y="817080"/>
                      </a:cubicBezTo>
                      <a:cubicBezTo>
                        <a:pt x="130510" y="813111"/>
                        <a:pt x="133288" y="798427"/>
                        <a:pt x="157894" y="774218"/>
                      </a:cubicBezTo>
                      <a:cubicBezTo>
                        <a:pt x="182500" y="750009"/>
                        <a:pt x="284100" y="690477"/>
                        <a:pt x="281719" y="671824"/>
                      </a:cubicBezTo>
                      <a:cubicBezTo>
                        <a:pt x="279338" y="653171"/>
                        <a:pt x="207901" y="669443"/>
                        <a:pt x="212663" y="648012"/>
                      </a:cubicBezTo>
                      <a:cubicBezTo>
                        <a:pt x="217425" y="626581"/>
                        <a:pt x="244808" y="625789"/>
                        <a:pt x="245999" y="612295"/>
                      </a:cubicBezTo>
                      <a:cubicBezTo>
                        <a:pt x="247190" y="598801"/>
                        <a:pt x="224173" y="574985"/>
                        <a:pt x="219808" y="567048"/>
                      </a:cubicBezTo>
                      <a:cubicBezTo>
                        <a:pt x="198774" y="563873"/>
                        <a:pt x="122968" y="610707"/>
                        <a:pt x="119792" y="593245"/>
                      </a:cubicBezTo>
                      <a:cubicBezTo>
                        <a:pt x="124850" y="563175"/>
                        <a:pt x="200358" y="555543"/>
                        <a:pt x="212662" y="538477"/>
                      </a:cubicBezTo>
                      <a:cubicBezTo>
                        <a:pt x="224966" y="521411"/>
                        <a:pt x="202346" y="497199"/>
                        <a:pt x="193614" y="490849"/>
                      </a:cubicBezTo>
                      <a:cubicBezTo>
                        <a:pt x="172976" y="484499"/>
                        <a:pt x="31685" y="550383"/>
                        <a:pt x="31685" y="505140"/>
                      </a:cubicBezTo>
                      <a:cubicBezTo>
                        <a:pt x="31685" y="502759"/>
                        <a:pt x="115431" y="481721"/>
                        <a:pt x="193615" y="476561"/>
                      </a:cubicBezTo>
                      <a:cubicBezTo>
                        <a:pt x="231318" y="399964"/>
                        <a:pt x="103521" y="457117"/>
                        <a:pt x="98362" y="445608"/>
                      </a:cubicBezTo>
                      <a:cubicBezTo>
                        <a:pt x="93203" y="434099"/>
                        <a:pt x="155118" y="435683"/>
                        <a:pt x="162658" y="407505"/>
                      </a:cubicBezTo>
                      <a:cubicBezTo>
                        <a:pt x="165437" y="391630"/>
                        <a:pt x="68599" y="401949"/>
                        <a:pt x="76933" y="381312"/>
                      </a:cubicBezTo>
                      <a:cubicBezTo>
                        <a:pt x="81299" y="366231"/>
                        <a:pt x="191234" y="398377"/>
                        <a:pt x="195996" y="386074"/>
                      </a:cubicBezTo>
                      <a:cubicBezTo>
                        <a:pt x="197187" y="372977"/>
                        <a:pt x="184487" y="372641"/>
                        <a:pt x="148371" y="345654"/>
                      </a:cubicBezTo>
                      <a:cubicBezTo>
                        <a:pt x="124162" y="323826"/>
                        <a:pt x="92719" y="323769"/>
                        <a:pt x="67715" y="309482"/>
                      </a:cubicBezTo>
                      <a:cubicBezTo>
                        <a:pt x="42711" y="295195"/>
                        <a:pt x="9845" y="307369"/>
                        <a:pt x="2496" y="300471"/>
                      </a:cubicBezTo>
                      <a:cubicBezTo>
                        <a:pt x="-4853" y="293573"/>
                        <a:pt x="4571" y="262937"/>
                        <a:pt x="23622" y="268096"/>
                      </a:cubicBezTo>
                      <a:cubicBezTo>
                        <a:pt x="42673" y="273255"/>
                        <a:pt x="80992" y="286291"/>
                        <a:pt x="114726" y="298991"/>
                      </a:cubicBezTo>
                      <a:cubicBezTo>
                        <a:pt x="154810" y="309310"/>
                        <a:pt x="201946" y="301145"/>
                        <a:pt x="224567" y="290827"/>
                      </a:cubicBezTo>
                      <a:cubicBezTo>
                        <a:pt x="243617" y="290827"/>
                        <a:pt x="250367" y="263439"/>
                        <a:pt x="246002" y="247961"/>
                      </a:cubicBezTo>
                      <a:cubicBezTo>
                        <a:pt x="241637" y="232483"/>
                        <a:pt x="199565" y="213039"/>
                        <a:pt x="200755" y="207483"/>
                      </a:cubicBezTo>
                      <a:cubicBezTo>
                        <a:pt x="201945" y="201927"/>
                        <a:pt x="237665" y="221771"/>
                        <a:pt x="253143" y="214627"/>
                      </a:cubicBezTo>
                      <a:cubicBezTo>
                        <a:pt x="268621" y="207483"/>
                        <a:pt x="265445" y="189225"/>
                        <a:pt x="293623" y="164619"/>
                      </a:cubicBezTo>
                      <a:cubicBezTo>
                        <a:pt x="308928" y="151255"/>
                        <a:pt x="273383" y="103105"/>
                        <a:pt x="279336" y="95565"/>
                      </a:cubicBezTo>
                      <a:cubicBezTo>
                        <a:pt x="285289" y="88025"/>
                        <a:pt x="319817" y="125727"/>
                        <a:pt x="329342" y="1193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5" name="Ellipse 10"/>
                <p:cNvSpPr/>
                <p:nvPr/>
              </p:nvSpPr>
              <p:spPr>
                <a:xfrm rot="21120531">
                  <a:off x="2950362" y="4379122"/>
                  <a:ext cx="173842" cy="98354"/>
                </a:xfrm>
                <a:custGeom>
                  <a:avLst/>
                  <a:gdLst>
                    <a:gd name="connsiteX0" fmla="*/ 0 w 145257"/>
                    <a:gd name="connsiteY0" fmla="*/ 51195 h 102390"/>
                    <a:gd name="connsiteX1" fmla="*/ 72629 w 145257"/>
                    <a:gd name="connsiteY1" fmla="*/ 0 h 102390"/>
                    <a:gd name="connsiteX2" fmla="*/ 145258 w 145257"/>
                    <a:gd name="connsiteY2" fmla="*/ 51195 h 102390"/>
                    <a:gd name="connsiteX3" fmla="*/ 72629 w 145257"/>
                    <a:gd name="connsiteY3" fmla="*/ 102390 h 102390"/>
                    <a:gd name="connsiteX4" fmla="*/ 0 w 145257"/>
                    <a:gd name="connsiteY4" fmla="*/ 51195 h 102390"/>
                    <a:gd name="connsiteX0" fmla="*/ 0 w 304802"/>
                    <a:gd name="connsiteY0" fmla="*/ 56132 h 179153"/>
                    <a:gd name="connsiteX1" fmla="*/ 72629 w 304802"/>
                    <a:gd name="connsiteY1" fmla="*/ 4937 h 179153"/>
                    <a:gd name="connsiteX2" fmla="*/ 304802 w 304802"/>
                    <a:gd name="connsiteY2" fmla="*/ 172813 h 179153"/>
                    <a:gd name="connsiteX3" fmla="*/ 72629 w 304802"/>
                    <a:gd name="connsiteY3" fmla="*/ 107327 h 179153"/>
                    <a:gd name="connsiteX4" fmla="*/ 0 w 304802"/>
                    <a:gd name="connsiteY4" fmla="*/ 56132 h 179153"/>
                    <a:gd name="connsiteX0" fmla="*/ 0 w 314327"/>
                    <a:gd name="connsiteY0" fmla="*/ 21621 h 195206"/>
                    <a:gd name="connsiteX1" fmla="*/ 82154 w 314327"/>
                    <a:gd name="connsiteY1" fmla="*/ 20432 h 195206"/>
                    <a:gd name="connsiteX2" fmla="*/ 314327 w 314327"/>
                    <a:gd name="connsiteY2" fmla="*/ 188308 h 195206"/>
                    <a:gd name="connsiteX3" fmla="*/ 82154 w 314327"/>
                    <a:gd name="connsiteY3" fmla="*/ 122822 h 195206"/>
                    <a:gd name="connsiteX4" fmla="*/ 0 w 314327"/>
                    <a:gd name="connsiteY4" fmla="*/ 21621 h 195206"/>
                    <a:gd name="connsiteX0" fmla="*/ 1056 w 315383"/>
                    <a:gd name="connsiteY0" fmla="*/ 261 h 173846"/>
                    <a:gd name="connsiteX1" fmla="*/ 130835 w 315383"/>
                    <a:gd name="connsiteY1" fmla="*/ 75272 h 173846"/>
                    <a:gd name="connsiteX2" fmla="*/ 315383 w 315383"/>
                    <a:gd name="connsiteY2" fmla="*/ 166948 h 173846"/>
                    <a:gd name="connsiteX3" fmla="*/ 83210 w 315383"/>
                    <a:gd name="connsiteY3" fmla="*/ 101462 h 173846"/>
                    <a:gd name="connsiteX4" fmla="*/ 1056 w 315383"/>
                    <a:gd name="connsiteY4" fmla="*/ 261 h 173846"/>
                    <a:gd name="connsiteX0" fmla="*/ 427 w 314754"/>
                    <a:gd name="connsiteY0" fmla="*/ 22 h 172389"/>
                    <a:gd name="connsiteX1" fmla="*/ 130206 w 314754"/>
                    <a:gd name="connsiteY1" fmla="*/ 75033 h 172389"/>
                    <a:gd name="connsiteX2" fmla="*/ 314754 w 314754"/>
                    <a:gd name="connsiteY2" fmla="*/ 166709 h 172389"/>
                    <a:gd name="connsiteX3" fmla="*/ 96869 w 314754"/>
                    <a:gd name="connsiteY3" fmla="*/ 82173 h 172389"/>
                    <a:gd name="connsiteX4" fmla="*/ 427 w 314754"/>
                    <a:gd name="connsiteY4" fmla="*/ 22 h 172389"/>
                    <a:gd name="connsiteX0" fmla="*/ 322 w 314649"/>
                    <a:gd name="connsiteY0" fmla="*/ 243 h 172610"/>
                    <a:gd name="connsiteX1" fmla="*/ 125339 w 314649"/>
                    <a:gd name="connsiteY1" fmla="*/ 60966 h 172610"/>
                    <a:gd name="connsiteX2" fmla="*/ 314649 w 314649"/>
                    <a:gd name="connsiteY2" fmla="*/ 166930 h 172610"/>
                    <a:gd name="connsiteX3" fmla="*/ 96764 w 314649"/>
                    <a:gd name="connsiteY3" fmla="*/ 82394 h 172610"/>
                    <a:gd name="connsiteX4" fmla="*/ 322 w 314649"/>
                    <a:gd name="connsiteY4" fmla="*/ 243 h 172610"/>
                    <a:gd name="connsiteX0" fmla="*/ 225 w 174059"/>
                    <a:gd name="connsiteY0" fmla="*/ 191 h 111964"/>
                    <a:gd name="connsiteX1" fmla="*/ 125242 w 174059"/>
                    <a:gd name="connsiteY1" fmla="*/ 60914 h 111964"/>
                    <a:gd name="connsiteX2" fmla="*/ 174059 w 174059"/>
                    <a:gd name="connsiteY2" fmla="*/ 100203 h 111964"/>
                    <a:gd name="connsiteX3" fmla="*/ 96667 w 174059"/>
                    <a:gd name="connsiteY3" fmla="*/ 82342 h 111964"/>
                    <a:gd name="connsiteX4" fmla="*/ 225 w 174059"/>
                    <a:gd name="connsiteY4" fmla="*/ 191 h 111964"/>
                    <a:gd name="connsiteX0" fmla="*/ 69 w 173903"/>
                    <a:gd name="connsiteY0" fmla="*/ 191 h 111964"/>
                    <a:gd name="connsiteX1" fmla="*/ 125086 w 173903"/>
                    <a:gd name="connsiteY1" fmla="*/ 60914 h 111964"/>
                    <a:gd name="connsiteX2" fmla="*/ 173903 w 173903"/>
                    <a:gd name="connsiteY2" fmla="*/ 100203 h 111964"/>
                    <a:gd name="connsiteX3" fmla="*/ 108417 w 173903"/>
                    <a:gd name="connsiteY3" fmla="*/ 82342 h 111964"/>
                    <a:gd name="connsiteX4" fmla="*/ 69 w 173903"/>
                    <a:gd name="connsiteY4" fmla="*/ 191 h 111964"/>
                    <a:gd name="connsiteX0" fmla="*/ 88 w 152491"/>
                    <a:gd name="connsiteY0" fmla="*/ 279 h 92425"/>
                    <a:gd name="connsiteX1" fmla="*/ 103674 w 152491"/>
                    <a:gd name="connsiteY1" fmla="*/ 41952 h 92425"/>
                    <a:gd name="connsiteX2" fmla="*/ 152491 w 152491"/>
                    <a:gd name="connsiteY2" fmla="*/ 81241 h 92425"/>
                    <a:gd name="connsiteX3" fmla="*/ 87005 w 152491"/>
                    <a:gd name="connsiteY3" fmla="*/ 63380 h 92425"/>
                    <a:gd name="connsiteX4" fmla="*/ 88 w 152491"/>
                    <a:gd name="connsiteY4" fmla="*/ 279 h 92425"/>
                    <a:gd name="connsiteX0" fmla="*/ 92 w 173926"/>
                    <a:gd name="connsiteY0" fmla="*/ 287 h 98482"/>
                    <a:gd name="connsiteX1" fmla="*/ 103678 w 173926"/>
                    <a:gd name="connsiteY1" fmla="*/ 41960 h 98482"/>
                    <a:gd name="connsiteX2" fmla="*/ 173926 w 173926"/>
                    <a:gd name="connsiteY2" fmla="*/ 88392 h 98482"/>
                    <a:gd name="connsiteX3" fmla="*/ 87009 w 173926"/>
                    <a:gd name="connsiteY3" fmla="*/ 63388 h 98482"/>
                    <a:gd name="connsiteX4" fmla="*/ 92 w 173926"/>
                    <a:gd name="connsiteY4" fmla="*/ 287 h 98482"/>
                    <a:gd name="connsiteX0" fmla="*/ 8 w 173842"/>
                    <a:gd name="connsiteY0" fmla="*/ 159 h 98354"/>
                    <a:gd name="connsiteX1" fmla="*/ 91688 w 173842"/>
                    <a:gd name="connsiteY1" fmla="*/ 46595 h 98354"/>
                    <a:gd name="connsiteX2" fmla="*/ 173842 w 173842"/>
                    <a:gd name="connsiteY2" fmla="*/ 88264 h 98354"/>
                    <a:gd name="connsiteX3" fmla="*/ 86925 w 173842"/>
                    <a:gd name="connsiteY3" fmla="*/ 63260 h 98354"/>
                    <a:gd name="connsiteX4" fmla="*/ 8 w 173842"/>
                    <a:gd name="connsiteY4" fmla="*/ 159 h 98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842" h="98354">
                      <a:moveTo>
                        <a:pt x="8" y="159"/>
                      </a:moveTo>
                      <a:cubicBezTo>
                        <a:pt x="802" y="-2619"/>
                        <a:pt x="62716" y="31911"/>
                        <a:pt x="91688" y="46595"/>
                      </a:cubicBezTo>
                      <a:cubicBezTo>
                        <a:pt x="120660" y="61279"/>
                        <a:pt x="173842" y="59990"/>
                        <a:pt x="173842" y="88264"/>
                      </a:cubicBezTo>
                      <a:cubicBezTo>
                        <a:pt x="173842" y="116538"/>
                        <a:pt x="115897" y="77944"/>
                        <a:pt x="86925" y="63260"/>
                      </a:cubicBezTo>
                      <a:cubicBezTo>
                        <a:pt x="57953" y="48576"/>
                        <a:pt x="-786" y="2937"/>
                        <a:pt x="8" y="1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6" name="Ellipse 11"/>
                <p:cNvSpPr/>
                <p:nvPr/>
              </p:nvSpPr>
              <p:spPr>
                <a:xfrm rot="1052602">
                  <a:off x="3179022" y="4233782"/>
                  <a:ext cx="250276" cy="22377"/>
                </a:xfrm>
                <a:custGeom>
                  <a:avLst/>
                  <a:gdLst>
                    <a:gd name="connsiteX0" fmla="*/ 0 w 167880"/>
                    <a:gd name="connsiteY0" fmla="*/ 22860 h 45719"/>
                    <a:gd name="connsiteX1" fmla="*/ 83940 w 167880"/>
                    <a:gd name="connsiteY1" fmla="*/ 0 h 45719"/>
                    <a:gd name="connsiteX2" fmla="*/ 167880 w 167880"/>
                    <a:gd name="connsiteY2" fmla="*/ 22860 h 45719"/>
                    <a:gd name="connsiteX3" fmla="*/ 83940 w 167880"/>
                    <a:gd name="connsiteY3" fmla="*/ 45720 h 45719"/>
                    <a:gd name="connsiteX4" fmla="*/ 0 w 167880"/>
                    <a:gd name="connsiteY4" fmla="*/ 22860 h 45719"/>
                    <a:gd name="connsiteX0" fmla="*/ 0 w 250219"/>
                    <a:gd name="connsiteY0" fmla="*/ 39254 h 48488"/>
                    <a:gd name="connsiteX1" fmla="*/ 166279 w 250219"/>
                    <a:gd name="connsiteY1" fmla="*/ 354 h 48488"/>
                    <a:gd name="connsiteX2" fmla="*/ 250219 w 250219"/>
                    <a:gd name="connsiteY2" fmla="*/ 23214 h 48488"/>
                    <a:gd name="connsiteX3" fmla="*/ 166279 w 250219"/>
                    <a:gd name="connsiteY3" fmla="*/ 46074 h 48488"/>
                    <a:gd name="connsiteX4" fmla="*/ 0 w 250219"/>
                    <a:gd name="connsiteY4" fmla="*/ 39254 h 48488"/>
                    <a:gd name="connsiteX0" fmla="*/ 178 w 250397"/>
                    <a:gd name="connsiteY0" fmla="*/ 21852 h 29343"/>
                    <a:gd name="connsiteX1" fmla="*/ 136707 w 250397"/>
                    <a:gd name="connsiteY1" fmla="*/ 7340 h 29343"/>
                    <a:gd name="connsiteX2" fmla="*/ 250397 w 250397"/>
                    <a:gd name="connsiteY2" fmla="*/ 5812 h 29343"/>
                    <a:gd name="connsiteX3" fmla="*/ 166457 w 250397"/>
                    <a:gd name="connsiteY3" fmla="*/ 28672 h 29343"/>
                    <a:gd name="connsiteX4" fmla="*/ 178 w 250397"/>
                    <a:gd name="connsiteY4" fmla="*/ 21852 h 29343"/>
                    <a:gd name="connsiteX0" fmla="*/ 57 w 250276"/>
                    <a:gd name="connsiteY0" fmla="*/ 21852 h 22377"/>
                    <a:gd name="connsiteX1" fmla="*/ 136586 w 250276"/>
                    <a:gd name="connsiteY1" fmla="*/ 7340 h 22377"/>
                    <a:gd name="connsiteX2" fmla="*/ 250276 w 250276"/>
                    <a:gd name="connsiteY2" fmla="*/ 5812 h 22377"/>
                    <a:gd name="connsiteX3" fmla="*/ 152947 w 250276"/>
                    <a:gd name="connsiteY3" fmla="*/ 17921 h 22377"/>
                    <a:gd name="connsiteX4" fmla="*/ 57 w 250276"/>
                    <a:gd name="connsiteY4" fmla="*/ 21852 h 22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0276" h="22377">
                      <a:moveTo>
                        <a:pt x="57" y="21852"/>
                      </a:moveTo>
                      <a:cubicBezTo>
                        <a:pt x="-2670" y="20089"/>
                        <a:pt x="94883" y="10013"/>
                        <a:pt x="136586" y="7340"/>
                      </a:cubicBezTo>
                      <a:cubicBezTo>
                        <a:pt x="178289" y="4667"/>
                        <a:pt x="250276" y="-6813"/>
                        <a:pt x="250276" y="5812"/>
                      </a:cubicBezTo>
                      <a:cubicBezTo>
                        <a:pt x="250276" y="18437"/>
                        <a:pt x="194650" y="15248"/>
                        <a:pt x="152947" y="17921"/>
                      </a:cubicBezTo>
                      <a:cubicBezTo>
                        <a:pt x="111244" y="20594"/>
                        <a:pt x="2784" y="23616"/>
                        <a:pt x="57" y="218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7" name="Ellipse 11"/>
                <p:cNvSpPr/>
                <p:nvPr/>
              </p:nvSpPr>
              <p:spPr>
                <a:xfrm rot="10968684">
                  <a:off x="1930581" y="4366494"/>
                  <a:ext cx="186917" cy="105336"/>
                </a:xfrm>
                <a:custGeom>
                  <a:avLst/>
                  <a:gdLst>
                    <a:gd name="connsiteX0" fmla="*/ 0 w 167880"/>
                    <a:gd name="connsiteY0" fmla="*/ 22860 h 45719"/>
                    <a:gd name="connsiteX1" fmla="*/ 83940 w 167880"/>
                    <a:gd name="connsiteY1" fmla="*/ 0 h 45719"/>
                    <a:gd name="connsiteX2" fmla="*/ 167880 w 167880"/>
                    <a:gd name="connsiteY2" fmla="*/ 22860 h 45719"/>
                    <a:gd name="connsiteX3" fmla="*/ 83940 w 167880"/>
                    <a:gd name="connsiteY3" fmla="*/ 45720 h 45719"/>
                    <a:gd name="connsiteX4" fmla="*/ 0 w 167880"/>
                    <a:gd name="connsiteY4" fmla="*/ 22860 h 45719"/>
                    <a:gd name="connsiteX0" fmla="*/ 0 w 250219"/>
                    <a:gd name="connsiteY0" fmla="*/ 39254 h 48488"/>
                    <a:gd name="connsiteX1" fmla="*/ 166279 w 250219"/>
                    <a:gd name="connsiteY1" fmla="*/ 354 h 48488"/>
                    <a:gd name="connsiteX2" fmla="*/ 250219 w 250219"/>
                    <a:gd name="connsiteY2" fmla="*/ 23214 h 48488"/>
                    <a:gd name="connsiteX3" fmla="*/ 166279 w 250219"/>
                    <a:gd name="connsiteY3" fmla="*/ 46074 h 48488"/>
                    <a:gd name="connsiteX4" fmla="*/ 0 w 250219"/>
                    <a:gd name="connsiteY4" fmla="*/ 39254 h 48488"/>
                    <a:gd name="connsiteX0" fmla="*/ 178 w 250397"/>
                    <a:gd name="connsiteY0" fmla="*/ 21852 h 29343"/>
                    <a:gd name="connsiteX1" fmla="*/ 136707 w 250397"/>
                    <a:gd name="connsiteY1" fmla="*/ 7340 h 29343"/>
                    <a:gd name="connsiteX2" fmla="*/ 250397 w 250397"/>
                    <a:gd name="connsiteY2" fmla="*/ 5812 h 29343"/>
                    <a:gd name="connsiteX3" fmla="*/ 166457 w 250397"/>
                    <a:gd name="connsiteY3" fmla="*/ 28672 h 29343"/>
                    <a:gd name="connsiteX4" fmla="*/ 178 w 250397"/>
                    <a:gd name="connsiteY4" fmla="*/ 21852 h 29343"/>
                    <a:gd name="connsiteX0" fmla="*/ 57 w 250276"/>
                    <a:gd name="connsiteY0" fmla="*/ 21852 h 22377"/>
                    <a:gd name="connsiteX1" fmla="*/ 136586 w 250276"/>
                    <a:gd name="connsiteY1" fmla="*/ 7340 h 22377"/>
                    <a:gd name="connsiteX2" fmla="*/ 250276 w 250276"/>
                    <a:gd name="connsiteY2" fmla="*/ 5812 h 22377"/>
                    <a:gd name="connsiteX3" fmla="*/ 152947 w 250276"/>
                    <a:gd name="connsiteY3" fmla="*/ 17921 h 22377"/>
                    <a:gd name="connsiteX4" fmla="*/ 57 w 250276"/>
                    <a:gd name="connsiteY4" fmla="*/ 21852 h 22377"/>
                    <a:gd name="connsiteX0" fmla="*/ 54 w 225247"/>
                    <a:gd name="connsiteY0" fmla="*/ 90196 h 94575"/>
                    <a:gd name="connsiteX1" fmla="*/ 136583 w 225247"/>
                    <a:gd name="connsiteY1" fmla="*/ 75684 h 94575"/>
                    <a:gd name="connsiteX2" fmla="*/ 225247 w 225247"/>
                    <a:gd name="connsiteY2" fmla="*/ 1477 h 94575"/>
                    <a:gd name="connsiteX3" fmla="*/ 152944 w 225247"/>
                    <a:gd name="connsiteY3" fmla="*/ 86265 h 94575"/>
                    <a:gd name="connsiteX4" fmla="*/ 54 w 225247"/>
                    <a:gd name="connsiteY4" fmla="*/ 90196 h 94575"/>
                    <a:gd name="connsiteX0" fmla="*/ 311 w 225504"/>
                    <a:gd name="connsiteY0" fmla="*/ 90196 h 92449"/>
                    <a:gd name="connsiteX1" fmla="*/ 136840 w 225504"/>
                    <a:gd name="connsiteY1" fmla="*/ 75684 h 92449"/>
                    <a:gd name="connsiteX2" fmla="*/ 225504 w 225504"/>
                    <a:gd name="connsiteY2" fmla="*/ 1477 h 92449"/>
                    <a:gd name="connsiteX3" fmla="*/ 103297 w 225504"/>
                    <a:gd name="connsiteY3" fmla="*/ 41034 h 92449"/>
                    <a:gd name="connsiteX4" fmla="*/ 311 w 225504"/>
                    <a:gd name="connsiteY4" fmla="*/ 90196 h 92449"/>
                    <a:gd name="connsiteX0" fmla="*/ 57 w 225250"/>
                    <a:gd name="connsiteY0" fmla="*/ 90548 h 90901"/>
                    <a:gd name="connsiteX1" fmla="*/ 116741 w 225250"/>
                    <a:gd name="connsiteY1" fmla="*/ 60321 h 90901"/>
                    <a:gd name="connsiteX2" fmla="*/ 225250 w 225250"/>
                    <a:gd name="connsiteY2" fmla="*/ 1829 h 90901"/>
                    <a:gd name="connsiteX3" fmla="*/ 103043 w 225250"/>
                    <a:gd name="connsiteY3" fmla="*/ 41386 h 90901"/>
                    <a:gd name="connsiteX4" fmla="*/ 57 w 225250"/>
                    <a:gd name="connsiteY4" fmla="*/ 90548 h 90901"/>
                    <a:gd name="connsiteX0" fmla="*/ 57 w 235715"/>
                    <a:gd name="connsiteY0" fmla="*/ 88719 h 89072"/>
                    <a:gd name="connsiteX1" fmla="*/ 116741 w 235715"/>
                    <a:gd name="connsiteY1" fmla="*/ 58492 h 89072"/>
                    <a:gd name="connsiteX2" fmla="*/ 225250 w 235715"/>
                    <a:gd name="connsiteY2" fmla="*/ 0 h 89072"/>
                    <a:gd name="connsiteX3" fmla="*/ 103043 w 235715"/>
                    <a:gd name="connsiteY3" fmla="*/ 39557 h 89072"/>
                    <a:gd name="connsiteX4" fmla="*/ 57 w 235715"/>
                    <a:gd name="connsiteY4" fmla="*/ 88719 h 89072"/>
                    <a:gd name="connsiteX0" fmla="*/ 57 w 235715"/>
                    <a:gd name="connsiteY0" fmla="*/ 101565 h 101918"/>
                    <a:gd name="connsiteX1" fmla="*/ 116741 w 235715"/>
                    <a:gd name="connsiteY1" fmla="*/ 71338 h 101918"/>
                    <a:gd name="connsiteX2" fmla="*/ 225250 w 235715"/>
                    <a:gd name="connsiteY2" fmla="*/ 12846 h 101918"/>
                    <a:gd name="connsiteX3" fmla="*/ 103043 w 235715"/>
                    <a:gd name="connsiteY3" fmla="*/ 52403 h 101918"/>
                    <a:gd name="connsiteX4" fmla="*/ 57 w 235715"/>
                    <a:gd name="connsiteY4" fmla="*/ 101565 h 101918"/>
                    <a:gd name="connsiteX0" fmla="*/ 57 w 243932"/>
                    <a:gd name="connsiteY0" fmla="*/ 116986 h 117391"/>
                    <a:gd name="connsiteX1" fmla="*/ 116741 w 243932"/>
                    <a:gd name="connsiteY1" fmla="*/ 86759 h 117391"/>
                    <a:gd name="connsiteX2" fmla="*/ 233946 w 243932"/>
                    <a:gd name="connsiteY2" fmla="*/ 11151 h 117391"/>
                    <a:gd name="connsiteX3" fmla="*/ 103043 w 243932"/>
                    <a:gd name="connsiteY3" fmla="*/ 67824 h 117391"/>
                    <a:gd name="connsiteX4" fmla="*/ 57 w 243932"/>
                    <a:gd name="connsiteY4" fmla="*/ 116986 h 117391"/>
                    <a:gd name="connsiteX0" fmla="*/ 185 w 186917"/>
                    <a:gd name="connsiteY0" fmla="*/ 104480 h 105336"/>
                    <a:gd name="connsiteX1" fmla="*/ 60255 w 186917"/>
                    <a:gd name="connsiteY1" fmla="*/ 86570 h 105336"/>
                    <a:gd name="connsiteX2" fmla="*/ 177460 w 186917"/>
                    <a:gd name="connsiteY2" fmla="*/ 10962 h 105336"/>
                    <a:gd name="connsiteX3" fmla="*/ 46557 w 186917"/>
                    <a:gd name="connsiteY3" fmla="*/ 67635 h 105336"/>
                    <a:gd name="connsiteX4" fmla="*/ 185 w 186917"/>
                    <a:gd name="connsiteY4" fmla="*/ 104480 h 105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6917" h="105336">
                      <a:moveTo>
                        <a:pt x="185" y="104480"/>
                      </a:moveTo>
                      <a:cubicBezTo>
                        <a:pt x="2468" y="107636"/>
                        <a:pt x="30709" y="102156"/>
                        <a:pt x="60255" y="86570"/>
                      </a:cubicBezTo>
                      <a:cubicBezTo>
                        <a:pt x="89801" y="70984"/>
                        <a:pt x="223191" y="55694"/>
                        <a:pt x="177460" y="10962"/>
                      </a:cubicBezTo>
                      <a:cubicBezTo>
                        <a:pt x="131963" y="-29014"/>
                        <a:pt x="76103" y="52049"/>
                        <a:pt x="46557" y="67635"/>
                      </a:cubicBezTo>
                      <a:cubicBezTo>
                        <a:pt x="17011" y="83221"/>
                        <a:pt x="-2098" y="101324"/>
                        <a:pt x="185" y="1044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grpSp>
            <p:nvGrpSpPr>
              <p:cNvPr id="41" name="Gruppieren 40"/>
              <p:cNvGrpSpPr/>
              <p:nvPr/>
            </p:nvGrpSpPr>
            <p:grpSpPr>
              <a:xfrm rot="246957">
                <a:off x="2858231" y="1944154"/>
                <a:ext cx="1579577" cy="1883922"/>
                <a:chOff x="2852810" y="1754133"/>
                <a:chExt cx="1579577" cy="1883922"/>
              </a:xfrm>
            </p:grpSpPr>
            <p:sp>
              <p:nvSpPr>
                <p:cNvPr id="42" name="Freihandform 41"/>
                <p:cNvSpPr/>
                <p:nvPr/>
              </p:nvSpPr>
              <p:spPr>
                <a:xfrm>
                  <a:off x="2852811" y="1754133"/>
                  <a:ext cx="1558374" cy="1877294"/>
                </a:xfrm>
                <a:custGeom>
                  <a:avLst/>
                  <a:gdLst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1835 w 1370239"/>
                    <a:gd name="connsiteY9" fmla="*/ 1326776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4216 w 1370239"/>
                    <a:gd name="connsiteY9" fmla="*/ 1262483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77694 w 1370239"/>
                    <a:gd name="connsiteY9" fmla="*/ 1344706 h 1553882"/>
                    <a:gd name="connsiteX10" fmla="*/ 119529 w 1370239"/>
                    <a:gd name="connsiteY10" fmla="*/ 1362635 h 1553882"/>
                    <a:gd name="connsiteX11" fmla="*/ 137459 w 1370239"/>
                    <a:gd name="connsiteY11" fmla="*/ 1380565 h 1553882"/>
                    <a:gd name="connsiteX12" fmla="*/ 149412 w 1370239"/>
                    <a:gd name="connsiteY12" fmla="*/ 1243106 h 1553882"/>
                    <a:gd name="connsiteX13" fmla="*/ 167341 w 1370239"/>
                    <a:gd name="connsiteY13" fmla="*/ 1267012 h 1553882"/>
                    <a:gd name="connsiteX14" fmla="*/ 197223 w 1370239"/>
                    <a:gd name="connsiteY14" fmla="*/ 1302870 h 1553882"/>
                    <a:gd name="connsiteX15" fmla="*/ 221129 w 1370239"/>
                    <a:gd name="connsiteY15" fmla="*/ 1314823 h 1553882"/>
                    <a:gd name="connsiteX16" fmla="*/ 227106 w 1370239"/>
                    <a:gd name="connsiteY16" fmla="*/ 1296894 h 1553882"/>
                    <a:gd name="connsiteX17" fmla="*/ 227106 w 1370239"/>
                    <a:gd name="connsiteY17" fmla="*/ 1153459 h 1553882"/>
                    <a:gd name="connsiteX18" fmla="*/ 221129 w 1370239"/>
                    <a:gd name="connsiteY18" fmla="*/ 1135529 h 1553882"/>
                    <a:gd name="connsiteX19" fmla="*/ 203200 w 1370239"/>
                    <a:gd name="connsiteY19" fmla="*/ 1069788 h 1553882"/>
                    <a:gd name="connsiteX20" fmla="*/ 197223 w 1370239"/>
                    <a:gd name="connsiteY20" fmla="*/ 1051859 h 1553882"/>
                    <a:gd name="connsiteX21" fmla="*/ 203200 w 1370239"/>
                    <a:gd name="connsiteY21" fmla="*/ 1087717 h 1553882"/>
                    <a:gd name="connsiteX22" fmla="*/ 233082 w 1370239"/>
                    <a:gd name="connsiteY22" fmla="*/ 1141506 h 1553882"/>
                    <a:gd name="connsiteX23" fmla="*/ 251012 w 1370239"/>
                    <a:gd name="connsiteY23" fmla="*/ 1159435 h 1553882"/>
                    <a:gd name="connsiteX24" fmla="*/ 268941 w 1370239"/>
                    <a:gd name="connsiteY24" fmla="*/ 1165412 h 1553882"/>
                    <a:gd name="connsiteX25" fmla="*/ 316753 w 1370239"/>
                    <a:gd name="connsiteY25" fmla="*/ 1159435 h 1553882"/>
                    <a:gd name="connsiteX26" fmla="*/ 322729 w 1370239"/>
                    <a:gd name="connsiteY26" fmla="*/ 1141506 h 1553882"/>
                    <a:gd name="connsiteX27" fmla="*/ 316753 w 1370239"/>
                    <a:gd name="connsiteY27" fmla="*/ 1087717 h 1553882"/>
                    <a:gd name="connsiteX28" fmla="*/ 310776 w 1370239"/>
                    <a:gd name="connsiteY28" fmla="*/ 1063812 h 1553882"/>
                    <a:gd name="connsiteX29" fmla="*/ 292847 w 1370239"/>
                    <a:gd name="connsiteY29" fmla="*/ 1027953 h 1553882"/>
                    <a:gd name="connsiteX30" fmla="*/ 274918 w 1370239"/>
                    <a:gd name="connsiteY30" fmla="*/ 1010023 h 1553882"/>
                    <a:gd name="connsiteX31" fmla="*/ 280894 w 1370239"/>
                    <a:gd name="connsiteY31" fmla="*/ 932329 h 1553882"/>
                    <a:gd name="connsiteX32" fmla="*/ 304800 w 1370239"/>
                    <a:gd name="connsiteY32" fmla="*/ 950259 h 1553882"/>
                    <a:gd name="connsiteX33" fmla="*/ 322729 w 1370239"/>
                    <a:gd name="connsiteY33" fmla="*/ 962212 h 1553882"/>
                    <a:gd name="connsiteX34" fmla="*/ 346635 w 1370239"/>
                    <a:gd name="connsiteY34" fmla="*/ 974165 h 1553882"/>
                    <a:gd name="connsiteX35" fmla="*/ 364565 w 1370239"/>
                    <a:gd name="connsiteY35" fmla="*/ 992094 h 1553882"/>
                    <a:gd name="connsiteX36" fmla="*/ 382494 w 1370239"/>
                    <a:gd name="connsiteY36" fmla="*/ 986117 h 1553882"/>
                    <a:gd name="connsiteX37" fmla="*/ 388471 w 1370239"/>
                    <a:gd name="connsiteY37" fmla="*/ 968188 h 1553882"/>
                    <a:gd name="connsiteX38" fmla="*/ 394447 w 1370239"/>
                    <a:gd name="connsiteY38" fmla="*/ 842682 h 1553882"/>
                    <a:gd name="connsiteX39" fmla="*/ 424329 w 1370239"/>
                    <a:gd name="connsiteY39" fmla="*/ 806823 h 1553882"/>
                    <a:gd name="connsiteX40" fmla="*/ 442259 w 1370239"/>
                    <a:gd name="connsiteY40" fmla="*/ 770965 h 1553882"/>
                    <a:gd name="connsiteX41" fmla="*/ 448235 w 1370239"/>
                    <a:gd name="connsiteY41" fmla="*/ 753035 h 1553882"/>
                    <a:gd name="connsiteX42" fmla="*/ 478118 w 1370239"/>
                    <a:gd name="connsiteY42" fmla="*/ 717176 h 1553882"/>
                    <a:gd name="connsiteX43" fmla="*/ 513976 w 1370239"/>
                    <a:gd name="connsiteY43" fmla="*/ 693270 h 1553882"/>
                    <a:gd name="connsiteX44" fmla="*/ 567765 w 1370239"/>
                    <a:gd name="connsiteY44" fmla="*/ 675341 h 1553882"/>
                    <a:gd name="connsiteX45" fmla="*/ 585694 w 1370239"/>
                    <a:gd name="connsiteY45" fmla="*/ 669365 h 1553882"/>
                    <a:gd name="connsiteX46" fmla="*/ 603623 w 1370239"/>
                    <a:gd name="connsiteY46" fmla="*/ 657412 h 1553882"/>
                    <a:gd name="connsiteX47" fmla="*/ 639482 w 1370239"/>
                    <a:gd name="connsiteY47" fmla="*/ 621553 h 1553882"/>
                    <a:gd name="connsiteX48" fmla="*/ 651435 w 1370239"/>
                    <a:gd name="connsiteY48" fmla="*/ 567765 h 1553882"/>
                    <a:gd name="connsiteX49" fmla="*/ 663388 w 1370239"/>
                    <a:gd name="connsiteY49" fmla="*/ 496047 h 1553882"/>
                    <a:gd name="connsiteX50" fmla="*/ 699247 w 1370239"/>
                    <a:gd name="connsiteY50" fmla="*/ 430306 h 1553882"/>
                    <a:gd name="connsiteX51" fmla="*/ 717176 w 1370239"/>
                    <a:gd name="connsiteY51" fmla="*/ 406400 h 1553882"/>
                    <a:gd name="connsiteX52" fmla="*/ 759012 w 1370239"/>
                    <a:gd name="connsiteY52" fmla="*/ 364565 h 1553882"/>
                    <a:gd name="connsiteX53" fmla="*/ 800847 w 1370239"/>
                    <a:gd name="connsiteY53" fmla="*/ 310776 h 1553882"/>
                    <a:gd name="connsiteX54" fmla="*/ 830729 w 1370239"/>
                    <a:gd name="connsiteY54" fmla="*/ 274917 h 1553882"/>
                    <a:gd name="connsiteX55" fmla="*/ 854635 w 1370239"/>
                    <a:gd name="connsiteY55" fmla="*/ 239059 h 1553882"/>
                    <a:gd name="connsiteX56" fmla="*/ 866588 w 1370239"/>
                    <a:gd name="connsiteY56" fmla="*/ 221129 h 1553882"/>
                    <a:gd name="connsiteX57" fmla="*/ 884518 w 1370239"/>
                    <a:gd name="connsiteY57" fmla="*/ 197223 h 1553882"/>
                    <a:gd name="connsiteX58" fmla="*/ 908423 w 1370239"/>
                    <a:gd name="connsiteY58" fmla="*/ 161365 h 1553882"/>
                    <a:gd name="connsiteX59" fmla="*/ 914400 w 1370239"/>
                    <a:gd name="connsiteY59" fmla="*/ 137459 h 1553882"/>
                    <a:gd name="connsiteX60" fmla="*/ 956235 w 1370239"/>
                    <a:gd name="connsiteY60" fmla="*/ 89647 h 1553882"/>
                    <a:gd name="connsiteX61" fmla="*/ 980141 w 1370239"/>
                    <a:gd name="connsiteY61" fmla="*/ 77694 h 1553882"/>
                    <a:gd name="connsiteX62" fmla="*/ 998071 w 1370239"/>
                    <a:gd name="connsiteY62" fmla="*/ 71717 h 1553882"/>
                    <a:gd name="connsiteX63" fmla="*/ 1016000 w 1370239"/>
                    <a:gd name="connsiteY63" fmla="*/ 59765 h 1553882"/>
                    <a:gd name="connsiteX64" fmla="*/ 1033929 w 1370239"/>
                    <a:gd name="connsiteY64" fmla="*/ 53788 h 1553882"/>
                    <a:gd name="connsiteX65" fmla="*/ 1051859 w 1370239"/>
                    <a:gd name="connsiteY65" fmla="*/ 41835 h 1553882"/>
                    <a:gd name="connsiteX66" fmla="*/ 1069788 w 1370239"/>
                    <a:gd name="connsiteY66" fmla="*/ 35859 h 1553882"/>
                    <a:gd name="connsiteX67" fmla="*/ 1093694 w 1370239"/>
                    <a:gd name="connsiteY67" fmla="*/ 23906 h 1553882"/>
                    <a:gd name="connsiteX68" fmla="*/ 1141506 w 1370239"/>
                    <a:gd name="connsiteY68" fmla="*/ 17929 h 1553882"/>
                    <a:gd name="connsiteX69" fmla="*/ 1207247 w 1370239"/>
                    <a:gd name="connsiteY69" fmla="*/ 5976 h 1553882"/>
                    <a:gd name="connsiteX70" fmla="*/ 1302871 w 1370239"/>
                    <a:gd name="connsiteY70" fmla="*/ 0 h 1553882"/>
                    <a:gd name="connsiteX71" fmla="*/ 1314823 w 1370239"/>
                    <a:gd name="connsiteY71" fmla="*/ 65741 h 1553882"/>
                    <a:gd name="connsiteX72" fmla="*/ 1326776 w 1370239"/>
                    <a:gd name="connsiteY72" fmla="*/ 101600 h 1553882"/>
                    <a:gd name="connsiteX73" fmla="*/ 1362635 w 1370239"/>
                    <a:gd name="connsiteY73" fmla="*/ 161365 h 1553882"/>
                    <a:gd name="connsiteX74" fmla="*/ 1362635 w 1370239"/>
                    <a:gd name="connsiteY74" fmla="*/ 298823 h 1553882"/>
                    <a:gd name="connsiteX75" fmla="*/ 1350682 w 1370239"/>
                    <a:gd name="connsiteY75" fmla="*/ 316753 h 1553882"/>
                    <a:gd name="connsiteX76" fmla="*/ 1314823 w 1370239"/>
                    <a:gd name="connsiteY76" fmla="*/ 388470 h 1553882"/>
                    <a:gd name="connsiteX77" fmla="*/ 1261035 w 1370239"/>
                    <a:gd name="connsiteY77" fmla="*/ 424329 h 1553882"/>
                    <a:gd name="connsiteX78" fmla="*/ 1243106 w 1370239"/>
                    <a:gd name="connsiteY78" fmla="*/ 436282 h 1553882"/>
                    <a:gd name="connsiteX79" fmla="*/ 1201271 w 1370239"/>
                    <a:gd name="connsiteY79" fmla="*/ 466165 h 1553882"/>
                    <a:gd name="connsiteX80" fmla="*/ 1147482 w 1370239"/>
                    <a:gd name="connsiteY80" fmla="*/ 502023 h 1553882"/>
                    <a:gd name="connsiteX81" fmla="*/ 1129553 w 1370239"/>
                    <a:gd name="connsiteY81" fmla="*/ 513976 h 1553882"/>
                    <a:gd name="connsiteX82" fmla="*/ 1111623 w 1370239"/>
                    <a:gd name="connsiteY82" fmla="*/ 525929 h 1553882"/>
                    <a:gd name="connsiteX83" fmla="*/ 1081741 w 1370239"/>
                    <a:gd name="connsiteY83" fmla="*/ 561788 h 1553882"/>
                    <a:gd name="connsiteX84" fmla="*/ 1051859 w 1370239"/>
                    <a:gd name="connsiteY84" fmla="*/ 597647 h 1553882"/>
                    <a:gd name="connsiteX85" fmla="*/ 1045882 w 1370239"/>
                    <a:gd name="connsiteY85" fmla="*/ 621553 h 1553882"/>
                    <a:gd name="connsiteX86" fmla="*/ 1027953 w 1370239"/>
                    <a:gd name="connsiteY86" fmla="*/ 639482 h 1553882"/>
                    <a:gd name="connsiteX87" fmla="*/ 1016000 w 1370239"/>
                    <a:gd name="connsiteY87" fmla="*/ 657412 h 1553882"/>
                    <a:gd name="connsiteX88" fmla="*/ 1010023 w 1370239"/>
                    <a:gd name="connsiteY88" fmla="*/ 675341 h 1553882"/>
                    <a:gd name="connsiteX89" fmla="*/ 980141 w 1370239"/>
                    <a:gd name="connsiteY89" fmla="*/ 717176 h 1553882"/>
                    <a:gd name="connsiteX90" fmla="*/ 950259 w 1370239"/>
                    <a:gd name="connsiteY90" fmla="*/ 770965 h 1553882"/>
                    <a:gd name="connsiteX91" fmla="*/ 914400 w 1370239"/>
                    <a:gd name="connsiteY91" fmla="*/ 830729 h 1553882"/>
                    <a:gd name="connsiteX92" fmla="*/ 902447 w 1370239"/>
                    <a:gd name="connsiteY92" fmla="*/ 848659 h 1553882"/>
                    <a:gd name="connsiteX93" fmla="*/ 884518 w 1370239"/>
                    <a:gd name="connsiteY93" fmla="*/ 860612 h 1553882"/>
                    <a:gd name="connsiteX94" fmla="*/ 830729 w 1370239"/>
                    <a:gd name="connsiteY94" fmla="*/ 920376 h 1553882"/>
                    <a:gd name="connsiteX95" fmla="*/ 764988 w 1370239"/>
                    <a:gd name="connsiteY95" fmla="*/ 980141 h 1553882"/>
                    <a:gd name="connsiteX96" fmla="*/ 747059 w 1370239"/>
                    <a:gd name="connsiteY96" fmla="*/ 998070 h 1553882"/>
                    <a:gd name="connsiteX97" fmla="*/ 723153 w 1370239"/>
                    <a:gd name="connsiteY97" fmla="*/ 1033929 h 1553882"/>
                    <a:gd name="connsiteX98" fmla="*/ 699247 w 1370239"/>
                    <a:gd name="connsiteY98" fmla="*/ 1075765 h 1553882"/>
                    <a:gd name="connsiteX99" fmla="*/ 693271 w 1370239"/>
                    <a:gd name="connsiteY99" fmla="*/ 1093694 h 1553882"/>
                    <a:gd name="connsiteX100" fmla="*/ 669365 w 1370239"/>
                    <a:gd name="connsiteY100" fmla="*/ 1129553 h 1553882"/>
                    <a:gd name="connsiteX101" fmla="*/ 663388 w 1370239"/>
                    <a:gd name="connsiteY101" fmla="*/ 1147482 h 1553882"/>
                    <a:gd name="connsiteX102" fmla="*/ 645459 w 1370239"/>
                    <a:gd name="connsiteY102" fmla="*/ 1159435 h 1553882"/>
                    <a:gd name="connsiteX103" fmla="*/ 609600 w 1370239"/>
                    <a:gd name="connsiteY103" fmla="*/ 1213223 h 1553882"/>
                    <a:gd name="connsiteX104" fmla="*/ 597647 w 1370239"/>
                    <a:gd name="connsiteY104" fmla="*/ 1231153 h 1553882"/>
                    <a:gd name="connsiteX105" fmla="*/ 585694 w 1370239"/>
                    <a:gd name="connsiteY105" fmla="*/ 1249082 h 1553882"/>
                    <a:gd name="connsiteX106" fmla="*/ 579718 w 1370239"/>
                    <a:gd name="connsiteY106" fmla="*/ 1267012 h 1553882"/>
                    <a:gd name="connsiteX107" fmla="*/ 585694 w 1370239"/>
                    <a:gd name="connsiteY107" fmla="*/ 1290917 h 1553882"/>
                    <a:gd name="connsiteX108" fmla="*/ 561788 w 1370239"/>
                    <a:gd name="connsiteY108" fmla="*/ 1296894 h 1553882"/>
                    <a:gd name="connsiteX109" fmla="*/ 519953 w 1370239"/>
                    <a:gd name="connsiteY109" fmla="*/ 1308847 h 1553882"/>
                    <a:gd name="connsiteX110" fmla="*/ 460188 w 1370239"/>
                    <a:gd name="connsiteY110" fmla="*/ 1314823 h 1553882"/>
                    <a:gd name="connsiteX111" fmla="*/ 442259 w 1370239"/>
                    <a:gd name="connsiteY111" fmla="*/ 1320800 h 1553882"/>
                    <a:gd name="connsiteX112" fmla="*/ 424329 w 1370239"/>
                    <a:gd name="connsiteY112" fmla="*/ 1410447 h 1553882"/>
                    <a:gd name="connsiteX113" fmla="*/ 346635 w 1370239"/>
                    <a:gd name="connsiteY113" fmla="*/ 1398494 h 1553882"/>
                    <a:gd name="connsiteX114" fmla="*/ 310776 w 1370239"/>
                    <a:gd name="connsiteY114" fmla="*/ 1386541 h 1553882"/>
                    <a:gd name="connsiteX115" fmla="*/ 292847 w 1370239"/>
                    <a:gd name="connsiteY115" fmla="*/ 1380565 h 1553882"/>
                    <a:gd name="connsiteX116" fmla="*/ 286871 w 1370239"/>
                    <a:gd name="connsiteY116" fmla="*/ 1398494 h 1553882"/>
                    <a:gd name="connsiteX117" fmla="*/ 292847 w 1370239"/>
                    <a:gd name="connsiteY117" fmla="*/ 1446306 h 1553882"/>
                    <a:gd name="connsiteX118" fmla="*/ 310776 w 1370239"/>
                    <a:gd name="connsiteY118" fmla="*/ 1464235 h 1553882"/>
                    <a:gd name="connsiteX119" fmla="*/ 346635 w 1370239"/>
                    <a:gd name="connsiteY119" fmla="*/ 1488141 h 1553882"/>
                    <a:gd name="connsiteX120" fmla="*/ 370541 w 1370239"/>
                    <a:gd name="connsiteY120" fmla="*/ 1494117 h 1553882"/>
                    <a:gd name="connsiteX121" fmla="*/ 388471 w 1370239"/>
                    <a:gd name="connsiteY121" fmla="*/ 1500094 h 1553882"/>
                    <a:gd name="connsiteX122" fmla="*/ 508000 w 1370239"/>
                    <a:gd name="connsiteY122" fmla="*/ 1512047 h 1553882"/>
                    <a:gd name="connsiteX123" fmla="*/ 484094 w 1370239"/>
                    <a:gd name="connsiteY123" fmla="*/ 1518023 h 1553882"/>
                    <a:gd name="connsiteX124" fmla="*/ 430306 w 1370239"/>
                    <a:gd name="connsiteY124" fmla="*/ 1512047 h 1553882"/>
                    <a:gd name="connsiteX125" fmla="*/ 394447 w 1370239"/>
                    <a:gd name="connsiteY125" fmla="*/ 1500094 h 1553882"/>
                    <a:gd name="connsiteX126" fmla="*/ 376518 w 1370239"/>
                    <a:gd name="connsiteY126" fmla="*/ 1494117 h 1553882"/>
                    <a:gd name="connsiteX127" fmla="*/ 346635 w 1370239"/>
                    <a:gd name="connsiteY127" fmla="*/ 1482165 h 1553882"/>
                    <a:gd name="connsiteX128" fmla="*/ 268941 w 1370239"/>
                    <a:gd name="connsiteY128" fmla="*/ 1470212 h 1553882"/>
                    <a:gd name="connsiteX129" fmla="*/ 251012 w 1370239"/>
                    <a:gd name="connsiteY129" fmla="*/ 1476188 h 1553882"/>
                    <a:gd name="connsiteX130" fmla="*/ 239059 w 1370239"/>
                    <a:gd name="connsiteY130" fmla="*/ 1512047 h 1553882"/>
                    <a:gd name="connsiteX131" fmla="*/ 233082 w 1370239"/>
                    <a:gd name="connsiteY131" fmla="*/ 1547906 h 1553882"/>
                    <a:gd name="connsiteX132" fmla="*/ 209176 w 1370239"/>
                    <a:gd name="connsiteY132" fmla="*/ 1553882 h 1553882"/>
                    <a:gd name="connsiteX133" fmla="*/ 113553 w 1370239"/>
                    <a:gd name="connsiteY133" fmla="*/ 1547906 h 1553882"/>
                    <a:gd name="connsiteX134" fmla="*/ 71718 w 1370239"/>
                    <a:gd name="connsiteY134" fmla="*/ 1535953 h 1553882"/>
                    <a:gd name="connsiteX135" fmla="*/ 47812 w 1370239"/>
                    <a:gd name="connsiteY135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19529 w 1370239"/>
                    <a:gd name="connsiteY9" fmla="*/ 1362635 h 1553882"/>
                    <a:gd name="connsiteX10" fmla="*/ 137459 w 1370239"/>
                    <a:gd name="connsiteY10" fmla="*/ 1380565 h 1553882"/>
                    <a:gd name="connsiteX11" fmla="*/ 149412 w 1370239"/>
                    <a:gd name="connsiteY11" fmla="*/ 1243106 h 1553882"/>
                    <a:gd name="connsiteX12" fmla="*/ 167341 w 1370239"/>
                    <a:gd name="connsiteY12" fmla="*/ 1267012 h 1553882"/>
                    <a:gd name="connsiteX13" fmla="*/ 197223 w 1370239"/>
                    <a:gd name="connsiteY13" fmla="*/ 1302870 h 1553882"/>
                    <a:gd name="connsiteX14" fmla="*/ 221129 w 1370239"/>
                    <a:gd name="connsiteY14" fmla="*/ 1314823 h 1553882"/>
                    <a:gd name="connsiteX15" fmla="*/ 227106 w 1370239"/>
                    <a:gd name="connsiteY15" fmla="*/ 1296894 h 1553882"/>
                    <a:gd name="connsiteX16" fmla="*/ 227106 w 1370239"/>
                    <a:gd name="connsiteY16" fmla="*/ 1153459 h 1553882"/>
                    <a:gd name="connsiteX17" fmla="*/ 221129 w 1370239"/>
                    <a:gd name="connsiteY17" fmla="*/ 1135529 h 1553882"/>
                    <a:gd name="connsiteX18" fmla="*/ 203200 w 1370239"/>
                    <a:gd name="connsiteY18" fmla="*/ 1069788 h 1553882"/>
                    <a:gd name="connsiteX19" fmla="*/ 197223 w 1370239"/>
                    <a:gd name="connsiteY19" fmla="*/ 1051859 h 1553882"/>
                    <a:gd name="connsiteX20" fmla="*/ 203200 w 1370239"/>
                    <a:gd name="connsiteY20" fmla="*/ 1087717 h 1553882"/>
                    <a:gd name="connsiteX21" fmla="*/ 233082 w 1370239"/>
                    <a:gd name="connsiteY21" fmla="*/ 1141506 h 1553882"/>
                    <a:gd name="connsiteX22" fmla="*/ 251012 w 1370239"/>
                    <a:gd name="connsiteY22" fmla="*/ 1159435 h 1553882"/>
                    <a:gd name="connsiteX23" fmla="*/ 268941 w 1370239"/>
                    <a:gd name="connsiteY23" fmla="*/ 1165412 h 1553882"/>
                    <a:gd name="connsiteX24" fmla="*/ 316753 w 1370239"/>
                    <a:gd name="connsiteY24" fmla="*/ 1159435 h 1553882"/>
                    <a:gd name="connsiteX25" fmla="*/ 322729 w 1370239"/>
                    <a:gd name="connsiteY25" fmla="*/ 1141506 h 1553882"/>
                    <a:gd name="connsiteX26" fmla="*/ 316753 w 1370239"/>
                    <a:gd name="connsiteY26" fmla="*/ 1087717 h 1553882"/>
                    <a:gd name="connsiteX27" fmla="*/ 310776 w 1370239"/>
                    <a:gd name="connsiteY27" fmla="*/ 1063812 h 1553882"/>
                    <a:gd name="connsiteX28" fmla="*/ 292847 w 1370239"/>
                    <a:gd name="connsiteY28" fmla="*/ 1027953 h 1553882"/>
                    <a:gd name="connsiteX29" fmla="*/ 274918 w 1370239"/>
                    <a:gd name="connsiteY29" fmla="*/ 1010023 h 1553882"/>
                    <a:gd name="connsiteX30" fmla="*/ 280894 w 1370239"/>
                    <a:gd name="connsiteY30" fmla="*/ 932329 h 1553882"/>
                    <a:gd name="connsiteX31" fmla="*/ 304800 w 1370239"/>
                    <a:gd name="connsiteY31" fmla="*/ 950259 h 1553882"/>
                    <a:gd name="connsiteX32" fmla="*/ 322729 w 1370239"/>
                    <a:gd name="connsiteY32" fmla="*/ 962212 h 1553882"/>
                    <a:gd name="connsiteX33" fmla="*/ 346635 w 1370239"/>
                    <a:gd name="connsiteY33" fmla="*/ 974165 h 1553882"/>
                    <a:gd name="connsiteX34" fmla="*/ 364565 w 1370239"/>
                    <a:gd name="connsiteY34" fmla="*/ 992094 h 1553882"/>
                    <a:gd name="connsiteX35" fmla="*/ 382494 w 1370239"/>
                    <a:gd name="connsiteY35" fmla="*/ 986117 h 1553882"/>
                    <a:gd name="connsiteX36" fmla="*/ 388471 w 1370239"/>
                    <a:gd name="connsiteY36" fmla="*/ 968188 h 1553882"/>
                    <a:gd name="connsiteX37" fmla="*/ 394447 w 1370239"/>
                    <a:gd name="connsiteY37" fmla="*/ 842682 h 1553882"/>
                    <a:gd name="connsiteX38" fmla="*/ 424329 w 1370239"/>
                    <a:gd name="connsiteY38" fmla="*/ 806823 h 1553882"/>
                    <a:gd name="connsiteX39" fmla="*/ 442259 w 1370239"/>
                    <a:gd name="connsiteY39" fmla="*/ 770965 h 1553882"/>
                    <a:gd name="connsiteX40" fmla="*/ 448235 w 1370239"/>
                    <a:gd name="connsiteY40" fmla="*/ 753035 h 1553882"/>
                    <a:gd name="connsiteX41" fmla="*/ 478118 w 1370239"/>
                    <a:gd name="connsiteY41" fmla="*/ 717176 h 1553882"/>
                    <a:gd name="connsiteX42" fmla="*/ 513976 w 1370239"/>
                    <a:gd name="connsiteY42" fmla="*/ 693270 h 1553882"/>
                    <a:gd name="connsiteX43" fmla="*/ 567765 w 1370239"/>
                    <a:gd name="connsiteY43" fmla="*/ 675341 h 1553882"/>
                    <a:gd name="connsiteX44" fmla="*/ 585694 w 1370239"/>
                    <a:gd name="connsiteY44" fmla="*/ 669365 h 1553882"/>
                    <a:gd name="connsiteX45" fmla="*/ 603623 w 1370239"/>
                    <a:gd name="connsiteY45" fmla="*/ 657412 h 1553882"/>
                    <a:gd name="connsiteX46" fmla="*/ 639482 w 1370239"/>
                    <a:gd name="connsiteY46" fmla="*/ 621553 h 1553882"/>
                    <a:gd name="connsiteX47" fmla="*/ 651435 w 1370239"/>
                    <a:gd name="connsiteY47" fmla="*/ 567765 h 1553882"/>
                    <a:gd name="connsiteX48" fmla="*/ 663388 w 1370239"/>
                    <a:gd name="connsiteY48" fmla="*/ 496047 h 1553882"/>
                    <a:gd name="connsiteX49" fmla="*/ 699247 w 1370239"/>
                    <a:gd name="connsiteY49" fmla="*/ 430306 h 1553882"/>
                    <a:gd name="connsiteX50" fmla="*/ 717176 w 1370239"/>
                    <a:gd name="connsiteY50" fmla="*/ 406400 h 1553882"/>
                    <a:gd name="connsiteX51" fmla="*/ 759012 w 1370239"/>
                    <a:gd name="connsiteY51" fmla="*/ 364565 h 1553882"/>
                    <a:gd name="connsiteX52" fmla="*/ 800847 w 1370239"/>
                    <a:gd name="connsiteY52" fmla="*/ 310776 h 1553882"/>
                    <a:gd name="connsiteX53" fmla="*/ 830729 w 1370239"/>
                    <a:gd name="connsiteY53" fmla="*/ 274917 h 1553882"/>
                    <a:gd name="connsiteX54" fmla="*/ 854635 w 1370239"/>
                    <a:gd name="connsiteY54" fmla="*/ 239059 h 1553882"/>
                    <a:gd name="connsiteX55" fmla="*/ 866588 w 1370239"/>
                    <a:gd name="connsiteY55" fmla="*/ 221129 h 1553882"/>
                    <a:gd name="connsiteX56" fmla="*/ 884518 w 1370239"/>
                    <a:gd name="connsiteY56" fmla="*/ 197223 h 1553882"/>
                    <a:gd name="connsiteX57" fmla="*/ 908423 w 1370239"/>
                    <a:gd name="connsiteY57" fmla="*/ 161365 h 1553882"/>
                    <a:gd name="connsiteX58" fmla="*/ 914400 w 1370239"/>
                    <a:gd name="connsiteY58" fmla="*/ 137459 h 1553882"/>
                    <a:gd name="connsiteX59" fmla="*/ 956235 w 1370239"/>
                    <a:gd name="connsiteY59" fmla="*/ 89647 h 1553882"/>
                    <a:gd name="connsiteX60" fmla="*/ 980141 w 1370239"/>
                    <a:gd name="connsiteY60" fmla="*/ 77694 h 1553882"/>
                    <a:gd name="connsiteX61" fmla="*/ 998071 w 1370239"/>
                    <a:gd name="connsiteY61" fmla="*/ 71717 h 1553882"/>
                    <a:gd name="connsiteX62" fmla="*/ 1016000 w 1370239"/>
                    <a:gd name="connsiteY62" fmla="*/ 59765 h 1553882"/>
                    <a:gd name="connsiteX63" fmla="*/ 1033929 w 1370239"/>
                    <a:gd name="connsiteY63" fmla="*/ 53788 h 1553882"/>
                    <a:gd name="connsiteX64" fmla="*/ 1051859 w 1370239"/>
                    <a:gd name="connsiteY64" fmla="*/ 41835 h 1553882"/>
                    <a:gd name="connsiteX65" fmla="*/ 1069788 w 1370239"/>
                    <a:gd name="connsiteY65" fmla="*/ 35859 h 1553882"/>
                    <a:gd name="connsiteX66" fmla="*/ 1093694 w 1370239"/>
                    <a:gd name="connsiteY66" fmla="*/ 23906 h 1553882"/>
                    <a:gd name="connsiteX67" fmla="*/ 1141506 w 1370239"/>
                    <a:gd name="connsiteY67" fmla="*/ 17929 h 1553882"/>
                    <a:gd name="connsiteX68" fmla="*/ 1207247 w 1370239"/>
                    <a:gd name="connsiteY68" fmla="*/ 5976 h 1553882"/>
                    <a:gd name="connsiteX69" fmla="*/ 1302871 w 1370239"/>
                    <a:gd name="connsiteY69" fmla="*/ 0 h 1553882"/>
                    <a:gd name="connsiteX70" fmla="*/ 1314823 w 1370239"/>
                    <a:gd name="connsiteY70" fmla="*/ 65741 h 1553882"/>
                    <a:gd name="connsiteX71" fmla="*/ 1326776 w 1370239"/>
                    <a:gd name="connsiteY71" fmla="*/ 101600 h 1553882"/>
                    <a:gd name="connsiteX72" fmla="*/ 1362635 w 1370239"/>
                    <a:gd name="connsiteY72" fmla="*/ 161365 h 1553882"/>
                    <a:gd name="connsiteX73" fmla="*/ 1362635 w 1370239"/>
                    <a:gd name="connsiteY73" fmla="*/ 298823 h 1553882"/>
                    <a:gd name="connsiteX74" fmla="*/ 1350682 w 1370239"/>
                    <a:gd name="connsiteY74" fmla="*/ 316753 h 1553882"/>
                    <a:gd name="connsiteX75" fmla="*/ 1314823 w 1370239"/>
                    <a:gd name="connsiteY75" fmla="*/ 388470 h 1553882"/>
                    <a:gd name="connsiteX76" fmla="*/ 1261035 w 1370239"/>
                    <a:gd name="connsiteY76" fmla="*/ 424329 h 1553882"/>
                    <a:gd name="connsiteX77" fmla="*/ 1243106 w 1370239"/>
                    <a:gd name="connsiteY77" fmla="*/ 436282 h 1553882"/>
                    <a:gd name="connsiteX78" fmla="*/ 1201271 w 1370239"/>
                    <a:gd name="connsiteY78" fmla="*/ 466165 h 1553882"/>
                    <a:gd name="connsiteX79" fmla="*/ 1147482 w 1370239"/>
                    <a:gd name="connsiteY79" fmla="*/ 502023 h 1553882"/>
                    <a:gd name="connsiteX80" fmla="*/ 1129553 w 1370239"/>
                    <a:gd name="connsiteY80" fmla="*/ 513976 h 1553882"/>
                    <a:gd name="connsiteX81" fmla="*/ 1111623 w 1370239"/>
                    <a:gd name="connsiteY81" fmla="*/ 525929 h 1553882"/>
                    <a:gd name="connsiteX82" fmla="*/ 1081741 w 1370239"/>
                    <a:gd name="connsiteY82" fmla="*/ 561788 h 1553882"/>
                    <a:gd name="connsiteX83" fmla="*/ 1051859 w 1370239"/>
                    <a:gd name="connsiteY83" fmla="*/ 597647 h 1553882"/>
                    <a:gd name="connsiteX84" fmla="*/ 1045882 w 1370239"/>
                    <a:gd name="connsiteY84" fmla="*/ 621553 h 1553882"/>
                    <a:gd name="connsiteX85" fmla="*/ 1027953 w 1370239"/>
                    <a:gd name="connsiteY85" fmla="*/ 639482 h 1553882"/>
                    <a:gd name="connsiteX86" fmla="*/ 1016000 w 1370239"/>
                    <a:gd name="connsiteY86" fmla="*/ 657412 h 1553882"/>
                    <a:gd name="connsiteX87" fmla="*/ 1010023 w 1370239"/>
                    <a:gd name="connsiteY87" fmla="*/ 675341 h 1553882"/>
                    <a:gd name="connsiteX88" fmla="*/ 980141 w 1370239"/>
                    <a:gd name="connsiteY88" fmla="*/ 717176 h 1553882"/>
                    <a:gd name="connsiteX89" fmla="*/ 950259 w 1370239"/>
                    <a:gd name="connsiteY89" fmla="*/ 770965 h 1553882"/>
                    <a:gd name="connsiteX90" fmla="*/ 914400 w 1370239"/>
                    <a:gd name="connsiteY90" fmla="*/ 830729 h 1553882"/>
                    <a:gd name="connsiteX91" fmla="*/ 902447 w 1370239"/>
                    <a:gd name="connsiteY91" fmla="*/ 848659 h 1553882"/>
                    <a:gd name="connsiteX92" fmla="*/ 884518 w 1370239"/>
                    <a:gd name="connsiteY92" fmla="*/ 860612 h 1553882"/>
                    <a:gd name="connsiteX93" fmla="*/ 830729 w 1370239"/>
                    <a:gd name="connsiteY93" fmla="*/ 920376 h 1553882"/>
                    <a:gd name="connsiteX94" fmla="*/ 764988 w 1370239"/>
                    <a:gd name="connsiteY94" fmla="*/ 980141 h 1553882"/>
                    <a:gd name="connsiteX95" fmla="*/ 747059 w 1370239"/>
                    <a:gd name="connsiteY95" fmla="*/ 998070 h 1553882"/>
                    <a:gd name="connsiteX96" fmla="*/ 723153 w 1370239"/>
                    <a:gd name="connsiteY96" fmla="*/ 1033929 h 1553882"/>
                    <a:gd name="connsiteX97" fmla="*/ 699247 w 1370239"/>
                    <a:gd name="connsiteY97" fmla="*/ 1075765 h 1553882"/>
                    <a:gd name="connsiteX98" fmla="*/ 693271 w 1370239"/>
                    <a:gd name="connsiteY98" fmla="*/ 1093694 h 1553882"/>
                    <a:gd name="connsiteX99" fmla="*/ 669365 w 1370239"/>
                    <a:gd name="connsiteY99" fmla="*/ 1129553 h 1553882"/>
                    <a:gd name="connsiteX100" fmla="*/ 663388 w 1370239"/>
                    <a:gd name="connsiteY100" fmla="*/ 1147482 h 1553882"/>
                    <a:gd name="connsiteX101" fmla="*/ 645459 w 1370239"/>
                    <a:gd name="connsiteY101" fmla="*/ 1159435 h 1553882"/>
                    <a:gd name="connsiteX102" fmla="*/ 609600 w 1370239"/>
                    <a:gd name="connsiteY102" fmla="*/ 1213223 h 1553882"/>
                    <a:gd name="connsiteX103" fmla="*/ 597647 w 1370239"/>
                    <a:gd name="connsiteY103" fmla="*/ 1231153 h 1553882"/>
                    <a:gd name="connsiteX104" fmla="*/ 585694 w 1370239"/>
                    <a:gd name="connsiteY104" fmla="*/ 1249082 h 1553882"/>
                    <a:gd name="connsiteX105" fmla="*/ 579718 w 1370239"/>
                    <a:gd name="connsiteY105" fmla="*/ 1267012 h 1553882"/>
                    <a:gd name="connsiteX106" fmla="*/ 585694 w 1370239"/>
                    <a:gd name="connsiteY106" fmla="*/ 1290917 h 1553882"/>
                    <a:gd name="connsiteX107" fmla="*/ 561788 w 1370239"/>
                    <a:gd name="connsiteY107" fmla="*/ 1296894 h 1553882"/>
                    <a:gd name="connsiteX108" fmla="*/ 519953 w 1370239"/>
                    <a:gd name="connsiteY108" fmla="*/ 1308847 h 1553882"/>
                    <a:gd name="connsiteX109" fmla="*/ 460188 w 1370239"/>
                    <a:gd name="connsiteY109" fmla="*/ 1314823 h 1553882"/>
                    <a:gd name="connsiteX110" fmla="*/ 442259 w 1370239"/>
                    <a:gd name="connsiteY110" fmla="*/ 1320800 h 1553882"/>
                    <a:gd name="connsiteX111" fmla="*/ 424329 w 1370239"/>
                    <a:gd name="connsiteY111" fmla="*/ 1410447 h 1553882"/>
                    <a:gd name="connsiteX112" fmla="*/ 346635 w 1370239"/>
                    <a:gd name="connsiteY112" fmla="*/ 1398494 h 1553882"/>
                    <a:gd name="connsiteX113" fmla="*/ 310776 w 1370239"/>
                    <a:gd name="connsiteY113" fmla="*/ 1386541 h 1553882"/>
                    <a:gd name="connsiteX114" fmla="*/ 292847 w 1370239"/>
                    <a:gd name="connsiteY114" fmla="*/ 1380565 h 1553882"/>
                    <a:gd name="connsiteX115" fmla="*/ 286871 w 1370239"/>
                    <a:gd name="connsiteY115" fmla="*/ 1398494 h 1553882"/>
                    <a:gd name="connsiteX116" fmla="*/ 292847 w 1370239"/>
                    <a:gd name="connsiteY116" fmla="*/ 1446306 h 1553882"/>
                    <a:gd name="connsiteX117" fmla="*/ 310776 w 1370239"/>
                    <a:gd name="connsiteY117" fmla="*/ 1464235 h 1553882"/>
                    <a:gd name="connsiteX118" fmla="*/ 346635 w 1370239"/>
                    <a:gd name="connsiteY118" fmla="*/ 1488141 h 1553882"/>
                    <a:gd name="connsiteX119" fmla="*/ 370541 w 1370239"/>
                    <a:gd name="connsiteY119" fmla="*/ 1494117 h 1553882"/>
                    <a:gd name="connsiteX120" fmla="*/ 388471 w 1370239"/>
                    <a:gd name="connsiteY120" fmla="*/ 1500094 h 1553882"/>
                    <a:gd name="connsiteX121" fmla="*/ 508000 w 1370239"/>
                    <a:gd name="connsiteY121" fmla="*/ 1512047 h 1553882"/>
                    <a:gd name="connsiteX122" fmla="*/ 484094 w 1370239"/>
                    <a:gd name="connsiteY122" fmla="*/ 1518023 h 1553882"/>
                    <a:gd name="connsiteX123" fmla="*/ 430306 w 1370239"/>
                    <a:gd name="connsiteY123" fmla="*/ 1512047 h 1553882"/>
                    <a:gd name="connsiteX124" fmla="*/ 394447 w 1370239"/>
                    <a:gd name="connsiteY124" fmla="*/ 1500094 h 1553882"/>
                    <a:gd name="connsiteX125" fmla="*/ 376518 w 1370239"/>
                    <a:gd name="connsiteY125" fmla="*/ 1494117 h 1553882"/>
                    <a:gd name="connsiteX126" fmla="*/ 346635 w 1370239"/>
                    <a:gd name="connsiteY126" fmla="*/ 1482165 h 1553882"/>
                    <a:gd name="connsiteX127" fmla="*/ 268941 w 1370239"/>
                    <a:gd name="connsiteY127" fmla="*/ 1470212 h 1553882"/>
                    <a:gd name="connsiteX128" fmla="*/ 251012 w 1370239"/>
                    <a:gd name="connsiteY128" fmla="*/ 1476188 h 1553882"/>
                    <a:gd name="connsiteX129" fmla="*/ 239059 w 1370239"/>
                    <a:gd name="connsiteY129" fmla="*/ 1512047 h 1553882"/>
                    <a:gd name="connsiteX130" fmla="*/ 233082 w 1370239"/>
                    <a:gd name="connsiteY130" fmla="*/ 1547906 h 1553882"/>
                    <a:gd name="connsiteX131" fmla="*/ 209176 w 1370239"/>
                    <a:gd name="connsiteY131" fmla="*/ 1553882 h 1553882"/>
                    <a:gd name="connsiteX132" fmla="*/ 113553 w 1370239"/>
                    <a:gd name="connsiteY132" fmla="*/ 1547906 h 1553882"/>
                    <a:gd name="connsiteX133" fmla="*/ 71718 w 1370239"/>
                    <a:gd name="connsiteY133" fmla="*/ 1535953 h 1553882"/>
                    <a:gd name="connsiteX134" fmla="*/ 47812 w 1370239"/>
                    <a:gd name="connsiteY134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37459 w 1370239"/>
                    <a:gd name="connsiteY9" fmla="*/ 1380565 h 1553882"/>
                    <a:gd name="connsiteX10" fmla="*/ 149412 w 1370239"/>
                    <a:gd name="connsiteY10" fmla="*/ 1243106 h 1553882"/>
                    <a:gd name="connsiteX11" fmla="*/ 167341 w 1370239"/>
                    <a:gd name="connsiteY11" fmla="*/ 1267012 h 1553882"/>
                    <a:gd name="connsiteX12" fmla="*/ 197223 w 1370239"/>
                    <a:gd name="connsiteY12" fmla="*/ 1302870 h 1553882"/>
                    <a:gd name="connsiteX13" fmla="*/ 221129 w 1370239"/>
                    <a:gd name="connsiteY13" fmla="*/ 1314823 h 1553882"/>
                    <a:gd name="connsiteX14" fmla="*/ 227106 w 1370239"/>
                    <a:gd name="connsiteY14" fmla="*/ 1296894 h 1553882"/>
                    <a:gd name="connsiteX15" fmla="*/ 227106 w 1370239"/>
                    <a:gd name="connsiteY15" fmla="*/ 1153459 h 1553882"/>
                    <a:gd name="connsiteX16" fmla="*/ 221129 w 1370239"/>
                    <a:gd name="connsiteY16" fmla="*/ 1135529 h 1553882"/>
                    <a:gd name="connsiteX17" fmla="*/ 203200 w 1370239"/>
                    <a:gd name="connsiteY17" fmla="*/ 1069788 h 1553882"/>
                    <a:gd name="connsiteX18" fmla="*/ 197223 w 1370239"/>
                    <a:gd name="connsiteY18" fmla="*/ 1051859 h 1553882"/>
                    <a:gd name="connsiteX19" fmla="*/ 203200 w 1370239"/>
                    <a:gd name="connsiteY19" fmla="*/ 1087717 h 1553882"/>
                    <a:gd name="connsiteX20" fmla="*/ 233082 w 1370239"/>
                    <a:gd name="connsiteY20" fmla="*/ 1141506 h 1553882"/>
                    <a:gd name="connsiteX21" fmla="*/ 251012 w 1370239"/>
                    <a:gd name="connsiteY21" fmla="*/ 1159435 h 1553882"/>
                    <a:gd name="connsiteX22" fmla="*/ 268941 w 1370239"/>
                    <a:gd name="connsiteY22" fmla="*/ 1165412 h 1553882"/>
                    <a:gd name="connsiteX23" fmla="*/ 316753 w 1370239"/>
                    <a:gd name="connsiteY23" fmla="*/ 1159435 h 1553882"/>
                    <a:gd name="connsiteX24" fmla="*/ 322729 w 1370239"/>
                    <a:gd name="connsiteY24" fmla="*/ 1141506 h 1553882"/>
                    <a:gd name="connsiteX25" fmla="*/ 316753 w 1370239"/>
                    <a:gd name="connsiteY25" fmla="*/ 1087717 h 1553882"/>
                    <a:gd name="connsiteX26" fmla="*/ 310776 w 1370239"/>
                    <a:gd name="connsiteY26" fmla="*/ 1063812 h 1553882"/>
                    <a:gd name="connsiteX27" fmla="*/ 292847 w 1370239"/>
                    <a:gd name="connsiteY27" fmla="*/ 1027953 h 1553882"/>
                    <a:gd name="connsiteX28" fmla="*/ 274918 w 1370239"/>
                    <a:gd name="connsiteY28" fmla="*/ 1010023 h 1553882"/>
                    <a:gd name="connsiteX29" fmla="*/ 280894 w 1370239"/>
                    <a:gd name="connsiteY29" fmla="*/ 932329 h 1553882"/>
                    <a:gd name="connsiteX30" fmla="*/ 304800 w 1370239"/>
                    <a:gd name="connsiteY30" fmla="*/ 950259 h 1553882"/>
                    <a:gd name="connsiteX31" fmla="*/ 322729 w 1370239"/>
                    <a:gd name="connsiteY31" fmla="*/ 962212 h 1553882"/>
                    <a:gd name="connsiteX32" fmla="*/ 346635 w 1370239"/>
                    <a:gd name="connsiteY32" fmla="*/ 974165 h 1553882"/>
                    <a:gd name="connsiteX33" fmla="*/ 364565 w 1370239"/>
                    <a:gd name="connsiteY33" fmla="*/ 992094 h 1553882"/>
                    <a:gd name="connsiteX34" fmla="*/ 382494 w 1370239"/>
                    <a:gd name="connsiteY34" fmla="*/ 986117 h 1553882"/>
                    <a:gd name="connsiteX35" fmla="*/ 388471 w 1370239"/>
                    <a:gd name="connsiteY35" fmla="*/ 968188 h 1553882"/>
                    <a:gd name="connsiteX36" fmla="*/ 394447 w 1370239"/>
                    <a:gd name="connsiteY36" fmla="*/ 842682 h 1553882"/>
                    <a:gd name="connsiteX37" fmla="*/ 424329 w 1370239"/>
                    <a:gd name="connsiteY37" fmla="*/ 806823 h 1553882"/>
                    <a:gd name="connsiteX38" fmla="*/ 442259 w 1370239"/>
                    <a:gd name="connsiteY38" fmla="*/ 770965 h 1553882"/>
                    <a:gd name="connsiteX39" fmla="*/ 448235 w 1370239"/>
                    <a:gd name="connsiteY39" fmla="*/ 753035 h 1553882"/>
                    <a:gd name="connsiteX40" fmla="*/ 478118 w 1370239"/>
                    <a:gd name="connsiteY40" fmla="*/ 717176 h 1553882"/>
                    <a:gd name="connsiteX41" fmla="*/ 513976 w 1370239"/>
                    <a:gd name="connsiteY41" fmla="*/ 693270 h 1553882"/>
                    <a:gd name="connsiteX42" fmla="*/ 567765 w 1370239"/>
                    <a:gd name="connsiteY42" fmla="*/ 675341 h 1553882"/>
                    <a:gd name="connsiteX43" fmla="*/ 585694 w 1370239"/>
                    <a:gd name="connsiteY43" fmla="*/ 669365 h 1553882"/>
                    <a:gd name="connsiteX44" fmla="*/ 603623 w 1370239"/>
                    <a:gd name="connsiteY44" fmla="*/ 657412 h 1553882"/>
                    <a:gd name="connsiteX45" fmla="*/ 639482 w 1370239"/>
                    <a:gd name="connsiteY45" fmla="*/ 621553 h 1553882"/>
                    <a:gd name="connsiteX46" fmla="*/ 651435 w 1370239"/>
                    <a:gd name="connsiteY46" fmla="*/ 567765 h 1553882"/>
                    <a:gd name="connsiteX47" fmla="*/ 663388 w 1370239"/>
                    <a:gd name="connsiteY47" fmla="*/ 496047 h 1553882"/>
                    <a:gd name="connsiteX48" fmla="*/ 699247 w 1370239"/>
                    <a:gd name="connsiteY48" fmla="*/ 430306 h 1553882"/>
                    <a:gd name="connsiteX49" fmla="*/ 717176 w 1370239"/>
                    <a:gd name="connsiteY49" fmla="*/ 406400 h 1553882"/>
                    <a:gd name="connsiteX50" fmla="*/ 759012 w 1370239"/>
                    <a:gd name="connsiteY50" fmla="*/ 364565 h 1553882"/>
                    <a:gd name="connsiteX51" fmla="*/ 800847 w 1370239"/>
                    <a:gd name="connsiteY51" fmla="*/ 310776 h 1553882"/>
                    <a:gd name="connsiteX52" fmla="*/ 830729 w 1370239"/>
                    <a:gd name="connsiteY52" fmla="*/ 274917 h 1553882"/>
                    <a:gd name="connsiteX53" fmla="*/ 854635 w 1370239"/>
                    <a:gd name="connsiteY53" fmla="*/ 239059 h 1553882"/>
                    <a:gd name="connsiteX54" fmla="*/ 866588 w 1370239"/>
                    <a:gd name="connsiteY54" fmla="*/ 221129 h 1553882"/>
                    <a:gd name="connsiteX55" fmla="*/ 884518 w 1370239"/>
                    <a:gd name="connsiteY55" fmla="*/ 197223 h 1553882"/>
                    <a:gd name="connsiteX56" fmla="*/ 908423 w 1370239"/>
                    <a:gd name="connsiteY56" fmla="*/ 161365 h 1553882"/>
                    <a:gd name="connsiteX57" fmla="*/ 914400 w 1370239"/>
                    <a:gd name="connsiteY57" fmla="*/ 137459 h 1553882"/>
                    <a:gd name="connsiteX58" fmla="*/ 956235 w 1370239"/>
                    <a:gd name="connsiteY58" fmla="*/ 89647 h 1553882"/>
                    <a:gd name="connsiteX59" fmla="*/ 980141 w 1370239"/>
                    <a:gd name="connsiteY59" fmla="*/ 77694 h 1553882"/>
                    <a:gd name="connsiteX60" fmla="*/ 998071 w 1370239"/>
                    <a:gd name="connsiteY60" fmla="*/ 71717 h 1553882"/>
                    <a:gd name="connsiteX61" fmla="*/ 1016000 w 1370239"/>
                    <a:gd name="connsiteY61" fmla="*/ 59765 h 1553882"/>
                    <a:gd name="connsiteX62" fmla="*/ 1033929 w 1370239"/>
                    <a:gd name="connsiteY62" fmla="*/ 53788 h 1553882"/>
                    <a:gd name="connsiteX63" fmla="*/ 1051859 w 1370239"/>
                    <a:gd name="connsiteY63" fmla="*/ 41835 h 1553882"/>
                    <a:gd name="connsiteX64" fmla="*/ 1069788 w 1370239"/>
                    <a:gd name="connsiteY64" fmla="*/ 35859 h 1553882"/>
                    <a:gd name="connsiteX65" fmla="*/ 1093694 w 1370239"/>
                    <a:gd name="connsiteY65" fmla="*/ 23906 h 1553882"/>
                    <a:gd name="connsiteX66" fmla="*/ 1141506 w 1370239"/>
                    <a:gd name="connsiteY66" fmla="*/ 17929 h 1553882"/>
                    <a:gd name="connsiteX67" fmla="*/ 1207247 w 1370239"/>
                    <a:gd name="connsiteY67" fmla="*/ 5976 h 1553882"/>
                    <a:gd name="connsiteX68" fmla="*/ 1302871 w 1370239"/>
                    <a:gd name="connsiteY68" fmla="*/ 0 h 1553882"/>
                    <a:gd name="connsiteX69" fmla="*/ 1314823 w 1370239"/>
                    <a:gd name="connsiteY69" fmla="*/ 65741 h 1553882"/>
                    <a:gd name="connsiteX70" fmla="*/ 1326776 w 1370239"/>
                    <a:gd name="connsiteY70" fmla="*/ 101600 h 1553882"/>
                    <a:gd name="connsiteX71" fmla="*/ 1362635 w 1370239"/>
                    <a:gd name="connsiteY71" fmla="*/ 161365 h 1553882"/>
                    <a:gd name="connsiteX72" fmla="*/ 1362635 w 1370239"/>
                    <a:gd name="connsiteY72" fmla="*/ 298823 h 1553882"/>
                    <a:gd name="connsiteX73" fmla="*/ 1350682 w 1370239"/>
                    <a:gd name="connsiteY73" fmla="*/ 316753 h 1553882"/>
                    <a:gd name="connsiteX74" fmla="*/ 1314823 w 1370239"/>
                    <a:gd name="connsiteY74" fmla="*/ 388470 h 1553882"/>
                    <a:gd name="connsiteX75" fmla="*/ 1261035 w 1370239"/>
                    <a:gd name="connsiteY75" fmla="*/ 424329 h 1553882"/>
                    <a:gd name="connsiteX76" fmla="*/ 1243106 w 1370239"/>
                    <a:gd name="connsiteY76" fmla="*/ 436282 h 1553882"/>
                    <a:gd name="connsiteX77" fmla="*/ 1201271 w 1370239"/>
                    <a:gd name="connsiteY77" fmla="*/ 466165 h 1553882"/>
                    <a:gd name="connsiteX78" fmla="*/ 1147482 w 1370239"/>
                    <a:gd name="connsiteY78" fmla="*/ 502023 h 1553882"/>
                    <a:gd name="connsiteX79" fmla="*/ 1129553 w 1370239"/>
                    <a:gd name="connsiteY79" fmla="*/ 513976 h 1553882"/>
                    <a:gd name="connsiteX80" fmla="*/ 1111623 w 1370239"/>
                    <a:gd name="connsiteY80" fmla="*/ 525929 h 1553882"/>
                    <a:gd name="connsiteX81" fmla="*/ 1081741 w 1370239"/>
                    <a:gd name="connsiteY81" fmla="*/ 561788 h 1553882"/>
                    <a:gd name="connsiteX82" fmla="*/ 1051859 w 1370239"/>
                    <a:gd name="connsiteY82" fmla="*/ 597647 h 1553882"/>
                    <a:gd name="connsiteX83" fmla="*/ 1045882 w 1370239"/>
                    <a:gd name="connsiteY83" fmla="*/ 621553 h 1553882"/>
                    <a:gd name="connsiteX84" fmla="*/ 1027953 w 1370239"/>
                    <a:gd name="connsiteY84" fmla="*/ 639482 h 1553882"/>
                    <a:gd name="connsiteX85" fmla="*/ 1016000 w 1370239"/>
                    <a:gd name="connsiteY85" fmla="*/ 657412 h 1553882"/>
                    <a:gd name="connsiteX86" fmla="*/ 1010023 w 1370239"/>
                    <a:gd name="connsiteY86" fmla="*/ 675341 h 1553882"/>
                    <a:gd name="connsiteX87" fmla="*/ 980141 w 1370239"/>
                    <a:gd name="connsiteY87" fmla="*/ 717176 h 1553882"/>
                    <a:gd name="connsiteX88" fmla="*/ 950259 w 1370239"/>
                    <a:gd name="connsiteY88" fmla="*/ 770965 h 1553882"/>
                    <a:gd name="connsiteX89" fmla="*/ 914400 w 1370239"/>
                    <a:gd name="connsiteY89" fmla="*/ 830729 h 1553882"/>
                    <a:gd name="connsiteX90" fmla="*/ 902447 w 1370239"/>
                    <a:gd name="connsiteY90" fmla="*/ 848659 h 1553882"/>
                    <a:gd name="connsiteX91" fmla="*/ 884518 w 1370239"/>
                    <a:gd name="connsiteY91" fmla="*/ 860612 h 1553882"/>
                    <a:gd name="connsiteX92" fmla="*/ 830729 w 1370239"/>
                    <a:gd name="connsiteY92" fmla="*/ 920376 h 1553882"/>
                    <a:gd name="connsiteX93" fmla="*/ 764988 w 1370239"/>
                    <a:gd name="connsiteY93" fmla="*/ 980141 h 1553882"/>
                    <a:gd name="connsiteX94" fmla="*/ 747059 w 1370239"/>
                    <a:gd name="connsiteY94" fmla="*/ 998070 h 1553882"/>
                    <a:gd name="connsiteX95" fmla="*/ 723153 w 1370239"/>
                    <a:gd name="connsiteY95" fmla="*/ 1033929 h 1553882"/>
                    <a:gd name="connsiteX96" fmla="*/ 699247 w 1370239"/>
                    <a:gd name="connsiteY96" fmla="*/ 1075765 h 1553882"/>
                    <a:gd name="connsiteX97" fmla="*/ 693271 w 1370239"/>
                    <a:gd name="connsiteY97" fmla="*/ 1093694 h 1553882"/>
                    <a:gd name="connsiteX98" fmla="*/ 669365 w 1370239"/>
                    <a:gd name="connsiteY98" fmla="*/ 1129553 h 1553882"/>
                    <a:gd name="connsiteX99" fmla="*/ 663388 w 1370239"/>
                    <a:gd name="connsiteY99" fmla="*/ 1147482 h 1553882"/>
                    <a:gd name="connsiteX100" fmla="*/ 645459 w 1370239"/>
                    <a:gd name="connsiteY100" fmla="*/ 1159435 h 1553882"/>
                    <a:gd name="connsiteX101" fmla="*/ 609600 w 1370239"/>
                    <a:gd name="connsiteY101" fmla="*/ 1213223 h 1553882"/>
                    <a:gd name="connsiteX102" fmla="*/ 597647 w 1370239"/>
                    <a:gd name="connsiteY102" fmla="*/ 1231153 h 1553882"/>
                    <a:gd name="connsiteX103" fmla="*/ 585694 w 1370239"/>
                    <a:gd name="connsiteY103" fmla="*/ 1249082 h 1553882"/>
                    <a:gd name="connsiteX104" fmla="*/ 579718 w 1370239"/>
                    <a:gd name="connsiteY104" fmla="*/ 1267012 h 1553882"/>
                    <a:gd name="connsiteX105" fmla="*/ 585694 w 1370239"/>
                    <a:gd name="connsiteY105" fmla="*/ 1290917 h 1553882"/>
                    <a:gd name="connsiteX106" fmla="*/ 561788 w 1370239"/>
                    <a:gd name="connsiteY106" fmla="*/ 1296894 h 1553882"/>
                    <a:gd name="connsiteX107" fmla="*/ 519953 w 1370239"/>
                    <a:gd name="connsiteY107" fmla="*/ 1308847 h 1553882"/>
                    <a:gd name="connsiteX108" fmla="*/ 460188 w 1370239"/>
                    <a:gd name="connsiteY108" fmla="*/ 1314823 h 1553882"/>
                    <a:gd name="connsiteX109" fmla="*/ 442259 w 1370239"/>
                    <a:gd name="connsiteY109" fmla="*/ 1320800 h 1553882"/>
                    <a:gd name="connsiteX110" fmla="*/ 424329 w 1370239"/>
                    <a:gd name="connsiteY110" fmla="*/ 1410447 h 1553882"/>
                    <a:gd name="connsiteX111" fmla="*/ 346635 w 1370239"/>
                    <a:gd name="connsiteY111" fmla="*/ 1398494 h 1553882"/>
                    <a:gd name="connsiteX112" fmla="*/ 310776 w 1370239"/>
                    <a:gd name="connsiteY112" fmla="*/ 1386541 h 1553882"/>
                    <a:gd name="connsiteX113" fmla="*/ 292847 w 1370239"/>
                    <a:gd name="connsiteY113" fmla="*/ 1380565 h 1553882"/>
                    <a:gd name="connsiteX114" fmla="*/ 286871 w 1370239"/>
                    <a:gd name="connsiteY114" fmla="*/ 1398494 h 1553882"/>
                    <a:gd name="connsiteX115" fmla="*/ 292847 w 1370239"/>
                    <a:gd name="connsiteY115" fmla="*/ 1446306 h 1553882"/>
                    <a:gd name="connsiteX116" fmla="*/ 310776 w 1370239"/>
                    <a:gd name="connsiteY116" fmla="*/ 1464235 h 1553882"/>
                    <a:gd name="connsiteX117" fmla="*/ 346635 w 1370239"/>
                    <a:gd name="connsiteY117" fmla="*/ 1488141 h 1553882"/>
                    <a:gd name="connsiteX118" fmla="*/ 370541 w 1370239"/>
                    <a:gd name="connsiteY118" fmla="*/ 1494117 h 1553882"/>
                    <a:gd name="connsiteX119" fmla="*/ 388471 w 1370239"/>
                    <a:gd name="connsiteY119" fmla="*/ 1500094 h 1553882"/>
                    <a:gd name="connsiteX120" fmla="*/ 508000 w 1370239"/>
                    <a:gd name="connsiteY120" fmla="*/ 1512047 h 1553882"/>
                    <a:gd name="connsiteX121" fmla="*/ 484094 w 1370239"/>
                    <a:gd name="connsiteY121" fmla="*/ 1518023 h 1553882"/>
                    <a:gd name="connsiteX122" fmla="*/ 430306 w 1370239"/>
                    <a:gd name="connsiteY122" fmla="*/ 1512047 h 1553882"/>
                    <a:gd name="connsiteX123" fmla="*/ 394447 w 1370239"/>
                    <a:gd name="connsiteY123" fmla="*/ 1500094 h 1553882"/>
                    <a:gd name="connsiteX124" fmla="*/ 376518 w 1370239"/>
                    <a:gd name="connsiteY124" fmla="*/ 1494117 h 1553882"/>
                    <a:gd name="connsiteX125" fmla="*/ 346635 w 1370239"/>
                    <a:gd name="connsiteY125" fmla="*/ 1482165 h 1553882"/>
                    <a:gd name="connsiteX126" fmla="*/ 268941 w 1370239"/>
                    <a:gd name="connsiteY126" fmla="*/ 1470212 h 1553882"/>
                    <a:gd name="connsiteX127" fmla="*/ 251012 w 1370239"/>
                    <a:gd name="connsiteY127" fmla="*/ 1476188 h 1553882"/>
                    <a:gd name="connsiteX128" fmla="*/ 239059 w 1370239"/>
                    <a:gd name="connsiteY128" fmla="*/ 1512047 h 1553882"/>
                    <a:gd name="connsiteX129" fmla="*/ 233082 w 1370239"/>
                    <a:gd name="connsiteY129" fmla="*/ 1547906 h 1553882"/>
                    <a:gd name="connsiteX130" fmla="*/ 209176 w 1370239"/>
                    <a:gd name="connsiteY130" fmla="*/ 1553882 h 1553882"/>
                    <a:gd name="connsiteX131" fmla="*/ 113553 w 1370239"/>
                    <a:gd name="connsiteY131" fmla="*/ 1547906 h 1553882"/>
                    <a:gd name="connsiteX132" fmla="*/ 71718 w 1370239"/>
                    <a:gd name="connsiteY132" fmla="*/ 1535953 h 1553882"/>
                    <a:gd name="connsiteX133" fmla="*/ 47812 w 1370239"/>
                    <a:gd name="connsiteY133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49412 w 1370239"/>
                    <a:gd name="connsiteY9" fmla="*/ 1243106 h 1553882"/>
                    <a:gd name="connsiteX10" fmla="*/ 167341 w 1370239"/>
                    <a:gd name="connsiteY10" fmla="*/ 1267012 h 1553882"/>
                    <a:gd name="connsiteX11" fmla="*/ 197223 w 1370239"/>
                    <a:gd name="connsiteY11" fmla="*/ 1302870 h 1553882"/>
                    <a:gd name="connsiteX12" fmla="*/ 221129 w 1370239"/>
                    <a:gd name="connsiteY12" fmla="*/ 1314823 h 1553882"/>
                    <a:gd name="connsiteX13" fmla="*/ 227106 w 1370239"/>
                    <a:gd name="connsiteY13" fmla="*/ 1296894 h 1553882"/>
                    <a:gd name="connsiteX14" fmla="*/ 227106 w 1370239"/>
                    <a:gd name="connsiteY14" fmla="*/ 1153459 h 1553882"/>
                    <a:gd name="connsiteX15" fmla="*/ 221129 w 1370239"/>
                    <a:gd name="connsiteY15" fmla="*/ 1135529 h 1553882"/>
                    <a:gd name="connsiteX16" fmla="*/ 203200 w 1370239"/>
                    <a:gd name="connsiteY16" fmla="*/ 1069788 h 1553882"/>
                    <a:gd name="connsiteX17" fmla="*/ 197223 w 1370239"/>
                    <a:gd name="connsiteY17" fmla="*/ 1051859 h 1553882"/>
                    <a:gd name="connsiteX18" fmla="*/ 203200 w 1370239"/>
                    <a:gd name="connsiteY18" fmla="*/ 1087717 h 1553882"/>
                    <a:gd name="connsiteX19" fmla="*/ 233082 w 1370239"/>
                    <a:gd name="connsiteY19" fmla="*/ 1141506 h 1553882"/>
                    <a:gd name="connsiteX20" fmla="*/ 251012 w 1370239"/>
                    <a:gd name="connsiteY20" fmla="*/ 1159435 h 1553882"/>
                    <a:gd name="connsiteX21" fmla="*/ 268941 w 1370239"/>
                    <a:gd name="connsiteY21" fmla="*/ 1165412 h 1553882"/>
                    <a:gd name="connsiteX22" fmla="*/ 316753 w 1370239"/>
                    <a:gd name="connsiteY22" fmla="*/ 1159435 h 1553882"/>
                    <a:gd name="connsiteX23" fmla="*/ 322729 w 1370239"/>
                    <a:gd name="connsiteY23" fmla="*/ 1141506 h 1553882"/>
                    <a:gd name="connsiteX24" fmla="*/ 316753 w 1370239"/>
                    <a:gd name="connsiteY24" fmla="*/ 1087717 h 1553882"/>
                    <a:gd name="connsiteX25" fmla="*/ 310776 w 1370239"/>
                    <a:gd name="connsiteY25" fmla="*/ 1063812 h 1553882"/>
                    <a:gd name="connsiteX26" fmla="*/ 292847 w 1370239"/>
                    <a:gd name="connsiteY26" fmla="*/ 1027953 h 1553882"/>
                    <a:gd name="connsiteX27" fmla="*/ 274918 w 1370239"/>
                    <a:gd name="connsiteY27" fmla="*/ 1010023 h 1553882"/>
                    <a:gd name="connsiteX28" fmla="*/ 280894 w 1370239"/>
                    <a:gd name="connsiteY28" fmla="*/ 932329 h 1553882"/>
                    <a:gd name="connsiteX29" fmla="*/ 304800 w 1370239"/>
                    <a:gd name="connsiteY29" fmla="*/ 950259 h 1553882"/>
                    <a:gd name="connsiteX30" fmla="*/ 322729 w 1370239"/>
                    <a:gd name="connsiteY30" fmla="*/ 962212 h 1553882"/>
                    <a:gd name="connsiteX31" fmla="*/ 346635 w 1370239"/>
                    <a:gd name="connsiteY31" fmla="*/ 974165 h 1553882"/>
                    <a:gd name="connsiteX32" fmla="*/ 364565 w 1370239"/>
                    <a:gd name="connsiteY32" fmla="*/ 992094 h 1553882"/>
                    <a:gd name="connsiteX33" fmla="*/ 382494 w 1370239"/>
                    <a:gd name="connsiteY33" fmla="*/ 986117 h 1553882"/>
                    <a:gd name="connsiteX34" fmla="*/ 388471 w 1370239"/>
                    <a:gd name="connsiteY34" fmla="*/ 968188 h 1553882"/>
                    <a:gd name="connsiteX35" fmla="*/ 394447 w 1370239"/>
                    <a:gd name="connsiteY35" fmla="*/ 842682 h 1553882"/>
                    <a:gd name="connsiteX36" fmla="*/ 424329 w 1370239"/>
                    <a:gd name="connsiteY36" fmla="*/ 806823 h 1553882"/>
                    <a:gd name="connsiteX37" fmla="*/ 442259 w 1370239"/>
                    <a:gd name="connsiteY37" fmla="*/ 770965 h 1553882"/>
                    <a:gd name="connsiteX38" fmla="*/ 448235 w 1370239"/>
                    <a:gd name="connsiteY38" fmla="*/ 753035 h 1553882"/>
                    <a:gd name="connsiteX39" fmla="*/ 478118 w 1370239"/>
                    <a:gd name="connsiteY39" fmla="*/ 717176 h 1553882"/>
                    <a:gd name="connsiteX40" fmla="*/ 513976 w 1370239"/>
                    <a:gd name="connsiteY40" fmla="*/ 693270 h 1553882"/>
                    <a:gd name="connsiteX41" fmla="*/ 567765 w 1370239"/>
                    <a:gd name="connsiteY41" fmla="*/ 675341 h 1553882"/>
                    <a:gd name="connsiteX42" fmla="*/ 585694 w 1370239"/>
                    <a:gd name="connsiteY42" fmla="*/ 669365 h 1553882"/>
                    <a:gd name="connsiteX43" fmla="*/ 603623 w 1370239"/>
                    <a:gd name="connsiteY43" fmla="*/ 657412 h 1553882"/>
                    <a:gd name="connsiteX44" fmla="*/ 639482 w 1370239"/>
                    <a:gd name="connsiteY44" fmla="*/ 621553 h 1553882"/>
                    <a:gd name="connsiteX45" fmla="*/ 651435 w 1370239"/>
                    <a:gd name="connsiteY45" fmla="*/ 567765 h 1553882"/>
                    <a:gd name="connsiteX46" fmla="*/ 663388 w 1370239"/>
                    <a:gd name="connsiteY46" fmla="*/ 496047 h 1553882"/>
                    <a:gd name="connsiteX47" fmla="*/ 699247 w 1370239"/>
                    <a:gd name="connsiteY47" fmla="*/ 430306 h 1553882"/>
                    <a:gd name="connsiteX48" fmla="*/ 717176 w 1370239"/>
                    <a:gd name="connsiteY48" fmla="*/ 406400 h 1553882"/>
                    <a:gd name="connsiteX49" fmla="*/ 759012 w 1370239"/>
                    <a:gd name="connsiteY49" fmla="*/ 364565 h 1553882"/>
                    <a:gd name="connsiteX50" fmla="*/ 800847 w 1370239"/>
                    <a:gd name="connsiteY50" fmla="*/ 310776 h 1553882"/>
                    <a:gd name="connsiteX51" fmla="*/ 830729 w 1370239"/>
                    <a:gd name="connsiteY51" fmla="*/ 274917 h 1553882"/>
                    <a:gd name="connsiteX52" fmla="*/ 854635 w 1370239"/>
                    <a:gd name="connsiteY52" fmla="*/ 239059 h 1553882"/>
                    <a:gd name="connsiteX53" fmla="*/ 866588 w 1370239"/>
                    <a:gd name="connsiteY53" fmla="*/ 221129 h 1553882"/>
                    <a:gd name="connsiteX54" fmla="*/ 884518 w 1370239"/>
                    <a:gd name="connsiteY54" fmla="*/ 197223 h 1553882"/>
                    <a:gd name="connsiteX55" fmla="*/ 908423 w 1370239"/>
                    <a:gd name="connsiteY55" fmla="*/ 161365 h 1553882"/>
                    <a:gd name="connsiteX56" fmla="*/ 914400 w 1370239"/>
                    <a:gd name="connsiteY56" fmla="*/ 137459 h 1553882"/>
                    <a:gd name="connsiteX57" fmla="*/ 956235 w 1370239"/>
                    <a:gd name="connsiteY57" fmla="*/ 89647 h 1553882"/>
                    <a:gd name="connsiteX58" fmla="*/ 980141 w 1370239"/>
                    <a:gd name="connsiteY58" fmla="*/ 77694 h 1553882"/>
                    <a:gd name="connsiteX59" fmla="*/ 998071 w 1370239"/>
                    <a:gd name="connsiteY59" fmla="*/ 71717 h 1553882"/>
                    <a:gd name="connsiteX60" fmla="*/ 1016000 w 1370239"/>
                    <a:gd name="connsiteY60" fmla="*/ 59765 h 1553882"/>
                    <a:gd name="connsiteX61" fmla="*/ 1033929 w 1370239"/>
                    <a:gd name="connsiteY61" fmla="*/ 53788 h 1553882"/>
                    <a:gd name="connsiteX62" fmla="*/ 1051859 w 1370239"/>
                    <a:gd name="connsiteY62" fmla="*/ 41835 h 1553882"/>
                    <a:gd name="connsiteX63" fmla="*/ 1069788 w 1370239"/>
                    <a:gd name="connsiteY63" fmla="*/ 35859 h 1553882"/>
                    <a:gd name="connsiteX64" fmla="*/ 1093694 w 1370239"/>
                    <a:gd name="connsiteY64" fmla="*/ 23906 h 1553882"/>
                    <a:gd name="connsiteX65" fmla="*/ 1141506 w 1370239"/>
                    <a:gd name="connsiteY65" fmla="*/ 17929 h 1553882"/>
                    <a:gd name="connsiteX66" fmla="*/ 1207247 w 1370239"/>
                    <a:gd name="connsiteY66" fmla="*/ 5976 h 1553882"/>
                    <a:gd name="connsiteX67" fmla="*/ 1302871 w 1370239"/>
                    <a:gd name="connsiteY67" fmla="*/ 0 h 1553882"/>
                    <a:gd name="connsiteX68" fmla="*/ 1314823 w 1370239"/>
                    <a:gd name="connsiteY68" fmla="*/ 65741 h 1553882"/>
                    <a:gd name="connsiteX69" fmla="*/ 1326776 w 1370239"/>
                    <a:gd name="connsiteY69" fmla="*/ 101600 h 1553882"/>
                    <a:gd name="connsiteX70" fmla="*/ 1362635 w 1370239"/>
                    <a:gd name="connsiteY70" fmla="*/ 161365 h 1553882"/>
                    <a:gd name="connsiteX71" fmla="*/ 1362635 w 1370239"/>
                    <a:gd name="connsiteY71" fmla="*/ 298823 h 1553882"/>
                    <a:gd name="connsiteX72" fmla="*/ 1350682 w 1370239"/>
                    <a:gd name="connsiteY72" fmla="*/ 316753 h 1553882"/>
                    <a:gd name="connsiteX73" fmla="*/ 1314823 w 1370239"/>
                    <a:gd name="connsiteY73" fmla="*/ 388470 h 1553882"/>
                    <a:gd name="connsiteX74" fmla="*/ 1261035 w 1370239"/>
                    <a:gd name="connsiteY74" fmla="*/ 424329 h 1553882"/>
                    <a:gd name="connsiteX75" fmla="*/ 1243106 w 1370239"/>
                    <a:gd name="connsiteY75" fmla="*/ 436282 h 1553882"/>
                    <a:gd name="connsiteX76" fmla="*/ 1201271 w 1370239"/>
                    <a:gd name="connsiteY76" fmla="*/ 466165 h 1553882"/>
                    <a:gd name="connsiteX77" fmla="*/ 1147482 w 1370239"/>
                    <a:gd name="connsiteY77" fmla="*/ 502023 h 1553882"/>
                    <a:gd name="connsiteX78" fmla="*/ 1129553 w 1370239"/>
                    <a:gd name="connsiteY78" fmla="*/ 513976 h 1553882"/>
                    <a:gd name="connsiteX79" fmla="*/ 1111623 w 1370239"/>
                    <a:gd name="connsiteY79" fmla="*/ 525929 h 1553882"/>
                    <a:gd name="connsiteX80" fmla="*/ 1081741 w 1370239"/>
                    <a:gd name="connsiteY80" fmla="*/ 561788 h 1553882"/>
                    <a:gd name="connsiteX81" fmla="*/ 1051859 w 1370239"/>
                    <a:gd name="connsiteY81" fmla="*/ 597647 h 1553882"/>
                    <a:gd name="connsiteX82" fmla="*/ 1045882 w 1370239"/>
                    <a:gd name="connsiteY82" fmla="*/ 621553 h 1553882"/>
                    <a:gd name="connsiteX83" fmla="*/ 1027953 w 1370239"/>
                    <a:gd name="connsiteY83" fmla="*/ 639482 h 1553882"/>
                    <a:gd name="connsiteX84" fmla="*/ 1016000 w 1370239"/>
                    <a:gd name="connsiteY84" fmla="*/ 657412 h 1553882"/>
                    <a:gd name="connsiteX85" fmla="*/ 1010023 w 1370239"/>
                    <a:gd name="connsiteY85" fmla="*/ 675341 h 1553882"/>
                    <a:gd name="connsiteX86" fmla="*/ 980141 w 1370239"/>
                    <a:gd name="connsiteY86" fmla="*/ 717176 h 1553882"/>
                    <a:gd name="connsiteX87" fmla="*/ 950259 w 1370239"/>
                    <a:gd name="connsiteY87" fmla="*/ 770965 h 1553882"/>
                    <a:gd name="connsiteX88" fmla="*/ 914400 w 1370239"/>
                    <a:gd name="connsiteY88" fmla="*/ 830729 h 1553882"/>
                    <a:gd name="connsiteX89" fmla="*/ 902447 w 1370239"/>
                    <a:gd name="connsiteY89" fmla="*/ 848659 h 1553882"/>
                    <a:gd name="connsiteX90" fmla="*/ 884518 w 1370239"/>
                    <a:gd name="connsiteY90" fmla="*/ 860612 h 1553882"/>
                    <a:gd name="connsiteX91" fmla="*/ 830729 w 1370239"/>
                    <a:gd name="connsiteY91" fmla="*/ 920376 h 1553882"/>
                    <a:gd name="connsiteX92" fmla="*/ 764988 w 1370239"/>
                    <a:gd name="connsiteY92" fmla="*/ 980141 h 1553882"/>
                    <a:gd name="connsiteX93" fmla="*/ 747059 w 1370239"/>
                    <a:gd name="connsiteY93" fmla="*/ 998070 h 1553882"/>
                    <a:gd name="connsiteX94" fmla="*/ 723153 w 1370239"/>
                    <a:gd name="connsiteY94" fmla="*/ 1033929 h 1553882"/>
                    <a:gd name="connsiteX95" fmla="*/ 699247 w 1370239"/>
                    <a:gd name="connsiteY95" fmla="*/ 1075765 h 1553882"/>
                    <a:gd name="connsiteX96" fmla="*/ 693271 w 1370239"/>
                    <a:gd name="connsiteY96" fmla="*/ 1093694 h 1553882"/>
                    <a:gd name="connsiteX97" fmla="*/ 669365 w 1370239"/>
                    <a:gd name="connsiteY97" fmla="*/ 1129553 h 1553882"/>
                    <a:gd name="connsiteX98" fmla="*/ 663388 w 1370239"/>
                    <a:gd name="connsiteY98" fmla="*/ 1147482 h 1553882"/>
                    <a:gd name="connsiteX99" fmla="*/ 645459 w 1370239"/>
                    <a:gd name="connsiteY99" fmla="*/ 1159435 h 1553882"/>
                    <a:gd name="connsiteX100" fmla="*/ 609600 w 1370239"/>
                    <a:gd name="connsiteY100" fmla="*/ 1213223 h 1553882"/>
                    <a:gd name="connsiteX101" fmla="*/ 597647 w 1370239"/>
                    <a:gd name="connsiteY101" fmla="*/ 1231153 h 1553882"/>
                    <a:gd name="connsiteX102" fmla="*/ 585694 w 1370239"/>
                    <a:gd name="connsiteY102" fmla="*/ 1249082 h 1553882"/>
                    <a:gd name="connsiteX103" fmla="*/ 579718 w 1370239"/>
                    <a:gd name="connsiteY103" fmla="*/ 1267012 h 1553882"/>
                    <a:gd name="connsiteX104" fmla="*/ 585694 w 1370239"/>
                    <a:gd name="connsiteY104" fmla="*/ 1290917 h 1553882"/>
                    <a:gd name="connsiteX105" fmla="*/ 561788 w 1370239"/>
                    <a:gd name="connsiteY105" fmla="*/ 1296894 h 1553882"/>
                    <a:gd name="connsiteX106" fmla="*/ 519953 w 1370239"/>
                    <a:gd name="connsiteY106" fmla="*/ 1308847 h 1553882"/>
                    <a:gd name="connsiteX107" fmla="*/ 460188 w 1370239"/>
                    <a:gd name="connsiteY107" fmla="*/ 1314823 h 1553882"/>
                    <a:gd name="connsiteX108" fmla="*/ 442259 w 1370239"/>
                    <a:gd name="connsiteY108" fmla="*/ 1320800 h 1553882"/>
                    <a:gd name="connsiteX109" fmla="*/ 424329 w 1370239"/>
                    <a:gd name="connsiteY109" fmla="*/ 1410447 h 1553882"/>
                    <a:gd name="connsiteX110" fmla="*/ 346635 w 1370239"/>
                    <a:gd name="connsiteY110" fmla="*/ 1398494 h 1553882"/>
                    <a:gd name="connsiteX111" fmla="*/ 310776 w 1370239"/>
                    <a:gd name="connsiteY111" fmla="*/ 1386541 h 1553882"/>
                    <a:gd name="connsiteX112" fmla="*/ 292847 w 1370239"/>
                    <a:gd name="connsiteY112" fmla="*/ 1380565 h 1553882"/>
                    <a:gd name="connsiteX113" fmla="*/ 286871 w 1370239"/>
                    <a:gd name="connsiteY113" fmla="*/ 1398494 h 1553882"/>
                    <a:gd name="connsiteX114" fmla="*/ 292847 w 1370239"/>
                    <a:gd name="connsiteY114" fmla="*/ 1446306 h 1553882"/>
                    <a:gd name="connsiteX115" fmla="*/ 310776 w 1370239"/>
                    <a:gd name="connsiteY115" fmla="*/ 1464235 h 1553882"/>
                    <a:gd name="connsiteX116" fmla="*/ 346635 w 1370239"/>
                    <a:gd name="connsiteY116" fmla="*/ 1488141 h 1553882"/>
                    <a:gd name="connsiteX117" fmla="*/ 370541 w 1370239"/>
                    <a:gd name="connsiteY117" fmla="*/ 1494117 h 1553882"/>
                    <a:gd name="connsiteX118" fmla="*/ 388471 w 1370239"/>
                    <a:gd name="connsiteY118" fmla="*/ 1500094 h 1553882"/>
                    <a:gd name="connsiteX119" fmla="*/ 508000 w 1370239"/>
                    <a:gd name="connsiteY119" fmla="*/ 1512047 h 1553882"/>
                    <a:gd name="connsiteX120" fmla="*/ 484094 w 1370239"/>
                    <a:gd name="connsiteY120" fmla="*/ 1518023 h 1553882"/>
                    <a:gd name="connsiteX121" fmla="*/ 430306 w 1370239"/>
                    <a:gd name="connsiteY121" fmla="*/ 1512047 h 1553882"/>
                    <a:gd name="connsiteX122" fmla="*/ 394447 w 1370239"/>
                    <a:gd name="connsiteY122" fmla="*/ 1500094 h 1553882"/>
                    <a:gd name="connsiteX123" fmla="*/ 376518 w 1370239"/>
                    <a:gd name="connsiteY123" fmla="*/ 1494117 h 1553882"/>
                    <a:gd name="connsiteX124" fmla="*/ 346635 w 1370239"/>
                    <a:gd name="connsiteY124" fmla="*/ 1482165 h 1553882"/>
                    <a:gd name="connsiteX125" fmla="*/ 268941 w 1370239"/>
                    <a:gd name="connsiteY125" fmla="*/ 1470212 h 1553882"/>
                    <a:gd name="connsiteX126" fmla="*/ 251012 w 1370239"/>
                    <a:gd name="connsiteY126" fmla="*/ 1476188 h 1553882"/>
                    <a:gd name="connsiteX127" fmla="*/ 239059 w 1370239"/>
                    <a:gd name="connsiteY127" fmla="*/ 1512047 h 1553882"/>
                    <a:gd name="connsiteX128" fmla="*/ 233082 w 1370239"/>
                    <a:gd name="connsiteY128" fmla="*/ 1547906 h 1553882"/>
                    <a:gd name="connsiteX129" fmla="*/ 209176 w 1370239"/>
                    <a:gd name="connsiteY129" fmla="*/ 1553882 h 1553882"/>
                    <a:gd name="connsiteX130" fmla="*/ 113553 w 1370239"/>
                    <a:gd name="connsiteY130" fmla="*/ 1547906 h 1553882"/>
                    <a:gd name="connsiteX131" fmla="*/ 71718 w 1370239"/>
                    <a:gd name="connsiteY131" fmla="*/ 1535953 h 1553882"/>
                    <a:gd name="connsiteX132" fmla="*/ 47812 w 1370239"/>
                    <a:gd name="connsiteY132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65741 w 1370239"/>
                    <a:gd name="connsiteY6" fmla="*/ 1392517 h 1553882"/>
                    <a:gd name="connsiteX7" fmla="*/ 23906 w 1370239"/>
                    <a:gd name="connsiteY7" fmla="*/ 1332753 h 1553882"/>
                    <a:gd name="connsiteX8" fmla="*/ 149412 w 1370239"/>
                    <a:gd name="connsiteY8" fmla="*/ 1243106 h 1553882"/>
                    <a:gd name="connsiteX9" fmla="*/ 167341 w 1370239"/>
                    <a:gd name="connsiteY9" fmla="*/ 1267012 h 1553882"/>
                    <a:gd name="connsiteX10" fmla="*/ 197223 w 1370239"/>
                    <a:gd name="connsiteY10" fmla="*/ 1302870 h 1553882"/>
                    <a:gd name="connsiteX11" fmla="*/ 221129 w 1370239"/>
                    <a:gd name="connsiteY11" fmla="*/ 1314823 h 1553882"/>
                    <a:gd name="connsiteX12" fmla="*/ 227106 w 1370239"/>
                    <a:gd name="connsiteY12" fmla="*/ 1296894 h 1553882"/>
                    <a:gd name="connsiteX13" fmla="*/ 227106 w 1370239"/>
                    <a:gd name="connsiteY13" fmla="*/ 1153459 h 1553882"/>
                    <a:gd name="connsiteX14" fmla="*/ 221129 w 1370239"/>
                    <a:gd name="connsiteY14" fmla="*/ 1135529 h 1553882"/>
                    <a:gd name="connsiteX15" fmla="*/ 203200 w 1370239"/>
                    <a:gd name="connsiteY15" fmla="*/ 1069788 h 1553882"/>
                    <a:gd name="connsiteX16" fmla="*/ 197223 w 1370239"/>
                    <a:gd name="connsiteY16" fmla="*/ 1051859 h 1553882"/>
                    <a:gd name="connsiteX17" fmla="*/ 203200 w 1370239"/>
                    <a:gd name="connsiteY17" fmla="*/ 1087717 h 1553882"/>
                    <a:gd name="connsiteX18" fmla="*/ 233082 w 1370239"/>
                    <a:gd name="connsiteY18" fmla="*/ 1141506 h 1553882"/>
                    <a:gd name="connsiteX19" fmla="*/ 251012 w 1370239"/>
                    <a:gd name="connsiteY19" fmla="*/ 1159435 h 1553882"/>
                    <a:gd name="connsiteX20" fmla="*/ 268941 w 1370239"/>
                    <a:gd name="connsiteY20" fmla="*/ 1165412 h 1553882"/>
                    <a:gd name="connsiteX21" fmla="*/ 316753 w 1370239"/>
                    <a:gd name="connsiteY21" fmla="*/ 1159435 h 1553882"/>
                    <a:gd name="connsiteX22" fmla="*/ 322729 w 1370239"/>
                    <a:gd name="connsiteY22" fmla="*/ 1141506 h 1553882"/>
                    <a:gd name="connsiteX23" fmla="*/ 316753 w 1370239"/>
                    <a:gd name="connsiteY23" fmla="*/ 1087717 h 1553882"/>
                    <a:gd name="connsiteX24" fmla="*/ 310776 w 1370239"/>
                    <a:gd name="connsiteY24" fmla="*/ 1063812 h 1553882"/>
                    <a:gd name="connsiteX25" fmla="*/ 292847 w 1370239"/>
                    <a:gd name="connsiteY25" fmla="*/ 1027953 h 1553882"/>
                    <a:gd name="connsiteX26" fmla="*/ 274918 w 1370239"/>
                    <a:gd name="connsiteY26" fmla="*/ 1010023 h 1553882"/>
                    <a:gd name="connsiteX27" fmla="*/ 280894 w 1370239"/>
                    <a:gd name="connsiteY27" fmla="*/ 932329 h 1553882"/>
                    <a:gd name="connsiteX28" fmla="*/ 304800 w 1370239"/>
                    <a:gd name="connsiteY28" fmla="*/ 950259 h 1553882"/>
                    <a:gd name="connsiteX29" fmla="*/ 322729 w 1370239"/>
                    <a:gd name="connsiteY29" fmla="*/ 962212 h 1553882"/>
                    <a:gd name="connsiteX30" fmla="*/ 346635 w 1370239"/>
                    <a:gd name="connsiteY30" fmla="*/ 974165 h 1553882"/>
                    <a:gd name="connsiteX31" fmla="*/ 364565 w 1370239"/>
                    <a:gd name="connsiteY31" fmla="*/ 992094 h 1553882"/>
                    <a:gd name="connsiteX32" fmla="*/ 382494 w 1370239"/>
                    <a:gd name="connsiteY32" fmla="*/ 986117 h 1553882"/>
                    <a:gd name="connsiteX33" fmla="*/ 388471 w 1370239"/>
                    <a:gd name="connsiteY33" fmla="*/ 968188 h 1553882"/>
                    <a:gd name="connsiteX34" fmla="*/ 394447 w 1370239"/>
                    <a:gd name="connsiteY34" fmla="*/ 842682 h 1553882"/>
                    <a:gd name="connsiteX35" fmla="*/ 424329 w 1370239"/>
                    <a:gd name="connsiteY35" fmla="*/ 806823 h 1553882"/>
                    <a:gd name="connsiteX36" fmla="*/ 442259 w 1370239"/>
                    <a:gd name="connsiteY36" fmla="*/ 770965 h 1553882"/>
                    <a:gd name="connsiteX37" fmla="*/ 448235 w 1370239"/>
                    <a:gd name="connsiteY37" fmla="*/ 753035 h 1553882"/>
                    <a:gd name="connsiteX38" fmla="*/ 478118 w 1370239"/>
                    <a:gd name="connsiteY38" fmla="*/ 717176 h 1553882"/>
                    <a:gd name="connsiteX39" fmla="*/ 513976 w 1370239"/>
                    <a:gd name="connsiteY39" fmla="*/ 693270 h 1553882"/>
                    <a:gd name="connsiteX40" fmla="*/ 567765 w 1370239"/>
                    <a:gd name="connsiteY40" fmla="*/ 675341 h 1553882"/>
                    <a:gd name="connsiteX41" fmla="*/ 585694 w 1370239"/>
                    <a:gd name="connsiteY41" fmla="*/ 669365 h 1553882"/>
                    <a:gd name="connsiteX42" fmla="*/ 603623 w 1370239"/>
                    <a:gd name="connsiteY42" fmla="*/ 657412 h 1553882"/>
                    <a:gd name="connsiteX43" fmla="*/ 639482 w 1370239"/>
                    <a:gd name="connsiteY43" fmla="*/ 621553 h 1553882"/>
                    <a:gd name="connsiteX44" fmla="*/ 651435 w 1370239"/>
                    <a:gd name="connsiteY44" fmla="*/ 567765 h 1553882"/>
                    <a:gd name="connsiteX45" fmla="*/ 663388 w 1370239"/>
                    <a:gd name="connsiteY45" fmla="*/ 496047 h 1553882"/>
                    <a:gd name="connsiteX46" fmla="*/ 699247 w 1370239"/>
                    <a:gd name="connsiteY46" fmla="*/ 430306 h 1553882"/>
                    <a:gd name="connsiteX47" fmla="*/ 717176 w 1370239"/>
                    <a:gd name="connsiteY47" fmla="*/ 406400 h 1553882"/>
                    <a:gd name="connsiteX48" fmla="*/ 759012 w 1370239"/>
                    <a:gd name="connsiteY48" fmla="*/ 364565 h 1553882"/>
                    <a:gd name="connsiteX49" fmla="*/ 800847 w 1370239"/>
                    <a:gd name="connsiteY49" fmla="*/ 310776 h 1553882"/>
                    <a:gd name="connsiteX50" fmla="*/ 830729 w 1370239"/>
                    <a:gd name="connsiteY50" fmla="*/ 274917 h 1553882"/>
                    <a:gd name="connsiteX51" fmla="*/ 854635 w 1370239"/>
                    <a:gd name="connsiteY51" fmla="*/ 239059 h 1553882"/>
                    <a:gd name="connsiteX52" fmla="*/ 866588 w 1370239"/>
                    <a:gd name="connsiteY52" fmla="*/ 221129 h 1553882"/>
                    <a:gd name="connsiteX53" fmla="*/ 884518 w 1370239"/>
                    <a:gd name="connsiteY53" fmla="*/ 197223 h 1553882"/>
                    <a:gd name="connsiteX54" fmla="*/ 908423 w 1370239"/>
                    <a:gd name="connsiteY54" fmla="*/ 161365 h 1553882"/>
                    <a:gd name="connsiteX55" fmla="*/ 914400 w 1370239"/>
                    <a:gd name="connsiteY55" fmla="*/ 137459 h 1553882"/>
                    <a:gd name="connsiteX56" fmla="*/ 956235 w 1370239"/>
                    <a:gd name="connsiteY56" fmla="*/ 89647 h 1553882"/>
                    <a:gd name="connsiteX57" fmla="*/ 980141 w 1370239"/>
                    <a:gd name="connsiteY57" fmla="*/ 77694 h 1553882"/>
                    <a:gd name="connsiteX58" fmla="*/ 998071 w 1370239"/>
                    <a:gd name="connsiteY58" fmla="*/ 71717 h 1553882"/>
                    <a:gd name="connsiteX59" fmla="*/ 1016000 w 1370239"/>
                    <a:gd name="connsiteY59" fmla="*/ 59765 h 1553882"/>
                    <a:gd name="connsiteX60" fmla="*/ 1033929 w 1370239"/>
                    <a:gd name="connsiteY60" fmla="*/ 53788 h 1553882"/>
                    <a:gd name="connsiteX61" fmla="*/ 1051859 w 1370239"/>
                    <a:gd name="connsiteY61" fmla="*/ 41835 h 1553882"/>
                    <a:gd name="connsiteX62" fmla="*/ 1069788 w 1370239"/>
                    <a:gd name="connsiteY62" fmla="*/ 35859 h 1553882"/>
                    <a:gd name="connsiteX63" fmla="*/ 1093694 w 1370239"/>
                    <a:gd name="connsiteY63" fmla="*/ 23906 h 1553882"/>
                    <a:gd name="connsiteX64" fmla="*/ 1141506 w 1370239"/>
                    <a:gd name="connsiteY64" fmla="*/ 17929 h 1553882"/>
                    <a:gd name="connsiteX65" fmla="*/ 1207247 w 1370239"/>
                    <a:gd name="connsiteY65" fmla="*/ 5976 h 1553882"/>
                    <a:gd name="connsiteX66" fmla="*/ 1302871 w 1370239"/>
                    <a:gd name="connsiteY66" fmla="*/ 0 h 1553882"/>
                    <a:gd name="connsiteX67" fmla="*/ 1314823 w 1370239"/>
                    <a:gd name="connsiteY67" fmla="*/ 65741 h 1553882"/>
                    <a:gd name="connsiteX68" fmla="*/ 1326776 w 1370239"/>
                    <a:gd name="connsiteY68" fmla="*/ 101600 h 1553882"/>
                    <a:gd name="connsiteX69" fmla="*/ 1362635 w 1370239"/>
                    <a:gd name="connsiteY69" fmla="*/ 161365 h 1553882"/>
                    <a:gd name="connsiteX70" fmla="*/ 1362635 w 1370239"/>
                    <a:gd name="connsiteY70" fmla="*/ 298823 h 1553882"/>
                    <a:gd name="connsiteX71" fmla="*/ 1350682 w 1370239"/>
                    <a:gd name="connsiteY71" fmla="*/ 316753 h 1553882"/>
                    <a:gd name="connsiteX72" fmla="*/ 1314823 w 1370239"/>
                    <a:gd name="connsiteY72" fmla="*/ 388470 h 1553882"/>
                    <a:gd name="connsiteX73" fmla="*/ 1261035 w 1370239"/>
                    <a:gd name="connsiteY73" fmla="*/ 424329 h 1553882"/>
                    <a:gd name="connsiteX74" fmla="*/ 1243106 w 1370239"/>
                    <a:gd name="connsiteY74" fmla="*/ 436282 h 1553882"/>
                    <a:gd name="connsiteX75" fmla="*/ 1201271 w 1370239"/>
                    <a:gd name="connsiteY75" fmla="*/ 466165 h 1553882"/>
                    <a:gd name="connsiteX76" fmla="*/ 1147482 w 1370239"/>
                    <a:gd name="connsiteY76" fmla="*/ 502023 h 1553882"/>
                    <a:gd name="connsiteX77" fmla="*/ 1129553 w 1370239"/>
                    <a:gd name="connsiteY77" fmla="*/ 513976 h 1553882"/>
                    <a:gd name="connsiteX78" fmla="*/ 1111623 w 1370239"/>
                    <a:gd name="connsiteY78" fmla="*/ 525929 h 1553882"/>
                    <a:gd name="connsiteX79" fmla="*/ 1081741 w 1370239"/>
                    <a:gd name="connsiteY79" fmla="*/ 561788 h 1553882"/>
                    <a:gd name="connsiteX80" fmla="*/ 1051859 w 1370239"/>
                    <a:gd name="connsiteY80" fmla="*/ 597647 h 1553882"/>
                    <a:gd name="connsiteX81" fmla="*/ 1045882 w 1370239"/>
                    <a:gd name="connsiteY81" fmla="*/ 621553 h 1553882"/>
                    <a:gd name="connsiteX82" fmla="*/ 1027953 w 1370239"/>
                    <a:gd name="connsiteY82" fmla="*/ 639482 h 1553882"/>
                    <a:gd name="connsiteX83" fmla="*/ 1016000 w 1370239"/>
                    <a:gd name="connsiteY83" fmla="*/ 657412 h 1553882"/>
                    <a:gd name="connsiteX84" fmla="*/ 1010023 w 1370239"/>
                    <a:gd name="connsiteY84" fmla="*/ 675341 h 1553882"/>
                    <a:gd name="connsiteX85" fmla="*/ 980141 w 1370239"/>
                    <a:gd name="connsiteY85" fmla="*/ 717176 h 1553882"/>
                    <a:gd name="connsiteX86" fmla="*/ 950259 w 1370239"/>
                    <a:gd name="connsiteY86" fmla="*/ 770965 h 1553882"/>
                    <a:gd name="connsiteX87" fmla="*/ 914400 w 1370239"/>
                    <a:gd name="connsiteY87" fmla="*/ 830729 h 1553882"/>
                    <a:gd name="connsiteX88" fmla="*/ 902447 w 1370239"/>
                    <a:gd name="connsiteY88" fmla="*/ 848659 h 1553882"/>
                    <a:gd name="connsiteX89" fmla="*/ 884518 w 1370239"/>
                    <a:gd name="connsiteY89" fmla="*/ 860612 h 1553882"/>
                    <a:gd name="connsiteX90" fmla="*/ 830729 w 1370239"/>
                    <a:gd name="connsiteY90" fmla="*/ 920376 h 1553882"/>
                    <a:gd name="connsiteX91" fmla="*/ 764988 w 1370239"/>
                    <a:gd name="connsiteY91" fmla="*/ 980141 h 1553882"/>
                    <a:gd name="connsiteX92" fmla="*/ 747059 w 1370239"/>
                    <a:gd name="connsiteY92" fmla="*/ 998070 h 1553882"/>
                    <a:gd name="connsiteX93" fmla="*/ 723153 w 1370239"/>
                    <a:gd name="connsiteY93" fmla="*/ 1033929 h 1553882"/>
                    <a:gd name="connsiteX94" fmla="*/ 699247 w 1370239"/>
                    <a:gd name="connsiteY94" fmla="*/ 1075765 h 1553882"/>
                    <a:gd name="connsiteX95" fmla="*/ 693271 w 1370239"/>
                    <a:gd name="connsiteY95" fmla="*/ 1093694 h 1553882"/>
                    <a:gd name="connsiteX96" fmla="*/ 669365 w 1370239"/>
                    <a:gd name="connsiteY96" fmla="*/ 1129553 h 1553882"/>
                    <a:gd name="connsiteX97" fmla="*/ 663388 w 1370239"/>
                    <a:gd name="connsiteY97" fmla="*/ 1147482 h 1553882"/>
                    <a:gd name="connsiteX98" fmla="*/ 645459 w 1370239"/>
                    <a:gd name="connsiteY98" fmla="*/ 1159435 h 1553882"/>
                    <a:gd name="connsiteX99" fmla="*/ 609600 w 1370239"/>
                    <a:gd name="connsiteY99" fmla="*/ 1213223 h 1553882"/>
                    <a:gd name="connsiteX100" fmla="*/ 597647 w 1370239"/>
                    <a:gd name="connsiteY100" fmla="*/ 1231153 h 1553882"/>
                    <a:gd name="connsiteX101" fmla="*/ 585694 w 1370239"/>
                    <a:gd name="connsiteY101" fmla="*/ 1249082 h 1553882"/>
                    <a:gd name="connsiteX102" fmla="*/ 579718 w 1370239"/>
                    <a:gd name="connsiteY102" fmla="*/ 1267012 h 1553882"/>
                    <a:gd name="connsiteX103" fmla="*/ 585694 w 1370239"/>
                    <a:gd name="connsiteY103" fmla="*/ 1290917 h 1553882"/>
                    <a:gd name="connsiteX104" fmla="*/ 561788 w 1370239"/>
                    <a:gd name="connsiteY104" fmla="*/ 1296894 h 1553882"/>
                    <a:gd name="connsiteX105" fmla="*/ 519953 w 1370239"/>
                    <a:gd name="connsiteY105" fmla="*/ 1308847 h 1553882"/>
                    <a:gd name="connsiteX106" fmla="*/ 460188 w 1370239"/>
                    <a:gd name="connsiteY106" fmla="*/ 1314823 h 1553882"/>
                    <a:gd name="connsiteX107" fmla="*/ 442259 w 1370239"/>
                    <a:gd name="connsiteY107" fmla="*/ 1320800 h 1553882"/>
                    <a:gd name="connsiteX108" fmla="*/ 424329 w 1370239"/>
                    <a:gd name="connsiteY108" fmla="*/ 1410447 h 1553882"/>
                    <a:gd name="connsiteX109" fmla="*/ 346635 w 1370239"/>
                    <a:gd name="connsiteY109" fmla="*/ 1398494 h 1553882"/>
                    <a:gd name="connsiteX110" fmla="*/ 310776 w 1370239"/>
                    <a:gd name="connsiteY110" fmla="*/ 1386541 h 1553882"/>
                    <a:gd name="connsiteX111" fmla="*/ 292847 w 1370239"/>
                    <a:gd name="connsiteY111" fmla="*/ 1380565 h 1553882"/>
                    <a:gd name="connsiteX112" fmla="*/ 286871 w 1370239"/>
                    <a:gd name="connsiteY112" fmla="*/ 1398494 h 1553882"/>
                    <a:gd name="connsiteX113" fmla="*/ 292847 w 1370239"/>
                    <a:gd name="connsiteY113" fmla="*/ 1446306 h 1553882"/>
                    <a:gd name="connsiteX114" fmla="*/ 310776 w 1370239"/>
                    <a:gd name="connsiteY114" fmla="*/ 1464235 h 1553882"/>
                    <a:gd name="connsiteX115" fmla="*/ 346635 w 1370239"/>
                    <a:gd name="connsiteY115" fmla="*/ 1488141 h 1553882"/>
                    <a:gd name="connsiteX116" fmla="*/ 370541 w 1370239"/>
                    <a:gd name="connsiteY116" fmla="*/ 1494117 h 1553882"/>
                    <a:gd name="connsiteX117" fmla="*/ 388471 w 1370239"/>
                    <a:gd name="connsiteY117" fmla="*/ 1500094 h 1553882"/>
                    <a:gd name="connsiteX118" fmla="*/ 508000 w 1370239"/>
                    <a:gd name="connsiteY118" fmla="*/ 1512047 h 1553882"/>
                    <a:gd name="connsiteX119" fmla="*/ 484094 w 1370239"/>
                    <a:gd name="connsiteY119" fmla="*/ 1518023 h 1553882"/>
                    <a:gd name="connsiteX120" fmla="*/ 430306 w 1370239"/>
                    <a:gd name="connsiteY120" fmla="*/ 1512047 h 1553882"/>
                    <a:gd name="connsiteX121" fmla="*/ 394447 w 1370239"/>
                    <a:gd name="connsiteY121" fmla="*/ 1500094 h 1553882"/>
                    <a:gd name="connsiteX122" fmla="*/ 376518 w 1370239"/>
                    <a:gd name="connsiteY122" fmla="*/ 1494117 h 1553882"/>
                    <a:gd name="connsiteX123" fmla="*/ 346635 w 1370239"/>
                    <a:gd name="connsiteY123" fmla="*/ 1482165 h 1553882"/>
                    <a:gd name="connsiteX124" fmla="*/ 268941 w 1370239"/>
                    <a:gd name="connsiteY124" fmla="*/ 1470212 h 1553882"/>
                    <a:gd name="connsiteX125" fmla="*/ 251012 w 1370239"/>
                    <a:gd name="connsiteY125" fmla="*/ 1476188 h 1553882"/>
                    <a:gd name="connsiteX126" fmla="*/ 239059 w 1370239"/>
                    <a:gd name="connsiteY126" fmla="*/ 1512047 h 1553882"/>
                    <a:gd name="connsiteX127" fmla="*/ 233082 w 1370239"/>
                    <a:gd name="connsiteY127" fmla="*/ 1547906 h 1553882"/>
                    <a:gd name="connsiteX128" fmla="*/ 209176 w 1370239"/>
                    <a:gd name="connsiteY128" fmla="*/ 1553882 h 1553882"/>
                    <a:gd name="connsiteX129" fmla="*/ 113553 w 1370239"/>
                    <a:gd name="connsiteY129" fmla="*/ 1547906 h 1553882"/>
                    <a:gd name="connsiteX130" fmla="*/ 71718 w 1370239"/>
                    <a:gd name="connsiteY130" fmla="*/ 1535953 h 1553882"/>
                    <a:gd name="connsiteX131" fmla="*/ 47812 w 1370239"/>
                    <a:gd name="connsiteY131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65741 w 1370239"/>
                    <a:gd name="connsiteY5" fmla="*/ 1392517 h 1553882"/>
                    <a:gd name="connsiteX6" fmla="*/ 23906 w 1370239"/>
                    <a:gd name="connsiteY6" fmla="*/ 1332753 h 1553882"/>
                    <a:gd name="connsiteX7" fmla="*/ 149412 w 1370239"/>
                    <a:gd name="connsiteY7" fmla="*/ 1243106 h 1553882"/>
                    <a:gd name="connsiteX8" fmla="*/ 167341 w 1370239"/>
                    <a:gd name="connsiteY8" fmla="*/ 1267012 h 1553882"/>
                    <a:gd name="connsiteX9" fmla="*/ 197223 w 1370239"/>
                    <a:gd name="connsiteY9" fmla="*/ 1302870 h 1553882"/>
                    <a:gd name="connsiteX10" fmla="*/ 221129 w 1370239"/>
                    <a:gd name="connsiteY10" fmla="*/ 1314823 h 1553882"/>
                    <a:gd name="connsiteX11" fmla="*/ 227106 w 1370239"/>
                    <a:gd name="connsiteY11" fmla="*/ 1296894 h 1553882"/>
                    <a:gd name="connsiteX12" fmla="*/ 227106 w 1370239"/>
                    <a:gd name="connsiteY12" fmla="*/ 1153459 h 1553882"/>
                    <a:gd name="connsiteX13" fmla="*/ 221129 w 1370239"/>
                    <a:gd name="connsiteY13" fmla="*/ 1135529 h 1553882"/>
                    <a:gd name="connsiteX14" fmla="*/ 203200 w 1370239"/>
                    <a:gd name="connsiteY14" fmla="*/ 1069788 h 1553882"/>
                    <a:gd name="connsiteX15" fmla="*/ 197223 w 1370239"/>
                    <a:gd name="connsiteY15" fmla="*/ 1051859 h 1553882"/>
                    <a:gd name="connsiteX16" fmla="*/ 203200 w 1370239"/>
                    <a:gd name="connsiteY16" fmla="*/ 1087717 h 1553882"/>
                    <a:gd name="connsiteX17" fmla="*/ 233082 w 1370239"/>
                    <a:gd name="connsiteY17" fmla="*/ 1141506 h 1553882"/>
                    <a:gd name="connsiteX18" fmla="*/ 251012 w 1370239"/>
                    <a:gd name="connsiteY18" fmla="*/ 1159435 h 1553882"/>
                    <a:gd name="connsiteX19" fmla="*/ 268941 w 1370239"/>
                    <a:gd name="connsiteY19" fmla="*/ 1165412 h 1553882"/>
                    <a:gd name="connsiteX20" fmla="*/ 316753 w 1370239"/>
                    <a:gd name="connsiteY20" fmla="*/ 1159435 h 1553882"/>
                    <a:gd name="connsiteX21" fmla="*/ 322729 w 1370239"/>
                    <a:gd name="connsiteY21" fmla="*/ 1141506 h 1553882"/>
                    <a:gd name="connsiteX22" fmla="*/ 316753 w 1370239"/>
                    <a:gd name="connsiteY22" fmla="*/ 1087717 h 1553882"/>
                    <a:gd name="connsiteX23" fmla="*/ 310776 w 1370239"/>
                    <a:gd name="connsiteY23" fmla="*/ 1063812 h 1553882"/>
                    <a:gd name="connsiteX24" fmla="*/ 292847 w 1370239"/>
                    <a:gd name="connsiteY24" fmla="*/ 1027953 h 1553882"/>
                    <a:gd name="connsiteX25" fmla="*/ 274918 w 1370239"/>
                    <a:gd name="connsiteY25" fmla="*/ 1010023 h 1553882"/>
                    <a:gd name="connsiteX26" fmla="*/ 280894 w 1370239"/>
                    <a:gd name="connsiteY26" fmla="*/ 932329 h 1553882"/>
                    <a:gd name="connsiteX27" fmla="*/ 304800 w 1370239"/>
                    <a:gd name="connsiteY27" fmla="*/ 950259 h 1553882"/>
                    <a:gd name="connsiteX28" fmla="*/ 322729 w 1370239"/>
                    <a:gd name="connsiteY28" fmla="*/ 962212 h 1553882"/>
                    <a:gd name="connsiteX29" fmla="*/ 346635 w 1370239"/>
                    <a:gd name="connsiteY29" fmla="*/ 974165 h 1553882"/>
                    <a:gd name="connsiteX30" fmla="*/ 364565 w 1370239"/>
                    <a:gd name="connsiteY30" fmla="*/ 992094 h 1553882"/>
                    <a:gd name="connsiteX31" fmla="*/ 382494 w 1370239"/>
                    <a:gd name="connsiteY31" fmla="*/ 986117 h 1553882"/>
                    <a:gd name="connsiteX32" fmla="*/ 388471 w 1370239"/>
                    <a:gd name="connsiteY32" fmla="*/ 968188 h 1553882"/>
                    <a:gd name="connsiteX33" fmla="*/ 394447 w 1370239"/>
                    <a:gd name="connsiteY33" fmla="*/ 842682 h 1553882"/>
                    <a:gd name="connsiteX34" fmla="*/ 424329 w 1370239"/>
                    <a:gd name="connsiteY34" fmla="*/ 806823 h 1553882"/>
                    <a:gd name="connsiteX35" fmla="*/ 442259 w 1370239"/>
                    <a:gd name="connsiteY35" fmla="*/ 770965 h 1553882"/>
                    <a:gd name="connsiteX36" fmla="*/ 448235 w 1370239"/>
                    <a:gd name="connsiteY36" fmla="*/ 753035 h 1553882"/>
                    <a:gd name="connsiteX37" fmla="*/ 478118 w 1370239"/>
                    <a:gd name="connsiteY37" fmla="*/ 717176 h 1553882"/>
                    <a:gd name="connsiteX38" fmla="*/ 513976 w 1370239"/>
                    <a:gd name="connsiteY38" fmla="*/ 693270 h 1553882"/>
                    <a:gd name="connsiteX39" fmla="*/ 567765 w 1370239"/>
                    <a:gd name="connsiteY39" fmla="*/ 675341 h 1553882"/>
                    <a:gd name="connsiteX40" fmla="*/ 585694 w 1370239"/>
                    <a:gd name="connsiteY40" fmla="*/ 669365 h 1553882"/>
                    <a:gd name="connsiteX41" fmla="*/ 603623 w 1370239"/>
                    <a:gd name="connsiteY41" fmla="*/ 657412 h 1553882"/>
                    <a:gd name="connsiteX42" fmla="*/ 639482 w 1370239"/>
                    <a:gd name="connsiteY42" fmla="*/ 621553 h 1553882"/>
                    <a:gd name="connsiteX43" fmla="*/ 651435 w 1370239"/>
                    <a:gd name="connsiteY43" fmla="*/ 567765 h 1553882"/>
                    <a:gd name="connsiteX44" fmla="*/ 663388 w 1370239"/>
                    <a:gd name="connsiteY44" fmla="*/ 496047 h 1553882"/>
                    <a:gd name="connsiteX45" fmla="*/ 699247 w 1370239"/>
                    <a:gd name="connsiteY45" fmla="*/ 430306 h 1553882"/>
                    <a:gd name="connsiteX46" fmla="*/ 717176 w 1370239"/>
                    <a:gd name="connsiteY46" fmla="*/ 406400 h 1553882"/>
                    <a:gd name="connsiteX47" fmla="*/ 759012 w 1370239"/>
                    <a:gd name="connsiteY47" fmla="*/ 364565 h 1553882"/>
                    <a:gd name="connsiteX48" fmla="*/ 800847 w 1370239"/>
                    <a:gd name="connsiteY48" fmla="*/ 310776 h 1553882"/>
                    <a:gd name="connsiteX49" fmla="*/ 830729 w 1370239"/>
                    <a:gd name="connsiteY49" fmla="*/ 274917 h 1553882"/>
                    <a:gd name="connsiteX50" fmla="*/ 854635 w 1370239"/>
                    <a:gd name="connsiteY50" fmla="*/ 239059 h 1553882"/>
                    <a:gd name="connsiteX51" fmla="*/ 866588 w 1370239"/>
                    <a:gd name="connsiteY51" fmla="*/ 221129 h 1553882"/>
                    <a:gd name="connsiteX52" fmla="*/ 884518 w 1370239"/>
                    <a:gd name="connsiteY52" fmla="*/ 197223 h 1553882"/>
                    <a:gd name="connsiteX53" fmla="*/ 908423 w 1370239"/>
                    <a:gd name="connsiteY53" fmla="*/ 161365 h 1553882"/>
                    <a:gd name="connsiteX54" fmla="*/ 914400 w 1370239"/>
                    <a:gd name="connsiteY54" fmla="*/ 137459 h 1553882"/>
                    <a:gd name="connsiteX55" fmla="*/ 956235 w 1370239"/>
                    <a:gd name="connsiteY55" fmla="*/ 89647 h 1553882"/>
                    <a:gd name="connsiteX56" fmla="*/ 980141 w 1370239"/>
                    <a:gd name="connsiteY56" fmla="*/ 77694 h 1553882"/>
                    <a:gd name="connsiteX57" fmla="*/ 998071 w 1370239"/>
                    <a:gd name="connsiteY57" fmla="*/ 71717 h 1553882"/>
                    <a:gd name="connsiteX58" fmla="*/ 1016000 w 1370239"/>
                    <a:gd name="connsiteY58" fmla="*/ 59765 h 1553882"/>
                    <a:gd name="connsiteX59" fmla="*/ 1033929 w 1370239"/>
                    <a:gd name="connsiteY59" fmla="*/ 53788 h 1553882"/>
                    <a:gd name="connsiteX60" fmla="*/ 1051859 w 1370239"/>
                    <a:gd name="connsiteY60" fmla="*/ 41835 h 1553882"/>
                    <a:gd name="connsiteX61" fmla="*/ 1069788 w 1370239"/>
                    <a:gd name="connsiteY61" fmla="*/ 35859 h 1553882"/>
                    <a:gd name="connsiteX62" fmla="*/ 1093694 w 1370239"/>
                    <a:gd name="connsiteY62" fmla="*/ 23906 h 1553882"/>
                    <a:gd name="connsiteX63" fmla="*/ 1141506 w 1370239"/>
                    <a:gd name="connsiteY63" fmla="*/ 17929 h 1553882"/>
                    <a:gd name="connsiteX64" fmla="*/ 1207247 w 1370239"/>
                    <a:gd name="connsiteY64" fmla="*/ 5976 h 1553882"/>
                    <a:gd name="connsiteX65" fmla="*/ 1302871 w 1370239"/>
                    <a:gd name="connsiteY65" fmla="*/ 0 h 1553882"/>
                    <a:gd name="connsiteX66" fmla="*/ 1314823 w 1370239"/>
                    <a:gd name="connsiteY66" fmla="*/ 65741 h 1553882"/>
                    <a:gd name="connsiteX67" fmla="*/ 1326776 w 1370239"/>
                    <a:gd name="connsiteY67" fmla="*/ 101600 h 1553882"/>
                    <a:gd name="connsiteX68" fmla="*/ 1362635 w 1370239"/>
                    <a:gd name="connsiteY68" fmla="*/ 161365 h 1553882"/>
                    <a:gd name="connsiteX69" fmla="*/ 1362635 w 1370239"/>
                    <a:gd name="connsiteY69" fmla="*/ 298823 h 1553882"/>
                    <a:gd name="connsiteX70" fmla="*/ 1350682 w 1370239"/>
                    <a:gd name="connsiteY70" fmla="*/ 316753 h 1553882"/>
                    <a:gd name="connsiteX71" fmla="*/ 1314823 w 1370239"/>
                    <a:gd name="connsiteY71" fmla="*/ 388470 h 1553882"/>
                    <a:gd name="connsiteX72" fmla="*/ 1261035 w 1370239"/>
                    <a:gd name="connsiteY72" fmla="*/ 424329 h 1553882"/>
                    <a:gd name="connsiteX73" fmla="*/ 1243106 w 1370239"/>
                    <a:gd name="connsiteY73" fmla="*/ 436282 h 1553882"/>
                    <a:gd name="connsiteX74" fmla="*/ 1201271 w 1370239"/>
                    <a:gd name="connsiteY74" fmla="*/ 466165 h 1553882"/>
                    <a:gd name="connsiteX75" fmla="*/ 1147482 w 1370239"/>
                    <a:gd name="connsiteY75" fmla="*/ 502023 h 1553882"/>
                    <a:gd name="connsiteX76" fmla="*/ 1129553 w 1370239"/>
                    <a:gd name="connsiteY76" fmla="*/ 513976 h 1553882"/>
                    <a:gd name="connsiteX77" fmla="*/ 1111623 w 1370239"/>
                    <a:gd name="connsiteY77" fmla="*/ 525929 h 1553882"/>
                    <a:gd name="connsiteX78" fmla="*/ 1081741 w 1370239"/>
                    <a:gd name="connsiteY78" fmla="*/ 561788 h 1553882"/>
                    <a:gd name="connsiteX79" fmla="*/ 1051859 w 1370239"/>
                    <a:gd name="connsiteY79" fmla="*/ 597647 h 1553882"/>
                    <a:gd name="connsiteX80" fmla="*/ 1045882 w 1370239"/>
                    <a:gd name="connsiteY80" fmla="*/ 621553 h 1553882"/>
                    <a:gd name="connsiteX81" fmla="*/ 1027953 w 1370239"/>
                    <a:gd name="connsiteY81" fmla="*/ 639482 h 1553882"/>
                    <a:gd name="connsiteX82" fmla="*/ 1016000 w 1370239"/>
                    <a:gd name="connsiteY82" fmla="*/ 657412 h 1553882"/>
                    <a:gd name="connsiteX83" fmla="*/ 1010023 w 1370239"/>
                    <a:gd name="connsiteY83" fmla="*/ 675341 h 1553882"/>
                    <a:gd name="connsiteX84" fmla="*/ 980141 w 1370239"/>
                    <a:gd name="connsiteY84" fmla="*/ 717176 h 1553882"/>
                    <a:gd name="connsiteX85" fmla="*/ 950259 w 1370239"/>
                    <a:gd name="connsiteY85" fmla="*/ 770965 h 1553882"/>
                    <a:gd name="connsiteX86" fmla="*/ 914400 w 1370239"/>
                    <a:gd name="connsiteY86" fmla="*/ 830729 h 1553882"/>
                    <a:gd name="connsiteX87" fmla="*/ 902447 w 1370239"/>
                    <a:gd name="connsiteY87" fmla="*/ 848659 h 1553882"/>
                    <a:gd name="connsiteX88" fmla="*/ 884518 w 1370239"/>
                    <a:gd name="connsiteY88" fmla="*/ 860612 h 1553882"/>
                    <a:gd name="connsiteX89" fmla="*/ 830729 w 1370239"/>
                    <a:gd name="connsiteY89" fmla="*/ 920376 h 1553882"/>
                    <a:gd name="connsiteX90" fmla="*/ 764988 w 1370239"/>
                    <a:gd name="connsiteY90" fmla="*/ 980141 h 1553882"/>
                    <a:gd name="connsiteX91" fmla="*/ 747059 w 1370239"/>
                    <a:gd name="connsiteY91" fmla="*/ 998070 h 1553882"/>
                    <a:gd name="connsiteX92" fmla="*/ 723153 w 1370239"/>
                    <a:gd name="connsiteY92" fmla="*/ 1033929 h 1553882"/>
                    <a:gd name="connsiteX93" fmla="*/ 699247 w 1370239"/>
                    <a:gd name="connsiteY93" fmla="*/ 1075765 h 1553882"/>
                    <a:gd name="connsiteX94" fmla="*/ 693271 w 1370239"/>
                    <a:gd name="connsiteY94" fmla="*/ 1093694 h 1553882"/>
                    <a:gd name="connsiteX95" fmla="*/ 669365 w 1370239"/>
                    <a:gd name="connsiteY95" fmla="*/ 1129553 h 1553882"/>
                    <a:gd name="connsiteX96" fmla="*/ 663388 w 1370239"/>
                    <a:gd name="connsiteY96" fmla="*/ 1147482 h 1553882"/>
                    <a:gd name="connsiteX97" fmla="*/ 645459 w 1370239"/>
                    <a:gd name="connsiteY97" fmla="*/ 1159435 h 1553882"/>
                    <a:gd name="connsiteX98" fmla="*/ 609600 w 1370239"/>
                    <a:gd name="connsiteY98" fmla="*/ 1213223 h 1553882"/>
                    <a:gd name="connsiteX99" fmla="*/ 597647 w 1370239"/>
                    <a:gd name="connsiteY99" fmla="*/ 1231153 h 1553882"/>
                    <a:gd name="connsiteX100" fmla="*/ 585694 w 1370239"/>
                    <a:gd name="connsiteY100" fmla="*/ 1249082 h 1553882"/>
                    <a:gd name="connsiteX101" fmla="*/ 579718 w 1370239"/>
                    <a:gd name="connsiteY101" fmla="*/ 1267012 h 1553882"/>
                    <a:gd name="connsiteX102" fmla="*/ 585694 w 1370239"/>
                    <a:gd name="connsiteY102" fmla="*/ 1290917 h 1553882"/>
                    <a:gd name="connsiteX103" fmla="*/ 561788 w 1370239"/>
                    <a:gd name="connsiteY103" fmla="*/ 1296894 h 1553882"/>
                    <a:gd name="connsiteX104" fmla="*/ 519953 w 1370239"/>
                    <a:gd name="connsiteY104" fmla="*/ 1308847 h 1553882"/>
                    <a:gd name="connsiteX105" fmla="*/ 460188 w 1370239"/>
                    <a:gd name="connsiteY105" fmla="*/ 1314823 h 1553882"/>
                    <a:gd name="connsiteX106" fmla="*/ 442259 w 1370239"/>
                    <a:gd name="connsiteY106" fmla="*/ 1320800 h 1553882"/>
                    <a:gd name="connsiteX107" fmla="*/ 424329 w 1370239"/>
                    <a:gd name="connsiteY107" fmla="*/ 1410447 h 1553882"/>
                    <a:gd name="connsiteX108" fmla="*/ 346635 w 1370239"/>
                    <a:gd name="connsiteY108" fmla="*/ 1398494 h 1553882"/>
                    <a:gd name="connsiteX109" fmla="*/ 310776 w 1370239"/>
                    <a:gd name="connsiteY109" fmla="*/ 1386541 h 1553882"/>
                    <a:gd name="connsiteX110" fmla="*/ 292847 w 1370239"/>
                    <a:gd name="connsiteY110" fmla="*/ 1380565 h 1553882"/>
                    <a:gd name="connsiteX111" fmla="*/ 286871 w 1370239"/>
                    <a:gd name="connsiteY111" fmla="*/ 1398494 h 1553882"/>
                    <a:gd name="connsiteX112" fmla="*/ 292847 w 1370239"/>
                    <a:gd name="connsiteY112" fmla="*/ 1446306 h 1553882"/>
                    <a:gd name="connsiteX113" fmla="*/ 310776 w 1370239"/>
                    <a:gd name="connsiteY113" fmla="*/ 1464235 h 1553882"/>
                    <a:gd name="connsiteX114" fmla="*/ 346635 w 1370239"/>
                    <a:gd name="connsiteY114" fmla="*/ 1488141 h 1553882"/>
                    <a:gd name="connsiteX115" fmla="*/ 370541 w 1370239"/>
                    <a:gd name="connsiteY115" fmla="*/ 1494117 h 1553882"/>
                    <a:gd name="connsiteX116" fmla="*/ 388471 w 1370239"/>
                    <a:gd name="connsiteY116" fmla="*/ 1500094 h 1553882"/>
                    <a:gd name="connsiteX117" fmla="*/ 508000 w 1370239"/>
                    <a:gd name="connsiteY117" fmla="*/ 1512047 h 1553882"/>
                    <a:gd name="connsiteX118" fmla="*/ 484094 w 1370239"/>
                    <a:gd name="connsiteY118" fmla="*/ 1518023 h 1553882"/>
                    <a:gd name="connsiteX119" fmla="*/ 430306 w 1370239"/>
                    <a:gd name="connsiteY119" fmla="*/ 1512047 h 1553882"/>
                    <a:gd name="connsiteX120" fmla="*/ 394447 w 1370239"/>
                    <a:gd name="connsiteY120" fmla="*/ 1500094 h 1553882"/>
                    <a:gd name="connsiteX121" fmla="*/ 376518 w 1370239"/>
                    <a:gd name="connsiteY121" fmla="*/ 1494117 h 1553882"/>
                    <a:gd name="connsiteX122" fmla="*/ 346635 w 1370239"/>
                    <a:gd name="connsiteY122" fmla="*/ 1482165 h 1553882"/>
                    <a:gd name="connsiteX123" fmla="*/ 268941 w 1370239"/>
                    <a:gd name="connsiteY123" fmla="*/ 1470212 h 1553882"/>
                    <a:gd name="connsiteX124" fmla="*/ 251012 w 1370239"/>
                    <a:gd name="connsiteY124" fmla="*/ 1476188 h 1553882"/>
                    <a:gd name="connsiteX125" fmla="*/ 239059 w 1370239"/>
                    <a:gd name="connsiteY125" fmla="*/ 1512047 h 1553882"/>
                    <a:gd name="connsiteX126" fmla="*/ 233082 w 1370239"/>
                    <a:gd name="connsiteY126" fmla="*/ 1547906 h 1553882"/>
                    <a:gd name="connsiteX127" fmla="*/ 209176 w 1370239"/>
                    <a:gd name="connsiteY127" fmla="*/ 1553882 h 1553882"/>
                    <a:gd name="connsiteX128" fmla="*/ 113553 w 1370239"/>
                    <a:gd name="connsiteY128" fmla="*/ 1547906 h 1553882"/>
                    <a:gd name="connsiteX129" fmla="*/ 71718 w 1370239"/>
                    <a:gd name="connsiteY129" fmla="*/ 1535953 h 1553882"/>
                    <a:gd name="connsiteX130" fmla="*/ 47812 w 1370239"/>
                    <a:gd name="connsiteY130" fmla="*/ 1535953 h 1553882"/>
                    <a:gd name="connsiteX0" fmla="*/ 48195 w 1370622"/>
                    <a:gd name="connsiteY0" fmla="*/ 1535953 h 1553882"/>
                    <a:gd name="connsiteX1" fmla="*/ 12336 w 1370622"/>
                    <a:gd name="connsiteY1" fmla="*/ 1494117 h 1553882"/>
                    <a:gd name="connsiteX2" fmla="*/ 383 w 1370622"/>
                    <a:gd name="connsiteY2" fmla="*/ 1452282 h 1553882"/>
                    <a:gd name="connsiteX3" fmla="*/ 6359 w 1370622"/>
                    <a:gd name="connsiteY3" fmla="*/ 1428376 h 1553882"/>
                    <a:gd name="connsiteX4" fmla="*/ 66124 w 1370622"/>
                    <a:gd name="connsiteY4" fmla="*/ 1392517 h 1553882"/>
                    <a:gd name="connsiteX5" fmla="*/ 24289 w 1370622"/>
                    <a:gd name="connsiteY5" fmla="*/ 1332753 h 1553882"/>
                    <a:gd name="connsiteX6" fmla="*/ 149795 w 1370622"/>
                    <a:gd name="connsiteY6" fmla="*/ 1243106 h 1553882"/>
                    <a:gd name="connsiteX7" fmla="*/ 167724 w 1370622"/>
                    <a:gd name="connsiteY7" fmla="*/ 1267012 h 1553882"/>
                    <a:gd name="connsiteX8" fmla="*/ 197606 w 1370622"/>
                    <a:gd name="connsiteY8" fmla="*/ 1302870 h 1553882"/>
                    <a:gd name="connsiteX9" fmla="*/ 221512 w 1370622"/>
                    <a:gd name="connsiteY9" fmla="*/ 1314823 h 1553882"/>
                    <a:gd name="connsiteX10" fmla="*/ 227489 w 1370622"/>
                    <a:gd name="connsiteY10" fmla="*/ 1296894 h 1553882"/>
                    <a:gd name="connsiteX11" fmla="*/ 227489 w 1370622"/>
                    <a:gd name="connsiteY11" fmla="*/ 1153459 h 1553882"/>
                    <a:gd name="connsiteX12" fmla="*/ 221512 w 1370622"/>
                    <a:gd name="connsiteY12" fmla="*/ 1135529 h 1553882"/>
                    <a:gd name="connsiteX13" fmla="*/ 203583 w 1370622"/>
                    <a:gd name="connsiteY13" fmla="*/ 1069788 h 1553882"/>
                    <a:gd name="connsiteX14" fmla="*/ 197606 w 1370622"/>
                    <a:gd name="connsiteY14" fmla="*/ 1051859 h 1553882"/>
                    <a:gd name="connsiteX15" fmla="*/ 203583 w 1370622"/>
                    <a:gd name="connsiteY15" fmla="*/ 1087717 h 1553882"/>
                    <a:gd name="connsiteX16" fmla="*/ 233465 w 1370622"/>
                    <a:gd name="connsiteY16" fmla="*/ 1141506 h 1553882"/>
                    <a:gd name="connsiteX17" fmla="*/ 251395 w 1370622"/>
                    <a:gd name="connsiteY17" fmla="*/ 1159435 h 1553882"/>
                    <a:gd name="connsiteX18" fmla="*/ 269324 w 1370622"/>
                    <a:gd name="connsiteY18" fmla="*/ 1165412 h 1553882"/>
                    <a:gd name="connsiteX19" fmla="*/ 317136 w 1370622"/>
                    <a:gd name="connsiteY19" fmla="*/ 1159435 h 1553882"/>
                    <a:gd name="connsiteX20" fmla="*/ 323112 w 1370622"/>
                    <a:gd name="connsiteY20" fmla="*/ 1141506 h 1553882"/>
                    <a:gd name="connsiteX21" fmla="*/ 317136 w 1370622"/>
                    <a:gd name="connsiteY21" fmla="*/ 1087717 h 1553882"/>
                    <a:gd name="connsiteX22" fmla="*/ 311159 w 1370622"/>
                    <a:gd name="connsiteY22" fmla="*/ 1063812 h 1553882"/>
                    <a:gd name="connsiteX23" fmla="*/ 293230 w 1370622"/>
                    <a:gd name="connsiteY23" fmla="*/ 1027953 h 1553882"/>
                    <a:gd name="connsiteX24" fmla="*/ 275301 w 1370622"/>
                    <a:gd name="connsiteY24" fmla="*/ 1010023 h 1553882"/>
                    <a:gd name="connsiteX25" fmla="*/ 281277 w 1370622"/>
                    <a:gd name="connsiteY25" fmla="*/ 932329 h 1553882"/>
                    <a:gd name="connsiteX26" fmla="*/ 305183 w 1370622"/>
                    <a:gd name="connsiteY26" fmla="*/ 950259 h 1553882"/>
                    <a:gd name="connsiteX27" fmla="*/ 323112 w 1370622"/>
                    <a:gd name="connsiteY27" fmla="*/ 962212 h 1553882"/>
                    <a:gd name="connsiteX28" fmla="*/ 347018 w 1370622"/>
                    <a:gd name="connsiteY28" fmla="*/ 974165 h 1553882"/>
                    <a:gd name="connsiteX29" fmla="*/ 364948 w 1370622"/>
                    <a:gd name="connsiteY29" fmla="*/ 992094 h 1553882"/>
                    <a:gd name="connsiteX30" fmla="*/ 382877 w 1370622"/>
                    <a:gd name="connsiteY30" fmla="*/ 986117 h 1553882"/>
                    <a:gd name="connsiteX31" fmla="*/ 388854 w 1370622"/>
                    <a:gd name="connsiteY31" fmla="*/ 968188 h 1553882"/>
                    <a:gd name="connsiteX32" fmla="*/ 394830 w 1370622"/>
                    <a:gd name="connsiteY32" fmla="*/ 842682 h 1553882"/>
                    <a:gd name="connsiteX33" fmla="*/ 424712 w 1370622"/>
                    <a:gd name="connsiteY33" fmla="*/ 806823 h 1553882"/>
                    <a:gd name="connsiteX34" fmla="*/ 442642 w 1370622"/>
                    <a:gd name="connsiteY34" fmla="*/ 770965 h 1553882"/>
                    <a:gd name="connsiteX35" fmla="*/ 448618 w 1370622"/>
                    <a:gd name="connsiteY35" fmla="*/ 753035 h 1553882"/>
                    <a:gd name="connsiteX36" fmla="*/ 478501 w 1370622"/>
                    <a:gd name="connsiteY36" fmla="*/ 717176 h 1553882"/>
                    <a:gd name="connsiteX37" fmla="*/ 514359 w 1370622"/>
                    <a:gd name="connsiteY37" fmla="*/ 693270 h 1553882"/>
                    <a:gd name="connsiteX38" fmla="*/ 568148 w 1370622"/>
                    <a:gd name="connsiteY38" fmla="*/ 675341 h 1553882"/>
                    <a:gd name="connsiteX39" fmla="*/ 586077 w 1370622"/>
                    <a:gd name="connsiteY39" fmla="*/ 669365 h 1553882"/>
                    <a:gd name="connsiteX40" fmla="*/ 604006 w 1370622"/>
                    <a:gd name="connsiteY40" fmla="*/ 657412 h 1553882"/>
                    <a:gd name="connsiteX41" fmla="*/ 639865 w 1370622"/>
                    <a:gd name="connsiteY41" fmla="*/ 621553 h 1553882"/>
                    <a:gd name="connsiteX42" fmla="*/ 651818 w 1370622"/>
                    <a:gd name="connsiteY42" fmla="*/ 567765 h 1553882"/>
                    <a:gd name="connsiteX43" fmla="*/ 663771 w 1370622"/>
                    <a:gd name="connsiteY43" fmla="*/ 496047 h 1553882"/>
                    <a:gd name="connsiteX44" fmla="*/ 699630 w 1370622"/>
                    <a:gd name="connsiteY44" fmla="*/ 430306 h 1553882"/>
                    <a:gd name="connsiteX45" fmla="*/ 717559 w 1370622"/>
                    <a:gd name="connsiteY45" fmla="*/ 406400 h 1553882"/>
                    <a:gd name="connsiteX46" fmla="*/ 759395 w 1370622"/>
                    <a:gd name="connsiteY46" fmla="*/ 364565 h 1553882"/>
                    <a:gd name="connsiteX47" fmla="*/ 801230 w 1370622"/>
                    <a:gd name="connsiteY47" fmla="*/ 310776 h 1553882"/>
                    <a:gd name="connsiteX48" fmla="*/ 831112 w 1370622"/>
                    <a:gd name="connsiteY48" fmla="*/ 274917 h 1553882"/>
                    <a:gd name="connsiteX49" fmla="*/ 855018 w 1370622"/>
                    <a:gd name="connsiteY49" fmla="*/ 239059 h 1553882"/>
                    <a:gd name="connsiteX50" fmla="*/ 866971 w 1370622"/>
                    <a:gd name="connsiteY50" fmla="*/ 221129 h 1553882"/>
                    <a:gd name="connsiteX51" fmla="*/ 884901 w 1370622"/>
                    <a:gd name="connsiteY51" fmla="*/ 197223 h 1553882"/>
                    <a:gd name="connsiteX52" fmla="*/ 908806 w 1370622"/>
                    <a:gd name="connsiteY52" fmla="*/ 161365 h 1553882"/>
                    <a:gd name="connsiteX53" fmla="*/ 914783 w 1370622"/>
                    <a:gd name="connsiteY53" fmla="*/ 137459 h 1553882"/>
                    <a:gd name="connsiteX54" fmla="*/ 956618 w 1370622"/>
                    <a:gd name="connsiteY54" fmla="*/ 89647 h 1553882"/>
                    <a:gd name="connsiteX55" fmla="*/ 980524 w 1370622"/>
                    <a:gd name="connsiteY55" fmla="*/ 77694 h 1553882"/>
                    <a:gd name="connsiteX56" fmla="*/ 998454 w 1370622"/>
                    <a:gd name="connsiteY56" fmla="*/ 71717 h 1553882"/>
                    <a:gd name="connsiteX57" fmla="*/ 1016383 w 1370622"/>
                    <a:gd name="connsiteY57" fmla="*/ 59765 h 1553882"/>
                    <a:gd name="connsiteX58" fmla="*/ 1034312 w 1370622"/>
                    <a:gd name="connsiteY58" fmla="*/ 53788 h 1553882"/>
                    <a:gd name="connsiteX59" fmla="*/ 1052242 w 1370622"/>
                    <a:gd name="connsiteY59" fmla="*/ 41835 h 1553882"/>
                    <a:gd name="connsiteX60" fmla="*/ 1070171 w 1370622"/>
                    <a:gd name="connsiteY60" fmla="*/ 35859 h 1553882"/>
                    <a:gd name="connsiteX61" fmla="*/ 1094077 w 1370622"/>
                    <a:gd name="connsiteY61" fmla="*/ 23906 h 1553882"/>
                    <a:gd name="connsiteX62" fmla="*/ 1141889 w 1370622"/>
                    <a:gd name="connsiteY62" fmla="*/ 17929 h 1553882"/>
                    <a:gd name="connsiteX63" fmla="*/ 1207630 w 1370622"/>
                    <a:gd name="connsiteY63" fmla="*/ 5976 h 1553882"/>
                    <a:gd name="connsiteX64" fmla="*/ 1303254 w 1370622"/>
                    <a:gd name="connsiteY64" fmla="*/ 0 h 1553882"/>
                    <a:gd name="connsiteX65" fmla="*/ 1315206 w 1370622"/>
                    <a:gd name="connsiteY65" fmla="*/ 65741 h 1553882"/>
                    <a:gd name="connsiteX66" fmla="*/ 1327159 w 1370622"/>
                    <a:gd name="connsiteY66" fmla="*/ 101600 h 1553882"/>
                    <a:gd name="connsiteX67" fmla="*/ 1363018 w 1370622"/>
                    <a:gd name="connsiteY67" fmla="*/ 161365 h 1553882"/>
                    <a:gd name="connsiteX68" fmla="*/ 1363018 w 1370622"/>
                    <a:gd name="connsiteY68" fmla="*/ 298823 h 1553882"/>
                    <a:gd name="connsiteX69" fmla="*/ 1351065 w 1370622"/>
                    <a:gd name="connsiteY69" fmla="*/ 316753 h 1553882"/>
                    <a:gd name="connsiteX70" fmla="*/ 1315206 w 1370622"/>
                    <a:gd name="connsiteY70" fmla="*/ 388470 h 1553882"/>
                    <a:gd name="connsiteX71" fmla="*/ 1261418 w 1370622"/>
                    <a:gd name="connsiteY71" fmla="*/ 424329 h 1553882"/>
                    <a:gd name="connsiteX72" fmla="*/ 1243489 w 1370622"/>
                    <a:gd name="connsiteY72" fmla="*/ 436282 h 1553882"/>
                    <a:gd name="connsiteX73" fmla="*/ 1201654 w 1370622"/>
                    <a:gd name="connsiteY73" fmla="*/ 466165 h 1553882"/>
                    <a:gd name="connsiteX74" fmla="*/ 1147865 w 1370622"/>
                    <a:gd name="connsiteY74" fmla="*/ 502023 h 1553882"/>
                    <a:gd name="connsiteX75" fmla="*/ 1129936 w 1370622"/>
                    <a:gd name="connsiteY75" fmla="*/ 513976 h 1553882"/>
                    <a:gd name="connsiteX76" fmla="*/ 1112006 w 1370622"/>
                    <a:gd name="connsiteY76" fmla="*/ 525929 h 1553882"/>
                    <a:gd name="connsiteX77" fmla="*/ 1082124 w 1370622"/>
                    <a:gd name="connsiteY77" fmla="*/ 561788 h 1553882"/>
                    <a:gd name="connsiteX78" fmla="*/ 1052242 w 1370622"/>
                    <a:gd name="connsiteY78" fmla="*/ 597647 h 1553882"/>
                    <a:gd name="connsiteX79" fmla="*/ 1046265 w 1370622"/>
                    <a:gd name="connsiteY79" fmla="*/ 621553 h 1553882"/>
                    <a:gd name="connsiteX80" fmla="*/ 1028336 w 1370622"/>
                    <a:gd name="connsiteY80" fmla="*/ 639482 h 1553882"/>
                    <a:gd name="connsiteX81" fmla="*/ 1016383 w 1370622"/>
                    <a:gd name="connsiteY81" fmla="*/ 657412 h 1553882"/>
                    <a:gd name="connsiteX82" fmla="*/ 1010406 w 1370622"/>
                    <a:gd name="connsiteY82" fmla="*/ 675341 h 1553882"/>
                    <a:gd name="connsiteX83" fmla="*/ 980524 w 1370622"/>
                    <a:gd name="connsiteY83" fmla="*/ 717176 h 1553882"/>
                    <a:gd name="connsiteX84" fmla="*/ 950642 w 1370622"/>
                    <a:gd name="connsiteY84" fmla="*/ 770965 h 1553882"/>
                    <a:gd name="connsiteX85" fmla="*/ 914783 w 1370622"/>
                    <a:gd name="connsiteY85" fmla="*/ 830729 h 1553882"/>
                    <a:gd name="connsiteX86" fmla="*/ 902830 w 1370622"/>
                    <a:gd name="connsiteY86" fmla="*/ 848659 h 1553882"/>
                    <a:gd name="connsiteX87" fmla="*/ 884901 w 1370622"/>
                    <a:gd name="connsiteY87" fmla="*/ 860612 h 1553882"/>
                    <a:gd name="connsiteX88" fmla="*/ 831112 w 1370622"/>
                    <a:gd name="connsiteY88" fmla="*/ 920376 h 1553882"/>
                    <a:gd name="connsiteX89" fmla="*/ 765371 w 1370622"/>
                    <a:gd name="connsiteY89" fmla="*/ 980141 h 1553882"/>
                    <a:gd name="connsiteX90" fmla="*/ 747442 w 1370622"/>
                    <a:gd name="connsiteY90" fmla="*/ 998070 h 1553882"/>
                    <a:gd name="connsiteX91" fmla="*/ 723536 w 1370622"/>
                    <a:gd name="connsiteY91" fmla="*/ 1033929 h 1553882"/>
                    <a:gd name="connsiteX92" fmla="*/ 699630 w 1370622"/>
                    <a:gd name="connsiteY92" fmla="*/ 1075765 h 1553882"/>
                    <a:gd name="connsiteX93" fmla="*/ 693654 w 1370622"/>
                    <a:gd name="connsiteY93" fmla="*/ 1093694 h 1553882"/>
                    <a:gd name="connsiteX94" fmla="*/ 669748 w 1370622"/>
                    <a:gd name="connsiteY94" fmla="*/ 1129553 h 1553882"/>
                    <a:gd name="connsiteX95" fmla="*/ 663771 w 1370622"/>
                    <a:gd name="connsiteY95" fmla="*/ 1147482 h 1553882"/>
                    <a:gd name="connsiteX96" fmla="*/ 645842 w 1370622"/>
                    <a:gd name="connsiteY96" fmla="*/ 1159435 h 1553882"/>
                    <a:gd name="connsiteX97" fmla="*/ 609983 w 1370622"/>
                    <a:gd name="connsiteY97" fmla="*/ 1213223 h 1553882"/>
                    <a:gd name="connsiteX98" fmla="*/ 598030 w 1370622"/>
                    <a:gd name="connsiteY98" fmla="*/ 1231153 h 1553882"/>
                    <a:gd name="connsiteX99" fmla="*/ 586077 w 1370622"/>
                    <a:gd name="connsiteY99" fmla="*/ 1249082 h 1553882"/>
                    <a:gd name="connsiteX100" fmla="*/ 580101 w 1370622"/>
                    <a:gd name="connsiteY100" fmla="*/ 1267012 h 1553882"/>
                    <a:gd name="connsiteX101" fmla="*/ 586077 w 1370622"/>
                    <a:gd name="connsiteY101" fmla="*/ 1290917 h 1553882"/>
                    <a:gd name="connsiteX102" fmla="*/ 562171 w 1370622"/>
                    <a:gd name="connsiteY102" fmla="*/ 1296894 h 1553882"/>
                    <a:gd name="connsiteX103" fmla="*/ 520336 w 1370622"/>
                    <a:gd name="connsiteY103" fmla="*/ 1308847 h 1553882"/>
                    <a:gd name="connsiteX104" fmla="*/ 460571 w 1370622"/>
                    <a:gd name="connsiteY104" fmla="*/ 1314823 h 1553882"/>
                    <a:gd name="connsiteX105" fmla="*/ 442642 w 1370622"/>
                    <a:gd name="connsiteY105" fmla="*/ 1320800 h 1553882"/>
                    <a:gd name="connsiteX106" fmla="*/ 424712 w 1370622"/>
                    <a:gd name="connsiteY106" fmla="*/ 1410447 h 1553882"/>
                    <a:gd name="connsiteX107" fmla="*/ 347018 w 1370622"/>
                    <a:gd name="connsiteY107" fmla="*/ 1398494 h 1553882"/>
                    <a:gd name="connsiteX108" fmla="*/ 311159 w 1370622"/>
                    <a:gd name="connsiteY108" fmla="*/ 1386541 h 1553882"/>
                    <a:gd name="connsiteX109" fmla="*/ 293230 w 1370622"/>
                    <a:gd name="connsiteY109" fmla="*/ 1380565 h 1553882"/>
                    <a:gd name="connsiteX110" fmla="*/ 287254 w 1370622"/>
                    <a:gd name="connsiteY110" fmla="*/ 1398494 h 1553882"/>
                    <a:gd name="connsiteX111" fmla="*/ 293230 w 1370622"/>
                    <a:gd name="connsiteY111" fmla="*/ 1446306 h 1553882"/>
                    <a:gd name="connsiteX112" fmla="*/ 311159 w 1370622"/>
                    <a:gd name="connsiteY112" fmla="*/ 1464235 h 1553882"/>
                    <a:gd name="connsiteX113" fmla="*/ 347018 w 1370622"/>
                    <a:gd name="connsiteY113" fmla="*/ 1488141 h 1553882"/>
                    <a:gd name="connsiteX114" fmla="*/ 370924 w 1370622"/>
                    <a:gd name="connsiteY114" fmla="*/ 1494117 h 1553882"/>
                    <a:gd name="connsiteX115" fmla="*/ 388854 w 1370622"/>
                    <a:gd name="connsiteY115" fmla="*/ 1500094 h 1553882"/>
                    <a:gd name="connsiteX116" fmla="*/ 508383 w 1370622"/>
                    <a:gd name="connsiteY116" fmla="*/ 1512047 h 1553882"/>
                    <a:gd name="connsiteX117" fmla="*/ 484477 w 1370622"/>
                    <a:gd name="connsiteY117" fmla="*/ 1518023 h 1553882"/>
                    <a:gd name="connsiteX118" fmla="*/ 430689 w 1370622"/>
                    <a:gd name="connsiteY118" fmla="*/ 1512047 h 1553882"/>
                    <a:gd name="connsiteX119" fmla="*/ 394830 w 1370622"/>
                    <a:gd name="connsiteY119" fmla="*/ 1500094 h 1553882"/>
                    <a:gd name="connsiteX120" fmla="*/ 376901 w 1370622"/>
                    <a:gd name="connsiteY120" fmla="*/ 1494117 h 1553882"/>
                    <a:gd name="connsiteX121" fmla="*/ 347018 w 1370622"/>
                    <a:gd name="connsiteY121" fmla="*/ 1482165 h 1553882"/>
                    <a:gd name="connsiteX122" fmla="*/ 269324 w 1370622"/>
                    <a:gd name="connsiteY122" fmla="*/ 1470212 h 1553882"/>
                    <a:gd name="connsiteX123" fmla="*/ 251395 w 1370622"/>
                    <a:gd name="connsiteY123" fmla="*/ 1476188 h 1553882"/>
                    <a:gd name="connsiteX124" fmla="*/ 239442 w 1370622"/>
                    <a:gd name="connsiteY124" fmla="*/ 1512047 h 1553882"/>
                    <a:gd name="connsiteX125" fmla="*/ 233465 w 1370622"/>
                    <a:gd name="connsiteY125" fmla="*/ 1547906 h 1553882"/>
                    <a:gd name="connsiteX126" fmla="*/ 209559 w 1370622"/>
                    <a:gd name="connsiteY126" fmla="*/ 1553882 h 1553882"/>
                    <a:gd name="connsiteX127" fmla="*/ 113936 w 1370622"/>
                    <a:gd name="connsiteY127" fmla="*/ 1547906 h 1553882"/>
                    <a:gd name="connsiteX128" fmla="*/ 72101 w 1370622"/>
                    <a:gd name="connsiteY128" fmla="*/ 1535953 h 1553882"/>
                    <a:gd name="connsiteX129" fmla="*/ 48195 w 1370622"/>
                    <a:gd name="connsiteY129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65741 w 1370239"/>
                    <a:gd name="connsiteY3" fmla="*/ 1392517 h 1553882"/>
                    <a:gd name="connsiteX4" fmla="*/ 23906 w 1370239"/>
                    <a:gd name="connsiteY4" fmla="*/ 1332753 h 1553882"/>
                    <a:gd name="connsiteX5" fmla="*/ 149412 w 1370239"/>
                    <a:gd name="connsiteY5" fmla="*/ 1243106 h 1553882"/>
                    <a:gd name="connsiteX6" fmla="*/ 167341 w 1370239"/>
                    <a:gd name="connsiteY6" fmla="*/ 1267012 h 1553882"/>
                    <a:gd name="connsiteX7" fmla="*/ 197223 w 1370239"/>
                    <a:gd name="connsiteY7" fmla="*/ 1302870 h 1553882"/>
                    <a:gd name="connsiteX8" fmla="*/ 221129 w 1370239"/>
                    <a:gd name="connsiteY8" fmla="*/ 1314823 h 1553882"/>
                    <a:gd name="connsiteX9" fmla="*/ 227106 w 1370239"/>
                    <a:gd name="connsiteY9" fmla="*/ 1296894 h 1553882"/>
                    <a:gd name="connsiteX10" fmla="*/ 227106 w 1370239"/>
                    <a:gd name="connsiteY10" fmla="*/ 1153459 h 1553882"/>
                    <a:gd name="connsiteX11" fmla="*/ 221129 w 1370239"/>
                    <a:gd name="connsiteY11" fmla="*/ 1135529 h 1553882"/>
                    <a:gd name="connsiteX12" fmla="*/ 203200 w 1370239"/>
                    <a:gd name="connsiteY12" fmla="*/ 1069788 h 1553882"/>
                    <a:gd name="connsiteX13" fmla="*/ 197223 w 1370239"/>
                    <a:gd name="connsiteY13" fmla="*/ 1051859 h 1553882"/>
                    <a:gd name="connsiteX14" fmla="*/ 203200 w 1370239"/>
                    <a:gd name="connsiteY14" fmla="*/ 1087717 h 1553882"/>
                    <a:gd name="connsiteX15" fmla="*/ 233082 w 1370239"/>
                    <a:gd name="connsiteY15" fmla="*/ 1141506 h 1553882"/>
                    <a:gd name="connsiteX16" fmla="*/ 251012 w 1370239"/>
                    <a:gd name="connsiteY16" fmla="*/ 1159435 h 1553882"/>
                    <a:gd name="connsiteX17" fmla="*/ 268941 w 1370239"/>
                    <a:gd name="connsiteY17" fmla="*/ 1165412 h 1553882"/>
                    <a:gd name="connsiteX18" fmla="*/ 316753 w 1370239"/>
                    <a:gd name="connsiteY18" fmla="*/ 1159435 h 1553882"/>
                    <a:gd name="connsiteX19" fmla="*/ 322729 w 1370239"/>
                    <a:gd name="connsiteY19" fmla="*/ 1141506 h 1553882"/>
                    <a:gd name="connsiteX20" fmla="*/ 316753 w 1370239"/>
                    <a:gd name="connsiteY20" fmla="*/ 1087717 h 1553882"/>
                    <a:gd name="connsiteX21" fmla="*/ 310776 w 1370239"/>
                    <a:gd name="connsiteY21" fmla="*/ 1063812 h 1553882"/>
                    <a:gd name="connsiteX22" fmla="*/ 292847 w 1370239"/>
                    <a:gd name="connsiteY22" fmla="*/ 1027953 h 1553882"/>
                    <a:gd name="connsiteX23" fmla="*/ 274918 w 1370239"/>
                    <a:gd name="connsiteY23" fmla="*/ 1010023 h 1553882"/>
                    <a:gd name="connsiteX24" fmla="*/ 280894 w 1370239"/>
                    <a:gd name="connsiteY24" fmla="*/ 932329 h 1553882"/>
                    <a:gd name="connsiteX25" fmla="*/ 304800 w 1370239"/>
                    <a:gd name="connsiteY25" fmla="*/ 950259 h 1553882"/>
                    <a:gd name="connsiteX26" fmla="*/ 322729 w 1370239"/>
                    <a:gd name="connsiteY26" fmla="*/ 962212 h 1553882"/>
                    <a:gd name="connsiteX27" fmla="*/ 346635 w 1370239"/>
                    <a:gd name="connsiteY27" fmla="*/ 974165 h 1553882"/>
                    <a:gd name="connsiteX28" fmla="*/ 364565 w 1370239"/>
                    <a:gd name="connsiteY28" fmla="*/ 992094 h 1553882"/>
                    <a:gd name="connsiteX29" fmla="*/ 382494 w 1370239"/>
                    <a:gd name="connsiteY29" fmla="*/ 986117 h 1553882"/>
                    <a:gd name="connsiteX30" fmla="*/ 388471 w 1370239"/>
                    <a:gd name="connsiteY30" fmla="*/ 968188 h 1553882"/>
                    <a:gd name="connsiteX31" fmla="*/ 394447 w 1370239"/>
                    <a:gd name="connsiteY31" fmla="*/ 842682 h 1553882"/>
                    <a:gd name="connsiteX32" fmla="*/ 424329 w 1370239"/>
                    <a:gd name="connsiteY32" fmla="*/ 806823 h 1553882"/>
                    <a:gd name="connsiteX33" fmla="*/ 442259 w 1370239"/>
                    <a:gd name="connsiteY33" fmla="*/ 770965 h 1553882"/>
                    <a:gd name="connsiteX34" fmla="*/ 448235 w 1370239"/>
                    <a:gd name="connsiteY34" fmla="*/ 753035 h 1553882"/>
                    <a:gd name="connsiteX35" fmla="*/ 478118 w 1370239"/>
                    <a:gd name="connsiteY35" fmla="*/ 717176 h 1553882"/>
                    <a:gd name="connsiteX36" fmla="*/ 513976 w 1370239"/>
                    <a:gd name="connsiteY36" fmla="*/ 693270 h 1553882"/>
                    <a:gd name="connsiteX37" fmla="*/ 567765 w 1370239"/>
                    <a:gd name="connsiteY37" fmla="*/ 675341 h 1553882"/>
                    <a:gd name="connsiteX38" fmla="*/ 585694 w 1370239"/>
                    <a:gd name="connsiteY38" fmla="*/ 669365 h 1553882"/>
                    <a:gd name="connsiteX39" fmla="*/ 603623 w 1370239"/>
                    <a:gd name="connsiteY39" fmla="*/ 657412 h 1553882"/>
                    <a:gd name="connsiteX40" fmla="*/ 639482 w 1370239"/>
                    <a:gd name="connsiteY40" fmla="*/ 621553 h 1553882"/>
                    <a:gd name="connsiteX41" fmla="*/ 651435 w 1370239"/>
                    <a:gd name="connsiteY41" fmla="*/ 567765 h 1553882"/>
                    <a:gd name="connsiteX42" fmla="*/ 663388 w 1370239"/>
                    <a:gd name="connsiteY42" fmla="*/ 496047 h 1553882"/>
                    <a:gd name="connsiteX43" fmla="*/ 699247 w 1370239"/>
                    <a:gd name="connsiteY43" fmla="*/ 430306 h 1553882"/>
                    <a:gd name="connsiteX44" fmla="*/ 717176 w 1370239"/>
                    <a:gd name="connsiteY44" fmla="*/ 406400 h 1553882"/>
                    <a:gd name="connsiteX45" fmla="*/ 759012 w 1370239"/>
                    <a:gd name="connsiteY45" fmla="*/ 364565 h 1553882"/>
                    <a:gd name="connsiteX46" fmla="*/ 800847 w 1370239"/>
                    <a:gd name="connsiteY46" fmla="*/ 310776 h 1553882"/>
                    <a:gd name="connsiteX47" fmla="*/ 830729 w 1370239"/>
                    <a:gd name="connsiteY47" fmla="*/ 274917 h 1553882"/>
                    <a:gd name="connsiteX48" fmla="*/ 854635 w 1370239"/>
                    <a:gd name="connsiteY48" fmla="*/ 239059 h 1553882"/>
                    <a:gd name="connsiteX49" fmla="*/ 866588 w 1370239"/>
                    <a:gd name="connsiteY49" fmla="*/ 221129 h 1553882"/>
                    <a:gd name="connsiteX50" fmla="*/ 884518 w 1370239"/>
                    <a:gd name="connsiteY50" fmla="*/ 197223 h 1553882"/>
                    <a:gd name="connsiteX51" fmla="*/ 908423 w 1370239"/>
                    <a:gd name="connsiteY51" fmla="*/ 161365 h 1553882"/>
                    <a:gd name="connsiteX52" fmla="*/ 914400 w 1370239"/>
                    <a:gd name="connsiteY52" fmla="*/ 137459 h 1553882"/>
                    <a:gd name="connsiteX53" fmla="*/ 956235 w 1370239"/>
                    <a:gd name="connsiteY53" fmla="*/ 89647 h 1553882"/>
                    <a:gd name="connsiteX54" fmla="*/ 980141 w 1370239"/>
                    <a:gd name="connsiteY54" fmla="*/ 77694 h 1553882"/>
                    <a:gd name="connsiteX55" fmla="*/ 998071 w 1370239"/>
                    <a:gd name="connsiteY55" fmla="*/ 71717 h 1553882"/>
                    <a:gd name="connsiteX56" fmla="*/ 1016000 w 1370239"/>
                    <a:gd name="connsiteY56" fmla="*/ 59765 h 1553882"/>
                    <a:gd name="connsiteX57" fmla="*/ 1033929 w 1370239"/>
                    <a:gd name="connsiteY57" fmla="*/ 53788 h 1553882"/>
                    <a:gd name="connsiteX58" fmla="*/ 1051859 w 1370239"/>
                    <a:gd name="connsiteY58" fmla="*/ 41835 h 1553882"/>
                    <a:gd name="connsiteX59" fmla="*/ 1069788 w 1370239"/>
                    <a:gd name="connsiteY59" fmla="*/ 35859 h 1553882"/>
                    <a:gd name="connsiteX60" fmla="*/ 1093694 w 1370239"/>
                    <a:gd name="connsiteY60" fmla="*/ 23906 h 1553882"/>
                    <a:gd name="connsiteX61" fmla="*/ 1141506 w 1370239"/>
                    <a:gd name="connsiteY61" fmla="*/ 17929 h 1553882"/>
                    <a:gd name="connsiteX62" fmla="*/ 1207247 w 1370239"/>
                    <a:gd name="connsiteY62" fmla="*/ 5976 h 1553882"/>
                    <a:gd name="connsiteX63" fmla="*/ 1302871 w 1370239"/>
                    <a:gd name="connsiteY63" fmla="*/ 0 h 1553882"/>
                    <a:gd name="connsiteX64" fmla="*/ 1314823 w 1370239"/>
                    <a:gd name="connsiteY64" fmla="*/ 65741 h 1553882"/>
                    <a:gd name="connsiteX65" fmla="*/ 1326776 w 1370239"/>
                    <a:gd name="connsiteY65" fmla="*/ 101600 h 1553882"/>
                    <a:gd name="connsiteX66" fmla="*/ 1362635 w 1370239"/>
                    <a:gd name="connsiteY66" fmla="*/ 161365 h 1553882"/>
                    <a:gd name="connsiteX67" fmla="*/ 1362635 w 1370239"/>
                    <a:gd name="connsiteY67" fmla="*/ 298823 h 1553882"/>
                    <a:gd name="connsiteX68" fmla="*/ 1350682 w 1370239"/>
                    <a:gd name="connsiteY68" fmla="*/ 316753 h 1553882"/>
                    <a:gd name="connsiteX69" fmla="*/ 1314823 w 1370239"/>
                    <a:gd name="connsiteY69" fmla="*/ 388470 h 1553882"/>
                    <a:gd name="connsiteX70" fmla="*/ 1261035 w 1370239"/>
                    <a:gd name="connsiteY70" fmla="*/ 424329 h 1553882"/>
                    <a:gd name="connsiteX71" fmla="*/ 1243106 w 1370239"/>
                    <a:gd name="connsiteY71" fmla="*/ 436282 h 1553882"/>
                    <a:gd name="connsiteX72" fmla="*/ 1201271 w 1370239"/>
                    <a:gd name="connsiteY72" fmla="*/ 466165 h 1553882"/>
                    <a:gd name="connsiteX73" fmla="*/ 1147482 w 1370239"/>
                    <a:gd name="connsiteY73" fmla="*/ 502023 h 1553882"/>
                    <a:gd name="connsiteX74" fmla="*/ 1129553 w 1370239"/>
                    <a:gd name="connsiteY74" fmla="*/ 513976 h 1553882"/>
                    <a:gd name="connsiteX75" fmla="*/ 1111623 w 1370239"/>
                    <a:gd name="connsiteY75" fmla="*/ 525929 h 1553882"/>
                    <a:gd name="connsiteX76" fmla="*/ 1081741 w 1370239"/>
                    <a:gd name="connsiteY76" fmla="*/ 561788 h 1553882"/>
                    <a:gd name="connsiteX77" fmla="*/ 1051859 w 1370239"/>
                    <a:gd name="connsiteY77" fmla="*/ 597647 h 1553882"/>
                    <a:gd name="connsiteX78" fmla="*/ 1045882 w 1370239"/>
                    <a:gd name="connsiteY78" fmla="*/ 621553 h 1553882"/>
                    <a:gd name="connsiteX79" fmla="*/ 1027953 w 1370239"/>
                    <a:gd name="connsiteY79" fmla="*/ 639482 h 1553882"/>
                    <a:gd name="connsiteX80" fmla="*/ 1016000 w 1370239"/>
                    <a:gd name="connsiteY80" fmla="*/ 657412 h 1553882"/>
                    <a:gd name="connsiteX81" fmla="*/ 1010023 w 1370239"/>
                    <a:gd name="connsiteY81" fmla="*/ 675341 h 1553882"/>
                    <a:gd name="connsiteX82" fmla="*/ 980141 w 1370239"/>
                    <a:gd name="connsiteY82" fmla="*/ 717176 h 1553882"/>
                    <a:gd name="connsiteX83" fmla="*/ 950259 w 1370239"/>
                    <a:gd name="connsiteY83" fmla="*/ 770965 h 1553882"/>
                    <a:gd name="connsiteX84" fmla="*/ 914400 w 1370239"/>
                    <a:gd name="connsiteY84" fmla="*/ 830729 h 1553882"/>
                    <a:gd name="connsiteX85" fmla="*/ 902447 w 1370239"/>
                    <a:gd name="connsiteY85" fmla="*/ 848659 h 1553882"/>
                    <a:gd name="connsiteX86" fmla="*/ 884518 w 1370239"/>
                    <a:gd name="connsiteY86" fmla="*/ 860612 h 1553882"/>
                    <a:gd name="connsiteX87" fmla="*/ 830729 w 1370239"/>
                    <a:gd name="connsiteY87" fmla="*/ 920376 h 1553882"/>
                    <a:gd name="connsiteX88" fmla="*/ 764988 w 1370239"/>
                    <a:gd name="connsiteY88" fmla="*/ 980141 h 1553882"/>
                    <a:gd name="connsiteX89" fmla="*/ 747059 w 1370239"/>
                    <a:gd name="connsiteY89" fmla="*/ 998070 h 1553882"/>
                    <a:gd name="connsiteX90" fmla="*/ 723153 w 1370239"/>
                    <a:gd name="connsiteY90" fmla="*/ 1033929 h 1553882"/>
                    <a:gd name="connsiteX91" fmla="*/ 699247 w 1370239"/>
                    <a:gd name="connsiteY91" fmla="*/ 1075765 h 1553882"/>
                    <a:gd name="connsiteX92" fmla="*/ 693271 w 1370239"/>
                    <a:gd name="connsiteY92" fmla="*/ 1093694 h 1553882"/>
                    <a:gd name="connsiteX93" fmla="*/ 669365 w 1370239"/>
                    <a:gd name="connsiteY93" fmla="*/ 1129553 h 1553882"/>
                    <a:gd name="connsiteX94" fmla="*/ 663388 w 1370239"/>
                    <a:gd name="connsiteY94" fmla="*/ 1147482 h 1553882"/>
                    <a:gd name="connsiteX95" fmla="*/ 645459 w 1370239"/>
                    <a:gd name="connsiteY95" fmla="*/ 1159435 h 1553882"/>
                    <a:gd name="connsiteX96" fmla="*/ 609600 w 1370239"/>
                    <a:gd name="connsiteY96" fmla="*/ 1213223 h 1553882"/>
                    <a:gd name="connsiteX97" fmla="*/ 597647 w 1370239"/>
                    <a:gd name="connsiteY97" fmla="*/ 1231153 h 1553882"/>
                    <a:gd name="connsiteX98" fmla="*/ 585694 w 1370239"/>
                    <a:gd name="connsiteY98" fmla="*/ 1249082 h 1553882"/>
                    <a:gd name="connsiteX99" fmla="*/ 579718 w 1370239"/>
                    <a:gd name="connsiteY99" fmla="*/ 1267012 h 1553882"/>
                    <a:gd name="connsiteX100" fmla="*/ 585694 w 1370239"/>
                    <a:gd name="connsiteY100" fmla="*/ 1290917 h 1553882"/>
                    <a:gd name="connsiteX101" fmla="*/ 561788 w 1370239"/>
                    <a:gd name="connsiteY101" fmla="*/ 1296894 h 1553882"/>
                    <a:gd name="connsiteX102" fmla="*/ 519953 w 1370239"/>
                    <a:gd name="connsiteY102" fmla="*/ 1308847 h 1553882"/>
                    <a:gd name="connsiteX103" fmla="*/ 460188 w 1370239"/>
                    <a:gd name="connsiteY103" fmla="*/ 1314823 h 1553882"/>
                    <a:gd name="connsiteX104" fmla="*/ 442259 w 1370239"/>
                    <a:gd name="connsiteY104" fmla="*/ 1320800 h 1553882"/>
                    <a:gd name="connsiteX105" fmla="*/ 424329 w 1370239"/>
                    <a:gd name="connsiteY105" fmla="*/ 1410447 h 1553882"/>
                    <a:gd name="connsiteX106" fmla="*/ 346635 w 1370239"/>
                    <a:gd name="connsiteY106" fmla="*/ 1398494 h 1553882"/>
                    <a:gd name="connsiteX107" fmla="*/ 310776 w 1370239"/>
                    <a:gd name="connsiteY107" fmla="*/ 1386541 h 1553882"/>
                    <a:gd name="connsiteX108" fmla="*/ 292847 w 1370239"/>
                    <a:gd name="connsiteY108" fmla="*/ 1380565 h 1553882"/>
                    <a:gd name="connsiteX109" fmla="*/ 286871 w 1370239"/>
                    <a:gd name="connsiteY109" fmla="*/ 1398494 h 1553882"/>
                    <a:gd name="connsiteX110" fmla="*/ 292847 w 1370239"/>
                    <a:gd name="connsiteY110" fmla="*/ 1446306 h 1553882"/>
                    <a:gd name="connsiteX111" fmla="*/ 310776 w 1370239"/>
                    <a:gd name="connsiteY111" fmla="*/ 1464235 h 1553882"/>
                    <a:gd name="connsiteX112" fmla="*/ 346635 w 1370239"/>
                    <a:gd name="connsiteY112" fmla="*/ 1488141 h 1553882"/>
                    <a:gd name="connsiteX113" fmla="*/ 370541 w 1370239"/>
                    <a:gd name="connsiteY113" fmla="*/ 1494117 h 1553882"/>
                    <a:gd name="connsiteX114" fmla="*/ 388471 w 1370239"/>
                    <a:gd name="connsiteY114" fmla="*/ 1500094 h 1553882"/>
                    <a:gd name="connsiteX115" fmla="*/ 508000 w 1370239"/>
                    <a:gd name="connsiteY115" fmla="*/ 1512047 h 1553882"/>
                    <a:gd name="connsiteX116" fmla="*/ 484094 w 1370239"/>
                    <a:gd name="connsiteY116" fmla="*/ 1518023 h 1553882"/>
                    <a:gd name="connsiteX117" fmla="*/ 430306 w 1370239"/>
                    <a:gd name="connsiteY117" fmla="*/ 1512047 h 1553882"/>
                    <a:gd name="connsiteX118" fmla="*/ 394447 w 1370239"/>
                    <a:gd name="connsiteY118" fmla="*/ 1500094 h 1553882"/>
                    <a:gd name="connsiteX119" fmla="*/ 376518 w 1370239"/>
                    <a:gd name="connsiteY119" fmla="*/ 1494117 h 1553882"/>
                    <a:gd name="connsiteX120" fmla="*/ 346635 w 1370239"/>
                    <a:gd name="connsiteY120" fmla="*/ 1482165 h 1553882"/>
                    <a:gd name="connsiteX121" fmla="*/ 268941 w 1370239"/>
                    <a:gd name="connsiteY121" fmla="*/ 1470212 h 1553882"/>
                    <a:gd name="connsiteX122" fmla="*/ 251012 w 1370239"/>
                    <a:gd name="connsiteY122" fmla="*/ 1476188 h 1553882"/>
                    <a:gd name="connsiteX123" fmla="*/ 239059 w 1370239"/>
                    <a:gd name="connsiteY123" fmla="*/ 1512047 h 1553882"/>
                    <a:gd name="connsiteX124" fmla="*/ 233082 w 1370239"/>
                    <a:gd name="connsiteY124" fmla="*/ 1547906 h 1553882"/>
                    <a:gd name="connsiteX125" fmla="*/ 209176 w 1370239"/>
                    <a:gd name="connsiteY125" fmla="*/ 1553882 h 1553882"/>
                    <a:gd name="connsiteX126" fmla="*/ 113553 w 1370239"/>
                    <a:gd name="connsiteY126" fmla="*/ 1547906 h 1553882"/>
                    <a:gd name="connsiteX127" fmla="*/ 71718 w 1370239"/>
                    <a:gd name="connsiteY127" fmla="*/ 1535953 h 1553882"/>
                    <a:gd name="connsiteX128" fmla="*/ 47812 w 1370239"/>
                    <a:gd name="connsiteY128" fmla="*/ 1535953 h 1553882"/>
                    <a:gd name="connsiteX0" fmla="*/ 36200 w 1358627"/>
                    <a:gd name="connsiteY0" fmla="*/ 1535953 h 1553882"/>
                    <a:gd name="connsiteX1" fmla="*/ 341 w 1358627"/>
                    <a:gd name="connsiteY1" fmla="*/ 1494117 h 1553882"/>
                    <a:gd name="connsiteX2" fmla="*/ 16963 w 1358627"/>
                    <a:gd name="connsiteY2" fmla="*/ 1433232 h 1553882"/>
                    <a:gd name="connsiteX3" fmla="*/ 54129 w 1358627"/>
                    <a:gd name="connsiteY3" fmla="*/ 1392517 h 1553882"/>
                    <a:gd name="connsiteX4" fmla="*/ 12294 w 1358627"/>
                    <a:gd name="connsiteY4" fmla="*/ 1332753 h 1553882"/>
                    <a:gd name="connsiteX5" fmla="*/ 137800 w 1358627"/>
                    <a:gd name="connsiteY5" fmla="*/ 1243106 h 1553882"/>
                    <a:gd name="connsiteX6" fmla="*/ 155729 w 1358627"/>
                    <a:gd name="connsiteY6" fmla="*/ 1267012 h 1553882"/>
                    <a:gd name="connsiteX7" fmla="*/ 185611 w 1358627"/>
                    <a:gd name="connsiteY7" fmla="*/ 1302870 h 1553882"/>
                    <a:gd name="connsiteX8" fmla="*/ 209517 w 1358627"/>
                    <a:gd name="connsiteY8" fmla="*/ 1314823 h 1553882"/>
                    <a:gd name="connsiteX9" fmla="*/ 215494 w 1358627"/>
                    <a:gd name="connsiteY9" fmla="*/ 1296894 h 1553882"/>
                    <a:gd name="connsiteX10" fmla="*/ 215494 w 1358627"/>
                    <a:gd name="connsiteY10" fmla="*/ 1153459 h 1553882"/>
                    <a:gd name="connsiteX11" fmla="*/ 209517 w 1358627"/>
                    <a:gd name="connsiteY11" fmla="*/ 1135529 h 1553882"/>
                    <a:gd name="connsiteX12" fmla="*/ 191588 w 1358627"/>
                    <a:gd name="connsiteY12" fmla="*/ 1069788 h 1553882"/>
                    <a:gd name="connsiteX13" fmla="*/ 185611 w 1358627"/>
                    <a:gd name="connsiteY13" fmla="*/ 1051859 h 1553882"/>
                    <a:gd name="connsiteX14" fmla="*/ 191588 w 1358627"/>
                    <a:gd name="connsiteY14" fmla="*/ 1087717 h 1553882"/>
                    <a:gd name="connsiteX15" fmla="*/ 221470 w 1358627"/>
                    <a:gd name="connsiteY15" fmla="*/ 1141506 h 1553882"/>
                    <a:gd name="connsiteX16" fmla="*/ 239400 w 1358627"/>
                    <a:gd name="connsiteY16" fmla="*/ 1159435 h 1553882"/>
                    <a:gd name="connsiteX17" fmla="*/ 257329 w 1358627"/>
                    <a:gd name="connsiteY17" fmla="*/ 1165412 h 1553882"/>
                    <a:gd name="connsiteX18" fmla="*/ 305141 w 1358627"/>
                    <a:gd name="connsiteY18" fmla="*/ 1159435 h 1553882"/>
                    <a:gd name="connsiteX19" fmla="*/ 311117 w 1358627"/>
                    <a:gd name="connsiteY19" fmla="*/ 1141506 h 1553882"/>
                    <a:gd name="connsiteX20" fmla="*/ 305141 w 1358627"/>
                    <a:gd name="connsiteY20" fmla="*/ 1087717 h 1553882"/>
                    <a:gd name="connsiteX21" fmla="*/ 299164 w 1358627"/>
                    <a:gd name="connsiteY21" fmla="*/ 1063812 h 1553882"/>
                    <a:gd name="connsiteX22" fmla="*/ 281235 w 1358627"/>
                    <a:gd name="connsiteY22" fmla="*/ 1027953 h 1553882"/>
                    <a:gd name="connsiteX23" fmla="*/ 263306 w 1358627"/>
                    <a:gd name="connsiteY23" fmla="*/ 1010023 h 1553882"/>
                    <a:gd name="connsiteX24" fmla="*/ 269282 w 1358627"/>
                    <a:gd name="connsiteY24" fmla="*/ 932329 h 1553882"/>
                    <a:gd name="connsiteX25" fmla="*/ 293188 w 1358627"/>
                    <a:gd name="connsiteY25" fmla="*/ 950259 h 1553882"/>
                    <a:gd name="connsiteX26" fmla="*/ 311117 w 1358627"/>
                    <a:gd name="connsiteY26" fmla="*/ 962212 h 1553882"/>
                    <a:gd name="connsiteX27" fmla="*/ 335023 w 1358627"/>
                    <a:gd name="connsiteY27" fmla="*/ 974165 h 1553882"/>
                    <a:gd name="connsiteX28" fmla="*/ 352953 w 1358627"/>
                    <a:gd name="connsiteY28" fmla="*/ 992094 h 1553882"/>
                    <a:gd name="connsiteX29" fmla="*/ 370882 w 1358627"/>
                    <a:gd name="connsiteY29" fmla="*/ 986117 h 1553882"/>
                    <a:gd name="connsiteX30" fmla="*/ 376859 w 1358627"/>
                    <a:gd name="connsiteY30" fmla="*/ 968188 h 1553882"/>
                    <a:gd name="connsiteX31" fmla="*/ 382835 w 1358627"/>
                    <a:gd name="connsiteY31" fmla="*/ 842682 h 1553882"/>
                    <a:gd name="connsiteX32" fmla="*/ 412717 w 1358627"/>
                    <a:gd name="connsiteY32" fmla="*/ 806823 h 1553882"/>
                    <a:gd name="connsiteX33" fmla="*/ 430647 w 1358627"/>
                    <a:gd name="connsiteY33" fmla="*/ 770965 h 1553882"/>
                    <a:gd name="connsiteX34" fmla="*/ 436623 w 1358627"/>
                    <a:gd name="connsiteY34" fmla="*/ 753035 h 1553882"/>
                    <a:gd name="connsiteX35" fmla="*/ 466506 w 1358627"/>
                    <a:gd name="connsiteY35" fmla="*/ 717176 h 1553882"/>
                    <a:gd name="connsiteX36" fmla="*/ 502364 w 1358627"/>
                    <a:gd name="connsiteY36" fmla="*/ 693270 h 1553882"/>
                    <a:gd name="connsiteX37" fmla="*/ 556153 w 1358627"/>
                    <a:gd name="connsiteY37" fmla="*/ 675341 h 1553882"/>
                    <a:gd name="connsiteX38" fmla="*/ 574082 w 1358627"/>
                    <a:gd name="connsiteY38" fmla="*/ 669365 h 1553882"/>
                    <a:gd name="connsiteX39" fmla="*/ 592011 w 1358627"/>
                    <a:gd name="connsiteY39" fmla="*/ 657412 h 1553882"/>
                    <a:gd name="connsiteX40" fmla="*/ 627870 w 1358627"/>
                    <a:gd name="connsiteY40" fmla="*/ 621553 h 1553882"/>
                    <a:gd name="connsiteX41" fmla="*/ 639823 w 1358627"/>
                    <a:gd name="connsiteY41" fmla="*/ 567765 h 1553882"/>
                    <a:gd name="connsiteX42" fmla="*/ 651776 w 1358627"/>
                    <a:gd name="connsiteY42" fmla="*/ 496047 h 1553882"/>
                    <a:gd name="connsiteX43" fmla="*/ 687635 w 1358627"/>
                    <a:gd name="connsiteY43" fmla="*/ 430306 h 1553882"/>
                    <a:gd name="connsiteX44" fmla="*/ 705564 w 1358627"/>
                    <a:gd name="connsiteY44" fmla="*/ 406400 h 1553882"/>
                    <a:gd name="connsiteX45" fmla="*/ 747400 w 1358627"/>
                    <a:gd name="connsiteY45" fmla="*/ 364565 h 1553882"/>
                    <a:gd name="connsiteX46" fmla="*/ 789235 w 1358627"/>
                    <a:gd name="connsiteY46" fmla="*/ 310776 h 1553882"/>
                    <a:gd name="connsiteX47" fmla="*/ 819117 w 1358627"/>
                    <a:gd name="connsiteY47" fmla="*/ 274917 h 1553882"/>
                    <a:gd name="connsiteX48" fmla="*/ 843023 w 1358627"/>
                    <a:gd name="connsiteY48" fmla="*/ 239059 h 1553882"/>
                    <a:gd name="connsiteX49" fmla="*/ 854976 w 1358627"/>
                    <a:gd name="connsiteY49" fmla="*/ 221129 h 1553882"/>
                    <a:gd name="connsiteX50" fmla="*/ 872906 w 1358627"/>
                    <a:gd name="connsiteY50" fmla="*/ 197223 h 1553882"/>
                    <a:gd name="connsiteX51" fmla="*/ 896811 w 1358627"/>
                    <a:gd name="connsiteY51" fmla="*/ 161365 h 1553882"/>
                    <a:gd name="connsiteX52" fmla="*/ 902788 w 1358627"/>
                    <a:gd name="connsiteY52" fmla="*/ 137459 h 1553882"/>
                    <a:gd name="connsiteX53" fmla="*/ 944623 w 1358627"/>
                    <a:gd name="connsiteY53" fmla="*/ 89647 h 1553882"/>
                    <a:gd name="connsiteX54" fmla="*/ 968529 w 1358627"/>
                    <a:gd name="connsiteY54" fmla="*/ 77694 h 1553882"/>
                    <a:gd name="connsiteX55" fmla="*/ 986459 w 1358627"/>
                    <a:gd name="connsiteY55" fmla="*/ 71717 h 1553882"/>
                    <a:gd name="connsiteX56" fmla="*/ 1004388 w 1358627"/>
                    <a:gd name="connsiteY56" fmla="*/ 59765 h 1553882"/>
                    <a:gd name="connsiteX57" fmla="*/ 1022317 w 1358627"/>
                    <a:gd name="connsiteY57" fmla="*/ 53788 h 1553882"/>
                    <a:gd name="connsiteX58" fmla="*/ 1040247 w 1358627"/>
                    <a:gd name="connsiteY58" fmla="*/ 41835 h 1553882"/>
                    <a:gd name="connsiteX59" fmla="*/ 1058176 w 1358627"/>
                    <a:gd name="connsiteY59" fmla="*/ 35859 h 1553882"/>
                    <a:gd name="connsiteX60" fmla="*/ 1082082 w 1358627"/>
                    <a:gd name="connsiteY60" fmla="*/ 23906 h 1553882"/>
                    <a:gd name="connsiteX61" fmla="*/ 1129894 w 1358627"/>
                    <a:gd name="connsiteY61" fmla="*/ 17929 h 1553882"/>
                    <a:gd name="connsiteX62" fmla="*/ 1195635 w 1358627"/>
                    <a:gd name="connsiteY62" fmla="*/ 5976 h 1553882"/>
                    <a:gd name="connsiteX63" fmla="*/ 1291259 w 1358627"/>
                    <a:gd name="connsiteY63" fmla="*/ 0 h 1553882"/>
                    <a:gd name="connsiteX64" fmla="*/ 1303211 w 1358627"/>
                    <a:gd name="connsiteY64" fmla="*/ 65741 h 1553882"/>
                    <a:gd name="connsiteX65" fmla="*/ 1315164 w 1358627"/>
                    <a:gd name="connsiteY65" fmla="*/ 101600 h 1553882"/>
                    <a:gd name="connsiteX66" fmla="*/ 1351023 w 1358627"/>
                    <a:gd name="connsiteY66" fmla="*/ 161365 h 1553882"/>
                    <a:gd name="connsiteX67" fmla="*/ 1351023 w 1358627"/>
                    <a:gd name="connsiteY67" fmla="*/ 298823 h 1553882"/>
                    <a:gd name="connsiteX68" fmla="*/ 1339070 w 1358627"/>
                    <a:gd name="connsiteY68" fmla="*/ 316753 h 1553882"/>
                    <a:gd name="connsiteX69" fmla="*/ 1303211 w 1358627"/>
                    <a:gd name="connsiteY69" fmla="*/ 388470 h 1553882"/>
                    <a:gd name="connsiteX70" fmla="*/ 1249423 w 1358627"/>
                    <a:gd name="connsiteY70" fmla="*/ 424329 h 1553882"/>
                    <a:gd name="connsiteX71" fmla="*/ 1231494 w 1358627"/>
                    <a:gd name="connsiteY71" fmla="*/ 436282 h 1553882"/>
                    <a:gd name="connsiteX72" fmla="*/ 1189659 w 1358627"/>
                    <a:gd name="connsiteY72" fmla="*/ 466165 h 1553882"/>
                    <a:gd name="connsiteX73" fmla="*/ 1135870 w 1358627"/>
                    <a:gd name="connsiteY73" fmla="*/ 502023 h 1553882"/>
                    <a:gd name="connsiteX74" fmla="*/ 1117941 w 1358627"/>
                    <a:gd name="connsiteY74" fmla="*/ 513976 h 1553882"/>
                    <a:gd name="connsiteX75" fmla="*/ 1100011 w 1358627"/>
                    <a:gd name="connsiteY75" fmla="*/ 525929 h 1553882"/>
                    <a:gd name="connsiteX76" fmla="*/ 1070129 w 1358627"/>
                    <a:gd name="connsiteY76" fmla="*/ 561788 h 1553882"/>
                    <a:gd name="connsiteX77" fmla="*/ 1040247 w 1358627"/>
                    <a:gd name="connsiteY77" fmla="*/ 597647 h 1553882"/>
                    <a:gd name="connsiteX78" fmla="*/ 1034270 w 1358627"/>
                    <a:gd name="connsiteY78" fmla="*/ 621553 h 1553882"/>
                    <a:gd name="connsiteX79" fmla="*/ 1016341 w 1358627"/>
                    <a:gd name="connsiteY79" fmla="*/ 639482 h 1553882"/>
                    <a:gd name="connsiteX80" fmla="*/ 1004388 w 1358627"/>
                    <a:gd name="connsiteY80" fmla="*/ 657412 h 1553882"/>
                    <a:gd name="connsiteX81" fmla="*/ 998411 w 1358627"/>
                    <a:gd name="connsiteY81" fmla="*/ 675341 h 1553882"/>
                    <a:gd name="connsiteX82" fmla="*/ 968529 w 1358627"/>
                    <a:gd name="connsiteY82" fmla="*/ 717176 h 1553882"/>
                    <a:gd name="connsiteX83" fmla="*/ 938647 w 1358627"/>
                    <a:gd name="connsiteY83" fmla="*/ 770965 h 1553882"/>
                    <a:gd name="connsiteX84" fmla="*/ 902788 w 1358627"/>
                    <a:gd name="connsiteY84" fmla="*/ 830729 h 1553882"/>
                    <a:gd name="connsiteX85" fmla="*/ 890835 w 1358627"/>
                    <a:gd name="connsiteY85" fmla="*/ 848659 h 1553882"/>
                    <a:gd name="connsiteX86" fmla="*/ 872906 w 1358627"/>
                    <a:gd name="connsiteY86" fmla="*/ 860612 h 1553882"/>
                    <a:gd name="connsiteX87" fmla="*/ 819117 w 1358627"/>
                    <a:gd name="connsiteY87" fmla="*/ 920376 h 1553882"/>
                    <a:gd name="connsiteX88" fmla="*/ 753376 w 1358627"/>
                    <a:gd name="connsiteY88" fmla="*/ 980141 h 1553882"/>
                    <a:gd name="connsiteX89" fmla="*/ 735447 w 1358627"/>
                    <a:gd name="connsiteY89" fmla="*/ 998070 h 1553882"/>
                    <a:gd name="connsiteX90" fmla="*/ 711541 w 1358627"/>
                    <a:gd name="connsiteY90" fmla="*/ 1033929 h 1553882"/>
                    <a:gd name="connsiteX91" fmla="*/ 687635 w 1358627"/>
                    <a:gd name="connsiteY91" fmla="*/ 1075765 h 1553882"/>
                    <a:gd name="connsiteX92" fmla="*/ 681659 w 1358627"/>
                    <a:gd name="connsiteY92" fmla="*/ 1093694 h 1553882"/>
                    <a:gd name="connsiteX93" fmla="*/ 657753 w 1358627"/>
                    <a:gd name="connsiteY93" fmla="*/ 1129553 h 1553882"/>
                    <a:gd name="connsiteX94" fmla="*/ 651776 w 1358627"/>
                    <a:gd name="connsiteY94" fmla="*/ 1147482 h 1553882"/>
                    <a:gd name="connsiteX95" fmla="*/ 633847 w 1358627"/>
                    <a:gd name="connsiteY95" fmla="*/ 1159435 h 1553882"/>
                    <a:gd name="connsiteX96" fmla="*/ 597988 w 1358627"/>
                    <a:gd name="connsiteY96" fmla="*/ 1213223 h 1553882"/>
                    <a:gd name="connsiteX97" fmla="*/ 586035 w 1358627"/>
                    <a:gd name="connsiteY97" fmla="*/ 1231153 h 1553882"/>
                    <a:gd name="connsiteX98" fmla="*/ 574082 w 1358627"/>
                    <a:gd name="connsiteY98" fmla="*/ 1249082 h 1553882"/>
                    <a:gd name="connsiteX99" fmla="*/ 568106 w 1358627"/>
                    <a:gd name="connsiteY99" fmla="*/ 1267012 h 1553882"/>
                    <a:gd name="connsiteX100" fmla="*/ 574082 w 1358627"/>
                    <a:gd name="connsiteY100" fmla="*/ 1290917 h 1553882"/>
                    <a:gd name="connsiteX101" fmla="*/ 550176 w 1358627"/>
                    <a:gd name="connsiteY101" fmla="*/ 1296894 h 1553882"/>
                    <a:gd name="connsiteX102" fmla="*/ 508341 w 1358627"/>
                    <a:gd name="connsiteY102" fmla="*/ 1308847 h 1553882"/>
                    <a:gd name="connsiteX103" fmla="*/ 448576 w 1358627"/>
                    <a:gd name="connsiteY103" fmla="*/ 1314823 h 1553882"/>
                    <a:gd name="connsiteX104" fmla="*/ 430647 w 1358627"/>
                    <a:gd name="connsiteY104" fmla="*/ 1320800 h 1553882"/>
                    <a:gd name="connsiteX105" fmla="*/ 412717 w 1358627"/>
                    <a:gd name="connsiteY105" fmla="*/ 1410447 h 1553882"/>
                    <a:gd name="connsiteX106" fmla="*/ 335023 w 1358627"/>
                    <a:gd name="connsiteY106" fmla="*/ 1398494 h 1553882"/>
                    <a:gd name="connsiteX107" fmla="*/ 299164 w 1358627"/>
                    <a:gd name="connsiteY107" fmla="*/ 1386541 h 1553882"/>
                    <a:gd name="connsiteX108" fmla="*/ 281235 w 1358627"/>
                    <a:gd name="connsiteY108" fmla="*/ 1380565 h 1553882"/>
                    <a:gd name="connsiteX109" fmla="*/ 275259 w 1358627"/>
                    <a:gd name="connsiteY109" fmla="*/ 1398494 h 1553882"/>
                    <a:gd name="connsiteX110" fmla="*/ 281235 w 1358627"/>
                    <a:gd name="connsiteY110" fmla="*/ 1446306 h 1553882"/>
                    <a:gd name="connsiteX111" fmla="*/ 299164 w 1358627"/>
                    <a:gd name="connsiteY111" fmla="*/ 1464235 h 1553882"/>
                    <a:gd name="connsiteX112" fmla="*/ 335023 w 1358627"/>
                    <a:gd name="connsiteY112" fmla="*/ 1488141 h 1553882"/>
                    <a:gd name="connsiteX113" fmla="*/ 358929 w 1358627"/>
                    <a:gd name="connsiteY113" fmla="*/ 1494117 h 1553882"/>
                    <a:gd name="connsiteX114" fmla="*/ 376859 w 1358627"/>
                    <a:gd name="connsiteY114" fmla="*/ 1500094 h 1553882"/>
                    <a:gd name="connsiteX115" fmla="*/ 496388 w 1358627"/>
                    <a:gd name="connsiteY115" fmla="*/ 1512047 h 1553882"/>
                    <a:gd name="connsiteX116" fmla="*/ 472482 w 1358627"/>
                    <a:gd name="connsiteY116" fmla="*/ 1518023 h 1553882"/>
                    <a:gd name="connsiteX117" fmla="*/ 418694 w 1358627"/>
                    <a:gd name="connsiteY117" fmla="*/ 1512047 h 1553882"/>
                    <a:gd name="connsiteX118" fmla="*/ 382835 w 1358627"/>
                    <a:gd name="connsiteY118" fmla="*/ 1500094 h 1553882"/>
                    <a:gd name="connsiteX119" fmla="*/ 364906 w 1358627"/>
                    <a:gd name="connsiteY119" fmla="*/ 1494117 h 1553882"/>
                    <a:gd name="connsiteX120" fmla="*/ 335023 w 1358627"/>
                    <a:gd name="connsiteY120" fmla="*/ 1482165 h 1553882"/>
                    <a:gd name="connsiteX121" fmla="*/ 257329 w 1358627"/>
                    <a:gd name="connsiteY121" fmla="*/ 1470212 h 1553882"/>
                    <a:gd name="connsiteX122" fmla="*/ 239400 w 1358627"/>
                    <a:gd name="connsiteY122" fmla="*/ 1476188 h 1553882"/>
                    <a:gd name="connsiteX123" fmla="*/ 227447 w 1358627"/>
                    <a:gd name="connsiteY123" fmla="*/ 1512047 h 1553882"/>
                    <a:gd name="connsiteX124" fmla="*/ 221470 w 1358627"/>
                    <a:gd name="connsiteY124" fmla="*/ 1547906 h 1553882"/>
                    <a:gd name="connsiteX125" fmla="*/ 197564 w 1358627"/>
                    <a:gd name="connsiteY125" fmla="*/ 1553882 h 1553882"/>
                    <a:gd name="connsiteX126" fmla="*/ 101941 w 1358627"/>
                    <a:gd name="connsiteY126" fmla="*/ 1547906 h 1553882"/>
                    <a:gd name="connsiteX127" fmla="*/ 60106 w 1358627"/>
                    <a:gd name="connsiteY127" fmla="*/ 1535953 h 1553882"/>
                    <a:gd name="connsiteX128" fmla="*/ 36200 w 1358627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47812 w 1346333"/>
                    <a:gd name="connsiteY127" fmla="*/ 1535953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102580 w 1346333"/>
                    <a:gd name="connsiteY127" fmla="*/ 1481184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23906 w 1346333"/>
                    <a:gd name="connsiteY127" fmla="*/ 1535953 h 1553882"/>
                    <a:gd name="connsiteX0" fmla="*/ 85819 w 1346333"/>
                    <a:gd name="connsiteY0" fmla="*/ 1507378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85819 w 1346333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60978 w 1365476"/>
                    <a:gd name="connsiteY3" fmla="*/ 13925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12012 w 1372526"/>
                    <a:gd name="connsiteY0" fmla="*/ 1507378 h 1553882"/>
                    <a:gd name="connsiteX1" fmla="*/ 73771 w 1372526"/>
                    <a:gd name="connsiteY1" fmla="*/ 1484592 h 1553882"/>
                    <a:gd name="connsiteX2" fmla="*/ 7050 w 1372526"/>
                    <a:gd name="connsiteY2" fmla="*/ 1395132 h 1553882"/>
                    <a:gd name="connsiteX3" fmla="*/ 103747 w 1372526"/>
                    <a:gd name="connsiteY3" fmla="*/ 1468717 h 1553882"/>
                    <a:gd name="connsiteX4" fmla="*/ 0 w 1372526"/>
                    <a:gd name="connsiteY4" fmla="*/ 1327990 h 1553882"/>
                    <a:gd name="connsiteX5" fmla="*/ 151699 w 1372526"/>
                    <a:gd name="connsiteY5" fmla="*/ 1243106 h 1553882"/>
                    <a:gd name="connsiteX6" fmla="*/ 169628 w 1372526"/>
                    <a:gd name="connsiteY6" fmla="*/ 1267012 h 1553882"/>
                    <a:gd name="connsiteX7" fmla="*/ 199510 w 1372526"/>
                    <a:gd name="connsiteY7" fmla="*/ 1302870 h 1553882"/>
                    <a:gd name="connsiteX8" fmla="*/ 223416 w 1372526"/>
                    <a:gd name="connsiteY8" fmla="*/ 1314823 h 1553882"/>
                    <a:gd name="connsiteX9" fmla="*/ 229393 w 1372526"/>
                    <a:gd name="connsiteY9" fmla="*/ 1296894 h 1553882"/>
                    <a:gd name="connsiteX10" fmla="*/ 229393 w 1372526"/>
                    <a:gd name="connsiteY10" fmla="*/ 1153459 h 1553882"/>
                    <a:gd name="connsiteX11" fmla="*/ 223416 w 1372526"/>
                    <a:gd name="connsiteY11" fmla="*/ 1135529 h 1553882"/>
                    <a:gd name="connsiteX12" fmla="*/ 205487 w 1372526"/>
                    <a:gd name="connsiteY12" fmla="*/ 1069788 h 1553882"/>
                    <a:gd name="connsiteX13" fmla="*/ 199510 w 1372526"/>
                    <a:gd name="connsiteY13" fmla="*/ 1051859 h 1553882"/>
                    <a:gd name="connsiteX14" fmla="*/ 205487 w 1372526"/>
                    <a:gd name="connsiteY14" fmla="*/ 1087717 h 1553882"/>
                    <a:gd name="connsiteX15" fmla="*/ 235369 w 1372526"/>
                    <a:gd name="connsiteY15" fmla="*/ 1141506 h 1553882"/>
                    <a:gd name="connsiteX16" fmla="*/ 253299 w 1372526"/>
                    <a:gd name="connsiteY16" fmla="*/ 1159435 h 1553882"/>
                    <a:gd name="connsiteX17" fmla="*/ 271228 w 1372526"/>
                    <a:gd name="connsiteY17" fmla="*/ 1165412 h 1553882"/>
                    <a:gd name="connsiteX18" fmla="*/ 319040 w 1372526"/>
                    <a:gd name="connsiteY18" fmla="*/ 1159435 h 1553882"/>
                    <a:gd name="connsiteX19" fmla="*/ 325016 w 1372526"/>
                    <a:gd name="connsiteY19" fmla="*/ 1141506 h 1553882"/>
                    <a:gd name="connsiteX20" fmla="*/ 319040 w 1372526"/>
                    <a:gd name="connsiteY20" fmla="*/ 1087717 h 1553882"/>
                    <a:gd name="connsiteX21" fmla="*/ 313063 w 1372526"/>
                    <a:gd name="connsiteY21" fmla="*/ 1063812 h 1553882"/>
                    <a:gd name="connsiteX22" fmla="*/ 295134 w 1372526"/>
                    <a:gd name="connsiteY22" fmla="*/ 1027953 h 1553882"/>
                    <a:gd name="connsiteX23" fmla="*/ 277205 w 1372526"/>
                    <a:gd name="connsiteY23" fmla="*/ 1010023 h 1553882"/>
                    <a:gd name="connsiteX24" fmla="*/ 283181 w 1372526"/>
                    <a:gd name="connsiteY24" fmla="*/ 932329 h 1553882"/>
                    <a:gd name="connsiteX25" fmla="*/ 307087 w 1372526"/>
                    <a:gd name="connsiteY25" fmla="*/ 950259 h 1553882"/>
                    <a:gd name="connsiteX26" fmla="*/ 325016 w 1372526"/>
                    <a:gd name="connsiteY26" fmla="*/ 962212 h 1553882"/>
                    <a:gd name="connsiteX27" fmla="*/ 348922 w 1372526"/>
                    <a:gd name="connsiteY27" fmla="*/ 974165 h 1553882"/>
                    <a:gd name="connsiteX28" fmla="*/ 366852 w 1372526"/>
                    <a:gd name="connsiteY28" fmla="*/ 992094 h 1553882"/>
                    <a:gd name="connsiteX29" fmla="*/ 384781 w 1372526"/>
                    <a:gd name="connsiteY29" fmla="*/ 986117 h 1553882"/>
                    <a:gd name="connsiteX30" fmla="*/ 390758 w 1372526"/>
                    <a:gd name="connsiteY30" fmla="*/ 968188 h 1553882"/>
                    <a:gd name="connsiteX31" fmla="*/ 396734 w 1372526"/>
                    <a:gd name="connsiteY31" fmla="*/ 842682 h 1553882"/>
                    <a:gd name="connsiteX32" fmla="*/ 426616 w 1372526"/>
                    <a:gd name="connsiteY32" fmla="*/ 806823 h 1553882"/>
                    <a:gd name="connsiteX33" fmla="*/ 444546 w 1372526"/>
                    <a:gd name="connsiteY33" fmla="*/ 770965 h 1553882"/>
                    <a:gd name="connsiteX34" fmla="*/ 450522 w 1372526"/>
                    <a:gd name="connsiteY34" fmla="*/ 753035 h 1553882"/>
                    <a:gd name="connsiteX35" fmla="*/ 480405 w 1372526"/>
                    <a:gd name="connsiteY35" fmla="*/ 717176 h 1553882"/>
                    <a:gd name="connsiteX36" fmla="*/ 516263 w 1372526"/>
                    <a:gd name="connsiteY36" fmla="*/ 693270 h 1553882"/>
                    <a:gd name="connsiteX37" fmla="*/ 570052 w 1372526"/>
                    <a:gd name="connsiteY37" fmla="*/ 675341 h 1553882"/>
                    <a:gd name="connsiteX38" fmla="*/ 587981 w 1372526"/>
                    <a:gd name="connsiteY38" fmla="*/ 669365 h 1553882"/>
                    <a:gd name="connsiteX39" fmla="*/ 605910 w 1372526"/>
                    <a:gd name="connsiteY39" fmla="*/ 657412 h 1553882"/>
                    <a:gd name="connsiteX40" fmla="*/ 641769 w 1372526"/>
                    <a:gd name="connsiteY40" fmla="*/ 621553 h 1553882"/>
                    <a:gd name="connsiteX41" fmla="*/ 653722 w 1372526"/>
                    <a:gd name="connsiteY41" fmla="*/ 567765 h 1553882"/>
                    <a:gd name="connsiteX42" fmla="*/ 665675 w 1372526"/>
                    <a:gd name="connsiteY42" fmla="*/ 496047 h 1553882"/>
                    <a:gd name="connsiteX43" fmla="*/ 701534 w 1372526"/>
                    <a:gd name="connsiteY43" fmla="*/ 430306 h 1553882"/>
                    <a:gd name="connsiteX44" fmla="*/ 719463 w 1372526"/>
                    <a:gd name="connsiteY44" fmla="*/ 406400 h 1553882"/>
                    <a:gd name="connsiteX45" fmla="*/ 761299 w 1372526"/>
                    <a:gd name="connsiteY45" fmla="*/ 364565 h 1553882"/>
                    <a:gd name="connsiteX46" fmla="*/ 803134 w 1372526"/>
                    <a:gd name="connsiteY46" fmla="*/ 310776 h 1553882"/>
                    <a:gd name="connsiteX47" fmla="*/ 833016 w 1372526"/>
                    <a:gd name="connsiteY47" fmla="*/ 274917 h 1553882"/>
                    <a:gd name="connsiteX48" fmla="*/ 856922 w 1372526"/>
                    <a:gd name="connsiteY48" fmla="*/ 239059 h 1553882"/>
                    <a:gd name="connsiteX49" fmla="*/ 868875 w 1372526"/>
                    <a:gd name="connsiteY49" fmla="*/ 221129 h 1553882"/>
                    <a:gd name="connsiteX50" fmla="*/ 886805 w 1372526"/>
                    <a:gd name="connsiteY50" fmla="*/ 197223 h 1553882"/>
                    <a:gd name="connsiteX51" fmla="*/ 910710 w 1372526"/>
                    <a:gd name="connsiteY51" fmla="*/ 161365 h 1553882"/>
                    <a:gd name="connsiteX52" fmla="*/ 916687 w 1372526"/>
                    <a:gd name="connsiteY52" fmla="*/ 137459 h 1553882"/>
                    <a:gd name="connsiteX53" fmla="*/ 958522 w 1372526"/>
                    <a:gd name="connsiteY53" fmla="*/ 89647 h 1553882"/>
                    <a:gd name="connsiteX54" fmla="*/ 982428 w 1372526"/>
                    <a:gd name="connsiteY54" fmla="*/ 77694 h 1553882"/>
                    <a:gd name="connsiteX55" fmla="*/ 1000358 w 1372526"/>
                    <a:gd name="connsiteY55" fmla="*/ 71717 h 1553882"/>
                    <a:gd name="connsiteX56" fmla="*/ 1018287 w 1372526"/>
                    <a:gd name="connsiteY56" fmla="*/ 59765 h 1553882"/>
                    <a:gd name="connsiteX57" fmla="*/ 1036216 w 1372526"/>
                    <a:gd name="connsiteY57" fmla="*/ 53788 h 1553882"/>
                    <a:gd name="connsiteX58" fmla="*/ 1054146 w 1372526"/>
                    <a:gd name="connsiteY58" fmla="*/ 41835 h 1553882"/>
                    <a:gd name="connsiteX59" fmla="*/ 1072075 w 1372526"/>
                    <a:gd name="connsiteY59" fmla="*/ 35859 h 1553882"/>
                    <a:gd name="connsiteX60" fmla="*/ 1095981 w 1372526"/>
                    <a:gd name="connsiteY60" fmla="*/ 23906 h 1553882"/>
                    <a:gd name="connsiteX61" fmla="*/ 1143793 w 1372526"/>
                    <a:gd name="connsiteY61" fmla="*/ 17929 h 1553882"/>
                    <a:gd name="connsiteX62" fmla="*/ 1209534 w 1372526"/>
                    <a:gd name="connsiteY62" fmla="*/ 5976 h 1553882"/>
                    <a:gd name="connsiteX63" fmla="*/ 1305158 w 1372526"/>
                    <a:gd name="connsiteY63" fmla="*/ 0 h 1553882"/>
                    <a:gd name="connsiteX64" fmla="*/ 1317110 w 1372526"/>
                    <a:gd name="connsiteY64" fmla="*/ 65741 h 1553882"/>
                    <a:gd name="connsiteX65" fmla="*/ 1329063 w 1372526"/>
                    <a:gd name="connsiteY65" fmla="*/ 101600 h 1553882"/>
                    <a:gd name="connsiteX66" fmla="*/ 1364922 w 1372526"/>
                    <a:gd name="connsiteY66" fmla="*/ 161365 h 1553882"/>
                    <a:gd name="connsiteX67" fmla="*/ 1364922 w 1372526"/>
                    <a:gd name="connsiteY67" fmla="*/ 298823 h 1553882"/>
                    <a:gd name="connsiteX68" fmla="*/ 1352969 w 1372526"/>
                    <a:gd name="connsiteY68" fmla="*/ 316753 h 1553882"/>
                    <a:gd name="connsiteX69" fmla="*/ 1317110 w 1372526"/>
                    <a:gd name="connsiteY69" fmla="*/ 388470 h 1553882"/>
                    <a:gd name="connsiteX70" fmla="*/ 1263322 w 1372526"/>
                    <a:gd name="connsiteY70" fmla="*/ 424329 h 1553882"/>
                    <a:gd name="connsiteX71" fmla="*/ 1245393 w 1372526"/>
                    <a:gd name="connsiteY71" fmla="*/ 436282 h 1553882"/>
                    <a:gd name="connsiteX72" fmla="*/ 1203558 w 1372526"/>
                    <a:gd name="connsiteY72" fmla="*/ 466165 h 1553882"/>
                    <a:gd name="connsiteX73" fmla="*/ 1149769 w 1372526"/>
                    <a:gd name="connsiteY73" fmla="*/ 502023 h 1553882"/>
                    <a:gd name="connsiteX74" fmla="*/ 1131840 w 1372526"/>
                    <a:gd name="connsiteY74" fmla="*/ 513976 h 1553882"/>
                    <a:gd name="connsiteX75" fmla="*/ 1113910 w 1372526"/>
                    <a:gd name="connsiteY75" fmla="*/ 525929 h 1553882"/>
                    <a:gd name="connsiteX76" fmla="*/ 1084028 w 1372526"/>
                    <a:gd name="connsiteY76" fmla="*/ 561788 h 1553882"/>
                    <a:gd name="connsiteX77" fmla="*/ 1054146 w 1372526"/>
                    <a:gd name="connsiteY77" fmla="*/ 597647 h 1553882"/>
                    <a:gd name="connsiteX78" fmla="*/ 1048169 w 1372526"/>
                    <a:gd name="connsiteY78" fmla="*/ 621553 h 1553882"/>
                    <a:gd name="connsiteX79" fmla="*/ 1030240 w 1372526"/>
                    <a:gd name="connsiteY79" fmla="*/ 639482 h 1553882"/>
                    <a:gd name="connsiteX80" fmla="*/ 1018287 w 1372526"/>
                    <a:gd name="connsiteY80" fmla="*/ 657412 h 1553882"/>
                    <a:gd name="connsiteX81" fmla="*/ 1012310 w 1372526"/>
                    <a:gd name="connsiteY81" fmla="*/ 675341 h 1553882"/>
                    <a:gd name="connsiteX82" fmla="*/ 982428 w 1372526"/>
                    <a:gd name="connsiteY82" fmla="*/ 717176 h 1553882"/>
                    <a:gd name="connsiteX83" fmla="*/ 952546 w 1372526"/>
                    <a:gd name="connsiteY83" fmla="*/ 770965 h 1553882"/>
                    <a:gd name="connsiteX84" fmla="*/ 916687 w 1372526"/>
                    <a:gd name="connsiteY84" fmla="*/ 830729 h 1553882"/>
                    <a:gd name="connsiteX85" fmla="*/ 904734 w 1372526"/>
                    <a:gd name="connsiteY85" fmla="*/ 848659 h 1553882"/>
                    <a:gd name="connsiteX86" fmla="*/ 886805 w 1372526"/>
                    <a:gd name="connsiteY86" fmla="*/ 860612 h 1553882"/>
                    <a:gd name="connsiteX87" fmla="*/ 833016 w 1372526"/>
                    <a:gd name="connsiteY87" fmla="*/ 920376 h 1553882"/>
                    <a:gd name="connsiteX88" fmla="*/ 767275 w 1372526"/>
                    <a:gd name="connsiteY88" fmla="*/ 980141 h 1553882"/>
                    <a:gd name="connsiteX89" fmla="*/ 749346 w 1372526"/>
                    <a:gd name="connsiteY89" fmla="*/ 998070 h 1553882"/>
                    <a:gd name="connsiteX90" fmla="*/ 725440 w 1372526"/>
                    <a:gd name="connsiteY90" fmla="*/ 1033929 h 1553882"/>
                    <a:gd name="connsiteX91" fmla="*/ 701534 w 1372526"/>
                    <a:gd name="connsiteY91" fmla="*/ 1075765 h 1553882"/>
                    <a:gd name="connsiteX92" fmla="*/ 695558 w 1372526"/>
                    <a:gd name="connsiteY92" fmla="*/ 1093694 h 1553882"/>
                    <a:gd name="connsiteX93" fmla="*/ 671652 w 1372526"/>
                    <a:gd name="connsiteY93" fmla="*/ 1129553 h 1553882"/>
                    <a:gd name="connsiteX94" fmla="*/ 665675 w 1372526"/>
                    <a:gd name="connsiteY94" fmla="*/ 1147482 h 1553882"/>
                    <a:gd name="connsiteX95" fmla="*/ 647746 w 1372526"/>
                    <a:gd name="connsiteY95" fmla="*/ 1159435 h 1553882"/>
                    <a:gd name="connsiteX96" fmla="*/ 611887 w 1372526"/>
                    <a:gd name="connsiteY96" fmla="*/ 1213223 h 1553882"/>
                    <a:gd name="connsiteX97" fmla="*/ 599934 w 1372526"/>
                    <a:gd name="connsiteY97" fmla="*/ 1231153 h 1553882"/>
                    <a:gd name="connsiteX98" fmla="*/ 587981 w 1372526"/>
                    <a:gd name="connsiteY98" fmla="*/ 1249082 h 1553882"/>
                    <a:gd name="connsiteX99" fmla="*/ 582005 w 1372526"/>
                    <a:gd name="connsiteY99" fmla="*/ 1267012 h 1553882"/>
                    <a:gd name="connsiteX100" fmla="*/ 587981 w 1372526"/>
                    <a:gd name="connsiteY100" fmla="*/ 1290917 h 1553882"/>
                    <a:gd name="connsiteX101" fmla="*/ 564075 w 1372526"/>
                    <a:gd name="connsiteY101" fmla="*/ 1296894 h 1553882"/>
                    <a:gd name="connsiteX102" fmla="*/ 522240 w 1372526"/>
                    <a:gd name="connsiteY102" fmla="*/ 1308847 h 1553882"/>
                    <a:gd name="connsiteX103" fmla="*/ 462475 w 1372526"/>
                    <a:gd name="connsiteY103" fmla="*/ 1314823 h 1553882"/>
                    <a:gd name="connsiteX104" fmla="*/ 444546 w 1372526"/>
                    <a:gd name="connsiteY104" fmla="*/ 1320800 h 1553882"/>
                    <a:gd name="connsiteX105" fmla="*/ 426616 w 1372526"/>
                    <a:gd name="connsiteY105" fmla="*/ 1410447 h 1553882"/>
                    <a:gd name="connsiteX106" fmla="*/ 348922 w 1372526"/>
                    <a:gd name="connsiteY106" fmla="*/ 1398494 h 1553882"/>
                    <a:gd name="connsiteX107" fmla="*/ 313063 w 1372526"/>
                    <a:gd name="connsiteY107" fmla="*/ 1386541 h 1553882"/>
                    <a:gd name="connsiteX108" fmla="*/ 295134 w 1372526"/>
                    <a:gd name="connsiteY108" fmla="*/ 1380565 h 1553882"/>
                    <a:gd name="connsiteX109" fmla="*/ 289158 w 1372526"/>
                    <a:gd name="connsiteY109" fmla="*/ 1398494 h 1553882"/>
                    <a:gd name="connsiteX110" fmla="*/ 295134 w 1372526"/>
                    <a:gd name="connsiteY110" fmla="*/ 1446306 h 1553882"/>
                    <a:gd name="connsiteX111" fmla="*/ 313063 w 1372526"/>
                    <a:gd name="connsiteY111" fmla="*/ 1464235 h 1553882"/>
                    <a:gd name="connsiteX112" fmla="*/ 348922 w 1372526"/>
                    <a:gd name="connsiteY112" fmla="*/ 1488141 h 1553882"/>
                    <a:gd name="connsiteX113" fmla="*/ 372828 w 1372526"/>
                    <a:gd name="connsiteY113" fmla="*/ 1494117 h 1553882"/>
                    <a:gd name="connsiteX114" fmla="*/ 390758 w 1372526"/>
                    <a:gd name="connsiteY114" fmla="*/ 1500094 h 1553882"/>
                    <a:gd name="connsiteX115" fmla="*/ 510287 w 1372526"/>
                    <a:gd name="connsiteY115" fmla="*/ 1512047 h 1553882"/>
                    <a:gd name="connsiteX116" fmla="*/ 486381 w 1372526"/>
                    <a:gd name="connsiteY116" fmla="*/ 1518023 h 1553882"/>
                    <a:gd name="connsiteX117" fmla="*/ 432593 w 1372526"/>
                    <a:gd name="connsiteY117" fmla="*/ 1512047 h 1553882"/>
                    <a:gd name="connsiteX118" fmla="*/ 396734 w 1372526"/>
                    <a:gd name="connsiteY118" fmla="*/ 1500094 h 1553882"/>
                    <a:gd name="connsiteX119" fmla="*/ 378805 w 1372526"/>
                    <a:gd name="connsiteY119" fmla="*/ 1494117 h 1553882"/>
                    <a:gd name="connsiteX120" fmla="*/ 348922 w 1372526"/>
                    <a:gd name="connsiteY120" fmla="*/ 1482165 h 1553882"/>
                    <a:gd name="connsiteX121" fmla="*/ 271228 w 1372526"/>
                    <a:gd name="connsiteY121" fmla="*/ 1470212 h 1553882"/>
                    <a:gd name="connsiteX122" fmla="*/ 253299 w 1372526"/>
                    <a:gd name="connsiteY122" fmla="*/ 1476188 h 1553882"/>
                    <a:gd name="connsiteX123" fmla="*/ 241346 w 1372526"/>
                    <a:gd name="connsiteY123" fmla="*/ 1512047 h 1553882"/>
                    <a:gd name="connsiteX124" fmla="*/ 235369 w 1372526"/>
                    <a:gd name="connsiteY124" fmla="*/ 1547906 h 1553882"/>
                    <a:gd name="connsiteX125" fmla="*/ 211463 w 1372526"/>
                    <a:gd name="connsiteY125" fmla="*/ 1553882 h 1553882"/>
                    <a:gd name="connsiteX126" fmla="*/ 115840 w 1372526"/>
                    <a:gd name="connsiteY126" fmla="*/ 1547906 h 1553882"/>
                    <a:gd name="connsiteX127" fmla="*/ 112012 w 137252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7343 w 1367857"/>
                    <a:gd name="connsiteY0" fmla="*/ 1507378 h 1553882"/>
                    <a:gd name="connsiteX1" fmla="*/ 69102 w 1367857"/>
                    <a:gd name="connsiteY1" fmla="*/ 1484592 h 1553882"/>
                    <a:gd name="connsiteX2" fmla="*/ 0 w 1367857"/>
                    <a:gd name="connsiteY2" fmla="*/ 1397514 h 1553882"/>
                    <a:gd name="connsiteX3" fmla="*/ 99078 w 1367857"/>
                    <a:gd name="connsiteY3" fmla="*/ 1468717 h 1553882"/>
                    <a:gd name="connsiteX4" fmla="*/ 7237 w 1367857"/>
                    <a:gd name="connsiteY4" fmla="*/ 1325609 h 1553882"/>
                    <a:gd name="connsiteX5" fmla="*/ 147030 w 1367857"/>
                    <a:gd name="connsiteY5" fmla="*/ 1243106 h 1553882"/>
                    <a:gd name="connsiteX6" fmla="*/ 164959 w 1367857"/>
                    <a:gd name="connsiteY6" fmla="*/ 1267012 h 1553882"/>
                    <a:gd name="connsiteX7" fmla="*/ 194841 w 1367857"/>
                    <a:gd name="connsiteY7" fmla="*/ 1302870 h 1553882"/>
                    <a:gd name="connsiteX8" fmla="*/ 218747 w 1367857"/>
                    <a:gd name="connsiteY8" fmla="*/ 1314823 h 1553882"/>
                    <a:gd name="connsiteX9" fmla="*/ 224724 w 1367857"/>
                    <a:gd name="connsiteY9" fmla="*/ 1296894 h 1553882"/>
                    <a:gd name="connsiteX10" fmla="*/ 224724 w 1367857"/>
                    <a:gd name="connsiteY10" fmla="*/ 1153459 h 1553882"/>
                    <a:gd name="connsiteX11" fmla="*/ 218747 w 1367857"/>
                    <a:gd name="connsiteY11" fmla="*/ 1135529 h 1553882"/>
                    <a:gd name="connsiteX12" fmla="*/ 200818 w 1367857"/>
                    <a:gd name="connsiteY12" fmla="*/ 1069788 h 1553882"/>
                    <a:gd name="connsiteX13" fmla="*/ 194841 w 1367857"/>
                    <a:gd name="connsiteY13" fmla="*/ 1051859 h 1553882"/>
                    <a:gd name="connsiteX14" fmla="*/ 200818 w 1367857"/>
                    <a:gd name="connsiteY14" fmla="*/ 1087717 h 1553882"/>
                    <a:gd name="connsiteX15" fmla="*/ 230700 w 1367857"/>
                    <a:gd name="connsiteY15" fmla="*/ 1141506 h 1553882"/>
                    <a:gd name="connsiteX16" fmla="*/ 248630 w 1367857"/>
                    <a:gd name="connsiteY16" fmla="*/ 1159435 h 1553882"/>
                    <a:gd name="connsiteX17" fmla="*/ 266559 w 1367857"/>
                    <a:gd name="connsiteY17" fmla="*/ 1165412 h 1553882"/>
                    <a:gd name="connsiteX18" fmla="*/ 314371 w 1367857"/>
                    <a:gd name="connsiteY18" fmla="*/ 1159435 h 1553882"/>
                    <a:gd name="connsiteX19" fmla="*/ 320347 w 1367857"/>
                    <a:gd name="connsiteY19" fmla="*/ 1141506 h 1553882"/>
                    <a:gd name="connsiteX20" fmla="*/ 314371 w 1367857"/>
                    <a:gd name="connsiteY20" fmla="*/ 1087717 h 1553882"/>
                    <a:gd name="connsiteX21" fmla="*/ 308394 w 1367857"/>
                    <a:gd name="connsiteY21" fmla="*/ 1063812 h 1553882"/>
                    <a:gd name="connsiteX22" fmla="*/ 290465 w 1367857"/>
                    <a:gd name="connsiteY22" fmla="*/ 1027953 h 1553882"/>
                    <a:gd name="connsiteX23" fmla="*/ 272536 w 1367857"/>
                    <a:gd name="connsiteY23" fmla="*/ 1010023 h 1553882"/>
                    <a:gd name="connsiteX24" fmla="*/ 278512 w 1367857"/>
                    <a:gd name="connsiteY24" fmla="*/ 932329 h 1553882"/>
                    <a:gd name="connsiteX25" fmla="*/ 302418 w 1367857"/>
                    <a:gd name="connsiteY25" fmla="*/ 950259 h 1553882"/>
                    <a:gd name="connsiteX26" fmla="*/ 320347 w 1367857"/>
                    <a:gd name="connsiteY26" fmla="*/ 962212 h 1553882"/>
                    <a:gd name="connsiteX27" fmla="*/ 344253 w 1367857"/>
                    <a:gd name="connsiteY27" fmla="*/ 974165 h 1553882"/>
                    <a:gd name="connsiteX28" fmla="*/ 362183 w 1367857"/>
                    <a:gd name="connsiteY28" fmla="*/ 992094 h 1553882"/>
                    <a:gd name="connsiteX29" fmla="*/ 380112 w 1367857"/>
                    <a:gd name="connsiteY29" fmla="*/ 986117 h 1553882"/>
                    <a:gd name="connsiteX30" fmla="*/ 386089 w 1367857"/>
                    <a:gd name="connsiteY30" fmla="*/ 968188 h 1553882"/>
                    <a:gd name="connsiteX31" fmla="*/ 392065 w 1367857"/>
                    <a:gd name="connsiteY31" fmla="*/ 842682 h 1553882"/>
                    <a:gd name="connsiteX32" fmla="*/ 421947 w 1367857"/>
                    <a:gd name="connsiteY32" fmla="*/ 806823 h 1553882"/>
                    <a:gd name="connsiteX33" fmla="*/ 439877 w 1367857"/>
                    <a:gd name="connsiteY33" fmla="*/ 770965 h 1553882"/>
                    <a:gd name="connsiteX34" fmla="*/ 445853 w 1367857"/>
                    <a:gd name="connsiteY34" fmla="*/ 753035 h 1553882"/>
                    <a:gd name="connsiteX35" fmla="*/ 475736 w 1367857"/>
                    <a:gd name="connsiteY35" fmla="*/ 717176 h 1553882"/>
                    <a:gd name="connsiteX36" fmla="*/ 511594 w 1367857"/>
                    <a:gd name="connsiteY36" fmla="*/ 693270 h 1553882"/>
                    <a:gd name="connsiteX37" fmla="*/ 565383 w 1367857"/>
                    <a:gd name="connsiteY37" fmla="*/ 675341 h 1553882"/>
                    <a:gd name="connsiteX38" fmla="*/ 583312 w 1367857"/>
                    <a:gd name="connsiteY38" fmla="*/ 669365 h 1553882"/>
                    <a:gd name="connsiteX39" fmla="*/ 601241 w 1367857"/>
                    <a:gd name="connsiteY39" fmla="*/ 657412 h 1553882"/>
                    <a:gd name="connsiteX40" fmla="*/ 637100 w 1367857"/>
                    <a:gd name="connsiteY40" fmla="*/ 621553 h 1553882"/>
                    <a:gd name="connsiteX41" fmla="*/ 649053 w 1367857"/>
                    <a:gd name="connsiteY41" fmla="*/ 567765 h 1553882"/>
                    <a:gd name="connsiteX42" fmla="*/ 661006 w 1367857"/>
                    <a:gd name="connsiteY42" fmla="*/ 496047 h 1553882"/>
                    <a:gd name="connsiteX43" fmla="*/ 696865 w 1367857"/>
                    <a:gd name="connsiteY43" fmla="*/ 430306 h 1553882"/>
                    <a:gd name="connsiteX44" fmla="*/ 714794 w 1367857"/>
                    <a:gd name="connsiteY44" fmla="*/ 406400 h 1553882"/>
                    <a:gd name="connsiteX45" fmla="*/ 756630 w 1367857"/>
                    <a:gd name="connsiteY45" fmla="*/ 364565 h 1553882"/>
                    <a:gd name="connsiteX46" fmla="*/ 798465 w 1367857"/>
                    <a:gd name="connsiteY46" fmla="*/ 310776 h 1553882"/>
                    <a:gd name="connsiteX47" fmla="*/ 828347 w 1367857"/>
                    <a:gd name="connsiteY47" fmla="*/ 274917 h 1553882"/>
                    <a:gd name="connsiteX48" fmla="*/ 852253 w 1367857"/>
                    <a:gd name="connsiteY48" fmla="*/ 239059 h 1553882"/>
                    <a:gd name="connsiteX49" fmla="*/ 864206 w 1367857"/>
                    <a:gd name="connsiteY49" fmla="*/ 221129 h 1553882"/>
                    <a:gd name="connsiteX50" fmla="*/ 882136 w 1367857"/>
                    <a:gd name="connsiteY50" fmla="*/ 197223 h 1553882"/>
                    <a:gd name="connsiteX51" fmla="*/ 906041 w 1367857"/>
                    <a:gd name="connsiteY51" fmla="*/ 161365 h 1553882"/>
                    <a:gd name="connsiteX52" fmla="*/ 912018 w 1367857"/>
                    <a:gd name="connsiteY52" fmla="*/ 137459 h 1553882"/>
                    <a:gd name="connsiteX53" fmla="*/ 953853 w 1367857"/>
                    <a:gd name="connsiteY53" fmla="*/ 89647 h 1553882"/>
                    <a:gd name="connsiteX54" fmla="*/ 977759 w 1367857"/>
                    <a:gd name="connsiteY54" fmla="*/ 77694 h 1553882"/>
                    <a:gd name="connsiteX55" fmla="*/ 995689 w 1367857"/>
                    <a:gd name="connsiteY55" fmla="*/ 71717 h 1553882"/>
                    <a:gd name="connsiteX56" fmla="*/ 1013618 w 1367857"/>
                    <a:gd name="connsiteY56" fmla="*/ 59765 h 1553882"/>
                    <a:gd name="connsiteX57" fmla="*/ 1031547 w 1367857"/>
                    <a:gd name="connsiteY57" fmla="*/ 53788 h 1553882"/>
                    <a:gd name="connsiteX58" fmla="*/ 1049477 w 1367857"/>
                    <a:gd name="connsiteY58" fmla="*/ 41835 h 1553882"/>
                    <a:gd name="connsiteX59" fmla="*/ 1067406 w 1367857"/>
                    <a:gd name="connsiteY59" fmla="*/ 35859 h 1553882"/>
                    <a:gd name="connsiteX60" fmla="*/ 1091312 w 1367857"/>
                    <a:gd name="connsiteY60" fmla="*/ 23906 h 1553882"/>
                    <a:gd name="connsiteX61" fmla="*/ 1139124 w 1367857"/>
                    <a:gd name="connsiteY61" fmla="*/ 17929 h 1553882"/>
                    <a:gd name="connsiteX62" fmla="*/ 1204865 w 1367857"/>
                    <a:gd name="connsiteY62" fmla="*/ 5976 h 1553882"/>
                    <a:gd name="connsiteX63" fmla="*/ 1300489 w 1367857"/>
                    <a:gd name="connsiteY63" fmla="*/ 0 h 1553882"/>
                    <a:gd name="connsiteX64" fmla="*/ 1312441 w 1367857"/>
                    <a:gd name="connsiteY64" fmla="*/ 65741 h 1553882"/>
                    <a:gd name="connsiteX65" fmla="*/ 1324394 w 1367857"/>
                    <a:gd name="connsiteY65" fmla="*/ 101600 h 1553882"/>
                    <a:gd name="connsiteX66" fmla="*/ 1360253 w 1367857"/>
                    <a:gd name="connsiteY66" fmla="*/ 161365 h 1553882"/>
                    <a:gd name="connsiteX67" fmla="*/ 1360253 w 1367857"/>
                    <a:gd name="connsiteY67" fmla="*/ 298823 h 1553882"/>
                    <a:gd name="connsiteX68" fmla="*/ 1348300 w 1367857"/>
                    <a:gd name="connsiteY68" fmla="*/ 316753 h 1553882"/>
                    <a:gd name="connsiteX69" fmla="*/ 1312441 w 1367857"/>
                    <a:gd name="connsiteY69" fmla="*/ 388470 h 1553882"/>
                    <a:gd name="connsiteX70" fmla="*/ 1258653 w 1367857"/>
                    <a:gd name="connsiteY70" fmla="*/ 424329 h 1553882"/>
                    <a:gd name="connsiteX71" fmla="*/ 1240724 w 1367857"/>
                    <a:gd name="connsiteY71" fmla="*/ 436282 h 1553882"/>
                    <a:gd name="connsiteX72" fmla="*/ 1198889 w 1367857"/>
                    <a:gd name="connsiteY72" fmla="*/ 466165 h 1553882"/>
                    <a:gd name="connsiteX73" fmla="*/ 1145100 w 1367857"/>
                    <a:gd name="connsiteY73" fmla="*/ 502023 h 1553882"/>
                    <a:gd name="connsiteX74" fmla="*/ 1127171 w 1367857"/>
                    <a:gd name="connsiteY74" fmla="*/ 513976 h 1553882"/>
                    <a:gd name="connsiteX75" fmla="*/ 1109241 w 1367857"/>
                    <a:gd name="connsiteY75" fmla="*/ 525929 h 1553882"/>
                    <a:gd name="connsiteX76" fmla="*/ 1079359 w 1367857"/>
                    <a:gd name="connsiteY76" fmla="*/ 561788 h 1553882"/>
                    <a:gd name="connsiteX77" fmla="*/ 1049477 w 1367857"/>
                    <a:gd name="connsiteY77" fmla="*/ 597647 h 1553882"/>
                    <a:gd name="connsiteX78" fmla="*/ 1043500 w 1367857"/>
                    <a:gd name="connsiteY78" fmla="*/ 621553 h 1553882"/>
                    <a:gd name="connsiteX79" fmla="*/ 1025571 w 1367857"/>
                    <a:gd name="connsiteY79" fmla="*/ 639482 h 1553882"/>
                    <a:gd name="connsiteX80" fmla="*/ 1013618 w 1367857"/>
                    <a:gd name="connsiteY80" fmla="*/ 657412 h 1553882"/>
                    <a:gd name="connsiteX81" fmla="*/ 1007641 w 1367857"/>
                    <a:gd name="connsiteY81" fmla="*/ 675341 h 1553882"/>
                    <a:gd name="connsiteX82" fmla="*/ 977759 w 1367857"/>
                    <a:gd name="connsiteY82" fmla="*/ 717176 h 1553882"/>
                    <a:gd name="connsiteX83" fmla="*/ 947877 w 1367857"/>
                    <a:gd name="connsiteY83" fmla="*/ 770965 h 1553882"/>
                    <a:gd name="connsiteX84" fmla="*/ 912018 w 1367857"/>
                    <a:gd name="connsiteY84" fmla="*/ 830729 h 1553882"/>
                    <a:gd name="connsiteX85" fmla="*/ 900065 w 1367857"/>
                    <a:gd name="connsiteY85" fmla="*/ 848659 h 1553882"/>
                    <a:gd name="connsiteX86" fmla="*/ 882136 w 1367857"/>
                    <a:gd name="connsiteY86" fmla="*/ 860612 h 1553882"/>
                    <a:gd name="connsiteX87" fmla="*/ 828347 w 1367857"/>
                    <a:gd name="connsiteY87" fmla="*/ 920376 h 1553882"/>
                    <a:gd name="connsiteX88" fmla="*/ 762606 w 1367857"/>
                    <a:gd name="connsiteY88" fmla="*/ 980141 h 1553882"/>
                    <a:gd name="connsiteX89" fmla="*/ 744677 w 1367857"/>
                    <a:gd name="connsiteY89" fmla="*/ 998070 h 1553882"/>
                    <a:gd name="connsiteX90" fmla="*/ 720771 w 1367857"/>
                    <a:gd name="connsiteY90" fmla="*/ 1033929 h 1553882"/>
                    <a:gd name="connsiteX91" fmla="*/ 696865 w 1367857"/>
                    <a:gd name="connsiteY91" fmla="*/ 1075765 h 1553882"/>
                    <a:gd name="connsiteX92" fmla="*/ 690889 w 1367857"/>
                    <a:gd name="connsiteY92" fmla="*/ 1093694 h 1553882"/>
                    <a:gd name="connsiteX93" fmla="*/ 666983 w 1367857"/>
                    <a:gd name="connsiteY93" fmla="*/ 1129553 h 1553882"/>
                    <a:gd name="connsiteX94" fmla="*/ 661006 w 1367857"/>
                    <a:gd name="connsiteY94" fmla="*/ 1147482 h 1553882"/>
                    <a:gd name="connsiteX95" fmla="*/ 643077 w 1367857"/>
                    <a:gd name="connsiteY95" fmla="*/ 1159435 h 1553882"/>
                    <a:gd name="connsiteX96" fmla="*/ 607218 w 1367857"/>
                    <a:gd name="connsiteY96" fmla="*/ 1213223 h 1553882"/>
                    <a:gd name="connsiteX97" fmla="*/ 595265 w 1367857"/>
                    <a:gd name="connsiteY97" fmla="*/ 1231153 h 1553882"/>
                    <a:gd name="connsiteX98" fmla="*/ 583312 w 1367857"/>
                    <a:gd name="connsiteY98" fmla="*/ 1249082 h 1553882"/>
                    <a:gd name="connsiteX99" fmla="*/ 577336 w 1367857"/>
                    <a:gd name="connsiteY99" fmla="*/ 1267012 h 1553882"/>
                    <a:gd name="connsiteX100" fmla="*/ 583312 w 1367857"/>
                    <a:gd name="connsiteY100" fmla="*/ 1290917 h 1553882"/>
                    <a:gd name="connsiteX101" fmla="*/ 559406 w 1367857"/>
                    <a:gd name="connsiteY101" fmla="*/ 1296894 h 1553882"/>
                    <a:gd name="connsiteX102" fmla="*/ 517571 w 1367857"/>
                    <a:gd name="connsiteY102" fmla="*/ 1308847 h 1553882"/>
                    <a:gd name="connsiteX103" fmla="*/ 457806 w 1367857"/>
                    <a:gd name="connsiteY103" fmla="*/ 1314823 h 1553882"/>
                    <a:gd name="connsiteX104" fmla="*/ 439877 w 1367857"/>
                    <a:gd name="connsiteY104" fmla="*/ 1320800 h 1553882"/>
                    <a:gd name="connsiteX105" fmla="*/ 421947 w 1367857"/>
                    <a:gd name="connsiteY105" fmla="*/ 1410447 h 1553882"/>
                    <a:gd name="connsiteX106" fmla="*/ 344253 w 1367857"/>
                    <a:gd name="connsiteY106" fmla="*/ 1398494 h 1553882"/>
                    <a:gd name="connsiteX107" fmla="*/ 308394 w 1367857"/>
                    <a:gd name="connsiteY107" fmla="*/ 1386541 h 1553882"/>
                    <a:gd name="connsiteX108" fmla="*/ 290465 w 1367857"/>
                    <a:gd name="connsiteY108" fmla="*/ 1380565 h 1553882"/>
                    <a:gd name="connsiteX109" fmla="*/ 284489 w 1367857"/>
                    <a:gd name="connsiteY109" fmla="*/ 1398494 h 1553882"/>
                    <a:gd name="connsiteX110" fmla="*/ 290465 w 1367857"/>
                    <a:gd name="connsiteY110" fmla="*/ 1446306 h 1553882"/>
                    <a:gd name="connsiteX111" fmla="*/ 308394 w 1367857"/>
                    <a:gd name="connsiteY111" fmla="*/ 1464235 h 1553882"/>
                    <a:gd name="connsiteX112" fmla="*/ 344253 w 1367857"/>
                    <a:gd name="connsiteY112" fmla="*/ 1488141 h 1553882"/>
                    <a:gd name="connsiteX113" fmla="*/ 368159 w 1367857"/>
                    <a:gd name="connsiteY113" fmla="*/ 1494117 h 1553882"/>
                    <a:gd name="connsiteX114" fmla="*/ 386089 w 1367857"/>
                    <a:gd name="connsiteY114" fmla="*/ 1500094 h 1553882"/>
                    <a:gd name="connsiteX115" fmla="*/ 505618 w 1367857"/>
                    <a:gd name="connsiteY115" fmla="*/ 1512047 h 1553882"/>
                    <a:gd name="connsiteX116" fmla="*/ 481712 w 1367857"/>
                    <a:gd name="connsiteY116" fmla="*/ 1518023 h 1553882"/>
                    <a:gd name="connsiteX117" fmla="*/ 427924 w 1367857"/>
                    <a:gd name="connsiteY117" fmla="*/ 1512047 h 1553882"/>
                    <a:gd name="connsiteX118" fmla="*/ 392065 w 1367857"/>
                    <a:gd name="connsiteY118" fmla="*/ 1500094 h 1553882"/>
                    <a:gd name="connsiteX119" fmla="*/ 374136 w 1367857"/>
                    <a:gd name="connsiteY119" fmla="*/ 1494117 h 1553882"/>
                    <a:gd name="connsiteX120" fmla="*/ 344253 w 1367857"/>
                    <a:gd name="connsiteY120" fmla="*/ 1482165 h 1553882"/>
                    <a:gd name="connsiteX121" fmla="*/ 266559 w 1367857"/>
                    <a:gd name="connsiteY121" fmla="*/ 1470212 h 1553882"/>
                    <a:gd name="connsiteX122" fmla="*/ 248630 w 1367857"/>
                    <a:gd name="connsiteY122" fmla="*/ 1476188 h 1553882"/>
                    <a:gd name="connsiteX123" fmla="*/ 236677 w 1367857"/>
                    <a:gd name="connsiteY123" fmla="*/ 1512047 h 1553882"/>
                    <a:gd name="connsiteX124" fmla="*/ 230700 w 1367857"/>
                    <a:gd name="connsiteY124" fmla="*/ 1547906 h 1553882"/>
                    <a:gd name="connsiteX125" fmla="*/ 206794 w 1367857"/>
                    <a:gd name="connsiteY125" fmla="*/ 1553882 h 1553882"/>
                    <a:gd name="connsiteX126" fmla="*/ 111171 w 1367857"/>
                    <a:gd name="connsiteY126" fmla="*/ 1547906 h 1553882"/>
                    <a:gd name="connsiteX127" fmla="*/ 107343 w 1367857"/>
                    <a:gd name="connsiteY127" fmla="*/ 1507378 h 1553882"/>
                    <a:gd name="connsiteX0" fmla="*/ 101162 w 1361676"/>
                    <a:gd name="connsiteY0" fmla="*/ 1507378 h 1553882"/>
                    <a:gd name="connsiteX1" fmla="*/ 62921 w 1361676"/>
                    <a:gd name="connsiteY1" fmla="*/ 1484592 h 1553882"/>
                    <a:gd name="connsiteX2" fmla="*/ 963 w 1361676"/>
                    <a:gd name="connsiteY2" fmla="*/ 1402276 h 1553882"/>
                    <a:gd name="connsiteX3" fmla="*/ 92897 w 1361676"/>
                    <a:gd name="connsiteY3" fmla="*/ 1468717 h 1553882"/>
                    <a:gd name="connsiteX4" fmla="*/ 1056 w 1361676"/>
                    <a:gd name="connsiteY4" fmla="*/ 1325609 h 1553882"/>
                    <a:gd name="connsiteX5" fmla="*/ 140849 w 1361676"/>
                    <a:gd name="connsiteY5" fmla="*/ 1243106 h 1553882"/>
                    <a:gd name="connsiteX6" fmla="*/ 158778 w 1361676"/>
                    <a:gd name="connsiteY6" fmla="*/ 1267012 h 1553882"/>
                    <a:gd name="connsiteX7" fmla="*/ 188660 w 1361676"/>
                    <a:gd name="connsiteY7" fmla="*/ 1302870 h 1553882"/>
                    <a:gd name="connsiteX8" fmla="*/ 212566 w 1361676"/>
                    <a:gd name="connsiteY8" fmla="*/ 1314823 h 1553882"/>
                    <a:gd name="connsiteX9" fmla="*/ 218543 w 1361676"/>
                    <a:gd name="connsiteY9" fmla="*/ 1296894 h 1553882"/>
                    <a:gd name="connsiteX10" fmla="*/ 218543 w 1361676"/>
                    <a:gd name="connsiteY10" fmla="*/ 1153459 h 1553882"/>
                    <a:gd name="connsiteX11" fmla="*/ 212566 w 1361676"/>
                    <a:gd name="connsiteY11" fmla="*/ 1135529 h 1553882"/>
                    <a:gd name="connsiteX12" fmla="*/ 194637 w 1361676"/>
                    <a:gd name="connsiteY12" fmla="*/ 1069788 h 1553882"/>
                    <a:gd name="connsiteX13" fmla="*/ 188660 w 1361676"/>
                    <a:gd name="connsiteY13" fmla="*/ 1051859 h 1553882"/>
                    <a:gd name="connsiteX14" fmla="*/ 194637 w 1361676"/>
                    <a:gd name="connsiteY14" fmla="*/ 1087717 h 1553882"/>
                    <a:gd name="connsiteX15" fmla="*/ 224519 w 1361676"/>
                    <a:gd name="connsiteY15" fmla="*/ 1141506 h 1553882"/>
                    <a:gd name="connsiteX16" fmla="*/ 242449 w 1361676"/>
                    <a:gd name="connsiteY16" fmla="*/ 1159435 h 1553882"/>
                    <a:gd name="connsiteX17" fmla="*/ 260378 w 1361676"/>
                    <a:gd name="connsiteY17" fmla="*/ 1165412 h 1553882"/>
                    <a:gd name="connsiteX18" fmla="*/ 308190 w 1361676"/>
                    <a:gd name="connsiteY18" fmla="*/ 1159435 h 1553882"/>
                    <a:gd name="connsiteX19" fmla="*/ 314166 w 1361676"/>
                    <a:gd name="connsiteY19" fmla="*/ 1141506 h 1553882"/>
                    <a:gd name="connsiteX20" fmla="*/ 308190 w 1361676"/>
                    <a:gd name="connsiteY20" fmla="*/ 1087717 h 1553882"/>
                    <a:gd name="connsiteX21" fmla="*/ 302213 w 1361676"/>
                    <a:gd name="connsiteY21" fmla="*/ 1063812 h 1553882"/>
                    <a:gd name="connsiteX22" fmla="*/ 284284 w 1361676"/>
                    <a:gd name="connsiteY22" fmla="*/ 1027953 h 1553882"/>
                    <a:gd name="connsiteX23" fmla="*/ 266355 w 1361676"/>
                    <a:gd name="connsiteY23" fmla="*/ 1010023 h 1553882"/>
                    <a:gd name="connsiteX24" fmla="*/ 272331 w 1361676"/>
                    <a:gd name="connsiteY24" fmla="*/ 932329 h 1553882"/>
                    <a:gd name="connsiteX25" fmla="*/ 296237 w 1361676"/>
                    <a:gd name="connsiteY25" fmla="*/ 950259 h 1553882"/>
                    <a:gd name="connsiteX26" fmla="*/ 314166 w 1361676"/>
                    <a:gd name="connsiteY26" fmla="*/ 962212 h 1553882"/>
                    <a:gd name="connsiteX27" fmla="*/ 338072 w 1361676"/>
                    <a:gd name="connsiteY27" fmla="*/ 974165 h 1553882"/>
                    <a:gd name="connsiteX28" fmla="*/ 356002 w 1361676"/>
                    <a:gd name="connsiteY28" fmla="*/ 992094 h 1553882"/>
                    <a:gd name="connsiteX29" fmla="*/ 373931 w 1361676"/>
                    <a:gd name="connsiteY29" fmla="*/ 986117 h 1553882"/>
                    <a:gd name="connsiteX30" fmla="*/ 379908 w 1361676"/>
                    <a:gd name="connsiteY30" fmla="*/ 968188 h 1553882"/>
                    <a:gd name="connsiteX31" fmla="*/ 385884 w 1361676"/>
                    <a:gd name="connsiteY31" fmla="*/ 842682 h 1553882"/>
                    <a:gd name="connsiteX32" fmla="*/ 415766 w 1361676"/>
                    <a:gd name="connsiteY32" fmla="*/ 806823 h 1553882"/>
                    <a:gd name="connsiteX33" fmla="*/ 433696 w 1361676"/>
                    <a:gd name="connsiteY33" fmla="*/ 770965 h 1553882"/>
                    <a:gd name="connsiteX34" fmla="*/ 439672 w 1361676"/>
                    <a:gd name="connsiteY34" fmla="*/ 753035 h 1553882"/>
                    <a:gd name="connsiteX35" fmla="*/ 469555 w 1361676"/>
                    <a:gd name="connsiteY35" fmla="*/ 717176 h 1553882"/>
                    <a:gd name="connsiteX36" fmla="*/ 505413 w 1361676"/>
                    <a:gd name="connsiteY36" fmla="*/ 693270 h 1553882"/>
                    <a:gd name="connsiteX37" fmla="*/ 559202 w 1361676"/>
                    <a:gd name="connsiteY37" fmla="*/ 675341 h 1553882"/>
                    <a:gd name="connsiteX38" fmla="*/ 577131 w 1361676"/>
                    <a:gd name="connsiteY38" fmla="*/ 669365 h 1553882"/>
                    <a:gd name="connsiteX39" fmla="*/ 595060 w 1361676"/>
                    <a:gd name="connsiteY39" fmla="*/ 657412 h 1553882"/>
                    <a:gd name="connsiteX40" fmla="*/ 630919 w 1361676"/>
                    <a:gd name="connsiteY40" fmla="*/ 621553 h 1553882"/>
                    <a:gd name="connsiteX41" fmla="*/ 642872 w 1361676"/>
                    <a:gd name="connsiteY41" fmla="*/ 567765 h 1553882"/>
                    <a:gd name="connsiteX42" fmla="*/ 654825 w 1361676"/>
                    <a:gd name="connsiteY42" fmla="*/ 496047 h 1553882"/>
                    <a:gd name="connsiteX43" fmla="*/ 690684 w 1361676"/>
                    <a:gd name="connsiteY43" fmla="*/ 430306 h 1553882"/>
                    <a:gd name="connsiteX44" fmla="*/ 708613 w 1361676"/>
                    <a:gd name="connsiteY44" fmla="*/ 406400 h 1553882"/>
                    <a:gd name="connsiteX45" fmla="*/ 750449 w 1361676"/>
                    <a:gd name="connsiteY45" fmla="*/ 364565 h 1553882"/>
                    <a:gd name="connsiteX46" fmla="*/ 792284 w 1361676"/>
                    <a:gd name="connsiteY46" fmla="*/ 310776 h 1553882"/>
                    <a:gd name="connsiteX47" fmla="*/ 822166 w 1361676"/>
                    <a:gd name="connsiteY47" fmla="*/ 274917 h 1553882"/>
                    <a:gd name="connsiteX48" fmla="*/ 846072 w 1361676"/>
                    <a:gd name="connsiteY48" fmla="*/ 239059 h 1553882"/>
                    <a:gd name="connsiteX49" fmla="*/ 858025 w 1361676"/>
                    <a:gd name="connsiteY49" fmla="*/ 221129 h 1553882"/>
                    <a:gd name="connsiteX50" fmla="*/ 875955 w 1361676"/>
                    <a:gd name="connsiteY50" fmla="*/ 197223 h 1553882"/>
                    <a:gd name="connsiteX51" fmla="*/ 899860 w 1361676"/>
                    <a:gd name="connsiteY51" fmla="*/ 161365 h 1553882"/>
                    <a:gd name="connsiteX52" fmla="*/ 905837 w 1361676"/>
                    <a:gd name="connsiteY52" fmla="*/ 137459 h 1553882"/>
                    <a:gd name="connsiteX53" fmla="*/ 947672 w 1361676"/>
                    <a:gd name="connsiteY53" fmla="*/ 89647 h 1553882"/>
                    <a:gd name="connsiteX54" fmla="*/ 971578 w 1361676"/>
                    <a:gd name="connsiteY54" fmla="*/ 77694 h 1553882"/>
                    <a:gd name="connsiteX55" fmla="*/ 989508 w 1361676"/>
                    <a:gd name="connsiteY55" fmla="*/ 71717 h 1553882"/>
                    <a:gd name="connsiteX56" fmla="*/ 1007437 w 1361676"/>
                    <a:gd name="connsiteY56" fmla="*/ 59765 h 1553882"/>
                    <a:gd name="connsiteX57" fmla="*/ 1025366 w 1361676"/>
                    <a:gd name="connsiteY57" fmla="*/ 53788 h 1553882"/>
                    <a:gd name="connsiteX58" fmla="*/ 1043296 w 1361676"/>
                    <a:gd name="connsiteY58" fmla="*/ 41835 h 1553882"/>
                    <a:gd name="connsiteX59" fmla="*/ 1061225 w 1361676"/>
                    <a:gd name="connsiteY59" fmla="*/ 35859 h 1553882"/>
                    <a:gd name="connsiteX60" fmla="*/ 1085131 w 1361676"/>
                    <a:gd name="connsiteY60" fmla="*/ 23906 h 1553882"/>
                    <a:gd name="connsiteX61" fmla="*/ 1132943 w 1361676"/>
                    <a:gd name="connsiteY61" fmla="*/ 17929 h 1553882"/>
                    <a:gd name="connsiteX62" fmla="*/ 1198684 w 1361676"/>
                    <a:gd name="connsiteY62" fmla="*/ 5976 h 1553882"/>
                    <a:gd name="connsiteX63" fmla="*/ 1294308 w 1361676"/>
                    <a:gd name="connsiteY63" fmla="*/ 0 h 1553882"/>
                    <a:gd name="connsiteX64" fmla="*/ 1306260 w 1361676"/>
                    <a:gd name="connsiteY64" fmla="*/ 65741 h 1553882"/>
                    <a:gd name="connsiteX65" fmla="*/ 1318213 w 1361676"/>
                    <a:gd name="connsiteY65" fmla="*/ 101600 h 1553882"/>
                    <a:gd name="connsiteX66" fmla="*/ 1354072 w 1361676"/>
                    <a:gd name="connsiteY66" fmla="*/ 161365 h 1553882"/>
                    <a:gd name="connsiteX67" fmla="*/ 1354072 w 1361676"/>
                    <a:gd name="connsiteY67" fmla="*/ 298823 h 1553882"/>
                    <a:gd name="connsiteX68" fmla="*/ 1342119 w 1361676"/>
                    <a:gd name="connsiteY68" fmla="*/ 316753 h 1553882"/>
                    <a:gd name="connsiteX69" fmla="*/ 1306260 w 1361676"/>
                    <a:gd name="connsiteY69" fmla="*/ 388470 h 1553882"/>
                    <a:gd name="connsiteX70" fmla="*/ 1252472 w 1361676"/>
                    <a:gd name="connsiteY70" fmla="*/ 424329 h 1553882"/>
                    <a:gd name="connsiteX71" fmla="*/ 1234543 w 1361676"/>
                    <a:gd name="connsiteY71" fmla="*/ 436282 h 1553882"/>
                    <a:gd name="connsiteX72" fmla="*/ 1192708 w 1361676"/>
                    <a:gd name="connsiteY72" fmla="*/ 466165 h 1553882"/>
                    <a:gd name="connsiteX73" fmla="*/ 1138919 w 1361676"/>
                    <a:gd name="connsiteY73" fmla="*/ 502023 h 1553882"/>
                    <a:gd name="connsiteX74" fmla="*/ 1120990 w 1361676"/>
                    <a:gd name="connsiteY74" fmla="*/ 513976 h 1553882"/>
                    <a:gd name="connsiteX75" fmla="*/ 1103060 w 1361676"/>
                    <a:gd name="connsiteY75" fmla="*/ 525929 h 1553882"/>
                    <a:gd name="connsiteX76" fmla="*/ 1073178 w 1361676"/>
                    <a:gd name="connsiteY76" fmla="*/ 561788 h 1553882"/>
                    <a:gd name="connsiteX77" fmla="*/ 1043296 w 1361676"/>
                    <a:gd name="connsiteY77" fmla="*/ 597647 h 1553882"/>
                    <a:gd name="connsiteX78" fmla="*/ 1037319 w 1361676"/>
                    <a:gd name="connsiteY78" fmla="*/ 621553 h 1553882"/>
                    <a:gd name="connsiteX79" fmla="*/ 1019390 w 1361676"/>
                    <a:gd name="connsiteY79" fmla="*/ 639482 h 1553882"/>
                    <a:gd name="connsiteX80" fmla="*/ 1007437 w 1361676"/>
                    <a:gd name="connsiteY80" fmla="*/ 657412 h 1553882"/>
                    <a:gd name="connsiteX81" fmla="*/ 1001460 w 1361676"/>
                    <a:gd name="connsiteY81" fmla="*/ 675341 h 1553882"/>
                    <a:gd name="connsiteX82" fmla="*/ 971578 w 1361676"/>
                    <a:gd name="connsiteY82" fmla="*/ 717176 h 1553882"/>
                    <a:gd name="connsiteX83" fmla="*/ 941696 w 1361676"/>
                    <a:gd name="connsiteY83" fmla="*/ 770965 h 1553882"/>
                    <a:gd name="connsiteX84" fmla="*/ 905837 w 1361676"/>
                    <a:gd name="connsiteY84" fmla="*/ 830729 h 1553882"/>
                    <a:gd name="connsiteX85" fmla="*/ 893884 w 1361676"/>
                    <a:gd name="connsiteY85" fmla="*/ 848659 h 1553882"/>
                    <a:gd name="connsiteX86" fmla="*/ 875955 w 1361676"/>
                    <a:gd name="connsiteY86" fmla="*/ 860612 h 1553882"/>
                    <a:gd name="connsiteX87" fmla="*/ 822166 w 1361676"/>
                    <a:gd name="connsiteY87" fmla="*/ 920376 h 1553882"/>
                    <a:gd name="connsiteX88" fmla="*/ 756425 w 1361676"/>
                    <a:gd name="connsiteY88" fmla="*/ 980141 h 1553882"/>
                    <a:gd name="connsiteX89" fmla="*/ 738496 w 1361676"/>
                    <a:gd name="connsiteY89" fmla="*/ 998070 h 1553882"/>
                    <a:gd name="connsiteX90" fmla="*/ 714590 w 1361676"/>
                    <a:gd name="connsiteY90" fmla="*/ 1033929 h 1553882"/>
                    <a:gd name="connsiteX91" fmla="*/ 690684 w 1361676"/>
                    <a:gd name="connsiteY91" fmla="*/ 1075765 h 1553882"/>
                    <a:gd name="connsiteX92" fmla="*/ 684708 w 1361676"/>
                    <a:gd name="connsiteY92" fmla="*/ 1093694 h 1553882"/>
                    <a:gd name="connsiteX93" fmla="*/ 660802 w 1361676"/>
                    <a:gd name="connsiteY93" fmla="*/ 1129553 h 1553882"/>
                    <a:gd name="connsiteX94" fmla="*/ 654825 w 1361676"/>
                    <a:gd name="connsiteY94" fmla="*/ 1147482 h 1553882"/>
                    <a:gd name="connsiteX95" fmla="*/ 636896 w 1361676"/>
                    <a:gd name="connsiteY95" fmla="*/ 1159435 h 1553882"/>
                    <a:gd name="connsiteX96" fmla="*/ 601037 w 1361676"/>
                    <a:gd name="connsiteY96" fmla="*/ 1213223 h 1553882"/>
                    <a:gd name="connsiteX97" fmla="*/ 589084 w 1361676"/>
                    <a:gd name="connsiteY97" fmla="*/ 1231153 h 1553882"/>
                    <a:gd name="connsiteX98" fmla="*/ 577131 w 1361676"/>
                    <a:gd name="connsiteY98" fmla="*/ 1249082 h 1553882"/>
                    <a:gd name="connsiteX99" fmla="*/ 571155 w 1361676"/>
                    <a:gd name="connsiteY99" fmla="*/ 1267012 h 1553882"/>
                    <a:gd name="connsiteX100" fmla="*/ 577131 w 1361676"/>
                    <a:gd name="connsiteY100" fmla="*/ 1290917 h 1553882"/>
                    <a:gd name="connsiteX101" fmla="*/ 553225 w 1361676"/>
                    <a:gd name="connsiteY101" fmla="*/ 1296894 h 1553882"/>
                    <a:gd name="connsiteX102" fmla="*/ 511390 w 1361676"/>
                    <a:gd name="connsiteY102" fmla="*/ 1308847 h 1553882"/>
                    <a:gd name="connsiteX103" fmla="*/ 451625 w 1361676"/>
                    <a:gd name="connsiteY103" fmla="*/ 1314823 h 1553882"/>
                    <a:gd name="connsiteX104" fmla="*/ 433696 w 1361676"/>
                    <a:gd name="connsiteY104" fmla="*/ 1320800 h 1553882"/>
                    <a:gd name="connsiteX105" fmla="*/ 415766 w 1361676"/>
                    <a:gd name="connsiteY105" fmla="*/ 1410447 h 1553882"/>
                    <a:gd name="connsiteX106" fmla="*/ 338072 w 1361676"/>
                    <a:gd name="connsiteY106" fmla="*/ 1398494 h 1553882"/>
                    <a:gd name="connsiteX107" fmla="*/ 302213 w 1361676"/>
                    <a:gd name="connsiteY107" fmla="*/ 1386541 h 1553882"/>
                    <a:gd name="connsiteX108" fmla="*/ 284284 w 1361676"/>
                    <a:gd name="connsiteY108" fmla="*/ 1380565 h 1553882"/>
                    <a:gd name="connsiteX109" fmla="*/ 278308 w 1361676"/>
                    <a:gd name="connsiteY109" fmla="*/ 1398494 h 1553882"/>
                    <a:gd name="connsiteX110" fmla="*/ 284284 w 1361676"/>
                    <a:gd name="connsiteY110" fmla="*/ 1446306 h 1553882"/>
                    <a:gd name="connsiteX111" fmla="*/ 302213 w 1361676"/>
                    <a:gd name="connsiteY111" fmla="*/ 1464235 h 1553882"/>
                    <a:gd name="connsiteX112" fmla="*/ 338072 w 1361676"/>
                    <a:gd name="connsiteY112" fmla="*/ 1488141 h 1553882"/>
                    <a:gd name="connsiteX113" fmla="*/ 361978 w 1361676"/>
                    <a:gd name="connsiteY113" fmla="*/ 1494117 h 1553882"/>
                    <a:gd name="connsiteX114" fmla="*/ 379908 w 1361676"/>
                    <a:gd name="connsiteY114" fmla="*/ 1500094 h 1553882"/>
                    <a:gd name="connsiteX115" fmla="*/ 499437 w 1361676"/>
                    <a:gd name="connsiteY115" fmla="*/ 1512047 h 1553882"/>
                    <a:gd name="connsiteX116" fmla="*/ 475531 w 1361676"/>
                    <a:gd name="connsiteY116" fmla="*/ 1518023 h 1553882"/>
                    <a:gd name="connsiteX117" fmla="*/ 421743 w 1361676"/>
                    <a:gd name="connsiteY117" fmla="*/ 1512047 h 1553882"/>
                    <a:gd name="connsiteX118" fmla="*/ 385884 w 1361676"/>
                    <a:gd name="connsiteY118" fmla="*/ 1500094 h 1553882"/>
                    <a:gd name="connsiteX119" fmla="*/ 367955 w 1361676"/>
                    <a:gd name="connsiteY119" fmla="*/ 1494117 h 1553882"/>
                    <a:gd name="connsiteX120" fmla="*/ 338072 w 1361676"/>
                    <a:gd name="connsiteY120" fmla="*/ 1482165 h 1553882"/>
                    <a:gd name="connsiteX121" fmla="*/ 260378 w 1361676"/>
                    <a:gd name="connsiteY121" fmla="*/ 1470212 h 1553882"/>
                    <a:gd name="connsiteX122" fmla="*/ 242449 w 1361676"/>
                    <a:gd name="connsiteY122" fmla="*/ 1476188 h 1553882"/>
                    <a:gd name="connsiteX123" fmla="*/ 230496 w 1361676"/>
                    <a:gd name="connsiteY123" fmla="*/ 1512047 h 1553882"/>
                    <a:gd name="connsiteX124" fmla="*/ 224519 w 1361676"/>
                    <a:gd name="connsiteY124" fmla="*/ 1547906 h 1553882"/>
                    <a:gd name="connsiteX125" fmla="*/ 200613 w 1361676"/>
                    <a:gd name="connsiteY125" fmla="*/ 1553882 h 1553882"/>
                    <a:gd name="connsiteX126" fmla="*/ 104990 w 1361676"/>
                    <a:gd name="connsiteY126" fmla="*/ 1547906 h 1553882"/>
                    <a:gd name="connsiteX127" fmla="*/ 101162 w 1361676"/>
                    <a:gd name="connsiteY127" fmla="*/ 1507378 h 1553882"/>
                    <a:gd name="connsiteX0" fmla="*/ 101664 w 1362178"/>
                    <a:gd name="connsiteY0" fmla="*/ 1507378 h 1553882"/>
                    <a:gd name="connsiteX1" fmla="*/ 63423 w 1362178"/>
                    <a:gd name="connsiteY1" fmla="*/ 1484592 h 1553882"/>
                    <a:gd name="connsiteX2" fmla="*/ 1465 w 1362178"/>
                    <a:gd name="connsiteY2" fmla="*/ 1402276 h 1553882"/>
                    <a:gd name="connsiteX3" fmla="*/ 93399 w 1362178"/>
                    <a:gd name="connsiteY3" fmla="*/ 1468717 h 1553882"/>
                    <a:gd name="connsiteX4" fmla="*/ 1558 w 1362178"/>
                    <a:gd name="connsiteY4" fmla="*/ 1325609 h 1553882"/>
                    <a:gd name="connsiteX5" fmla="*/ 141351 w 1362178"/>
                    <a:gd name="connsiteY5" fmla="*/ 1243106 h 1553882"/>
                    <a:gd name="connsiteX6" fmla="*/ 159280 w 1362178"/>
                    <a:gd name="connsiteY6" fmla="*/ 1267012 h 1553882"/>
                    <a:gd name="connsiteX7" fmla="*/ 189162 w 1362178"/>
                    <a:gd name="connsiteY7" fmla="*/ 1302870 h 1553882"/>
                    <a:gd name="connsiteX8" fmla="*/ 213068 w 1362178"/>
                    <a:gd name="connsiteY8" fmla="*/ 1314823 h 1553882"/>
                    <a:gd name="connsiteX9" fmla="*/ 219045 w 1362178"/>
                    <a:gd name="connsiteY9" fmla="*/ 1296894 h 1553882"/>
                    <a:gd name="connsiteX10" fmla="*/ 219045 w 1362178"/>
                    <a:gd name="connsiteY10" fmla="*/ 1153459 h 1553882"/>
                    <a:gd name="connsiteX11" fmla="*/ 213068 w 1362178"/>
                    <a:gd name="connsiteY11" fmla="*/ 1135529 h 1553882"/>
                    <a:gd name="connsiteX12" fmla="*/ 195139 w 1362178"/>
                    <a:gd name="connsiteY12" fmla="*/ 1069788 h 1553882"/>
                    <a:gd name="connsiteX13" fmla="*/ 189162 w 1362178"/>
                    <a:gd name="connsiteY13" fmla="*/ 1051859 h 1553882"/>
                    <a:gd name="connsiteX14" fmla="*/ 195139 w 1362178"/>
                    <a:gd name="connsiteY14" fmla="*/ 1087717 h 1553882"/>
                    <a:gd name="connsiteX15" fmla="*/ 225021 w 1362178"/>
                    <a:gd name="connsiteY15" fmla="*/ 1141506 h 1553882"/>
                    <a:gd name="connsiteX16" fmla="*/ 242951 w 1362178"/>
                    <a:gd name="connsiteY16" fmla="*/ 1159435 h 1553882"/>
                    <a:gd name="connsiteX17" fmla="*/ 260880 w 1362178"/>
                    <a:gd name="connsiteY17" fmla="*/ 1165412 h 1553882"/>
                    <a:gd name="connsiteX18" fmla="*/ 308692 w 1362178"/>
                    <a:gd name="connsiteY18" fmla="*/ 1159435 h 1553882"/>
                    <a:gd name="connsiteX19" fmla="*/ 314668 w 1362178"/>
                    <a:gd name="connsiteY19" fmla="*/ 1141506 h 1553882"/>
                    <a:gd name="connsiteX20" fmla="*/ 308692 w 1362178"/>
                    <a:gd name="connsiteY20" fmla="*/ 1087717 h 1553882"/>
                    <a:gd name="connsiteX21" fmla="*/ 302715 w 1362178"/>
                    <a:gd name="connsiteY21" fmla="*/ 1063812 h 1553882"/>
                    <a:gd name="connsiteX22" fmla="*/ 284786 w 1362178"/>
                    <a:gd name="connsiteY22" fmla="*/ 1027953 h 1553882"/>
                    <a:gd name="connsiteX23" fmla="*/ 266857 w 1362178"/>
                    <a:gd name="connsiteY23" fmla="*/ 1010023 h 1553882"/>
                    <a:gd name="connsiteX24" fmla="*/ 272833 w 1362178"/>
                    <a:gd name="connsiteY24" fmla="*/ 932329 h 1553882"/>
                    <a:gd name="connsiteX25" fmla="*/ 296739 w 1362178"/>
                    <a:gd name="connsiteY25" fmla="*/ 950259 h 1553882"/>
                    <a:gd name="connsiteX26" fmla="*/ 314668 w 1362178"/>
                    <a:gd name="connsiteY26" fmla="*/ 962212 h 1553882"/>
                    <a:gd name="connsiteX27" fmla="*/ 338574 w 1362178"/>
                    <a:gd name="connsiteY27" fmla="*/ 974165 h 1553882"/>
                    <a:gd name="connsiteX28" fmla="*/ 356504 w 1362178"/>
                    <a:gd name="connsiteY28" fmla="*/ 992094 h 1553882"/>
                    <a:gd name="connsiteX29" fmla="*/ 374433 w 1362178"/>
                    <a:gd name="connsiteY29" fmla="*/ 986117 h 1553882"/>
                    <a:gd name="connsiteX30" fmla="*/ 380410 w 1362178"/>
                    <a:gd name="connsiteY30" fmla="*/ 968188 h 1553882"/>
                    <a:gd name="connsiteX31" fmla="*/ 386386 w 1362178"/>
                    <a:gd name="connsiteY31" fmla="*/ 842682 h 1553882"/>
                    <a:gd name="connsiteX32" fmla="*/ 416268 w 1362178"/>
                    <a:gd name="connsiteY32" fmla="*/ 806823 h 1553882"/>
                    <a:gd name="connsiteX33" fmla="*/ 434198 w 1362178"/>
                    <a:gd name="connsiteY33" fmla="*/ 770965 h 1553882"/>
                    <a:gd name="connsiteX34" fmla="*/ 440174 w 1362178"/>
                    <a:gd name="connsiteY34" fmla="*/ 753035 h 1553882"/>
                    <a:gd name="connsiteX35" fmla="*/ 470057 w 1362178"/>
                    <a:gd name="connsiteY35" fmla="*/ 717176 h 1553882"/>
                    <a:gd name="connsiteX36" fmla="*/ 505915 w 1362178"/>
                    <a:gd name="connsiteY36" fmla="*/ 693270 h 1553882"/>
                    <a:gd name="connsiteX37" fmla="*/ 559704 w 1362178"/>
                    <a:gd name="connsiteY37" fmla="*/ 675341 h 1553882"/>
                    <a:gd name="connsiteX38" fmla="*/ 577633 w 1362178"/>
                    <a:gd name="connsiteY38" fmla="*/ 669365 h 1553882"/>
                    <a:gd name="connsiteX39" fmla="*/ 595562 w 1362178"/>
                    <a:gd name="connsiteY39" fmla="*/ 657412 h 1553882"/>
                    <a:gd name="connsiteX40" fmla="*/ 631421 w 1362178"/>
                    <a:gd name="connsiteY40" fmla="*/ 621553 h 1553882"/>
                    <a:gd name="connsiteX41" fmla="*/ 643374 w 1362178"/>
                    <a:gd name="connsiteY41" fmla="*/ 567765 h 1553882"/>
                    <a:gd name="connsiteX42" fmla="*/ 655327 w 1362178"/>
                    <a:gd name="connsiteY42" fmla="*/ 496047 h 1553882"/>
                    <a:gd name="connsiteX43" fmla="*/ 691186 w 1362178"/>
                    <a:gd name="connsiteY43" fmla="*/ 430306 h 1553882"/>
                    <a:gd name="connsiteX44" fmla="*/ 709115 w 1362178"/>
                    <a:gd name="connsiteY44" fmla="*/ 406400 h 1553882"/>
                    <a:gd name="connsiteX45" fmla="*/ 750951 w 1362178"/>
                    <a:gd name="connsiteY45" fmla="*/ 364565 h 1553882"/>
                    <a:gd name="connsiteX46" fmla="*/ 792786 w 1362178"/>
                    <a:gd name="connsiteY46" fmla="*/ 310776 h 1553882"/>
                    <a:gd name="connsiteX47" fmla="*/ 822668 w 1362178"/>
                    <a:gd name="connsiteY47" fmla="*/ 274917 h 1553882"/>
                    <a:gd name="connsiteX48" fmla="*/ 846574 w 1362178"/>
                    <a:gd name="connsiteY48" fmla="*/ 239059 h 1553882"/>
                    <a:gd name="connsiteX49" fmla="*/ 858527 w 1362178"/>
                    <a:gd name="connsiteY49" fmla="*/ 221129 h 1553882"/>
                    <a:gd name="connsiteX50" fmla="*/ 876457 w 1362178"/>
                    <a:gd name="connsiteY50" fmla="*/ 197223 h 1553882"/>
                    <a:gd name="connsiteX51" fmla="*/ 900362 w 1362178"/>
                    <a:gd name="connsiteY51" fmla="*/ 161365 h 1553882"/>
                    <a:gd name="connsiteX52" fmla="*/ 906339 w 1362178"/>
                    <a:gd name="connsiteY52" fmla="*/ 137459 h 1553882"/>
                    <a:gd name="connsiteX53" fmla="*/ 948174 w 1362178"/>
                    <a:gd name="connsiteY53" fmla="*/ 89647 h 1553882"/>
                    <a:gd name="connsiteX54" fmla="*/ 972080 w 1362178"/>
                    <a:gd name="connsiteY54" fmla="*/ 77694 h 1553882"/>
                    <a:gd name="connsiteX55" fmla="*/ 990010 w 1362178"/>
                    <a:gd name="connsiteY55" fmla="*/ 71717 h 1553882"/>
                    <a:gd name="connsiteX56" fmla="*/ 1007939 w 1362178"/>
                    <a:gd name="connsiteY56" fmla="*/ 59765 h 1553882"/>
                    <a:gd name="connsiteX57" fmla="*/ 1025868 w 1362178"/>
                    <a:gd name="connsiteY57" fmla="*/ 53788 h 1553882"/>
                    <a:gd name="connsiteX58" fmla="*/ 1043798 w 1362178"/>
                    <a:gd name="connsiteY58" fmla="*/ 41835 h 1553882"/>
                    <a:gd name="connsiteX59" fmla="*/ 1061727 w 1362178"/>
                    <a:gd name="connsiteY59" fmla="*/ 35859 h 1553882"/>
                    <a:gd name="connsiteX60" fmla="*/ 1085633 w 1362178"/>
                    <a:gd name="connsiteY60" fmla="*/ 23906 h 1553882"/>
                    <a:gd name="connsiteX61" fmla="*/ 1133445 w 1362178"/>
                    <a:gd name="connsiteY61" fmla="*/ 17929 h 1553882"/>
                    <a:gd name="connsiteX62" fmla="*/ 1199186 w 1362178"/>
                    <a:gd name="connsiteY62" fmla="*/ 5976 h 1553882"/>
                    <a:gd name="connsiteX63" fmla="*/ 1294810 w 1362178"/>
                    <a:gd name="connsiteY63" fmla="*/ 0 h 1553882"/>
                    <a:gd name="connsiteX64" fmla="*/ 1306762 w 1362178"/>
                    <a:gd name="connsiteY64" fmla="*/ 65741 h 1553882"/>
                    <a:gd name="connsiteX65" fmla="*/ 1318715 w 1362178"/>
                    <a:gd name="connsiteY65" fmla="*/ 101600 h 1553882"/>
                    <a:gd name="connsiteX66" fmla="*/ 1354574 w 1362178"/>
                    <a:gd name="connsiteY66" fmla="*/ 161365 h 1553882"/>
                    <a:gd name="connsiteX67" fmla="*/ 1354574 w 1362178"/>
                    <a:gd name="connsiteY67" fmla="*/ 298823 h 1553882"/>
                    <a:gd name="connsiteX68" fmla="*/ 1342621 w 1362178"/>
                    <a:gd name="connsiteY68" fmla="*/ 316753 h 1553882"/>
                    <a:gd name="connsiteX69" fmla="*/ 1306762 w 1362178"/>
                    <a:gd name="connsiteY69" fmla="*/ 388470 h 1553882"/>
                    <a:gd name="connsiteX70" fmla="*/ 1252974 w 1362178"/>
                    <a:gd name="connsiteY70" fmla="*/ 424329 h 1553882"/>
                    <a:gd name="connsiteX71" fmla="*/ 1235045 w 1362178"/>
                    <a:gd name="connsiteY71" fmla="*/ 436282 h 1553882"/>
                    <a:gd name="connsiteX72" fmla="*/ 1193210 w 1362178"/>
                    <a:gd name="connsiteY72" fmla="*/ 466165 h 1553882"/>
                    <a:gd name="connsiteX73" fmla="*/ 1139421 w 1362178"/>
                    <a:gd name="connsiteY73" fmla="*/ 502023 h 1553882"/>
                    <a:gd name="connsiteX74" fmla="*/ 1121492 w 1362178"/>
                    <a:gd name="connsiteY74" fmla="*/ 513976 h 1553882"/>
                    <a:gd name="connsiteX75" fmla="*/ 1103562 w 1362178"/>
                    <a:gd name="connsiteY75" fmla="*/ 525929 h 1553882"/>
                    <a:gd name="connsiteX76" fmla="*/ 1073680 w 1362178"/>
                    <a:gd name="connsiteY76" fmla="*/ 561788 h 1553882"/>
                    <a:gd name="connsiteX77" fmla="*/ 1043798 w 1362178"/>
                    <a:gd name="connsiteY77" fmla="*/ 597647 h 1553882"/>
                    <a:gd name="connsiteX78" fmla="*/ 1037821 w 1362178"/>
                    <a:gd name="connsiteY78" fmla="*/ 621553 h 1553882"/>
                    <a:gd name="connsiteX79" fmla="*/ 1019892 w 1362178"/>
                    <a:gd name="connsiteY79" fmla="*/ 639482 h 1553882"/>
                    <a:gd name="connsiteX80" fmla="*/ 1007939 w 1362178"/>
                    <a:gd name="connsiteY80" fmla="*/ 657412 h 1553882"/>
                    <a:gd name="connsiteX81" fmla="*/ 1001962 w 1362178"/>
                    <a:gd name="connsiteY81" fmla="*/ 675341 h 1553882"/>
                    <a:gd name="connsiteX82" fmla="*/ 972080 w 1362178"/>
                    <a:gd name="connsiteY82" fmla="*/ 717176 h 1553882"/>
                    <a:gd name="connsiteX83" fmla="*/ 942198 w 1362178"/>
                    <a:gd name="connsiteY83" fmla="*/ 770965 h 1553882"/>
                    <a:gd name="connsiteX84" fmla="*/ 906339 w 1362178"/>
                    <a:gd name="connsiteY84" fmla="*/ 830729 h 1553882"/>
                    <a:gd name="connsiteX85" fmla="*/ 894386 w 1362178"/>
                    <a:gd name="connsiteY85" fmla="*/ 848659 h 1553882"/>
                    <a:gd name="connsiteX86" fmla="*/ 876457 w 1362178"/>
                    <a:gd name="connsiteY86" fmla="*/ 860612 h 1553882"/>
                    <a:gd name="connsiteX87" fmla="*/ 822668 w 1362178"/>
                    <a:gd name="connsiteY87" fmla="*/ 920376 h 1553882"/>
                    <a:gd name="connsiteX88" fmla="*/ 756927 w 1362178"/>
                    <a:gd name="connsiteY88" fmla="*/ 980141 h 1553882"/>
                    <a:gd name="connsiteX89" fmla="*/ 738998 w 1362178"/>
                    <a:gd name="connsiteY89" fmla="*/ 998070 h 1553882"/>
                    <a:gd name="connsiteX90" fmla="*/ 715092 w 1362178"/>
                    <a:gd name="connsiteY90" fmla="*/ 1033929 h 1553882"/>
                    <a:gd name="connsiteX91" fmla="*/ 691186 w 1362178"/>
                    <a:gd name="connsiteY91" fmla="*/ 1075765 h 1553882"/>
                    <a:gd name="connsiteX92" fmla="*/ 685210 w 1362178"/>
                    <a:gd name="connsiteY92" fmla="*/ 1093694 h 1553882"/>
                    <a:gd name="connsiteX93" fmla="*/ 661304 w 1362178"/>
                    <a:gd name="connsiteY93" fmla="*/ 1129553 h 1553882"/>
                    <a:gd name="connsiteX94" fmla="*/ 655327 w 1362178"/>
                    <a:gd name="connsiteY94" fmla="*/ 1147482 h 1553882"/>
                    <a:gd name="connsiteX95" fmla="*/ 637398 w 1362178"/>
                    <a:gd name="connsiteY95" fmla="*/ 1159435 h 1553882"/>
                    <a:gd name="connsiteX96" fmla="*/ 601539 w 1362178"/>
                    <a:gd name="connsiteY96" fmla="*/ 1213223 h 1553882"/>
                    <a:gd name="connsiteX97" fmla="*/ 589586 w 1362178"/>
                    <a:gd name="connsiteY97" fmla="*/ 1231153 h 1553882"/>
                    <a:gd name="connsiteX98" fmla="*/ 577633 w 1362178"/>
                    <a:gd name="connsiteY98" fmla="*/ 1249082 h 1553882"/>
                    <a:gd name="connsiteX99" fmla="*/ 571657 w 1362178"/>
                    <a:gd name="connsiteY99" fmla="*/ 1267012 h 1553882"/>
                    <a:gd name="connsiteX100" fmla="*/ 577633 w 1362178"/>
                    <a:gd name="connsiteY100" fmla="*/ 1290917 h 1553882"/>
                    <a:gd name="connsiteX101" fmla="*/ 553727 w 1362178"/>
                    <a:gd name="connsiteY101" fmla="*/ 1296894 h 1553882"/>
                    <a:gd name="connsiteX102" fmla="*/ 511892 w 1362178"/>
                    <a:gd name="connsiteY102" fmla="*/ 1308847 h 1553882"/>
                    <a:gd name="connsiteX103" fmla="*/ 452127 w 1362178"/>
                    <a:gd name="connsiteY103" fmla="*/ 1314823 h 1553882"/>
                    <a:gd name="connsiteX104" fmla="*/ 434198 w 1362178"/>
                    <a:gd name="connsiteY104" fmla="*/ 1320800 h 1553882"/>
                    <a:gd name="connsiteX105" fmla="*/ 416268 w 1362178"/>
                    <a:gd name="connsiteY105" fmla="*/ 1410447 h 1553882"/>
                    <a:gd name="connsiteX106" fmla="*/ 338574 w 1362178"/>
                    <a:gd name="connsiteY106" fmla="*/ 1398494 h 1553882"/>
                    <a:gd name="connsiteX107" fmla="*/ 302715 w 1362178"/>
                    <a:gd name="connsiteY107" fmla="*/ 1386541 h 1553882"/>
                    <a:gd name="connsiteX108" fmla="*/ 284786 w 1362178"/>
                    <a:gd name="connsiteY108" fmla="*/ 1380565 h 1553882"/>
                    <a:gd name="connsiteX109" fmla="*/ 278810 w 1362178"/>
                    <a:gd name="connsiteY109" fmla="*/ 1398494 h 1553882"/>
                    <a:gd name="connsiteX110" fmla="*/ 284786 w 1362178"/>
                    <a:gd name="connsiteY110" fmla="*/ 1446306 h 1553882"/>
                    <a:gd name="connsiteX111" fmla="*/ 302715 w 1362178"/>
                    <a:gd name="connsiteY111" fmla="*/ 1464235 h 1553882"/>
                    <a:gd name="connsiteX112" fmla="*/ 338574 w 1362178"/>
                    <a:gd name="connsiteY112" fmla="*/ 1488141 h 1553882"/>
                    <a:gd name="connsiteX113" fmla="*/ 362480 w 1362178"/>
                    <a:gd name="connsiteY113" fmla="*/ 1494117 h 1553882"/>
                    <a:gd name="connsiteX114" fmla="*/ 380410 w 1362178"/>
                    <a:gd name="connsiteY114" fmla="*/ 1500094 h 1553882"/>
                    <a:gd name="connsiteX115" fmla="*/ 499939 w 1362178"/>
                    <a:gd name="connsiteY115" fmla="*/ 1512047 h 1553882"/>
                    <a:gd name="connsiteX116" fmla="*/ 476033 w 1362178"/>
                    <a:gd name="connsiteY116" fmla="*/ 1518023 h 1553882"/>
                    <a:gd name="connsiteX117" fmla="*/ 422245 w 1362178"/>
                    <a:gd name="connsiteY117" fmla="*/ 1512047 h 1553882"/>
                    <a:gd name="connsiteX118" fmla="*/ 386386 w 1362178"/>
                    <a:gd name="connsiteY118" fmla="*/ 1500094 h 1553882"/>
                    <a:gd name="connsiteX119" fmla="*/ 368457 w 1362178"/>
                    <a:gd name="connsiteY119" fmla="*/ 1494117 h 1553882"/>
                    <a:gd name="connsiteX120" fmla="*/ 338574 w 1362178"/>
                    <a:gd name="connsiteY120" fmla="*/ 1482165 h 1553882"/>
                    <a:gd name="connsiteX121" fmla="*/ 260880 w 1362178"/>
                    <a:gd name="connsiteY121" fmla="*/ 1470212 h 1553882"/>
                    <a:gd name="connsiteX122" fmla="*/ 242951 w 1362178"/>
                    <a:gd name="connsiteY122" fmla="*/ 1476188 h 1553882"/>
                    <a:gd name="connsiteX123" fmla="*/ 230998 w 1362178"/>
                    <a:gd name="connsiteY123" fmla="*/ 1512047 h 1553882"/>
                    <a:gd name="connsiteX124" fmla="*/ 225021 w 1362178"/>
                    <a:gd name="connsiteY124" fmla="*/ 1547906 h 1553882"/>
                    <a:gd name="connsiteX125" fmla="*/ 201115 w 1362178"/>
                    <a:gd name="connsiteY125" fmla="*/ 1553882 h 1553882"/>
                    <a:gd name="connsiteX126" fmla="*/ 105492 w 1362178"/>
                    <a:gd name="connsiteY126" fmla="*/ 1547906 h 1553882"/>
                    <a:gd name="connsiteX127" fmla="*/ 101664 w 1362178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35180 w 1380939"/>
                    <a:gd name="connsiteY6" fmla="*/ 127415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361 w 1380875"/>
                    <a:gd name="connsiteY0" fmla="*/ 1507378 h 1553882"/>
                    <a:gd name="connsiteX1" fmla="*/ 86883 w 1380875"/>
                    <a:gd name="connsiteY1" fmla="*/ 1484592 h 1553882"/>
                    <a:gd name="connsiteX2" fmla="*/ 1112 w 1380875"/>
                    <a:gd name="connsiteY2" fmla="*/ 1378464 h 1553882"/>
                    <a:gd name="connsiteX3" fmla="*/ 112096 w 1380875"/>
                    <a:gd name="connsiteY3" fmla="*/ 1468717 h 1553882"/>
                    <a:gd name="connsiteX4" fmla="*/ 32161 w 1380875"/>
                    <a:gd name="connsiteY4" fmla="*/ 1308940 h 1553882"/>
                    <a:gd name="connsiteX5" fmla="*/ 131474 w 1380875"/>
                    <a:gd name="connsiteY5" fmla="*/ 1419319 h 1553882"/>
                    <a:gd name="connsiteX6" fmla="*/ 135116 w 1380875"/>
                    <a:gd name="connsiteY6" fmla="*/ 1274155 h 1553882"/>
                    <a:gd name="connsiteX7" fmla="*/ 207859 w 1380875"/>
                    <a:gd name="connsiteY7" fmla="*/ 1302870 h 1553882"/>
                    <a:gd name="connsiteX8" fmla="*/ 231765 w 1380875"/>
                    <a:gd name="connsiteY8" fmla="*/ 1314823 h 1553882"/>
                    <a:gd name="connsiteX9" fmla="*/ 237742 w 1380875"/>
                    <a:gd name="connsiteY9" fmla="*/ 1296894 h 1553882"/>
                    <a:gd name="connsiteX10" fmla="*/ 237742 w 1380875"/>
                    <a:gd name="connsiteY10" fmla="*/ 1153459 h 1553882"/>
                    <a:gd name="connsiteX11" fmla="*/ 231765 w 1380875"/>
                    <a:gd name="connsiteY11" fmla="*/ 1135529 h 1553882"/>
                    <a:gd name="connsiteX12" fmla="*/ 213836 w 1380875"/>
                    <a:gd name="connsiteY12" fmla="*/ 1069788 h 1553882"/>
                    <a:gd name="connsiteX13" fmla="*/ 207859 w 1380875"/>
                    <a:gd name="connsiteY13" fmla="*/ 1051859 h 1553882"/>
                    <a:gd name="connsiteX14" fmla="*/ 213836 w 1380875"/>
                    <a:gd name="connsiteY14" fmla="*/ 1087717 h 1553882"/>
                    <a:gd name="connsiteX15" fmla="*/ 243718 w 1380875"/>
                    <a:gd name="connsiteY15" fmla="*/ 1141506 h 1553882"/>
                    <a:gd name="connsiteX16" fmla="*/ 261648 w 1380875"/>
                    <a:gd name="connsiteY16" fmla="*/ 1159435 h 1553882"/>
                    <a:gd name="connsiteX17" fmla="*/ 279577 w 1380875"/>
                    <a:gd name="connsiteY17" fmla="*/ 1165412 h 1553882"/>
                    <a:gd name="connsiteX18" fmla="*/ 327389 w 1380875"/>
                    <a:gd name="connsiteY18" fmla="*/ 1159435 h 1553882"/>
                    <a:gd name="connsiteX19" fmla="*/ 333365 w 1380875"/>
                    <a:gd name="connsiteY19" fmla="*/ 1141506 h 1553882"/>
                    <a:gd name="connsiteX20" fmla="*/ 327389 w 1380875"/>
                    <a:gd name="connsiteY20" fmla="*/ 1087717 h 1553882"/>
                    <a:gd name="connsiteX21" fmla="*/ 321412 w 1380875"/>
                    <a:gd name="connsiteY21" fmla="*/ 1063812 h 1553882"/>
                    <a:gd name="connsiteX22" fmla="*/ 303483 w 1380875"/>
                    <a:gd name="connsiteY22" fmla="*/ 1027953 h 1553882"/>
                    <a:gd name="connsiteX23" fmla="*/ 285554 w 1380875"/>
                    <a:gd name="connsiteY23" fmla="*/ 1010023 h 1553882"/>
                    <a:gd name="connsiteX24" fmla="*/ 291530 w 1380875"/>
                    <a:gd name="connsiteY24" fmla="*/ 932329 h 1553882"/>
                    <a:gd name="connsiteX25" fmla="*/ 315436 w 1380875"/>
                    <a:gd name="connsiteY25" fmla="*/ 950259 h 1553882"/>
                    <a:gd name="connsiteX26" fmla="*/ 333365 w 1380875"/>
                    <a:gd name="connsiteY26" fmla="*/ 962212 h 1553882"/>
                    <a:gd name="connsiteX27" fmla="*/ 357271 w 1380875"/>
                    <a:gd name="connsiteY27" fmla="*/ 974165 h 1553882"/>
                    <a:gd name="connsiteX28" fmla="*/ 375201 w 1380875"/>
                    <a:gd name="connsiteY28" fmla="*/ 992094 h 1553882"/>
                    <a:gd name="connsiteX29" fmla="*/ 393130 w 1380875"/>
                    <a:gd name="connsiteY29" fmla="*/ 986117 h 1553882"/>
                    <a:gd name="connsiteX30" fmla="*/ 399107 w 1380875"/>
                    <a:gd name="connsiteY30" fmla="*/ 968188 h 1553882"/>
                    <a:gd name="connsiteX31" fmla="*/ 405083 w 1380875"/>
                    <a:gd name="connsiteY31" fmla="*/ 842682 h 1553882"/>
                    <a:gd name="connsiteX32" fmla="*/ 434965 w 1380875"/>
                    <a:gd name="connsiteY32" fmla="*/ 806823 h 1553882"/>
                    <a:gd name="connsiteX33" fmla="*/ 452895 w 1380875"/>
                    <a:gd name="connsiteY33" fmla="*/ 770965 h 1553882"/>
                    <a:gd name="connsiteX34" fmla="*/ 458871 w 1380875"/>
                    <a:gd name="connsiteY34" fmla="*/ 753035 h 1553882"/>
                    <a:gd name="connsiteX35" fmla="*/ 488754 w 1380875"/>
                    <a:gd name="connsiteY35" fmla="*/ 717176 h 1553882"/>
                    <a:gd name="connsiteX36" fmla="*/ 524612 w 1380875"/>
                    <a:gd name="connsiteY36" fmla="*/ 693270 h 1553882"/>
                    <a:gd name="connsiteX37" fmla="*/ 578401 w 1380875"/>
                    <a:gd name="connsiteY37" fmla="*/ 675341 h 1553882"/>
                    <a:gd name="connsiteX38" fmla="*/ 596330 w 1380875"/>
                    <a:gd name="connsiteY38" fmla="*/ 669365 h 1553882"/>
                    <a:gd name="connsiteX39" fmla="*/ 614259 w 1380875"/>
                    <a:gd name="connsiteY39" fmla="*/ 657412 h 1553882"/>
                    <a:gd name="connsiteX40" fmla="*/ 650118 w 1380875"/>
                    <a:gd name="connsiteY40" fmla="*/ 621553 h 1553882"/>
                    <a:gd name="connsiteX41" fmla="*/ 662071 w 1380875"/>
                    <a:gd name="connsiteY41" fmla="*/ 567765 h 1553882"/>
                    <a:gd name="connsiteX42" fmla="*/ 674024 w 1380875"/>
                    <a:gd name="connsiteY42" fmla="*/ 496047 h 1553882"/>
                    <a:gd name="connsiteX43" fmla="*/ 709883 w 1380875"/>
                    <a:gd name="connsiteY43" fmla="*/ 430306 h 1553882"/>
                    <a:gd name="connsiteX44" fmla="*/ 727812 w 1380875"/>
                    <a:gd name="connsiteY44" fmla="*/ 406400 h 1553882"/>
                    <a:gd name="connsiteX45" fmla="*/ 769648 w 1380875"/>
                    <a:gd name="connsiteY45" fmla="*/ 364565 h 1553882"/>
                    <a:gd name="connsiteX46" fmla="*/ 811483 w 1380875"/>
                    <a:gd name="connsiteY46" fmla="*/ 310776 h 1553882"/>
                    <a:gd name="connsiteX47" fmla="*/ 841365 w 1380875"/>
                    <a:gd name="connsiteY47" fmla="*/ 274917 h 1553882"/>
                    <a:gd name="connsiteX48" fmla="*/ 865271 w 1380875"/>
                    <a:gd name="connsiteY48" fmla="*/ 239059 h 1553882"/>
                    <a:gd name="connsiteX49" fmla="*/ 877224 w 1380875"/>
                    <a:gd name="connsiteY49" fmla="*/ 221129 h 1553882"/>
                    <a:gd name="connsiteX50" fmla="*/ 895154 w 1380875"/>
                    <a:gd name="connsiteY50" fmla="*/ 197223 h 1553882"/>
                    <a:gd name="connsiteX51" fmla="*/ 919059 w 1380875"/>
                    <a:gd name="connsiteY51" fmla="*/ 161365 h 1553882"/>
                    <a:gd name="connsiteX52" fmla="*/ 925036 w 1380875"/>
                    <a:gd name="connsiteY52" fmla="*/ 137459 h 1553882"/>
                    <a:gd name="connsiteX53" fmla="*/ 966871 w 1380875"/>
                    <a:gd name="connsiteY53" fmla="*/ 89647 h 1553882"/>
                    <a:gd name="connsiteX54" fmla="*/ 990777 w 1380875"/>
                    <a:gd name="connsiteY54" fmla="*/ 77694 h 1553882"/>
                    <a:gd name="connsiteX55" fmla="*/ 1008707 w 1380875"/>
                    <a:gd name="connsiteY55" fmla="*/ 71717 h 1553882"/>
                    <a:gd name="connsiteX56" fmla="*/ 1026636 w 1380875"/>
                    <a:gd name="connsiteY56" fmla="*/ 59765 h 1553882"/>
                    <a:gd name="connsiteX57" fmla="*/ 1044565 w 1380875"/>
                    <a:gd name="connsiteY57" fmla="*/ 53788 h 1553882"/>
                    <a:gd name="connsiteX58" fmla="*/ 1062495 w 1380875"/>
                    <a:gd name="connsiteY58" fmla="*/ 41835 h 1553882"/>
                    <a:gd name="connsiteX59" fmla="*/ 1080424 w 1380875"/>
                    <a:gd name="connsiteY59" fmla="*/ 35859 h 1553882"/>
                    <a:gd name="connsiteX60" fmla="*/ 1104330 w 1380875"/>
                    <a:gd name="connsiteY60" fmla="*/ 23906 h 1553882"/>
                    <a:gd name="connsiteX61" fmla="*/ 1152142 w 1380875"/>
                    <a:gd name="connsiteY61" fmla="*/ 17929 h 1553882"/>
                    <a:gd name="connsiteX62" fmla="*/ 1217883 w 1380875"/>
                    <a:gd name="connsiteY62" fmla="*/ 5976 h 1553882"/>
                    <a:gd name="connsiteX63" fmla="*/ 1313507 w 1380875"/>
                    <a:gd name="connsiteY63" fmla="*/ 0 h 1553882"/>
                    <a:gd name="connsiteX64" fmla="*/ 1325459 w 1380875"/>
                    <a:gd name="connsiteY64" fmla="*/ 65741 h 1553882"/>
                    <a:gd name="connsiteX65" fmla="*/ 1337412 w 1380875"/>
                    <a:gd name="connsiteY65" fmla="*/ 101600 h 1553882"/>
                    <a:gd name="connsiteX66" fmla="*/ 1373271 w 1380875"/>
                    <a:gd name="connsiteY66" fmla="*/ 161365 h 1553882"/>
                    <a:gd name="connsiteX67" fmla="*/ 1373271 w 1380875"/>
                    <a:gd name="connsiteY67" fmla="*/ 298823 h 1553882"/>
                    <a:gd name="connsiteX68" fmla="*/ 1361318 w 1380875"/>
                    <a:gd name="connsiteY68" fmla="*/ 316753 h 1553882"/>
                    <a:gd name="connsiteX69" fmla="*/ 1325459 w 1380875"/>
                    <a:gd name="connsiteY69" fmla="*/ 388470 h 1553882"/>
                    <a:gd name="connsiteX70" fmla="*/ 1271671 w 1380875"/>
                    <a:gd name="connsiteY70" fmla="*/ 424329 h 1553882"/>
                    <a:gd name="connsiteX71" fmla="*/ 1253742 w 1380875"/>
                    <a:gd name="connsiteY71" fmla="*/ 436282 h 1553882"/>
                    <a:gd name="connsiteX72" fmla="*/ 1211907 w 1380875"/>
                    <a:gd name="connsiteY72" fmla="*/ 466165 h 1553882"/>
                    <a:gd name="connsiteX73" fmla="*/ 1158118 w 1380875"/>
                    <a:gd name="connsiteY73" fmla="*/ 502023 h 1553882"/>
                    <a:gd name="connsiteX74" fmla="*/ 1140189 w 1380875"/>
                    <a:gd name="connsiteY74" fmla="*/ 513976 h 1553882"/>
                    <a:gd name="connsiteX75" fmla="*/ 1122259 w 1380875"/>
                    <a:gd name="connsiteY75" fmla="*/ 525929 h 1553882"/>
                    <a:gd name="connsiteX76" fmla="*/ 1092377 w 1380875"/>
                    <a:gd name="connsiteY76" fmla="*/ 561788 h 1553882"/>
                    <a:gd name="connsiteX77" fmla="*/ 1062495 w 1380875"/>
                    <a:gd name="connsiteY77" fmla="*/ 597647 h 1553882"/>
                    <a:gd name="connsiteX78" fmla="*/ 1056518 w 1380875"/>
                    <a:gd name="connsiteY78" fmla="*/ 621553 h 1553882"/>
                    <a:gd name="connsiteX79" fmla="*/ 1038589 w 1380875"/>
                    <a:gd name="connsiteY79" fmla="*/ 639482 h 1553882"/>
                    <a:gd name="connsiteX80" fmla="*/ 1026636 w 1380875"/>
                    <a:gd name="connsiteY80" fmla="*/ 657412 h 1553882"/>
                    <a:gd name="connsiteX81" fmla="*/ 1020659 w 1380875"/>
                    <a:gd name="connsiteY81" fmla="*/ 675341 h 1553882"/>
                    <a:gd name="connsiteX82" fmla="*/ 990777 w 1380875"/>
                    <a:gd name="connsiteY82" fmla="*/ 717176 h 1553882"/>
                    <a:gd name="connsiteX83" fmla="*/ 960895 w 1380875"/>
                    <a:gd name="connsiteY83" fmla="*/ 770965 h 1553882"/>
                    <a:gd name="connsiteX84" fmla="*/ 925036 w 1380875"/>
                    <a:gd name="connsiteY84" fmla="*/ 830729 h 1553882"/>
                    <a:gd name="connsiteX85" fmla="*/ 913083 w 1380875"/>
                    <a:gd name="connsiteY85" fmla="*/ 848659 h 1553882"/>
                    <a:gd name="connsiteX86" fmla="*/ 895154 w 1380875"/>
                    <a:gd name="connsiteY86" fmla="*/ 860612 h 1553882"/>
                    <a:gd name="connsiteX87" fmla="*/ 841365 w 1380875"/>
                    <a:gd name="connsiteY87" fmla="*/ 920376 h 1553882"/>
                    <a:gd name="connsiteX88" fmla="*/ 775624 w 1380875"/>
                    <a:gd name="connsiteY88" fmla="*/ 980141 h 1553882"/>
                    <a:gd name="connsiteX89" fmla="*/ 757695 w 1380875"/>
                    <a:gd name="connsiteY89" fmla="*/ 998070 h 1553882"/>
                    <a:gd name="connsiteX90" fmla="*/ 733789 w 1380875"/>
                    <a:gd name="connsiteY90" fmla="*/ 1033929 h 1553882"/>
                    <a:gd name="connsiteX91" fmla="*/ 709883 w 1380875"/>
                    <a:gd name="connsiteY91" fmla="*/ 1075765 h 1553882"/>
                    <a:gd name="connsiteX92" fmla="*/ 703907 w 1380875"/>
                    <a:gd name="connsiteY92" fmla="*/ 1093694 h 1553882"/>
                    <a:gd name="connsiteX93" fmla="*/ 680001 w 1380875"/>
                    <a:gd name="connsiteY93" fmla="*/ 1129553 h 1553882"/>
                    <a:gd name="connsiteX94" fmla="*/ 674024 w 1380875"/>
                    <a:gd name="connsiteY94" fmla="*/ 1147482 h 1553882"/>
                    <a:gd name="connsiteX95" fmla="*/ 656095 w 1380875"/>
                    <a:gd name="connsiteY95" fmla="*/ 1159435 h 1553882"/>
                    <a:gd name="connsiteX96" fmla="*/ 620236 w 1380875"/>
                    <a:gd name="connsiteY96" fmla="*/ 1213223 h 1553882"/>
                    <a:gd name="connsiteX97" fmla="*/ 608283 w 1380875"/>
                    <a:gd name="connsiteY97" fmla="*/ 1231153 h 1553882"/>
                    <a:gd name="connsiteX98" fmla="*/ 596330 w 1380875"/>
                    <a:gd name="connsiteY98" fmla="*/ 1249082 h 1553882"/>
                    <a:gd name="connsiteX99" fmla="*/ 590354 w 1380875"/>
                    <a:gd name="connsiteY99" fmla="*/ 1267012 h 1553882"/>
                    <a:gd name="connsiteX100" fmla="*/ 596330 w 1380875"/>
                    <a:gd name="connsiteY100" fmla="*/ 1290917 h 1553882"/>
                    <a:gd name="connsiteX101" fmla="*/ 572424 w 1380875"/>
                    <a:gd name="connsiteY101" fmla="*/ 1296894 h 1553882"/>
                    <a:gd name="connsiteX102" fmla="*/ 530589 w 1380875"/>
                    <a:gd name="connsiteY102" fmla="*/ 1308847 h 1553882"/>
                    <a:gd name="connsiteX103" fmla="*/ 470824 w 1380875"/>
                    <a:gd name="connsiteY103" fmla="*/ 1314823 h 1553882"/>
                    <a:gd name="connsiteX104" fmla="*/ 452895 w 1380875"/>
                    <a:gd name="connsiteY104" fmla="*/ 1320800 h 1553882"/>
                    <a:gd name="connsiteX105" fmla="*/ 434965 w 1380875"/>
                    <a:gd name="connsiteY105" fmla="*/ 1410447 h 1553882"/>
                    <a:gd name="connsiteX106" fmla="*/ 357271 w 1380875"/>
                    <a:gd name="connsiteY106" fmla="*/ 1398494 h 1553882"/>
                    <a:gd name="connsiteX107" fmla="*/ 321412 w 1380875"/>
                    <a:gd name="connsiteY107" fmla="*/ 1386541 h 1553882"/>
                    <a:gd name="connsiteX108" fmla="*/ 303483 w 1380875"/>
                    <a:gd name="connsiteY108" fmla="*/ 1380565 h 1553882"/>
                    <a:gd name="connsiteX109" fmla="*/ 297507 w 1380875"/>
                    <a:gd name="connsiteY109" fmla="*/ 1398494 h 1553882"/>
                    <a:gd name="connsiteX110" fmla="*/ 303483 w 1380875"/>
                    <a:gd name="connsiteY110" fmla="*/ 1446306 h 1553882"/>
                    <a:gd name="connsiteX111" fmla="*/ 321412 w 1380875"/>
                    <a:gd name="connsiteY111" fmla="*/ 1464235 h 1553882"/>
                    <a:gd name="connsiteX112" fmla="*/ 357271 w 1380875"/>
                    <a:gd name="connsiteY112" fmla="*/ 1488141 h 1553882"/>
                    <a:gd name="connsiteX113" fmla="*/ 381177 w 1380875"/>
                    <a:gd name="connsiteY113" fmla="*/ 1494117 h 1553882"/>
                    <a:gd name="connsiteX114" fmla="*/ 399107 w 1380875"/>
                    <a:gd name="connsiteY114" fmla="*/ 1500094 h 1553882"/>
                    <a:gd name="connsiteX115" fmla="*/ 518636 w 1380875"/>
                    <a:gd name="connsiteY115" fmla="*/ 1512047 h 1553882"/>
                    <a:gd name="connsiteX116" fmla="*/ 494730 w 1380875"/>
                    <a:gd name="connsiteY116" fmla="*/ 1518023 h 1553882"/>
                    <a:gd name="connsiteX117" fmla="*/ 440942 w 1380875"/>
                    <a:gd name="connsiteY117" fmla="*/ 1512047 h 1553882"/>
                    <a:gd name="connsiteX118" fmla="*/ 405083 w 1380875"/>
                    <a:gd name="connsiteY118" fmla="*/ 1500094 h 1553882"/>
                    <a:gd name="connsiteX119" fmla="*/ 387154 w 1380875"/>
                    <a:gd name="connsiteY119" fmla="*/ 1494117 h 1553882"/>
                    <a:gd name="connsiteX120" fmla="*/ 357271 w 1380875"/>
                    <a:gd name="connsiteY120" fmla="*/ 1482165 h 1553882"/>
                    <a:gd name="connsiteX121" fmla="*/ 279577 w 1380875"/>
                    <a:gd name="connsiteY121" fmla="*/ 1470212 h 1553882"/>
                    <a:gd name="connsiteX122" fmla="*/ 261648 w 1380875"/>
                    <a:gd name="connsiteY122" fmla="*/ 1476188 h 1553882"/>
                    <a:gd name="connsiteX123" fmla="*/ 249695 w 1380875"/>
                    <a:gd name="connsiteY123" fmla="*/ 1512047 h 1553882"/>
                    <a:gd name="connsiteX124" fmla="*/ 243718 w 1380875"/>
                    <a:gd name="connsiteY124" fmla="*/ 1547906 h 1553882"/>
                    <a:gd name="connsiteX125" fmla="*/ 219812 w 1380875"/>
                    <a:gd name="connsiteY125" fmla="*/ 1553882 h 1553882"/>
                    <a:gd name="connsiteX126" fmla="*/ 124189 w 1380875"/>
                    <a:gd name="connsiteY126" fmla="*/ 1547906 h 1553882"/>
                    <a:gd name="connsiteX127" fmla="*/ 120361 w 1380875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4004 w 1379763"/>
                    <a:gd name="connsiteY6" fmla="*/ 1274155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16366 w 1379763"/>
                    <a:gd name="connsiteY8" fmla="*/ 121004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159263 w 1379763"/>
                    <a:gd name="connsiteY14" fmla="*/ 1108169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12724 w 1379763"/>
                    <a:gd name="connsiteY10" fmla="*/ 1069788 h 1553882"/>
                    <a:gd name="connsiteX11" fmla="*/ 206747 w 1379763"/>
                    <a:gd name="connsiteY11" fmla="*/ 1051859 h 1553882"/>
                    <a:gd name="connsiteX12" fmla="*/ 212724 w 1379763"/>
                    <a:gd name="connsiteY12" fmla="*/ 1087717 h 1553882"/>
                    <a:gd name="connsiteX13" fmla="*/ 159263 w 1379763"/>
                    <a:gd name="connsiteY13" fmla="*/ 1108169 h 1553882"/>
                    <a:gd name="connsiteX14" fmla="*/ 260536 w 1379763"/>
                    <a:gd name="connsiteY14" fmla="*/ 1159435 h 1553882"/>
                    <a:gd name="connsiteX15" fmla="*/ 278465 w 1379763"/>
                    <a:gd name="connsiteY15" fmla="*/ 1165412 h 1553882"/>
                    <a:gd name="connsiteX16" fmla="*/ 326277 w 1379763"/>
                    <a:gd name="connsiteY16" fmla="*/ 1159435 h 1553882"/>
                    <a:gd name="connsiteX17" fmla="*/ 332253 w 1379763"/>
                    <a:gd name="connsiteY17" fmla="*/ 1141506 h 1553882"/>
                    <a:gd name="connsiteX18" fmla="*/ 326277 w 1379763"/>
                    <a:gd name="connsiteY18" fmla="*/ 1087717 h 1553882"/>
                    <a:gd name="connsiteX19" fmla="*/ 320300 w 1379763"/>
                    <a:gd name="connsiteY19" fmla="*/ 1063812 h 1553882"/>
                    <a:gd name="connsiteX20" fmla="*/ 302371 w 1379763"/>
                    <a:gd name="connsiteY20" fmla="*/ 1027953 h 1553882"/>
                    <a:gd name="connsiteX21" fmla="*/ 284442 w 1379763"/>
                    <a:gd name="connsiteY21" fmla="*/ 1010023 h 1553882"/>
                    <a:gd name="connsiteX22" fmla="*/ 290418 w 1379763"/>
                    <a:gd name="connsiteY22" fmla="*/ 932329 h 1553882"/>
                    <a:gd name="connsiteX23" fmla="*/ 314324 w 1379763"/>
                    <a:gd name="connsiteY23" fmla="*/ 950259 h 1553882"/>
                    <a:gd name="connsiteX24" fmla="*/ 332253 w 1379763"/>
                    <a:gd name="connsiteY24" fmla="*/ 962212 h 1553882"/>
                    <a:gd name="connsiteX25" fmla="*/ 356159 w 1379763"/>
                    <a:gd name="connsiteY25" fmla="*/ 974165 h 1553882"/>
                    <a:gd name="connsiteX26" fmla="*/ 374089 w 1379763"/>
                    <a:gd name="connsiteY26" fmla="*/ 992094 h 1553882"/>
                    <a:gd name="connsiteX27" fmla="*/ 392018 w 1379763"/>
                    <a:gd name="connsiteY27" fmla="*/ 986117 h 1553882"/>
                    <a:gd name="connsiteX28" fmla="*/ 397995 w 1379763"/>
                    <a:gd name="connsiteY28" fmla="*/ 968188 h 1553882"/>
                    <a:gd name="connsiteX29" fmla="*/ 403971 w 1379763"/>
                    <a:gd name="connsiteY29" fmla="*/ 842682 h 1553882"/>
                    <a:gd name="connsiteX30" fmla="*/ 433853 w 1379763"/>
                    <a:gd name="connsiteY30" fmla="*/ 806823 h 1553882"/>
                    <a:gd name="connsiteX31" fmla="*/ 451783 w 1379763"/>
                    <a:gd name="connsiteY31" fmla="*/ 770965 h 1553882"/>
                    <a:gd name="connsiteX32" fmla="*/ 457759 w 1379763"/>
                    <a:gd name="connsiteY32" fmla="*/ 753035 h 1553882"/>
                    <a:gd name="connsiteX33" fmla="*/ 487642 w 1379763"/>
                    <a:gd name="connsiteY33" fmla="*/ 717176 h 1553882"/>
                    <a:gd name="connsiteX34" fmla="*/ 523500 w 1379763"/>
                    <a:gd name="connsiteY34" fmla="*/ 693270 h 1553882"/>
                    <a:gd name="connsiteX35" fmla="*/ 577289 w 1379763"/>
                    <a:gd name="connsiteY35" fmla="*/ 675341 h 1553882"/>
                    <a:gd name="connsiteX36" fmla="*/ 595218 w 1379763"/>
                    <a:gd name="connsiteY36" fmla="*/ 669365 h 1553882"/>
                    <a:gd name="connsiteX37" fmla="*/ 613147 w 1379763"/>
                    <a:gd name="connsiteY37" fmla="*/ 657412 h 1553882"/>
                    <a:gd name="connsiteX38" fmla="*/ 649006 w 1379763"/>
                    <a:gd name="connsiteY38" fmla="*/ 621553 h 1553882"/>
                    <a:gd name="connsiteX39" fmla="*/ 660959 w 1379763"/>
                    <a:gd name="connsiteY39" fmla="*/ 567765 h 1553882"/>
                    <a:gd name="connsiteX40" fmla="*/ 672912 w 1379763"/>
                    <a:gd name="connsiteY40" fmla="*/ 496047 h 1553882"/>
                    <a:gd name="connsiteX41" fmla="*/ 708771 w 1379763"/>
                    <a:gd name="connsiteY41" fmla="*/ 430306 h 1553882"/>
                    <a:gd name="connsiteX42" fmla="*/ 726700 w 1379763"/>
                    <a:gd name="connsiteY42" fmla="*/ 406400 h 1553882"/>
                    <a:gd name="connsiteX43" fmla="*/ 768536 w 1379763"/>
                    <a:gd name="connsiteY43" fmla="*/ 364565 h 1553882"/>
                    <a:gd name="connsiteX44" fmla="*/ 810371 w 1379763"/>
                    <a:gd name="connsiteY44" fmla="*/ 310776 h 1553882"/>
                    <a:gd name="connsiteX45" fmla="*/ 840253 w 1379763"/>
                    <a:gd name="connsiteY45" fmla="*/ 274917 h 1553882"/>
                    <a:gd name="connsiteX46" fmla="*/ 864159 w 1379763"/>
                    <a:gd name="connsiteY46" fmla="*/ 239059 h 1553882"/>
                    <a:gd name="connsiteX47" fmla="*/ 876112 w 1379763"/>
                    <a:gd name="connsiteY47" fmla="*/ 221129 h 1553882"/>
                    <a:gd name="connsiteX48" fmla="*/ 894042 w 1379763"/>
                    <a:gd name="connsiteY48" fmla="*/ 197223 h 1553882"/>
                    <a:gd name="connsiteX49" fmla="*/ 917947 w 1379763"/>
                    <a:gd name="connsiteY49" fmla="*/ 161365 h 1553882"/>
                    <a:gd name="connsiteX50" fmla="*/ 923924 w 1379763"/>
                    <a:gd name="connsiteY50" fmla="*/ 137459 h 1553882"/>
                    <a:gd name="connsiteX51" fmla="*/ 965759 w 1379763"/>
                    <a:gd name="connsiteY51" fmla="*/ 89647 h 1553882"/>
                    <a:gd name="connsiteX52" fmla="*/ 989665 w 1379763"/>
                    <a:gd name="connsiteY52" fmla="*/ 77694 h 1553882"/>
                    <a:gd name="connsiteX53" fmla="*/ 1007595 w 1379763"/>
                    <a:gd name="connsiteY53" fmla="*/ 71717 h 1553882"/>
                    <a:gd name="connsiteX54" fmla="*/ 1025524 w 1379763"/>
                    <a:gd name="connsiteY54" fmla="*/ 59765 h 1553882"/>
                    <a:gd name="connsiteX55" fmla="*/ 1043453 w 1379763"/>
                    <a:gd name="connsiteY55" fmla="*/ 53788 h 1553882"/>
                    <a:gd name="connsiteX56" fmla="*/ 1061383 w 1379763"/>
                    <a:gd name="connsiteY56" fmla="*/ 41835 h 1553882"/>
                    <a:gd name="connsiteX57" fmla="*/ 1079312 w 1379763"/>
                    <a:gd name="connsiteY57" fmla="*/ 35859 h 1553882"/>
                    <a:gd name="connsiteX58" fmla="*/ 1103218 w 1379763"/>
                    <a:gd name="connsiteY58" fmla="*/ 23906 h 1553882"/>
                    <a:gd name="connsiteX59" fmla="*/ 1151030 w 1379763"/>
                    <a:gd name="connsiteY59" fmla="*/ 17929 h 1553882"/>
                    <a:gd name="connsiteX60" fmla="*/ 1216771 w 1379763"/>
                    <a:gd name="connsiteY60" fmla="*/ 5976 h 1553882"/>
                    <a:gd name="connsiteX61" fmla="*/ 1312395 w 1379763"/>
                    <a:gd name="connsiteY61" fmla="*/ 0 h 1553882"/>
                    <a:gd name="connsiteX62" fmla="*/ 1324347 w 1379763"/>
                    <a:gd name="connsiteY62" fmla="*/ 65741 h 1553882"/>
                    <a:gd name="connsiteX63" fmla="*/ 1336300 w 1379763"/>
                    <a:gd name="connsiteY63" fmla="*/ 101600 h 1553882"/>
                    <a:gd name="connsiteX64" fmla="*/ 1372159 w 1379763"/>
                    <a:gd name="connsiteY64" fmla="*/ 161365 h 1553882"/>
                    <a:gd name="connsiteX65" fmla="*/ 1372159 w 1379763"/>
                    <a:gd name="connsiteY65" fmla="*/ 298823 h 1553882"/>
                    <a:gd name="connsiteX66" fmla="*/ 1360206 w 1379763"/>
                    <a:gd name="connsiteY66" fmla="*/ 316753 h 1553882"/>
                    <a:gd name="connsiteX67" fmla="*/ 1324347 w 1379763"/>
                    <a:gd name="connsiteY67" fmla="*/ 388470 h 1553882"/>
                    <a:gd name="connsiteX68" fmla="*/ 1270559 w 1379763"/>
                    <a:gd name="connsiteY68" fmla="*/ 424329 h 1553882"/>
                    <a:gd name="connsiteX69" fmla="*/ 1252630 w 1379763"/>
                    <a:gd name="connsiteY69" fmla="*/ 436282 h 1553882"/>
                    <a:gd name="connsiteX70" fmla="*/ 1210795 w 1379763"/>
                    <a:gd name="connsiteY70" fmla="*/ 466165 h 1553882"/>
                    <a:gd name="connsiteX71" fmla="*/ 1157006 w 1379763"/>
                    <a:gd name="connsiteY71" fmla="*/ 502023 h 1553882"/>
                    <a:gd name="connsiteX72" fmla="*/ 1139077 w 1379763"/>
                    <a:gd name="connsiteY72" fmla="*/ 513976 h 1553882"/>
                    <a:gd name="connsiteX73" fmla="*/ 1121147 w 1379763"/>
                    <a:gd name="connsiteY73" fmla="*/ 525929 h 1553882"/>
                    <a:gd name="connsiteX74" fmla="*/ 1091265 w 1379763"/>
                    <a:gd name="connsiteY74" fmla="*/ 561788 h 1553882"/>
                    <a:gd name="connsiteX75" fmla="*/ 1061383 w 1379763"/>
                    <a:gd name="connsiteY75" fmla="*/ 597647 h 1553882"/>
                    <a:gd name="connsiteX76" fmla="*/ 1055406 w 1379763"/>
                    <a:gd name="connsiteY76" fmla="*/ 621553 h 1553882"/>
                    <a:gd name="connsiteX77" fmla="*/ 1037477 w 1379763"/>
                    <a:gd name="connsiteY77" fmla="*/ 639482 h 1553882"/>
                    <a:gd name="connsiteX78" fmla="*/ 1025524 w 1379763"/>
                    <a:gd name="connsiteY78" fmla="*/ 657412 h 1553882"/>
                    <a:gd name="connsiteX79" fmla="*/ 1019547 w 1379763"/>
                    <a:gd name="connsiteY79" fmla="*/ 675341 h 1553882"/>
                    <a:gd name="connsiteX80" fmla="*/ 989665 w 1379763"/>
                    <a:gd name="connsiteY80" fmla="*/ 717176 h 1553882"/>
                    <a:gd name="connsiteX81" fmla="*/ 959783 w 1379763"/>
                    <a:gd name="connsiteY81" fmla="*/ 770965 h 1553882"/>
                    <a:gd name="connsiteX82" fmla="*/ 923924 w 1379763"/>
                    <a:gd name="connsiteY82" fmla="*/ 830729 h 1553882"/>
                    <a:gd name="connsiteX83" fmla="*/ 911971 w 1379763"/>
                    <a:gd name="connsiteY83" fmla="*/ 848659 h 1553882"/>
                    <a:gd name="connsiteX84" fmla="*/ 894042 w 1379763"/>
                    <a:gd name="connsiteY84" fmla="*/ 860612 h 1553882"/>
                    <a:gd name="connsiteX85" fmla="*/ 840253 w 1379763"/>
                    <a:gd name="connsiteY85" fmla="*/ 920376 h 1553882"/>
                    <a:gd name="connsiteX86" fmla="*/ 774512 w 1379763"/>
                    <a:gd name="connsiteY86" fmla="*/ 980141 h 1553882"/>
                    <a:gd name="connsiteX87" fmla="*/ 756583 w 1379763"/>
                    <a:gd name="connsiteY87" fmla="*/ 998070 h 1553882"/>
                    <a:gd name="connsiteX88" fmla="*/ 732677 w 1379763"/>
                    <a:gd name="connsiteY88" fmla="*/ 1033929 h 1553882"/>
                    <a:gd name="connsiteX89" fmla="*/ 708771 w 1379763"/>
                    <a:gd name="connsiteY89" fmla="*/ 1075765 h 1553882"/>
                    <a:gd name="connsiteX90" fmla="*/ 702795 w 1379763"/>
                    <a:gd name="connsiteY90" fmla="*/ 1093694 h 1553882"/>
                    <a:gd name="connsiteX91" fmla="*/ 678889 w 1379763"/>
                    <a:gd name="connsiteY91" fmla="*/ 1129553 h 1553882"/>
                    <a:gd name="connsiteX92" fmla="*/ 672912 w 1379763"/>
                    <a:gd name="connsiteY92" fmla="*/ 1147482 h 1553882"/>
                    <a:gd name="connsiteX93" fmla="*/ 654983 w 1379763"/>
                    <a:gd name="connsiteY93" fmla="*/ 1159435 h 1553882"/>
                    <a:gd name="connsiteX94" fmla="*/ 619124 w 1379763"/>
                    <a:gd name="connsiteY94" fmla="*/ 1213223 h 1553882"/>
                    <a:gd name="connsiteX95" fmla="*/ 607171 w 1379763"/>
                    <a:gd name="connsiteY95" fmla="*/ 1231153 h 1553882"/>
                    <a:gd name="connsiteX96" fmla="*/ 595218 w 1379763"/>
                    <a:gd name="connsiteY96" fmla="*/ 1249082 h 1553882"/>
                    <a:gd name="connsiteX97" fmla="*/ 589242 w 1379763"/>
                    <a:gd name="connsiteY97" fmla="*/ 1267012 h 1553882"/>
                    <a:gd name="connsiteX98" fmla="*/ 595218 w 1379763"/>
                    <a:gd name="connsiteY98" fmla="*/ 1290917 h 1553882"/>
                    <a:gd name="connsiteX99" fmla="*/ 571312 w 1379763"/>
                    <a:gd name="connsiteY99" fmla="*/ 1296894 h 1553882"/>
                    <a:gd name="connsiteX100" fmla="*/ 529477 w 1379763"/>
                    <a:gd name="connsiteY100" fmla="*/ 1308847 h 1553882"/>
                    <a:gd name="connsiteX101" fmla="*/ 469712 w 1379763"/>
                    <a:gd name="connsiteY101" fmla="*/ 1314823 h 1553882"/>
                    <a:gd name="connsiteX102" fmla="*/ 451783 w 1379763"/>
                    <a:gd name="connsiteY102" fmla="*/ 1320800 h 1553882"/>
                    <a:gd name="connsiteX103" fmla="*/ 433853 w 1379763"/>
                    <a:gd name="connsiteY103" fmla="*/ 1410447 h 1553882"/>
                    <a:gd name="connsiteX104" fmla="*/ 356159 w 1379763"/>
                    <a:gd name="connsiteY104" fmla="*/ 1398494 h 1553882"/>
                    <a:gd name="connsiteX105" fmla="*/ 320300 w 1379763"/>
                    <a:gd name="connsiteY105" fmla="*/ 1386541 h 1553882"/>
                    <a:gd name="connsiteX106" fmla="*/ 302371 w 1379763"/>
                    <a:gd name="connsiteY106" fmla="*/ 1380565 h 1553882"/>
                    <a:gd name="connsiteX107" fmla="*/ 296395 w 1379763"/>
                    <a:gd name="connsiteY107" fmla="*/ 1398494 h 1553882"/>
                    <a:gd name="connsiteX108" fmla="*/ 302371 w 1379763"/>
                    <a:gd name="connsiteY108" fmla="*/ 1446306 h 1553882"/>
                    <a:gd name="connsiteX109" fmla="*/ 320300 w 1379763"/>
                    <a:gd name="connsiteY109" fmla="*/ 1464235 h 1553882"/>
                    <a:gd name="connsiteX110" fmla="*/ 356159 w 1379763"/>
                    <a:gd name="connsiteY110" fmla="*/ 1488141 h 1553882"/>
                    <a:gd name="connsiteX111" fmla="*/ 380065 w 1379763"/>
                    <a:gd name="connsiteY111" fmla="*/ 1494117 h 1553882"/>
                    <a:gd name="connsiteX112" fmla="*/ 397995 w 1379763"/>
                    <a:gd name="connsiteY112" fmla="*/ 1500094 h 1553882"/>
                    <a:gd name="connsiteX113" fmla="*/ 517524 w 1379763"/>
                    <a:gd name="connsiteY113" fmla="*/ 1512047 h 1553882"/>
                    <a:gd name="connsiteX114" fmla="*/ 493618 w 1379763"/>
                    <a:gd name="connsiteY114" fmla="*/ 1518023 h 1553882"/>
                    <a:gd name="connsiteX115" fmla="*/ 439830 w 1379763"/>
                    <a:gd name="connsiteY115" fmla="*/ 1512047 h 1553882"/>
                    <a:gd name="connsiteX116" fmla="*/ 403971 w 1379763"/>
                    <a:gd name="connsiteY116" fmla="*/ 1500094 h 1553882"/>
                    <a:gd name="connsiteX117" fmla="*/ 386042 w 1379763"/>
                    <a:gd name="connsiteY117" fmla="*/ 1494117 h 1553882"/>
                    <a:gd name="connsiteX118" fmla="*/ 356159 w 1379763"/>
                    <a:gd name="connsiteY118" fmla="*/ 1482165 h 1553882"/>
                    <a:gd name="connsiteX119" fmla="*/ 278465 w 1379763"/>
                    <a:gd name="connsiteY119" fmla="*/ 1470212 h 1553882"/>
                    <a:gd name="connsiteX120" fmla="*/ 260536 w 1379763"/>
                    <a:gd name="connsiteY120" fmla="*/ 1476188 h 1553882"/>
                    <a:gd name="connsiteX121" fmla="*/ 248583 w 1379763"/>
                    <a:gd name="connsiteY121" fmla="*/ 1512047 h 1553882"/>
                    <a:gd name="connsiteX122" fmla="*/ 242606 w 1379763"/>
                    <a:gd name="connsiteY122" fmla="*/ 1547906 h 1553882"/>
                    <a:gd name="connsiteX123" fmla="*/ 218700 w 1379763"/>
                    <a:gd name="connsiteY123" fmla="*/ 1553882 h 1553882"/>
                    <a:gd name="connsiteX124" fmla="*/ 123077 w 1379763"/>
                    <a:gd name="connsiteY124" fmla="*/ 1547906 h 1553882"/>
                    <a:gd name="connsiteX125" fmla="*/ 119249 w 1379763"/>
                    <a:gd name="connsiteY12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60536 w 1379763"/>
                    <a:gd name="connsiteY13" fmla="*/ 1159435 h 1553882"/>
                    <a:gd name="connsiteX14" fmla="*/ 278465 w 1379763"/>
                    <a:gd name="connsiteY14" fmla="*/ 1165412 h 1553882"/>
                    <a:gd name="connsiteX15" fmla="*/ 326277 w 1379763"/>
                    <a:gd name="connsiteY15" fmla="*/ 1159435 h 1553882"/>
                    <a:gd name="connsiteX16" fmla="*/ 332253 w 1379763"/>
                    <a:gd name="connsiteY16" fmla="*/ 1141506 h 1553882"/>
                    <a:gd name="connsiteX17" fmla="*/ 326277 w 1379763"/>
                    <a:gd name="connsiteY17" fmla="*/ 1087717 h 1553882"/>
                    <a:gd name="connsiteX18" fmla="*/ 320300 w 1379763"/>
                    <a:gd name="connsiteY18" fmla="*/ 1063812 h 1553882"/>
                    <a:gd name="connsiteX19" fmla="*/ 302371 w 1379763"/>
                    <a:gd name="connsiteY19" fmla="*/ 1027953 h 1553882"/>
                    <a:gd name="connsiteX20" fmla="*/ 284442 w 1379763"/>
                    <a:gd name="connsiteY20" fmla="*/ 1010023 h 1553882"/>
                    <a:gd name="connsiteX21" fmla="*/ 290418 w 1379763"/>
                    <a:gd name="connsiteY21" fmla="*/ 932329 h 1553882"/>
                    <a:gd name="connsiteX22" fmla="*/ 314324 w 1379763"/>
                    <a:gd name="connsiteY22" fmla="*/ 950259 h 1553882"/>
                    <a:gd name="connsiteX23" fmla="*/ 332253 w 1379763"/>
                    <a:gd name="connsiteY23" fmla="*/ 962212 h 1553882"/>
                    <a:gd name="connsiteX24" fmla="*/ 356159 w 1379763"/>
                    <a:gd name="connsiteY24" fmla="*/ 974165 h 1553882"/>
                    <a:gd name="connsiteX25" fmla="*/ 374089 w 1379763"/>
                    <a:gd name="connsiteY25" fmla="*/ 992094 h 1553882"/>
                    <a:gd name="connsiteX26" fmla="*/ 392018 w 1379763"/>
                    <a:gd name="connsiteY26" fmla="*/ 986117 h 1553882"/>
                    <a:gd name="connsiteX27" fmla="*/ 397995 w 1379763"/>
                    <a:gd name="connsiteY27" fmla="*/ 968188 h 1553882"/>
                    <a:gd name="connsiteX28" fmla="*/ 403971 w 1379763"/>
                    <a:gd name="connsiteY28" fmla="*/ 842682 h 1553882"/>
                    <a:gd name="connsiteX29" fmla="*/ 433853 w 1379763"/>
                    <a:gd name="connsiteY29" fmla="*/ 806823 h 1553882"/>
                    <a:gd name="connsiteX30" fmla="*/ 451783 w 1379763"/>
                    <a:gd name="connsiteY30" fmla="*/ 770965 h 1553882"/>
                    <a:gd name="connsiteX31" fmla="*/ 457759 w 1379763"/>
                    <a:gd name="connsiteY31" fmla="*/ 753035 h 1553882"/>
                    <a:gd name="connsiteX32" fmla="*/ 487642 w 1379763"/>
                    <a:gd name="connsiteY32" fmla="*/ 717176 h 1553882"/>
                    <a:gd name="connsiteX33" fmla="*/ 523500 w 1379763"/>
                    <a:gd name="connsiteY33" fmla="*/ 693270 h 1553882"/>
                    <a:gd name="connsiteX34" fmla="*/ 577289 w 1379763"/>
                    <a:gd name="connsiteY34" fmla="*/ 675341 h 1553882"/>
                    <a:gd name="connsiteX35" fmla="*/ 595218 w 1379763"/>
                    <a:gd name="connsiteY35" fmla="*/ 669365 h 1553882"/>
                    <a:gd name="connsiteX36" fmla="*/ 613147 w 1379763"/>
                    <a:gd name="connsiteY36" fmla="*/ 657412 h 1553882"/>
                    <a:gd name="connsiteX37" fmla="*/ 649006 w 1379763"/>
                    <a:gd name="connsiteY37" fmla="*/ 621553 h 1553882"/>
                    <a:gd name="connsiteX38" fmla="*/ 660959 w 1379763"/>
                    <a:gd name="connsiteY38" fmla="*/ 567765 h 1553882"/>
                    <a:gd name="connsiteX39" fmla="*/ 672912 w 1379763"/>
                    <a:gd name="connsiteY39" fmla="*/ 496047 h 1553882"/>
                    <a:gd name="connsiteX40" fmla="*/ 708771 w 1379763"/>
                    <a:gd name="connsiteY40" fmla="*/ 430306 h 1553882"/>
                    <a:gd name="connsiteX41" fmla="*/ 726700 w 1379763"/>
                    <a:gd name="connsiteY41" fmla="*/ 406400 h 1553882"/>
                    <a:gd name="connsiteX42" fmla="*/ 768536 w 1379763"/>
                    <a:gd name="connsiteY42" fmla="*/ 364565 h 1553882"/>
                    <a:gd name="connsiteX43" fmla="*/ 810371 w 1379763"/>
                    <a:gd name="connsiteY43" fmla="*/ 310776 h 1553882"/>
                    <a:gd name="connsiteX44" fmla="*/ 840253 w 1379763"/>
                    <a:gd name="connsiteY44" fmla="*/ 274917 h 1553882"/>
                    <a:gd name="connsiteX45" fmla="*/ 864159 w 1379763"/>
                    <a:gd name="connsiteY45" fmla="*/ 239059 h 1553882"/>
                    <a:gd name="connsiteX46" fmla="*/ 876112 w 1379763"/>
                    <a:gd name="connsiteY46" fmla="*/ 221129 h 1553882"/>
                    <a:gd name="connsiteX47" fmla="*/ 894042 w 1379763"/>
                    <a:gd name="connsiteY47" fmla="*/ 197223 h 1553882"/>
                    <a:gd name="connsiteX48" fmla="*/ 917947 w 1379763"/>
                    <a:gd name="connsiteY48" fmla="*/ 161365 h 1553882"/>
                    <a:gd name="connsiteX49" fmla="*/ 923924 w 1379763"/>
                    <a:gd name="connsiteY49" fmla="*/ 137459 h 1553882"/>
                    <a:gd name="connsiteX50" fmla="*/ 965759 w 1379763"/>
                    <a:gd name="connsiteY50" fmla="*/ 89647 h 1553882"/>
                    <a:gd name="connsiteX51" fmla="*/ 989665 w 1379763"/>
                    <a:gd name="connsiteY51" fmla="*/ 77694 h 1553882"/>
                    <a:gd name="connsiteX52" fmla="*/ 1007595 w 1379763"/>
                    <a:gd name="connsiteY52" fmla="*/ 71717 h 1553882"/>
                    <a:gd name="connsiteX53" fmla="*/ 1025524 w 1379763"/>
                    <a:gd name="connsiteY53" fmla="*/ 59765 h 1553882"/>
                    <a:gd name="connsiteX54" fmla="*/ 1043453 w 1379763"/>
                    <a:gd name="connsiteY54" fmla="*/ 53788 h 1553882"/>
                    <a:gd name="connsiteX55" fmla="*/ 1061383 w 1379763"/>
                    <a:gd name="connsiteY55" fmla="*/ 41835 h 1553882"/>
                    <a:gd name="connsiteX56" fmla="*/ 1079312 w 1379763"/>
                    <a:gd name="connsiteY56" fmla="*/ 35859 h 1553882"/>
                    <a:gd name="connsiteX57" fmla="*/ 1103218 w 1379763"/>
                    <a:gd name="connsiteY57" fmla="*/ 23906 h 1553882"/>
                    <a:gd name="connsiteX58" fmla="*/ 1151030 w 1379763"/>
                    <a:gd name="connsiteY58" fmla="*/ 17929 h 1553882"/>
                    <a:gd name="connsiteX59" fmla="*/ 1216771 w 1379763"/>
                    <a:gd name="connsiteY59" fmla="*/ 5976 h 1553882"/>
                    <a:gd name="connsiteX60" fmla="*/ 1312395 w 1379763"/>
                    <a:gd name="connsiteY60" fmla="*/ 0 h 1553882"/>
                    <a:gd name="connsiteX61" fmla="*/ 1324347 w 1379763"/>
                    <a:gd name="connsiteY61" fmla="*/ 65741 h 1553882"/>
                    <a:gd name="connsiteX62" fmla="*/ 1336300 w 1379763"/>
                    <a:gd name="connsiteY62" fmla="*/ 101600 h 1553882"/>
                    <a:gd name="connsiteX63" fmla="*/ 1372159 w 1379763"/>
                    <a:gd name="connsiteY63" fmla="*/ 161365 h 1553882"/>
                    <a:gd name="connsiteX64" fmla="*/ 1372159 w 1379763"/>
                    <a:gd name="connsiteY64" fmla="*/ 298823 h 1553882"/>
                    <a:gd name="connsiteX65" fmla="*/ 1360206 w 1379763"/>
                    <a:gd name="connsiteY65" fmla="*/ 316753 h 1553882"/>
                    <a:gd name="connsiteX66" fmla="*/ 1324347 w 1379763"/>
                    <a:gd name="connsiteY66" fmla="*/ 388470 h 1553882"/>
                    <a:gd name="connsiteX67" fmla="*/ 1270559 w 1379763"/>
                    <a:gd name="connsiteY67" fmla="*/ 424329 h 1553882"/>
                    <a:gd name="connsiteX68" fmla="*/ 1252630 w 1379763"/>
                    <a:gd name="connsiteY68" fmla="*/ 436282 h 1553882"/>
                    <a:gd name="connsiteX69" fmla="*/ 1210795 w 1379763"/>
                    <a:gd name="connsiteY69" fmla="*/ 466165 h 1553882"/>
                    <a:gd name="connsiteX70" fmla="*/ 1157006 w 1379763"/>
                    <a:gd name="connsiteY70" fmla="*/ 502023 h 1553882"/>
                    <a:gd name="connsiteX71" fmla="*/ 1139077 w 1379763"/>
                    <a:gd name="connsiteY71" fmla="*/ 513976 h 1553882"/>
                    <a:gd name="connsiteX72" fmla="*/ 1121147 w 1379763"/>
                    <a:gd name="connsiteY72" fmla="*/ 525929 h 1553882"/>
                    <a:gd name="connsiteX73" fmla="*/ 1091265 w 1379763"/>
                    <a:gd name="connsiteY73" fmla="*/ 561788 h 1553882"/>
                    <a:gd name="connsiteX74" fmla="*/ 1061383 w 1379763"/>
                    <a:gd name="connsiteY74" fmla="*/ 597647 h 1553882"/>
                    <a:gd name="connsiteX75" fmla="*/ 1055406 w 1379763"/>
                    <a:gd name="connsiteY75" fmla="*/ 621553 h 1553882"/>
                    <a:gd name="connsiteX76" fmla="*/ 1037477 w 1379763"/>
                    <a:gd name="connsiteY76" fmla="*/ 639482 h 1553882"/>
                    <a:gd name="connsiteX77" fmla="*/ 1025524 w 1379763"/>
                    <a:gd name="connsiteY77" fmla="*/ 657412 h 1553882"/>
                    <a:gd name="connsiteX78" fmla="*/ 1019547 w 1379763"/>
                    <a:gd name="connsiteY78" fmla="*/ 675341 h 1553882"/>
                    <a:gd name="connsiteX79" fmla="*/ 989665 w 1379763"/>
                    <a:gd name="connsiteY79" fmla="*/ 717176 h 1553882"/>
                    <a:gd name="connsiteX80" fmla="*/ 959783 w 1379763"/>
                    <a:gd name="connsiteY80" fmla="*/ 770965 h 1553882"/>
                    <a:gd name="connsiteX81" fmla="*/ 923924 w 1379763"/>
                    <a:gd name="connsiteY81" fmla="*/ 830729 h 1553882"/>
                    <a:gd name="connsiteX82" fmla="*/ 911971 w 1379763"/>
                    <a:gd name="connsiteY82" fmla="*/ 848659 h 1553882"/>
                    <a:gd name="connsiteX83" fmla="*/ 894042 w 1379763"/>
                    <a:gd name="connsiteY83" fmla="*/ 860612 h 1553882"/>
                    <a:gd name="connsiteX84" fmla="*/ 840253 w 1379763"/>
                    <a:gd name="connsiteY84" fmla="*/ 920376 h 1553882"/>
                    <a:gd name="connsiteX85" fmla="*/ 774512 w 1379763"/>
                    <a:gd name="connsiteY85" fmla="*/ 980141 h 1553882"/>
                    <a:gd name="connsiteX86" fmla="*/ 756583 w 1379763"/>
                    <a:gd name="connsiteY86" fmla="*/ 998070 h 1553882"/>
                    <a:gd name="connsiteX87" fmla="*/ 732677 w 1379763"/>
                    <a:gd name="connsiteY87" fmla="*/ 1033929 h 1553882"/>
                    <a:gd name="connsiteX88" fmla="*/ 708771 w 1379763"/>
                    <a:gd name="connsiteY88" fmla="*/ 1075765 h 1553882"/>
                    <a:gd name="connsiteX89" fmla="*/ 702795 w 1379763"/>
                    <a:gd name="connsiteY89" fmla="*/ 1093694 h 1553882"/>
                    <a:gd name="connsiteX90" fmla="*/ 678889 w 1379763"/>
                    <a:gd name="connsiteY90" fmla="*/ 1129553 h 1553882"/>
                    <a:gd name="connsiteX91" fmla="*/ 672912 w 1379763"/>
                    <a:gd name="connsiteY91" fmla="*/ 1147482 h 1553882"/>
                    <a:gd name="connsiteX92" fmla="*/ 654983 w 1379763"/>
                    <a:gd name="connsiteY92" fmla="*/ 1159435 h 1553882"/>
                    <a:gd name="connsiteX93" fmla="*/ 619124 w 1379763"/>
                    <a:gd name="connsiteY93" fmla="*/ 1213223 h 1553882"/>
                    <a:gd name="connsiteX94" fmla="*/ 607171 w 1379763"/>
                    <a:gd name="connsiteY94" fmla="*/ 1231153 h 1553882"/>
                    <a:gd name="connsiteX95" fmla="*/ 595218 w 1379763"/>
                    <a:gd name="connsiteY95" fmla="*/ 1249082 h 1553882"/>
                    <a:gd name="connsiteX96" fmla="*/ 589242 w 1379763"/>
                    <a:gd name="connsiteY96" fmla="*/ 1267012 h 1553882"/>
                    <a:gd name="connsiteX97" fmla="*/ 595218 w 1379763"/>
                    <a:gd name="connsiteY97" fmla="*/ 1290917 h 1553882"/>
                    <a:gd name="connsiteX98" fmla="*/ 571312 w 1379763"/>
                    <a:gd name="connsiteY98" fmla="*/ 1296894 h 1553882"/>
                    <a:gd name="connsiteX99" fmla="*/ 529477 w 1379763"/>
                    <a:gd name="connsiteY99" fmla="*/ 1308847 h 1553882"/>
                    <a:gd name="connsiteX100" fmla="*/ 469712 w 1379763"/>
                    <a:gd name="connsiteY100" fmla="*/ 1314823 h 1553882"/>
                    <a:gd name="connsiteX101" fmla="*/ 451783 w 1379763"/>
                    <a:gd name="connsiteY101" fmla="*/ 1320800 h 1553882"/>
                    <a:gd name="connsiteX102" fmla="*/ 433853 w 1379763"/>
                    <a:gd name="connsiteY102" fmla="*/ 1410447 h 1553882"/>
                    <a:gd name="connsiteX103" fmla="*/ 356159 w 1379763"/>
                    <a:gd name="connsiteY103" fmla="*/ 1398494 h 1553882"/>
                    <a:gd name="connsiteX104" fmla="*/ 320300 w 1379763"/>
                    <a:gd name="connsiteY104" fmla="*/ 1386541 h 1553882"/>
                    <a:gd name="connsiteX105" fmla="*/ 302371 w 1379763"/>
                    <a:gd name="connsiteY105" fmla="*/ 1380565 h 1553882"/>
                    <a:gd name="connsiteX106" fmla="*/ 296395 w 1379763"/>
                    <a:gd name="connsiteY106" fmla="*/ 1398494 h 1553882"/>
                    <a:gd name="connsiteX107" fmla="*/ 302371 w 1379763"/>
                    <a:gd name="connsiteY107" fmla="*/ 1446306 h 1553882"/>
                    <a:gd name="connsiteX108" fmla="*/ 320300 w 1379763"/>
                    <a:gd name="connsiteY108" fmla="*/ 1464235 h 1553882"/>
                    <a:gd name="connsiteX109" fmla="*/ 356159 w 1379763"/>
                    <a:gd name="connsiteY109" fmla="*/ 1488141 h 1553882"/>
                    <a:gd name="connsiteX110" fmla="*/ 380065 w 1379763"/>
                    <a:gd name="connsiteY110" fmla="*/ 1494117 h 1553882"/>
                    <a:gd name="connsiteX111" fmla="*/ 397995 w 1379763"/>
                    <a:gd name="connsiteY111" fmla="*/ 1500094 h 1553882"/>
                    <a:gd name="connsiteX112" fmla="*/ 517524 w 1379763"/>
                    <a:gd name="connsiteY112" fmla="*/ 1512047 h 1553882"/>
                    <a:gd name="connsiteX113" fmla="*/ 493618 w 1379763"/>
                    <a:gd name="connsiteY113" fmla="*/ 1518023 h 1553882"/>
                    <a:gd name="connsiteX114" fmla="*/ 439830 w 1379763"/>
                    <a:gd name="connsiteY114" fmla="*/ 1512047 h 1553882"/>
                    <a:gd name="connsiteX115" fmla="*/ 403971 w 1379763"/>
                    <a:gd name="connsiteY115" fmla="*/ 1500094 h 1553882"/>
                    <a:gd name="connsiteX116" fmla="*/ 386042 w 1379763"/>
                    <a:gd name="connsiteY116" fmla="*/ 1494117 h 1553882"/>
                    <a:gd name="connsiteX117" fmla="*/ 356159 w 1379763"/>
                    <a:gd name="connsiteY117" fmla="*/ 1482165 h 1553882"/>
                    <a:gd name="connsiteX118" fmla="*/ 278465 w 1379763"/>
                    <a:gd name="connsiteY118" fmla="*/ 1470212 h 1553882"/>
                    <a:gd name="connsiteX119" fmla="*/ 260536 w 1379763"/>
                    <a:gd name="connsiteY119" fmla="*/ 1476188 h 1553882"/>
                    <a:gd name="connsiteX120" fmla="*/ 248583 w 1379763"/>
                    <a:gd name="connsiteY120" fmla="*/ 1512047 h 1553882"/>
                    <a:gd name="connsiteX121" fmla="*/ 242606 w 1379763"/>
                    <a:gd name="connsiteY121" fmla="*/ 1547906 h 1553882"/>
                    <a:gd name="connsiteX122" fmla="*/ 218700 w 1379763"/>
                    <a:gd name="connsiteY122" fmla="*/ 1553882 h 1553882"/>
                    <a:gd name="connsiteX123" fmla="*/ 123077 w 1379763"/>
                    <a:gd name="connsiteY123" fmla="*/ 1547906 h 1553882"/>
                    <a:gd name="connsiteX124" fmla="*/ 119249 w 1379763"/>
                    <a:gd name="connsiteY12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96043 w 1379763"/>
                    <a:gd name="connsiteY11" fmla="*/ 978179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159263 w 1379763"/>
                    <a:gd name="connsiteY11" fmla="*/ 1108169 h 1553882"/>
                    <a:gd name="connsiteX12" fmla="*/ 278465 w 1379763"/>
                    <a:gd name="connsiteY12" fmla="*/ 1165412 h 1553882"/>
                    <a:gd name="connsiteX13" fmla="*/ 326277 w 1379763"/>
                    <a:gd name="connsiteY13" fmla="*/ 1159435 h 1553882"/>
                    <a:gd name="connsiteX14" fmla="*/ 332253 w 1379763"/>
                    <a:gd name="connsiteY14" fmla="*/ 1141506 h 1553882"/>
                    <a:gd name="connsiteX15" fmla="*/ 326277 w 1379763"/>
                    <a:gd name="connsiteY15" fmla="*/ 1087717 h 1553882"/>
                    <a:gd name="connsiteX16" fmla="*/ 320300 w 1379763"/>
                    <a:gd name="connsiteY16" fmla="*/ 1063812 h 1553882"/>
                    <a:gd name="connsiteX17" fmla="*/ 302371 w 1379763"/>
                    <a:gd name="connsiteY17" fmla="*/ 1027953 h 1553882"/>
                    <a:gd name="connsiteX18" fmla="*/ 284442 w 1379763"/>
                    <a:gd name="connsiteY18" fmla="*/ 1010023 h 1553882"/>
                    <a:gd name="connsiteX19" fmla="*/ 290418 w 1379763"/>
                    <a:gd name="connsiteY19" fmla="*/ 932329 h 1553882"/>
                    <a:gd name="connsiteX20" fmla="*/ 314324 w 1379763"/>
                    <a:gd name="connsiteY20" fmla="*/ 950259 h 1553882"/>
                    <a:gd name="connsiteX21" fmla="*/ 332253 w 1379763"/>
                    <a:gd name="connsiteY21" fmla="*/ 962212 h 1553882"/>
                    <a:gd name="connsiteX22" fmla="*/ 356159 w 1379763"/>
                    <a:gd name="connsiteY22" fmla="*/ 974165 h 1553882"/>
                    <a:gd name="connsiteX23" fmla="*/ 374089 w 1379763"/>
                    <a:gd name="connsiteY23" fmla="*/ 992094 h 1553882"/>
                    <a:gd name="connsiteX24" fmla="*/ 392018 w 1379763"/>
                    <a:gd name="connsiteY24" fmla="*/ 986117 h 1553882"/>
                    <a:gd name="connsiteX25" fmla="*/ 397995 w 1379763"/>
                    <a:gd name="connsiteY25" fmla="*/ 968188 h 1553882"/>
                    <a:gd name="connsiteX26" fmla="*/ 403971 w 1379763"/>
                    <a:gd name="connsiteY26" fmla="*/ 842682 h 1553882"/>
                    <a:gd name="connsiteX27" fmla="*/ 433853 w 1379763"/>
                    <a:gd name="connsiteY27" fmla="*/ 806823 h 1553882"/>
                    <a:gd name="connsiteX28" fmla="*/ 451783 w 1379763"/>
                    <a:gd name="connsiteY28" fmla="*/ 770965 h 1553882"/>
                    <a:gd name="connsiteX29" fmla="*/ 457759 w 1379763"/>
                    <a:gd name="connsiteY29" fmla="*/ 753035 h 1553882"/>
                    <a:gd name="connsiteX30" fmla="*/ 487642 w 1379763"/>
                    <a:gd name="connsiteY30" fmla="*/ 717176 h 1553882"/>
                    <a:gd name="connsiteX31" fmla="*/ 523500 w 1379763"/>
                    <a:gd name="connsiteY31" fmla="*/ 693270 h 1553882"/>
                    <a:gd name="connsiteX32" fmla="*/ 577289 w 1379763"/>
                    <a:gd name="connsiteY32" fmla="*/ 675341 h 1553882"/>
                    <a:gd name="connsiteX33" fmla="*/ 595218 w 1379763"/>
                    <a:gd name="connsiteY33" fmla="*/ 669365 h 1553882"/>
                    <a:gd name="connsiteX34" fmla="*/ 613147 w 1379763"/>
                    <a:gd name="connsiteY34" fmla="*/ 657412 h 1553882"/>
                    <a:gd name="connsiteX35" fmla="*/ 649006 w 1379763"/>
                    <a:gd name="connsiteY35" fmla="*/ 621553 h 1553882"/>
                    <a:gd name="connsiteX36" fmla="*/ 660959 w 1379763"/>
                    <a:gd name="connsiteY36" fmla="*/ 567765 h 1553882"/>
                    <a:gd name="connsiteX37" fmla="*/ 672912 w 1379763"/>
                    <a:gd name="connsiteY37" fmla="*/ 496047 h 1553882"/>
                    <a:gd name="connsiteX38" fmla="*/ 708771 w 1379763"/>
                    <a:gd name="connsiteY38" fmla="*/ 430306 h 1553882"/>
                    <a:gd name="connsiteX39" fmla="*/ 726700 w 1379763"/>
                    <a:gd name="connsiteY39" fmla="*/ 406400 h 1553882"/>
                    <a:gd name="connsiteX40" fmla="*/ 768536 w 1379763"/>
                    <a:gd name="connsiteY40" fmla="*/ 364565 h 1553882"/>
                    <a:gd name="connsiteX41" fmla="*/ 810371 w 1379763"/>
                    <a:gd name="connsiteY41" fmla="*/ 310776 h 1553882"/>
                    <a:gd name="connsiteX42" fmla="*/ 840253 w 1379763"/>
                    <a:gd name="connsiteY42" fmla="*/ 274917 h 1553882"/>
                    <a:gd name="connsiteX43" fmla="*/ 864159 w 1379763"/>
                    <a:gd name="connsiteY43" fmla="*/ 239059 h 1553882"/>
                    <a:gd name="connsiteX44" fmla="*/ 876112 w 1379763"/>
                    <a:gd name="connsiteY44" fmla="*/ 221129 h 1553882"/>
                    <a:gd name="connsiteX45" fmla="*/ 894042 w 1379763"/>
                    <a:gd name="connsiteY45" fmla="*/ 197223 h 1553882"/>
                    <a:gd name="connsiteX46" fmla="*/ 917947 w 1379763"/>
                    <a:gd name="connsiteY46" fmla="*/ 161365 h 1553882"/>
                    <a:gd name="connsiteX47" fmla="*/ 923924 w 1379763"/>
                    <a:gd name="connsiteY47" fmla="*/ 137459 h 1553882"/>
                    <a:gd name="connsiteX48" fmla="*/ 965759 w 1379763"/>
                    <a:gd name="connsiteY48" fmla="*/ 89647 h 1553882"/>
                    <a:gd name="connsiteX49" fmla="*/ 989665 w 1379763"/>
                    <a:gd name="connsiteY49" fmla="*/ 77694 h 1553882"/>
                    <a:gd name="connsiteX50" fmla="*/ 1007595 w 1379763"/>
                    <a:gd name="connsiteY50" fmla="*/ 71717 h 1553882"/>
                    <a:gd name="connsiteX51" fmla="*/ 1025524 w 1379763"/>
                    <a:gd name="connsiteY51" fmla="*/ 59765 h 1553882"/>
                    <a:gd name="connsiteX52" fmla="*/ 1043453 w 1379763"/>
                    <a:gd name="connsiteY52" fmla="*/ 53788 h 1553882"/>
                    <a:gd name="connsiteX53" fmla="*/ 1061383 w 1379763"/>
                    <a:gd name="connsiteY53" fmla="*/ 41835 h 1553882"/>
                    <a:gd name="connsiteX54" fmla="*/ 1079312 w 1379763"/>
                    <a:gd name="connsiteY54" fmla="*/ 35859 h 1553882"/>
                    <a:gd name="connsiteX55" fmla="*/ 1103218 w 1379763"/>
                    <a:gd name="connsiteY55" fmla="*/ 23906 h 1553882"/>
                    <a:gd name="connsiteX56" fmla="*/ 1151030 w 1379763"/>
                    <a:gd name="connsiteY56" fmla="*/ 17929 h 1553882"/>
                    <a:gd name="connsiteX57" fmla="*/ 1216771 w 1379763"/>
                    <a:gd name="connsiteY57" fmla="*/ 5976 h 1553882"/>
                    <a:gd name="connsiteX58" fmla="*/ 1312395 w 1379763"/>
                    <a:gd name="connsiteY58" fmla="*/ 0 h 1553882"/>
                    <a:gd name="connsiteX59" fmla="*/ 1324347 w 1379763"/>
                    <a:gd name="connsiteY59" fmla="*/ 65741 h 1553882"/>
                    <a:gd name="connsiteX60" fmla="*/ 1336300 w 1379763"/>
                    <a:gd name="connsiteY60" fmla="*/ 101600 h 1553882"/>
                    <a:gd name="connsiteX61" fmla="*/ 1372159 w 1379763"/>
                    <a:gd name="connsiteY61" fmla="*/ 161365 h 1553882"/>
                    <a:gd name="connsiteX62" fmla="*/ 1372159 w 1379763"/>
                    <a:gd name="connsiteY62" fmla="*/ 298823 h 1553882"/>
                    <a:gd name="connsiteX63" fmla="*/ 1360206 w 1379763"/>
                    <a:gd name="connsiteY63" fmla="*/ 316753 h 1553882"/>
                    <a:gd name="connsiteX64" fmla="*/ 1324347 w 1379763"/>
                    <a:gd name="connsiteY64" fmla="*/ 388470 h 1553882"/>
                    <a:gd name="connsiteX65" fmla="*/ 1270559 w 1379763"/>
                    <a:gd name="connsiteY65" fmla="*/ 424329 h 1553882"/>
                    <a:gd name="connsiteX66" fmla="*/ 1252630 w 1379763"/>
                    <a:gd name="connsiteY66" fmla="*/ 436282 h 1553882"/>
                    <a:gd name="connsiteX67" fmla="*/ 1210795 w 1379763"/>
                    <a:gd name="connsiteY67" fmla="*/ 466165 h 1553882"/>
                    <a:gd name="connsiteX68" fmla="*/ 1157006 w 1379763"/>
                    <a:gd name="connsiteY68" fmla="*/ 502023 h 1553882"/>
                    <a:gd name="connsiteX69" fmla="*/ 1139077 w 1379763"/>
                    <a:gd name="connsiteY69" fmla="*/ 513976 h 1553882"/>
                    <a:gd name="connsiteX70" fmla="*/ 1121147 w 1379763"/>
                    <a:gd name="connsiteY70" fmla="*/ 525929 h 1553882"/>
                    <a:gd name="connsiteX71" fmla="*/ 1091265 w 1379763"/>
                    <a:gd name="connsiteY71" fmla="*/ 561788 h 1553882"/>
                    <a:gd name="connsiteX72" fmla="*/ 1061383 w 1379763"/>
                    <a:gd name="connsiteY72" fmla="*/ 597647 h 1553882"/>
                    <a:gd name="connsiteX73" fmla="*/ 1055406 w 1379763"/>
                    <a:gd name="connsiteY73" fmla="*/ 621553 h 1553882"/>
                    <a:gd name="connsiteX74" fmla="*/ 1037477 w 1379763"/>
                    <a:gd name="connsiteY74" fmla="*/ 639482 h 1553882"/>
                    <a:gd name="connsiteX75" fmla="*/ 1025524 w 1379763"/>
                    <a:gd name="connsiteY75" fmla="*/ 657412 h 1553882"/>
                    <a:gd name="connsiteX76" fmla="*/ 1019547 w 1379763"/>
                    <a:gd name="connsiteY76" fmla="*/ 675341 h 1553882"/>
                    <a:gd name="connsiteX77" fmla="*/ 989665 w 1379763"/>
                    <a:gd name="connsiteY77" fmla="*/ 717176 h 1553882"/>
                    <a:gd name="connsiteX78" fmla="*/ 959783 w 1379763"/>
                    <a:gd name="connsiteY78" fmla="*/ 770965 h 1553882"/>
                    <a:gd name="connsiteX79" fmla="*/ 923924 w 1379763"/>
                    <a:gd name="connsiteY79" fmla="*/ 830729 h 1553882"/>
                    <a:gd name="connsiteX80" fmla="*/ 911971 w 1379763"/>
                    <a:gd name="connsiteY80" fmla="*/ 848659 h 1553882"/>
                    <a:gd name="connsiteX81" fmla="*/ 894042 w 1379763"/>
                    <a:gd name="connsiteY81" fmla="*/ 860612 h 1553882"/>
                    <a:gd name="connsiteX82" fmla="*/ 840253 w 1379763"/>
                    <a:gd name="connsiteY82" fmla="*/ 920376 h 1553882"/>
                    <a:gd name="connsiteX83" fmla="*/ 774512 w 1379763"/>
                    <a:gd name="connsiteY83" fmla="*/ 980141 h 1553882"/>
                    <a:gd name="connsiteX84" fmla="*/ 756583 w 1379763"/>
                    <a:gd name="connsiteY84" fmla="*/ 998070 h 1553882"/>
                    <a:gd name="connsiteX85" fmla="*/ 732677 w 1379763"/>
                    <a:gd name="connsiteY85" fmla="*/ 1033929 h 1553882"/>
                    <a:gd name="connsiteX86" fmla="*/ 708771 w 1379763"/>
                    <a:gd name="connsiteY86" fmla="*/ 1075765 h 1553882"/>
                    <a:gd name="connsiteX87" fmla="*/ 702795 w 1379763"/>
                    <a:gd name="connsiteY87" fmla="*/ 1093694 h 1553882"/>
                    <a:gd name="connsiteX88" fmla="*/ 678889 w 1379763"/>
                    <a:gd name="connsiteY88" fmla="*/ 1129553 h 1553882"/>
                    <a:gd name="connsiteX89" fmla="*/ 672912 w 1379763"/>
                    <a:gd name="connsiteY89" fmla="*/ 1147482 h 1553882"/>
                    <a:gd name="connsiteX90" fmla="*/ 654983 w 1379763"/>
                    <a:gd name="connsiteY90" fmla="*/ 1159435 h 1553882"/>
                    <a:gd name="connsiteX91" fmla="*/ 619124 w 1379763"/>
                    <a:gd name="connsiteY91" fmla="*/ 1213223 h 1553882"/>
                    <a:gd name="connsiteX92" fmla="*/ 607171 w 1379763"/>
                    <a:gd name="connsiteY92" fmla="*/ 1231153 h 1553882"/>
                    <a:gd name="connsiteX93" fmla="*/ 595218 w 1379763"/>
                    <a:gd name="connsiteY93" fmla="*/ 1249082 h 1553882"/>
                    <a:gd name="connsiteX94" fmla="*/ 589242 w 1379763"/>
                    <a:gd name="connsiteY94" fmla="*/ 1267012 h 1553882"/>
                    <a:gd name="connsiteX95" fmla="*/ 595218 w 1379763"/>
                    <a:gd name="connsiteY95" fmla="*/ 1290917 h 1553882"/>
                    <a:gd name="connsiteX96" fmla="*/ 571312 w 1379763"/>
                    <a:gd name="connsiteY96" fmla="*/ 1296894 h 1553882"/>
                    <a:gd name="connsiteX97" fmla="*/ 529477 w 1379763"/>
                    <a:gd name="connsiteY97" fmla="*/ 1308847 h 1553882"/>
                    <a:gd name="connsiteX98" fmla="*/ 469712 w 1379763"/>
                    <a:gd name="connsiteY98" fmla="*/ 1314823 h 1553882"/>
                    <a:gd name="connsiteX99" fmla="*/ 451783 w 1379763"/>
                    <a:gd name="connsiteY99" fmla="*/ 1320800 h 1553882"/>
                    <a:gd name="connsiteX100" fmla="*/ 433853 w 1379763"/>
                    <a:gd name="connsiteY100" fmla="*/ 1410447 h 1553882"/>
                    <a:gd name="connsiteX101" fmla="*/ 356159 w 1379763"/>
                    <a:gd name="connsiteY101" fmla="*/ 1398494 h 1553882"/>
                    <a:gd name="connsiteX102" fmla="*/ 320300 w 1379763"/>
                    <a:gd name="connsiteY102" fmla="*/ 1386541 h 1553882"/>
                    <a:gd name="connsiteX103" fmla="*/ 302371 w 1379763"/>
                    <a:gd name="connsiteY103" fmla="*/ 1380565 h 1553882"/>
                    <a:gd name="connsiteX104" fmla="*/ 296395 w 1379763"/>
                    <a:gd name="connsiteY104" fmla="*/ 1398494 h 1553882"/>
                    <a:gd name="connsiteX105" fmla="*/ 302371 w 1379763"/>
                    <a:gd name="connsiteY105" fmla="*/ 1446306 h 1553882"/>
                    <a:gd name="connsiteX106" fmla="*/ 320300 w 1379763"/>
                    <a:gd name="connsiteY106" fmla="*/ 1464235 h 1553882"/>
                    <a:gd name="connsiteX107" fmla="*/ 356159 w 1379763"/>
                    <a:gd name="connsiteY107" fmla="*/ 1488141 h 1553882"/>
                    <a:gd name="connsiteX108" fmla="*/ 380065 w 1379763"/>
                    <a:gd name="connsiteY108" fmla="*/ 1494117 h 1553882"/>
                    <a:gd name="connsiteX109" fmla="*/ 397995 w 1379763"/>
                    <a:gd name="connsiteY109" fmla="*/ 1500094 h 1553882"/>
                    <a:gd name="connsiteX110" fmla="*/ 517524 w 1379763"/>
                    <a:gd name="connsiteY110" fmla="*/ 1512047 h 1553882"/>
                    <a:gd name="connsiteX111" fmla="*/ 493618 w 1379763"/>
                    <a:gd name="connsiteY111" fmla="*/ 1518023 h 1553882"/>
                    <a:gd name="connsiteX112" fmla="*/ 439830 w 1379763"/>
                    <a:gd name="connsiteY112" fmla="*/ 1512047 h 1553882"/>
                    <a:gd name="connsiteX113" fmla="*/ 403971 w 1379763"/>
                    <a:gd name="connsiteY113" fmla="*/ 1500094 h 1553882"/>
                    <a:gd name="connsiteX114" fmla="*/ 386042 w 1379763"/>
                    <a:gd name="connsiteY114" fmla="*/ 1494117 h 1553882"/>
                    <a:gd name="connsiteX115" fmla="*/ 356159 w 1379763"/>
                    <a:gd name="connsiteY115" fmla="*/ 1482165 h 1553882"/>
                    <a:gd name="connsiteX116" fmla="*/ 278465 w 1379763"/>
                    <a:gd name="connsiteY116" fmla="*/ 1470212 h 1553882"/>
                    <a:gd name="connsiteX117" fmla="*/ 260536 w 1379763"/>
                    <a:gd name="connsiteY117" fmla="*/ 1476188 h 1553882"/>
                    <a:gd name="connsiteX118" fmla="*/ 248583 w 1379763"/>
                    <a:gd name="connsiteY118" fmla="*/ 1512047 h 1553882"/>
                    <a:gd name="connsiteX119" fmla="*/ 242606 w 1379763"/>
                    <a:gd name="connsiteY119" fmla="*/ 1547906 h 1553882"/>
                    <a:gd name="connsiteX120" fmla="*/ 218700 w 1379763"/>
                    <a:gd name="connsiteY120" fmla="*/ 1553882 h 1553882"/>
                    <a:gd name="connsiteX121" fmla="*/ 123077 w 1379763"/>
                    <a:gd name="connsiteY121" fmla="*/ 1547906 h 1553882"/>
                    <a:gd name="connsiteX122" fmla="*/ 119249 w 1379763"/>
                    <a:gd name="connsiteY12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159263 w 1379763"/>
                    <a:gd name="connsiteY10" fmla="*/ 1108169 h 1553882"/>
                    <a:gd name="connsiteX11" fmla="*/ 278465 w 1379763"/>
                    <a:gd name="connsiteY11" fmla="*/ 1165412 h 1553882"/>
                    <a:gd name="connsiteX12" fmla="*/ 326277 w 1379763"/>
                    <a:gd name="connsiteY12" fmla="*/ 1159435 h 1553882"/>
                    <a:gd name="connsiteX13" fmla="*/ 332253 w 1379763"/>
                    <a:gd name="connsiteY13" fmla="*/ 1141506 h 1553882"/>
                    <a:gd name="connsiteX14" fmla="*/ 326277 w 1379763"/>
                    <a:gd name="connsiteY14" fmla="*/ 1087717 h 1553882"/>
                    <a:gd name="connsiteX15" fmla="*/ 320300 w 1379763"/>
                    <a:gd name="connsiteY15" fmla="*/ 1063812 h 1553882"/>
                    <a:gd name="connsiteX16" fmla="*/ 302371 w 1379763"/>
                    <a:gd name="connsiteY16" fmla="*/ 1027953 h 1553882"/>
                    <a:gd name="connsiteX17" fmla="*/ 284442 w 1379763"/>
                    <a:gd name="connsiteY17" fmla="*/ 1010023 h 1553882"/>
                    <a:gd name="connsiteX18" fmla="*/ 290418 w 1379763"/>
                    <a:gd name="connsiteY18" fmla="*/ 932329 h 1553882"/>
                    <a:gd name="connsiteX19" fmla="*/ 314324 w 1379763"/>
                    <a:gd name="connsiteY19" fmla="*/ 950259 h 1553882"/>
                    <a:gd name="connsiteX20" fmla="*/ 332253 w 1379763"/>
                    <a:gd name="connsiteY20" fmla="*/ 962212 h 1553882"/>
                    <a:gd name="connsiteX21" fmla="*/ 356159 w 1379763"/>
                    <a:gd name="connsiteY21" fmla="*/ 974165 h 1553882"/>
                    <a:gd name="connsiteX22" fmla="*/ 374089 w 1379763"/>
                    <a:gd name="connsiteY22" fmla="*/ 992094 h 1553882"/>
                    <a:gd name="connsiteX23" fmla="*/ 392018 w 1379763"/>
                    <a:gd name="connsiteY23" fmla="*/ 986117 h 1553882"/>
                    <a:gd name="connsiteX24" fmla="*/ 397995 w 1379763"/>
                    <a:gd name="connsiteY24" fmla="*/ 968188 h 1553882"/>
                    <a:gd name="connsiteX25" fmla="*/ 403971 w 1379763"/>
                    <a:gd name="connsiteY25" fmla="*/ 842682 h 1553882"/>
                    <a:gd name="connsiteX26" fmla="*/ 433853 w 1379763"/>
                    <a:gd name="connsiteY26" fmla="*/ 806823 h 1553882"/>
                    <a:gd name="connsiteX27" fmla="*/ 451783 w 1379763"/>
                    <a:gd name="connsiteY27" fmla="*/ 770965 h 1553882"/>
                    <a:gd name="connsiteX28" fmla="*/ 457759 w 1379763"/>
                    <a:gd name="connsiteY28" fmla="*/ 753035 h 1553882"/>
                    <a:gd name="connsiteX29" fmla="*/ 487642 w 1379763"/>
                    <a:gd name="connsiteY29" fmla="*/ 717176 h 1553882"/>
                    <a:gd name="connsiteX30" fmla="*/ 523500 w 1379763"/>
                    <a:gd name="connsiteY30" fmla="*/ 693270 h 1553882"/>
                    <a:gd name="connsiteX31" fmla="*/ 577289 w 1379763"/>
                    <a:gd name="connsiteY31" fmla="*/ 675341 h 1553882"/>
                    <a:gd name="connsiteX32" fmla="*/ 595218 w 1379763"/>
                    <a:gd name="connsiteY32" fmla="*/ 669365 h 1553882"/>
                    <a:gd name="connsiteX33" fmla="*/ 613147 w 1379763"/>
                    <a:gd name="connsiteY33" fmla="*/ 657412 h 1553882"/>
                    <a:gd name="connsiteX34" fmla="*/ 649006 w 1379763"/>
                    <a:gd name="connsiteY34" fmla="*/ 621553 h 1553882"/>
                    <a:gd name="connsiteX35" fmla="*/ 660959 w 1379763"/>
                    <a:gd name="connsiteY35" fmla="*/ 567765 h 1553882"/>
                    <a:gd name="connsiteX36" fmla="*/ 672912 w 1379763"/>
                    <a:gd name="connsiteY36" fmla="*/ 496047 h 1553882"/>
                    <a:gd name="connsiteX37" fmla="*/ 708771 w 1379763"/>
                    <a:gd name="connsiteY37" fmla="*/ 430306 h 1553882"/>
                    <a:gd name="connsiteX38" fmla="*/ 726700 w 1379763"/>
                    <a:gd name="connsiteY38" fmla="*/ 406400 h 1553882"/>
                    <a:gd name="connsiteX39" fmla="*/ 768536 w 1379763"/>
                    <a:gd name="connsiteY39" fmla="*/ 364565 h 1553882"/>
                    <a:gd name="connsiteX40" fmla="*/ 810371 w 1379763"/>
                    <a:gd name="connsiteY40" fmla="*/ 310776 h 1553882"/>
                    <a:gd name="connsiteX41" fmla="*/ 840253 w 1379763"/>
                    <a:gd name="connsiteY41" fmla="*/ 274917 h 1553882"/>
                    <a:gd name="connsiteX42" fmla="*/ 864159 w 1379763"/>
                    <a:gd name="connsiteY42" fmla="*/ 239059 h 1553882"/>
                    <a:gd name="connsiteX43" fmla="*/ 876112 w 1379763"/>
                    <a:gd name="connsiteY43" fmla="*/ 221129 h 1553882"/>
                    <a:gd name="connsiteX44" fmla="*/ 894042 w 1379763"/>
                    <a:gd name="connsiteY44" fmla="*/ 197223 h 1553882"/>
                    <a:gd name="connsiteX45" fmla="*/ 917947 w 1379763"/>
                    <a:gd name="connsiteY45" fmla="*/ 161365 h 1553882"/>
                    <a:gd name="connsiteX46" fmla="*/ 923924 w 1379763"/>
                    <a:gd name="connsiteY46" fmla="*/ 137459 h 1553882"/>
                    <a:gd name="connsiteX47" fmla="*/ 965759 w 1379763"/>
                    <a:gd name="connsiteY47" fmla="*/ 89647 h 1553882"/>
                    <a:gd name="connsiteX48" fmla="*/ 989665 w 1379763"/>
                    <a:gd name="connsiteY48" fmla="*/ 77694 h 1553882"/>
                    <a:gd name="connsiteX49" fmla="*/ 1007595 w 1379763"/>
                    <a:gd name="connsiteY49" fmla="*/ 71717 h 1553882"/>
                    <a:gd name="connsiteX50" fmla="*/ 1025524 w 1379763"/>
                    <a:gd name="connsiteY50" fmla="*/ 59765 h 1553882"/>
                    <a:gd name="connsiteX51" fmla="*/ 1043453 w 1379763"/>
                    <a:gd name="connsiteY51" fmla="*/ 53788 h 1553882"/>
                    <a:gd name="connsiteX52" fmla="*/ 1061383 w 1379763"/>
                    <a:gd name="connsiteY52" fmla="*/ 41835 h 1553882"/>
                    <a:gd name="connsiteX53" fmla="*/ 1079312 w 1379763"/>
                    <a:gd name="connsiteY53" fmla="*/ 35859 h 1553882"/>
                    <a:gd name="connsiteX54" fmla="*/ 1103218 w 1379763"/>
                    <a:gd name="connsiteY54" fmla="*/ 23906 h 1553882"/>
                    <a:gd name="connsiteX55" fmla="*/ 1151030 w 1379763"/>
                    <a:gd name="connsiteY55" fmla="*/ 17929 h 1553882"/>
                    <a:gd name="connsiteX56" fmla="*/ 1216771 w 1379763"/>
                    <a:gd name="connsiteY56" fmla="*/ 5976 h 1553882"/>
                    <a:gd name="connsiteX57" fmla="*/ 1312395 w 1379763"/>
                    <a:gd name="connsiteY57" fmla="*/ 0 h 1553882"/>
                    <a:gd name="connsiteX58" fmla="*/ 1324347 w 1379763"/>
                    <a:gd name="connsiteY58" fmla="*/ 65741 h 1553882"/>
                    <a:gd name="connsiteX59" fmla="*/ 1336300 w 1379763"/>
                    <a:gd name="connsiteY59" fmla="*/ 101600 h 1553882"/>
                    <a:gd name="connsiteX60" fmla="*/ 1372159 w 1379763"/>
                    <a:gd name="connsiteY60" fmla="*/ 161365 h 1553882"/>
                    <a:gd name="connsiteX61" fmla="*/ 1372159 w 1379763"/>
                    <a:gd name="connsiteY61" fmla="*/ 298823 h 1553882"/>
                    <a:gd name="connsiteX62" fmla="*/ 1360206 w 1379763"/>
                    <a:gd name="connsiteY62" fmla="*/ 316753 h 1553882"/>
                    <a:gd name="connsiteX63" fmla="*/ 1324347 w 1379763"/>
                    <a:gd name="connsiteY63" fmla="*/ 388470 h 1553882"/>
                    <a:gd name="connsiteX64" fmla="*/ 1270559 w 1379763"/>
                    <a:gd name="connsiteY64" fmla="*/ 424329 h 1553882"/>
                    <a:gd name="connsiteX65" fmla="*/ 1252630 w 1379763"/>
                    <a:gd name="connsiteY65" fmla="*/ 436282 h 1553882"/>
                    <a:gd name="connsiteX66" fmla="*/ 1210795 w 1379763"/>
                    <a:gd name="connsiteY66" fmla="*/ 466165 h 1553882"/>
                    <a:gd name="connsiteX67" fmla="*/ 1157006 w 1379763"/>
                    <a:gd name="connsiteY67" fmla="*/ 502023 h 1553882"/>
                    <a:gd name="connsiteX68" fmla="*/ 1139077 w 1379763"/>
                    <a:gd name="connsiteY68" fmla="*/ 513976 h 1553882"/>
                    <a:gd name="connsiteX69" fmla="*/ 1121147 w 1379763"/>
                    <a:gd name="connsiteY69" fmla="*/ 525929 h 1553882"/>
                    <a:gd name="connsiteX70" fmla="*/ 1091265 w 1379763"/>
                    <a:gd name="connsiteY70" fmla="*/ 561788 h 1553882"/>
                    <a:gd name="connsiteX71" fmla="*/ 1061383 w 1379763"/>
                    <a:gd name="connsiteY71" fmla="*/ 597647 h 1553882"/>
                    <a:gd name="connsiteX72" fmla="*/ 1055406 w 1379763"/>
                    <a:gd name="connsiteY72" fmla="*/ 621553 h 1553882"/>
                    <a:gd name="connsiteX73" fmla="*/ 1037477 w 1379763"/>
                    <a:gd name="connsiteY73" fmla="*/ 639482 h 1553882"/>
                    <a:gd name="connsiteX74" fmla="*/ 1025524 w 1379763"/>
                    <a:gd name="connsiteY74" fmla="*/ 657412 h 1553882"/>
                    <a:gd name="connsiteX75" fmla="*/ 1019547 w 1379763"/>
                    <a:gd name="connsiteY75" fmla="*/ 675341 h 1553882"/>
                    <a:gd name="connsiteX76" fmla="*/ 989665 w 1379763"/>
                    <a:gd name="connsiteY76" fmla="*/ 717176 h 1553882"/>
                    <a:gd name="connsiteX77" fmla="*/ 959783 w 1379763"/>
                    <a:gd name="connsiteY77" fmla="*/ 770965 h 1553882"/>
                    <a:gd name="connsiteX78" fmla="*/ 923924 w 1379763"/>
                    <a:gd name="connsiteY78" fmla="*/ 830729 h 1553882"/>
                    <a:gd name="connsiteX79" fmla="*/ 911971 w 1379763"/>
                    <a:gd name="connsiteY79" fmla="*/ 848659 h 1553882"/>
                    <a:gd name="connsiteX80" fmla="*/ 894042 w 1379763"/>
                    <a:gd name="connsiteY80" fmla="*/ 860612 h 1553882"/>
                    <a:gd name="connsiteX81" fmla="*/ 840253 w 1379763"/>
                    <a:gd name="connsiteY81" fmla="*/ 920376 h 1553882"/>
                    <a:gd name="connsiteX82" fmla="*/ 774512 w 1379763"/>
                    <a:gd name="connsiteY82" fmla="*/ 980141 h 1553882"/>
                    <a:gd name="connsiteX83" fmla="*/ 756583 w 1379763"/>
                    <a:gd name="connsiteY83" fmla="*/ 998070 h 1553882"/>
                    <a:gd name="connsiteX84" fmla="*/ 732677 w 1379763"/>
                    <a:gd name="connsiteY84" fmla="*/ 1033929 h 1553882"/>
                    <a:gd name="connsiteX85" fmla="*/ 708771 w 1379763"/>
                    <a:gd name="connsiteY85" fmla="*/ 1075765 h 1553882"/>
                    <a:gd name="connsiteX86" fmla="*/ 702795 w 1379763"/>
                    <a:gd name="connsiteY86" fmla="*/ 1093694 h 1553882"/>
                    <a:gd name="connsiteX87" fmla="*/ 678889 w 1379763"/>
                    <a:gd name="connsiteY87" fmla="*/ 1129553 h 1553882"/>
                    <a:gd name="connsiteX88" fmla="*/ 672912 w 1379763"/>
                    <a:gd name="connsiteY88" fmla="*/ 1147482 h 1553882"/>
                    <a:gd name="connsiteX89" fmla="*/ 654983 w 1379763"/>
                    <a:gd name="connsiteY89" fmla="*/ 1159435 h 1553882"/>
                    <a:gd name="connsiteX90" fmla="*/ 619124 w 1379763"/>
                    <a:gd name="connsiteY90" fmla="*/ 1213223 h 1553882"/>
                    <a:gd name="connsiteX91" fmla="*/ 607171 w 1379763"/>
                    <a:gd name="connsiteY91" fmla="*/ 1231153 h 1553882"/>
                    <a:gd name="connsiteX92" fmla="*/ 595218 w 1379763"/>
                    <a:gd name="connsiteY92" fmla="*/ 1249082 h 1553882"/>
                    <a:gd name="connsiteX93" fmla="*/ 589242 w 1379763"/>
                    <a:gd name="connsiteY93" fmla="*/ 1267012 h 1553882"/>
                    <a:gd name="connsiteX94" fmla="*/ 595218 w 1379763"/>
                    <a:gd name="connsiteY94" fmla="*/ 1290917 h 1553882"/>
                    <a:gd name="connsiteX95" fmla="*/ 571312 w 1379763"/>
                    <a:gd name="connsiteY95" fmla="*/ 1296894 h 1553882"/>
                    <a:gd name="connsiteX96" fmla="*/ 529477 w 1379763"/>
                    <a:gd name="connsiteY96" fmla="*/ 1308847 h 1553882"/>
                    <a:gd name="connsiteX97" fmla="*/ 469712 w 1379763"/>
                    <a:gd name="connsiteY97" fmla="*/ 1314823 h 1553882"/>
                    <a:gd name="connsiteX98" fmla="*/ 451783 w 1379763"/>
                    <a:gd name="connsiteY98" fmla="*/ 1320800 h 1553882"/>
                    <a:gd name="connsiteX99" fmla="*/ 433853 w 1379763"/>
                    <a:gd name="connsiteY99" fmla="*/ 1410447 h 1553882"/>
                    <a:gd name="connsiteX100" fmla="*/ 356159 w 1379763"/>
                    <a:gd name="connsiteY100" fmla="*/ 1398494 h 1553882"/>
                    <a:gd name="connsiteX101" fmla="*/ 320300 w 1379763"/>
                    <a:gd name="connsiteY101" fmla="*/ 1386541 h 1553882"/>
                    <a:gd name="connsiteX102" fmla="*/ 302371 w 1379763"/>
                    <a:gd name="connsiteY102" fmla="*/ 1380565 h 1553882"/>
                    <a:gd name="connsiteX103" fmla="*/ 296395 w 1379763"/>
                    <a:gd name="connsiteY103" fmla="*/ 1398494 h 1553882"/>
                    <a:gd name="connsiteX104" fmla="*/ 302371 w 1379763"/>
                    <a:gd name="connsiteY104" fmla="*/ 1446306 h 1553882"/>
                    <a:gd name="connsiteX105" fmla="*/ 320300 w 1379763"/>
                    <a:gd name="connsiteY105" fmla="*/ 1464235 h 1553882"/>
                    <a:gd name="connsiteX106" fmla="*/ 356159 w 1379763"/>
                    <a:gd name="connsiteY106" fmla="*/ 1488141 h 1553882"/>
                    <a:gd name="connsiteX107" fmla="*/ 380065 w 1379763"/>
                    <a:gd name="connsiteY107" fmla="*/ 1494117 h 1553882"/>
                    <a:gd name="connsiteX108" fmla="*/ 397995 w 1379763"/>
                    <a:gd name="connsiteY108" fmla="*/ 1500094 h 1553882"/>
                    <a:gd name="connsiteX109" fmla="*/ 517524 w 1379763"/>
                    <a:gd name="connsiteY109" fmla="*/ 1512047 h 1553882"/>
                    <a:gd name="connsiteX110" fmla="*/ 493618 w 1379763"/>
                    <a:gd name="connsiteY110" fmla="*/ 1518023 h 1553882"/>
                    <a:gd name="connsiteX111" fmla="*/ 439830 w 1379763"/>
                    <a:gd name="connsiteY111" fmla="*/ 1512047 h 1553882"/>
                    <a:gd name="connsiteX112" fmla="*/ 403971 w 1379763"/>
                    <a:gd name="connsiteY112" fmla="*/ 1500094 h 1553882"/>
                    <a:gd name="connsiteX113" fmla="*/ 386042 w 1379763"/>
                    <a:gd name="connsiteY113" fmla="*/ 1494117 h 1553882"/>
                    <a:gd name="connsiteX114" fmla="*/ 356159 w 1379763"/>
                    <a:gd name="connsiteY114" fmla="*/ 1482165 h 1553882"/>
                    <a:gd name="connsiteX115" fmla="*/ 278465 w 1379763"/>
                    <a:gd name="connsiteY115" fmla="*/ 1470212 h 1553882"/>
                    <a:gd name="connsiteX116" fmla="*/ 260536 w 1379763"/>
                    <a:gd name="connsiteY116" fmla="*/ 1476188 h 1553882"/>
                    <a:gd name="connsiteX117" fmla="*/ 248583 w 1379763"/>
                    <a:gd name="connsiteY117" fmla="*/ 1512047 h 1553882"/>
                    <a:gd name="connsiteX118" fmla="*/ 242606 w 1379763"/>
                    <a:gd name="connsiteY118" fmla="*/ 1547906 h 1553882"/>
                    <a:gd name="connsiteX119" fmla="*/ 218700 w 1379763"/>
                    <a:gd name="connsiteY119" fmla="*/ 1553882 h 1553882"/>
                    <a:gd name="connsiteX120" fmla="*/ 123077 w 1379763"/>
                    <a:gd name="connsiteY120" fmla="*/ 1547906 h 1553882"/>
                    <a:gd name="connsiteX121" fmla="*/ 119249 w 1379763"/>
                    <a:gd name="connsiteY12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59263 w 1379763"/>
                    <a:gd name="connsiteY9" fmla="*/ 1108169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1874 w 1379763"/>
                    <a:gd name="connsiteY8" fmla="*/ 1258795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41732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14324 w 1379763"/>
                    <a:gd name="connsiteY17" fmla="*/ 950259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83380 w 1379763"/>
                    <a:gd name="connsiteY17" fmla="*/ 883584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56159 w 1379763"/>
                    <a:gd name="connsiteY18" fmla="*/ 974165 h 1553882"/>
                    <a:gd name="connsiteX19" fmla="*/ 374089 w 1379763"/>
                    <a:gd name="connsiteY19" fmla="*/ 992094 h 1553882"/>
                    <a:gd name="connsiteX20" fmla="*/ 392018 w 1379763"/>
                    <a:gd name="connsiteY20" fmla="*/ 986117 h 1553882"/>
                    <a:gd name="connsiteX21" fmla="*/ 397995 w 1379763"/>
                    <a:gd name="connsiteY21" fmla="*/ 968188 h 1553882"/>
                    <a:gd name="connsiteX22" fmla="*/ 403971 w 1379763"/>
                    <a:gd name="connsiteY22" fmla="*/ 842682 h 1553882"/>
                    <a:gd name="connsiteX23" fmla="*/ 433853 w 1379763"/>
                    <a:gd name="connsiteY23" fmla="*/ 806823 h 1553882"/>
                    <a:gd name="connsiteX24" fmla="*/ 451783 w 1379763"/>
                    <a:gd name="connsiteY24" fmla="*/ 770965 h 1553882"/>
                    <a:gd name="connsiteX25" fmla="*/ 457759 w 1379763"/>
                    <a:gd name="connsiteY25" fmla="*/ 753035 h 1553882"/>
                    <a:gd name="connsiteX26" fmla="*/ 487642 w 1379763"/>
                    <a:gd name="connsiteY26" fmla="*/ 717176 h 1553882"/>
                    <a:gd name="connsiteX27" fmla="*/ 523500 w 1379763"/>
                    <a:gd name="connsiteY27" fmla="*/ 693270 h 1553882"/>
                    <a:gd name="connsiteX28" fmla="*/ 577289 w 1379763"/>
                    <a:gd name="connsiteY28" fmla="*/ 675341 h 1553882"/>
                    <a:gd name="connsiteX29" fmla="*/ 595218 w 1379763"/>
                    <a:gd name="connsiteY29" fmla="*/ 669365 h 1553882"/>
                    <a:gd name="connsiteX30" fmla="*/ 613147 w 1379763"/>
                    <a:gd name="connsiteY30" fmla="*/ 657412 h 1553882"/>
                    <a:gd name="connsiteX31" fmla="*/ 649006 w 1379763"/>
                    <a:gd name="connsiteY31" fmla="*/ 621553 h 1553882"/>
                    <a:gd name="connsiteX32" fmla="*/ 660959 w 1379763"/>
                    <a:gd name="connsiteY32" fmla="*/ 567765 h 1553882"/>
                    <a:gd name="connsiteX33" fmla="*/ 672912 w 1379763"/>
                    <a:gd name="connsiteY33" fmla="*/ 496047 h 1553882"/>
                    <a:gd name="connsiteX34" fmla="*/ 708771 w 1379763"/>
                    <a:gd name="connsiteY34" fmla="*/ 430306 h 1553882"/>
                    <a:gd name="connsiteX35" fmla="*/ 726700 w 1379763"/>
                    <a:gd name="connsiteY35" fmla="*/ 406400 h 1553882"/>
                    <a:gd name="connsiteX36" fmla="*/ 768536 w 1379763"/>
                    <a:gd name="connsiteY36" fmla="*/ 364565 h 1553882"/>
                    <a:gd name="connsiteX37" fmla="*/ 810371 w 1379763"/>
                    <a:gd name="connsiteY37" fmla="*/ 310776 h 1553882"/>
                    <a:gd name="connsiteX38" fmla="*/ 840253 w 1379763"/>
                    <a:gd name="connsiteY38" fmla="*/ 274917 h 1553882"/>
                    <a:gd name="connsiteX39" fmla="*/ 864159 w 1379763"/>
                    <a:gd name="connsiteY39" fmla="*/ 239059 h 1553882"/>
                    <a:gd name="connsiteX40" fmla="*/ 876112 w 1379763"/>
                    <a:gd name="connsiteY40" fmla="*/ 221129 h 1553882"/>
                    <a:gd name="connsiteX41" fmla="*/ 894042 w 1379763"/>
                    <a:gd name="connsiteY41" fmla="*/ 197223 h 1553882"/>
                    <a:gd name="connsiteX42" fmla="*/ 917947 w 1379763"/>
                    <a:gd name="connsiteY42" fmla="*/ 161365 h 1553882"/>
                    <a:gd name="connsiteX43" fmla="*/ 923924 w 1379763"/>
                    <a:gd name="connsiteY43" fmla="*/ 137459 h 1553882"/>
                    <a:gd name="connsiteX44" fmla="*/ 965759 w 1379763"/>
                    <a:gd name="connsiteY44" fmla="*/ 89647 h 1553882"/>
                    <a:gd name="connsiteX45" fmla="*/ 989665 w 1379763"/>
                    <a:gd name="connsiteY45" fmla="*/ 77694 h 1553882"/>
                    <a:gd name="connsiteX46" fmla="*/ 1007595 w 1379763"/>
                    <a:gd name="connsiteY46" fmla="*/ 71717 h 1553882"/>
                    <a:gd name="connsiteX47" fmla="*/ 1025524 w 1379763"/>
                    <a:gd name="connsiteY47" fmla="*/ 59765 h 1553882"/>
                    <a:gd name="connsiteX48" fmla="*/ 1043453 w 1379763"/>
                    <a:gd name="connsiteY48" fmla="*/ 53788 h 1553882"/>
                    <a:gd name="connsiteX49" fmla="*/ 1061383 w 1379763"/>
                    <a:gd name="connsiteY49" fmla="*/ 41835 h 1553882"/>
                    <a:gd name="connsiteX50" fmla="*/ 1079312 w 1379763"/>
                    <a:gd name="connsiteY50" fmla="*/ 35859 h 1553882"/>
                    <a:gd name="connsiteX51" fmla="*/ 1103218 w 1379763"/>
                    <a:gd name="connsiteY51" fmla="*/ 23906 h 1553882"/>
                    <a:gd name="connsiteX52" fmla="*/ 1151030 w 1379763"/>
                    <a:gd name="connsiteY52" fmla="*/ 17929 h 1553882"/>
                    <a:gd name="connsiteX53" fmla="*/ 1216771 w 1379763"/>
                    <a:gd name="connsiteY53" fmla="*/ 5976 h 1553882"/>
                    <a:gd name="connsiteX54" fmla="*/ 1312395 w 1379763"/>
                    <a:gd name="connsiteY54" fmla="*/ 0 h 1553882"/>
                    <a:gd name="connsiteX55" fmla="*/ 1324347 w 1379763"/>
                    <a:gd name="connsiteY55" fmla="*/ 65741 h 1553882"/>
                    <a:gd name="connsiteX56" fmla="*/ 1336300 w 1379763"/>
                    <a:gd name="connsiteY56" fmla="*/ 101600 h 1553882"/>
                    <a:gd name="connsiteX57" fmla="*/ 1372159 w 1379763"/>
                    <a:gd name="connsiteY57" fmla="*/ 161365 h 1553882"/>
                    <a:gd name="connsiteX58" fmla="*/ 1372159 w 1379763"/>
                    <a:gd name="connsiteY58" fmla="*/ 298823 h 1553882"/>
                    <a:gd name="connsiteX59" fmla="*/ 1360206 w 1379763"/>
                    <a:gd name="connsiteY59" fmla="*/ 316753 h 1553882"/>
                    <a:gd name="connsiteX60" fmla="*/ 1324347 w 1379763"/>
                    <a:gd name="connsiteY60" fmla="*/ 388470 h 1553882"/>
                    <a:gd name="connsiteX61" fmla="*/ 1270559 w 1379763"/>
                    <a:gd name="connsiteY61" fmla="*/ 424329 h 1553882"/>
                    <a:gd name="connsiteX62" fmla="*/ 1252630 w 1379763"/>
                    <a:gd name="connsiteY62" fmla="*/ 436282 h 1553882"/>
                    <a:gd name="connsiteX63" fmla="*/ 1210795 w 1379763"/>
                    <a:gd name="connsiteY63" fmla="*/ 466165 h 1553882"/>
                    <a:gd name="connsiteX64" fmla="*/ 1157006 w 1379763"/>
                    <a:gd name="connsiteY64" fmla="*/ 502023 h 1553882"/>
                    <a:gd name="connsiteX65" fmla="*/ 1139077 w 1379763"/>
                    <a:gd name="connsiteY65" fmla="*/ 513976 h 1553882"/>
                    <a:gd name="connsiteX66" fmla="*/ 1121147 w 1379763"/>
                    <a:gd name="connsiteY66" fmla="*/ 525929 h 1553882"/>
                    <a:gd name="connsiteX67" fmla="*/ 1091265 w 1379763"/>
                    <a:gd name="connsiteY67" fmla="*/ 561788 h 1553882"/>
                    <a:gd name="connsiteX68" fmla="*/ 1061383 w 1379763"/>
                    <a:gd name="connsiteY68" fmla="*/ 597647 h 1553882"/>
                    <a:gd name="connsiteX69" fmla="*/ 1055406 w 1379763"/>
                    <a:gd name="connsiteY69" fmla="*/ 621553 h 1553882"/>
                    <a:gd name="connsiteX70" fmla="*/ 1037477 w 1379763"/>
                    <a:gd name="connsiteY70" fmla="*/ 639482 h 1553882"/>
                    <a:gd name="connsiteX71" fmla="*/ 1025524 w 1379763"/>
                    <a:gd name="connsiteY71" fmla="*/ 657412 h 1553882"/>
                    <a:gd name="connsiteX72" fmla="*/ 1019547 w 1379763"/>
                    <a:gd name="connsiteY72" fmla="*/ 675341 h 1553882"/>
                    <a:gd name="connsiteX73" fmla="*/ 989665 w 1379763"/>
                    <a:gd name="connsiteY73" fmla="*/ 717176 h 1553882"/>
                    <a:gd name="connsiteX74" fmla="*/ 959783 w 1379763"/>
                    <a:gd name="connsiteY74" fmla="*/ 770965 h 1553882"/>
                    <a:gd name="connsiteX75" fmla="*/ 923924 w 1379763"/>
                    <a:gd name="connsiteY75" fmla="*/ 830729 h 1553882"/>
                    <a:gd name="connsiteX76" fmla="*/ 911971 w 1379763"/>
                    <a:gd name="connsiteY76" fmla="*/ 848659 h 1553882"/>
                    <a:gd name="connsiteX77" fmla="*/ 894042 w 1379763"/>
                    <a:gd name="connsiteY77" fmla="*/ 860612 h 1553882"/>
                    <a:gd name="connsiteX78" fmla="*/ 840253 w 1379763"/>
                    <a:gd name="connsiteY78" fmla="*/ 920376 h 1553882"/>
                    <a:gd name="connsiteX79" fmla="*/ 774512 w 1379763"/>
                    <a:gd name="connsiteY79" fmla="*/ 980141 h 1553882"/>
                    <a:gd name="connsiteX80" fmla="*/ 756583 w 1379763"/>
                    <a:gd name="connsiteY80" fmla="*/ 998070 h 1553882"/>
                    <a:gd name="connsiteX81" fmla="*/ 732677 w 1379763"/>
                    <a:gd name="connsiteY81" fmla="*/ 1033929 h 1553882"/>
                    <a:gd name="connsiteX82" fmla="*/ 708771 w 1379763"/>
                    <a:gd name="connsiteY82" fmla="*/ 1075765 h 1553882"/>
                    <a:gd name="connsiteX83" fmla="*/ 702795 w 1379763"/>
                    <a:gd name="connsiteY83" fmla="*/ 1093694 h 1553882"/>
                    <a:gd name="connsiteX84" fmla="*/ 678889 w 1379763"/>
                    <a:gd name="connsiteY84" fmla="*/ 1129553 h 1553882"/>
                    <a:gd name="connsiteX85" fmla="*/ 672912 w 1379763"/>
                    <a:gd name="connsiteY85" fmla="*/ 1147482 h 1553882"/>
                    <a:gd name="connsiteX86" fmla="*/ 654983 w 1379763"/>
                    <a:gd name="connsiteY86" fmla="*/ 1159435 h 1553882"/>
                    <a:gd name="connsiteX87" fmla="*/ 619124 w 1379763"/>
                    <a:gd name="connsiteY87" fmla="*/ 1213223 h 1553882"/>
                    <a:gd name="connsiteX88" fmla="*/ 607171 w 1379763"/>
                    <a:gd name="connsiteY88" fmla="*/ 1231153 h 1553882"/>
                    <a:gd name="connsiteX89" fmla="*/ 595218 w 1379763"/>
                    <a:gd name="connsiteY89" fmla="*/ 1249082 h 1553882"/>
                    <a:gd name="connsiteX90" fmla="*/ 589242 w 1379763"/>
                    <a:gd name="connsiteY90" fmla="*/ 1267012 h 1553882"/>
                    <a:gd name="connsiteX91" fmla="*/ 595218 w 1379763"/>
                    <a:gd name="connsiteY91" fmla="*/ 1290917 h 1553882"/>
                    <a:gd name="connsiteX92" fmla="*/ 571312 w 1379763"/>
                    <a:gd name="connsiteY92" fmla="*/ 1296894 h 1553882"/>
                    <a:gd name="connsiteX93" fmla="*/ 529477 w 1379763"/>
                    <a:gd name="connsiteY93" fmla="*/ 1308847 h 1553882"/>
                    <a:gd name="connsiteX94" fmla="*/ 469712 w 1379763"/>
                    <a:gd name="connsiteY94" fmla="*/ 1314823 h 1553882"/>
                    <a:gd name="connsiteX95" fmla="*/ 451783 w 1379763"/>
                    <a:gd name="connsiteY95" fmla="*/ 1320800 h 1553882"/>
                    <a:gd name="connsiteX96" fmla="*/ 433853 w 1379763"/>
                    <a:gd name="connsiteY96" fmla="*/ 1410447 h 1553882"/>
                    <a:gd name="connsiteX97" fmla="*/ 356159 w 1379763"/>
                    <a:gd name="connsiteY97" fmla="*/ 1398494 h 1553882"/>
                    <a:gd name="connsiteX98" fmla="*/ 320300 w 1379763"/>
                    <a:gd name="connsiteY98" fmla="*/ 1386541 h 1553882"/>
                    <a:gd name="connsiteX99" fmla="*/ 302371 w 1379763"/>
                    <a:gd name="connsiteY99" fmla="*/ 1380565 h 1553882"/>
                    <a:gd name="connsiteX100" fmla="*/ 296395 w 1379763"/>
                    <a:gd name="connsiteY100" fmla="*/ 1398494 h 1553882"/>
                    <a:gd name="connsiteX101" fmla="*/ 302371 w 1379763"/>
                    <a:gd name="connsiteY101" fmla="*/ 1446306 h 1553882"/>
                    <a:gd name="connsiteX102" fmla="*/ 320300 w 1379763"/>
                    <a:gd name="connsiteY102" fmla="*/ 1464235 h 1553882"/>
                    <a:gd name="connsiteX103" fmla="*/ 356159 w 1379763"/>
                    <a:gd name="connsiteY103" fmla="*/ 1488141 h 1553882"/>
                    <a:gd name="connsiteX104" fmla="*/ 380065 w 1379763"/>
                    <a:gd name="connsiteY104" fmla="*/ 1494117 h 1553882"/>
                    <a:gd name="connsiteX105" fmla="*/ 397995 w 1379763"/>
                    <a:gd name="connsiteY105" fmla="*/ 1500094 h 1553882"/>
                    <a:gd name="connsiteX106" fmla="*/ 517524 w 1379763"/>
                    <a:gd name="connsiteY106" fmla="*/ 1512047 h 1553882"/>
                    <a:gd name="connsiteX107" fmla="*/ 493618 w 1379763"/>
                    <a:gd name="connsiteY107" fmla="*/ 1518023 h 1553882"/>
                    <a:gd name="connsiteX108" fmla="*/ 439830 w 1379763"/>
                    <a:gd name="connsiteY108" fmla="*/ 1512047 h 1553882"/>
                    <a:gd name="connsiteX109" fmla="*/ 403971 w 1379763"/>
                    <a:gd name="connsiteY109" fmla="*/ 1500094 h 1553882"/>
                    <a:gd name="connsiteX110" fmla="*/ 386042 w 1379763"/>
                    <a:gd name="connsiteY110" fmla="*/ 1494117 h 1553882"/>
                    <a:gd name="connsiteX111" fmla="*/ 356159 w 1379763"/>
                    <a:gd name="connsiteY111" fmla="*/ 1482165 h 1553882"/>
                    <a:gd name="connsiteX112" fmla="*/ 278465 w 1379763"/>
                    <a:gd name="connsiteY112" fmla="*/ 1470212 h 1553882"/>
                    <a:gd name="connsiteX113" fmla="*/ 260536 w 1379763"/>
                    <a:gd name="connsiteY113" fmla="*/ 1476188 h 1553882"/>
                    <a:gd name="connsiteX114" fmla="*/ 248583 w 1379763"/>
                    <a:gd name="connsiteY114" fmla="*/ 1512047 h 1553882"/>
                    <a:gd name="connsiteX115" fmla="*/ 242606 w 1379763"/>
                    <a:gd name="connsiteY115" fmla="*/ 1547906 h 1553882"/>
                    <a:gd name="connsiteX116" fmla="*/ 218700 w 1379763"/>
                    <a:gd name="connsiteY116" fmla="*/ 1553882 h 1553882"/>
                    <a:gd name="connsiteX117" fmla="*/ 123077 w 1379763"/>
                    <a:gd name="connsiteY117" fmla="*/ 1547906 h 1553882"/>
                    <a:gd name="connsiteX118" fmla="*/ 119249 w 1379763"/>
                    <a:gd name="connsiteY118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2018 w 1379763"/>
                    <a:gd name="connsiteY19" fmla="*/ 986117 h 1553882"/>
                    <a:gd name="connsiteX20" fmla="*/ 397995 w 1379763"/>
                    <a:gd name="connsiteY20" fmla="*/ 968188 h 1553882"/>
                    <a:gd name="connsiteX21" fmla="*/ 403971 w 1379763"/>
                    <a:gd name="connsiteY21" fmla="*/ 842682 h 1553882"/>
                    <a:gd name="connsiteX22" fmla="*/ 433853 w 1379763"/>
                    <a:gd name="connsiteY22" fmla="*/ 806823 h 1553882"/>
                    <a:gd name="connsiteX23" fmla="*/ 451783 w 1379763"/>
                    <a:gd name="connsiteY23" fmla="*/ 770965 h 1553882"/>
                    <a:gd name="connsiteX24" fmla="*/ 457759 w 1379763"/>
                    <a:gd name="connsiteY24" fmla="*/ 753035 h 1553882"/>
                    <a:gd name="connsiteX25" fmla="*/ 487642 w 1379763"/>
                    <a:gd name="connsiteY25" fmla="*/ 717176 h 1553882"/>
                    <a:gd name="connsiteX26" fmla="*/ 523500 w 1379763"/>
                    <a:gd name="connsiteY26" fmla="*/ 693270 h 1553882"/>
                    <a:gd name="connsiteX27" fmla="*/ 577289 w 1379763"/>
                    <a:gd name="connsiteY27" fmla="*/ 675341 h 1553882"/>
                    <a:gd name="connsiteX28" fmla="*/ 595218 w 1379763"/>
                    <a:gd name="connsiteY28" fmla="*/ 669365 h 1553882"/>
                    <a:gd name="connsiteX29" fmla="*/ 613147 w 1379763"/>
                    <a:gd name="connsiteY29" fmla="*/ 657412 h 1553882"/>
                    <a:gd name="connsiteX30" fmla="*/ 649006 w 1379763"/>
                    <a:gd name="connsiteY30" fmla="*/ 621553 h 1553882"/>
                    <a:gd name="connsiteX31" fmla="*/ 660959 w 1379763"/>
                    <a:gd name="connsiteY31" fmla="*/ 567765 h 1553882"/>
                    <a:gd name="connsiteX32" fmla="*/ 672912 w 1379763"/>
                    <a:gd name="connsiteY32" fmla="*/ 496047 h 1553882"/>
                    <a:gd name="connsiteX33" fmla="*/ 708771 w 1379763"/>
                    <a:gd name="connsiteY33" fmla="*/ 430306 h 1553882"/>
                    <a:gd name="connsiteX34" fmla="*/ 726700 w 1379763"/>
                    <a:gd name="connsiteY34" fmla="*/ 406400 h 1553882"/>
                    <a:gd name="connsiteX35" fmla="*/ 768536 w 1379763"/>
                    <a:gd name="connsiteY35" fmla="*/ 364565 h 1553882"/>
                    <a:gd name="connsiteX36" fmla="*/ 810371 w 1379763"/>
                    <a:gd name="connsiteY36" fmla="*/ 310776 h 1553882"/>
                    <a:gd name="connsiteX37" fmla="*/ 840253 w 1379763"/>
                    <a:gd name="connsiteY37" fmla="*/ 274917 h 1553882"/>
                    <a:gd name="connsiteX38" fmla="*/ 864159 w 1379763"/>
                    <a:gd name="connsiteY38" fmla="*/ 239059 h 1553882"/>
                    <a:gd name="connsiteX39" fmla="*/ 876112 w 1379763"/>
                    <a:gd name="connsiteY39" fmla="*/ 221129 h 1553882"/>
                    <a:gd name="connsiteX40" fmla="*/ 894042 w 1379763"/>
                    <a:gd name="connsiteY40" fmla="*/ 197223 h 1553882"/>
                    <a:gd name="connsiteX41" fmla="*/ 917947 w 1379763"/>
                    <a:gd name="connsiteY41" fmla="*/ 161365 h 1553882"/>
                    <a:gd name="connsiteX42" fmla="*/ 923924 w 1379763"/>
                    <a:gd name="connsiteY42" fmla="*/ 137459 h 1553882"/>
                    <a:gd name="connsiteX43" fmla="*/ 965759 w 1379763"/>
                    <a:gd name="connsiteY43" fmla="*/ 89647 h 1553882"/>
                    <a:gd name="connsiteX44" fmla="*/ 989665 w 1379763"/>
                    <a:gd name="connsiteY44" fmla="*/ 77694 h 1553882"/>
                    <a:gd name="connsiteX45" fmla="*/ 1007595 w 1379763"/>
                    <a:gd name="connsiteY45" fmla="*/ 71717 h 1553882"/>
                    <a:gd name="connsiteX46" fmla="*/ 1025524 w 1379763"/>
                    <a:gd name="connsiteY46" fmla="*/ 59765 h 1553882"/>
                    <a:gd name="connsiteX47" fmla="*/ 1043453 w 1379763"/>
                    <a:gd name="connsiteY47" fmla="*/ 53788 h 1553882"/>
                    <a:gd name="connsiteX48" fmla="*/ 1061383 w 1379763"/>
                    <a:gd name="connsiteY48" fmla="*/ 41835 h 1553882"/>
                    <a:gd name="connsiteX49" fmla="*/ 1079312 w 1379763"/>
                    <a:gd name="connsiteY49" fmla="*/ 35859 h 1553882"/>
                    <a:gd name="connsiteX50" fmla="*/ 1103218 w 1379763"/>
                    <a:gd name="connsiteY50" fmla="*/ 23906 h 1553882"/>
                    <a:gd name="connsiteX51" fmla="*/ 1151030 w 1379763"/>
                    <a:gd name="connsiteY51" fmla="*/ 17929 h 1553882"/>
                    <a:gd name="connsiteX52" fmla="*/ 1216771 w 1379763"/>
                    <a:gd name="connsiteY52" fmla="*/ 5976 h 1553882"/>
                    <a:gd name="connsiteX53" fmla="*/ 1312395 w 1379763"/>
                    <a:gd name="connsiteY53" fmla="*/ 0 h 1553882"/>
                    <a:gd name="connsiteX54" fmla="*/ 1324347 w 1379763"/>
                    <a:gd name="connsiteY54" fmla="*/ 65741 h 1553882"/>
                    <a:gd name="connsiteX55" fmla="*/ 1336300 w 1379763"/>
                    <a:gd name="connsiteY55" fmla="*/ 101600 h 1553882"/>
                    <a:gd name="connsiteX56" fmla="*/ 1372159 w 1379763"/>
                    <a:gd name="connsiteY56" fmla="*/ 161365 h 1553882"/>
                    <a:gd name="connsiteX57" fmla="*/ 1372159 w 1379763"/>
                    <a:gd name="connsiteY57" fmla="*/ 298823 h 1553882"/>
                    <a:gd name="connsiteX58" fmla="*/ 1360206 w 1379763"/>
                    <a:gd name="connsiteY58" fmla="*/ 316753 h 1553882"/>
                    <a:gd name="connsiteX59" fmla="*/ 1324347 w 1379763"/>
                    <a:gd name="connsiteY59" fmla="*/ 388470 h 1553882"/>
                    <a:gd name="connsiteX60" fmla="*/ 1270559 w 1379763"/>
                    <a:gd name="connsiteY60" fmla="*/ 424329 h 1553882"/>
                    <a:gd name="connsiteX61" fmla="*/ 1252630 w 1379763"/>
                    <a:gd name="connsiteY61" fmla="*/ 436282 h 1553882"/>
                    <a:gd name="connsiteX62" fmla="*/ 1210795 w 1379763"/>
                    <a:gd name="connsiteY62" fmla="*/ 466165 h 1553882"/>
                    <a:gd name="connsiteX63" fmla="*/ 1157006 w 1379763"/>
                    <a:gd name="connsiteY63" fmla="*/ 502023 h 1553882"/>
                    <a:gd name="connsiteX64" fmla="*/ 1139077 w 1379763"/>
                    <a:gd name="connsiteY64" fmla="*/ 513976 h 1553882"/>
                    <a:gd name="connsiteX65" fmla="*/ 1121147 w 1379763"/>
                    <a:gd name="connsiteY65" fmla="*/ 525929 h 1553882"/>
                    <a:gd name="connsiteX66" fmla="*/ 1091265 w 1379763"/>
                    <a:gd name="connsiteY66" fmla="*/ 561788 h 1553882"/>
                    <a:gd name="connsiteX67" fmla="*/ 1061383 w 1379763"/>
                    <a:gd name="connsiteY67" fmla="*/ 597647 h 1553882"/>
                    <a:gd name="connsiteX68" fmla="*/ 1055406 w 1379763"/>
                    <a:gd name="connsiteY68" fmla="*/ 621553 h 1553882"/>
                    <a:gd name="connsiteX69" fmla="*/ 1037477 w 1379763"/>
                    <a:gd name="connsiteY69" fmla="*/ 639482 h 1553882"/>
                    <a:gd name="connsiteX70" fmla="*/ 1025524 w 1379763"/>
                    <a:gd name="connsiteY70" fmla="*/ 657412 h 1553882"/>
                    <a:gd name="connsiteX71" fmla="*/ 1019547 w 1379763"/>
                    <a:gd name="connsiteY71" fmla="*/ 675341 h 1553882"/>
                    <a:gd name="connsiteX72" fmla="*/ 989665 w 1379763"/>
                    <a:gd name="connsiteY72" fmla="*/ 717176 h 1553882"/>
                    <a:gd name="connsiteX73" fmla="*/ 959783 w 1379763"/>
                    <a:gd name="connsiteY73" fmla="*/ 770965 h 1553882"/>
                    <a:gd name="connsiteX74" fmla="*/ 923924 w 1379763"/>
                    <a:gd name="connsiteY74" fmla="*/ 830729 h 1553882"/>
                    <a:gd name="connsiteX75" fmla="*/ 911971 w 1379763"/>
                    <a:gd name="connsiteY75" fmla="*/ 848659 h 1553882"/>
                    <a:gd name="connsiteX76" fmla="*/ 894042 w 1379763"/>
                    <a:gd name="connsiteY76" fmla="*/ 860612 h 1553882"/>
                    <a:gd name="connsiteX77" fmla="*/ 840253 w 1379763"/>
                    <a:gd name="connsiteY77" fmla="*/ 920376 h 1553882"/>
                    <a:gd name="connsiteX78" fmla="*/ 774512 w 1379763"/>
                    <a:gd name="connsiteY78" fmla="*/ 980141 h 1553882"/>
                    <a:gd name="connsiteX79" fmla="*/ 756583 w 1379763"/>
                    <a:gd name="connsiteY79" fmla="*/ 998070 h 1553882"/>
                    <a:gd name="connsiteX80" fmla="*/ 732677 w 1379763"/>
                    <a:gd name="connsiteY80" fmla="*/ 1033929 h 1553882"/>
                    <a:gd name="connsiteX81" fmla="*/ 708771 w 1379763"/>
                    <a:gd name="connsiteY81" fmla="*/ 1075765 h 1553882"/>
                    <a:gd name="connsiteX82" fmla="*/ 702795 w 1379763"/>
                    <a:gd name="connsiteY82" fmla="*/ 1093694 h 1553882"/>
                    <a:gd name="connsiteX83" fmla="*/ 678889 w 1379763"/>
                    <a:gd name="connsiteY83" fmla="*/ 1129553 h 1553882"/>
                    <a:gd name="connsiteX84" fmla="*/ 672912 w 1379763"/>
                    <a:gd name="connsiteY84" fmla="*/ 1147482 h 1553882"/>
                    <a:gd name="connsiteX85" fmla="*/ 654983 w 1379763"/>
                    <a:gd name="connsiteY85" fmla="*/ 1159435 h 1553882"/>
                    <a:gd name="connsiteX86" fmla="*/ 619124 w 1379763"/>
                    <a:gd name="connsiteY86" fmla="*/ 1213223 h 1553882"/>
                    <a:gd name="connsiteX87" fmla="*/ 607171 w 1379763"/>
                    <a:gd name="connsiteY87" fmla="*/ 1231153 h 1553882"/>
                    <a:gd name="connsiteX88" fmla="*/ 595218 w 1379763"/>
                    <a:gd name="connsiteY88" fmla="*/ 1249082 h 1553882"/>
                    <a:gd name="connsiteX89" fmla="*/ 589242 w 1379763"/>
                    <a:gd name="connsiteY89" fmla="*/ 1267012 h 1553882"/>
                    <a:gd name="connsiteX90" fmla="*/ 595218 w 1379763"/>
                    <a:gd name="connsiteY90" fmla="*/ 1290917 h 1553882"/>
                    <a:gd name="connsiteX91" fmla="*/ 571312 w 1379763"/>
                    <a:gd name="connsiteY91" fmla="*/ 1296894 h 1553882"/>
                    <a:gd name="connsiteX92" fmla="*/ 529477 w 1379763"/>
                    <a:gd name="connsiteY92" fmla="*/ 1308847 h 1553882"/>
                    <a:gd name="connsiteX93" fmla="*/ 469712 w 1379763"/>
                    <a:gd name="connsiteY93" fmla="*/ 1314823 h 1553882"/>
                    <a:gd name="connsiteX94" fmla="*/ 451783 w 1379763"/>
                    <a:gd name="connsiteY94" fmla="*/ 1320800 h 1553882"/>
                    <a:gd name="connsiteX95" fmla="*/ 433853 w 1379763"/>
                    <a:gd name="connsiteY95" fmla="*/ 1410447 h 1553882"/>
                    <a:gd name="connsiteX96" fmla="*/ 356159 w 1379763"/>
                    <a:gd name="connsiteY96" fmla="*/ 1398494 h 1553882"/>
                    <a:gd name="connsiteX97" fmla="*/ 320300 w 1379763"/>
                    <a:gd name="connsiteY97" fmla="*/ 1386541 h 1553882"/>
                    <a:gd name="connsiteX98" fmla="*/ 302371 w 1379763"/>
                    <a:gd name="connsiteY98" fmla="*/ 1380565 h 1553882"/>
                    <a:gd name="connsiteX99" fmla="*/ 296395 w 1379763"/>
                    <a:gd name="connsiteY99" fmla="*/ 1398494 h 1553882"/>
                    <a:gd name="connsiteX100" fmla="*/ 302371 w 1379763"/>
                    <a:gd name="connsiteY100" fmla="*/ 1446306 h 1553882"/>
                    <a:gd name="connsiteX101" fmla="*/ 320300 w 1379763"/>
                    <a:gd name="connsiteY101" fmla="*/ 1464235 h 1553882"/>
                    <a:gd name="connsiteX102" fmla="*/ 356159 w 1379763"/>
                    <a:gd name="connsiteY102" fmla="*/ 1488141 h 1553882"/>
                    <a:gd name="connsiteX103" fmla="*/ 380065 w 1379763"/>
                    <a:gd name="connsiteY103" fmla="*/ 1494117 h 1553882"/>
                    <a:gd name="connsiteX104" fmla="*/ 397995 w 1379763"/>
                    <a:gd name="connsiteY104" fmla="*/ 1500094 h 1553882"/>
                    <a:gd name="connsiteX105" fmla="*/ 517524 w 1379763"/>
                    <a:gd name="connsiteY105" fmla="*/ 1512047 h 1553882"/>
                    <a:gd name="connsiteX106" fmla="*/ 493618 w 1379763"/>
                    <a:gd name="connsiteY106" fmla="*/ 1518023 h 1553882"/>
                    <a:gd name="connsiteX107" fmla="*/ 439830 w 1379763"/>
                    <a:gd name="connsiteY107" fmla="*/ 1512047 h 1553882"/>
                    <a:gd name="connsiteX108" fmla="*/ 403971 w 1379763"/>
                    <a:gd name="connsiteY108" fmla="*/ 1500094 h 1553882"/>
                    <a:gd name="connsiteX109" fmla="*/ 386042 w 1379763"/>
                    <a:gd name="connsiteY109" fmla="*/ 1494117 h 1553882"/>
                    <a:gd name="connsiteX110" fmla="*/ 356159 w 1379763"/>
                    <a:gd name="connsiteY110" fmla="*/ 1482165 h 1553882"/>
                    <a:gd name="connsiteX111" fmla="*/ 278465 w 1379763"/>
                    <a:gd name="connsiteY111" fmla="*/ 1470212 h 1553882"/>
                    <a:gd name="connsiteX112" fmla="*/ 260536 w 1379763"/>
                    <a:gd name="connsiteY112" fmla="*/ 1476188 h 1553882"/>
                    <a:gd name="connsiteX113" fmla="*/ 248583 w 1379763"/>
                    <a:gd name="connsiteY113" fmla="*/ 1512047 h 1553882"/>
                    <a:gd name="connsiteX114" fmla="*/ 242606 w 1379763"/>
                    <a:gd name="connsiteY114" fmla="*/ 1547906 h 1553882"/>
                    <a:gd name="connsiteX115" fmla="*/ 218700 w 1379763"/>
                    <a:gd name="connsiteY115" fmla="*/ 1553882 h 1553882"/>
                    <a:gd name="connsiteX116" fmla="*/ 123077 w 1379763"/>
                    <a:gd name="connsiteY116" fmla="*/ 1547906 h 1553882"/>
                    <a:gd name="connsiteX117" fmla="*/ 119249 w 1379763"/>
                    <a:gd name="connsiteY11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7995 w 1379763"/>
                    <a:gd name="connsiteY19" fmla="*/ 968188 h 1553882"/>
                    <a:gd name="connsiteX20" fmla="*/ 403971 w 1379763"/>
                    <a:gd name="connsiteY20" fmla="*/ 842682 h 1553882"/>
                    <a:gd name="connsiteX21" fmla="*/ 433853 w 1379763"/>
                    <a:gd name="connsiteY21" fmla="*/ 806823 h 1553882"/>
                    <a:gd name="connsiteX22" fmla="*/ 451783 w 1379763"/>
                    <a:gd name="connsiteY22" fmla="*/ 770965 h 1553882"/>
                    <a:gd name="connsiteX23" fmla="*/ 457759 w 1379763"/>
                    <a:gd name="connsiteY23" fmla="*/ 753035 h 1553882"/>
                    <a:gd name="connsiteX24" fmla="*/ 487642 w 1379763"/>
                    <a:gd name="connsiteY24" fmla="*/ 717176 h 1553882"/>
                    <a:gd name="connsiteX25" fmla="*/ 523500 w 1379763"/>
                    <a:gd name="connsiteY25" fmla="*/ 693270 h 1553882"/>
                    <a:gd name="connsiteX26" fmla="*/ 577289 w 1379763"/>
                    <a:gd name="connsiteY26" fmla="*/ 675341 h 1553882"/>
                    <a:gd name="connsiteX27" fmla="*/ 595218 w 1379763"/>
                    <a:gd name="connsiteY27" fmla="*/ 669365 h 1553882"/>
                    <a:gd name="connsiteX28" fmla="*/ 613147 w 1379763"/>
                    <a:gd name="connsiteY28" fmla="*/ 657412 h 1553882"/>
                    <a:gd name="connsiteX29" fmla="*/ 649006 w 1379763"/>
                    <a:gd name="connsiteY29" fmla="*/ 621553 h 1553882"/>
                    <a:gd name="connsiteX30" fmla="*/ 660959 w 1379763"/>
                    <a:gd name="connsiteY30" fmla="*/ 567765 h 1553882"/>
                    <a:gd name="connsiteX31" fmla="*/ 672912 w 1379763"/>
                    <a:gd name="connsiteY31" fmla="*/ 496047 h 1553882"/>
                    <a:gd name="connsiteX32" fmla="*/ 708771 w 1379763"/>
                    <a:gd name="connsiteY32" fmla="*/ 430306 h 1553882"/>
                    <a:gd name="connsiteX33" fmla="*/ 726700 w 1379763"/>
                    <a:gd name="connsiteY33" fmla="*/ 406400 h 1553882"/>
                    <a:gd name="connsiteX34" fmla="*/ 768536 w 1379763"/>
                    <a:gd name="connsiteY34" fmla="*/ 364565 h 1553882"/>
                    <a:gd name="connsiteX35" fmla="*/ 810371 w 1379763"/>
                    <a:gd name="connsiteY35" fmla="*/ 310776 h 1553882"/>
                    <a:gd name="connsiteX36" fmla="*/ 840253 w 1379763"/>
                    <a:gd name="connsiteY36" fmla="*/ 274917 h 1553882"/>
                    <a:gd name="connsiteX37" fmla="*/ 864159 w 1379763"/>
                    <a:gd name="connsiteY37" fmla="*/ 239059 h 1553882"/>
                    <a:gd name="connsiteX38" fmla="*/ 876112 w 1379763"/>
                    <a:gd name="connsiteY38" fmla="*/ 221129 h 1553882"/>
                    <a:gd name="connsiteX39" fmla="*/ 894042 w 1379763"/>
                    <a:gd name="connsiteY39" fmla="*/ 197223 h 1553882"/>
                    <a:gd name="connsiteX40" fmla="*/ 917947 w 1379763"/>
                    <a:gd name="connsiteY40" fmla="*/ 161365 h 1553882"/>
                    <a:gd name="connsiteX41" fmla="*/ 923924 w 1379763"/>
                    <a:gd name="connsiteY41" fmla="*/ 137459 h 1553882"/>
                    <a:gd name="connsiteX42" fmla="*/ 965759 w 1379763"/>
                    <a:gd name="connsiteY42" fmla="*/ 89647 h 1553882"/>
                    <a:gd name="connsiteX43" fmla="*/ 989665 w 1379763"/>
                    <a:gd name="connsiteY43" fmla="*/ 77694 h 1553882"/>
                    <a:gd name="connsiteX44" fmla="*/ 1007595 w 1379763"/>
                    <a:gd name="connsiteY44" fmla="*/ 71717 h 1553882"/>
                    <a:gd name="connsiteX45" fmla="*/ 1025524 w 1379763"/>
                    <a:gd name="connsiteY45" fmla="*/ 59765 h 1553882"/>
                    <a:gd name="connsiteX46" fmla="*/ 1043453 w 1379763"/>
                    <a:gd name="connsiteY46" fmla="*/ 53788 h 1553882"/>
                    <a:gd name="connsiteX47" fmla="*/ 1061383 w 1379763"/>
                    <a:gd name="connsiteY47" fmla="*/ 41835 h 1553882"/>
                    <a:gd name="connsiteX48" fmla="*/ 1079312 w 1379763"/>
                    <a:gd name="connsiteY48" fmla="*/ 35859 h 1553882"/>
                    <a:gd name="connsiteX49" fmla="*/ 1103218 w 1379763"/>
                    <a:gd name="connsiteY49" fmla="*/ 23906 h 1553882"/>
                    <a:gd name="connsiteX50" fmla="*/ 1151030 w 1379763"/>
                    <a:gd name="connsiteY50" fmla="*/ 17929 h 1553882"/>
                    <a:gd name="connsiteX51" fmla="*/ 1216771 w 1379763"/>
                    <a:gd name="connsiteY51" fmla="*/ 5976 h 1553882"/>
                    <a:gd name="connsiteX52" fmla="*/ 1312395 w 1379763"/>
                    <a:gd name="connsiteY52" fmla="*/ 0 h 1553882"/>
                    <a:gd name="connsiteX53" fmla="*/ 1324347 w 1379763"/>
                    <a:gd name="connsiteY53" fmla="*/ 65741 h 1553882"/>
                    <a:gd name="connsiteX54" fmla="*/ 1336300 w 1379763"/>
                    <a:gd name="connsiteY54" fmla="*/ 101600 h 1553882"/>
                    <a:gd name="connsiteX55" fmla="*/ 1372159 w 1379763"/>
                    <a:gd name="connsiteY55" fmla="*/ 161365 h 1553882"/>
                    <a:gd name="connsiteX56" fmla="*/ 1372159 w 1379763"/>
                    <a:gd name="connsiteY56" fmla="*/ 298823 h 1553882"/>
                    <a:gd name="connsiteX57" fmla="*/ 1360206 w 1379763"/>
                    <a:gd name="connsiteY57" fmla="*/ 316753 h 1553882"/>
                    <a:gd name="connsiteX58" fmla="*/ 1324347 w 1379763"/>
                    <a:gd name="connsiteY58" fmla="*/ 388470 h 1553882"/>
                    <a:gd name="connsiteX59" fmla="*/ 1270559 w 1379763"/>
                    <a:gd name="connsiteY59" fmla="*/ 424329 h 1553882"/>
                    <a:gd name="connsiteX60" fmla="*/ 1252630 w 1379763"/>
                    <a:gd name="connsiteY60" fmla="*/ 436282 h 1553882"/>
                    <a:gd name="connsiteX61" fmla="*/ 1210795 w 1379763"/>
                    <a:gd name="connsiteY61" fmla="*/ 466165 h 1553882"/>
                    <a:gd name="connsiteX62" fmla="*/ 1157006 w 1379763"/>
                    <a:gd name="connsiteY62" fmla="*/ 502023 h 1553882"/>
                    <a:gd name="connsiteX63" fmla="*/ 1139077 w 1379763"/>
                    <a:gd name="connsiteY63" fmla="*/ 513976 h 1553882"/>
                    <a:gd name="connsiteX64" fmla="*/ 1121147 w 1379763"/>
                    <a:gd name="connsiteY64" fmla="*/ 525929 h 1553882"/>
                    <a:gd name="connsiteX65" fmla="*/ 1091265 w 1379763"/>
                    <a:gd name="connsiteY65" fmla="*/ 561788 h 1553882"/>
                    <a:gd name="connsiteX66" fmla="*/ 1061383 w 1379763"/>
                    <a:gd name="connsiteY66" fmla="*/ 597647 h 1553882"/>
                    <a:gd name="connsiteX67" fmla="*/ 1055406 w 1379763"/>
                    <a:gd name="connsiteY67" fmla="*/ 621553 h 1553882"/>
                    <a:gd name="connsiteX68" fmla="*/ 1037477 w 1379763"/>
                    <a:gd name="connsiteY68" fmla="*/ 639482 h 1553882"/>
                    <a:gd name="connsiteX69" fmla="*/ 1025524 w 1379763"/>
                    <a:gd name="connsiteY69" fmla="*/ 657412 h 1553882"/>
                    <a:gd name="connsiteX70" fmla="*/ 1019547 w 1379763"/>
                    <a:gd name="connsiteY70" fmla="*/ 675341 h 1553882"/>
                    <a:gd name="connsiteX71" fmla="*/ 989665 w 1379763"/>
                    <a:gd name="connsiteY71" fmla="*/ 717176 h 1553882"/>
                    <a:gd name="connsiteX72" fmla="*/ 959783 w 1379763"/>
                    <a:gd name="connsiteY72" fmla="*/ 770965 h 1553882"/>
                    <a:gd name="connsiteX73" fmla="*/ 923924 w 1379763"/>
                    <a:gd name="connsiteY73" fmla="*/ 830729 h 1553882"/>
                    <a:gd name="connsiteX74" fmla="*/ 911971 w 1379763"/>
                    <a:gd name="connsiteY74" fmla="*/ 848659 h 1553882"/>
                    <a:gd name="connsiteX75" fmla="*/ 894042 w 1379763"/>
                    <a:gd name="connsiteY75" fmla="*/ 860612 h 1553882"/>
                    <a:gd name="connsiteX76" fmla="*/ 840253 w 1379763"/>
                    <a:gd name="connsiteY76" fmla="*/ 920376 h 1553882"/>
                    <a:gd name="connsiteX77" fmla="*/ 774512 w 1379763"/>
                    <a:gd name="connsiteY77" fmla="*/ 980141 h 1553882"/>
                    <a:gd name="connsiteX78" fmla="*/ 756583 w 1379763"/>
                    <a:gd name="connsiteY78" fmla="*/ 998070 h 1553882"/>
                    <a:gd name="connsiteX79" fmla="*/ 732677 w 1379763"/>
                    <a:gd name="connsiteY79" fmla="*/ 1033929 h 1553882"/>
                    <a:gd name="connsiteX80" fmla="*/ 708771 w 1379763"/>
                    <a:gd name="connsiteY80" fmla="*/ 1075765 h 1553882"/>
                    <a:gd name="connsiteX81" fmla="*/ 702795 w 1379763"/>
                    <a:gd name="connsiteY81" fmla="*/ 1093694 h 1553882"/>
                    <a:gd name="connsiteX82" fmla="*/ 678889 w 1379763"/>
                    <a:gd name="connsiteY82" fmla="*/ 1129553 h 1553882"/>
                    <a:gd name="connsiteX83" fmla="*/ 672912 w 1379763"/>
                    <a:gd name="connsiteY83" fmla="*/ 1147482 h 1553882"/>
                    <a:gd name="connsiteX84" fmla="*/ 654983 w 1379763"/>
                    <a:gd name="connsiteY84" fmla="*/ 1159435 h 1553882"/>
                    <a:gd name="connsiteX85" fmla="*/ 619124 w 1379763"/>
                    <a:gd name="connsiteY85" fmla="*/ 1213223 h 1553882"/>
                    <a:gd name="connsiteX86" fmla="*/ 607171 w 1379763"/>
                    <a:gd name="connsiteY86" fmla="*/ 1231153 h 1553882"/>
                    <a:gd name="connsiteX87" fmla="*/ 595218 w 1379763"/>
                    <a:gd name="connsiteY87" fmla="*/ 1249082 h 1553882"/>
                    <a:gd name="connsiteX88" fmla="*/ 589242 w 1379763"/>
                    <a:gd name="connsiteY88" fmla="*/ 1267012 h 1553882"/>
                    <a:gd name="connsiteX89" fmla="*/ 595218 w 1379763"/>
                    <a:gd name="connsiteY89" fmla="*/ 1290917 h 1553882"/>
                    <a:gd name="connsiteX90" fmla="*/ 571312 w 1379763"/>
                    <a:gd name="connsiteY90" fmla="*/ 1296894 h 1553882"/>
                    <a:gd name="connsiteX91" fmla="*/ 529477 w 1379763"/>
                    <a:gd name="connsiteY91" fmla="*/ 1308847 h 1553882"/>
                    <a:gd name="connsiteX92" fmla="*/ 469712 w 1379763"/>
                    <a:gd name="connsiteY92" fmla="*/ 1314823 h 1553882"/>
                    <a:gd name="connsiteX93" fmla="*/ 451783 w 1379763"/>
                    <a:gd name="connsiteY93" fmla="*/ 1320800 h 1553882"/>
                    <a:gd name="connsiteX94" fmla="*/ 433853 w 1379763"/>
                    <a:gd name="connsiteY94" fmla="*/ 1410447 h 1553882"/>
                    <a:gd name="connsiteX95" fmla="*/ 356159 w 1379763"/>
                    <a:gd name="connsiteY95" fmla="*/ 1398494 h 1553882"/>
                    <a:gd name="connsiteX96" fmla="*/ 320300 w 1379763"/>
                    <a:gd name="connsiteY96" fmla="*/ 1386541 h 1553882"/>
                    <a:gd name="connsiteX97" fmla="*/ 302371 w 1379763"/>
                    <a:gd name="connsiteY97" fmla="*/ 1380565 h 1553882"/>
                    <a:gd name="connsiteX98" fmla="*/ 296395 w 1379763"/>
                    <a:gd name="connsiteY98" fmla="*/ 1398494 h 1553882"/>
                    <a:gd name="connsiteX99" fmla="*/ 302371 w 1379763"/>
                    <a:gd name="connsiteY99" fmla="*/ 1446306 h 1553882"/>
                    <a:gd name="connsiteX100" fmla="*/ 320300 w 1379763"/>
                    <a:gd name="connsiteY100" fmla="*/ 1464235 h 1553882"/>
                    <a:gd name="connsiteX101" fmla="*/ 356159 w 1379763"/>
                    <a:gd name="connsiteY101" fmla="*/ 1488141 h 1553882"/>
                    <a:gd name="connsiteX102" fmla="*/ 380065 w 1379763"/>
                    <a:gd name="connsiteY102" fmla="*/ 1494117 h 1553882"/>
                    <a:gd name="connsiteX103" fmla="*/ 397995 w 1379763"/>
                    <a:gd name="connsiteY103" fmla="*/ 1500094 h 1553882"/>
                    <a:gd name="connsiteX104" fmla="*/ 517524 w 1379763"/>
                    <a:gd name="connsiteY104" fmla="*/ 1512047 h 1553882"/>
                    <a:gd name="connsiteX105" fmla="*/ 493618 w 1379763"/>
                    <a:gd name="connsiteY105" fmla="*/ 1518023 h 1553882"/>
                    <a:gd name="connsiteX106" fmla="*/ 439830 w 1379763"/>
                    <a:gd name="connsiteY106" fmla="*/ 1512047 h 1553882"/>
                    <a:gd name="connsiteX107" fmla="*/ 403971 w 1379763"/>
                    <a:gd name="connsiteY107" fmla="*/ 1500094 h 1553882"/>
                    <a:gd name="connsiteX108" fmla="*/ 386042 w 1379763"/>
                    <a:gd name="connsiteY108" fmla="*/ 1494117 h 1553882"/>
                    <a:gd name="connsiteX109" fmla="*/ 356159 w 1379763"/>
                    <a:gd name="connsiteY109" fmla="*/ 1482165 h 1553882"/>
                    <a:gd name="connsiteX110" fmla="*/ 278465 w 1379763"/>
                    <a:gd name="connsiteY110" fmla="*/ 1470212 h 1553882"/>
                    <a:gd name="connsiteX111" fmla="*/ 260536 w 1379763"/>
                    <a:gd name="connsiteY111" fmla="*/ 1476188 h 1553882"/>
                    <a:gd name="connsiteX112" fmla="*/ 248583 w 1379763"/>
                    <a:gd name="connsiteY112" fmla="*/ 1512047 h 1553882"/>
                    <a:gd name="connsiteX113" fmla="*/ 242606 w 1379763"/>
                    <a:gd name="connsiteY113" fmla="*/ 1547906 h 1553882"/>
                    <a:gd name="connsiteX114" fmla="*/ 218700 w 1379763"/>
                    <a:gd name="connsiteY114" fmla="*/ 1553882 h 1553882"/>
                    <a:gd name="connsiteX115" fmla="*/ 123077 w 1379763"/>
                    <a:gd name="connsiteY115" fmla="*/ 1547906 h 1553882"/>
                    <a:gd name="connsiteX116" fmla="*/ 119249 w 1379763"/>
                    <a:gd name="connsiteY11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97995 w 1379763"/>
                    <a:gd name="connsiteY18" fmla="*/ 968188 h 1553882"/>
                    <a:gd name="connsiteX19" fmla="*/ 403971 w 1379763"/>
                    <a:gd name="connsiteY19" fmla="*/ 842682 h 1553882"/>
                    <a:gd name="connsiteX20" fmla="*/ 433853 w 1379763"/>
                    <a:gd name="connsiteY20" fmla="*/ 806823 h 1553882"/>
                    <a:gd name="connsiteX21" fmla="*/ 451783 w 1379763"/>
                    <a:gd name="connsiteY21" fmla="*/ 770965 h 1553882"/>
                    <a:gd name="connsiteX22" fmla="*/ 457759 w 1379763"/>
                    <a:gd name="connsiteY22" fmla="*/ 753035 h 1553882"/>
                    <a:gd name="connsiteX23" fmla="*/ 487642 w 1379763"/>
                    <a:gd name="connsiteY23" fmla="*/ 717176 h 1553882"/>
                    <a:gd name="connsiteX24" fmla="*/ 523500 w 1379763"/>
                    <a:gd name="connsiteY24" fmla="*/ 693270 h 1553882"/>
                    <a:gd name="connsiteX25" fmla="*/ 577289 w 1379763"/>
                    <a:gd name="connsiteY25" fmla="*/ 675341 h 1553882"/>
                    <a:gd name="connsiteX26" fmla="*/ 595218 w 1379763"/>
                    <a:gd name="connsiteY26" fmla="*/ 669365 h 1553882"/>
                    <a:gd name="connsiteX27" fmla="*/ 613147 w 1379763"/>
                    <a:gd name="connsiteY27" fmla="*/ 657412 h 1553882"/>
                    <a:gd name="connsiteX28" fmla="*/ 649006 w 1379763"/>
                    <a:gd name="connsiteY28" fmla="*/ 621553 h 1553882"/>
                    <a:gd name="connsiteX29" fmla="*/ 660959 w 1379763"/>
                    <a:gd name="connsiteY29" fmla="*/ 567765 h 1553882"/>
                    <a:gd name="connsiteX30" fmla="*/ 672912 w 1379763"/>
                    <a:gd name="connsiteY30" fmla="*/ 496047 h 1553882"/>
                    <a:gd name="connsiteX31" fmla="*/ 708771 w 1379763"/>
                    <a:gd name="connsiteY31" fmla="*/ 430306 h 1553882"/>
                    <a:gd name="connsiteX32" fmla="*/ 726700 w 1379763"/>
                    <a:gd name="connsiteY32" fmla="*/ 406400 h 1553882"/>
                    <a:gd name="connsiteX33" fmla="*/ 768536 w 1379763"/>
                    <a:gd name="connsiteY33" fmla="*/ 364565 h 1553882"/>
                    <a:gd name="connsiteX34" fmla="*/ 810371 w 1379763"/>
                    <a:gd name="connsiteY34" fmla="*/ 310776 h 1553882"/>
                    <a:gd name="connsiteX35" fmla="*/ 840253 w 1379763"/>
                    <a:gd name="connsiteY35" fmla="*/ 274917 h 1553882"/>
                    <a:gd name="connsiteX36" fmla="*/ 864159 w 1379763"/>
                    <a:gd name="connsiteY36" fmla="*/ 239059 h 1553882"/>
                    <a:gd name="connsiteX37" fmla="*/ 876112 w 1379763"/>
                    <a:gd name="connsiteY37" fmla="*/ 221129 h 1553882"/>
                    <a:gd name="connsiteX38" fmla="*/ 894042 w 1379763"/>
                    <a:gd name="connsiteY38" fmla="*/ 197223 h 1553882"/>
                    <a:gd name="connsiteX39" fmla="*/ 917947 w 1379763"/>
                    <a:gd name="connsiteY39" fmla="*/ 161365 h 1553882"/>
                    <a:gd name="connsiteX40" fmla="*/ 923924 w 1379763"/>
                    <a:gd name="connsiteY40" fmla="*/ 137459 h 1553882"/>
                    <a:gd name="connsiteX41" fmla="*/ 965759 w 1379763"/>
                    <a:gd name="connsiteY41" fmla="*/ 89647 h 1553882"/>
                    <a:gd name="connsiteX42" fmla="*/ 989665 w 1379763"/>
                    <a:gd name="connsiteY42" fmla="*/ 77694 h 1553882"/>
                    <a:gd name="connsiteX43" fmla="*/ 1007595 w 1379763"/>
                    <a:gd name="connsiteY43" fmla="*/ 71717 h 1553882"/>
                    <a:gd name="connsiteX44" fmla="*/ 1025524 w 1379763"/>
                    <a:gd name="connsiteY44" fmla="*/ 59765 h 1553882"/>
                    <a:gd name="connsiteX45" fmla="*/ 1043453 w 1379763"/>
                    <a:gd name="connsiteY45" fmla="*/ 53788 h 1553882"/>
                    <a:gd name="connsiteX46" fmla="*/ 1061383 w 1379763"/>
                    <a:gd name="connsiteY46" fmla="*/ 41835 h 1553882"/>
                    <a:gd name="connsiteX47" fmla="*/ 1079312 w 1379763"/>
                    <a:gd name="connsiteY47" fmla="*/ 35859 h 1553882"/>
                    <a:gd name="connsiteX48" fmla="*/ 1103218 w 1379763"/>
                    <a:gd name="connsiteY48" fmla="*/ 23906 h 1553882"/>
                    <a:gd name="connsiteX49" fmla="*/ 1151030 w 1379763"/>
                    <a:gd name="connsiteY49" fmla="*/ 17929 h 1553882"/>
                    <a:gd name="connsiteX50" fmla="*/ 1216771 w 1379763"/>
                    <a:gd name="connsiteY50" fmla="*/ 5976 h 1553882"/>
                    <a:gd name="connsiteX51" fmla="*/ 1312395 w 1379763"/>
                    <a:gd name="connsiteY51" fmla="*/ 0 h 1553882"/>
                    <a:gd name="connsiteX52" fmla="*/ 1324347 w 1379763"/>
                    <a:gd name="connsiteY52" fmla="*/ 65741 h 1553882"/>
                    <a:gd name="connsiteX53" fmla="*/ 1336300 w 1379763"/>
                    <a:gd name="connsiteY53" fmla="*/ 101600 h 1553882"/>
                    <a:gd name="connsiteX54" fmla="*/ 1372159 w 1379763"/>
                    <a:gd name="connsiteY54" fmla="*/ 161365 h 1553882"/>
                    <a:gd name="connsiteX55" fmla="*/ 1372159 w 1379763"/>
                    <a:gd name="connsiteY55" fmla="*/ 298823 h 1553882"/>
                    <a:gd name="connsiteX56" fmla="*/ 1360206 w 1379763"/>
                    <a:gd name="connsiteY56" fmla="*/ 316753 h 1553882"/>
                    <a:gd name="connsiteX57" fmla="*/ 1324347 w 1379763"/>
                    <a:gd name="connsiteY57" fmla="*/ 388470 h 1553882"/>
                    <a:gd name="connsiteX58" fmla="*/ 1270559 w 1379763"/>
                    <a:gd name="connsiteY58" fmla="*/ 424329 h 1553882"/>
                    <a:gd name="connsiteX59" fmla="*/ 1252630 w 1379763"/>
                    <a:gd name="connsiteY59" fmla="*/ 436282 h 1553882"/>
                    <a:gd name="connsiteX60" fmla="*/ 1210795 w 1379763"/>
                    <a:gd name="connsiteY60" fmla="*/ 466165 h 1553882"/>
                    <a:gd name="connsiteX61" fmla="*/ 1157006 w 1379763"/>
                    <a:gd name="connsiteY61" fmla="*/ 502023 h 1553882"/>
                    <a:gd name="connsiteX62" fmla="*/ 1139077 w 1379763"/>
                    <a:gd name="connsiteY62" fmla="*/ 513976 h 1553882"/>
                    <a:gd name="connsiteX63" fmla="*/ 1121147 w 1379763"/>
                    <a:gd name="connsiteY63" fmla="*/ 525929 h 1553882"/>
                    <a:gd name="connsiteX64" fmla="*/ 1091265 w 1379763"/>
                    <a:gd name="connsiteY64" fmla="*/ 561788 h 1553882"/>
                    <a:gd name="connsiteX65" fmla="*/ 1061383 w 1379763"/>
                    <a:gd name="connsiteY65" fmla="*/ 597647 h 1553882"/>
                    <a:gd name="connsiteX66" fmla="*/ 1055406 w 1379763"/>
                    <a:gd name="connsiteY66" fmla="*/ 621553 h 1553882"/>
                    <a:gd name="connsiteX67" fmla="*/ 1037477 w 1379763"/>
                    <a:gd name="connsiteY67" fmla="*/ 639482 h 1553882"/>
                    <a:gd name="connsiteX68" fmla="*/ 1025524 w 1379763"/>
                    <a:gd name="connsiteY68" fmla="*/ 657412 h 1553882"/>
                    <a:gd name="connsiteX69" fmla="*/ 1019547 w 1379763"/>
                    <a:gd name="connsiteY69" fmla="*/ 675341 h 1553882"/>
                    <a:gd name="connsiteX70" fmla="*/ 989665 w 1379763"/>
                    <a:gd name="connsiteY70" fmla="*/ 717176 h 1553882"/>
                    <a:gd name="connsiteX71" fmla="*/ 959783 w 1379763"/>
                    <a:gd name="connsiteY71" fmla="*/ 770965 h 1553882"/>
                    <a:gd name="connsiteX72" fmla="*/ 923924 w 1379763"/>
                    <a:gd name="connsiteY72" fmla="*/ 830729 h 1553882"/>
                    <a:gd name="connsiteX73" fmla="*/ 911971 w 1379763"/>
                    <a:gd name="connsiteY73" fmla="*/ 848659 h 1553882"/>
                    <a:gd name="connsiteX74" fmla="*/ 894042 w 1379763"/>
                    <a:gd name="connsiteY74" fmla="*/ 860612 h 1553882"/>
                    <a:gd name="connsiteX75" fmla="*/ 840253 w 1379763"/>
                    <a:gd name="connsiteY75" fmla="*/ 920376 h 1553882"/>
                    <a:gd name="connsiteX76" fmla="*/ 774512 w 1379763"/>
                    <a:gd name="connsiteY76" fmla="*/ 980141 h 1553882"/>
                    <a:gd name="connsiteX77" fmla="*/ 756583 w 1379763"/>
                    <a:gd name="connsiteY77" fmla="*/ 998070 h 1553882"/>
                    <a:gd name="connsiteX78" fmla="*/ 732677 w 1379763"/>
                    <a:gd name="connsiteY78" fmla="*/ 1033929 h 1553882"/>
                    <a:gd name="connsiteX79" fmla="*/ 708771 w 1379763"/>
                    <a:gd name="connsiteY79" fmla="*/ 1075765 h 1553882"/>
                    <a:gd name="connsiteX80" fmla="*/ 702795 w 1379763"/>
                    <a:gd name="connsiteY80" fmla="*/ 1093694 h 1553882"/>
                    <a:gd name="connsiteX81" fmla="*/ 678889 w 1379763"/>
                    <a:gd name="connsiteY81" fmla="*/ 1129553 h 1553882"/>
                    <a:gd name="connsiteX82" fmla="*/ 672912 w 1379763"/>
                    <a:gd name="connsiteY82" fmla="*/ 1147482 h 1553882"/>
                    <a:gd name="connsiteX83" fmla="*/ 654983 w 1379763"/>
                    <a:gd name="connsiteY83" fmla="*/ 1159435 h 1553882"/>
                    <a:gd name="connsiteX84" fmla="*/ 619124 w 1379763"/>
                    <a:gd name="connsiteY84" fmla="*/ 1213223 h 1553882"/>
                    <a:gd name="connsiteX85" fmla="*/ 607171 w 1379763"/>
                    <a:gd name="connsiteY85" fmla="*/ 1231153 h 1553882"/>
                    <a:gd name="connsiteX86" fmla="*/ 595218 w 1379763"/>
                    <a:gd name="connsiteY86" fmla="*/ 1249082 h 1553882"/>
                    <a:gd name="connsiteX87" fmla="*/ 589242 w 1379763"/>
                    <a:gd name="connsiteY87" fmla="*/ 1267012 h 1553882"/>
                    <a:gd name="connsiteX88" fmla="*/ 595218 w 1379763"/>
                    <a:gd name="connsiteY88" fmla="*/ 1290917 h 1553882"/>
                    <a:gd name="connsiteX89" fmla="*/ 571312 w 1379763"/>
                    <a:gd name="connsiteY89" fmla="*/ 1296894 h 1553882"/>
                    <a:gd name="connsiteX90" fmla="*/ 529477 w 1379763"/>
                    <a:gd name="connsiteY90" fmla="*/ 1308847 h 1553882"/>
                    <a:gd name="connsiteX91" fmla="*/ 469712 w 1379763"/>
                    <a:gd name="connsiteY91" fmla="*/ 1314823 h 1553882"/>
                    <a:gd name="connsiteX92" fmla="*/ 451783 w 1379763"/>
                    <a:gd name="connsiteY92" fmla="*/ 1320800 h 1553882"/>
                    <a:gd name="connsiteX93" fmla="*/ 433853 w 1379763"/>
                    <a:gd name="connsiteY93" fmla="*/ 1410447 h 1553882"/>
                    <a:gd name="connsiteX94" fmla="*/ 356159 w 1379763"/>
                    <a:gd name="connsiteY94" fmla="*/ 1398494 h 1553882"/>
                    <a:gd name="connsiteX95" fmla="*/ 320300 w 1379763"/>
                    <a:gd name="connsiteY95" fmla="*/ 1386541 h 1553882"/>
                    <a:gd name="connsiteX96" fmla="*/ 302371 w 1379763"/>
                    <a:gd name="connsiteY96" fmla="*/ 1380565 h 1553882"/>
                    <a:gd name="connsiteX97" fmla="*/ 296395 w 1379763"/>
                    <a:gd name="connsiteY97" fmla="*/ 1398494 h 1553882"/>
                    <a:gd name="connsiteX98" fmla="*/ 302371 w 1379763"/>
                    <a:gd name="connsiteY98" fmla="*/ 1446306 h 1553882"/>
                    <a:gd name="connsiteX99" fmla="*/ 320300 w 1379763"/>
                    <a:gd name="connsiteY99" fmla="*/ 1464235 h 1553882"/>
                    <a:gd name="connsiteX100" fmla="*/ 356159 w 1379763"/>
                    <a:gd name="connsiteY100" fmla="*/ 1488141 h 1553882"/>
                    <a:gd name="connsiteX101" fmla="*/ 380065 w 1379763"/>
                    <a:gd name="connsiteY101" fmla="*/ 1494117 h 1553882"/>
                    <a:gd name="connsiteX102" fmla="*/ 397995 w 1379763"/>
                    <a:gd name="connsiteY102" fmla="*/ 1500094 h 1553882"/>
                    <a:gd name="connsiteX103" fmla="*/ 517524 w 1379763"/>
                    <a:gd name="connsiteY103" fmla="*/ 1512047 h 1553882"/>
                    <a:gd name="connsiteX104" fmla="*/ 493618 w 1379763"/>
                    <a:gd name="connsiteY104" fmla="*/ 1518023 h 1553882"/>
                    <a:gd name="connsiteX105" fmla="*/ 439830 w 1379763"/>
                    <a:gd name="connsiteY105" fmla="*/ 1512047 h 1553882"/>
                    <a:gd name="connsiteX106" fmla="*/ 403971 w 1379763"/>
                    <a:gd name="connsiteY106" fmla="*/ 1500094 h 1553882"/>
                    <a:gd name="connsiteX107" fmla="*/ 386042 w 1379763"/>
                    <a:gd name="connsiteY107" fmla="*/ 1494117 h 1553882"/>
                    <a:gd name="connsiteX108" fmla="*/ 356159 w 1379763"/>
                    <a:gd name="connsiteY108" fmla="*/ 1482165 h 1553882"/>
                    <a:gd name="connsiteX109" fmla="*/ 278465 w 1379763"/>
                    <a:gd name="connsiteY109" fmla="*/ 1470212 h 1553882"/>
                    <a:gd name="connsiteX110" fmla="*/ 260536 w 1379763"/>
                    <a:gd name="connsiteY110" fmla="*/ 1476188 h 1553882"/>
                    <a:gd name="connsiteX111" fmla="*/ 248583 w 1379763"/>
                    <a:gd name="connsiteY111" fmla="*/ 1512047 h 1553882"/>
                    <a:gd name="connsiteX112" fmla="*/ 242606 w 1379763"/>
                    <a:gd name="connsiteY112" fmla="*/ 1547906 h 1553882"/>
                    <a:gd name="connsiteX113" fmla="*/ 218700 w 1379763"/>
                    <a:gd name="connsiteY113" fmla="*/ 1553882 h 1553882"/>
                    <a:gd name="connsiteX114" fmla="*/ 123077 w 1379763"/>
                    <a:gd name="connsiteY114" fmla="*/ 1547906 h 1553882"/>
                    <a:gd name="connsiteX115" fmla="*/ 119249 w 1379763"/>
                    <a:gd name="connsiteY11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57759 w 1379763"/>
                    <a:gd name="connsiteY20" fmla="*/ 753035 h 1553882"/>
                    <a:gd name="connsiteX21" fmla="*/ 487642 w 1379763"/>
                    <a:gd name="connsiteY21" fmla="*/ 717176 h 1553882"/>
                    <a:gd name="connsiteX22" fmla="*/ 523500 w 1379763"/>
                    <a:gd name="connsiteY22" fmla="*/ 693270 h 1553882"/>
                    <a:gd name="connsiteX23" fmla="*/ 577289 w 1379763"/>
                    <a:gd name="connsiteY23" fmla="*/ 675341 h 1553882"/>
                    <a:gd name="connsiteX24" fmla="*/ 595218 w 1379763"/>
                    <a:gd name="connsiteY24" fmla="*/ 669365 h 1553882"/>
                    <a:gd name="connsiteX25" fmla="*/ 613147 w 1379763"/>
                    <a:gd name="connsiteY25" fmla="*/ 657412 h 1553882"/>
                    <a:gd name="connsiteX26" fmla="*/ 649006 w 1379763"/>
                    <a:gd name="connsiteY26" fmla="*/ 621553 h 1553882"/>
                    <a:gd name="connsiteX27" fmla="*/ 660959 w 1379763"/>
                    <a:gd name="connsiteY27" fmla="*/ 567765 h 1553882"/>
                    <a:gd name="connsiteX28" fmla="*/ 672912 w 1379763"/>
                    <a:gd name="connsiteY28" fmla="*/ 496047 h 1553882"/>
                    <a:gd name="connsiteX29" fmla="*/ 708771 w 1379763"/>
                    <a:gd name="connsiteY29" fmla="*/ 430306 h 1553882"/>
                    <a:gd name="connsiteX30" fmla="*/ 726700 w 1379763"/>
                    <a:gd name="connsiteY30" fmla="*/ 406400 h 1553882"/>
                    <a:gd name="connsiteX31" fmla="*/ 768536 w 1379763"/>
                    <a:gd name="connsiteY31" fmla="*/ 364565 h 1553882"/>
                    <a:gd name="connsiteX32" fmla="*/ 810371 w 1379763"/>
                    <a:gd name="connsiteY32" fmla="*/ 310776 h 1553882"/>
                    <a:gd name="connsiteX33" fmla="*/ 840253 w 1379763"/>
                    <a:gd name="connsiteY33" fmla="*/ 274917 h 1553882"/>
                    <a:gd name="connsiteX34" fmla="*/ 864159 w 1379763"/>
                    <a:gd name="connsiteY34" fmla="*/ 239059 h 1553882"/>
                    <a:gd name="connsiteX35" fmla="*/ 876112 w 1379763"/>
                    <a:gd name="connsiteY35" fmla="*/ 221129 h 1553882"/>
                    <a:gd name="connsiteX36" fmla="*/ 894042 w 1379763"/>
                    <a:gd name="connsiteY36" fmla="*/ 197223 h 1553882"/>
                    <a:gd name="connsiteX37" fmla="*/ 917947 w 1379763"/>
                    <a:gd name="connsiteY37" fmla="*/ 161365 h 1553882"/>
                    <a:gd name="connsiteX38" fmla="*/ 923924 w 1379763"/>
                    <a:gd name="connsiteY38" fmla="*/ 137459 h 1553882"/>
                    <a:gd name="connsiteX39" fmla="*/ 965759 w 1379763"/>
                    <a:gd name="connsiteY39" fmla="*/ 89647 h 1553882"/>
                    <a:gd name="connsiteX40" fmla="*/ 989665 w 1379763"/>
                    <a:gd name="connsiteY40" fmla="*/ 77694 h 1553882"/>
                    <a:gd name="connsiteX41" fmla="*/ 1007595 w 1379763"/>
                    <a:gd name="connsiteY41" fmla="*/ 71717 h 1553882"/>
                    <a:gd name="connsiteX42" fmla="*/ 1025524 w 1379763"/>
                    <a:gd name="connsiteY42" fmla="*/ 59765 h 1553882"/>
                    <a:gd name="connsiteX43" fmla="*/ 1043453 w 1379763"/>
                    <a:gd name="connsiteY43" fmla="*/ 53788 h 1553882"/>
                    <a:gd name="connsiteX44" fmla="*/ 1061383 w 1379763"/>
                    <a:gd name="connsiteY44" fmla="*/ 41835 h 1553882"/>
                    <a:gd name="connsiteX45" fmla="*/ 1079312 w 1379763"/>
                    <a:gd name="connsiteY45" fmla="*/ 35859 h 1553882"/>
                    <a:gd name="connsiteX46" fmla="*/ 1103218 w 1379763"/>
                    <a:gd name="connsiteY46" fmla="*/ 23906 h 1553882"/>
                    <a:gd name="connsiteX47" fmla="*/ 1151030 w 1379763"/>
                    <a:gd name="connsiteY47" fmla="*/ 17929 h 1553882"/>
                    <a:gd name="connsiteX48" fmla="*/ 1216771 w 1379763"/>
                    <a:gd name="connsiteY48" fmla="*/ 5976 h 1553882"/>
                    <a:gd name="connsiteX49" fmla="*/ 1312395 w 1379763"/>
                    <a:gd name="connsiteY49" fmla="*/ 0 h 1553882"/>
                    <a:gd name="connsiteX50" fmla="*/ 1324347 w 1379763"/>
                    <a:gd name="connsiteY50" fmla="*/ 65741 h 1553882"/>
                    <a:gd name="connsiteX51" fmla="*/ 1336300 w 1379763"/>
                    <a:gd name="connsiteY51" fmla="*/ 101600 h 1553882"/>
                    <a:gd name="connsiteX52" fmla="*/ 1372159 w 1379763"/>
                    <a:gd name="connsiteY52" fmla="*/ 161365 h 1553882"/>
                    <a:gd name="connsiteX53" fmla="*/ 1372159 w 1379763"/>
                    <a:gd name="connsiteY53" fmla="*/ 298823 h 1553882"/>
                    <a:gd name="connsiteX54" fmla="*/ 1360206 w 1379763"/>
                    <a:gd name="connsiteY54" fmla="*/ 316753 h 1553882"/>
                    <a:gd name="connsiteX55" fmla="*/ 1324347 w 1379763"/>
                    <a:gd name="connsiteY55" fmla="*/ 388470 h 1553882"/>
                    <a:gd name="connsiteX56" fmla="*/ 1270559 w 1379763"/>
                    <a:gd name="connsiteY56" fmla="*/ 424329 h 1553882"/>
                    <a:gd name="connsiteX57" fmla="*/ 1252630 w 1379763"/>
                    <a:gd name="connsiteY57" fmla="*/ 436282 h 1553882"/>
                    <a:gd name="connsiteX58" fmla="*/ 1210795 w 1379763"/>
                    <a:gd name="connsiteY58" fmla="*/ 466165 h 1553882"/>
                    <a:gd name="connsiteX59" fmla="*/ 1157006 w 1379763"/>
                    <a:gd name="connsiteY59" fmla="*/ 502023 h 1553882"/>
                    <a:gd name="connsiteX60" fmla="*/ 1139077 w 1379763"/>
                    <a:gd name="connsiteY60" fmla="*/ 513976 h 1553882"/>
                    <a:gd name="connsiteX61" fmla="*/ 1121147 w 1379763"/>
                    <a:gd name="connsiteY61" fmla="*/ 525929 h 1553882"/>
                    <a:gd name="connsiteX62" fmla="*/ 1091265 w 1379763"/>
                    <a:gd name="connsiteY62" fmla="*/ 561788 h 1553882"/>
                    <a:gd name="connsiteX63" fmla="*/ 1061383 w 1379763"/>
                    <a:gd name="connsiteY63" fmla="*/ 597647 h 1553882"/>
                    <a:gd name="connsiteX64" fmla="*/ 1055406 w 1379763"/>
                    <a:gd name="connsiteY64" fmla="*/ 621553 h 1553882"/>
                    <a:gd name="connsiteX65" fmla="*/ 1037477 w 1379763"/>
                    <a:gd name="connsiteY65" fmla="*/ 639482 h 1553882"/>
                    <a:gd name="connsiteX66" fmla="*/ 1025524 w 1379763"/>
                    <a:gd name="connsiteY66" fmla="*/ 657412 h 1553882"/>
                    <a:gd name="connsiteX67" fmla="*/ 1019547 w 1379763"/>
                    <a:gd name="connsiteY67" fmla="*/ 675341 h 1553882"/>
                    <a:gd name="connsiteX68" fmla="*/ 989665 w 1379763"/>
                    <a:gd name="connsiteY68" fmla="*/ 717176 h 1553882"/>
                    <a:gd name="connsiteX69" fmla="*/ 959783 w 1379763"/>
                    <a:gd name="connsiteY69" fmla="*/ 770965 h 1553882"/>
                    <a:gd name="connsiteX70" fmla="*/ 923924 w 1379763"/>
                    <a:gd name="connsiteY70" fmla="*/ 830729 h 1553882"/>
                    <a:gd name="connsiteX71" fmla="*/ 911971 w 1379763"/>
                    <a:gd name="connsiteY71" fmla="*/ 848659 h 1553882"/>
                    <a:gd name="connsiteX72" fmla="*/ 894042 w 1379763"/>
                    <a:gd name="connsiteY72" fmla="*/ 860612 h 1553882"/>
                    <a:gd name="connsiteX73" fmla="*/ 840253 w 1379763"/>
                    <a:gd name="connsiteY73" fmla="*/ 920376 h 1553882"/>
                    <a:gd name="connsiteX74" fmla="*/ 774512 w 1379763"/>
                    <a:gd name="connsiteY74" fmla="*/ 980141 h 1553882"/>
                    <a:gd name="connsiteX75" fmla="*/ 756583 w 1379763"/>
                    <a:gd name="connsiteY75" fmla="*/ 998070 h 1553882"/>
                    <a:gd name="connsiteX76" fmla="*/ 732677 w 1379763"/>
                    <a:gd name="connsiteY76" fmla="*/ 1033929 h 1553882"/>
                    <a:gd name="connsiteX77" fmla="*/ 708771 w 1379763"/>
                    <a:gd name="connsiteY77" fmla="*/ 1075765 h 1553882"/>
                    <a:gd name="connsiteX78" fmla="*/ 702795 w 1379763"/>
                    <a:gd name="connsiteY78" fmla="*/ 1093694 h 1553882"/>
                    <a:gd name="connsiteX79" fmla="*/ 678889 w 1379763"/>
                    <a:gd name="connsiteY79" fmla="*/ 1129553 h 1553882"/>
                    <a:gd name="connsiteX80" fmla="*/ 672912 w 1379763"/>
                    <a:gd name="connsiteY80" fmla="*/ 1147482 h 1553882"/>
                    <a:gd name="connsiteX81" fmla="*/ 654983 w 1379763"/>
                    <a:gd name="connsiteY81" fmla="*/ 1159435 h 1553882"/>
                    <a:gd name="connsiteX82" fmla="*/ 619124 w 1379763"/>
                    <a:gd name="connsiteY82" fmla="*/ 1213223 h 1553882"/>
                    <a:gd name="connsiteX83" fmla="*/ 607171 w 1379763"/>
                    <a:gd name="connsiteY83" fmla="*/ 1231153 h 1553882"/>
                    <a:gd name="connsiteX84" fmla="*/ 595218 w 1379763"/>
                    <a:gd name="connsiteY84" fmla="*/ 1249082 h 1553882"/>
                    <a:gd name="connsiteX85" fmla="*/ 589242 w 1379763"/>
                    <a:gd name="connsiteY85" fmla="*/ 1267012 h 1553882"/>
                    <a:gd name="connsiteX86" fmla="*/ 595218 w 1379763"/>
                    <a:gd name="connsiteY86" fmla="*/ 1290917 h 1553882"/>
                    <a:gd name="connsiteX87" fmla="*/ 571312 w 1379763"/>
                    <a:gd name="connsiteY87" fmla="*/ 1296894 h 1553882"/>
                    <a:gd name="connsiteX88" fmla="*/ 529477 w 1379763"/>
                    <a:gd name="connsiteY88" fmla="*/ 1308847 h 1553882"/>
                    <a:gd name="connsiteX89" fmla="*/ 469712 w 1379763"/>
                    <a:gd name="connsiteY89" fmla="*/ 1314823 h 1553882"/>
                    <a:gd name="connsiteX90" fmla="*/ 451783 w 1379763"/>
                    <a:gd name="connsiteY90" fmla="*/ 1320800 h 1553882"/>
                    <a:gd name="connsiteX91" fmla="*/ 433853 w 1379763"/>
                    <a:gd name="connsiteY91" fmla="*/ 1410447 h 1553882"/>
                    <a:gd name="connsiteX92" fmla="*/ 356159 w 1379763"/>
                    <a:gd name="connsiteY92" fmla="*/ 1398494 h 1553882"/>
                    <a:gd name="connsiteX93" fmla="*/ 320300 w 1379763"/>
                    <a:gd name="connsiteY93" fmla="*/ 1386541 h 1553882"/>
                    <a:gd name="connsiteX94" fmla="*/ 302371 w 1379763"/>
                    <a:gd name="connsiteY94" fmla="*/ 1380565 h 1553882"/>
                    <a:gd name="connsiteX95" fmla="*/ 296395 w 1379763"/>
                    <a:gd name="connsiteY95" fmla="*/ 1398494 h 1553882"/>
                    <a:gd name="connsiteX96" fmla="*/ 302371 w 1379763"/>
                    <a:gd name="connsiteY96" fmla="*/ 1446306 h 1553882"/>
                    <a:gd name="connsiteX97" fmla="*/ 320300 w 1379763"/>
                    <a:gd name="connsiteY97" fmla="*/ 1464235 h 1553882"/>
                    <a:gd name="connsiteX98" fmla="*/ 356159 w 1379763"/>
                    <a:gd name="connsiteY98" fmla="*/ 1488141 h 1553882"/>
                    <a:gd name="connsiteX99" fmla="*/ 380065 w 1379763"/>
                    <a:gd name="connsiteY99" fmla="*/ 1494117 h 1553882"/>
                    <a:gd name="connsiteX100" fmla="*/ 397995 w 1379763"/>
                    <a:gd name="connsiteY100" fmla="*/ 1500094 h 1553882"/>
                    <a:gd name="connsiteX101" fmla="*/ 517524 w 1379763"/>
                    <a:gd name="connsiteY101" fmla="*/ 1512047 h 1553882"/>
                    <a:gd name="connsiteX102" fmla="*/ 493618 w 1379763"/>
                    <a:gd name="connsiteY102" fmla="*/ 1518023 h 1553882"/>
                    <a:gd name="connsiteX103" fmla="*/ 439830 w 1379763"/>
                    <a:gd name="connsiteY103" fmla="*/ 1512047 h 1553882"/>
                    <a:gd name="connsiteX104" fmla="*/ 403971 w 1379763"/>
                    <a:gd name="connsiteY104" fmla="*/ 1500094 h 1553882"/>
                    <a:gd name="connsiteX105" fmla="*/ 386042 w 1379763"/>
                    <a:gd name="connsiteY105" fmla="*/ 1494117 h 1553882"/>
                    <a:gd name="connsiteX106" fmla="*/ 356159 w 1379763"/>
                    <a:gd name="connsiteY106" fmla="*/ 1482165 h 1553882"/>
                    <a:gd name="connsiteX107" fmla="*/ 278465 w 1379763"/>
                    <a:gd name="connsiteY107" fmla="*/ 1470212 h 1553882"/>
                    <a:gd name="connsiteX108" fmla="*/ 260536 w 1379763"/>
                    <a:gd name="connsiteY108" fmla="*/ 1476188 h 1553882"/>
                    <a:gd name="connsiteX109" fmla="*/ 248583 w 1379763"/>
                    <a:gd name="connsiteY109" fmla="*/ 1512047 h 1553882"/>
                    <a:gd name="connsiteX110" fmla="*/ 242606 w 1379763"/>
                    <a:gd name="connsiteY110" fmla="*/ 1547906 h 1553882"/>
                    <a:gd name="connsiteX111" fmla="*/ 218700 w 1379763"/>
                    <a:gd name="connsiteY111" fmla="*/ 1553882 h 1553882"/>
                    <a:gd name="connsiteX112" fmla="*/ 123077 w 1379763"/>
                    <a:gd name="connsiteY112" fmla="*/ 1547906 h 1553882"/>
                    <a:gd name="connsiteX113" fmla="*/ 119249 w 1379763"/>
                    <a:gd name="connsiteY11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87642 w 1379763"/>
                    <a:gd name="connsiteY20" fmla="*/ 717176 h 1553882"/>
                    <a:gd name="connsiteX21" fmla="*/ 523500 w 1379763"/>
                    <a:gd name="connsiteY21" fmla="*/ 693270 h 1553882"/>
                    <a:gd name="connsiteX22" fmla="*/ 577289 w 1379763"/>
                    <a:gd name="connsiteY22" fmla="*/ 675341 h 1553882"/>
                    <a:gd name="connsiteX23" fmla="*/ 595218 w 1379763"/>
                    <a:gd name="connsiteY23" fmla="*/ 669365 h 1553882"/>
                    <a:gd name="connsiteX24" fmla="*/ 613147 w 1379763"/>
                    <a:gd name="connsiteY24" fmla="*/ 657412 h 1553882"/>
                    <a:gd name="connsiteX25" fmla="*/ 649006 w 1379763"/>
                    <a:gd name="connsiteY25" fmla="*/ 621553 h 1553882"/>
                    <a:gd name="connsiteX26" fmla="*/ 660959 w 1379763"/>
                    <a:gd name="connsiteY26" fmla="*/ 567765 h 1553882"/>
                    <a:gd name="connsiteX27" fmla="*/ 672912 w 1379763"/>
                    <a:gd name="connsiteY27" fmla="*/ 496047 h 1553882"/>
                    <a:gd name="connsiteX28" fmla="*/ 708771 w 1379763"/>
                    <a:gd name="connsiteY28" fmla="*/ 430306 h 1553882"/>
                    <a:gd name="connsiteX29" fmla="*/ 726700 w 1379763"/>
                    <a:gd name="connsiteY29" fmla="*/ 406400 h 1553882"/>
                    <a:gd name="connsiteX30" fmla="*/ 768536 w 1379763"/>
                    <a:gd name="connsiteY30" fmla="*/ 364565 h 1553882"/>
                    <a:gd name="connsiteX31" fmla="*/ 810371 w 1379763"/>
                    <a:gd name="connsiteY31" fmla="*/ 310776 h 1553882"/>
                    <a:gd name="connsiteX32" fmla="*/ 840253 w 1379763"/>
                    <a:gd name="connsiteY32" fmla="*/ 274917 h 1553882"/>
                    <a:gd name="connsiteX33" fmla="*/ 864159 w 1379763"/>
                    <a:gd name="connsiteY33" fmla="*/ 239059 h 1553882"/>
                    <a:gd name="connsiteX34" fmla="*/ 876112 w 1379763"/>
                    <a:gd name="connsiteY34" fmla="*/ 221129 h 1553882"/>
                    <a:gd name="connsiteX35" fmla="*/ 894042 w 1379763"/>
                    <a:gd name="connsiteY35" fmla="*/ 197223 h 1553882"/>
                    <a:gd name="connsiteX36" fmla="*/ 917947 w 1379763"/>
                    <a:gd name="connsiteY36" fmla="*/ 161365 h 1553882"/>
                    <a:gd name="connsiteX37" fmla="*/ 923924 w 1379763"/>
                    <a:gd name="connsiteY37" fmla="*/ 137459 h 1553882"/>
                    <a:gd name="connsiteX38" fmla="*/ 965759 w 1379763"/>
                    <a:gd name="connsiteY38" fmla="*/ 89647 h 1553882"/>
                    <a:gd name="connsiteX39" fmla="*/ 989665 w 1379763"/>
                    <a:gd name="connsiteY39" fmla="*/ 77694 h 1553882"/>
                    <a:gd name="connsiteX40" fmla="*/ 1007595 w 1379763"/>
                    <a:gd name="connsiteY40" fmla="*/ 71717 h 1553882"/>
                    <a:gd name="connsiteX41" fmla="*/ 1025524 w 1379763"/>
                    <a:gd name="connsiteY41" fmla="*/ 59765 h 1553882"/>
                    <a:gd name="connsiteX42" fmla="*/ 1043453 w 1379763"/>
                    <a:gd name="connsiteY42" fmla="*/ 53788 h 1553882"/>
                    <a:gd name="connsiteX43" fmla="*/ 1061383 w 1379763"/>
                    <a:gd name="connsiteY43" fmla="*/ 41835 h 1553882"/>
                    <a:gd name="connsiteX44" fmla="*/ 1079312 w 1379763"/>
                    <a:gd name="connsiteY44" fmla="*/ 35859 h 1553882"/>
                    <a:gd name="connsiteX45" fmla="*/ 1103218 w 1379763"/>
                    <a:gd name="connsiteY45" fmla="*/ 23906 h 1553882"/>
                    <a:gd name="connsiteX46" fmla="*/ 1151030 w 1379763"/>
                    <a:gd name="connsiteY46" fmla="*/ 17929 h 1553882"/>
                    <a:gd name="connsiteX47" fmla="*/ 1216771 w 1379763"/>
                    <a:gd name="connsiteY47" fmla="*/ 5976 h 1553882"/>
                    <a:gd name="connsiteX48" fmla="*/ 1312395 w 1379763"/>
                    <a:gd name="connsiteY48" fmla="*/ 0 h 1553882"/>
                    <a:gd name="connsiteX49" fmla="*/ 1324347 w 1379763"/>
                    <a:gd name="connsiteY49" fmla="*/ 65741 h 1553882"/>
                    <a:gd name="connsiteX50" fmla="*/ 1336300 w 1379763"/>
                    <a:gd name="connsiteY50" fmla="*/ 101600 h 1553882"/>
                    <a:gd name="connsiteX51" fmla="*/ 1372159 w 1379763"/>
                    <a:gd name="connsiteY51" fmla="*/ 161365 h 1553882"/>
                    <a:gd name="connsiteX52" fmla="*/ 1372159 w 1379763"/>
                    <a:gd name="connsiteY52" fmla="*/ 298823 h 1553882"/>
                    <a:gd name="connsiteX53" fmla="*/ 1360206 w 1379763"/>
                    <a:gd name="connsiteY53" fmla="*/ 316753 h 1553882"/>
                    <a:gd name="connsiteX54" fmla="*/ 1324347 w 1379763"/>
                    <a:gd name="connsiteY54" fmla="*/ 388470 h 1553882"/>
                    <a:gd name="connsiteX55" fmla="*/ 1270559 w 1379763"/>
                    <a:gd name="connsiteY55" fmla="*/ 424329 h 1553882"/>
                    <a:gd name="connsiteX56" fmla="*/ 1252630 w 1379763"/>
                    <a:gd name="connsiteY56" fmla="*/ 436282 h 1553882"/>
                    <a:gd name="connsiteX57" fmla="*/ 1210795 w 1379763"/>
                    <a:gd name="connsiteY57" fmla="*/ 466165 h 1553882"/>
                    <a:gd name="connsiteX58" fmla="*/ 1157006 w 1379763"/>
                    <a:gd name="connsiteY58" fmla="*/ 502023 h 1553882"/>
                    <a:gd name="connsiteX59" fmla="*/ 1139077 w 1379763"/>
                    <a:gd name="connsiteY59" fmla="*/ 513976 h 1553882"/>
                    <a:gd name="connsiteX60" fmla="*/ 1121147 w 1379763"/>
                    <a:gd name="connsiteY60" fmla="*/ 525929 h 1553882"/>
                    <a:gd name="connsiteX61" fmla="*/ 1091265 w 1379763"/>
                    <a:gd name="connsiteY61" fmla="*/ 561788 h 1553882"/>
                    <a:gd name="connsiteX62" fmla="*/ 1061383 w 1379763"/>
                    <a:gd name="connsiteY62" fmla="*/ 597647 h 1553882"/>
                    <a:gd name="connsiteX63" fmla="*/ 1055406 w 1379763"/>
                    <a:gd name="connsiteY63" fmla="*/ 621553 h 1553882"/>
                    <a:gd name="connsiteX64" fmla="*/ 1037477 w 1379763"/>
                    <a:gd name="connsiteY64" fmla="*/ 639482 h 1553882"/>
                    <a:gd name="connsiteX65" fmla="*/ 1025524 w 1379763"/>
                    <a:gd name="connsiteY65" fmla="*/ 657412 h 1553882"/>
                    <a:gd name="connsiteX66" fmla="*/ 1019547 w 1379763"/>
                    <a:gd name="connsiteY66" fmla="*/ 675341 h 1553882"/>
                    <a:gd name="connsiteX67" fmla="*/ 989665 w 1379763"/>
                    <a:gd name="connsiteY67" fmla="*/ 717176 h 1553882"/>
                    <a:gd name="connsiteX68" fmla="*/ 959783 w 1379763"/>
                    <a:gd name="connsiteY68" fmla="*/ 770965 h 1553882"/>
                    <a:gd name="connsiteX69" fmla="*/ 923924 w 1379763"/>
                    <a:gd name="connsiteY69" fmla="*/ 830729 h 1553882"/>
                    <a:gd name="connsiteX70" fmla="*/ 911971 w 1379763"/>
                    <a:gd name="connsiteY70" fmla="*/ 848659 h 1553882"/>
                    <a:gd name="connsiteX71" fmla="*/ 894042 w 1379763"/>
                    <a:gd name="connsiteY71" fmla="*/ 860612 h 1553882"/>
                    <a:gd name="connsiteX72" fmla="*/ 840253 w 1379763"/>
                    <a:gd name="connsiteY72" fmla="*/ 920376 h 1553882"/>
                    <a:gd name="connsiteX73" fmla="*/ 774512 w 1379763"/>
                    <a:gd name="connsiteY73" fmla="*/ 980141 h 1553882"/>
                    <a:gd name="connsiteX74" fmla="*/ 756583 w 1379763"/>
                    <a:gd name="connsiteY74" fmla="*/ 998070 h 1553882"/>
                    <a:gd name="connsiteX75" fmla="*/ 732677 w 1379763"/>
                    <a:gd name="connsiteY75" fmla="*/ 1033929 h 1553882"/>
                    <a:gd name="connsiteX76" fmla="*/ 708771 w 1379763"/>
                    <a:gd name="connsiteY76" fmla="*/ 1075765 h 1553882"/>
                    <a:gd name="connsiteX77" fmla="*/ 702795 w 1379763"/>
                    <a:gd name="connsiteY77" fmla="*/ 1093694 h 1553882"/>
                    <a:gd name="connsiteX78" fmla="*/ 678889 w 1379763"/>
                    <a:gd name="connsiteY78" fmla="*/ 1129553 h 1553882"/>
                    <a:gd name="connsiteX79" fmla="*/ 672912 w 1379763"/>
                    <a:gd name="connsiteY79" fmla="*/ 1147482 h 1553882"/>
                    <a:gd name="connsiteX80" fmla="*/ 654983 w 1379763"/>
                    <a:gd name="connsiteY80" fmla="*/ 1159435 h 1553882"/>
                    <a:gd name="connsiteX81" fmla="*/ 619124 w 1379763"/>
                    <a:gd name="connsiteY81" fmla="*/ 1213223 h 1553882"/>
                    <a:gd name="connsiteX82" fmla="*/ 607171 w 1379763"/>
                    <a:gd name="connsiteY82" fmla="*/ 1231153 h 1553882"/>
                    <a:gd name="connsiteX83" fmla="*/ 595218 w 1379763"/>
                    <a:gd name="connsiteY83" fmla="*/ 1249082 h 1553882"/>
                    <a:gd name="connsiteX84" fmla="*/ 589242 w 1379763"/>
                    <a:gd name="connsiteY84" fmla="*/ 1267012 h 1553882"/>
                    <a:gd name="connsiteX85" fmla="*/ 595218 w 1379763"/>
                    <a:gd name="connsiteY85" fmla="*/ 1290917 h 1553882"/>
                    <a:gd name="connsiteX86" fmla="*/ 571312 w 1379763"/>
                    <a:gd name="connsiteY86" fmla="*/ 1296894 h 1553882"/>
                    <a:gd name="connsiteX87" fmla="*/ 529477 w 1379763"/>
                    <a:gd name="connsiteY87" fmla="*/ 1308847 h 1553882"/>
                    <a:gd name="connsiteX88" fmla="*/ 469712 w 1379763"/>
                    <a:gd name="connsiteY88" fmla="*/ 1314823 h 1553882"/>
                    <a:gd name="connsiteX89" fmla="*/ 451783 w 1379763"/>
                    <a:gd name="connsiteY89" fmla="*/ 1320800 h 1553882"/>
                    <a:gd name="connsiteX90" fmla="*/ 433853 w 1379763"/>
                    <a:gd name="connsiteY90" fmla="*/ 1410447 h 1553882"/>
                    <a:gd name="connsiteX91" fmla="*/ 356159 w 1379763"/>
                    <a:gd name="connsiteY91" fmla="*/ 1398494 h 1553882"/>
                    <a:gd name="connsiteX92" fmla="*/ 320300 w 1379763"/>
                    <a:gd name="connsiteY92" fmla="*/ 1386541 h 1553882"/>
                    <a:gd name="connsiteX93" fmla="*/ 302371 w 1379763"/>
                    <a:gd name="connsiteY93" fmla="*/ 1380565 h 1553882"/>
                    <a:gd name="connsiteX94" fmla="*/ 296395 w 1379763"/>
                    <a:gd name="connsiteY94" fmla="*/ 1398494 h 1553882"/>
                    <a:gd name="connsiteX95" fmla="*/ 302371 w 1379763"/>
                    <a:gd name="connsiteY95" fmla="*/ 1446306 h 1553882"/>
                    <a:gd name="connsiteX96" fmla="*/ 320300 w 1379763"/>
                    <a:gd name="connsiteY96" fmla="*/ 1464235 h 1553882"/>
                    <a:gd name="connsiteX97" fmla="*/ 356159 w 1379763"/>
                    <a:gd name="connsiteY97" fmla="*/ 1488141 h 1553882"/>
                    <a:gd name="connsiteX98" fmla="*/ 380065 w 1379763"/>
                    <a:gd name="connsiteY98" fmla="*/ 1494117 h 1553882"/>
                    <a:gd name="connsiteX99" fmla="*/ 397995 w 1379763"/>
                    <a:gd name="connsiteY99" fmla="*/ 1500094 h 1553882"/>
                    <a:gd name="connsiteX100" fmla="*/ 517524 w 1379763"/>
                    <a:gd name="connsiteY100" fmla="*/ 1512047 h 1553882"/>
                    <a:gd name="connsiteX101" fmla="*/ 493618 w 1379763"/>
                    <a:gd name="connsiteY101" fmla="*/ 1518023 h 1553882"/>
                    <a:gd name="connsiteX102" fmla="*/ 439830 w 1379763"/>
                    <a:gd name="connsiteY102" fmla="*/ 1512047 h 1553882"/>
                    <a:gd name="connsiteX103" fmla="*/ 403971 w 1379763"/>
                    <a:gd name="connsiteY103" fmla="*/ 1500094 h 1553882"/>
                    <a:gd name="connsiteX104" fmla="*/ 386042 w 1379763"/>
                    <a:gd name="connsiteY104" fmla="*/ 1494117 h 1553882"/>
                    <a:gd name="connsiteX105" fmla="*/ 356159 w 1379763"/>
                    <a:gd name="connsiteY105" fmla="*/ 1482165 h 1553882"/>
                    <a:gd name="connsiteX106" fmla="*/ 278465 w 1379763"/>
                    <a:gd name="connsiteY106" fmla="*/ 1470212 h 1553882"/>
                    <a:gd name="connsiteX107" fmla="*/ 260536 w 1379763"/>
                    <a:gd name="connsiteY107" fmla="*/ 1476188 h 1553882"/>
                    <a:gd name="connsiteX108" fmla="*/ 248583 w 1379763"/>
                    <a:gd name="connsiteY108" fmla="*/ 1512047 h 1553882"/>
                    <a:gd name="connsiteX109" fmla="*/ 242606 w 1379763"/>
                    <a:gd name="connsiteY109" fmla="*/ 1547906 h 1553882"/>
                    <a:gd name="connsiteX110" fmla="*/ 218700 w 1379763"/>
                    <a:gd name="connsiteY110" fmla="*/ 1553882 h 1553882"/>
                    <a:gd name="connsiteX111" fmla="*/ 123077 w 1379763"/>
                    <a:gd name="connsiteY111" fmla="*/ 1547906 h 1553882"/>
                    <a:gd name="connsiteX112" fmla="*/ 119249 w 1379763"/>
                    <a:gd name="connsiteY11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87642 w 1379763"/>
                    <a:gd name="connsiteY19" fmla="*/ 717176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54713 w 1379763"/>
                    <a:gd name="connsiteY16" fmla="*/ 89422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13065 w 1348714"/>
                    <a:gd name="connsiteY14" fmla="*/ 1137631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4169 w 1348714"/>
                    <a:gd name="connsiteY21" fmla="*/ 669365 h 1553882"/>
                    <a:gd name="connsiteX22" fmla="*/ 582098 w 1348714"/>
                    <a:gd name="connsiteY22" fmla="*/ 657412 h 1553882"/>
                    <a:gd name="connsiteX23" fmla="*/ 617957 w 1348714"/>
                    <a:gd name="connsiteY23" fmla="*/ 621553 h 1553882"/>
                    <a:gd name="connsiteX24" fmla="*/ 629910 w 1348714"/>
                    <a:gd name="connsiteY24" fmla="*/ 567765 h 1553882"/>
                    <a:gd name="connsiteX25" fmla="*/ 641863 w 1348714"/>
                    <a:gd name="connsiteY25" fmla="*/ 496047 h 1553882"/>
                    <a:gd name="connsiteX26" fmla="*/ 677722 w 1348714"/>
                    <a:gd name="connsiteY26" fmla="*/ 430306 h 1553882"/>
                    <a:gd name="connsiteX27" fmla="*/ 695651 w 1348714"/>
                    <a:gd name="connsiteY27" fmla="*/ 406400 h 1553882"/>
                    <a:gd name="connsiteX28" fmla="*/ 737487 w 1348714"/>
                    <a:gd name="connsiteY28" fmla="*/ 364565 h 1553882"/>
                    <a:gd name="connsiteX29" fmla="*/ 779322 w 1348714"/>
                    <a:gd name="connsiteY29" fmla="*/ 310776 h 1553882"/>
                    <a:gd name="connsiteX30" fmla="*/ 809204 w 1348714"/>
                    <a:gd name="connsiteY30" fmla="*/ 274917 h 1553882"/>
                    <a:gd name="connsiteX31" fmla="*/ 833110 w 1348714"/>
                    <a:gd name="connsiteY31" fmla="*/ 239059 h 1553882"/>
                    <a:gd name="connsiteX32" fmla="*/ 845063 w 1348714"/>
                    <a:gd name="connsiteY32" fmla="*/ 221129 h 1553882"/>
                    <a:gd name="connsiteX33" fmla="*/ 862993 w 1348714"/>
                    <a:gd name="connsiteY33" fmla="*/ 197223 h 1553882"/>
                    <a:gd name="connsiteX34" fmla="*/ 886898 w 1348714"/>
                    <a:gd name="connsiteY34" fmla="*/ 161365 h 1553882"/>
                    <a:gd name="connsiteX35" fmla="*/ 892875 w 1348714"/>
                    <a:gd name="connsiteY35" fmla="*/ 137459 h 1553882"/>
                    <a:gd name="connsiteX36" fmla="*/ 934710 w 1348714"/>
                    <a:gd name="connsiteY36" fmla="*/ 89647 h 1553882"/>
                    <a:gd name="connsiteX37" fmla="*/ 958616 w 1348714"/>
                    <a:gd name="connsiteY37" fmla="*/ 77694 h 1553882"/>
                    <a:gd name="connsiteX38" fmla="*/ 976546 w 1348714"/>
                    <a:gd name="connsiteY38" fmla="*/ 71717 h 1553882"/>
                    <a:gd name="connsiteX39" fmla="*/ 994475 w 1348714"/>
                    <a:gd name="connsiteY39" fmla="*/ 59765 h 1553882"/>
                    <a:gd name="connsiteX40" fmla="*/ 1012404 w 1348714"/>
                    <a:gd name="connsiteY40" fmla="*/ 53788 h 1553882"/>
                    <a:gd name="connsiteX41" fmla="*/ 1030334 w 1348714"/>
                    <a:gd name="connsiteY41" fmla="*/ 41835 h 1553882"/>
                    <a:gd name="connsiteX42" fmla="*/ 1048263 w 1348714"/>
                    <a:gd name="connsiteY42" fmla="*/ 35859 h 1553882"/>
                    <a:gd name="connsiteX43" fmla="*/ 1072169 w 1348714"/>
                    <a:gd name="connsiteY43" fmla="*/ 23906 h 1553882"/>
                    <a:gd name="connsiteX44" fmla="*/ 1119981 w 1348714"/>
                    <a:gd name="connsiteY44" fmla="*/ 17929 h 1553882"/>
                    <a:gd name="connsiteX45" fmla="*/ 1185722 w 1348714"/>
                    <a:gd name="connsiteY45" fmla="*/ 5976 h 1553882"/>
                    <a:gd name="connsiteX46" fmla="*/ 1281346 w 1348714"/>
                    <a:gd name="connsiteY46" fmla="*/ 0 h 1553882"/>
                    <a:gd name="connsiteX47" fmla="*/ 1293298 w 1348714"/>
                    <a:gd name="connsiteY47" fmla="*/ 65741 h 1553882"/>
                    <a:gd name="connsiteX48" fmla="*/ 1305251 w 1348714"/>
                    <a:gd name="connsiteY48" fmla="*/ 101600 h 1553882"/>
                    <a:gd name="connsiteX49" fmla="*/ 1341110 w 1348714"/>
                    <a:gd name="connsiteY49" fmla="*/ 161365 h 1553882"/>
                    <a:gd name="connsiteX50" fmla="*/ 1341110 w 1348714"/>
                    <a:gd name="connsiteY50" fmla="*/ 298823 h 1553882"/>
                    <a:gd name="connsiteX51" fmla="*/ 1329157 w 1348714"/>
                    <a:gd name="connsiteY51" fmla="*/ 316753 h 1553882"/>
                    <a:gd name="connsiteX52" fmla="*/ 1293298 w 1348714"/>
                    <a:gd name="connsiteY52" fmla="*/ 388470 h 1553882"/>
                    <a:gd name="connsiteX53" fmla="*/ 1239510 w 1348714"/>
                    <a:gd name="connsiteY53" fmla="*/ 424329 h 1553882"/>
                    <a:gd name="connsiteX54" fmla="*/ 1221581 w 1348714"/>
                    <a:gd name="connsiteY54" fmla="*/ 436282 h 1553882"/>
                    <a:gd name="connsiteX55" fmla="*/ 1179746 w 1348714"/>
                    <a:gd name="connsiteY55" fmla="*/ 466165 h 1553882"/>
                    <a:gd name="connsiteX56" fmla="*/ 1125957 w 1348714"/>
                    <a:gd name="connsiteY56" fmla="*/ 502023 h 1553882"/>
                    <a:gd name="connsiteX57" fmla="*/ 1108028 w 1348714"/>
                    <a:gd name="connsiteY57" fmla="*/ 513976 h 1553882"/>
                    <a:gd name="connsiteX58" fmla="*/ 1090098 w 1348714"/>
                    <a:gd name="connsiteY58" fmla="*/ 525929 h 1553882"/>
                    <a:gd name="connsiteX59" fmla="*/ 1060216 w 1348714"/>
                    <a:gd name="connsiteY59" fmla="*/ 561788 h 1553882"/>
                    <a:gd name="connsiteX60" fmla="*/ 1030334 w 1348714"/>
                    <a:gd name="connsiteY60" fmla="*/ 597647 h 1553882"/>
                    <a:gd name="connsiteX61" fmla="*/ 1024357 w 1348714"/>
                    <a:gd name="connsiteY61" fmla="*/ 621553 h 1553882"/>
                    <a:gd name="connsiteX62" fmla="*/ 1006428 w 1348714"/>
                    <a:gd name="connsiteY62" fmla="*/ 639482 h 1553882"/>
                    <a:gd name="connsiteX63" fmla="*/ 994475 w 1348714"/>
                    <a:gd name="connsiteY63" fmla="*/ 657412 h 1553882"/>
                    <a:gd name="connsiteX64" fmla="*/ 988498 w 1348714"/>
                    <a:gd name="connsiteY64" fmla="*/ 675341 h 1553882"/>
                    <a:gd name="connsiteX65" fmla="*/ 958616 w 1348714"/>
                    <a:gd name="connsiteY65" fmla="*/ 717176 h 1553882"/>
                    <a:gd name="connsiteX66" fmla="*/ 928734 w 1348714"/>
                    <a:gd name="connsiteY66" fmla="*/ 770965 h 1553882"/>
                    <a:gd name="connsiteX67" fmla="*/ 892875 w 1348714"/>
                    <a:gd name="connsiteY67" fmla="*/ 830729 h 1553882"/>
                    <a:gd name="connsiteX68" fmla="*/ 880922 w 1348714"/>
                    <a:gd name="connsiteY68" fmla="*/ 848659 h 1553882"/>
                    <a:gd name="connsiteX69" fmla="*/ 862993 w 1348714"/>
                    <a:gd name="connsiteY69" fmla="*/ 860612 h 1553882"/>
                    <a:gd name="connsiteX70" fmla="*/ 809204 w 1348714"/>
                    <a:gd name="connsiteY70" fmla="*/ 920376 h 1553882"/>
                    <a:gd name="connsiteX71" fmla="*/ 743463 w 1348714"/>
                    <a:gd name="connsiteY71" fmla="*/ 980141 h 1553882"/>
                    <a:gd name="connsiteX72" fmla="*/ 725534 w 1348714"/>
                    <a:gd name="connsiteY72" fmla="*/ 998070 h 1553882"/>
                    <a:gd name="connsiteX73" fmla="*/ 701628 w 1348714"/>
                    <a:gd name="connsiteY73" fmla="*/ 1033929 h 1553882"/>
                    <a:gd name="connsiteX74" fmla="*/ 677722 w 1348714"/>
                    <a:gd name="connsiteY74" fmla="*/ 1075765 h 1553882"/>
                    <a:gd name="connsiteX75" fmla="*/ 671746 w 1348714"/>
                    <a:gd name="connsiteY75" fmla="*/ 1093694 h 1553882"/>
                    <a:gd name="connsiteX76" fmla="*/ 647840 w 1348714"/>
                    <a:gd name="connsiteY76" fmla="*/ 1129553 h 1553882"/>
                    <a:gd name="connsiteX77" fmla="*/ 641863 w 1348714"/>
                    <a:gd name="connsiteY77" fmla="*/ 1147482 h 1553882"/>
                    <a:gd name="connsiteX78" fmla="*/ 623934 w 1348714"/>
                    <a:gd name="connsiteY78" fmla="*/ 1159435 h 1553882"/>
                    <a:gd name="connsiteX79" fmla="*/ 588075 w 1348714"/>
                    <a:gd name="connsiteY79" fmla="*/ 1213223 h 1553882"/>
                    <a:gd name="connsiteX80" fmla="*/ 576122 w 1348714"/>
                    <a:gd name="connsiteY80" fmla="*/ 1231153 h 1553882"/>
                    <a:gd name="connsiteX81" fmla="*/ 564169 w 1348714"/>
                    <a:gd name="connsiteY81" fmla="*/ 1249082 h 1553882"/>
                    <a:gd name="connsiteX82" fmla="*/ 558193 w 1348714"/>
                    <a:gd name="connsiteY82" fmla="*/ 1267012 h 1553882"/>
                    <a:gd name="connsiteX83" fmla="*/ 564169 w 1348714"/>
                    <a:gd name="connsiteY83" fmla="*/ 1290917 h 1553882"/>
                    <a:gd name="connsiteX84" fmla="*/ 540263 w 1348714"/>
                    <a:gd name="connsiteY84" fmla="*/ 1296894 h 1553882"/>
                    <a:gd name="connsiteX85" fmla="*/ 498428 w 1348714"/>
                    <a:gd name="connsiteY85" fmla="*/ 1308847 h 1553882"/>
                    <a:gd name="connsiteX86" fmla="*/ 438663 w 1348714"/>
                    <a:gd name="connsiteY86" fmla="*/ 1314823 h 1553882"/>
                    <a:gd name="connsiteX87" fmla="*/ 420734 w 1348714"/>
                    <a:gd name="connsiteY87" fmla="*/ 1320800 h 1553882"/>
                    <a:gd name="connsiteX88" fmla="*/ 402804 w 1348714"/>
                    <a:gd name="connsiteY88" fmla="*/ 1410447 h 1553882"/>
                    <a:gd name="connsiteX89" fmla="*/ 325110 w 1348714"/>
                    <a:gd name="connsiteY89" fmla="*/ 1398494 h 1553882"/>
                    <a:gd name="connsiteX90" fmla="*/ 289251 w 1348714"/>
                    <a:gd name="connsiteY90" fmla="*/ 1386541 h 1553882"/>
                    <a:gd name="connsiteX91" fmla="*/ 271322 w 1348714"/>
                    <a:gd name="connsiteY91" fmla="*/ 1380565 h 1553882"/>
                    <a:gd name="connsiteX92" fmla="*/ 265346 w 1348714"/>
                    <a:gd name="connsiteY92" fmla="*/ 1398494 h 1553882"/>
                    <a:gd name="connsiteX93" fmla="*/ 271322 w 1348714"/>
                    <a:gd name="connsiteY93" fmla="*/ 1446306 h 1553882"/>
                    <a:gd name="connsiteX94" fmla="*/ 289251 w 1348714"/>
                    <a:gd name="connsiteY94" fmla="*/ 1464235 h 1553882"/>
                    <a:gd name="connsiteX95" fmla="*/ 325110 w 1348714"/>
                    <a:gd name="connsiteY95" fmla="*/ 1488141 h 1553882"/>
                    <a:gd name="connsiteX96" fmla="*/ 349016 w 1348714"/>
                    <a:gd name="connsiteY96" fmla="*/ 1494117 h 1553882"/>
                    <a:gd name="connsiteX97" fmla="*/ 366946 w 1348714"/>
                    <a:gd name="connsiteY97" fmla="*/ 1500094 h 1553882"/>
                    <a:gd name="connsiteX98" fmla="*/ 486475 w 1348714"/>
                    <a:gd name="connsiteY98" fmla="*/ 1512047 h 1553882"/>
                    <a:gd name="connsiteX99" fmla="*/ 462569 w 1348714"/>
                    <a:gd name="connsiteY99" fmla="*/ 1518023 h 1553882"/>
                    <a:gd name="connsiteX100" fmla="*/ 408781 w 1348714"/>
                    <a:gd name="connsiteY100" fmla="*/ 1512047 h 1553882"/>
                    <a:gd name="connsiteX101" fmla="*/ 372922 w 1348714"/>
                    <a:gd name="connsiteY101" fmla="*/ 1500094 h 1553882"/>
                    <a:gd name="connsiteX102" fmla="*/ 354993 w 1348714"/>
                    <a:gd name="connsiteY102" fmla="*/ 1494117 h 1553882"/>
                    <a:gd name="connsiteX103" fmla="*/ 325110 w 1348714"/>
                    <a:gd name="connsiteY103" fmla="*/ 1482165 h 1553882"/>
                    <a:gd name="connsiteX104" fmla="*/ 247416 w 1348714"/>
                    <a:gd name="connsiteY104" fmla="*/ 1470212 h 1553882"/>
                    <a:gd name="connsiteX105" fmla="*/ 229487 w 1348714"/>
                    <a:gd name="connsiteY105" fmla="*/ 1476188 h 1553882"/>
                    <a:gd name="connsiteX106" fmla="*/ 217534 w 1348714"/>
                    <a:gd name="connsiteY106" fmla="*/ 1512047 h 1553882"/>
                    <a:gd name="connsiteX107" fmla="*/ 211557 w 1348714"/>
                    <a:gd name="connsiteY107" fmla="*/ 1547906 h 1553882"/>
                    <a:gd name="connsiteX108" fmla="*/ 187651 w 1348714"/>
                    <a:gd name="connsiteY108" fmla="*/ 1553882 h 1553882"/>
                    <a:gd name="connsiteX109" fmla="*/ 92028 w 1348714"/>
                    <a:gd name="connsiteY109" fmla="*/ 1547906 h 1553882"/>
                    <a:gd name="connsiteX110" fmla="*/ 88200 w 1348714"/>
                    <a:gd name="connsiteY11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82098 w 1348714"/>
                    <a:gd name="connsiteY21" fmla="*/ 657412 h 1553882"/>
                    <a:gd name="connsiteX22" fmla="*/ 617957 w 1348714"/>
                    <a:gd name="connsiteY22" fmla="*/ 621553 h 1553882"/>
                    <a:gd name="connsiteX23" fmla="*/ 629910 w 1348714"/>
                    <a:gd name="connsiteY23" fmla="*/ 567765 h 1553882"/>
                    <a:gd name="connsiteX24" fmla="*/ 641863 w 1348714"/>
                    <a:gd name="connsiteY24" fmla="*/ 496047 h 1553882"/>
                    <a:gd name="connsiteX25" fmla="*/ 677722 w 1348714"/>
                    <a:gd name="connsiteY25" fmla="*/ 430306 h 1553882"/>
                    <a:gd name="connsiteX26" fmla="*/ 695651 w 1348714"/>
                    <a:gd name="connsiteY26" fmla="*/ 406400 h 1553882"/>
                    <a:gd name="connsiteX27" fmla="*/ 737487 w 1348714"/>
                    <a:gd name="connsiteY27" fmla="*/ 364565 h 1553882"/>
                    <a:gd name="connsiteX28" fmla="*/ 779322 w 1348714"/>
                    <a:gd name="connsiteY28" fmla="*/ 310776 h 1553882"/>
                    <a:gd name="connsiteX29" fmla="*/ 809204 w 1348714"/>
                    <a:gd name="connsiteY29" fmla="*/ 274917 h 1553882"/>
                    <a:gd name="connsiteX30" fmla="*/ 833110 w 1348714"/>
                    <a:gd name="connsiteY30" fmla="*/ 239059 h 1553882"/>
                    <a:gd name="connsiteX31" fmla="*/ 845063 w 1348714"/>
                    <a:gd name="connsiteY31" fmla="*/ 221129 h 1553882"/>
                    <a:gd name="connsiteX32" fmla="*/ 862993 w 1348714"/>
                    <a:gd name="connsiteY32" fmla="*/ 197223 h 1553882"/>
                    <a:gd name="connsiteX33" fmla="*/ 886898 w 1348714"/>
                    <a:gd name="connsiteY33" fmla="*/ 161365 h 1553882"/>
                    <a:gd name="connsiteX34" fmla="*/ 892875 w 1348714"/>
                    <a:gd name="connsiteY34" fmla="*/ 137459 h 1553882"/>
                    <a:gd name="connsiteX35" fmla="*/ 934710 w 1348714"/>
                    <a:gd name="connsiteY35" fmla="*/ 89647 h 1553882"/>
                    <a:gd name="connsiteX36" fmla="*/ 958616 w 1348714"/>
                    <a:gd name="connsiteY36" fmla="*/ 77694 h 1553882"/>
                    <a:gd name="connsiteX37" fmla="*/ 976546 w 1348714"/>
                    <a:gd name="connsiteY37" fmla="*/ 71717 h 1553882"/>
                    <a:gd name="connsiteX38" fmla="*/ 994475 w 1348714"/>
                    <a:gd name="connsiteY38" fmla="*/ 59765 h 1553882"/>
                    <a:gd name="connsiteX39" fmla="*/ 1012404 w 1348714"/>
                    <a:gd name="connsiteY39" fmla="*/ 53788 h 1553882"/>
                    <a:gd name="connsiteX40" fmla="*/ 1030334 w 1348714"/>
                    <a:gd name="connsiteY40" fmla="*/ 41835 h 1553882"/>
                    <a:gd name="connsiteX41" fmla="*/ 1048263 w 1348714"/>
                    <a:gd name="connsiteY41" fmla="*/ 35859 h 1553882"/>
                    <a:gd name="connsiteX42" fmla="*/ 1072169 w 1348714"/>
                    <a:gd name="connsiteY42" fmla="*/ 23906 h 1553882"/>
                    <a:gd name="connsiteX43" fmla="*/ 1119981 w 1348714"/>
                    <a:gd name="connsiteY43" fmla="*/ 17929 h 1553882"/>
                    <a:gd name="connsiteX44" fmla="*/ 1185722 w 1348714"/>
                    <a:gd name="connsiteY44" fmla="*/ 5976 h 1553882"/>
                    <a:gd name="connsiteX45" fmla="*/ 1281346 w 1348714"/>
                    <a:gd name="connsiteY45" fmla="*/ 0 h 1553882"/>
                    <a:gd name="connsiteX46" fmla="*/ 1293298 w 1348714"/>
                    <a:gd name="connsiteY46" fmla="*/ 65741 h 1553882"/>
                    <a:gd name="connsiteX47" fmla="*/ 1305251 w 1348714"/>
                    <a:gd name="connsiteY47" fmla="*/ 101600 h 1553882"/>
                    <a:gd name="connsiteX48" fmla="*/ 1341110 w 1348714"/>
                    <a:gd name="connsiteY48" fmla="*/ 161365 h 1553882"/>
                    <a:gd name="connsiteX49" fmla="*/ 1341110 w 1348714"/>
                    <a:gd name="connsiteY49" fmla="*/ 298823 h 1553882"/>
                    <a:gd name="connsiteX50" fmla="*/ 1329157 w 1348714"/>
                    <a:gd name="connsiteY50" fmla="*/ 316753 h 1553882"/>
                    <a:gd name="connsiteX51" fmla="*/ 1293298 w 1348714"/>
                    <a:gd name="connsiteY51" fmla="*/ 388470 h 1553882"/>
                    <a:gd name="connsiteX52" fmla="*/ 1239510 w 1348714"/>
                    <a:gd name="connsiteY52" fmla="*/ 424329 h 1553882"/>
                    <a:gd name="connsiteX53" fmla="*/ 1221581 w 1348714"/>
                    <a:gd name="connsiteY53" fmla="*/ 436282 h 1553882"/>
                    <a:gd name="connsiteX54" fmla="*/ 1179746 w 1348714"/>
                    <a:gd name="connsiteY54" fmla="*/ 466165 h 1553882"/>
                    <a:gd name="connsiteX55" fmla="*/ 1125957 w 1348714"/>
                    <a:gd name="connsiteY55" fmla="*/ 502023 h 1553882"/>
                    <a:gd name="connsiteX56" fmla="*/ 1108028 w 1348714"/>
                    <a:gd name="connsiteY56" fmla="*/ 513976 h 1553882"/>
                    <a:gd name="connsiteX57" fmla="*/ 1090098 w 1348714"/>
                    <a:gd name="connsiteY57" fmla="*/ 525929 h 1553882"/>
                    <a:gd name="connsiteX58" fmla="*/ 1060216 w 1348714"/>
                    <a:gd name="connsiteY58" fmla="*/ 561788 h 1553882"/>
                    <a:gd name="connsiteX59" fmla="*/ 1030334 w 1348714"/>
                    <a:gd name="connsiteY59" fmla="*/ 597647 h 1553882"/>
                    <a:gd name="connsiteX60" fmla="*/ 1024357 w 1348714"/>
                    <a:gd name="connsiteY60" fmla="*/ 621553 h 1553882"/>
                    <a:gd name="connsiteX61" fmla="*/ 1006428 w 1348714"/>
                    <a:gd name="connsiteY61" fmla="*/ 639482 h 1553882"/>
                    <a:gd name="connsiteX62" fmla="*/ 994475 w 1348714"/>
                    <a:gd name="connsiteY62" fmla="*/ 657412 h 1553882"/>
                    <a:gd name="connsiteX63" fmla="*/ 988498 w 1348714"/>
                    <a:gd name="connsiteY63" fmla="*/ 675341 h 1553882"/>
                    <a:gd name="connsiteX64" fmla="*/ 958616 w 1348714"/>
                    <a:gd name="connsiteY64" fmla="*/ 717176 h 1553882"/>
                    <a:gd name="connsiteX65" fmla="*/ 928734 w 1348714"/>
                    <a:gd name="connsiteY65" fmla="*/ 770965 h 1553882"/>
                    <a:gd name="connsiteX66" fmla="*/ 892875 w 1348714"/>
                    <a:gd name="connsiteY66" fmla="*/ 830729 h 1553882"/>
                    <a:gd name="connsiteX67" fmla="*/ 880922 w 1348714"/>
                    <a:gd name="connsiteY67" fmla="*/ 848659 h 1553882"/>
                    <a:gd name="connsiteX68" fmla="*/ 862993 w 1348714"/>
                    <a:gd name="connsiteY68" fmla="*/ 860612 h 1553882"/>
                    <a:gd name="connsiteX69" fmla="*/ 809204 w 1348714"/>
                    <a:gd name="connsiteY69" fmla="*/ 920376 h 1553882"/>
                    <a:gd name="connsiteX70" fmla="*/ 743463 w 1348714"/>
                    <a:gd name="connsiteY70" fmla="*/ 980141 h 1553882"/>
                    <a:gd name="connsiteX71" fmla="*/ 725534 w 1348714"/>
                    <a:gd name="connsiteY71" fmla="*/ 998070 h 1553882"/>
                    <a:gd name="connsiteX72" fmla="*/ 701628 w 1348714"/>
                    <a:gd name="connsiteY72" fmla="*/ 1033929 h 1553882"/>
                    <a:gd name="connsiteX73" fmla="*/ 677722 w 1348714"/>
                    <a:gd name="connsiteY73" fmla="*/ 1075765 h 1553882"/>
                    <a:gd name="connsiteX74" fmla="*/ 671746 w 1348714"/>
                    <a:gd name="connsiteY74" fmla="*/ 1093694 h 1553882"/>
                    <a:gd name="connsiteX75" fmla="*/ 647840 w 1348714"/>
                    <a:gd name="connsiteY75" fmla="*/ 1129553 h 1553882"/>
                    <a:gd name="connsiteX76" fmla="*/ 641863 w 1348714"/>
                    <a:gd name="connsiteY76" fmla="*/ 1147482 h 1553882"/>
                    <a:gd name="connsiteX77" fmla="*/ 623934 w 1348714"/>
                    <a:gd name="connsiteY77" fmla="*/ 1159435 h 1553882"/>
                    <a:gd name="connsiteX78" fmla="*/ 588075 w 1348714"/>
                    <a:gd name="connsiteY78" fmla="*/ 1213223 h 1553882"/>
                    <a:gd name="connsiteX79" fmla="*/ 576122 w 1348714"/>
                    <a:gd name="connsiteY79" fmla="*/ 1231153 h 1553882"/>
                    <a:gd name="connsiteX80" fmla="*/ 564169 w 1348714"/>
                    <a:gd name="connsiteY80" fmla="*/ 1249082 h 1553882"/>
                    <a:gd name="connsiteX81" fmla="*/ 558193 w 1348714"/>
                    <a:gd name="connsiteY81" fmla="*/ 1267012 h 1553882"/>
                    <a:gd name="connsiteX82" fmla="*/ 564169 w 1348714"/>
                    <a:gd name="connsiteY82" fmla="*/ 1290917 h 1553882"/>
                    <a:gd name="connsiteX83" fmla="*/ 540263 w 1348714"/>
                    <a:gd name="connsiteY83" fmla="*/ 1296894 h 1553882"/>
                    <a:gd name="connsiteX84" fmla="*/ 498428 w 1348714"/>
                    <a:gd name="connsiteY84" fmla="*/ 1308847 h 1553882"/>
                    <a:gd name="connsiteX85" fmla="*/ 438663 w 1348714"/>
                    <a:gd name="connsiteY85" fmla="*/ 1314823 h 1553882"/>
                    <a:gd name="connsiteX86" fmla="*/ 420734 w 1348714"/>
                    <a:gd name="connsiteY86" fmla="*/ 1320800 h 1553882"/>
                    <a:gd name="connsiteX87" fmla="*/ 402804 w 1348714"/>
                    <a:gd name="connsiteY87" fmla="*/ 1410447 h 1553882"/>
                    <a:gd name="connsiteX88" fmla="*/ 325110 w 1348714"/>
                    <a:gd name="connsiteY88" fmla="*/ 1398494 h 1553882"/>
                    <a:gd name="connsiteX89" fmla="*/ 289251 w 1348714"/>
                    <a:gd name="connsiteY89" fmla="*/ 1386541 h 1553882"/>
                    <a:gd name="connsiteX90" fmla="*/ 271322 w 1348714"/>
                    <a:gd name="connsiteY90" fmla="*/ 1380565 h 1553882"/>
                    <a:gd name="connsiteX91" fmla="*/ 265346 w 1348714"/>
                    <a:gd name="connsiteY91" fmla="*/ 1398494 h 1553882"/>
                    <a:gd name="connsiteX92" fmla="*/ 271322 w 1348714"/>
                    <a:gd name="connsiteY92" fmla="*/ 1446306 h 1553882"/>
                    <a:gd name="connsiteX93" fmla="*/ 289251 w 1348714"/>
                    <a:gd name="connsiteY93" fmla="*/ 1464235 h 1553882"/>
                    <a:gd name="connsiteX94" fmla="*/ 325110 w 1348714"/>
                    <a:gd name="connsiteY94" fmla="*/ 1488141 h 1553882"/>
                    <a:gd name="connsiteX95" fmla="*/ 349016 w 1348714"/>
                    <a:gd name="connsiteY95" fmla="*/ 1494117 h 1553882"/>
                    <a:gd name="connsiteX96" fmla="*/ 366946 w 1348714"/>
                    <a:gd name="connsiteY96" fmla="*/ 1500094 h 1553882"/>
                    <a:gd name="connsiteX97" fmla="*/ 486475 w 1348714"/>
                    <a:gd name="connsiteY97" fmla="*/ 1512047 h 1553882"/>
                    <a:gd name="connsiteX98" fmla="*/ 462569 w 1348714"/>
                    <a:gd name="connsiteY98" fmla="*/ 1518023 h 1553882"/>
                    <a:gd name="connsiteX99" fmla="*/ 408781 w 1348714"/>
                    <a:gd name="connsiteY99" fmla="*/ 1512047 h 1553882"/>
                    <a:gd name="connsiteX100" fmla="*/ 372922 w 1348714"/>
                    <a:gd name="connsiteY100" fmla="*/ 1500094 h 1553882"/>
                    <a:gd name="connsiteX101" fmla="*/ 354993 w 1348714"/>
                    <a:gd name="connsiteY101" fmla="*/ 1494117 h 1553882"/>
                    <a:gd name="connsiteX102" fmla="*/ 325110 w 1348714"/>
                    <a:gd name="connsiteY102" fmla="*/ 1482165 h 1553882"/>
                    <a:gd name="connsiteX103" fmla="*/ 247416 w 1348714"/>
                    <a:gd name="connsiteY103" fmla="*/ 1470212 h 1553882"/>
                    <a:gd name="connsiteX104" fmla="*/ 229487 w 1348714"/>
                    <a:gd name="connsiteY104" fmla="*/ 1476188 h 1553882"/>
                    <a:gd name="connsiteX105" fmla="*/ 217534 w 1348714"/>
                    <a:gd name="connsiteY105" fmla="*/ 1512047 h 1553882"/>
                    <a:gd name="connsiteX106" fmla="*/ 211557 w 1348714"/>
                    <a:gd name="connsiteY106" fmla="*/ 1547906 h 1553882"/>
                    <a:gd name="connsiteX107" fmla="*/ 187651 w 1348714"/>
                    <a:gd name="connsiteY107" fmla="*/ 1553882 h 1553882"/>
                    <a:gd name="connsiteX108" fmla="*/ 92028 w 1348714"/>
                    <a:gd name="connsiteY108" fmla="*/ 1547906 h 1553882"/>
                    <a:gd name="connsiteX109" fmla="*/ 88200 w 1348714"/>
                    <a:gd name="connsiteY10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617957 w 1348714"/>
                    <a:gd name="connsiteY21" fmla="*/ 621553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41863 w 1348714"/>
                    <a:gd name="connsiteY22" fmla="*/ 496047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66062 w 1348714"/>
                    <a:gd name="connsiteY24" fmla="*/ 285984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79322 w 1348714"/>
                    <a:gd name="connsiteY24" fmla="*/ 3107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84085 w 1348714"/>
                    <a:gd name="connsiteY24" fmla="*/ 2726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45063 w 1348714"/>
                    <a:gd name="connsiteY26" fmla="*/ 221129 h 1553882"/>
                    <a:gd name="connsiteX27" fmla="*/ 862993 w 1348714"/>
                    <a:gd name="connsiteY27" fmla="*/ 197223 h 1553882"/>
                    <a:gd name="connsiteX28" fmla="*/ 886898 w 1348714"/>
                    <a:gd name="connsiteY28" fmla="*/ 161365 h 1553882"/>
                    <a:gd name="connsiteX29" fmla="*/ 892875 w 1348714"/>
                    <a:gd name="connsiteY29" fmla="*/ 137459 h 1553882"/>
                    <a:gd name="connsiteX30" fmla="*/ 934710 w 1348714"/>
                    <a:gd name="connsiteY30" fmla="*/ 89647 h 1553882"/>
                    <a:gd name="connsiteX31" fmla="*/ 958616 w 1348714"/>
                    <a:gd name="connsiteY31" fmla="*/ 77694 h 1553882"/>
                    <a:gd name="connsiteX32" fmla="*/ 976546 w 1348714"/>
                    <a:gd name="connsiteY32" fmla="*/ 71717 h 1553882"/>
                    <a:gd name="connsiteX33" fmla="*/ 994475 w 1348714"/>
                    <a:gd name="connsiteY33" fmla="*/ 59765 h 1553882"/>
                    <a:gd name="connsiteX34" fmla="*/ 1012404 w 1348714"/>
                    <a:gd name="connsiteY34" fmla="*/ 53788 h 1553882"/>
                    <a:gd name="connsiteX35" fmla="*/ 1030334 w 1348714"/>
                    <a:gd name="connsiteY35" fmla="*/ 41835 h 1553882"/>
                    <a:gd name="connsiteX36" fmla="*/ 1048263 w 1348714"/>
                    <a:gd name="connsiteY36" fmla="*/ 35859 h 1553882"/>
                    <a:gd name="connsiteX37" fmla="*/ 1072169 w 1348714"/>
                    <a:gd name="connsiteY37" fmla="*/ 23906 h 1553882"/>
                    <a:gd name="connsiteX38" fmla="*/ 1119981 w 1348714"/>
                    <a:gd name="connsiteY38" fmla="*/ 17929 h 1553882"/>
                    <a:gd name="connsiteX39" fmla="*/ 1185722 w 1348714"/>
                    <a:gd name="connsiteY39" fmla="*/ 5976 h 1553882"/>
                    <a:gd name="connsiteX40" fmla="*/ 1281346 w 1348714"/>
                    <a:gd name="connsiteY40" fmla="*/ 0 h 1553882"/>
                    <a:gd name="connsiteX41" fmla="*/ 1293298 w 1348714"/>
                    <a:gd name="connsiteY41" fmla="*/ 65741 h 1553882"/>
                    <a:gd name="connsiteX42" fmla="*/ 1305251 w 1348714"/>
                    <a:gd name="connsiteY42" fmla="*/ 101600 h 1553882"/>
                    <a:gd name="connsiteX43" fmla="*/ 1341110 w 1348714"/>
                    <a:gd name="connsiteY43" fmla="*/ 161365 h 1553882"/>
                    <a:gd name="connsiteX44" fmla="*/ 1341110 w 1348714"/>
                    <a:gd name="connsiteY44" fmla="*/ 298823 h 1553882"/>
                    <a:gd name="connsiteX45" fmla="*/ 1329157 w 1348714"/>
                    <a:gd name="connsiteY45" fmla="*/ 316753 h 1553882"/>
                    <a:gd name="connsiteX46" fmla="*/ 1293298 w 1348714"/>
                    <a:gd name="connsiteY46" fmla="*/ 388470 h 1553882"/>
                    <a:gd name="connsiteX47" fmla="*/ 1239510 w 1348714"/>
                    <a:gd name="connsiteY47" fmla="*/ 424329 h 1553882"/>
                    <a:gd name="connsiteX48" fmla="*/ 1221581 w 1348714"/>
                    <a:gd name="connsiteY48" fmla="*/ 436282 h 1553882"/>
                    <a:gd name="connsiteX49" fmla="*/ 1179746 w 1348714"/>
                    <a:gd name="connsiteY49" fmla="*/ 466165 h 1553882"/>
                    <a:gd name="connsiteX50" fmla="*/ 1125957 w 1348714"/>
                    <a:gd name="connsiteY50" fmla="*/ 502023 h 1553882"/>
                    <a:gd name="connsiteX51" fmla="*/ 1108028 w 1348714"/>
                    <a:gd name="connsiteY51" fmla="*/ 513976 h 1553882"/>
                    <a:gd name="connsiteX52" fmla="*/ 1090098 w 1348714"/>
                    <a:gd name="connsiteY52" fmla="*/ 525929 h 1553882"/>
                    <a:gd name="connsiteX53" fmla="*/ 1060216 w 1348714"/>
                    <a:gd name="connsiteY53" fmla="*/ 561788 h 1553882"/>
                    <a:gd name="connsiteX54" fmla="*/ 1030334 w 1348714"/>
                    <a:gd name="connsiteY54" fmla="*/ 597647 h 1553882"/>
                    <a:gd name="connsiteX55" fmla="*/ 1024357 w 1348714"/>
                    <a:gd name="connsiteY55" fmla="*/ 621553 h 1553882"/>
                    <a:gd name="connsiteX56" fmla="*/ 1006428 w 1348714"/>
                    <a:gd name="connsiteY56" fmla="*/ 639482 h 1553882"/>
                    <a:gd name="connsiteX57" fmla="*/ 994475 w 1348714"/>
                    <a:gd name="connsiteY57" fmla="*/ 657412 h 1553882"/>
                    <a:gd name="connsiteX58" fmla="*/ 988498 w 1348714"/>
                    <a:gd name="connsiteY58" fmla="*/ 675341 h 1553882"/>
                    <a:gd name="connsiteX59" fmla="*/ 958616 w 1348714"/>
                    <a:gd name="connsiteY59" fmla="*/ 717176 h 1553882"/>
                    <a:gd name="connsiteX60" fmla="*/ 928734 w 1348714"/>
                    <a:gd name="connsiteY60" fmla="*/ 770965 h 1553882"/>
                    <a:gd name="connsiteX61" fmla="*/ 892875 w 1348714"/>
                    <a:gd name="connsiteY61" fmla="*/ 830729 h 1553882"/>
                    <a:gd name="connsiteX62" fmla="*/ 880922 w 1348714"/>
                    <a:gd name="connsiteY62" fmla="*/ 848659 h 1553882"/>
                    <a:gd name="connsiteX63" fmla="*/ 862993 w 1348714"/>
                    <a:gd name="connsiteY63" fmla="*/ 860612 h 1553882"/>
                    <a:gd name="connsiteX64" fmla="*/ 809204 w 1348714"/>
                    <a:gd name="connsiteY64" fmla="*/ 920376 h 1553882"/>
                    <a:gd name="connsiteX65" fmla="*/ 743463 w 1348714"/>
                    <a:gd name="connsiteY65" fmla="*/ 980141 h 1553882"/>
                    <a:gd name="connsiteX66" fmla="*/ 725534 w 1348714"/>
                    <a:gd name="connsiteY66" fmla="*/ 998070 h 1553882"/>
                    <a:gd name="connsiteX67" fmla="*/ 701628 w 1348714"/>
                    <a:gd name="connsiteY67" fmla="*/ 1033929 h 1553882"/>
                    <a:gd name="connsiteX68" fmla="*/ 677722 w 1348714"/>
                    <a:gd name="connsiteY68" fmla="*/ 1075765 h 1553882"/>
                    <a:gd name="connsiteX69" fmla="*/ 671746 w 1348714"/>
                    <a:gd name="connsiteY69" fmla="*/ 1093694 h 1553882"/>
                    <a:gd name="connsiteX70" fmla="*/ 647840 w 1348714"/>
                    <a:gd name="connsiteY70" fmla="*/ 1129553 h 1553882"/>
                    <a:gd name="connsiteX71" fmla="*/ 641863 w 1348714"/>
                    <a:gd name="connsiteY71" fmla="*/ 1147482 h 1553882"/>
                    <a:gd name="connsiteX72" fmla="*/ 623934 w 1348714"/>
                    <a:gd name="connsiteY72" fmla="*/ 1159435 h 1553882"/>
                    <a:gd name="connsiteX73" fmla="*/ 588075 w 1348714"/>
                    <a:gd name="connsiteY73" fmla="*/ 1213223 h 1553882"/>
                    <a:gd name="connsiteX74" fmla="*/ 576122 w 1348714"/>
                    <a:gd name="connsiteY74" fmla="*/ 1231153 h 1553882"/>
                    <a:gd name="connsiteX75" fmla="*/ 564169 w 1348714"/>
                    <a:gd name="connsiteY75" fmla="*/ 1249082 h 1553882"/>
                    <a:gd name="connsiteX76" fmla="*/ 558193 w 1348714"/>
                    <a:gd name="connsiteY76" fmla="*/ 1267012 h 1553882"/>
                    <a:gd name="connsiteX77" fmla="*/ 564169 w 1348714"/>
                    <a:gd name="connsiteY77" fmla="*/ 1290917 h 1553882"/>
                    <a:gd name="connsiteX78" fmla="*/ 540263 w 1348714"/>
                    <a:gd name="connsiteY78" fmla="*/ 1296894 h 1553882"/>
                    <a:gd name="connsiteX79" fmla="*/ 498428 w 1348714"/>
                    <a:gd name="connsiteY79" fmla="*/ 1308847 h 1553882"/>
                    <a:gd name="connsiteX80" fmla="*/ 438663 w 1348714"/>
                    <a:gd name="connsiteY80" fmla="*/ 1314823 h 1553882"/>
                    <a:gd name="connsiteX81" fmla="*/ 420734 w 1348714"/>
                    <a:gd name="connsiteY81" fmla="*/ 1320800 h 1553882"/>
                    <a:gd name="connsiteX82" fmla="*/ 402804 w 1348714"/>
                    <a:gd name="connsiteY82" fmla="*/ 1410447 h 1553882"/>
                    <a:gd name="connsiteX83" fmla="*/ 325110 w 1348714"/>
                    <a:gd name="connsiteY83" fmla="*/ 1398494 h 1553882"/>
                    <a:gd name="connsiteX84" fmla="*/ 289251 w 1348714"/>
                    <a:gd name="connsiteY84" fmla="*/ 1386541 h 1553882"/>
                    <a:gd name="connsiteX85" fmla="*/ 271322 w 1348714"/>
                    <a:gd name="connsiteY85" fmla="*/ 1380565 h 1553882"/>
                    <a:gd name="connsiteX86" fmla="*/ 265346 w 1348714"/>
                    <a:gd name="connsiteY86" fmla="*/ 1398494 h 1553882"/>
                    <a:gd name="connsiteX87" fmla="*/ 271322 w 1348714"/>
                    <a:gd name="connsiteY87" fmla="*/ 1446306 h 1553882"/>
                    <a:gd name="connsiteX88" fmla="*/ 289251 w 1348714"/>
                    <a:gd name="connsiteY88" fmla="*/ 1464235 h 1553882"/>
                    <a:gd name="connsiteX89" fmla="*/ 325110 w 1348714"/>
                    <a:gd name="connsiteY89" fmla="*/ 1488141 h 1553882"/>
                    <a:gd name="connsiteX90" fmla="*/ 349016 w 1348714"/>
                    <a:gd name="connsiteY90" fmla="*/ 1494117 h 1553882"/>
                    <a:gd name="connsiteX91" fmla="*/ 366946 w 1348714"/>
                    <a:gd name="connsiteY91" fmla="*/ 1500094 h 1553882"/>
                    <a:gd name="connsiteX92" fmla="*/ 486475 w 1348714"/>
                    <a:gd name="connsiteY92" fmla="*/ 1512047 h 1553882"/>
                    <a:gd name="connsiteX93" fmla="*/ 462569 w 1348714"/>
                    <a:gd name="connsiteY93" fmla="*/ 1518023 h 1553882"/>
                    <a:gd name="connsiteX94" fmla="*/ 408781 w 1348714"/>
                    <a:gd name="connsiteY94" fmla="*/ 1512047 h 1553882"/>
                    <a:gd name="connsiteX95" fmla="*/ 372922 w 1348714"/>
                    <a:gd name="connsiteY95" fmla="*/ 1500094 h 1553882"/>
                    <a:gd name="connsiteX96" fmla="*/ 354993 w 1348714"/>
                    <a:gd name="connsiteY96" fmla="*/ 1494117 h 1553882"/>
                    <a:gd name="connsiteX97" fmla="*/ 325110 w 1348714"/>
                    <a:gd name="connsiteY97" fmla="*/ 1482165 h 1553882"/>
                    <a:gd name="connsiteX98" fmla="*/ 247416 w 1348714"/>
                    <a:gd name="connsiteY98" fmla="*/ 1470212 h 1553882"/>
                    <a:gd name="connsiteX99" fmla="*/ 229487 w 1348714"/>
                    <a:gd name="connsiteY99" fmla="*/ 1476188 h 1553882"/>
                    <a:gd name="connsiteX100" fmla="*/ 217534 w 1348714"/>
                    <a:gd name="connsiteY100" fmla="*/ 1512047 h 1553882"/>
                    <a:gd name="connsiteX101" fmla="*/ 211557 w 1348714"/>
                    <a:gd name="connsiteY101" fmla="*/ 1547906 h 1553882"/>
                    <a:gd name="connsiteX102" fmla="*/ 187651 w 1348714"/>
                    <a:gd name="connsiteY102" fmla="*/ 1553882 h 1553882"/>
                    <a:gd name="connsiteX103" fmla="*/ 92028 w 1348714"/>
                    <a:gd name="connsiteY103" fmla="*/ 1547906 h 1553882"/>
                    <a:gd name="connsiteX104" fmla="*/ 88200 w 1348714"/>
                    <a:gd name="connsiteY104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62993 w 1348714"/>
                    <a:gd name="connsiteY26" fmla="*/ 197223 h 1553882"/>
                    <a:gd name="connsiteX27" fmla="*/ 886898 w 1348714"/>
                    <a:gd name="connsiteY27" fmla="*/ 161365 h 1553882"/>
                    <a:gd name="connsiteX28" fmla="*/ 892875 w 1348714"/>
                    <a:gd name="connsiteY28" fmla="*/ 137459 h 1553882"/>
                    <a:gd name="connsiteX29" fmla="*/ 934710 w 1348714"/>
                    <a:gd name="connsiteY29" fmla="*/ 89647 h 1553882"/>
                    <a:gd name="connsiteX30" fmla="*/ 958616 w 1348714"/>
                    <a:gd name="connsiteY30" fmla="*/ 77694 h 1553882"/>
                    <a:gd name="connsiteX31" fmla="*/ 976546 w 1348714"/>
                    <a:gd name="connsiteY31" fmla="*/ 71717 h 1553882"/>
                    <a:gd name="connsiteX32" fmla="*/ 994475 w 1348714"/>
                    <a:gd name="connsiteY32" fmla="*/ 59765 h 1553882"/>
                    <a:gd name="connsiteX33" fmla="*/ 1012404 w 1348714"/>
                    <a:gd name="connsiteY33" fmla="*/ 53788 h 1553882"/>
                    <a:gd name="connsiteX34" fmla="*/ 1030334 w 1348714"/>
                    <a:gd name="connsiteY34" fmla="*/ 41835 h 1553882"/>
                    <a:gd name="connsiteX35" fmla="*/ 1048263 w 1348714"/>
                    <a:gd name="connsiteY35" fmla="*/ 35859 h 1553882"/>
                    <a:gd name="connsiteX36" fmla="*/ 1072169 w 1348714"/>
                    <a:gd name="connsiteY36" fmla="*/ 23906 h 1553882"/>
                    <a:gd name="connsiteX37" fmla="*/ 1119981 w 1348714"/>
                    <a:gd name="connsiteY37" fmla="*/ 17929 h 1553882"/>
                    <a:gd name="connsiteX38" fmla="*/ 1185722 w 1348714"/>
                    <a:gd name="connsiteY38" fmla="*/ 5976 h 1553882"/>
                    <a:gd name="connsiteX39" fmla="*/ 1281346 w 1348714"/>
                    <a:gd name="connsiteY39" fmla="*/ 0 h 1553882"/>
                    <a:gd name="connsiteX40" fmla="*/ 1293298 w 1348714"/>
                    <a:gd name="connsiteY40" fmla="*/ 65741 h 1553882"/>
                    <a:gd name="connsiteX41" fmla="*/ 1305251 w 1348714"/>
                    <a:gd name="connsiteY41" fmla="*/ 101600 h 1553882"/>
                    <a:gd name="connsiteX42" fmla="*/ 1341110 w 1348714"/>
                    <a:gd name="connsiteY42" fmla="*/ 161365 h 1553882"/>
                    <a:gd name="connsiteX43" fmla="*/ 1341110 w 1348714"/>
                    <a:gd name="connsiteY43" fmla="*/ 298823 h 1553882"/>
                    <a:gd name="connsiteX44" fmla="*/ 1329157 w 1348714"/>
                    <a:gd name="connsiteY44" fmla="*/ 316753 h 1553882"/>
                    <a:gd name="connsiteX45" fmla="*/ 1293298 w 1348714"/>
                    <a:gd name="connsiteY45" fmla="*/ 388470 h 1553882"/>
                    <a:gd name="connsiteX46" fmla="*/ 1239510 w 1348714"/>
                    <a:gd name="connsiteY46" fmla="*/ 424329 h 1553882"/>
                    <a:gd name="connsiteX47" fmla="*/ 1221581 w 1348714"/>
                    <a:gd name="connsiteY47" fmla="*/ 436282 h 1553882"/>
                    <a:gd name="connsiteX48" fmla="*/ 1179746 w 1348714"/>
                    <a:gd name="connsiteY48" fmla="*/ 466165 h 1553882"/>
                    <a:gd name="connsiteX49" fmla="*/ 1125957 w 1348714"/>
                    <a:gd name="connsiteY49" fmla="*/ 502023 h 1553882"/>
                    <a:gd name="connsiteX50" fmla="*/ 1108028 w 1348714"/>
                    <a:gd name="connsiteY50" fmla="*/ 513976 h 1553882"/>
                    <a:gd name="connsiteX51" fmla="*/ 1090098 w 1348714"/>
                    <a:gd name="connsiteY51" fmla="*/ 525929 h 1553882"/>
                    <a:gd name="connsiteX52" fmla="*/ 1060216 w 1348714"/>
                    <a:gd name="connsiteY52" fmla="*/ 561788 h 1553882"/>
                    <a:gd name="connsiteX53" fmla="*/ 1030334 w 1348714"/>
                    <a:gd name="connsiteY53" fmla="*/ 597647 h 1553882"/>
                    <a:gd name="connsiteX54" fmla="*/ 1024357 w 1348714"/>
                    <a:gd name="connsiteY54" fmla="*/ 621553 h 1553882"/>
                    <a:gd name="connsiteX55" fmla="*/ 1006428 w 1348714"/>
                    <a:gd name="connsiteY55" fmla="*/ 639482 h 1553882"/>
                    <a:gd name="connsiteX56" fmla="*/ 994475 w 1348714"/>
                    <a:gd name="connsiteY56" fmla="*/ 657412 h 1553882"/>
                    <a:gd name="connsiteX57" fmla="*/ 988498 w 1348714"/>
                    <a:gd name="connsiteY57" fmla="*/ 675341 h 1553882"/>
                    <a:gd name="connsiteX58" fmla="*/ 958616 w 1348714"/>
                    <a:gd name="connsiteY58" fmla="*/ 717176 h 1553882"/>
                    <a:gd name="connsiteX59" fmla="*/ 928734 w 1348714"/>
                    <a:gd name="connsiteY59" fmla="*/ 770965 h 1553882"/>
                    <a:gd name="connsiteX60" fmla="*/ 892875 w 1348714"/>
                    <a:gd name="connsiteY60" fmla="*/ 830729 h 1553882"/>
                    <a:gd name="connsiteX61" fmla="*/ 880922 w 1348714"/>
                    <a:gd name="connsiteY61" fmla="*/ 848659 h 1553882"/>
                    <a:gd name="connsiteX62" fmla="*/ 862993 w 1348714"/>
                    <a:gd name="connsiteY62" fmla="*/ 860612 h 1553882"/>
                    <a:gd name="connsiteX63" fmla="*/ 809204 w 1348714"/>
                    <a:gd name="connsiteY63" fmla="*/ 920376 h 1553882"/>
                    <a:gd name="connsiteX64" fmla="*/ 743463 w 1348714"/>
                    <a:gd name="connsiteY64" fmla="*/ 980141 h 1553882"/>
                    <a:gd name="connsiteX65" fmla="*/ 725534 w 1348714"/>
                    <a:gd name="connsiteY65" fmla="*/ 998070 h 1553882"/>
                    <a:gd name="connsiteX66" fmla="*/ 701628 w 1348714"/>
                    <a:gd name="connsiteY66" fmla="*/ 1033929 h 1553882"/>
                    <a:gd name="connsiteX67" fmla="*/ 677722 w 1348714"/>
                    <a:gd name="connsiteY67" fmla="*/ 1075765 h 1553882"/>
                    <a:gd name="connsiteX68" fmla="*/ 671746 w 1348714"/>
                    <a:gd name="connsiteY68" fmla="*/ 1093694 h 1553882"/>
                    <a:gd name="connsiteX69" fmla="*/ 647840 w 1348714"/>
                    <a:gd name="connsiteY69" fmla="*/ 1129553 h 1553882"/>
                    <a:gd name="connsiteX70" fmla="*/ 641863 w 1348714"/>
                    <a:gd name="connsiteY70" fmla="*/ 1147482 h 1553882"/>
                    <a:gd name="connsiteX71" fmla="*/ 623934 w 1348714"/>
                    <a:gd name="connsiteY71" fmla="*/ 1159435 h 1553882"/>
                    <a:gd name="connsiteX72" fmla="*/ 588075 w 1348714"/>
                    <a:gd name="connsiteY72" fmla="*/ 1213223 h 1553882"/>
                    <a:gd name="connsiteX73" fmla="*/ 576122 w 1348714"/>
                    <a:gd name="connsiteY73" fmla="*/ 1231153 h 1553882"/>
                    <a:gd name="connsiteX74" fmla="*/ 564169 w 1348714"/>
                    <a:gd name="connsiteY74" fmla="*/ 1249082 h 1553882"/>
                    <a:gd name="connsiteX75" fmla="*/ 558193 w 1348714"/>
                    <a:gd name="connsiteY75" fmla="*/ 1267012 h 1553882"/>
                    <a:gd name="connsiteX76" fmla="*/ 564169 w 1348714"/>
                    <a:gd name="connsiteY76" fmla="*/ 1290917 h 1553882"/>
                    <a:gd name="connsiteX77" fmla="*/ 540263 w 1348714"/>
                    <a:gd name="connsiteY77" fmla="*/ 1296894 h 1553882"/>
                    <a:gd name="connsiteX78" fmla="*/ 498428 w 1348714"/>
                    <a:gd name="connsiteY78" fmla="*/ 1308847 h 1553882"/>
                    <a:gd name="connsiteX79" fmla="*/ 438663 w 1348714"/>
                    <a:gd name="connsiteY79" fmla="*/ 1314823 h 1553882"/>
                    <a:gd name="connsiteX80" fmla="*/ 420734 w 1348714"/>
                    <a:gd name="connsiteY80" fmla="*/ 1320800 h 1553882"/>
                    <a:gd name="connsiteX81" fmla="*/ 402804 w 1348714"/>
                    <a:gd name="connsiteY81" fmla="*/ 1410447 h 1553882"/>
                    <a:gd name="connsiteX82" fmla="*/ 325110 w 1348714"/>
                    <a:gd name="connsiteY82" fmla="*/ 1398494 h 1553882"/>
                    <a:gd name="connsiteX83" fmla="*/ 289251 w 1348714"/>
                    <a:gd name="connsiteY83" fmla="*/ 1386541 h 1553882"/>
                    <a:gd name="connsiteX84" fmla="*/ 271322 w 1348714"/>
                    <a:gd name="connsiteY84" fmla="*/ 1380565 h 1553882"/>
                    <a:gd name="connsiteX85" fmla="*/ 265346 w 1348714"/>
                    <a:gd name="connsiteY85" fmla="*/ 1398494 h 1553882"/>
                    <a:gd name="connsiteX86" fmla="*/ 271322 w 1348714"/>
                    <a:gd name="connsiteY86" fmla="*/ 1446306 h 1553882"/>
                    <a:gd name="connsiteX87" fmla="*/ 289251 w 1348714"/>
                    <a:gd name="connsiteY87" fmla="*/ 1464235 h 1553882"/>
                    <a:gd name="connsiteX88" fmla="*/ 325110 w 1348714"/>
                    <a:gd name="connsiteY88" fmla="*/ 1488141 h 1553882"/>
                    <a:gd name="connsiteX89" fmla="*/ 349016 w 1348714"/>
                    <a:gd name="connsiteY89" fmla="*/ 1494117 h 1553882"/>
                    <a:gd name="connsiteX90" fmla="*/ 366946 w 1348714"/>
                    <a:gd name="connsiteY90" fmla="*/ 1500094 h 1553882"/>
                    <a:gd name="connsiteX91" fmla="*/ 486475 w 1348714"/>
                    <a:gd name="connsiteY91" fmla="*/ 1512047 h 1553882"/>
                    <a:gd name="connsiteX92" fmla="*/ 462569 w 1348714"/>
                    <a:gd name="connsiteY92" fmla="*/ 1518023 h 1553882"/>
                    <a:gd name="connsiteX93" fmla="*/ 408781 w 1348714"/>
                    <a:gd name="connsiteY93" fmla="*/ 1512047 h 1553882"/>
                    <a:gd name="connsiteX94" fmla="*/ 372922 w 1348714"/>
                    <a:gd name="connsiteY94" fmla="*/ 1500094 h 1553882"/>
                    <a:gd name="connsiteX95" fmla="*/ 354993 w 1348714"/>
                    <a:gd name="connsiteY95" fmla="*/ 1494117 h 1553882"/>
                    <a:gd name="connsiteX96" fmla="*/ 325110 w 1348714"/>
                    <a:gd name="connsiteY96" fmla="*/ 1482165 h 1553882"/>
                    <a:gd name="connsiteX97" fmla="*/ 247416 w 1348714"/>
                    <a:gd name="connsiteY97" fmla="*/ 1470212 h 1553882"/>
                    <a:gd name="connsiteX98" fmla="*/ 229487 w 1348714"/>
                    <a:gd name="connsiteY98" fmla="*/ 1476188 h 1553882"/>
                    <a:gd name="connsiteX99" fmla="*/ 217534 w 1348714"/>
                    <a:gd name="connsiteY99" fmla="*/ 1512047 h 1553882"/>
                    <a:gd name="connsiteX100" fmla="*/ 211557 w 1348714"/>
                    <a:gd name="connsiteY100" fmla="*/ 1547906 h 1553882"/>
                    <a:gd name="connsiteX101" fmla="*/ 187651 w 1348714"/>
                    <a:gd name="connsiteY101" fmla="*/ 1553882 h 1553882"/>
                    <a:gd name="connsiteX102" fmla="*/ 92028 w 1348714"/>
                    <a:gd name="connsiteY102" fmla="*/ 1547906 h 1553882"/>
                    <a:gd name="connsiteX103" fmla="*/ 88200 w 1348714"/>
                    <a:gd name="connsiteY103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892875 w 1348714"/>
                    <a:gd name="connsiteY27" fmla="*/ 137459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58616 w 1348714"/>
                    <a:gd name="connsiteY28" fmla="*/ 77694 h 1553882"/>
                    <a:gd name="connsiteX29" fmla="*/ 976546 w 1348714"/>
                    <a:gd name="connsiteY29" fmla="*/ 71717 h 1553882"/>
                    <a:gd name="connsiteX30" fmla="*/ 994475 w 1348714"/>
                    <a:gd name="connsiteY30" fmla="*/ 59765 h 1553882"/>
                    <a:gd name="connsiteX31" fmla="*/ 1012404 w 1348714"/>
                    <a:gd name="connsiteY31" fmla="*/ 53788 h 1553882"/>
                    <a:gd name="connsiteX32" fmla="*/ 1030334 w 1348714"/>
                    <a:gd name="connsiteY32" fmla="*/ 41835 h 1553882"/>
                    <a:gd name="connsiteX33" fmla="*/ 1048263 w 1348714"/>
                    <a:gd name="connsiteY33" fmla="*/ 35859 h 1553882"/>
                    <a:gd name="connsiteX34" fmla="*/ 1072169 w 1348714"/>
                    <a:gd name="connsiteY34" fmla="*/ 23906 h 1553882"/>
                    <a:gd name="connsiteX35" fmla="*/ 1119981 w 1348714"/>
                    <a:gd name="connsiteY35" fmla="*/ 17929 h 1553882"/>
                    <a:gd name="connsiteX36" fmla="*/ 1185722 w 1348714"/>
                    <a:gd name="connsiteY36" fmla="*/ 5976 h 1553882"/>
                    <a:gd name="connsiteX37" fmla="*/ 1281346 w 1348714"/>
                    <a:gd name="connsiteY37" fmla="*/ 0 h 1553882"/>
                    <a:gd name="connsiteX38" fmla="*/ 1293298 w 1348714"/>
                    <a:gd name="connsiteY38" fmla="*/ 65741 h 1553882"/>
                    <a:gd name="connsiteX39" fmla="*/ 1305251 w 1348714"/>
                    <a:gd name="connsiteY39" fmla="*/ 101600 h 1553882"/>
                    <a:gd name="connsiteX40" fmla="*/ 1341110 w 1348714"/>
                    <a:gd name="connsiteY40" fmla="*/ 161365 h 1553882"/>
                    <a:gd name="connsiteX41" fmla="*/ 1341110 w 1348714"/>
                    <a:gd name="connsiteY41" fmla="*/ 298823 h 1553882"/>
                    <a:gd name="connsiteX42" fmla="*/ 1329157 w 1348714"/>
                    <a:gd name="connsiteY42" fmla="*/ 316753 h 1553882"/>
                    <a:gd name="connsiteX43" fmla="*/ 1293298 w 1348714"/>
                    <a:gd name="connsiteY43" fmla="*/ 388470 h 1553882"/>
                    <a:gd name="connsiteX44" fmla="*/ 1239510 w 1348714"/>
                    <a:gd name="connsiteY44" fmla="*/ 424329 h 1553882"/>
                    <a:gd name="connsiteX45" fmla="*/ 1221581 w 1348714"/>
                    <a:gd name="connsiteY45" fmla="*/ 436282 h 1553882"/>
                    <a:gd name="connsiteX46" fmla="*/ 1179746 w 1348714"/>
                    <a:gd name="connsiteY46" fmla="*/ 466165 h 1553882"/>
                    <a:gd name="connsiteX47" fmla="*/ 1125957 w 1348714"/>
                    <a:gd name="connsiteY47" fmla="*/ 502023 h 1553882"/>
                    <a:gd name="connsiteX48" fmla="*/ 1108028 w 1348714"/>
                    <a:gd name="connsiteY48" fmla="*/ 513976 h 1553882"/>
                    <a:gd name="connsiteX49" fmla="*/ 1090098 w 1348714"/>
                    <a:gd name="connsiteY49" fmla="*/ 525929 h 1553882"/>
                    <a:gd name="connsiteX50" fmla="*/ 1060216 w 1348714"/>
                    <a:gd name="connsiteY50" fmla="*/ 561788 h 1553882"/>
                    <a:gd name="connsiteX51" fmla="*/ 1030334 w 1348714"/>
                    <a:gd name="connsiteY51" fmla="*/ 597647 h 1553882"/>
                    <a:gd name="connsiteX52" fmla="*/ 1024357 w 1348714"/>
                    <a:gd name="connsiteY52" fmla="*/ 621553 h 1553882"/>
                    <a:gd name="connsiteX53" fmla="*/ 1006428 w 1348714"/>
                    <a:gd name="connsiteY53" fmla="*/ 639482 h 1553882"/>
                    <a:gd name="connsiteX54" fmla="*/ 994475 w 1348714"/>
                    <a:gd name="connsiteY54" fmla="*/ 657412 h 1553882"/>
                    <a:gd name="connsiteX55" fmla="*/ 988498 w 1348714"/>
                    <a:gd name="connsiteY55" fmla="*/ 675341 h 1553882"/>
                    <a:gd name="connsiteX56" fmla="*/ 958616 w 1348714"/>
                    <a:gd name="connsiteY56" fmla="*/ 717176 h 1553882"/>
                    <a:gd name="connsiteX57" fmla="*/ 928734 w 1348714"/>
                    <a:gd name="connsiteY57" fmla="*/ 770965 h 1553882"/>
                    <a:gd name="connsiteX58" fmla="*/ 892875 w 1348714"/>
                    <a:gd name="connsiteY58" fmla="*/ 830729 h 1553882"/>
                    <a:gd name="connsiteX59" fmla="*/ 880922 w 1348714"/>
                    <a:gd name="connsiteY59" fmla="*/ 848659 h 1553882"/>
                    <a:gd name="connsiteX60" fmla="*/ 862993 w 1348714"/>
                    <a:gd name="connsiteY60" fmla="*/ 860612 h 1553882"/>
                    <a:gd name="connsiteX61" fmla="*/ 809204 w 1348714"/>
                    <a:gd name="connsiteY61" fmla="*/ 920376 h 1553882"/>
                    <a:gd name="connsiteX62" fmla="*/ 743463 w 1348714"/>
                    <a:gd name="connsiteY62" fmla="*/ 980141 h 1553882"/>
                    <a:gd name="connsiteX63" fmla="*/ 725534 w 1348714"/>
                    <a:gd name="connsiteY63" fmla="*/ 998070 h 1553882"/>
                    <a:gd name="connsiteX64" fmla="*/ 701628 w 1348714"/>
                    <a:gd name="connsiteY64" fmla="*/ 1033929 h 1553882"/>
                    <a:gd name="connsiteX65" fmla="*/ 677722 w 1348714"/>
                    <a:gd name="connsiteY65" fmla="*/ 1075765 h 1553882"/>
                    <a:gd name="connsiteX66" fmla="*/ 671746 w 1348714"/>
                    <a:gd name="connsiteY66" fmla="*/ 1093694 h 1553882"/>
                    <a:gd name="connsiteX67" fmla="*/ 647840 w 1348714"/>
                    <a:gd name="connsiteY67" fmla="*/ 1129553 h 1553882"/>
                    <a:gd name="connsiteX68" fmla="*/ 641863 w 1348714"/>
                    <a:gd name="connsiteY68" fmla="*/ 1147482 h 1553882"/>
                    <a:gd name="connsiteX69" fmla="*/ 623934 w 1348714"/>
                    <a:gd name="connsiteY69" fmla="*/ 1159435 h 1553882"/>
                    <a:gd name="connsiteX70" fmla="*/ 588075 w 1348714"/>
                    <a:gd name="connsiteY70" fmla="*/ 1213223 h 1553882"/>
                    <a:gd name="connsiteX71" fmla="*/ 576122 w 1348714"/>
                    <a:gd name="connsiteY71" fmla="*/ 1231153 h 1553882"/>
                    <a:gd name="connsiteX72" fmla="*/ 564169 w 1348714"/>
                    <a:gd name="connsiteY72" fmla="*/ 1249082 h 1553882"/>
                    <a:gd name="connsiteX73" fmla="*/ 558193 w 1348714"/>
                    <a:gd name="connsiteY73" fmla="*/ 1267012 h 1553882"/>
                    <a:gd name="connsiteX74" fmla="*/ 564169 w 1348714"/>
                    <a:gd name="connsiteY74" fmla="*/ 1290917 h 1553882"/>
                    <a:gd name="connsiteX75" fmla="*/ 540263 w 1348714"/>
                    <a:gd name="connsiteY75" fmla="*/ 1296894 h 1553882"/>
                    <a:gd name="connsiteX76" fmla="*/ 498428 w 1348714"/>
                    <a:gd name="connsiteY76" fmla="*/ 1308847 h 1553882"/>
                    <a:gd name="connsiteX77" fmla="*/ 438663 w 1348714"/>
                    <a:gd name="connsiteY77" fmla="*/ 1314823 h 1553882"/>
                    <a:gd name="connsiteX78" fmla="*/ 420734 w 1348714"/>
                    <a:gd name="connsiteY78" fmla="*/ 1320800 h 1553882"/>
                    <a:gd name="connsiteX79" fmla="*/ 402804 w 1348714"/>
                    <a:gd name="connsiteY79" fmla="*/ 1410447 h 1553882"/>
                    <a:gd name="connsiteX80" fmla="*/ 325110 w 1348714"/>
                    <a:gd name="connsiteY80" fmla="*/ 1398494 h 1553882"/>
                    <a:gd name="connsiteX81" fmla="*/ 289251 w 1348714"/>
                    <a:gd name="connsiteY81" fmla="*/ 1386541 h 1553882"/>
                    <a:gd name="connsiteX82" fmla="*/ 271322 w 1348714"/>
                    <a:gd name="connsiteY82" fmla="*/ 1380565 h 1553882"/>
                    <a:gd name="connsiteX83" fmla="*/ 265346 w 1348714"/>
                    <a:gd name="connsiteY83" fmla="*/ 1398494 h 1553882"/>
                    <a:gd name="connsiteX84" fmla="*/ 271322 w 1348714"/>
                    <a:gd name="connsiteY84" fmla="*/ 1446306 h 1553882"/>
                    <a:gd name="connsiteX85" fmla="*/ 289251 w 1348714"/>
                    <a:gd name="connsiteY85" fmla="*/ 1464235 h 1553882"/>
                    <a:gd name="connsiteX86" fmla="*/ 325110 w 1348714"/>
                    <a:gd name="connsiteY86" fmla="*/ 1488141 h 1553882"/>
                    <a:gd name="connsiteX87" fmla="*/ 349016 w 1348714"/>
                    <a:gd name="connsiteY87" fmla="*/ 1494117 h 1553882"/>
                    <a:gd name="connsiteX88" fmla="*/ 366946 w 1348714"/>
                    <a:gd name="connsiteY88" fmla="*/ 1500094 h 1553882"/>
                    <a:gd name="connsiteX89" fmla="*/ 486475 w 1348714"/>
                    <a:gd name="connsiteY89" fmla="*/ 1512047 h 1553882"/>
                    <a:gd name="connsiteX90" fmla="*/ 462569 w 1348714"/>
                    <a:gd name="connsiteY90" fmla="*/ 1518023 h 1553882"/>
                    <a:gd name="connsiteX91" fmla="*/ 408781 w 1348714"/>
                    <a:gd name="connsiteY91" fmla="*/ 1512047 h 1553882"/>
                    <a:gd name="connsiteX92" fmla="*/ 372922 w 1348714"/>
                    <a:gd name="connsiteY92" fmla="*/ 1500094 h 1553882"/>
                    <a:gd name="connsiteX93" fmla="*/ 354993 w 1348714"/>
                    <a:gd name="connsiteY93" fmla="*/ 1494117 h 1553882"/>
                    <a:gd name="connsiteX94" fmla="*/ 325110 w 1348714"/>
                    <a:gd name="connsiteY94" fmla="*/ 1482165 h 1553882"/>
                    <a:gd name="connsiteX95" fmla="*/ 247416 w 1348714"/>
                    <a:gd name="connsiteY95" fmla="*/ 1470212 h 1553882"/>
                    <a:gd name="connsiteX96" fmla="*/ 229487 w 1348714"/>
                    <a:gd name="connsiteY96" fmla="*/ 1476188 h 1553882"/>
                    <a:gd name="connsiteX97" fmla="*/ 217534 w 1348714"/>
                    <a:gd name="connsiteY97" fmla="*/ 1512047 h 1553882"/>
                    <a:gd name="connsiteX98" fmla="*/ 211557 w 1348714"/>
                    <a:gd name="connsiteY98" fmla="*/ 1547906 h 1553882"/>
                    <a:gd name="connsiteX99" fmla="*/ 187651 w 1348714"/>
                    <a:gd name="connsiteY99" fmla="*/ 1553882 h 1553882"/>
                    <a:gd name="connsiteX100" fmla="*/ 92028 w 1348714"/>
                    <a:gd name="connsiteY100" fmla="*/ 1547906 h 1553882"/>
                    <a:gd name="connsiteX101" fmla="*/ 88200 w 1348714"/>
                    <a:gd name="connsiteY10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3356 w 1348714"/>
                    <a:gd name="connsiteY27" fmla="*/ 94595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72169 w 1348714"/>
                    <a:gd name="connsiteY32" fmla="*/ 429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95981 w 1348714"/>
                    <a:gd name="connsiteY32" fmla="*/ 810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49384 w 1348714"/>
                    <a:gd name="connsiteY30" fmla="*/ 46598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7827 h 1574331"/>
                    <a:gd name="connsiteX1" fmla="*/ 54722 w 1348714"/>
                    <a:gd name="connsiteY1" fmla="*/ 1505041 h 1574331"/>
                    <a:gd name="connsiteX2" fmla="*/ 2288 w 1348714"/>
                    <a:gd name="connsiteY2" fmla="*/ 1406056 h 1574331"/>
                    <a:gd name="connsiteX3" fmla="*/ 79935 w 1348714"/>
                    <a:gd name="connsiteY3" fmla="*/ 1489166 h 1574331"/>
                    <a:gd name="connsiteX4" fmla="*/ 0 w 1348714"/>
                    <a:gd name="connsiteY4" fmla="*/ 1329389 h 1574331"/>
                    <a:gd name="connsiteX5" fmla="*/ 99313 w 1348714"/>
                    <a:gd name="connsiteY5" fmla="*/ 1439768 h 1574331"/>
                    <a:gd name="connsiteX6" fmla="*/ 67236 w 1348714"/>
                    <a:gd name="connsiteY6" fmla="*/ 1287461 h 1574331"/>
                    <a:gd name="connsiteX7" fmla="*/ 147125 w 1348714"/>
                    <a:gd name="connsiteY7" fmla="*/ 1213781 h 1574331"/>
                    <a:gd name="connsiteX8" fmla="*/ 238919 w 1348714"/>
                    <a:gd name="connsiteY8" fmla="*/ 1276863 h 1574331"/>
                    <a:gd name="connsiteX9" fmla="*/ 209178 w 1348714"/>
                    <a:gd name="connsiteY9" fmla="*/ 1211962 h 1574331"/>
                    <a:gd name="connsiteX10" fmla="*/ 45010 w 1348714"/>
                    <a:gd name="connsiteY10" fmla="*/ 1019172 h 1574331"/>
                    <a:gd name="connsiteX11" fmla="*/ 102347 w 1348714"/>
                    <a:gd name="connsiteY11" fmla="*/ 1110827 h 1574331"/>
                    <a:gd name="connsiteX12" fmla="*/ 120229 w 1348714"/>
                    <a:gd name="connsiteY12" fmla="*/ 1009555 h 1574331"/>
                    <a:gd name="connsiteX13" fmla="*/ 159497 w 1348714"/>
                    <a:gd name="connsiteY13" fmla="*/ 1120073 h 1574331"/>
                    <a:gd name="connsiteX14" fmla="*/ 298778 w 1348714"/>
                    <a:gd name="connsiteY14" fmla="*/ 1155699 h 1574331"/>
                    <a:gd name="connsiteX15" fmla="*/ 245128 w 1348714"/>
                    <a:gd name="connsiteY15" fmla="*/ 1055545 h 1574331"/>
                    <a:gd name="connsiteX16" fmla="*/ 333189 w 1348714"/>
                    <a:gd name="connsiteY16" fmla="*/ 912296 h 1574331"/>
                    <a:gd name="connsiteX17" fmla="*/ 310729 w 1348714"/>
                    <a:gd name="connsiteY17" fmla="*/ 954086 h 1574331"/>
                    <a:gd name="connsiteX18" fmla="*/ 375304 w 1348714"/>
                    <a:gd name="connsiteY18" fmla="*/ 882180 h 1574331"/>
                    <a:gd name="connsiteX19" fmla="*/ 418493 w 1348714"/>
                    <a:gd name="connsiteY19" fmla="*/ 782868 h 1574331"/>
                    <a:gd name="connsiteX20" fmla="*/ 492451 w 1348714"/>
                    <a:gd name="connsiteY20" fmla="*/ 713719 h 1574331"/>
                    <a:gd name="connsiteX21" fmla="*/ 565570 w 1348714"/>
                    <a:gd name="connsiteY21" fmla="*/ 630096 h 1574331"/>
                    <a:gd name="connsiteX22" fmla="*/ 637101 w 1348714"/>
                    <a:gd name="connsiteY22" fmla="*/ 499828 h 1574331"/>
                    <a:gd name="connsiteX23" fmla="*/ 689629 w 1348714"/>
                    <a:gd name="connsiteY23" fmla="*/ 443612 h 1574331"/>
                    <a:gd name="connsiteX24" fmla="*/ 810279 w 1348714"/>
                    <a:gd name="connsiteY24" fmla="*/ 245500 h 1574331"/>
                    <a:gd name="connsiteX25" fmla="*/ 840160 w 1348714"/>
                    <a:gd name="connsiteY25" fmla="*/ 240597 h 1574331"/>
                    <a:gd name="connsiteX26" fmla="*/ 884517 w 1348714"/>
                    <a:gd name="connsiteY26" fmla="*/ 143715 h 1574331"/>
                    <a:gd name="connsiteX27" fmla="*/ 933356 w 1348714"/>
                    <a:gd name="connsiteY27" fmla="*/ 115044 h 1574331"/>
                    <a:gd name="connsiteX28" fmla="*/ 995596 w 1348714"/>
                    <a:gd name="connsiteY28" fmla="*/ 65972 h 1574331"/>
                    <a:gd name="connsiteX29" fmla="*/ 988592 w 1348714"/>
                    <a:gd name="connsiteY29" fmla="*/ 100431 h 1574331"/>
                    <a:gd name="connsiteX30" fmla="*/ 1049384 w 1348714"/>
                    <a:gd name="connsiteY30" fmla="*/ 47997 h 1574331"/>
                    <a:gd name="connsiteX31" fmla="*/ 1112557 w 1348714"/>
                    <a:gd name="connsiteY31" fmla="*/ 8683 h 1574331"/>
                    <a:gd name="connsiteX32" fmla="*/ 1119981 w 1348714"/>
                    <a:gd name="connsiteY32" fmla="*/ 38378 h 1574331"/>
                    <a:gd name="connsiteX33" fmla="*/ 1180960 w 1348714"/>
                    <a:gd name="connsiteY33" fmla="*/ 2613 h 1574331"/>
                    <a:gd name="connsiteX34" fmla="*/ 1319446 w 1348714"/>
                    <a:gd name="connsiteY34" fmla="*/ 1399 h 1574331"/>
                    <a:gd name="connsiteX35" fmla="*/ 1293298 w 1348714"/>
                    <a:gd name="connsiteY35" fmla="*/ 86190 h 1574331"/>
                    <a:gd name="connsiteX36" fmla="*/ 1305251 w 1348714"/>
                    <a:gd name="connsiteY36" fmla="*/ 122049 h 1574331"/>
                    <a:gd name="connsiteX37" fmla="*/ 1341110 w 1348714"/>
                    <a:gd name="connsiteY37" fmla="*/ 181814 h 1574331"/>
                    <a:gd name="connsiteX38" fmla="*/ 1341110 w 1348714"/>
                    <a:gd name="connsiteY38" fmla="*/ 319272 h 1574331"/>
                    <a:gd name="connsiteX39" fmla="*/ 1329157 w 1348714"/>
                    <a:gd name="connsiteY39" fmla="*/ 337202 h 1574331"/>
                    <a:gd name="connsiteX40" fmla="*/ 1293298 w 1348714"/>
                    <a:gd name="connsiteY40" fmla="*/ 408919 h 1574331"/>
                    <a:gd name="connsiteX41" fmla="*/ 1239510 w 1348714"/>
                    <a:gd name="connsiteY41" fmla="*/ 444778 h 1574331"/>
                    <a:gd name="connsiteX42" fmla="*/ 1221581 w 1348714"/>
                    <a:gd name="connsiteY42" fmla="*/ 456731 h 1574331"/>
                    <a:gd name="connsiteX43" fmla="*/ 1179746 w 1348714"/>
                    <a:gd name="connsiteY43" fmla="*/ 486614 h 1574331"/>
                    <a:gd name="connsiteX44" fmla="*/ 1125957 w 1348714"/>
                    <a:gd name="connsiteY44" fmla="*/ 522472 h 1574331"/>
                    <a:gd name="connsiteX45" fmla="*/ 1108028 w 1348714"/>
                    <a:gd name="connsiteY45" fmla="*/ 534425 h 1574331"/>
                    <a:gd name="connsiteX46" fmla="*/ 1090098 w 1348714"/>
                    <a:gd name="connsiteY46" fmla="*/ 546378 h 1574331"/>
                    <a:gd name="connsiteX47" fmla="*/ 1060216 w 1348714"/>
                    <a:gd name="connsiteY47" fmla="*/ 582237 h 1574331"/>
                    <a:gd name="connsiteX48" fmla="*/ 1030334 w 1348714"/>
                    <a:gd name="connsiteY48" fmla="*/ 618096 h 1574331"/>
                    <a:gd name="connsiteX49" fmla="*/ 1024357 w 1348714"/>
                    <a:gd name="connsiteY49" fmla="*/ 642002 h 1574331"/>
                    <a:gd name="connsiteX50" fmla="*/ 1006428 w 1348714"/>
                    <a:gd name="connsiteY50" fmla="*/ 659931 h 1574331"/>
                    <a:gd name="connsiteX51" fmla="*/ 994475 w 1348714"/>
                    <a:gd name="connsiteY51" fmla="*/ 677861 h 1574331"/>
                    <a:gd name="connsiteX52" fmla="*/ 988498 w 1348714"/>
                    <a:gd name="connsiteY52" fmla="*/ 695790 h 1574331"/>
                    <a:gd name="connsiteX53" fmla="*/ 958616 w 1348714"/>
                    <a:gd name="connsiteY53" fmla="*/ 737625 h 1574331"/>
                    <a:gd name="connsiteX54" fmla="*/ 928734 w 1348714"/>
                    <a:gd name="connsiteY54" fmla="*/ 791414 h 1574331"/>
                    <a:gd name="connsiteX55" fmla="*/ 892875 w 1348714"/>
                    <a:gd name="connsiteY55" fmla="*/ 851178 h 1574331"/>
                    <a:gd name="connsiteX56" fmla="*/ 880922 w 1348714"/>
                    <a:gd name="connsiteY56" fmla="*/ 869108 h 1574331"/>
                    <a:gd name="connsiteX57" fmla="*/ 862993 w 1348714"/>
                    <a:gd name="connsiteY57" fmla="*/ 881061 h 1574331"/>
                    <a:gd name="connsiteX58" fmla="*/ 809204 w 1348714"/>
                    <a:gd name="connsiteY58" fmla="*/ 940825 h 1574331"/>
                    <a:gd name="connsiteX59" fmla="*/ 743463 w 1348714"/>
                    <a:gd name="connsiteY59" fmla="*/ 1000590 h 1574331"/>
                    <a:gd name="connsiteX60" fmla="*/ 725534 w 1348714"/>
                    <a:gd name="connsiteY60" fmla="*/ 1018519 h 1574331"/>
                    <a:gd name="connsiteX61" fmla="*/ 701628 w 1348714"/>
                    <a:gd name="connsiteY61" fmla="*/ 1054378 h 1574331"/>
                    <a:gd name="connsiteX62" fmla="*/ 677722 w 1348714"/>
                    <a:gd name="connsiteY62" fmla="*/ 1096214 h 1574331"/>
                    <a:gd name="connsiteX63" fmla="*/ 671746 w 1348714"/>
                    <a:gd name="connsiteY63" fmla="*/ 1114143 h 1574331"/>
                    <a:gd name="connsiteX64" fmla="*/ 647840 w 1348714"/>
                    <a:gd name="connsiteY64" fmla="*/ 1150002 h 1574331"/>
                    <a:gd name="connsiteX65" fmla="*/ 641863 w 1348714"/>
                    <a:gd name="connsiteY65" fmla="*/ 1167931 h 1574331"/>
                    <a:gd name="connsiteX66" fmla="*/ 623934 w 1348714"/>
                    <a:gd name="connsiteY66" fmla="*/ 1179884 h 1574331"/>
                    <a:gd name="connsiteX67" fmla="*/ 588075 w 1348714"/>
                    <a:gd name="connsiteY67" fmla="*/ 1233672 h 1574331"/>
                    <a:gd name="connsiteX68" fmla="*/ 576122 w 1348714"/>
                    <a:gd name="connsiteY68" fmla="*/ 1251602 h 1574331"/>
                    <a:gd name="connsiteX69" fmla="*/ 564169 w 1348714"/>
                    <a:gd name="connsiteY69" fmla="*/ 1269531 h 1574331"/>
                    <a:gd name="connsiteX70" fmla="*/ 558193 w 1348714"/>
                    <a:gd name="connsiteY70" fmla="*/ 1287461 h 1574331"/>
                    <a:gd name="connsiteX71" fmla="*/ 564169 w 1348714"/>
                    <a:gd name="connsiteY71" fmla="*/ 1311366 h 1574331"/>
                    <a:gd name="connsiteX72" fmla="*/ 540263 w 1348714"/>
                    <a:gd name="connsiteY72" fmla="*/ 1317343 h 1574331"/>
                    <a:gd name="connsiteX73" fmla="*/ 498428 w 1348714"/>
                    <a:gd name="connsiteY73" fmla="*/ 1329296 h 1574331"/>
                    <a:gd name="connsiteX74" fmla="*/ 438663 w 1348714"/>
                    <a:gd name="connsiteY74" fmla="*/ 1335272 h 1574331"/>
                    <a:gd name="connsiteX75" fmla="*/ 420734 w 1348714"/>
                    <a:gd name="connsiteY75" fmla="*/ 1341249 h 1574331"/>
                    <a:gd name="connsiteX76" fmla="*/ 402804 w 1348714"/>
                    <a:gd name="connsiteY76" fmla="*/ 1430896 h 1574331"/>
                    <a:gd name="connsiteX77" fmla="*/ 325110 w 1348714"/>
                    <a:gd name="connsiteY77" fmla="*/ 1418943 h 1574331"/>
                    <a:gd name="connsiteX78" fmla="*/ 289251 w 1348714"/>
                    <a:gd name="connsiteY78" fmla="*/ 1406990 h 1574331"/>
                    <a:gd name="connsiteX79" fmla="*/ 271322 w 1348714"/>
                    <a:gd name="connsiteY79" fmla="*/ 1401014 h 1574331"/>
                    <a:gd name="connsiteX80" fmla="*/ 265346 w 1348714"/>
                    <a:gd name="connsiteY80" fmla="*/ 1418943 h 1574331"/>
                    <a:gd name="connsiteX81" fmla="*/ 271322 w 1348714"/>
                    <a:gd name="connsiteY81" fmla="*/ 1466755 h 1574331"/>
                    <a:gd name="connsiteX82" fmla="*/ 289251 w 1348714"/>
                    <a:gd name="connsiteY82" fmla="*/ 1484684 h 1574331"/>
                    <a:gd name="connsiteX83" fmla="*/ 325110 w 1348714"/>
                    <a:gd name="connsiteY83" fmla="*/ 1508590 h 1574331"/>
                    <a:gd name="connsiteX84" fmla="*/ 349016 w 1348714"/>
                    <a:gd name="connsiteY84" fmla="*/ 1514566 h 1574331"/>
                    <a:gd name="connsiteX85" fmla="*/ 366946 w 1348714"/>
                    <a:gd name="connsiteY85" fmla="*/ 1520543 h 1574331"/>
                    <a:gd name="connsiteX86" fmla="*/ 486475 w 1348714"/>
                    <a:gd name="connsiteY86" fmla="*/ 1532496 h 1574331"/>
                    <a:gd name="connsiteX87" fmla="*/ 462569 w 1348714"/>
                    <a:gd name="connsiteY87" fmla="*/ 1538472 h 1574331"/>
                    <a:gd name="connsiteX88" fmla="*/ 408781 w 1348714"/>
                    <a:gd name="connsiteY88" fmla="*/ 1532496 h 1574331"/>
                    <a:gd name="connsiteX89" fmla="*/ 372922 w 1348714"/>
                    <a:gd name="connsiteY89" fmla="*/ 1520543 h 1574331"/>
                    <a:gd name="connsiteX90" fmla="*/ 354993 w 1348714"/>
                    <a:gd name="connsiteY90" fmla="*/ 1514566 h 1574331"/>
                    <a:gd name="connsiteX91" fmla="*/ 325110 w 1348714"/>
                    <a:gd name="connsiteY91" fmla="*/ 1502614 h 1574331"/>
                    <a:gd name="connsiteX92" fmla="*/ 247416 w 1348714"/>
                    <a:gd name="connsiteY92" fmla="*/ 1490661 h 1574331"/>
                    <a:gd name="connsiteX93" fmla="*/ 229487 w 1348714"/>
                    <a:gd name="connsiteY93" fmla="*/ 1496637 h 1574331"/>
                    <a:gd name="connsiteX94" fmla="*/ 217534 w 1348714"/>
                    <a:gd name="connsiteY94" fmla="*/ 1532496 h 1574331"/>
                    <a:gd name="connsiteX95" fmla="*/ 211557 w 1348714"/>
                    <a:gd name="connsiteY95" fmla="*/ 1568355 h 1574331"/>
                    <a:gd name="connsiteX96" fmla="*/ 187651 w 1348714"/>
                    <a:gd name="connsiteY96" fmla="*/ 1574331 h 1574331"/>
                    <a:gd name="connsiteX97" fmla="*/ 92028 w 1348714"/>
                    <a:gd name="connsiteY97" fmla="*/ 1568355 h 1574331"/>
                    <a:gd name="connsiteX98" fmla="*/ 88200 w 1348714"/>
                    <a:gd name="connsiteY98" fmla="*/ 1527827 h 1574331"/>
                    <a:gd name="connsiteX0" fmla="*/ 88200 w 1348714"/>
                    <a:gd name="connsiteY0" fmla="*/ 1535234 h 1581738"/>
                    <a:gd name="connsiteX1" fmla="*/ 54722 w 1348714"/>
                    <a:gd name="connsiteY1" fmla="*/ 1512448 h 1581738"/>
                    <a:gd name="connsiteX2" fmla="*/ 2288 w 1348714"/>
                    <a:gd name="connsiteY2" fmla="*/ 1413463 h 1581738"/>
                    <a:gd name="connsiteX3" fmla="*/ 79935 w 1348714"/>
                    <a:gd name="connsiteY3" fmla="*/ 1496573 h 1581738"/>
                    <a:gd name="connsiteX4" fmla="*/ 0 w 1348714"/>
                    <a:gd name="connsiteY4" fmla="*/ 1336796 h 1581738"/>
                    <a:gd name="connsiteX5" fmla="*/ 99313 w 1348714"/>
                    <a:gd name="connsiteY5" fmla="*/ 1447175 h 1581738"/>
                    <a:gd name="connsiteX6" fmla="*/ 67236 w 1348714"/>
                    <a:gd name="connsiteY6" fmla="*/ 1294868 h 1581738"/>
                    <a:gd name="connsiteX7" fmla="*/ 147125 w 1348714"/>
                    <a:gd name="connsiteY7" fmla="*/ 1221188 h 1581738"/>
                    <a:gd name="connsiteX8" fmla="*/ 238919 w 1348714"/>
                    <a:gd name="connsiteY8" fmla="*/ 1284270 h 1581738"/>
                    <a:gd name="connsiteX9" fmla="*/ 209178 w 1348714"/>
                    <a:gd name="connsiteY9" fmla="*/ 1219369 h 1581738"/>
                    <a:gd name="connsiteX10" fmla="*/ 45010 w 1348714"/>
                    <a:gd name="connsiteY10" fmla="*/ 1026579 h 1581738"/>
                    <a:gd name="connsiteX11" fmla="*/ 102347 w 1348714"/>
                    <a:gd name="connsiteY11" fmla="*/ 1118234 h 1581738"/>
                    <a:gd name="connsiteX12" fmla="*/ 120229 w 1348714"/>
                    <a:gd name="connsiteY12" fmla="*/ 1016962 h 1581738"/>
                    <a:gd name="connsiteX13" fmla="*/ 159497 w 1348714"/>
                    <a:gd name="connsiteY13" fmla="*/ 1127480 h 1581738"/>
                    <a:gd name="connsiteX14" fmla="*/ 298778 w 1348714"/>
                    <a:gd name="connsiteY14" fmla="*/ 1163106 h 1581738"/>
                    <a:gd name="connsiteX15" fmla="*/ 245128 w 1348714"/>
                    <a:gd name="connsiteY15" fmla="*/ 1062952 h 1581738"/>
                    <a:gd name="connsiteX16" fmla="*/ 333189 w 1348714"/>
                    <a:gd name="connsiteY16" fmla="*/ 919703 h 1581738"/>
                    <a:gd name="connsiteX17" fmla="*/ 310729 w 1348714"/>
                    <a:gd name="connsiteY17" fmla="*/ 961493 h 1581738"/>
                    <a:gd name="connsiteX18" fmla="*/ 375304 w 1348714"/>
                    <a:gd name="connsiteY18" fmla="*/ 889587 h 1581738"/>
                    <a:gd name="connsiteX19" fmla="*/ 418493 w 1348714"/>
                    <a:gd name="connsiteY19" fmla="*/ 790275 h 1581738"/>
                    <a:gd name="connsiteX20" fmla="*/ 492451 w 1348714"/>
                    <a:gd name="connsiteY20" fmla="*/ 721126 h 1581738"/>
                    <a:gd name="connsiteX21" fmla="*/ 565570 w 1348714"/>
                    <a:gd name="connsiteY21" fmla="*/ 637503 h 1581738"/>
                    <a:gd name="connsiteX22" fmla="*/ 637101 w 1348714"/>
                    <a:gd name="connsiteY22" fmla="*/ 507235 h 1581738"/>
                    <a:gd name="connsiteX23" fmla="*/ 689629 w 1348714"/>
                    <a:gd name="connsiteY23" fmla="*/ 451019 h 1581738"/>
                    <a:gd name="connsiteX24" fmla="*/ 810279 w 1348714"/>
                    <a:gd name="connsiteY24" fmla="*/ 252907 h 1581738"/>
                    <a:gd name="connsiteX25" fmla="*/ 840160 w 1348714"/>
                    <a:gd name="connsiteY25" fmla="*/ 248004 h 1581738"/>
                    <a:gd name="connsiteX26" fmla="*/ 884517 w 1348714"/>
                    <a:gd name="connsiteY26" fmla="*/ 151122 h 1581738"/>
                    <a:gd name="connsiteX27" fmla="*/ 933356 w 1348714"/>
                    <a:gd name="connsiteY27" fmla="*/ 122451 h 1581738"/>
                    <a:gd name="connsiteX28" fmla="*/ 995596 w 1348714"/>
                    <a:gd name="connsiteY28" fmla="*/ 73379 h 1581738"/>
                    <a:gd name="connsiteX29" fmla="*/ 988592 w 1348714"/>
                    <a:gd name="connsiteY29" fmla="*/ 107838 h 1581738"/>
                    <a:gd name="connsiteX30" fmla="*/ 1049384 w 1348714"/>
                    <a:gd name="connsiteY30" fmla="*/ 55404 h 1581738"/>
                    <a:gd name="connsiteX31" fmla="*/ 1112557 w 1348714"/>
                    <a:gd name="connsiteY31" fmla="*/ 16090 h 1581738"/>
                    <a:gd name="connsiteX32" fmla="*/ 1119981 w 1348714"/>
                    <a:gd name="connsiteY32" fmla="*/ 45785 h 1581738"/>
                    <a:gd name="connsiteX33" fmla="*/ 1180960 w 1348714"/>
                    <a:gd name="connsiteY33" fmla="*/ 10020 h 1581738"/>
                    <a:gd name="connsiteX34" fmla="*/ 1319446 w 1348714"/>
                    <a:gd name="connsiteY34" fmla="*/ 8806 h 1581738"/>
                    <a:gd name="connsiteX35" fmla="*/ 1293298 w 1348714"/>
                    <a:gd name="connsiteY35" fmla="*/ 93597 h 1581738"/>
                    <a:gd name="connsiteX36" fmla="*/ 1305251 w 1348714"/>
                    <a:gd name="connsiteY36" fmla="*/ 129456 h 1581738"/>
                    <a:gd name="connsiteX37" fmla="*/ 1341110 w 1348714"/>
                    <a:gd name="connsiteY37" fmla="*/ 189221 h 1581738"/>
                    <a:gd name="connsiteX38" fmla="*/ 1341110 w 1348714"/>
                    <a:gd name="connsiteY38" fmla="*/ 326679 h 1581738"/>
                    <a:gd name="connsiteX39" fmla="*/ 1329157 w 1348714"/>
                    <a:gd name="connsiteY39" fmla="*/ 344609 h 1581738"/>
                    <a:gd name="connsiteX40" fmla="*/ 1293298 w 1348714"/>
                    <a:gd name="connsiteY40" fmla="*/ 416326 h 1581738"/>
                    <a:gd name="connsiteX41" fmla="*/ 1239510 w 1348714"/>
                    <a:gd name="connsiteY41" fmla="*/ 452185 h 1581738"/>
                    <a:gd name="connsiteX42" fmla="*/ 1221581 w 1348714"/>
                    <a:gd name="connsiteY42" fmla="*/ 464138 h 1581738"/>
                    <a:gd name="connsiteX43" fmla="*/ 1179746 w 1348714"/>
                    <a:gd name="connsiteY43" fmla="*/ 494021 h 1581738"/>
                    <a:gd name="connsiteX44" fmla="*/ 1125957 w 1348714"/>
                    <a:gd name="connsiteY44" fmla="*/ 529879 h 1581738"/>
                    <a:gd name="connsiteX45" fmla="*/ 1108028 w 1348714"/>
                    <a:gd name="connsiteY45" fmla="*/ 541832 h 1581738"/>
                    <a:gd name="connsiteX46" fmla="*/ 1090098 w 1348714"/>
                    <a:gd name="connsiteY46" fmla="*/ 553785 h 1581738"/>
                    <a:gd name="connsiteX47" fmla="*/ 1060216 w 1348714"/>
                    <a:gd name="connsiteY47" fmla="*/ 589644 h 1581738"/>
                    <a:gd name="connsiteX48" fmla="*/ 1030334 w 1348714"/>
                    <a:gd name="connsiteY48" fmla="*/ 625503 h 1581738"/>
                    <a:gd name="connsiteX49" fmla="*/ 1024357 w 1348714"/>
                    <a:gd name="connsiteY49" fmla="*/ 649409 h 1581738"/>
                    <a:gd name="connsiteX50" fmla="*/ 1006428 w 1348714"/>
                    <a:gd name="connsiteY50" fmla="*/ 667338 h 1581738"/>
                    <a:gd name="connsiteX51" fmla="*/ 994475 w 1348714"/>
                    <a:gd name="connsiteY51" fmla="*/ 685268 h 1581738"/>
                    <a:gd name="connsiteX52" fmla="*/ 988498 w 1348714"/>
                    <a:gd name="connsiteY52" fmla="*/ 703197 h 1581738"/>
                    <a:gd name="connsiteX53" fmla="*/ 958616 w 1348714"/>
                    <a:gd name="connsiteY53" fmla="*/ 745032 h 1581738"/>
                    <a:gd name="connsiteX54" fmla="*/ 928734 w 1348714"/>
                    <a:gd name="connsiteY54" fmla="*/ 798821 h 1581738"/>
                    <a:gd name="connsiteX55" fmla="*/ 892875 w 1348714"/>
                    <a:gd name="connsiteY55" fmla="*/ 858585 h 1581738"/>
                    <a:gd name="connsiteX56" fmla="*/ 880922 w 1348714"/>
                    <a:gd name="connsiteY56" fmla="*/ 876515 h 1581738"/>
                    <a:gd name="connsiteX57" fmla="*/ 862993 w 1348714"/>
                    <a:gd name="connsiteY57" fmla="*/ 888468 h 1581738"/>
                    <a:gd name="connsiteX58" fmla="*/ 809204 w 1348714"/>
                    <a:gd name="connsiteY58" fmla="*/ 948232 h 1581738"/>
                    <a:gd name="connsiteX59" fmla="*/ 743463 w 1348714"/>
                    <a:gd name="connsiteY59" fmla="*/ 1007997 h 1581738"/>
                    <a:gd name="connsiteX60" fmla="*/ 725534 w 1348714"/>
                    <a:gd name="connsiteY60" fmla="*/ 1025926 h 1581738"/>
                    <a:gd name="connsiteX61" fmla="*/ 701628 w 1348714"/>
                    <a:gd name="connsiteY61" fmla="*/ 1061785 h 1581738"/>
                    <a:gd name="connsiteX62" fmla="*/ 677722 w 1348714"/>
                    <a:gd name="connsiteY62" fmla="*/ 1103621 h 1581738"/>
                    <a:gd name="connsiteX63" fmla="*/ 671746 w 1348714"/>
                    <a:gd name="connsiteY63" fmla="*/ 1121550 h 1581738"/>
                    <a:gd name="connsiteX64" fmla="*/ 647840 w 1348714"/>
                    <a:gd name="connsiteY64" fmla="*/ 1157409 h 1581738"/>
                    <a:gd name="connsiteX65" fmla="*/ 641863 w 1348714"/>
                    <a:gd name="connsiteY65" fmla="*/ 1175338 h 1581738"/>
                    <a:gd name="connsiteX66" fmla="*/ 623934 w 1348714"/>
                    <a:gd name="connsiteY66" fmla="*/ 1187291 h 1581738"/>
                    <a:gd name="connsiteX67" fmla="*/ 588075 w 1348714"/>
                    <a:gd name="connsiteY67" fmla="*/ 1241079 h 1581738"/>
                    <a:gd name="connsiteX68" fmla="*/ 576122 w 1348714"/>
                    <a:gd name="connsiteY68" fmla="*/ 1259009 h 1581738"/>
                    <a:gd name="connsiteX69" fmla="*/ 564169 w 1348714"/>
                    <a:gd name="connsiteY69" fmla="*/ 1276938 h 1581738"/>
                    <a:gd name="connsiteX70" fmla="*/ 558193 w 1348714"/>
                    <a:gd name="connsiteY70" fmla="*/ 1294868 h 1581738"/>
                    <a:gd name="connsiteX71" fmla="*/ 564169 w 1348714"/>
                    <a:gd name="connsiteY71" fmla="*/ 1318773 h 1581738"/>
                    <a:gd name="connsiteX72" fmla="*/ 540263 w 1348714"/>
                    <a:gd name="connsiteY72" fmla="*/ 1324750 h 1581738"/>
                    <a:gd name="connsiteX73" fmla="*/ 498428 w 1348714"/>
                    <a:gd name="connsiteY73" fmla="*/ 1336703 h 1581738"/>
                    <a:gd name="connsiteX74" fmla="*/ 438663 w 1348714"/>
                    <a:gd name="connsiteY74" fmla="*/ 1342679 h 1581738"/>
                    <a:gd name="connsiteX75" fmla="*/ 420734 w 1348714"/>
                    <a:gd name="connsiteY75" fmla="*/ 1348656 h 1581738"/>
                    <a:gd name="connsiteX76" fmla="*/ 402804 w 1348714"/>
                    <a:gd name="connsiteY76" fmla="*/ 1438303 h 1581738"/>
                    <a:gd name="connsiteX77" fmla="*/ 325110 w 1348714"/>
                    <a:gd name="connsiteY77" fmla="*/ 1426350 h 1581738"/>
                    <a:gd name="connsiteX78" fmla="*/ 289251 w 1348714"/>
                    <a:gd name="connsiteY78" fmla="*/ 1414397 h 1581738"/>
                    <a:gd name="connsiteX79" fmla="*/ 271322 w 1348714"/>
                    <a:gd name="connsiteY79" fmla="*/ 1408421 h 1581738"/>
                    <a:gd name="connsiteX80" fmla="*/ 265346 w 1348714"/>
                    <a:gd name="connsiteY80" fmla="*/ 1426350 h 1581738"/>
                    <a:gd name="connsiteX81" fmla="*/ 271322 w 1348714"/>
                    <a:gd name="connsiteY81" fmla="*/ 1474162 h 1581738"/>
                    <a:gd name="connsiteX82" fmla="*/ 289251 w 1348714"/>
                    <a:gd name="connsiteY82" fmla="*/ 1492091 h 1581738"/>
                    <a:gd name="connsiteX83" fmla="*/ 325110 w 1348714"/>
                    <a:gd name="connsiteY83" fmla="*/ 1515997 h 1581738"/>
                    <a:gd name="connsiteX84" fmla="*/ 349016 w 1348714"/>
                    <a:gd name="connsiteY84" fmla="*/ 1521973 h 1581738"/>
                    <a:gd name="connsiteX85" fmla="*/ 366946 w 1348714"/>
                    <a:gd name="connsiteY85" fmla="*/ 1527950 h 1581738"/>
                    <a:gd name="connsiteX86" fmla="*/ 486475 w 1348714"/>
                    <a:gd name="connsiteY86" fmla="*/ 1539903 h 1581738"/>
                    <a:gd name="connsiteX87" fmla="*/ 462569 w 1348714"/>
                    <a:gd name="connsiteY87" fmla="*/ 1545879 h 1581738"/>
                    <a:gd name="connsiteX88" fmla="*/ 408781 w 1348714"/>
                    <a:gd name="connsiteY88" fmla="*/ 1539903 h 1581738"/>
                    <a:gd name="connsiteX89" fmla="*/ 372922 w 1348714"/>
                    <a:gd name="connsiteY89" fmla="*/ 1527950 h 1581738"/>
                    <a:gd name="connsiteX90" fmla="*/ 354993 w 1348714"/>
                    <a:gd name="connsiteY90" fmla="*/ 1521973 h 1581738"/>
                    <a:gd name="connsiteX91" fmla="*/ 325110 w 1348714"/>
                    <a:gd name="connsiteY91" fmla="*/ 1510021 h 1581738"/>
                    <a:gd name="connsiteX92" fmla="*/ 247416 w 1348714"/>
                    <a:gd name="connsiteY92" fmla="*/ 1498068 h 1581738"/>
                    <a:gd name="connsiteX93" fmla="*/ 229487 w 1348714"/>
                    <a:gd name="connsiteY93" fmla="*/ 1504044 h 1581738"/>
                    <a:gd name="connsiteX94" fmla="*/ 217534 w 1348714"/>
                    <a:gd name="connsiteY94" fmla="*/ 1539903 h 1581738"/>
                    <a:gd name="connsiteX95" fmla="*/ 211557 w 1348714"/>
                    <a:gd name="connsiteY95" fmla="*/ 1575762 h 1581738"/>
                    <a:gd name="connsiteX96" fmla="*/ 187651 w 1348714"/>
                    <a:gd name="connsiteY96" fmla="*/ 1581738 h 1581738"/>
                    <a:gd name="connsiteX97" fmla="*/ 92028 w 1348714"/>
                    <a:gd name="connsiteY97" fmla="*/ 1575762 h 1581738"/>
                    <a:gd name="connsiteX98" fmla="*/ 88200 w 1348714"/>
                    <a:gd name="connsiteY98" fmla="*/ 1535234 h 1581738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93298 w 1348714"/>
                    <a:gd name="connsiteY35" fmla="*/ 11336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286154 w 1352876"/>
                    <a:gd name="connsiteY35" fmla="*/ 94316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314729 w 1352876"/>
                    <a:gd name="connsiteY35" fmla="*/ 84791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1110 w 1364782"/>
                    <a:gd name="connsiteY37" fmla="*/ 208990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5198 w 1364782"/>
                    <a:gd name="connsiteY40" fmla="*/ 369420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39510 w 1364782"/>
                    <a:gd name="connsiteY40" fmla="*/ 4719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49035 w 1364782"/>
                    <a:gd name="connsiteY40" fmla="*/ 4338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179746 w 1364782"/>
                    <a:gd name="connsiteY41" fmla="*/ 513790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090098 w 1364782"/>
                    <a:gd name="connsiteY43" fmla="*/ 573554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1006428 w 1364782"/>
                    <a:gd name="connsiteY46" fmla="*/ 687107 h 1601507"/>
                    <a:gd name="connsiteX47" fmla="*/ 994475 w 1364782"/>
                    <a:gd name="connsiteY47" fmla="*/ 705037 h 1601507"/>
                    <a:gd name="connsiteX48" fmla="*/ 988498 w 1364782"/>
                    <a:gd name="connsiteY48" fmla="*/ 722966 h 1601507"/>
                    <a:gd name="connsiteX49" fmla="*/ 958616 w 1364782"/>
                    <a:gd name="connsiteY49" fmla="*/ 764801 h 1601507"/>
                    <a:gd name="connsiteX50" fmla="*/ 928734 w 1364782"/>
                    <a:gd name="connsiteY50" fmla="*/ 818590 h 1601507"/>
                    <a:gd name="connsiteX51" fmla="*/ 892875 w 1364782"/>
                    <a:gd name="connsiteY51" fmla="*/ 878354 h 1601507"/>
                    <a:gd name="connsiteX52" fmla="*/ 880922 w 1364782"/>
                    <a:gd name="connsiteY52" fmla="*/ 896284 h 1601507"/>
                    <a:gd name="connsiteX53" fmla="*/ 862993 w 1364782"/>
                    <a:gd name="connsiteY53" fmla="*/ 908237 h 1601507"/>
                    <a:gd name="connsiteX54" fmla="*/ 809204 w 1364782"/>
                    <a:gd name="connsiteY54" fmla="*/ 968001 h 1601507"/>
                    <a:gd name="connsiteX55" fmla="*/ 743463 w 1364782"/>
                    <a:gd name="connsiteY55" fmla="*/ 1027766 h 1601507"/>
                    <a:gd name="connsiteX56" fmla="*/ 725534 w 1364782"/>
                    <a:gd name="connsiteY56" fmla="*/ 1045695 h 1601507"/>
                    <a:gd name="connsiteX57" fmla="*/ 701628 w 1364782"/>
                    <a:gd name="connsiteY57" fmla="*/ 1081554 h 1601507"/>
                    <a:gd name="connsiteX58" fmla="*/ 677722 w 1364782"/>
                    <a:gd name="connsiteY58" fmla="*/ 1123390 h 1601507"/>
                    <a:gd name="connsiteX59" fmla="*/ 671746 w 1364782"/>
                    <a:gd name="connsiteY59" fmla="*/ 1141319 h 1601507"/>
                    <a:gd name="connsiteX60" fmla="*/ 647840 w 1364782"/>
                    <a:gd name="connsiteY60" fmla="*/ 1177178 h 1601507"/>
                    <a:gd name="connsiteX61" fmla="*/ 641863 w 1364782"/>
                    <a:gd name="connsiteY61" fmla="*/ 1195107 h 1601507"/>
                    <a:gd name="connsiteX62" fmla="*/ 623934 w 1364782"/>
                    <a:gd name="connsiteY62" fmla="*/ 1207060 h 1601507"/>
                    <a:gd name="connsiteX63" fmla="*/ 588075 w 1364782"/>
                    <a:gd name="connsiteY63" fmla="*/ 1260848 h 1601507"/>
                    <a:gd name="connsiteX64" fmla="*/ 576122 w 1364782"/>
                    <a:gd name="connsiteY64" fmla="*/ 1278778 h 1601507"/>
                    <a:gd name="connsiteX65" fmla="*/ 564169 w 1364782"/>
                    <a:gd name="connsiteY65" fmla="*/ 1296707 h 1601507"/>
                    <a:gd name="connsiteX66" fmla="*/ 558193 w 1364782"/>
                    <a:gd name="connsiteY66" fmla="*/ 1314637 h 1601507"/>
                    <a:gd name="connsiteX67" fmla="*/ 564169 w 1364782"/>
                    <a:gd name="connsiteY67" fmla="*/ 1338542 h 1601507"/>
                    <a:gd name="connsiteX68" fmla="*/ 540263 w 1364782"/>
                    <a:gd name="connsiteY68" fmla="*/ 1344519 h 1601507"/>
                    <a:gd name="connsiteX69" fmla="*/ 498428 w 1364782"/>
                    <a:gd name="connsiteY69" fmla="*/ 1356472 h 1601507"/>
                    <a:gd name="connsiteX70" fmla="*/ 438663 w 1364782"/>
                    <a:gd name="connsiteY70" fmla="*/ 1362448 h 1601507"/>
                    <a:gd name="connsiteX71" fmla="*/ 420734 w 1364782"/>
                    <a:gd name="connsiteY71" fmla="*/ 1368425 h 1601507"/>
                    <a:gd name="connsiteX72" fmla="*/ 402804 w 1364782"/>
                    <a:gd name="connsiteY72" fmla="*/ 1458072 h 1601507"/>
                    <a:gd name="connsiteX73" fmla="*/ 325110 w 1364782"/>
                    <a:gd name="connsiteY73" fmla="*/ 1446119 h 1601507"/>
                    <a:gd name="connsiteX74" fmla="*/ 289251 w 1364782"/>
                    <a:gd name="connsiteY74" fmla="*/ 1434166 h 1601507"/>
                    <a:gd name="connsiteX75" fmla="*/ 271322 w 1364782"/>
                    <a:gd name="connsiteY75" fmla="*/ 1428190 h 1601507"/>
                    <a:gd name="connsiteX76" fmla="*/ 265346 w 1364782"/>
                    <a:gd name="connsiteY76" fmla="*/ 1446119 h 1601507"/>
                    <a:gd name="connsiteX77" fmla="*/ 271322 w 1364782"/>
                    <a:gd name="connsiteY77" fmla="*/ 1493931 h 1601507"/>
                    <a:gd name="connsiteX78" fmla="*/ 289251 w 1364782"/>
                    <a:gd name="connsiteY78" fmla="*/ 1511860 h 1601507"/>
                    <a:gd name="connsiteX79" fmla="*/ 325110 w 1364782"/>
                    <a:gd name="connsiteY79" fmla="*/ 1535766 h 1601507"/>
                    <a:gd name="connsiteX80" fmla="*/ 349016 w 1364782"/>
                    <a:gd name="connsiteY80" fmla="*/ 1541742 h 1601507"/>
                    <a:gd name="connsiteX81" fmla="*/ 366946 w 1364782"/>
                    <a:gd name="connsiteY81" fmla="*/ 1547719 h 1601507"/>
                    <a:gd name="connsiteX82" fmla="*/ 486475 w 1364782"/>
                    <a:gd name="connsiteY82" fmla="*/ 1559672 h 1601507"/>
                    <a:gd name="connsiteX83" fmla="*/ 462569 w 1364782"/>
                    <a:gd name="connsiteY83" fmla="*/ 1565648 h 1601507"/>
                    <a:gd name="connsiteX84" fmla="*/ 408781 w 1364782"/>
                    <a:gd name="connsiteY84" fmla="*/ 1559672 h 1601507"/>
                    <a:gd name="connsiteX85" fmla="*/ 372922 w 1364782"/>
                    <a:gd name="connsiteY85" fmla="*/ 1547719 h 1601507"/>
                    <a:gd name="connsiteX86" fmla="*/ 354993 w 1364782"/>
                    <a:gd name="connsiteY86" fmla="*/ 1541742 h 1601507"/>
                    <a:gd name="connsiteX87" fmla="*/ 325110 w 1364782"/>
                    <a:gd name="connsiteY87" fmla="*/ 1529790 h 1601507"/>
                    <a:gd name="connsiteX88" fmla="*/ 247416 w 1364782"/>
                    <a:gd name="connsiteY88" fmla="*/ 1517837 h 1601507"/>
                    <a:gd name="connsiteX89" fmla="*/ 229487 w 1364782"/>
                    <a:gd name="connsiteY89" fmla="*/ 1523813 h 1601507"/>
                    <a:gd name="connsiteX90" fmla="*/ 217534 w 1364782"/>
                    <a:gd name="connsiteY90" fmla="*/ 1559672 h 1601507"/>
                    <a:gd name="connsiteX91" fmla="*/ 211557 w 1364782"/>
                    <a:gd name="connsiteY91" fmla="*/ 1595531 h 1601507"/>
                    <a:gd name="connsiteX92" fmla="*/ 187651 w 1364782"/>
                    <a:gd name="connsiteY92" fmla="*/ 1601507 h 1601507"/>
                    <a:gd name="connsiteX93" fmla="*/ 92028 w 1364782"/>
                    <a:gd name="connsiteY93" fmla="*/ 1595531 h 1601507"/>
                    <a:gd name="connsiteX94" fmla="*/ 88200 w 1364782"/>
                    <a:gd name="connsiteY94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994475 w 1364782"/>
                    <a:gd name="connsiteY46" fmla="*/ 705037 h 1601507"/>
                    <a:gd name="connsiteX47" fmla="*/ 988498 w 1364782"/>
                    <a:gd name="connsiteY47" fmla="*/ 722966 h 1601507"/>
                    <a:gd name="connsiteX48" fmla="*/ 958616 w 1364782"/>
                    <a:gd name="connsiteY48" fmla="*/ 764801 h 1601507"/>
                    <a:gd name="connsiteX49" fmla="*/ 928734 w 1364782"/>
                    <a:gd name="connsiteY49" fmla="*/ 818590 h 1601507"/>
                    <a:gd name="connsiteX50" fmla="*/ 892875 w 1364782"/>
                    <a:gd name="connsiteY50" fmla="*/ 878354 h 1601507"/>
                    <a:gd name="connsiteX51" fmla="*/ 880922 w 1364782"/>
                    <a:gd name="connsiteY51" fmla="*/ 896284 h 1601507"/>
                    <a:gd name="connsiteX52" fmla="*/ 862993 w 1364782"/>
                    <a:gd name="connsiteY52" fmla="*/ 908237 h 1601507"/>
                    <a:gd name="connsiteX53" fmla="*/ 809204 w 1364782"/>
                    <a:gd name="connsiteY53" fmla="*/ 968001 h 1601507"/>
                    <a:gd name="connsiteX54" fmla="*/ 743463 w 1364782"/>
                    <a:gd name="connsiteY54" fmla="*/ 1027766 h 1601507"/>
                    <a:gd name="connsiteX55" fmla="*/ 725534 w 1364782"/>
                    <a:gd name="connsiteY55" fmla="*/ 1045695 h 1601507"/>
                    <a:gd name="connsiteX56" fmla="*/ 701628 w 1364782"/>
                    <a:gd name="connsiteY56" fmla="*/ 1081554 h 1601507"/>
                    <a:gd name="connsiteX57" fmla="*/ 677722 w 1364782"/>
                    <a:gd name="connsiteY57" fmla="*/ 1123390 h 1601507"/>
                    <a:gd name="connsiteX58" fmla="*/ 671746 w 1364782"/>
                    <a:gd name="connsiteY58" fmla="*/ 1141319 h 1601507"/>
                    <a:gd name="connsiteX59" fmla="*/ 647840 w 1364782"/>
                    <a:gd name="connsiteY59" fmla="*/ 1177178 h 1601507"/>
                    <a:gd name="connsiteX60" fmla="*/ 641863 w 1364782"/>
                    <a:gd name="connsiteY60" fmla="*/ 1195107 h 1601507"/>
                    <a:gd name="connsiteX61" fmla="*/ 623934 w 1364782"/>
                    <a:gd name="connsiteY61" fmla="*/ 1207060 h 1601507"/>
                    <a:gd name="connsiteX62" fmla="*/ 588075 w 1364782"/>
                    <a:gd name="connsiteY62" fmla="*/ 1260848 h 1601507"/>
                    <a:gd name="connsiteX63" fmla="*/ 576122 w 1364782"/>
                    <a:gd name="connsiteY63" fmla="*/ 1278778 h 1601507"/>
                    <a:gd name="connsiteX64" fmla="*/ 564169 w 1364782"/>
                    <a:gd name="connsiteY64" fmla="*/ 1296707 h 1601507"/>
                    <a:gd name="connsiteX65" fmla="*/ 558193 w 1364782"/>
                    <a:gd name="connsiteY65" fmla="*/ 1314637 h 1601507"/>
                    <a:gd name="connsiteX66" fmla="*/ 564169 w 1364782"/>
                    <a:gd name="connsiteY66" fmla="*/ 1338542 h 1601507"/>
                    <a:gd name="connsiteX67" fmla="*/ 540263 w 1364782"/>
                    <a:gd name="connsiteY67" fmla="*/ 1344519 h 1601507"/>
                    <a:gd name="connsiteX68" fmla="*/ 498428 w 1364782"/>
                    <a:gd name="connsiteY68" fmla="*/ 1356472 h 1601507"/>
                    <a:gd name="connsiteX69" fmla="*/ 438663 w 1364782"/>
                    <a:gd name="connsiteY69" fmla="*/ 1362448 h 1601507"/>
                    <a:gd name="connsiteX70" fmla="*/ 420734 w 1364782"/>
                    <a:gd name="connsiteY70" fmla="*/ 1368425 h 1601507"/>
                    <a:gd name="connsiteX71" fmla="*/ 402804 w 1364782"/>
                    <a:gd name="connsiteY71" fmla="*/ 1458072 h 1601507"/>
                    <a:gd name="connsiteX72" fmla="*/ 325110 w 1364782"/>
                    <a:gd name="connsiteY72" fmla="*/ 1446119 h 1601507"/>
                    <a:gd name="connsiteX73" fmla="*/ 289251 w 1364782"/>
                    <a:gd name="connsiteY73" fmla="*/ 1434166 h 1601507"/>
                    <a:gd name="connsiteX74" fmla="*/ 271322 w 1364782"/>
                    <a:gd name="connsiteY74" fmla="*/ 1428190 h 1601507"/>
                    <a:gd name="connsiteX75" fmla="*/ 265346 w 1364782"/>
                    <a:gd name="connsiteY75" fmla="*/ 1446119 h 1601507"/>
                    <a:gd name="connsiteX76" fmla="*/ 271322 w 1364782"/>
                    <a:gd name="connsiteY76" fmla="*/ 1493931 h 1601507"/>
                    <a:gd name="connsiteX77" fmla="*/ 289251 w 1364782"/>
                    <a:gd name="connsiteY77" fmla="*/ 1511860 h 1601507"/>
                    <a:gd name="connsiteX78" fmla="*/ 325110 w 1364782"/>
                    <a:gd name="connsiteY78" fmla="*/ 1535766 h 1601507"/>
                    <a:gd name="connsiteX79" fmla="*/ 349016 w 1364782"/>
                    <a:gd name="connsiteY79" fmla="*/ 1541742 h 1601507"/>
                    <a:gd name="connsiteX80" fmla="*/ 366946 w 1364782"/>
                    <a:gd name="connsiteY80" fmla="*/ 1547719 h 1601507"/>
                    <a:gd name="connsiteX81" fmla="*/ 486475 w 1364782"/>
                    <a:gd name="connsiteY81" fmla="*/ 1559672 h 1601507"/>
                    <a:gd name="connsiteX82" fmla="*/ 462569 w 1364782"/>
                    <a:gd name="connsiteY82" fmla="*/ 1565648 h 1601507"/>
                    <a:gd name="connsiteX83" fmla="*/ 408781 w 1364782"/>
                    <a:gd name="connsiteY83" fmla="*/ 1559672 h 1601507"/>
                    <a:gd name="connsiteX84" fmla="*/ 372922 w 1364782"/>
                    <a:gd name="connsiteY84" fmla="*/ 1547719 h 1601507"/>
                    <a:gd name="connsiteX85" fmla="*/ 354993 w 1364782"/>
                    <a:gd name="connsiteY85" fmla="*/ 1541742 h 1601507"/>
                    <a:gd name="connsiteX86" fmla="*/ 325110 w 1364782"/>
                    <a:gd name="connsiteY86" fmla="*/ 1529790 h 1601507"/>
                    <a:gd name="connsiteX87" fmla="*/ 247416 w 1364782"/>
                    <a:gd name="connsiteY87" fmla="*/ 1517837 h 1601507"/>
                    <a:gd name="connsiteX88" fmla="*/ 229487 w 1364782"/>
                    <a:gd name="connsiteY88" fmla="*/ 1523813 h 1601507"/>
                    <a:gd name="connsiteX89" fmla="*/ 217534 w 1364782"/>
                    <a:gd name="connsiteY89" fmla="*/ 1559672 h 1601507"/>
                    <a:gd name="connsiteX90" fmla="*/ 211557 w 1364782"/>
                    <a:gd name="connsiteY90" fmla="*/ 1595531 h 1601507"/>
                    <a:gd name="connsiteX91" fmla="*/ 187651 w 1364782"/>
                    <a:gd name="connsiteY91" fmla="*/ 1601507 h 1601507"/>
                    <a:gd name="connsiteX92" fmla="*/ 92028 w 1364782"/>
                    <a:gd name="connsiteY92" fmla="*/ 1595531 h 1601507"/>
                    <a:gd name="connsiteX93" fmla="*/ 88200 w 1364782"/>
                    <a:gd name="connsiteY93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94475 w 1364782"/>
                    <a:gd name="connsiteY45" fmla="*/ 705037 h 1601507"/>
                    <a:gd name="connsiteX46" fmla="*/ 988498 w 1364782"/>
                    <a:gd name="connsiteY46" fmla="*/ 722966 h 1601507"/>
                    <a:gd name="connsiteX47" fmla="*/ 958616 w 1364782"/>
                    <a:gd name="connsiteY47" fmla="*/ 764801 h 1601507"/>
                    <a:gd name="connsiteX48" fmla="*/ 928734 w 1364782"/>
                    <a:gd name="connsiteY48" fmla="*/ 818590 h 1601507"/>
                    <a:gd name="connsiteX49" fmla="*/ 892875 w 1364782"/>
                    <a:gd name="connsiteY49" fmla="*/ 878354 h 1601507"/>
                    <a:gd name="connsiteX50" fmla="*/ 880922 w 1364782"/>
                    <a:gd name="connsiteY50" fmla="*/ 896284 h 1601507"/>
                    <a:gd name="connsiteX51" fmla="*/ 862993 w 1364782"/>
                    <a:gd name="connsiteY51" fmla="*/ 908237 h 1601507"/>
                    <a:gd name="connsiteX52" fmla="*/ 809204 w 1364782"/>
                    <a:gd name="connsiteY52" fmla="*/ 968001 h 1601507"/>
                    <a:gd name="connsiteX53" fmla="*/ 743463 w 1364782"/>
                    <a:gd name="connsiteY53" fmla="*/ 1027766 h 1601507"/>
                    <a:gd name="connsiteX54" fmla="*/ 725534 w 1364782"/>
                    <a:gd name="connsiteY54" fmla="*/ 1045695 h 1601507"/>
                    <a:gd name="connsiteX55" fmla="*/ 701628 w 1364782"/>
                    <a:gd name="connsiteY55" fmla="*/ 1081554 h 1601507"/>
                    <a:gd name="connsiteX56" fmla="*/ 677722 w 1364782"/>
                    <a:gd name="connsiteY56" fmla="*/ 1123390 h 1601507"/>
                    <a:gd name="connsiteX57" fmla="*/ 671746 w 1364782"/>
                    <a:gd name="connsiteY57" fmla="*/ 1141319 h 1601507"/>
                    <a:gd name="connsiteX58" fmla="*/ 647840 w 1364782"/>
                    <a:gd name="connsiteY58" fmla="*/ 1177178 h 1601507"/>
                    <a:gd name="connsiteX59" fmla="*/ 641863 w 1364782"/>
                    <a:gd name="connsiteY59" fmla="*/ 1195107 h 1601507"/>
                    <a:gd name="connsiteX60" fmla="*/ 623934 w 1364782"/>
                    <a:gd name="connsiteY60" fmla="*/ 1207060 h 1601507"/>
                    <a:gd name="connsiteX61" fmla="*/ 588075 w 1364782"/>
                    <a:gd name="connsiteY61" fmla="*/ 1260848 h 1601507"/>
                    <a:gd name="connsiteX62" fmla="*/ 576122 w 1364782"/>
                    <a:gd name="connsiteY62" fmla="*/ 1278778 h 1601507"/>
                    <a:gd name="connsiteX63" fmla="*/ 564169 w 1364782"/>
                    <a:gd name="connsiteY63" fmla="*/ 1296707 h 1601507"/>
                    <a:gd name="connsiteX64" fmla="*/ 558193 w 1364782"/>
                    <a:gd name="connsiteY64" fmla="*/ 1314637 h 1601507"/>
                    <a:gd name="connsiteX65" fmla="*/ 564169 w 1364782"/>
                    <a:gd name="connsiteY65" fmla="*/ 1338542 h 1601507"/>
                    <a:gd name="connsiteX66" fmla="*/ 540263 w 1364782"/>
                    <a:gd name="connsiteY66" fmla="*/ 1344519 h 1601507"/>
                    <a:gd name="connsiteX67" fmla="*/ 498428 w 1364782"/>
                    <a:gd name="connsiteY67" fmla="*/ 1356472 h 1601507"/>
                    <a:gd name="connsiteX68" fmla="*/ 438663 w 1364782"/>
                    <a:gd name="connsiteY68" fmla="*/ 1362448 h 1601507"/>
                    <a:gd name="connsiteX69" fmla="*/ 420734 w 1364782"/>
                    <a:gd name="connsiteY69" fmla="*/ 1368425 h 1601507"/>
                    <a:gd name="connsiteX70" fmla="*/ 402804 w 1364782"/>
                    <a:gd name="connsiteY70" fmla="*/ 1458072 h 1601507"/>
                    <a:gd name="connsiteX71" fmla="*/ 325110 w 1364782"/>
                    <a:gd name="connsiteY71" fmla="*/ 1446119 h 1601507"/>
                    <a:gd name="connsiteX72" fmla="*/ 289251 w 1364782"/>
                    <a:gd name="connsiteY72" fmla="*/ 1434166 h 1601507"/>
                    <a:gd name="connsiteX73" fmla="*/ 271322 w 1364782"/>
                    <a:gd name="connsiteY73" fmla="*/ 1428190 h 1601507"/>
                    <a:gd name="connsiteX74" fmla="*/ 265346 w 1364782"/>
                    <a:gd name="connsiteY74" fmla="*/ 1446119 h 1601507"/>
                    <a:gd name="connsiteX75" fmla="*/ 271322 w 1364782"/>
                    <a:gd name="connsiteY75" fmla="*/ 1493931 h 1601507"/>
                    <a:gd name="connsiteX76" fmla="*/ 289251 w 1364782"/>
                    <a:gd name="connsiteY76" fmla="*/ 1511860 h 1601507"/>
                    <a:gd name="connsiteX77" fmla="*/ 325110 w 1364782"/>
                    <a:gd name="connsiteY77" fmla="*/ 1535766 h 1601507"/>
                    <a:gd name="connsiteX78" fmla="*/ 349016 w 1364782"/>
                    <a:gd name="connsiteY78" fmla="*/ 1541742 h 1601507"/>
                    <a:gd name="connsiteX79" fmla="*/ 366946 w 1364782"/>
                    <a:gd name="connsiteY79" fmla="*/ 1547719 h 1601507"/>
                    <a:gd name="connsiteX80" fmla="*/ 486475 w 1364782"/>
                    <a:gd name="connsiteY80" fmla="*/ 1559672 h 1601507"/>
                    <a:gd name="connsiteX81" fmla="*/ 462569 w 1364782"/>
                    <a:gd name="connsiteY81" fmla="*/ 1565648 h 1601507"/>
                    <a:gd name="connsiteX82" fmla="*/ 408781 w 1364782"/>
                    <a:gd name="connsiteY82" fmla="*/ 1559672 h 1601507"/>
                    <a:gd name="connsiteX83" fmla="*/ 372922 w 1364782"/>
                    <a:gd name="connsiteY83" fmla="*/ 1547719 h 1601507"/>
                    <a:gd name="connsiteX84" fmla="*/ 354993 w 1364782"/>
                    <a:gd name="connsiteY84" fmla="*/ 1541742 h 1601507"/>
                    <a:gd name="connsiteX85" fmla="*/ 325110 w 1364782"/>
                    <a:gd name="connsiteY85" fmla="*/ 1529790 h 1601507"/>
                    <a:gd name="connsiteX86" fmla="*/ 247416 w 1364782"/>
                    <a:gd name="connsiteY86" fmla="*/ 1517837 h 1601507"/>
                    <a:gd name="connsiteX87" fmla="*/ 229487 w 1364782"/>
                    <a:gd name="connsiteY87" fmla="*/ 1523813 h 1601507"/>
                    <a:gd name="connsiteX88" fmla="*/ 217534 w 1364782"/>
                    <a:gd name="connsiteY88" fmla="*/ 1559672 h 1601507"/>
                    <a:gd name="connsiteX89" fmla="*/ 211557 w 1364782"/>
                    <a:gd name="connsiteY89" fmla="*/ 1595531 h 1601507"/>
                    <a:gd name="connsiteX90" fmla="*/ 187651 w 1364782"/>
                    <a:gd name="connsiteY90" fmla="*/ 1601507 h 1601507"/>
                    <a:gd name="connsiteX91" fmla="*/ 92028 w 1364782"/>
                    <a:gd name="connsiteY91" fmla="*/ 1595531 h 1601507"/>
                    <a:gd name="connsiteX92" fmla="*/ 88200 w 1364782"/>
                    <a:gd name="connsiteY92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88498 w 1364782"/>
                    <a:gd name="connsiteY45" fmla="*/ 722966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28734 w 1364782"/>
                    <a:gd name="connsiteY46" fmla="*/ 818590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40454 w 1364782"/>
                    <a:gd name="connsiteY48" fmla="*/ 822465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19981 w 1364782"/>
                    <a:gd name="connsiteY31" fmla="*/ 65554 h 1601507"/>
                    <a:gd name="connsiteX32" fmla="*/ 1180960 w 1364782"/>
                    <a:gd name="connsiteY32" fmla="*/ 29789 h 1601507"/>
                    <a:gd name="connsiteX33" fmla="*/ 1331352 w 1364782"/>
                    <a:gd name="connsiteY33" fmla="*/ 0 h 1601507"/>
                    <a:gd name="connsiteX34" fmla="*/ 1314729 w 1364782"/>
                    <a:gd name="connsiteY34" fmla="*/ 84791 h 1601507"/>
                    <a:gd name="connsiteX35" fmla="*/ 1364782 w 1364782"/>
                    <a:gd name="connsiteY35" fmla="*/ 89695 h 1601507"/>
                    <a:gd name="connsiteX36" fmla="*/ 1343491 w 1364782"/>
                    <a:gd name="connsiteY36" fmla="*/ 163746 h 1601507"/>
                    <a:gd name="connsiteX37" fmla="*/ 1341110 w 1364782"/>
                    <a:gd name="connsiteY37" fmla="*/ 201192 h 1601507"/>
                    <a:gd name="connsiteX38" fmla="*/ 1305344 w 1364782"/>
                    <a:gd name="connsiteY38" fmla="*/ 309610 h 1601507"/>
                    <a:gd name="connsiteX39" fmla="*/ 1206173 w 1364782"/>
                    <a:gd name="connsiteY39" fmla="*/ 450523 h 1601507"/>
                    <a:gd name="connsiteX40" fmla="*/ 1253564 w 1364782"/>
                    <a:gd name="connsiteY40" fmla="*/ 425685 h 1601507"/>
                    <a:gd name="connsiteX41" fmla="*/ 1178578 w 1364782"/>
                    <a:gd name="connsiteY41" fmla="*/ 518181 h 1601507"/>
                    <a:gd name="connsiteX42" fmla="*/ 1168680 w 1364782"/>
                    <a:gd name="connsiteY42" fmla="*/ 566410 h 1601507"/>
                    <a:gd name="connsiteX43" fmla="*/ 1081648 w 1364782"/>
                    <a:gd name="connsiteY43" fmla="*/ 640370 h 1601507"/>
                    <a:gd name="connsiteX44" fmla="*/ 1017073 w 1364782"/>
                    <a:gd name="connsiteY44" fmla="*/ 722966 h 1601507"/>
                    <a:gd name="connsiteX45" fmla="*/ 950166 w 1364782"/>
                    <a:gd name="connsiteY45" fmla="*/ 804302 h 1601507"/>
                    <a:gd name="connsiteX46" fmla="*/ 816675 w 1364782"/>
                    <a:gd name="connsiteY46" fmla="*/ 725954 h 1601507"/>
                    <a:gd name="connsiteX47" fmla="*/ 940454 w 1364782"/>
                    <a:gd name="connsiteY47" fmla="*/ 822465 h 1601507"/>
                    <a:gd name="connsiteX48" fmla="*/ 862993 w 1364782"/>
                    <a:gd name="connsiteY48" fmla="*/ 908237 h 1601507"/>
                    <a:gd name="connsiteX49" fmla="*/ 809204 w 1364782"/>
                    <a:gd name="connsiteY49" fmla="*/ 968001 h 1601507"/>
                    <a:gd name="connsiteX50" fmla="*/ 743463 w 1364782"/>
                    <a:gd name="connsiteY50" fmla="*/ 1027766 h 1601507"/>
                    <a:gd name="connsiteX51" fmla="*/ 725534 w 1364782"/>
                    <a:gd name="connsiteY51" fmla="*/ 1045695 h 1601507"/>
                    <a:gd name="connsiteX52" fmla="*/ 701628 w 1364782"/>
                    <a:gd name="connsiteY52" fmla="*/ 1081554 h 1601507"/>
                    <a:gd name="connsiteX53" fmla="*/ 677722 w 1364782"/>
                    <a:gd name="connsiteY53" fmla="*/ 1123390 h 1601507"/>
                    <a:gd name="connsiteX54" fmla="*/ 671746 w 1364782"/>
                    <a:gd name="connsiteY54" fmla="*/ 1141319 h 1601507"/>
                    <a:gd name="connsiteX55" fmla="*/ 647840 w 1364782"/>
                    <a:gd name="connsiteY55" fmla="*/ 1177178 h 1601507"/>
                    <a:gd name="connsiteX56" fmla="*/ 641863 w 1364782"/>
                    <a:gd name="connsiteY56" fmla="*/ 1195107 h 1601507"/>
                    <a:gd name="connsiteX57" fmla="*/ 623934 w 1364782"/>
                    <a:gd name="connsiteY57" fmla="*/ 1207060 h 1601507"/>
                    <a:gd name="connsiteX58" fmla="*/ 588075 w 1364782"/>
                    <a:gd name="connsiteY58" fmla="*/ 1260848 h 1601507"/>
                    <a:gd name="connsiteX59" fmla="*/ 576122 w 1364782"/>
                    <a:gd name="connsiteY59" fmla="*/ 1278778 h 1601507"/>
                    <a:gd name="connsiteX60" fmla="*/ 564169 w 1364782"/>
                    <a:gd name="connsiteY60" fmla="*/ 1296707 h 1601507"/>
                    <a:gd name="connsiteX61" fmla="*/ 558193 w 1364782"/>
                    <a:gd name="connsiteY61" fmla="*/ 1314637 h 1601507"/>
                    <a:gd name="connsiteX62" fmla="*/ 564169 w 1364782"/>
                    <a:gd name="connsiteY62" fmla="*/ 1338542 h 1601507"/>
                    <a:gd name="connsiteX63" fmla="*/ 540263 w 1364782"/>
                    <a:gd name="connsiteY63" fmla="*/ 1344519 h 1601507"/>
                    <a:gd name="connsiteX64" fmla="*/ 498428 w 1364782"/>
                    <a:gd name="connsiteY64" fmla="*/ 1356472 h 1601507"/>
                    <a:gd name="connsiteX65" fmla="*/ 438663 w 1364782"/>
                    <a:gd name="connsiteY65" fmla="*/ 1362448 h 1601507"/>
                    <a:gd name="connsiteX66" fmla="*/ 420734 w 1364782"/>
                    <a:gd name="connsiteY66" fmla="*/ 1368425 h 1601507"/>
                    <a:gd name="connsiteX67" fmla="*/ 402804 w 1364782"/>
                    <a:gd name="connsiteY67" fmla="*/ 1458072 h 1601507"/>
                    <a:gd name="connsiteX68" fmla="*/ 325110 w 1364782"/>
                    <a:gd name="connsiteY68" fmla="*/ 1446119 h 1601507"/>
                    <a:gd name="connsiteX69" fmla="*/ 289251 w 1364782"/>
                    <a:gd name="connsiteY69" fmla="*/ 1434166 h 1601507"/>
                    <a:gd name="connsiteX70" fmla="*/ 271322 w 1364782"/>
                    <a:gd name="connsiteY70" fmla="*/ 1428190 h 1601507"/>
                    <a:gd name="connsiteX71" fmla="*/ 265346 w 1364782"/>
                    <a:gd name="connsiteY71" fmla="*/ 1446119 h 1601507"/>
                    <a:gd name="connsiteX72" fmla="*/ 271322 w 1364782"/>
                    <a:gd name="connsiteY72" fmla="*/ 1493931 h 1601507"/>
                    <a:gd name="connsiteX73" fmla="*/ 289251 w 1364782"/>
                    <a:gd name="connsiteY73" fmla="*/ 1511860 h 1601507"/>
                    <a:gd name="connsiteX74" fmla="*/ 325110 w 1364782"/>
                    <a:gd name="connsiteY74" fmla="*/ 1535766 h 1601507"/>
                    <a:gd name="connsiteX75" fmla="*/ 349016 w 1364782"/>
                    <a:gd name="connsiteY75" fmla="*/ 1541742 h 1601507"/>
                    <a:gd name="connsiteX76" fmla="*/ 366946 w 1364782"/>
                    <a:gd name="connsiteY76" fmla="*/ 1547719 h 1601507"/>
                    <a:gd name="connsiteX77" fmla="*/ 486475 w 1364782"/>
                    <a:gd name="connsiteY77" fmla="*/ 1559672 h 1601507"/>
                    <a:gd name="connsiteX78" fmla="*/ 462569 w 1364782"/>
                    <a:gd name="connsiteY78" fmla="*/ 1565648 h 1601507"/>
                    <a:gd name="connsiteX79" fmla="*/ 408781 w 1364782"/>
                    <a:gd name="connsiteY79" fmla="*/ 1559672 h 1601507"/>
                    <a:gd name="connsiteX80" fmla="*/ 372922 w 1364782"/>
                    <a:gd name="connsiteY80" fmla="*/ 1547719 h 1601507"/>
                    <a:gd name="connsiteX81" fmla="*/ 354993 w 1364782"/>
                    <a:gd name="connsiteY81" fmla="*/ 1541742 h 1601507"/>
                    <a:gd name="connsiteX82" fmla="*/ 325110 w 1364782"/>
                    <a:gd name="connsiteY82" fmla="*/ 1529790 h 1601507"/>
                    <a:gd name="connsiteX83" fmla="*/ 247416 w 1364782"/>
                    <a:gd name="connsiteY83" fmla="*/ 1517837 h 1601507"/>
                    <a:gd name="connsiteX84" fmla="*/ 229487 w 1364782"/>
                    <a:gd name="connsiteY84" fmla="*/ 1523813 h 1601507"/>
                    <a:gd name="connsiteX85" fmla="*/ 217534 w 1364782"/>
                    <a:gd name="connsiteY85" fmla="*/ 1559672 h 1601507"/>
                    <a:gd name="connsiteX86" fmla="*/ 211557 w 1364782"/>
                    <a:gd name="connsiteY86" fmla="*/ 1595531 h 1601507"/>
                    <a:gd name="connsiteX87" fmla="*/ 187651 w 1364782"/>
                    <a:gd name="connsiteY87" fmla="*/ 1601507 h 1601507"/>
                    <a:gd name="connsiteX88" fmla="*/ 92028 w 1364782"/>
                    <a:gd name="connsiteY88" fmla="*/ 1595531 h 1601507"/>
                    <a:gd name="connsiteX89" fmla="*/ 88200 w 1364782"/>
                    <a:gd name="connsiteY89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80960 w 1364782"/>
                    <a:gd name="connsiteY31" fmla="*/ 29789 h 1601507"/>
                    <a:gd name="connsiteX32" fmla="*/ 1331352 w 1364782"/>
                    <a:gd name="connsiteY32" fmla="*/ 0 h 1601507"/>
                    <a:gd name="connsiteX33" fmla="*/ 1314729 w 1364782"/>
                    <a:gd name="connsiteY33" fmla="*/ 84791 h 1601507"/>
                    <a:gd name="connsiteX34" fmla="*/ 1364782 w 1364782"/>
                    <a:gd name="connsiteY34" fmla="*/ 89695 h 1601507"/>
                    <a:gd name="connsiteX35" fmla="*/ 1343491 w 1364782"/>
                    <a:gd name="connsiteY35" fmla="*/ 163746 h 1601507"/>
                    <a:gd name="connsiteX36" fmla="*/ 1341110 w 1364782"/>
                    <a:gd name="connsiteY36" fmla="*/ 201192 h 1601507"/>
                    <a:gd name="connsiteX37" fmla="*/ 1305344 w 1364782"/>
                    <a:gd name="connsiteY37" fmla="*/ 309610 h 1601507"/>
                    <a:gd name="connsiteX38" fmla="*/ 1206173 w 1364782"/>
                    <a:gd name="connsiteY38" fmla="*/ 450523 h 1601507"/>
                    <a:gd name="connsiteX39" fmla="*/ 1253564 w 1364782"/>
                    <a:gd name="connsiteY39" fmla="*/ 425685 h 1601507"/>
                    <a:gd name="connsiteX40" fmla="*/ 1178578 w 1364782"/>
                    <a:gd name="connsiteY40" fmla="*/ 518181 h 1601507"/>
                    <a:gd name="connsiteX41" fmla="*/ 1168680 w 1364782"/>
                    <a:gd name="connsiteY41" fmla="*/ 566410 h 1601507"/>
                    <a:gd name="connsiteX42" fmla="*/ 1081648 w 1364782"/>
                    <a:gd name="connsiteY42" fmla="*/ 640370 h 1601507"/>
                    <a:gd name="connsiteX43" fmla="*/ 1017073 w 1364782"/>
                    <a:gd name="connsiteY43" fmla="*/ 722966 h 1601507"/>
                    <a:gd name="connsiteX44" fmla="*/ 950166 w 1364782"/>
                    <a:gd name="connsiteY44" fmla="*/ 804302 h 1601507"/>
                    <a:gd name="connsiteX45" fmla="*/ 816675 w 1364782"/>
                    <a:gd name="connsiteY45" fmla="*/ 725954 h 1601507"/>
                    <a:gd name="connsiteX46" fmla="*/ 940454 w 1364782"/>
                    <a:gd name="connsiteY46" fmla="*/ 822465 h 1601507"/>
                    <a:gd name="connsiteX47" fmla="*/ 862993 w 1364782"/>
                    <a:gd name="connsiteY47" fmla="*/ 908237 h 1601507"/>
                    <a:gd name="connsiteX48" fmla="*/ 809204 w 1364782"/>
                    <a:gd name="connsiteY48" fmla="*/ 968001 h 1601507"/>
                    <a:gd name="connsiteX49" fmla="*/ 743463 w 1364782"/>
                    <a:gd name="connsiteY49" fmla="*/ 1027766 h 1601507"/>
                    <a:gd name="connsiteX50" fmla="*/ 725534 w 1364782"/>
                    <a:gd name="connsiteY50" fmla="*/ 1045695 h 1601507"/>
                    <a:gd name="connsiteX51" fmla="*/ 701628 w 1364782"/>
                    <a:gd name="connsiteY51" fmla="*/ 1081554 h 1601507"/>
                    <a:gd name="connsiteX52" fmla="*/ 677722 w 1364782"/>
                    <a:gd name="connsiteY52" fmla="*/ 1123390 h 1601507"/>
                    <a:gd name="connsiteX53" fmla="*/ 671746 w 1364782"/>
                    <a:gd name="connsiteY53" fmla="*/ 1141319 h 1601507"/>
                    <a:gd name="connsiteX54" fmla="*/ 647840 w 1364782"/>
                    <a:gd name="connsiteY54" fmla="*/ 1177178 h 1601507"/>
                    <a:gd name="connsiteX55" fmla="*/ 641863 w 1364782"/>
                    <a:gd name="connsiteY55" fmla="*/ 1195107 h 1601507"/>
                    <a:gd name="connsiteX56" fmla="*/ 623934 w 1364782"/>
                    <a:gd name="connsiteY56" fmla="*/ 1207060 h 1601507"/>
                    <a:gd name="connsiteX57" fmla="*/ 588075 w 1364782"/>
                    <a:gd name="connsiteY57" fmla="*/ 1260848 h 1601507"/>
                    <a:gd name="connsiteX58" fmla="*/ 576122 w 1364782"/>
                    <a:gd name="connsiteY58" fmla="*/ 1278778 h 1601507"/>
                    <a:gd name="connsiteX59" fmla="*/ 564169 w 1364782"/>
                    <a:gd name="connsiteY59" fmla="*/ 1296707 h 1601507"/>
                    <a:gd name="connsiteX60" fmla="*/ 558193 w 1364782"/>
                    <a:gd name="connsiteY60" fmla="*/ 1314637 h 1601507"/>
                    <a:gd name="connsiteX61" fmla="*/ 564169 w 1364782"/>
                    <a:gd name="connsiteY61" fmla="*/ 1338542 h 1601507"/>
                    <a:gd name="connsiteX62" fmla="*/ 540263 w 1364782"/>
                    <a:gd name="connsiteY62" fmla="*/ 1344519 h 1601507"/>
                    <a:gd name="connsiteX63" fmla="*/ 498428 w 1364782"/>
                    <a:gd name="connsiteY63" fmla="*/ 1356472 h 1601507"/>
                    <a:gd name="connsiteX64" fmla="*/ 438663 w 1364782"/>
                    <a:gd name="connsiteY64" fmla="*/ 1362448 h 1601507"/>
                    <a:gd name="connsiteX65" fmla="*/ 420734 w 1364782"/>
                    <a:gd name="connsiteY65" fmla="*/ 1368425 h 1601507"/>
                    <a:gd name="connsiteX66" fmla="*/ 402804 w 1364782"/>
                    <a:gd name="connsiteY66" fmla="*/ 1458072 h 1601507"/>
                    <a:gd name="connsiteX67" fmla="*/ 325110 w 1364782"/>
                    <a:gd name="connsiteY67" fmla="*/ 1446119 h 1601507"/>
                    <a:gd name="connsiteX68" fmla="*/ 289251 w 1364782"/>
                    <a:gd name="connsiteY68" fmla="*/ 1434166 h 1601507"/>
                    <a:gd name="connsiteX69" fmla="*/ 271322 w 1364782"/>
                    <a:gd name="connsiteY69" fmla="*/ 1428190 h 1601507"/>
                    <a:gd name="connsiteX70" fmla="*/ 265346 w 1364782"/>
                    <a:gd name="connsiteY70" fmla="*/ 1446119 h 1601507"/>
                    <a:gd name="connsiteX71" fmla="*/ 271322 w 1364782"/>
                    <a:gd name="connsiteY71" fmla="*/ 1493931 h 1601507"/>
                    <a:gd name="connsiteX72" fmla="*/ 289251 w 1364782"/>
                    <a:gd name="connsiteY72" fmla="*/ 1511860 h 1601507"/>
                    <a:gd name="connsiteX73" fmla="*/ 325110 w 1364782"/>
                    <a:gd name="connsiteY73" fmla="*/ 1535766 h 1601507"/>
                    <a:gd name="connsiteX74" fmla="*/ 349016 w 1364782"/>
                    <a:gd name="connsiteY74" fmla="*/ 1541742 h 1601507"/>
                    <a:gd name="connsiteX75" fmla="*/ 366946 w 1364782"/>
                    <a:gd name="connsiteY75" fmla="*/ 1547719 h 1601507"/>
                    <a:gd name="connsiteX76" fmla="*/ 486475 w 1364782"/>
                    <a:gd name="connsiteY76" fmla="*/ 1559672 h 1601507"/>
                    <a:gd name="connsiteX77" fmla="*/ 462569 w 1364782"/>
                    <a:gd name="connsiteY77" fmla="*/ 1565648 h 1601507"/>
                    <a:gd name="connsiteX78" fmla="*/ 408781 w 1364782"/>
                    <a:gd name="connsiteY78" fmla="*/ 1559672 h 1601507"/>
                    <a:gd name="connsiteX79" fmla="*/ 372922 w 1364782"/>
                    <a:gd name="connsiteY79" fmla="*/ 1547719 h 1601507"/>
                    <a:gd name="connsiteX80" fmla="*/ 354993 w 1364782"/>
                    <a:gd name="connsiteY80" fmla="*/ 1541742 h 1601507"/>
                    <a:gd name="connsiteX81" fmla="*/ 325110 w 1364782"/>
                    <a:gd name="connsiteY81" fmla="*/ 1529790 h 1601507"/>
                    <a:gd name="connsiteX82" fmla="*/ 247416 w 1364782"/>
                    <a:gd name="connsiteY82" fmla="*/ 1517837 h 1601507"/>
                    <a:gd name="connsiteX83" fmla="*/ 229487 w 1364782"/>
                    <a:gd name="connsiteY83" fmla="*/ 1523813 h 1601507"/>
                    <a:gd name="connsiteX84" fmla="*/ 217534 w 1364782"/>
                    <a:gd name="connsiteY84" fmla="*/ 1559672 h 1601507"/>
                    <a:gd name="connsiteX85" fmla="*/ 211557 w 1364782"/>
                    <a:gd name="connsiteY85" fmla="*/ 1595531 h 1601507"/>
                    <a:gd name="connsiteX86" fmla="*/ 187651 w 1364782"/>
                    <a:gd name="connsiteY86" fmla="*/ 1601507 h 1601507"/>
                    <a:gd name="connsiteX87" fmla="*/ 92028 w 1364782"/>
                    <a:gd name="connsiteY87" fmla="*/ 1595531 h 1601507"/>
                    <a:gd name="connsiteX88" fmla="*/ 88200 w 1364782"/>
                    <a:gd name="connsiteY88" fmla="*/ 1555003 h 160150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2513 w 1364782"/>
                    <a:gd name="connsiteY48" fmla="*/ 1041002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25534 w 1364782"/>
                    <a:gd name="connsiteY48" fmla="*/ 1047025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7840 w 1364782"/>
                    <a:gd name="connsiteY50" fmla="*/ 117850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16790 w 1364782"/>
                    <a:gd name="connsiteY52" fmla="*/ 122744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558193 w 1364782"/>
                    <a:gd name="connsiteY54" fmla="*/ 131596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38663 w 1364782"/>
                    <a:gd name="connsiteY57" fmla="*/ 1363778 h 1602837"/>
                    <a:gd name="connsiteX58" fmla="*/ 420734 w 1364782"/>
                    <a:gd name="connsiteY58" fmla="*/ 1369755 h 1602837"/>
                    <a:gd name="connsiteX59" fmla="*/ 402804 w 1364782"/>
                    <a:gd name="connsiteY59" fmla="*/ 1459402 h 1602837"/>
                    <a:gd name="connsiteX60" fmla="*/ 325110 w 1364782"/>
                    <a:gd name="connsiteY60" fmla="*/ 1447449 h 1602837"/>
                    <a:gd name="connsiteX61" fmla="*/ 289251 w 1364782"/>
                    <a:gd name="connsiteY61" fmla="*/ 1435496 h 1602837"/>
                    <a:gd name="connsiteX62" fmla="*/ 271322 w 1364782"/>
                    <a:gd name="connsiteY62" fmla="*/ 1429520 h 1602837"/>
                    <a:gd name="connsiteX63" fmla="*/ 265346 w 1364782"/>
                    <a:gd name="connsiteY63" fmla="*/ 1447449 h 1602837"/>
                    <a:gd name="connsiteX64" fmla="*/ 271322 w 1364782"/>
                    <a:gd name="connsiteY64" fmla="*/ 1495261 h 1602837"/>
                    <a:gd name="connsiteX65" fmla="*/ 289251 w 1364782"/>
                    <a:gd name="connsiteY65" fmla="*/ 1513190 h 1602837"/>
                    <a:gd name="connsiteX66" fmla="*/ 325110 w 1364782"/>
                    <a:gd name="connsiteY66" fmla="*/ 1537096 h 1602837"/>
                    <a:gd name="connsiteX67" fmla="*/ 349016 w 1364782"/>
                    <a:gd name="connsiteY67" fmla="*/ 1543072 h 1602837"/>
                    <a:gd name="connsiteX68" fmla="*/ 366946 w 1364782"/>
                    <a:gd name="connsiteY68" fmla="*/ 1549049 h 1602837"/>
                    <a:gd name="connsiteX69" fmla="*/ 486475 w 1364782"/>
                    <a:gd name="connsiteY69" fmla="*/ 1561002 h 1602837"/>
                    <a:gd name="connsiteX70" fmla="*/ 462569 w 1364782"/>
                    <a:gd name="connsiteY70" fmla="*/ 1566978 h 1602837"/>
                    <a:gd name="connsiteX71" fmla="*/ 408781 w 1364782"/>
                    <a:gd name="connsiteY71" fmla="*/ 1561002 h 1602837"/>
                    <a:gd name="connsiteX72" fmla="*/ 372922 w 1364782"/>
                    <a:gd name="connsiteY72" fmla="*/ 1549049 h 1602837"/>
                    <a:gd name="connsiteX73" fmla="*/ 354993 w 1364782"/>
                    <a:gd name="connsiteY73" fmla="*/ 1543072 h 1602837"/>
                    <a:gd name="connsiteX74" fmla="*/ 325110 w 1364782"/>
                    <a:gd name="connsiteY74" fmla="*/ 1531120 h 1602837"/>
                    <a:gd name="connsiteX75" fmla="*/ 247416 w 1364782"/>
                    <a:gd name="connsiteY75" fmla="*/ 1519167 h 1602837"/>
                    <a:gd name="connsiteX76" fmla="*/ 229487 w 1364782"/>
                    <a:gd name="connsiteY76" fmla="*/ 1525143 h 1602837"/>
                    <a:gd name="connsiteX77" fmla="*/ 217534 w 1364782"/>
                    <a:gd name="connsiteY77" fmla="*/ 1561002 h 1602837"/>
                    <a:gd name="connsiteX78" fmla="*/ 211557 w 1364782"/>
                    <a:gd name="connsiteY78" fmla="*/ 1596861 h 1602837"/>
                    <a:gd name="connsiteX79" fmla="*/ 187651 w 1364782"/>
                    <a:gd name="connsiteY79" fmla="*/ 1602837 h 1602837"/>
                    <a:gd name="connsiteX80" fmla="*/ 92028 w 1364782"/>
                    <a:gd name="connsiteY80" fmla="*/ 1596861 h 1602837"/>
                    <a:gd name="connsiteX81" fmla="*/ 88200 w 1364782"/>
                    <a:gd name="connsiteY81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20734 w 1364782"/>
                    <a:gd name="connsiteY57" fmla="*/ 1369755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18832 w 1364782"/>
                    <a:gd name="connsiteY56" fmla="*/ 1348230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18832 w 1364782"/>
                    <a:gd name="connsiteY55" fmla="*/ 1348230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4393 w 1364782"/>
                    <a:gd name="connsiteY54" fmla="*/ 1337398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9779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65346 w 1364782"/>
                    <a:gd name="connsiteY60" fmla="*/ 1447449 h 1602837"/>
                    <a:gd name="connsiteX61" fmla="*/ 271322 w 1364782"/>
                    <a:gd name="connsiteY61" fmla="*/ 1495261 h 1602837"/>
                    <a:gd name="connsiteX62" fmla="*/ 289251 w 1364782"/>
                    <a:gd name="connsiteY62" fmla="*/ 1513190 h 1602837"/>
                    <a:gd name="connsiteX63" fmla="*/ 325110 w 1364782"/>
                    <a:gd name="connsiteY63" fmla="*/ 1537096 h 1602837"/>
                    <a:gd name="connsiteX64" fmla="*/ 349016 w 1364782"/>
                    <a:gd name="connsiteY64" fmla="*/ 1543072 h 1602837"/>
                    <a:gd name="connsiteX65" fmla="*/ 366946 w 1364782"/>
                    <a:gd name="connsiteY65" fmla="*/ 1549049 h 1602837"/>
                    <a:gd name="connsiteX66" fmla="*/ 486475 w 1364782"/>
                    <a:gd name="connsiteY66" fmla="*/ 1561002 h 1602837"/>
                    <a:gd name="connsiteX67" fmla="*/ 462569 w 1364782"/>
                    <a:gd name="connsiteY67" fmla="*/ 1566978 h 1602837"/>
                    <a:gd name="connsiteX68" fmla="*/ 408781 w 1364782"/>
                    <a:gd name="connsiteY68" fmla="*/ 1561002 h 1602837"/>
                    <a:gd name="connsiteX69" fmla="*/ 372922 w 1364782"/>
                    <a:gd name="connsiteY69" fmla="*/ 1549049 h 1602837"/>
                    <a:gd name="connsiteX70" fmla="*/ 354993 w 1364782"/>
                    <a:gd name="connsiteY70" fmla="*/ 1543072 h 1602837"/>
                    <a:gd name="connsiteX71" fmla="*/ 325110 w 1364782"/>
                    <a:gd name="connsiteY71" fmla="*/ 1531120 h 1602837"/>
                    <a:gd name="connsiteX72" fmla="*/ 247416 w 1364782"/>
                    <a:gd name="connsiteY72" fmla="*/ 1519167 h 1602837"/>
                    <a:gd name="connsiteX73" fmla="*/ 229487 w 1364782"/>
                    <a:gd name="connsiteY73" fmla="*/ 1525143 h 1602837"/>
                    <a:gd name="connsiteX74" fmla="*/ 217534 w 1364782"/>
                    <a:gd name="connsiteY74" fmla="*/ 1561002 h 1602837"/>
                    <a:gd name="connsiteX75" fmla="*/ 211557 w 1364782"/>
                    <a:gd name="connsiteY75" fmla="*/ 1596861 h 1602837"/>
                    <a:gd name="connsiteX76" fmla="*/ 187651 w 1364782"/>
                    <a:gd name="connsiteY76" fmla="*/ 1602837 h 1602837"/>
                    <a:gd name="connsiteX77" fmla="*/ 92028 w 1364782"/>
                    <a:gd name="connsiteY77" fmla="*/ 1596861 h 1602837"/>
                    <a:gd name="connsiteX78" fmla="*/ 88200 w 1364782"/>
                    <a:gd name="connsiteY78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65346 w 1364782"/>
                    <a:gd name="connsiteY59" fmla="*/ 1447449 h 1602837"/>
                    <a:gd name="connsiteX60" fmla="*/ 271322 w 1364782"/>
                    <a:gd name="connsiteY60" fmla="*/ 1495261 h 1602837"/>
                    <a:gd name="connsiteX61" fmla="*/ 289251 w 1364782"/>
                    <a:gd name="connsiteY61" fmla="*/ 1513190 h 1602837"/>
                    <a:gd name="connsiteX62" fmla="*/ 325110 w 1364782"/>
                    <a:gd name="connsiteY62" fmla="*/ 1537096 h 1602837"/>
                    <a:gd name="connsiteX63" fmla="*/ 349016 w 1364782"/>
                    <a:gd name="connsiteY63" fmla="*/ 1543072 h 1602837"/>
                    <a:gd name="connsiteX64" fmla="*/ 366946 w 1364782"/>
                    <a:gd name="connsiteY64" fmla="*/ 1549049 h 1602837"/>
                    <a:gd name="connsiteX65" fmla="*/ 486475 w 1364782"/>
                    <a:gd name="connsiteY65" fmla="*/ 1561002 h 1602837"/>
                    <a:gd name="connsiteX66" fmla="*/ 462569 w 1364782"/>
                    <a:gd name="connsiteY66" fmla="*/ 1566978 h 1602837"/>
                    <a:gd name="connsiteX67" fmla="*/ 408781 w 1364782"/>
                    <a:gd name="connsiteY67" fmla="*/ 1561002 h 1602837"/>
                    <a:gd name="connsiteX68" fmla="*/ 372922 w 1364782"/>
                    <a:gd name="connsiteY68" fmla="*/ 1549049 h 1602837"/>
                    <a:gd name="connsiteX69" fmla="*/ 354993 w 1364782"/>
                    <a:gd name="connsiteY69" fmla="*/ 1543072 h 1602837"/>
                    <a:gd name="connsiteX70" fmla="*/ 325110 w 1364782"/>
                    <a:gd name="connsiteY70" fmla="*/ 1531120 h 1602837"/>
                    <a:gd name="connsiteX71" fmla="*/ 247416 w 1364782"/>
                    <a:gd name="connsiteY71" fmla="*/ 1519167 h 1602837"/>
                    <a:gd name="connsiteX72" fmla="*/ 229487 w 1364782"/>
                    <a:gd name="connsiteY72" fmla="*/ 1525143 h 1602837"/>
                    <a:gd name="connsiteX73" fmla="*/ 217534 w 1364782"/>
                    <a:gd name="connsiteY73" fmla="*/ 1561002 h 1602837"/>
                    <a:gd name="connsiteX74" fmla="*/ 211557 w 1364782"/>
                    <a:gd name="connsiteY74" fmla="*/ 1596861 h 1602837"/>
                    <a:gd name="connsiteX75" fmla="*/ 187651 w 1364782"/>
                    <a:gd name="connsiteY75" fmla="*/ 1602837 h 1602837"/>
                    <a:gd name="connsiteX76" fmla="*/ 92028 w 1364782"/>
                    <a:gd name="connsiteY76" fmla="*/ 1596861 h 1602837"/>
                    <a:gd name="connsiteX77" fmla="*/ 88200 w 1364782"/>
                    <a:gd name="connsiteY7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71322 w 1364782"/>
                    <a:gd name="connsiteY59" fmla="*/ 1495261 h 1602837"/>
                    <a:gd name="connsiteX60" fmla="*/ 289251 w 1364782"/>
                    <a:gd name="connsiteY60" fmla="*/ 1513190 h 1602837"/>
                    <a:gd name="connsiteX61" fmla="*/ 325110 w 1364782"/>
                    <a:gd name="connsiteY61" fmla="*/ 1537096 h 1602837"/>
                    <a:gd name="connsiteX62" fmla="*/ 349016 w 1364782"/>
                    <a:gd name="connsiteY62" fmla="*/ 1543072 h 1602837"/>
                    <a:gd name="connsiteX63" fmla="*/ 366946 w 1364782"/>
                    <a:gd name="connsiteY63" fmla="*/ 1549049 h 1602837"/>
                    <a:gd name="connsiteX64" fmla="*/ 486475 w 1364782"/>
                    <a:gd name="connsiteY64" fmla="*/ 1561002 h 1602837"/>
                    <a:gd name="connsiteX65" fmla="*/ 462569 w 1364782"/>
                    <a:gd name="connsiteY65" fmla="*/ 1566978 h 1602837"/>
                    <a:gd name="connsiteX66" fmla="*/ 408781 w 1364782"/>
                    <a:gd name="connsiteY66" fmla="*/ 1561002 h 1602837"/>
                    <a:gd name="connsiteX67" fmla="*/ 372922 w 1364782"/>
                    <a:gd name="connsiteY67" fmla="*/ 1549049 h 1602837"/>
                    <a:gd name="connsiteX68" fmla="*/ 354993 w 1364782"/>
                    <a:gd name="connsiteY68" fmla="*/ 1543072 h 1602837"/>
                    <a:gd name="connsiteX69" fmla="*/ 325110 w 1364782"/>
                    <a:gd name="connsiteY69" fmla="*/ 1531120 h 1602837"/>
                    <a:gd name="connsiteX70" fmla="*/ 247416 w 1364782"/>
                    <a:gd name="connsiteY70" fmla="*/ 1519167 h 1602837"/>
                    <a:gd name="connsiteX71" fmla="*/ 229487 w 1364782"/>
                    <a:gd name="connsiteY71" fmla="*/ 1525143 h 1602837"/>
                    <a:gd name="connsiteX72" fmla="*/ 217534 w 1364782"/>
                    <a:gd name="connsiteY72" fmla="*/ 1561002 h 1602837"/>
                    <a:gd name="connsiteX73" fmla="*/ 211557 w 1364782"/>
                    <a:gd name="connsiteY73" fmla="*/ 1596861 h 1602837"/>
                    <a:gd name="connsiteX74" fmla="*/ 187651 w 1364782"/>
                    <a:gd name="connsiteY74" fmla="*/ 1602837 h 1602837"/>
                    <a:gd name="connsiteX75" fmla="*/ 92028 w 1364782"/>
                    <a:gd name="connsiteY75" fmla="*/ 1596861 h 1602837"/>
                    <a:gd name="connsiteX76" fmla="*/ 88200 w 1364782"/>
                    <a:gd name="connsiteY7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271322 w 1364782"/>
                    <a:gd name="connsiteY58" fmla="*/ 1495261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66887 w 1364782"/>
                    <a:gd name="connsiteY67" fmla="*/ 1464491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25110 w 1364782"/>
                    <a:gd name="connsiteY67" fmla="*/ 1531120 h 1602837"/>
                    <a:gd name="connsiteX68" fmla="*/ 247416 w 1364782"/>
                    <a:gd name="connsiteY68" fmla="*/ 1519167 h 1602837"/>
                    <a:gd name="connsiteX69" fmla="*/ 229487 w 1364782"/>
                    <a:gd name="connsiteY69" fmla="*/ 1525143 h 1602837"/>
                    <a:gd name="connsiteX70" fmla="*/ 217534 w 1364782"/>
                    <a:gd name="connsiteY70" fmla="*/ 1561002 h 1602837"/>
                    <a:gd name="connsiteX71" fmla="*/ 211557 w 1364782"/>
                    <a:gd name="connsiteY71" fmla="*/ 1596861 h 1602837"/>
                    <a:gd name="connsiteX72" fmla="*/ 187651 w 1364782"/>
                    <a:gd name="connsiteY72" fmla="*/ 1602837 h 1602837"/>
                    <a:gd name="connsiteX73" fmla="*/ 92028 w 1364782"/>
                    <a:gd name="connsiteY73" fmla="*/ 1596861 h 1602837"/>
                    <a:gd name="connsiteX74" fmla="*/ 88200 w 1364782"/>
                    <a:gd name="connsiteY7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47416 w 1364782"/>
                    <a:gd name="connsiteY67" fmla="*/ 1519167 h 1602837"/>
                    <a:gd name="connsiteX68" fmla="*/ 229487 w 1364782"/>
                    <a:gd name="connsiteY68" fmla="*/ 1525143 h 1602837"/>
                    <a:gd name="connsiteX69" fmla="*/ 217534 w 1364782"/>
                    <a:gd name="connsiteY69" fmla="*/ 1561002 h 1602837"/>
                    <a:gd name="connsiteX70" fmla="*/ 211557 w 1364782"/>
                    <a:gd name="connsiteY70" fmla="*/ 1596861 h 1602837"/>
                    <a:gd name="connsiteX71" fmla="*/ 187651 w 1364782"/>
                    <a:gd name="connsiteY71" fmla="*/ 1602837 h 1602837"/>
                    <a:gd name="connsiteX72" fmla="*/ 92028 w 1364782"/>
                    <a:gd name="connsiteY72" fmla="*/ 1596861 h 1602837"/>
                    <a:gd name="connsiteX73" fmla="*/ 88200 w 1364782"/>
                    <a:gd name="connsiteY7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49016 w 1364782"/>
                    <a:gd name="connsiteY60" fmla="*/ 1543072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596666 w 1364782"/>
                    <a:gd name="connsiteY60" fmla="*/ 1502591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66946 w 1364782"/>
                    <a:gd name="connsiteY60" fmla="*/ 1549049 h 1602837"/>
                    <a:gd name="connsiteX61" fmla="*/ 486475 w 1364782"/>
                    <a:gd name="connsiteY61" fmla="*/ 1561002 h 1602837"/>
                    <a:gd name="connsiteX62" fmla="*/ 462569 w 1364782"/>
                    <a:gd name="connsiteY62" fmla="*/ 1566978 h 1602837"/>
                    <a:gd name="connsiteX63" fmla="*/ 408781 w 1364782"/>
                    <a:gd name="connsiteY63" fmla="*/ 1561002 h 1602837"/>
                    <a:gd name="connsiteX64" fmla="*/ 372922 w 1364782"/>
                    <a:gd name="connsiteY64" fmla="*/ 1549049 h 1602837"/>
                    <a:gd name="connsiteX65" fmla="*/ 247416 w 1364782"/>
                    <a:gd name="connsiteY65" fmla="*/ 1519167 h 1602837"/>
                    <a:gd name="connsiteX66" fmla="*/ 229487 w 1364782"/>
                    <a:gd name="connsiteY66" fmla="*/ 1525143 h 1602837"/>
                    <a:gd name="connsiteX67" fmla="*/ 217534 w 1364782"/>
                    <a:gd name="connsiteY67" fmla="*/ 1561002 h 1602837"/>
                    <a:gd name="connsiteX68" fmla="*/ 211557 w 1364782"/>
                    <a:gd name="connsiteY68" fmla="*/ 1596861 h 1602837"/>
                    <a:gd name="connsiteX69" fmla="*/ 187651 w 1364782"/>
                    <a:gd name="connsiteY69" fmla="*/ 1602837 h 1602837"/>
                    <a:gd name="connsiteX70" fmla="*/ 92028 w 1364782"/>
                    <a:gd name="connsiteY70" fmla="*/ 1596861 h 1602837"/>
                    <a:gd name="connsiteX71" fmla="*/ 88200 w 1364782"/>
                    <a:gd name="connsiteY71" fmla="*/ 1556333 h 160283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366946 w 1364782"/>
                    <a:gd name="connsiteY60" fmla="*/ 1549049 h 1661347"/>
                    <a:gd name="connsiteX61" fmla="*/ 486475 w 1364782"/>
                    <a:gd name="connsiteY61" fmla="*/ 1561002 h 1661347"/>
                    <a:gd name="connsiteX62" fmla="*/ 462569 w 1364782"/>
                    <a:gd name="connsiteY62" fmla="*/ 1566978 h 1661347"/>
                    <a:gd name="connsiteX63" fmla="*/ 408781 w 1364782"/>
                    <a:gd name="connsiteY63" fmla="*/ 1561002 h 1661347"/>
                    <a:gd name="connsiteX64" fmla="*/ 363397 w 1364782"/>
                    <a:gd name="connsiteY64" fmla="*/ 1660968 h 1661347"/>
                    <a:gd name="connsiteX65" fmla="*/ 247416 w 1364782"/>
                    <a:gd name="connsiteY65" fmla="*/ 1519167 h 1661347"/>
                    <a:gd name="connsiteX66" fmla="*/ 229487 w 1364782"/>
                    <a:gd name="connsiteY66" fmla="*/ 1525143 h 1661347"/>
                    <a:gd name="connsiteX67" fmla="*/ 217534 w 1364782"/>
                    <a:gd name="connsiteY67" fmla="*/ 1561002 h 1661347"/>
                    <a:gd name="connsiteX68" fmla="*/ 211557 w 1364782"/>
                    <a:gd name="connsiteY68" fmla="*/ 1596861 h 1661347"/>
                    <a:gd name="connsiteX69" fmla="*/ 187651 w 1364782"/>
                    <a:gd name="connsiteY69" fmla="*/ 1602837 h 1661347"/>
                    <a:gd name="connsiteX70" fmla="*/ 92028 w 1364782"/>
                    <a:gd name="connsiteY70" fmla="*/ 1596861 h 1661347"/>
                    <a:gd name="connsiteX71" fmla="*/ 88200 w 1364782"/>
                    <a:gd name="connsiteY71" fmla="*/ 1556333 h 166134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486475 w 1364782"/>
                    <a:gd name="connsiteY60" fmla="*/ 1561002 h 1661347"/>
                    <a:gd name="connsiteX61" fmla="*/ 462569 w 1364782"/>
                    <a:gd name="connsiteY61" fmla="*/ 1566978 h 1661347"/>
                    <a:gd name="connsiteX62" fmla="*/ 408781 w 1364782"/>
                    <a:gd name="connsiteY62" fmla="*/ 1561002 h 1661347"/>
                    <a:gd name="connsiteX63" fmla="*/ 363397 w 1364782"/>
                    <a:gd name="connsiteY63" fmla="*/ 1660968 h 1661347"/>
                    <a:gd name="connsiteX64" fmla="*/ 247416 w 1364782"/>
                    <a:gd name="connsiteY64" fmla="*/ 1519167 h 1661347"/>
                    <a:gd name="connsiteX65" fmla="*/ 229487 w 1364782"/>
                    <a:gd name="connsiteY65" fmla="*/ 1525143 h 1661347"/>
                    <a:gd name="connsiteX66" fmla="*/ 217534 w 1364782"/>
                    <a:gd name="connsiteY66" fmla="*/ 1561002 h 1661347"/>
                    <a:gd name="connsiteX67" fmla="*/ 211557 w 1364782"/>
                    <a:gd name="connsiteY67" fmla="*/ 1596861 h 1661347"/>
                    <a:gd name="connsiteX68" fmla="*/ 187651 w 1364782"/>
                    <a:gd name="connsiteY68" fmla="*/ 1602837 h 1661347"/>
                    <a:gd name="connsiteX69" fmla="*/ 92028 w 1364782"/>
                    <a:gd name="connsiteY69" fmla="*/ 1596861 h 1661347"/>
                    <a:gd name="connsiteX70" fmla="*/ 88200 w 1364782"/>
                    <a:gd name="connsiteY70" fmla="*/ 1556333 h 1661347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486475 w 1364782"/>
                    <a:gd name="connsiteY60" fmla="*/ 1561002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388843 w 1364782"/>
                    <a:gd name="connsiteY60" fmla="*/ 1513377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60701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82132 w 1364782"/>
                    <a:gd name="connsiteY59" fmla="*/ 1463183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2054"/>
                    <a:gd name="connsiteX1" fmla="*/ 54722 w 1364782"/>
                    <a:gd name="connsiteY1" fmla="*/ 1533547 h 1702054"/>
                    <a:gd name="connsiteX2" fmla="*/ 2288 w 1364782"/>
                    <a:gd name="connsiteY2" fmla="*/ 1434562 h 1702054"/>
                    <a:gd name="connsiteX3" fmla="*/ 79935 w 1364782"/>
                    <a:gd name="connsiteY3" fmla="*/ 1517672 h 1702054"/>
                    <a:gd name="connsiteX4" fmla="*/ 0 w 1364782"/>
                    <a:gd name="connsiteY4" fmla="*/ 1357895 h 1702054"/>
                    <a:gd name="connsiteX5" fmla="*/ 99313 w 1364782"/>
                    <a:gd name="connsiteY5" fmla="*/ 1468274 h 1702054"/>
                    <a:gd name="connsiteX6" fmla="*/ 67236 w 1364782"/>
                    <a:gd name="connsiteY6" fmla="*/ 1315967 h 1702054"/>
                    <a:gd name="connsiteX7" fmla="*/ 147125 w 1364782"/>
                    <a:gd name="connsiteY7" fmla="*/ 1242287 h 1702054"/>
                    <a:gd name="connsiteX8" fmla="*/ 238919 w 1364782"/>
                    <a:gd name="connsiteY8" fmla="*/ 1305369 h 1702054"/>
                    <a:gd name="connsiteX9" fmla="*/ 209178 w 1364782"/>
                    <a:gd name="connsiteY9" fmla="*/ 1240468 h 1702054"/>
                    <a:gd name="connsiteX10" fmla="*/ 45010 w 1364782"/>
                    <a:gd name="connsiteY10" fmla="*/ 1047678 h 1702054"/>
                    <a:gd name="connsiteX11" fmla="*/ 102347 w 1364782"/>
                    <a:gd name="connsiteY11" fmla="*/ 1139333 h 1702054"/>
                    <a:gd name="connsiteX12" fmla="*/ 120229 w 1364782"/>
                    <a:gd name="connsiteY12" fmla="*/ 1038061 h 1702054"/>
                    <a:gd name="connsiteX13" fmla="*/ 159497 w 1364782"/>
                    <a:gd name="connsiteY13" fmla="*/ 1148579 h 1702054"/>
                    <a:gd name="connsiteX14" fmla="*/ 298778 w 1364782"/>
                    <a:gd name="connsiteY14" fmla="*/ 1184205 h 1702054"/>
                    <a:gd name="connsiteX15" fmla="*/ 245128 w 1364782"/>
                    <a:gd name="connsiteY15" fmla="*/ 1084051 h 1702054"/>
                    <a:gd name="connsiteX16" fmla="*/ 333189 w 1364782"/>
                    <a:gd name="connsiteY16" fmla="*/ 940802 h 1702054"/>
                    <a:gd name="connsiteX17" fmla="*/ 310729 w 1364782"/>
                    <a:gd name="connsiteY17" fmla="*/ 982592 h 1702054"/>
                    <a:gd name="connsiteX18" fmla="*/ 375304 w 1364782"/>
                    <a:gd name="connsiteY18" fmla="*/ 910686 h 1702054"/>
                    <a:gd name="connsiteX19" fmla="*/ 418493 w 1364782"/>
                    <a:gd name="connsiteY19" fmla="*/ 811374 h 1702054"/>
                    <a:gd name="connsiteX20" fmla="*/ 492451 w 1364782"/>
                    <a:gd name="connsiteY20" fmla="*/ 742225 h 1702054"/>
                    <a:gd name="connsiteX21" fmla="*/ 565570 w 1364782"/>
                    <a:gd name="connsiteY21" fmla="*/ 658602 h 1702054"/>
                    <a:gd name="connsiteX22" fmla="*/ 637101 w 1364782"/>
                    <a:gd name="connsiteY22" fmla="*/ 528334 h 1702054"/>
                    <a:gd name="connsiteX23" fmla="*/ 689629 w 1364782"/>
                    <a:gd name="connsiteY23" fmla="*/ 472118 h 1702054"/>
                    <a:gd name="connsiteX24" fmla="*/ 810279 w 1364782"/>
                    <a:gd name="connsiteY24" fmla="*/ 274006 h 1702054"/>
                    <a:gd name="connsiteX25" fmla="*/ 840160 w 1364782"/>
                    <a:gd name="connsiteY25" fmla="*/ 269103 h 1702054"/>
                    <a:gd name="connsiteX26" fmla="*/ 884517 w 1364782"/>
                    <a:gd name="connsiteY26" fmla="*/ 172221 h 1702054"/>
                    <a:gd name="connsiteX27" fmla="*/ 933356 w 1364782"/>
                    <a:gd name="connsiteY27" fmla="*/ 143550 h 1702054"/>
                    <a:gd name="connsiteX28" fmla="*/ 995596 w 1364782"/>
                    <a:gd name="connsiteY28" fmla="*/ 94478 h 1702054"/>
                    <a:gd name="connsiteX29" fmla="*/ 1049384 w 1364782"/>
                    <a:gd name="connsiteY29" fmla="*/ 76503 h 1702054"/>
                    <a:gd name="connsiteX30" fmla="*/ 1112557 w 1364782"/>
                    <a:gd name="connsiteY30" fmla="*/ 37189 h 1702054"/>
                    <a:gd name="connsiteX31" fmla="*/ 1331352 w 1364782"/>
                    <a:gd name="connsiteY31" fmla="*/ 1330 h 1702054"/>
                    <a:gd name="connsiteX32" fmla="*/ 1314729 w 1364782"/>
                    <a:gd name="connsiteY32" fmla="*/ 86121 h 1702054"/>
                    <a:gd name="connsiteX33" fmla="*/ 1364782 w 1364782"/>
                    <a:gd name="connsiteY33" fmla="*/ 91025 h 1702054"/>
                    <a:gd name="connsiteX34" fmla="*/ 1343491 w 1364782"/>
                    <a:gd name="connsiteY34" fmla="*/ 165076 h 1702054"/>
                    <a:gd name="connsiteX35" fmla="*/ 1341110 w 1364782"/>
                    <a:gd name="connsiteY35" fmla="*/ 202522 h 1702054"/>
                    <a:gd name="connsiteX36" fmla="*/ 1305344 w 1364782"/>
                    <a:gd name="connsiteY36" fmla="*/ 310940 h 1702054"/>
                    <a:gd name="connsiteX37" fmla="*/ 1206173 w 1364782"/>
                    <a:gd name="connsiteY37" fmla="*/ 451853 h 1702054"/>
                    <a:gd name="connsiteX38" fmla="*/ 1253564 w 1364782"/>
                    <a:gd name="connsiteY38" fmla="*/ 427015 h 1702054"/>
                    <a:gd name="connsiteX39" fmla="*/ 1178578 w 1364782"/>
                    <a:gd name="connsiteY39" fmla="*/ 519511 h 1702054"/>
                    <a:gd name="connsiteX40" fmla="*/ 1168680 w 1364782"/>
                    <a:gd name="connsiteY40" fmla="*/ 567740 h 1702054"/>
                    <a:gd name="connsiteX41" fmla="*/ 1081648 w 1364782"/>
                    <a:gd name="connsiteY41" fmla="*/ 641700 h 1702054"/>
                    <a:gd name="connsiteX42" fmla="*/ 1017073 w 1364782"/>
                    <a:gd name="connsiteY42" fmla="*/ 724296 h 1702054"/>
                    <a:gd name="connsiteX43" fmla="*/ 950166 w 1364782"/>
                    <a:gd name="connsiteY43" fmla="*/ 805632 h 1702054"/>
                    <a:gd name="connsiteX44" fmla="*/ 816675 w 1364782"/>
                    <a:gd name="connsiteY44" fmla="*/ 727284 h 1702054"/>
                    <a:gd name="connsiteX45" fmla="*/ 940454 w 1364782"/>
                    <a:gd name="connsiteY45" fmla="*/ 823795 h 1702054"/>
                    <a:gd name="connsiteX46" fmla="*/ 862993 w 1364782"/>
                    <a:gd name="connsiteY46" fmla="*/ 909567 h 1702054"/>
                    <a:gd name="connsiteX47" fmla="*/ 809204 w 1364782"/>
                    <a:gd name="connsiteY47" fmla="*/ 969331 h 1702054"/>
                    <a:gd name="connsiteX48" fmla="*/ 761252 w 1364782"/>
                    <a:gd name="connsiteY48" fmla="*/ 1044643 h 1702054"/>
                    <a:gd name="connsiteX49" fmla="*/ 725441 w 1364782"/>
                    <a:gd name="connsiteY49" fmla="*/ 1094789 h 1702054"/>
                    <a:gd name="connsiteX50" fmla="*/ 662127 w 1364782"/>
                    <a:gd name="connsiteY50" fmla="*/ 1166601 h 1702054"/>
                    <a:gd name="connsiteX51" fmla="*/ 625194 w 1364782"/>
                    <a:gd name="connsiteY51" fmla="*/ 1220250 h 1702054"/>
                    <a:gd name="connsiteX52" fmla="*/ 588075 w 1364782"/>
                    <a:gd name="connsiteY52" fmla="*/ 1262178 h 1702054"/>
                    <a:gd name="connsiteX53" fmla="*/ 549882 w 1364782"/>
                    <a:gd name="connsiteY53" fmla="*/ 1302800 h 1702054"/>
                    <a:gd name="connsiteX54" fmla="*/ 641536 w 1364782"/>
                    <a:gd name="connsiteY54" fmla="*/ 1332635 h 1702054"/>
                    <a:gd name="connsiteX55" fmla="*/ 530738 w 1364782"/>
                    <a:gd name="connsiteY55" fmla="*/ 1336324 h 1702054"/>
                    <a:gd name="connsiteX56" fmla="*/ 477884 w 1364782"/>
                    <a:gd name="connsiteY56" fmla="*/ 1405473 h 1702054"/>
                    <a:gd name="connsiteX57" fmla="*/ 402804 w 1364782"/>
                    <a:gd name="connsiteY57" fmla="*/ 1459402 h 1702054"/>
                    <a:gd name="connsiteX58" fmla="*/ 383241 w 1364782"/>
                    <a:gd name="connsiteY58" fmla="*/ 1478593 h 1702054"/>
                    <a:gd name="connsiteX59" fmla="*/ 472607 w 1364782"/>
                    <a:gd name="connsiteY59" fmla="*/ 1479852 h 1702054"/>
                    <a:gd name="connsiteX60" fmla="*/ 388843 w 1364782"/>
                    <a:gd name="connsiteY60" fmla="*/ 1513377 h 1702054"/>
                    <a:gd name="connsiteX61" fmla="*/ 441138 w 1364782"/>
                    <a:gd name="connsiteY61" fmla="*/ 1619365 h 1702054"/>
                    <a:gd name="connsiteX62" fmla="*/ 384969 w 1364782"/>
                    <a:gd name="connsiteY62" fmla="*/ 1699114 h 1702054"/>
                    <a:gd name="connsiteX63" fmla="*/ 306247 w 1364782"/>
                    <a:gd name="connsiteY63" fmla="*/ 1513330 h 1702054"/>
                    <a:gd name="connsiteX64" fmla="*/ 247416 w 1364782"/>
                    <a:gd name="connsiteY64" fmla="*/ 1519167 h 1702054"/>
                    <a:gd name="connsiteX65" fmla="*/ 229487 w 1364782"/>
                    <a:gd name="connsiteY65" fmla="*/ 1525143 h 1702054"/>
                    <a:gd name="connsiteX66" fmla="*/ 217534 w 1364782"/>
                    <a:gd name="connsiteY66" fmla="*/ 1561002 h 1702054"/>
                    <a:gd name="connsiteX67" fmla="*/ 211557 w 1364782"/>
                    <a:gd name="connsiteY67" fmla="*/ 1596861 h 1702054"/>
                    <a:gd name="connsiteX68" fmla="*/ 187651 w 1364782"/>
                    <a:gd name="connsiteY68" fmla="*/ 1602837 h 1702054"/>
                    <a:gd name="connsiteX69" fmla="*/ 92028 w 1364782"/>
                    <a:gd name="connsiteY69" fmla="*/ 1596861 h 1702054"/>
                    <a:gd name="connsiteX70" fmla="*/ 88200 w 1364782"/>
                    <a:gd name="connsiteY70" fmla="*/ 1556333 h 1702054"/>
                    <a:gd name="connsiteX0" fmla="*/ 88200 w 1364782"/>
                    <a:gd name="connsiteY0" fmla="*/ 1556333 h 1619570"/>
                    <a:gd name="connsiteX1" fmla="*/ 54722 w 1364782"/>
                    <a:gd name="connsiteY1" fmla="*/ 1533547 h 1619570"/>
                    <a:gd name="connsiteX2" fmla="*/ 2288 w 1364782"/>
                    <a:gd name="connsiteY2" fmla="*/ 1434562 h 1619570"/>
                    <a:gd name="connsiteX3" fmla="*/ 79935 w 1364782"/>
                    <a:gd name="connsiteY3" fmla="*/ 1517672 h 1619570"/>
                    <a:gd name="connsiteX4" fmla="*/ 0 w 1364782"/>
                    <a:gd name="connsiteY4" fmla="*/ 1357895 h 1619570"/>
                    <a:gd name="connsiteX5" fmla="*/ 99313 w 1364782"/>
                    <a:gd name="connsiteY5" fmla="*/ 1468274 h 1619570"/>
                    <a:gd name="connsiteX6" fmla="*/ 67236 w 1364782"/>
                    <a:gd name="connsiteY6" fmla="*/ 1315967 h 1619570"/>
                    <a:gd name="connsiteX7" fmla="*/ 147125 w 1364782"/>
                    <a:gd name="connsiteY7" fmla="*/ 1242287 h 1619570"/>
                    <a:gd name="connsiteX8" fmla="*/ 238919 w 1364782"/>
                    <a:gd name="connsiteY8" fmla="*/ 1305369 h 1619570"/>
                    <a:gd name="connsiteX9" fmla="*/ 209178 w 1364782"/>
                    <a:gd name="connsiteY9" fmla="*/ 1240468 h 1619570"/>
                    <a:gd name="connsiteX10" fmla="*/ 45010 w 1364782"/>
                    <a:gd name="connsiteY10" fmla="*/ 1047678 h 1619570"/>
                    <a:gd name="connsiteX11" fmla="*/ 102347 w 1364782"/>
                    <a:gd name="connsiteY11" fmla="*/ 1139333 h 1619570"/>
                    <a:gd name="connsiteX12" fmla="*/ 120229 w 1364782"/>
                    <a:gd name="connsiteY12" fmla="*/ 1038061 h 1619570"/>
                    <a:gd name="connsiteX13" fmla="*/ 159497 w 1364782"/>
                    <a:gd name="connsiteY13" fmla="*/ 1148579 h 1619570"/>
                    <a:gd name="connsiteX14" fmla="*/ 298778 w 1364782"/>
                    <a:gd name="connsiteY14" fmla="*/ 1184205 h 1619570"/>
                    <a:gd name="connsiteX15" fmla="*/ 245128 w 1364782"/>
                    <a:gd name="connsiteY15" fmla="*/ 1084051 h 1619570"/>
                    <a:gd name="connsiteX16" fmla="*/ 333189 w 1364782"/>
                    <a:gd name="connsiteY16" fmla="*/ 940802 h 1619570"/>
                    <a:gd name="connsiteX17" fmla="*/ 310729 w 1364782"/>
                    <a:gd name="connsiteY17" fmla="*/ 982592 h 1619570"/>
                    <a:gd name="connsiteX18" fmla="*/ 375304 w 1364782"/>
                    <a:gd name="connsiteY18" fmla="*/ 910686 h 1619570"/>
                    <a:gd name="connsiteX19" fmla="*/ 418493 w 1364782"/>
                    <a:gd name="connsiteY19" fmla="*/ 811374 h 1619570"/>
                    <a:gd name="connsiteX20" fmla="*/ 492451 w 1364782"/>
                    <a:gd name="connsiteY20" fmla="*/ 742225 h 1619570"/>
                    <a:gd name="connsiteX21" fmla="*/ 565570 w 1364782"/>
                    <a:gd name="connsiteY21" fmla="*/ 658602 h 1619570"/>
                    <a:gd name="connsiteX22" fmla="*/ 637101 w 1364782"/>
                    <a:gd name="connsiteY22" fmla="*/ 528334 h 1619570"/>
                    <a:gd name="connsiteX23" fmla="*/ 689629 w 1364782"/>
                    <a:gd name="connsiteY23" fmla="*/ 472118 h 1619570"/>
                    <a:gd name="connsiteX24" fmla="*/ 810279 w 1364782"/>
                    <a:gd name="connsiteY24" fmla="*/ 274006 h 1619570"/>
                    <a:gd name="connsiteX25" fmla="*/ 840160 w 1364782"/>
                    <a:gd name="connsiteY25" fmla="*/ 269103 h 1619570"/>
                    <a:gd name="connsiteX26" fmla="*/ 884517 w 1364782"/>
                    <a:gd name="connsiteY26" fmla="*/ 172221 h 1619570"/>
                    <a:gd name="connsiteX27" fmla="*/ 933356 w 1364782"/>
                    <a:gd name="connsiteY27" fmla="*/ 143550 h 1619570"/>
                    <a:gd name="connsiteX28" fmla="*/ 995596 w 1364782"/>
                    <a:gd name="connsiteY28" fmla="*/ 94478 h 1619570"/>
                    <a:gd name="connsiteX29" fmla="*/ 1049384 w 1364782"/>
                    <a:gd name="connsiteY29" fmla="*/ 76503 h 1619570"/>
                    <a:gd name="connsiteX30" fmla="*/ 1112557 w 1364782"/>
                    <a:gd name="connsiteY30" fmla="*/ 37189 h 1619570"/>
                    <a:gd name="connsiteX31" fmla="*/ 1331352 w 1364782"/>
                    <a:gd name="connsiteY31" fmla="*/ 1330 h 1619570"/>
                    <a:gd name="connsiteX32" fmla="*/ 1314729 w 1364782"/>
                    <a:gd name="connsiteY32" fmla="*/ 86121 h 1619570"/>
                    <a:gd name="connsiteX33" fmla="*/ 1364782 w 1364782"/>
                    <a:gd name="connsiteY33" fmla="*/ 91025 h 1619570"/>
                    <a:gd name="connsiteX34" fmla="*/ 1343491 w 1364782"/>
                    <a:gd name="connsiteY34" fmla="*/ 165076 h 1619570"/>
                    <a:gd name="connsiteX35" fmla="*/ 1341110 w 1364782"/>
                    <a:gd name="connsiteY35" fmla="*/ 202522 h 1619570"/>
                    <a:gd name="connsiteX36" fmla="*/ 1305344 w 1364782"/>
                    <a:gd name="connsiteY36" fmla="*/ 310940 h 1619570"/>
                    <a:gd name="connsiteX37" fmla="*/ 1206173 w 1364782"/>
                    <a:gd name="connsiteY37" fmla="*/ 451853 h 1619570"/>
                    <a:gd name="connsiteX38" fmla="*/ 1253564 w 1364782"/>
                    <a:gd name="connsiteY38" fmla="*/ 427015 h 1619570"/>
                    <a:gd name="connsiteX39" fmla="*/ 1178578 w 1364782"/>
                    <a:gd name="connsiteY39" fmla="*/ 519511 h 1619570"/>
                    <a:gd name="connsiteX40" fmla="*/ 1168680 w 1364782"/>
                    <a:gd name="connsiteY40" fmla="*/ 567740 h 1619570"/>
                    <a:gd name="connsiteX41" fmla="*/ 1081648 w 1364782"/>
                    <a:gd name="connsiteY41" fmla="*/ 641700 h 1619570"/>
                    <a:gd name="connsiteX42" fmla="*/ 1017073 w 1364782"/>
                    <a:gd name="connsiteY42" fmla="*/ 724296 h 1619570"/>
                    <a:gd name="connsiteX43" fmla="*/ 950166 w 1364782"/>
                    <a:gd name="connsiteY43" fmla="*/ 805632 h 1619570"/>
                    <a:gd name="connsiteX44" fmla="*/ 816675 w 1364782"/>
                    <a:gd name="connsiteY44" fmla="*/ 727284 h 1619570"/>
                    <a:gd name="connsiteX45" fmla="*/ 940454 w 1364782"/>
                    <a:gd name="connsiteY45" fmla="*/ 823795 h 1619570"/>
                    <a:gd name="connsiteX46" fmla="*/ 862993 w 1364782"/>
                    <a:gd name="connsiteY46" fmla="*/ 909567 h 1619570"/>
                    <a:gd name="connsiteX47" fmla="*/ 809204 w 1364782"/>
                    <a:gd name="connsiteY47" fmla="*/ 969331 h 1619570"/>
                    <a:gd name="connsiteX48" fmla="*/ 761252 w 1364782"/>
                    <a:gd name="connsiteY48" fmla="*/ 1044643 h 1619570"/>
                    <a:gd name="connsiteX49" fmla="*/ 725441 w 1364782"/>
                    <a:gd name="connsiteY49" fmla="*/ 1094789 h 1619570"/>
                    <a:gd name="connsiteX50" fmla="*/ 662127 w 1364782"/>
                    <a:gd name="connsiteY50" fmla="*/ 1166601 h 1619570"/>
                    <a:gd name="connsiteX51" fmla="*/ 625194 w 1364782"/>
                    <a:gd name="connsiteY51" fmla="*/ 1220250 h 1619570"/>
                    <a:gd name="connsiteX52" fmla="*/ 588075 w 1364782"/>
                    <a:gd name="connsiteY52" fmla="*/ 1262178 h 1619570"/>
                    <a:gd name="connsiteX53" fmla="*/ 549882 w 1364782"/>
                    <a:gd name="connsiteY53" fmla="*/ 1302800 h 1619570"/>
                    <a:gd name="connsiteX54" fmla="*/ 641536 w 1364782"/>
                    <a:gd name="connsiteY54" fmla="*/ 1332635 h 1619570"/>
                    <a:gd name="connsiteX55" fmla="*/ 530738 w 1364782"/>
                    <a:gd name="connsiteY55" fmla="*/ 1336324 h 1619570"/>
                    <a:gd name="connsiteX56" fmla="*/ 477884 w 1364782"/>
                    <a:gd name="connsiteY56" fmla="*/ 1405473 h 1619570"/>
                    <a:gd name="connsiteX57" fmla="*/ 402804 w 1364782"/>
                    <a:gd name="connsiteY57" fmla="*/ 1459402 h 1619570"/>
                    <a:gd name="connsiteX58" fmla="*/ 383241 w 1364782"/>
                    <a:gd name="connsiteY58" fmla="*/ 1478593 h 1619570"/>
                    <a:gd name="connsiteX59" fmla="*/ 472607 w 1364782"/>
                    <a:gd name="connsiteY59" fmla="*/ 1479852 h 1619570"/>
                    <a:gd name="connsiteX60" fmla="*/ 388843 w 1364782"/>
                    <a:gd name="connsiteY60" fmla="*/ 1513377 h 1619570"/>
                    <a:gd name="connsiteX61" fmla="*/ 441138 w 1364782"/>
                    <a:gd name="connsiteY61" fmla="*/ 1619365 h 1619570"/>
                    <a:gd name="connsiteX62" fmla="*/ 370682 w 1364782"/>
                    <a:gd name="connsiteY62" fmla="*/ 1539570 h 1619570"/>
                    <a:gd name="connsiteX63" fmla="*/ 306247 w 1364782"/>
                    <a:gd name="connsiteY63" fmla="*/ 1513330 h 1619570"/>
                    <a:gd name="connsiteX64" fmla="*/ 247416 w 1364782"/>
                    <a:gd name="connsiteY64" fmla="*/ 1519167 h 1619570"/>
                    <a:gd name="connsiteX65" fmla="*/ 229487 w 1364782"/>
                    <a:gd name="connsiteY65" fmla="*/ 1525143 h 1619570"/>
                    <a:gd name="connsiteX66" fmla="*/ 217534 w 1364782"/>
                    <a:gd name="connsiteY66" fmla="*/ 1561002 h 1619570"/>
                    <a:gd name="connsiteX67" fmla="*/ 211557 w 1364782"/>
                    <a:gd name="connsiteY67" fmla="*/ 1596861 h 1619570"/>
                    <a:gd name="connsiteX68" fmla="*/ 187651 w 1364782"/>
                    <a:gd name="connsiteY68" fmla="*/ 1602837 h 1619570"/>
                    <a:gd name="connsiteX69" fmla="*/ 92028 w 1364782"/>
                    <a:gd name="connsiteY69" fmla="*/ 1596861 h 1619570"/>
                    <a:gd name="connsiteX70" fmla="*/ 88200 w 1364782"/>
                    <a:gd name="connsiteY70" fmla="*/ 1556333 h 1619570"/>
                    <a:gd name="connsiteX0" fmla="*/ 88200 w 1364782"/>
                    <a:gd name="connsiteY0" fmla="*/ 1556333 h 1619659"/>
                    <a:gd name="connsiteX1" fmla="*/ 54722 w 1364782"/>
                    <a:gd name="connsiteY1" fmla="*/ 1533547 h 1619659"/>
                    <a:gd name="connsiteX2" fmla="*/ 2288 w 1364782"/>
                    <a:gd name="connsiteY2" fmla="*/ 1434562 h 1619659"/>
                    <a:gd name="connsiteX3" fmla="*/ 79935 w 1364782"/>
                    <a:gd name="connsiteY3" fmla="*/ 1517672 h 1619659"/>
                    <a:gd name="connsiteX4" fmla="*/ 0 w 1364782"/>
                    <a:gd name="connsiteY4" fmla="*/ 1357895 h 1619659"/>
                    <a:gd name="connsiteX5" fmla="*/ 99313 w 1364782"/>
                    <a:gd name="connsiteY5" fmla="*/ 1468274 h 1619659"/>
                    <a:gd name="connsiteX6" fmla="*/ 67236 w 1364782"/>
                    <a:gd name="connsiteY6" fmla="*/ 1315967 h 1619659"/>
                    <a:gd name="connsiteX7" fmla="*/ 147125 w 1364782"/>
                    <a:gd name="connsiteY7" fmla="*/ 1242287 h 1619659"/>
                    <a:gd name="connsiteX8" fmla="*/ 238919 w 1364782"/>
                    <a:gd name="connsiteY8" fmla="*/ 1305369 h 1619659"/>
                    <a:gd name="connsiteX9" fmla="*/ 209178 w 1364782"/>
                    <a:gd name="connsiteY9" fmla="*/ 1240468 h 1619659"/>
                    <a:gd name="connsiteX10" fmla="*/ 45010 w 1364782"/>
                    <a:gd name="connsiteY10" fmla="*/ 1047678 h 1619659"/>
                    <a:gd name="connsiteX11" fmla="*/ 102347 w 1364782"/>
                    <a:gd name="connsiteY11" fmla="*/ 1139333 h 1619659"/>
                    <a:gd name="connsiteX12" fmla="*/ 120229 w 1364782"/>
                    <a:gd name="connsiteY12" fmla="*/ 1038061 h 1619659"/>
                    <a:gd name="connsiteX13" fmla="*/ 159497 w 1364782"/>
                    <a:gd name="connsiteY13" fmla="*/ 1148579 h 1619659"/>
                    <a:gd name="connsiteX14" fmla="*/ 298778 w 1364782"/>
                    <a:gd name="connsiteY14" fmla="*/ 1184205 h 1619659"/>
                    <a:gd name="connsiteX15" fmla="*/ 245128 w 1364782"/>
                    <a:gd name="connsiteY15" fmla="*/ 1084051 h 1619659"/>
                    <a:gd name="connsiteX16" fmla="*/ 333189 w 1364782"/>
                    <a:gd name="connsiteY16" fmla="*/ 940802 h 1619659"/>
                    <a:gd name="connsiteX17" fmla="*/ 310729 w 1364782"/>
                    <a:gd name="connsiteY17" fmla="*/ 982592 h 1619659"/>
                    <a:gd name="connsiteX18" fmla="*/ 375304 w 1364782"/>
                    <a:gd name="connsiteY18" fmla="*/ 910686 h 1619659"/>
                    <a:gd name="connsiteX19" fmla="*/ 418493 w 1364782"/>
                    <a:gd name="connsiteY19" fmla="*/ 811374 h 1619659"/>
                    <a:gd name="connsiteX20" fmla="*/ 492451 w 1364782"/>
                    <a:gd name="connsiteY20" fmla="*/ 742225 h 1619659"/>
                    <a:gd name="connsiteX21" fmla="*/ 565570 w 1364782"/>
                    <a:gd name="connsiteY21" fmla="*/ 658602 h 1619659"/>
                    <a:gd name="connsiteX22" fmla="*/ 637101 w 1364782"/>
                    <a:gd name="connsiteY22" fmla="*/ 528334 h 1619659"/>
                    <a:gd name="connsiteX23" fmla="*/ 689629 w 1364782"/>
                    <a:gd name="connsiteY23" fmla="*/ 472118 h 1619659"/>
                    <a:gd name="connsiteX24" fmla="*/ 810279 w 1364782"/>
                    <a:gd name="connsiteY24" fmla="*/ 274006 h 1619659"/>
                    <a:gd name="connsiteX25" fmla="*/ 840160 w 1364782"/>
                    <a:gd name="connsiteY25" fmla="*/ 269103 h 1619659"/>
                    <a:gd name="connsiteX26" fmla="*/ 884517 w 1364782"/>
                    <a:gd name="connsiteY26" fmla="*/ 172221 h 1619659"/>
                    <a:gd name="connsiteX27" fmla="*/ 933356 w 1364782"/>
                    <a:gd name="connsiteY27" fmla="*/ 143550 h 1619659"/>
                    <a:gd name="connsiteX28" fmla="*/ 995596 w 1364782"/>
                    <a:gd name="connsiteY28" fmla="*/ 94478 h 1619659"/>
                    <a:gd name="connsiteX29" fmla="*/ 1049384 w 1364782"/>
                    <a:gd name="connsiteY29" fmla="*/ 76503 h 1619659"/>
                    <a:gd name="connsiteX30" fmla="*/ 1112557 w 1364782"/>
                    <a:gd name="connsiteY30" fmla="*/ 37189 h 1619659"/>
                    <a:gd name="connsiteX31" fmla="*/ 1331352 w 1364782"/>
                    <a:gd name="connsiteY31" fmla="*/ 1330 h 1619659"/>
                    <a:gd name="connsiteX32" fmla="*/ 1314729 w 1364782"/>
                    <a:gd name="connsiteY32" fmla="*/ 86121 h 1619659"/>
                    <a:gd name="connsiteX33" fmla="*/ 1364782 w 1364782"/>
                    <a:gd name="connsiteY33" fmla="*/ 91025 h 1619659"/>
                    <a:gd name="connsiteX34" fmla="*/ 1343491 w 1364782"/>
                    <a:gd name="connsiteY34" fmla="*/ 165076 h 1619659"/>
                    <a:gd name="connsiteX35" fmla="*/ 1341110 w 1364782"/>
                    <a:gd name="connsiteY35" fmla="*/ 202522 h 1619659"/>
                    <a:gd name="connsiteX36" fmla="*/ 1305344 w 1364782"/>
                    <a:gd name="connsiteY36" fmla="*/ 310940 h 1619659"/>
                    <a:gd name="connsiteX37" fmla="*/ 1206173 w 1364782"/>
                    <a:gd name="connsiteY37" fmla="*/ 451853 h 1619659"/>
                    <a:gd name="connsiteX38" fmla="*/ 1253564 w 1364782"/>
                    <a:gd name="connsiteY38" fmla="*/ 427015 h 1619659"/>
                    <a:gd name="connsiteX39" fmla="*/ 1178578 w 1364782"/>
                    <a:gd name="connsiteY39" fmla="*/ 519511 h 1619659"/>
                    <a:gd name="connsiteX40" fmla="*/ 1168680 w 1364782"/>
                    <a:gd name="connsiteY40" fmla="*/ 567740 h 1619659"/>
                    <a:gd name="connsiteX41" fmla="*/ 1081648 w 1364782"/>
                    <a:gd name="connsiteY41" fmla="*/ 641700 h 1619659"/>
                    <a:gd name="connsiteX42" fmla="*/ 1017073 w 1364782"/>
                    <a:gd name="connsiteY42" fmla="*/ 724296 h 1619659"/>
                    <a:gd name="connsiteX43" fmla="*/ 950166 w 1364782"/>
                    <a:gd name="connsiteY43" fmla="*/ 805632 h 1619659"/>
                    <a:gd name="connsiteX44" fmla="*/ 816675 w 1364782"/>
                    <a:gd name="connsiteY44" fmla="*/ 727284 h 1619659"/>
                    <a:gd name="connsiteX45" fmla="*/ 940454 w 1364782"/>
                    <a:gd name="connsiteY45" fmla="*/ 823795 h 1619659"/>
                    <a:gd name="connsiteX46" fmla="*/ 862993 w 1364782"/>
                    <a:gd name="connsiteY46" fmla="*/ 909567 h 1619659"/>
                    <a:gd name="connsiteX47" fmla="*/ 809204 w 1364782"/>
                    <a:gd name="connsiteY47" fmla="*/ 969331 h 1619659"/>
                    <a:gd name="connsiteX48" fmla="*/ 761252 w 1364782"/>
                    <a:gd name="connsiteY48" fmla="*/ 1044643 h 1619659"/>
                    <a:gd name="connsiteX49" fmla="*/ 725441 w 1364782"/>
                    <a:gd name="connsiteY49" fmla="*/ 1094789 h 1619659"/>
                    <a:gd name="connsiteX50" fmla="*/ 662127 w 1364782"/>
                    <a:gd name="connsiteY50" fmla="*/ 1166601 h 1619659"/>
                    <a:gd name="connsiteX51" fmla="*/ 625194 w 1364782"/>
                    <a:gd name="connsiteY51" fmla="*/ 1220250 h 1619659"/>
                    <a:gd name="connsiteX52" fmla="*/ 588075 w 1364782"/>
                    <a:gd name="connsiteY52" fmla="*/ 1262178 h 1619659"/>
                    <a:gd name="connsiteX53" fmla="*/ 549882 w 1364782"/>
                    <a:gd name="connsiteY53" fmla="*/ 1302800 h 1619659"/>
                    <a:gd name="connsiteX54" fmla="*/ 641536 w 1364782"/>
                    <a:gd name="connsiteY54" fmla="*/ 1332635 h 1619659"/>
                    <a:gd name="connsiteX55" fmla="*/ 530738 w 1364782"/>
                    <a:gd name="connsiteY55" fmla="*/ 1336324 h 1619659"/>
                    <a:gd name="connsiteX56" fmla="*/ 477884 w 1364782"/>
                    <a:gd name="connsiteY56" fmla="*/ 1405473 h 1619659"/>
                    <a:gd name="connsiteX57" fmla="*/ 402804 w 1364782"/>
                    <a:gd name="connsiteY57" fmla="*/ 1459402 h 1619659"/>
                    <a:gd name="connsiteX58" fmla="*/ 383241 w 1364782"/>
                    <a:gd name="connsiteY58" fmla="*/ 1478593 h 1619659"/>
                    <a:gd name="connsiteX59" fmla="*/ 472607 w 1364782"/>
                    <a:gd name="connsiteY59" fmla="*/ 1479852 h 1619659"/>
                    <a:gd name="connsiteX60" fmla="*/ 388843 w 1364782"/>
                    <a:gd name="connsiteY60" fmla="*/ 1513377 h 1619659"/>
                    <a:gd name="connsiteX61" fmla="*/ 441138 w 1364782"/>
                    <a:gd name="connsiteY61" fmla="*/ 1619365 h 1619659"/>
                    <a:gd name="connsiteX62" fmla="*/ 370682 w 1364782"/>
                    <a:gd name="connsiteY62" fmla="*/ 1539570 h 1619659"/>
                    <a:gd name="connsiteX63" fmla="*/ 306247 w 1364782"/>
                    <a:gd name="connsiteY63" fmla="*/ 1513330 h 1619659"/>
                    <a:gd name="connsiteX64" fmla="*/ 247416 w 1364782"/>
                    <a:gd name="connsiteY64" fmla="*/ 1519167 h 1619659"/>
                    <a:gd name="connsiteX65" fmla="*/ 229487 w 1364782"/>
                    <a:gd name="connsiteY65" fmla="*/ 1525143 h 1619659"/>
                    <a:gd name="connsiteX66" fmla="*/ 217534 w 1364782"/>
                    <a:gd name="connsiteY66" fmla="*/ 1561002 h 1619659"/>
                    <a:gd name="connsiteX67" fmla="*/ 211557 w 1364782"/>
                    <a:gd name="connsiteY67" fmla="*/ 1596861 h 1619659"/>
                    <a:gd name="connsiteX68" fmla="*/ 187651 w 1364782"/>
                    <a:gd name="connsiteY68" fmla="*/ 1602837 h 1619659"/>
                    <a:gd name="connsiteX69" fmla="*/ 92028 w 1364782"/>
                    <a:gd name="connsiteY69" fmla="*/ 1596861 h 1619659"/>
                    <a:gd name="connsiteX70" fmla="*/ 88200 w 1364782"/>
                    <a:gd name="connsiteY70" fmla="*/ 1556333 h 1619659"/>
                    <a:gd name="connsiteX0" fmla="*/ 88200 w 1364782"/>
                    <a:gd name="connsiteY0" fmla="*/ 1556333 h 1629074"/>
                    <a:gd name="connsiteX1" fmla="*/ 54722 w 1364782"/>
                    <a:gd name="connsiteY1" fmla="*/ 1533547 h 1629074"/>
                    <a:gd name="connsiteX2" fmla="*/ 2288 w 1364782"/>
                    <a:gd name="connsiteY2" fmla="*/ 1434562 h 1629074"/>
                    <a:gd name="connsiteX3" fmla="*/ 79935 w 1364782"/>
                    <a:gd name="connsiteY3" fmla="*/ 1517672 h 1629074"/>
                    <a:gd name="connsiteX4" fmla="*/ 0 w 1364782"/>
                    <a:gd name="connsiteY4" fmla="*/ 1357895 h 1629074"/>
                    <a:gd name="connsiteX5" fmla="*/ 99313 w 1364782"/>
                    <a:gd name="connsiteY5" fmla="*/ 1468274 h 1629074"/>
                    <a:gd name="connsiteX6" fmla="*/ 67236 w 1364782"/>
                    <a:gd name="connsiteY6" fmla="*/ 1315967 h 1629074"/>
                    <a:gd name="connsiteX7" fmla="*/ 147125 w 1364782"/>
                    <a:gd name="connsiteY7" fmla="*/ 1242287 h 1629074"/>
                    <a:gd name="connsiteX8" fmla="*/ 238919 w 1364782"/>
                    <a:gd name="connsiteY8" fmla="*/ 1305369 h 1629074"/>
                    <a:gd name="connsiteX9" fmla="*/ 209178 w 1364782"/>
                    <a:gd name="connsiteY9" fmla="*/ 1240468 h 1629074"/>
                    <a:gd name="connsiteX10" fmla="*/ 45010 w 1364782"/>
                    <a:gd name="connsiteY10" fmla="*/ 1047678 h 1629074"/>
                    <a:gd name="connsiteX11" fmla="*/ 102347 w 1364782"/>
                    <a:gd name="connsiteY11" fmla="*/ 1139333 h 1629074"/>
                    <a:gd name="connsiteX12" fmla="*/ 120229 w 1364782"/>
                    <a:gd name="connsiteY12" fmla="*/ 1038061 h 1629074"/>
                    <a:gd name="connsiteX13" fmla="*/ 159497 w 1364782"/>
                    <a:gd name="connsiteY13" fmla="*/ 1148579 h 1629074"/>
                    <a:gd name="connsiteX14" fmla="*/ 298778 w 1364782"/>
                    <a:gd name="connsiteY14" fmla="*/ 1184205 h 1629074"/>
                    <a:gd name="connsiteX15" fmla="*/ 245128 w 1364782"/>
                    <a:gd name="connsiteY15" fmla="*/ 1084051 h 1629074"/>
                    <a:gd name="connsiteX16" fmla="*/ 333189 w 1364782"/>
                    <a:gd name="connsiteY16" fmla="*/ 940802 h 1629074"/>
                    <a:gd name="connsiteX17" fmla="*/ 310729 w 1364782"/>
                    <a:gd name="connsiteY17" fmla="*/ 982592 h 1629074"/>
                    <a:gd name="connsiteX18" fmla="*/ 375304 w 1364782"/>
                    <a:gd name="connsiteY18" fmla="*/ 910686 h 1629074"/>
                    <a:gd name="connsiteX19" fmla="*/ 418493 w 1364782"/>
                    <a:gd name="connsiteY19" fmla="*/ 811374 h 1629074"/>
                    <a:gd name="connsiteX20" fmla="*/ 492451 w 1364782"/>
                    <a:gd name="connsiteY20" fmla="*/ 742225 h 1629074"/>
                    <a:gd name="connsiteX21" fmla="*/ 565570 w 1364782"/>
                    <a:gd name="connsiteY21" fmla="*/ 658602 h 1629074"/>
                    <a:gd name="connsiteX22" fmla="*/ 637101 w 1364782"/>
                    <a:gd name="connsiteY22" fmla="*/ 528334 h 1629074"/>
                    <a:gd name="connsiteX23" fmla="*/ 689629 w 1364782"/>
                    <a:gd name="connsiteY23" fmla="*/ 472118 h 1629074"/>
                    <a:gd name="connsiteX24" fmla="*/ 810279 w 1364782"/>
                    <a:gd name="connsiteY24" fmla="*/ 274006 h 1629074"/>
                    <a:gd name="connsiteX25" fmla="*/ 840160 w 1364782"/>
                    <a:gd name="connsiteY25" fmla="*/ 269103 h 1629074"/>
                    <a:gd name="connsiteX26" fmla="*/ 884517 w 1364782"/>
                    <a:gd name="connsiteY26" fmla="*/ 172221 h 1629074"/>
                    <a:gd name="connsiteX27" fmla="*/ 933356 w 1364782"/>
                    <a:gd name="connsiteY27" fmla="*/ 143550 h 1629074"/>
                    <a:gd name="connsiteX28" fmla="*/ 995596 w 1364782"/>
                    <a:gd name="connsiteY28" fmla="*/ 94478 h 1629074"/>
                    <a:gd name="connsiteX29" fmla="*/ 1049384 w 1364782"/>
                    <a:gd name="connsiteY29" fmla="*/ 76503 h 1629074"/>
                    <a:gd name="connsiteX30" fmla="*/ 1112557 w 1364782"/>
                    <a:gd name="connsiteY30" fmla="*/ 37189 h 1629074"/>
                    <a:gd name="connsiteX31" fmla="*/ 1331352 w 1364782"/>
                    <a:gd name="connsiteY31" fmla="*/ 1330 h 1629074"/>
                    <a:gd name="connsiteX32" fmla="*/ 1314729 w 1364782"/>
                    <a:gd name="connsiteY32" fmla="*/ 86121 h 1629074"/>
                    <a:gd name="connsiteX33" fmla="*/ 1364782 w 1364782"/>
                    <a:gd name="connsiteY33" fmla="*/ 91025 h 1629074"/>
                    <a:gd name="connsiteX34" fmla="*/ 1343491 w 1364782"/>
                    <a:gd name="connsiteY34" fmla="*/ 165076 h 1629074"/>
                    <a:gd name="connsiteX35" fmla="*/ 1341110 w 1364782"/>
                    <a:gd name="connsiteY35" fmla="*/ 202522 h 1629074"/>
                    <a:gd name="connsiteX36" fmla="*/ 1305344 w 1364782"/>
                    <a:gd name="connsiteY36" fmla="*/ 310940 h 1629074"/>
                    <a:gd name="connsiteX37" fmla="*/ 1206173 w 1364782"/>
                    <a:gd name="connsiteY37" fmla="*/ 451853 h 1629074"/>
                    <a:gd name="connsiteX38" fmla="*/ 1253564 w 1364782"/>
                    <a:gd name="connsiteY38" fmla="*/ 427015 h 1629074"/>
                    <a:gd name="connsiteX39" fmla="*/ 1178578 w 1364782"/>
                    <a:gd name="connsiteY39" fmla="*/ 519511 h 1629074"/>
                    <a:gd name="connsiteX40" fmla="*/ 1168680 w 1364782"/>
                    <a:gd name="connsiteY40" fmla="*/ 567740 h 1629074"/>
                    <a:gd name="connsiteX41" fmla="*/ 1081648 w 1364782"/>
                    <a:gd name="connsiteY41" fmla="*/ 641700 h 1629074"/>
                    <a:gd name="connsiteX42" fmla="*/ 1017073 w 1364782"/>
                    <a:gd name="connsiteY42" fmla="*/ 724296 h 1629074"/>
                    <a:gd name="connsiteX43" fmla="*/ 950166 w 1364782"/>
                    <a:gd name="connsiteY43" fmla="*/ 805632 h 1629074"/>
                    <a:gd name="connsiteX44" fmla="*/ 816675 w 1364782"/>
                    <a:gd name="connsiteY44" fmla="*/ 727284 h 1629074"/>
                    <a:gd name="connsiteX45" fmla="*/ 940454 w 1364782"/>
                    <a:gd name="connsiteY45" fmla="*/ 823795 h 1629074"/>
                    <a:gd name="connsiteX46" fmla="*/ 862993 w 1364782"/>
                    <a:gd name="connsiteY46" fmla="*/ 909567 h 1629074"/>
                    <a:gd name="connsiteX47" fmla="*/ 809204 w 1364782"/>
                    <a:gd name="connsiteY47" fmla="*/ 969331 h 1629074"/>
                    <a:gd name="connsiteX48" fmla="*/ 761252 w 1364782"/>
                    <a:gd name="connsiteY48" fmla="*/ 1044643 h 1629074"/>
                    <a:gd name="connsiteX49" fmla="*/ 725441 w 1364782"/>
                    <a:gd name="connsiteY49" fmla="*/ 1094789 h 1629074"/>
                    <a:gd name="connsiteX50" fmla="*/ 662127 w 1364782"/>
                    <a:gd name="connsiteY50" fmla="*/ 1166601 h 1629074"/>
                    <a:gd name="connsiteX51" fmla="*/ 625194 w 1364782"/>
                    <a:gd name="connsiteY51" fmla="*/ 1220250 h 1629074"/>
                    <a:gd name="connsiteX52" fmla="*/ 588075 w 1364782"/>
                    <a:gd name="connsiteY52" fmla="*/ 1262178 h 1629074"/>
                    <a:gd name="connsiteX53" fmla="*/ 549882 w 1364782"/>
                    <a:gd name="connsiteY53" fmla="*/ 1302800 h 1629074"/>
                    <a:gd name="connsiteX54" fmla="*/ 641536 w 1364782"/>
                    <a:gd name="connsiteY54" fmla="*/ 1332635 h 1629074"/>
                    <a:gd name="connsiteX55" fmla="*/ 530738 w 1364782"/>
                    <a:gd name="connsiteY55" fmla="*/ 1336324 h 1629074"/>
                    <a:gd name="connsiteX56" fmla="*/ 477884 w 1364782"/>
                    <a:gd name="connsiteY56" fmla="*/ 1405473 h 1629074"/>
                    <a:gd name="connsiteX57" fmla="*/ 402804 w 1364782"/>
                    <a:gd name="connsiteY57" fmla="*/ 1459402 h 1629074"/>
                    <a:gd name="connsiteX58" fmla="*/ 383241 w 1364782"/>
                    <a:gd name="connsiteY58" fmla="*/ 1478593 h 1629074"/>
                    <a:gd name="connsiteX59" fmla="*/ 472607 w 1364782"/>
                    <a:gd name="connsiteY59" fmla="*/ 1479852 h 1629074"/>
                    <a:gd name="connsiteX60" fmla="*/ 388843 w 1364782"/>
                    <a:gd name="connsiteY60" fmla="*/ 1513377 h 1629074"/>
                    <a:gd name="connsiteX61" fmla="*/ 443520 w 1364782"/>
                    <a:gd name="connsiteY61" fmla="*/ 1628890 h 1629074"/>
                    <a:gd name="connsiteX62" fmla="*/ 370682 w 1364782"/>
                    <a:gd name="connsiteY62" fmla="*/ 1539570 h 1629074"/>
                    <a:gd name="connsiteX63" fmla="*/ 306247 w 1364782"/>
                    <a:gd name="connsiteY63" fmla="*/ 1513330 h 1629074"/>
                    <a:gd name="connsiteX64" fmla="*/ 247416 w 1364782"/>
                    <a:gd name="connsiteY64" fmla="*/ 1519167 h 1629074"/>
                    <a:gd name="connsiteX65" fmla="*/ 229487 w 1364782"/>
                    <a:gd name="connsiteY65" fmla="*/ 1525143 h 1629074"/>
                    <a:gd name="connsiteX66" fmla="*/ 217534 w 1364782"/>
                    <a:gd name="connsiteY66" fmla="*/ 1561002 h 1629074"/>
                    <a:gd name="connsiteX67" fmla="*/ 211557 w 1364782"/>
                    <a:gd name="connsiteY67" fmla="*/ 1596861 h 1629074"/>
                    <a:gd name="connsiteX68" fmla="*/ 187651 w 1364782"/>
                    <a:gd name="connsiteY68" fmla="*/ 1602837 h 1629074"/>
                    <a:gd name="connsiteX69" fmla="*/ 92028 w 1364782"/>
                    <a:gd name="connsiteY69" fmla="*/ 1596861 h 1629074"/>
                    <a:gd name="connsiteX70" fmla="*/ 88200 w 1364782"/>
                    <a:gd name="connsiteY70" fmla="*/ 1556333 h 1629074"/>
                    <a:gd name="connsiteX0" fmla="*/ 88200 w 1364782"/>
                    <a:gd name="connsiteY0" fmla="*/ 1556333 h 1629157"/>
                    <a:gd name="connsiteX1" fmla="*/ 54722 w 1364782"/>
                    <a:gd name="connsiteY1" fmla="*/ 1533547 h 1629157"/>
                    <a:gd name="connsiteX2" fmla="*/ 2288 w 1364782"/>
                    <a:gd name="connsiteY2" fmla="*/ 1434562 h 1629157"/>
                    <a:gd name="connsiteX3" fmla="*/ 79935 w 1364782"/>
                    <a:gd name="connsiteY3" fmla="*/ 1517672 h 1629157"/>
                    <a:gd name="connsiteX4" fmla="*/ 0 w 1364782"/>
                    <a:gd name="connsiteY4" fmla="*/ 1357895 h 1629157"/>
                    <a:gd name="connsiteX5" fmla="*/ 99313 w 1364782"/>
                    <a:gd name="connsiteY5" fmla="*/ 1468274 h 1629157"/>
                    <a:gd name="connsiteX6" fmla="*/ 67236 w 1364782"/>
                    <a:gd name="connsiteY6" fmla="*/ 1315967 h 1629157"/>
                    <a:gd name="connsiteX7" fmla="*/ 147125 w 1364782"/>
                    <a:gd name="connsiteY7" fmla="*/ 1242287 h 1629157"/>
                    <a:gd name="connsiteX8" fmla="*/ 238919 w 1364782"/>
                    <a:gd name="connsiteY8" fmla="*/ 1305369 h 1629157"/>
                    <a:gd name="connsiteX9" fmla="*/ 209178 w 1364782"/>
                    <a:gd name="connsiteY9" fmla="*/ 1240468 h 1629157"/>
                    <a:gd name="connsiteX10" fmla="*/ 45010 w 1364782"/>
                    <a:gd name="connsiteY10" fmla="*/ 1047678 h 1629157"/>
                    <a:gd name="connsiteX11" fmla="*/ 102347 w 1364782"/>
                    <a:gd name="connsiteY11" fmla="*/ 1139333 h 1629157"/>
                    <a:gd name="connsiteX12" fmla="*/ 120229 w 1364782"/>
                    <a:gd name="connsiteY12" fmla="*/ 1038061 h 1629157"/>
                    <a:gd name="connsiteX13" fmla="*/ 159497 w 1364782"/>
                    <a:gd name="connsiteY13" fmla="*/ 1148579 h 1629157"/>
                    <a:gd name="connsiteX14" fmla="*/ 298778 w 1364782"/>
                    <a:gd name="connsiteY14" fmla="*/ 1184205 h 1629157"/>
                    <a:gd name="connsiteX15" fmla="*/ 245128 w 1364782"/>
                    <a:gd name="connsiteY15" fmla="*/ 1084051 h 1629157"/>
                    <a:gd name="connsiteX16" fmla="*/ 333189 w 1364782"/>
                    <a:gd name="connsiteY16" fmla="*/ 940802 h 1629157"/>
                    <a:gd name="connsiteX17" fmla="*/ 310729 w 1364782"/>
                    <a:gd name="connsiteY17" fmla="*/ 982592 h 1629157"/>
                    <a:gd name="connsiteX18" fmla="*/ 375304 w 1364782"/>
                    <a:gd name="connsiteY18" fmla="*/ 910686 h 1629157"/>
                    <a:gd name="connsiteX19" fmla="*/ 418493 w 1364782"/>
                    <a:gd name="connsiteY19" fmla="*/ 811374 h 1629157"/>
                    <a:gd name="connsiteX20" fmla="*/ 492451 w 1364782"/>
                    <a:gd name="connsiteY20" fmla="*/ 742225 h 1629157"/>
                    <a:gd name="connsiteX21" fmla="*/ 565570 w 1364782"/>
                    <a:gd name="connsiteY21" fmla="*/ 658602 h 1629157"/>
                    <a:gd name="connsiteX22" fmla="*/ 637101 w 1364782"/>
                    <a:gd name="connsiteY22" fmla="*/ 528334 h 1629157"/>
                    <a:gd name="connsiteX23" fmla="*/ 689629 w 1364782"/>
                    <a:gd name="connsiteY23" fmla="*/ 472118 h 1629157"/>
                    <a:gd name="connsiteX24" fmla="*/ 810279 w 1364782"/>
                    <a:gd name="connsiteY24" fmla="*/ 274006 h 1629157"/>
                    <a:gd name="connsiteX25" fmla="*/ 840160 w 1364782"/>
                    <a:gd name="connsiteY25" fmla="*/ 269103 h 1629157"/>
                    <a:gd name="connsiteX26" fmla="*/ 884517 w 1364782"/>
                    <a:gd name="connsiteY26" fmla="*/ 172221 h 1629157"/>
                    <a:gd name="connsiteX27" fmla="*/ 933356 w 1364782"/>
                    <a:gd name="connsiteY27" fmla="*/ 143550 h 1629157"/>
                    <a:gd name="connsiteX28" fmla="*/ 995596 w 1364782"/>
                    <a:gd name="connsiteY28" fmla="*/ 94478 h 1629157"/>
                    <a:gd name="connsiteX29" fmla="*/ 1049384 w 1364782"/>
                    <a:gd name="connsiteY29" fmla="*/ 76503 h 1629157"/>
                    <a:gd name="connsiteX30" fmla="*/ 1112557 w 1364782"/>
                    <a:gd name="connsiteY30" fmla="*/ 37189 h 1629157"/>
                    <a:gd name="connsiteX31" fmla="*/ 1331352 w 1364782"/>
                    <a:gd name="connsiteY31" fmla="*/ 1330 h 1629157"/>
                    <a:gd name="connsiteX32" fmla="*/ 1314729 w 1364782"/>
                    <a:gd name="connsiteY32" fmla="*/ 86121 h 1629157"/>
                    <a:gd name="connsiteX33" fmla="*/ 1364782 w 1364782"/>
                    <a:gd name="connsiteY33" fmla="*/ 91025 h 1629157"/>
                    <a:gd name="connsiteX34" fmla="*/ 1343491 w 1364782"/>
                    <a:gd name="connsiteY34" fmla="*/ 165076 h 1629157"/>
                    <a:gd name="connsiteX35" fmla="*/ 1341110 w 1364782"/>
                    <a:gd name="connsiteY35" fmla="*/ 202522 h 1629157"/>
                    <a:gd name="connsiteX36" fmla="*/ 1305344 w 1364782"/>
                    <a:gd name="connsiteY36" fmla="*/ 310940 h 1629157"/>
                    <a:gd name="connsiteX37" fmla="*/ 1206173 w 1364782"/>
                    <a:gd name="connsiteY37" fmla="*/ 451853 h 1629157"/>
                    <a:gd name="connsiteX38" fmla="*/ 1253564 w 1364782"/>
                    <a:gd name="connsiteY38" fmla="*/ 427015 h 1629157"/>
                    <a:gd name="connsiteX39" fmla="*/ 1178578 w 1364782"/>
                    <a:gd name="connsiteY39" fmla="*/ 519511 h 1629157"/>
                    <a:gd name="connsiteX40" fmla="*/ 1168680 w 1364782"/>
                    <a:gd name="connsiteY40" fmla="*/ 567740 h 1629157"/>
                    <a:gd name="connsiteX41" fmla="*/ 1081648 w 1364782"/>
                    <a:gd name="connsiteY41" fmla="*/ 641700 h 1629157"/>
                    <a:gd name="connsiteX42" fmla="*/ 1017073 w 1364782"/>
                    <a:gd name="connsiteY42" fmla="*/ 724296 h 1629157"/>
                    <a:gd name="connsiteX43" fmla="*/ 950166 w 1364782"/>
                    <a:gd name="connsiteY43" fmla="*/ 805632 h 1629157"/>
                    <a:gd name="connsiteX44" fmla="*/ 816675 w 1364782"/>
                    <a:gd name="connsiteY44" fmla="*/ 727284 h 1629157"/>
                    <a:gd name="connsiteX45" fmla="*/ 940454 w 1364782"/>
                    <a:gd name="connsiteY45" fmla="*/ 823795 h 1629157"/>
                    <a:gd name="connsiteX46" fmla="*/ 862993 w 1364782"/>
                    <a:gd name="connsiteY46" fmla="*/ 909567 h 1629157"/>
                    <a:gd name="connsiteX47" fmla="*/ 809204 w 1364782"/>
                    <a:gd name="connsiteY47" fmla="*/ 969331 h 1629157"/>
                    <a:gd name="connsiteX48" fmla="*/ 761252 w 1364782"/>
                    <a:gd name="connsiteY48" fmla="*/ 1044643 h 1629157"/>
                    <a:gd name="connsiteX49" fmla="*/ 725441 w 1364782"/>
                    <a:gd name="connsiteY49" fmla="*/ 1094789 h 1629157"/>
                    <a:gd name="connsiteX50" fmla="*/ 662127 w 1364782"/>
                    <a:gd name="connsiteY50" fmla="*/ 1166601 h 1629157"/>
                    <a:gd name="connsiteX51" fmla="*/ 625194 w 1364782"/>
                    <a:gd name="connsiteY51" fmla="*/ 1220250 h 1629157"/>
                    <a:gd name="connsiteX52" fmla="*/ 588075 w 1364782"/>
                    <a:gd name="connsiteY52" fmla="*/ 1262178 h 1629157"/>
                    <a:gd name="connsiteX53" fmla="*/ 549882 w 1364782"/>
                    <a:gd name="connsiteY53" fmla="*/ 1302800 h 1629157"/>
                    <a:gd name="connsiteX54" fmla="*/ 641536 w 1364782"/>
                    <a:gd name="connsiteY54" fmla="*/ 1332635 h 1629157"/>
                    <a:gd name="connsiteX55" fmla="*/ 530738 w 1364782"/>
                    <a:gd name="connsiteY55" fmla="*/ 1336324 h 1629157"/>
                    <a:gd name="connsiteX56" fmla="*/ 477884 w 1364782"/>
                    <a:gd name="connsiteY56" fmla="*/ 1405473 h 1629157"/>
                    <a:gd name="connsiteX57" fmla="*/ 402804 w 1364782"/>
                    <a:gd name="connsiteY57" fmla="*/ 1459402 h 1629157"/>
                    <a:gd name="connsiteX58" fmla="*/ 383241 w 1364782"/>
                    <a:gd name="connsiteY58" fmla="*/ 1478593 h 1629157"/>
                    <a:gd name="connsiteX59" fmla="*/ 472607 w 1364782"/>
                    <a:gd name="connsiteY59" fmla="*/ 1479852 h 1629157"/>
                    <a:gd name="connsiteX60" fmla="*/ 388843 w 1364782"/>
                    <a:gd name="connsiteY60" fmla="*/ 1513377 h 1629157"/>
                    <a:gd name="connsiteX61" fmla="*/ 443520 w 1364782"/>
                    <a:gd name="connsiteY61" fmla="*/ 1628890 h 1629157"/>
                    <a:gd name="connsiteX62" fmla="*/ 370682 w 1364782"/>
                    <a:gd name="connsiteY62" fmla="*/ 1539570 h 1629157"/>
                    <a:gd name="connsiteX63" fmla="*/ 306247 w 1364782"/>
                    <a:gd name="connsiteY63" fmla="*/ 1513330 h 1629157"/>
                    <a:gd name="connsiteX64" fmla="*/ 247416 w 1364782"/>
                    <a:gd name="connsiteY64" fmla="*/ 1519167 h 1629157"/>
                    <a:gd name="connsiteX65" fmla="*/ 229487 w 1364782"/>
                    <a:gd name="connsiteY65" fmla="*/ 1525143 h 1629157"/>
                    <a:gd name="connsiteX66" fmla="*/ 217534 w 1364782"/>
                    <a:gd name="connsiteY66" fmla="*/ 1561002 h 1629157"/>
                    <a:gd name="connsiteX67" fmla="*/ 211557 w 1364782"/>
                    <a:gd name="connsiteY67" fmla="*/ 1596861 h 1629157"/>
                    <a:gd name="connsiteX68" fmla="*/ 187651 w 1364782"/>
                    <a:gd name="connsiteY68" fmla="*/ 1602837 h 1629157"/>
                    <a:gd name="connsiteX69" fmla="*/ 92028 w 1364782"/>
                    <a:gd name="connsiteY69" fmla="*/ 1596861 h 1629157"/>
                    <a:gd name="connsiteX70" fmla="*/ 88200 w 1364782"/>
                    <a:gd name="connsiteY70" fmla="*/ 1556333 h 1629157"/>
                    <a:gd name="connsiteX0" fmla="*/ 88200 w 1364782"/>
                    <a:gd name="connsiteY0" fmla="*/ 1556333 h 1650539"/>
                    <a:gd name="connsiteX1" fmla="*/ 54722 w 1364782"/>
                    <a:gd name="connsiteY1" fmla="*/ 1533547 h 1650539"/>
                    <a:gd name="connsiteX2" fmla="*/ 2288 w 1364782"/>
                    <a:gd name="connsiteY2" fmla="*/ 1434562 h 1650539"/>
                    <a:gd name="connsiteX3" fmla="*/ 79935 w 1364782"/>
                    <a:gd name="connsiteY3" fmla="*/ 1517672 h 1650539"/>
                    <a:gd name="connsiteX4" fmla="*/ 0 w 1364782"/>
                    <a:gd name="connsiteY4" fmla="*/ 1357895 h 1650539"/>
                    <a:gd name="connsiteX5" fmla="*/ 99313 w 1364782"/>
                    <a:gd name="connsiteY5" fmla="*/ 1468274 h 1650539"/>
                    <a:gd name="connsiteX6" fmla="*/ 67236 w 1364782"/>
                    <a:gd name="connsiteY6" fmla="*/ 1315967 h 1650539"/>
                    <a:gd name="connsiteX7" fmla="*/ 147125 w 1364782"/>
                    <a:gd name="connsiteY7" fmla="*/ 1242287 h 1650539"/>
                    <a:gd name="connsiteX8" fmla="*/ 238919 w 1364782"/>
                    <a:gd name="connsiteY8" fmla="*/ 1305369 h 1650539"/>
                    <a:gd name="connsiteX9" fmla="*/ 209178 w 1364782"/>
                    <a:gd name="connsiteY9" fmla="*/ 1240468 h 1650539"/>
                    <a:gd name="connsiteX10" fmla="*/ 45010 w 1364782"/>
                    <a:gd name="connsiteY10" fmla="*/ 1047678 h 1650539"/>
                    <a:gd name="connsiteX11" fmla="*/ 102347 w 1364782"/>
                    <a:gd name="connsiteY11" fmla="*/ 1139333 h 1650539"/>
                    <a:gd name="connsiteX12" fmla="*/ 120229 w 1364782"/>
                    <a:gd name="connsiteY12" fmla="*/ 1038061 h 1650539"/>
                    <a:gd name="connsiteX13" fmla="*/ 159497 w 1364782"/>
                    <a:gd name="connsiteY13" fmla="*/ 1148579 h 1650539"/>
                    <a:gd name="connsiteX14" fmla="*/ 298778 w 1364782"/>
                    <a:gd name="connsiteY14" fmla="*/ 1184205 h 1650539"/>
                    <a:gd name="connsiteX15" fmla="*/ 245128 w 1364782"/>
                    <a:gd name="connsiteY15" fmla="*/ 1084051 h 1650539"/>
                    <a:gd name="connsiteX16" fmla="*/ 333189 w 1364782"/>
                    <a:gd name="connsiteY16" fmla="*/ 940802 h 1650539"/>
                    <a:gd name="connsiteX17" fmla="*/ 310729 w 1364782"/>
                    <a:gd name="connsiteY17" fmla="*/ 982592 h 1650539"/>
                    <a:gd name="connsiteX18" fmla="*/ 375304 w 1364782"/>
                    <a:gd name="connsiteY18" fmla="*/ 910686 h 1650539"/>
                    <a:gd name="connsiteX19" fmla="*/ 418493 w 1364782"/>
                    <a:gd name="connsiteY19" fmla="*/ 811374 h 1650539"/>
                    <a:gd name="connsiteX20" fmla="*/ 492451 w 1364782"/>
                    <a:gd name="connsiteY20" fmla="*/ 742225 h 1650539"/>
                    <a:gd name="connsiteX21" fmla="*/ 565570 w 1364782"/>
                    <a:gd name="connsiteY21" fmla="*/ 658602 h 1650539"/>
                    <a:gd name="connsiteX22" fmla="*/ 637101 w 1364782"/>
                    <a:gd name="connsiteY22" fmla="*/ 528334 h 1650539"/>
                    <a:gd name="connsiteX23" fmla="*/ 689629 w 1364782"/>
                    <a:gd name="connsiteY23" fmla="*/ 472118 h 1650539"/>
                    <a:gd name="connsiteX24" fmla="*/ 810279 w 1364782"/>
                    <a:gd name="connsiteY24" fmla="*/ 274006 h 1650539"/>
                    <a:gd name="connsiteX25" fmla="*/ 840160 w 1364782"/>
                    <a:gd name="connsiteY25" fmla="*/ 269103 h 1650539"/>
                    <a:gd name="connsiteX26" fmla="*/ 884517 w 1364782"/>
                    <a:gd name="connsiteY26" fmla="*/ 172221 h 1650539"/>
                    <a:gd name="connsiteX27" fmla="*/ 933356 w 1364782"/>
                    <a:gd name="connsiteY27" fmla="*/ 143550 h 1650539"/>
                    <a:gd name="connsiteX28" fmla="*/ 995596 w 1364782"/>
                    <a:gd name="connsiteY28" fmla="*/ 94478 h 1650539"/>
                    <a:gd name="connsiteX29" fmla="*/ 1049384 w 1364782"/>
                    <a:gd name="connsiteY29" fmla="*/ 76503 h 1650539"/>
                    <a:gd name="connsiteX30" fmla="*/ 1112557 w 1364782"/>
                    <a:gd name="connsiteY30" fmla="*/ 37189 h 1650539"/>
                    <a:gd name="connsiteX31" fmla="*/ 1331352 w 1364782"/>
                    <a:gd name="connsiteY31" fmla="*/ 1330 h 1650539"/>
                    <a:gd name="connsiteX32" fmla="*/ 1314729 w 1364782"/>
                    <a:gd name="connsiteY32" fmla="*/ 86121 h 1650539"/>
                    <a:gd name="connsiteX33" fmla="*/ 1364782 w 1364782"/>
                    <a:gd name="connsiteY33" fmla="*/ 91025 h 1650539"/>
                    <a:gd name="connsiteX34" fmla="*/ 1343491 w 1364782"/>
                    <a:gd name="connsiteY34" fmla="*/ 165076 h 1650539"/>
                    <a:gd name="connsiteX35" fmla="*/ 1341110 w 1364782"/>
                    <a:gd name="connsiteY35" fmla="*/ 202522 h 1650539"/>
                    <a:gd name="connsiteX36" fmla="*/ 1305344 w 1364782"/>
                    <a:gd name="connsiteY36" fmla="*/ 310940 h 1650539"/>
                    <a:gd name="connsiteX37" fmla="*/ 1206173 w 1364782"/>
                    <a:gd name="connsiteY37" fmla="*/ 451853 h 1650539"/>
                    <a:gd name="connsiteX38" fmla="*/ 1253564 w 1364782"/>
                    <a:gd name="connsiteY38" fmla="*/ 427015 h 1650539"/>
                    <a:gd name="connsiteX39" fmla="*/ 1178578 w 1364782"/>
                    <a:gd name="connsiteY39" fmla="*/ 519511 h 1650539"/>
                    <a:gd name="connsiteX40" fmla="*/ 1168680 w 1364782"/>
                    <a:gd name="connsiteY40" fmla="*/ 567740 h 1650539"/>
                    <a:gd name="connsiteX41" fmla="*/ 1081648 w 1364782"/>
                    <a:gd name="connsiteY41" fmla="*/ 641700 h 1650539"/>
                    <a:gd name="connsiteX42" fmla="*/ 1017073 w 1364782"/>
                    <a:gd name="connsiteY42" fmla="*/ 724296 h 1650539"/>
                    <a:gd name="connsiteX43" fmla="*/ 950166 w 1364782"/>
                    <a:gd name="connsiteY43" fmla="*/ 805632 h 1650539"/>
                    <a:gd name="connsiteX44" fmla="*/ 816675 w 1364782"/>
                    <a:gd name="connsiteY44" fmla="*/ 727284 h 1650539"/>
                    <a:gd name="connsiteX45" fmla="*/ 940454 w 1364782"/>
                    <a:gd name="connsiteY45" fmla="*/ 823795 h 1650539"/>
                    <a:gd name="connsiteX46" fmla="*/ 862993 w 1364782"/>
                    <a:gd name="connsiteY46" fmla="*/ 909567 h 1650539"/>
                    <a:gd name="connsiteX47" fmla="*/ 809204 w 1364782"/>
                    <a:gd name="connsiteY47" fmla="*/ 969331 h 1650539"/>
                    <a:gd name="connsiteX48" fmla="*/ 761252 w 1364782"/>
                    <a:gd name="connsiteY48" fmla="*/ 1044643 h 1650539"/>
                    <a:gd name="connsiteX49" fmla="*/ 725441 w 1364782"/>
                    <a:gd name="connsiteY49" fmla="*/ 1094789 h 1650539"/>
                    <a:gd name="connsiteX50" fmla="*/ 662127 w 1364782"/>
                    <a:gd name="connsiteY50" fmla="*/ 1166601 h 1650539"/>
                    <a:gd name="connsiteX51" fmla="*/ 625194 w 1364782"/>
                    <a:gd name="connsiteY51" fmla="*/ 1220250 h 1650539"/>
                    <a:gd name="connsiteX52" fmla="*/ 588075 w 1364782"/>
                    <a:gd name="connsiteY52" fmla="*/ 1262178 h 1650539"/>
                    <a:gd name="connsiteX53" fmla="*/ 549882 w 1364782"/>
                    <a:gd name="connsiteY53" fmla="*/ 1302800 h 1650539"/>
                    <a:gd name="connsiteX54" fmla="*/ 641536 w 1364782"/>
                    <a:gd name="connsiteY54" fmla="*/ 1332635 h 1650539"/>
                    <a:gd name="connsiteX55" fmla="*/ 530738 w 1364782"/>
                    <a:gd name="connsiteY55" fmla="*/ 1336324 h 1650539"/>
                    <a:gd name="connsiteX56" fmla="*/ 477884 w 1364782"/>
                    <a:gd name="connsiteY56" fmla="*/ 1405473 h 1650539"/>
                    <a:gd name="connsiteX57" fmla="*/ 402804 w 1364782"/>
                    <a:gd name="connsiteY57" fmla="*/ 1459402 h 1650539"/>
                    <a:gd name="connsiteX58" fmla="*/ 383241 w 1364782"/>
                    <a:gd name="connsiteY58" fmla="*/ 1478593 h 1650539"/>
                    <a:gd name="connsiteX59" fmla="*/ 472607 w 1364782"/>
                    <a:gd name="connsiteY59" fmla="*/ 1479852 h 1650539"/>
                    <a:gd name="connsiteX60" fmla="*/ 388843 w 1364782"/>
                    <a:gd name="connsiteY60" fmla="*/ 1513377 h 1650539"/>
                    <a:gd name="connsiteX61" fmla="*/ 448282 w 1364782"/>
                    <a:gd name="connsiteY61" fmla="*/ 1650321 h 1650539"/>
                    <a:gd name="connsiteX62" fmla="*/ 370682 w 1364782"/>
                    <a:gd name="connsiteY62" fmla="*/ 1539570 h 1650539"/>
                    <a:gd name="connsiteX63" fmla="*/ 306247 w 1364782"/>
                    <a:gd name="connsiteY63" fmla="*/ 1513330 h 1650539"/>
                    <a:gd name="connsiteX64" fmla="*/ 247416 w 1364782"/>
                    <a:gd name="connsiteY64" fmla="*/ 1519167 h 1650539"/>
                    <a:gd name="connsiteX65" fmla="*/ 229487 w 1364782"/>
                    <a:gd name="connsiteY65" fmla="*/ 1525143 h 1650539"/>
                    <a:gd name="connsiteX66" fmla="*/ 217534 w 1364782"/>
                    <a:gd name="connsiteY66" fmla="*/ 1561002 h 1650539"/>
                    <a:gd name="connsiteX67" fmla="*/ 211557 w 1364782"/>
                    <a:gd name="connsiteY67" fmla="*/ 1596861 h 1650539"/>
                    <a:gd name="connsiteX68" fmla="*/ 187651 w 1364782"/>
                    <a:gd name="connsiteY68" fmla="*/ 1602837 h 1650539"/>
                    <a:gd name="connsiteX69" fmla="*/ 92028 w 1364782"/>
                    <a:gd name="connsiteY69" fmla="*/ 1596861 h 1650539"/>
                    <a:gd name="connsiteX70" fmla="*/ 88200 w 1364782"/>
                    <a:gd name="connsiteY70" fmla="*/ 1556333 h 1650539"/>
                    <a:gd name="connsiteX0" fmla="*/ 88200 w 1364782"/>
                    <a:gd name="connsiteY0" fmla="*/ 1556333 h 1641033"/>
                    <a:gd name="connsiteX1" fmla="*/ 54722 w 1364782"/>
                    <a:gd name="connsiteY1" fmla="*/ 1533547 h 1641033"/>
                    <a:gd name="connsiteX2" fmla="*/ 2288 w 1364782"/>
                    <a:gd name="connsiteY2" fmla="*/ 1434562 h 1641033"/>
                    <a:gd name="connsiteX3" fmla="*/ 79935 w 1364782"/>
                    <a:gd name="connsiteY3" fmla="*/ 1517672 h 1641033"/>
                    <a:gd name="connsiteX4" fmla="*/ 0 w 1364782"/>
                    <a:gd name="connsiteY4" fmla="*/ 1357895 h 1641033"/>
                    <a:gd name="connsiteX5" fmla="*/ 99313 w 1364782"/>
                    <a:gd name="connsiteY5" fmla="*/ 1468274 h 1641033"/>
                    <a:gd name="connsiteX6" fmla="*/ 67236 w 1364782"/>
                    <a:gd name="connsiteY6" fmla="*/ 1315967 h 1641033"/>
                    <a:gd name="connsiteX7" fmla="*/ 147125 w 1364782"/>
                    <a:gd name="connsiteY7" fmla="*/ 1242287 h 1641033"/>
                    <a:gd name="connsiteX8" fmla="*/ 238919 w 1364782"/>
                    <a:gd name="connsiteY8" fmla="*/ 1305369 h 1641033"/>
                    <a:gd name="connsiteX9" fmla="*/ 209178 w 1364782"/>
                    <a:gd name="connsiteY9" fmla="*/ 1240468 h 1641033"/>
                    <a:gd name="connsiteX10" fmla="*/ 45010 w 1364782"/>
                    <a:gd name="connsiteY10" fmla="*/ 1047678 h 1641033"/>
                    <a:gd name="connsiteX11" fmla="*/ 102347 w 1364782"/>
                    <a:gd name="connsiteY11" fmla="*/ 1139333 h 1641033"/>
                    <a:gd name="connsiteX12" fmla="*/ 120229 w 1364782"/>
                    <a:gd name="connsiteY12" fmla="*/ 1038061 h 1641033"/>
                    <a:gd name="connsiteX13" fmla="*/ 159497 w 1364782"/>
                    <a:gd name="connsiteY13" fmla="*/ 1148579 h 1641033"/>
                    <a:gd name="connsiteX14" fmla="*/ 298778 w 1364782"/>
                    <a:gd name="connsiteY14" fmla="*/ 1184205 h 1641033"/>
                    <a:gd name="connsiteX15" fmla="*/ 245128 w 1364782"/>
                    <a:gd name="connsiteY15" fmla="*/ 1084051 h 1641033"/>
                    <a:gd name="connsiteX16" fmla="*/ 333189 w 1364782"/>
                    <a:gd name="connsiteY16" fmla="*/ 940802 h 1641033"/>
                    <a:gd name="connsiteX17" fmla="*/ 310729 w 1364782"/>
                    <a:gd name="connsiteY17" fmla="*/ 982592 h 1641033"/>
                    <a:gd name="connsiteX18" fmla="*/ 375304 w 1364782"/>
                    <a:gd name="connsiteY18" fmla="*/ 910686 h 1641033"/>
                    <a:gd name="connsiteX19" fmla="*/ 418493 w 1364782"/>
                    <a:gd name="connsiteY19" fmla="*/ 811374 h 1641033"/>
                    <a:gd name="connsiteX20" fmla="*/ 492451 w 1364782"/>
                    <a:gd name="connsiteY20" fmla="*/ 742225 h 1641033"/>
                    <a:gd name="connsiteX21" fmla="*/ 565570 w 1364782"/>
                    <a:gd name="connsiteY21" fmla="*/ 658602 h 1641033"/>
                    <a:gd name="connsiteX22" fmla="*/ 637101 w 1364782"/>
                    <a:gd name="connsiteY22" fmla="*/ 528334 h 1641033"/>
                    <a:gd name="connsiteX23" fmla="*/ 689629 w 1364782"/>
                    <a:gd name="connsiteY23" fmla="*/ 472118 h 1641033"/>
                    <a:gd name="connsiteX24" fmla="*/ 810279 w 1364782"/>
                    <a:gd name="connsiteY24" fmla="*/ 274006 h 1641033"/>
                    <a:gd name="connsiteX25" fmla="*/ 840160 w 1364782"/>
                    <a:gd name="connsiteY25" fmla="*/ 269103 h 1641033"/>
                    <a:gd name="connsiteX26" fmla="*/ 884517 w 1364782"/>
                    <a:gd name="connsiteY26" fmla="*/ 172221 h 1641033"/>
                    <a:gd name="connsiteX27" fmla="*/ 933356 w 1364782"/>
                    <a:gd name="connsiteY27" fmla="*/ 143550 h 1641033"/>
                    <a:gd name="connsiteX28" fmla="*/ 995596 w 1364782"/>
                    <a:gd name="connsiteY28" fmla="*/ 94478 h 1641033"/>
                    <a:gd name="connsiteX29" fmla="*/ 1049384 w 1364782"/>
                    <a:gd name="connsiteY29" fmla="*/ 76503 h 1641033"/>
                    <a:gd name="connsiteX30" fmla="*/ 1112557 w 1364782"/>
                    <a:gd name="connsiteY30" fmla="*/ 37189 h 1641033"/>
                    <a:gd name="connsiteX31" fmla="*/ 1331352 w 1364782"/>
                    <a:gd name="connsiteY31" fmla="*/ 1330 h 1641033"/>
                    <a:gd name="connsiteX32" fmla="*/ 1314729 w 1364782"/>
                    <a:gd name="connsiteY32" fmla="*/ 86121 h 1641033"/>
                    <a:gd name="connsiteX33" fmla="*/ 1364782 w 1364782"/>
                    <a:gd name="connsiteY33" fmla="*/ 91025 h 1641033"/>
                    <a:gd name="connsiteX34" fmla="*/ 1343491 w 1364782"/>
                    <a:gd name="connsiteY34" fmla="*/ 165076 h 1641033"/>
                    <a:gd name="connsiteX35" fmla="*/ 1341110 w 1364782"/>
                    <a:gd name="connsiteY35" fmla="*/ 202522 h 1641033"/>
                    <a:gd name="connsiteX36" fmla="*/ 1305344 w 1364782"/>
                    <a:gd name="connsiteY36" fmla="*/ 310940 h 1641033"/>
                    <a:gd name="connsiteX37" fmla="*/ 1206173 w 1364782"/>
                    <a:gd name="connsiteY37" fmla="*/ 451853 h 1641033"/>
                    <a:gd name="connsiteX38" fmla="*/ 1253564 w 1364782"/>
                    <a:gd name="connsiteY38" fmla="*/ 427015 h 1641033"/>
                    <a:gd name="connsiteX39" fmla="*/ 1178578 w 1364782"/>
                    <a:gd name="connsiteY39" fmla="*/ 519511 h 1641033"/>
                    <a:gd name="connsiteX40" fmla="*/ 1168680 w 1364782"/>
                    <a:gd name="connsiteY40" fmla="*/ 567740 h 1641033"/>
                    <a:gd name="connsiteX41" fmla="*/ 1081648 w 1364782"/>
                    <a:gd name="connsiteY41" fmla="*/ 641700 h 1641033"/>
                    <a:gd name="connsiteX42" fmla="*/ 1017073 w 1364782"/>
                    <a:gd name="connsiteY42" fmla="*/ 724296 h 1641033"/>
                    <a:gd name="connsiteX43" fmla="*/ 950166 w 1364782"/>
                    <a:gd name="connsiteY43" fmla="*/ 805632 h 1641033"/>
                    <a:gd name="connsiteX44" fmla="*/ 816675 w 1364782"/>
                    <a:gd name="connsiteY44" fmla="*/ 727284 h 1641033"/>
                    <a:gd name="connsiteX45" fmla="*/ 940454 w 1364782"/>
                    <a:gd name="connsiteY45" fmla="*/ 823795 h 1641033"/>
                    <a:gd name="connsiteX46" fmla="*/ 862993 w 1364782"/>
                    <a:gd name="connsiteY46" fmla="*/ 909567 h 1641033"/>
                    <a:gd name="connsiteX47" fmla="*/ 809204 w 1364782"/>
                    <a:gd name="connsiteY47" fmla="*/ 969331 h 1641033"/>
                    <a:gd name="connsiteX48" fmla="*/ 761252 w 1364782"/>
                    <a:gd name="connsiteY48" fmla="*/ 1044643 h 1641033"/>
                    <a:gd name="connsiteX49" fmla="*/ 725441 w 1364782"/>
                    <a:gd name="connsiteY49" fmla="*/ 1094789 h 1641033"/>
                    <a:gd name="connsiteX50" fmla="*/ 662127 w 1364782"/>
                    <a:gd name="connsiteY50" fmla="*/ 1166601 h 1641033"/>
                    <a:gd name="connsiteX51" fmla="*/ 625194 w 1364782"/>
                    <a:gd name="connsiteY51" fmla="*/ 1220250 h 1641033"/>
                    <a:gd name="connsiteX52" fmla="*/ 588075 w 1364782"/>
                    <a:gd name="connsiteY52" fmla="*/ 1262178 h 1641033"/>
                    <a:gd name="connsiteX53" fmla="*/ 549882 w 1364782"/>
                    <a:gd name="connsiteY53" fmla="*/ 1302800 h 1641033"/>
                    <a:gd name="connsiteX54" fmla="*/ 641536 w 1364782"/>
                    <a:gd name="connsiteY54" fmla="*/ 1332635 h 1641033"/>
                    <a:gd name="connsiteX55" fmla="*/ 530738 w 1364782"/>
                    <a:gd name="connsiteY55" fmla="*/ 1336324 h 1641033"/>
                    <a:gd name="connsiteX56" fmla="*/ 477884 w 1364782"/>
                    <a:gd name="connsiteY56" fmla="*/ 1405473 h 1641033"/>
                    <a:gd name="connsiteX57" fmla="*/ 402804 w 1364782"/>
                    <a:gd name="connsiteY57" fmla="*/ 1459402 h 1641033"/>
                    <a:gd name="connsiteX58" fmla="*/ 383241 w 1364782"/>
                    <a:gd name="connsiteY58" fmla="*/ 1478593 h 1641033"/>
                    <a:gd name="connsiteX59" fmla="*/ 472607 w 1364782"/>
                    <a:gd name="connsiteY59" fmla="*/ 1479852 h 1641033"/>
                    <a:gd name="connsiteX60" fmla="*/ 388843 w 1364782"/>
                    <a:gd name="connsiteY60" fmla="*/ 1513377 h 1641033"/>
                    <a:gd name="connsiteX61" fmla="*/ 453044 w 1364782"/>
                    <a:gd name="connsiteY61" fmla="*/ 1640796 h 1641033"/>
                    <a:gd name="connsiteX62" fmla="*/ 370682 w 1364782"/>
                    <a:gd name="connsiteY62" fmla="*/ 1539570 h 1641033"/>
                    <a:gd name="connsiteX63" fmla="*/ 306247 w 1364782"/>
                    <a:gd name="connsiteY63" fmla="*/ 1513330 h 1641033"/>
                    <a:gd name="connsiteX64" fmla="*/ 247416 w 1364782"/>
                    <a:gd name="connsiteY64" fmla="*/ 1519167 h 1641033"/>
                    <a:gd name="connsiteX65" fmla="*/ 229487 w 1364782"/>
                    <a:gd name="connsiteY65" fmla="*/ 1525143 h 1641033"/>
                    <a:gd name="connsiteX66" fmla="*/ 217534 w 1364782"/>
                    <a:gd name="connsiteY66" fmla="*/ 1561002 h 1641033"/>
                    <a:gd name="connsiteX67" fmla="*/ 211557 w 1364782"/>
                    <a:gd name="connsiteY67" fmla="*/ 1596861 h 1641033"/>
                    <a:gd name="connsiteX68" fmla="*/ 187651 w 1364782"/>
                    <a:gd name="connsiteY68" fmla="*/ 1602837 h 1641033"/>
                    <a:gd name="connsiteX69" fmla="*/ 92028 w 1364782"/>
                    <a:gd name="connsiteY69" fmla="*/ 1596861 h 1641033"/>
                    <a:gd name="connsiteX70" fmla="*/ 88200 w 1364782"/>
                    <a:gd name="connsiteY70" fmla="*/ 1556333 h 1641033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97163 w 1364782"/>
                    <a:gd name="connsiteY68" fmla="*/ 1614744 h 1640796"/>
                    <a:gd name="connsiteX69" fmla="*/ 787354 w 1364782"/>
                    <a:gd name="connsiteY69" fmla="*/ 720562 h 1640796"/>
                    <a:gd name="connsiteX70" fmla="*/ 1262156 w 1364782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114160 w 1364782"/>
                    <a:gd name="connsiteY2" fmla="*/ 1512490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7638 w 1364782"/>
                    <a:gd name="connsiteY69" fmla="*/ 1600456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104635 w 1364782"/>
                    <a:gd name="connsiteY70" fmla="*/ 1555352 h 1640796"/>
                    <a:gd name="connsiteX71" fmla="*/ 787354 w 1364782"/>
                    <a:gd name="connsiteY71" fmla="*/ 720562 h 1640796"/>
                    <a:gd name="connsiteX72" fmla="*/ 1262156 w 1364782"/>
                    <a:gd name="connsiteY72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85585 w 1364782"/>
                    <a:gd name="connsiteY70" fmla="*/ 1581546 h 1640796"/>
                    <a:gd name="connsiteX71" fmla="*/ 104635 w 1364782"/>
                    <a:gd name="connsiteY71" fmla="*/ 1555352 h 1640796"/>
                    <a:gd name="connsiteX72" fmla="*/ 787354 w 1364782"/>
                    <a:gd name="connsiteY72" fmla="*/ 720562 h 1640796"/>
                    <a:gd name="connsiteX73" fmla="*/ 1262156 w 1364782"/>
                    <a:gd name="connsiteY73" fmla="*/ 75196 h 1640796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78656 w 1538803"/>
                    <a:gd name="connsiteY71" fmla="*/ 1555352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38174 w 1538803"/>
                    <a:gd name="connsiteY71" fmla="*/ 1598215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820 w 1539446"/>
                    <a:gd name="connsiteY0" fmla="*/ 75196 h 1875014"/>
                    <a:gd name="connsiteX1" fmla="*/ 900899 w 1539446"/>
                    <a:gd name="connsiteY1" fmla="*/ 766784 h 1875014"/>
                    <a:gd name="connsiteX2" fmla="*/ 222149 w 1539446"/>
                    <a:gd name="connsiteY2" fmla="*/ 1572022 h 1875014"/>
                    <a:gd name="connsiteX3" fmla="*/ 176952 w 1539446"/>
                    <a:gd name="connsiteY3" fmla="*/ 1434562 h 1875014"/>
                    <a:gd name="connsiteX4" fmla="*/ 254599 w 1539446"/>
                    <a:gd name="connsiteY4" fmla="*/ 1517672 h 1875014"/>
                    <a:gd name="connsiteX5" fmla="*/ 174664 w 1539446"/>
                    <a:gd name="connsiteY5" fmla="*/ 1357895 h 1875014"/>
                    <a:gd name="connsiteX6" fmla="*/ 273977 w 1539446"/>
                    <a:gd name="connsiteY6" fmla="*/ 1468274 h 1875014"/>
                    <a:gd name="connsiteX7" fmla="*/ 241900 w 1539446"/>
                    <a:gd name="connsiteY7" fmla="*/ 1315967 h 1875014"/>
                    <a:gd name="connsiteX8" fmla="*/ 321789 w 1539446"/>
                    <a:gd name="connsiteY8" fmla="*/ 1242287 h 1875014"/>
                    <a:gd name="connsiteX9" fmla="*/ 385008 w 1539446"/>
                    <a:gd name="connsiteY9" fmla="*/ 1276794 h 1875014"/>
                    <a:gd name="connsiteX10" fmla="*/ 383842 w 1539446"/>
                    <a:gd name="connsiteY10" fmla="*/ 1240468 h 1875014"/>
                    <a:gd name="connsiteX11" fmla="*/ 219674 w 1539446"/>
                    <a:gd name="connsiteY11" fmla="*/ 1047678 h 1875014"/>
                    <a:gd name="connsiteX12" fmla="*/ 277011 w 1539446"/>
                    <a:gd name="connsiteY12" fmla="*/ 1139333 h 1875014"/>
                    <a:gd name="connsiteX13" fmla="*/ 294893 w 1539446"/>
                    <a:gd name="connsiteY13" fmla="*/ 1038061 h 1875014"/>
                    <a:gd name="connsiteX14" fmla="*/ 334161 w 1539446"/>
                    <a:gd name="connsiteY14" fmla="*/ 1148579 h 1875014"/>
                    <a:gd name="connsiteX15" fmla="*/ 473442 w 1539446"/>
                    <a:gd name="connsiteY15" fmla="*/ 1184205 h 1875014"/>
                    <a:gd name="connsiteX16" fmla="*/ 419792 w 1539446"/>
                    <a:gd name="connsiteY16" fmla="*/ 1084051 h 1875014"/>
                    <a:gd name="connsiteX17" fmla="*/ 507853 w 1539446"/>
                    <a:gd name="connsiteY17" fmla="*/ 940802 h 1875014"/>
                    <a:gd name="connsiteX18" fmla="*/ 485393 w 1539446"/>
                    <a:gd name="connsiteY18" fmla="*/ 982592 h 1875014"/>
                    <a:gd name="connsiteX19" fmla="*/ 549968 w 1539446"/>
                    <a:gd name="connsiteY19" fmla="*/ 910686 h 1875014"/>
                    <a:gd name="connsiteX20" fmla="*/ 593157 w 1539446"/>
                    <a:gd name="connsiteY20" fmla="*/ 811374 h 1875014"/>
                    <a:gd name="connsiteX21" fmla="*/ 667115 w 1539446"/>
                    <a:gd name="connsiteY21" fmla="*/ 742225 h 1875014"/>
                    <a:gd name="connsiteX22" fmla="*/ 740234 w 1539446"/>
                    <a:gd name="connsiteY22" fmla="*/ 658602 h 1875014"/>
                    <a:gd name="connsiteX23" fmla="*/ 811765 w 1539446"/>
                    <a:gd name="connsiteY23" fmla="*/ 528334 h 1875014"/>
                    <a:gd name="connsiteX24" fmla="*/ 864293 w 1539446"/>
                    <a:gd name="connsiteY24" fmla="*/ 472118 h 1875014"/>
                    <a:gd name="connsiteX25" fmla="*/ 984943 w 1539446"/>
                    <a:gd name="connsiteY25" fmla="*/ 274006 h 1875014"/>
                    <a:gd name="connsiteX26" fmla="*/ 1014824 w 1539446"/>
                    <a:gd name="connsiteY26" fmla="*/ 269103 h 1875014"/>
                    <a:gd name="connsiteX27" fmla="*/ 1059181 w 1539446"/>
                    <a:gd name="connsiteY27" fmla="*/ 172221 h 1875014"/>
                    <a:gd name="connsiteX28" fmla="*/ 1108020 w 1539446"/>
                    <a:gd name="connsiteY28" fmla="*/ 143550 h 1875014"/>
                    <a:gd name="connsiteX29" fmla="*/ 1170260 w 1539446"/>
                    <a:gd name="connsiteY29" fmla="*/ 94478 h 1875014"/>
                    <a:gd name="connsiteX30" fmla="*/ 1224048 w 1539446"/>
                    <a:gd name="connsiteY30" fmla="*/ 76503 h 1875014"/>
                    <a:gd name="connsiteX31" fmla="*/ 1287221 w 1539446"/>
                    <a:gd name="connsiteY31" fmla="*/ 37189 h 1875014"/>
                    <a:gd name="connsiteX32" fmla="*/ 1506016 w 1539446"/>
                    <a:gd name="connsiteY32" fmla="*/ 1330 h 1875014"/>
                    <a:gd name="connsiteX33" fmla="*/ 1489393 w 1539446"/>
                    <a:gd name="connsiteY33" fmla="*/ 86121 h 1875014"/>
                    <a:gd name="connsiteX34" fmla="*/ 1539446 w 1539446"/>
                    <a:gd name="connsiteY34" fmla="*/ 91025 h 1875014"/>
                    <a:gd name="connsiteX35" fmla="*/ 1518155 w 1539446"/>
                    <a:gd name="connsiteY35" fmla="*/ 165076 h 1875014"/>
                    <a:gd name="connsiteX36" fmla="*/ 1515774 w 1539446"/>
                    <a:gd name="connsiteY36" fmla="*/ 202522 h 1875014"/>
                    <a:gd name="connsiteX37" fmla="*/ 1480008 w 1539446"/>
                    <a:gd name="connsiteY37" fmla="*/ 310940 h 1875014"/>
                    <a:gd name="connsiteX38" fmla="*/ 1380837 w 1539446"/>
                    <a:gd name="connsiteY38" fmla="*/ 451853 h 1875014"/>
                    <a:gd name="connsiteX39" fmla="*/ 1428228 w 1539446"/>
                    <a:gd name="connsiteY39" fmla="*/ 427015 h 1875014"/>
                    <a:gd name="connsiteX40" fmla="*/ 1353242 w 1539446"/>
                    <a:gd name="connsiteY40" fmla="*/ 519511 h 1875014"/>
                    <a:gd name="connsiteX41" fmla="*/ 1343344 w 1539446"/>
                    <a:gd name="connsiteY41" fmla="*/ 567740 h 1875014"/>
                    <a:gd name="connsiteX42" fmla="*/ 1256312 w 1539446"/>
                    <a:gd name="connsiteY42" fmla="*/ 641700 h 1875014"/>
                    <a:gd name="connsiteX43" fmla="*/ 1191737 w 1539446"/>
                    <a:gd name="connsiteY43" fmla="*/ 724296 h 1875014"/>
                    <a:gd name="connsiteX44" fmla="*/ 1124830 w 1539446"/>
                    <a:gd name="connsiteY44" fmla="*/ 805632 h 1875014"/>
                    <a:gd name="connsiteX45" fmla="*/ 991339 w 1539446"/>
                    <a:gd name="connsiteY45" fmla="*/ 727284 h 1875014"/>
                    <a:gd name="connsiteX46" fmla="*/ 1115118 w 1539446"/>
                    <a:gd name="connsiteY46" fmla="*/ 823795 h 1875014"/>
                    <a:gd name="connsiteX47" fmla="*/ 1037657 w 1539446"/>
                    <a:gd name="connsiteY47" fmla="*/ 909567 h 1875014"/>
                    <a:gd name="connsiteX48" fmla="*/ 983868 w 1539446"/>
                    <a:gd name="connsiteY48" fmla="*/ 969331 h 1875014"/>
                    <a:gd name="connsiteX49" fmla="*/ 935916 w 1539446"/>
                    <a:gd name="connsiteY49" fmla="*/ 1044643 h 1875014"/>
                    <a:gd name="connsiteX50" fmla="*/ 900105 w 1539446"/>
                    <a:gd name="connsiteY50" fmla="*/ 1094789 h 1875014"/>
                    <a:gd name="connsiteX51" fmla="*/ 836791 w 1539446"/>
                    <a:gd name="connsiteY51" fmla="*/ 1166601 h 1875014"/>
                    <a:gd name="connsiteX52" fmla="*/ 799858 w 1539446"/>
                    <a:gd name="connsiteY52" fmla="*/ 1220250 h 1875014"/>
                    <a:gd name="connsiteX53" fmla="*/ 762739 w 1539446"/>
                    <a:gd name="connsiteY53" fmla="*/ 1262178 h 1875014"/>
                    <a:gd name="connsiteX54" fmla="*/ 724546 w 1539446"/>
                    <a:gd name="connsiteY54" fmla="*/ 1302800 h 1875014"/>
                    <a:gd name="connsiteX55" fmla="*/ 816200 w 1539446"/>
                    <a:gd name="connsiteY55" fmla="*/ 1332635 h 1875014"/>
                    <a:gd name="connsiteX56" fmla="*/ 705402 w 1539446"/>
                    <a:gd name="connsiteY56" fmla="*/ 1336324 h 1875014"/>
                    <a:gd name="connsiteX57" fmla="*/ 652548 w 1539446"/>
                    <a:gd name="connsiteY57" fmla="*/ 1405473 h 1875014"/>
                    <a:gd name="connsiteX58" fmla="*/ 577468 w 1539446"/>
                    <a:gd name="connsiteY58" fmla="*/ 1459402 h 1875014"/>
                    <a:gd name="connsiteX59" fmla="*/ 557905 w 1539446"/>
                    <a:gd name="connsiteY59" fmla="*/ 1478593 h 1875014"/>
                    <a:gd name="connsiteX60" fmla="*/ 647271 w 1539446"/>
                    <a:gd name="connsiteY60" fmla="*/ 1479852 h 1875014"/>
                    <a:gd name="connsiteX61" fmla="*/ 563507 w 1539446"/>
                    <a:gd name="connsiteY61" fmla="*/ 1513377 h 1875014"/>
                    <a:gd name="connsiteX62" fmla="*/ 627708 w 1539446"/>
                    <a:gd name="connsiteY62" fmla="*/ 1640796 h 1875014"/>
                    <a:gd name="connsiteX63" fmla="*/ 545346 w 1539446"/>
                    <a:gd name="connsiteY63" fmla="*/ 1539570 h 1875014"/>
                    <a:gd name="connsiteX64" fmla="*/ 480911 w 1539446"/>
                    <a:gd name="connsiteY64" fmla="*/ 1513330 h 1875014"/>
                    <a:gd name="connsiteX65" fmla="*/ 500662 w 1539446"/>
                    <a:gd name="connsiteY65" fmla="*/ 1585842 h 1875014"/>
                    <a:gd name="connsiteX66" fmla="*/ 470826 w 1539446"/>
                    <a:gd name="connsiteY66" fmla="*/ 1601343 h 1875014"/>
                    <a:gd name="connsiteX67" fmla="*/ 392198 w 1539446"/>
                    <a:gd name="connsiteY67" fmla="*/ 1561002 h 1875014"/>
                    <a:gd name="connsiteX68" fmla="*/ 386221 w 1539446"/>
                    <a:gd name="connsiteY68" fmla="*/ 1596861 h 1875014"/>
                    <a:gd name="connsiteX69" fmla="*/ 255158 w 1539446"/>
                    <a:gd name="connsiteY69" fmla="*/ 1605218 h 1875014"/>
                    <a:gd name="connsiteX70" fmla="*/ 693 w 1539446"/>
                    <a:gd name="connsiteY70" fmla="*/ 1874440 h 1875014"/>
                    <a:gd name="connsiteX71" fmla="*/ 181668 w 1539446"/>
                    <a:gd name="connsiteY71" fmla="*/ 1674415 h 1875014"/>
                    <a:gd name="connsiteX72" fmla="*/ 238817 w 1539446"/>
                    <a:gd name="connsiteY72" fmla="*/ 1598215 h 1875014"/>
                    <a:gd name="connsiteX73" fmla="*/ 962018 w 1539446"/>
                    <a:gd name="connsiteY73" fmla="*/ 720562 h 1875014"/>
                    <a:gd name="connsiteX74" fmla="*/ 1436820 w 1539446"/>
                    <a:gd name="connsiteY74" fmla="*/ 75196 h 1875014"/>
                    <a:gd name="connsiteX0" fmla="*/ 1437975 w 1540601"/>
                    <a:gd name="connsiteY0" fmla="*/ 75196 h 1875137"/>
                    <a:gd name="connsiteX1" fmla="*/ 902054 w 1540601"/>
                    <a:gd name="connsiteY1" fmla="*/ 766784 h 1875137"/>
                    <a:gd name="connsiteX2" fmla="*/ 223304 w 1540601"/>
                    <a:gd name="connsiteY2" fmla="*/ 1572022 h 1875137"/>
                    <a:gd name="connsiteX3" fmla="*/ 178107 w 1540601"/>
                    <a:gd name="connsiteY3" fmla="*/ 1434562 h 1875137"/>
                    <a:gd name="connsiteX4" fmla="*/ 255754 w 1540601"/>
                    <a:gd name="connsiteY4" fmla="*/ 1517672 h 1875137"/>
                    <a:gd name="connsiteX5" fmla="*/ 175819 w 1540601"/>
                    <a:gd name="connsiteY5" fmla="*/ 1357895 h 1875137"/>
                    <a:gd name="connsiteX6" fmla="*/ 275132 w 1540601"/>
                    <a:gd name="connsiteY6" fmla="*/ 1468274 h 1875137"/>
                    <a:gd name="connsiteX7" fmla="*/ 243055 w 1540601"/>
                    <a:gd name="connsiteY7" fmla="*/ 1315967 h 1875137"/>
                    <a:gd name="connsiteX8" fmla="*/ 322944 w 1540601"/>
                    <a:gd name="connsiteY8" fmla="*/ 1242287 h 1875137"/>
                    <a:gd name="connsiteX9" fmla="*/ 386163 w 1540601"/>
                    <a:gd name="connsiteY9" fmla="*/ 1276794 h 1875137"/>
                    <a:gd name="connsiteX10" fmla="*/ 384997 w 1540601"/>
                    <a:gd name="connsiteY10" fmla="*/ 1240468 h 1875137"/>
                    <a:gd name="connsiteX11" fmla="*/ 220829 w 1540601"/>
                    <a:gd name="connsiteY11" fmla="*/ 1047678 h 1875137"/>
                    <a:gd name="connsiteX12" fmla="*/ 278166 w 1540601"/>
                    <a:gd name="connsiteY12" fmla="*/ 1139333 h 1875137"/>
                    <a:gd name="connsiteX13" fmla="*/ 296048 w 1540601"/>
                    <a:gd name="connsiteY13" fmla="*/ 1038061 h 1875137"/>
                    <a:gd name="connsiteX14" fmla="*/ 335316 w 1540601"/>
                    <a:gd name="connsiteY14" fmla="*/ 1148579 h 1875137"/>
                    <a:gd name="connsiteX15" fmla="*/ 474597 w 1540601"/>
                    <a:gd name="connsiteY15" fmla="*/ 1184205 h 1875137"/>
                    <a:gd name="connsiteX16" fmla="*/ 420947 w 1540601"/>
                    <a:gd name="connsiteY16" fmla="*/ 1084051 h 1875137"/>
                    <a:gd name="connsiteX17" fmla="*/ 509008 w 1540601"/>
                    <a:gd name="connsiteY17" fmla="*/ 940802 h 1875137"/>
                    <a:gd name="connsiteX18" fmla="*/ 486548 w 1540601"/>
                    <a:gd name="connsiteY18" fmla="*/ 982592 h 1875137"/>
                    <a:gd name="connsiteX19" fmla="*/ 551123 w 1540601"/>
                    <a:gd name="connsiteY19" fmla="*/ 910686 h 1875137"/>
                    <a:gd name="connsiteX20" fmla="*/ 594312 w 1540601"/>
                    <a:gd name="connsiteY20" fmla="*/ 811374 h 1875137"/>
                    <a:gd name="connsiteX21" fmla="*/ 668270 w 1540601"/>
                    <a:gd name="connsiteY21" fmla="*/ 742225 h 1875137"/>
                    <a:gd name="connsiteX22" fmla="*/ 741389 w 1540601"/>
                    <a:gd name="connsiteY22" fmla="*/ 658602 h 1875137"/>
                    <a:gd name="connsiteX23" fmla="*/ 812920 w 1540601"/>
                    <a:gd name="connsiteY23" fmla="*/ 528334 h 1875137"/>
                    <a:gd name="connsiteX24" fmla="*/ 865448 w 1540601"/>
                    <a:gd name="connsiteY24" fmla="*/ 472118 h 1875137"/>
                    <a:gd name="connsiteX25" fmla="*/ 986098 w 1540601"/>
                    <a:gd name="connsiteY25" fmla="*/ 274006 h 1875137"/>
                    <a:gd name="connsiteX26" fmla="*/ 1015979 w 1540601"/>
                    <a:gd name="connsiteY26" fmla="*/ 269103 h 1875137"/>
                    <a:gd name="connsiteX27" fmla="*/ 1060336 w 1540601"/>
                    <a:gd name="connsiteY27" fmla="*/ 172221 h 1875137"/>
                    <a:gd name="connsiteX28" fmla="*/ 1109175 w 1540601"/>
                    <a:gd name="connsiteY28" fmla="*/ 143550 h 1875137"/>
                    <a:gd name="connsiteX29" fmla="*/ 1171415 w 1540601"/>
                    <a:gd name="connsiteY29" fmla="*/ 94478 h 1875137"/>
                    <a:gd name="connsiteX30" fmla="*/ 1225203 w 1540601"/>
                    <a:gd name="connsiteY30" fmla="*/ 76503 h 1875137"/>
                    <a:gd name="connsiteX31" fmla="*/ 1288376 w 1540601"/>
                    <a:gd name="connsiteY31" fmla="*/ 37189 h 1875137"/>
                    <a:gd name="connsiteX32" fmla="*/ 1507171 w 1540601"/>
                    <a:gd name="connsiteY32" fmla="*/ 1330 h 1875137"/>
                    <a:gd name="connsiteX33" fmla="*/ 1490548 w 1540601"/>
                    <a:gd name="connsiteY33" fmla="*/ 86121 h 1875137"/>
                    <a:gd name="connsiteX34" fmla="*/ 1540601 w 1540601"/>
                    <a:gd name="connsiteY34" fmla="*/ 91025 h 1875137"/>
                    <a:gd name="connsiteX35" fmla="*/ 1519310 w 1540601"/>
                    <a:gd name="connsiteY35" fmla="*/ 165076 h 1875137"/>
                    <a:gd name="connsiteX36" fmla="*/ 1516929 w 1540601"/>
                    <a:gd name="connsiteY36" fmla="*/ 202522 h 1875137"/>
                    <a:gd name="connsiteX37" fmla="*/ 1481163 w 1540601"/>
                    <a:gd name="connsiteY37" fmla="*/ 310940 h 1875137"/>
                    <a:gd name="connsiteX38" fmla="*/ 1381992 w 1540601"/>
                    <a:gd name="connsiteY38" fmla="*/ 451853 h 1875137"/>
                    <a:gd name="connsiteX39" fmla="*/ 1429383 w 1540601"/>
                    <a:gd name="connsiteY39" fmla="*/ 427015 h 1875137"/>
                    <a:gd name="connsiteX40" fmla="*/ 1354397 w 1540601"/>
                    <a:gd name="connsiteY40" fmla="*/ 519511 h 1875137"/>
                    <a:gd name="connsiteX41" fmla="*/ 1344499 w 1540601"/>
                    <a:gd name="connsiteY41" fmla="*/ 567740 h 1875137"/>
                    <a:gd name="connsiteX42" fmla="*/ 1257467 w 1540601"/>
                    <a:gd name="connsiteY42" fmla="*/ 641700 h 1875137"/>
                    <a:gd name="connsiteX43" fmla="*/ 1192892 w 1540601"/>
                    <a:gd name="connsiteY43" fmla="*/ 724296 h 1875137"/>
                    <a:gd name="connsiteX44" fmla="*/ 1125985 w 1540601"/>
                    <a:gd name="connsiteY44" fmla="*/ 805632 h 1875137"/>
                    <a:gd name="connsiteX45" fmla="*/ 992494 w 1540601"/>
                    <a:gd name="connsiteY45" fmla="*/ 727284 h 1875137"/>
                    <a:gd name="connsiteX46" fmla="*/ 1116273 w 1540601"/>
                    <a:gd name="connsiteY46" fmla="*/ 823795 h 1875137"/>
                    <a:gd name="connsiteX47" fmla="*/ 1038812 w 1540601"/>
                    <a:gd name="connsiteY47" fmla="*/ 909567 h 1875137"/>
                    <a:gd name="connsiteX48" fmla="*/ 985023 w 1540601"/>
                    <a:gd name="connsiteY48" fmla="*/ 969331 h 1875137"/>
                    <a:gd name="connsiteX49" fmla="*/ 937071 w 1540601"/>
                    <a:gd name="connsiteY49" fmla="*/ 1044643 h 1875137"/>
                    <a:gd name="connsiteX50" fmla="*/ 901260 w 1540601"/>
                    <a:gd name="connsiteY50" fmla="*/ 1094789 h 1875137"/>
                    <a:gd name="connsiteX51" fmla="*/ 837946 w 1540601"/>
                    <a:gd name="connsiteY51" fmla="*/ 1166601 h 1875137"/>
                    <a:gd name="connsiteX52" fmla="*/ 801013 w 1540601"/>
                    <a:gd name="connsiteY52" fmla="*/ 1220250 h 1875137"/>
                    <a:gd name="connsiteX53" fmla="*/ 763894 w 1540601"/>
                    <a:gd name="connsiteY53" fmla="*/ 1262178 h 1875137"/>
                    <a:gd name="connsiteX54" fmla="*/ 725701 w 1540601"/>
                    <a:gd name="connsiteY54" fmla="*/ 1302800 h 1875137"/>
                    <a:gd name="connsiteX55" fmla="*/ 817355 w 1540601"/>
                    <a:gd name="connsiteY55" fmla="*/ 1332635 h 1875137"/>
                    <a:gd name="connsiteX56" fmla="*/ 706557 w 1540601"/>
                    <a:gd name="connsiteY56" fmla="*/ 1336324 h 1875137"/>
                    <a:gd name="connsiteX57" fmla="*/ 653703 w 1540601"/>
                    <a:gd name="connsiteY57" fmla="*/ 1405473 h 1875137"/>
                    <a:gd name="connsiteX58" fmla="*/ 578623 w 1540601"/>
                    <a:gd name="connsiteY58" fmla="*/ 1459402 h 1875137"/>
                    <a:gd name="connsiteX59" fmla="*/ 559060 w 1540601"/>
                    <a:gd name="connsiteY59" fmla="*/ 1478593 h 1875137"/>
                    <a:gd name="connsiteX60" fmla="*/ 648426 w 1540601"/>
                    <a:gd name="connsiteY60" fmla="*/ 1479852 h 1875137"/>
                    <a:gd name="connsiteX61" fmla="*/ 564662 w 1540601"/>
                    <a:gd name="connsiteY61" fmla="*/ 1513377 h 1875137"/>
                    <a:gd name="connsiteX62" fmla="*/ 628863 w 1540601"/>
                    <a:gd name="connsiteY62" fmla="*/ 1640796 h 1875137"/>
                    <a:gd name="connsiteX63" fmla="*/ 546501 w 1540601"/>
                    <a:gd name="connsiteY63" fmla="*/ 1539570 h 1875137"/>
                    <a:gd name="connsiteX64" fmla="*/ 482066 w 1540601"/>
                    <a:gd name="connsiteY64" fmla="*/ 1513330 h 1875137"/>
                    <a:gd name="connsiteX65" fmla="*/ 501817 w 1540601"/>
                    <a:gd name="connsiteY65" fmla="*/ 1585842 h 1875137"/>
                    <a:gd name="connsiteX66" fmla="*/ 471981 w 1540601"/>
                    <a:gd name="connsiteY66" fmla="*/ 1601343 h 1875137"/>
                    <a:gd name="connsiteX67" fmla="*/ 393353 w 1540601"/>
                    <a:gd name="connsiteY67" fmla="*/ 1561002 h 1875137"/>
                    <a:gd name="connsiteX68" fmla="*/ 387376 w 1540601"/>
                    <a:gd name="connsiteY68" fmla="*/ 1596861 h 1875137"/>
                    <a:gd name="connsiteX69" fmla="*/ 256313 w 1540601"/>
                    <a:gd name="connsiteY69" fmla="*/ 1605218 h 1875137"/>
                    <a:gd name="connsiteX70" fmla="*/ 1848 w 1540601"/>
                    <a:gd name="connsiteY70" fmla="*/ 1874440 h 1875137"/>
                    <a:gd name="connsiteX71" fmla="*/ 80430 w 1540601"/>
                    <a:gd name="connsiteY71" fmla="*/ 1705371 h 1875137"/>
                    <a:gd name="connsiteX72" fmla="*/ 239972 w 1540601"/>
                    <a:gd name="connsiteY72" fmla="*/ 1598215 h 1875137"/>
                    <a:gd name="connsiteX73" fmla="*/ 963173 w 1540601"/>
                    <a:gd name="connsiteY73" fmla="*/ 720562 h 1875137"/>
                    <a:gd name="connsiteX74" fmla="*/ 1437975 w 1540601"/>
                    <a:gd name="connsiteY74" fmla="*/ 75196 h 1875137"/>
                    <a:gd name="connsiteX0" fmla="*/ 1440927 w 1543553"/>
                    <a:gd name="connsiteY0" fmla="*/ 75196 h 1876222"/>
                    <a:gd name="connsiteX1" fmla="*/ 905006 w 1543553"/>
                    <a:gd name="connsiteY1" fmla="*/ 766784 h 1876222"/>
                    <a:gd name="connsiteX2" fmla="*/ 226256 w 1543553"/>
                    <a:gd name="connsiteY2" fmla="*/ 1572022 h 1876222"/>
                    <a:gd name="connsiteX3" fmla="*/ 181059 w 1543553"/>
                    <a:gd name="connsiteY3" fmla="*/ 1434562 h 1876222"/>
                    <a:gd name="connsiteX4" fmla="*/ 258706 w 1543553"/>
                    <a:gd name="connsiteY4" fmla="*/ 1517672 h 1876222"/>
                    <a:gd name="connsiteX5" fmla="*/ 178771 w 1543553"/>
                    <a:gd name="connsiteY5" fmla="*/ 1357895 h 1876222"/>
                    <a:gd name="connsiteX6" fmla="*/ 278084 w 1543553"/>
                    <a:gd name="connsiteY6" fmla="*/ 1468274 h 1876222"/>
                    <a:gd name="connsiteX7" fmla="*/ 246007 w 1543553"/>
                    <a:gd name="connsiteY7" fmla="*/ 1315967 h 1876222"/>
                    <a:gd name="connsiteX8" fmla="*/ 325896 w 1543553"/>
                    <a:gd name="connsiteY8" fmla="*/ 1242287 h 1876222"/>
                    <a:gd name="connsiteX9" fmla="*/ 389115 w 1543553"/>
                    <a:gd name="connsiteY9" fmla="*/ 1276794 h 1876222"/>
                    <a:gd name="connsiteX10" fmla="*/ 387949 w 1543553"/>
                    <a:gd name="connsiteY10" fmla="*/ 1240468 h 1876222"/>
                    <a:gd name="connsiteX11" fmla="*/ 223781 w 1543553"/>
                    <a:gd name="connsiteY11" fmla="*/ 1047678 h 1876222"/>
                    <a:gd name="connsiteX12" fmla="*/ 281118 w 1543553"/>
                    <a:gd name="connsiteY12" fmla="*/ 1139333 h 1876222"/>
                    <a:gd name="connsiteX13" fmla="*/ 299000 w 1543553"/>
                    <a:gd name="connsiteY13" fmla="*/ 1038061 h 1876222"/>
                    <a:gd name="connsiteX14" fmla="*/ 338268 w 1543553"/>
                    <a:gd name="connsiteY14" fmla="*/ 1148579 h 1876222"/>
                    <a:gd name="connsiteX15" fmla="*/ 477549 w 1543553"/>
                    <a:gd name="connsiteY15" fmla="*/ 1184205 h 1876222"/>
                    <a:gd name="connsiteX16" fmla="*/ 423899 w 1543553"/>
                    <a:gd name="connsiteY16" fmla="*/ 1084051 h 1876222"/>
                    <a:gd name="connsiteX17" fmla="*/ 511960 w 1543553"/>
                    <a:gd name="connsiteY17" fmla="*/ 940802 h 1876222"/>
                    <a:gd name="connsiteX18" fmla="*/ 489500 w 1543553"/>
                    <a:gd name="connsiteY18" fmla="*/ 982592 h 1876222"/>
                    <a:gd name="connsiteX19" fmla="*/ 554075 w 1543553"/>
                    <a:gd name="connsiteY19" fmla="*/ 910686 h 1876222"/>
                    <a:gd name="connsiteX20" fmla="*/ 597264 w 1543553"/>
                    <a:gd name="connsiteY20" fmla="*/ 811374 h 1876222"/>
                    <a:gd name="connsiteX21" fmla="*/ 671222 w 1543553"/>
                    <a:gd name="connsiteY21" fmla="*/ 742225 h 1876222"/>
                    <a:gd name="connsiteX22" fmla="*/ 744341 w 1543553"/>
                    <a:gd name="connsiteY22" fmla="*/ 658602 h 1876222"/>
                    <a:gd name="connsiteX23" fmla="*/ 815872 w 1543553"/>
                    <a:gd name="connsiteY23" fmla="*/ 528334 h 1876222"/>
                    <a:gd name="connsiteX24" fmla="*/ 868400 w 1543553"/>
                    <a:gd name="connsiteY24" fmla="*/ 472118 h 1876222"/>
                    <a:gd name="connsiteX25" fmla="*/ 989050 w 1543553"/>
                    <a:gd name="connsiteY25" fmla="*/ 274006 h 1876222"/>
                    <a:gd name="connsiteX26" fmla="*/ 1018931 w 1543553"/>
                    <a:gd name="connsiteY26" fmla="*/ 269103 h 1876222"/>
                    <a:gd name="connsiteX27" fmla="*/ 1063288 w 1543553"/>
                    <a:gd name="connsiteY27" fmla="*/ 172221 h 1876222"/>
                    <a:gd name="connsiteX28" fmla="*/ 1112127 w 1543553"/>
                    <a:gd name="connsiteY28" fmla="*/ 143550 h 1876222"/>
                    <a:gd name="connsiteX29" fmla="*/ 1174367 w 1543553"/>
                    <a:gd name="connsiteY29" fmla="*/ 94478 h 1876222"/>
                    <a:gd name="connsiteX30" fmla="*/ 1228155 w 1543553"/>
                    <a:gd name="connsiteY30" fmla="*/ 76503 h 1876222"/>
                    <a:gd name="connsiteX31" fmla="*/ 1291328 w 1543553"/>
                    <a:gd name="connsiteY31" fmla="*/ 37189 h 1876222"/>
                    <a:gd name="connsiteX32" fmla="*/ 1510123 w 1543553"/>
                    <a:gd name="connsiteY32" fmla="*/ 1330 h 1876222"/>
                    <a:gd name="connsiteX33" fmla="*/ 1493500 w 1543553"/>
                    <a:gd name="connsiteY33" fmla="*/ 86121 h 1876222"/>
                    <a:gd name="connsiteX34" fmla="*/ 1543553 w 1543553"/>
                    <a:gd name="connsiteY34" fmla="*/ 91025 h 1876222"/>
                    <a:gd name="connsiteX35" fmla="*/ 1522262 w 1543553"/>
                    <a:gd name="connsiteY35" fmla="*/ 165076 h 1876222"/>
                    <a:gd name="connsiteX36" fmla="*/ 1519881 w 1543553"/>
                    <a:gd name="connsiteY36" fmla="*/ 202522 h 1876222"/>
                    <a:gd name="connsiteX37" fmla="*/ 1484115 w 1543553"/>
                    <a:gd name="connsiteY37" fmla="*/ 310940 h 1876222"/>
                    <a:gd name="connsiteX38" fmla="*/ 1384944 w 1543553"/>
                    <a:gd name="connsiteY38" fmla="*/ 451853 h 1876222"/>
                    <a:gd name="connsiteX39" fmla="*/ 1432335 w 1543553"/>
                    <a:gd name="connsiteY39" fmla="*/ 427015 h 1876222"/>
                    <a:gd name="connsiteX40" fmla="*/ 1357349 w 1543553"/>
                    <a:gd name="connsiteY40" fmla="*/ 519511 h 1876222"/>
                    <a:gd name="connsiteX41" fmla="*/ 1347451 w 1543553"/>
                    <a:gd name="connsiteY41" fmla="*/ 567740 h 1876222"/>
                    <a:gd name="connsiteX42" fmla="*/ 1260419 w 1543553"/>
                    <a:gd name="connsiteY42" fmla="*/ 641700 h 1876222"/>
                    <a:gd name="connsiteX43" fmla="*/ 1195844 w 1543553"/>
                    <a:gd name="connsiteY43" fmla="*/ 724296 h 1876222"/>
                    <a:gd name="connsiteX44" fmla="*/ 1128937 w 1543553"/>
                    <a:gd name="connsiteY44" fmla="*/ 805632 h 1876222"/>
                    <a:gd name="connsiteX45" fmla="*/ 995446 w 1543553"/>
                    <a:gd name="connsiteY45" fmla="*/ 727284 h 1876222"/>
                    <a:gd name="connsiteX46" fmla="*/ 1119225 w 1543553"/>
                    <a:gd name="connsiteY46" fmla="*/ 823795 h 1876222"/>
                    <a:gd name="connsiteX47" fmla="*/ 1041764 w 1543553"/>
                    <a:gd name="connsiteY47" fmla="*/ 909567 h 1876222"/>
                    <a:gd name="connsiteX48" fmla="*/ 987975 w 1543553"/>
                    <a:gd name="connsiteY48" fmla="*/ 969331 h 1876222"/>
                    <a:gd name="connsiteX49" fmla="*/ 940023 w 1543553"/>
                    <a:gd name="connsiteY49" fmla="*/ 1044643 h 1876222"/>
                    <a:gd name="connsiteX50" fmla="*/ 904212 w 1543553"/>
                    <a:gd name="connsiteY50" fmla="*/ 1094789 h 1876222"/>
                    <a:gd name="connsiteX51" fmla="*/ 840898 w 1543553"/>
                    <a:gd name="connsiteY51" fmla="*/ 1166601 h 1876222"/>
                    <a:gd name="connsiteX52" fmla="*/ 803965 w 1543553"/>
                    <a:gd name="connsiteY52" fmla="*/ 1220250 h 1876222"/>
                    <a:gd name="connsiteX53" fmla="*/ 766846 w 1543553"/>
                    <a:gd name="connsiteY53" fmla="*/ 1262178 h 1876222"/>
                    <a:gd name="connsiteX54" fmla="*/ 728653 w 1543553"/>
                    <a:gd name="connsiteY54" fmla="*/ 1302800 h 1876222"/>
                    <a:gd name="connsiteX55" fmla="*/ 820307 w 1543553"/>
                    <a:gd name="connsiteY55" fmla="*/ 1332635 h 1876222"/>
                    <a:gd name="connsiteX56" fmla="*/ 709509 w 1543553"/>
                    <a:gd name="connsiteY56" fmla="*/ 1336324 h 1876222"/>
                    <a:gd name="connsiteX57" fmla="*/ 656655 w 1543553"/>
                    <a:gd name="connsiteY57" fmla="*/ 1405473 h 1876222"/>
                    <a:gd name="connsiteX58" fmla="*/ 581575 w 1543553"/>
                    <a:gd name="connsiteY58" fmla="*/ 1459402 h 1876222"/>
                    <a:gd name="connsiteX59" fmla="*/ 562012 w 1543553"/>
                    <a:gd name="connsiteY59" fmla="*/ 1478593 h 1876222"/>
                    <a:gd name="connsiteX60" fmla="*/ 651378 w 1543553"/>
                    <a:gd name="connsiteY60" fmla="*/ 1479852 h 1876222"/>
                    <a:gd name="connsiteX61" fmla="*/ 567614 w 1543553"/>
                    <a:gd name="connsiteY61" fmla="*/ 1513377 h 1876222"/>
                    <a:gd name="connsiteX62" fmla="*/ 631815 w 1543553"/>
                    <a:gd name="connsiteY62" fmla="*/ 1640796 h 1876222"/>
                    <a:gd name="connsiteX63" fmla="*/ 549453 w 1543553"/>
                    <a:gd name="connsiteY63" fmla="*/ 1539570 h 1876222"/>
                    <a:gd name="connsiteX64" fmla="*/ 485018 w 1543553"/>
                    <a:gd name="connsiteY64" fmla="*/ 1513330 h 1876222"/>
                    <a:gd name="connsiteX65" fmla="*/ 504769 w 1543553"/>
                    <a:gd name="connsiteY65" fmla="*/ 1585842 h 1876222"/>
                    <a:gd name="connsiteX66" fmla="*/ 474933 w 1543553"/>
                    <a:gd name="connsiteY66" fmla="*/ 1601343 h 1876222"/>
                    <a:gd name="connsiteX67" fmla="*/ 396305 w 1543553"/>
                    <a:gd name="connsiteY67" fmla="*/ 1561002 h 1876222"/>
                    <a:gd name="connsiteX68" fmla="*/ 390328 w 1543553"/>
                    <a:gd name="connsiteY68" fmla="*/ 1596861 h 1876222"/>
                    <a:gd name="connsiteX69" fmla="*/ 259265 w 1543553"/>
                    <a:gd name="connsiteY69" fmla="*/ 1605218 h 1876222"/>
                    <a:gd name="connsiteX70" fmla="*/ 4800 w 1543553"/>
                    <a:gd name="connsiteY70" fmla="*/ 1874440 h 1876222"/>
                    <a:gd name="connsiteX71" fmla="*/ 42901 w 1543553"/>
                    <a:gd name="connsiteY71" fmla="*/ 1793478 h 1876222"/>
                    <a:gd name="connsiteX72" fmla="*/ 242924 w 1543553"/>
                    <a:gd name="connsiteY72" fmla="*/ 1598215 h 1876222"/>
                    <a:gd name="connsiteX73" fmla="*/ 966125 w 1543553"/>
                    <a:gd name="connsiteY73" fmla="*/ 720562 h 1876222"/>
                    <a:gd name="connsiteX74" fmla="*/ 1440927 w 1543553"/>
                    <a:gd name="connsiteY74" fmla="*/ 75196 h 1876222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05042 w 1541400"/>
                    <a:gd name="connsiteY72" fmla="*/ 1741088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66954 w 1541400"/>
                    <a:gd name="connsiteY72" fmla="*/ 1679175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65991 w 1540437"/>
                    <a:gd name="connsiteY73" fmla="*/ 1679175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70753 w 1540437"/>
                    <a:gd name="connsiteY73" fmla="*/ 1667269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3492 w 1540338"/>
                    <a:gd name="connsiteY73" fmla="*/ 1674413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120647 w 1540338"/>
                    <a:gd name="connsiteY70" fmla="*/ 1750614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29149 w 1541695"/>
                    <a:gd name="connsiteY73" fmla="*/ 171013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44183 w 1546809"/>
                    <a:gd name="connsiteY0" fmla="*/ 75196 h 1878425"/>
                    <a:gd name="connsiteX1" fmla="*/ 908262 w 1546809"/>
                    <a:gd name="connsiteY1" fmla="*/ 766784 h 1878425"/>
                    <a:gd name="connsiteX2" fmla="*/ 229512 w 1546809"/>
                    <a:gd name="connsiteY2" fmla="*/ 1572022 h 1878425"/>
                    <a:gd name="connsiteX3" fmla="*/ 184315 w 1546809"/>
                    <a:gd name="connsiteY3" fmla="*/ 1434562 h 1878425"/>
                    <a:gd name="connsiteX4" fmla="*/ 261962 w 1546809"/>
                    <a:gd name="connsiteY4" fmla="*/ 1517672 h 1878425"/>
                    <a:gd name="connsiteX5" fmla="*/ 182027 w 1546809"/>
                    <a:gd name="connsiteY5" fmla="*/ 1357895 h 1878425"/>
                    <a:gd name="connsiteX6" fmla="*/ 281340 w 1546809"/>
                    <a:gd name="connsiteY6" fmla="*/ 1468274 h 1878425"/>
                    <a:gd name="connsiteX7" fmla="*/ 249263 w 1546809"/>
                    <a:gd name="connsiteY7" fmla="*/ 1315967 h 1878425"/>
                    <a:gd name="connsiteX8" fmla="*/ 329152 w 1546809"/>
                    <a:gd name="connsiteY8" fmla="*/ 1242287 h 1878425"/>
                    <a:gd name="connsiteX9" fmla="*/ 392371 w 1546809"/>
                    <a:gd name="connsiteY9" fmla="*/ 1276794 h 1878425"/>
                    <a:gd name="connsiteX10" fmla="*/ 391205 w 1546809"/>
                    <a:gd name="connsiteY10" fmla="*/ 1240468 h 1878425"/>
                    <a:gd name="connsiteX11" fmla="*/ 265137 w 1546809"/>
                    <a:gd name="connsiteY11" fmla="*/ 1097684 h 1878425"/>
                    <a:gd name="connsiteX12" fmla="*/ 351049 w 1546809"/>
                    <a:gd name="connsiteY12" fmla="*/ 1160765 h 1878425"/>
                    <a:gd name="connsiteX13" fmla="*/ 366550 w 1546809"/>
                    <a:gd name="connsiteY13" fmla="*/ 1064255 h 1878425"/>
                    <a:gd name="connsiteX14" fmla="*/ 412961 w 1546809"/>
                    <a:gd name="connsiteY14" fmla="*/ 1158104 h 1878425"/>
                    <a:gd name="connsiteX15" fmla="*/ 480805 w 1546809"/>
                    <a:gd name="connsiteY15" fmla="*/ 1184205 h 1878425"/>
                    <a:gd name="connsiteX16" fmla="*/ 427155 w 1546809"/>
                    <a:gd name="connsiteY16" fmla="*/ 1084051 h 1878425"/>
                    <a:gd name="connsiteX17" fmla="*/ 515216 w 1546809"/>
                    <a:gd name="connsiteY17" fmla="*/ 940802 h 1878425"/>
                    <a:gd name="connsiteX18" fmla="*/ 492756 w 1546809"/>
                    <a:gd name="connsiteY18" fmla="*/ 982592 h 1878425"/>
                    <a:gd name="connsiteX19" fmla="*/ 557331 w 1546809"/>
                    <a:gd name="connsiteY19" fmla="*/ 910686 h 1878425"/>
                    <a:gd name="connsiteX20" fmla="*/ 600520 w 1546809"/>
                    <a:gd name="connsiteY20" fmla="*/ 811374 h 1878425"/>
                    <a:gd name="connsiteX21" fmla="*/ 674478 w 1546809"/>
                    <a:gd name="connsiteY21" fmla="*/ 742225 h 1878425"/>
                    <a:gd name="connsiteX22" fmla="*/ 747597 w 1546809"/>
                    <a:gd name="connsiteY22" fmla="*/ 658602 h 1878425"/>
                    <a:gd name="connsiteX23" fmla="*/ 819128 w 1546809"/>
                    <a:gd name="connsiteY23" fmla="*/ 528334 h 1878425"/>
                    <a:gd name="connsiteX24" fmla="*/ 871656 w 1546809"/>
                    <a:gd name="connsiteY24" fmla="*/ 472118 h 1878425"/>
                    <a:gd name="connsiteX25" fmla="*/ 992306 w 1546809"/>
                    <a:gd name="connsiteY25" fmla="*/ 274006 h 1878425"/>
                    <a:gd name="connsiteX26" fmla="*/ 1022187 w 1546809"/>
                    <a:gd name="connsiteY26" fmla="*/ 269103 h 1878425"/>
                    <a:gd name="connsiteX27" fmla="*/ 1066544 w 1546809"/>
                    <a:gd name="connsiteY27" fmla="*/ 172221 h 1878425"/>
                    <a:gd name="connsiteX28" fmla="*/ 1115383 w 1546809"/>
                    <a:gd name="connsiteY28" fmla="*/ 143550 h 1878425"/>
                    <a:gd name="connsiteX29" fmla="*/ 1177623 w 1546809"/>
                    <a:gd name="connsiteY29" fmla="*/ 94478 h 1878425"/>
                    <a:gd name="connsiteX30" fmla="*/ 1231411 w 1546809"/>
                    <a:gd name="connsiteY30" fmla="*/ 76503 h 1878425"/>
                    <a:gd name="connsiteX31" fmla="*/ 1294584 w 1546809"/>
                    <a:gd name="connsiteY31" fmla="*/ 37189 h 1878425"/>
                    <a:gd name="connsiteX32" fmla="*/ 1513379 w 1546809"/>
                    <a:gd name="connsiteY32" fmla="*/ 1330 h 1878425"/>
                    <a:gd name="connsiteX33" fmla="*/ 1496756 w 1546809"/>
                    <a:gd name="connsiteY33" fmla="*/ 86121 h 1878425"/>
                    <a:gd name="connsiteX34" fmla="*/ 1546809 w 1546809"/>
                    <a:gd name="connsiteY34" fmla="*/ 91025 h 1878425"/>
                    <a:gd name="connsiteX35" fmla="*/ 1525518 w 1546809"/>
                    <a:gd name="connsiteY35" fmla="*/ 165076 h 1878425"/>
                    <a:gd name="connsiteX36" fmla="*/ 1523137 w 1546809"/>
                    <a:gd name="connsiteY36" fmla="*/ 202522 h 1878425"/>
                    <a:gd name="connsiteX37" fmla="*/ 1487371 w 1546809"/>
                    <a:gd name="connsiteY37" fmla="*/ 310940 h 1878425"/>
                    <a:gd name="connsiteX38" fmla="*/ 1388200 w 1546809"/>
                    <a:gd name="connsiteY38" fmla="*/ 451853 h 1878425"/>
                    <a:gd name="connsiteX39" fmla="*/ 1435591 w 1546809"/>
                    <a:gd name="connsiteY39" fmla="*/ 427015 h 1878425"/>
                    <a:gd name="connsiteX40" fmla="*/ 1360605 w 1546809"/>
                    <a:gd name="connsiteY40" fmla="*/ 519511 h 1878425"/>
                    <a:gd name="connsiteX41" fmla="*/ 1350707 w 1546809"/>
                    <a:gd name="connsiteY41" fmla="*/ 567740 h 1878425"/>
                    <a:gd name="connsiteX42" fmla="*/ 1263675 w 1546809"/>
                    <a:gd name="connsiteY42" fmla="*/ 641700 h 1878425"/>
                    <a:gd name="connsiteX43" fmla="*/ 1199100 w 1546809"/>
                    <a:gd name="connsiteY43" fmla="*/ 724296 h 1878425"/>
                    <a:gd name="connsiteX44" fmla="*/ 1132193 w 1546809"/>
                    <a:gd name="connsiteY44" fmla="*/ 805632 h 1878425"/>
                    <a:gd name="connsiteX45" fmla="*/ 998702 w 1546809"/>
                    <a:gd name="connsiteY45" fmla="*/ 727284 h 1878425"/>
                    <a:gd name="connsiteX46" fmla="*/ 1122481 w 1546809"/>
                    <a:gd name="connsiteY46" fmla="*/ 823795 h 1878425"/>
                    <a:gd name="connsiteX47" fmla="*/ 1045020 w 1546809"/>
                    <a:gd name="connsiteY47" fmla="*/ 909567 h 1878425"/>
                    <a:gd name="connsiteX48" fmla="*/ 991231 w 1546809"/>
                    <a:gd name="connsiteY48" fmla="*/ 969331 h 1878425"/>
                    <a:gd name="connsiteX49" fmla="*/ 943279 w 1546809"/>
                    <a:gd name="connsiteY49" fmla="*/ 1044643 h 1878425"/>
                    <a:gd name="connsiteX50" fmla="*/ 907468 w 1546809"/>
                    <a:gd name="connsiteY50" fmla="*/ 1094789 h 1878425"/>
                    <a:gd name="connsiteX51" fmla="*/ 844154 w 1546809"/>
                    <a:gd name="connsiteY51" fmla="*/ 1166601 h 1878425"/>
                    <a:gd name="connsiteX52" fmla="*/ 807221 w 1546809"/>
                    <a:gd name="connsiteY52" fmla="*/ 1220250 h 1878425"/>
                    <a:gd name="connsiteX53" fmla="*/ 770102 w 1546809"/>
                    <a:gd name="connsiteY53" fmla="*/ 1262178 h 1878425"/>
                    <a:gd name="connsiteX54" fmla="*/ 731909 w 1546809"/>
                    <a:gd name="connsiteY54" fmla="*/ 1302800 h 1878425"/>
                    <a:gd name="connsiteX55" fmla="*/ 823563 w 1546809"/>
                    <a:gd name="connsiteY55" fmla="*/ 1332635 h 1878425"/>
                    <a:gd name="connsiteX56" fmla="*/ 712765 w 1546809"/>
                    <a:gd name="connsiteY56" fmla="*/ 1336324 h 1878425"/>
                    <a:gd name="connsiteX57" fmla="*/ 659911 w 1546809"/>
                    <a:gd name="connsiteY57" fmla="*/ 1405473 h 1878425"/>
                    <a:gd name="connsiteX58" fmla="*/ 584831 w 1546809"/>
                    <a:gd name="connsiteY58" fmla="*/ 1459402 h 1878425"/>
                    <a:gd name="connsiteX59" fmla="*/ 565268 w 1546809"/>
                    <a:gd name="connsiteY59" fmla="*/ 1478593 h 1878425"/>
                    <a:gd name="connsiteX60" fmla="*/ 654634 w 1546809"/>
                    <a:gd name="connsiteY60" fmla="*/ 1479852 h 1878425"/>
                    <a:gd name="connsiteX61" fmla="*/ 570870 w 1546809"/>
                    <a:gd name="connsiteY61" fmla="*/ 1513377 h 1878425"/>
                    <a:gd name="connsiteX62" fmla="*/ 635071 w 1546809"/>
                    <a:gd name="connsiteY62" fmla="*/ 1640796 h 1878425"/>
                    <a:gd name="connsiteX63" fmla="*/ 552709 w 1546809"/>
                    <a:gd name="connsiteY63" fmla="*/ 1539570 h 1878425"/>
                    <a:gd name="connsiteX64" fmla="*/ 488274 w 1546809"/>
                    <a:gd name="connsiteY64" fmla="*/ 1513330 h 1878425"/>
                    <a:gd name="connsiteX65" fmla="*/ 508025 w 1546809"/>
                    <a:gd name="connsiteY65" fmla="*/ 1585842 h 1878425"/>
                    <a:gd name="connsiteX66" fmla="*/ 478189 w 1546809"/>
                    <a:gd name="connsiteY66" fmla="*/ 1601343 h 1878425"/>
                    <a:gd name="connsiteX67" fmla="*/ 399561 w 1546809"/>
                    <a:gd name="connsiteY67" fmla="*/ 1561002 h 1878425"/>
                    <a:gd name="connsiteX68" fmla="*/ 393584 w 1546809"/>
                    <a:gd name="connsiteY68" fmla="*/ 1596861 h 1878425"/>
                    <a:gd name="connsiteX69" fmla="*/ 262521 w 1546809"/>
                    <a:gd name="connsiteY69" fmla="*/ 1605218 h 1878425"/>
                    <a:gd name="connsiteX70" fmla="*/ 127118 w 1546809"/>
                    <a:gd name="connsiteY70" fmla="*/ 1750614 h 1878425"/>
                    <a:gd name="connsiteX71" fmla="*/ 8056 w 1546809"/>
                    <a:gd name="connsiteY71" fmla="*/ 1874440 h 1878425"/>
                    <a:gd name="connsiteX72" fmla="*/ 12819 w 1546809"/>
                    <a:gd name="connsiteY72" fmla="*/ 1845863 h 1878425"/>
                    <a:gd name="connsiteX73" fmla="*/ 29489 w 1546809"/>
                    <a:gd name="connsiteY73" fmla="*/ 1824434 h 1878425"/>
                    <a:gd name="connsiteX74" fmla="*/ 150932 w 1546809"/>
                    <a:gd name="connsiteY74" fmla="*/ 1691081 h 1878425"/>
                    <a:gd name="connsiteX75" fmla="*/ 246180 w 1546809"/>
                    <a:gd name="connsiteY75" fmla="*/ 1598215 h 1878425"/>
                    <a:gd name="connsiteX76" fmla="*/ 969381 w 1546809"/>
                    <a:gd name="connsiteY76" fmla="*/ 720562 h 1878425"/>
                    <a:gd name="connsiteX77" fmla="*/ 1444183 w 1546809"/>
                    <a:gd name="connsiteY77" fmla="*/ 75196 h 1878425"/>
                    <a:gd name="connsiteX0" fmla="*/ 1458539 w 1561165"/>
                    <a:gd name="connsiteY0" fmla="*/ 75196 h 1878237"/>
                    <a:gd name="connsiteX1" fmla="*/ 922618 w 1561165"/>
                    <a:gd name="connsiteY1" fmla="*/ 766784 h 1878237"/>
                    <a:gd name="connsiteX2" fmla="*/ 243868 w 1561165"/>
                    <a:gd name="connsiteY2" fmla="*/ 1572022 h 1878237"/>
                    <a:gd name="connsiteX3" fmla="*/ 198671 w 1561165"/>
                    <a:gd name="connsiteY3" fmla="*/ 1434562 h 1878237"/>
                    <a:gd name="connsiteX4" fmla="*/ 276318 w 1561165"/>
                    <a:gd name="connsiteY4" fmla="*/ 1517672 h 1878237"/>
                    <a:gd name="connsiteX5" fmla="*/ 196383 w 1561165"/>
                    <a:gd name="connsiteY5" fmla="*/ 1357895 h 1878237"/>
                    <a:gd name="connsiteX6" fmla="*/ 295696 w 1561165"/>
                    <a:gd name="connsiteY6" fmla="*/ 1468274 h 1878237"/>
                    <a:gd name="connsiteX7" fmla="*/ 263619 w 1561165"/>
                    <a:gd name="connsiteY7" fmla="*/ 1315967 h 1878237"/>
                    <a:gd name="connsiteX8" fmla="*/ 343508 w 1561165"/>
                    <a:gd name="connsiteY8" fmla="*/ 1242287 h 1878237"/>
                    <a:gd name="connsiteX9" fmla="*/ 406727 w 1561165"/>
                    <a:gd name="connsiteY9" fmla="*/ 1276794 h 1878237"/>
                    <a:gd name="connsiteX10" fmla="*/ 405561 w 1561165"/>
                    <a:gd name="connsiteY10" fmla="*/ 1240468 h 1878237"/>
                    <a:gd name="connsiteX11" fmla="*/ 279493 w 1561165"/>
                    <a:gd name="connsiteY11" fmla="*/ 1097684 h 1878237"/>
                    <a:gd name="connsiteX12" fmla="*/ 365405 w 1561165"/>
                    <a:gd name="connsiteY12" fmla="*/ 1160765 h 1878237"/>
                    <a:gd name="connsiteX13" fmla="*/ 380906 w 1561165"/>
                    <a:gd name="connsiteY13" fmla="*/ 1064255 h 1878237"/>
                    <a:gd name="connsiteX14" fmla="*/ 427317 w 1561165"/>
                    <a:gd name="connsiteY14" fmla="*/ 1158104 h 1878237"/>
                    <a:gd name="connsiteX15" fmla="*/ 495161 w 1561165"/>
                    <a:gd name="connsiteY15" fmla="*/ 1184205 h 1878237"/>
                    <a:gd name="connsiteX16" fmla="*/ 441511 w 1561165"/>
                    <a:gd name="connsiteY16" fmla="*/ 1084051 h 1878237"/>
                    <a:gd name="connsiteX17" fmla="*/ 529572 w 1561165"/>
                    <a:gd name="connsiteY17" fmla="*/ 940802 h 1878237"/>
                    <a:gd name="connsiteX18" fmla="*/ 507112 w 1561165"/>
                    <a:gd name="connsiteY18" fmla="*/ 982592 h 1878237"/>
                    <a:gd name="connsiteX19" fmla="*/ 571687 w 1561165"/>
                    <a:gd name="connsiteY19" fmla="*/ 910686 h 1878237"/>
                    <a:gd name="connsiteX20" fmla="*/ 614876 w 1561165"/>
                    <a:gd name="connsiteY20" fmla="*/ 811374 h 1878237"/>
                    <a:gd name="connsiteX21" fmla="*/ 688834 w 1561165"/>
                    <a:gd name="connsiteY21" fmla="*/ 742225 h 1878237"/>
                    <a:gd name="connsiteX22" fmla="*/ 761953 w 1561165"/>
                    <a:gd name="connsiteY22" fmla="*/ 658602 h 1878237"/>
                    <a:gd name="connsiteX23" fmla="*/ 833484 w 1561165"/>
                    <a:gd name="connsiteY23" fmla="*/ 528334 h 1878237"/>
                    <a:gd name="connsiteX24" fmla="*/ 886012 w 1561165"/>
                    <a:gd name="connsiteY24" fmla="*/ 472118 h 1878237"/>
                    <a:gd name="connsiteX25" fmla="*/ 1006662 w 1561165"/>
                    <a:gd name="connsiteY25" fmla="*/ 274006 h 1878237"/>
                    <a:gd name="connsiteX26" fmla="*/ 1036543 w 1561165"/>
                    <a:gd name="connsiteY26" fmla="*/ 269103 h 1878237"/>
                    <a:gd name="connsiteX27" fmla="*/ 1080900 w 1561165"/>
                    <a:gd name="connsiteY27" fmla="*/ 172221 h 1878237"/>
                    <a:gd name="connsiteX28" fmla="*/ 1129739 w 1561165"/>
                    <a:gd name="connsiteY28" fmla="*/ 143550 h 1878237"/>
                    <a:gd name="connsiteX29" fmla="*/ 1191979 w 1561165"/>
                    <a:gd name="connsiteY29" fmla="*/ 94478 h 1878237"/>
                    <a:gd name="connsiteX30" fmla="*/ 1245767 w 1561165"/>
                    <a:gd name="connsiteY30" fmla="*/ 76503 h 1878237"/>
                    <a:gd name="connsiteX31" fmla="*/ 1308940 w 1561165"/>
                    <a:gd name="connsiteY31" fmla="*/ 37189 h 1878237"/>
                    <a:gd name="connsiteX32" fmla="*/ 1527735 w 1561165"/>
                    <a:gd name="connsiteY32" fmla="*/ 1330 h 1878237"/>
                    <a:gd name="connsiteX33" fmla="*/ 1511112 w 1561165"/>
                    <a:gd name="connsiteY33" fmla="*/ 86121 h 1878237"/>
                    <a:gd name="connsiteX34" fmla="*/ 1561165 w 1561165"/>
                    <a:gd name="connsiteY34" fmla="*/ 91025 h 1878237"/>
                    <a:gd name="connsiteX35" fmla="*/ 1539874 w 1561165"/>
                    <a:gd name="connsiteY35" fmla="*/ 165076 h 1878237"/>
                    <a:gd name="connsiteX36" fmla="*/ 1537493 w 1561165"/>
                    <a:gd name="connsiteY36" fmla="*/ 202522 h 1878237"/>
                    <a:gd name="connsiteX37" fmla="*/ 1501727 w 1561165"/>
                    <a:gd name="connsiteY37" fmla="*/ 310940 h 1878237"/>
                    <a:gd name="connsiteX38" fmla="*/ 1402556 w 1561165"/>
                    <a:gd name="connsiteY38" fmla="*/ 451853 h 1878237"/>
                    <a:gd name="connsiteX39" fmla="*/ 1449947 w 1561165"/>
                    <a:gd name="connsiteY39" fmla="*/ 427015 h 1878237"/>
                    <a:gd name="connsiteX40" fmla="*/ 1374961 w 1561165"/>
                    <a:gd name="connsiteY40" fmla="*/ 519511 h 1878237"/>
                    <a:gd name="connsiteX41" fmla="*/ 1365063 w 1561165"/>
                    <a:gd name="connsiteY41" fmla="*/ 567740 h 1878237"/>
                    <a:gd name="connsiteX42" fmla="*/ 1278031 w 1561165"/>
                    <a:gd name="connsiteY42" fmla="*/ 641700 h 1878237"/>
                    <a:gd name="connsiteX43" fmla="*/ 1213456 w 1561165"/>
                    <a:gd name="connsiteY43" fmla="*/ 724296 h 1878237"/>
                    <a:gd name="connsiteX44" fmla="*/ 1146549 w 1561165"/>
                    <a:gd name="connsiteY44" fmla="*/ 805632 h 1878237"/>
                    <a:gd name="connsiteX45" fmla="*/ 1013058 w 1561165"/>
                    <a:gd name="connsiteY45" fmla="*/ 727284 h 1878237"/>
                    <a:gd name="connsiteX46" fmla="*/ 1136837 w 1561165"/>
                    <a:gd name="connsiteY46" fmla="*/ 823795 h 1878237"/>
                    <a:gd name="connsiteX47" fmla="*/ 1059376 w 1561165"/>
                    <a:gd name="connsiteY47" fmla="*/ 909567 h 1878237"/>
                    <a:gd name="connsiteX48" fmla="*/ 1005587 w 1561165"/>
                    <a:gd name="connsiteY48" fmla="*/ 969331 h 1878237"/>
                    <a:gd name="connsiteX49" fmla="*/ 957635 w 1561165"/>
                    <a:gd name="connsiteY49" fmla="*/ 1044643 h 1878237"/>
                    <a:gd name="connsiteX50" fmla="*/ 921824 w 1561165"/>
                    <a:gd name="connsiteY50" fmla="*/ 1094789 h 1878237"/>
                    <a:gd name="connsiteX51" fmla="*/ 858510 w 1561165"/>
                    <a:gd name="connsiteY51" fmla="*/ 1166601 h 1878237"/>
                    <a:gd name="connsiteX52" fmla="*/ 821577 w 1561165"/>
                    <a:gd name="connsiteY52" fmla="*/ 1220250 h 1878237"/>
                    <a:gd name="connsiteX53" fmla="*/ 784458 w 1561165"/>
                    <a:gd name="connsiteY53" fmla="*/ 1262178 h 1878237"/>
                    <a:gd name="connsiteX54" fmla="*/ 746265 w 1561165"/>
                    <a:gd name="connsiteY54" fmla="*/ 1302800 h 1878237"/>
                    <a:gd name="connsiteX55" fmla="*/ 837919 w 1561165"/>
                    <a:gd name="connsiteY55" fmla="*/ 1332635 h 1878237"/>
                    <a:gd name="connsiteX56" fmla="*/ 727121 w 1561165"/>
                    <a:gd name="connsiteY56" fmla="*/ 1336324 h 1878237"/>
                    <a:gd name="connsiteX57" fmla="*/ 674267 w 1561165"/>
                    <a:gd name="connsiteY57" fmla="*/ 1405473 h 1878237"/>
                    <a:gd name="connsiteX58" fmla="*/ 599187 w 1561165"/>
                    <a:gd name="connsiteY58" fmla="*/ 1459402 h 1878237"/>
                    <a:gd name="connsiteX59" fmla="*/ 579624 w 1561165"/>
                    <a:gd name="connsiteY59" fmla="*/ 1478593 h 1878237"/>
                    <a:gd name="connsiteX60" fmla="*/ 668990 w 1561165"/>
                    <a:gd name="connsiteY60" fmla="*/ 1479852 h 1878237"/>
                    <a:gd name="connsiteX61" fmla="*/ 585226 w 1561165"/>
                    <a:gd name="connsiteY61" fmla="*/ 1513377 h 1878237"/>
                    <a:gd name="connsiteX62" fmla="*/ 649427 w 1561165"/>
                    <a:gd name="connsiteY62" fmla="*/ 1640796 h 1878237"/>
                    <a:gd name="connsiteX63" fmla="*/ 567065 w 1561165"/>
                    <a:gd name="connsiteY63" fmla="*/ 1539570 h 1878237"/>
                    <a:gd name="connsiteX64" fmla="*/ 502630 w 1561165"/>
                    <a:gd name="connsiteY64" fmla="*/ 1513330 h 1878237"/>
                    <a:gd name="connsiteX65" fmla="*/ 522381 w 1561165"/>
                    <a:gd name="connsiteY65" fmla="*/ 1585842 h 1878237"/>
                    <a:gd name="connsiteX66" fmla="*/ 492545 w 1561165"/>
                    <a:gd name="connsiteY66" fmla="*/ 1601343 h 1878237"/>
                    <a:gd name="connsiteX67" fmla="*/ 413917 w 1561165"/>
                    <a:gd name="connsiteY67" fmla="*/ 1561002 h 1878237"/>
                    <a:gd name="connsiteX68" fmla="*/ 407940 w 1561165"/>
                    <a:gd name="connsiteY68" fmla="*/ 1596861 h 1878237"/>
                    <a:gd name="connsiteX69" fmla="*/ 276877 w 1561165"/>
                    <a:gd name="connsiteY69" fmla="*/ 1605218 h 1878237"/>
                    <a:gd name="connsiteX70" fmla="*/ 141474 w 1561165"/>
                    <a:gd name="connsiteY70" fmla="*/ 1750614 h 1878237"/>
                    <a:gd name="connsiteX71" fmla="*/ 22412 w 1561165"/>
                    <a:gd name="connsiteY71" fmla="*/ 1874440 h 1878237"/>
                    <a:gd name="connsiteX72" fmla="*/ 982 w 1561165"/>
                    <a:gd name="connsiteY72" fmla="*/ 1843482 h 1878237"/>
                    <a:gd name="connsiteX73" fmla="*/ 43845 w 1561165"/>
                    <a:gd name="connsiteY73" fmla="*/ 1824434 h 1878237"/>
                    <a:gd name="connsiteX74" fmla="*/ 165288 w 1561165"/>
                    <a:gd name="connsiteY74" fmla="*/ 1691081 h 1878237"/>
                    <a:gd name="connsiteX75" fmla="*/ 260536 w 1561165"/>
                    <a:gd name="connsiteY75" fmla="*/ 1598215 h 1878237"/>
                    <a:gd name="connsiteX76" fmla="*/ 983737 w 1561165"/>
                    <a:gd name="connsiteY76" fmla="*/ 720562 h 1878237"/>
                    <a:gd name="connsiteX77" fmla="*/ 1458539 w 1561165"/>
                    <a:gd name="connsiteY77" fmla="*/ 75196 h 1878237"/>
                    <a:gd name="connsiteX0" fmla="*/ 1467597 w 1570223"/>
                    <a:gd name="connsiteY0" fmla="*/ 75196 h 1878631"/>
                    <a:gd name="connsiteX1" fmla="*/ 931676 w 1570223"/>
                    <a:gd name="connsiteY1" fmla="*/ 766784 h 1878631"/>
                    <a:gd name="connsiteX2" fmla="*/ 252926 w 1570223"/>
                    <a:gd name="connsiteY2" fmla="*/ 1572022 h 1878631"/>
                    <a:gd name="connsiteX3" fmla="*/ 207729 w 1570223"/>
                    <a:gd name="connsiteY3" fmla="*/ 1434562 h 1878631"/>
                    <a:gd name="connsiteX4" fmla="*/ 285376 w 1570223"/>
                    <a:gd name="connsiteY4" fmla="*/ 1517672 h 1878631"/>
                    <a:gd name="connsiteX5" fmla="*/ 205441 w 1570223"/>
                    <a:gd name="connsiteY5" fmla="*/ 1357895 h 1878631"/>
                    <a:gd name="connsiteX6" fmla="*/ 304754 w 1570223"/>
                    <a:gd name="connsiteY6" fmla="*/ 1468274 h 1878631"/>
                    <a:gd name="connsiteX7" fmla="*/ 272677 w 1570223"/>
                    <a:gd name="connsiteY7" fmla="*/ 1315967 h 1878631"/>
                    <a:gd name="connsiteX8" fmla="*/ 352566 w 1570223"/>
                    <a:gd name="connsiteY8" fmla="*/ 1242287 h 1878631"/>
                    <a:gd name="connsiteX9" fmla="*/ 415785 w 1570223"/>
                    <a:gd name="connsiteY9" fmla="*/ 1276794 h 1878631"/>
                    <a:gd name="connsiteX10" fmla="*/ 414619 w 1570223"/>
                    <a:gd name="connsiteY10" fmla="*/ 1240468 h 1878631"/>
                    <a:gd name="connsiteX11" fmla="*/ 288551 w 1570223"/>
                    <a:gd name="connsiteY11" fmla="*/ 1097684 h 1878631"/>
                    <a:gd name="connsiteX12" fmla="*/ 374463 w 1570223"/>
                    <a:gd name="connsiteY12" fmla="*/ 1160765 h 1878631"/>
                    <a:gd name="connsiteX13" fmla="*/ 389964 w 1570223"/>
                    <a:gd name="connsiteY13" fmla="*/ 1064255 h 1878631"/>
                    <a:gd name="connsiteX14" fmla="*/ 436375 w 1570223"/>
                    <a:gd name="connsiteY14" fmla="*/ 1158104 h 1878631"/>
                    <a:gd name="connsiteX15" fmla="*/ 504219 w 1570223"/>
                    <a:gd name="connsiteY15" fmla="*/ 1184205 h 1878631"/>
                    <a:gd name="connsiteX16" fmla="*/ 450569 w 1570223"/>
                    <a:gd name="connsiteY16" fmla="*/ 1084051 h 1878631"/>
                    <a:gd name="connsiteX17" fmla="*/ 538630 w 1570223"/>
                    <a:gd name="connsiteY17" fmla="*/ 940802 h 1878631"/>
                    <a:gd name="connsiteX18" fmla="*/ 516170 w 1570223"/>
                    <a:gd name="connsiteY18" fmla="*/ 982592 h 1878631"/>
                    <a:gd name="connsiteX19" fmla="*/ 580745 w 1570223"/>
                    <a:gd name="connsiteY19" fmla="*/ 910686 h 1878631"/>
                    <a:gd name="connsiteX20" fmla="*/ 623934 w 1570223"/>
                    <a:gd name="connsiteY20" fmla="*/ 811374 h 1878631"/>
                    <a:gd name="connsiteX21" fmla="*/ 697892 w 1570223"/>
                    <a:gd name="connsiteY21" fmla="*/ 742225 h 1878631"/>
                    <a:gd name="connsiteX22" fmla="*/ 771011 w 1570223"/>
                    <a:gd name="connsiteY22" fmla="*/ 658602 h 1878631"/>
                    <a:gd name="connsiteX23" fmla="*/ 842542 w 1570223"/>
                    <a:gd name="connsiteY23" fmla="*/ 528334 h 1878631"/>
                    <a:gd name="connsiteX24" fmla="*/ 895070 w 1570223"/>
                    <a:gd name="connsiteY24" fmla="*/ 472118 h 1878631"/>
                    <a:gd name="connsiteX25" fmla="*/ 1015720 w 1570223"/>
                    <a:gd name="connsiteY25" fmla="*/ 274006 h 1878631"/>
                    <a:gd name="connsiteX26" fmla="*/ 1045601 w 1570223"/>
                    <a:gd name="connsiteY26" fmla="*/ 269103 h 1878631"/>
                    <a:gd name="connsiteX27" fmla="*/ 1089958 w 1570223"/>
                    <a:gd name="connsiteY27" fmla="*/ 172221 h 1878631"/>
                    <a:gd name="connsiteX28" fmla="*/ 1138797 w 1570223"/>
                    <a:gd name="connsiteY28" fmla="*/ 143550 h 1878631"/>
                    <a:gd name="connsiteX29" fmla="*/ 1201037 w 1570223"/>
                    <a:gd name="connsiteY29" fmla="*/ 94478 h 1878631"/>
                    <a:gd name="connsiteX30" fmla="*/ 1254825 w 1570223"/>
                    <a:gd name="connsiteY30" fmla="*/ 76503 h 1878631"/>
                    <a:gd name="connsiteX31" fmla="*/ 1317998 w 1570223"/>
                    <a:gd name="connsiteY31" fmla="*/ 37189 h 1878631"/>
                    <a:gd name="connsiteX32" fmla="*/ 1536793 w 1570223"/>
                    <a:gd name="connsiteY32" fmla="*/ 1330 h 1878631"/>
                    <a:gd name="connsiteX33" fmla="*/ 1520170 w 1570223"/>
                    <a:gd name="connsiteY33" fmla="*/ 86121 h 1878631"/>
                    <a:gd name="connsiteX34" fmla="*/ 1570223 w 1570223"/>
                    <a:gd name="connsiteY34" fmla="*/ 91025 h 1878631"/>
                    <a:gd name="connsiteX35" fmla="*/ 1548932 w 1570223"/>
                    <a:gd name="connsiteY35" fmla="*/ 165076 h 1878631"/>
                    <a:gd name="connsiteX36" fmla="*/ 1546551 w 1570223"/>
                    <a:gd name="connsiteY36" fmla="*/ 202522 h 1878631"/>
                    <a:gd name="connsiteX37" fmla="*/ 1510785 w 1570223"/>
                    <a:gd name="connsiteY37" fmla="*/ 310940 h 1878631"/>
                    <a:gd name="connsiteX38" fmla="*/ 1411614 w 1570223"/>
                    <a:gd name="connsiteY38" fmla="*/ 451853 h 1878631"/>
                    <a:gd name="connsiteX39" fmla="*/ 1459005 w 1570223"/>
                    <a:gd name="connsiteY39" fmla="*/ 427015 h 1878631"/>
                    <a:gd name="connsiteX40" fmla="*/ 1384019 w 1570223"/>
                    <a:gd name="connsiteY40" fmla="*/ 519511 h 1878631"/>
                    <a:gd name="connsiteX41" fmla="*/ 1374121 w 1570223"/>
                    <a:gd name="connsiteY41" fmla="*/ 567740 h 1878631"/>
                    <a:gd name="connsiteX42" fmla="*/ 1287089 w 1570223"/>
                    <a:gd name="connsiteY42" fmla="*/ 641700 h 1878631"/>
                    <a:gd name="connsiteX43" fmla="*/ 1222514 w 1570223"/>
                    <a:gd name="connsiteY43" fmla="*/ 724296 h 1878631"/>
                    <a:gd name="connsiteX44" fmla="*/ 1155607 w 1570223"/>
                    <a:gd name="connsiteY44" fmla="*/ 805632 h 1878631"/>
                    <a:gd name="connsiteX45" fmla="*/ 1022116 w 1570223"/>
                    <a:gd name="connsiteY45" fmla="*/ 727284 h 1878631"/>
                    <a:gd name="connsiteX46" fmla="*/ 1145895 w 1570223"/>
                    <a:gd name="connsiteY46" fmla="*/ 823795 h 1878631"/>
                    <a:gd name="connsiteX47" fmla="*/ 1068434 w 1570223"/>
                    <a:gd name="connsiteY47" fmla="*/ 909567 h 1878631"/>
                    <a:gd name="connsiteX48" fmla="*/ 1014645 w 1570223"/>
                    <a:gd name="connsiteY48" fmla="*/ 969331 h 1878631"/>
                    <a:gd name="connsiteX49" fmla="*/ 966693 w 1570223"/>
                    <a:gd name="connsiteY49" fmla="*/ 1044643 h 1878631"/>
                    <a:gd name="connsiteX50" fmla="*/ 930882 w 1570223"/>
                    <a:gd name="connsiteY50" fmla="*/ 1094789 h 1878631"/>
                    <a:gd name="connsiteX51" fmla="*/ 867568 w 1570223"/>
                    <a:gd name="connsiteY51" fmla="*/ 1166601 h 1878631"/>
                    <a:gd name="connsiteX52" fmla="*/ 830635 w 1570223"/>
                    <a:gd name="connsiteY52" fmla="*/ 1220250 h 1878631"/>
                    <a:gd name="connsiteX53" fmla="*/ 793516 w 1570223"/>
                    <a:gd name="connsiteY53" fmla="*/ 1262178 h 1878631"/>
                    <a:gd name="connsiteX54" fmla="*/ 755323 w 1570223"/>
                    <a:gd name="connsiteY54" fmla="*/ 1302800 h 1878631"/>
                    <a:gd name="connsiteX55" fmla="*/ 846977 w 1570223"/>
                    <a:gd name="connsiteY55" fmla="*/ 1332635 h 1878631"/>
                    <a:gd name="connsiteX56" fmla="*/ 736179 w 1570223"/>
                    <a:gd name="connsiteY56" fmla="*/ 1336324 h 1878631"/>
                    <a:gd name="connsiteX57" fmla="*/ 683325 w 1570223"/>
                    <a:gd name="connsiteY57" fmla="*/ 1405473 h 1878631"/>
                    <a:gd name="connsiteX58" fmla="*/ 608245 w 1570223"/>
                    <a:gd name="connsiteY58" fmla="*/ 1459402 h 1878631"/>
                    <a:gd name="connsiteX59" fmla="*/ 588682 w 1570223"/>
                    <a:gd name="connsiteY59" fmla="*/ 1478593 h 1878631"/>
                    <a:gd name="connsiteX60" fmla="*/ 678048 w 1570223"/>
                    <a:gd name="connsiteY60" fmla="*/ 1479852 h 1878631"/>
                    <a:gd name="connsiteX61" fmla="*/ 594284 w 1570223"/>
                    <a:gd name="connsiteY61" fmla="*/ 1513377 h 1878631"/>
                    <a:gd name="connsiteX62" fmla="*/ 658485 w 1570223"/>
                    <a:gd name="connsiteY62" fmla="*/ 1640796 h 1878631"/>
                    <a:gd name="connsiteX63" fmla="*/ 576123 w 1570223"/>
                    <a:gd name="connsiteY63" fmla="*/ 1539570 h 1878631"/>
                    <a:gd name="connsiteX64" fmla="*/ 511688 w 1570223"/>
                    <a:gd name="connsiteY64" fmla="*/ 1513330 h 1878631"/>
                    <a:gd name="connsiteX65" fmla="*/ 531439 w 1570223"/>
                    <a:gd name="connsiteY65" fmla="*/ 1585842 h 1878631"/>
                    <a:gd name="connsiteX66" fmla="*/ 501603 w 1570223"/>
                    <a:gd name="connsiteY66" fmla="*/ 1601343 h 1878631"/>
                    <a:gd name="connsiteX67" fmla="*/ 422975 w 1570223"/>
                    <a:gd name="connsiteY67" fmla="*/ 1561002 h 1878631"/>
                    <a:gd name="connsiteX68" fmla="*/ 416998 w 1570223"/>
                    <a:gd name="connsiteY68" fmla="*/ 1596861 h 1878631"/>
                    <a:gd name="connsiteX69" fmla="*/ 285935 w 1570223"/>
                    <a:gd name="connsiteY69" fmla="*/ 1605218 h 1878631"/>
                    <a:gd name="connsiteX70" fmla="*/ 150532 w 1570223"/>
                    <a:gd name="connsiteY70" fmla="*/ 1750614 h 1878631"/>
                    <a:gd name="connsiteX71" fmla="*/ 31470 w 1570223"/>
                    <a:gd name="connsiteY71" fmla="*/ 1874440 h 1878631"/>
                    <a:gd name="connsiteX72" fmla="*/ 515 w 1570223"/>
                    <a:gd name="connsiteY72" fmla="*/ 1848244 h 1878631"/>
                    <a:gd name="connsiteX73" fmla="*/ 52903 w 1570223"/>
                    <a:gd name="connsiteY73" fmla="*/ 1824434 h 1878631"/>
                    <a:gd name="connsiteX74" fmla="*/ 174346 w 1570223"/>
                    <a:gd name="connsiteY74" fmla="*/ 1691081 h 1878631"/>
                    <a:gd name="connsiteX75" fmla="*/ 269594 w 1570223"/>
                    <a:gd name="connsiteY75" fmla="*/ 1598215 h 1878631"/>
                    <a:gd name="connsiteX76" fmla="*/ 992795 w 1570223"/>
                    <a:gd name="connsiteY76" fmla="*/ 720562 h 1878631"/>
                    <a:gd name="connsiteX77" fmla="*/ 1467597 w 1570223"/>
                    <a:gd name="connsiteY77" fmla="*/ 75196 h 1878631"/>
                    <a:gd name="connsiteX0" fmla="*/ 1469922 w 1572548"/>
                    <a:gd name="connsiteY0" fmla="*/ 75196 h 1878631"/>
                    <a:gd name="connsiteX1" fmla="*/ 934001 w 1572548"/>
                    <a:gd name="connsiteY1" fmla="*/ 766784 h 1878631"/>
                    <a:gd name="connsiteX2" fmla="*/ 255251 w 1572548"/>
                    <a:gd name="connsiteY2" fmla="*/ 1572022 h 1878631"/>
                    <a:gd name="connsiteX3" fmla="*/ 210054 w 1572548"/>
                    <a:gd name="connsiteY3" fmla="*/ 1434562 h 1878631"/>
                    <a:gd name="connsiteX4" fmla="*/ 287701 w 1572548"/>
                    <a:gd name="connsiteY4" fmla="*/ 1517672 h 1878631"/>
                    <a:gd name="connsiteX5" fmla="*/ 207766 w 1572548"/>
                    <a:gd name="connsiteY5" fmla="*/ 1357895 h 1878631"/>
                    <a:gd name="connsiteX6" fmla="*/ 307079 w 1572548"/>
                    <a:gd name="connsiteY6" fmla="*/ 1468274 h 1878631"/>
                    <a:gd name="connsiteX7" fmla="*/ 275002 w 1572548"/>
                    <a:gd name="connsiteY7" fmla="*/ 1315967 h 1878631"/>
                    <a:gd name="connsiteX8" fmla="*/ 354891 w 1572548"/>
                    <a:gd name="connsiteY8" fmla="*/ 1242287 h 1878631"/>
                    <a:gd name="connsiteX9" fmla="*/ 418110 w 1572548"/>
                    <a:gd name="connsiteY9" fmla="*/ 1276794 h 1878631"/>
                    <a:gd name="connsiteX10" fmla="*/ 416944 w 1572548"/>
                    <a:gd name="connsiteY10" fmla="*/ 1240468 h 1878631"/>
                    <a:gd name="connsiteX11" fmla="*/ 290876 w 1572548"/>
                    <a:gd name="connsiteY11" fmla="*/ 1097684 h 1878631"/>
                    <a:gd name="connsiteX12" fmla="*/ 376788 w 1572548"/>
                    <a:gd name="connsiteY12" fmla="*/ 1160765 h 1878631"/>
                    <a:gd name="connsiteX13" fmla="*/ 392289 w 1572548"/>
                    <a:gd name="connsiteY13" fmla="*/ 1064255 h 1878631"/>
                    <a:gd name="connsiteX14" fmla="*/ 438700 w 1572548"/>
                    <a:gd name="connsiteY14" fmla="*/ 1158104 h 1878631"/>
                    <a:gd name="connsiteX15" fmla="*/ 506544 w 1572548"/>
                    <a:gd name="connsiteY15" fmla="*/ 1184205 h 1878631"/>
                    <a:gd name="connsiteX16" fmla="*/ 452894 w 1572548"/>
                    <a:gd name="connsiteY16" fmla="*/ 1084051 h 1878631"/>
                    <a:gd name="connsiteX17" fmla="*/ 540955 w 1572548"/>
                    <a:gd name="connsiteY17" fmla="*/ 940802 h 1878631"/>
                    <a:gd name="connsiteX18" fmla="*/ 518495 w 1572548"/>
                    <a:gd name="connsiteY18" fmla="*/ 982592 h 1878631"/>
                    <a:gd name="connsiteX19" fmla="*/ 583070 w 1572548"/>
                    <a:gd name="connsiteY19" fmla="*/ 910686 h 1878631"/>
                    <a:gd name="connsiteX20" fmla="*/ 626259 w 1572548"/>
                    <a:gd name="connsiteY20" fmla="*/ 811374 h 1878631"/>
                    <a:gd name="connsiteX21" fmla="*/ 700217 w 1572548"/>
                    <a:gd name="connsiteY21" fmla="*/ 742225 h 1878631"/>
                    <a:gd name="connsiteX22" fmla="*/ 773336 w 1572548"/>
                    <a:gd name="connsiteY22" fmla="*/ 658602 h 1878631"/>
                    <a:gd name="connsiteX23" fmla="*/ 844867 w 1572548"/>
                    <a:gd name="connsiteY23" fmla="*/ 528334 h 1878631"/>
                    <a:gd name="connsiteX24" fmla="*/ 897395 w 1572548"/>
                    <a:gd name="connsiteY24" fmla="*/ 472118 h 1878631"/>
                    <a:gd name="connsiteX25" fmla="*/ 1018045 w 1572548"/>
                    <a:gd name="connsiteY25" fmla="*/ 274006 h 1878631"/>
                    <a:gd name="connsiteX26" fmla="*/ 1047926 w 1572548"/>
                    <a:gd name="connsiteY26" fmla="*/ 269103 h 1878631"/>
                    <a:gd name="connsiteX27" fmla="*/ 1092283 w 1572548"/>
                    <a:gd name="connsiteY27" fmla="*/ 172221 h 1878631"/>
                    <a:gd name="connsiteX28" fmla="*/ 1141122 w 1572548"/>
                    <a:gd name="connsiteY28" fmla="*/ 143550 h 1878631"/>
                    <a:gd name="connsiteX29" fmla="*/ 1203362 w 1572548"/>
                    <a:gd name="connsiteY29" fmla="*/ 94478 h 1878631"/>
                    <a:gd name="connsiteX30" fmla="*/ 1257150 w 1572548"/>
                    <a:gd name="connsiteY30" fmla="*/ 76503 h 1878631"/>
                    <a:gd name="connsiteX31" fmla="*/ 1320323 w 1572548"/>
                    <a:gd name="connsiteY31" fmla="*/ 37189 h 1878631"/>
                    <a:gd name="connsiteX32" fmla="*/ 1539118 w 1572548"/>
                    <a:gd name="connsiteY32" fmla="*/ 1330 h 1878631"/>
                    <a:gd name="connsiteX33" fmla="*/ 1522495 w 1572548"/>
                    <a:gd name="connsiteY33" fmla="*/ 86121 h 1878631"/>
                    <a:gd name="connsiteX34" fmla="*/ 1572548 w 1572548"/>
                    <a:gd name="connsiteY34" fmla="*/ 91025 h 1878631"/>
                    <a:gd name="connsiteX35" fmla="*/ 1551257 w 1572548"/>
                    <a:gd name="connsiteY35" fmla="*/ 165076 h 1878631"/>
                    <a:gd name="connsiteX36" fmla="*/ 1548876 w 1572548"/>
                    <a:gd name="connsiteY36" fmla="*/ 202522 h 1878631"/>
                    <a:gd name="connsiteX37" fmla="*/ 1513110 w 1572548"/>
                    <a:gd name="connsiteY37" fmla="*/ 310940 h 1878631"/>
                    <a:gd name="connsiteX38" fmla="*/ 1413939 w 1572548"/>
                    <a:gd name="connsiteY38" fmla="*/ 451853 h 1878631"/>
                    <a:gd name="connsiteX39" fmla="*/ 1461330 w 1572548"/>
                    <a:gd name="connsiteY39" fmla="*/ 427015 h 1878631"/>
                    <a:gd name="connsiteX40" fmla="*/ 1386344 w 1572548"/>
                    <a:gd name="connsiteY40" fmla="*/ 519511 h 1878631"/>
                    <a:gd name="connsiteX41" fmla="*/ 1376446 w 1572548"/>
                    <a:gd name="connsiteY41" fmla="*/ 567740 h 1878631"/>
                    <a:gd name="connsiteX42" fmla="*/ 1289414 w 1572548"/>
                    <a:gd name="connsiteY42" fmla="*/ 641700 h 1878631"/>
                    <a:gd name="connsiteX43" fmla="*/ 1224839 w 1572548"/>
                    <a:gd name="connsiteY43" fmla="*/ 724296 h 1878631"/>
                    <a:gd name="connsiteX44" fmla="*/ 1157932 w 1572548"/>
                    <a:gd name="connsiteY44" fmla="*/ 805632 h 1878631"/>
                    <a:gd name="connsiteX45" fmla="*/ 1024441 w 1572548"/>
                    <a:gd name="connsiteY45" fmla="*/ 727284 h 1878631"/>
                    <a:gd name="connsiteX46" fmla="*/ 1148220 w 1572548"/>
                    <a:gd name="connsiteY46" fmla="*/ 823795 h 1878631"/>
                    <a:gd name="connsiteX47" fmla="*/ 1070759 w 1572548"/>
                    <a:gd name="connsiteY47" fmla="*/ 909567 h 1878631"/>
                    <a:gd name="connsiteX48" fmla="*/ 1016970 w 1572548"/>
                    <a:gd name="connsiteY48" fmla="*/ 969331 h 1878631"/>
                    <a:gd name="connsiteX49" fmla="*/ 969018 w 1572548"/>
                    <a:gd name="connsiteY49" fmla="*/ 1044643 h 1878631"/>
                    <a:gd name="connsiteX50" fmla="*/ 933207 w 1572548"/>
                    <a:gd name="connsiteY50" fmla="*/ 1094789 h 1878631"/>
                    <a:gd name="connsiteX51" fmla="*/ 869893 w 1572548"/>
                    <a:gd name="connsiteY51" fmla="*/ 1166601 h 1878631"/>
                    <a:gd name="connsiteX52" fmla="*/ 832960 w 1572548"/>
                    <a:gd name="connsiteY52" fmla="*/ 1220250 h 1878631"/>
                    <a:gd name="connsiteX53" fmla="*/ 795841 w 1572548"/>
                    <a:gd name="connsiteY53" fmla="*/ 1262178 h 1878631"/>
                    <a:gd name="connsiteX54" fmla="*/ 757648 w 1572548"/>
                    <a:gd name="connsiteY54" fmla="*/ 1302800 h 1878631"/>
                    <a:gd name="connsiteX55" fmla="*/ 849302 w 1572548"/>
                    <a:gd name="connsiteY55" fmla="*/ 1332635 h 1878631"/>
                    <a:gd name="connsiteX56" fmla="*/ 738504 w 1572548"/>
                    <a:gd name="connsiteY56" fmla="*/ 1336324 h 1878631"/>
                    <a:gd name="connsiteX57" fmla="*/ 685650 w 1572548"/>
                    <a:gd name="connsiteY57" fmla="*/ 1405473 h 1878631"/>
                    <a:gd name="connsiteX58" fmla="*/ 610570 w 1572548"/>
                    <a:gd name="connsiteY58" fmla="*/ 1459402 h 1878631"/>
                    <a:gd name="connsiteX59" fmla="*/ 591007 w 1572548"/>
                    <a:gd name="connsiteY59" fmla="*/ 1478593 h 1878631"/>
                    <a:gd name="connsiteX60" fmla="*/ 680373 w 1572548"/>
                    <a:gd name="connsiteY60" fmla="*/ 1479852 h 1878631"/>
                    <a:gd name="connsiteX61" fmla="*/ 596609 w 1572548"/>
                    <a:gd name="connsiteY61" fmla="*/ 1513377 h 1878631"/>
                    <a:gd name="connsiteX62" fmla="*/ 660810 w 1572548"/>
                    <a:gd name="connsiteY62" fmla="*/ 1640796 h 1878631"/>
                    <a:gd name="connsiteX63" fmla="*/ 578448 w 1572548"/>
                    <a:gd name="connsiteY63" fmla="*/ 1539570 h 1878631"/>
                    <a:gd name="connsiteX64" fmla="*/ 514013 w 1572548"/>
                    <a:gd name="connsiteY64" fmla="*/ 1513330 h 1878631"/>
                    <a:gd name="connsiteX65" fmla="*/ 533764 w 1572548"/>
                    <a:gd name="connsiteY65" fmla="*/ 1585842 h 1878631"/>
                    <a:gd name="connsiteX66" fmla="*/ 503928 w 1572548"/>
                    <a:gd name="connsiteY66" fmla="*/ 1601343 h 1878631"/>
                    <a:gd name="connsiteX67" fmla="*/ 425300 w 1572548"/>
                    <a:gd name="connsiteY67" fmla="*/ 1561002 h 1878631"/>
                    <a:gd name="connsiteX68" fmla="*/ 419323 w 1572548"/>
                    <a:gd name="connsiteY68" fmla="*/ 1596861 h 1878631"/>
                    <a:gd name="connsiteX69" fmla="*/ 288260 w 1572548"/>
                    <a:gd name="connsiteY69" fmla="*/ 1605218 h 1878631"/>
                    <a:gd name="connsiteX70" fmla="*/ 152857 w 1572548"/>
                    <a:gd name="connsiteY70" fmla="*/ 1750614 h 1878631"/>
                    <a:gd name="connsiteX71" fmla="*/ 33795 w 1572548"/>
                    <a:gd name="connsiteY71" fmla="*/ 1874440 h 1878631"/>
                    <a:gd name="connsiteX72" fmla="*/ 459 w 1572548"/>
                    <a:gd name="connsiteY72" fmla="*/ 1848244 h 1878631"/>
                    <a:gd name="connsiteX73" fmla="*/ 55228 w 1572548"/>
                    <a:gd name="connsiteY73" fmla="*/ 1824434 h 1878631"/>
                    <a:gd name="connsiteX74" fmla="*/ 176671 w 1572548"/>
                    <a:gd name="connsiteY74" fmla="*/ 1691081 h 1878631"/>
                    <a:gd name="connsiteX75" fmla="*/ 271919 w 1572548"/>
                    <a:gd name="connsiteY75" fmla="*/ 1598215 h 1878631"/>
                    <a:gd name="connsiteX76" fmla="*/ 995120 w 1572548"/>
                    <a:gd name="connsiteY76" fmla="*/ 720562 h 1878631"/>
                    <a:gd name="connsiteX77" fmla="*/ 1469922 w 1572548"/>
                    <a:gd name="connsiteY77" fmla="*/ 75196 h 1878631"/>
                    <a:gd name="connsiteX0" fmla="*/ 1538626 w 1641252"/>
                    <a:gd name="connsiteY0" fmla="*/ 75196 h 1876254"/>
                    <a:gd name="connsiteX1" fmla="*/ 1002705 w 1641252"/>
                    <a:gd name="connsiteY1" fmla="*/ 766784 h 1876254"/>
                    <a:gd name="connsiteX2" fmla="*/ 323955 w 1641252"/>
                    <a:gd name="connsiteY2" fmla="*/ 1572022 h 1876254"/>
                    <a:gd name="connsiteX3" fmla="*/ 278758 w 1641252"/>
                    <a:gd name="connsiteY3" fmla="*/ 1434562 h 1876254"/>
                    <a:gd name="connsiteX4" fmla="*/ 356405 w 1641252"/>
                    <a:gd name="connsiteY4" fmla="*/ 1517672 h 1876254"/>
                    <a:gd name="connsiteX5" fmla="*/ 276470 w 1641252"/>
                    <a:gd name="connsiteY5" fmla="*/ 1357895 h 1876254"/>
                    <a:gd name="connsiteX6" fmla="*/ 375783 w 1641252"/>
                    <a:gd name="connsiteY6" fmla="*/ 1468274 h 1876254"/>
                    <a:gd name="connsiteX7" fmla="*/ 343706 w 1641252"/>
                    <a:gd name="connsiteY7" fmla="*/ 1315967 h 1876254"/>
                    <a:gd name="connsiteX8" fmla="*/ 423595 w 1641252"/>
                    <a:gd name="connsiteY8" fmla="*/ 1242287 h 1876254"/>
                    <a:gd name="connsiteX9" fmla="*/ 486814 w 1641252"/>
                    <a:gd name="connsiteY9" fmla="*/ 1276794 h 1876254"/>
                    <a:gd name="connsiteX10" fmla="*/ 485648 w 1641252"/>
                    <a:gd name="connsiteY10" fmla="*/ 1240468 h 1876254"/>
                    <a:gd name="connsiteX11" fmla="*/ 359580 w 1641252"/>
                    <a:gd name="connsiteY11" fmla="*/ 1097684 h 1876254"/>
                    <a:gd name="connsiteX12" fmla="*/ 445492 w 1641252"/>
                    <a:gd name="connsiteY12" fmla="*/ 1160765 h 1876254"/>
                    <a:gd name="connsiteX13" fmla="*/ 460993 w 1641252"/>
                    <a:gd name="connsiteY13" fmla="*/ 1064255 h 1876254"/>
                    <a:gd name="connsiteX14" fmla="*/ 507404 w 1641252"/>
                    <a:gd name="connsiteY14" fmla="*/ 1158104 h 1876254"/>
                    <a:gd name="connsiteX15" fmla="*/ 575248 w 1641252"/>
                    <a:gd name="connsiteY15" fmla="*/ 1184205 h 1876254"/>
                    <a:gd name="connsiteX16" fmla="*/ 521598 w 1641252"/>
                    <a:gd name="connsiteY16" fmla="*/ 1084051 h 1876254"/>
                    <a:gd name="connsiteX17" fmla="*/ 609659 w 1641252"/>
                    <a:gd name="connsiteY17" fmla="*/ 940802 h 1876254"/>
                    <a:gd name="connsiteX18" fmla="*/ 587199 w 1641252"/>
                    <a:gd name="connsiteY18" fmla="*/ 982592 h 1876254"/>
                    <a:gd name="connsiteX19" fmla="*/ 651774 w 1641252"/>
                    <a:gd name="connsiteY19" fmla="*/ 910686 h 1876254"/>
                    <a:gd name="connsiteX20" fmla="*/ 694963 w 1641252"/>
                    <a:gd name="connsiteY20" fmla="*/ 811374 h 1876254"/>
                    <a:gd name="connsiteX21" fmla="*/ 768921 w 1641252"/>
                    <a:gd name="connsiteY21" fmla="*/ 742225 h 1876254"/>
                    <a:gd name="connsiteX22" fmla="*/ 842040 w 1641252"/>
                    <a:gd name="connsiteY22" fmla="*/ 658602 h 1876254"/>
                    <a:gd name="connsiteX23" fmla="*/ 913571 w 1641252"/>
                    <a:gd name="connsiteY23" fmla="*/ 528334 h 1876254"/>
                    <a:gd name="connsiteX24" fmla="*/ 966099 w 1641252"/>
                    <a:gd name="connsiteY24" fmla="*/ 472118 h 1876254"/>
                    <a:gd name="connsiteX25" fmla="*/ 1086749 w 1641252"/>
                    <a:gd name="connsiteY25" fmla="*/ 274006 h 1876254"/>
                    <a:gd name="connsiteX26" fmla="*/ 1116630 w 1641252"/>
                    <a:gd name="connsiteY26" fmla="*/ 269103 h 1876254"/>
                    <a:gd name="connsiteX27" fmla="*/ 1160987 w 1641252"/>
                    <a:gd name="connsiteY27" fmla="*/ 172221 h 1876254"/>
                    <a:gd name="connsiteX28" fmla="*/ 1209826 w 1641252"/>
                    <a:gd name="connsiteY28" fmla="*/ 143550 h 1876254"/>
                    <a:gd name="connsiteX29" fmla="*/ 1272066 w 1641252"/>
                    <a:gd name="connsiteY29" fmla="*/ 94478 h 1876254"/>
                    <a:gd name="connsiteX30" fmla="*/ 1325854 w 1641252"/>
                    <a:gd name="connsiteY30" fmla="*/ 76503 h 1876254"/>
                    <a:gd name="connsiteX31" fmla="*/ 1389027 w 1641252"/>
                    <a:gd name="connsiteY31" fmla="*/ 37189 h 1876254"/>
                    <a:gd name="connsiteX32" fmla="*/ 1607822 w 1641252"/>
                    <a:gd name="connsiteY32" fmla="*/ 1330 h 1876254"/>
                    <a:gd name="connsiteX33" fmla="*/ 1591199 w 1641252"/>
                    <a:gd name="connsiteY33" fmla="*/ 86121 h 1876254"/>
                    <a:gd name="connsiteX34" fmla="*/ 1641252 w 1641252"/>
                    <a:gd name="connsiteY34" fmla="*/ 91025 h 1876254"/>
                    <a:gd name="connsiteX35" fmla="*/ 1619961 w 1641252"/>
                    <a:gd name="connsiteY35" fmla="*/ 165076 h 1876254"/>
                    <a:gd name="connsiteX36" fmla="*/ 1617580 w 1641252"/>
                    <a:gd name="connsiteY36" fmla="*/ 202522 h 1876254"/>
                    <a:gd name="connsiteX37" fmla="*/ 1581814 w 1641252"/>
                    <a:gd name="connsiteY37" fmla="*/ 310940 h 1876254"/>
                    <a:gd name="connsiteX38" fmla="*/ 1482643 w 1641252"/>
                    <a:gd name="connsiteY38" fmla="*/ 451853 h 1876254"/>
                    <a:gd name="connsiteX39" fmla="*/ 1530034 w 1641252"/>
                    <a:gd name="connsiteY39" fmla="*/ 427015 h 1876254"/>
                    <a:gd name="connsiteX40" fmla="*/ 1455048 w 1641252"/>
                    <a:gd name="connsiteY40" fmla="*/ 519511 h 1876254"/>
                    <a:gd name="connsiteX41" fmla="*/ 1445150 w 1641252"/>
                    <a:gd name="connsiteY41" fmla="*/ 567740 h 1876254"/>
                    <a:gd name="connsiteX42" fmla="*/ 1358118 w 1641252"/>
                    <a:gd name="connsiteY42" fmla="*/ 641700 h 1876254"/>
                    <a:gd name="connsiteX43" fmla="*/ 1293543 w 1641252"/>
                    <a:gd name="connsiteY43" fmla="*/ 724296 h 1876254"/>
                    <a:gd name="connsiteX44" fmla="*/ 1226636 w 1641252"/>
                    <a:gd name="connsiteY44" fmla="*/ 805632 h 1876254"/>
                    <a:gd name="connsiteX45" fmla="*/ 1093145 w 1641252"/>
                    <a:gd name="connsiteY45" fmla="*/ 727284 h 1876254"/>
                    <a:gd name="connsiteX46" fmla="*/ 1216924 w 1641252"/>
                    <a:gd name="connsiteY46" fmla="*/ 823795 h 1876254"/>
                    <a:gd name="connsiteX47" fmla="*/ 1139463 w 1641252"/>
                    <a:gd name="connsiteY47" fmla="*/ 909567 h 1876254"/>
                    <a:gd name="connsiteX48" fmla="*/ 1085674 w 1641252"/>
                    <a:gd name="connsiteY48" fmla="*/ 969331 h 1876254"/>
                    <a:gd name="connsiteX49" fmla="*/ 1037722 w 1641252"/>
                    <a:gd name="connsiteY49" fmla="*/ 1044643 h 1876254"/>
                    <a:gd name="connsiteX50" fmla="*/ 1001911 w 1641252"/>
                    <a:gd name="connsiteY50" fmla="*/ 1094789 h 1876254"/>
                    <a:gd name="connsiteX51" fmla="*/ 938597 w 1641252"/>
                    <a:gd name="connsiteY51" fmla="*/ 1166601 h 1876254"/>
                    <a:gd name="connsiteX52" fmla="*/ 901664 w 1641252"/>
                    <a:gd name="connsiteY52" fmla="*/ 1220250 h 1876254"/>
                    <a:gd name="connsiteX53" fmla="*/ 864545 w 1641252"/>
                    <a:gd name="connsiteY53" fmla="*/ 1262178 h 1876254"/>
                    <a:gd name="connsiteX54" fmla="*/ 826352 w 1641252"/>
                    <a:gd name="connsiteY54" fmla="*/ 1302800 h 1876254"/>
                    <a:gd name="connsiteX55" fmla="*/ 918006 w 1641252"/>
                    <a:gd name="connsiteY55" fmla="*/ 1332635 h 1876254"/>
                    <a:gd name="connsiteX56" fmla="*/ 807208 w 1641252"/>
                    <a:gd name="connsiteY56" fmla="*/ 1336324 h 1876254"/>
                    <a:gd name="connsiteX57" fmla="*/ 754354 w 1641252"/>
                    <a:gd name="connsiteY57" fmla="*/ 1405473 h 1876254"/>
                    <a:gd name="connsiteX58" fmla="*/ 679274 w 1641252"/>
                    <a:gd name="connsiteY58" fmla="*/ 1459402 h 1876254"/>
                    <a:gd name="connsiteX59" fmla="*/ 659711 w 1641252"/>
                    <a:gd name="connsiteY59" fmla="*/ 1478593 h 1876254"/>
                    <a:gd name="connsiteX60" fmla="*/ 749077 w 1641252"/>
                    <a:gd name="connsiteY60" fmla="*/ 1479852 h 1876254"/>
                    <a:gd name="connsiteX61" fmla="*/ 665313 w 1641252"/>
                    <a:gd name="connsiteY61" fmla="*/ 1513377 h 1876254"/>
                    <a:gd name="connsiteX62" fmla="*/ 729514 w 1641252"/>
                    <a:gd name="connsiteY62" fmla="*/ 1640796 h 1876254"/>
                    <a:gd name="connsiteX63" fmla="*/ 647152 w 1641252"/>
                    <a:gd name="connsiteY63" fmla="*/ 1539570 h 1876254"/>
                    <a:gd name="connsiteX64" fmla="*/ 582717 w 1641252"/>
                    <a:gd name="connsiteY64" fmla="*/ 1513330 h 1876254"/>
                    <a:gd name="connsiteX65" fmla="*/ 602468 w 1641252"/>
                    <a:gd name="connsiteY65" fmla="*/ 1585842 h 1876254"/>
                    <a:gd name="connsiteX66" fmla="*/ 572632 w 1641252"/>
                    <a:gd name="connsiteY66" fmla="*/ 1601343 h 1876254"/>
                    <a:gd name="connsiteX67" fmla="*/ 494004 w 1641252"/>
                    <a:gd name="connsiteY67" fmla="*/ 1561002 h 1876254"/>
                    <a:gd name="connsiteX68" fmla="*/ 488027 w 1641252"/>
                    <a:gd name="connsiteY68" fmla="*/ 1596861 h 1876254"/>
                    <a:gd name="connsiteX69" fmla="*/ 356964 w 1641252"/>
                    <a:gd name="connsiteY69" fmla="*/ 1605218 h 1876254"/>
                    <a:gd name="connsiteX70" fmla="*/ 221561 w 1641252"/>
                    <a:gd name="connsiteY70" fmla="*/ 1750614 h 1876254"/>
                    <a:gd name="connsiteX71" fmla="*/ 102499 w 1641252"/>
                    <a:gd name="connsiteY71" fmla="*/ 1874440 h 1876254"/>
                    <a:gd name="connsiteX72" fmla="*/ 107 w 1641252"/>
                    <a:gd name="connsiteY72" fmla="*/ 1788713 h 1876254"/>
                    <a:gd name="connsiteX73" fmla="*/ 123932 w 1641252"/>
                    <a:gd name="connsiteY73" fmla="*/ 1824434 h 1876254"/>
                    <a:gd name="connsiteX74" fmla="*/ 245375 w 1641252"/>
                    <a:gd name="connsiteY74" fmla="*/ 1691081 h 1876254"/>
                    <a:gd name="connsiteX75" fmla="*/ 340623 w 1641252"/>
                    <a:gd name="connsiteY75" fmla="*/ 1598215 h 1876254"/>
                    <a:gd name="connsiteX76" fmla="*/ 1063824 w 1641252"/>
                    <a:gd name="connsiteY76" fmla="*/ 720562 h 1876254"/>
                    <a:gd name="connsiteX77" fmla="*/ 1538626 w 1641252"/>
                    <a:gd name="connsiteY77" fmla="*/ 75196 h 1876254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002149 w 1579577"/>
                    <a:gd name="connsiteY0" fmla="*/ 720562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0" fmla="*/ 278948 w 1579577"/>
                    <a:gd name="connsiteY0" fmla="*/ 1598215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0" fmla="*/ 278948 w 1579577"/>
                    <a:gd name="connsiteY0" fmla="*/ 1598215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72" fmla="*/ 52732 w 1579577"/>
                    <a:gd name="connsiteY72" fmla="*/ 1822052 h 1877910"/>
                    <a:gd name="connsiteX73" fmla="*/ 183700 w 1579577"/>
                    <a:gd name="connsiteY73" fmla="*/ 1691081 h 1877910"/>
                    <a:gd name="connsiteX74" fmla="*/ 278948 w 1579577"/>
                    <a:gd name="connsiteY74" fmla="*/ 1598215 h 1877910"/>
                    <a:gd name="connsiteX0" fmla="*/ 183700 w 1579577"/>
                    <a:gd name="connsiteY0" fmla="*/ 1691081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72" fmla="*/ 52732 w 1579577"/>
                    <a:gd name="connsiteY72" fmla="*/ 1822052 h 1877910"/>
                    <a:gd name="connsiteX73" fmla="*/ 183700 w 1579577"/>
                    <a:gd name="connsiteY73" fmla="*/ 1691081 h 1877910"/>
                    <a:gd name="connsiteX0" fmla="*/ 52732 w 1579577"/>
                    <a:gd name="connsiteY0" fmla="*/ 1822052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72" fmla="*/ 52732 w 1579577"/>
                    <a:gd name="connsiteY72" fmla="*/ 1822052 h 1877910"/>
                    <a:gd name="connsiteX0" fmla="*/ 344 w 1579577"/>
                    <a:gd name="connsiteY0" fmla="*/ 1838719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426352 w 1579577"/>
                    <a:gd name="connsiteY67" fmla="*/ 1596861 h 1871282"/>
                    <a:gd name="connsiteX68" fmla="*/ 295289 w 1579577"/>
                    <a:gd name="connsiteY68" fmla="*/ 1605218 h 1871282"/>
                    <a:gd name="connsiteX69" fmla="*/ 159886 w 1579577"/>
                    <a:gd name="connsiteY69" fmla="*/ 1750614 h 1871282"/>
                    <a:gd name="connsiteX70" fmla="*/ 40824 w 1579577"/>
                    <a:gd name="connsiteY70" fmla="*/ 1867297 h 1871282"/>
                    <a:gd name="connsiteX71" fmla="*/ 344 w 1579577"/>
                    <a:gd name="connsiteY7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426352 w 1579577"/>
                    <a:gd name="connsiteY67" fmla="*/ 1596861 h 1871282"/>
                    <a:gd name="connsiteX68" fmla="*/ 295289 w 1579577"/>
                    <a:gd name="connsiteY68" fmla="*/ 1605218 h 1871282"/>
                    <a:gd name="connsiteX69" fmla="*/ 150361 w 1579577"/>
                    <a:gd name="connsiteY69" fmla="*/ 1745852 h 1871282"/>
                    <a:gd name="connsiteX70" fmla="*/ 40824 w 1579577"/>
                    <a:gd name="connsiteY70" fmla="*/ 1867297 h 1871282"/>
                    <a:gd name="connsiteX71" fmla="*/ 344 w 1579577"/>
                    <a:gd name="connsiteY7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426352 w 1579577"/>
                    <a:gd name="connsiteY67" fmla="*/ 1596861 h 1871282"/>
                    <a:gd name="connsiteX68" fmla="*/ 290527 w 1579577"/>
                    <a:gd name="connsiteY68" fmla="*/ 1602837 h 1871282"/>
                    <a:gd name="connsiteX69" fmla="*/ 150361 w 1579577"/>
                    <a:gd name="connsiteY69" fmla="*/ 1745852 h 1871282"/>
                    <a:gd name="connsiteX70" fmla="*/ 40824 w 1579577"/>
                    <a:gd name="connsiteY70" fmla="*/ 1867297 h 1871282"/>
                    <a:gd name="connsiteX71" fmla="*/ 344 w 1579577"/>
                    <a:gd name="connsiteY7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290527 w 1579577"/>
                    <a:gd name="connsiteY67" fmla="*/ 1602837 h 1871282"/>
                    <a:gd name="connsiteX68" fmla="*/ 150361 w 1579577"/>
                    <a:gd name="connsiteY68" fmla="*/ 1745852 h 1871282"/>
                    <a:gd name="connsiteX69" fmla="*/ 40824 w 1579577"/>
                    <a:gd name="connsiteY69" fmla="*/ 1867297 h 1871282"/>
                    <a:gd name="connsiteX70" fmla="*/ 344 w 1579577"/>
                    <a:gd name="connsiteY7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290527 w 1579577"/>
                    <a:gd name="connsiteY66" fmla="*/ 1602837 h 1871282"/>
                    <a:gd name="connsiteX67" fmla="*/ 150361 w 1579577"/>
                    <a:gd name="connsiteY67" fmla="*/ 1745852 h 1871282"/>
                    <a:gd name="connsiteX68" fmla="*/ 40824 w 1579577"/>
                    <a:gd name="connsiteY68" fmla="*/ 1867297 h 1871282"/>
                    <a:gd name="connsiteX69" fmla="*/ 344 w 1579577"/>
                    <a:gd name="connsiteY6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10957 w 1579577"/>
                    <a:gd name="connsiteY64" fmla="*/ 1601343 h 1871282"/>
                    <a:gd name="connsiteX65" fmla="*/ 290527 w 1579577"/>
                    <a:gd name="connsiteY65" fmla="*/ 1602837 h 1871282"/>
                    <a:gd name="connsiteX66" fmla="*/ 150361 w 1579577"/>
                    <a:gd name="connsiteY66" fmla="*/ 1745852 h 1871282"/>
                    <a:gd name="connsiteX67" fmla="*/ 40824 w 1579577"/>
                    <a:gd name="connsiteY67" fmla="*/ 1867297 h 1871282"/>
                    <a:gd name="connsiteX68" fmla="*/ 344 w 1579577"/>
                    <a:gd name="connsiteY6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290527 w 1579577"/>
                    <a:gd name="connsiteY64" fmla="*/ 1602837 h 1871282"/>
                    <a:gd name="connsiteX65" fmla="*/ 150361 w 1579577"/>
                    <a:gd name="connsiteY65" fmla="*/ 1745852 h 1871282"/>
                    <a:gd name="connsiteX66" fmla="*/ 40824 w 1579577"/>
                    <a:gd name="connsiteY66" fmla="*/ 1867297 h 1871282"/>
                    <a:gd name="connsiteX67" fmla="*/ 344 w 1579577"/>
                    <a:gd name="connsiteY6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21042 w 1579577"/>
                    <a:gd name="connsiteY62" fmla="*/ 1513330 h 1871282"/>
                    <a:gd name="connsiteX63" fmla="*/ 290527 w 1579577"/>
                    <a:gd name="connsiteY63" fmla="*/ 1602837 h 1871282"/>
                    <a:gd name="connsiteX64" fmla="*/ 150361 w 1579577"/>
                    <a:gd name="connsiteY64" fmla="*/ 1745852 h 1871282"/>
                    <a:gd name="connsiteX65" fmla="*/ 40824 w 1579577"/>
                    <a:gd name="connsiteY65" fmla="*/ 1867297 h 1871282"/>
                    <a:gd name="connsiteX66" fmla="*/ 344 w 1579577"/>
                    <a:gd name="connsiteY6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521042 w 1579577"/>
                    <a:gd name="connsiteY61" fmla="*/ 1513330 h 1871282"/>
                    <a:gd name="connsiteX62" fmla="*/ 290527 w 1579577"/>
                    <a:gd name="connsiteY62" fmla="*/ 1602837 h 1871282"/>
                    <a:gd name="connsiteX63" fmla="*/ 150361 w 1579577"/>
                    <a:gd name="connsiteY63" fmla="*/ 1745852 h 1871282"/>
                    <a:gd name="connsiteX64" fmla="*/ 40824 w 1579577"/>
                    <a:gd name="connsiteY64" fmla="*/ 1867297 h 1871282"/>
                    <a:gd name="connsiteX65" fmla="*/ 344 w 1579577"/>
                    <a:gd name="connsiteY6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521042 w 1579577"/>
                    <a:gd name="connsiteY60" fmla="*/ 1513330 h 1871282"/>
                    <a:gd name="connsiteX61" fmla="*/ 290527 w 1579577"/>
                    <a:gd name="connsiteY61" fmla="*/ 1602837 h 1871282"/>
                    <a:gd name="connsiteX62" fmla="*/ 150361 w 1579577"/>
                    <a:gd name="connsiteY62" fmla="*/ 1745852 h 1871282"/>
                    <a:gd name="connsiteX63" fmla="*/ 40824 w 1579577"/>
                    <a:gd name="connsiteY63" fmla="*/ 1867297 h 1871282"/>
                    <a:gd name="connsiteX64" fmla="*/ 344 w 1579577"/>
                    <a:gd name="connsiteY6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521042 w 1579577"/>
                    <a:gd name="connsiteY59" fmla="*/ 1513330 h 1871282"/>
                    <a:gd name="connsiteX60" fmla="*/ 290527 w 1579577"/>
                    <a:gd name="connsiteY60" fmla="*/ 1602837 h 1871282"/>
                    <a:gd name="connsiteX61" fmla="*/ 150361 w 1579577"/>
                    <a:gd name="connsiteY61" fmla="*/ 1745852 h 1871282"/>
                    <a:gd name="connsiteX62" fmla="*/ 40824 w 1579577"/>
                    <a:gd name="connsiteY62" fmla="*/ 1867297 h 1871282"/>
                    <a:gd name="connsiteX63" fmla="*/ 344 w 1579577"/>
                    <a:gd name="connsiteY6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214795 w 1579577"/>
                    <a:gd name="connsiteY3" fmla="*/ 1357895 h 1871282"/>
                    <a:gd name="connsiteX4" fmla="*/ 314108 w 1579577"/>
                    <a:gd name="connsiteY4" fmla="*/ 1468274 h 1871282"/>
                    <a:gd name="connsiteX5" fmla="*/ 282031 w 1579577"/>
                    <a:gd name="connsiteY5" fmla="*/ 1315967 h 1871282"/>
                    <a:gd name="connsiteX6" fmla="*/ 361920 w 1579577"/>
                    <a:gd name="connsiteY6" fmla="*/ 1242287 h 1871282"/>
                    <a:gd name="connsiteX7" fmla="*/ 425139 w 1579577"/>
                    <a:gd name="connsiteY7" fmla="*/ 1276794 h 1871282"/>
                    <a:gd name="connsiteX8" fmla="*/ 423973 w 1579577"/>
                    <a:gd name="connsiteY8" fmla="*/ 1240468 h 1871282"/>
                    <a:gd name="connsiteX9" fmla="*/ 297905 w 1579577"/>
                    <a:gd name="connsiteY9" fmla="*/ 1097684 h 1871282"/>
                    <a:gd name="connsiteX10" fmla="*/ 383817 w 1579577"/>
                    <a:gd name="connsiteY10" fmla="*/ 1160765 h 1871282"/>
                    <a:gd name="connsiteX11" fmla="*/ 399318 w 1579577"/>
                    <a:gd name="connsiteY11" fmla="*/ 1064255 h 1871282"/>
                    <a:gd name="connsiteX12" fmla="*/ 445729 w 1579577"/>
                    <a:gd name="connsiteY12" fmla="*/ 1158104 h 1871282"/>
                    <a:gd name="connsiteX13" fmla="*/ 513573 w 1579577"/>
                    <a:gd name="connsiteY13" fmla="*/ 1184205 h 1871282"/>
                    <a:gd name="connsiteX14" fmla="*/ 459923 w 1579577"/>
                    <a:gd name="connsiteY14" fmla="*/ 1084051 h 1871282"/>
                    <a:gd name="connsiteX15" fmla="*/ 547984 w 1579577"/>
                    <a:gd name="connsiteY15" fmla="*/ 940802 h 1871282"/>
                    <a:gd name="connsiteX16" fmla="*/ 525524 w 1579577"/>
                    <a:gd name="connsiteY16" fmla="*/ 982592 h 1871282"/>
                    <a:gd name="connsiteX17" fmla="*/ 590099 w 1579577"/>
                    <a:gd name="connsiteY17" fmla="*/ 910686 h 1871282"/>
                    <a:gd name="connsiteX18" fmla="*/ 633288 w 1579577"/>
                    <a:gd name="connsiteY18" fmla="*/ 811374 h 1871282"/>
                    <a:gd name="connsiteX19" fmla="*/ 707246 w 1579577"/>
                    <a:gd name="connsiteY19" fmla="*/ 742225 h 1871282"/>
                    <a:gd name="connsiteX20" fmla="*/ 780365 w 1579577"/>
                    <a:gd name="connsiteY20" fmla="*/ 658602 h 1871282"/>
                    <a:gd name="connsiteX21" fmla="*/ 851896 w 1579577"/>
                    <a:gd name="connsiteY21" fmla="*/ 528334 h 1871282"/>
                    <a:gd name="connsiteX22" fmla="*/ 904424 w 1579577"/>
                    <a:gd name="connsiteY22" fmla="*/ 472118 h 1871282"/>
                    <a:gd name="connsiteX23" fmla="*/ 1025074 w 1579577"/>
                    <a:gd name="connsiteY23" fmla="*/ 274006 h 1871282"/>
                    <a:gd name="connsiteX24" fmla="*/ 1054955 w 1579577"/>
                    <a:gd name="connsiteY24" fmla="*/ 269103 h 1871282"/>
                    <a:gd name="connsiteX25" fmla="*/ 1099312 w 1579577"/>
                    <a:gd name="connsiteY25" fmla="*/ 172221 h 1871282"/>
                    <a:gd name="connsiteX26" fmla="*/ 1148151 w 1579577"/>
                    <a:gd name="connsiteY26" fmla="*/ 143550 h 1871282"/>
                    <a:gd name="connsiteX27" fmla="*/ 1210391 w 1579577"/>
                    <a:gd name="connsiteY27" fmla="*/ 94478 h 1871282"/>
                    <a:gd name="connsiteX28" fmla="*/ 1264179 w 1579577"/>
                    <a:gd name="connsiteY28" fmla="*/ 76503 h 1871282"/>
                    <a:gd name="connsiteX29" fmla="*/ 1327352 w 1579577"/>
                    <a:gd name="connsiteY29" fmla="*/ 37189 h 1871282"/>
                    <a:gd name="connsiteX30" fmla="*/ 1546147 w 1579577"/>
                    <a:gd name="connsiteY30" fmla="*/ 1330 h 1871282"/>
                    <a:gd name="connsiteX31" fmla="*/ 1529524 w 1579577"/>
                    <a:gd name="connsiteY31" fmla="*/ 86121 h 1871282"/>
                    <a:gd name="connsiteX32" fmla="*/ 1579577 w 1579577"/>
                    <a:gd name="connsiteY32" fmla="*/ 91025 h 1871282"/>
                    <a:gd name="connsiteX33" fmla="*/ 1558286 w 1579577"/>
                    <a:gd name="connsiteY33" fmla="*/ 165076 h 1871282"/>
                    <a:gd name="connsiteX34" fmla="*/ 1555905 w 1579577"/>
                    <a:gd name="connsiteY34" fmla="*/ 202522 h 1871282"/>
                    <a:gd name="connsiteX35" fmla="*/ 1520139 w 1579577"/>
                    <a:gd name="connsiteY35" fmla="*/ 310940 h 1871282"/>
                    <a:gd name="connsiteX36" fmla="*/ 1420968 w 1579577"/>
                    <a:gd name="connsiteY36" fmla="*/ 451853 h 1871282"/>
                    <a:gd name="connsiteX37" fmla="*/ 1468359 w 1579577"/>
                    <a:gd name="connsiteY37" fmla="*/ 427015 h 1871282"/>
                    <a:gd name="connsiteX38" fmla="*/ 1393373 w 1579577"/>
                    <a:gd name="connsiteY38" fmla="*/ 519511 h 1871282"/>
                    <a:gd name="connsiteX39" fmla="*/ 1383475 w 1579577"/>
                    <a:gd name="connsiteY39" fmla="*/ 567740 h 1871282"/>
                    <a:gd name="connsiteX40" fmla="*/ 1296443 w 1579577"/>
                    <a:gd name="connsiteY40" fmla="*/ 641700 h 1871282"/>
                    <a:gd name="connsiteX41" fmla="*/ 1231868 w 1579577"/>
                    <a:gd name="connsiteY41" fmla="*/ 724296 h 1871282"/>
                    <a:gd name="connsiteX42" fmla="*/ 1164961 w 1579577"/>
                    <a:gd name="connsiteY42" fmla="*/ 805632 h 1871282"/>
                    <a:gd name="connsiteX43" fmla="*/ 1031470 w 1579577"/>
                    <a:gd name="connsiteY43" fmla="*/ 727284 h 1871282"/>
                    <a:gd name="connsiteX44" fmla="*/ 1155249 w 1579577"/>
                    <a:gd name="connsiteY44" fmla="*/ 823795 h 1871282"/>
                    <a:gd name="connsiteX45" fmla="*/ 1077788 w 1579577"/>
                    <a:gd name="connsiteY45" fmla="*/ 909567 h 1871282"/>
                    <a:gd name="connsiteX46" fmla="*/ 1023999 w 1579577"/>
                    <a:gd name="connsiteY46" fmla="*/ 969331 h 1871282"/>
                    <a:gd name="connsiteX47" fmla="*/ 976047 w 1579577"/>
                    <a:gd name="connsiteY47" fmla="*/ 1044643 h 1871282"/>
                    <a:gd name="connsiteX48" fmla="*/ 940236 w 1579577"/>
                    <a:gd name="connsiteY48" fmla="*/ 1094789 h 1871282"/>
                    <a:gd name="connsiteX49" fmla="*/ 876922 w 1579577"/>
                    <a:gd name="connsiteY49" fmla="*/ 1166601 h 1871282"/>
                    <a:gd name="connsiteX50" fmla="*/ 839989 w 1579577"/>
                    <a:gd name="connsiteY50" fmla="*/ 1220250 h 1871282"/>
                    <a:gd name="connsiteX51" fmla="*/ 802870 w 1579577"/>
                    <a:gd name="connsiteY51" fmla="*/ 1262178 h 1871282"/>
                    <a:gd name="connsiteX52" fmla="*/ 764677 w 1579577"/>
                    <a:gd name="connsiteY52" fmla="*/ 1302800 h 1871282"/>
                    <a:gd name="connsiteX53" fmla="*/ 856331 w 1579577"/>
                    <a:gd name="connsiteY53" fmla="*/ 1332635 h 1871282"/>
                    <a:gd name="connsiteX54" fmla="*/ 745533 w 1579577"/>
                    <a:gd name="connsiteY54" fmla="*/ 1336324 h 1871282"/>
                    <a:gd name="connsiteX55" fmla="*/ 692679 w 1579577"/>
                    <a:gd name="connsiteY55" fmla="*/ 1405473 h 1871282"/>
                    <a:gd name="connsiteX56" fmla="*/ 617599 w 1579577"/>
                    <a:gd name="connsiteY56" fmla="*/ 1459402 h 1871282"/>
                    <a:gd name="connsiteX57" fmla="*/ 598036 w 1579577"/>
                    <a:gd name="connsiteY57" fmla="*/ 1478593 h 1871282"/>
                    <a:gd name="connsiteX58" fmla="*/ 521042 w 1579577"/>
                    <a:gd name="connsiteY58" fmla="*/ 1513330 h 1871282"/>
                    <a:gd name="connsiteX59" fmla="*/ 290527 w 1579577"/>
                    <a:gd name="connsiteY59" fmla="*/ 1602837 h 1871282"/>
                    <a:gd name="connsiteX60" fmla="*/ 150361 w 1579577"/>
                    <a:gd name="connsiteY60" fmla="*/ 1745852 h 1871282"/>
                    <a:gd name="connsiteX61" fmla="*/ 40824 w 1579577"/>
                    <a:gd name="connsiteY61" fmla="*/ 1867297 h 1871282"/>
                    <a:gd name="connsiteX62" fmla="*/ 344 w 1579577"/>
                    <a:gd name="connsiteY6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282031 w 1579577"/>
                    <a:gd name="connsiteY4" fmla="*/ 1315967 h 1871282"/>
                    <a:gd name="connsiteX5" fmla="*/ 361920 w 1579577"/>
                    <a:gd name="connsiteY5" fmla="*/ 1242287 h 1871282"/>
                    <a:gd name="connsiteX6" fmla="*/ 425139 w 1579577"/>
                    <a:gd name="connsiteY6" fmla="*/ 1276794 h 1871282"/>
                    <a:gd name="connsiteX7" fmla="*/ 423973 w 1579577"/>
                    <a:gd name="connsiteY7" fmla="*/ 1240468 h 1871282"/>
                    <a:gd name="connsiteX8" fmla="*/ 297905 w 1579577"/>
                    <a:gd name="connsiteY8" fmla="*/ 1097684 h 1871282"/>
                    <a:gd name="connsiteX9" fmla="*/ 383817 w 1579577"/>
                    <a:gd name="connsiteY9" fmla="*/ 1160765 h 1871282"/>
                    <a:gd name="connsiteX10" fmla="*/ 399318 w 1579577"/>
                    <a:gd name="connsiteY10" fmla="*/ 1064255 h 1871282"/>
                    <a:gd name="connsiteX11" fmla="*/ 445729 w 1579577"/>
                    <a:gd name="connsiteY11" fmla="*/ 1158104 h 1871282"/>
                    <a:gd name="connsiteX12" fmla="*/ 513573 w 1579577"/>
                    <a:gd name="connsiteY12" fmla="*/ 1184205 h 1871282"/>
                    <a:gd name="connsiteX13" fmla="*/ 459923 w 1579577"/>
                    <a:gd name="connsiteY13" fmla="*/ 1084051 h 1871282"/>
                    <a:gd name="connsiteX14" fmla="*/ 547984 w 1579577"/>
                    <a:gd name="connsiteY14" fmla="*/ 940802 h 1871282"/>
                    <a:gd name="connsiteX15" fmla="*/ 525524 w 1579577"/>
                    <a:gd name="connsiteY15" fmla="*/ 982592 h 1871282"/>
                    <a:gd name="connsiteX16" fmla="*/ 590099 w 1579577"/>
                    <a:gd name="connsiteY16" fmla="*/ 910686 h 1871282"/>
                    <a:gd name="connsiteX17" fmla="*/ 633288 w 1579577"/>
                    <a:gd name="connsiteY17" fmla="*/ 811374 h 1871282"/>
                    <a:gd name="connsiteX18" fmla="*/ 707246 w 1579577"/>
                    <a:gd name="connsiteY18" fmla="*/ 742225 h 1871282"/>
                    <a:gd name="connsiteX19" fmla="*/ 780365 w 1579577"/>
                    <a:gd name="connsiteY19" fmla="*/ 658602 h 1871282"/>
                    <a:gd name="connsiteX20" fmla="*/ 851896 w 1579577"/>
                    <a:gd name="connsiteY20" fmla="*/ 528334 h 1871282"/>
                    <a:gd name="connsiteX21" fmla="*/ 904424 w 1579577"/>
                    <a:gd name="connsiteY21" fmla="*/ 472118 h 1871282"/>
                    <a:gd name="connsiteX22" fmla="*/ 1025074 w 1579577"/>
                    <a:gd name="connsiteY22" fmla="*/ 274006 h 1871282"/>
                    <a:gd name="connsiteX23" fmla="*/ 1054955 w 1579577"/>
                    <a:gd name="connsiteY23" fmla="*/ 269103 h 1871282"/>
                    <a:gd name="connsiteX24" fmla="*/ 1099312 w 1579577"/>
                    <a:gd name="connsiteY24" fmla="*/ 172221 h 1871282"/>
                    <a:gd name="connsiteX25" fmla="*/ 1148151 w 1579577"/>
                    <a:gd name="connsiteY25" fmla="*/ 143550 h 1871282"/>
                    <a:gd name="connsiteX26" fmla="*/ 1210391 w 1579577"/>
                    <a:gd name="connsiteY26" fmla="*/ 94478 h 1871282"/>
                    <a:gd name="connsiteX27" fmla="*/ 1264179 w 1579577"/>
                    <a:gd name="connsiteY27" fmla="*/ 76503 h 1871282"/>
                    <a:gd name="connsiteX28" fmla="*/ 1327352 w 1579577"/>
                    <a:gd name="connsiteY28" fmla="*/ 37189 h 1871282"/>
                    <a:gd name="connsiteX29" fmla="*/ 1546147 w 1579577"/>
                    <a:gd name="connsiteY29" fmla="*/ 1330 h 1871282"/>
                    <a:gd name="connsiteX30" fmla="*/ 1529524 w 1579577"/>
                    <a:gd name="connsiteY30" fmla="*/ 86121 h 1871282"/>
                    <a:gd name="connsiteX31" fmla="*/ 1579577 w 1579577"/>
                    <a:gd name="connsiteY31" fmla="*/ 91025 h 1871282"/>
                    <a:gd name="connsiteX32" fmla="*/ 1558286 w 1579577"/>
                    <a:gd name="connsiteY32" fmla="*/ 165076 h 1871282"/>
                    <a:gd name="connsiteX33" fmla="*/ 1555905 w 1579577"/>
                    <a:gd name="connsiteY33" fmla="*/ 202522 h 1871282"/>
                    <a:gd name="connsiteX34" fmla="*/ 1520139 w 1579577"/>
                    <a:gd name="connsiteY34" fmla="*/ 310940 h 1871282"/>
                    <a:gd name="connsiteX35" fmla="*/ 1420968 w 1579577"/>
                    <a:gd name="connsiteY35" fmla="*/ 451853 h 1871282"/>
                    <a:gd name="connsiteX36" fmla="*/ 1468359 w 1579577"/>
                    <a:gd name="connsiteY36" fmla="*/ 427015 h 1871282"/>
                    <a:gd name="connsiteX37" fmla="*/ 1393373 w 1579577"/>
                    <a:gd name="connsiteY37" fmla="*/ 519511 h 1871282"/>
                    <a:gd name="connsiteX38" fmla="*/ 1383475 w 1579577"/>
                    <a:gd name="connsiteY38" fmla="*/ 567740 h 1871282"/>
                    <a:gd name="connsiteX39" fmla="*/ 1296443 w 1579577"/>
                    <a:gd name="connsiteY39" fmla="*/ 641700 h 1871282"/>
                    <a:gd name="connsiteX40" fmla="*/ 1231868 w 1579577"/>
                    <a:gd name="connsiteY40" fmla="*/ 724296 h 1871282"/>
                    <a:gd name="connsiteX41" fmla="*/ 1164961 w 1579577"/>
                    <a:gd name="connsiteY41" fmla="*/ 805632 h 1871282"/>
                    <a:gd name="connsiteX42" fmla="*/ 1031470 w 1579577"/>
                    <a:gd name="connsiteY42" fmla="*/ 727284 h 1871282"/>
                    <a:gd name="connsiteX43" fmla="*/ 1155249 w 1579577"/>
                    <a:gd name="connsiteY43" fmla="*/ 823795 h 1871282"/>
                    <a:gd name="connsiteX44" fmla="*/ 1077788 w 1579577"/>
                    <a:gd name="connsiteY44" fmla="*/ 909567 h 1871282"/>
                    <a:gd name="connsiteX45" fmla="*/ 1023999 w 1579577"/>
                    <a:gd name="connsiteY45" fmla="*/ 969331 h 1871282"/>
                    <a:gd name="connsiteX46" fmla="*/ 976047 w 1579577"/>
                    <a:gd name="connsiteY46" fmla="*/ 1044643 h 1871282"/>
                    <a:gd name="connsiteX47" fmla="*/ 940236 w 1579577"/>
                    <a:gd name="connsiteY47" fmla="*/ 1094789 h 1871282"/>
                    <a:gd name="connsiteX48" fmla="*/ 876922 w 1579577"/>
                    <a:gd name="connsiteY48" fmla="*/ 1166601 h 1871282"/>
                    <a:gd name="connsiteX49" fmla="*/ 839989 w 1579577"/>
                    <a:gd name="connsiteY49" fmla="*/ 1220250 h 1871282"/>
                    <a:gd name="connsiteX50" fmla="*/ 802870 w 1579577"/>
                    <a:gd name="connsiteY50" fmla="*/ 1262178 h 1871282"/>
                    <a:gd name="connsiteX51" fmla="*/ 764677 w 1579577"/>
                    <a:gd name="connsiteY51" fmla="*/ 1302800 h 1871282"/>
                    <a:gd name="connsiteX52" fmla="*/ 856331 w 1579577"/>
                    <a:gd name="connsiteY52" fmla="*/ 1332635 h 1871282"/>
                    <a:gd name="connsiteX53" fmla="*/ 745533 w 1579577"/>
                    <a:gd name="connsiteY53" fmla="*/ 1336324 h 1871282"/>
                    <a:gd name="connsiteX54" fmla="*/ 692679 w 1579577"/>
                    <a:gd name="connsiteY54" fmla="*/ 1405473 h 1871282"/>
                    <a:gd name="connsiteX55" fmla="*/ 617599 w 1579577"/>
                    <a:gd name="connsiteY55" fmla="*/ 1459402 h 1871282"/>
                    <a:gd name="connsiteX56" fmla="*/ 598036 w 1579577"/>
                    <a:gd name="connsiteY56" fmla="*/ 1478593 h 1871282"/>
                    <a:gd name="connsiteX57" fmla="*/ 521042 w 1579577"/>
                    <a:gd name="connsiteY57" fmla="*/ 1513330 h 1871282"/>
                    <a:gd name="connsiteX58" fmla="*/ 290527 w 1579577"/>
                    <a:gd name="connsiteY58" fmla="*/ 1602837 h 1871282"/>
                    <a:gd name="connsiteX59" fmla="*/ 150361 w 1579577"/>
                    <a:gd name="connsiteY59" fmla="*/ 1745852 h 1871282"/>
                    <a:gd name="connsiteX60" fmla="*/ 40824 w 1579577"/>
                    <a:gd name="connsiteY60" fmla="*/ 1867297 h 1871282"/>
                    <a:gd name="connsiteX61" fmla="*/ 344 w 1579577"/>
                    <a:gd name="connsiteY6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361920 w 1579577"/>
                    <a:gd name="connsiteY4" fmla="*/ 1242287 h 1871282"/>
                    <a:gd name="connsiteX5" fmla="*/ 425139 w 1579577"/>
                    <a:gd name="connsiteY5" fmla="*/ 1276794 h 1871282"/>
                    <a:gd name="connsiteX6" fmla="*/ 423973 w 1579577"/>
                    <a:gd name="connsiteY6" fmla="*/ 1240468 h 1871282"/>
                    <a:gd name="connsiteX7" fmla="*/ 297905 w 1579577"/>
                    <a:gd name="connsiteY7" fmla="*/ 1097684 h 1871282"/>
                    <a:gd name="connsiteX8" fmla="*/ 383817 w 1579577"/>
                    <a:gd name="connsiteY8" fmla="*/ 1160765 h 1871282"/>
                    <a:gd name="connsiteX9" fmla="*/ 399318 w 1579577"/>
                    <a:gd name="connsiteY9" fmla="*/ 1064255 h 1871282"/>
                    <a:gd name="connsiteX10" fmla="*/ 445729 w 1579577"/>
                    <a:gd name="connsiteY10" fmla="*/ 1158104 h 1871282"/>
                    <a:gd name="connsiteX11" fmla="*/ 513573 w 1579577"/>
                    <a:gd name="connsiteY11" fmla="*/ 1184205 h 1871282"/>
                    <a:gd name="connsiteX12" fmla="*/ 459923 w 1579577"/>
                    <a:gd name="connsiteY12" fmla="*/ 1084051 h 1871282"/>
                    <a:gd name="connsiteX13" fmla="*/ 547984 w 1579577"/>
                    <a:gd name="connsiteY13" fmla="*/ 940802 h 1871282"/>
                    <a:gd name="connsiteX14" fmla="*/ 525524 w 1579577"/>
                    <a:gd name="connsiteY14" fmla="*/ 982592 h 1871282"/>
                    <a:gd name="connsiteX15" fmla="*/ 590099 w 1579577"/>
                    <a:gd name="connsiteY15" fmla="*/ 910686 h 1871282"/>
                    <a:gd name="connsiteX16" fmla="*/ 633288 w 1579577"/>
                    <a:gd name="connsiteY16" fmla="*/ 811374 h 1871282"/>
                    <a:gd name="connsiteX17" fmla="*/ 707246 w 1579577"/>
                    <a:gd name="connsiteY17" fmla="*/ 742225 h 1871282"/>
                    <a:gd name="connsiteX18" fmla="*/ 780365 w 1579577"/>
                    <a:gd name="connsiteY18" fmla="*/ 658602 h 1871282"/>
                    <a:gd name="connsiteX19" fmla="*/ 851896 w 1579577"/>
                    <a:gd name="connsiteY19" fmla="*/ 528334 h 1871282"/>
                    <a:gd name="connsiteX20" fmla="*/ 904424 w 1579577"/>
                    <a:gd name="connsiteY20" fmla="*/ 472118 h 1871282"/>
                    <a:gd name="connsiteX21" fmla="*/ 1025074 w 1579577"/>
                    <a:gd name="connsiteY21" fmla="*/ 274006 h 1871282"/>
                    <a:gd name="connsiteX22" fmla="*/ 1054955 w 1579577"/>
                    <a:gd name="connsiteY22" fmla="*/ 269103 h 1871282"/>
                    <a:gd name="connsiteX23" fmla="*/ 1099312 w 1579577"/>
                    <a:gd name="connsiteY23" fmla="*/ 172221 h 1871282"/>
                    <a:gd name="connsiteX24" fmla="*/ 1148151 w 1579577"/>
                    <a:gd name="connsiteY24" fmla="*/ 143550 h 1871282"/>
                    <a:gd name="connsiteX25" fmla="*/ 1210391 w 1579577"/>
                    <a:gd name="connsiteY25" fmla="*/ 94478 h 1871282"/>
                    <a:gd name="connsiteX26" fmla="*/ 1264179 w 1579577"/>
                    <a:gd name="connsiteY26" fmla="*/ 76503 h 1871282"/>
                    <a:gd name="connsiteX27" fmla="*/ 1327352 w 1579577"/>
                    <a:gd name="connsiteY27" fmla="*/ 37189 h 1871282"/>
                    <a:gd name="connsiteX28" fmla="*/ 1546147 w 1579577"/>
                    <a:gd name="connsiteY28" fmla="*/ 1330 h 1871282"/>
                    <a:gd name="connsiteX29" fmla="*/ 1529524 w 1579577"/>
                    <a:gd name="connsiteY29" fmla="*/ 86121 h 1871282"/>
                    <a:gd name="connsiteX30" fmla="*/ 1579577 w 1579577"/>
                    <a:gd name="connsiteY30" fmla="*/ 91025 h 1871282"/>
                    <a:gd name="connsiteX31" fmla="*/ 1558286 w 1579577"/>
                    <a:gd name="connsiteY31" fmla="*/ 165076 h 1871282"/>
                    <a:gd name="connsiteX32" fmla="*/ 1555905 w 1579577"/>
                    <a:gd name="connsiteY32" fmla="*/ 202522 h 1871282"/>
                    <a:gd name="connsiteX33" fmla="*/ 1520139 w 1579577"/>
                    <a:gd name="connsiteY33" fmla="*/ 310940 h 1871282"/>
                    <a:gd name="connsiteX34" fmla="*/ 1420968 w 1579577"/>
                    <a:gd name="connsiteY34" fmla="*/ 451853 h 1871282"/>
                    <a:gd name="connsiteX35" fmla="*/ 1468359 w 1579577"/>
                    <a:gd name="connsiteY35" fmla="*/ 427015 h 1871282"/>
                    <a:gd name="connsiteX36" fmla="*/ 1393373 w 1579577"/>
                    <a:gd name="connsiteY36" fmla="*/ 519511 h 1871282"/>
                    <a:gd name="connsiteX37" fmla="*/ 1383475 w 1579577"/>
                    <a:gd name="connsiteY37" fmla="*/ 567740 h 1871282"/>
                    <a:gd name="connsiteX38" fmla="*/ 1296443 w 1579577"/>
                    <a:gd name="connsiteY38" fmla="*/ 641700 h 1871282"/>
                    <a:gd name="connsiteX39" fmla="*/ 1231868 w 1579577"/>
                    <a:gd name="connsiteY39" fmla="*/ 724296 h 1871282"/>
                    <a:gd name="connsiteX40" fmla="*/ 1164961 w 1579577"/>
                    <a:gd name="connsiteY40" fmla="*/ 805632 h 1871282"/>
                    <a:gd name="connsiteX41" fmla="*/ 1031470 w 1579577"/>
                    <a:gd name="connsiteY41" fmla="*/ 727284 h 1871282"/>
                    <a:gd name="connsiteX42" fmla="*/ 1155249 w 1579577"/>
                    <a:gd name="connsiteY42" fmla="*/ 823795 h 1871282"/>
                    <a:gd name="connsiteX43" fmla="*/ 1077788 w 1579577"/>
                    <a:gd name="connsiteY43" fmla="*/ 909567 h 1871282"/>
                    <a:gd name="connsiteX44" fmla="*/ 1023999 w 1579577"/>
                    <a:gd name="connsiteY44" fmla="*/ 969331 h 1871282"/>
                    <a:gd name="connsiteX45" fmla="*/ 976047 w 1579577"/>
                    <a:gd name="connsiteY45" fmla="*/ 1044643 h 1871282"/>
                    <a:gd name="connsiteX46" fmla="*/ 940236 w 1579577"/>
                    <a:gd name="connsiteY46" fmla="*/ 1094789 h 1871282"/>
                    <a:gd name="connsiteX47" fmla="*/ 876922 w 1579577"/>
                    <a:gd name="connsiteY47" fmla="*/ 1166601 h 1871282"/>
                    <a:gd name="connsiteX48" fmla="*/ 839989 w 1579577"/>
                    <a:gd name="connsiteY48" fmla="*/ 1220250 h 1871282"/>
                    <a:gd name="connsiteX49" fmla="*/ 802870 w 1579577"/>
                    <a:gd name="connsiteY49" fmla="*/ 1262178 h 1871282"/>
                    <a:gd name="connsiteX50" fmla="*/ 764677 w 1579577"/>
                    <a:gd name="connsiteY50" fmla="*/ 1302800 h 1871282"/>
                    <a:gd name="connsiteX51" fmla="*/ 856331 w 1579577"/>
                    <a:gd name="connsiteY51" fmla="*/ 1332635 h 1871282"/>
                    <a:gd name="connsiteX52" fmla="*/ 745533 w 1579577"/>
                    <a:gd name="connsiteY52" fmla="*/ 1336324 h 1871282"/>
                    <a:gd name="connsiteX53" fmla="*/ 692679 w 1579577"/>
                    <a:gd name="connsiteY53" fmla="*/ 1405473 h 1871282"/>
                    <a:gd name="connsiteX54" fmla="*/ 617599 w 1579577"/>
                    <a:gd name="connsiteY54" fmla="*/ 1459402 h 1871282"/>
                    <a:gd name="connsiteX55" fmla="*/ 598036 w 1579577"/>
                    <a:gd name="connsiteY55" fmla="*/ 1478593 h 1871282"/>
                    <a:gd name="connsiteX56" fmla="*/ 521042 w 1579577"/>
                    <a:gd name="connsiteY56" fmla="*/ 1513330 h 1871282"/>
                    <a:gd name="connsiteX57" fmla="*/ 290527 w 1579577"/>
                    <a:gd name="connsiteY57" fmla="*/ 1602837 h 1871282"/>
                    <a:gd name="connsiteX58" fmla="*/ 150361 w 1579577"/>
                    <a:gd name="connsiteY58" fmla="*/ 1745852 h 1871282"/>
                    <a:gd name="connsiteX59" fmla="*/ 40824 w 1579577"/>
                    <a:gd name="connsiteY59" fmla="*/ 1867297 h 1871282"/>
                    <a:gd name="connsiteX60" fmla="*/ 344 w 1579577"/>
                    <a:gd name="connsiteY6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5139 w 1579577"/>
                    <a:gd name="connsiteY4" fmla="*/ 1276794 h 1871282"/>
                    <a:gd name="connsiteX5" fmla="*/ 423973 w 1579577"/>
                    <a:gd name="connsiteY5" fmla="*/ 1240468 h 1871282"/>
                    <a:gd name="connsiteX6" fmla="*/ 297905 w 1579577"/>
                    <a:gd name="connsiteY6" fmla="*/ 1097684 h 1871282"/>
                    <a:gd name="connsiteX7" fmla="*/ 383817 w 1579577"/>
                    <a:gd name="connsiteY7" fmla="*/ 1160765 h 1871282"/>
                    <a:gd name="connsiteX8" fmla="*/ 399318 w 1579577"/>
                    <a:gd name="connsiteY8" fmla="*/ 1064255 h 1871282"/>
                    <a:gd name="connsiteX9" fmla="*/ 445729 w 1579577"/>
                    <a:gd name="connsiteY9" fmla="*/ 1158104 h 1871282"/>
                    <a:gd name="connsiteX10" fmla="*/ 513573 w 1579577"/>
                    <a:gd name="connsiteY10" fmla="*/ 1184205 h 1871282"/>
                    <a:gd name="connsiteX11" fmla="*/ 459923 w 1579577"/>
                    <a:gd name="connsiteY11" fmla="*/ 1084051 h 1871282"/>
                    <a:gd name="connsiteX12" fmla="*/ 547984 w 1579577"/>
                    <a:gd name="connsiteY12" fmla="*/ 940802 h 1871282"/>
                    <a:gd name="connsiteX13" fmla="*/ 525524 w 1579577"/>
                    <a:gd name="connsiteY13" fmla="*/ 982592 h 1871282"/>
                    <a:gd name="connsiteX14" fmla="*/ 590099 w 1579577"/>
                    <a:gd name="connsiteY14" fmla="*/ 910686 h 1871282"/>
                    <a:gd name="connsiteX15" fmla="*/ 633288 w 1579577"/>
                    <a:gd name="connsiteY15" fmla="*/ 811374 h 1871282"/>
                    <a:gd name="connsiteX16" fmla="*/ 707246 w 1579577"/>
                    <a:gd name="connsiteY16" fmla="*/ 742225 h 1871282"/>
                    <a:gd name="connsiteX17" fmla="*/ 780365 w 1579577"/>
                    <a:gd name="connsiteY17" fmla="*/ 658602 h 1871282"/>
                    <a:gd name="connsiteX18" fmla="*/ 851896 w 1579577"/>
                    <a:gd name="connsiteY18" fmla="*/ 528334 h 1871282"/>
                    <a:gd name="connsiteX19" fmla="*/ 904424 w 1579577"/>
                    <a:gd name="connsiteY19" fmla="*/ 472118 h 1871282"/>
                    <a:gd name="connsiteX20" fmla="*/ 1025074 w 1579577"/>
                    <a:gd name="connsiteY20" fmla="*/ 274006 h 1871282"/>
                    <a:gd name="connsiteX21" fmla="*/ 1054955 w 1579577"/>
                    <a:gd name="connsiteY21" fmla="*/ 269103 h 1871282"/>
                    <a:gd name="connsiteX22" fmla="*/ 1099312 w 1579577"/>
                    <a:gd name="connsiteY22" fmla="*/ 172221 h 1871282"/>
                    <a:gd name="connsiteX23" fmla="*/ 1148151 w 1579577"/>
                    <a:gd name="connsiteY23" fmla="*/ 143550 h 1871282"/>
                    <a:gd name="connsiteX24" fmla="*/ 1210391 w 1579577"/>
                    <a:gd name="connsiteY24" fmla="*/ 94478 h 1871282"/>
                    <a:gd name="connsiteX25" fmla="*/ 1264179 w 1579577"/>
                    <a:gd name="connsiteY25" fmla="*/ 76503 h 1871282"/>
                    <a:gd name="connsiteX26" fmla="*/ 1327352 w 1579577"/>
                    <a:gd name="connsiteY26" fmla="*/ 37189 h 1871282"/>
                    <a:gd name="connsiteX27" fmla="*/ 1546147 w 1579577"/>
                    <a:gd name="connsiteY27" fmla="*/ 1330 h 1871282"/>
                    <a:gd name="connsiteX28" fmla="*/ 1529524 w 1579577"/>
                    <a:gd name="connsiteY28" fmla="*/ 86121 h 1871282"/>
                    <a:gd name="connsiteX29" fmla="*/ 1579577 w 1579577"/>
                    <a:gd name="connsiteY29" fmla="*/ 91025 h 1871282"/>
                    <a:gd name="connsiteX30" fmla="*/ 1558286 w 1579577"/>
                    <a:gd name="connsiteY30" fmla="*/ 165076 h 1871282"/>
                    <a:gd name="connsiteX31" fmla="*/ 1555905 w 1579577"/>
                    <a:gd name="connsiteY31" fmla="*/ 202522 h 1871282"/>
                    <a:gd name="connsiteX32" fmla="*/ 1520139 w 1579577"/>
                    <a:gd name="connsiteY32" fmla="*/ 310940 h 1871282"/>
                    <a:gd name="connsiteX33" fmla="*/ 1420968 w 1579577"/>
                    <a:gd name="connsiteY33" fmla="*/ 451853 h 1871282"/>
                    <a:gd name="connsiteX34" fmla="*/ 1468359 w 1579577"/>
                    <a:gd name="connsiteY34" fmla="*/ 427015 h 1871282"/>
                    <a:gd name="connsiteX35" fmla="*/ 1393373 w 1579577"/>
                    <a:gd name="connsiteY35" fmla="*/ 519511 h 1871282"/>
                    <a:gd name="connsiteX36" fmla="*/ 1383475 w 1579577"/>
                    <a:gd name="connsiteY36" fmla="*/ 567740 h 1871282"/>
                    <a:gd name="connsiteX37" fmla="*/ 1296443 w 1579577"/>
                    <a:gd name="connsiteY37" fmla="*/ 641700 h 1871282"/>
                    <a:gd name="connsiteX38" fmla="*/ 1231868 w 1579577"/>
                    <a:gd name="connsiteY38" fmla="*/ 724296 h 1871282"/>
                    <a:gd name="connsiteX39" fmla="*/ 1164961 w 1579577"/>
                    <a:gd name="connsiteY39" fmla="*/ 805632 h 1871282"/>
                    <a:gd name="connsiteX40" fmla="*/ 1031470 w 1579577"/>
                    <a:gd name="connsiteY40" fmla="*/ 727284 h 1871282"/>
                    <a:gd name="connsiteX41" fmla="*/ 1155249 w 1579577"/>
                    <a:gd name="connsiteY41" fmla="*/ 823795 h 1871282"/>
                    <a:gd name="connsiteX42" fmla="*/ 1077788 w 1579577"/>
                    <a:gd name="connsiteY42" fmla="*/ 909567 h 1871282"/>
                    <a:gd name="connsiteX43" fmla="*/ 1023999 w 1579577"/>
                    <a:gd name="connsiteY43" fmla="*/ 969331 h 1871282"/>
                    <a:gd name="connsiteX44" fmla="*/ 976047 w 1579577"/>
                    <a:gd name="connsiteY44" fmla="*/ 1044643 h 1871282"/>
                    <a:gd name="connsiteX45" fmla="*/ 940236 w 1579577"/>
                    <a:gd name="connsiteY45" fmla="*/ 1094789 h 1871282"/>
                    <a:gd name="connsiteX46" fmla="*/ 876922 w 1579577"/>
                    <a:gd name="connsiteY46" fmla="*/ 1166601 h 1871282"/>
                    <a:gd name="connsiteX47" fmla="*/ 839989 w 1579577"/>
                    <a:gd name="connsiteY47" fmla="*/ 1220250 h 1871282"/>
                    <a:gd name="connsiteX48" fmla="*/ 802870 w 1579577"/>
                    <a:gd name="connsiteY48" fmla="*/ 1262178 h 1871282"/>
                    <a:gd name="connsiteX49" fmla="*/ 764677 w 1579577"/>
                    <a:gd name="connsiteY49" fmla="*/ 1302800 h 1871282"/>
                    <a:gd name="connsiteX50" fmla="*/ 856331 w 1579577"/>
                    <a:gd name="connsiteY50" fmla="*/ 1332635 h 1871282"/>
                    <a:gd name="connsiteX51" fmla="*/ 745533 w 1579577"/>
                    <a:gd name="connsiteY51" fmla="*/ 1336324 h 1871282"/>
                    <a:gd name="connsiteX52" fmla="*/ 692679 w 1579577"/>
                    <a:gd name="connsiteY52" fmla="*/ 1405473 h 1871282"/>
                    <a:gd name="connsiteX53" fmla="*/ 617599 w 1579577"/>
                    <a:gd name="connsiteY53" fmla="*/ 1459402 h 1871282"/>
                    <a:gd name="connsiteX54" fmla="*/ 598036 w 1579577"/>
                    <a:gd name="connsiteY54" fmla="*/ 1478593 h 1871282"/>
                    <a:gd name="connsiteX55" fmla="*/ 521042 w 1579577"/>
                    <a:gd name="connsiteY55" fmla="*/ 1513330 h 1871282"/>
                    <a:gd name="connsiteX56" fmla="*/ 290527 w 1579577"/>
                    <a:gd name="connsiteY56" fmla="*/ 1602837 h 1871282"/>
                    <a:gd name="connsiteX57" fmla="*/ 150361 w 1579577"/>
                    <a:gd name="connsiteY57" fmla="*/ 1745852 h 1871282"/>
                    <a:gd name="connsiteX58" fmla="*/ 40824 w 1579577"/>
                    <a:gd name="connsiteY58" fmla="*/ 1867297 h 1871282"/>
                    <a:gd name="connsiteX59" fmla="*/ 344 w 1579577"/>
                    <a:gd name="connsiteY5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297905 w 1579577"/>
                    <a:gd name="connsiteY5" fmla="*/ 1097684 h 1871282"/>
                    <a:gd name="connsiteX6" fmla="*/ 383817 w 1579577"/>
                    <a:gd name="connsiteY6" fmla="*/ 1160765 h 1871282"/>
                    <a:gd name="connsiteX7" fmla="*/ 399318 w 1579577"/>
                    <a:gd name="connsiteY7" fmla="*/ 1064255 h 1871282"/>
                    <a:gd name="connsiteX8" fmla="*/ 445729 w 1579577"/>
                    <a:gd name="connsiteY8" fmla="*/ 1158104 h 1871282"/>
                    <a:gd name="connsiteX9" fmla="*/ 513573 w 1579577"/>
                    <a:gd name="connsiteY9" fmla="*/ 1184205 h 1871282"/>
                    <a:gd name="connsiteX10" fmla="*/ 459923 w 1579577"/>
                    <a:gd name="connsiteY10" fmla="*/ 1084051 h 1871282"/>
                    <a:gd name="connsiteX11" fmla="*/ 547984 w 1579577"/>
                    <a:gd name="connsiteY11" fmla="*/ 940802 h 1871282"/>
                    <a:gd name="connsiteX12" fmla="*/ 525524 w 1579577"/>
                    <a:gd name="connsiteY12" fmla="*/ 982592 h 1871282"/>
                    <a:gd name="connsiteX13" fmla="*/ 590099 w 1579577"/>
                    <a:gd name="connsiteY13" fmla="*/ 910686 h 1871282"/>
                    <a:gd name="connsiteX14" fmla="*/ 633288 w 1579577"/>
                    <a:gd name="connsiteY14" fmla="*/ 811374 h 1871282"/>
                    <a:gd name="connsiteX15" fmla="*/ 707246 w 1579577"/>
                    <a:gd name="connsiteY15" fmla="*/ 742225 h 1871282"/>
                    <a:gd name="connsiteX16" fmla="*/ 780365 w 1579577"/>
                    <a:gd name="connsiteY16" fmla="*/ 658602 h 1871282"/>
                    <a:gd name="connsiteX17" fmla="*/ 851896 w 1579577"/>
                    <a:gd name="connsiteY17" fmla="*/ 528334 h 1871282"/>
                    <a:gd name="connsiteX18" fmla="*/ 904424 w 1579577"/>
                    <a:gd name="connsiteY18" fmla="*/ 472118 h 1871282"/>
                    <a:gd name="connsiteX19" fmla="*/ 1025074 w 1579577"/>
                    <a:gd name="connsiteY19" fmla="*/ 274006 h 1871282"/>
                    <a:gd name="connsiteX20" fmla="*/ 1054955 w 1579577"/>
                    <a:gd name="connsiteY20" fmla="*/ 269103 h 1871282"/>
                    <a:gd name="connsiteX21" fmla="*/ 1099312 w 1579577"/>
                    <a:gd name="connsiteY21" fmla="*/ 172221 h 1871282"/>
                    <a:gd name="connsiteX22" fmla="*/ 1148151 w 1579577"/>
                    <a:gd name="connsiteY22" fmla="*/ 143550 h 1871282"/>
                    <a:gd name="connsiteX23" fmla="*/ 1210391 w 1579577"/>
                    <a:gd name="connsiteY23" fmla="*/ 94478 h 1871282"/>
                    <a:gd name="connsiteX24" fmla="*/ 1264179 w 1579577"/>
                    <a:gd name="connsiteY24" fmla="*/ 76503 h 1871282"/>
                    <a:gd name="connsiteX25" fmla="*/ 1327352 w 1579577"/>
                    <a:gd name="connsiteY25" fmla="*/ 37189 h 1871282"/>
                    <a:gd name="connsiteX26" fmla="*/ 1546147 w 1579577"/>
                    <a:gd name="connsiteY26" fmla="*/ 1330 h 1871282"/>
                    <a:gd name="connsiteX27" fmla="*/ 1529524 w 1579577"/>
                    <a:gd name="connsiteY27" fmla="*/ 86121 h 1871282"/>
                    <a:gd name="connsiteX28" fmla="*/ 1579577 w 1579577"/>
                    <a:gd name="connsiteY28" fmla="*/ 91025 h 1871282"/>
                    <a:gd name="connsiteX29" fmla="*/ 1558286 w 1579577"/>
                    <a:gd name="connsiteY29" fmla="*/ 165076 h 1871282"/>
                    <a:gd name="connsiteX30" fmla="*/ 1555905 w 1579577"/>
                    <a:gd name="connsiteY30" fmla="*/ 202522 h 1871282"/>
                    <a:gd name="connsiteX31" fmla="*/ 1520139 w 1579577"/>
                    <a:gd name="connsiteY31" fmla="*/ 310940 h 1871282"/>
                    <a:gd name="connsiteX32" fmla="*/ 1420968 w 1579577"/>
                    <a:gd name="connsiteY32" fmla="*/ 451853 h 1871282"/>
                    <a:gd name="connsiteX33" fmla="*/ 1468359 w 1579577"/>
                    <a:gd name="connsiteY33" fmla="*/ 427015 h 1871282"/>
                    <a:gd name="connsiteX34" fmla="*/ 1393373 w 1579577"/>
                    <a:gd name="connsiteY34" fmla="*/ 519511 h 1871282"/>
                    <a:gd name="connsiteX35" fmla="*/ 1383475 w 1579577"/>
                    <a:gd name="connsiteY35" fmla="*/ 567740 h 1871282"/>
                    <a:gd name="connsiteX36" fmla="*/ 1296443 w 1579577"/>
                    <a:gd name="connsiteY36" fmla="*/ 641700 h 1871282"/>
                    <a:gd name="connsiteX37" fmla="*/ 1231868 w 1579577"/>
                    <a:gd name="connsiteY37" fmla="*/ 724296 h 1871282"/>
                    <a:gd name="connsiteX38" fmla="*/ 1164961 w 1579577"/>
                    <a:gd name="connsiteY38" fmla="*/ 805632 h 1871282"/>
                    <a:gd name="connsiteX39" fmla="*/ 1031470 w 1579577"/>
                    <a:gd name="connsiteY39" fmla="*/ 727284 h 1871282"/>
                    <a:gd name="connsiteX40" fmla="*/ 1155249 w 1579577"/>
                    <a:gd name="connsiteY40" fmla="*/ 823795 h 1871282"/>
                    <a:gd name="connsiteX41" fmla="*/ 1077788 w 1579577"/>
                    <a:gd name="connsiteY41" fmla="*/ 909567 h 1871282"/>
                    <a:gd name="connsiteX42" fmla="*/ 1023999 w 1579577"/>
                    <a:gd name="connsiteY42" fmla="*/ 969331 h 1871282"/>
                    <a:gd name="connsiteX43" fmla="*/ 976047 w 1579577"/>
                    <a:gd name="connsiteY43" fmla="*/ 1044643 h 1871282"/>
                    <a:gd name="connsiteX44" fmla="*/ 940236 w 1579577"/>
                    <a:gd name="connsiteY44" fmla="*/ 1094789 h 1871282"/>
                    <a:gd name="connsiteX45" fmla="*/ 876922 w 1579577"/>
                    <a:gd name="connsiteY45" fmla="*/ 1166601 h 1871282"/>
                    <a:gd name="connsiteX46" fmla="*/ 839989 w 1579577"/>
                    <a:gd name="connsiteY46" fmla="*/ 1220250 h 1871282"/>
                    <a:gd name="connsiteX47" fmla="*/ 802870 w 1579577"/>
                    <a:gd name="connsiteY47" fmla="*/ 1262178 h 1871282"/>
                    <a:gd name="connsiteX48" fmla="*/ 764677 w 1579577"/>
                    <a:gd name="connsiteY48" fmla="*/ 1302800 h 1871282"/>
                    <a:gd name="connsiteX49" fmla="*/ 856331 w 1579577"/>
                    <a:gd name="connsiteY49" fmla="*/ 1332635 h 1871282"/>
                    <a:gd name="connsiteX50" fmla="*/ 745533 w 1579577"/>
                    <a:gd name="connsiteY50" fmla="*/ 1336324 h 1871282"/>
                    <a:gd name="connsiteX51" fmla="*/ 692679 w 1579577"/>
                    <a:gd name="connsiteY51" fmla="*/ 1405473 h 1871282"/>
                    <a:gd name="connsiteX52" fmla="*/ 617599 w 1579577"/>
                    <a:gd name="connsiteY52" fmla="*/ 1459402 h 1871282"/>
                    <a:gd name="connsiteX53" fmla="*/ 598036 w 1579577"/>
                    <a:gd name="connsiteY53" fmla="*/ 1478593 h 1871282"/>
                    <a:gd name="connsiteX54" fmla="*/ 521042 w 1579577"/>
                    <a:gd name="connsiteY54" fmla="*/ 1513330 h 1871282"/>
                    <a:gd name="connsiteX55" fmla="*/ 290527 w 1579577"/>
                    <a:gd name="connsiteY55" fmla="*/ 1602837 h 1871282"/>
                    <a:gd name="connsiteX56" fmla="*/ 150361 w 1579577"/>
                    <a:gd name="connsiteY56" fmla="*/ 1745852 h 1871282"/>
                    <a:gd name="connsiteX57" fmla="*/ 40824 w 1579577"/>
                    <a:gd name="connsiteY57" fmla="*/ 1867297 h 1871282"/>
                    <a:gd name="connsiteX58" fmla="*/ 344 w 1579577"/>
                    <a:gd name="connsiteY5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383817 w 1579577"/>
                    <a:gd name="connsiteY5" fmla="*/ 1160765 h 1871282"/>
                    <a:gd name="connsiteX6" fmla="*/ 399318 w 1579577"/>
                    <a:gd name="connsiteY6" fmla="*/ 1064255 h 1871282"/>
                    <a:gd name="connsiteX7" fmla="*/ 445729 w 1579577"/>
                    <a:gd name="connsiteY7" fmla="*/ 1158104 h 1871282"/>
                    <a:gd name="connsiteX8" fmla="*/ 513573 w 1579577"/>
                    <a:gd name="connsiteY8" fmla="*/ 1184205 h 1871282"/>
                    <a:gd name="connsiteX9" fmla="*/ 459923 w 1579577"/>
                    <a:gd name="connsiteY9" fmla="*/ 1084051 h 1871282"/>
                    <a:gd name="connsiteX10" fmla="*/ 547984 w 1579577"/>
                    <a:gd name="connsiteY10" fmla="*/ 940802 h 1871282"/>
                    <a:gd name="connsiteX11" fmla="*/ 525524 w 1579577"/>
                    <a:gd name="connsiteY11" fmla="*/ 982592 h 1871282"/>
                    <a:gd name="connsiteX12" fmla="*/ 590099 w 1579577"/>
                    <a:gd name="connsiteY12" fmla="*/ 910686 h 1871282"/>
                    <a:gd name="connsiteX13" fmla="*/ 633288 w 1579577"/>
                    <a:gd name="connsiteY13" fmla="*/ 811374 h 1871282"/>
                    <a:gd name="connsiteX14" fmla="*/ 707246 w 1579577"/>
                    <a:gd name="connsiteY14" fmla="*/ 742225 h 1871282"/>
                    <a:gd name="connsiteX15" fmla="*/ 780365 w 1579577"/>
                    <a:gd name="connsiteY15" fmla="*/ 658602 h 1871282"/>
                    <a:gd name="connsiteX16" fmla="*/ 851896 w 1579577"/>
                    <a:gd name="connsiteY16" fmla="*/ 528334 h 1871282"/>
                    <a:gd name="connsiteX17" fmla="*/ 904424 w 1579577"/>
                    <a:gd name="connsiteY17" fmla="*/ 472118 h 1871282"/>
                    <a:gd name="connsiteX18" fmla="*/ 1025074 w 1579577"/>
                    <a:gd name="connsiteY18" fmla="*/ 274006 h 1871282"/>
                    <a:gd name="connsiteX19" fmla="*/ 1054955 w 1579577"/>
                    <a:gd name="connsiteY19" fmla="*/ 269103 h 1871282"/>
                    <a:gd name="connsiteX20" fmla="*/ 1099312 w 1579577"/>
                    <a:gd name="connsiteY20" fmla="*/ 172221 h 1871282"/>
                    <a:gd name="connsiteX21" fmla="*/ 1148151 w 1579577"/>
                    <a:gd name="connsiteY21" fmla="*/ 143550 h 1871282"/>
                    <a:gd name="connsiteX22" fmla="*/ 1210391 w 1579577"/>
                    <a:gd name="connsiteY22" fmla="*/ 94478 h 1871282"/>
                    <a:gd name="connsiteX23" fmla="*/ 1264179 w 1579577"/>
                    <a:gd name="connsiteY23" fmla="*/ 76503 h 1871282"/>
                    <a:gd name="connsiteX24" fmla="*/ 1327352 w 1579577"/>
                    <a:gd name="connsiteY24" fmla="*/ 37189 h 1871282"/>
                    <a:gd name="connsiteX25" fmla="*/ 1546147 w 1579577"/>
                    <a:gd name="connsiteY25" fmla="*/ 1330 h 1871282"/>
                    <a:gd name="connsiteX26" fmla="*/ 1529524 w 1579577"/>
                    <a:gd name="connsiteY26" fmla="*/ 86121 h 1871282"/>
                    <a:gd name="connsiteX27" fmla="*/ 1579577 w 1579577"/>
                    <a:gd name="connsiteY27" fmla="*/ 91025 h 1871282"/>
                    <a:gd name="connsiteX28" fmla="*/ 1558286 w 1579577"/>
                    <a:gd name="connsiteY28" fmla="*/ 165076 h 1871282"/>
                    <a:gd name="connsiteX29" fmla="*/ 1555905 w 1579577"/>
                    <a:gd name="connsiteY29" fmla="*/ 202522 h 1871282"/>
                    <a:gd name="connsiteX30" fmla="*/ 1520139 w 1579577"/>
                    <a:gd name="connsiteY30" fmla="*/ 310940 h 1871282"/>
                    <a:gd name="connsiteX31" fmla="*/ 1420968 w 1579577"/>
                    <a:gd name="connsiteY31" fmla="*/ 451853 h 1871282"/>
                    <a:gd name="connsiteX32" fmla="*/ 1468359 w 1579577"/>
                    <a:gd name="connsiteY32" fmla="*/ 427015 h 1871282"/>
                    <a:gd name="connsiteX33" fmla="*/ 1393373 w 1579577"/>
                    <a:gd name="connsiteY33" fmla="*/ 519511 h 1871282"/>
                    <a:gd name="connsiteX34" fmla="*/ 1383475 w 1579577"/>
                    <a:gd name="connsiteY34" fmla="*/ 567740 h 1871282"/>
                    <a:gd name="connsiteX35" fmla="*/ 1296443 w 1579577"/>
                    <a:gd name="connsiteY35" fmla="*/ 641700 h 1871282"/>
                    <a:gd name="connsiteX36" fmla="*/ 1231868 w 1579577"/>
                    <a:gd name="connsiteY36" fmla="*/ 724296 h 1871282"/>
                    <a:gd name="connsiteX37" fmla="*/ 1164961 w 1579577"/>
                    <a:gd name="connsiteY37" fmla="*/ 805632 h 1871282"/>
                    <a:gd name="connsiteX38" fmla="*/ 1031470 w 1579577"/>
                    <a:gd name="connsiteY38" fmla="*/ 727284 h 1871282"/>
                    <a:gd name="connsiteX39" fmla="*/ 1155249 w 1579577"/>
                    <a:gd name="connsiteY39" fmla="*/ 823795 h 1871282"/>
                    <a:gd name="connsiteX40" fmla="*/ 1077788 w 1579577"/>
                    <a:gd name="connsiteY40" fmla="*/ 909567 h 1871282"/>
                    <a:gd name="connsiteX41" fmla="*/ 1023999 w 1579577"/>
                    <a:gd name="connsiteY41" fmla="*/ 969331 h 1871282"/>
                    <a:gd name="connsiteX42" fmla="*/ 976047 w 1579577"/>
                    <a:gd name="connsiteY42" fmla="*/ 1044643 h 1871282"/>
                    <a:gd name="connsiteX43" fmla="*/ 940236 w 1579577"/>
                    <a:gd name="connsiteY43" fmla="*/ 1094789 h 1871282"/>
                    <a:gd name="connsiteX44" fmla="*/ 876922 w 1579577"/>
                    <a:gd name="connsiteY44" fmla="*/ 1166601 h 1871282"/>
                    <a:gd name="connsiteX45" fmla="*/ 839989 w 1579577"/>
                    <a:gd name="connsiteY45" fmla="*/ 1220250 h 1871282"/>
                    <a:gd name="connsiteX46" fmla="*/ 802870 w 1579577"/>
                    <a:gd name="connsiteY46" fmla="*/ 1262178 h 1871282"/>
                    <a:gd name="connsiteX47" fmla="*/ 764677 w 1579577"/>
                    <a:gd name="connsiteY47" fmla="*/ 1302800 h 1871282"/>
                    <a:gd name="connsiteX48" fmla="*/ 856331 w 1579577"/>
                    <a:gd name="connsiteY48" fmla="*/ 1332635 h 1871282"/>
                    <a:gd name="connsiteX49" fmla="*/ 745533 w 1579577"/>
                    <a:gd name="connsiteY49" fmla="*/ 1336324 h 1871282"/>
                    <a:gd name="connsiteX50" fmla="*/ 692679 w 1579577"/>
                    <a:gd name="connsiteY50" fmla="*/ 1405473 h 1871282"/>
                    <a:gd name="connsiteX51" fmla="*/ 617599 w 1579577"/>
                    <a:gd name="connsiteY51" fmla="*/ 1459402 h 1871282"/>
                    <a:gd name="connsiteX52" fmla="*/ 598036 w 1579577"/>
                    <a:gd name="connsiteY52" fmla="*/ 1478593 h 1871282"/>
                    <a:gd name="connsiteX53" fmla="*/ 521042 w 1579577"/>
                    <a:gd name="connsiteY53" fmla="*/ 1513330 h 1871282"/>
                    <a:gd name="connsiteX54" fmla="*/ 290527 w 1579577"/>
                    <a:gd name="connsiteY54" fmla="*/ 1602837 h 1871282"/>
                    <a:gd name="connsiteX55" fmla="*/ 150361 w 1579577"/>
                    <a:gd name="connsiteY55" fmla="*/ 1745852 h 1871282"/>
                    <a:gd name="connsiteX56" fmla="*/ 40824 w 1579577"/>
                    <a:gd name="connsiteY56" fmla="*/ 1867297 h 1871282"/>
                    <a:gd name="connsiteX57" fmla="*/ 344 w 1579577"/>
                    <a:gd name="connsiteY5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399318 w 1579577"/>
                    <a:gd name="connsiteY5" fmla="*/ 1064255 h 1871282"/>
                    <a:gd name="connsiteX6" fmla="*/ 445729 w 1579577"/>
                    <a:gd name="connsiteY6" fmla="*/ 1158104 h 1871282"/>
                    <a:gd name="connsiteX7" fmla="*/ 513573 w 1579577"/>
                    <a:gd name="connsiteY7" fmla="*/ 1184205 h 1871282"/>
                    <a:gd name="connsiteX8" fmla="*/ 459923 w 1579577"/>
                    <a:gd name="connsiteY8" fmla="*/ 1084051 h 1871282"/>
                    <a:gd name="connsiteX9" fmla="*/ 547984 w 1579577"/>
                    <a:gd name="connsiteY9" fmla="*/ 940802 h 1871282"/>
                    <a:gd name="connsiteX10" fmla="*/ 525524 w 1579577"/>
                    <a:gd name="connsiteY10" fmla="*/ 982592 h 1871282"/>
                    <a:gd name="connsiteX11" fmla="*/ 590099 w 1579577"/>
                    <a:gd name="connsiteY11" fmla="*/ 910686 h 1871282"/>
                    <a:gd name="connsiteX12" fmla="*/ 633288 w 1579577"/>
                    <a:gd name="connsiteY12" fmla="*/ 811374 h 1871282"/>
                    <a:gd name="connsiteX13" fmla="*/ 707246 w 1579577"/>
                    <a:gd name="connsiteY13" fmla="*/ 742225 h 1871282"/>
                    <a:gd name="connsiteX14" fmla="*/ 780365 w 1579577"/>
                    <a:gd name="connsiteY14" fmla="*/ 658602 h 1871282"/>
                    <a:gd name="connsiteX15" fmla="*/ 851896 w 1579577"/>
                    <a:gd name="connsiteY15" fmla="*/ 528334 h 1871282"/>
                    <a:gd name="connsiteX16" fmla="*/ 904424 w 1579577"/>
                    <a:gd name="connsiteY16" fmla="*/ 472118 h 1871282"/>
                    <a:gd name="connsiteX17" fmla="*/ 1025074 w 1579577"/>
                    <a:gd name="connsiteY17" fmla="*/ 274006 h 1871282"/>
                    <a:gd name="connsiteX18" fmla="*/ 1054955 w 1579577"/>
                    <a:gd name="connsiteY18" fmla="*/ 269103 h 1871282"/>
                    <a:gd name="connsiteX19" fmla="*/ 1099312 w 1579577"/>
                    <a:gd name="connsiteY19" fmla="*/ 172221 h 1871282"/>
                    <a:gd name="connsiteX20" fmla="*/ 1148151 w 1579577"/>
                    <a:gd name="connsiteY20" fmla="*/ 143550 h 1871282"/>
                    <a:gd name="connsiteX21" fmla="*/ 1210391 w 1579577"/>
                    <a:gd name="connsiteY21" fmla="*/ 94478 h 1871282"/>
                    <a:gd name="connsiteX22" fmla="*/ 1264179 w 1579577"/>
                    <a:gd name="connsiteY22" fmla="*/ 76503 h 1871282"/>
                    <a:gd name="connsiteX23" fmla="*/ 1327352 w 1579577"/>
                    <a:gd name="connsiteY23" fmla="*/ 37189 h 1871282"/>
                    <a:gd name="connsiteX24" fmla="*/ 1546147 w 1579577"/>
                    <a:gd name="connsiteY24" fmla="*/ 1330 h 1871282"/>
                    <a:gd name="connsiteX25" fmla="*/ 1529524 w 1579577"/>
                    <a:gd name="connsiteY25" fmla="*/ 86121 h 1871282"/>
                    <a:gd name="connsiteX26" fmla="*/ 1579577 w 1579577"/>
                    <a:gd name="connsiteY26" fmla="*/ 91025 h 1871282"/>
                    <a:gd name="connsiteX27" fmla="*/ 1558286 w 1579577"/>
                    <a:gd name="connsiteY27" fmla="*/ 165076 h 1871282"/>
                    <a:gd name="connsiteX28" fmla="*/ 1555905 w 1579577"/>
                    <a:gd name="connsiteY28" fmla="*/ 202522 h 1871282"/>
                    <a:gd name="connsiteX29" fmla="*/ 1520139 w 1579577"/>
                    <a:gd name="connsiteY29" fmla="*/ 310940 h 1871282"/>
                    <a:gd name="connsiteX30" fmla="*/ 1420968 w 1579577"/>
                    <a:gd name="connsiteY30" fmla="*/ 451853 h 1871282"/>
                    <a:gd name="connsiteX31" fmla="*/ 1468359 w 1579577"/>
                    <a:gd name="connsiteY31" fmla="*/ 427015 h 1871282"/>
                    <a:gd name="connsiteX32" fmla="*/ 1393373 w 1579577"/>
                    <a:gd name="connsiteY32" fmla="*/ 519511 h 1871282"/>
                    <a:gd name="connsiteX33" fmla="*/ 1383475 w 1579577"/>
                    <a:gd name="connsiteY33" fmla="*/ 567740 h 1871282"/>
                    <a:gd name="connsiteX34" fmla="*/ 1296443 w 1579577"/>
                    <a:gd name="connsiteY34" fmla="*/ 641700 h 1871282"/>
                    <a:gd name="connsiteX35" fmla="*/ 1231868 w 1579577"/>
                    <a:gd name="connsiteY35" fmla="*/ 724296 h 1871282"/>
                    <a:gd name="connsiteX36" fmla="*/ 1164961 w 1579577"/>
                    <a:gd name="connsiteY36" fmla="*/ 805632 h 1871282"/>
                    <a:gd name="connsiteX37" fmla="*/ 1031470 w 1579577"/>
                    <a:gd name="connsiteY37" fmla="*/ 727284 h 1871282"/>
                    <a:gd name="connsiteX38" fmla="*/ 1155249 w 1579577"/>
                    <a:gd name="connsiteY38" fmla="*/ 823795 h 1871282"/>
                    <a:gd name="connsiteX39" fmla="*/ 1077788 w 1579577"/>
                    <a:gd name="connsiteY39" fmla="*/ 909567 h 1871282"/>
                    <a:gd name="connsiteX40" fmla="*/ 1023999 w 1579577"/>
                    <a:gd name="connsiteY40" fmla="*/ 969331 h 1871282"/>
                    <a:gd name="connsiteX41" fmla="*/ 976047 w 1579577"/>
                    <a:gd name="connsiteY41" fmla="*/ 1044643 h 1871282"/>
                    <a:gd name="connsiteX42" fmla="*/ 940236 w 1579577"/>
                    <a:gd name="connsiteY42" fmla="*/ 1094789 h 1871282"/>
                    <a:gd name="connsiteX43" fmla="*/ 876922 w 1579577"/>
                    <a:gd name="connsiteY43" fmla="*/ 1166601 h 1871282"/>
                    <a:gd name="connsiteX44" fmla="*/ 839989 w 1579577"/>
                    <a:gd name="connsiteY44" fmla="*/ 1220250 h 1871282"/>
                    <a:gd name="connsiteX45" fmla="*/ 802870 w 1579577"/>
                    <a:gd name="connsiteY45" fmla="*/ 1262178 h 1871282"/>
                    <a:gd name="connsiteX46" fmla="*/ 764677 w 1579577"/>
                    <a:gd name="connsiteY46" fmla="*/ 1302800 h 1871282"/>
                    <a:gd name="connsiteX47" fmla="*/ 856331 w 1579577"/>
                    <a:gd name="connsiteY47" fmla="*/ 1332635 h 1871282"/>
                    <a:gd name="connsiteX48" fmla="*/ 745533 w 1579577"/>
                    <a:gd name="connsiteY48" fmla="*/ 1336324 h 1871282"/>
                    <a:gd name="connsiteX49" fmla="*/ 692679 w 1579577"/>
                    <a:gd name="connsiteY49" fmla="*/ 1405473 h 1871282"/>
                    <a:gd name="connsiteX50" fmla="*/ 617599 w 1579577"/>
                    <a:gd name="connsiteY50" fmla="*/ 1459402 h 1871282"/>
                    <a:gd name="connsiteX51" fmla="*/ 598036 w 1579577"/>
                    <a:gd name="connsiteY51" fmla="*/ 1478593 h 1871282"/>
                    <a:gd name="connsiteX52" fmla="*/ 521042 w 1579577"/>
                    <a:gd name="connsiteY52" fmla="*/ 1513330 h 1871282"/>
                    <a:gd name="connsiteX53" fmla="*/ 290527 w 1579577"/>
                    <a:gd name="connsiteY53" fmla="*/ 1602837 h 1871282"/>
                    <a:gd name="connsiteX54" fmla="*/ 150361 w 1579577"/>
                    <a:gd name="connsiteY54" fmla="*/ 1745852 h 1871282"/>
                    <a:gd name="connsiteX55" fmla="*/ 40824 w 1579577"/>
                    <a:gd name="connsiteY55" fmla="*/ 1867297 h 1871282"/>
                    <a:gd name="connsiteX56" fmla="*/ 344 w 1579577"/>
                    <a:gd name="connsiteY5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445729 w 1579577"/>
                    <a:gd name="connsiteY5" fmla="*/ 1158104 h 1871282"/>
                    <a:gd name="connsiteX6" fmla="*/ 513573 w 1579577"/>
                    <a:gd name="connsiteY6" fmla="*/ 1184205 h 1871282"/>
                    <a:gd name="connsiteX7" fmla="*/ 459923 w 1579577"/>
                    <a:gd name="connsiteY7" fmla="*/ 1084051 h 1871282"/>
                    <a:gd name="connsiteX8" fmla="*/ 547984 w 1579577"/>
                    <a:gd name="connsiteY8" fmla="*/ 940802 h 1871282"/>
                    <a:gd name="connsiteX9" fmla="*/ 525524 w 1579577"/>
                    <a:gd name="connsiteY9" fmla="*/ 982592 h 1871282"/>
                    <a:gd name="connsiteX10" fmla="*/ 590099 w 1579577"/>
                    <a:gd name="connsiteY10" fmla="*/ 910686 h 1871282"/>
                    <a:gd name="connsiteX11" fmla="*/ 633288 w 1579577"/>
                    <a:gd name="connsiteY11" fmla="*/ 811374 h 1871282"/>
                    <a:gd name="connsiteX12" fmla="*/ 707246 w 1579577"/>
                    <a:gd name="connsiteY12" fmla="*/ 742225 h 1871282"/>
                    <a:gd name="connsiteX13" fmla="*/ 780365 w 1579577"/>
                    <a:gd name="connsiteY13" fmla="*/ 658602 h 1871282"/>
                    <a:gd name="connsiteX14" fmla="*/ 851896 w 1579577"/>
                    <a:gd name="connsiteY14" fmla="*/ 528334 h 1871282"/>
                    <a:gd name="connsiteX15" fmla="*/ 904424 w 1579577"/>
                    <a:gd name="connsiteY15" fmla="*/ 472118 h 1871282"/>
                    <a:gd name="connsiteX16" fmla="*/ 1025074 w 1579577"/>
                    <a:gd name="connsiteY16" fmla="*/ 274006 h 1871282"/>
                    <a:gd name="connsiteX17" fmla="*/ 1054955 w 1579577"/>
                    <a:gd name="connsiteY17" fmla="*/ 269103 h 1871282"/>
                    <a:gd name="connsiteX18" fmla="*/ 1099312 w 1579577"/>
                    <a:gd name="connsiteY18" fmla="*/ 172221 h 1871282"/>
                    <a:gd name="connsiteX19" fmla="*/ 1148151 w 1579577"/>
                    <a:gd name="connsiteY19" fmla="*/ 143550 h 1871282"/>
                    <a:gd name="connsiteX20" fmla="*/ 1210391 w 1579577"/>
                    <a:gd name="connsiteY20" fmla="*/ 94478 h 1871282"/>
                    <a:gd name="connsiteX21" fmla="*/ 1264179 w 1579577"/>
                    <a:gd name="connsiteY21" fmla="*/ 76503 h 1871282"/>
                    <a:gd name="connsiteX22" fmla="*/ 1327352 w 1579577"/>
                    <a:gd name="connsiteY22" fmla="*/ 37189 h 1871282"/>
                    <a:gd name="connsiteX23" fmla="*/ 1546147 w 1579577"/>
                    <a:gd name="connsiteY23" fmla="*/ 1330 h 1871282"/>
                    <a:gd name="connsiteX24" fmla="*/ 1529524 w 1579577"/>
                    <a:gd name="connsiteY24" fmla="*/ 86121 h 1871282"/>
                    <a:gd name="connsiteX25" fmla="*/ 1579577 w 1579577"/>
                    <a:gd name="connsiteY25" fmla="*/ 91025 h 1871282"/>
                    <a:gd name="connsiteX26" fmla="*/ 1558286 w 1579577"/>
                    <a:gd name="connsiteY26" fmla="*/ 165076 h 1871282"/>
                    <a:gd name="connsiteX27" fmla="*/ 1555905 w 1579577"/>
                    <a:gd name="connsiteY27" fmla="*/ 202522 h 1871282"/>
                    <a:gd name="connsiteX28" fmla="*/ 1520139 w 1579577"/>
                    <a:gd name="connsiteY28" fmla="*/ 310940 h 1871282"/>
                    <a:gd name="connsiteX29" fmla="*/ 1420968 w 1579577"/>
                    <a:gd name="connsiteY29" fmla="*/ 451853 h 1871282"/>
                    <a:gd name="connsiteX30" fmla="*/ 1468359 w 1579577"/>
                    <a:gd name="connsiteY30" fmla="*/ 427015 h 1871282"/>
                    <a:gd name="connsiteX31" fmla="*/ 1393373 w 1579577"/>
                    <a:gd name="connsiteY31" fmla="*/ 519511 h 1871282"/>
                    <a:gd name="connsiteX32" fmla="*/ 1383475 w 1579577"/>
                    <a:gd name="connsiteY32" fmla="*/ 567740 h 1871282"/>
                    <a:gd name="connsiteX33" fmla="*/ 1296443 w 1579577"/>
                    <a:gd name="connsiteY33" fmla="*/ 641700 h 1871282"/>
                    <a:gd name="connsiteX34" fmla="*/ 1231868 w 1579577"/>
                    <a:gd name="connsiteY34" fmla="*/ 724296 h 1871282"/>
                    <a:gd name="connsiteX35" fmla="*/ 1164961 w 1579577"/>
                    <a:gd name="connsiteY35" fmla="*/ 805632 h 1871282"/>
                    <a:gd name="connsiteX36" fmla="*/ 1031470 w 1579577"/>
                    <a:gd name="connsiteY36" fmla="*/ 727284 h 1871282"/>
                    <a:gd name="connsiteX37" fmla="*/ 1155249 w 1579577"/>
                    <a:gd name="connsiteY37" fmla="*/ 823795 h 1871282"/>
                    <a:gd name="connsiteX38" fmla="*/ 1077788 w 1579577"/>
                    <a:gd name="connsiteY38" fmla="*/ 909567 h 1871282"/>
                    <a:gd name="connsiteX39" fmla="*/ 1023999 w 1579577"/>
                    <a:gd name="connsiteY39" fmla="*/ 969331 h 1871282"/>
                    <a:gd name="connsiteX40" fmla="*/ 976047 w 1579577"/>
                    <a:gd name="connsiteY40" fmla="*/ 1044643 h 1871282"/>
                    <a:gd name="connsiteX41" fmla="*/ 940236 w 1579577"/>
                    <a:gd name="connsiteY41" fmla="*/ 1094789 h 1871282"/>
                    <a:gd name="connsiteX42" fmla="*/ 876922 w 1579577"/>
                    <a:gd name="connsiteY42" fmla="*/ 1166601 h 1871282"/>
                    <a:gd name="connsiteX43" fmla="*/ 839989 w 1579577"/>
                    <a:gd name="connsiteY43" fmla="*/ 1220250 h 1871282"/>
                    <a:gd name="connsiteX44" fmla="*/ 802870 w 1579577"/>
                    <a:gd name="connsiteY44" fmla="*/ 1262178 h 1871282"/>
                    <a:gd name="connsiteX45" fmla="*/ 764677 w 1579577"/>
                    <a:gd name="connsiteY45" fmla="*/ 1302800 h 1871282"/>
                    <a:gd name="connsiteX46" fmla="*/ 856331 w 1579577"/>
                    <a:gd name="connsiteY46" fmla="*/ 1332635 h 1871282"/>
                    <a:gd name="connsiteX47" fmla="*/ 745533 w 1579577"/>
                    <a:gd name="connsiteY47" fmla="*/ 1336324 h 1871282"/>
                    <a:gd name="connsiteX48" fmla="*/ 692679 w 1579577"/>
                    <a:gd name="connsiteY48" fmla="*/ 1405473 h 1871282"/>
                    <a:gd name="connsiteX49" fmla="*/ 617599 w 1579577"/>
                    <a:gd name="connsiteY49" fmla="*/ 1459402 h 1871282"/>
                    <a:gd name="connsiteX50" fmla="*/ 598036 w 1579577"/>
                    <a:gd name="connsiteY50" fmla="*/ 1478593 h 1871282"/>
                    <a:gd name="connsiteX51" fmla="*/ 521042 w 1579577"/>
                    <a:gd name="connsiteY51" fmla="*/ 1513330 h 1871282"/>
                    <a:gd name="connsiteX52" fmla="*/ 290527 w 1579577"/>
                    <a:gd name="connsiteY52" fmla="*/ 1602837 h 1871282"/>
                    <a:gd name="connsiteX53" fmla="*/ 150361 w 1579577"/>
                    <a:gd name="connsiteY53" fmla="*/ 1745852 h 1871282"/>
                    <a:gd name="connsiteX54" fmla="*/ 40824 w 1579577"/>
                    <a:gd name="connsiteY54" fmla="*/ 1867297 h 1871282"/>
                    <a:gd name="connsiteX55" fmla="*/ 344 w 1579577"/>
                    <a:gd name="connsiteY5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459923 w 1579577"/>
                    <a:gd name="connsiteY6" fmla="*/ 1084051 h 1871282"/>
                    <a:gd name="connsiteX7" fmla="*/ 547984 w 1579577"/>
                    <a:gd name="connsiteY7" fmla="*/ 940802 h 1871282"/>
                    <a:gd name="connsiteX8" fmla="*/ 525524 w 1579577"/>
                    <a:gd name="connsiteY8" fmla="*/ 982592 h 1871282"/>
                    <a:gd name="connsiteX9" fmla="*/ 590099 w 1579577"/>
                    <a:gd name="connsiteY9" fmla="*/ 910686 h 1871282"/>
                    <a:gd name="connsiteX10" fmla="*/ 633288 w 1579577"/>
                    <a:gd name="connsiteY10" fmla="*/ 811374 h 1871282"/>
                    <a:gd name="connsiteX11" fmla="*/ 707246 w 1579577"/>
                    <a:gd name="connsiteY11" fmla="*/ 742225 h 1871282"/>
                    <a:gd name="connsiteX12" fmla="*/ 780365 w 1579577"/>
                    <a:gd name="connsiteY12" fmla="*/ 658602 h 1871282"/>
                    <a:gd name="connsiteX13" fmla="*/ 851896 w 1579577"/>
                    <a:gd name="connsiteY13" fmla="*/ 528334 h 1871282"/>
                    <a:gd name="connsiteX14" fmla="*/ 904424 w 1579577"/>
                    <a:gd name="connsiteY14" fmla="*/ 472118 h 1871282"/>
                    <a:gd name="connsiteX15" fmla="*/ 1025074 w 1579577"/>
                    <a:gd name="connsiteY15" fmla="*/ 274006 h 1871282"/>
                    <a:gd name="connsiteX16" fmla="*/ 1054955 w 1579577"/>
                    <a:gd name="connsiteY16" fmla="*/ 269103 h 1871282"/>
                    <a:gd name="connsiteX17" fmla="*/ 1099312 w 1579577"/>
                    <a:gd name="connsiteY17" fmla="*/ 172221 h 1871282"/>
                    <a:gd name="connsiteX18" fmla="*/ 1148151 w 1579577"/>
                    <a:gd name="connsiteY18" fmla="*/ 143550 h 1871282"/>
                    <a:gd name="connsiteX19" fmla="*/ 1210391 w 1579577"/>
                    <a:gd name="connsiteY19" fmla="*/ 94478 h 1871282"/>
                    <a:gd name="connsiteX20" fmla="*/ 1264179 w 1579577"/>
                    <a:gd name="connsiteY20" fmla="*/ 76503 h 1871282"/>
                    <a:gd name="connsiteX21" fmla="*/ 1327352 w 1579577"/>
                    <a:gd name="connsiteY21" fmla="*/ 37189 h 1871282"/>
                    <a:gd name="connsiteX22" fmla="*/ 1546147 w 1579577"/>
                    <a:gd name="connsiteY22" fmla="*/ 1330 h 1871282"/>
                    <a:gd name="connsiteX23" fmla="*/ 1529524 w 1579577"/>
                    <a:gd name="connsiteY23" fmla="*/ 86121 h 1871282"/>
                    <a:gd name="connsiteX24" fmla="*/ 1579577 w 1579577"/>
                    <a:gd name="connsiteY24" fmla="*/ 91025 h 1871282"/>
                    <a:gd name="connsiteX25" fmla="*/ 1558286 w 1579577"/>
                    <a:gd name="connsiteY25" fmla="*/ 165076 h 1871282"/>
                    <a:gd name="connsiteX26" fmla="*/ 1555905 w 1579577"/>
                    <a:gd name="connsiteY26" fmla="*/ 202522 h 1871282"/>
                    <a:gd name="connsiteX27" fmla="*/ 1520139 w 1579577"/>
                    <a:gd name="connsiteY27" fmla="*/ 310940 h 1871282"/>
                    <a:gd name="connsiteX28" fmla="*/ 1420968 w 1579577"/>
                    <a:gd name="connsiteY28" fmla="*/ 451853 h 1871282"/>
                    <a:gd name="connsiteX29" fmla="*/ 1468359 w 1579577"/>
                    <a:gd name="connsiteY29" fmla="*/ 427015 h 1871282"/>
                    <a:gd name="connsiteX30" fmla="*/ 1393373 w 1579577"/>
                    <a:gd name="connsiteY30" fmla="*/ 519511 h 1871282"/>
                    <a:gd name="connsiteX31" fmla="*/ 1383475 w 1579577"/>
                    <a:gd name="connsiteY31" fmla="*/ 567740 h 1871282"/>
                    <a:gd name="connsiteX32" fmla="*/ 1296443 w 1579577"/>
                    <a:gd name="connsiteY32" fmla="*/ 641700 h 1871282"/>
                    <a:gd name="connsiteX33" fmla="*/ 1231868 w 1579577"/>
                    <a:gd name="connsiteY33" fmla="*/ 724296 h 1871282"/>
                    <a:gd name="connsiteX34" fmla="*/ 1164961 w 1579577"/>
                    <a:gd name="connsiteY34" fmla="*/ 805632 h 1871282"/>
                    <a:gd name="connsiteX35" fmla="*/ 1031470 w 1579577"/>
                    <a:gd name="connsiteY35" fmla="*/ 727284 h 1871282"/>
                    <a:gd name="connsiteX36" fmla="*/ 1155249 w 1579577"/>
                    <a:gd name="connsiteY36" fmla="*/ 823795 h 1871282"/>
                    <a:gd name="connsiteX37" fmla="*/ 1077788 w 1579577"/>
                    <a:gd name="connsiteY37" fmla="*/ 909567 h 1871282"/>
                    <a:gd name="connsiteX38" fmla="*/ 1023999 w 1579577"/>
                    <a:gd name="connsiteY38" fmla="*/ 969331 h 1871282"/>
                    <a:gd name="connsiteX39" fmla="*/ 976047 w 1579577"/>
                    <a:gd name="connsiteY39" fmla="*/ 1044643 h 1871282"/>
                    <a:gd name="connsiteX40" fmla="*/ 940236 w 1579577"/>
                    <a:gd name="connsiteY40" fmla="*/ 1094789 h 1871282"/>
                    <a:gd name="connsiteX41" fmla="*/ 876922 w 1579577"/>
                    <a:gd name="connsiteY41" fmla="*/ 1166601 h 1871282"/>
                    <a:gd name="connsiteX42" fmla="*/ 839989 w 1579577"/>
                    <a:gd name="connsiteY42" fmla="*/ 1220250 h 1871282"/>
                    <a:gd name="connsiteX43" fmla="*/ 802870 w 1579577"/>
                    <a:gd name="connsiteY43" fmla="*/ 1262178 h 1871282"/>
                    <a:gd name="connsiteX44" fmla="*/ 764677 w 1579577"/>
                    <a:gd name="connsiteY44" fmla="*/ 1302800 h 1871282"/>
                    <a:gd name="connsiteX45" fmla="*/ 856331 w 1579577"/>
                    <a:gd name="connsiteY45" fmla="*/ 1332635 h 1871282"/>
                    <a:gd name="connsiteX46" fmla="*/ 745533 w 1579577"/>
                    <a:gd name="connsiteY46" fmla="*/ 1336324 h 1871282"/>
                    <a:gd name="connsiteX47" fmla="*/ 692679 w 1579577"/>
                    <a:gd name="connsiteY47" fmla="*/ 1405473 h 1871282"/>
                    <a:gd name="connsiteX48" fmla="*/ 617599 w 1579577"/>
                    <a:gd name="connsiteY48" fmla="*/ 1459402 h 1871282"/>
                    <a:gd name="connsiteX49" fmla="*/ 598036 w 1579577"/>
                    <a:gd name="connsiteY49" fmla="*/ 1478593 h 1871282"/>
                    <a:gd name="connsiteX50" fmla="*/ 521042 w 1579577"/>
                    <a:gd name="connsiteY50" fmla="*/ 1513330 h 1871282"/>
                    <a:gd name="connsiteX51" fmla="*/ 290527 w 1579577"/>
                    <a:gd name="connsiteY51" fmla="*/ 1602837 h 1871282"/>
                    <a:gd name="connsiteX52" fmla="*/ 150361 w 1579577"/>
                    <a:gd name="connsiteY52" fmla="*/ 1745852 h 1871282"/>
                    <a:gd name="connsiteX53" fmla="*/ 40824 w 1579577"/>
                    <a:gd name="connsiteY53" fmla="*/ 1867297 h 1871282"/>
                    <a:gd name="connsiteX54" fmla="*/ 344 w 1579577"/>
                    <a:gd name="connsiteY5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547984 w 1579577"/>
                    <a:gd name="connsiteY6" fmla="*/ 940802 h 1871282"/>
                    <a:gd name="connsiteX7" fmla="*/ 525524 w 1579577"/>
                    <a:gd name="connsiteY7" fmla="*/ 982592 h 1871282"/>
                    <a:gd name="connsiteX8" fmla="*/ 590099 w 1579577"/>
                    <a:gd name="connsiteY8" fmla="*/ 910686 h 1871282"/>
                    <a:gd name="connsiteX9" fmla="*/ 633288 w 1579577"/>
                    <a:gd name="connsiteY9" fmla="*/ 811374 h 1871282"/>
                    <a:gd name="connsiteX10" fmla="*/ 707246 w 1579577"/>
                    <a:gd name="connsiteY10" fmla="*/ 742225 h 1871282"/>
                    <a:gd name="connsiteX11" fmla="*/ 780365 w 1579577"/>
                    <a:gd name="connsiteY11" fmla="*/ 658602 h 1871282"/>
                    <a:gd name="connsiteX12" fmla="*/ 851896 w 1579577"/>
                    <a:gd name="connsiteY12" fmla="*/ 528334 h 1871282"/>
                    <a:gd name="connsiteX13" fmla="*/ 904424 w 1579577"/>
                    <a:gd name="connsiteY13" fmla="*/ 472118 h 1871282"/>
                    <a:gd name="connsiteX14" fmla="*/ 1025074 w 1579577"/>
                    <a:gd name="connsiteY14" fmla="*/ 274006 h 1871282"/>
                    <a:gd name="connsiteX15" fmla="*/ 1054955 w 1579577"/>
                    <a:gd name="connsiteY15" fmla="*/ 269103 h 1871282"/>
                    <a:gd name="connsiteX16" fmla="*/ 1099312 w 1579577"/>
                    <a:gd name="connsiteY16" fmla="*/ 172221 h 1871282"/>
                    <a:gd name="connsiteX17" fmla="*/ 1148151 w 1579577"/>
                    <a:gd name="connsiteY17" fmla="*/ 143550 h 1871282"/>
                    <a:gd name="connsiteX18" fmla="*/ 1210391 w 1579577"/>
                    <a:gd name="connsiteY18" fmla="*/ 94478 h 1871282"/>
                    <a:gd name="connsiteX19" fmla="*/ 1264179 w 1579577"/>
                    <a:gd name="connsiteY19" fmla="*/ 76503 h 1871282"/>
                    <a:gd name="connsiteX20" fmla="*/ 1327352 w 1579577"/>
                    <a:gd name="connsiteY20" fmla="*/ 37189 h 1871282"/>
                    <a:gd name="connsiteX21" fmla="*/ 1546147 w 1579577"/>
                    <a:gd name="connsiteY21" fmla="*/ 1330 h 1871282"/>
                    <a:gd name="connsiteX22" fmla="*/ 1529524 w 1579577"/>
                    <a:gd name="connsiteY22" fmla="*/ 86121 h 1871282"/>
                    <a:gd name="connsiteX23" fmla="*/ 1579577 w 1579577"/>
                    <a:gd name="connsiteY23" fmla="*/ 91025 h 1871282"/>
                    <a:gd name="connsiteX24" fmla="*/ 1558286 w 1579577"/>
                    <a:gd name="connsiteY24" fmla="*/ 165076 h 1871282"/>
                    <a:gd name="connsiteX25" fmla="*/ 1555905 w 1579577"/>
                    <a:gd name="connsiteY25" fmla="*/ 202522 h 1871282"/>
                    <a:gd name="connsiteX26" fmla="*/ 1520139 w 1579577"/>
                    <a:gd name="connsiteY26" fmla="*/ 310940 h 1871282"/>
                    <a:gd name="connsiteX27" fmla="*/ 1420968 w 1579577"/>
                    <a:gd name="connsiteY27" fmla="*/ 451853 h 1871282"/>
                    <a:gd name="connsiteX28" fmla="*/ 1468359 w 1579577"/>
                    <a:gd name="connsiteY28" fmla="*/ 427015 h 1871282"/>
                    <a:gd name="connsiteX29" fmla="*/ 1393373 w 1579577"/>
                    <a:gd name="connsiteY29" fmla="*/ 519511 h 1871282"/>
                    <a:gd name="connsiteX30" fmla="*/ 1383475 w 1579577"/>
                    <a:gd name="connsiteY30" fmla="*/ 567740 h 1871282"/>
                    <a:gd name="connsiteX31" fmla="*/ 1296443 w 1579577"/>
                    <a:gd name="connsiteY31" fmla="*/ 641700 h 1871282"/>
                    <a:gd name="connsiteX32" fmla="*/ 1231868 w 1579577"/>
                    <a:gd name="connsiteY32" fmla="*/ 724296 h 1871282"/>
                    <a:gd name="connsiteX33" fmla="*/ 1164961 w 1579577"/>
                    <a:gd name="connsiteY33" fmla="*/ 805632 h 1871282"/>
                    <a:gd name="connsiteX34" fmla="*/ 1031470 w 1579577"/>
                    <a:gd name="connsiteY34" fmla="*/ 727284 h 1871282"/>
                    <a:gd name="connsiteX35" fmla="*/ 1155249 w 1579577"/>
                    <a:gd name="connsiteY35" fmla="*/ 823795 h 1871282"/>
                    <a:gd name="connsiteX36" fmla="*/ 1077788 w 1579577"/>
                    <a:gd name="connsiteY36" fmla="*/ 909567 h 1871282"/>
                    <a:gd name="connsiteX37" fmla="*/ 1023999 w 1579577"/>
                    <a:gd name="connsiteY37" fmla="*/ 969331 h 1871282"/>
                    <a:gd name="connsiteX38" fmla="*/ 976047 w 1579577"/>
                    <a:gd name="connsiteY38" fmla="*/ 1044643 h 1871282"/>
                    <a:gd name="connsiteX39" fmla="*/ 940236 w 1579577"/>
                    <a:gd name="connsiteY39" fmla="*/ 1094789 h 1871282"/>
                    <a:gd name="connsiteX40" fmla="*/ 876922 w 1579577"/>
                    <a:gd name="connsiteY40" fmla="*/ 1166601 h 1871282"/>
                    <a:gd name="connsiteX41" fmla="*/ 839989 w 1579577"/>
                    <a:gd name="connsiteY41" fmla="*/ 1220250 h 1871282"/>
                    <a:gd name="connsiteX42" fmla="*/ 802870 w 1579577"/>
                    <a:gd name="connsiteY42" fmla="*/ 1262178 h 1871282"/>
                    <a:gd name="connsiteX43" fmla="*/ 764677 w 1579577"/>
                    <a:gd name="connsiteY43" fmla="*/ 1302800 h 1871282"/>
                    <a:gd name="connsiteX44" fmla="*/ 856331 w 1579577"/>
                    <a:gd name="connsiteY44" fmla="*/ 1332635 h 1871282"/>
                    <a:gd name="connsiteX45" fmla="*/ 745533 w 1579577"/>
                    <a:gd name="connsiteY45" fmla="*/ 1336324 h 1871282"/>
                    <a:gd name="connsiteX46" fmla="*/ 692679 w 1579577"/>
                    <a:gd name="connsiteY46" fmla="*/ 1405473 h 1871282"/>
                    <a:gd name="connsiteX47" fmla="*/ 617599 w 1579577"/>
                    <a:gd name="connsiteY47" fmla="*/ 1459402 h 1871282"/>
                    <a:gd name="connsiteX48" fmla="*/ 598036 w 1579577"/>
                    <a:gd name="connsiteY48" fmla="*/ 1478593 h 1871282"/>
                    <a:gd name="connsiteX49" fmla="*/ 521042 w 1579577"/>
                    <a:gd name="connsiteY49" fmla="*/ 1513330 h 1871282"/>
                    <a:gd name="connsiteX50" fmla="*/ 290527 w 1579577"/>
                    <a:gd name="connsiteY50" fmla="*/ 1602837 h 1871282"/>
                    <a:gd name="connsiteX51" fmla="*/ 150361 w 1579577"/>
                    <a:gd name="connsiteY51" fmla="*/ 1745852 h 1871282"/>
                    <a:gd name="connsiteX52" fmla="*/ 40824 w 1579577"/>
                    <a:gd name="connsiteY52" fmla="*/ 1867297 h 1871282"/>
                    <a:gd name="connsiteX53" fmla="*/ 344 w 1579577"/>
                    <a:gd name="connsiteY5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525524 w 1579577"/>
                    <a:gd name="connsiteY6" fmla="*/ 982592 h 1871282"/>
                    <a:gd name="connsiteX7" fmla="*/ 590099 w 1579577"/>
                    <a:gd name="connsiteY7" fmla="*/ 910686 h 1871282"/>
                    <a:gd name="connsiteX8" fmla="*/ 633288 w 1579577"/>
                    <a:gd name="connsiteY8" fmla="*/ 811374 h 1871282"/>
                    <a:gd name="connsiteX9" fmla="*/ 707246 w 1579577"/>
                    <a:gd name="connsiteY9" fmla="*/ 742225 h 1871282"/>
                    <a:gd name="connsiteX10" fmla="*/ 780365 w 1579577"/>
                    <a:gd name="connsiteY10" fmla="*/ 658602 h 1871282"/>
                    <a:gd name="connsiteX11" fmla="*/ 851896 w 1579577"/>
                    <a:gd name="connsiteY11" fmla="*/ 528334 h 1871282"/>
                    <a:gd name="connsiteX12" fmla="*/ 904424 w 1579577"/>
                    <a:gd name="connsiteY12" fmla="*/ 472118 h 1871282"/>
                    <a:gd name="connsiteX13" fmla="*/ 1025074 w 1579577"/>
                    <a:gd name="connsiteY13" fmla="*/ 274006 h 1871282"/>
                    <a:gd name="connsiteX14" fmla="*/ 1054955 w 1579577"/>
                    <a:gd name="connsiteY14" fmla="*/ 269103 h 1871282"/>
                    <a:gd name="connsiteX15" fmla="*/ 1099312 w 1579577"/>
                    <a:gd name="connsiteY15" fmla="*/ 172221 h 1871282"/>
                    <a:gd name="connsiteX16" fmla="*/ 1148151 w 1579577"/>
                    <a:gd name="connsiteY16" fmla="*/ 143550 h 1871282"/>
                    <a:gd name="connsiteX17" fmla="*/ 1210391 w 1579577"/>
                    <a:gd name="connsiteY17" fmla="*/ 94478 h 1871282"/>
                    <a:gd name="connsiteX18" fmla="*/ 1264179 w 1579577"/>
                    <a:gd name="connsiteY18" fmla="*/ 76503 h 1871282"/>
                    <a:gd name="connsiteX19" fmla="*/ 1327352 w 1579577"/>
                    <a:gd name="connsiteY19" fmla="*/ 37189 h 1871282"/>
                    <a:gd name="connsiteX20" fmla="*/ 1546147 w 1579577"/>
                    <a:gd name="connsiteY20" fmla="*/ 1330 h 1871282"/>
                    <a:gd name="connsiteX21" fmla="*/ 1529524 w 1579577"/>
                    <a:gd name="connsiteY21" fmla="*/ 86121 h 1871282"/>
                    <a:gd name="connsiteX22" fmla="*/ 1579577 w 1579577"/>
                    <a:gd name="connsiteY22" fmla="*/ 91025 h 1871282"/>
                    <a:gd name="connsiteX23" fmla="*/ 1558286 w 1579577"/>
                    <a:gd name="connsiteY23" fmla="*/ 165076 h 1871282"/>
                    <a:gd name="connsiteX24" fmla="*/ 1555905 w 1579577"/>
                    <a:gd name="connsiteY24" fmla="*/ 202522 h 1871282"/>
                    <a:gd name="connsiteX25" fmla="*/ 1520139 w 1579577"/>
                    <a:gd name="connsiteY25" fmla="*/ 310940 h 1871282"/>
                    <a:gd name="connsiteX26" fmla="*/ 1420968 w 1579577"/>
                    <a:gd name="connsiteY26" fmla="*/ 451853 h 1871282"/>
                    <a:gd name="connsiteX27" fmla="*/ 1468359 w 1579577"/>
                    <a:gd name="connsiteY27" fmla="*/ 427015 h 1871282"/>
                    <a:gd name="connsiteX28" fmla="*/ 1393373 w 1579577"/>
                    <a:gd name="connsiteY28" fmla="*/ 519511 h 1871282"/>
                    <a:gd name="connsiteX29" fmla="*/ 1383475 w 1579577"/>
                    <a:gd name="connsiteY29" fmla="*/ 567740 h 1871282"/>
                    <a:gd name="connsiteX30" fmla="*/ 1296443 w 1579577"/>
                    <a:gd name="connsiteY30" fmla="*/ 641700 h 1871282"/>
                    <a:gd name="connsiteX31" fmla="*/ 1231868 w 1579577"/>
                    <a:gd name="connsiteY31" fmla="*/ 724296 h 1871282"/>
                    <a:gd name="connsiteX32" fmla="*/ 1164961 w 1579577"/>
                    <a:gd name="connsiteY32" fmla="*/ 805632 h 1871282"/>
                    <a:gd name="connsiteX33" fmla="*/ 1031470 w 1579577"/>
                    <a:gd name="connsiteY33" fmla="*/ 727284 h 1871282"/>
                    <a:gd name="connsiteX34" fmla="*/ 1155249 w 1579577"/>
                    <a:gd name="connsiteY34" fmla="*/ 823795 h 1871282"/>
                    <a:gd name="connsiteX35" fmla="*/ 1077788 w 1579577"/>
                    <a:gd name="connsiteY35" fmla="*/ 909567 h 1871282"/>
                    <a:gd name="connsiteX36" fmla="*/ 1023999 w 1579577"/>
                    <a:gd name="connsiteY36" fmla="*/ 969331 h 1871282"/>
                    <a:gd name="connsiteX37" fmla="*/ 976047 w 1579577"/>
                    <a:gd name="connsiteY37" fmla="*/ 1044643 h 1871282"/>
                    <a:gd name="connsiteX38" fmla="*/ 940236 w 1579577"/>
                    <a:gd name="connsiteY38" fmla="*/ 1094789 h 1871282"/>
                    <a:gd name="connsiteX39" fmla="*/ 876922 w 1579577"/>
                    <a:gd name="connsiteY39" fmla="*/ 1166601 h 1871282"/>
                    <a:gd name="connsiteX40" fmla="*/ 839989 w 1579577"/>
                    <a:gd name="connsiteY40" fmla="*/ 1220250 h 1871282"/>
                    <a:gd name="connsiteX41" fmla="*/ 802870 w 1579577"/>
                    <a:gd name="connsiteY41" fmla="*/ 1262178 h 1871282"/>
                    <a:gd name="connsiteX42" fmla="*/ 764677 w 1579577"/>
                    <a:gd name="connsiteY42" fmla="*/ 1302800 h 1871282"/>
                    <a:gd name="connsiteX43" fmla="*/ 856331 w 1579577"/>
                    <a:gd name="connsiteY43" fmla="*/ 1332635 h 1871282"/>
                    <a:gd name="connsiteX44" fmla="*/ 745533 w 1579577"/>
                    <a:gd name="connsiteY44" fmla="*/ 1336324 h 1871282"/>
                    <a:gd name="connsiteX45" fmla="*/ 692679 w 1579577"/>
                    <a:gd name="connsiteY45" fmla="*/ 1405473 h 1871282"/>
                    <a:gd name="connsiteX46" fmla="*/ 617599 w 1579577"/>
                    <a:gd name="connsiteY46" fmla="*/ 1459402 h 1871282"/>
                    <a:gd name="connsiteX47" fmla="*/ 598036 w 1579577"/>
                    <a:gd name="connsiteY47" fmla="*/ 1478593 h 1871282"/>
                    <a:gd name="connsiteX48" fmla="*/ 521042 w 1579577"/>
                    <a:gd name="connsiteY48" fmla="*/ 1513330 h 1871282"/>
                    <a:gd name="connsiteX49" fmla="*/ 290527 w 1579577"/>
                    <a:gd name="connsiteY49" fmla="*/ 1602837 h 1871282"/>
                    <a:gd name="connsiteX50" fmla="*/ 150361 w 1579577"/>
                    <a:gd name="connsiteY50" fmla="*/ 1745852 h 1871282"/>
                    <a:gd name="connsiteX51" fmla="*/ 40824 w 1579577"/>
                    <a:gd name="connsiteY51" fmla="*/ 1867297 h 1871282"/>
                    <a:gd name="connsiteX52" fmla="*/ 344 w 1579577"/>
                    <a:gd name="connsiteY5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590099 w 1579577"/>
                    <a:gd name="connsiteY6" fmla="*/ 910686 h 1871282"/>
                    <a:gd name="connsiteX7" fmla="*/ 633288 w 1579577"/>
                    <a:gd name="connsiteY7" fmla="*/ 811374 h 1871282"/>
                    <a:gd name="connsiteX8" fmla="*/ 707246 w 1579577"/>
                    <a:gd name="connsiteY8" fmla="*/ 742225 h 1871282"/>
                    <a:gd name="connsiteX9" fmla="*/ 780365 w 1579577"/>
                    <a:gd name="connsiteY9" fmla="*/ 658602 h 1871282"/>
                    <a:gd name="connsiteX10" fmla="*/ 851896 w 1579577"/>
                    <a:gd name="connsiteY10" fmla="*/ 528334 h 1871282"/>
                    <a:gd name="connsiteX11" fmla="*/ 904424 w 1579577"/>
                    <a:gd name="connsiteY11" fmla="*/ 472118 h 1871282"/>
                    <a:gd name="connsiteX12" fmla="*/ 1025074 w 1579577"/>
                    <a:gd name="connsiteY12" fmla="*/ 274006 h 1871282"/>
                    <a:gd name="connsiteX13" fmla="*/ 1054955 w 1579577"/>
                    <a:gd name="connsiteY13" fmla="*/ 269103 h 1871282"/>
                    <a:gd name="connsiteX14" fmla="*/ 1099312 w 1579577"/>
                    <a:gd name="connsiteY14" fmla="*/ 172221 h 1871282"/>
                    <a:gd name="connsiteX15" fmla="*/ 1148151 w 1579577"/>
                    <a:gd name="connsiteY15" fmla="*/ 143550 h 1871282"/>
                    <a:gd name="connsiteX16" fmla="*/ 1210391 w 1579577"/>
                    <a:gd name="connsiteY16" fmla="*/ 94478 h 1871282"/>
                    <a:gd name="connsiteX17" fmla="*/ 1264179 w 1579577"/>
                    <a:gd name="connsiteY17" fmla="*/ 76503 h 1871282"/>
                    <a:gd name="connsiteX18" fmla="*/ 1327352 w 1579577"/>
                    <a:gd name="connsiteY18" fmla="*/ 37189 h 1871282"/>
                    <a:gd name="connsiteX19" fmla="*/ 1546147 w 1579577"/>
                    <a:gd name="connsiteY19" fmla="*/ 1330 h 1871282"/>
                    <a:gd name="connsiteX20" fmla="*/ 1529524 w 1579577"/>
                    <a:gd name="connsiteY20" fmla="*/ 86121 h 1871282"/>
                    <a:gd name="connsiteX21" fmla="*/ 1579577 w 1579577"/>
                    <a:gd name="connsiteY21" fmla="*/ 91025 h 1871282"/>
                    <a:gd name="connsiteX22" fmla="*/ 1558286 w 1579577"/>
                    <a:gd name="connsiteY22" fmla="*/ 165076 h 1871282"/>
                    <a:gd name="connsiteX23" fmla="*/ 1555905 w 1579577"/>
                    <a:gd name="connsiteY23" fmla="*/ 202522 h 1871282"/>
                    <a:gd name="connsiteX24" fmla="*/ 1520139 w 1579577"/>
                    <a:gd name="connsiteY24" fmla="*/ 310940 h 1871282"/>
                    <a:gd name="connsiteX25" fmla="*/ 1420968 w 1579577"/>
                    <a:gd name="connsiteY25" fmla="*/ 451853 h 1871282"/>
                    <a:gd name="connsiteX26" fmla="*/ 1468359 w 1579577"/>
                    <a:gd name="connsiteY26" fmla="*/ 427015 h 1871282"/>
                    <a:gd name="connsiteX27" fmla="*/ 1393373 w 1579577"/>
                    <a:gd name="connsiteY27" fmla="*/ 519511 h 1871282"/>
                    <a:gd name="connsiteX28" fmla="*/ 1383475 w 1579577"/>
                    <a:gd name="connsiteY28" fmla="*/ 567740 h 1871282"/>
                    <a:gd name="connsiteX29" fmla="*/ 1296443 w 1579577"/>
                    <a:gd name="connsiteY29" fmla="*/ 641700 h 1871282"/>
                    <a:gd name="connsiteX30" fmla="*/ 1231868 w 1579577"/>
                    <a:gd name="connsiteY30" fmla="*/ 724296 h 1871282"/>
                    <a:gd name="connsiteX31" fmla="*/ 1164961 w 1579577"/>
                    <a:gd name="connsiteY31" fmla="*/ 805632 h 1871282"/>
                    <a:gd name="connsiteX32" fmla="*/ 1031470 w 1579577"/>
                    <a:gd name="connsiteY32" fmla="*/ 727284 h 1871282"/>
                    <a:gd name="connsiteX33" fmla="*/ 1155249 w 1579577"/>
                    <a:gd name="connsiteY33" fmla="*/ 823795 h 1871282"/>
                    <a:gd name="connsiteX34" fmla="*/ 1077788 w 1579577"/>
                    <a:gd name="connsiteY34" fmla="*/ 909567 h 1871282"/>
                    <a:gd name="connsiteX35" fmla="*/ 1023999 w 1579577"/>
                    <a:gd name="connsiteY35" fmla="*/ 969331 h 1871282"/>
                    <a:gd name="connsiteX36" fmla="*/ 976047 w 1579577"/>
                    <a:gd name="connsiteY36" fmla="*/ 1044643 h 1871282"/>
                    <a:gd name="connsiteX37" fmla="*/ 940236 w 1579577"/>
                    <a:gd name="connsiteY37" fmla="*/ 1094789 h 1871282"/>
                    <a:gd name="connsiteX38" fmla="*/ 876922 w 1579577"/>
                    <a:gd name="connsiteY38" fmla="*/ 1166601 h 1871282"/>
                    <a:gd name="connsiteX39" fmla="*/ 839989 w 1579577"/>
                    <a:gd name="connsiteY39" fmla="*/ 1220250 h 1871282"/>
                    <a:gd name="connsiteX40" fmla="*/ 802870 w 1579577"/>
                    <a:gd name="connsiteY40" fmla="*/ 1262178 h 1871282"/>
                    <a:gd name="connsiteX41" fmla="*/ 764677 w 1579577"/>
                    <a:gd name="connsiteY41" fmla="*/ 1302800 h 1871282"/>
                    <a:gd name="connsiteX42" fmla="*/ 856331 w 1579577"/>
                    <a:gd name="connsiteY42" fmla="*/ 1332635 h 1871282"/>
                    <a:gd name="connsiteX43" fmla="*/ 745533 w 1579577"/>
                    <a:gd name="connsiteY43" fmla="*/ 1336324 h 1871282"/>
                    <a:gd name="connsiteX44" fmla="*/ 692679 w 1579577"/>
                    <a:gd name="connsiteY44" fmla="*/ 1405473 h 1871282"/>
                    <a:gd name="connsiteX45" fmla="*/ 617599 w 1579577"/>
                    <a:gd name="connsiteY45" fmla="*/ 1459402 h 1871282"/>
                    <a:gd name="connsiteX46" fmla="*/ 598036 w 1579577"/>
                    <a:gd name="connsiteY46" fmla="*/ 1478593 h 1871282"/>
                    <a:gd name="connsiteX47" fmla="*/ 521042 w 1579577"/>
                    <a:gd name="connsiteY47" fmla="*/ 1513330 h 1871282"/>
                    <a:gd name="connsiteX48" fmla="*/ 290527 w 1579577"/>
                    <a:gd name="connsiteY48" fmla="*/ 1602837 h 1871282"/>
                    <a:gd name="connsiteX49" fmla="*/ 150361 w 1579577"/>
                    <a:gd name="connsiteY49" fmla="*/ 1745852 h 1871282"/>
                    <a:gd name="connsiteX50" fmla="*/ 40824 w 1579577"/>
                    <a:gd name="connsiteY50" fmla="*/ 1867297 h 1871282"/>
                    <a:gd name="connsiteX51" fmla="*/ 344 w 1579577"/>
                    <a:gd name="connsiteY5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745533 w 1579577"/>
                    <a:gd name="connsiteY42" fmla="*/ 1336324 h 1871282"/>
                    <a:gd name="connsiteX43" fmla="*/ 692679 w 1579577"/>
                    <a:gd name="connsiteY43" fmla="*/ 1405473 h 1871282"/>
                    <a:gd name="connsiteX44" fmla="*/ 617599 w 1579577"/>
                    <a:gd name="connsiteY44" fmla="*/ 1459402 h 1871282"/>
                    <a:gd name="connsiteX45" fmla="*/ 598036 w 1579577"/>
                    <a:gd name="connsiteY45" fmla="*/ 1478593 h 1871282"/>
                    <a:gd name="connsiteX46" fmla="*/ 521042 w 1579577"/>
                    <a:gd name="connsiteY46" fmla="*/ 1513330 h 1871282"/>
                    <a:gd name="connsiteX47" fmla="*/ 290527 w 1579577"/>
                    <a:gd name="connsiteY47" fmla="*/ 1602837 h 1871282"/>
                    <a:gd name="connsiteX48" fmla="*/ 150361 w 1579577"/>
                    <a:gd name="connsiteY48" fmla="*/ 1745852 h 1871282"/>
                    <a:gd name="connsiteX49" fmla="*/ 40824 w 1579577"/>
                    <a:gd name="connsiteY49" fmla="*/ 1867297 h 1871282"/>
                    <a:gd name="connsiteX50" fmla="*/ 344 w 1579577"/>
                    <a:gd name="connsiteY5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745533 w 1579577"/>
                    <a:gd name="connsiteY42" fmla="*/ 1336324 h 1871282"/>
                    <a:gd name="connsiteX43" fmla="*/ 692679 w 1579577"/>
                    <a:gd name="connsiteY43" fmla="*/ 1405473 h 1871282"/>
                    <a:gd name="connsiteX44" fmla="*/ 598036 w 1579577"/>
                    <a:gd name="connsiteY44" fmla="*/ 1478593 h 1871282"/>
                    <a:gd name="connsiteX45" fmla="*/ 521042 w 1579577"/>
                    <a:gd name="connsiteY45" fmla="*/ 1513330 h 1871282"/>
                    <a:gd name="connsiteX46" fmla="*/ 290527 w 1579577"/>
                    <a:gd name="connsiteY46" fmla="*/ 1602837 h 1871282"/>
                    <a:gd name="connsiteX47" fmla="*/ 150361 w 1579577"/>
                    <a:gd name="connsiteY47" fmla="*/ 1745852 h 1871282"/>
                    <a:gd name="connsiteX48" fmla="*/ 40824 w 1579577"/>
                    <a:gd name="connsiteY48" fmla="*/ 1867297 h 1871282"/>
                    <a:gd name="connsiteX49" fmla="*/ 344 w 1579577"/>
                    <a:gd name="connsiteY4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745533 w 1579577"/>
                    <a:gd name="connsiteY42" fmla="*/ 1336324 h 1871282"/>
                    <a:gd name="connsiteX43" fmla="*/ 598036 w 1579577"/>
                    <a:gd name="connsiteY43" fmla="*/ 1478593 h 1871282"/>
                    <a:gd name="connsiteX44" fmla="*/ 521042 w 1579577"/>
                    <a:gd name="connsiteY44" fmla="*/ 1513330 h 1871282"/>
                    <a:gd name="connsiteX45" fmla="*/ 290527 w 1579577"/>
                    <a:gd name="connsiteY45" fmla="*/ 1602837 h 1871282"/>
                    <a:gd name="connsiteX46" fmla="*/ 150361 w 1579577"/>
                    <a:gd name="connsiteY46" fmla="*/ 1745852 h 1871282"/>
                    <a:gd name="connsiteX47" fmla="*/ 40824 w 1579577"/>
                    <a:gd name="connsiteY47" fmla="*/ 1867297 h 1871282"/>
                    <a:gd name="connsiteX48" fmla="*/ 344 w 1579577"/>
                    <a:gd name="connsiteY4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598036 w 1579577"/>
                    <a:gd name="connsiteY42" fmla="*/ 1478593 h 1871282"/>
                    <a:gd name="connsiteX43" fmla="*/ 521042 w 1579577"/>
                    <a:gd name="connsiteY43" fmla="*/ 1513330 h 1871282"/>
                    <a:gd name="connsiteX44" fmla="*/ 290527 w 1579577"/>
                    <a:gd name="connsiteY44" fmla="*/ 1602837 h 1871282"/>
                    <a:gd name="connsiteX45" fmla="*/ 150361 w 1579577"/>
                    <a:gd name="connsiteY45" fmla="*/ 1745852 h 1871282"/>
                    <a:gd name="connsiteX46" fmla="*/ 40824 w 1579577"/>
                    <a:gd name="connsiteY46" fmla="*/ 1867297 h 1871282"/>
                    <a:gd name="connsiteX47" fmla="*/ 344 w 1579577"/>
                    <a:gd name="connsiteY4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49187 w 1579577"/>
                    <a:gd name="connsiteY41" fmla="*/ 1332635 h 1871282"/>
                    <a:gd name="connsiteX42" fmla="*/ 598036 w 1579577"/>
                    <a:gd name="connsiteY42" fmla="*/ 1478593 h 1871282"/>
                    <a:gd name="connsiteX43" fmla="*/ 521042 w 1579577"/>
                    <a:gd name="connsiteY43" fmla="*/ 1513330 h 1871282"/>
                    <a:gd name="connsiteX44" fmla="*/ 290527 w 1579577"/>
                    <a:gd name="connsiteY44" fmla="*/ 1602837 h 1871282"/>
                    <a:gd name="connsiteX45" fmla="*/ 150361 w 1579577"/>
                    <a:gd name="connsiteY45" fmla="*/ 1745852 h 1871282"/>
                    <a:gd name="connsiteX46" fmla="*/ 40824 w 1579577"/>
                    <a:gd name="connsiteY46" fmla="*/ 1867297 h 1871282"/>
                    <a:gd name="connsiteX47" fmla="*/ 344 w 1579577"/>
                    <a:gd name="connsiteY4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598036 w 1579577"/>
                    <a:gd name="connsiteY41" fmla="*/ 1478593 h 1871282"/>
                    <a:gd name="connsiteX42" fmla="*/ 521042 w 1579577"/>
                    <a:gd name="connsiteY42" fmla="*/ 1513330 h 1871282"/>
                    <a:gd name="connsiteX43" fmla="*/ 290527 w 1579577"/>
                    <a:gd name="connsiteY43" fmla="*/ 1602837 h 1871282"/>
                    <a:gd name="connsiteX44" fmla="*/ 150361 w 1579577"/>
                    <a:gd name="connsiteY44" fmla="*/ 1745852 h 1871282"/>
                    <a:gd name="connsiteX45" fmla="*/ 40824 w 1579577"/>
                    <a:gd name="connsiteY45" fmla="*/ 1867297 h 1871282"/>
                    <a:gd name="connsiteX46" fmla="*/ 344 w 1579577"/>
                    <a:gd name="connsiteY4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598036 w 1579577"/>
                    <a:gd name="connsiteY40" fmla="*/ 1478593 h 1871282"/>
                    <a:gd name="connsiteX41" fmla="*/ 521042 w 1579577"/>
                    <a:gd name="connsiteY41" fmla="*/ 1513330 h 1871282"/>
                    <a:gd name="connsiteX42" fmla="*/ 290527 w 1579577"/>
                    <a:gd name="connsiteY42" fmla="*/ 1602837 h 1871282"/>
                    <a:gd name="connsiteX43" fmla="*/ 150361 w 1579577"/>
                    <a:gd name="connsiteY43" fmla="*/ 1745852 h 1871282"/>
                    <a:gd name="connsiteX44" fmla="*/ 40824 w 1579577"/>
                    <a:gd name="connsiteY44" fmla="*/ 1867297 h 1871282"/>
                    <a:gd name="connsiteX45" fmla="*/ 344 w 1579577"/>
                    <a:gd name="connsiteY4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598036 w 1579577"/>
                    <a:gd name="connsiteY39" fmla="*/ 1478593 h 1871282"/>
                    <a:gd name="connsiteX40" fmla="*/ 521042 w 1579577"/>
                    <a:gd name="connsiteY40" fmla="*/ 1513330 h 1871282"/>
                    <a:gd name="connsiteX41" fmla="*/ 290527 w 1579577"/>
                    <a:gd name="connsiteY41" fmla="*/ 1602837 h 1871282"/>
                    <a:gd name="connsiteX42" fmla="*/ 150361 w 1579577"/>
                    <a:gd name="connsiteY42" fmla="*/ 1745852 h 1871282"/>
                    <a:gd name="connsiteX43" fmla="*/ 40824 w 1579577"/>
                    <a:gd name="connsiteY43" fmla="*/ 1867297 h 1871282"/>
                    <a:gd name="connsiteX44" fmla="*/ 344 w 1579577"/>
                    <a:gd name="connsiteY4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598036 w 1579577"/>
                    <a:gd name="connsiteY38" fmla="*/ 1478593 h 1871282"/>
                    <a:gd name="connsiteX39" fmla="*/ 521042 w 1579577"/>
                    <a:gd name="connsiteY39" fmla="*/ 1513330 h 1871282"/>
                    <a:gd name="connsiteX40" fmla="*/ 290527 w 1579577"/>
                    <a:gd name="connsiteY40" fmla="*/ 1602837 h 1871282"/>
                    <a:gd name="connsiteX41" fmla="*/ 150361 w 1579577"/>
                    <a:gd name="connsiteY41" fmla="*/ 1745852 h 1871282"/>
                    <a:gd name="connsiteX42" fmla="*/ 40824 w 1579577"/>
                    <a:gd name="connsiteY42" fmla="*/ 1867297 h 1871282"/>
                    <a:gd name="connsiteX43" fmla="*/ 344 w 1579577"/>
                    <a:gd name="connsiteY4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598036 w 1579577"/>
                    <a:gd name="connsiteY37" fmla="*/ 1478593 h 1871282"/>
                    <a:gd name="connsiteX38" fmla="*/ 521042 w 1579577"/>
                    <a:gd name="connsiteY38" fmla="*/ 1513330 h 1871282"/>
                    <a:gd name="connsiteX39" fmla="*/ 290527 w 1579577"/>
                    <a:gd name="connsiteY39" fmla="*/ 1602837 h 1871282"/>
                    <a:gd name="connsiteX40" fmla="*/ 150361 w 1579577"/>
                    <a:gd name="connsiteY40" fmla="*/ 1745852 h 1871282"/>
                    <a:gd name="connsiteX41" fmla="*/ 40824 w 1579577"/>
                    <a:gd name="connsiteY41" fmla="*/ 1867297 h 1871282"/>
                    <a:gd name="connsiteX42" fmla="*/ 344 w 1579577"/>
                    <a:gd name="connsiteY4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07246 w 1579577"/>
                    <a:gd name="connsiteY6" fmla="*/ 742225 h 1871282"/>
                    <a:gd name="connsiteX7" fmla="*/ 780365 w 1579577"/>
                    <a:gd name="connsiteY7" fmla="*/ 658602 h 1871282"/>
                    <a:gd name="connsiteX8" fmla="*/ 851896 w 1579577"/>
                    <a:gd name="connsiteY8" fmla="*/ 528334 h 1871282"/>
                    <a:gd name="connsiteX9" fmla="*/ 904424 w 1579577"/>
                    <a:gd name="connsiteY9" fmla="*/ 472118 h 1871282"/>
                    <a:gd name="connsiteX10" fmla="*/ 1025074 w 1579577"/>
                    <a:gd name="connsiteY10" fmla="*/ 274006 h 1871282"/>
                    <a:gd name="connsiteX11" fmla="*/ 1054955 w 1579577"/>
                    <a:gd name="connsiteY11" fmla="*/ 269103 h 1871282"/>
                    <a:gd name="connsiteX12" fmla="*/ 1099312 w 1579577"/>
                    <a:gd name="connsiteY12" fmla="*/ 172221 h 1871282"/>
                    <a:gd name="connsiteX13" fmla="*/ 1148151 w 1579577"/>
                    <a:gd name="connsiteY13" fmla="*/ 143550 h 1871282"/>
                    <a:gd name="connsiteX14" fmla="*/ 1210391 w 1579577"/>
                    <a:gd name="connsiteY14" fmla="*/ 94478 h 1871282"/>
                    <a:gd name="connsiteX15" fmla="*/ 1264179 w 1579577"/>
                    <a:gd name="connsiteY15" fmla="*/ 76503 h 1871282"/>
                    <a:gd name="connsiteX16" fmla="*/ 1327352 w 1579577"/>
                    <a:gd name="connsiteY16" fmla="*/ 37189 h 1871282"/>
                    <a:gd name="connsiteX17" fmla="*/ 1546147 w 1579577"/>
                    <a:gd name="connsiteY17" fmla="*/ 1330 h 1871282"/>
                    <a:gd name="connsiteX18" fmla="*/ 1529524 w 1579577"/>
                    <a:gd name="connsiteY18" fmla="*/ 86121 h 1871282"/>
                    <a:gd name="connsiteX19" fmla="*/ 1579577 w 1579577"/>
                    <a:gd name="connsiteY19" fmla="*/ 91025 h 1871282"/>
                    <a:gd name="connsiteX20" fmla="*/ 1558286 w 1579577"/>
                    <a:gd name="connsiteY20" fmla="*/ 165076 h 1871282"/>
                    <a:gd name="connsiteX21" fmla="*/ 1555905 w 1579577"/>
                    <a:gd name="connsiteY21" fmla="*/ 202522 h 1871282"/>
                    <a:gd name="connsiteX22" fmla="*/ 1520139 w 1579577"/>
                    <a:gd name="connsiteY22" fmla="*/ 310940 h 1871282"/>
                    <a:gd name="connsiteX23" fmla="*/ 1420968 w 1579577"/>
                    <a:gd name="connsiteY23" fmla="*/ 451853 h 1871282"/>
                    <a:gd name="connsiteX24" fmla="*/ 1468359 w 1579577"/>
                    <a:gd name="connsiteY24" fmla="*/ 427015 h 1871282"/>
                    <a:gd name="connsiteX25" fmla="*/ 1393373 w 1579577"/>
                    <a:gd name="connsiteY25" fmla="*/ 519511 h 1871282"/>
                    <a:gd name="connsiteX26" fmla="*/ 1383475 w 1579577"/>
                    <a:gd name="connsiteY26" fmla="*/ 567740 h 1871282"/>
                    <a:gd name="connsiteX27" fmla="*/ 1296443 w 1579577"/>
                    <a:gd name="connsiteY27" fmla="*/ 641700 h 1871282"/>
                    <a:gd name="connsiteX28" fmla="*/ 1231868 w 1579577"/>
                    <a:gd name="connsiteY28" fmla="*/ 724296 h 1871282"/>
                    <a:gd name="connsiteX29" fmla="*/ 1164961 w 1579577"/>
                    <a:gd name="connsiteY29" fmla="*/ 805632 h 1871282"/>
                    <a:gd name="connsiteX30" fmla="*/ 1031470 w 1579577"/>
                    <a:gd name="connsiteY30" fmla="*/ 727284 h 1871282"/>
                    <a:gd name="connsiteX31" fmla="*/ 1155249 w 1579577"/>
                    <a:gd name="connsiteY31" fmla="*/ 823795 h 1871282"/>
                    <a:gd name="connsiteX32" fmla="*/ 1077788 w 1579577"/>
                    <a:gd name="connsiteY32" fmla="*/ 909567 h 1871282"/>
                    <a:gd name="connsiteX33" fmla="*/ 1023999 w 1579577"/>
                    <a:gd name="connsiteY33" fmla="*/ 969331 h 1871282"/>
                    <a:gd name="connsiteX34" fmla="*/ 976047 w 1579577"/>
                    <a:gd name="connsiteY34" fmla="*/ 1044643 h 1871282"/>
                    <a:gd name="connsiteX35" fmla="*/ 940236 w 1579577"/>
                    <a:gd name="connsiteY35" fmla="*/ 1094789 h 1871282"/>
                    <a:gd name="connsiteX36" fmla="*/ 598036 w 1579577"/>
                    <a:gd name="connsiteY36" fmla="*/ 1478593 h 1871282"/>
                    <a:gd name="connsiteX37" fmla="*/ 521042 w 1579577"/>
                    <a:gd name="connsiteY37" fmla="*/ 1513330 h 1871282"/>
                    <a:gd name="connsiteX38" fmla="*/ 290527 w 1579577"/>
                    <a:gd name="connsiteY38" fmla="*/ 1602837 h 1871282"/>
                    <a:gd name="connsiteX39" fmla="*/ 150361 w 1579577"/>
                    <a:gd name="connsiteY39" fmla="*/ 1745852 h 1871282"/>
                    <a:gd name="connsiteX40" fmla="*/ 40824 w 1579577"/>
                    <a:gd name="connsiteY40" fmla="*/ 1867297 h 1871282"/>
                    <a:gd name="connsiteX41" fmla="*/ 344 w 1579577"/>
                    <a:gd name="connsiteY4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1023999 w 1579577"/>
                    <a:gd name="connsiteY32" fmla="*/ 969331 h 1871282"/>
                    <a:gd name="connsiteX33" fmla="*/ 976047 w 1579577"/>
                    <a:gd name="connsiteY33" fmla="*/ 1044643 h 1871282"/>
                    <a:gd name="connsiteX34" fmla="*/ 940236 w 1579577"/>
                    <a:gd name="connsiteY34" fmla="*/ 1094789 h 1871282"/>
                    <a:gd name="connsiteX35" fmla="*/ 598036 w 1579577"/>
                    <a:gd name="connsiteY35" fmla="*/ 1478593 h 1871282"/>
                    <a:gd name="connsiteX36" fmla="*/ 521042 w 1579577"/>
                    <a:gd name="connsiteY36" fmla="*/ 1513330 h 1871282"/>
                    <a:gd name="connsiteX37" fmla="*/ 290527 w 1579577"/>
                    <a:gd name="connsiteY37" fmla="*/ 1602837 h 1871282"/>
                    <a:gd name="connsiteX38" fmla="*/ 150361 w 1579577"/>
                    <a:gd name="connsiteY38" fmla="*/ 1745852 h 1871282"/>
                    <a:gd name="connsiteX39" fmla="*/ 40824 w 1579577"/>
                    <a:gd name="connsiteY39" fmla="*/ 1867297 h 1871282"/>
                    <a:gd name="connsiteX40" fmla="*/ 344 w 1579577"/>
                    <a:gd name="connsiteY4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1023999 w 1579577"/>
                    <a:gd name="connsiteY32" fmla="*/ 969331 h 1871282"/>
                    <a:gd name="connsiteX33" fmla="*/ 976047 w 1579577"/>
                    <a:gd name="connsiteY33" fmla="*/ 1044643 h 1871282"/>
                    <a:gd name="connsiteX34" fmla="*/ 598036 w 1579577"/>
                    <a:gd name="connsiteY34" fmla="*/ 1478593 h 1871282"/>
                    <a:gd name="connsiteX35" fmla="*/ 521042 w 1579577"/>
                    <a:gd name="connsiteY35" fmla="*/ 1513330 h 1871282"/>
                    <a:gd name="connsiteX36" fmla="*/ 290527 w 1579577"/>
                    <a:gd name="connsiteY36" fmla="*/ 1602837 h 1871282"/>
                    <a:gd name="connsiteX37" fmla="*/ 150361 w 1579577"/>
                    <a:gd name="connsiteY37" fmla="*/ 1745852 h 1871282"/>
                    <a:gd name="connsiteX38" fmla="*/ 40824 w 1579577"/>
                    <a:gd name="connsiteY38" fmla="*/ 1867297 h 1871282"/>
                    <a:gd name="connsiteX39" fmla="*/ 344 w 1579577"/>
                    <a:gd name="connsiteY3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1023999 w 1579577"/>
                    <a:gd name="connsiteY32" fmla="*/ 969331 h 1871282"/>
                    <a:gd name="connsiteX33" fmla="*/ 598036 w 1579577"/>
                    <a:gd name="connsiteY33" fmla="*/ 1478593 h 1871282"/>
                    <a:gd name="connsiteX34" fmla="*/ 521042 w 1579577"/>
                    <a:gd name="connsiteY34" fmla="*/ 1513330 h 1871282"/>
                    <a:gd name="connsiteX35" fmla="*/ 290527 w 1579577"/>
                    <a:gd name="connsiteY35" fmla="*/ 1602837 h 1871282"/>
                    <a:gd name="connsiteX36" fmla="*/ 150361 w 1579577"/>
                    <a:gd name="connsiteY36" fmla="*/ 1745852 h 1871282"/>
                    <a:gd name="connsiteX37" fmla="*/ 40824 w 1579577"/>
                    <a:gd name="connsiteY37" fmla="*/ 1867297 h 1871282"/>
                    <a:gd name="connsiteX38" fmla="*/ 344 w 1579577"/>
                    <a:gd name="connsiteY3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598036 w 1579577"/>
                    <a:gd name="connsiteY32" fmla="*/ 1478593 h 1871282"/>
                    <a:gd name="connsiteX33" fmla="*/ 521042 w 1579577"/>
                    <a:gd name="connsiteY33" fmla="*/ 1513330 h 1871282"/>
                    <a:gd name="connsiteX34" fmla="*/ 290527 w 1579577"/>
                    <a:gd name="connsiteY34" fmla="*/ 1602837 h 1871282"/>
                    <a:gd name="connsiteX35" fmla="*/ 150361 w 1579577"/>
                    <a:gd name="connsiteY35" fmla="*/ 1745852 h 1871282"/>
                    <a:gd name="connsiteX36" fmla="*/ 40824 w 1579577"/>
                    <a:gd name="connsiteY36" fmla="*/ 1867297 h 1871282"/>
                    <a:gd name="connsiteX37" fmla="*/ 344 w 1579577"/>
                    <a:gd name="connsiteY3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598036 w 1579577"/>
                    <a:gd name="connsiteY31" fmla="*/ 1478593 h 1871282"/>
                    <a:gd name="connsiteX32" fmla="*/ 521042 w 1579577"/>
                    <a:gd name="connsiteY32" fmla="*/ 1513330 h 1871282"/>
                    <a:gd name="connsiteX33" fmla="*/ 290527 w 1579577"/>
                    <a:gd name="connsiteY33" fmla="*/ 1602837 h 1871282"/>
                    <a:gd name="connsiteX34" fmla="*/ 150361 w 1579577"/>
                    <a:gd name="connsiteY34" fmla="*/ 1745852 h 1871282"/>
                    <a:gd name="connsiteX35" fmla="*/ 40824 w 1579577"/>
                    <a:gd name="connsiteY35" fmla="*/ 1867297 h 1871282"/>
                    <a:gd name="connsiteX36" fmla="*/ 344 w 1579577"/>
                    <a:gd name="connsiteY3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598036 w 1579577"/>
                    <a:gd name="connsiteY30" fmla="*/ 1478593 h 1871282"/>
                    <a:gd name="connsiteX31" fmla="*/ 521042 w 1579577"/>
                    <a:gd name="connsiteY31" fmla="*/ 1513330 h 1871282"/>
                    <a:gd name="connsiteX32" fmla="*/ 290527 w 1579577"/>
                    <a:gd name="connsiteY32" fmla="*/ 1602837 h 1871282"/>
                    <a:gd name="connsiteX33" fmla="*/ 150361 w 1579577"/>
                    <a:gd name="connsiteY33" fmla="*/ 1745852 h 1871282"/>
                    <a:gd name="connsiteX34" fmla="*/ 40824 w 1579577"/>
                    <a:gd name="connsiteY34" fmla="*/ 1867297 h 1871282"/>
                    <a:gd name="connsiteX35" fmla="*/ 344 w 1579577"/>
                    <a:gd name="connsiteY3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031470 w 1579577"/>
                    <a:gd name="connsiteY28" fmla="*/ 727284 h 1871282"/>
                    <a:gd name="connsiteX29" fmla="*/ 598036 w 1579577"/>
                    <a:gd name="connsiteY29" fmla="*/ 1478593 h 1871282"/>
                    <a:gd name="connsiteX30" fmla="*/ 521042 w 1579577"/>
                    <a:gd name="connsiteY30" fmla="*/ 1513330 h 1871282"/>
                    <a:gd name="connsiteX31" fmla="*/ 290527 w 1579577"/>
                    <a:gd name="connsiteY31" fmla="*/ 1602837 h 1871282"/>
                    <a:gd name="connsiteX32" fmla="*/ 150361 w 1579577"/>
                    <a:gd name="connsiteY32" fmla="*/ 1745852 h 1871282"/>
                    <a:gd name="connsiteX33" fmla="*/ 40824 w 1579577"/>
                    <a:gd name="connsiteY33" fmla="*/ 1867297 h 1871282"/>
                    <a:gd name="connsiteX34" fmla="*/ 344 w 1579577"/>
                    <a:gd name="connsiteY3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031470 w 1579577"/>
                    <a:gd name="connsiteY27" fmla="*/ 727284 h 1871282"/>
                    <a:gd name="connsiteX28" fmla="*/ 598036 w 1579577"/>
                    <a:gd name="connsiteY28" fmla="*/ 1478593 h 1871282"/>
                    <a:gd name="connsiteX29" fmla="*/ 521042 w 1579577"/>
                    <a:gd name="connsiteY29" fmla="*/ 1513330 h 1871282"/>
                    <a:gd name="connsiteX30" fmla="*/ 290527 w 1579577"/>
                    <a:gd name="connsiteY30" fmla="*/ 1602837 h 1871282"/>
                    <a:gd name="connsiteX31" fmla="*/ 150361 w 1579577"/>
                    <a:gd name="connsiteY31" fmla="*/ 1745852 h 1871282"/>
                    <a:gd name="connsiteX32" fmla="*/ 40824 w 1579577"/>
                    <a:gd name="connsiteY32" fmla="*/ 1867297 h 1871282"/>
                    <a:gd name="connsiteX33" fmla="*/ 344 w 1579577"/>
                    <a:gd name="connsiteY3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031470 w 1579577"/>
                    <a:gd name="connsiteY26" fmla="*/ 727284 h 1871282"/>
                    <a:gd name="connsiteX27" fmla="*/ 598036 w 1579577"/>
                    <a:gd name="connsiteY27" fmla="*/ 1478593 h 1871282"/>
                    <a:gd name="connsiteX28" fmla="*/ 521042 w 1579577"/>
                    <a:gd name="connsiteY28" fmla="*/ 1513330 h 1871282"/>
                    <a:gd name="connsiteX29" fmla="*/ 290527 w 1579577"/>
                    <a:gd name="connsiteY29" fmla="*/ 1602837 h 1871282"/>
                    <a:gd name="connsiteX30" fmla="*/ 150361 w 1579577"/>
                    <a:gd name="connsiteY30" fmla="*/ 1745852 h 1871282"/>
                    <a:gd name="connsiteX31" fmla="*/ 40824 w 1579577"/>
                    <a:gd name="connsiteY31" fmla="*/ 1867297 h 1871282"/>
                    <a:gd name="connsiteX32" fmla="*/ 344 w 1579577"/>
                    <a:gd name="connsiteY3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031470 w 1579577"/>
                    <a:gd name="connsiteY25" fmla="*/ 727284 h 1871282"/>
                    <a:gd name="connsiteX26" fmla="*/ 598036 w 1579577"/>
                    <a:gd name="connsiteY26" fmla="*/ 1478593 h 1871282"/>
                    <a:gd name="connsiteX27" fmla="*/ 521042 w 1579577"/>
                    <a:gd name="connsiteY27" fmla="*/ 1513330 h 1871282"/>
                    <a:gd name="connsiteX28" fmla="*/ 290527 w 1579577"/>
                    <a:gd name="connsiteY28" fmla="*/ 1602837 h 1871282"/>
                    <a:gd name="connsiteX29" fmla="*/ 150361 w 1579577"/>
                    <a:gd name="connsiteY29" fmla="*/ 1745852 h 1871282"/>
                    <a:gd name="connsiteX30" fmla="*/ 40824 w 1579577"/>
                    <a:gd name="connsiteY30" fmla="*/ 1867297 h 1871282"/>
                    <a:gd name="connsiteX31" fmla="*/ 344 w 1579577"/>
                    <a:gd name="connsiteY3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851896 w 1579577"/>
                    <a:gd name="connsiteY6" fmla="*/ 528334 h 1871282"/>
                    <a:gd name="connsiteX7" fmla="*/ 904424 w 1579577"/>
                    <a:gd name="connsiteY7" fmla="*/ 472118 h 1871282"/>
                    <a:gd name="connsiteX8" fmla="*/ 1025074 w 1579577"/>
                    <a:gd name="connsiteY8" fmla="*/ 274006 h 1871282"/>
                    <a:gd name="connsiteX9" fmla="*/ 1054955 w 1579577"/>
                    <a:gd name="connsiteY9" fmla="*/ 269103 h 1871282"/>
                    <a:gd name="connsiteX10" fmla="*/ 1099312 w 1579577"/>
                    <a:gd name="connsiteY10" fmla="*/ 172221 h 1871282"/>
                    <a:gd name="connsiteX11" fmla="*/ 1148151 w 1579577"/>
                    <a:gd name="connsiteY11" fmla="*/ 143550 h 1871282"/>
                    <a:gd name="connsiteX12" fmla="*/ 1210391 w 1579577"/>
                    <a:gd name="connsiteY12" fmla="*/ 94478 h 1871282"/>
                    <a:gd name="connsiteX13" fmla="*/ 1264179 w 1579577"/>
                    <a:gd name="connsiteY13" fmla="*/ 76503 h 1871282"/>
                    <a:gd name="connsiteX14" fmla="*/ 1327352 w 1579577"/>
                    <a:gd name="connsiteY14" fmla="*/ 37189 h 1871282"/>
                    <a:gd name="connsiteX15" fmla="*/ 1546147 w 1579577"/>
                    <a:gd name="connsiteY15" fmla="*/ 1330 h 1871282"/>
                    <a:gd name="connsiteX16" fmla="*/ 1529524 w 1579577"/>
                    <a:gd name="connsiteY16" fmla="*/ 86121 h 1871282"/>
                    <a:gd name="connsiteX17" fmla="*/ 1579577 w 1579577"/>
                    <a:gd name="connsiteY17" fmla="*/ 91025 h 1871282"/>
                    <a:gd name="connsiteX18" fmla="*/ 1558286 w 1579577"/>
                    <a:gd name="connsiteY18" fmla="*/ 165076 h 1871282"/>
                    <a:gd name="connsiteX19" fmla="*/ 1555905 w 1579577"/>
                    <a:gd name="connsiteY19" fmla="*/ 202522 h 1871282"/>
                    <a:gd name="connsiteX20" fmla="*/ 1520139 w 1579577"/>
                    <a:gd name="connsiteY20" fmla="*/ 310940 h 1871282"/>
                    <a:gd name="connsiteX21" fmla="*/ 1420968 w 1579577"/>
                    <a:gd name="connsiteY21" fmla="*/ 451853 h 1871282"/>
                    <a:gd name="connsiteX22" fmla="*/ 1468359 w 1579577"/>
                    <a:gd name="connsiteY22" fmla="*/ 427015 h 1871282"/>
                    <a:gd name="connsiteX23" fmla="*/ 1393373 w 1579577"/>
                    <a:gd name="connsiteY23" fmla="*/ 519511 h 1871282"/>
                    <a:gd name="connsiteX24" fmla="*/ 1031470 w 1579577"/>
                    <a:gd name="connsiteY24" fmla="*/ 727284 h 1871282"/>
                    <a:gd name="connsiteX25" fmla="*/ 598036 w 1579577"/>
                    <a:gd name="connsiteY25" fmla="*/ 1478593 h 1871282"/>
                    <a:gd name="connsiteX26" fmla="*/ 521042 w 1579577"/>
                    <a:gd name="connsiteY26" fmla="*/ 1513330 h 1871282"/>
                    <a:gd name="connsiteX27" fmla="*/ 290527 w 1579577"/>
                    <a:gd name="connsiteY27" fmla="*/ 1602837 h 1871282"/>
                    <a:gd name="connsiteX28" fmla="*/ 150361 w 1579577"/>
                    <a:gd name="connsiteY28" fmla="*/ 1745852 h 1871282"/>
                    <a:gd name="connsiteX29" fmla="*/ 40824 w 1579577"/>
                    <a:gd name="connsiteY29" fmla="*/ 1867297 h 1871282"/>
                    <a:gd name="connsiteX30" fmla="*/ 344 w 1579577"/>
                    <a:gd name="connsiteY3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904424 w 1579577"/>
                    <a:gd name="connsiteY6" fmla="*/ 472118 h 1871282"/>
                    <a:gd name="connsiteX7" fmla="*/ 1025074 w 1579577"/>
                    <a:gd name="connsiteY7" fmla="*/ 274006 h 1871282"/>
                    <a:gd name="connsiteX8" fmla="*/ 1054955 w 1579577"/>
                    <a:gd name="connsiteY8" fmla="*/ 269103 h 1871282"/>
                    <a:gd name="connsiteX9" fmla="*/ 1099312 w 1579577"/>
                    <a:gd name="connsiteY9" fmla="*/ 172221 h 1871282"/>
                    <a:gd name="connsiteX10" fmla="*/ 1148151 w 1579577"/>
                    <a:gd name="connsiteY10" fmla="*/ 143550 h 1871282"/>
                    <a:gd name="connsiteX11" fmla="*/ 1210391 w 1579577"/>
                    <a:gd name="connsiteY11" fmla="*/ 94478 h 1871282"/>
                    <a:gd name="connsiteX12" fmla="*/ 1264179 w 1579577"/>
                    <a:gd name="connsiteY12" fmla="*/ 76503 h 1871282"/>
                    <a:gd name="connsiteX13" fmla="*/ 1327352 w 1579577"/>
                    <a:gd name="connsiteY13" fmla="*/ 37189 h 1871282"/>
                    <a:gd name="connsiteX14" fmla="*/ 1546147 w 1579577"/>
                    <a:gd name="connsiteY14" fmla="*/ 1330 h 1871282"/>
                    <a:gd name="connsiteX15" fmla="*/ 1529524 w 1579577"/>
                    <a:gd name="connsiteY15" fmla="*/ 86121 h 1871282"/>
                    <a:gd name="connsiteX16" fmla="*/ 1579577 w 1579577"/>
                    <a:gd name="connsiteY16" fmla="*/ 91025 h 1871282"/>
                    <a:gd name="connsiteX17" fmla="*/ 1558286 w 1579577"/>
                    <a:gd name="connsiteY17" fmla="*/ 165076 h 1871282"/>
                    <a:gd name="connsiteX18" fmla="*/ 1555905 w 1579577"/>
                    <a:gd name="connsiteY18" fmla="*/ 202522 h 1871282"/>
                    <a:gd name="connsiteX19" fmla="*/ 1520139 w 1579577"/>
                    <a:gd name="connsiteY19" fmla="*/ 310940 h 1871282"/>
                    <a:gd name="connsiteX20" fmla="*/ 1420968 w 1579577"/>
                    <a:gd name="connsiteY20" fmla="*/ 451853 h 1871282"/>
                    <a:gd name="connsiteX21" fmla="*/ 1468359 w 1579577"/>
                    <a:gd name="connsiteY21" fmla="*/ 427015 h 1871282"/>
                    <a:gd name="connsiteX22" fmla="*/ 1393373 w 1579577"/>
                    <a:gd name="connsiteY22" fmla="*/ 519511 h 1871282"/>
                    <a:gd name="connsiteX23" fmla="*/ 1031470 w 1579577"/>
                    <a:gd name="connsiteY23" fmla="*/ 727284 h 1871282"/>
                    <a:gd name="connsiteX24" fmla="*/ 598036 w 1579577"/>
                    <a:gd name="connsiteY24" fmla="*/ 1478593 h 1871282"/>
                    <a:gd name="connsiteX25" fmla="*/ 521042 w 1579577"/>
                    <a:gd name="connsiteY25" fmla="*/ 1513330 h 1871282"/>
                    <a:gd name="connsiteX26" fmla="*/ 290527 w 1579577"/>
                    <a:gd name="connsiteY26" fmla="*/ 1602837 h 1871282"/>
                    <a:gd name="connsiteX27" fmla="*/ 150361 w 1579577"/>
                    <a:gd name="connsiteY27" fmla="*/ 1745852 h 1871282"/>
                    <a:gd name="connsiteX28" fmla="*/ 40824 w 1579577"/>
                    <a:gd name="connsiteY28" fmla="*/ 1867297 h 1871282"/>
                    <a:gd name="connsiteX29" fmla="*/ 344 w 1579577"/>
                    <a:gd name="connsiteY2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025074 w 1579577"/>
                    <a:gd name="connsiteY6" fmla="*/ 274006 h 1871282"/>
                    <a:gd name="connsiteX7" fmla="*/ 1054955 w 1579577"/>
                    <a:gd name="connsiteY7" fmla="*/ 269103 h 1871282"/>
                    <a:gd name="connsiteX8" fmla="*/ 1099312 w 1579577"/>
                    <a:gd name="connsiteY8" fmla="*/ 172221 h 1871282"/>
                    <a:gd name="connsiteX9" fmla="*/ 1148151 w 1579577"/>
                    <a:gd name="connsiteY9" fmla="*/ 143550 h 1871282"/>
                    <a:gd name="connsiteX10" fmla="*/ 1210391 w 1579577"/>
                    <a:gd name="connsiteY10" fmla="*/ 94478 h 1871282"/>
                    <a:gd name="connsiteX11" fmla="*/ 1264179 w 1579577"/>
                    <a:gd name="connsiteY11" fmla="*/ 76503 h 1871282"/>
                    <a:gd name="connsiteX12" fmla="*/ 1327352 w 1579577"/>
                    <a:gd name="connsiteY12" fmla="*/ 37189 h 1871282"/>
                    <a:gd name="connsiteX13" fmla="*/ 1546147 w 1579577"/>
                    <a:gd name="connsiteY13" fmla="*/ 1330 h 1871282"/>
                    <a:gd name="connsiteX14" fmla="*/ 1529524 w 1579577"/>
                    <a:gd name="connsiteY14" fmla="*/ 86121 h 1871282"/>
                    <a:gd name="connsiteX15" fmla="*/ 1579577 w 1579577"/>
                    <a:gd name="connsiteY15" fmla="*/ 91025 h 1871282"/>
                    <a:gd name="connsiteX16" fmla="*/ 1558286 w 1579577"/>
                    <a:gd name="connsiteY16" fmla="*/ 165076 h 1871282"/>
                    <a:gd name="connsiteX17" fmla="*/ 1555905 w 1579577"/>
                    <a:gd name="connsiteY17" fmla="*/ 202522 h 1871282"/>
                    <a:gd name="connsiteX18" fmla="*/ 1520139 w 1579577"/>
                    <a:gd name="connsiteY18" fmla="*/ 310940 h 1871282"/>
                    <a:gd name="connsiteX19" fmla="*/ 1420968 w 1579577"/>
                    <a:gd name="connsiteY19" fmla="*/ 451853 h 1871282"/>
                    <a:gd name="connsiteX20" fmla="*/ 1468359 w 1579577"/>
                    <a:gd name="connsiteY20" fmla="*/ 427015 h 1871282"/>
                    <a:gd name="connsiteX21" fmla="*/ 1393373 w 1579577"/>
                    <a:gd name="connsiteY21" fmla="*/ 519511 h 1871282"/>
                    <a:gd name="connsiteX22" fmla="*/ 1031470 w 1579577"/>
                    <a:gd name="connsiteY22" fmla="*/ 727284 h 1871282"/>
                    <a:gd name="connsiteX23" fmla="*/ 598036 w 1579577"/>
                    <a:gd name="connsiteY23" fmla="*/ 1478593 h 1871282"/>
                    <a:gd name="connsiteX24" fmla="*/ 521042 w 1579577"/>
                    <a:gd name="connsiteY24" fmla="*/ 1513330 h 1871282"/>
                    <a:gd name="connsiteX25" fmla="*/ 290527 w 1579577"/>
                    <a:gd name="connsiteY25" fmla="*/ 1602837 h 1871282"/>
                    <a:gd name="connsiteX26" fmla="*/ 150361 w 1579577"/>
                    <a:gd name="connsiteY26" fmla="*/ 1745852 h 1871282"/>
                    <a:gd name="connsiteX27" fmla="*/ 40824 w 1579577"/>
                    <a:gd name="connsiteY27" fmla="*/ 1867297 h 1871282"/>
                    <a:gd name="connsiteX28" fmla="*/ 344 w 1579577"/>
                    <a:gd name="connsiteY2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054955 w 1579577"/>
                    <a:gd name="connsiteY6" fmla="*/ 269103 h 1871282"/>
                    <a:gd name="connsiteX7" fmla="*/ 1099312 w 1579577"/>
                    <a:gd name="connsiteY7" fmla="*/ 172221 h 1871282"/>
                    <a:gd name="connsiteX8" fmla="*/ 1148151 w 1579577"/>
                    <a:gd name="connsiteY8" fmla="*/ 143550 h 1871282"/>
                    <a:gd name="connsiteX9" fmla="*/ 1210391 w 1579577"/>
                    <a:gd name="connsiteY9" fmla="*/ 94478 h 1871282"/>
                    <a:gd name="connsiteX10" fmla="*/ 1264179 w 1579577"/>
                    <a:gd name="connsiteY10" fmla="*/ 76503 h 1871282"/>
                    <a:gd name="connsiteX11" fmla="*/ 1327352 w 1579577"/>
                    <a:gd name="connsiteY11" fmla="*/ 37189 h 1871282"/>
                    <a:gd name="connsiteX12" fmla="*/ 1546147 w 1579577"/>
                    <a:gd name="connsiteY12" fmla="*/ 1330 h 1871282"/>
                    <a:gd name="connsiteX13" fmla="*/ 1529524 w 1579577"/>
                    <a:gd name="connsiteY13" fmla="*/ 86121 h 1871282"/>
                    <a:gd name="connsiteX14" fmla="*/ 1579577 w 1579577"/>
                    <a:gd name="connsiteY14" fmla="*/ 91025 h 1871282"/>
                    <a:gd name="connsiteX15" fmla="*/ 1558286 w 1579577"/>
                    <a:gd name="connsiteY15" fmla="*/ 165076 h 1871282"/>
                    <a:gd name="connsiteX16" fmla="*/ 1555905 w 1579577"/>
                    <a:gd name="connsiteY16" fmla="*/ 202522 h 1871282"/>
                    <a:gd name="connsiteX17" fmla="*/ 1520139 w 1579577"/>
                    <a:gd name="connsiteY17" fmla="*/ 310940 h 1871282"/>
                    <a:gd name="connsiteX18" fmla="*/ 1420968 w 1579577"/>
                    <a:gd name="connsiteY18" fmla="*/ 451853 h 1871282"/>
                    <a:gd name="connsiteX19" fmla="*/ 1468359 w 1579577"/>
                    <a:gd name="connsiteY19" fmla="*/ 427015 h 1871282"/>
                    <a:gd name="connsiteX20" fmla="*/ 1393373 w 1579577"/>
                    <a:gd name="connsiteY20" fmla="*/ 519511 h 1871282"/>
                    <a:gd name="connsiteX21" fmla="*/ 1031470 w 1579577"/>
                    <a:gd name="connsiteY21" fmla="*/ 727284 h 1871282"/>
                    <a:gd name="connsiteX22" fmla="*/ 598036 w 1579577"/>
                    <a:gd name="connsiteY22" fmla="*/ 1478593 h 1871282"/>
                    <a:gd name="connsiteX23" fmla="*/ 521042 w 1579577"/>
                    <a:gd name="connsiteY23" fmla="*/ 1513330 h 1871282"/>
                    <a:gd name="connsiteX24" fmla="*/ 290527 w 1579577"/>
                    <a:gd name="connsiteY24" fmla="*/ 1602837 h 1871282"/>
                    <a:gd name="connsiteX25" fmla="*/ 150361 w 1579577"/>
                    <a:gd name="connsiteY25" fmla="*/ 1745852 h 1871282"/>
                    <a:gd name="connsiteX26" fmla="*/ 40824 w 1579577"/>
                    <a:gd name="connsiteY26" fmla="*/ 1867297 h 1871282"/>
                    <a:gd name="connsiteX27" fmla="*/ 344 w 1579577"/>
                    <a:gd name="connsiteY2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099312 w 1579577"/>
                    <a:gd name="connsiteY6" fmla="*/ 172221 h 1871282"/>
                    <a:gd name="connsiteX7" fmla="*/ 1148151 w 1579577"/>
                    <a:gd name="connsiteY7" fmla="*/ 143550 h 1871282"/>
                    <a:gd name="connsiteX8" fmla="*/ 1210391 w 1579577"/>
                    <a:gd name="connsiteY8" fmla="*/ 94478 h 1871282"/>
                    <a:gd name="connsiteX9" fmla="*/ 1264179 w 1579577"/>
                    <a:gd name="connsiteY9" fmla="*/ 76503 h 1871282"/>
                    <a:gd name="connsiteX10" fmla="*/ 1327352 w 1579577"/>
                    <a:gd name="connsiteY10" fmla="*/ 37189 h 1871282"/>
                    <a:gd name="connsiteX11" fmla="*/ 1546147 w 1579577"/>
                    <a:gd name="connsiteY11" fmla="*/ 1330 h 1871282"/>
                    <a:gd name="connsiteX12" fmla="*/ 1529524 w 1579577"/>
                    <a:gd name="connsiteY12" fmla="*/ 86121 h 1871282"/>
                    <a:gd name="connsiteX13" fmla="*/ 1579577 w 1579577"/>
                    <a:gd name="connsiteY13" fmla="*/ 91025 h 1871282"/>
                    <a:gd name="connsiteX14" fmla="*/ 1558286 w 1579577"/>
                    <a:gd name="connsiteY14" fmla="*/ 165076 h 1871282"/>
                    <a:gd name="connsiteX15" fmla="*/ 1555905 w 1579577"/>
                    <a:gd name="connsiteY15" fmla="*/ 202522 h 1871282"/>
                    <a:gd name="connsiteX16" fmla="*/ 1520139 w 1579577"/>
                    <a:gd name="connsiteY16" fmla="*/ 310940 h 1871282"/>
                    <a:gd name="connsiteX17" fmla="*/ 1420968 w 1579577"/>
                    <a:gd name="connsiteY17" fmla="*/ 451853 h 1871282"/>
                    <a:gd name="connsiteX18" fmla="*/ 1468359 w 1579577"/>
                    <a:gd name="connsiteY18" fmla="*/ 427015 h 1871282"/>
                    <a:gd name="connsiteX19" fmla="*/ 1393373 w 1579577"/>
                    <a:gd name="connsiteY19" fmla="*/ 519511 h 1871282"/>
                    <a:gd name="connsiteX20" fmla="*/ 1031470 w 1579577"/>
                    <a:gd name="connsiteY20" fmla="*/ 727284 h 1871282"/>
                    <a:gd name="connsiteX21" fmla="*/ 598036 w 1579577"/>
                    <a:gd name="connsiteY21" fmla="*/ 1478593 h 1871282"/>
                    <a:gd name="connsiteX22" fmla="*/ 521042 w 1579577"/>
                    <a:gd name="connsiteY22" fmla="*/ 1513330 h 1871282"/>
                    <a:gd name="connsiteX23" fmla="*/ 290527 w 1579577"/>
                    <a:gd name="connsiteY23" fmla="*/ 1602837 h 1871282"/>
                    <a:gd name="connsiteX24" fmla="*/ 150361 w 1579577"/>
                    <a:gd name="connsiteY24" fmla="*/ 1745852 h 1871282"/>
                    <a:gd name="connsiteX25" fmla="*/ 40824 w 1579577"/>
                    <a:gd name="connsiteY25" fmla="*/ 1867297 h 1871282"/>
                    <a:gd name="connsiteX26" fmla="*/ 344 w 1579577"/>
                    <a:gd name="connsiteY2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148151 w 1579577"/>
                    <a:gd name="connsiteY6" fmla="*/ 143550 h 1871282"/>
                    <a:gd name="connsiteX7" fmla="*/ 1210391 w 1579577"/>
                    <a:gd name="connsiteY7" fmla="*/ 94478 h 1871282"/>
                    <a:gd name="connsiteX8" fmla="*/ 1264179 w 1579577"/>
                    <a:gd name="connsiteY8" fmla="*/ 76503 h 1871282"/>
                    <a:gd name="connsiteX9" fmla="*/ 1327352 w 1579577"/>
                    <a:gd name="connsiteY9" fmla="*/ 37189 h 1871282"/>
                    <a:gd name="connsiteX10" fmla="*/ 1546147 w 1579577"/>
                    <a:gd name="connsiteY10" fmla="*/ 1330 h 1871282"/>
                    <a:gd name="connsiteX11" fmla="*/ 1529524 w 1579577"/>
                    <a:gd name="connsiteY11" fmla="*/ 86121 h 1871282"/>
                    <a:gd name="connsiteX12" fmla="*/ 1579577 w 1579577"/>
                    <a:gd name="connsiteY12" fmla="*/ 91025 h 1871282"/>
                    <a:gd name="connsiteX13" fmla="*/ 1558286 w 1579577"/>
                    <a:gd name="connsiteY13" fmla="*/ 165076 h 1871282"/>
                    <a:gd name="connsiteX14" fmla="*/ 1555905 w 1579577"/>
                    <a:gd name="connsiteY14" fmla="*/ 202522 h 1871282"/>
                    <a:gd name="connsiteX15" fmla="*/ 1520139 w 1579577"/>
                    <a:gd name="connsiteY15" fmla="*/ 310940 h 1871282"/>
                    <a:gd name="connsiteX16" fmla="*/ 1420968 w 1579577"/>
                    <a:gd name="connsiteY16" fmla="*/ 451853 h 1871282"/>
                    <a:gd name="connsiteX17" fmla="*/ 1468359 w 1579577"/>
                    <a:gd name="connsiteY17" fmla="*/ 427015 h 1871282"/>
                    <a:gd name="connsiteX18" fmla="*/ 1393373 w 1579577"/>
                    <a:gd name="connsiteY18" fmla="*/ 519511 h 1871282"/>
                    <a:gd name="connsiteX19" fmla="*/ 1031470 w 1579577"/>
                    <a:gd name="connsiteY19" fmla="*/ 727284 h 1871282"/>
                    <a:gd name="connsiteX20" fmla="*/ 598036 w 1579577"/>
                    <a:gd name="connsiteY20" fmla="*/ 1478593 h 1871282"/>
                    <a:gd name="connsiteX21" fmla="*/ 521042 w 1579577"/>
                    <a:gd name="connsiteY21" fmla="*/ 1513330 h 1871282"/>
                    <a:gd name="connsiteX22" fmla="*/ 290527 w 1579577"/>
                    <a:gd name="connsiteY22" fmla="*/ 1602837 h 1871282"/>
                    <a:gd name="connsiteX23" fmla="*/ 150361 w 1579577"/>
                    <a:gd name="connsiteY23" fmla="*/ 1745852 h 1871282"/>
                    <a:gd name="connsiteX24" fmla="*/ 40824 w 1579577"/>
                    <a:gd name="connsiteY24" fmla="*/ 1867297 h 1871282"/>
                    <a:gd name="connsiteX25" fmla="*/ 344 w 1579577"/>
                    <a:gd name="connsiteY2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210391 w 1579577"/>
                    <a:gd name="connsiteY6" fmla="*/ 94478 h 1871282"/>
                    <a:gd name="connsiteX7" fmla="*/ 1264179 w 1579577"/>
                    <a:gd name="connsiteY7" fmla="*/ 76503 h 1871282"/>
                    <a:gd name="connsiteX8" fmla="*/ 1327352 w 1579577"/>
                    <a:gd name="connsiteY8" fmla="*/ 37189 h 1871282"/>
                    <a:gd name="connsiteX9" fmla="*/ 1546147 w 1579577"/>
                    <a:gd name="connsiteY9" fmla="*/ 1330 h 1871282"/>
                    <a:gd name="connsiteX10" fmla="*/ 1529524 w 1579577"/>
                    <a:gd name="connsiteY10" fmla="*/ 86121 h 1871282"/>
                    <a:gd name="connsiteX11" fmla="*/ 1579577 w 1579577"/>
                    <a:gd name="connsiteY11" fmla="*/ 91025 h 1871282"/>
                    <a:gd name="connsiteX12" fmla="*/ 1558286 w 1579577"/>
                    <a:gd name="connsiteY12" fmla="*/ 165076 h 1871282"/>
                    <a:gd name="connsiteX13" fmla="*/ 1555905 w 1579577"/>
                    <a:gd name="connsiteY13" fmla="*/ 202522 h 1871282"/>
                    <a:gd name="connsiteX14" fmla="*/ 1520139 w 1579577"/>
                    <a:gd name="connsiteY14" fmla="*/ 310940 h 1871282"/>
                    <a:gd name="connsiteX15" fmla="*/ 1420968 w 1579577"/>
                    <a:gd name="connsiteY15" fmla="*/ 451853 h 1871282"/>
                    <a:gd name="connsiteX16" fmla="*/ 1468359 w 1579577"/>
                    <a:gd name="connsiteY16" fmla="*/ 427015 h 1871282"/>
                    <a:gd name="connsiteX17" fmla="*/ 1393373 w 1579577"/>
                    <a:gd name="connsiteY17" fmla="*/ 519511 h 1871282"/>
                    <a:gd name="connsiteX18" fmla="*/ 1031470 w 1579577"/>
                    <a:gd name="connsiteY18" fmla="*/ 727284 h 1871282"/>
                    <a:gd name="connsiteX19" fmla="*/ 598036 w 1579577"/>
                    <a:gd name="connsiteY19" fmla="*/ 1478593 h 1871282"/>
                    <a:gd name="connsiteX20" fmla="*/ 521042 w 1579577"/>
                    <a:gd name="connsiteY20" fmla="*/ 1513330 h 1871282"/>
                    <a:gd name="connsiteX21" fmla="*/ 290527 w 1579577"/>
                    <a:gd name="connsiteY21" fmla="*/ 1602837 h 1871282"/>
                    <a:gd name="connsiteX22" fmla="*/ 150361 w 1579577"/>
                    <a:gd name="connsiteY22" fmla="*/ 1745852 h 1871282"/>
                    <a:gd name="connsiteX23" fmla="*/ 40824 w 1579577"/>
                    <a:gd name="connsiteY23" fmla="*/ 1867297 h 1871282"/>
                    <a:gd name="connsiteX24" fmla="*/ 344 w 1579577"/>
                    <a:gd name="connsiteY24" fmla="*/ 1838719 h 1871282"/>
                    <a:gd name="connsiteX0" fmla="*/ 344 w 1579577"/>
                    <a:gd name="connsiteY0" fmla="*/ 1855363 h 1887926"/>
                    <a:gd name="connsiteX1" fmla="*/ 262280 w 1579577"/>
                    <a:gd name="connsiteY1" fmla="*/ 1588666 h 1887926"/>
                    <a:gd name="connsiteX2" fmla="*/ 294730 w 1579577"/>
                    <a:gd name="connsiteY2" fmla="*/ 1534316 h 1887926"/>
                    <a:gd name="connsiteX3" fmla="*/ 314108 w 1579577"/>
                    <a:gd name="connsiteY3" fmla="*/ 1484918 h 1887926"/>
                    <a:gd name="connsiteX4" fmla="*/ 423973 w 1579577"/>
                    <a:gd name="connsiteY4" fmla="*/ 1257112 h 1887926"/>
                    <a:gd name="connsiteX5" fmla="*/ 513573 w 1579577"/>
                    <a:gd name="connsiteY5" fmla="*/ 1200849 h 1887926"/>
                    <a:gd name="connsiteX6" fmla="*/ 1264179 w 1579577"/>
                    <a:gd name="connsiteY6" fmla="*/ 93147 h 1887926"/>
                    <a:gd name="connsiteX7" fmla="*/ 1327352 w 1579577"/>
                    <a:gd name="connsiteY7" fmla="*/ 53833 h 1887926"/>
                    <a:gd name="connsiteX8" fmla="*/ 1546147 w 1579577"/>
                    <a:gd name="connsiteY8" fmla="*/ 17974 h 1887926"/>
                    <a:gd name="connsiteX9" fmla="*/ 1529524 w 1579577"/>
                    <a:gd name="connsiteY9" fmla="*/ 102765 h 1887926"/>
                    <a:gd name="connsiteX10" fmla="*/ 1579577 w 1579577"/>
                    <a:gd name="connsiteY10" fmla="*/ 107669 h 1887926"/>
                    <a:gd name="connsiteX11" fmla="*/ 1558286 w 1579577"/>
                    <a:gd name="connsiteY11" fmla="*/ 181720 h 1887926"/>
                    <a:gd name="connsiteX12" fmla="*/ 1555905 w 1579577"/>
                    <a:gd name="connsiteY12" fmla="*/ 219166 h 1887926"/>
                    <a:gd name="connsiteX13" fmla="*/ 1520139 w 1579577"/>
                    <a:gd name="connsiteY13" fmla="*/ 327584 h 1887926"/>
                    <a:gd name="connsiteX14" fmla="*/ 1420968 w 1579577"/>
                    <a:gd name="connsiteY14" fmla="*/ 468497 h 1887926"/>
                    <a:gd name="connsiteX15" fmla="*/ 1468359 w 1579577"/>
                    <a:gd name="connsiteY15" fmla="*/ 443659 h 1887926"/>
                    <a:gd name="connsiteX16" fmla="*/ 1393373 w 1579577"/>
                    <a:gd name="connsiteY16" fmla="*/ 536155 h 1887926"/>
                    <a:gd name="connsiteX17" fmla="*/ 1031470 w 1579577"/>
                    <a:gd name="connsiteY17" fmla="*/ 743928 h 1887926"/>
                    <a:gd name="connsiteX18" fmla="*/ 598036 w 1579577"/>
                    <a:gd name="connsiteY18" fmla="*/ 1495237 h 1887926"/>
                    <a:gd name="connsiteX19" fmla="*/ 521042 w 1579577"/>
                    <a:gd name="connsiteY19" fmla="*/ 1529974 h 1887926"/>
                    <a:gd name="connsiteX20" fmla="*/ 290527 w 1579577"/>
                    <a:gd name="connsiteY20" fmla="*/ 1619481 h 1887926"/>
                    <a:gd name="connsiteX21" fmla="*/ 150361 w 1579577"/>
                    <a:gd name="connsiteY21" fmla="*/ 1762496 h 1887926"/>
                    <a:gd name="connsiteX22" fmla="*/ 40824 w 1579577"/>
                    <a:gd name="connsiteY22" fmla="*/ 1883941 h 1887926"/>
                    <a:gd name="connsiteX23" fmla="*/ 344 w 1579577"/>
                    <a:gd name="connsiteY23" fmla="*/ 1855363 h 1887926"/>
                    <a:gd name="connsiteX0" fmla="*/ 344 w 1579577"/>
                    <a:gd name="connsiteY0" fmla="*/ 1901739 h 1934302"/>
                    <a:gd name="connsiteX1" fmla="*/ 262280 w 1579577"/>
                    <a:gd name="connsiteY1" fmla="*/ 1635042 h 1934302"/>
                    <a:gd name="connsiteX2" fmla="*/ 294730 w 1579577"/>
                    <a:gd name="connsiteY2" fmla="*/ 1580692 h 1934302"/>
                    <a:gd name="connsiteX3" fmla="*/ 314108 w 1579577"/>
                    <a:gd name="connsiteY3" fmla="*/ 1531294 h 1934302"/>
                    <a:gd name="connsiteX4" fmla="*/ 423973 w 1579577"/>
                    <a:gd name="connsiteY4" fmla="*/ 1303488 h 1934302"/>
                    <a:gd name="connsiteX5" fmla="*/ 513573 w 1579577"/>
                    <a:gd name="connsiteY5" fmla="*/ 1247225 h 1934302"/>
                    <a:gd name="connsiteX6" fmla="*/ 1327352 w 1579577"/>
                    <a:gd name="connsiteY6" fmla="*/ 100209 h 1934302"/>
                    <a:gd name="connsiteX7" fmla="*/ 1546147 w 1579577"/>
                    <a:gd name="connsiteY7" fmla="*/ 64350 h 1934302"/>
                    <a:gd name="connsiteX8" fmla="*/ 1529524 w 1579577"/>
                    <a:gd name="connsiteY8" fmla="*/ 149141 h 1934302"/>
                    <a:gd name="connsiteX9" fmla="*/ 1579577 w 1579577"/>
                    <a:gd name="connsiteY9" fmla="*/ 154045 h 1934302"/>
                    <a:gd name="connsiteX10" fmla="*/ 1558286 w 1579577"/>
                    <a:gd name="connsiteY10" fmla="*/ 228096 h 1934302"/>
                    <a:gd name="connsiteX11" fmla="*/ 1555905 w 1579577"/>
                    <a:gd name="connsiteY11" fmla="*/ 265542 h 1934302"/>
                    <a:gd name="connsiteX12" fmla="*/ 1520139 w 1579577"/>
                    <a:gd name="connsiteY12" fmla="*/ 373960 h 1934302"/>
                    <a:gd name="connsiteX13" fmla="*/ 1420968 w 1579577"/>
                    <a:gd name="connsiteY13" fmla="*/ 514873 h 1934302"/>
                    <a:gd name="connsiteX14" fmla="*/ 1468359 w 1579577"/>
                    <a:gd name="connsiteY14" fmla="*/ 490035 h 1934302"/>
                    <a:gd name="connsiteX15" fmla="*/ 1393373 w 1579577"/>
                    <a:gd name="connsiteY15" fmla="*/ 582531 h 1934302"/>
                    <a:gd name="connsiteX16" fmla="*/ 1031470 w 1579577"/>
                    <a:gd name="connsiteY16" fmla="*/ 790304 h 1934302"/>
                    <a:gd name="connsiteX17" fmla="*/ 598036 w 1579577"/>
                    <a:gd name="connsiteY17" fmla="*/ 1541613 h 1934302"/>
                    <a:gd name="connsiteX18" fmla="*/ 521042 w 1579577"/>
                    <a:gd name="connsiteY18" fmla="*/ 1576350 h 1934302"/>
                    <a:gd name="connsiteX19" fmla="*/ 290527 w 1579577"/>
                    <a:gd name="connsiteY19" fmla="*/ 1665857 h 1934302"/>
                    <a:gd name="connsiteX20" fmla="*/ 150361 w 1579577"/>
                    <a:gd name="connsiteY20" fmla="*/ 1808872 h 1934302"/>
                    <a:gd name="connsiteX21" fmla="*/ 40824 w 1579577"/>
                    <a:gd name="connsiteY21" fmla="*/ 1930317 h 1934302"/>
                    <a:gd name="connsiteX22" fmla="*/ 344 w 1579577"/>
                    <a:gd name="connsiteY22" fmla="*/ 1901739 h 1934302"/>
                    <a:gd name="connsiteX0" fmla="*/ 344 w 1616211"/>
                    <a:gd name="connsiteY0" fmla="*/ 1903598 h 1936161"/>
                    <a:gd name="connsiteX1" fmla="*/ 262280 w 1616211"/>
                    <a:gd name="connsiteY1" fmla="*/ 1636901 h 1936161"/>
                    <a:gd name="connsiteX2" fmla="*/ 294730 w 1616211"/>
                    <a:gd name="connsiteY2" fmla="*/ 1582551 h 1936161"/>
                    <a:gd name="connsiteX3" fmla="*/ 314108 w 1616211"/>
                    <a:gd name="connsiteY3" fmla="*/ 1533153 h 1936161"/>
                    <a:gd name="connsiteX4" fmla="*/ 423973 w 1616211"/>
                    <a:gd name="connsiteY4" fmla="*/ 1305347 h 1936161"/>
                    <a:gd name="connsiteX5" fmla="*/ 513573 w 1616211"/>
                    <a:gd name="connsiteY5" fmla="*/ 1249084 h 1936161"/>
                    <a:gd name="connsiteX6" fmla="*/ 1546147 w 1616211"/>
                    <a:gd name="connsiteY6" fmla="*/ 66209 h 1936161"/>
                    <a:gd name="connsiteX7" fmla="*/ 1529524 w 1616211"/>
                    <a:gd name="connsiteY7" fmla="*/ 151000 h 1936161"/>
                    <a:gd name="connsiteX8" fmla="*/ 1579577 w 1616211"/>
                    <a:gd name="connsiteY8" fmla="*/ 155904 h 1936161"/>
                    <a:gd name="connsiteX9" fmla="*/ 1558286 w 1616211"/>
                    <a:gd name="connsiteY9" fmla="*/ 229955 h 1936161"/>
                    <a:gd name="connsiteX10" fmla="*/ 1555905 w 1616211"/>
                    <a:gd name="connsiteY10" fmla="*/ 267401 h 1936161"/>
                    <a:gd name="connsiteX11" fmla="*/ 1520139 w 1616211"/>
                    <a:gd name="connsiteY11" fmla="*/ 375819 h 1936161"/>
                    <a:gd name="connsiteX12" fmla="*/ 1420968 w 1616211"/>
                    <a:gd name="connsiteY12" fmla="*/ 516732 h 1936161"/>
                    <a:gd name="connsiteX13" fmla="*/ 1468359 w 1616211"/>
                    <a:gd name="connsiteY13" fmla="*/ 491894 h 1936161"/>
                    <a:gd name="connsiteX14" fmla="*/ 1393373 w 1616211"/>
                    <a:gd name="connsiteY14" fmla="*/ 584390 h 1936161"/>
                    <a:gd name="connsiteX15" fmla="*/ 1031470 w 1616211"/>
                    <a:gd name="connsiteY15" fmla="*/ 792163 h 1936161"/>
                    <a:gd name="connsiteX16" fmla="*/ 598036 w 1616211"/>
                    <a:gd name="connsiteY16" fmla="*/ 1543472 h 1936161"/>
                    <a:gd name="connsiteX17" fmla="*/ 521042 w 1616211"/>
                    <a:gd name="connsiteY17" fmla="*/ 1578209 h 1936161"/>
                    <a:gd name="connsiteX18" fmla="*/ 290527 w 1616211"/>
                    <a:gd name="connsiteY18" fmla="*/ 1667716 h 1936161"/>
                    <a:gd name="connsiteX19" fmla="*/ 150361 w 1616211"/>
                    <a:gd name="connsiteY19" fmla="*/ 1810731 h 1936161"/>
                    <a:gd name="connsiteX20" fmla="*/ 40824 w 1616211"/>
                    <a:gd name="connsiteY20" fmla="*/ 1932176 h 1936161"/>
                    <a:gd name="connsiteX21" fmla="*/ 344 w 1616211"/>
                    <a:gd name="connsiteY21" fmla="*/ 1903598 h 1936161"/>
                    <a:gd name="connsiteX0" fmla="*/ 344 w 1634273"/>
                    <a:gd name="connsiteY0" fmla="*/ 1904310 h 1936873"/>
                    <a:gd name="connsiteX1" fmla="*/ 262280 w 1634273"/>
                    <a:gd name="connsiteY1" fmla="*/ 1637613 h 1936873"/>
                    <a:gd name="connsiteX2" fmla="*/ 294730 w 1634273"/>
                    <a:gd name="connsiteY2" fmla="*/ 1583263 h 1936873"/>
                    <a:gd name="connsiteX3" fmla="*/ 314108 w 1634273"/>
                    <a:gd name="connsiteY3" fmla="*/ 1533865 h 1936873"/>
                    <a:gd name="connsiteX4" fmla="*/ 423973 w 1634273"/>
                    <a:gd name="connsiteY4" fmla="*/ 1306059 h 1936873"/>
                    <a:gd name="connsiteX5" fmla="*/ 513573 w 1634273"/>
                    <a:gd name="connsiteY5" fmla="*/ 1249796 h 1936873"/>
                    <a:gd name="connsiteX6" fmla="*/ 1546147 w 1634273"/>
                    <a:gd name="connsiteY6" fmla="*/ 66921 h 1936873"/>
                    <a:gd name="connsiteX7" fmla="*/ 1579577 w 1634273"/>
                    <a:gd name="connsiteY7" fmla="*/ 156616 h 1936873"/>
                    <a:gd name="connsiteX8" fmla="*/ 1558286 w 1634273"/>
                    <a:gd name="connsiteY8" fmla="*/ 230667 h 1936873"/>
                    <a:gd name="connsiteX9" fmla="*/ 1555905 w 1634273"/>
                    <a:gd name="connsiteY9" fmla="*/ 268113 h 1936873"/>
                    <a:gd name="connsiteX10" fmla="*/ 1520139 w 1634273"/>
                    <a:gd name="connsiteY10" fmla="*/ 376531 h 1936873"/>
                    <a:gd name="connsiteX11" fmla="*/ 1420968 w 1634273"/>
                    <a:gd name="connsiteY11" fmla="*/ 517444 h 1936873"/>
                    <a:gd name="connsiteX12" fmla="*/ 1468359 w 1634273"/>
                    <a:gd name="connsiteY12" fmla="*/ 492606 h 1936873"/>
                    <a:gd name="connsiteX13" fmla="*/ 1393373 w 1634273"/>
                    <a:gd name="connsiteY13" fmla="*/ 585102 h 1936873"/>
                    <a:gd name="connsiteX14" fmla="*/ 1031470 w 1634273"/>
                    <a:gd name="connsiteY14" fmla="*/ 792875 h 1936873"/>
                    <a:gd name="connsiteX15" fmla="*/ 598036 w 1634273"/>
                    <a:gd name="connsiteY15" fmla="*/ 1544184 h 1936873"/>
                    <a:gd name="connsiteX16" fmla="*/ 521042 w 1634273"/>
                    <a:gd name="connsiteY16" fmla="*/ 1578921 h 1936873"/>
                    <a:gd name="connsiteX17" fmla="*/ 290527 w 1634273"/>
                    <a:gd name="connsiteY17" fmla="*/ 1668428 h 1936873"/>
                    <a:gd name="connsiteX18" fmla="*/ 150361 w 1634273"/>
                    <a:gd name="connsiteY18" fmla="*/ 1811443 h 1936873"/>
                    <a:gd name="connsiteX19" fmla="*/ 40824 w 1634273"/>
                    <a:gd name="connsiteY19" fmla="*/ 1932888 h 1936873"/>
                    <a:gd name="connsiteX20" fmla="*/ 344 w 1634273"/>
                    <a:gd name="connsiteY20" fmla="*/ 1904310 h 1936873"/>
                    <a:gd name="connsiteX0" fmla="*/ 344 w 1626424"/>
                    <a:gd name="connsiteY0" fmla="*/ 1889107 h 1921670"/>
                    <a:gd name="connsiteX1" fmla="*/ 262280 w 1626424"/>
                    <a:gd name="connsiteY1" fmla="*/ 1622410 h 1921670"/>
                    <a:gd name="connsiteX2" fmla="*/ 294730 w 1626424"/>
                    <a:gd name="connsiteY2" fmla="*/ 1568060 h 1921670"/>
                    <a:gd name="connsiteX3" fmla="*/ 314108 w 1626424"/>
                    <a:gd name="connsiteY3" fmla="*/ 1518662 h 1921670"/>
                    <a:gd name="connsiteX4" fmla="*/ 423973 w 1626424"/>
                    <a:gd name="connsiteY4" fmla="*/ 1290856 h 1921670"/>
                    <a:gd name="connsiteX5" fmla="*/ 513573 w 1626424"/>
                    <a:gd name="connsiteY5" fmla="*/ 1234593 h 1921670"/>
                    <a:gd name="connsiteX6" fmla="*/ 1546147 w 1626424"/>
                    <a:gd name="connsiteY6" fmla="*/ 51718 h 1921670"/>
                    <a:gd name="connsiteX7" fmla="*/ 1558286 w 1626424"/>
                    <a:gd name="connsiteY7" fmla="*/ 215464 h 1921670"/>
                    <a:gd name="connsiteX8" fmla="*/ 1555905 w 1626424"/>
                    <a:gd name="connsiteY8" fmla="*/ 252910 h 1921670"/>
                    <a:gd name="connsiteX9" fmla="*/ 1520139 w 1626424"/>
                    <a:gd name="connsiteY9" fmla="*/ 361328 h 1921670"/>
                    <a:gd name="connsiteX10" fmla="*/ 1420968 w 1626424"/>
                    <a:gd name="connsiteY10" fmla="*/ 502241 h 1921670"/>
                    <a:gd name="connsiteX11" fmla="*/ 1468359 w 1626424"/>
                    <a:gd name="connsiteY11" fmla="*/ 477403 h 1921670"/>
                    <a:gd name="connsiteX12" fmla="*/ 1393373 w 1626424"/>
                    <a:gd name="connsiteY12" fmla="*/ 569899 h 1921670"/>
                    <a:gd name="connsiteX13" fmla="*/ 1031470 w 1626424"/>
                    <a:gd name="connsiteY13" fmla="*/ 777672 h 1921670"/>
                    <a:gd name="connsiteX14" fmla="*/ 598036 w 1626424"/>
                    <a:gd name="connsiteY14" fmla="*/ 1528981 h 1921670"/>
                    <a:gd name="connsiteX15" fmla="*/ 521042 w 1626424"/>
                    <a:gd name="connsiteY15" fmla="*/ 1563718 h 1921670"/>
                    <a:gd name="connsiteX16" fmla="*/ 290527 w 1626424"/>
                    <a:gd name="connsiteY16" fmla="*/ 1653225 h 1921670"/>
                    <a:gd name="connsiteX17" fmla="*/ 150361 w 1626424"/>
                    <a:gd name="connsiteY17" fmla="*/ 1796240 h 1921670"/>
                    <a:gd name="connsiteX18" fmla="*/ 40824 w 1626424"/>
                    <a:gd name="connsiteY18" fmla="*/ 1917685 h 1921670"/>
                    <a:gd name="connsiteX19" fmla="*/ 344 w 1626424"/>
                    <a:gd name="connsiteY19" fmla="*/ 1889107 h 1921670"/>
                    <a:gd name="connsiteX0" fmla="*/ 344 w 1626999"/>
                    <a:gd name="connsiteY0" fmla="*/ 1884261 h 1916824"/>
                    <a:gd name="connsiteX1" fmla="*/ 262280 w 1626999"/>
                    <a:gd name="connsiteY1" fmla="*/ 1617564 h 1916824"/>
                    <a:gd name="connsiteX2" fmla="*/ 294730 w 1626999"/>
                    <a:gd name="connsiteY2" fmla="*/ 1563214 h 1916824"/>
                    <a:gd name="connsiteX3" fmla="*/ 314108 w 1626999"/>
                    <a:gd name="connsiteY3" fmla="*/ 1513816 h 1916824"/>
                    <a:gd name="connsiteX4" fmla="*/ 423973 w 1626999"/>
                    <a:gd name="connsiteY4" fmla="*/ 1286010 h 1916824"/>
                    <a:gd name="connsiteX5" fmla="*/ 513573 w 1626999"/>
                    <a:gd name="connsiteY5" fmla="*/ 1229747 h 1916824"/>
                    <a:gd name="connsiteX6" fmla="*/ 1546147 w 1626999"/>
                    <a:gd name="connsiteY6" fmla="*/ 46872 h 1916824"/>
                    <a:gd name="connsiteX7" fmla="*/ 1555905 w 1626999"/>
                    <a:gd name="connsiteY7" fmla="*/ 248064 h 1916824"/>
                    <a:gd name="connsiteX8" fmla="*/ 1520139 w 1626999"/>
                    <a:gd name="connsiteY8" fmla="*/ 356482 h 1916824"/>
                    <a:gd name="connsiteX9" fmla="*/ 1420968 w 1626999"/>
                    <a:gd name="connsiteY9" fmla="*/ 497395 h 1916824"/>
                    <a:gd name="connsiteX10" fmla="*/ 1468359 w 1626999"/>
                    <a:gd name="connsiteY10" fmla="*/ 472557 h 1916824"/>
                    <a:gd name="connsiteX11" fmla="*/ 1393373 w 1626999"/>
                    <a:gd name="connsiteY11" fmla="*/ 565053 h 1916824"/>
                    <a:gd name="connsiteX12" fmla="*/ 1031470 w 1626999"/>
                    <a:gd name="connsiteY12" fmla="*/ 772826 h 1916824"/>
                    <a:gd name="connsiteX13" fmla="*/ 598036 w 1626999"/>
                    <a:gd name="connsiteY13" fmla="*/ 1524135 h 1916824"/>
                    <a:gd name="connsiteX14" fmla="*/ 521042 w 1626999"/>
                    <a:gd name="connsiteY14" fmla="*/ 1558872 h 1916824"/>
                    <a:gd name="connsiteX15" fmla="*/ 290527 w 1626999"/>
                    <a:gd name="connsiteY15" fmla="*/ 1648379 h 1916824"/>
                    <a:gd name="connsiteX16" fmla="*/ 150361 w 1626999"/>
                    <a:gd name="connsiteY16" fmla="*/ 1791394 h 1916824"/>
                    <a:gd name="connsiteX17" fmla="*/ 40824 w 1626999"/>
                    <a:gd name="connsiteY17" fmla="*/ 1912839 h 1916824"/>
                    <a:gd name="connsiteX18" fmla="*/ 344 w 1626999"/>
                    <a:gd name="connsiteY18" fmla="*/ 1884261 h 1916824"/>
                    <a:gd name="connsiteX0" fmla="*/ 344 w 1626999"/>
                    <a:gd name="connsiteY0" fmla="*/ 1884261 h 1916824"/>
                    <a:gd name="connsiteX1" fmla="*/ 262280 w 1626999"/>
                    <a:gd name="connsiteY1" fmla="*/ 1617564 h 1916824"/>
                    <a:gd name="connsiteX2" fmla="*/ 294730 w 1626999"/>
                    <a:gd name="connsiteY2" fmla="*/ 1563214 h 1916824"/>
                    <a:gd name="connsiteX3" fmla="*/ 314108 w 1626999"/>
                    <a:gd name="connsiteY3" fmla="*/ 1513816 h 1916824"/>
                    <a:gd name="connsiteX4" fmla="*/ 423973 w 1626999"/>
                    <a:gd name="connsiteY4" fmla="*/ 1286010 h 1916824"/>
                    <a:gd name="connsiteX5" fmla="*/ 513573 w 1626999"/>
                    <a:gd name="connsiteY5" fmla="*/ 1229747 h 1916824"/>
                    <a:gd name="connsiteX6" fmla="*/ 1546147 w 1626999"/>
                    <a:gd name="connsiteY6" fmla="*/ 46872 h 1916824"/>
                    <a:gd name="connsiteX7" fmla="*/ 1555905 w 1626999"/>
                    <a:gd name="connsiteY7" fmla="*/ 248064 h 1916824"/>
                    <a:gd name="connsiteX8" fmla="*/ 1520139 w 1626999"/>
                    <a:gd name="connsiteY8" fmla="*/ 356482 h 1916824"/>
                    <a:gd name="connsiteX9" fmla="*/ 1420968 w 1626999"/>
                    <a:gd name="connsiteY9" fmla="*/ 497395 h 1916824"/>
                    <a:gd name="connsiteX10" fmla="*/ 1468359 w 1626999"/>
                    <a:gd name="connsiteY10" fmla="*/ 472557 h 1916824"/>
                    <a:gd name="connsiteX11" fmla="*/ 1393373 w 1626999"/>
                    <a:gd name="connsiteY11" fmla="*/ 565053 h 1916824"/>
                    <a:gd name="connsiteX12" fmla="*/ 1031470 w 1626999"/>
                    <a:gd name="connsiteY12" fmla="*/ 772826 h 1916824"/>
                    <a:gd name="connsiteX13" fmla="*/ 598036 w 1626999"/>
                    <a:gd name="connsiteY13" fmla="*/ 1524135 h 1916824"/>
                    <a:gd name="connsiteX14" fmla="*/ 521042 w 1626999"/>
                    <a:gd name="connsiteY14" fmla="*/ 1558872 h 1916824"/>
                    <a:gd name="connsiteX15" fmla="*/ 290527 w 1626999"/>
                    <a:gd name="connsiteY15" fmla="*/ 1648379 h 1916824"/>
                    <a:gd name="connsiteX16" fmla="*/ 150361 w 1626999"/>
                    <a:gd name="connsiteY16" fmla="*/ 1791394 h 1916824"/>
                    <a:gd name="connsiteX17" fmla="*/ 40824 w 1626999"/>
                    <a:gd name="connsiteY17" fmla="*/ 1912839 h 1916824"/>
                    <a:gd name="connsiteX18" fmla="*/ 344 w 1626999"/>
                    <a:gd name="connsiteY18" fmla="*/ 1884261 h 1916824"/>
                    <a:gd name="connsiteX0" fmla="*/ 344 w 1556201"/>
                    <a:gd name="connsiteY0" fmla="*/ 1837389 h 1869952"/>
                    <a:gd name="connsiteX1" fmla="*/ 262280 w 1556201"/>
                    <a:gd name="connsiteY1" fmla="*/ 1570692 h 1869952"/>
                    <a:gd name="connsiteX2" fmla="*/ 294730 w 1556201"/>
                    <a:gd name="connsiteY2" fmla="*/ 1516342 h 1869952"/>
                    <a:gd name="connsiteX3" fmla="*/ 314108 w 1556201"/>
                    <a:gd name="connsiteY3" fmla="*/ 1466944 h 1869952"/>
                    <a:gd name="connsiteX4" fmla="*/ 423973 w 1556201"/>
                    <a:gd name="connsiteY4" fmla="*/ 1239138 h 1869952"/>
                    <a:gd name="connsiteX5" fmla="*/ 513573 w 1556201"/>
                    <a:gd name="connsiteY5" fmla="*/ 1182875 h 1869952"/>
                    <a:gd name="connsiteX6" fmla="*/ 1546147 w 1556201"/>
                    <a:gd name="connsiteY6" fmla="*/ 0 h 1869952"/>
                    <a:gd name="connsiteX7" fmla="*/ 1555905 w 1556201"/>
                    <a:gd name="connsiteY7" fmla="*/ 201192 h 1869952"/>
                    <a:gd name="connsiteX8" fmla="*/ 1520139 w 1556201"/>
                    <a:gd name="connsiteY8" fmla="*/ 309610 h 1869952"/>
                    <a:gd name="connsiteX9" fmla="*/ 1420968 w 1556201"/>
                    <a:gd name="connsiteY9" fmla="*/ 450523 h 1869952"/>
                    <a:gd name="connsiteX10" fmla="*/ 1468359 w 1556201"/>
                    <a:gd name="connsiteY10" fmla="*/ 425685 h 1869952"/>
                    <a:gd name="connsiteX11" fmla="*/ 1393373 w 1556201"/>
                    <a:gd name="connsiteY11" fmla="*/ 518181 h 1869952"/>
                    <a:gd name="connsiteX12" fmla="*/ 1031470 w 1556201"/>
                    <a:gd name="connsiteY12" fmla="*/ 725954 h 1869952"/>
                    <a:gd name="connsiteX13" fmla="*/ 598036 w 1556201"/>
                    <a:gd name="connsiteY13" fmla="*/ 1477263 h 1869952"/>
                    <a:gd name="connsiteX14" fmla="*/ 521042 w 1556201"/>
                    <a:gd name="connsiteY14" fmla="*/ 1512000 h 1869952"/>
                    <a:gd name="connsiteX15" fmla="*/ 290527 w 1556201"/>
                    <a:gd name="connsiteY15" fmla="*/ 1601507 h 1869952"/>
                    <a:gd name="connsiteX16" fmla="*/ 150361 w 1556201"/>
                    <a:gd name="connsiteY16" fmla="*/ 1744522 h 1869952"/>
                    <a:gd name="connsiteX17" fmla="*/ 40824 w 1556201"/>
                    <a:gd name="connsiteY17" fmla="*/ 1865967 h 1869952"/>
                    <a:gd name="connsiteX18" fmla="*/ 344 w 1556201"/>
                    <a:gd name="connsiteY18" fmla="*/ 1837389 h 1869952"/>
                    <a:gd name="connsiteX0" fmla="*/ 344 w 1618689"/>
                    <a:gd name="connsiteY0" fmla="*/ 1870288 h 1902851"/>
                    <a:gd name="connsiteX1" fmla="*/ 262280 w 1618689"/>
                    <a:gd name="connsiteY1" fmla="*/ 1603591 h 1902851"/>
                    <a:gd name="connsiteX2" fmla="*/ 294730 w 1618689"/>
                    <a:gd name="connsiteY2" fmla="*/ 1549241 h 1902851"/>
                    <a:gd name="connsiteX3" fmla="*/ 314108 w 1618689"/>
                    <a:gd name="connsiteY3" fmla="*/ 1499843 h 1902851"/>
                    <a:gd name="connsiteX4" fmla="*/ 423973 w 1618689"/>
                    <a:gd name="connsiteY4" fmla="*/ 1272037 h 1902851"/>
                    <a:gd name="connsiteX5" fmla="*/ 513573 w 1618689"/>
                    <a:gd name="connsiteY5" fmla="*/ 1215774 h 1902851"/>
                    <a:gd name="connsiteX6" fmla="*/ 1546147 w 1618689"/>
                    <a:gd name="connsiteY6" fmla="*/ 32899 h 1902851"/>
                    <a:gd name="connsiteX7" fmla="*/ 1520139 w 1618689"/>
                    <a:gd name="connsiteY7" fmla="*/ 342509 h 1902851"/>
                    <a:gd name="connsiteX8" fmla="*/ 1420968 w 1618689"/>
                    <a:gd name="connsiteY8" fmla="*/ 483422 h 1902851"/>
                    <a:gd name="connsiteX9" fmla="*/ 1468359 w 1618689"/>
                    <a:gd name="connsiteY9" fmla="*/ 458584 h 1902851"/>
                    <a:gd name="connsiteX10" fmla="*/ 1393373 w 1618689"/>
                    <a:gd name="connsiteY10" fmla="*/ 551080 h 1902851"/>
                    <a:gd name="connsiteX11" fmla="*/ 1031470 w 1618689"/>
                    <a:gd name="connsiteY11" fmla="*/ 758853 h 1902851"/>
                    <a:gd name="connsiteX12" fmla="*/ 598036 w 1618689"/>
                    <a:gd name="connsiteY12" fmla="*/ 1510162 h 1902851"/>
                    <a:gd name="connsiteX13" fmla="*/ 521042 w 1618689"/>
                    <a:gd name="connsiteY13" fmla="*/ 1544899 h 1902851"/>
                    <a:gd name="connsiteX14" fmla="*/ 290527 w 1618689"/>
                    <a:gd name="connsiteY14" fmla="*/ 1634406 h 1902851"/>
                    <a:gd name="connsiteX15" fmla="*/ 150361 w 1618689"/>
                    <a:gd name="connsiteY15" fmla="*/ 1777421 h 1902851"/>
                    <a:gd name="connsiteX16" fmla="*/ 40824 w 1618689"/>
                    <a:gd name="connsiteY16" fmla="*/ 1898866 h 1902851"/>
                    <a:gd name="connsiteX17" fmla="*/ 344 w 1618689"/>
                    <a:gd name="connsiteY17" fmla="*/ 1870288 h 1902851"/>
                    <a:gd name="connsiteX0" fmla="*/ 344 w 1546147"/>
                    <a:gd name="connsiteY0" fmla="*/ 1837389 h 1869952"/>
                    <a:gd name="connsiteX1" fmla="*/ 262280 w 1546147"/>
                    <a:gd name="connsiteY1" fmla="*/ 1570692 h 1869952"/>
                    <a:gd name="connsiteX2" fmla="*/ 294730 w 1546147"/>
                    <a:gd name="connsiteY2" fmla="*/ 1516342 h 1869952"/>
                    <a:gd name="connsiteX3" fmla="*/ 314108 w 1546147"/>
                    <a:gd name="connsiteY3" fmla="*/ 1466944 h 1869952"/>
                    <a:gd name="connsiteX4" fmla="*/ 423973 w 1546147"/>
                    <a:gd name="connsiteY4" fmla="*/ 1239138 h 1869952"/>
                    <a:gd name="connsiteX5" fmla="*/ 513573 w 1546147"/>
                    <a:gd name="connsiteY5" fmla="*/ 1182875 h 1869952"/>
                    <a:gd name="connsiteX6" fmla="*/ 1546147 w 1546147"/>
                    <a:gd name="connsiteY6" fmla="*/ 0 h 1869952"/>
                    <a:gd name="connsiteX7" fmla="*/ 1520139 w 1546147"/>
                    <a:gd name="connsiteY7" fmla="*/ 309610 h 1869952"/>
                    <a:gd name="connsiteX8" fmla="*/ 1420968 w 1546147"/>
                    <a:gd name="connsiteY8" fmla="*/ 450523 h 1869952"/>
                    <a:gd name="connsiteX9" fmla="*/ 1468359 w 1546147"/>
                    <a:gd name="connsiteY9" fmla="*/ 425685 h 1869952"/>
                    <a:gd name="connsiteX10" fmla="*/ 1393373 w 1546147"/>
                    <a:gd name="connsiteY10" fmla="*/ 518181 h 1869952"/>
                    <a:gd name="connsiteX11" fmla="*/ 1031470 w 1546147"/>
                    <a:gd name="connsiteY11" fmla="*/ 725954 h 1869952"/>
                    <a:gd name="connsiteX12" fmla="*/ 598036 w 1546147"/>
                    <a:gd name="connsiteY12" fmla="*/ 1477263 h 1869952"/>
                    <a:gd name="connsiteX13" fmla="*/ 521042 w 1546147"/>
                    <a:gd name="connsiteY13" fmla="*/ 1512000 h 1869952"/>
                    <a:gd name="connsiteX14" fmla="*/ 290527 w 1546147"/>
                    <a:gd name="connsiteY14" fmla="*/ 1601507 h 1869952"/>
                    <a:gd name="connsiteX15" fmla="*/ 150361 w 1546147"/>
                    <a:gd name="connsiteY15" fmla="*/ 1744522 h 1869952"/>
                    <a:gd name="connsiteX16" fmla="*/ 40824 w 1546147"/>
                    <a:gd name="connsiteY16" fmla="*/ 1865967 h 1869952"/>
                    <a:gd name="connsiteX17" fmla="*/ 344 w 1546147"/>
                    <a:gd name="connsiteY17" fmla="*/ 1837389 h 1869952"/>
                    <a:gd name="connsiteX0" fmla="*/ 344 w 1546147"/>
                    <a:gd name="connsiteY0" fmla="*/ 1837389 h 1869952"/>
                    <a:gd name="connsiteX1" fmla="*/ 262280 w 1546147"/>
                    <a:gd name="connsiteY1" fmla="*/ 1570692 h 1869952"/>
                    <a:gd name="connsiteX2" fmla="*/ 294730 w 1546147"/>
                    <a:gd name="connsiteY2" fmla="*/ 1516342 h 1869952"/>
                    <a:gd name="connsiteX3" fmla="*/ 314108 w 1546147"/>
                    <a:gd name="connsiteY3" fmla="*/ 1466944 h 1869952"/>
                    <a:gd name="connsiteX4" fmla="*/ 423973 w 1546147"/>
                    <a:gd name="connsiteY4" fmla="*/ 1239138 h 1869952"/>
                    <a:gd name="connsiteX5" fmla="*/ 513573 w 1546147"/>
                    <a:gd name="connsiteY5" fmla="*/ 1182875 h 1869952"/>
                    <a:gd name="connsiteX6" fmla="*/ 1546147 w 1546147"/>
                    <a:gd name="connsiteY6" fmla="*/ 0 h 1869952"/>
                    <a:gd name="connsiteX7" fmla="*/ 1520139 w 1546147"/>
                    <a:gd name="connsiteY7" fmla="*/ 309610 h 1869952"/>
                    <a:gd name="connsiteX8" fmla="*/ 1420968 w 1546147"/>
                    <a:gd name="connsiteY8" fmla="*/ 450523 h 1869952"/>
                    <a:gd name="connsiteX9" fmla="*/ 1468359 w 1546147"/>
                    <a:gd name="connsiteY9" fmla="*/ 425685 h 1869952"/>
                    <a:gd name="connsiteX10" fmla="*/ 1031470 w 1546147"/>
                    <a:gd name="connsiteY10" fmla="*/ 725954 h 1869952"/>
                    <a:gd name="connsiteX11" fmla="*/ 598036 w 1546147"/>
                    <a:gd name="connsiteY11" fmla="*/ 1477263 h 1869952"/>
                    <a:gd name="connsiteX12" fmla="*/ 521042 w 1546147"/>
                    <a:gd name="connsiteY12" fmla="*/ 1512000 h 1869952"/>
                    <a:gd name="connsiteX13" fmla="*/ 290527 w 1546147"/>
                    <a:gd name="connsiteY13" fmla="*/ 1601507 h 1869952"/>
                    <a:gd name="connsiteX14" fmla="*/ 150361 w 1546147"/>
                    <a:gd name="connsiteY14" fmla="*/ 1744522 h 1869952"/>
                    <a:gd name="connsiteX15" fmla="*/ 40824 w 1546147"/>
                    <a:gd name="connsiteY15" fmla="*/ 1865967 h 1869952"/>
                    <a:gd name="connsiteX16" fmla="*/ 344 w 1546147"/>
                    <a:gd name="connsiteY16" fmla="*/ 1837389 h 1869952"/>
                    <a:gd name="connsiteX0" fmla="*/ 344 w 1546147"/>
                    <a:gd name="connsiteY0" fmla="*/ 1837389 h 1869952"/>
                    <a:gd name="connsiteX1" fmla="*/ 262280 w 1546147"/>
                    <a:gd name="connsiteY1" fmla="*/ 1570692 h 1869952"/>
                    <a:gd name="connsiteX2" fmla="*/ 294730 w 1546147"/>
                    <a:gd name="connsiteY2" fmla="*/ 1516342 h 1869952"/>
                    <a:gd name="connsiteX3" fmla="*/ 314108 w 1546147"/>
                    <a:gd name="connsiteY3" fmla="*/ 1466944 h 1869952"/>
                    <a:gd name="connsiteX4" fmla="*/ 423973 w 1546147"/>
                    <a:gd name="connsiteY4" fmla="*/ 1239138 h 1869952"/>
                    <a:gd name="connsiteX5" fmla="*/ 513573 w 1546147"/>
                    <a:gd name="connsiteY5" fmla="*/ 1182875 h 1869952"/>
                    <a:gd name="connsiteX6" fmla="*/ 1546147 w 1546147"/>
                    <a:gd name="connsiteY6" fmla="*/ 0 h 1869952"/>
                    <a:gd name="connsiteX7" fmla="*/ 1520139 w 1546147"/>
                    <a:gd name="connsiteY7" fmla="*/ 309610 h 1869952"/>
                    <a:gd name="connsiteX8" fmla="*/ 1420968 w 1546147"/>
                    <a:gd name="connsiteY8" fmla="*/ 450523 h 1869952"/>
                    <a:gd name="connsiteX9" fmla="*/ 1031470 w 1546147"/>
                    <a:gd name="connsiteY9" fmla="*/ 725954 h 1869952"/>
                    <a:gd name="connsiteX10" fmla="*/ 598036 w 1546147"/>
                    <a:gd name="connsiteY10" fmla="*/ 1477263 h 1869952"/>
                    <a:gd name="connsiteX11" fmla="*/ 521042 w 1546147"/>
                    <a:gd name="connsiteY11" fmla="*/ 1512000 h 1869952"/>
                    <a:gd name="connsiteX12" fmla="*/ 290527 w 1546147"/>
                    <a:gd name="connsiteY12" fmla="*/ 1601507 h 1869952"/>
                    <a:gd name="connsiteX13" fmla="*/ 150361 w 1546147"/>
                    <a:gd name="connsiteY13" fmla="*/ 1744522 h 1869952"/>
                    <a:gd name="connsiteX14" fmla="*/ 40824 w 1546147"/>
                    <a:gd name="connsiteY14" fmla="*/ 1865967 h 1869952"/>
                    <a:gd name="connsiteX15" fmla="*/ 344 w 1546147"/>
                    <a:gd name="connsiteY15" fmla="*/ 1837389 h 1869952"/>
                    <a:gd name="connsiteX0" fmla="*/ 344 w 1549863"/>
                    <a:gd name="connsiteY0" fmla="*/ 1837389 h 1869952"/>
                    <a:gd name="connsiteX1" fmla="*/ 262280 w 1549863"/>
                    <a:gd name="connsiteY1" fmla="*/ 1570692 h 1869952"/>
                    <a:gd name="connsiteX2" fmla="*/ 294730 w 1549863"/>
                    <a:gd name="connsiteY2" fmla="*/ 1516342 h 1869952"/>
                    <a:gd name="connsiteX3" fmla="*/ 314108 w 1549863"/>
                    <a:gd name="connsiteY3" fmla="*/ 1466944 h 1869952"/>
                    <a:gd name="connsiteX4" fmla="*/ 423973 w 1549863"/>
                    <a:gd name="connsiteY4" fmla="*/ 1239138 h 1869952"/>
                    <a:gd name="connsiteX5" fmla="*/ 513573 w 1549863"/>
                    <a:gd name="connsiteY5" fmla="*/ 1182875 h 1869952"/>
                    <a:gd name="connsiteX6" fmla="*/ 1546147 w 1549863"/>
                    <a:gd name="connsiteY6" fmla="*/ 0 h 1869952"/>
                    <a:gd name="connsiteX7" fmla="*/ 1520139 w 1549863"/>
                    <a:gd name="connsiteY7" fmla="*/ 309610 h 1869952"/>
                    <a:gd name="connsiteX8" fmla="*/ 1031470 w 1549863"/>
                    <a:gd name="connsiteY8" fmla="*/ 725954 h 1869952"/>
                    <a:gd name="connsiteX9" fmla="*/ 598036 w 1549863"/>
                    <a:gd name="connsiteY9" fmla="*/ 1477263 h 1869952"/>
                    <a:gd name="connsiteX10" fmla="*/ 521042 w 1549863"/>
                    <a:gd name="connsiteY10" fmla="*/ 1512000 h 1869952"/>
                    <a:gd name="connsiteX11" fmla="*/ 290527 w 1549863"/>
                    <a:gd name="connsiteY11" fmla="*/ 1601507 h 1869952"/>
                    <a:gd name="connsiteX12" fmla="*/ 150361 w 1549863"/>
                    <a:gd name="connsiteY12" fmla="*/ 1744522 h 1869952"/>
                    <a:gd name="connsiteX13" fmla="*/ 40824 w 1549863"/>
                    <a:gd name="connsiteY13" fmla="*/ 1865967 h 1869952"/>
                    <a:gd name="connsiteX14" fmla="*/ 344 w 1549863"/>
                    <a:gd name="connsiteY14" fmla="*/ 1837389 h 1869952"/>
                    <a:gd name="connsiteX0" fmla="*/ 344 w 1557193"/>
                    <a:gd name="connsiteY0" fmla="*/ 1844491 h 1877054"/>
                    <a:gd name="connsiteX1" fmla="*/ 262280 w 1557193"/>
                    <a:gd name="connsiteY1" fmla="*/ 1577794 h 1877054"/>
                    <a:gd name="connsiteX2" fmla="*/ 294730 w 1557193"/>
                    <a:gd name="connsiteY2" fmla="*/ 1523444 h 1877054"/>
                    <a:gd name="connsiteX3" fmla="*/ 314108 w 1557193"/>
                    <a:gd name="connsiteY3" fmla="*/ 1474046 h 1877054"/>
                    <a:gd name="connsiteX4" fmla="*/ 423973 w 1557193"/>
                    <a:gd name="connsiteY4" fmla="*/ 1246240 h 1877054"/>
                    <a:gd name="connsiteX5" fmla="*/ 513573 w 1557193"/>
                    <a:gd name="connsiteY5" fmla="*/ 1189977 h 1877054"/>
                    <a:gd name="connsiteX6" fmla="*/ 1546147 w 1557193"/>
                    <a:gd name="connsiteY6" fmla="*/ 7102 h 1877054"/>
                    <a:gd name="connsiteX7" fmla="*/ 1031470 w 1557193"/>
                    <a:gd name="connsiteY7" fmla="*/ 733056 h 1877054"/>
                    <a:gd name="connsiteX8" fmla="*/ 598036 w 1557193"/>
                    <a:gd name="connsiteY8" fmla="*/ 1484365 h 1877054"/>
                    <a:gd name="connsiteX9" fmla="*/ 521042 w 1557193"/>
                    <a:gd name="connsiteY9" fmla="*/ 1519102 h 1877054"/>
                    <a:gd name="connsiteX10" fmla="*/ 290527 w 1557193"/>
                    <a:gd name="connsiteY10" fmla="*/ 1608609 h 1877054"/>
                    <a:gd name="connsiteX11" fmla="*/ 150361 w 1557193"/>
                    <a:gd name="connsiteY11" fmla="*/ 1751624 h 1877054"/>
                    <a:gd name="connsiteX12" fmla="*/ 40824 w 1557193"/>
                    <a:gd name="connsiteY12" fmla="*/ 1873069 h 1877054"/>
                    <a:gd name="connsiteX13" fmla="*/ 344 w 1557193"/>
                    <a:gd name="connsiteY13" fmla="*/ 1844491 h 1877054"/>
                    <a:gd name="connsiteX0" fmla="*/ 344 w 1557193"/>
                    <a:gd name="connsiteY0" fmla="*/ 1844491 h 1877054"/>
                    <a:gd name="connsiteX1" fmla="*/ 262280 w 1557193"/>
                    <a:gd name="connsiteY1" fmla="*/ 1577794 h 1877054"/>
                    <a:gd name="connsiteX2" fmla="*/ 294730 w 1557193"/>
                    <a:gd name="connsiteY2" fmla="*/ 1523444 h 1877054"/>
                    <a:gd name="connsiteX3" fmla="*/ 314108 w 1557193"/>
                    <a:gd name="connsiteY3" fmla="*/ 1474046 h 1877054"/>
                    <a:gd name="connsiteX4" fmla="*/ 513573 w 1557193"/>
                    <a:gd name="connsiteY4" fmla="*/ 1189977 h 1877054"/>
                    <a:gd name="connsiteX5" fmla="*/ 1546147 w 1557193"/>
                    <a:gd name="connsiteY5" fmla="*/ 7102 h 1877054"/>
                    <a:gd name="connsiteX6" fmla="*/ 1031470 w 1557193"/>
                    <a:gd name="connsiteY6" fmla="*/ 733056 h 1877054"/>
                    <a:gd name="connsiteX7" fmla="*/ 598036 w 1557193"/>
                    <a:gd name="connsiteY7" fmla="*/ 1484365 h 1877054"/>
                    <a:gd name="connsiteX8" fmla="*/ 521042 w 1557193"/>
                    <a:gd name="connsiteY8" fmla="*/ 1519102 h 1877054"/>
                    <a:gd name="connsiteX9" fmla="*/ 290527 w 1557193"/>
                    <a:gd name="connsiteY9" fmla="*/ 1608609 h 1877054"/>
                    <a:gd name="connsiteX10" fmla="*/ 150361 w 1557193"/>
                    <a:gd name="connsiteY10" fmla="*/ 1751624 h 1877054"/>
                    <a:gd name="connsiteX11" fmla="*/ 40824 w 1557193"/>
                    <a:gd name="connsiteY11" fmla="*/ 1873069 h 1877054"/>
                    <a:gd name="connsiteX12" fmla="*/ 344 w 1557193"/>
                    <a:gd name="connsiteY12" fmla="*/ 1844491 h 1877054"/>
                    <a:gd name="connsiteX0" fmla="*/ 344 w 1557468"/>
                    <a:gd name="connsiteY0" fmla="*/ 1844557 h 1877120"/>
                    <a:gd name="connsiteX1" fmla="*/ 262280 w 1557468"/>
                    <a:gd name="connsiteY1" fmla="*/ 1577860 h 1877120"/>
                    <a:gd name="connsiteX2" fmla="*/ 294730 w 1557468"/>
                    <a:gd name="connsiteY2" fmla="*/ 1523510 h 1877120"/>
                    <a:gd name="connsiteX3" fmla="*/ 314108 w 1557468"/>
                    <a:gd name="connsiteY3" fmla="*/ 1474112 h 1877120"/>
                    <a:gd name="connsiteX4" fmla="*/ 513573 w 1557468"/>
                    <a:gd name="connsiteY4" fmla="*/ 1190043 h 1877120"/>
                    <a:gd name="connsiteX5" fmla="*/ 1546147 w 1557468"/>
                    <a:gd name="connsiteY5" fmla="*/ 7168 h 1877120"/>
                    <a:gd name="connsiteX6" fmla="*/ 1031470 w 1557468"/>
                    <a:gd name="connsiteY6" fmla="*/ 733122 h 1877120"/>
                    <a:gd name="connsiteX7" fmla="*/ 521042 w 1557468"/>
                    <a:gd name="connsiteY7" fmla="*/ 1519168 h 1877120"/>
                    <a:gd name="connsiteX8" fmla="*/ 290527 w 1557468"/>
                    <a:gd name="connsiteY8" fmla="*/ 1608675 h 1877120"/>
                    <a:gd name="connsiteX9" fmla="*/ 150361 w 1557468"/>
                    <a:gd name="connsiteY9" fmla="*/ 1751690 h 1877120"/>
                    <a:gd name="connsiteX10" fmla="*/ 40824 w 1557468"/>
                    <a:gd name="connsiteY10" fmla="*/ 1873135 h 1877120"/>
                    <a:gd name="connsiteX11" fmla="*/ 344 w 1557468"/>
                    <a:gd name="connsiteY11" fmla="*/ 1844557 h 1877120"/>
                    <a:gd name="connsiteX0" fmla="*/ 344 w 1558374"/>
                    <a:gd name="connsiteY0" fmla="*/ 1844731 h 1877294"/>
                    <a:gd name="connsiteX1" fmla="*/ 262280 w 1558374"/>
                    <a:gd name="connsiteY1" fmla="*/ 1578034 h 1877294"/>
                    <a:gd name="connsiteX2" fmla="*/ 294730 w 1558374"/>
                    <a:gd name="connsiteY2" fmla="*/ 1523684 h 1877294"/>
                    <a:gd name="connsiteX3" fmla="*/ 314108 w 1558374"/>
                    <a:gd name="connsiteY3" fmla="*/ 1474286 h 1877294"/>
                    <a:gd name="connsiteX4" fmla="*/ 513573 w 1558374"/>
                    <a:gd name="connsiteY4" fmla="*/ 1190217 h 1877294"/>
                    <a:gd name="connsiteX5" fmla="*/ 1546147 w 1558374"/>
                    <a:gd name="connsiteY5" fmla="*/ 7342 h 1877294"/>
                    <a:gd name="connsiteX6" fmla="*/ 1031470 w 1558374"/>
                    <a:gd name="connsiteY6" fmla="*/ 733296 h 1877294"/>
                    <a:gd name="connsiteX7" fmla="*/ 290527 w 1558374"/>
                    <a:gd name="connsiteY7" fmla="*/ 1608849 h 1877294"/>
                    <a:gd name="connsiteX8" fmla="*/ 150361 w 1558374"/>
                    <a:gd name="connsiteY8" fmla="*/ 1751864 h 1877294"/>
                    <a:gd name="connsiteX9" fmla="*/ 40824 w 1558374"/>
                    <a:gd name="connsiteY9" fmla="*/ 1873309 h 1877294"/>
                    <a:gd name="connsiteX10" fmla="*/ 344 w 1558374"/>
                    <a:gd name="connsiteY10" fmla="*/ 1844731 h 1877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8374" h="1877294">
                      <a:moveTo>
                        <a:pt x="344" y="1844731"/>
                      </a:moveTo>
                      <a:cubicBezTo>
                        <a:pt x="37253" y="1794328"/>
                        <a:pt x="226157" y="1645394"/>
                        <a:pt x="262280" y="1578034"/>
                      </a:cubicBezTo>
                      <a:cubicBezTo>
                        <a:pt x="311344" y="1524526"/>
                        <a:pt x="286092" y="1540975"/>
                        <a:pt x="294730" y="1523684"/>
                      </a:cubicBezTo>
                      <a:cubicBezTo>
                        <a:pt x="303368" y="1506393"/>
                        <a:pt x="277634" y="1529864"/>
                        <a:pt x="314108" y="1474286"/>
                      </a:cubicBezTo>
                      <a:cubicBezTo>
                        <a:pt x="350582" y="1418708"/>
                        <a:pt x="308233" y="1434708"/>
                        <a:pt x="513573" y="1190217"/>
                      </a:cubicBezTo>
                      <a:cubicBezTo>
                        <a:pt x="718913" y="945726"/>
                        <a:pt x="1372425" y="170956"/>
                        <a:pt x="1546147" y="7342"/>
                      </a:cubicBezTo>
                      <a:cubicBezTo>
                        <a:pt x="1632463" y="-68811"/>
                        <a:pt x="1240740" y="466378"/>
                        <a:pt x="1031470" y="733296"/>
                      </a:cubicBezTo>
                      <a:cubicBezTo>
                        <a:pt x="822200" y="1000214"/>
                        <a:pt x="437378" y="1439088"/>
                        <a:pt x="290527" y="1608849"/>
                      </a:cubicBezTo>
                      <a:cubicBezTo>
                        <a:pt x="241751" y="1638443"/>
                        <a:pt x="192772" y="1706994"/>
                        <a:pt x="150361" y="1751864"/>
                      </a:cubicBezTo>
                      <a:cubicBezTo>
                        <a:pt x="107950" y="1796734"/>
                        <a:pt x="59874" y="1857434"/>
                        <a:pt x="40824" y="1873309"/>
                      </a:cubicBezTo>
                      <a:cubicBezTo>
                        <a:pt x="21774" y="1889184"/>
                        <a:pt x="-3228" y="1853065"/>
                        <a:pt x="344" y="1844731"/>
                      </a:cubicBezTo>
                      <a:close/>
                    </a:path>
                  </a:pathLst>
                </a:cu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3" name="Freihandform 42"/>
                <p:cNvSpPr/>
                <p:nvPr/>
              </p:nvSpPr>
              <p:spPr>
                <a:xfrm>
                  <a:off x="2852810" y="1760145"/>
                  <a:ext cx="1579577" cy="1877910"/>
                </a:xfrm>
                <a:custGeom>
                  <a:avLst/>
                  <a:gdLst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1835 w 1370239"/>
                    <a:gd name="connsiteY9" fmla="*/ 1326776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4216 w 1370239"/>
                    <a:gd name="connsiteY9" fmla="*/ 1262483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77694 w 1370239"/>
                    <a:gd name="connsiteY9" fmla="*/ 1344706 h 1553882"/>
                    <a:gd name="connsiteX10" fmla="*/ 119529 w 1370239"/>
                    <a:gd name="connsiteY10" fmla="*/ 1362635 h 1553882"/>
                    <a:gd name="connsiteX11" fmla="*/ 137459 w 1370239"/>
                    <a:gd name="connsiteY11" fmla="*/ 1380565 h 1553882"/>
                    <a:gd name="connsiteX12" fmla="*/ 149412 w 1370239"/>
                    <a:gd name="connsiteY12" fmla="*/ 1243106 h 1553882"/>
                    <a:gd name="connsiteX13" fmla="*/ 167341 w 1370239"/>
                    <a:gd name="connsiteY13" fmla="*/ 1267012 h 1553882"/>
                    <a:gd name="connsiteX14" fmla="*/ 197223 w 1370239"/>
                    <a:gd name="connsiteY14" fmla="*/ 1302870 h 1553882"/>
                    <a:gd name="connsiteX15" fmla="*/ 221129 w 1370239"/>
                    <a:gd name="connsiteY15" fmla="*/ 1314823 h 1553882"/>
                    <a:gd name="connsiteX16" fmla="*/ 227106 w 1370239"/>
                    <a:gd name="connsiteY16" fmla="*/ 1296894 h 1553882"/>
                    <a:gd name="connsiteX17" fmla="*/ 227106 w 1370239"/>
                    <a:gd name="connsiteY17" fmla="*/ 1153459 h 1553882"/>
                    <a:gd name="connsiteX18" fmla="*/ 221129 w 1370239"/>
                    <a:gd name="connsiteY18" fmla="*/ 1135529 h 1553882"/>
                    <a:gd name="connsiteX19" fmla="*/ 203200 w 1370239"/>
                    <a:gd name="connsiteY19" fmla="*/ 1069788 h 1553882"/>
                    <a:gd name="connsiteX20" fmla="*/ 197223 w 1370239"/>
                    <a:gd name="connsiteY20" fmla="*/ 1051859 h 1553882"/>
                    <a:gd name="connsiteX21" fmla="*/ 203200 w 1370239"/>
                    <a:gd name="connsiteY21" fmla="*/ 1087717 h 1553882"/>
                    <a:gd name="connsiteX22" fmla="*/ 233082 w 1370239"/>
                    <a:gd name="connsiteY22" fmla="*/ 1141506 h 1553882"/>
                    <a:gd name="connsiteX23" fmla="*/ 251012 w 1370239"/>
                    <a:gd name="connsiteY23" fmla="*/ 1159435 h 1553882"/>
                    <a:gd name="connsiteX24" fmla="*/ 268941 w 1370239"/>
                    <a:gd name="connsiteY24" fmla="*/ 1165412 h 1553882"/>
                    <a:gd name="connsiteX25" fmla="*/ 316753 w 1370239"/>
                    <a:gd name="connsiteY25" fmla="*/ 1159435 h 1553882"/>
                    <a:gd name="connsiteX26" fmla="*/ 322729 w 1370239"/>
                    <a:gd name="connsiteY26" fmla="*/ 1141506 h 1553882"/>
                    <a:gd name="connsiteX27" fmla="*/ 316753 w 1370239"/>
                    <a:gd name="connsiteY27" fmla="*/ 1087717 h 1553882"/>
                    <a:gd name="connsiteX28" fmla="*/ 310776 w 1370239"/>
                    <a:gd name="connsiteY28" fmla="*/ 1063812 h 1553882"/>
                    <a:gd name="connsiteX29" fmla="*/ 292847 w 1370239"/>
                    <a:gd name="connsiteY29" fmla="*/ 1027953 h 1553882"/>
                    <a:gd name="connsiteX30" fmla="*/ 274918 w 1370239"/>
                    <a:gd name="connsiteY30" fmla="*/ 1010023 h 1553882"/>
                    <a:gd name="connsiteX31" fmla="*/ 280894 w 1370239"/>
                    <a:gd name="connsiteY31" fmla="*/ 932329 h 1553882"/>
                    <a:gd name="connsiteX32" fmla="*/ 304800 w 1370239"/>
                    <a:gd name="connsiteY32" fmla="*/ 950259 h 1553882"/>
                    <a:gd name="connsiteX33" fmla="*/ 322729 w 1370239"/>
                    <a:gd name="connsiteY33" fmla="*/ 962212 h 1553882"/>
                    <a:gd name="connsiteX34" fmla="*/ 346635 w 1370239"/>
                    <a:gd name="connsiteY34" fmla="*/ 974165 h 1553882"/>
                    <a:gd name="connsiteX35" fmla="*/ 364565 w 1370239"/>
                    <a:gd name="connsiteY35" fmla="*/ 992094 h 1553882"/>
                    <a:gd name="connsiteX36" fmla="*/ 382494 w 1370239"/>
                    <a:gd name="connsiteY36" fmla="*/ 986117 h 1553882"/>
                    <a:gd name="connsiteX37" fmla="*/ 388471 w 1370239"/>
                    <a:gd name="connsiteY37" fmla="*/ 968188 h 1553882"/>
                    <a:gd name="connsiteX38" fmla="*/ 394447 w 1370239"/>
                    <a:gd name="connsiteY38" fmla="*/ 842682 h 1553882"/>
                    <a:gd name="connsiteX39" fmla="*/ 424329 w 1370239"/>
                    <a:gd name="connsiteY39" fmla="*/ 806823 h 1553882"/>
                    <a:gd name="connsiteX40" fmla="*/ 442259 w 1370239"/>
                    <a:gd name="connsiteY40" fmla="*/ 770965 h 1553882"/>
                    <a:gd name="connsiteX41" fmla="*/ 448235 w 1370239"/>
                    <a:gd name="connsiteY41" fmla="*/ 753035 h 1553882"/>
                    <a:gd name="connsiteX42" fmla="*/ 478118 w 1370239"/>
                    <a:gd name="connsiteY42" fmla="*/ 717176 h 1553882"/>
                    <a:gd name="connsiteX43" fmla="*/ 513976 w 1370239"/>
                    <a:gd name="connsiteY43" fmla="*/ 693270 h 1553882"/>
                    <a:gd name="connsiteX44" fmla="*/ 567765 w 1370239"/>
                    <a:gd name="connsiteY44" fmla="*/ 675341 h 1553882"/>
                    <a:gd name="connsiteX45" fmla="*/ 585694 w 1370239"/>
                    <a:gd name="connsiteY45" fmla="*/ 669365 h 1553882"/>
                    <a:gd name="connsiteX46" fmla="*/ 603623 w 1370239"/>
                    <a:gd name="connsiteY46" fmla="*/ 657412 h 1553882"/>
                    <a:gd name="connsiteX47" fmla="*/ 639482 w 1370239"/>
                    <a:gd name="connsiteY47" fmla="*/ 621553 h 1553882"/>
                    <a:gd name="connsiteX48" fmla="*/ 651435 w 1370239"/>
                    <a:gd name="connsiteY48" fmla="*/ 567765 h 1553882"/>
                    <a:gd name="connsiteX49" fmla="*/ 663388 w 1370239"/>
                    <a:gd name="connsiteY49" fmla="*/ 496047 h 1553882"/>
                    <a:gd name="connsiteX50" fmla="*/ 699247 w 1370239"/>
                    <a:gd name="connsiteY50" fmla="*/ 430306 h 1553882"/>
                    <a:gd name="connsiteX51" fmla="*/ 717176 w 1370239"/>
                    <a:gd name="connsiteY51" fmla="*/ 406400 h 1553882"/>
                    <a:gd name="connsiteX52" fmla="*/ 759012 w 1370239"/>
                    <a:gd name="connsiteY52" fmla="*/ 364565 h 1553882"/>
                    <a:gd name="connsiteX53" fmla="*/ 800847 w 1370239"/>
                    <a:gd name="connsiteY53" fmla="*/ 310776 h 1553882"/>
                    <a:gd name="connsiteX54" fmla="*/ 830729 w 1370239"/>
                    <a:gd name="connsiteY54" fmla="*/ 274917 h 1553882"/>
                    <a:gd name="connsiteX55" fmla="*/ 854635 w 1370239"/>
                    <a:gd name="connsiteY55" fmla="*/ 239059 h 1553882"/>
                    <a:gd name="connsiteX56" fmla="*/ 866588 w 1370239"/>
                    <a:gd name="connsiteY56" fmla="*/ 221129 h 1553882"/>
                    <a:gd name="connsiteX57" fmla="*/ 884518 w 1370239"/>
                    <a:gd name="connsiteY57" fmla="*/ 197223 h 1553882"/>
                    <a:gd name="connsiteX58" fmla="*/ 908423 w 1370239"/>
                    <a:gd name="connsiteY58" fmla="*/ 161365 h 1553882"/>
                    <a:gd name="connsiteX59" fmla="*/ 914400 w 1370239"/>
                    <a:gd name="connsiteY59" fmla="*/ 137459 h 1553882"/>
                    <a:gd name="connsiteX60" fmla="*/ 956235 w 1370239"/>
                    <a:gd name="connsiteY60" fmla="*/ 89647 h 1553882"/>
                    <a:gd name="connsiteX61" fmla="*/ 980141 w 1370239"/>
                    <a:gd name="connsiteY61" fmla="*/ 77694 h 1553882"/>
                    <a:gd name="connsiteX62" fmla="*/ 998071 w 1370239"/>
                    <a:gd name="connsiteY62" fmla="*/ 71717 h 1553882"/>
                    <a:gd name="connsiteX63" fmla="*/ 1016000 w 1370239"/>
                    <a:gd name="connsiteY63" fmla="*/ 59765 h 1553882"/>
                    <a:gd name="connsiteX64" fmla="*/ 1033929 w 1370239"/>
                    <a:gd name="connsiteY64" fmla="*/ 53788 h 1553882"/>
                    <a:gd name="connsiteX65" fmla="*/ 1051859 w 1370239"/>
                    <a:gd name="connsiteY65" fmla="*/ 41835 h 1553882"/>
                    <a:gd name="connsiteX66" fmla="*/ 1069788 w 1370239"/>
                    <a:gd name="connsiteY66" fmla="*/ 35859 h 1553882"/>
                    <a:gd name="connsiteX67" fmla="*/ 1093694 w 1370239"/>
                    <a:gd name="connsiteY67" fmla="*/ 23906 h 1553882"/>
                    <a:gd name="connsiteX68" fmla="*/ 1141506 w 1370239"/>
                    <a:gd name="connsiteY68" fmla="*/ 17929 h 1553882"/>
                    <a:gd name="connsiteX69" fmla="*/ 1207247 w 1370239"/>
                    <a:gd name="connsiteY69" fmla="*/ 5976 h 1553882"/>
                    <a:gd name="connsiteX70" fmla="*/ 1302871 w 1370239"/>
                    <a:gd name="connsiteY70" fmla="*/ 0 h 1553882"/>
                    <a:gd name="connsiteX71" fmla="*/ 1314823 w 1370239"/>
                    <a:gd name="connsiteY71" fmla="*/ 65741 h 1553882"/>
                    <a:gd name="connsiteX72" fmla="*/ 1326776 w 1370239"/>
                    <a:gd name="connsiteY72" fmla="*/ 101600 h 1553882"/>
                    <a:gd name="connsiteX73" fmla="*/ 1362635 w 1370239"/>
                    <a:gd name="connsiteY73" fmla="*/ 161365 h 1553882"/>
                    <a:gd name="connsiteX74" fmla="*/ 1362635 w 1370239"/>
                    <a:gd name="connsiteY74" fmla="*/ 298823 h 1553882"/>
                    <a:gd name="connsiteX75" fmla="*/ 1350682 w 1370239"/>
                    <a:gd name="connsiteY75" fmla="*/ 316753 h 1553882"/>
                    <a:gd name="connsiteX76" fmla="*/ 1314823 w 1370239"/>
                    <a:gd name="connsiteY76" fmla="*/ 388470 h 1553882"/>
                    <a:gd name="connsiteX77" fmla="*/ 1261035 w 1370239"/>
                    <a:gd name="connsiteY77" fmla="*/ 424329 h 1553882"/>
                    <a:gd name="connsiteX78" fmla="*/ 1243106 w 1370239"/>
                    <a:gd name="connsiteY78" fmla="*/ 436282 h 1553882"/>
                    <a:gd name="connsiteX79" fmla="*/ 1201271 w 1370239"/>
                    <a:gd name="connsiteY79" fmla="*/ 466165 h 1553882"/>
                    <a:gd name="connsiteX80" fmla="*/ 1147482 w 1370239"/>
                    <a:gd name="connsiteY80" fmla="*/ 502023 h 1553882"/>
                    <a:gd name="connsiteX81" fmla="*/ 1129553 w 1370239"/>
                    <a:gd name="connsiteY81" fmla="*/ 513976 h 1553882"/>
                    <a:gd name="connsiteX82" fmla="*/ 1111623 w 1370239"/>
                    <a:gd name="connsiteY82" fmla="*/ 525929 h 1553882"/>
                    <a:gd name="connsiteX83" fmla="*/ 1081741 w 1370239"/>
                    <a:gd name="connsiteY83" fmla="*/ 561788 h 1553882"/>
                    <a:gd name="connsiteX84" fmla="*/ 1051859 w 1370239"/>
                    <a:gd name="connsiteY84" fmla="*/ 597647 h 1553882"/>
                    <a:gd name="connsiteX85" fmla="*/ 1045882 w 1370239"/>
                    <a:gd name="connsiteY85" fmla="*/ 621553 h 1553882"/>
                    <a:gd name="connsiteX86" fmla="*/ 1027953 w 1370239"/>
                    <a:gd name="connsiteY86" fmla="*/ 639482 h 1553882"/>
                    <a:gd name="connsiteX87" fmla="*/ 1016000 w 1370239"/>
                    <a:gd name="connsiteY87" fmla="*/ 657412 h 1553882"/>
                    <a:gd name="connsiteX88" fmla="*/ 1010023 w 1370239"/>
                    <a:gd name="connsiteY88" fmla="*/ 675341 h 1553882"/>
                    <a:gd name="connsiteX89" fmla="*/ 980141 w 1370239"/>
                    <a:gd name="connsiteY89" fmla="*/ 717176 h 1553882"/>
                    <a:gd name="connsiteX90" fmla="*/ 950259 w 1370239"/>
                    <a:gd name="connsiteY90" fmla="*/ 770965 h 1553882"/>
                    <a:gd name="connsiteX91" fmla="*/ 914400 w 1370239"/>
                    <a:gd name="connsiteY91" fmla="*/ 830729 h 1553882"/>
                    <a:gd name="connsiteX92" fmla="*/ 902447 w 1370239"/>
                    <a:gd name="connsiteY92" fmla="*/ 848659 h 1553882"/>
                    <a:gd name="connsiteX93" fmla="*/ 884518 w 1370239"/>
                    <a:gd name="connsiteY93" fmla="*/ 860612 h 1553882"/>
                    <a:gd name="connsiteX94" fmla="*/ 830729 w 1370239"/>
                    <a:gd name="connsiteY94" fmla="*/ 920376 h 1553882"/>
                    <a:gd name="connsiteX95" fmla="*/ 764988 w 1370239"/>
                    <a:gd name="connsiteY95" fmla="*/ 980141 h 1553882"/>
                    <a:gd name="connsiteX96" fmla="*/ 747059 w 1370239"/>
                    <a:gd name="connsiteY96" fmla="*/ 998070 h 1553882"/>
                    <a:gd name="connsiteX97" fmla="*/ 723153 w 1370239"/>
                    <a:gd name="connsiteY97" fmla="*/ 1033929 h 1553882"/>
                    <a:gd name="connsiteX98" fmla="*/ 699247 w 1370239"/>
                    <a:gd name="connsiteY98" fmla="*/ 1075765 h 1553882"/>
                    <a:gd name="connsiteX99" fmla="*/ 693271 w 1370239"/>
                    <a:gd name="connsiteY99" fmla="*/ 1093694 h 1553882"/>
                    <a:gd name="connsiteX100" fmla="*/ 669365 w 1370239"/>
                    <a:gd name="connsiteY100" fmla="*/ 1129553 h 1553882"/>
                    <a:gd name="connsiteX101" fmla="*/ 663388 w 1370239"/>
                    <a:gd name="connsiteY101" fmla="*/ 1147482 h 1553882"/>
                    <a:gd name="connsiteX102" fmla="*/ 645459 w 1370239"/>
                    <a:gd name="connsiteY102" fmla="*/ 1159435 h 1553882"/>
                    <a:gd name="connsiteX103" fmla="*/ 609600 w 1370239"/>
                    <a:gd name="connsiteY103" fmla="*/ 1213223 h 1553882"/>
                    <a:gd name="connsiteX104" fmla="*/ 597647 w 1370239"/>
                    <a:gd name="connsiteY104" fmla="*/ 1231153 h 1553882"/>
                    <a:gd name="connsiteX105" fmla="*/ 585694 w 1370239"/>
                    <a:gd name="connsiteY105" fmla="*/ 1249082 h 1553882"/>
                    <a:gd name="connsiteX106" fmla="*/ 579718 w 1370239"/>
                    <a:gd name="connsiteY106" fmla="*/ 1267012 h 1553882"/>
                    <a:gd name="connsiteX107" fmla="*/ 585694 w 1370239"/>
                    <a:gd name="connsiteY107" fmla="*/ 1290917 h 1553882"/>
                    <a:gd name="connsiteX108" fmla="*/ 561788 w 1370239"/>
                    <a:gd name="connsiteY108" fmla="*/ 1296894 h 1553882"/>
                    <a:gd name="connsiteX109" fmla="*/ 519953 w 1370239"/>
                    <a:gd name="connsiteY109" fmla="*/ 1308847 h 1553882"/>
                    <a:gd name="connsiteX110" fmla="*/ 460188 w 1370239"/>
                    <a:gd name="connsiteY110" fmla="*/ 1314823 h 1553882"/>
                    <a:gd name="connsiteX111" fmla="*/ 442259 w 1370239"/>
                    <a:gd name="connsiteY111" fmla="*/ 1320800 h 1553882"/>
                    <a:gd name="connsiteX112" fmla="*/ 424329 w 1370239"/>
                    <a:gd name="connsiteY112" fmla="*/ 1410447 h 1553882"/>
                    <a:gd name="connsiteX113" fmla="*/ 346635 w 1370239"/>
                    <a:gd name="connsiteY113" fmla="*/ 1398494 h 1553882"/>
                    <a:gd name="connsiteX114" fmla="*/ 310776 w 1370239"/>
                    <a:gd name="connsiteY114" fmla="*/ 1386541 h 1553882"/>
                    <a:gd name="connsiteX115" fmla="*/ 292847 w 1370239"/>
                    <a:gd name="connsiteY115" fmla="*/ 1380565 h 1553882"/>
                    <a:gd name="connsiteX116" fmla="*/ 286871 w 1370239"/>
                    <a:gd name="connsiteY116" fmla="*/ 1398494 h 1553882"/>
                    <a:gd name="connsiteX117" fmla="*/ 292847 w 1370239"/>
                    <a:gd name="connsiteY117" fmla="*/ 1446306 h 1553882"/>
                    <a:gd name="connsiteX118" fmla="*/ 310776 w 1370239"/>
                    <a:gd name="connsiteY118" fmla="*/ 1464235 h 1553882"/>
                    <a:gd name="connsiteX119" fmla="*/ 346635 w 1370239"/>
                    <a:gd name="connsiteY119" fmla="*/ 1488141 h 1553882"/>
                    <a:gd name="connsiteX120" fmla="*/ 370541 w 1370239"/>
                    <a:gd name="connsiteY120" fmla="*/ 1494117 h 1553882"/>
                    <a:gd name="connsiteX121" fmla="*/ 388471 w 1370239"/>
                    <a:gd name="connsiteY121" fmla="*/ 1500094 h 1553882"/>
                    <a:gd name="connsiteX122" fmla="*/ 508000 w 1370239"/>
                    <a:gd name="connsiteY122" fmla="*/ 1512047 h 1553882"/>
                    <a:gd name="connsiteX123" fmla="*/ 484094 w 1370239"/>
                    <a:gd name="connsiteY123" fmla="*/ 1518023 h 1553882"/>
                    <a:gd name="connsiteX124" fmla="*/ 430306 w 1370239"/>
                    <a:gd name="connsiteY124" fmla="*/ 1512047 h 1553882"/>
                    <a:gd name="connsiteX125" fmla="*/ 394447 w 1370239"/>
                    <a:gd name="connsiteY125" fmla="*/ 1500094 h 1553882"/>
                    <a:gd name="connsiteX126" fmla="*/ 376518 w 1370239"/>
                    <a:gd name="connsiteY126" fmla="*/ 1494117 h 1553882"/>
                    <a:gd name="connsiteX127" fmla="*/ 346635 w 1370239"/>
                    <a:gd name="connsiteY127" fmla="*/ 1482165 h 1553882"/>
                    <a:gd name="connsiteX128" fmla="*/ 268941 w 1370239"/>
                    <a:gd name="connsiteY128" fmla="*/ 1470212 h 1553882"/>
                    <a:gd name="connsiteX129" fmla="*/ 251012 w 1370239"/>
                    <a:gd name="connsiteY129" fmla="*/ 1476188 h 1553882"/>
                    <a:gd name="connsiteX130" fmla="*/ 239059 w 1370239"/>
                    <a:gd name="connsiteY130" fmla="*/ 1512047 h 1553882"/>
                    <a:gd name="connsiteX131" fmla="*/ 233082 w 1370239"/>
                    <a:gd name="connsiteY131" fmla="*/ 1547906 h 1553882"/>
                    <a:gd name="connsiteX132" fmla="*/ 209176 w 1370239"/>
                    <a:gd name="connsiteY132" fmla="*/ 1553882 h 1553882"/>
                    <a:gd name="connsiteX133" fmla="*/ 113553 w 1370239"/>
                    <a:gd name="connsiteY133" fmla="*/ 1547906 h 1553882"/>
                    <a:gd name="connsiteX134" fmla="*/ 71718 w 1370239"/>
                    <a:gd name="connsiteY134" fmla="*/ 1535953 h 1553882"/>
                    <a:gd name="connsiteX135" fmla="*/ 47812 w 1370239"/>
                    <a:gd name="connsiteY135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19529 w 1370239"/>
                    <a:gd name="connsiteY9" fmla="*/ 1362635 h 1553882"/>
                    <a:gd name="connsiteX10" fmla="*/ 137459 w 1370239"/>
                    <a:gd name="connsiteY10" fmla="*/ 1380565 h 1553882"/>
                    <a:gd name="connsiteX11" fmla="*/ 149412 w 1370239"/>
                    <a:gd name="connsiteY11" fmla="*/ 1243106 h 1553882"/>
                    <a:gd name="connsiteX12" fmla="*/ 167341 w 1370239"/>
                    <a:gd name="connsiteY12" fmla="*/ 1267012 h 1553882"/>
                    <a:gd name="connsiteX13" fmla="*/ 197223 w 1370239"/>
                    <a:gd name="connsiteY13" fmla="*/ 1302870 h 1553882"/>
                    <a:gd name="connsiteX14" fmla="*/ 221129 w 1370239"/>
                    <a:gd name="connsiteY14" fmla="*/ 1314823 h 1553882"/>
                    <a:gd name="connsiteX15" fmla="*/ 227106 w 1370239"/>
                    <a:gd name="connsiteY15" fmla="*/ 1296894 h 1553882"/>
                    <a:gd name="connsiteX16" fmla="*/ 227106 w 1370239"/>
                    <a:gd name="connsiteY16" fmla="*/ 1153459 h 1553882"/>
                    <a:gd name="connsiteX17" fmla="*/ 221129 w 1370239"/>
                    <a:gd name="connsiteY17" fmla="*/ 1135529 h 1553882"/>
                    <a:gd name="connsiteX18" fmla="*/ 203200 w 1370239"/>
                    <a:gd name="connsiteY18" fmla="*/ 1069788 h 1553882"/>
                    <a:gd name="connsiteX19" fmla="*/ 197223 w 1370239"/>
                    <a:gd name="connsiteY19" fmla="*/ 1051859 h 1553882"/>
                    <a:gd name="connsiteX20" fmla="*/ 203200 w 1370239"/>
                    <a:gd name="connsiteY20" fmla="*/ 1087717 h 1553882"/>
                    <a:gd name="connsiteX21" fmla="*/ 233082 w 1370239"/>
                    <a:gd name="connsiteY21" fmla="*/ 1141506 h 1553882"/>
                    <a:gd name="connsiteX22" fmla="*/ 251012 w 1370239"/>
                    <a:gd name="connsiteY22" fmla="*/ 1159435 h 1553882"/>
                    <a:gd name="connsiteX23" fmla="*/ 268941 w 1370239"/>
                    <a:gd name="connsiteY23" fmla="*/ 1165412 h 1553882"/>
                    <a:gd name="connsiteX24" fmla="*/ 316753 w 1370239"/>
                    <a:gd name="connsiteY24" fmla="*/ 1159435 h 1553882"/>
                    <a:gd name="connsiteX25" fmla="*/ 322729 w 1370239"/>
                    <a:gd name="connsiteY25" fmla="*/ 1141506 h 1553882"/>
                    <a:gd name="connsiteX26" fmla="*/ 316753 w 1370239"/>
                    <a:gd name="connsiteY26" fmla="*/ 1087717 h 1553882"/>
                    <a:gd name="connsiteX27" fmla="*/ 310776 w 1370239"/>
                    <a:gd name="connsiteY27" fmla="*/ 1063812 h 1553882"/>
                    <a:gd name="connsiteX28" fmla="*/ 292847 w 1370239"/>
                    <a:gd name="connsiteY28" fmla="*/ 1027953 h 1553882"/>
                    <a:gd name="connsiteX29" fmla="*/ 274918 w 1370239"/>
                    <a:gd name="connsiteY29" fmla="*/ 1010023 h 1553882"/>
                    <a:gd name="connsiteX30" fmla="*/ 280894 w 1370239"/>
                    <a:gd name="connsiteY30" fmla="*/ 932329 h 1553882"/>
                    <a:gd name="connsiteX31" fmla="*/ 304800 w 1370239"/>
                    <a:gd name="connsiteY31" fmla="*/ 950259 h 1553882"/>
                    <a:gd name="connsiteX32" fmla="*/ 322729 w 1370239"/>
                    <a:gd name="connsiteY32" fmla="*/ 962212 h 1553882"/>
                    <a:gd name="connsiteX33" fmla="*/ 346635 w 1370239"/>
                    <a:gd name="connsiteY33" fmla="*/ 974165 h 1553882"/>
                    <a:gd name="connsiteX34" fmla="*/ 364565 w 1370239"/>
                    <a:gd name="connsiteY34" fmla="*/ 992094 h 1553882"/>
                    <a:gd name="connsiteX35" fmla="*/ 382494 w 1370239"/>
                    <a:gd name="connsiteY35" fmla="*/ 986117 h 1553882"/>
                    <a:gd name="connsiteX36" fmla="*/ 388471 w 1370239"/>
                    <a:gd name="connsiteY36" fmla="*/ 968188 h 1553882"/>
                    <a:gd name="connsiteX37" fmla="*/ 394447 w 1370239"/>
                    <a:gd name="connsiteY37" fmla="*/ 842682 h 1553882"/>
                    <a:gd name="connsiteX38" fmla="*/ 424329 w 1370239"/>
                    <a:gd name="connsiteY38" fmla="*/ 806823 h 1553882"/>
                    <a:gd name="connsiteX39" fmla="*/ 442259 w 1370239"/>
                    <a:gd name="connsiteY39" fmla="*/ 770965 h 1553882"/>
                    <a:gd name="connsiteX40" fmla="*/ 448235 w 1370239"/>
                    <a:gd name="connsiteY40" fmla="*/ 753035 h 1553882"/>
                    <a:gd name="connsiteX41" fmla="*/ 478118 w 1370239"/>
                    <a:gd name="connsiteY41" fmla="*/ 717176 h 1553882"/>
                    <a:gd name="connsiteX42" fmla="*/ 513976 w 1370239"/>
                    <a:gd name="connsiteY42" fmla="*/ 693270 h 1553882"/>
                    <a:gd name="connsiteX43" fmla="*/ 567765 w 1370239"/>
                    <a:gd name="connsiteY43" fmla="*/ 675341 h 1553882"/>
                    <a:gd name="connsiteX44" fmla="*/ 585694 w 1370239"/>
                    <a:gd name="connsiteY44" fmla="*/ 669365 h 1553882"/>
                    <a:gd name="connsiteX45" fmla="*/ 603623 w 1370239"/>
                    <a:gd name="connsiteY45" fmla="*/ 657412 h 1553882"/>
                    <a:gd name="connsiteX46" fmla="*/ 639482 w 1370239"/>
                    <a:gd name="connsiteY46" fmla="*/ 621553 h 1553882"/>
                    <a:gd name="connsiteX47" fmla="*/ 651435 w 1370239"/>
                    <a:gd name="connsiteY47" fmla="*/ 567765 h 1553882"/>
                    <a:gd name="connsiteX48" fmla="*/ 663388 w 1370239"/>
                    <a:gd name="connsiteY48" fmla="*/ 496047 h 1553882"/>
                    <a:gd name="connsiteX49" fmla="*/ 699247 w 1370239"/>
                    <a:gd name="connsiteY49" fmla="*/ 430306 h 1553882"/>
                    <a:gd name="connsiteX50" fmla="*/ 717176 w 1370239"/>
                    <a:gd name="connsiteY50" fmla="*/ 406400 h 1553882"/>
                    <a:gd name="connsiteX51" fmla="*/ 759012 w 1370239"/>
                    <a:gd name="connsiteY51" fmla="*/ 364565 h 1553882"/>
                    <a:gd name="connsiteX52" fmla="*/ 800847 w 1370239"/>
                    <a:gd name="connsiteY52" fmla="*/ 310776 h 1553882"/>
                    <a:gd name="connsiteX53" fmla="*/ 830729 w 1370239"/>
                    <a:gd name="connsiteY53" fmla="*/ 274917 h 1553882"/>
                    <a:gd name="connsiteX54" fmla="*/ 854635 w 1370239"/>
                    <a:gd name="connsiteY54" fmla="*/ 239059 h 1553882"/>
                    <a:gd name="connsiteX55" fmla="*/ 866588 w 1370239"/>
                    <a:gd name="connsiteY55" fmla="*/ 221129 h 1553882"/>
                    <a:gd name="connsiteX56" fmla="*/ 884518 w 1370239"/>
                    <a:gd name="connsiteY56" fmla="*/ 197223 h 1553882"/>
                    <a:gd name="connsiteX57" fmla="*/ 908423 w 1370239"/>
                    <a:gd name="connsiteY57" fmla="*/ 161365 h 1553882"/>
                    <a:gd name="connsiteX58" fmla="*/ 914400 w 1370239"/>
                    <a:gd name="connsiteY58" fmla="*/ 137459 h 1553882"/>
                    <a:gd name="connsiteX59" fmla="*/ 956235 w 1370239"/>
                    <a:gd name="connsiteY59" fmla="*/ 89647 h 1553882"/>
                    <a:gd name="connsiteX60" fmla="*/ 980141 w 1370239"/>
                    <a:gd name="connsiteY60" fmla="*/ 77694 h 1553882"/>
                    <a:gd name="connsiteX61" fmla="*/ 998071 w 1370239"/>
                    <a:gd name="connsiteY61" fmla="*/ 71717 h 1553882"/>
                    <a:gd name="connsiteX62" fmla="*/ 1016000 w 1370239"/>
                    <a:gd name="connsiteY62" fmla="*/ 59765 h 1553882"/>
                    <a:gd name="connsiteX63" fmla="*/ 1033929 w 1370239"/>
                    <a:gd name="connsiteY63" fmla="*/ 53788 h 1553882"/>
                    <a:gd name="connsiteX64" fmla="*/ 1051859 w 1370239"/>
                    <a:gd name="connsiteY64" fmla="*/ 41835 h 1553882"/>
                    <a:gd name="connsiteX65" fmla="*/ 1069788 w 1370239"/>
                    <a:gd name="connsiteY65" fmla="*/ 35859 h 1553882"/>
                    <a:gd name="connsiteX66" fmla="*/ 1093694 w 1370239"/>
                    <a:gd name="connsiteY66" fmla="*/ 23906 h 1553882"/>
                    <a:gd name="connsiteX67" fmla="*/ 1141506 w 1370239"/>
                    <a:gd name="connsiteY67" fmla="*/ 17929 h 1553882"/>
                    <a:gd name="connsiteX68" fmla="*/ 1207247 w 1370239"/>
                    <a:gd name="connsiteY68" fmla="*/ 5976 h 1553882"/>
                    <a:gd name="connsiteX69" fmla="*/ 1302871 w 1370239"/>
                    <a:gd name="connsiteY69" fmla="*/ 0 h 1553882"/>
                    <a:gd name="connsiteX70" fmla="*/ 1314823 w 1370239"/>
                    <a:gd name="connsiteY70" fmla="*/ 65741 h 1553882"/>
                    <a:gd name="connsiteX71" fmla="*/ 1326776 w 1370239"/>
                    <a:gd name="connsiteY71" fmla="*/ 101600 h 1553882"/>
                    <a:gd name="connsiteX72" fmla="*/ 1362635 w 1370239"/>
                    <a:gd name="connsiteY72" fmla="*/ 161365 h 1553882"/>
                    <a:gd name="connsiteX73" fmla="*/ 1362635 w 1370239"/>
                    <a:gd name="connsiteY73" fmla="*/ 298823 h 1553882"/>
                    <a:gd name="connsiteX74" fmla="*/ 1350682 w 1370239"/>
                    <a:gd name="connsiteY74" fmla="*/ 316753 h 1553882"/>
                    <a:gd name="connsiteX75" fmla="*/ 1314823 w 1370239"/>
                    <a:gd name="connsiteY75" fmla="*/ 388470 h 1553882"/>
                    <a:gd name="connsiteX76" fmla="*/ 1261035 w 1370239"/>
                    <a:gd name="connsiteY76" fmla="*/ 424329 h 1553882"/>
                    <a:gd name="connsiteX77" fmla="*/ 1243106 w 1370239"/>
                    <a:gd name="connsiteY77" fmla="*/ 436282 h 1553882"/>
                    <a:gd name="connsiteX78" fmla="*/ 1201271 w 1370239"/>
                    <a:gd name="connsiteY78" fmla="*/ 466165 h 1553882"/>
                    <a:gd name="connsiteX79" fmla="*/ 1147482 w 1370239"/>
                    <a:gd name="connsiteY79" fmla="*/ 502023 h 1553882"/>
                    <a:gd name="connsiteX80" fmla="*/ 1129553 w 1370239"/>
                    <a:gd name="connsiteY80" fmla="*/ 513976 h 1553882"/>
                    <a:gd name="connsiteX81" fmla="*/ 1111623 w 1370239"/>
                    <a:gd name="connsiteY81" fmla="*/ 525929 h 1553882"/>
                    <a:gd name="connsiteX82" fmla="*/ 1081741 w 1370239"/>
                    <a:gd name="connsiteY82" fmla="*/ 561788 h 1553882"/>
                    <a:gd name="connsiteX83" fmla="*/ 1051859 w 1370239"/>
                    <a:gd name="connsiteY83" fmla="*/ 597647 h 1553882"/>
                    <a:gd name="connsiteX84" fmla="*/ 1045882 w 1370239"/>
                    <a:gd name="connsiteY84" fmla="*/ 621553 h 1553882"/>
                    <a:gd name="connsiteX85" fmla="*/ 1027953 w 1370239"/>
                    <a:gd name="connsiteY85" fmla="*/ 639482 h 1553882"/>
                    <a:gd name="connsiteX86" fmla="*/ 1016000 w 1370239"/>
                    <a:gd name="connsiteY86" fmla="*/ 657412 h 1553882"/>
                    <a:gd name="connsiteX87" fmla="*/ 1010023 w 1370239"/>
                    <a:gd name="connsiteY87" fmla="*/ 675341 h 1553882"/>
                    <a:gd name="connsiteX88" fmla="*/ 980141 w 1370239"/>
                    <a:gd name="connsiteY88" fmla="*/ 717176 h 1553882"/>
                    <a:gd name="connsiteX89" fmla="*/ 950259 w 1370239"/>
                    <a:gd name="connsiteY89" fmla="*/ 770965 h 1553882"/>
                    <a:gd name="connsiteX90" fmla="*/ 914400 w 1370239"/>
                    <a:gd name="connsiteY90" fmla="*/ 830729 h 1553882"/>
                    <a:gd name="connsiteX91" fmla="*/ 902447 w 1370239"/>
                    <a:gd name="connsiteY91" fmla="*/ 848659 h 1553882"/>
                    <a:gd name="connsiteX92" fmla="*/ 884518 w 1370239"/>
                    <a:gd name="connsiteY92" fmla="*/ 860612 h 1553882"/>
                    <a:gd name="connsiteX93" fmla="*/ 830729 w 1370239"/>
                    <a:gd name="connsiteY93" fmla="*/ 920376 h 1553882"/>
                    <a:gd name="connsiteX94" fmla="*/ 764988 w 1370239"/>
                    <a:gd name="connsiteY94" fmla="*/ 980141 h 1553882"/>
                    <a:gd name="connsiteX95" fmla="*/ 747059 w 1370239"/>
                    <a:gd name="connsiteY95" fmla="*/ 998070 h 1553882"/>
                    <a:gd name="connsiteX96" fmla="*/ 723153 w 1370239"/>
                    <a:gd name="connsiteY96" fmla="*/ 1033929 h 1553882"/>
                    <a:gd name="connsiteX97" fmla="*/ 699247 w 1370239"/>
                    <a:gd name="connsiteY97" fmla="*/ 1075765 h 1553882"/>
                    <a:gd name="connsiteX98" fmla="*/ 693271 w 1370239"/>
                    <a:gd name="connsiteY98" fmla="*/ 1093694 h 1553882"/>
                    <a:gd name="connsiteX99" fmla="*/ 669365 w 1370239"/>
                    <a:gd name="connsiteY99" fmla="*/ 1129553 h 1553882"/>
                    <a:gd name="connsiteX100" fmla="*/ 663388 w 1370239"/>
                    <a:gd name="connsiteY100" fmla="*/ 1147482 h 1553882"/>
                    <a:gd name="connsiteX101" fmla="*/ 645459 w 1370239"/>
                    <a:gd name="connsiteY101" fmla="*/ 1159435 h 1553882"/>
                    <a:gd name="connsiteX102" fmla="*/ 609600 w 1370239"/>
                    <a:gd name="connsiteY102" fmla="*/ 1213223 h 1553882"/>
                    <a:gd name="connsiteX103" fmla="*/ 597647 w 1370239"/>
                    <a:gd name="connsiteY103" fmla="*/ 1231153 h 1553882"/>
                    <a:gd name="connsiteX104" fmla="*/ 585694 w 1370239"/>
                    <a:gd name="connsiteY104" fmla="*/ 1249082 h 1553882"/>
                    <a:gd name="connsiteX105" fmla="*/ 579718 w 1370239"/>
                    <a:gd name="connsiteY105" fmla="*/ 1267012 h 1553882"/>
                    <a:gd name="connsiteX106" fmla="*/ 585694 w 1370239"/>
                    <a:gd name="connsiteY106" fmla="*/ 1290917 h 1553882"/>
                    <a:gd name="connsiteX107" fmla="*/ 561788 w 1370239"/>
                    <a:gd name="connsiteY107" fmla="*/ 1296894 h 1553882"/>
                    <a:gd name="connsiteX108" fmla="*/ 519953 w 1370239"/>
                    <a:gd name="connsiteY108" fmla="*/ 1308847 h 1553882"/>
                    <a:gd name="connsiteX109" fmla="*/ 460188 w 1370239"/>
                    <a:gd name="connsiteY109" fmla="*/ 1314823 h 1553882"/>
                    <a:gd name="connsiteX110" fmla="*/ 442259 w 1370239"/>
                    <a:gd name="connsiteY110" fmla="*/ 1320800 h 1553882"/>
                    <a:gd name="connsiteX111" fmla="*/ 424329 w 1370239"/>
                    <a:gd name="connsiteY111" fmla="*/ 1410447 h 1553882"/>
                    <a:gd name="connsiteX112" fmla="*/ 346635 w 1370239"/>
                    <a:gd name="connsiteY112" fmla="*/ 1398494 h 1553882"/>
                    <a:gd name="connsiteX113" fmla="*/ 310776 w 1370239"/>
                    <a:gd name="connsiteY113" fmla="*/ 1386541 h 1553882"/>
                    <a:gd name="connsiteX114" fmla="*/ 292847 w 1370239"/>
                    <a:gd name="connsiteY114" fmla="*/ 1380565 h 1553882"/>
                    <a:gd name="connsiteX115" fmla="*/ 286871 w 1370239"/>
                    <a:gd name="connsiteY115" fmla="*/ 1398494 h 1553882"/>
                    <a:gd name="connsiteX116" fmla="*/ 292847 w 1370239"/>
                    <a:gd name="connsiteY116" fmla="*/ 1446306 h 1553882"/>
                    <a:gd name="connsiteX117" fmla="*/ 310776 w 1370239"/>
                    <a:gd name="connsiteY117" fmla="*/ 1464235 h 1553882"/>
                    <a:gd name="connsiteX118" fmla="*/ 346635 w 1370239"/>
                    <a:gd name="connsiteY118" fmla="*/ 1488141 h 1553882"/>
                    <a:gd name="connsiteX119" fmla="*/ 370541 w 1370239"/>
                    <a:gd name="connsiteY119" fmla="*/ 1494117 h 1553882"/>
                    <a:gd name="connsiteX120" fmla="*/ 388471 w 1370239"/>
                    <a:gd name="connsiteY120" fmla="*/ 1500094 h 1553882"/>
                    <a:gd name="connsiteX121" fmla="*/ 508000 w 1370239"/>
                    <a:gd name="connsiteY121" fmla="*/ 1512047 h 1553882"/>
                    <a:gd name="connsiteX122" fmla="*/ 484094 w 1370239"/>
                    <a:gd name="connsiteY122" fmla="*/ 1518023 h 1553882"/>
                    <a:gd name="connsiteX123" fmla="*/ 430306 w 1370239"/>
                    <a:gd name="connsiteY123" fmla="*/ 1512047 h 1553882"/>
                    <a:gd name="connsiteX124" fmla="*/ 394447 w 1370239"/>
                    <a:gd name="connsiteY124" fmla="*/ 1500094 h 1553882"/>
                    <a:gd name="connsiteX125" fmla="*/ 376518 w 1370239"/>
                    <a:gd name="connsiteY125" fmla="*/ 1494117 h 1553882"/>
                    <a:gd name="connsiteX126" fmla="*/ 346635 w 1370239"/>
                    <a:gd name="connsiteY126" fmla="*/ 1482165 h 1553882"/>
                    <a:gd name="connsiteX127" fmla="*/ 268941 w 1370239"/>
                    <a:gd name="connsiteY127" fmla="*/ 1470212 h 1553882"/>
                    <a:gd name="connsiteX128" fmla="*/ 251012 w 1370239"/>
                    <a:gd name="connsiteY128" fmla="*/ 1476188 h 1553882"/>
                    <a:gd name="connsiteX129" fmla="*/ 239059 w 1370239"/>
                    <a:gd name="connsiteY129" fmla="*/ 1512047 h 1553882"/>
                    <a:gd name="connsiteX130" fmla="*/ 233082 w 1370239"/>
                    <a:gd name="connsiteY130" fmla="*/ 1547906 h 1553882"/>
                    <a:gd name="connsiteX131" fmla="*/ 209176 w 1370239"/>
                    <a:gd name="connsiteY131" fmla="*/ 1553882 h 1553882"/>
                    <a:gd name="connsiteX132" fmla="*/ 113553 w 1370239"/>
                    <a:gd name="connsiteY132" fmla="*/ 1547906 h 1553882"/>
                    <a:gd name="connsiteX133" fmla="*/ 71718 w 1370239"/>
                    <a:gd name="connsiteY133" fmla="*/ 1535953 h 1553882"/>
                    <a:gd name="connsiteX134" fmla="*/ 47812 w 1370239"/>
                    <a:gd name="connsiteY134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37459 w 1370239"/>
                    <a:gd name="connsiteY9" fmla="*/ 1380565 h 1553882"/>
                    <a:gd name="connsiteX10" fmla="*/ 149412 w 1370239"/>
                    <a:gd name="connsiteY10" fmla="*/ 1243106 h 1553882"/>
                    <a:gd name="connsiteX11" fmla="*/ 167341 w 1370239"/>
                    <a:gd name="connsiteY11" fmla="*/ 1267012 h 1553882"/>
                    <a:gd name="connsiteX12" fmla="*/ 197223 w 1370239"/>
                    <a:gd name="connsiteY12" fmla="*/ 1302870 h 1553882"/>
                    <a:gd name="connsiteX13" fmla="*/ 221129 w 1370239"/>
                    <a:gd name="connsiteY13" fmla="*/ 1314823 h 1553882"/>
                    <a:gd name="connsiteX14" fmla="*/ 227106 w 1370239"/>
                    <a:gd name="connsiteY14" fmla="*/ 1296894 h 1553882"/>
                    <a:gd name="connsiteX15" fmla="*/ 227106 w 1370239"/>
                    <a:gd name="connsiteY15" fmla="*/ 1153459 h 1553882"/>
                    <a:gd name="connsiteX16" fmla="*/ 221129 w 1370239"/>
                    <a:gd name="connsiteY16" fmla="*/ 1135529 h 1553882"/>
                    <a:gd name="connsiteX17" fmla="*/ 203200 w 1370239"/>
                    <a:gd name="connsiteY17" fmla="*/ 1069788 h 1553882"/>
                    <a:gd name="connsiteX18" fmla="*/ 197223 w 1370239"/>
                    <a:gd name="connsiteY18" fmla="*/ 1051859 h 1553882"/>
                    <a:gd name="connsiteX19" fmla="*/ 203200 w 1370239"/>
                    <a:gd name="connsiteY19" fmla="*/ 1087717 h 1553882"/>
                    <a:gd name="connsiteX20" fmla="*/ 233082 w 1370239"/>
                    <a:gd name="connsiteY20" fmla="*/ 1141506 h 1553882"/>
                    <a:gd name="connsiteX21" fmla="*/ 251012 w 1370239"/>
                    <a:gd name="connsiteY21" fmla="*/ 1159435 h 1553882"/>
                    <a:gd name="connsiteX22" fmla="*/ 268941 w 1370239"/>
                    <a:gd name="connsiteY22" fmla="*/ 1165412 h 1553882"/>
                    <a:gd name="connsiteX23" fmla="*/ 316753 w 1370239"/>
                    <a:gd name="connsiteY23" fmla="*/ 1159435 h 1553882"/>
                    <a:gd name="connsiteX24" fmla="*/ 322729 w 1370239"/>
                    <a:gd name="connsiteY24" fmla="*/ 1141506 h 1553882"/>
                    <a:gd name="connsiteX25" fmla="*/ 316753 w 1370239"/>
                    <a:gd name="connsiteY25" fmla="*/ 1087717 h 1553882"/>
                    <a:gd name="connsiteX26" fmla="*/ 310776 w 1370239"/>
                    <a:gd name="connsiteY26" fmla="*/ 1063812 h 1553882"/>
                    <a:gd name="connsiteX27" fmla="*/ 292847 w 1370239"/>
                    <a:gd name="connsiteY27" fmla="*/ 1027953 h 1553882"/>
                    <a:gd name="connsiteX28" fmla="*/ 274918 w 1370239"/>
                    <a:gd name="connsiteY28" fmla="*/ 1010023 h 1553882"/>
                    <a:gd name="connsiteX29" fmla="*/ 280894 w 1370239"/>
                    <a:gd name="connsiteY29" fmla="*/ 932329 h 1553882"/>
                    <a:gd name="connsiteX30" fmla="*/ 304800 w 1370239"/>
                    <a:gd name="connsiteY30" fmla="*/ 950259 h 1553882"/>
                    <a:gd name="connsiteX31" fmla="*/ 322729 w 1370239"/>
                    <a:gd name="connsiteY31" fmla="*/ 962212 h 1553882"/>
                    <a:gd name="connsiteX32" fmla="*/ 346635 w 1370239"/>
                    <a:gd name="connsiteY32" fmla="*/ 974165 h 1553882"/>
                    <a:gd name="connsiteX33" fmla="*/ 364565 w 1370239"/>
                    <a:gd name="connsiteY33" fmla="*/ 992094 h 1553882"/>
                    <a:gd name="connsiteX34" fmla="*/ 382494 w 1370239"/>
                    <a:gd name="connsiteY34" fmla="*/ 986117 h 1553882"/>
                    <a:gd name="connsiteX35" fmla="*/ 388471 w 1370239"/>
                    <a:gd name="connsiteY35" fmla="*/ 968188 h 1553882"/>
                    <a:gd name="connsiteX36" fmla="*/ 394447 w 1370239"/>
                    <a:gd name="connsiteY36" fmla="*/ 842682 h 1553882"/>
                    <a:gd name="connsiteX37" fmla="*/ 424329 w 1370239"/>
                    <a:gd name="connsiteY37" fmla="*/ 806823 h 1553882"/>
                    <a:gd name="connsiteX38" fmla="*/ 442259 w 1370239"/>
                    <a:gd name="connsiteY38" fmla="*/ 770965 h 1553882"/>
                    <a:gd name="connsiteX39" fmla="*/ 448235 w 1370239"/>
                    <a:gd name="connsiteY39" fmla="*/ 753035 h 1553882"/>
                    <a:gd name="connsiteX40" fmla="*/ 478118 w 1370239"/>
                    <a:gd name="connsiteY40" fmla="*/ 717176 h 1553882"/>
                    <a:gd name="connsiteX41" fmla="*/ 513976 w 1370239"/>
                    <a:gd name="connsiteY41" fmla="*/ 693270 h 1553882"/>
                    <a:gd name="connsiteX42" fmla="*/ 567765 w 1370239"/>
                    <a:gd name="connsiteY42" fmla="*/ 675341 h 1553882"/>
                    <a:gd name="connsiteX43" fmla="*/ 585694 w 1370239"/>
                    <a:gd name="connsiteY43" fmla="*/ 669365 h 1553882"/>
                    <a:gd name="connsiteX44" fmla="*/ 603623 w 1370239"/>
                    <a:gd name="connsiteY44" fmla="*/ 657412 h 1553882"/>
                    <a:gd name="connsiteX45" fmla="*/ 639482 w 1370239"/>
                    <a:gd name="connsiteY45" fmla="*/ 621553 h 1553882"/>
                    <a:gd name="connsiteX46" fmla="*/ 651435 w 1370239"/>
                    <a:gd name="connsiteY46" fmla="*/ 567765 h 1553882"/>
                    <a:gd name="connsiteX47" fmla="*/ 663388 w 1370239"/>
                    <a:gd name="connsiteY47" fmla="*/ 496047 h 1553882"/>
                    <a:gd name="connsiteX48" fmla="*/ 699247 w 1370239"/>
                    <a:gd name="connsiteY48" fmla="*/ 430306 h 1553882"/>
                    <a:gd name="connsiteX49" fmla="*/ 717176 w 1370239"/>
                    <a:gd name="connsiteY49" fmla="*/ 406400 h 1553882"/>
                    <a:gd name="connsiteX50" fmla="*/ 759012 w 1370239"/>
                    <a:gd name="connsiteY50" fmla="*/ 364565 h 1553882"/>
                    <a:gd name="connsiteX51" fmla="*/ 800847 w 1370239"/>
                    <a:gd name="connsiteY51" fmla="*/ 310776 h 1553882"/>
                    <a:gd name="connsiteX52" fmla="*/ 830729 w 1370239"/>
                    <a:gd name="connsiteY52" fmla="*/ 274917 h 1553882"/>
                    <a:gd name="connsiteX53" fmla="*/ 854635 w 1370239"/>
                    <a:gd name="connsiteY53" fmla="*/ 239059 h 1553882"/>
                    <a:gd name="connsiteX54" fmla="*/ 866588 w 1370239"/>
                    <a:gd name="connsiteY54" fmla="*/ 221129 h 1553882"/>
                    <a:gd name="connsiteX55" fmla="*/ 884518 w 1370239"/>
                    <a:gd name="connsiteY55" fmla="*/ 197223 h 1553882"/>
                    <a:gd name="connsiteX56" fmla="*/ 908423 w 1370239"/>
                    <a:gd name="connsiteY56" fmla="*/ 161365 h 1553882"/>
                    <a:gd name="connsiteX57" fmla="*/ 914400 w 1370239"/>
                    <a:gd name="connsiteY57" fmla="*/ 137459 h 1553882"/>
                    <a:gd name="connsiteX58" fmla="*/ 956235 w 1370239"/>
                    <a:gd name="connsiteY58" fmla="*/ 89647 h 1553882"/>
                    <a:gd name="connsiteX59" fmla="*/ 980141 w 1370239"/>
                    <a:gd name="connsiteY59" fmla="*/ 77694 h 1553882"/>
                    <a:gd name="connsiteX60" fmla="*/ 998071 w 1370239"/>
                    <a:gd name="connsiteY60" fmla="*/ 71717 h 1553882"/>
                    <a:gd name="connsiteX61" fmla="*/ 1016000 w 1370239"/>
                    <a:gd name="connsiteY61" fmla="*/ 59765 h 1553882"/>
                    <a:gd name="connsiteX62" fmla="*/ 1033929 w 1370239"/>
                    <a:gd name="connsiteY62" fmla="*/ 53788 h 1553882"/>
                    <a:gd name="connsiteX63" fmla="*/ 1051859 w 1370239"/>
                    <a:gd name="connsiteY63" fmla="*/ 41835 h 1553882"/>
                    <a:gd name="connsiteX64" fmla="*/ 1069788 w 1370239"/>
                    <a:gd name="connsiteY64" fmla="*/ 35859 h 1553882"/>
                    <a:gd name="connsiteX65" fmla="*/ 1093694 w 1370239"/>
                    <a:gd name="connsiteY65" fmla="*/ 23906 h 1553882"/>
                    <a:gd name="connsiteX66" fmla="*/ 1141506 w 1370239"/>
                    <a:gd name="connsiteY66" fmla="*/ 17929 h 1553882"/>
                    <a:gd name="connsiteX67" fmla="*/ 1207247 w 1370239"/>
                    <a:gd name="connsiteY67" fmla="*/ 5976 h 1553882"/>
                    <a:gd name="connsiteX68" fmla="*/ 1302871 w 1370239"/>
                    <a:gd name="connsiteY68" fmla="*/ 0 h 1553882"/>
                    <a:gd name="connsiteX69" fmla="*/ 1314823 w 1370239"/>
                    <a:gd name="connsiteY69" fmla="*/ 65741 h 1553882"/>
                    <a:gd name="connsiteX70" fmla="*/ 1326776 w 1370239"/>
                    <a:gd name="connsiteY70" fmla="*/ 101600 h 1553882"/>
                    <a:gd name="connsiteX71" fmla="*/ 1362635 w 1370239"/>
                    <a:gd name="connsiteY71" fmla="*/ 161365 h 1553882"/>
                    <a:gd name="connsiteX72" fmla="*/ 1362635 w 1370239"/>
                    <a:gd name="connsiteY72" fmla="*/ 298823 h 1553882"/>
                    <a:gd name="connsiteX73" fmla="*/ 1350682 w 1370239"/>
                    <a:gd name="connsiteY73" fmla="*/ 316753 h 1553882"/>
                    <a:gd name="connsiteX74" fmla="*/ 1314823 w 1370239"/>
                    <a:gd name="connsiteY74" fmla="*/ 388470 h 1553882"/>
                    <a:gd name="connsiteX75" fmla="*/ 1261035 w 1370239"/>
                    <a:gd name="connsiteY75" fmla="*/ 424329 h 1553882"/>
                    <a:gd name="connsiteX76" fmla="*/ 1243106 w 1370239"/>
                    <a:gd name="connsiteY76" fmla="*/ 436282 h 1553882"/>
                    <a:gd name="connsiteX77" fmla="*/ 1201271 w 1370239"/>
                    <a:gd name="connsiteY77" fmla="*/ 466165 h 1553882"/>
                    <a:gd name="connsiteX78" fmla="*/ 1147482 w 1370239"/>
                    <a:gd name="connsiteY78" fmla="*/ 502023 h 1553882"/>
                    <a:gd name="connsiteX79" fmla="*/ 1129553 w 1370239"/>
                    <a:gd name="connsiteY79" fmla="*/ 513976 h 1553882"/>
                    <a:gd name="connsiteX80" fmla="*/ 1111623 w 1370239"/>
                    <a:gd name="connsiteY80" fmla="*/ 525929 h 1553882"/>
                    <a:gd name="connsiteX81" fmla="*/ 1081741 w 1370239"/>
                    <a:gd name="connsiteY81" fmla="*/ 561788 h 1553882"/>
                    <a:gd name="connsiteX82" fmla="*/ 1051859 w 1370239"/>
                    <a:gd name="connsiteY82" fmla="*/ 597647 h 1553882"/>
                    <a:gd name="connsiteX83" fmla="*/ 1045882 w 1370239"/>
                    <a:gd name="connsiteY83" fmla="*/ 621553 h 1553882"/>
                    <a:gd name="connsiteX84" fmla="*/ 1027953 w 1370239"/>
                    <a:gd name="connsiteY84" fmla="*/ 639482 h 1553882"/>
                    <a:gd name="connsiteX85" fmla="*/ 1016000 w 1370239"/>
                    <a:gd name="connsiteY85" fmla="*/ 657412 h 1553882"/>
                    <a:gd name="connsiteX86" fmla="*/ 1010023 w 1370239"/>
                    <a:gd name="connsiteY86" fmla="*/ 675341 h 1553882"/>
                    <a:gd name="connsiteX87" fmla="*/ 980141 w 1370239"/>
                    <a:gd name="connsiteY87" fmla="*/ 717176 h 1553882"/>
                    <a:gd name="connsiteX88" fmla="*/ 950259 w 1370239"/>
                    <a:gd name="connsiteY88" fmla="*/ 770965 h 1553882"/>
                    <a:gd name="connsiteX89" fmla="*/ 914400 w 1370239"/>
                    <a:gd name="connsiteY89" fmla="*/ 830729 h 1553882"/>
                    <a:gd name="connsiteX90" fmla="*/ 902447 w 1370239"/>
                    <a:gd name="connsiteY90" fmla="*/ 848659 h 1553882"/>
                    <a:gd name="connsiteX91" fmla="*/ 884518 w 1370239"/>
                    <a:gd name="connsiteY91" fmla="*/ 860612 h 1553882"/>
                    <a:gd name="connsiteX92" fmla="*/ 830729 w 1370239"/>
                    <a:gd name="connsiteY92" fmla="*/ 920376 h 1553882"/>
                    <a:gd name="connsiteX93" fmla="*/ 764988 w 1370239"/>
                    <a:gd name="connsiteY93" fmla="*/ 980141 h 1553882"/>
                    <a:gd name="connsiteX94" fmla="*/ 747059 w 1370239"/>
                    <a:gd name="connsiteY94" fmla="*/ 998070 h 1553882"/>
                    <a:gd name="connsiteX95" fmla="*/ 723153 w 1370239"/>
                    <a:gd name="connsiteY95" fmla="*/ 1033929 h 1553882"/>
                    <a:gd name="connsiteX96" fmla="*/ 699247 w 1370239"/>
                    <a:gd name="connsiteY96" fmla="*/ 1075765 h 1553882"/>
                    <a:gd name="connsiteX97" fmla="*/ 693271 w 1370239"/>
                    <a:gd name="connsiteY97" fmla="*/ 1093694 h 1553882"/>
                    <a:gd name="connsiteX98" fmla="*/ 669365 w 1370239"/>
                    <a:gd name="connsiteY98" fmla="*/ 1129553 h 1553882"/>
                    <a:gd name="connsiteX99" fmla="*/ 663388 w 1370239"/>
                    <a:gd name="connsiteY99" fmla="*/ 1147482 h 1553882"/>
                    <a:gd name="connsiteX100" fmla="*/ 645459 w 1370239"/>
                    <a:gd name="connsiteY100" fmla="*/ 1159435 h 1553882"/>
                    <a:gd name="connsiteX101" fmla="*/ 609600 w 1370239"/>
                    <a:gd name="connsiteY101" fmla="*/ 1213223 h 1553882"/>
                    <a:gd name="connsiteX102" fmla="*/ 597647 w 1370239"/>
                    <a:gd name="connsiteY102" fmla="*/ 1231153 h 1553882"/>
                    <a:gd name="connsiteX103" fmla="*/ 585694 w 1370239"/>
                    <a:gd name="connsiteY103" fmla="*/ 1249082 h 1553882"/>
                    <a:gd name="connsiteX104" fmla="*/ 579718 w 1370239"/>
                    <a:gd name="connsiteY104" fmla="*/ 1267012 h 1553882"/>
                    <a:gd name="connsiteX105" fmla="*/ 585694 w 1370239"/>
                    <a:gd name="connsiteY105" fmla="*/ 1290917 h 1553882"/>
                    <a:gd name="connsiteX106" fmla="*/ 561788 w 1370239"/>
                    <a:gd name="connsiteY106" fmla="*/ 1296894 h 1553882"/>
                    <a:gd name="connsiteX107" fmla="*/ 519953 w 1370239"/>
                    <a:gd name="connsiteY107" fmla="*/ 1308847 h 1553882"/>
                    <a:gd name="connsiteX108" fmla="*/ 460188 w 1370239"/>
                    <a:gd name="connsiteY108" fmla="*/ 1314823 h 1553882"/>
                    <a:gd name="connsiteX109" fmla="*/ 442259 w 1370239"/>
                    <a:gd name="connsiteY109" fmla="*/ 1320800 h 1553882"/>
                    <a:gd name="connsiteX110" fmla="*/ 424329 w 1370239"/>
                    <a:gd name="connsiteY110" fmla="*/ 1410447 h 1553882"/>
                    <a:gd name="connsiteX111" fmla="*/ 346635 w 1370239"/>
                    <a:gd name="connsiteY111" fmla="*/ 1398494 h 1553882"/>
                    <a:gd name="connsiteX112" fmla="*/ 310776 w 1370239"/>
                    <a:gd name="connsiteY112" fmla="*/ 1386541 h 1553882"/>
                    <a:gd name="connsiteX113" fmla="*/ 292847 w 1370239"/>
                    <a:gd name="connsiteY113" fmla="*/ 1380565 h 1553882"/>
                    <a:gd name="connsiteX114" fmla="*/ 286871 w 1370239"/>
                    <a:gd name="connsiteY114" fmla="*/ 1398494 h 1553882"/>
                    <a:gd name="connsiteX115" fmla="*/ 292847 w 1370239"/>
                    <a:gd name="connsiteY115" fmla="*/ 1446306 h 1553882"/>
                    <a:gd name="connsiteX116" fmla="*/ 310776 w 1370239"/>
                    <a:gd name="connsiteY116" fmla="*/ 1464235 h 1553882"/>
                    <a:gd name="connsiteX117" fmla="*/ 346635 w 1370239"/>
                    <a:gd name="connsiteY117" fmla="*/ 1488141 h 1553882"/>
                    <a:gd name="connsiteX118" fmla="*/ 370541 w 1370239"/>
                    <a:gd name="connsiteY118" fmla="*/ 1494117 h 1553882"/>
                    <a:gd name="connsiteX119" fmla="*/ 388471 w 1370239"/>
                    <a:gd name="connsiteY119" fmla="*/ 1500094 h 1553882"/>
                    <a:gd name="connsiteX120" fmla="*/ 508000 w 1370239"/>
                    <a:gd name="connsiteY120" fmla="*/ 1512047 h 1553882"/>
                    <a:gd name="connsiteX121" fmla="*/ 484094 w 1370239"/>
                    <a:gd name="connsiteY121" fmla="*/ 1518023 h 1553882"/>
                    <a:gd name="connsiteX122" fmla="*/ 430306 w 1370239"/>
                    <a:gd name="connsiteY122" fmla="*/ 1512047 h 1553882"/>
                    <a:gd name="connsiteX123" fmla="*/ 394447 w 1370239"/>
                    <a:gd name="connsiteY123" fmla="*/ 1500094 h 1553882"/>
                    <a:gd name="connsiteX124" fmla="*/ 376518 w 1370239"/>
                    <a:gd name="connsiteY124" fmla="*/ 1494117 h 1553882"/>
                    <a:gd name="connsiteX125" fmla="*/ 346635 w 1370239"/>
                    <a:gd name="connsiteY125" fmla="*/ 1482165 h 1553882"/>
                    <a:gd name="connsiteX126" fmla="*/ 268941 w 1370239"/>
                    <a:gd name="connsiteY126" fmla="*/ 1470212 h 1553882"/>
                    <a:gd name="connsiteX127" fmla="*/ 251012 w 1370239"/>
                    <a:gd name="connsiteY127" fmla="*/ 1476188 h 1553882"/>
                    <a:gd name="connsiteX128" fmla="*/ 239059 w 1370239"/>
                    <a:gd name="connsiteY128" fmla="*/ 1512047 h 1553882"/>
                    <a:gd name="connsiteX129" fmla="*/ 233082 w 1370239"/>
                    <a:gd name="connsiteY129" fmla="*/ 1547906 h 1553882"/>
                    <a:gd name="connsiteX130" fmla="*/ 209176 w 1370239"/>
                    <a:gd name="connsiteY130" fmla="*/ 1553882 h 1553882"/>
                    <a:gd name="connsiteX131" fmla="*/ 113553 w 1370239"/>
                    <a:gd name="connsiteY131" fmla="*/ 1547906 h 1553882"/>
                    <a:gd name="connsiteX132" fmla="*/ 71718 w 1370239"/>
                    <a:gd name="connsiteY132" fmla="*/ 1535953 h 1553882"/>
                    <a:gd name="connsiteX133" fmla="*/ 47812 w 1370239"/>
                    <a:gd name="connsiteY133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49412 w 1370239"/>
                    <a:gd name="connsiteY9" fmla="*/ 1243106 h 1553882"/>
                    <a:gd name="connsiteX10" fmla="*/ 167341 w 1370239"/>
                    <a:gd name="connsiteY10" fmla="*/ 1267012 h 1553882"/>
                    <a:gd name="connsiteX11" fmla="*/ 197223 w 1370239"/>
                    <a:gd name="connsiteY11" fmla="*/ 1302870 h 1553882"/>
                    <a:gd name="connsiteX12" fmla="*/ 221129 w 1370239"/>
                    <a:gd name="connsiteY12" fmla="*/ 1314823 h 1553882"/>
                    <a:gd name="connsiteX13" fmla="*/ 227106 w 1370239"/>
                    <a:gd name="connsiteY13" fmla="*/ 1296894 h 1553882"/>
                    <a:gd name="connsiteX14" fmla="*/ 227106 w 1370239"/>
                    <a:gd name="connsiteY14" fmla="*/ 1153459 h 1553882"/>
                    <a:gd name="connsiteX15" fmla="*/ 221129 w 1370239"/>
                    <a:gd name="connsiteY15" fmla="*/ 1135529 h 1553882"/>
                    <a:gd name="connsiteX16" fmla="*/ 203200 w 1370239"/>
                    <a:gd name="connsiteY16" fmla="*/ 1069788 h 1553882"/>
                    <a:gd name="connsiteX17" fmla="*/ 197223 w 1370239"/>
                    <a:gd name="connsiteY17" fmla="*/ 1051859 h 1553882"/>
                    <a:gd name="connsiteX18" fmla="*/ 203200 w 1370239"/>
                    <a:gd name="connsiteY18" fmla="*/ 1087717 h 1553882"/>
                    <a:gd name="connsiteX19" fmla="*/ 233082 w 1370239"/>
                    <a:gd name="connsiteY19" fmla="*/ 1141506 h 1553882"/>
                    <a:gd name="connsiteX20" fmla="*/ 251012 w 1370239"/>
                    <a:gd name="connsiteY20" fmla="*/ 1159435 h 1553882"/>
                    <a:gd name="connsiteX21" fmla="*/ 268941 w 1370239"/>
                    <a:gd name="connsiteY21" fmla="*/ 1165412 h 1553882"/>
                    <a:gd name="connsiteX22" fmla="*/ 316753 w 1370239"/>
                    <a:gd name="connsiteY22" fmla="*/ 1159435 h 1553882"/>
                    <a:gd name="connsiteX23" fmla="*/ 322729 w 1370239"/>
                    <a:gd name="connsiteY23" fmla="*/ 1141506 h 1553882"/>
                    <a:gd name="connsiteX24" fmla="*/ 316753 w 1370239"/>
                    <a:gd name="connsiteY24" fmla="*/ 1087717 h 1553882"/>
                    <a:gd name="connsiteX25" fmla="*/ 310776 w 1370239"/>
                    <a:gd name="connsiteY25" fmla="*/ 1063812 h 1553882"/>
                    <a:gd name="connsiteX26" fmla="*/ 292847 w 1370239"/>
                    <a:gd name="connsiteY26" fmla="*/ 1027953 h 1553882"/>
                    <a:gd name="connsiteX27" fmla="*/ 274918 w 1370239"/>
                    <a:gd name="connsiteY27" fmla="*/ 1010023 h 1553882"/>
                    <a:gd name="connsiteX28" fmla="*/ 280894 w 1370239"/>
                    <a:gd name="connsiteY28" fmla="*/ 932329 h 1553882"/>
                    <a:gd name="connsiteX29" fmla="*/ 304800 w 1370239"/>
                    <a:gd name="connsiteY29" fmla="*/ 950259 h 1553882"/>
                    <a:gd name="connsiteX30" fmla="*/ 322729 w 1370239"/>
                    <a:gd name="connsiteY30" fmla="*/ 962212 h 1553882"/>
                    <a:gd name="connsiteX31" fmla="*/ 346635 w 1370239"/>
                    <a:gd name="connsiteY31" fmla="*/ 974165 h 1553882"/>
                    <a:gd name="connsiteX32" fmla="*/ 364565 w 1370239"/>
                    <a:gd name="connsiteY32" fmla="*/ 992094 h 1553882"/>
                    <a:gd name="connsiteX33" fmla="*/ 382494 w 1370239"/>
                    <a:gd name="connsiteY33" fmla="*/ 986117 h 1553882"/>
                    <a:gd name="connsiteX34" fmla="*/ 388471 w 1370239"/>
                    <a:gd name="connsiteY34" fmla="*/ 968188 h 1553882"/>
                    <a:gd name="connsiteX35" fmla="*/ 394447 w 1370239"/>
                    <a:gd name="connsiteY35" fmla="*/ 842682 h 1553882"/>
                    <a:gd name="connsiteX36" fmla="*/ 424329 w 1370239"/>
                    <a:gd name="connsiteY36" fmla="*/ 806823 h 1553882"/>
                    <a:gd name="connsiteX37" fmla="*/ 442259 w 1370239"/>
                    <a:gd name="connsiteY37" fmla="*/ 770965 h 1553882"/>
                    <a:gd name="connsiteX38" fmla="*/ 448235 w 1370239"/>
                    <a:gd name="connsiteY38" fmla="*/ 753035 h 1553882"/>
                    <a:gd name="connsiteX39" fmla="*/ 478118 w 1370239"/>
                    <a:gd name="connsiteY39" fmla="*/ 717176 h 1553882"/>
                    <a:gd name="connsiteX40" fmla="*/ 513976 w 1370239"/>
                    <a:gd name="connsiteY40" fmla="*/ 693270 h 1553882"/>
                    <a:gd name="connsiteX41" fmla="*/ 567765 w 1370239"/>
                    <a:gd name="connsiteY41" fmla="*/ 675341 h 1553882"/>
                    <a:gd name="connsiteX42" fmla="*/ 585694 w 1370239"/>
                    <a:gd name="connsiteY42" fmla="*/ 669365 h 1553882"/>
                    <a:gd name="connsiteX43" fmla="*/ 603623 w 1370239"/>
                    <a:gd name="connsiteY43" fmla="*/ 657412 h 1553882"/>
                    <a:gd name="connsiteX44" fmla="*/ 639482 w 1370239"/>
                    <a:gd name="connsiteY44" fmla="*/ 621553 h 1553882"/>
                    <a:gd name="connsiteX45" fmla="*/ 651435 w 1370239"/>
                    <a:gd name="connsiteY45" fmla="*/ 567765 h 1553882"/>
                    <a:gd name="connsiteX46" fmla="*/ 663388 w 1370239"/>
                    <a:gd name="connsiteY46" fmla="*/ 496047 h 1553882"/>
                    <a:gd name="connsiteX47" fmla="*/ 699247 w 1370239"/>
                    <a:gd name="connsiteY47" fmla="*/ 430306 h 1553882"/>
                    <a:gd name="connsiteX48" fmla="*/ 717176 w 1370239"/>
                    <a:gd name="connsiteY48" fmla="*/ 406400 h 1553882"/>
                    <a:gd name="connsiteX49" fmla="*/ 759012 w 1370239"/>
                    <a:gd name="connsiteY49" fmla="*/ 364565 h 1553882"/>
                    <a:gd name="connsiteX50" fmla="*/ 800847 w 1370239"/>
                    <a:gd name="connsiteY50" fmla="*/ 310776 h 1553882"/>
                    <a:gd name="connsiteX51" fmla="*/ 830729 w 1370239"/>
                    <a:gd name="connsiteY51" fmla="*/ 274917 h 1553882"/>
                    <a:gd name="connsiteX52" fmla="*/ 854635 w 1370239"/>
                    <a:gd name="connsiteY52" fmla="*/ 239059 h 1553882"/>
                    <a:gd name="connsiteX53" fmla="*/ 866588 w 1370239"/>
                    <a:gd name="connsiteY53" fmla="*/ 221129 h 1553882"/>
                    <a:gd name="connsiteX54" fmla="*/ 884518 w 1370239"/>
                    <a:gd name="connsiteY54" fmla="*/ 197223 h 1553882"/>
                    <a:gd name="connsiteX55" fmla="*/ 908423 w 1370239"/>
                    <a:gd name="connsiteY55" fmla="*/ 161365 h 1553882"/>
                    <a:gd name="connsiteX56" fmla="*/ 914400 w 1370239"/>
                    <a:gd name="connsiteY56" fmla="*/ 137459 h 1553882"/>
                    <a:gd name="connsiteX57" fmla="*/ 956235 w 1370239"/>
                    <a:gd name="connsiteY57" fmla="*/ 89647 h 1553882"/>
                    <a:gd name="connsiteX58" fmla="*/ 980141 w 1370239"/>
                    <a:gd name="connsiteY58" fmla="*/ 77694 h 1553882"/>
                    <a:gd name="connsiteX59" fmla="*/ 998071 w 1370239"/>
                    <a:gd name="connsiteY59" fmla="*/ 71717 h 1553882"/>
                    <a:gd name="connsiteX60" fmla="*/ 1016000 w 1370239"/>
                    <a:gd name="connsiteY60" fmla="*/ 59765 h 1553882"/>
                    <a:gd name="connsiteX61" fmla="*/ 1033929 w 1370239"/>
                    <a:gd name="connsiteY61" fmla="*/ 53788 h 1553882"/>
                    <a:gd name="connsiteX62" fmla="*/ 1051859 w 1370239"/>
                    <a:gd name="connsiteY62" fmla="*/ 41835 h 1553882"/>
                    <a:gd name="connsiteX63" fmla="*/ 1069788 w 1370239"/>
                    <a:gd name="connsiteY63" fmla="*/ 35859 h 1553882"/>
                    <a:gd name="connsiteX64" fmla="*/ 1093694 w 1370239"/>
                    <a:gd name="connsiteY64" fmla="*/ 23906 h 1553882"/>
                    <a:gd name="connsiteX65" fmla="*/ 1141506 w 1370239"/>
                    <a:gd name="connsiteY65" fmla="*/ 17929 h 1553882"/>
                    <a:gd name="connsiteX66" fmla="*/ 1207247 w 1370239"/>
                    <a:gd name="connsiteY66" fmla="*/ 5976 h 1553882"/>
                    <a:gd name="connsiteX67" fmla="*/ 1302871 w 1370239"/>
                    <a:gd name="connsiteY67" fmla="*/ 0 h 1553882"/>
                    <a:gd name="connsiteX68" fmla="*/ 1314823 w 1370239"/>
                    <a:gd name="connsiteY68" fmla="*/ 65741 h 1553882"/>
                    <a:gd name="connsiteX69" fmla="*/ 1326776 w 1370239"/>
                    <a:gd name="connsiteY69" fmla="*/ 101600 h 1553882"/>
                    <a:gd name="connsiteX70" fmla="*/ 1362635 w 1370239"/>
                    <a:gd name="connsiteY70" fmla="*/ 161365 h 1553882"/>
                    <a:gd name="connsiteX71" fmla="*/ 1362635 w 1370239"/>
                    <a:gd name="connsiteY71" fmla="*/ 298823 h 1553882"/>
                    <a:gd name="connsiteX72" fmla="*/ 1350682 w 1370239"/>
                    <a:gd name="connsiteY72" fmla="*/ 316753 h 1553882"/>
                    <a:gd name="connsiteX73" fmla="*/ 1314823 w 1370239"/>
                    <a:gd name="connsiteY73" fmla="*/ 388470 h 1553882"/>
                    <a:gd name="connsiteX74" fmla="*/ 1261035 w 1370239"/>
                    <a:gd name="connsiteY74" fmla="*/ 424329 h 1553882"/>
                    <a:gd name="connsiteX75" fmla="*/ 1243106 w 1370239"/>
                    <a:gd name="connsiteY75" fmla="*/ 436282 h 1553882"/>
                    <a:gd name="connsiteX76" fmla="*/ 1201271 w 1370239"/>
                    <a:gd name="connsiteY76" fmla="*/ 466165 h 1553882"/>
                    <a:gd name="connsiteX77" fmla="*/ 1147482 w 1370239"/>
                    <a:gd name="connsiteY77" fmla="*/ 502023 h 1553882"/>
                    <a:gd name="connsiteX78" fmla="*/ 1129553 w 1370239"/>
                    <a:gd name="connsiteY78" fmla="*/ 513976 h 1553882"/>
                    <a:gd name="connsiteX79" fmla="*/ 1111623 w 1370239"/>
                    <a:gd name="connsiteY79" fmla="*/ 525929 h 1553882"/>
                    <a:gd name="connsiteX80" fmla="*/ 1081741 w 1370239"/>
                    <a:gd name="connsiteY80" fmla="*/ 561788 h 1553882"/>
                    <a:gd name="connsiteX81" fmla="*/ 1051859 w 1370239"/>
                    <a:gd name="connsiteY81" fmla="*/ 597647 h 1553882"/>
                    <a:gd name="connsiteX82" fmla="*/ 1045882 w 1370239"/>
                    <a:gd name="connsiteY82" fmla="*/ 621553 h 1553882"/>
                    <a:gd name="connsiteX83" fmla="*/ 1027953 w 1370239"/>
                    <a:gd name="connsiteY83" fmla="*/ 639482 h 1553882"/>
                    <a:gd name="connsiteX84" fmla="*/ 1016000 w 1370239"/>
                    <a:gd name="connsiteY84" fmla="*/ 657412 h 1553882"/>
                    <a:gd name="connsiteX85" fmla="*/ 1010023 w 1370239"/>
                    <a:gd name="connsiteY85" fmla="*/ 675341 h 1553882"/>
                    <a:gd name="connsiteX86" fmla="*/ 980141 w 1370239"/>
                    <a:gd name="connsiteY86" fmla="*/ 717176 h 1553882"/>
                    <a:gd name="connsiteX87" fmla="*/ 950259 w 1370239"/>
                    <a:gd name="connsiteY87" fmla="*/ 770965 h 1553882"/>
                    <a:gd name="connsiteX88" fmla="*/ 914400 w 1370239"/>
                    <a:gd name="connsiteY88" fmla="*/ 830729 h 1553882"/>
                    <a:gd name="connsiteX89" fmla="*/ 902447 w 1370239"/>
                    <a:gd name="connsiteY89" fmla="*/ 848659 h 1553882"/>
                    <a:gd name="connsiteX90" fmla="*/ 884518 w 1370239"/>
                    <a:gd name="connsiteY90" fmla="*/ 860612 h 1553882"/>
                    <a:gd name="connsiteX91" fmla="*/ 830729 w 1370239"/>
                    <a:gd name="connsiteY91" fmla="*/ 920376 h 1553882"/>
                    <a:gd name="connsiteX92" fmla="*/ 764988 w 1370239"/>
                    <a:gd name="connsiteY92" fmla="*/ 980141 h 1553882"/>
                    <a:gd name="connsiteX93" fmla="*/ 747059 w 1370239"/>
                    <a:gd name="connsiteY93" fmla="*/ 998070 h 1553882"/>
                    <a:gd name="connsiteX94" fmla="*/ 723153 w 1370239"/>
                    <a:gd name="connsiteY94" fmla="*/ 1033929 h 1553882"/>
                    <a:gd name="connsiteX95" fmla="*/ 699247 w 1370239"/>
                    <a:gd name="connsiteY95" fmla="*/ 1075765 h 1553882"/>
                    <a:gd name="connsiteX96" fmla="*/ 693271 w 1370239"/>
                    <a:gd name="connsiteY96" fmla="*/ 1093694 h 1553882"/>
                    <a:gd name="connsiteX97" fmla="*/ 669365 w 1370239"/>
                    <a:gd name="connsiteY97" fmla="*/ 1129553 h 1553882"/>
                    <a:gd name="connsiteX98" fmla="*/ 663388 w 1370239"/>
                    <a:gd name="connsiteY98" fmla="*/ 1147482 h 1553882"/>
                    <a:gd name="connsiteX99" fmla="*/ 645459 w 1370239"/>
                    <a:gd name="connsiteY99" fmla="*/ 1159435 h 1553882"/>
                    <a:gd name="connsiteX100" fmla="*/ 609600 w 1370239"/>
                    <a:gd name="connsiteY100" fmla="*/ 1213223 h 1553882"/>
                    <a:gd name="connsiteX101" fmla="*/ 597647 w 1370239"/>
                    <a:gd name="connsiteY101" fmla="*/ 1231153 h 1553882"/>
                    <a:gd name="connsiteX102" fmla="*/ 585694 w 1370239"/>
                    <a:gd name="connsiteY102" fmla="*/ 1249082 h 1553882"/>
                    <a:gd name="connsiteX103" fmla="*/ 579718 w 1370239"/>
                    <a:gd name="connsiteY103" fmla="*/ 1267012 h 1553882"/>
                    <a:gd name="connsiteX104" fmla="*/ 585694 w 1370239"/>
                    <a:gd name="connsiteY104" fmla="*/ 1290917 h 1553882"/>
                    <a:gd name="connsiteX105" fmla="*/ 561788 w 1370239"/>
                    <a:gd name="connsiteY105" fmla="*/ 1296894 h 1553882"/>
                    <a:gd name="connsiteX106" fmla="*/ 519953 w 1370239"/>
                    <a:gd name="connsiteY106" fmla="*/ 1308847 h 1553882"/>
                    <a:gd name="connsiteX107" fmla="*/ 460188 w 1370239"/>
                    <a:gd name="connsiteY107" fmla="*/ 1314823 h 1553882"/>
                    <a:gd name="connsiteX108" fmla="*/ 442259 w 1370239"/>
                    <a:gd name="connsiteY108" fmla="*/ 1320800 h 1553882"/>
                    <a:gd name="connsiteX109" fmla="*/ 424329 w 1370239"/>
                    <a:gd name="connsiteY109" fmla="*/ 1410447 h 1553882"/>
                    <a:gd name="connsiteX110" fmla="*/ 346635 w 1370239"/>
                    <a:gd name="connsiteY110" fmla="*/ 1398494 h 1553882"/>
                    <a:gd name="connsiteX111" fmla="*/ 310776 w 1370239"/>
                    <a:gd name="connsiteY111" fmla="*/ 1386541 h 1553882"/>
                    <a:gd name="connsiteX112" fmla="*/ 292847 w 1370239"/>
                    <a:gd name="connsiteY112" fmla="*/ 1380565 h 1553882"/>
                    <a:gd name="connsiteX113" fmla="*/ 286871 w 1370239"/>
                    <a:gd name="connsiteY113" fmla="*/ 1398494 h 1553882"/>
                    <a:gd name="connsiteX114" fmla="*/ 292847 w 1370239"/>
                    <a:gd name="connsiteY114" fmla="*/ 1446306 h 1553882"/>
                    <a:gd name="connsiteX115" fmla="*/ 310776 w 1370239"/>
                    <a:gd name="connsiteY115" fmla="*/ 1464235 h 1553882"/>
                    <a:gd name="connsiteX116" fmla="*/ 346635 w 1370239"/>
                    <a:gd name="connsiteY116" fmla="*/ 1488141 h 1553882"/>
                    <a:gd name="connsiteX117" fmla="*/ 370541 w 1370239"/>
                    <a:gd name="connsiteY117" fmla="*/ 1494117 h 1553882"/>
                    <a:gd name="connsiteX118" fmla="*/ 388471 w 1370239"/>
                    <a:gd name="connsiteY118" fmla="*/ 1500094 h 1553882"/>
                    <a:gd name="connsiteX119" fmla="*/ 508000 w 1370239"/>
                    <a:gd name="connsiteY119" fmla="*/ 1512047 h 1553882"/>
                    <a:gd name="connsiteX120" fmla="*/ 484094 w 1370239"/>
                    <a:gd name="connsiteY120" fmla="*/ 1518023 h 1553882"/>
                    <a:gd name="connsiteX121" fmla="*/ 430306 w 1370239"/>
                    <a:gd name="connsiteY121" fmla="*/ 1512047 h 1553882"/>
                    <a:gd name="connsiteX122" fmla="*/ 394447 w 1370239"/>
                    <a:gd name="connsiteY122" fmla="*/ 1500094 h 1553882"/>
                    <a:gd name="connsiteX123" fmla="*/ 376518 w 1370239"/>
                    <a:gd name="connsiteY123" fmla="*/ 1494117 h 1553882"/>
                    <a:gd name="connsiteX124" fmla="*/ 346635 w 1370239"/>
                    <a:gd name="connsiteY124" fmla="*/ 1482165 h 1553882"/>
                    <a:gd name="connsiteX125" fmla="*/ 268941 w 1370239"/>
                    <a:gd name="connsiteY125" fmla="*/ 1470212 h 1553882"/>
                    <a:gd name="connsiteX126" fmla="*/ 251012 w 1370239"/>
                    <a:gd name="connsiteY126" fmla="*/ 1476188 h 1553882"/>
                    <a:gd name="connsiteX127" fmla="*/ 239059 w 1370239"/>
                    <a:gd name="connsiteY127" fmla="*/ 1512047 h 1553882"/>
                    <a:gd name="connsiteX128" fmla="*/ 233082 w 1370239"/>
                    <a:gd name="connsiteY128" fmla="*/ 1547906 h 1553882"/>
                    <a:gd name="connsiteX129" fmla="*/ 209176 w 1370239"/>
                    <a:gd name="connsiteY129" fmla="*/ 1553882 h 1553882"/>
                    <a:gd name="connsiteX130" fmla="*/ 113553 w 1370239"/>
                    <a:gd name="connsiteY130" fmla="*/ 1547906 h 1553882"/>
                    <a:gd name="connsiteX131" fmla="*/ 71718 w 1370239"/>
                    <a:gd name="connsiteY131" fmla="*/ 1535953 h 1553882"/>
                    <a:gd name="connsiteX132" fmla="*/ 47812 w 1370239"/>
                    <a:gd name="connsiteY132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65741 w 1370239"/>
                    <a:gd name="connsiteY6" fmla="*/ 1392517 h 1553882"/>
                    <a:gd name="connsiteX7" fmla="*/ 23906 w 1370239"/>
                    <a:gd name="connsiteY7" fmla="*/ 1332753 h 1553882"/>
                    <a:gd name="connsiteX8" fmla="*/ 149412 w 1370239"/>
                    <a:gd name="connsiteY8" fmla="*/ 1243106 h 1553882"/>
                    <a:gd name="connsiteX9" fmla="*/ 167341 w 1370239"/>
                    <a:gd name="connsiteY9" fmla="*/ 1267012 h 1553882"/>
                    <a:gd name="connsiteX10" fmla="*/ 197223 w 1370239"/>
                    <a:gd name="connsiteY10" fmla="*/ 1302870 h 1553882"/>
                    <a:gd name="connsiteX11" fmla="*/ 221129 w 1370239"/>
                    <a:gd name="connsiteY11" fmla="*/ 1314823 h 1553882"/>
                    <a:gd name="connsiteX12" fmla="*/ 227106 w 1370239"/>
                    <a:gd name="connsiteY12" fmla="*/ 1296894 h 1553882"/>
                    <a:gd name="connsiteX13" fmla="*/ 227106 w 1370239"/>
                    <a:gd name="connsiteY13" fmla="*/ 1153459 h 1553882"/>
                    <a:gd name="connsiteX14" fmla="*/ 221129 w 1370239"/>
                    <a:gd name="connsiteY14" fmla="*/ 1135529 h 1553882"/>
                    <a:gd name="connsiteX15" fmla="*/ 203200 w 1370239"/>
                    <a:gd name="connsiteY15" fmla="*/ 1069788 h 1553882"/>
                    <a:gd name="connsiteX16" fmla="*/ 197223 w 1370239"/>
                    <a:gd name="connsiteY16" fmla="*/ 1051859 h 1553882"/>
                    <a:gd name="connsiteX17" fmla="*/ 203200 w 1370239"/>
                    <a:gd name="connsiteY17" fmla="*/ 1087717 h 1553882"/>
                    <a:gd name="connsiteX18" fmla="*/ 233082 w 1370239"/>
                    <a:gd name="connsiteY18" fmla="*/ 1141506 h 1553882"/>
                    <a:gd name="connsiteX19" fmla="*/ 251012 w 1370239"/>
                    <a:gd name="connsiteY19" fmla="*/ 1159435 h 1553882"/>
                    <a:gd name="connsiteX20" fmla="*/ 268941 w 1370239"/>
                    <a:gd name="connsiteY20" fmla="*/ 1165412 h 1553882"/>
                    <a:gd name="connsiteX21" fmla="*/ 316753 w 1370239"/>
                    <a:gd name="connsiteY21" fmla="*/ 1159435 h 1553882"/>
                    <a:gd name="connsiteX22" fmla="*/ 322729 w 1370239"/>
                    <a:gd name="connsiteY22" fmla="*/ 1141506 h 1553882"/>
                    <a:gd name="connsiteX23" fmla="*/ 316753 w 1370239"/>
                    <a:gd name="connsiteY23" fmla="*/ 1087717 h 1553882"/>
                    <a:gd name="connsiteX24" fmla="*/ 310776 w 1370239"/>
                    <a:gd name="connsiteY24" fmla="*/ 1063812 h 1553882"/>
                    <a:gd name="connsiteX25" fmla="*/ 292847 w 1370239"/>
                    <a:gd name="connsiteY25" fmla="*/ 1027953 h 1553882"/>
                    <a:gd name="connsiteX26" fmla="*/ 274918 w 1370239"/>
                    <a:gd name="connsiteY26" fmla="*/ 1010023 h 1553882"/>
                    <a:gd name="connsiteX27" fmla="*/ 280894 w 1370239"/>
                    <a:gd name="connsiteY27" fmla="*/ 932329 h 1553882"/>
                    <a:gd name="connsiteX28" fmla="*/ 304800 w 1370239"/>
                    <a:gd name="connsiteY28" fmla="*/ 950259 h 1553882"/>
                    <a:gd name="connsiteX29" fmla="*/ 322729 w 1370239"/>
                    <a:gd name="connsiteY29" fmla="*/ 962212 h 1553882"/>
                    <a:gd name="connsiteX30" fmla="*/ 346635 w 1370239"/>
                    <a:gd name="connsiteY30" fmla="*/ 974165 h 1553882"/>
                    <a:gd name="connsiteX31" fmla="*/ 364565 w 1370239"/>
                    <a:gd name="connsiteY31" fmla="*/ 992094 h 1553882"/>
                    <a:gd name="connsiteX32" fmla="*/ 382494 w 1370239"/>
                    <a:gd name="connsiteY32" fmla="*/ 986117 h 1553882"/>
                    <a:gd name="connsiteX33" fmla="*/ 388471 w 1370239"/>
                    <a:gd name="connsiteY33" fmla="*/ 968188 h 1553882"/>
                    <a:gd name="connsiteX34" fmla="*/ 394447 w 1370239"/>
                    <a:gd name="connsiteY34" fmla="*/ 842682 h 1553882"/>
                    <a:gd name="connsiteX35" fmla="*/ 424329 w 1370239"/>
                    <a:gd name="connsiteY35" fmla="*/ 806823 h 1553882"/>
                    <a:gd name="connsiteX36" fmla="*/ 442259 w 1370239"/>
                    <a:gd name="connsiteY36" fmla="*/ 770965 h 1553882"/>
                    <a:gd name="connsiteX37" fmla="*/ 448235 w 1370239"/>
                    <a:gd name="connsiteY37" fmla="*/ 753035 h 1553882"/>
                    <a:gd name="connsiteX38" fmla="*/ 478118 w 1370239"/>
                    <a:gd name="connsiteY38" fmla="*/ 717176 h 1553882"/>
                    <a:gd name="connsiteX39" fmla="*/ 513976 w 1370239"/>
                    <a:gd name="connsiteY39" fmla="*/ 693270 h 1553882"/>
                    <a:gd name="connsiteX40" fmla="*/ 567765 w 1370239"/>
                    <a:gd name="connsiteY40" fmla="*/ 675341 h 1553882"/>
                    <a:gd name="connsiteX41" fmla="*/ 585694 w 1370239"/>
                    <a:gd name="connsiteY41" fmla="*/ 669365 h 1553882"/>
                    <a:gd name="connsiteX42" fmla="*/ 603623 w 1370239"/>
                    <a:gd name="connsiteY42" fmla="*/ 657412 h 1553882"/>
                    <a:gd name="connsiteX43" fmla="*/ 639482 w 1370239"/>
                    <a:gd name="connsiteY43" fmla="*/ 621553 h 1553882"/>
                    <a:gd name="connsiteX44" fmla="*/ 651435 w 1370239"/>
                    <a:gd name="connsiteY44" fmla="*/ 567765 h 1553882"/>
                    <a:gd name="connsiteX45" fmla="*/ 663388 w 1370239"/>
                    <a:gd name="connsiteY45" fmla="*/ 496047 h 1553882"/>
                    <a:gd name="connsiteX46" fmla="*/ 699247 w 1370239"/>
                    <a:gd name="connsiteY46" fmla="*/ 430306 h 1553882"/>
                    <a:gd name="connsiteX47" fmla="*/ 717176 w 1370239"/>
                    <a:gd name="connsiteY47" fmla="*/ 406400 h 1553882"/>
                    <a:gd name="connsiteX48" fmla="*/ 759012 w 1370239"/>
                    <a:gd name="connsiteY48" fmla="*/ 364565 h 1553882"/>
                    <a:gd name="connsiteX49" fmla="*/ 800847 w 1370239"/>
                    <a:gd name="connsiteY49" fmla="*/ 310776 h 1553882"/>
                    <a:gd name="connsiteX50" fmla="*/ 830729 w 1370239"/>
                    <a:gd name="connsiteY50" fmla="*/ 274917 h 1553882"/>
                    <a:gd name="connsiteX51" fmla="*/ 854635 w 1370239"/>
                    <a:gd name="connsiteY51" fmla="*/ 239059 h 1553882"/>
                    <a:gd name="connsiteX52" fmla="*/ 866588 w 1370239"/>
                    <a:gd name="connsiteY52" fmla="*/ 221129 h 1553882"/>
                    <a:gd name="connsiteX53" fmla="*/ 884518 w 1370239"/>
                    <a:gd name="connsiteY53" fmla="*/ 197223 h 1553882"/>
                    <a:gd name="connsiteX54" fmla="*/ 908423 w 1370239"/>
                    <a:gd name="connsiteY54" fmla="*/ 161365 h 1553882"/>
                    <a:gd name="connsiteX55" fmla="*/ 914400 w 1370239"/>
                    <a:gd name="connsiteY55" fmla="*/ 137459 h 1553882"/>
                    <a:gd name="connsiteX56" fmla="*/ 956235 w 1370239"/>
                    <a:gd name="connsiteY56" fmla="*/ 89647 h 1553882"/>
                    <a:gd name="connsiteX57" fmla="*/ 980141 w 1370239"/>
                    <a:gd name="connsiteY57" fmla="*/ 77694 h 1553882"/>
                    <a:gd name="connsiteX58" fmla="*/ 998071 w 1370239"/>
                    <a:gd name="connsiteY58" fmla="*/ 71717 h 1553882"/>
                    <a:gd name="connsiteX59" fmla="*/ 1016000 w 1370239"/>
                    <a:gd name="connsiteY59" fmla="*/ 59765 h 1553882"/>
                    <a:gd name="connsiteX60" fmla="*/ 1033929 w 1370239"/>
                    <a:gd name="connsiteY60" fmla="*/ 53788 h 1553882"/>
                    <a:gd name="connsiteX61" fmla="*/ 1051859 w 1370239"/>
                    <a:gd name="connsiteY61" fmla="*/ 41835 h 1553882"/>
                    <a:gd name="connsiteX62" fmla="*/ 1069788 w 1370239"/>
                    <a:gd name="connsiteY62" fmla="*/ 35859 h 1553882"/>
                    <a:gd name="connsiteX63" fmla="*/ 1093694 w 1370239"/>
                    <a:gd name="connsiteY63" fmla="*/ 23906 h 1553882"/>
                    <a:gd name="connsiteX64" fmla="*/ 1141506 w 1370239"/>
                    <a:gd name="connsiteY64" fmla="*/ 17929 h 1553882"/>
                    <a:gd name="connsiteX65" fmla="*/ 1207247 w 1370239"/>
                    <a:gd name="connsiteY65" fmla="*/ 5976 h 1553882"/>
                    <a:gd name="connsiteX66" fmla="*/ 1302871 w 1370239"/>
                    <a:gd name="connsiteY66" fmla="*/ 0 h 1553882"/>
                    <a:gd name="connsiteX67" fmla="*/ 1314823 w 1370239"/>
                    <a:gd name="connsiteY67" fmla="*/ 65741 h 1553882"/>
                    <a:gd name="connsiteX68" fmla="*/ 1326776 w 1370239"/>
                    <a:gd name="connsiteY68" fmla="*/ 101600 h 1553882"/>
                    <a:gd name="connsiteX69" fmla="*/ 1362635 w 1370239"/>
                    <a:gd name="connsiteY69" fmla="*/ 161365 h 1553882"/>
                    <a:gd name="connsiteX70" fmla="*/ 1362635 w 1370239"/>
                    <a:gd name="connsiteY70" fmla="*/ 298823 h 1553882"/>
                    <a:gd name="connsiteX71" fmla="*/ 1350682 w 1370239"/>
                    <a:gd name="connsiteY71" fmla="*/ 316753 h 1553882"/>
                    <a:gd name="connsiteX72" fmla="*/ 1314823 w 1370239"/>
                    <a:gd name="connsiteY72" fmla="*/ 388470 h 1553882"/>
                    <a:gd name="connsiteX73" fmla="*/ 1261035 w 1370239"/>
                    <a:gd name="connsiteY73" fmla="*/ 424329 h 1553882"/>
                    <a:gd name="connsiteX74" fmla="*/ 1243106 w 1370239"/>
                    <a:gd name="connsiteY74" fmla="*/ 436282 h 1553882"/>
                    <a:gd name="connsiteX75" fmla="*/ 1201271 w 1370239"/>
                    <a:gd name="connsiteY75" fmla="*/ 466165 h 1553882"/>
                    <a:gd name="connsiteX76" fmla="*/ 1147482 w 1370239"/>
                    <a:gd name="connsiteY76" fmla="*/ 502023 h 1553882"/>
                    <a:gd name="connsiteX77" fmla="*/ 1129553 w 1370239"/>
                    <a:gd name="connsiteY77" fmla="*/ 513976 h 1553882"/>
                    <a:gd name="connsiteX78" fmla="*/ 1111623 w 1370239"/>
                    <a:gd name="connsiteY78" fmla="*/ 525929 h 1553882"/>
                    <a:gd name="connsiteX79" fmla="*/ 1081741 w 1370239"/>
                    <a:gd name="connsiteY79" fmla="*/ 561788 h 1553882"/>
                    <a:gd name="connsiteX80" fmla="*/ 1051859 w 1370239"/>
                    <a:gd name="connsiteY80" fmla="*/ 597647 h 1553882"/>
                    <a:gd name="connsiteX81" fmla="*/ 1045882 w 1370239"/>
                    <a:gd name="connsiteY81" fmla="*/ 621553 h 1553882"/>
                    <a:gd name="connsiteX82" fmla="*/ 1027953 w 1370239"/>
                    <a:gd name="connsiteY82" fmla="*/ 639482 h 1553882"/>
                    <a:gd name="connsiteX83" fmla="*/ 1016000 w 1370239"/>
                    <a:gd name="connsiteY83" fmla="*/ 657412 h 1553882"/>
                    <a:gd name="connsiteX84" fmla="*/ 1010023 w 1370239"/>
                    <a:gd name="connsiteY84" fmla="*/ 675341 h 1553882"/>
                    <a:gd name="connsiteX85" fmla="*/ 980141 w 1370239"/>
                    <a:gd name="connsiteY85" fmla="*/ 717176 h 1553882"/>
                    <a:gd name="connsiteX86" fmla="*/ 950259 w 1370239"/>
                    <a:gd name="connsiteY86" fmla="*/ 770965 h 1553882"/>
                    <a:gd name="connsiteX87" fmla="*/ 914400 w 1370239"/>
                    <a:gd name="connsiteY87" fmla="*/ 830729 h 1553882"/>
                    <a:gd name="connsiteX88" fmla="*/ 902447 w 1370239"/>
                    <a:gd name="connsiteY88" fmla="*/ 848659 h 1553882"/>
                    <a:gd name="connsiteX89" fmla="*/ 884518 w 1370239"/>
                    <a:gd name="connsiteY89" fmla="*/ 860612 h 1553882"/>
                    <a:gd name="connsiteX90" fmla="*/ 830729 w 1370239"/>
                    <a:gd name="connsiteY90" fmla="*/ 920376 h 1553882"/>
                    <a:gd name="connsiteX91" fmla="*/ 764988 w 1370239"/>
                    <a:gd name="connsiteY91" fmla="*/ 980141 h 1553882"/>
                    <a:gd name="connsiteX92" fmla="*/ 747059 w 1370239"/>
                    <a:gd name="connsiteY92" fmla="*/ 998070 h 1553882"/>
                    <a:gd name="connsiteX93" fmla="*/ 723153 w 1370239"/>
                    <a:gd name="connsiteY93" fmla="*/ 1033929 h 1553882"/>
                    <a:gd name="connsiteX94" fmla="*/ 699247 w 1370239"/>
                    <a:gd name="connsiteY94" fmla="*/ 1075765 h 1553882"/>
                    <a:gd name="connsiteX95" fmla="*/ 693271 w 1370239"/>
                    <a:gd name="connsiteY95" fmla="*/ 1093694 h 1553882"/>
                    <a:gd name="connsiteX96" fmla="*/ 669365 w 1370239"/>
                    <a:gd name="connsiteY96" fmla="*/ 1129553 h 1553882"/>
                    <a:gd name="connsiteX97" fmla="*/ 663388 w 1370239"/>
                    <a:gd name="connsiteY97" fmla="*/ 1147482 h 1553882"/>
                    <a:gd name="connsiteX98" fmla="*/ 645459 w 1370239"/>
                    <a:gd name="connsiteY98" fmla="*/ 1159435 h 1553882"/>
                    <a:gd name="connsiteX99" fmla="*/ 609600 w 1370239"/>
                    <a:gd name="connsiteY99" fmla="*/ 1213223 h 1553882"/>
                    <a:gd name="connsiteX100" fmla="*/ 597647 w 1370239"/>
                    <a:gd name="connsiteY100" fmla="*/ 1231153 h 1553882"/>
                    <a:gd name="connsiteX101" fmla="*/ 585694 w 1370239"/>
                    <a:gd name="connsiteY101" fmla="*/ 1249082 h 1553882"/>
                    <a:gd name="connsiteX102" fmla="*/ 579718 w 1370239"/>
                    <a:gd name="connsiteY102" fmla="*/ 1267012 h 1553882"/>
                    <a:gd name="connsiteX103" fmla="*/ 585694 w 1370239"/>
                    <a:gd name="connsiteY103" fmla="*/ 1290917 h 1553882"/>
                    <a:gd name="connsiteX104" fmla="*/ 561788 w 1370239"/>
                    <a:gd name="connsiteY104" fmla="*/ 1296894 h 1553882"/>
                    <a:gd name="connsiteX105" fmla="*/ 519953 w 1370239"/>
                    <a:gd name="connsiteY105" fmla="*/ 1308847 h 1553882"/>
                    <a:gd name="connsiteX106" fmla="*/ 460188 w 1370239"/>
                    <a:gd name="connsiteY106" fmla="*/ 1314823 h 1553882"/>
                    <a:gd name="connsiteX107" fmla="*/ 442259 w 1370239"/>
                    <a:gd name="connsiteY107" fmla="*/ 1320800 h 1553882"/>
                    <a:gd name="connsiteX108" fmla="*/ 424329 w 1370239"/>
                    <a:gd name="connsiteY108" fmla="*/ 1410447 h 1553882"/>
                    <a:gd name="connsiteX109" fmla="*/ 346635 w 1370239"/>
                    <a:gd name="connsiteY109" fmla="*/ 1398494 h 1553882"/>
                    <a:gd name="connsiteX110" fmla="*/ 310776 w 1370239"/>
                    <a:gd name="connsiteY110" fmla="*/ 1386541 h 1553882"/>
                    <a:gd name="connsiteX111" fmla="*/ 292847 w 1370239"/>
                    <a:gd name="connsiteY111" fmla="*/ 1380565 h 1553882"/>
                    <a:gd name="connsiteX112" fmla="*/ 286871 w 1370239"/>
                    <a:gd name="connsiteY112" fmla="*/ 1398494 h 1553882"/>
                    <a:gd name="connsiteX113" fmla="*/ 292847 w 1370239"/>
                    <a:gd name="connsiteY113" fmla="*/ 1446306 h 1553882"/>
                    <a:gd name="connsiteX114" fmla="*/ 310776 w 1370239"/>
                    <a:gd name="connsiteY114" fmla="*/ 1464235 h 1553882"/>
                    <a:gd name="connsiteX115" fmla="*/ 346635 w 1370239"/>
                    <a:gd name="connsiteY115" fmla="*/ 1488141 h 1553882"/>
                    <a:gd name="connsiteX116" fmla="*/ 370541 w 1370239"/>
                    <a:gd name="connsiteY116" fmla="*/ 1494117 h 1553882"/>
                    <a:gd name="connsiteX117" fmla="*/ 388471 w 1370239"/>
                    <a:gd name="connsiteY117" fmla="*/ 1500094 h 1553882"/>
                    <a:gd name="connsiteX118" fmla="*/ 508000 w 1370239"/>
                    <a:gd name="connsiteY118" fmla="*/ 1512047 h 1553882"/>
                    <a:gd name="connsiteX119" fmla="*/ 484094 w 1370239"/>
                    <a:gd name="connsiteY119" fmla="*/ 1518023 h 1553882"/>
                    <a:gd name="connsiteX120" fmla="*/ 430306 w 1370239"/>
                    <a:gd name="connsiteY120" fmla="*/ 1512047 h 1553882"/>
                    <a:gd name="connsiteX121" fmla="*/ 394447 w 1370239"/>
                    <a:gd name="connsiteY121" fmla="*/ 1500094 h 1553882"/>
                    <a:gd name="connsiteX122" fmla="*/ 376518 w 1370239"/>
                    <a:gd name="connsiteY122" fmla="*/ 1494117 h 1553882"/>
                    <a:gd name="connsiteX123" fmla="*/ 346635 w 1370239"/>
                    <a:gd name="connsiteY123" fmla="*/ 1482165 h 1553882"/>
                    <a:gd name="connsiteX124" fmla="*/ 268941 w 1370239"/>
                    <a:gd name="connsiteY124" fmla="*/ 1470212 h 1553882"/>
                    <a:gd name="connsiteX125" fmla="*/ 251012 w 1370239"/>
                    <a:gd name="connsiteY125" fmla="*/ 1476188 h 1553882"/>
                    <a:gd name="connsiteX126" fmla="*/ 239059 w 1370239"/>
                    <a:gd name="connsiteY126" fmla="*/ 1512047 h 1553882"/>
                    <a:gd name="connsiteX127" fmla="*/ 233082 w 1370239"/>
                    <a:gd name="connsiteY127" fmla="*/ 1547906 h 1553882"/>
                    <a:gd name="connsiteX128" fmla="*/ 209176 w 1370239"/>
                    <a:gd name="connsiteY128" fmla="*/ 1553882 h 1553882"/>
                    <a:gd name="connsiteX129" fmla="*/ 113553 w 1370239"/>
                    <a:gd name="connsiteY129" fmla="*/ 1547906 h 1553882"/>
                    <a:gd name="connsiteX130" fmla="*/ 71718 w 1370239"/>
                    <a:gd name="connsiteY130" fmla="*/ 1535953 h 1553882"/>
                    <a:gd name="connsiteX131" fmla="*/ 47812 w 1370239"/>
                    <a:gd name="connsiteY131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65741 w 1370239"/>
                    <a:gd name="connsiteY5" fmla="*/ 1392517 h 1553882"/>
                    <a:gd name="connsiteX6" fmla="*/ 23906 w 1370239"/>
                    <a:gd name="connsiteY6" fmla="*/ 1332753 h 1553882"/>
                    <a:gd name="connsiteX7" fmla="*/ 149412 w 1370239"/>
                    <a:gd name="connsiteY7" fmla="*/ 1243106 h 1553882"/>
                    <a:gd name="connsiteX8" fmla="*/ 167341 w 1370239"/>
                    <a:gd name="connsiteY8" fmla="*/ 1267012 h 1553882"/>
                    <a:gd name="connsiteX9" fmla="*/ 197223 w 1370239"/>
                    <a:gd name="connsiteY9" fmla="*/ 1302870 h 1553882"/>
                    <a:gd name="connsiteX10" fmla="*/ 221129 w 1370239"/>
                    <a:gd name="connsiteY10" fmla="*/ 1314823 h 1553882"/>
                    <a:gd name="connsiteX11" fmla="*/ 227106 w 1370239"/>
                    <a:gd name="connsiteY11" fmla="*/ 1296894 h 1553882"/>
                    <a:gd name="connsiteX12" fmla="*/ 227106 w 1370239"/>
                    <a:gd name="connsiteY12" fmla="*/ 1153459 h 1553882"/>
                    <a:gd name="connsiteX13" fmla="*/ 221129 w 1370239"/>
                    <a:gd name="connsiteY13" fmla="*/ 1135529 h 1553882"/>
                    <a:gd name="connsiteX14" fmla="*/ 203200 w 1370239"/>
                    <a:gd name="connsiteY14" fmla="*/ 1069788 h 1553882"/>
                    <a:gd name="connsiteX15" fmla="*/ 197223 w 1370239"/>
                    <a:gd name="connsiteY15" fmla="*/ 1051859 h 1553882"/>
                    <a:gd name="connsiteX16" fmla="*/ 203200 w 1370239"/>
                    <a:gd name="connsiteY16" fmla="*/ 1087717 h 1553882"/>
                    <a:gd name="connsiteX17" fmla="*/ 233082 w 1370239"/>
                    <a:gd name="connsiteY17" fmla="*/ 1141506 h 1553882"/>
                    <a:gd name="connsiteX18" fmla="*/ 251012 w 1370239"/>
                    <a:gd name="connsiteY18" fmla="*/ 1159435 h 1553882"/>
                    <a:gd name="connsiteX19" fmla="*/ 268941 w 1370239"/>
                    <a:gd name="connsiteY19" fmla="*/ 1165412 h 1553882"/>
                    <a:gd name="connsiteX20" fmla="*/ 316753 w 1370239"/>
                    <a:gd name="connsiteY20" fmla="*/ 1159435 h 1553882"/>
                    <a:gd name="connsiteX21" fmla="*/ 322729 w 1370239"/>
                    <a:gd name="connsiteY21" fmla="*/ 1141506 h 1553882"/>
                    <a:gd name="connsiteX22" fmla="*/ 316753 w 1370239"/>
                    <a:gd name="connsiteY22" fmla="*/ 1087717 h 1553882"/>
                    <a:gd name="connsiteX23" fmla="*/ 310776 w 1370239"/>
                    <a:gd name="connsiteY23" fmla="*/ 1063812 h 1553882"/>
                    <a:gd name="connsiteX24" fmla="*/ 292847 w 1370239"/>
                    <a:gd name="connsiteY24" fmla="*/ 1027953 h 1553882"/>
                    <a:gd name="connsiteX25" fmla="*/ 274918 w 1370239"/>
                    <a:gd name="connsiteY25" fmla="*/ 1010023 h 1553882"/>
                    <a:gd name="connsiteX26" fmla="*/ 280894 w 1370239"/>
                    <a:gd name="connsiteY26" fmla="*/ 932329 h 1553882"/>
                    <a:gd name="connsiteX27" fmla="*/ 304800 w 1370239"/>
                    <a:gd name="connsiteY27" fmla="*/ 950259 h 1553882"/>
                    <a:gd name="connsiteX28" fmla="*/ 322729 w 1370239"/>
                    <a:gd name="connsiteY28" fmla="*/ 962212 h 1553882"/>
                    <a:gd name="connsiteX29" fmla="*/ 346635 w 1370239"/>
                    <a:gd name="connsiteY29" fmla="*/ 974165 h 1553882"/>
                    <a:gd name="connsiteX30" fmla="*/ 364565 w 1370239"/>
                    <a:gd name="connsiteY30" fmla="*/ 992094 h 1553882"/>
                    <a:gd name="connsiteX31" fmla="*/ 382494 w 1370239"/>
                    <a:gd name="connsiteY31" fmla="*/ 986117 h 1553882"/>
                    <a:gd name="connsiteX32" fmla="*/ 388471 w 1370239"/>
                    <a:gd name="connsiteY32" fmla="*/ 968188 h 1553882"/>
                    <a:gd name="connsiteX33" fmla="*/ 394447 w 1370239"/>
                    <a:gd name="connsiteY33" fmla="*/ 842682 h 1553882"/>
                    <a:gd name="connsiteX34" fmla="*/ 424329 w 1370239"/>
                    <a:gd name="connsiteY34" fmla="*/ 806823 h 1553882"/>
                    <a:gd name="connsiteX35" fmla="*/ 442259 w 1370239"/>
                    <a:gd name="connsiteY35" fmla="*/ 770965 h 1553882"/>
                    <a:gd name="connsiteX36" fmla="*/ 448235 w 1370239"/>
                    <a:gd name="connsiteY36" fmla="*/ 753035 h 1553882"/>
                    <a:gd name="connsiteX37" fmla="*/ 478118 w 1370239"/>
                    <a:gd name="connsiteY37" fmla="*/ 717176 h 1553882"/>
                    <a:gd name="connsiteX38" fmla="*/ 513976 w 1370239"/>
                    <a:gd name="connsiteY38" fmla="*/ 693270 h 1553882"/>
                    <a:gd name="connsiteX39" fmla="*/ 567765 w 1370239"/>
                    <a:gd name="connsiteY39" fmla="*/ 675341 h 1553882"/>
                    <a:gd name="connsiteX40" fmla="*/ 585694 w 1370239"/>
                    <a:gd name="connsiteY40" fmla="*/ 669365 h 1553882"/>
                    <a:gd name="connsiteX41" fmla="*/ 603623 w 1370239"/>
                    <a:gd name="connsiteY41" fmla="*/ 657412 h 1553882"/>
                    <a:gd name="connsiteX42" fmla="*/ 639482 w 1370239"/>
                    <a:gd name="connsiteY42" fmla="*/ 621553 h 1553882"/>
                    <a:gd name="connsiteX43" fmla="*/ 651435 w 1370239"/>
                    <a:gd name="connsiteY43" fmla="*/ 567765 h 1553882"/>
                    <a:gd name="connsiteX44" fmla="*/ 663388 w 1370239"/>
                    <a:gd name="connsiteY44" fmla="*/ 496047 h 1553882"/>
                    <a:gd name="connsiteX45" fmla="*/ 699247 w 1370239"/>
                    <a:gd name="connsiteY45" fmla="*/ 430306 h 1553882"/>
                    <a:gd name="connsiteX46" fmla="*/ 717176 w 1370239"/>
                    <a:gd name="connsiteY46" fmla="*/ 406400 h 1553882"/>
                    <a:gd name="connsiteX47" fmla="*/ 759012 w 1370239"/>
                    <a:gd name="connsiteY47" fmla="*/ 364565 h 1553882"/>
                    <a:gd name="connsiteX48" fmla="*/ 800847 w 1370239"/>
                    <a:gd name="connsiteY48" fmla="*/ 310776 h 1553882"/>
                    <a:gd name="connsiteX49" fmla="*/ 830729 w 1370239"/>
                    <a:gd name="connsiteY49" fmla="*/ 274917 h 1553882"/>
                    <a:gd name="connsiteX50" fmla="*/ 854635 w 1370239"/>
                    <a:gd name="connsiteY50" fmla="*/ 239059 h 1553882"/>
                    <a:gd name="connsiteX51" fmla="*/ 866588 w 1370239"/>
                    <a:gd name="connsiteY51" fmla="*/ 221129 h 1553882"/>
                    <a:gd name="connsiteX52" fmla="*/ 884518 w 1370239"/>
                    <a:gd name="connsiteY52" fmla="*/ 197223 h 1553882"/>
                    <a:gd name="connsiteX53" fmla="*/ 908423 w 1370239"/>
                    <a:gd name="connsiteY53" fmla="*/ 161365 h 1553882"/>
                    <a:gd name="connsiteX54" fmla="*/ 914400 w 1370239"/>
                    <a:gd name="connsiteY54" fmla="*/ 137459 h 1553882"/>
                    <a:gd name="connsiteX55" fmla="*/ 956235 w 1370239"/>
                    <a:gd name="connsiteY55" fmla="*/ 89647 h 1553882"/>
                    <a:gd name="connsiteX56" fmla="*/ 980141 w 1370239"/>
                    <a:gd name="connsiteY56" fmla="*/ 77694 h 1553882"/>
                    <a:gd name="connsiteX57" fmla="*/ 998071 w 1370239"/>
                    <a:gd name="connsiteY57" fmla="*/ 71717 h 1553882"/>
                    <a:gd name="connsiteX58" fmla="*/ 1016000 w 1370239"/>
                    <a:gd name="connsiteY58" fmla="*/ 59765 h 1553882"/>
                    <a:gd name="connsiteX59" fmla="*/ 1033929 w 1370239"/>
                    <a:gd name="connsiteY59" fmla="*/ 53788 h 1553882"/>
                    <a:gd name="connsiteX60" fmla="*/ 1051859 w 1370239"/>
                    <a:gd name="connsiteY60" fmla="*/ 41835 h 1553882"/>
                    <a:gd name="connsiteX61" fmla="*/ 1069788 w 1370239"/>
                    <a:gd name="connsiteY61" fmla="*/ 35859 h 1553882"/>
                    <a:gd name="connsiteX62" fmla="*/ 1093694 w 1370239"/>
                    <a:gd name="connsiteY62" fmla="*/ 23906 h 1553882"/>
                    <a:gd name="connsiteX63" fmla="*/ 1141506 w 1370239"/>
                    <a:gd name="connsiteY63" fmla="*/ 17929 h 1553882"/>
                    <a:gd name="connsiteX64" fmla="*/ 1207247 w 1370239"/>
                    <a:gd name="connsiteY64" fmla="*/ 5976 h 1553882"/>
                    <a:gd name="connsiteX65" fmla="*/ 1302871 w 1370239"/>
                    <a:gd name="connsiteY65" fmla="*/ 0 h 1553882"/>
                    <a:gd name="connsiteX66" fmla="*/ 1314823 w 1370239"/>
                    <a:gd name="connsiteY66" fmla="*/ 65741 h 1553882"/>
                    <a:gd name="connsiteX67" fmla="*/ 1326776 w 1370239"/>
                    <a:gd name="connsiteY67" fmla="*/ 101600 h 1553882"/>
                    <a:gd name="connsiteX68" fmla="*/ 1362635 w 1370239"/>
                    <a:gd name="connsiteY68" fmla="*/ 161365 h 1553882"/>
                    <a:gd name="connsiteX69" fmla="*/ 1362635 w 1370239"/>
                    <a:gd name="connsiteY69" fmla="*/ 298823 h 1553882"/>
                    <a:gd name="connsiteX70" fmla="*/ 1350682 w 1370239"/>
                    <a:gd name="connsiteY70" fmla="*/ 316753 h 1553882"/>
                    <a:gd name="connsiteX71" fmla="*/ 1314823 w 1370239"/>
                    <a:gd name="connsiteY71" fmla="*/ 388470 h 1553882"/>
                    <a:gd name="connsiteX72" fmla="*/ 1261035 w 1370239"/>
                    <a:gd name="connsiteY72" fmla="*/ 424329 h 1553882"/>
                    <a:gd name="connsiteX73" fmla="*/ 1243106 w 1370239"/>
                    <a:gd name="connsiteY73" fmla="*/ 436282 h 1553882"/>
                    <a:gd name="connsiteX74" fmla="*/ 1201271 w 1370239"/>
                    <a:gd name="connsiteY74" fmla="*/ 466165 h 1553882"/>
                    <a:gd name="connsiteX75" fmla="*/ 1147482 w 1370239"/>
                    <a:gd name="connsiteY75" fmla="*/ 502023 h 1553882"/>
                    <a:gd name="connsiteX76" fmla="*/ 1129553 w 1370239"/>
                    <a:gd name="connsiteY76" fmla="*/ 513976 h 1553882"/>
                    <a:gd name="connsiteX77" fmla="*/ 1111623 w 1370239"/>
                    <a:gd name="connsiteY77" fmla="*/ 525929 h 1553882"/>
                    <a:gd name="connsiteX78" fmla="*/ 1081741 w 1370239"/>
                    <a:gd name="connsiteY78" fmla="*/ 561788 h 1553882"/>
                    <a:gd name="connsiteX79" fmla="*/ 1051859 w 1370239"/>
                    <a:gd name="connsiteY79" fmla="*/ 597647 h 1553882"/>
                    <a:gd name="connsiteX80" fmla="*/ 1045882 w 1370239"/>
                    <a:gd name="connsiteY80" fmla="*/ 621553 h 1553882"/>
                    <a:gd name="connsiteX81" fmla="*/ 1027953 w 1370239"/>
                    <a:gd name="connsiteY81" fmla="*/ 639482 h 1553882"/>
                    <a:gd name="connsiteX82" fmla="*/ 1016000 w 1370239"/>
                    <a:gd name="connsiteY82" fmla="*/ 657412 h 1553882"/>
                    <a:gd name="connsiteX83" fmla="*/ 1010023 w 1370239"/>
                    <a:gd name="connsiteY83" fmla="*/ 675341 h 1553882"/>
                    <a:gd name="connsiteX84" fmla="*/ 980141 w 1370239"/>
                    <a:gd name="connsiteY84" fmla="*/ 717176 h 1553882"/>
                    <a:gd name="connsiteX85" fmla="*/ 950259 w 1370239"/>
                    <a:gd name="connsiteY85" fmla="*/ 770965 h 1553882"/>
                    <a:gd name="connsiteX86" fmla="*/ 914400 w 1370239"/>
                    <a:gd name="connsiteY86" fmla="*/ 830729 h 1553882"/>
                    <a:gd name="connsiteX87" fmla="*/ 902447 w 1370239"/>
                    <a:gd name="connsiteY87" fmla="*/ 848659 h 1553882"/>
                    <a:gd name="connsiteX88" fmla="*/ 884518 w 1370239"/>
                    <a:gd name="connsiteY88" fmla="*/ 860612 h 1553882"/>
                    <a:gd name="connsiteX89" fmla="*/ 830729 w 1370239"/>
                    <a:gd name="connsiteY89" fmla="*/ 920376 h 1553882"/>
                    <a:gd name="connsiteX90" fmla="*/ 764988 w 1370239"/>
                    <a:gd name="connsiteY90" fmla="*/ 980141 h 1553882"/>
                    <a:gd name="connsiteX91" fmla="*/ 747059 w 1370239"/>
                    <a:gd name="connsiteY91" fmla="*/ 998070 h 1553882"/>
                    <a:gd name="connsiteX92" fmla="*/ 723153 w 1370239"/>
                    <a:gd name="connsiteY92" fmla="*/ 1033929 h 1553882"/>
                    <a:gd name="connsiteX93" fmla="*/ 699247 w 1370239"/>
                    <a:gd name="connsiteY93" fmla="*/ 1075765 h 1553882"/>
                    <a:gd name="connsiteX94" fmla="*/ 693271 w 1370239"/>
                    <a:gd name="connsiteY94" fmla="*/ 1093694 h 1553882"/>
                    <a:gd name="connsiteX95" fmla="*/ 669365 w 1370239"/>
                    <a:gd name="connsiteY95" fmla="*/ 1129553 h 1553882"/>
                    <a:gd name="connsiteX96" fmla="*/ 663388 w 1370239"/>
                    <a:gd name="connsiteY96" fmla="*/ 1147482 h 1553882"/>
                    <a:gd name="connsiteX97" fmla="*/ 645459 w 1370239"/>
                    <a:gd name="connsiteY97" fmla="*/ 1159435 h 1553882"/>
                    <a:gd name="connsiteX98" fmla="*/ 609600 w 1370239"/>
                    <a:gd name="connsiteY98" fmla="*/ 1213223 h 1553882"/>
                    <a:gd name="connsiteX99" fmla="*/ 597647 w 1370239"/>
                    <a:gd name="connsiteY99" fmla="*/ 1231153 h 1553882"/>
                    <a:gd name="connsiteX100" fmla="*/ 585694 w 1370239"/>
                    <a:gd name="connsiteY100" fmla="*/ 1249082 h 1553882"/>
                    <a:gd name="connsiteX101" fmla="*/ 579718 w 1370239"/>
                    <a:gd name="connsiteY101" fmla="*/ 1267012 h 1553882"/>
                    <a:gd name="connsiteX102" fmla="*/ 585694 w 1370239"/>
                    <a:gd name="connsiteY102" fmla="*/ 1290917 h 1553882"/>
                    <a:gd name="connsiteX103" fmla="*/ 561788 w 1370239"/>
                    <a:gd name="connsiteY103" fmla="*/ 1296894 h 1553882"/>
                    <a:gd name="connsiteX104" fmla="*/ 519953 w 1370239"/>
                    <a:gd name="connsiteY104" fmla="*/ 1308847 h 1553882"/>
                    <a:gd name="connsiteX105" fmla="*/ 460188 w 1370239"/>
                    <a:gd name="connsiteY105" fmla="*/ 1314823 h 1553882"/>
                    <a:gd name="connsiteX106" fmla="*/ 442259 w 1370239"/>
                    <a:gd name="connsiteY106" fmla="*/ 1320800 h 1553882"/>
                    <a:gd name="connsiteX107" fmla="*/ 424329 w 1370239"/>
                    <a:gd name="connsiteY107" fmla="*/ 1410447 h 1553882"/>
                    <a:gd name="connsiteX108" fmla="*/ 346635 w 1370239"/>
                    <a:gd name="connsiteY108" fmla="*/ 1398494 h 1553882"/>
                    <a:gd name="connsiteX109" fmla="*/ 310776 w 1370239"/>
                    <a:gd name="connsiteY109" fmla="*/ 1386541 h 1553882"/>
                    <a:gd name="connsiteX110" fmla="*/ 292847 w 1370239"/>
                    <a:gd name="connsiteY110" fmla="*/ 1380565 h 1553882"/>
                    <a:gd name="connsiteX111" fmla="*/ 286871 w 1370239"/>
                    <a:gd name="connsiteY111" fmla="*/ 1398494 h 1553882"/>
                    <a:gd name="connsiteX112" fmla="*/ 292847 w 1370239"/>
                    <a:gd name="connsiteY112" fmla="*/ 1446306 h 1553882"/>
                    <a:gd name="connsiteX113" fmla="*/ 310776 w 1370239"/>
                    <a:gd name="connsiteY113" fmla="*/ 1464235 h 1553882"/>
                    <a:gd name="connsiteX114" fmla="*/ 346635 w 1370239"/>
                    <a:gd name="connsiteY114" fmla="*/ 1488141 h 1553882"/>
                    <a:gd name="connsiteX115" fmla="*/ 370541 w 1370239"/>
                    <a:gd name="connsiteY115" fmla="*/ 1494117 h 1553882"/>
                    <a:gd name="connsiteX116" fmla="*/ 388471 w 1370239"/>
                    <a:gd name="connsiteY116" fmla="*/ 1500094 h 1553882"/>
                    <a:gd name="connsiteX117" fmla="*/ 508000 w 1370239"/>
                    <a:gd name="connsiteY117" fmla="*/ 1512047 h 1553882"/>
                    <a:gd name="connsiteX118" fmla="*/ 484094 w 1370239"/>
                    <a:gd name="connsiteY118" fmla="*/ 1518023 h 1553882"/>
                    <a:gd name="connsiteX119" fmla="*/ 430306 w 1370239"/>
                    <a:gd name="connsiteY119" fmla="*/ 1512047 h 1553882"/>
                    <a:gd name="connsiteX120" fmla="*/ 394447 w 1370239"/>
                    <a:gd name="connsiteY120" fmla="*/ 1500094 h 1553882"/>
                    <a:gd name="connsiteX121" fmla="*/ 376518 w 1370239"/>
                    <a:gd name="connsiteY121" fmla="*/ 1494117 h 1553882"/>
                    <a:gd name="connsiteX122" fmla="*/ 346635 w 1370239"/>
                    <a:gd name="connsiteY122" fmla="*/ 1482165 h 1553882"/>
                    <a:gd name="connsiteX123" fmla="*/ 268941 w 1370239"/>
                    <a:gd name="connsiteY123" fmla="*/ 1470212 h 1553882"/>
                    <a:gd name="connsiteX124" fmla="*/ 251012 w 1370239"/>
                    <a:gd name="connsiteY124" fmla="*/ 1476188 h 1553882"/>
                    <a:gd name="connsiteX125" fmla="*/ 239059 w 1370239"/>
                    <a:gd name="connsiteY125" fmla="*/ 1512047 h 1553882"/>
                    <a:gd name="connsiteX126" fmla="*/ 233082 w 1370239"/>
                    <a:gd name="connsiteY126" fmla="*/ 1547906 h 1553882"/>
                    <a:gd name="connsiteX127" fmla="*/ 209176 w 1370239"/>
                    <a:gd name="connsiteY127" fmla="*/ 1553882 h 1553882"/>
                    <a:gd name="connsiteX128" fmla="*/ 113553 w 1370239"/>
                    <a:gd name="connsiteY128" fmla="*/ 1547906 h 1553882"/>
                    <a:gd name="connsiteX129" fmla="*/ 71718 w 1370239"/>
                    <a:gd name="connsiteY129" fmla="*/ 1535953 h 1553882"/>
                    <a:gd name="connsiteX130" fmla="*/ 47812 w 1370239"/>
                    <a:gd name="connsiteY130" fmla="*/ 1535953 h 1553882"/>
                    <a:gd name="connsiteX0" fmla="*/ 48195 w 1370622"/>
                    <a:gd name="connsiteY0" fmla="*/ 1535953 h 1553882"/>
                    <a:gd name="connsiteX1" fmla="*/ 12336 w 1370622"/>
                    <a:gd name="connsiteY1" fmla="*/ 1494117 h 1553882"/>
                    <a:gd name="connsiteX2" fmla="*/ 383 w 1370622"/>
                    <a:gd name="connsiteY2" fmla="*/ 1452282 h 1553882"/>
                    <a:gd name="connsiteX3" fmla="*/ 6359 w 1370622"/>
                    <a:gd name="connsiteY3" fmla="*/ 1428376 h 1553882"/>
                    <a:gd name="connsiteX4" fmla="*/ 66124 w 1370622"/>
                    <a:gd name="connsiteY4" fmla="*/ 1392517 h 1553882"/>
                    <a:gd name="connsiteX5" fmla="*/ 24289 w 1370622"/>
                    <a:gd name="connsiteY5" fmla="*/ 1332753 h 1553882"/>
                    <a:gd name="connsiteX6" fmla="*/ 149795 w 1370622"/>
                    <a:gd name="connsiteY6" fmla="*/ 1243106 h 1553882"/>
                    <a:gd name="connsiteX7" fmla="*/ 167724 w 1370622"/>
                    <a:gd name="connsiteY7" fmla="*/ 1267012 h 1553882"/>
                    <a:gd name="connsiteX8" fmla="*/ 197606 w 1370622"/>
                    <a:gd name="connsiteY8" fmla="*/ 1302870 h 1553882"/>
                    <a:gd name="connsiteX9" fmla="*/ 221512 w 1370622"/>
                    <a:gd name="connsiteY9" fmla="*/ 1314823 h 1553882"/>
                    <a:gd name="connsiteX10" fmla="*/ 227489 w 1370622"/>
                    <a:gd name="connsiteY10" fmla="*/ 1296894 h 1553882"/>
                    <a:gd name="connsiteX11" fmla="*/ 227489 w 1370622"/>
                    <a:gd name="connsiteY11" fmla="*/ 1153459 h 1553882"/>
                    <a:gd name="connsiteX12" fmla="*/ 221512 w 1370622"/>
                    <a:gd name="connsiteY12" fmla="*/ 1135529 h 1553882"/>
                    <a:gd name="connsiteX13" fmla="*/ 203583 w 1370622"/>
                    <a:gd name="connsiteY13" fmla="*/ 1069788 h 1553882"/>
                    <a:gd name="connsiteX14" fmla="*/ 197606 w 1370622"/>
                    <a:gd name="connsiteY14" fmla="*/ 1051859 h 1553882"/>
                    <a:gd name="connsiteX15" fmla="*/ 203583 w 1370622"/>
                    <a:gd name="connsiteY15" fmla="*/ 1087717 h 1553882"/>
                    <a:gd name="connsiteX16" fmla="*/ 233465 w 1370622"/>
                    <a:gd name="connsiteY16" fmla="*/ 1141506 h 1553882"/>
                    <a:gd name="connsiteX17" fmla="*/ 251395 w 1370622"/>
                    <a:gd name="connsiteY17" fmla="*/ 1159435 h 1553882"/>
                    <a:gd name="connsiteX18" fmla="*/ 269324 w 1370622"/>
                    <a:gd name="connsiteY18" fmla="*/ 1165412 h 1553882"/>
                    <a:gd name="connsiteX19" fmla="*/ 317136 w 1370622"/>
                    <a:gd name="connsiteY19" fmla="*/ 1159435 h 1553882"/>
                    <a:gd name="connsiteX20" fmla="*/ 323112 w 1370622"/>
                    <a:gd name="connsiteY20" fmla="*/ 1141506 h 1553882"/>
                    <a:gd name="connsiteX21" fmla="*/ 317136 w 1370622"/>
                    <a:gd name="connsiteY21" fmla="*/ 1087717 h 1553882"/>
                    <a:gd name="connsiteX22" fmla="*/ 311159 w 1370622"/>
                    <a:gd name="connsiteY22" fmla="*/ 1063812 h 1553882"/>
                    <a:gd name="connsiteX23" fmla="*/ 293230 w 1370622"/>
                    <a:gd name="connsiteY23" fmla="*/ 1027953 h 1553882"/>
                    <a:gd name="connsiteX24" fmla="*/ 275301 w 1370622"/>
                    <a:gd name="connsiteY24" fmla="*/ 1010023 h 1553882"/>
                    <a:gd name="connsiteX25" fmla="*/ 281277 w 1370622"/>
                    <a:gd name="connsiteY25" fmla="*/ 932329 h 1553882"/>
                    <a:gd name="connsiteX26" fmla="*/ 305183 w 1370622"/>
                    <a:gd name="connsiteY26" fmla="*/ 950259 h 1553882"/>
                    <a:gd name="connsiteX27" fmla="*/ 323112 w 1370622"/>
                    <a:gd name="connsiteY27" fmla="*/ 962212 h 1553882"/>
                    <a:gd name="connsiteX28" fmla="*/ 347018 w 1370622"/>
                    <a:gd name="connsiteY28" fmla="*/ 974165 h 1553882"/>
                    <a:gd name="connsiteX29" fmla="*/ 364948 w 1370622"/>
                    <a:gd name="connsiteY29" fmla="*/ 992094 h 1553882"/>
                    <a:gd name="connsiteX30" fmla="*/ 382877 w 1370622"/>
                    <a:gd name="connsiteY30" fmla="*/ 986117 h 1553882"/>
                    <a:gd name="connsiteX31" fmla="*/ 388854 w 1370622"/>
                    <a:gd name="connsiteY31" fmla="*/ 968188 h 1553882"/>
                    <a:gd name="connsiteX32" fmla="*/ 394830 w 1370622"/>
                    <a:gd name="connsiteY32" fmla="*/ 842682 h 1553882"/>
                    <a:gd name="connsiteX33" fmla="*/ 424712 w 1370622"/>
                    <a:gd name="connsiteY33" fmla="*/ 806823 h 1553882"/>
                    <a:gd name="connsiteX34" fmla="*/ 442642 w 1370622"/>
                    <a:gd name="connsiteY34" fmla="*/ 770965 h 1553882"/>
                    <a:gd name="connsiteX35" fmla="*/ 448618 w 1370622"/>
                    <a:gd name="connsiteY35" fmla="*/ 753035 h 1553882"/>
                    <a:gd name="connsiteX36" fmla="*/ 478501 w 1370622"/>
                    <a:gd name="connsiteY36" fmla="*/ 717176 h 1553882"/>
                    <a:gd name="connsiteX37" fmla="*/ 514359 w 1370622"/>
                    <a:gd name="connsiteY37" fmla="*/ 693270 h 1553882"/>
                    <a:gd name="connsiteX38" fmla="*/ 568148 w 1370622"/>
                    <a:gd name="connsiteY38" fmla="*/ 675341 h 1553882"/>
                    <a:gd name="connsiteX39" fmla="*/ 586077 w 1370622"/>
                    <a:gd name="connsiteY39" fmla="*/ 669365 h 1553882"/>
                    <a:gd name="connsiteX40" fmla="*/ 604006 w 1370622"/>
                    <a:gd name="connsiteY40" fmla="*/ 657412 h 1553882"/>
                    <a:gd name="connsiteX41" fmla="*/ 639865 w 1370622"/>
                    <a:gd name="connsiteY41" fmla="*/ 621553 h 1553882"/>
                    <a:gd name="connsiteX42" fmla="*/ 651818 w 1370622"/>
                    <a:gd name="connsiteY42" fmla="*/ 567765 h 1553882"/>
                    <a:gd name="connsiteX43" fmla="*/ 663771 w 1370622"/>
                    <a:gd name="connsiteY43" fmla="*/ 496047 h 1553882"/>
                    <a:gd name="connsiteX44" fmla="*/ 699630 w 1370622"/>
                    <a:gd name="connsiteY44" fmla="*/ 430306 h 1553882"/>
                    <a:gd name="connsiteX45" fmla="*/ 717559 w 1370622"/>
                    <a:gd name="connsiteY45" fmla="*/ 406400 h 1553882"/>
                    <a:gd name="connsiteX46" fmla="*/ 759395 w 1370622"/>
                    <a:gd name="connsiteY46" fmla="*/ 364565 h 1553882"/>
                    <a:gd name="connsiteX47" fmla="*/ 801230 w 1370622"/>
                    <a:gd name="connsiteY47" fmla="*/ 310776 h 1553882"/>
                    <a:gd name="connsiteX48" fmla="*/ 831112 w 1370622"/>
                    <a:gd name="connsiteY48" fmla="*/ 274917 h 1553882"/>
                    <a:gd name="connsiteX49" fmla="*/ 855018 w 1370622"/>
                    <a:gd name="connsiteY49" fmla="*/ 239059 h 1553882"/>
                    <a:gd name="connsiteX50" fmla="*/ 866971 w 1370622"/>
                    <a:gd name="connsiteY50" fmla="*/ 221129 h 1553882"/>
                    <a:gd name="connsiteX51" fmla="*/ 884901 w 1370622"/>
                    <a:gd name="connsiteY51" fmla="*/ 197223 h 1553882"/>
                    <a:gd name="connsiteX52" fmla="*/ 908806 w 1370622"/>
                    <a:gd name="connsiteY52" fmla="*/ 161365 h 1553882"/>
                    <a:gd name="connsiteX53" fmla="*/ 914783 w 1370622"/>
                    <a:gd name="connsiteY53" fmla="*/ 137459 h 1553882"/>
                    <a:gd name="connsiteX54" fmla="*/ 956618 w 1370622"/>
                    <a:gd name="connsiteY54" fmla="*/ 89647 h 1553882"/>
                    <a:gd name="connsiteX55" fmla="*/ 980524 w 1370622"/>
                    <a:gd name="connsiteY55" fmla="*/ 77694 h 1553882"/>
                    <a:gd name="connsiteX56" fmla="*/ 998454 w 1370622"/>
                    <a:gd name="connsiteY56" fmla="*/ 71717 h 1553882"/>
                    <a:gd name="connsiteX57" fmla="*/ 1016383 w 1370622"/>
                    <a:gd name="connsiteY57" fmla="*/ 59765 h 1553882"/>
                    <a:gd name="connsiteX58" fmla="*/ 1034312 w 1370622"/>
                    <a:gd name="connsiteY58" fmla="*/ 53788 h 1553882"/>
                    <a:gd name="connsiteX59" fmla="*/ 1052242 w 1370622"/>
                    <a:gd name="connsiteY59" fmla="*/ 41835 h 1553882"/>
                    <a:gd name="connsiteX60" fmla="*/ 1070171 w 1370622"/>
                    <a:gd name="connsiteY60" fmla="*/ 35859 h 1553882"/>
                    <a:gd name="connsiteX61" fmla="*/ 1094077 w 1370622"/>
                    <a:gd name="connsiteY61" fmla="*/ 23906 h 1553882"/>
                    <a:gd name="connsiteX62" fmla="*/ 1141889 w 1370622"/>
                    <a:gd name="connsiteY62" fmla="*/ 17929 h 1553882"/>
                    <a:gd name="connsiteX63" fmla="*/ 1207630 w 1370622"/>
                    <a:gd name="connsiteY63" fmla="*/ 5976 h 1553882"/>
                    <a:gd name="connsiteX64" fmla="*/ 1303254 w 1370622"/>
                    <a:gd name="connsiteY64" fmla="*/ 0 h 1553882"/>
                    <a:gd name="connsiteX65" fmla="*/ 1315206 w 1370622"/>
                    <a:gd name="connsiteY65" fmla="*/ 65741 h 1553882"/>
                    <a:gd name="connsiteX66" fmla="*/ 1327159 w 1370622"/>
                    <a:gd name="connsiteY66" fmla="*/ 101600 h 1553882"/>
                    <a:gd name="connsiteX67" fmla="*/ 1363018 w 1370622"/>
                    <a:gd name="connsiteY67" fmla="*/ 161365 h 1553882"/>
                    <a:gd name="connsiteX68" fmla="*/ 1363018 w 1370622"/>
                    <a:gd name="connsiteY68" fmla="*/ 298823 h 1553882"/>
                    <a:gd name="connsiteX69" fmla="*/ 1351065 w 1370622"/>
                    <a:gd name="connsiteY69" fmla="*/ 316753 h 1553882"/>
                    <a:gd name="connsiteX70" fmla="*/ 1315206 w 1370622"/>
                    <a:gd name="connsiteY70" fmla="*/ 388470 h 1553882"/>
                    <a:gd name="connsiteX71" fmla="*/ 1261418 w 1370622"/>
                    <a:gd name="connsiteY71" fmla="*/ 424329 h 1553882"/>
                    <a:gd name="connsiteX72" fmla="*/ 1243489 w 1370622"/>
                    <a:gd name="connsiteY72" fmla="*/ 436282 h 1553882"/>
                    <a:gd name="connsiteX73" fmla="*/ 1201654 w 1370622"/>
                    <a:gd name="connsiteY73" fmla="*/ 466165 h 1553882"/>
                    <a:gd name="connsiteX74" fmla="*/ 1147865 w 1370622"/>
                    <a:gd name="connsiteY74" fmla="*/ 502023 h 1553882"/>
                    <a:gd name="connsiteX75" fmla="*/ 1129936 w 1370622"/>
                    <a:gd name="connsiteY75" fmla="*/ 513976 h 1553882"/>
                    <a:gd name="connsiteX76" fmla="*/ 1112006 w 1370622"/>
                    <a:gd name="connsiteY76" fmla="*/ 525929 h 1553882"/>
                    <a:gd name="connsiteX77" fmla="*/ 1082124 w 1370622"/>
                    <a:gd name="connsiteY77" fmla="*/ 561788 h 1553882"/>
                    <a:gd name="connsiteX78" fmla="*/ 1052242 w 1370622"/>
                    <a:gd name="connsiteY78" fmla="*/ 597647 h 1553882"/>
                    <a:gd name="connsiteX79" fmla="*/ 1046265 w 1370622"/>
                    <a:gd name="connsiteY79" fmla="*/ 621553 h 1553882"/>
                    <a:gd name="connsiteX80" fmla="*/ 1028336 w 1370622"/>
                    <a:gd name="connsiteY80" fmla="*/ 639482 h 1553882"/>
                    <a:gd name="connsiteX81" fmla="*/ 1016383 w 1370622"/>
                    <a:gd name="connsiteY81" fmla="*/ 657412 h 1553882"/>
                    <a:gd name="connsiteX82" fmla="*/ 1010406 w 1370622"/>
                    <a:gd name="connsiteY82" fmla="*/ 675341 h 1553882"/>
                    <a:gd name="connsiteX83" fmla="*/ 980524 w 1370622"/>
                    <a:gd name="connsiteY83" fmla="*/ 717176 h 1553882"/>
                    <a:gd name="connsiteX84" fmla="*/ 950642 w 1370622"/>
                    <a:gd name="connsiteY84" fmla="*/ 770965 h 1553882"/>
                    <a:gd name="connsiteX85" fmla="*/ 914783 w 1370622"/>
                    <a:gd name="connsiteY85" fmla="*/ 830729 h 1553882"/>
                    <a:gd name="connsiteX86" fmla="*/ 902830 w 1370622"/>
                    <a:gd name="connsiteY86" fmla="*/ 848659 h 1553882"/>
                    <a:gd name="connsiteX87" fmla="*/ 884901 w 1370622"/>
                    <a:gd name="connsiteY87" fmla="*/ 860612 h 1553882"/>
                    <a:gd name="connsiteX88" fmla="*/ 831112 w 1370622"/>
                    <a:gd name="connsiteY88" fmla="*/ 920376 h 1553882"/>
                    <a:gd name="connsiteX89" fmla="*/ 765371 w 1370622"/>
                    <a:gd name="connsiteY89" fmla="*/ 980141 h 1553882"/>
                    <a:gd name="connsiteX90" fmla="*/ 747442 w 1370622"/>
                    <a:gd name="connsiteY90" fmla="*/ 998070 h 1553882"/>
                    <a:gd name="connsiteX91" fmla="*/ 723536 w 1370622"/>
                    <a:gd name="connsiteY91" fmla="*/ 1033929 h 1553882"/>
                    <a:gd name="connsiteX92" fmla="*/ 699630 w 1370622"/>
                    <a:gd name="connsiteY92" fmla="*/ 1075765 h 1553882"/>
                    <a:gd name="connsiteX93" fmla="*/ 693654 w 1370622"/>
                    <a:gd name="connsiteY93" fmla="*/ 1093694 h 1553882"/>
                    <a:gd name="connsiteX94" fmla="*/ 669748 w 1370622"/>
                    <a:gd name="connsiteY94" fmla="*/ 1129553 h 1553882"/>
                    <a:gd name="connsiteX95" fmla="*/ 663771 w 1370622"/>
                    <a:gd name="connsiteY95" fmla="*/ 1147482 h 1553882"/>
                    <a:gd name="connsiteX96" fmla="*/ 645842 w 1370622"/>
                    <a:gd name="connsiteY96" fmla="*/ 1159435 h 1553882"/>
                    <a:gd name="connsiteX97" fmla="*/ 609983 w 1370622"/>
                    <a:gd name="connsiteY97" fmla="*/ 1213223 h 1553882"/>
                    <a:gd name="connsiteX98" fmla="*/ 598030 w 1370622"/>
                    <a:gd name="connsiteY98" fmla="*/ 1231153 h 1553882"/>
                    <a:gd name="connsiteX99" fmla="*/ 586077 w 1370622"/>
                    <a:gd name="connsiteY99" fmla="*/ 1249082 h 1553882"/>
                    <a:gd name="connsiteX100" fmla="*/ 580101 w 1370622"/>
                    <a:gd name="connsiteY100" fmla="*/ 1267012 h 1553882"/>
                    <a:gd name="connsiteX101" fmla="*/ 586077 w 1370622"/>
                    <a:gd name="connsiteY101" fmla="*/ 1290917 h 1553882"/>
                    <a:gd name="connsiteX102" fmla="*/ 562171 w 1370622"/>
                    <a:gd name="connsiteY102" fmla="*/ 1296894 h 1553882"/>
                    <a:gd name="connsiteX103" fmla="*/ 520336 w 1370622"/>
                    <a:gd name="connsiteY103" fmla="*/ 1308847 h 1553882"/>
                    <a:gd name="connsiteX104" fmla="*/ 460571 w 1370622"/>
                    <a:gd name="connsiteY104" fmla="*/ 1314823 h 1553882"/>
                    <a:gd name="connsiteX105" fmla="*/ 442642 w 1370622"/>
                    <a:gd name="connsiteY105" fmla="*/ 1320800 h 1553882"/>
                    <a:gd name="connsiteX106" fmla="*/ 424712 w 1370622"/>
                    <a:gd name="connsiteY106" fmla="*/ 1410447 h 1553882"/>
                    <a:gd name="connsiteX107" fmla="*/ 347018 w 1370622"/>
                    <a:gd name="connsiteY107" fmla="*/ 1398494 h 1553882"/>
                    <a:gd name="connsiteX108" fmla="*/ 311159 w 1370622"/>
                    <a:gd name="connsiteY108" fmla="*/ 1386541 h 1553882"/>
                    <a:gd name="connsiteX109" fmla="*/ 293230 w 1370622"/>
                    <a:gd name="connsiteY109" fmla="*/ 1380565 h 1553882"/>
                    <a:gd name="connsiteX110" fmla="*/ 287254 w 1370622"/>
                    <a:gd name="connsiteY110" fmla="*/ 1398494 h 1553882"/>
                    <a:gd name="connsiteX111" fmla="*/ 293230 w 1370622"/>
                    <a:gd name="connsiteY111" fmla="*/ 1446306 h 1553882"/>
                    <a:gd name="connsiteX112" fmla="*/ 311159 w 1370622"/>
                    <a:gd name="connsiteY112" fmla="*/ 1464235 h 1553882"/>
                    <a:gd name="connsiteX113" fmla="*/ 347018 w 1370622"/>
                    <a:gd name="connsiteY113" fmla="*/ 1488141 h 1553882"/>
                    <a:gd name="connsiteX114" fmla="*/ 370924 w 1370622"/>
                    <a:gd name="connsiteY114" fmla="*/ 1494117 h 1553882"/>
                    <a:gd name="connsiteX115" fmla="*/ 388854 w 1370622"/>
                    <a:gd name="connsiteY115" fmla="*/ 1500094 h 1553882"/>
                    <a:gd name="connsiteX116" fmla="*/ 508383 w 1370622"/>
                    <a:gd name="connsiteY116" fmla="*/ 1512047 h 1553882"/>
                    <a:gd name="connsiteX117" fmla="*/ 484477 w 1370622"/>
                    <a:gd name="connsiteY117" fmla="*/ 1518023 h 1553882"/>
                    <a:gd name="connsiteX118" fmla="*/ 430689 w 1370622"/>
                    <a:gd name="connsiteY118" fmla="*/ 1512047 h 1553882"/>
                    <a:gd name="connsiteX119" fmla="*/ 394830 w 1370622"/>
                    <a:gd name="connsiteY119" fmla="*/ 1500094 h 1553882"/>
                    <a:gd name="connsiteX120" fmla="*/ 376901 w 1370622"/>
                    <a:gd name="connsiteY120" fmla="*/ 1494117 h 1553882"/>
                    <a:gd name="connsiteX121" fmla="*/ 347018 w 1370622"/>
                    <a:gd name="connsiteY121" fmla="*/ 1482165 h 1553882"/>
                    <a:gd name="connsiteX122" fmla="*/ 269324 w 1370622"/>
                    <a:gd name="connsiteY122" fmla="*/ 1470212 h 1553882"/>
                    <a:gd name="connsiteX123" fmla="*/ 251395 w 1370622"/>
                    <a:gd name="connsiteY123" fmla="*/ 1476188 h 1553882"/>
                    <a:gd name="connsiteX124" fmla="*/ 239442 w 1370622"/>
                    <a:gd name="connsiteY124" fmla="*/ 1512047 h 1553882"/>
                    <a:gd name="connsiteX125" fmla="*/ 233465 w 1370622"/>
                    <a:gd name="connsiteY125" fmla="*/ 1547906 h 1553882"/>
                    <a:gd name="connsiteX126" fmla="*/ 209559 w 1370622"/>
                    <a:gd name="connsiteY126" fmla="*/ 1553882 h 1553882"/>
                    <a:gd name="connsiteX127" fmla="*/ 113936 w 1370622"/>
                    <a:gd name="connsiteY127" fmla="*/ 1547906 h 1553882"/>
                    <a:gd name="connsiteX128" fmla="*/ 72101 w 1370622"/>
                    <a:gd name="connsiteY128" fmla="*/ 1535953 h 1553882"/>
                    <a:gd name="connsiteX129" fmla="*/ 48195 w 1370622"/>
                    <a:gd name="connsiteY129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65741 w 1370239"/>
                    <a:gd name="connsiteY3" fmla="*/ 1392517 h 1553882"/>
                    <a:gd name="connsiteX4" fmla="*/ 23906 w 1370239"/>
                    <a:gd name="connsiteY4" fmla="*/ 1332753 h 1553882"/>
                    <a:gd name="connsiteX5" fmla="*/ 149412 w 1370239"/>
                    <a:gd name="connsiteY5" fmla="*/ 1243106 h 1553882"/>
                    <a:gd name="connsiteX6" fmla="*/ 167341 w 1370239"/>
                    <a:gd name="connsiteY6" fmla="*/ 1267012 h 1553882"/>
                    <a:gd name="connsiteX7" fmla="*/ 197223 w 1370239"/>
                    <a:gd name="connsiteY7" fmla="*/ 1302870 h 1553882"/>
                    <a:gd name="connsiteX8" fmla="*/ 221129 w 1370239"/>
                    <a:gd name="connsiteY8" fmla="*/ 1314823 h 1553882"/>
                    <a:gd name="connsiteX9" fmla="*/ 227106 w 1370239"/>
                    <a:gd name="connsiteY9" fmla="*/ 1296894 h 1553882"/>
                    <a:gd name="connsiteX10" fmla="*/ 227106 w 1370239"/>
                    <a:gd name="connsiteY10" fmla="*/ 1153459 h 1553882"/>
                    <a:gd name="connsiteX11" fmla="*/ 221129 w 1370239"/>
                    <a:gd name="connsiteY11" fmla="*/ 1135529 h 1553882"/>
                    <a:gd name="connsiteX12" fmla="*/ 203200 w 1370239"/>
                    <a:gd name="connsiteY12" fmla="*/ 1069788 h 1553882"/>
                    <a:gd name="connsiteX13" fmla="*/ 197223 w 1370239"/>
                    <a:gd name="connsiteY13" fmla="*/ 1051859 h 1553882"/>
                    <a:gd name="connsiteX14" fmla="*/ 203200 w 1370239"/>
                    <a:gd name="connsiteY14" fmla="*/ 1087717 h 1553882"/>
                    <a:gd name="connsiteX15" fmla="*/ 233082 w 1370239"/>
                    <a:gd name="connsiteY15" fmla="*/ 1141506 h 1553882"/>
                    <a:gd name="connsiteX16" fmla="*/ 251012 w 1370239"/>
                    <a:gd name="connsiteY16" fmla="*/ 1159435 h 1553882"/>
                    <a:gd name="connsiteX17" fmla="*/ 268941 w 1370239"/>
                    <a:gd name="connsiteY17" fmla="*/ 1165412 h 1553882"/>
                    <a:gd name="connsiteX18" fmla="*/ 316753 w 1370239"/>
                    <a:gd name="connsiteY18" fmla="*/ 1159435 h 1553882"/>
                    <a:gd name="connsiteX19" fmla="*/ 322729 w 1370239"/>
                    <a:gd name="connsiteY19" fmla="*/ 1141506 h 1553882"/>
                    <a:gd name="connsiteX20" fmla="*/ 316753 w 1370239"/>
                    <a:gd name="connsiteY20" fmla="*/ 1087717 h 1553882"/>
                    <a:gd name="connsiteX21" fmla="*/ 310776 w 1370239"/>
                    <a:gd name="connsiteY21" fmla="*/ 1063812 h 1553882"/>
                    <a:gd name="connsiteX22" fmla="*/ 292847 w 1370239"/>
                    <a:gd name="connsiteY22" fmla="*/ 1027953 h 1553882"/>
                    <a:gd name="connsiteX23" fmla="*/ 274918 w 1370239"/>
                    <a:gd name="connsiteY23" fmla="*/ 1010023 h 1553882"/>
                    <a:gd name="connsiteX24" fmla="*/ 280894 w 1370239"/>
                    <a:gd name="connsiteY24" fmla="*/ 932329 h 1553882"/>
                    <a:gd name="connsiteX25" fmla="*/ 304800 w 1370239"/>
                    <a:gd name="connsiteY25" fmla="*/ 950259 h 1553882"/>
                    <a:gd name="connsiteX26" fmla="*/ 322729 w 1370239"/>
                    <a:gd name="connsiteY26" fmla="*/ 962212 h 1553882"/>
                    <a:gd name="connsiteX27" fmla="*/ 346635 w 1370239"/>
                    <a:gd name="connsiteY27" fmla="*/ 974165 h 1553882"/>
                    <a:gd name="connsiteX28" fmla="*/ 364565 w 1370239"/>
                    <a:gd name="connsiteY28" fmla="*/ 992094 h 1553882"/>
                    <a:gd name="connsiteX29" fmla="*/ 382494 w 1370239"/>
                    <a:gd name="connsiteY29" fmla="*/ 986117 h 1553882"/>
                    <a:gd name="connsiteX30" fmla="*/ 388471 w 1370239"/>
                    <a:gd name="connsiteY30" fmla="*/ 968188 h 1553882"/>
                    <a:gd name="connsiteX31" fmla="*/ 394447 w 1370239"/>
                    <a:gd name="connsiteY31" fmla="*/ 842682 h 1553882"/>
                    <a:gd name="connsiteX32" fmla="*/ 424329 w 1370239"/>
                    <a:gd name="connsiteY32" fmla="*/ 806823 h 1553882"/>
                    <a:gd name="connsiteX33" fmla="*/ 442259 w 1370239"/>
                    <a:gd name="connsiteY33" fmla="*/ 770965 h 1553882"/>
                    <a:gd name="connsiteX34" fmla="*/ 448235 w 1370239"/>
                    <a:gd name="connsiteY34" fmla="*/ 753035 h 1553882"/>
                    <a:gd name="connsiteX35" fmla="*/ 478118 w 1370239"/>
                    <a:gd name="connsiteY35" fmla="*/ 717176 h 1553882"/>
                    <a:gd name="connsiteX36" fmla="*/ 513976 w 1370239"/>
                    <a:gd name="connsiteY36" fmla="*/ 693270 h 1553882"/>
                    <a:gd name="connsiteX37" fmla="*/ 567765 w 1370239"/>
                    <a:gd name="connsiteY37" fmla="*/ 675341 h 1553882"/>
                    <a:gd name="connsiteX38" fmla="*/ 585694 w 1370239"/>
                    <a:gd name="connsiteY38" fmla="*/ 669365 h 1553882"/>
                    <a:gd name="connsiteX39" fmla="*/ 603623 w 1370239"/>
                    <a:gd name="connsiteY39" fmla="*/ 657412 h 1553882"/>
                    <a:gd name="connsiteX40" fmla="*/ 639482 w 1370239"/>
                    <a:gd name="connsiteY40" fmla="*/ 621553 h 1553882"/>
                    <a:gd name="connsiteX41" fmla="*/ 651435 w 1370239"/>
                    <a:gd name="connsiteY41" fmla="*/ 567765 h 1553882"/>
                    <a:gd name="connsiteX42" fmla="*/ 663388 w 1370239"/>
                    <a:gd name="connsiteY42" fmla="*/ 496047 h 1553882"/>
                    <a:gd name="connsiteX43" fmla="*/ 699247 w 1370239"/>
                    <a:gd name="connsiteY43" fmla="*/ 430306 h 1553882"/>
                    <a:gd name="connsiteX44" fmla="*/ 717176 w 1370239"/>
                    <a:gd name="connsiteY44" fmla="*/ 406400 h 1553882"/>
                    <a:gd name="connsiteX45" fmla="*/ 759012 w 1370239"/>
                    <a:gd name="connsiteY45" fmla="*/ 364565 h 1553882"/>
                    <a:gd name="connsiteX46" fmla="*/ 800847 w 1370239"/>
                    <a:gd name="connsiteY46" fmla="*/ 310776 h 1553882"/>
                    <a:gd name="connsiteX47" fmla="*/ 830729 w 1370239"/>
                    <a:gd name="connsiteY47" fmla="*/ 274917 h 1553882"/>
                    <a:gd name="connsiteX48" fmla="*/ 854635 w 1370239"/>
                    <a:gd name="connsiteY48" fmla="*/ 239059 h 1553882"/>
                    <a:gd name="connsiteX49" fmla="*/ 866588 w 1370239"/>
                    <a:gd name="connsiteY49" fmla="*/ 221129 h 1553882"/>
                    <a:gd name="connsiteX50" fmla="*/ 884518 w 1370239"/>
                    <a:gd name="connsiteY50" fmla="*/ 197223 h 1553882"/>
                    <a:gd name="connsiteX51" fmla="*/ 908423 w 1370239"/>
                    <a:gd name="connsiteY51" fmla="*/ 161365 h 1553882"/>
                    <a:gd name="connsiteX52" fmla="*/ 914400 w 1370239"/>
                    <a:gd name="connsiteY52" fmla="*/ 137459 h 1553882"/>
                    <a:gd name="connsiteX53" fmla="*/ 956235 w 1370239"/>
                    <a:gd name="connsiteY53" fmla="*/ 89647 h 1553882"/>
                    <a:gd name="connsiteX54" fmla="*/ 980141 w 1370239"/>
                    <a:gd name="connsiteY54" fmla="*/ 77694 h 1553882"/>
                    <a:gd name="connsiteX55" fmla="*/ 998071 w 1370239"/>
                    <a:gd name="connsiteY55" fmla="*/ 71717 h 1553882"/>
                    <a:gd name="connsiteX56" fmla="*/ 1016000 w 1370239"/>
                    <a:gd name="connsiteY56" fmla="*/ 59765 h 1553882"/>
                    <a:gd name="connsiteX57" fmla="*/ 1033929 w 1370239"/>
                    <a:gd name="connsiteY57" fmla="*/ 53788 h 1553882"/>
                    <a:gd name="connsiteX58" fmla="*/ 1051859 w 1370239"/>
                    <a:gd name="connsiteY58" fmla="*/ 41835 h 1553882"/>
                    <a:gd name="connsiteX59" fmla="*/ 1069788 w 1370239"/>
                    <a:gd name="connsiteY59" fmla="*/ 35859 h 1553882"/>
                    <a:gd name="connsiteX60" fmla="*/ 1093694 w 1370239"/>
                    <a:gd name="connsiteY60" fmla="*/ 23906 h 1553882"/>
                    <a:gd name="connsiteX61" fmla="*/ 1141506 w 1370239"/>
                    <a:gd name="connsiteY61" fmla="*/ 17929 h 1553882"/>
                    <a:gd name="connsiteX62" fmla="*/ 1207247 w 1370239"/>
                    <a:gd name="connsiteY62" fmla="*/ 5976 h 1553882"/>
                    <a:gd name="connsiteX63" fmla="*/ 1302871 w 1370239"/>
                    <a:gd name="connsiteY63" fmla="*/ 0 h 1553882"/>
                    <a:gd name="connsiteX64" fmla="*/ 1314823 w 1370239"/>
                    <a:gd name="connsiteY64" fmla="*/ 65741 h 1553882"/>
                    <a:gd name="connsiteX65" fmla="*/ 1326776 w 1370239"/>
                    <a:gd name="connsiteY65" fmla="*/ 101600 h 1553882"/>
                    <a:gd name="connsiteX66" fmla="*/ 1362635 w 1370239"/>
                    <a:gd name="connsiteY66" fmla="*/ 161365 h 1553882"/>
                    <a:gd name="connsiteX67" fmla="*/ 1362635 w 1370239"/>
                    <a:gd name="connsiteY67" fmla="*/ 298823 h 1553882"/>
                    <a:gd name="connsiteX68" fmla="*/ 1350682 w 1370239"/>
                    <a:gd name="connsiteY68" fmla="*/ 316753 h 1553882"/>
                    <a:gd name="connsiteX69" fmla="*/ 1314823 w 1370239"/>
                    <a:gd name="connsiteY69" fmla="*/ 388470 h 1553882"/>
                    <a:gd name="connsiteX70" fmla="*/ 1261035 w 1370239"/>
                    <a:gd name="connsiteY70" fmla="*/ 424329 h 1553882"/>
                    <a:gd name="connsiteX71" fmla="*/ 1243106 w 1370239"/>
                    <a:gd name="connsiteY71" fmla="*/ 436282 h 1553882"/>
                    <a:gd name="connsiteX72" fmla="*/ 1201271 w 1370239"/>
                    <a:gd name="connsiteY72" fmla="*/ 466165 h 1553882"/>
                    <a:gd name="connsiteX73" fmla="*/ 1147482 w 1370239"/>
                    <a:gd name="connsiteY73" fmla="*/ 502023 h 1553882"/>
                    <a:gd name="connsiteX74" fmla="*/ 1129553 w 1370239"/>
                    <a:gd name="connsiteY74" fmla="*/ 513976 h 1553882"/>
                    <a:gd name="connsiteX75" fmla="*/ 1111623 w 1370239"/>
                    <a:gd name="connsiteY75" fmla="*/ 525929 h 1553882"/>
                    <a:gd name="connsiteX76" fmla="*/ 1081741 w 1370239"/>
                    <a:gd name="connsiteY76" fmla="*/ 561788 h 1553882"/>
                    <a:gd name="connsiteX77" fmla="*/ 1051859 w 1370239"/>
                    <a:gd name="connsiteY77" fmla="*/ 597647 h 1553882"/>
                    <a:gd name="connsiteX78" fmla="*/ 1045882 w 1370239"/>
                    <a:gd name="connsiteY78" fmla="*/ 621553 h 1553882"/>
                    <a:gd name="connsiteX79" fmla="*/ 1027953 w 1370239"/>
                    <a:gd name="connsiteY79" fmla="*/ 639482 h 1553882"/>
                    <a:gd name="connsiteX80" fmla="*/ 1016000 w 1370239"/>
                    <a:gd name="connsiteY80" fmla="*/ 657412 h 1553882"/>
                    <a:gd name="connsiteX81" fmla="*/ 1010023 w 1370239"/>
                    <a:gd name="connsiteY81" fmla="*/ 675341 h 1553882"/>
                    <a:gd name="connsiteX82" fmla="*/ 980141 w 1370239"/>
                    <a:gd name="connsiteY82" fmla="*/ 717176 h 1553882"/>
                    <a:gd name="connsiteX83" fmla="*/ 950259 w 1370239"/>
                    <a:gd name="connsiteY83" fmla="*/ 770965 h 1553882"/>
                    <a:gd name="connsiteX84" fmla="*/ 914400 w 1370239"/>
                    <a:gd name="connsiteY84" fmla="*/ 830729 h 1553882"/>
                    <a:gd name="connsiteX85" fmla="*/ 902447 w 1370239"/>
                    <a:gd name="connsiteY85" fmla="*/ 848659 h 1553882"/>
                    <a:gd name="connsiteX86" fmla="*/ 884518 w 1370239"/>
                    <a:gd name="connsiteY86" fmla="*/ 860612 h 1553882"/>
                    <a:gd name="connsiteX87" fmla="*/ 830729 w 1370239"/>
                    <a:gd name="connsiteY87" fmla="*/ 920376 h 1553882"/>
                    <a:gd name="connsiteX88" fmla="*/ 764988 w 1370239"/>
                    <a:gd name="connsiteY88" fmla="*/ 980141 h 1553882"/>
                    <a:gd name="connsiteX89" fmla="*/ 747059 w 1370239"/>
                    <a:gd name="connsiteY89" fmla="*/ 998070 h 1553882"/>
                    <a:gd name="connsiteX90" fmla="*/ 723153 w 1370239"/>
                    <a:gd name="connsiteY90" fmla="*/ 1033929 h 1553882"/>
                    <a:gd name="connsiteX91" fmla="*/ 699247 w 1370239"/>
                    <a:gd name="connsiteY91" fmla="*/ 1075765 h 1553882"/>
                    <a:gd name="connsiteX92" fmla="*/ 693271 w 1370239"/>
                    <a:gd name="connsiteY92" fmla="*/ 1093694 h 1553882"/>
                    <a:gd name="connsiteX93" fmla="*/ 669365 w 1370239"/>
                    <a:gd name="connsiteY93" fmla="*/ 1129553 h 1553882"/>
                    <a:gd name="connsiteX94" fmla="*/ 663388 w 1370239"/>
                    <a:gd name="connsiteY94" fmla="*/ 1147482 h 1553882"/>
                    <a:gd name="connsiteX95" fmla="*/ 645459 w 1370239"/>
                    <a:gd name="connsiteY95" fmla="*/ 1159435 h 1553882"/>
                    <a:gd name="connsiteX96" fmla="*/ 609600 w 1370239"/>
                    <a:gd name="connsiteY96" fmla="*/ 1213223 h 1553882"/>
                    <a:gd name="connsiteX97" fmla="*/ 597647 w 1370239"/>
                    <a:gd name="connsiteY97" fmla="*/ 1231153 h 1553882"/>
                    <a:gd name="connsiteX98" fmla="*/ 585694 w 1370239"/>
                    <a:gd name="connsiteY98" fmla="*/ 1249082 h 1553882"/>
                    <a:gd name="connsiteX99" fmla="*/ 579718 w 1370239"/>
                    <a:gd name="connsiteY99" fmla="*/ 1267012 h 1553882"/>
                    <a:gd name="connsiteX100" fmla="*/ 585694 w 1370239"/>
                    <a:gd name="connsiteY100" fmla="*/ 1290917 h 1553882"/>
                    <a:gd name="connsiteX101" fmla="*/ 561788 w 1370239"/>
                    <a:gd name="connsiteY101" fmla="*/ 1296894 h 1553882"/>
                    <a:gd name="connsiteX102" fmla="*/ 519953 w 1370239"/>
                    <a:gd name="connsiteY102" fmla="*/ 1308847 h 1553882"/>
                    <a:gd name="connsiteX103" fmla="*/ 460188 w 1370239"/>
                    <a:gd name="connsiteY103" fmla="*/ 1314823 h 1553882"/>
                    <a:gd name="connsiteX104" fmla="*/ 442259 w 1370239"/>
                    <a:gd name="connsiteY104" fmla="*/ 1320800 h 1553882"/>
                    <a:gd name="connsiteX105" fmla="*/ 424329 w 1370239"/>
                    <a:gd name="connsiteY105" fmla="*/ 1410447 h 1553882"/>
                    <a:gd name="connsiteX106" fmla="*/ 346635 w 1370239"/>
                    <a:gd name="connsiteY106" fmla="*/ 1398494 h 1553882"/>
                    <a:gd name="connsiteX107" fmla="*/ 310776 w 1370239"/>
                    <a:gd name="connsiteY107" fmla="*/ 1386541 h 1553882"/>
                    <a:gd name="connsiteX108" fmla="*/ 292847 w 1370239"/>
                    <a:gd name="connsiteY108" fmla="*/ 1380565 h 1553882"/>
                    <a:gd name="connsiteX109" fmla="*/ 286871 w 1370239"/>
                    <a:gd name="connsiteY109" fmla="*/ 1398494 h 1553882"/>
                    <a:gd name="connsiteX110" fmla="*/ 292847 w 1370239"/>
                    <a:gd name="connsiteY110" fmla="*/ 1446306 h 1553882"/>
                    <a:gd name="connsiteX111" fmla="*/ 310776 w 1370239"/>
                    <a:gd name="connsiteY111" fmla="*/ 1464235 h 1553882"/>
                    <a:gd name="connsiteX112" fmla="*/ 346635 w 1370239"/>
                    <a:gd name="connsiteY112" fmla="*/ 1488141 h 1553882"/>
                    <a:gd name="connsiteX113" fmla="*/ 370541 w 1370239"/>
                    <a:gd name="connsiteY113" fmla="*/ 1494117 h 1553882"/>
                    <a:gd name="connsiteX114" fmla="*/ 388471 w 1370239"/>
                    <a:gd name="connsiteY114" fmla="*/ 1500094 h 1553882"/>
                    <a:gd name="connsiteX115" fmla="*/ 508000 w 1370239"/>
                    <a:gd name="connsiteY115" fmla="*/ 1512047 h 1553882"/>
                    <a:gd name="connsiteX116" fmla="*/ 484094 w 1370239"/>
                    <a:gd name="connsiteY116" fmla="*/ 1518023 h 1553882"/>
                    <a:gd name="connsiteX117" fmla="*/ 430306 w 1370239"/>
                    <a:gd name="connsiteY117" fmla="*/ 1512047 h 1553882"/>
                    <a:gd name="connsiteX118" fmla="*/ 394447 w 1370239"/>
                    <a:gd name="connsiteY118" fmla="*/ 1500094 h 1553882"/>
                    <a:gd name="connsiteX119" fmla="*/ 376518 w 1370239"/>
                    <a:gd name="connsiteY119" fmla="*/ 1494117 h 1553882"/>
                    <a:gd name="connsiteX120" fmla="*/ 346635 w 1370239"/>
                    <a:gd name="connsiteY120" fmla="*/ 1482165 h 1553882"/>
                    <a:gd name="connsiteX121" fmla="*/ 268941 w 1370239"/>
                    <a:gd name="connsiteY121" fmla="*/ 1470212 h 1553882"/>
                    <a:gd name="connsiteX122" fmla="*/ 251012 w 1370239"/>
                    <a:gd name="connsiteY122" fmla="*/ 1476188 h 1553882"/>
                    <a:gd name="connsiteX123" fmla="*/ 239059 w 1370239"/>
                    <a:gd name="connsiteY123" fmla="*/ 1512047 h 1553882"/>
                    <a:gd name="connsiteX124" fmla="*/ 233082 w 1370239"/>
                    <a:gd name="connsiteY124" fmla="*/ 1547906 h 1553882"/>
                    <a:gd name="connsiteX125" fmla="*/ 209176 w 1370239"/>
                    <a:gd name="connsiteY125" fmla="*/ 1553882 h 1553882"/>
                    <a:gd name="connsiteX126" fmla="*/ 113553 w 1370239"/>
                    <a:gd name="connsiteY126" fmla="*/ 1547906 h 1553882"/>
                    <a:gd name="connsiteX127" fmla="*/ 71718 w 1370239"/>
                    <a:gd name="connsiteY127" fmla="*/ 1535953 h 1553882"/>
                    <a:gd name="connsiteX128" fmla="*/ 47812 w 1370239"/>
                    <a:gd name="connsiteY128" fmla="*/ 1535953 h 1553882"/>
                    <a:gd name="connsiteX0" fmla="*/ 36200 w 1358627"/>
                    <a:gd name="connsiteY0" fmla="*/ 1535953 h 1553882"/>
                    <a:gd name="connsiteX1" fmla="*/ 341 w 1358627"/>
                    <a:gd name="connsiteY1" fmla="*/ 1494117 h 1553882"/>
                    <a:gd name="connsiteX2" fmla="*/ 16963 w 1358627"/>
                    <a:gd name="connsiteY2" fmla="*/ 1433232 h 1553882"/>
                    <a:gd name="connsiteX3" fmla="*/ 54129 w 1358627"/>
                    <a:gd name="connsiteY3" fmla="*/ 1392517 h 1553882"/>
                    <a:gd name="connsiteX4" fmla="*/ 12294 w 1358627"/>
                    <a:gd name="connsiteY4" fmla="*/ 1332753 h 1553882"/>
                    <a:gd name="connsiteX5" fmla="*/ 137800 w 1358627"/>
                    <a:gd name="connsiteY5" fmla="*/ 1243106 h 1553882"/>
                    <a:gd name="connsiteX6" fmla="*/ 155729 w 1358627"/>
                    <a:gd name="connsiteY6" fmla="*/ 1267012 h 1553882"/>
                    <a:gd name="connsiteX7" fmla="*/ 185611 w 1358627"/>
                    <a:gd name="connsiteY7" fmla="*/ 1302870 h 1553882"/>
                    <a:gd name="connsiteX8" fmla="*/ 209517 w 1358627"/>
                    <a:gd name="connsiteY8" fmla="*/ 1314823 h 1553882"/>
                    <a:gd name="connsiteX9" fmla="*/ 215494 w 1358627"/>
                    <a:gd name="connsiteY9" fmla="*/ 1296894 h 1553882"/>
                    <a:gd name="connsiteX10" fmla="*/ 215494 w 1358627"/>
                    <a:gd name="connsiteY10" fmla="*/ 1153459 h 1553882"/>
                    <a:gd name="connsiteX11" fmla="*/ 209517 w 1358627"/>
                    <a:gd name="connsiteY11" fmla="*/ 1135529 h 1553882"/>
                    <a:gd name="connsiteX12" fmla="*/ 191588 w 1358627"/>
                    <a:gd name="connsiteY12" fmla="*/ 1069788 h 1553882"/>
                    <a:gd name="connsiteX13" fmla="*/ 185611 w 1358627"/>
                    <a:gd name="connsiteY13" fmla="*/ 1051859 h 1553882"/>
                    <a:gd name="connsiteX14" fmla="*/ 191588 w 1358627"/>
                    <a:gd name="connsiteY14" fmla="*/ 1087717 h 1553882"/>
                    <a:gd name="connsiteX15" fmla="*/ 221470 w 1358627"/>
                    <a:gd name="connsiteY15" fmla="*/ 1141506 h 1553882"/>
                    <a:gd name="connsiteX16" fmla="*/ 239400 w 1358627"/>
                    <a:gd name="connsiteY16" fmla="*/ 1159435 h 1553882"/>
                    <a:gd name="connsiteX17" fmla="*/ 257329 w 1358627"/>
                    <a:gd name="connsiteY17" fmla="*/ 1165412 h 1553882"/>
                    <a:gd name="connsiteX18" fmla="*/ 305141 w 1358627"/>
                    <a:gd name="connsiteY18" fmla="*/ 1159435 h 1553882"/>
                    <a:gd name="connsiteX19" fmla="*/ 311117 w 1358627"/>
                    <a:gd name="connsiteY19" fmla="*/ 1141506 h 1553882"/>
                    <a:gd name="connsiteX20" fmla="*/ 305141 w 1358627"/>
                    <a:gd name="connsiteY20" fmla="*/ 1087717 h 1553882"/>
                    <a:gd name="connsiteX21" fmla="*/ 299164 w 1358627"/>
                    <a:gd name="connsiteY21" fmla="*/ 1063812 h 1553882"/>
                    <a:gd name="connsiteX22" fmla="*/ 281235 w 1358627"/>
                    <a:gd name="connsiteY22" fmla="*/ 1027953 h 1553882"/>
                    <a:gd name="connsiteX23" fmla="*/ 263306 w 1358627"/>
                    <a:gd name="connsiteY23" fmla="*/ 1010023 h 1553882"/>
                    <a:gd name="connsiteX24" fmla="*/ 269282 w 1358627"/>
                    <a:gd name="connsiteY24" fmla="*/ 932329 h 1553882"/>
                    <a:gd name="connsiteX25" fmla="*/ 293188 w 1358627"/>
                    <a:gd name="connsiteY25" fmla="*/ 950259 h 1553882"/>
                    <a:gd name="connsiteX26" fmla="*/ 311117 w 1358627"/>
                    <a:gd name="connsiteY26" fmla="*/ 962212 h 1553882"/>
                    <a:gd name="connsiteX27" fmla="*/ 335023 w 1358627"/>
                    <a:gd name="connsiteY27" fmla="*/ 974165 h 1553882"/>
                    <a:gd name="connsiteX28" fmla="*/ 352953 w 1358627"/>
                    <a:gd name="connsiteY28" fmla="*/ 992094 h 1553882"/>
                    <a:gd name="connsiteX29" fmla="*/ 370882 w 1358627"/>
                    <a:gd name="connsiteY29" fmla="*/ 986117 h 1553882"/>
                    <a:gd name="connsiteX30" fmla="*/ 376859 w 1358627"/>
                    <a:gd name="connsiteY30" fmla="*/ 968188 h 1553882"/>
                    <a:gd name="connsiteX31" fmla="*/ 382835 w 1358627"/>
                    <a:gd name="connsiteY31" fmla="*/ 842682 h 1553882"/>
                    <a:gd name="connsiteX32" fmla="*/ 412717 w 1358627"/>
                    <a:gd name="connsiteY32" fmla="*/ 806823 h 1553882"/>
                    <a:gd name="connsiteX33" fmla="*/ 430647 w 1358627"/>
                    <a:gd name="connsiteY33" fmla="*/ 770965 h 1553882"/>
                    <a:gd name="connsiteX34" fmla="*/ 436623 w 1358627"/>
                    <a:gd name="connsiteY34" fmla="*/ 753035 h 1553882"/>
                    <a:gd name="connsiteX35" fmla="*/ 466506 w 1358627"/>
                    <a:gd name="connsiteY35" fmla="*/ 717176 h 1553882"/>
                    <a:gd name="connsiteX36" fmla="*/ 502364 w 1358627"/>
                    <a:gd name="connsiteY36" fmla="*/ 693270 h 1553882"/>
                    <a:gd name="connsiteX37" fmla="*/ 556153 w 1358627"/>
                    <a:gd name="connsiteY37" fmla="*/ 675341 h 1553882"/>
                    <a:gd name="connsiteX38" fmla="*/ 574082 w 1358627"/>
                    <a:gd name="connsiteY38" fmla="*/ 669365 h 1553882"/>
                    <a:gd name="connsiteX39" fmla="*/ 592011 w 1358627"/>
                    <a:gd name="connsiteY39" fmla="*/ 657412 h 1553882"/>
                    <a:gd name="connsiteX40" fmla="*/ 627870 w 1358627"/>
                    <a:gd name="connsiteY40" fmla="*/ 621553 h 1553882"/>
                    <a:gd name="connsiteX41" fmla="*/ 639823 w 1358627"/>
                    <a:gd name="connsiteY41" fmla="*/ 567765 h 1553882"/>
                    <a:gd name="connsiteX42" fmla="*/ 651776 w 1358627"/>
                    <a:gd name="connsiteY42" fmla="*/ 496047 h 1553882"/>
                    <a:gd name="connsiteX43" fmla="*/ 687635 w 1358627"/>
                    <a:gd name="connsiteY43" fmla="*/ 430306 h 1553882"/>
                    <a:gd name="connsiteX44" fmla="*/ 705564 w 1358627"/>
                    <a:gd name="connsiteY44" fmla="*/ 406400 h 1553882"/>
                    <a:gd name="connsiteX45" fmla="*/ 747400 w 1358627"/>
                    <a:gd name="connsiteY45" fmla="*/ 364565 h 1553882"/>
                    <a:gd name="connsiteX46" fmla="*/ 789235 w 1358627"/>
                    <a:gd name="connsiteY46" fmla="*/ 310776 h 1553882"/>
                    <a:gd name="connsiteX47" fmla="*/ 819117 w 1358627"/>
                    <a:gd name="connsiteY47" fmla="*/ 274917 h 1553882"/>
                    <a:gd name="connsiteX48" fmla="*/ 843023 w 1358627"/>
                    <a:gd name="connsiteY48" fmla="*/ 239059 h 1553882"/>
                    <a:gd name="connsiteX49" fmla="*/ 854976 w 1358627"/>
                    <a:gd name="connsiteY49" fmla="*/ 221129 h 1553882"/>
                    <a:gd name="connsiteX50" fmla="*/ 872906 w 1358627"/>
                    <a:gd name="connsiteY50" fmla="*/ 197223 h 1553882"/>
                    <a:gd name="connsiteX51" fmla="*/ 896811 w 1358627"/>
                    <a:gd name="connsiteY51" fmla="*/ 161365 h 1553882"/>
                    <a:gd name="connsiteX52" fmla="*/ 902788 w 1358627"/>
                    <a:gd name="connsiteY52" fmla="*/ 137459 h 1553882"/>
                    <a:gd name="connsiteX53" fmla="*/ 944623 w 1358627"/>
                    <a:gd name="connsiteY53" fmla="*/ 89647 h 1553882"/>
                    <a:gd name="connsiteX54" fmla="*/ 968529 w 1358627"/>
                    <a:gd name="connsiteY54" fmla="*/ 77694 h 1553882"/>
                    <a:gd name="connsiteX55" fmla="*/ 986459 w 1358627"/>
                    <a:gd name="connsiteY55" fmla="*/ 71717 h 1553882"/>
                    <a:gd name="connsiteX56" fmla="*/ 1004388 w 1358627"/>
                    <a:gd name="connsiteY56" fmla="*/ 59765 h 1553882"/>
                    <a:gd name="connsiteX57" fmla="*/ 1022317 w 1358627"/>
                    <a:gd name="connsiteY57" fmla="*/ 53788 h 1553882"/>
                    <a:gd name="connsiteX58" fmla="*/ 1040247 w 1358627"/>
                    <a:gd name="connsiteY58" fmla="*/ 41835 h 1553882"/>
                    <a:gd name="connsiteX59" fmla="*/ 1058176 w 1358627"/>
                    <a:gd name="connsiteY59" fmla="*/ 35859 h 1553882"/>
                    <a:gd name="connsiteX60" fmla="*/ 1082082 w 1358627"/>
                    <a:gd name="connsiteY60" fmla="*/ 23906 h 1553882"/>
                    <a:gd name="connsiteX61" fmla="*/ 1129894 w 1358627"/>
                    <a:gd name="connsiteY61" fmla="*/ 17929 h 1553882"/>
                    <a:gd name="connsiteX62" fmla="*/ 1195635 w 1358627"/>
                    <a:gd name="connsiteY62" fmla="*/ 5976 h 1553882"/>
                    <a:gd name="connsiteX63" fmla="*/ 1291259 w 1358627"/>
                    <a:gd name="connsiteY63" fmla="*/ 0 h 1553882"/>
                    <a:gd name="connsiteX64" fmla="*/ 1303211 w 1358627"/>
                    <a:gd name="connsiteY64" fmla="*/ 65741 h 1553882"/>
                    <a:gd name="connsiteX65" fmla="*/ 1315164 w 1358627"/>
                    <a:gd name="connsiteY65" fmla="*/ 101600 h 1553882"/>
                    <a:gd name="connsiteX66" fmla="*/ 1351023 w 1358627"/>
                    <a:gd name="connsiteY66" fmla="*/ 161365 h 1553882"/>
                    <a:gd name="connsiteX67" fmla="*/ 1351023 w 1358627"/>
                    <a:gd name="connsiteY67" fmla="*/ 298823 h 1553882"/>
                    <a:gd name="connsiteX68" fmla="*/ 1339070 w 1358627"/>
                    <a:gd name="connsiteY68" fmla="*/ 316753 h 1553882"/>
                    <a:gd name="connsiteX69" fmla="*/ 1303211 w 1358627"/>
                    <a:gd name="connsiteY69" fmla="*/ 388470 h 1553882"/>
                    <a:gd name="connsiteX70" fmla="*/ 1249423 w 1358627"/>
                    <a:gd name="connsiteY70" fmla="*/ 424329 h 1553882"/>
                    <a:gd name="connsiteX71" fmla="*/ 1231494 w 1358627"/>
                    <a:gd name="connsiteY71" fmla="*/ 436282 h 1553882"/>
                    <a:gd name="connsiteX72" fmla="*/ 1189659 w 1358627"/>
                    <a:gd name="connsiteY72" fmla="*/ 466165 h 1553882"/>
                    <a:gd name="connsiteX73" fmla="*/ 1135870 w 1358627"/>
                    <a:gd name="connsiteY73" fmla="*/ 502023 h 1553882"/>
                    <a:gd name="connsiteX74" fmla="*/ 1117941 w 1358627"/>
                    <a:gd name="connsiteY74" fmla="*/ 513976 h 1553882"/>
                    <a:gd name="connsiteX75" fmla="*/ 1100011 w 1358627"/>
                    <a:gd name="connsiteY75" fmla="*/ 525929 h 1553882"/>
                    <a:gd name="connsiteX76" fmla="*/ 1070129 w 1358627"/>
                    <a:gd name="connsiteY76" fmla="*/ 561788 h 1553882"/>
                    <a:gd name="connsiteX77" fmla="*/ 1040247 w 1358627"/>
                    <a:gd name="connsiteY77" fmla="*/ 597647 h 1553882"/>
                    <a:gd name="connsiteX78" fmla="*/ 1034270 w 1358627"/>
                    <a:gd name="connsiteY78" fmla="*/ 621553 h 1553882"/>
                    <a:gd name="connsiteX79" fmla="*/ 1016341 w 1358627"/>
                    <a:gd name="connsiteY79" fmla="*/ 639482 h 1553882"/>
                    <a:gd name="connsiteX80" fmla="*/ 1004388 w 1358627"/>
                    <a:gd name="connsiteY80" fmla="*/ 657412 h 1553882"/>
                    <a:gd name="connsiteX81" fmla="*/ 998411 w 1358627"/>
                    <a:gd name="connsiteY81" fmla="*/ 675341 h 1553882"/>
                    <a:gd name="connsiteX82" fmla="*/ 968529 w 1358627"/>
                    <a:gd name="connsiteY82" fmla="*/ 717176 h 1553882"/>
                    <a:gd name="connsiteX83" fmla="*/ 938647 w 1358627"/>
                    <a:gd name="connsiteY83" fmla="*/ 770965 h 1553882"/>
                    <a:gd name="connsiteX84" fmla="*/ 902788 w 1358627"/>
                    <a:gd name="connsiteY84" fmla="*/ 830729 h 1553882"/>
                    <a:gd name="connsiteX85" fmla="*/ 890835 w 1358627"/>
                    <a:gd name="connsiteY85" fmla="*/ 848659 h 1553882"/>
                    <a:gd name="connsiteX86" fmla="*/ 872906 w 1358627"/>
                    <a:gd name="connsiteY86" fmla="*/ 860612 h 1553882"/>
                    <a:gd name="connsiteX87" fmla="*/ 819117 w 1358627"/>
                    <a:gd name="connsiteY87" fmla="*/ 920376 h 1553882"/>
                    <a:gd name="connsiteX88" fmla="*/ 753376 w 1358627"/>
                    <a:gd name="connsiteY88" fmla="*/ 980141 h 1553882"/>
                    <a:gd name="connsiteX89" fmla="*/ 735447 w 1358627"/>
                    <a:gd name="connsiteY89" fmla="*/ 998070 h 1553882"/>
                    <a:gd name="connsiteX90" fmla="*/ 711541 w 1358627"/>
                    <a:gd name="connsiteY90" fmla="*/ 1033929 h 1553882"/>
                    <a:gd name="connsiteX91" fmla="*/ 687635 w 1358627"/>
                    <a:gd name="connsiteY91" fmla="*/ 1075765 h 1553882"/>
                    <a:gd name="connsiteX92" fmla="*/ 681659 w 1358627"/>
                    <a:gd name="connsiteY92" fmla="*/ 1093694 h 1553882"/>
                    <a:gd name="connsiteX93" fmla="*/ 657753 w 1358627"/>
                    <a:gd name="connsiteY93" fmla="*/ 1129553 h 1553882"/>
                    <a:gd name="connsiteX94" fmla="*/ 651776 w 1358627"/>
                    <a:gd name="connsiteY94" fmla="*/ 1147482 h 1553882"/>
                    <a:gd name="connsiteX95" fmla="*/ 633847 w 1358627"/>
                    <a:gd name="connsiteY95" fmla="*/ 1159435 h 1553882"/>
                    <a:gd name="connsiteX96" fmla="*/ 597988 w 1358627"/>
                    <a:gd name="connsiteY96" fmla="*/ 1213223 h 1553882"/>
                    <a:gd name="connsiteX97" fmla="*/ 586035 w 1358627"/>
                    <a:gd name="connsiteY97" fmla="*/ 1231153 h 1553882"/>
                    <a:gd name="connsiteX98" fmla="*/ 574082 w 1358627"/>
                    <a:gd name="connsiteY98" fmla="*/ 1249082 h 1553882"/>
                    <a:gd name="connsiteX99" fmla="*/ 568106 w 1358627"/>
                    <a:gd name="connsiteY99" fmla="*/ 1267012 h 1553882"/>
                    <a:gd name="connsiteX100" fmla="*/ 574082 w 1358627"/>
                    <a:gd name="connsiteY100" fmla="*/ 1290917 h 1553882"/>
                    <a:gd name="connsiteX101" fmla="*/ 550176 w 1358627"/>
                    <a:gd name="connsiteY101" fmla="*/ 1296894 h 1553882"/>
                    <a:gd name="connsiteX102" fmla="*/ 508341 w 1358627"/>
                    <a:gd name="connsiteY102" fmla="*/ 1308847 h 1553882"/>
                    <a:gd name="connsiteX103" fmla="*/ 448576 w 1358627"/>
                    <a:gd name="connsiteY103" fmla="*/ 1314823 h 1553882"/>
                    <a:gd name="connsiteX104" fmla="*/ 430647 w 1358627"/>
                    <a:gd name="connsiteY104" fmla="*/ 1320800 h 1553882"/>
                    <a:gd name="connsiteX105" fmla="*/ 412717 w 1358627"/>
                    <a:gd name="connsiteY105" fmla="*/ 1410447 h 1553882"/>
                    <a:gd name="connsiteX106" fmla="*/ 335023 w 1358627"/>
                    <a:gd name="connsiteY106" fmla="*/ 1398494 h 1553882"/>
                    <a:gd name="connsiteX107" fmla="*/ 299164 w 1358627"/>
                    <a:gd name="connsiteY107" fmla="*/ 1386541 h 1553882"/>
                    <a:gd name="connsiteX108" fmla="*/ 281235 w 1358627"/>
                    <a:gd name="connsiteY108" fmla="*/ 1380565 h 1553882"/>
                    <a:gd name="connsiteX109" fmla="*/ 275259 w 1358627"/>
                    <a:gd name="connsiteY109" fmla="*/ 1398494 h 1553882"/>
                    <a:gd name="connsiteX110" fmla="*/ 281235 w 1358627"/>
                    <a:gd name="connsiteY110" fmla="*/ 1446306 h 1553882"/>
                    <a:gd name="connsiteX111" fmla="*/ 299164 w 1358627"/>
                    <a:gd name="connsiteY111" fmla="*/ 1464235 h 1553882"/>
                    <a:gd name="connsiteX112" fmla="*/ 335023 w 1358627"/>
                    <a:gd name="connsiteY112" fmla="*/ 1488141 h 1553882"/>
                    <a:gd name="connsiteX113" fmla="*/ 358929 w 1358627"/>
                    <a:gd name="connsiteY113" fmla="*/ 1494117 h 1553882"/>
                    <a:gd name="connsiteX114" fmla="*/ 376859 w 1358627"/>
                    <a:gd name="connsiteY114" fmla="*/ 1500094 h 1553882"/>
                    <a:gd name="connsiteX115" fmla="*/ 496388 w 1358627"/>
                    <a:gd name="connsiteY115" fmla="*/ 1512047 h 1553882"/>
                    <a:gd name="connsiteX116" fmla="*/ 472482 w 1358627"/>
                    <a:gd name="connsiteY116" fmla="*/ 1518023 h 1553882"/>
                    <a:gd name="connsiteX117" fmla="*/ 418694 w 1358627"/>
                    <a:gd name="connsiteY117" fmla="*/ 1512047 h 1553882"/>
                    <a:gd name="connsiteX118" fmla="*/ 382835 w 1358627"/>
                    <a:gd name="connsiteY118" fmla="*/ 1500094 h 1553882"/>
                    <a:gd name="connsiteX119" fmla="*/ 364906 w 1358627"/>
                    <a:gd name="connsiteY119" fmla="*/ 1494117 h 1553882"/>
                    <a:gd name="connsiteX120" fmla="*/ 335023 w 1358627"/>
                    <a:gd name="connsiteY120" fmla="*/ 1482165 h 1553882"/>
                    <a:gd name="connsiteX121" fmla="*/ 257329 w 1358627"/>
                    <a:gd name="connsiteY121" fmla="*/ 1470212 h 1553882"/>
                    <a:gd name="connsiteX122" fmla="*/ 239400 w 1358627"/>
                    <a:gd name="connsiteY122" fmla="*/ 1476188 h 1553882"/>
                    <a:gd name="connsiteX123" fmla="*/ 227447 w 1358627"/>
                    <a:gd name="connsiteY123" fmla="*/ 1512047 h 1553882"/>
                    <a:gd name="connsiteX124" fmla="*/ 221470 w 1358627"/>
                    <a:gd name="connsiteY124" fmla="*/ 1547906 h 1553882"/>
                    <a:gd name="connsiteX125" fmla="*/ 197564 w 1358627"/>
                    <a:gd name="connsiteY125" fmla="*/ 1553882 h 1553882"/>
                    <a:gd name="connsiteX126" fmla="*/ 101941 w 1358627"/>
                    <a:gd name="connsiteY126" fmla="*/ 1547906 h 1553882"/>
                    <a:gd name="connsiteX127" fmla="*/ 60106 w 1358627"/>
                    <a:gd name="connsiteY127" fmla="*/ 1535953 h 1553882"/>
                    <a:gd name="connsiteX128" fmla="*/ 36200 w 1358627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47812 w 1346333"/>
                    <a:gd name="connsiteY127" fmla="*/ 1535953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102580 w 1346333"/>
                    <a:gd name="connsiteY127" fmla="*/ 1481184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23906 w 1346333"/>
                    <a:gd name="connsiteY127" fmla="*/ 1535953 h 1553882"/>
                    <a:gd name="connsiteX0" fmla="*/ 85819 w 1346333"/>
                    <a:gd name="connsiteY0" fmla="*/ 1507378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85819 w 1346333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60978 w 1365476"/>
                    <a:gd name="connsiteY3" fmla="*/ 13925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12012 w 1372526"/>
                    <a:gd name="connsiteY0" fmla="*/ 1507378 h 1553882"/>
                    <a:gd name="connsiteX1" fmla="*/ 73771 w 1372526"/>
                    <a:gd name="connsiteY1" fmla="*/ 1484592 h 1553882"/>
                    <a:gd name="connsiteX2" fmla="*/ 7050 w 1372526"/>
                    <a:gd name="connsiteY2" fmla="*/ 1395132 h 1553882"/>
                    <a:gd name="connsiteX3" fmla="*/ 103747 w 1372526"/>
                    <a:gd name="connsiteY3" fmla="*/ 1468717 h 1553882"/>
                    <a:gd name="connsiteX4" fmla="*/ 0 w 1372526"/>
                    <a:gd name="connsiteY4" fmla="*/ 1327990 h 1553882"/>
                    <a:gd name="connsiteX5" fmla="*/ 151699 w 1372526"/>
                    <a:gd name="connsiteY5" fmla="*/ 1243106 h 1553882"/>
                    <a:gd name="connsiteX6" fmla="*/ 169628 w 1372526"/>
                    <a:gd name="connsiteY6" fmla="*/ 1267012 h 1553882"/>
                    <a:gd name="connsiteX7" fmla="*/ 199510 w 1372526"/>
                    <a:gd name="connsiteY7" fmla="*/ 1302870 h 1553882"/>
                    <a:gd name="connsiteX8" fmla="*/ 223416 w 1372526"/>
                    <a:gd name="connsiteY8" fmla="*/ 1314823 h 1553882"/>
                    <a:gd name="connsiteX9" fmla="*/ 229393 w 1372526"/>
                    <a:gd name="connsiteY9" fmla="*/ 1296894 h 1553882"/>
                    <a:gd name="connsiteX10" fmla="*/ 229393 w 1372526"/>
                    <a:gd name="connsiteY10" fmla="*/ 1153459 h 1553882"/>
                    <a:gd name="connsiteX11" fmla="*/ 223416 w 1372526"/>
                    <a:gd name="connsiteY11" fmla="*/ 1135529 h 1553882"/>
                    <a:gd name="connsiteX12" fmla="*/ 205487 w 1372526"/>
                    <a:gd name="connsiteY12" fmla="*/ 1069788 h 1553882"/>
                    <a:gd name="connsiteX13" fmla="*/ 199510 w 1372526"/>
                    <a:gd name="connsiteY13" fmla="*/ 1051859 h 1553882"/>
                    <a:gd name="connsiteX14" fmla="*/ 205487 w 1372526"/>
                    <a:gd name="connsiteY14" fmla="*/ 1087717 h 1553882"/>
                    <a:gd name="connsiteX15" fmla="*/ 235369 w 1372526"/>
                    <a:gd name="connsiteY15" fmla="*/ 1141506 h 1553882"/>
                    <a:gd name="connsiteX16" fmla="*/ 253299 w 1372526"/>
                    <a:gd name="connsiteY16" fmla="*/ 1159435 h 1553882"/>
                    <a:gd name="connsiteX17" fmla="*/ 271228 w 1372526"/>
                    <a:gd name="connsiteY17" fmla="*/ 1165412 h 1553882"/>
                    <a:gd name="connsiteX18" fmla="*/ 319040 w 1372526"/>
                    <a:gd name="connsiteY18" fmla="*/ 1159435 h 1553882"/>
                    <a:gd name="connsiteX19" fmla="*/ 325016 w 1372526"/>
                    <a:gd name="connsiteY19" fmla="*/ 1141506 h 1553882"/>
                    <a:gd name="connsiteX20" fmla="*/ 319040 w 1372526"/>
                    <a:gd name="connsiteY20" fmla="*/ 1087717 h 1553882"/>
                    <a:gd name="connsiteX21" fmla="*/ 313063 w 1372526"/>
                    <a:gd name="connsiteY21" fmla="*/ 1063812 h 1553882"/>
                    <a:gd name="connsiteX22" fmla="*/ 295134 w 1372526"/>
                    <a:gd name="connsiteY22" fmla="*/ 1027953 h 1553882"/>
                    <a:gd name="connsiteX23" fmla="*/ 277205 w 1372526"/>
                    <a:gd name="connsiteY23" fmla="*/ 1010023 h 1553882"/>
                    <a:gd name="connsiteX24" fmla="*/ 283181 w 1372526"/>
                    <a:gd name="connsiteY24" fmla="*/ 932329 h 1553882"/>
                    <a:gd name="connsiteX25" fmla="*/ 307087 w 1372526"/>
                    <a:gd name="connsiteY25" fmla="*/ 950259 h 1553882"/>
                    <a:gd name="connsiteX26" fmla="*/ 325016 w 1372526"/>
                    <a:gd name="connsiteY26" fmla="*/ 962212 h 1553882"/>
                    <a:gd name="connsiteX27" fmla="*/ 348922 w 1372526"/>
                    <a:gd name="connsiteY27" fmla="*/ 974165 h 1553882"/>
                    <a:gd name="connsiteX28" fmla="*/ 366852 w 1372526"/>
                    <a:gd name="connsiteY28" fmla="*/ 992094 h 1553882"/>
                    <a:gd name="connsiteX29" fmla="*/ 384781 w 1372526"/>
                    <a:gd name="connsiteY29" fmla="*/ 986117 h 1553882"/>
                    <a:gd name="connsiteX30" fmla="*/ 390758 w 1372526"/>
                    <a:gd name="connsiteY30" fmla="*/ 968188 h 1553882"/>
                    <a:gd name="connsiteX31" fmla="*/ 396734 w 1372526"/>
                    <a:gd name="connsiteY31" fmla="*/ 842682 h 1553882"/>
                    <a:gd name="connsiteX32" fmla="*/ 426616 w 1372526"/>
                    <a:gd name="connsiteY32" fmla="*/ 806823 h 1553882"/>
                    <a:gd name="connsiteX33" fmla="*/ 444546 w 1372526"/>
                    <a:gd name="connsiteY33" fmla="*/ 770965 h 1553882"/>
                    <a:gd name="connsiteX34" fmla="*/ 450522 w 1372526"/>
                    <a:gd name="connsiteY34" fmla="*/ 753035 h 1553882"/>
                    <a:gd name="connsiteX35" fmla="*/ 480405 w 1372526"/>
                    <a:gd name="connsiteY35" fmla="*/ 717176 h 1553882"/>
                    <a:gd name="connsiteX36" fmla="*/ 516263 w 1372526"/>
                    <a:gd name="connsiteY36" fmla="*/ 693270 h 1553882"/>
                    <a:gd name="connsiteX37" fmla="*/ 570052 w 1372526"/>
                    <a:gd name="connsiteY37" fmla="*/ 675341 h 1553882"/>
                    <a:gd name="connsiteX38" fmla="*/ 587981 w 1372526"/>
                    <a:gd name="connsiteY38" fmla="*/ 669365 h 1553882"/>
                    <a:gd name="connsiteX39" fmla="*/ 605910 w 1372526"/>
                    <a:gd name="connsiteY39" fmla="*/ 657412 h 1553882"/>
                    <a:gd name="connsiteX40" fmla="*/ 641769 w 1372526"/>
                    <a:gd name="connsiteY40" fmla="*/ 621553 h 1553882"/>
                    <a:gd name="connsiteX41" fmla="*/ 653722 w 1372526"/>
                    <a:gd name="connsiteY41" fmla="*/ 567765 h 1553882"/>
                    <a:gd name="connsiteX42" fmla="*/ 665675 w 1372526"/>
                    <a:gd name="connsiteY42" fmla="*/ 496047 h 1553882"/>
                    <a:gd name="connsiteX43" fmla="*/ 701534 w 1372526"/>
                    <a:gd name="connsiteY43" fmla="*/ 430306 h 1553882"/>
                    <a:gd name="connsiteX44" fmla="*/ 719463 w 1372526"/>
                    <a:gd name="connsiteY44" fmla="*/ 406400 h 1553882"/>
                    <a:gd name="connsiteX45" fmla="*/ 761299 w 1372526"/>
                    <a:gd name="connsiteY45" fmla="*/ 364565 h 1553882"/>
                    <a:gd name="connsiteX46" fmla="*/ 803134 w 1372526"/>
                    <a:gd name="connsiteY46" fmla="*/ 310776 h 1553882"/>
                    <a:gd name="connsiteX47" fmla="*/ 833016 w 1372526"/>
                    <a:gd name="connsiteY47" fmla="*/ 274917 h 1553882"/>
                    <a:gd name="connsiteX48" fmla="*/ 856922 w 1372526"/>
                    <a:gd name="connsiteY48" fmla="*/ 239059 h 1553882"/>
                    <a:gd name="connsiteX49" fmla="*/ 868875 w 1372526"/>
                    <a:gd name="connsiteY49" fmla="*/ 221129 h 1553882"/>
                    <a:gd name="connsiteX50" fmla="*/ 886805 w 1372526"/>
                    <a:gd name="connsiteY50" fmla="*/ 197223 h 1553882"/>
                    <a:gd name="connsiteX51" fmla="*/ 910710 w 1372526"/>
                    <a:gd name="connsiteY51" fmla="*/ 161365 h 1553882"/>
                    <a:gd name="connsiteX52" fmla="*/ 916687 w 1372526"/>
                    <a:gd name="connsiteY52" fmla="*/ 137459 h 1553882"/>
                    <a:gd name="connsiteX53" fmla="*/ 958522 w 1372526"/>
                    <a:gd name="connsiteY53" fmla="*/ 89647 h 1553882"/>
                    <a:gd name="connsiteX54" fmla="*/ 982428 w 1372526"/>
                    <a:gd name="connsiteY54" fmla="*/ 77694 h 1553882"/>
                    <a:gd name="connsiteX55" fmla="*/ 1000358 w 1372526"/>
                    <a:gd name="connsiteY55" fmla="*/ 71717 h 1553882"/>
                    <a:gd name="connsiteX56" fmla="*/ 1018287 w 1372526"/>
                    <a:gd name="connsiteY56" fmla="*/ 59765 h 1553882"/>
                    <a:gd name="connsiteX57" fmla="*/ 1036216 w 1372526"/>
                    <a:gd name="connsiteY57" fmla="*/ 53788 h 1553882"/>
                    <a:gd name="connsiteX58" fmla="*/ 1054146 w 1372526"/>
                    <a:gd name="connsiteY58" fmla="*/ 41835 h 1553882"/>
                    <a:gd name="connsiteX59" fmla="*/ 1072075 w 1372526"/>
                    <a:gd name="connsiteY59" fmla="*/ 35859 h 1553882"/>
                    <a:gd name="connsiteX60" fmla="*/ 1095981 w 1372526"/>
                    <a:gd name="connsiteY60" fmla="*/ 23906 h 1553882"/>
                    <a:gd name="connsiteX61" fmla="*/ 1143793 w 1372526"/>
                    <a:gd name="connsiteY61" fmla="*/ 17929 h 1553882"/>
                    <a:gd name="connsiteX62" fmla="*/ 1209534 w 1372526"/>
                    <a:gd name="connsiteY62" fmla="*/ 5976 h 1553882"/>
                    <a:gd name="connsiteX63" fmla="*/ 1305158 w 1372526"/>
                    <a:gd name="connsiteY63" fmla="*/ 0 h 1553882"/>
                    <a:gd name="connsiteX64" fmla="*/ 1317110 w 1372526"/>
                    <a:gd name="connsiteY64" fmla="*/ 65741 h 1553882"/>
                    <a:gd name="connsiteX65" fmla="*/ 1329063 w 1372526"/>
                    <a:gd name="connsiteY65" fmla="*/ 101600 h 1553882"/>
                    <a:gd name="connsiteX66" fmla="*/ 1364922 w 1372526"/>
                    <a:gd name="connsiteY66" fmla="*/ 161365 h 1553882"/>
                    <a:gd name="connsiteX67" fmla="*/ 1364922 w 1372526"/>
                    <a:gd name="connsiteY67" fmla="*/ 298823 h 1553882"/>
                    <a:gd name="connsiteX68" fmla="*/ 1352969 w 1372526"/>
                    <a:gd name="connsiteY68" fmla="*/ 316753 h 1553882"/>
                    <a:gd name="connsiteX69" fmla="*/ 1317110 w 1372526"/>
                    <a:gd name="connsiteY69" fmla="*/ 388470 h 1553882"/>
                    <a:gd name="connsiteX70" fmla="*/ 1263322 w 1372526"/>
                    <a:gd name="connsiteY70" fmla="*/ 424329 h 1553882"/>
                    <a:gd name="connsiteX71" fmla="*/ 1245393 w 1372526"/>
                    <a:gd name="connsiteY71" fmla="*/ 436282 h 1553882"/>
                    <a:gd name="connsiteX72" fmla="*/ 1203558 w 1372526"/>
                    <a:gd name="connsiteY72" fmla="*/ 466165 h 1553882"/>
                    <a:gd name="connsiteX73" fmla="*/ 1149769 w 1372526"/>
                    <a:gd name="connsiteY73" fmla="*/ 502023 h 1553882"/>
                    <a:gd name="connsiteX74" fmla="*/ 1131840 w 1372526"/>
                    <a:gd name="connsiteY74" fmla="*/ 513976 h 1553882"/>
                    <a:gd name="connsiteX75" fmla="*/ 1113910 w 1372526"/>
                    <a:gd name="connsiteY75" fmla="*/ 525929 h 1553882"/>
                    <a:gd name="connsiteX76" fmla="*/ 1084028 w 1372526"/>
                    <a:gd name="connsiteY76" fmla="*/ 561788 h 1553882"/>
                    <a:gd name="connsiteX77" fmla="*/ 1054146 w 1372526"/>
                    <a:gd name="connsiteY77" fmla="*/ 597647 h 1553882"/>
                    <a:gd name="connsiteX78" fmla="*/ 1048169 w 1372526"/>
                    <a:gd name="connsiteY78" fmla="*/ 621553 h 1553882"/>
                    <a:gd name="connsiteX79" fmla="*/ 1030240 w 1372526"/>
                    <a:gd name="connsiteY79" fmla="*/ 639482 h 1553882"/>
                    <a:gd name="connsiteX80" fmla="*/ 1018287 w 1372526"/>
                    <a:gd name="connsiteY80" fmla="*/ 657412 h 1553882"/>
                    <a:gd name="connsiteX81" fmla="*/ 1012310 w 1372526"/>
                    <a:gd name="connsiteY81" fmla="*/ 675341 h 1553882"/>
                    <a:gd name="connsiteX82" fmla="*/ 982428 w 1372526"/>
                    <a:gd name="connsiteY82" fmla="*/ 717176 h 1553882"/>
                    <a:gd name="connsiteX83" fmla="*/ 952546 w 1372526"/>
                    <a:gd name="connsiteY83" fmla="*/ 770965 h 1553882"/>
                    <a:gd name="connsiteX84" fmla="*/ 916687 w 1372526"/>
                    <a:gd name="connsiteY84" fmla="*/ 830729 h 1553882"/>
                    <a:gd name="connsiteX85" fmla="*/ 904734 w 1372526"/>
                    <a:gd name="connsiteY85" fmla="*/ 848659 h 1553882"/>
                    <a:gd name="connsiteX86" fmla="*/ 886805 w 1372526"/>
                    <a:gd name="connsiteY86" fmla="*/ 860612 h 1553882"/>
                    <a:gd name="connsiteX87" fmla="*/ 833016 w 1372526"/>
                    <a:gd name="connsiteY87" fmla="*/ 920376 h 1553882"/>
                    <a:gd name="connsiteX88" fmla="*/ 767275 w 1372526"/>
                    <a:gd name="connsiteY88" fmla="*/ 980141 h 1553882"/>
                    <a:gd name="connsiteX89" fmla="*/ 749346 w 1372526"/>
                    <a:gd name="connsiteY89" fmla="*/ 998070 h 1553882"/>
                    <a:gd name="connsiteX90" fmla="*/ 725440 w 1372526"/>
                    <a:gd name="connsiteY90" fmla="*/ 1033929 h 1553882"/>
                    <a:gd name="connsiteX91" fmla="*/ 701534 w 1372526"/>
                    <a:gd name="connsiteY91" fmla="*/ 1075765 h 1553882"/>
                    <a:gd name="connsiteX92" fmla="*/ 695558 w 1372526"/>
                    <a:gd name="connsiteY92" fmla="*/ 1093694 h 1553882"/>
                    <a:gd name="connsiteX93" fmla="*/ 671652 w 1372526"/>
                    <a:gd name="connsiteY93" fmla="*/ 1129553 h 1553882"/>
                    <a:gd name="connsiteX94" fmla="*/ 665675 w 1372526"/>
                    <a:gd name="connsiteY94" fmla="*/ 1147482 h 1553882"/>
                    <a:gd name="connsiteX95" fmla="*/ 647746 w 1372526"/>
                    <a:gd name="connsiteY95" fmla="*/ 1159435 h 1553882"/>
                    <a:gd name="connsiteX96" fmla="*/ 611887 w 1372526"/>
                    <a:gd name="connsiteY96" fmla="*/ 1213223 h 1553882"/>
                    <a:gd name="connsiteX97" fmla="*/ 599934 w 1372526"/>
                    <a:gd name="connsiteY97" fmla="*/ 1231153 h 1553882"/>
                    <a:gd name="connsiteX98" fmla="*/ 587981 w 1372526"/>
                    <a:gd name="connsiteY98" fmla="*/ 1249082 h 1553882"/>
                    <a:gd name="connsiteX99" fmla="*/ 582005 w 1372526"/>
                    <a:gd name="connsiteY99" fmla="*/ 1267012 h 1553882"/>
                    <a:gd name="connsiteX100" fmla="*/ 587981 w 1372526"/>
                    <a:gd name="connsiteY100" fmla="*/ 1290917 h 1553882"/>
                    <a:gd name="connsiteX101" fmla="*/ 564075 w 1372526"/>
                    <a:gd name="connsiteY101" fmla="*/ 1296894 h 1553882"/>
                    <a:gd name="connsiteX102" fmla="*/ 522240 w 1372526"/>
                    <a:gd name="connsiteY102" fmla="*/ 1308847 h 1553882"/>
                    <a:gd name="connsiteX103" fmla="*/ 462475 w 1372526"/>
                    <a:gd name="connsiteY103" fmla="*/ 1314823 h 1553882"/>
                    <a:gd name="connsiteX104" fmla="*/ 444546 w 1372526"/>
                    <a:gd name="connsiteY104" fmla="*/ 1320800 h 1553882"/>
                    <a:gd name="connsiteX105" fmla="*/ 426616 w 1372526"/>
                    <a:gd name="connsiteY105" fmla="*/ 1410447 h 1553882"/>
                    <a:gd name="connsiteX106" fmla="*/ 348922 w 1372526"/>
                    <a:gd name="connsiteY106" fmla="*/ 1398494 h 1553882"/>
                    <a:gd name="connsiteX107" fmla="*/ 313063 w 1372526"/>
                    <a:gd name="connsiteY107" fmla="*/ 1386541 h 1553882"/>
                    <a:gd name="connsiteX108" fmla="*/ 295134 w 1372526"/>
                    <a:gd name="connsiteY108" fmla="*/ 1380565 h 1553882"/>
                    <a:gd name="connsiteX109" fmla="*/ 289158 w 1372526"/>
                    <a:gd name="connsiteY109" fmla="*/ 1398494 h 1553882"/>
                    <a:gd name="connsiteX110" fmla="*/ 295134 w 1372526"/>
                    <a:gd name="connsiteY110" fmla="*/ 1446306 h 1553882"/>
                    <a:gd name="connsiteX111" fmla="*/ 313063 w 1372526"/>
                    <a:gd name="connsiteY111" fmla="*/ 1464235 h 1553882"/>
                    <a:gd name="connsiteX112" fmla="*/ 348922 w 1372526"/>
                    <a:gd name="connsiteY112" fmla="*/ 1488141 h 1553882"/>
                    <a:gd name="connsiteX113" fmla="*/ 372828 w 1372526"/>
                    <a:gd name="connsiteY113" fmla="*/ 1494117 h 1553882"/>
                    <a:gd name="connsiteX114" fmla="*/ 390758 w 1372526"/>
                    <a:gd name="connsiteY114" fmla="*/ 1500094 h 1553882"/>
                    <a:gd name="connsiteX115" fmla="*/ 510287 w 1372526"/>
                    <a:gd name="connsiteY115" fmla="*/ 1512047 h 1553882"/>
                    <a:gd name="connsiteX116" fmla="*/ 486381 w 1372526"/>
                    <a:gd name="connsiteY116" fmla="*/ 1518023 h 1553882"/>
                    <a:gd name="connsiteX117" fmla="*/ 432593 w 1372526"/>
                    <a:gd name="connsiteY117" fmla="*/ 1512047 h 1553882"/>
                    <a:gd name="connsiteX118" fmla="*/ 396734 w 1372526"/>
                    <a:gd name="connsiteY118" fmla="*/ 1500094 h 1553882"/>
                    <a:gd name="connsiteX119" fmla="*/ 378805 w 1372526"/>
                    <a:gd name="connsiteY119" fmla="*/ 1494117 h 1553882"/>
                    <a:gd name="connsiteX120" fmla="*/ 348922 w 1372526"/>
                    <a:gd name="connsiteY120" fmla="*/ 1482165 h 1553882"/>
                    <a:gd name="connsiteX121" fmla="*/ 271228 w 1372526"/>
                    <a:gd name="connsiteY121" fmla="*/ 1470212 h 1553882"/>
                    <a:gd name="connsiteX122" fmla="*/ 253299 w 1372526"/>
                    <a:gd name="connsiteY122" fmla="*/ 1476188 h 1553882"/>
                    <a:gd name="connsiteX123" fmla="*/ 241346 w 1372526"/>
                    <a:gd name="connsiteY123" fmla="*/ 1512047 h 1553882"/>
                    <a:gd name="connsiteX124" fmla="*/ 235369 w 1372526"/>
                    <a:gd name="connsiteY124" fmla="*/ 1547906 h 1553882"/>
                    <a:gd name="connsiteX125" fmla="*/ 211463 w 1372526"/>
                    <a:gd name="connsiteY125" fmla="*/ 1553882 h 1553882"/>
                    <a:gd name="connsiteX126" fmla="*/ 115840 w 1372526"/>
                    <a:gd name="connsiteY126" fmla="*/ 1547906 h 1553882"/>
                    <a:gd name="connsiteX127" fmla="*/ 112012 w 137252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7343 w 1367857"/>
                    <a:gd name="connsiteY0" fmla="*/ 1507378 h 1553882"/>
                    <a:gd name="connsiteX1" fmla="*/ 69102 w 1367857"/>
                    <a:gd name="connsiteY1" fmla="*/ 1484592 h 1553882"/>
                    <a:gd name="connsiteX2" fmla="*/ 0 w 1367857"/>
                    <a:gd name="connsiteY2" fmla="*/ 1397514 h 1553882"/>
                    <a:gd name="connsiteX3" fmla="*/ 99078 w 1367857"/>
                    <a:gd name="connsiteY3" fmla="*/ 1468717 h 1553882"/>
                    <a:gd name="connsiteX4" fmla="*/ 7237 w 1367857"/>
                    <a:gd name="connsiteY4" fmla="*/ 1325609 h 1553882"/>
                    <a:gd name="connsiteX5" fmla="*/ 147030 w 1367857"/>
                    <a:gd name="connsiteY5" fmla="*/ 1243106 h 1553882"/>
                    <a:gd name="connsiteX6" fmla="*/ 164959 w 1367857"/>
                    <a:gd name="connsiteY6" fmla="*/ 1267012 h 1553882"/>
                    <a:gd name="connsiteX7" fmla="*/ 194841 w 1367857"/>
                    <a:gd name="connsiteY7" fmla="*/ 1302870 h 1553882"/>
                    <a:gd name="connsiteX8" fmla="*/ 218747 w 1367857"/>
                    <a:gd name="connsiteY8" fmla="*/ 1314823 h 1553882"/>
                    <a:gd name="connsiteX9" fmla="*/ 224724 w 1367857"/>
                    <a:gd name="connsiteY9" fmla="*/ 1296894 h 1553882"/>
                    <a:gd name="connsiteX10" fmla="*/ 224724 w 1367857"/>
                    <a:gd name="connsiteY10" fmla="*/ 1153459 h 1553882"/>
                    <a:gd name="connsiteX11" fmla="*/ 218747 w 1367857"/>
                    <a:gd name="connsiteY11" fmla="*/ 1135529 h 1553882"/>
                    <a:gd name="connsiteX12" fmla="*/ 200818 w 1367857"/>
                    <a:gd name="connsiteY12" fmla="*/ 1069788 h 1553882"/>
                    <a:gd name="connsiteX13" fmla="*/ 194841 w 1367857"/>
                    <a:gd name="connsiteY13" fmla="*/ 1051859 h 1553882"/>
                    <a:gd name="connsiteX14" fmla="*/ 200818 w 1367857"/>
                    <a:gd name="connsiteY14" fmla="*/ 1087717 h 1553882"/>
                    <a:gd name="connsiteX15" fmla="*/ 230700 w 1367857"/>
                    <a:gd name="connsiteY15" fmla="*/ 1141506 h 1553882"/>
                    <a:gd name="connsiteX16" fmla="*/ 248630 w 1367857"/>
                    <a:gd name="connsiteY16" fmla="*/ 1159435 h 1553882"/>
                    <a:gd name="connsiteX17" fmla="*/ 266559 w 1367857"/>
                    <a:gd name="connsiteY17" fmla="*/ 1165412 h 1553882"/>
                    <a:gd name="connsiteX18" fmla="*/ 314371 w 1367857"/>
                    <a:gd name="connsiteY18" fmla="*/ 1159435 h 1553882"/>
                    <a:gd name="connsiteX19" fmla="*/ 320347 w 1367857"/>
                    <a:gd name="connsiteY19" fmla="*/ 1141506 h 1553882"/>
                    <a:gd name="connsiteX20" fmla="*/ 314371 w 1367857"/>
                    <a:gd name="connsiteY20" fmla="*/ 1087717 h 1553882"/>
                    <a:gd name="connsiteX21" fmla="*/ 308394 w 1367857"/>
                    <a:gd name="connsiteY21" fmla="*/ 1063812 h 1553882"/>
                    <a:gd name="connsiteX22" fmla="*/ 290465 w 1367857"/>
                    <a:gd name="connsiteY22" fmla="*/ 1027953 h 1553882"/>
                    <a:gd name="connsiteX23" fmla="*/ 272536 w 1367857"/>
                    <a:gd name="connsiteY23" fmla="*/ 1010023 h 1553882"/>
                    <a:gd name="connsiteX24" fmla="*/ 278512 w 1367857"/>
                    <a:gd name="connsiteY24" fmla="*/ 932329 h 1553882"/>
                    <a:gd name="connsiteX25" fmla="*/ 302418 w 1367857"/>
                    <a:gd name="connsiteY25" fmla="*/ 950259 h 1553882"/>
                    <a:gd name="connsiteX26" fmla="*/ 320347 w 1367857"/>
                    <a:gd name="connsiteY26" fmla="*/ 962212 h 1553882"/>
                    <a:gd name="connsiteX27" fmla="*/ 344253 w 1367857"/>
                    <a:gd name="connsiteY27" fmla="*/ 974165 h 1553882"/>
                    <a:gd name="connsiteX28" fmla="*/ 362183 w 1367857"/>
                    <a:gd name="connsiteY28" fmla="*/ 992094 h 1553882"/>
                    <a:gd name="connsiteX29" fmla="*/ 380112 w 1367857"/>
                    <a:gd name="connsiteY29" fmla="*/ 986117 h 1553882"/>
                    <a:gd name="connsiteX30" fmla="*/ 386089 w 1367857"/>
                    <a:gd name="connsiteY30" fmla="*/ 968188 h 1553882"/>
                    <a:gd name="connsiteX31" fmla="*/ 392065 w 1367857"/>
                    <a:gd name="connsiteY31" fmla="*/ 842682 h 1553882"/>
                    <a:gd name="connsiteX32" fmla="*/ 421947 w 1367857"/>
                    <a:gd name="connsiteY32" fmla="*/ 806823 h 1553882"/>
                    <a:gd name="connsiteX33" fmla="*/ 439877 w 1367857"/>
                    <a:gd name="connsiteY33" fmla="*/ 770965 h 1553882"/>
                    <a:gd name="connsiteX34" fmla="*/ 445853 w 1367857"/>
                    <a:gd name="connsiteY34" fmla="*/ 753035 h 1553882"/>
                    <a:gd name="connsiteX35" fmla="*/ 475736 w 1367857"/>
                    <a:gd name="connsiteY35" fmla="*/ 717176 h 1553882"/>
                    <a:gd name="connsiteX36" fmla="*/ 511594 w 1367857"/>
                    <a:gd name="connsiteY36" fmla="*/ 693270 h 1553882"/>
                    <a:gd name="connsiteX37" fmla="*/ 565383 w 1367857"/>
                    <a:gd name="connsiteY37" fmla="*/ 675341 h 1553882"/>
                    <a:gd name="connsiteX38" fmla="*/ 583312 w 1367857"/>
                    <a:gd name="connsiteY38" fmla="*/ 669365 h 1553882"/>
                    <a:gd name="connsiteX39" fmla="*/ 601241 w 1367857"/>
                    <a:gd name="connsiteY39" fmla="*/ 657412 h 1553882"/>
                    <a:gd name="connsiteX40" fmla="*/ 637100 w 1367857"/>
                    <a:gd name="connsiteY40" fmla="*/ 621553 h 1553882"/>
                    <a:gd name="connsiteX41" fmla="*/ 649053 w 1367857"/>
                    <a:gd name="connsiteY41" fmla="*/ 567765 h 1553882"/>
                    <a:gd name="connsiteX42" fmla="*/ 661006 w 1367857"/>
                    <a:gd name="connsiteY42" fmla="*/ 496047 h 1553882"/>
                    <a:gd name="connsiteX43" fmla="*/ 696865 w 1367857"/>
                    <a:gd name="connsiteY43" fmla="*/ 430306 h 1553882"/>
                    <a:gd name="connsiteX44" fmla="*/ 714794 w 1367857"/>
                    <a:gd name="connsiteY44" fmla="*/ 406400 h 1553882"/>
                    <a:gd name="connsiteX45" fmla="*/ 756630 w 1367857"/>
                    <a:gd name="connsiteY45" fmla="*/ 364565 h 1553882"/>
                    <a:gd name="connsiteX46" fmla="*/ 798465 w 1367857"/>
                    <a:gd name="connsiteY46" fmla="*/ 310776 h 1553882"/>
                    <a:gd name="connsiteX47" fmla="*/ 828347 w 1367857"/>
                    <a:gd name="connsiteY47" fmla="*/ 274917 h 1553882"/>
                    <a:gd name="connsiteX48" fmla="*/ 852253 w 1367857"/>
                    <a:gd name="connsiteY48" fmla="*/ 239059 h 1553882"/>
                    <a:gd name="connsiteX49" fmla="*/ 864206 w 1367857"/>
                    <a:gd name="connsiteY49" fmla="*/ 221129 h 1553882"/>
                    <a:gd name="connsiteX50" fmla="*/ 882136 w 1367857"/>
                    <a:gd name="connsiteY50" fmla="*/ 197223 h 1553882"/>
                    <a:gd name="connsiteX51" fmla="*/ 906041 w 1367857"/>
                    <a:gd name="connsiteY51" fmla="*/ 161365 h 1553882"/>
                    <a:gd name="connsiteX52" fmla="*/ 912018 w 1367857"/>
                    <a:gd name="connsiteY52" fmla="*/ 137459 h 1553882"/>
                    <a:gd name="connsiteX53" fmla="*/ 953853 w 1367857"/>
                    <a:gd name="connsiteY53" fmla="*/ 89647 h 1553882"/>
                    <a:gd name="connsiteX54" fmla="*/ 977759 w 1367857"/>
                    <a:gd name="connsiteY54" fmla="*/ 77694 h 1553882"/>
                    <a:gd name="connsiteX55" fmla="*/ 995689 w 1367857"/>
                    <a:gd name="connsiteY55" fmla="*/ 71717 h 1553882"/>
                    <a:gd name="connsiteX56" fmla="*/ 1013618 w 1367857"/>
                    <a:gd name="connsiteY56" fmla="*/ 59765 h 1553882"/>
                    <a:gd name="connsiteX57" fmla="*/ 1031547 w 1367857"/>
                    <a:gd name="connsiteY57" fmla="*/ 53788 h 1553882"/>
                    <a:gd name="connsiteX58" fmla="*/ 1049477 w 1367857"/>
                    <a:gd name="connsiteY58" fmla="*/ 41835 h 1553882"/>
                    <a:gd name="connsiteX59" fmla="*/ 1067406 w 1367857"/>
                    <a:gd name="connsiteY59" fmla="*/ 35859 h 1553882"/>
                    <a:gd name="connsiteX60" fmla="*/ 1091312 w 1367857"/>
                    <a:gd name="connsiteY60" fmla="*/ 23906 h 1553882"/>
                    <a:gd name="connsiteX61" fmla="*/ 1139124 w 1367857"/>
                    <a:gd name="connsiteY61" fmla="*/ 17929 h 1553882"/>
                    <a:gd name="connsiteX62" fmla="*/ 1204865 w 1367857"/>
                    <a:gd name="connsiteY62" fmla="*/ 5976 h 1553882"/>
                    <a:gd name="connsiteX63" fmla="*/ 1300489 w 1367857"/>
                    <a:gd name="connsiteY63" fmla="*/ 0 h 1553882"/>
                    <a:gd name="connsiteX64" fmla="*/ 1312441 w 1367857"/>
                    <a:gd name="connsiteY64" fmla="*/ 65741 h 1553882"/>
                    <a:gd name="connsiteX65" fmla="*/ 1324394 w 1367857"/>
                    <a:gd name="connsiteY65" fmla="*/ 101600 h 1553882"/>
                    <a:gd name="connsiteX66" fmla="*/ 1360253 w 1367857"/>
                    <a:gd name="connsiteY66" fmla="*/ 161365 h 1553882"/>
                    <a:gd name="connsiteX67" fmla="*/ 1360253 w 1367857"/>
                    <a:gd name="connsiteY67" fmla="*/ 298823 h 1553882"/>
                    <a:gd name="connsiteX68" fmla="*/ 1348300 w 1367857"/>
                    <a:gd name="connsiteY68" fmla="*/ 316753 h 1553882"/>
                    <a:gd name="connsiteX69" fmla="*/ 1312441 w 1367857"/>
                    <a:gd name="connsiteY69" fmla="*/ 388470 h 1553882"/>
                    <a:gd name="connsiteX70" fmla="*/ 1258653 w 1367857"/>
                    <a:gd name="connsiteY70" fmla="*/ 424329 h 1553882"/>
                    <a:gd name="connsiteX71" fmla="*/ 1240724 w 1367857"/>
                    <a:gd name="connsiteY71" fmla="*/ 436282 h 1553882"/>
                    <a:gd name="connsiteX72" fmla="*/ 1198889 w 1367857"/>
                    <a:gd name="connsiteY72" fmla="*/ 466165 h 1553882"/>
                    <a:gd name="connsiteX73" fmla="*/ 1145100 w 1367857"/>
                    <a:gd name="connsiteY73" fmla="*/ 502023 h 1553882"/>
                    <a:gd name="connsiteX74" fmla="*/ 1127171 w 1367857"/>
                    <a:gd name="connsiteY74" fmla="*/ 513976 h 1553882"/>
                    <a:gd name="connsiteX75" fmla="*/ 1109241 w 1367857"/>
                    <a:gd name="connsiteY75" fmla="*/ 525929 h 1553882"/>
                    <a:gd name="connsiteX76" fmla="*/ 1079359 w 1367857"/>
                    <a:gd name="connsiteY76" fmla="*/ 561788 h 1553882"/>
                    <a:gd name="connsiteX77" fmla="*/ 1049477 w 1367857"/>
                    <a:gd name="connsiteY77" fmla="*/ 597647 h 1553882"/>
                    <a:gd name="connsiteX78" fmla="*/ 1043500 w 1367857"/>
                    <a:gd name="connsiteY78" fmla="*/ 621553 h 1553882"/>
                    <a:gd name="connsiteX79" fmla="*/ 1025571 w 1367857"/>
                    <a:gd name="connsiteY79" fmla="*/ 639482 h 1553882"/>
                    <a:gd name="connsiteX80" fmla="*/ 1013618 w 1367857"/>
                    <a:gd name="connsiteY80" fmla="*/ 657412 h 1553882"/>
                    <a:gd name="connsiteX81" fmla="*/ 1007641 w 1367857"/>
                    <a:gd name="connsiteY81" fmla="*/ 675341 h 1553882"/>
                    <a:gd name="connsiteX82" fmla="*/ 977759 w 1367857"/>
                    <a:gd name="connsiteY82" fmla="*/ 717176 h 1553882"/>
                    <a:gd name="connsiteX83" fmla="*/ 947877 w 1367857"/>
                    <a:gd name="connsiteY83" fmla="*/ 770965 h 1553882"/>
                    <a:gd name="connsiteX84" fmla="*/ 912018 w 1367857"/>
                    <a:gd name="connsiteY84" fmla="*/ 830729 h 1553882"/>
                    <a:gd name="connsiteX85" fmla="*/ 900065 w 1367857"/>
                    <a:gd name="connsiteY85" fmla="*/ 848659 h 1553882"/>
                    <a:gd name="connsiteX86" fmla="*/ 882136 w 1367857"/>
                    <a:gd name="connsiteY86" fmla="*/ 860612 h 1553882"/>
                    <a:gd name="connsiteX87" fmla="*/ 828347 w 1367857"/>
                    <a:gd name="connsiteY87" fmla="*/ 920376 h 1553882"/>
                    <a:gd name="connsiteX88" fmla="*/ 762606 w 1367857"/>
                    <a:gd name="connsiteY88" fmla="*/ 980141 h 1553882"/>
                    <a:gd name="connsiteX89" fmla="*/ 744677 w 1367857"/>
                    <a:gd name="connsiteY89" fmla="*/ 998070 h 1553882"/>
                    <a:gd name="connsiteX90" fmla="*/ 720771 w 1367857"/>
                    <a:gd name="connsiteY90" fmla="*/ 1033929 h 1553882"/>
                    <a:gd name="connsiteX91" fmla="*/ 696865 w 1367857"/>
                    <a:gd name="connsiteY91" fmla="*/ 1075765 h 1553882"/>
                    <a:gd name="connsiteX92" fmla="*/ 690889 w 1367857"/>
                    <a:gd name="connsiteY92" fmla="*/ 1093694 h 1553882"/>
                    <a:gd name="connsiteX93" fmla="*/ 666983 w 1367857"/>
                    <a:gd name="connsiteY93" fmla="*/ 1129553 h 1553882"/>
                    <a:gd name="connsiteX94" fmla="*/ 661006 w 1367857"/>
                    <a:gd name="connsiteY94" fmla="*/ 1147482 h 1553882"/>
                    <a:gd name="connsiteX95" fmla="*/ 643077 w 1367857"/>
                    <a:gd name="connsiteY95" fmla="*/ 1159435 h 1553882"/>
                    <a:gd name="connsiteX96" fmla="*/ 607218 w 1367857"/>
                    <a:gd name="connsiteY96" fmla="*/ 1213223 h 1553882"/>
                    <a:gd name="connsiteX97" fmla="*/ 595265 w 1367857"/>
                    <a:gd name="connsiteY97" fmla="*/ 1231153 h 1553882"/>
                    <a:gd name="connsiteX98" fmla="*/ 583312 w 1367857"/>
                    <a:gd name="connsiteY98" fmla="*/ 1249082 h 1553882"/>
                    <a:gd name="connsiteX99" fmla="*/ 577336 w 1367857"/>
                    <a:gd name="connsiteY99" fmla="*/ 1267012 h 1553882"/>
                    <a:gd name="connsiteX100" fmla="*/ 583312 w 1367857"/>
                    <a:gd name="connsiteY100" fmla="*/ 1290917 h 1553882"/>
                    <a:gd name="connsiteX101" fmla="*/ 559406 w 1367857"/>
                    <a:gd name="connsiteY101" fmla="*/ 1296894 h 1553882"/>
                    <a:gd name="connsiteX102" fmla="*/ 517571 w 1367857"/>
                    <a:gd name="connsiteY102" fmla="*/ 1308847 h 1553882"/>
                    <a:gd name="connsiteX103" fmla="*/ 457806 w 1367857"/>
                    <a:gd name="connsiteY103" fmla="*/ 1314823 h 1553882"/>
                    <a:gd name="connsiteX104" fmla="*/ 439877 w 1367857"/>
                    <a:gd name="connsiteY104" fmla="*/ 1320800 h 1553882"/>
                    <a:gd name="connsiteX105" fmla="*/ 421947 w 1367857"/>
                    <a:gd name="connsiteY105" fmla="*/ 1410447 h 1553882"/>
                    <a:gd name="connsiteX106" fmla="*/ 344253 w 1367857"/>
                    <a:gd name="connsiteY106" fmla="*/ 1398494 h 1553882"/>
                    <a:gd name="connsiteX107" fmla="*/ 308394 w 1367857"/>
                    <a:gd name="connsiteY107" fmla="*/ 1386541 h 1553882"/>
                    <a:gd name="connsiteX108" fmla="*/ 290465 w 1367857"/>
                    <a:gd name="connsiteY108" fmla="*/ 1380565 h 1553882"/>
                    <a:gd name="connsiteX109" fmla="*/ 284489 w 1367857"/>
                    <a:gd name="connsiteY109" fmla="*/ 1398494 h 1553882"/>
                    <a:gd name="connsiteX110" fmla="*/ 290465 w 1367857"/>
                    <a:gd name="connsiteY110" fmla="*/ 1446306 h 1553882"/>
                    <a:gd name="connsiteX111" fmla="*/ 308394 w 1367857"/>
                    <a:gd name="connsiteY111" fmla="*/ 1464235 h 1553882"/>
                    <a:gd name="connsiteX112" fmla="*/ 344253 w 1367857"/>
                    <a:gd name="connsiteY112" fmla="*/ 1488141 h 1553882"/>
                    <a:gd name="connsiteX113" fmla="*/ 368159 w 1367857"/>
                    <a:gd name="connsiteY113" fmla="*/ 1494117 h 1553882"/>
                    <a:gd name="connsiteX114" fmla="*/ 386089 w 1367857"/>
                    <a:gd name="connsiteY114" fmla="*/ 1500094 h 1553882"/>
                    <a:gd name="connsiteX115" fmla="*/ 505618 w 1367857"/>
                    <a:gd name="connsiteY115" fmla="*/ 1512047 h 1553882"/>
                    <a:gd name="connsiteX116" fmla="*/ 481712 w 1367857"/>
                    <a:gd name="connsiteY116" fmla="*/ 1518023 h 1553882"/>
                    <a:gd name="connsiteX117" fmla="*/ 427924 w 1367857"/>
                    <a:gd name="connsiteY117" fmla="*/ 1512047 h 1553882"/>
                    <a:gd name="connsiteX118" fmla="*/ 392065 w 1367857"/>
                    <a:gd name="connsiteY118" fmla="*/ 1500094 h 1553882"/>
                    <a:gd name="connsiteX119" fmla="*/ 374136 w 1367857"/>
                    <a:gd name="connsiteY119" fmla="*/ 1494117 h 1553882"/>
                    <a:gd name="connsiteX120" fmla="*/ 344253 w 1367857"/>
                    <a:gd name="connsiteY120" fmla="*/ 1482165 h 1553882"/>
                    <a:gd name="connsiteX121" fmla="*/ 266559 w 1367857"/>
                    <a:gd name="connsiteY121" fmla="*/ 1470212 h 1553882"/>
                    <a:gd name="connsiteX122" fmla="*/ 248630 w 1367857"/>
                    <a:gd name="connsiteY122" fmla="*/ 1476188 h 1553882"/>
                    <a:gd name="connsiteX123" fmla="*/ 236677 w 1367857"/>
                    <a:gd name="connsiteY123" fmla="*/ 1512047 h 1553882"/>
                    <a:gd name="connsiteX124" fmla="*/ 230700 w 1367857"/>
                    <a:gd name="connsiteY124" fmla="*/ 1547906 h 1553882"/>
                    <a:gd name="connsiteX125" fmla="*/ 206794 w 1367857"/>
                    <a:gd name="connsiteY125" fmla="*/ 1553882 h 1553882"/>
                    <a:gd name="connsiteX126" fmla="*/ 111171 w 1367857"/>
                    <a:gd name="connsiteY126" fmla="*/ 1547906 h 1553882"/>
                    <a:gd name="connsiteX127" fmla="*/ 107343 w 1367857"/>
                    <a:gd name="connsiteY127" fmla="*/ 1507378 h 1553882"/>
                    <a:gd name="connsiteX0" fmla="*/ 101162 w 1361676"/>
                    <a:gd name="connsiteY0" fmla="*/ 1507378 h 1553882"/>
                    <a:gd name="connsiteX1" fmla="*/ 62921 w 1361676"/>
                    <a:gd name="connsiteY1" fmla="*/ 1484592 h 1553882"/>
                    <a:gd name="connsiteX2" fmla="*/ 963 w 1361676"/>
                    <a:gd name="connsiteY2" fmla="*/ 1402276 h 1553882"/>
                    <a:gd name="connsiteX3" fmla="*/ 92897 w 1361676"/>
                    <a:gd name="connsiteY3" fmla="*/ 1468717 h 1553882"/>
                    <a:gd name="connsiteX4" fmla="*/ 1056 w 1361676"/>
                    <a:gd name="connsiteY4" fmla="*/ 1325609 h 1553882"/>
                    <a:gd name="connsiteX5" fmla="*/ 140849 w 1361676"/>
                    <a:gd name="connsiteY5" fmla="*/ 1243106 h 1553882"/>
                    <a:gd name="connsiteX6" fmla="*/ 158778 w 1361676"/>
                    <a:gd name="connsiteY6" fmla="*/ 1267012 h 1553882"/>
                    <a:gd name="connsiteX7" fmla="*/ 188660 w 1361676"/>
                    <a:gd name="connsiteY7" fmla="*/ 1302870 h 1553882"/>
                    <a:gd name="connsiteX8" fmla="*/ 212566 w 1361676"/>
                    <a:gd name="connsiteY8" fmla="*/ 1314823 h 1553882"/>
                    <a:gd name="connsiteX9" fmla="*/ 218543 w 1361676"/>
                    <a:gd name="connsiteY9" fmla="*/ 1296894 h 1553882"/>
                    <a:gd name="connsiteX10" fmla="*/ 218543 w 1361676"/>
                    <a:gd name="connsiteY10" fmla="*/ 1153459 h 1553882"/>
                    <a:gd name="connsiteX11" fmla="*/ 212566 w 1361676"/>
                    <a:gd name="connsiteY11" fmla="*/ 1135529 h 1553882"/>
                    <a:gd name="connsiteX12" fmla="*/ 194637 w 1361676"/>
                    <a:gd name="connsiteY12" fmla="*/ 1069788 h 1553882"/>
                    <a:gd name="connsiteX13" fmla="*/ 188660 w 1361676"/>
                    <a:gd name="connsiteY13" fmla="*/ 1051859 h 1553882"/>
                    <a:gd name="connsiteX14" fmla="*/ 194637 w 1361676"/>
                    <a:gd name="connsiteY14" fmla="*/ 1087717 h 1553882"/>
                    <a:gd name="connsiteX15" fmla="*/ 224519 w 1361676"/>
                    <a:gd name="connsiteY15" fmla="*/ 1141506 h 1553882"/>
                    <a:gd name="connsiteX16" fmla="*/ 242449 w 1361676"/>
                    <a:gd name="connsiteY16" fmla="*/ 1159435 h 1553882"/>
                    <a:gd name="connsiteX17" fmla="*/ 260378 w 1361676"/>
                    <a:gd name="connsiteY17" fmla="*/ 1165412 h 1553882"/>
                    <a:gd name="connsiteX18" fmla="*/ 308190 w 1361676"/>
                    <a:gd name="connsiteY18" fmla="*/ 1159435 h 1553882"/>
                    <a:gd name="connsiteX19" fmla="*/ 314166 w 1361676"/>
                    <a:gd name="connsiteY19" fmla="*/ 1141506 h 1553882"/>
                    <a:gd name="connsiteX20" fmla="*/ 308190 w 1361676"/>
                    <a:gd name="connsiteY20" fmla="*/ 1087717 h 1553882"/>
                    <a:gd name="connsiteX21" fmla="*/ 302213 w 1361676"/>
                    <a:gd name="connsiteY21" fmla="*/ 1063812 h 1553882"/>
                    <a:gd name="connsiteX22" fmla="*/ 284284 w 1361676"/>
                    <a:gd name="connsiteY22" fmla="*/ 1027953 h 1553882"/>
                    <a:gd name="connsiteX23" fmla="*/ 266355 w 1361676"/>
                    <a:gd name="connsiteY23" fmla="*/ 1010023 h 1553882"/>
                    <a:gd name="connsiteX24" fmla="*/ 272331 w 1361676"/>
                    <a:gd name="connsiteY24" fmla="*/ 932329 h 1553882"/>
                    <a:gd name="connsiteX25" fmla="*/ 296237 w 1361676"/>
                    <a:gd name="connsiteY25" fmla="*/ 950259 h 1553882"/>
                    <a:gd name="connsiteX26" fmla="*/ 314166 w 1361676"/>
                    <a:gd name="connsiteY26" fmla="*/ 962212 h 1553882"/>
                    <a:gd name="connsiteX27" fmla="*/ 338072 w 1361676"/>
                    <a:gd name="connsiteY27" fmla="*/ 974165 h 1553882"/>
                    <a:gd name="connsiteX28" fmla="*/ 356002 w 1361676"/>
                    <a:gd name="connsiteY28" fmla="*/ 992094 h 1553882"/>
                    <a:gd name="connsiteX29" fmla="*/ 373931 w 1361676"/>
                    <a:gd name="connsiteY29" fmla="*/ 986117 h 1553882"/>
                    <a:gd name="connsiteX30" fmla="*/ 379908 w 1361676"/>
                    <a:gd name="connsiteY30" fmla="*/ 968188 h 1553882"/>
                    <a:gd name="connsiteX31" fmla="*/ 385884 w 1361676"/>
                    <a:gd name="connsiteY31" fmla="*/ 842682 h 1553882"/>
                    <a:gd name="connsiteX32" fmla="*/ 415766 w 1361676"/>
                    <a:gd name="connsiteY32" fmla="*/ 806823 h 1553882"/>
                    <a:gd name="connsiteX33" fmla="*/ 433696 w 1361676"/>
                    <a:gd name="connsiteY33" fmla="*/ 770965 h 1553882"/>
                    <a:gd name="connsiteX34" fmla="*/ 439672 w 1361676"/>
                    <a:gd name="connsiteY34" fmla="*/ 753035 h 1553882"/>
                    <a:gd name="connsiteX35" fmla="*/ 469555 w 1361676"/>
                    <a:gd name="connsiteY35" fmla="*/ 717176 h 1553882"/>
                    <a:gd name="connsiteX36" fmla="*/ 505413 w 1361676"/>
                    <a:gd name="connsiteY36" fmla="*/ 693270 h 1553882"/>
                    <a:gd name="connsiteX37" fmla="*/ 559202 w 1361676"/>
                    <a:gd name="connsiteY37" fmla="*/ 675341 h 1553882"/>
                    <a:gd name="connsiteX38" fmla="*/ 577131 w 1361676"/>
                    <a:gd name="connsiteY38" fmla="*/ 669365 h 1553882"/>
                    <a:gd name="connsiteX39" fmla="*/ 595060 w 1361676"/>
                    <a:gd name="connsiteY39" fmla="*/ 657412 h 1553882"/>
                    <a:gd name="connsiteX40" fmla="*/ 630919 w 1361676"/>
                    <a:gd name="connsiteY40" fmla="*/ 621553 h 1553882"/>
                    <a:gd name="connsiteX41" fmla="*/ 642872 w 1361676"/>
                    <a:gd name="connsiteY41" fmla="*/ 567765 h 1553882"/>
                    <a:gd name="connsiteX42" fmla="*/ 654825 w 1361676"/>
                    <a:gd name="connsiteY42" fmla="*/ 496047 h 1553882"/>
                    <a:gd name="connsiteX43" fmla="*/ 690684 w 1361676"/>
                    <a:gd name="connsiteY43" fmla="*/ 430306 h 1553882"/>
                    <a:gd name="connsiteX44" fmla="*/ 708613 w 1361676"/>
                    <a:gd name="connsiteY44" fmla="*/ 406400 h 1553882"/>
                    <a:gd name="connsiteX45" fmla="*/ 750449 w 1361676"/>
                    <a:gd name="connsiteY45" fmla="*/ 364565 h 1553882"/>
                    <a:gd name="connsiteX46" fmla="*/ 792284 w 1361676"/>
                    <a:gd name="connsiteY46" fmla="*/ 310776 h 1553882"/>
                    <a:gd name="connsiteX47" fmla="*/ 822166 w 1361676"/>
                    <a:gd name="connsiteY47" fmla="*/ 274917 h 1553882"/>
                    <a:gd name="connsiteX48" fmla="*/ 846072 w 1361676"/>
                    <a:gd name="connsiteY48" fmla="*/ 239059 h 1553882"/>
                    <a:gd name="connsiteX49" fmla="*/ 858025 w 1361676"/>
                    <a:gd name="connsiteY49" fmla="*/ 221129 h 1553882"/>
                    <a:gd name="connsiteX50" fmla="*/ 875955 w 1361676"/>
                    <a:gd name="connsiteY50" fmla="*/ 197223 h 1553882"/>
                    <a:gd name="connsiteX51" fmla="*/ 899860 w 1361676"/>
                    <a:gd name="connsiteY51" fmla="*/ 161365 h 1553882"/>
                    <a:gd name="connsiteX52" fmla="*/ 905837 w 1361676"/>
                    <a:gd name="connsiteY52" fmla="*/ 137459 h 1553882"/>
                    <a:gd name="connsiteX53" fmla="*/ 947672 w 1361676"/>
                    <a:gd name="connsiteY53" fmla="*/ 89647 h 1553882"/>
                    <a:gd name="connsiteX54" fmla="*/ 971578 w 1361676"/>
                    <a:gd name="connsiteY54" fmla="*/ 77694 h 1553882"/>
                    <a:gd name="connsiteX55" fmla="*/ 989508 w 1361676"/>
                    <a:gd name="connsiteY55" fmla="*/ 71717 h 1553882"/>
                    <a:gd name="connsiteX56" fmla="*/ 1007437 w 1361676"/>
                    <a:gd name="connsiteY56" fmla="*/ 59765 h 1553882"/>
                    <a:gd name="connsiteX57" fmla="*/ 1025366 w 1361676"/>
                    <a:gd name="connsiteY57" fmla="*/ 53788 h 1553882"/>
                    <a:gd name="connsiteX58" fmla="*/ 1043296 w 1361676"/>
                    <a:gd name="connsiteY58" fmla="*/ 41835 h 1553882"/>
                    <a:gd name="connsiteX59" fmla="*/ 1061225 w 1361676"/>
                    <a:gd name="connsiteY59" fmla="*/ 35859 h 1553882"/>
                    <a:gd name="connsiteX60" fmla="*/ 1085131 w 1361676"/>
                    <a:gd name="connsiteY60" fmla="*/ 23906 h 1553882"/>
                    <a:gd name="connsiteX61" fmla="*/ 1132943 w 1361676"/>
                    <a:gd name="connsiteY61" fmla="*/ 17929 h 1553882"/>
                    <a:gd name="connsiteX62" fmla="*/ 1198684 w 1361676"/>
                    <a:gd name="connsiteY62" fmla="*/ 5976 h 1553882"/>
                    <a:gd name="connsiteX63" fmla="*/ 1294308 w 1361676"/>
                    <a:gd name="connsiteY63" fmla="*/ 0 h 1553882"/>
                    <a:gd name="connsiteX64" fmla="*/ 1306260 w 1361676"/>
                    <a:gd name="connsiteY64" fmla="*/ 65741 h 1553882"/>
                    <a:gd name="connsiteX65" fmla="*/ 1318213 w 1361676"/>
                    <a:gd name="connsiteY65" fmla="*/ 101600 h 1553882"/>
                    <a:gd name="connsiteX66" fmla="*/ 1354072 w 1361676"/>
                    <a:gd name="connsiteY66" fmla="*/ 161365 h 1553882"/>
                    <a:gd name="connsiteX67" fmla="*/ 1354072 w 1361676"/>
                    <a:gd name="connsiteY67" fmla="*/ 298823 h 1553882"/>
                    <a:gd name="connsiteX68" fmla="*/ 1342119 w 1361676"/>
                    <a:gd name="connsiteY68" fmla="*/ 316753 h 1553882"/>
                    <a:gd name="connsiteX69" fmla="*/ 1306260 w 1361676"/>
                    <a:gd name="connsiteY69" fmla="*/ 388470 h 1553882"/>
                    <a:gd name="connsiteX70" fmla="*/ 1252472 w 1361676"/>
                    <a:gd name="connsiteY70" fmla="*/ 424329 h 1553882"/>
                    <a:gd name="connsiteX71" fmla="*/ 1234543 w 1361676"/>
                    <a:gd name="connsiteY71" fmla="*/ 436282 h 1553882"/>
                    <a:gd name="connsiteX72" fmla="*/ 1192708 w 1361676"/>
                    <a:gd name="connsiteY72" fmla="*/ 466165 h 1553882"/>
                    <a:gd name="connsiteX73" fmla="*/ 1138919 w 1361676"/>
                    <a:gd name="connsiteY73" fmla="*/ 502023 h 1553882"/>
                    <a:gd name="connsiteX74" fmla="*/ 1120990 w 1361676"/>
                    <a:gd name="connsiteY74" fmla="*/ 513976 h 1553882"/>
                    <a:gd name="connsiteX75" fmla="*/ 1103060 w 1361676"/>
                    <a:gd name="connsiteY75" fmla="*/ 525929 h 1553882"/>
                    <a:gd name="connsiteX76" fmla="*/ 1073178 w 1361676"/>
                    <a:gd name="connsiteY76" fmla="*/ 561788 h 1553882"/>
                    <a:gd name="connsiteX77" fmla="*/ 1043296 w 1361676"/>
                    <a:gd name="connsiteY77" fmla="*/ 597647 h 1553882"/>
                    <a:gd name="connsiteX78" fmla="*/ 1037319 w 1361676"/>
                    <a:gd name="connsiteY78" fmla="*/ 621553 h 1553882"/>
                    <a:gd name="connsiteX79" fmla="*/ 1019390 w 1361676"/>
                    <a:gd name="connsiteY79" fmla="*/ 639482 h 1553882"/>
                    <a:gd name="connsiteX80" fmla="*/ 1007437 w 1361676"/>
                    <a:gd name="connsiteY80" fmla="*/ 657412 h 1553882"/>
                    <a:gd name="connsiteX81" fmla="*/ 1001460 w 1361676"/>
                    <a:gd name="connsiteY81" fmla="*/ 675341 h 1553882"/>
                    <a:gd name="connsiteX82" fmla="*/ 971578 w 1361676"/>
                    <a:gd name="connsiteY82" fmla="*/ 717176 h 1553882"/>
                    <a:gd name="connsiteX83" fmla="*/ 941696 w 1361676"/>
                    <a:gd name="connsiteY83" fmla="*/ 770965 h 1553882"/>
                    <a:gd name="connsiteX84" fmla="*/ 905837 w 1361676"/>
                    <a:gd name="connsiteY84" fmla="*/ 830729 h 1553882"/>
                    <a:gd name="connsiteX85" fmla="*/ 893884 w 1361676"/>
                    <a:gd name="connsiteY85" fmla="*/ 848659 h 1553882"/>
                    <a:gd name="connsiteX86" fmla="*/ 875955 w 1361676"/>
                    <a:gd name="connsiteY86" fmla="*/ 860612 h 1553882"/>
                    <a:gd name="connsiteX87" fmla="*/ 822166 w 1361676"/>
                    <a:gd name="connsiteY87" fmla="*/ 920376 h 1553882"/>
                    <a:gd name="connsiteX88" fmla="*/ 756425 w 1361676"/>
                    <a:gd name="connsiteY88" fmla="*/ 980141 h 1553882"/>
                    <a:gd name="connsiteX89" fmla="*/ 738496 w 1361676"/>
                    <a:gd name="connsiteY89" fmla="*/ 998070 h 1553882"/>
                    <a:gd name="connsiteX90" fmla="*/ 714590 w 1361676"/>
                    <a:gd name="connsiteY90" fmla="*/ 1033929 h 1553882"/>
                    <a:gd name="connsiteX91" fmla="*/ 690684 w 1361676"/>
                    <a:gd name="connsiteY91" fmla="*/ 1075765 h 1553882"/>
                    <a:gd name="connsiteX92" fmla="*/ 684708 w 1361676"/>
                    <a:gd name="connsiteY92" fmla="*/ 1093694 h 1553882"/>
                    <a:gd name="connsiteX93" fmla="*/ 660802 w 1361676"/>
                    <a:gd name="connsiteY93" fmla="*/ 1129553 h 1553882"/>
                    <a:gd name="connsiteX94" fmla="*/ 654825 w 1361676"/>
                    <a:gd name="connsiteY94" fmla="*/ 1147482 h 1553882"/>
                    <a:gd name="connsiteX95" fmla="*/ 636896 w 1361676"/>
                    <a:gd name="connsiteY95" fmla="*/ 1159435 h 1553882"/>
                    <a:gd name="connsiteX96" fmla="*/ 601037 w 1361676"/>
                    <a:gd name="connsiteY96" fmla="*/ 1213223 h 1553882"/>
                    <a:gd name="connsiteX97" fmla="*/ 589084 w 1361676"/>
                    <a:gd name="connsiteY97" fmla="*/ 1231153 h 1553882"/>
                    <a:gd name="connsiteX98" fmla="*/ 577131 w 1361676"/>
                    <a:gd name="connsiteY98" fmla="*/ 1249082 h 1553882"/>
                    <a:gd name="connsiteX99" fmla="*/ 571155 w 1361676"/>
                    <a:gd name="connsiteY99" fmla="*/ 1267012 h 1553882"/>
                    <a:gd name="connsiteX100" fmla="*/ 577131 w 1361676"/>
                    <a:gd name="connsiteY100" fmla="*/ 1290917 h 1553882"/>
                    <a:gd name="connsiteX101" fmla="*/ 553225 w 1361676"/>
                    <a:gd name="connsiteY101" fmla="*/ 1296894 h 1553882"/>
                    <a:gd name="connsiteX102" fmla="*/ 511390 w 1361676"/>
                    <a:gd name="connsiteY102" fmla="*/ 1308847 h 1553882"/>
                    <a:gd name="connsiteX103" fmla="*/ 451625 w 1361676"/>
                    <a:gd name="connsiteY103" fmla="*/ 1314823 h 1553882"/>
                    <a:gd name="connsiteX104" fmla="*/ 433696 w 1361676"/>
                    <a:gd name="connsiteY104" fmla="*/ 1320800 h 1553882"/>
                    <a:gd name="connsiteX105" fmla="*/ 415766 w 1361676"/>
                    <a:gd name="connsiteY105" fmla="*/ 1410447 h 1553882"/>
                    <a:gd name="connsiteX106" fmla="*/ 338072 w 1361676"/>
                    <a:gd name="connsiteY106" fmla="*/ 1398494 h 1553882"/>
                    <a:gd name="connsiteX107" fmla="*/ 302213 w 1361676"/>
                    <a:gd name="connsiteY107" fmla="*/ 1386541 h 1553882"/>
                    <a:gd name="connsiteX108" fmla="*/ 284284 w 1361676"/>
                    <a:gd name="connsiteY108" fmla="*/ 1380565 h 1553882"/>
                    <a:gd name="connsiteX109" fmla="*/ 278308 w 1361676"/>
                    <a:gd name="connsiteY109" fmla="*/ 1398494 h 1553882"/>
                    <a:gd name="connsiteX110" fmla="*/ 284284 w 1361676"/>
                    <a:gd name="connsiteY110" fmla="*/ 1446306 h 1553882"/>
                    <a:gd name="connsiteX111" fmla="*/ 302213 w 1361676"/>
                    <a:gd name="connsiteY111" fmla="*/ 1464235 h 1553882"/>
                    <a:gd name="connsiteX112" fmla="*/ 338072 w 1361676"/>
                    <a:gd name="connsiteY112" fmla="*/ 1488141 h 1553882"/>
                    <a:gd name="connsiteX113" fmla="*/ 361978 w 1361676"/>
                    <a:gd name="connsiteY113" fmla="*/ 1494117 h 1553882"/>
                    <a:gd name="connsiteX114" fmla="*/ 379908 w 1361676"/>
                    <a:gd name="connsiteY114" fmla="*/ 1500094 h 1553882"/>
                    <a:gd name="connsiteX115" fmla="*/ 499437 w 1361676"/>
                    <a:gd name="connsiteY115" fmla="*/ 1512047 h 1553882"/>
                    <a:gd name="connsiteX116" fmla="*/ 475531 w 1361676"/>
                    <a:gd name="connsiteY116" fmla="*/ 1518023 h 1553882"/>
                    <a:gd name="connsiteX117" fmla="*/ 421743 w 1361676"/>
                    <a:gd name="connsiteY117" fmla="*/ 1512047 h 1553882"/>
                    <a:gd name="connsiteX118" fmla="*/ 385884 w 1361676"/>
                    <a:gd name="connsiteY118" fmla="*/ 1500094 h 1553882"/>
                    <a:gd name="connsiteX119" fmla="*/ 367955 w 1361676"/>
                    <a:gd name="connsiteY119" fmla="*/ 1494117 h 1553882"/>
                    <a:gd name="connsiteX120" fmla="*/ 338072 w 1361676"/>
                    <a:gd name="connsiteY120" fmla="*/ 1482165 h 1553882"/>
                    <a:gd name="connsiteX121" fmla="*/ 260378 w 1361676"/>
                    <a:gd name="connsiteY121" fmla="*/ 1470212 h 1553882"/>
                    <a:gd name="connsiteX122" fmla="*/ 242449 w 1361676"/>
                    <a:gd name="connsiteY122" fmla="*/ 1476188 h 1553882"/>
                    <a:gd name="connsiteX123" fmla="*/ 230496 w 1361676"/>
                    <a:gd name="connsiteY123" fmla="*/ 1512047 h 1553882"/>
                    <a:gd name="connsiteX124" fmla="*/ 224519 w 1361676"/>
                    <a:gd name="connsiteY124" fmla="*/ 1547906 h 1553882"/>
                    <a:gd name="connsiteX125" fmla="*/ 200613 w 1361676"/>
                    <a:gd name="connsiteY125" fmla="*/ 1553882 h 1553882"/>
                    <a:gd name="connsiteX126" fmla="*/ 104990 w 1361676"/>
                    <a:gd name="connsiteY126" fmla="*/ 1547906 h 1553882"/>
                    <a:gd name="connsiteX127" fmla="*/ 101162 w 1361676"/>
                    <a:gd name="connsiteY127" fmla="*/ 1507378 h 1553882"/>
                    <a:gd name="connsiteX0" fmla="*/ 101664 w 1362178"/>
                    <a:gd name="connsiteY0" fmla="*/ 1507378 h 1553882"/>
                    <a:gd name="connsiteX1" fmla="*/ 63423 w 1362178"/>
                    <a:gd name="connsiteY1" fmla="*/ 1484592 h 1553882"/>
                    <a:gd name="connsiteX2" fmla="*/ 1465 w 1362178"/>
                    <a:gd name="connsiteY2" fmla="*/ 1402276 h 1553882"/>
                    <a:gd name="connsiteX3" fmla="*/ 93399 w 1362178"/>
                    <a:gd name="connsiteY3" fmla="*/ 1468717 h 1553882"/>
                    <a:gd name="connsiteX4" fmla="*/ 1558 w 1362178"/>
                    <a:gd name="connsiteY4" fmla="*/ 1325609 h 1553882"/>
                    <a:gd name="connsiteX5" fmla="*/ 141351 w 1362178"/>
                    <a:gd name="connsiteY5" fmla="*/ 1243106 h 1553882"/>
                    <a:gd name="connsiteX6" fmla="*/ 159280 w 1362178"/>
                    <a:gd name="connsiteY6" fmla="*/ 1267012 h 1553882"/>
                    <a:gd name="connsiteX7" fmla="*/ 189162 w 1362178"/>
                    <a:gd name="connsiteY7" fmla="*/ 1302870 h 1553882"/>
                    <a:gd name="connsiteX8" fmla="*/ 213068 w 1362178"/>
                    <a:gd name="connsiteY8" fmla="*/ 1314823 h 1553882"/>
                    <a:gd name="connsiteX9" fmla="*/ 219045 w 1362178"/>
                    <a:gd name="connsiteY9" fmla="*/ 1296894 h 1553882"/>
                    <a:gd name="connsiteX10" fmla="*/ 219045 w 1362178"/>
                    <a:gd name="connsiteY10" fmla="*/ 1153459 h 1553882"/>
                    <a:gd name="connsiteX11" fmla="*/ 213068 w 1362178"/>
                    <a:gd name="connsiteY11" fmla="*/ 1135529 h 1553882"/>
                    <a:gd name="connsiteX12" fmla="*/ 195139 w 1362178"/>
                    <a:gd name="connsiteY12" fmla="*/ 1069788 h 1553882"/>
                    <a:gd name="connsiteX13" fmla="*/ 189162 w 1362178"/>
                    <a:gd name="connsiteY13" fmla="*/ 1051859 h 1553882"/>
                    <a:gd name="connsiteX14" fmla="*/ 195139 w 1362178"/>
                    <a:gd name="connsiteY14" fmla="*/ 1087717 h 1553882"/>
                    <a:gd name="connsiteX15" fmla="*/ 225021 w 1362178"/>
                    <a:gd name="connsiteY15" fmla="*/ 1141506 h 1553882"/>
                    <a:gd name="connsiteX16" fmla="*/ 242951 w 1362178"/>
                    <a:gd name="connsiteY16" fmla="*/ 1159435 h 1553882"/>
                    <a:gd name="connsiteX17" fmla="*/ 260880 w 1362178"/>
                    <a:gd name="connsiteY17" fmla="*/ 1165412 h 1553882"/>
                    <a:gd name="connsiteX18" fmla="*/ 308692 w 1362178"/>
                    <a:gd name="connsiteY18" fmla="*/ 1159435 h 1553882"/>
                    <a:gd name="connsiteX19" fmla="*/ 314668 w 1362178"/>
                    <a:gd name="connsiteY19" fmla="*/ 1141506 h 1553882"/>
                    <a:gd name="connsiteX20" fmla="*/ 308692 w 1362178"/>
                    <a:gd name="connsiteY20" fmla="*/ 1087717 h 1553882"/>
                    <a:gd name="connsiteX21" fmla="*/ 302715 w 1362178"/>
                    <a:gd name="connsiteY21" fmla="*/ 1063812 h 1553882"/>
                    <a:gd name="connsiteX22" fmla="*/ 284786 w 1362178"/>
                    <a:gd name="connsiteY22" fmla="*/ 1027953 h 1553882"/>
                    <a:gd name="connsiteX23" fmla="*/ 266857 w 1362178"/>
                    <a:gd name="connsiteY23" fmla="*/ 1010023 h 1553882"/>
                    <a:gd name="connsiteX24" fmla="*/ 272833 w 1362178"/>
                    <a:gd name="connsiteY24" fmla="*/ 932329 h 1553882"/>
                    <a:gd name="connsiteX25" fmla="*/ 296739 w 1362178"/>
                    <a:gd name="connsiteY25" fmla="*/ 950259 h 1553882"/>
                    <a:gd name="connsiteX26" fmla="*/ 314668 w 1362178"/>
                    <a:gd name="connsiteY26" fmla="*/ 962212 h 1553882"/>
                    <a:gd name="connsiteX27" fmla="*/ 338574 w 1362178"/>
                    <a:gd name="connsiteY27" fmla="*/ 974165 h 1553882"/>
                    <a:gd name="connsiteX28" fmla="*/ 356504 w 1362178"/>
                    <a:gd name="connsiteY28" fmla="*/ 992094 h 1553882"/>
                    <a:gd name="connsiteX29" fmla="*/ 374433 w 1362178"/>
                    <a:gd name="connsiteY29" fmla="*/ 986117 h 1553882"/>
                    <a:gd name="connsiteX30" fmla="*/ 380410 w 1362178"/>
                    <a:gd name="connsiteY30" fmla="*/ 968188 h 1553882"/>
                    <a:gd name="connsiteX31" fmla="*/ 386386 w 1362178"/>
                    <a:gd name="connsiteY31" fmla="*/ 842682 h 1553882"/>
                    <a:gd name="connsiteX32" fmla="*/ 416268 w 1362178"/>
                    <a:gd name="connsiteY32" fmla="*/ 806823 h 1553882"/>
                    <a:gd name="connsiteX33" fmla="*/ 434198 w 1362178"/>
                    <a:gd name="connsiteY33" fmla="*/ 770965 h 1553882"/>
                    <a:gd name="connsiteX34" fmla="*/ 440174 w 1362178"/>
                    <a:gd name="connsiteY34" fmla="*/ 753035 h 1553882"/>
                    <a:gd name="connsiteX35" fmla="*/ 470057 w 1362178"/>
                    <a:gd name="connsiteY35" fmla="*/ 717176 h 1553882"/>
                    <a:gd name="connsiteX36" fmla="*/ 505915 w 1362178"/>
                    <a:gd name="connsiteY36" fmla="*/ 693270 h 1553882"/>
                    <a:gd name="connsiteX37" fmla="*/ 559704 w 1362178"/>
                    <a:gd name="connsiteY37" fmla="*/ 675341 h 1553882"/>
                    <a:gd name="connsiteX38" fmla="*/ 577633 w 1362178"/>
                    <a:gd name="connsiteY38" fmla="*/ 669365 h 1553882"/>
                    <a:gd name="connsiteX39" fmla="*/ 595562 w 1362178"/>
                    <a:gd name="connsiteY39" fmla="*/ 657412 h 1553882"/>
                    <a:gd name="connsiteX40" fmla="*/ 631421 w 1362178"/>
                    <a:gd name="connsiteY40" fmla="*/ 621553 h 1553882"/>
                    <a:gd name="connsiteX41" fmla="*/ 643374 w 1362178"/>
                    <a:gd name="connsiteY41" fmla="*/ 567765 h 1553882"/>
                    <a:gd name="connsiteX42" fmla="*/ 655327 w 1362178"/>
                    <a:gd name="connsiteY42" fmla="*/ 496047 h 1553882"/>
                    <a:gd name="connsiteX43" fmla="*/ 691186 w 1362178"/>
                    <a:gd name="connsiteY43" fmla="*/ 430306 h 1553882"/>
                    <a:gd name="connsiteX44" fmla="*/ 709115 w 1362178"/>
                    <a:gd name="connsiteY44" fmla="*/ 406400 h 1553882"/>
                    <a:gd name="connsiteX45" fmla="*/ 750951 w 1362178"/>
                    <a:gd name="connsiteY45" fmla="*/ 364565 h 1553882"/>
                    <a:gd name="connsiteX46" fmla="*/ 792786 w 1362178"/>
                    <a:gd name="connsiteY46" fmla="*/ 310776 h 1553882"/>
                    <a:gd name="connsiteX47" fmla="*/ 822668 w 1362178"/>
                    <a:gd name="connsiteY47" fmla="*/ 274917 h 1553882"/>
                    <a:gd name="connsiteX48" fmla="*/ 846574 w 1362178"/>
                    <a:gd name="connsiteY48" fmla="*/ 239059 h 1553882"/>
                    <a:gd name="connsiteX49" fmla="*/ 858527 w 1362178"/>
                    <a:gd name="connsiteY49" fmla="*/ 221129 h 1553882"/>
                    <a:gd name="connsiteX50" fmla="*/ 876457 w 1362178"/>
                    <a:gd name="connsiteY50" fmla="*/ 197223 h 1553882"/>
                    <a:gd name="connsiteX51" fmla="*/ 900362 w 1362178"/>
                    <a:gd name="connsiteY51" fmla="*/ 161365 h 1553882"/>
                    <a:gd name="connsiteX52" fmla="*/ 906339 w 1362178"/>
                    <a:gd name="connsiteY52" fmla="*/ 137459 h 1553882"/>
                    <a:gd name="connsiteX53" fmla="*/ 948174 w 1362178"/>
                    <a:gd name="connsiteY53" fmla="*/ 89647 h 1553882"/>
                    <a:gd name="connsiteX54" fmla="*/ 972080 w 1362178"/>
                    <a:gd name="connsiteY54" fmla="*/ 77694 h 1553882"/>
                    <a:gd name="connsiteX55" fmla="*/ 990010 w 1362178"/>
                    <a:gd name="connsiteY55" fmla="*/ 71717 h 1553882"/>
                    <a:gd name="connsiteX56" fmla="*/ 1007939 w 1362178"/>
                    <a:gd name="connsiteY56" fmla="*/ 59765 h 1553882"/>
                    <a:gd name="connsiteX57" fmla="*/ 1025868 w 1362178"/>
                    <a:gd name="connsiteY57" fmla="*/ 53788 h 1553882"/>
                    <a:gd name="connsiteX58" fmla="*/ 1043798 w 1362178"/>
                    <a:gd name="connsiteY58" fmla="*/ 41835 h 1553882"/>
                    <a:gd name="connsiteX59" fmla="*/ 1061727 w 1362178"/>
                    <a:gd name="connsiteY59" fmla="*/ 35859 h 1553882"/>
                    <a:gd name="connsiteX60" fmla="*/ 1085633 w 1362178"/>
                    <a:gd name="connsiteY60" fmla="*/ 23906 h 1553882"/>
                    <a:gd name="connsiteX61" fmla="*/ 1133445 w 1362178"/>
                    <a:gd name="connsiteY61" fmla="*/ 17929 h 1553882"/>
                    <a:gd name="connsiteX62" fmla="*/ 1199186 w 1362178"/>
                    <a:gd name="connsiteY62" fmla="*/ 5976 h 1553882"/>
                    <a:gd name="connsiteX63" fmla="*/ 1294810 w 1362178"/>
                    <a:gd name="connsiteY63" fmla="*/ 0 h 1553882"/>
                    <a:gd name="connsiteX64" fmla="*/ 1306762 w 1362178"/>
                    <a:gd name="connsiteY64" fmla="*/ 65741 h 1553882"/>
                    <a:gd name="connsiteX65" fmla="*/ 1318715 w 1362178"/>
                    <a:gd name="connsiteY65" fmla="*/ 101600 h 1553882"/>
                    <a:gd name="connsiteX66" fmla="*/ 1354574 w 1362178"/>
                    <a:gd name="connsiteY66" fmla="*/ 161365 h 1553882"/>
                    <a:gd name="connsiteX67" fmla="*/ 1354574 w 1362178"/>
                    <a:gd name="connsiteY67" fmla="*/ 298823 h 1553882"/>
                    <a:gd name="connsiteX68" fmla="*/ 1342621 w 1362178"/>
                    <a:gd name="connsiteY68" fmla="*/ 316753 h 1553882"/>
                    <a:gd name="connsiteX69" fmla="*/ 1306762 w 1362178"/>
                    <a:gd name="connsiteY69" fmla="*/ 388470 h 1553882"/>
                    <a:gd name="connsiteX70" fmla="*/ 1252974 w 1362178"/>
                    <a:gd name="connsiteY70" fmla="*/ 424329 h 1553882"/>
                    <a:gd name="connsiteX71" fmla="*/ 1235045 w 1362178"/>
                    <a:gd name="connsiteY71" fmla="*/ 436282 h 1553882"/>
                    <a:gd name="connsiteX72" fmla="*/ 1193210 w 1362178"/>
                    <a:gd name="connsiteY72" fmla="*/ 466165 h 1553882"/>
                    <a:gd name="connsiteX73" fmla="*/ 1139421 w 1362178"/>
                    <a:gd name="connsiteY73" fmla="*/ 502023 h 1553882"/>
                    <a:gd name="connsiteX74" fmla="*/ 1121492 w 1362178"/>
                    <a:gd name="connsiteY74" fmla="*/ 513976 h 1553882"/>
                    <a:gd name="connsiteX75" fmla="*/ 1103562 w 1362178"/>
                    <a:gd name="connsiteY75" fmla="*/ 525929 h 1553882"/>
                    <a:gd name="connsiteX76" fmla="*/ 1073680 w 1362178"/>
                    <a:gd name="connsiteY76" fmla="*/ 561788 h 1553882"/>
                    <a:gd name="connsiteX77" fmla="*/ 1043798 w 1362178"/>
                    <a:gd name="connsiteY77" fmla="*/ 597647 h 1553882"/>
                    <a:gd name="connsiteX78" fmla="*/ 1037821 w 1362178"/>
                    <a:gd name="connsiteY78" fmla="*/ 621553 h 1553882"/>
                    <a:gd name="connsiteX79" fmla="*/ 1019892 w 1362178"/>
                    <a:gd name="connsiteY79" fmla="*/ 639482 h 1553882"/>
                    <a:gd name="connsiteX80" fmla="*/ 1007939 w 1362178"/>
                    <a:gd name="connsiteY80" fmla="*/ 657412 h 1553882"/>
                    <a:gd name="connsiteX81" fmla="*/ 1001962 w 1362178"/>
                    <a:gd name="connsiteY81" fmla="*/ 675341 h 1553882"/>
                    <a:gd name="connsiteX82" fmla="*/ 972080 w 1362178"/>
                    <a:gd name="connsiteY82" fmla="*/ 717176 h 1553882"/>
                    <a:gd name="connsiteX83" fmla="*/ 942198 w 1362178"/>
                    <a:gd name="connsiteY83" fmla="*/ 770965 h 1553882"/>
                    <a:gd name="connsiteX84" fmla="*/ 906339 w 1362178"/>
                    <a:gd name="connsiteY84" fmla="*/ 830729 h 1553882"/>
                    <a:gd name="connsiteX85" fmla="*/ 894386 w 1362178"/>
                    <a:gd name="connsiteY85" fmla="*/ 848659 h 1553882"/>
                    <a:gd name="connsiteX86" fmla="*/ 876457 w 1362178"/>
                    <a:gd name="connsiteY86" fmla="*/ 860612 h 1553882"/>
                    <a:gd name="connsiteX87" fmla="*/ 822668 w 1362178"/>
                    <a:gd name="connsiteY87" fmla="*/ 920376 h 1553882"/>
                    <a:gd name="connsiteX88" fmla="*/ 756927 w 1362178"/>
                    <a:gd name="connsiteY88" fmla="*/ 980141 h 1553882"/>
                    <a:gd name="connsiteX89" fmla="*/ 738998 w 1362178"/>
                    <a:gd name="connsiteY89" fmla="*/ 998070 h 1553882"/>
                    <a:gd name="connsiteX90" fmla="*/ 715092 w 1362178"/>
                    <a:gd name="connsiteY90" fmla="*/ 1033929 h 1553882"/>
                    <a:gd name="connsiteX91" fmla="*/ 691186 w 1362178"/>
                    <a:gd name="connsiteY91" fmla="*/ 1075765 h 1553882"/>
                    <a:gd name="connsiteX92" fmla="*/ 685210 w 1362178"/>
                    <a:gd name="connsiteY92" fmla="*/ 1093694 h 1553882"/>
                    <a:gd name="connsiteX93" fmla="*/ 661304 w 1362178"/>
                    <a:gd name="connsiteY93" fmla="*/ 1129553 h 1553882"/>
                    <a:gd name="connsiteX94" fmla="*/ 655327 w 1362178"/>
                    <a:gd name="connsiteY94" fmla="*/ 1147482 h 1553882"/>
                    <a:gd name="connsiteX95" fmla="*/ 637398 w 1362178"/>
                    <a:gd name="connsiteY95" fmla="*/ 1159435 h 1553882"/>
                    <a:gd name="connsiteX96" fmla="*/ 601539 w 1362178"/>
                    <a:gd name="connsiteY96" fmla="*/ 1213223 h 1553882"/>
                    <a:gd name="connsiteX97" fmla="*/ 589586 w 1362178"/>
                    <a:gd name="connsiteY97" fmla="*/ 1231153 h 1553882"/>
                    <a:gd name="connsiteX98" fmla="*/ 577633 w 1362178"/>
                    <a:gd name="connsiteY98" fmla="*/ 1249082 h 1553882"/>
                    <a:gd name="connsiteX99" fmla="*/ 571657 w 1362178"/>
                    <a:gd name="connsiteY99" fmla="*/ 1267012 h 1553882"/>
                    <a:gd name="connsiteX100" fmla="*/ 577633 w 1362178"/>
                    <a:gd name="connsiteY100" fmla="*/ 1290917 h 1553882"/>
                    <a:gd name="connsiteX101" fmla="*/ 553727 w 1362178"/>
                    <a:gd name="connsiteY101" fmla="*/ 1296894 h 1553882"/>
                    <a:gd name="connsiteX102" fmla="*/ 511892 w 1362178"/>
                    <a:gd name="connsiteY102" fmla="*/ 1308847 h 1553882"/>
                    <a:gd name="connsiteX103" fmla="*/ 452127 w 1362178"/>
                    <a:gd name="connsiteY103" fmla="*/ 1314823 h 1553882"/>
                    <a:gd name="connsiteX104" fmla="*/ 434198 w 1362178"/>
                    <a:gd name="connsiteY104" fmla="*/ 1320800 h 1553882"/>
                    <a:gd name="connsiteX105" fmla="*/ 416268 w 1362178"/>
                    <a:gd name="connsiteY105" fmla="*/ 1410447 h 1553882"/>
                    <a:gd name="connsiteX106" fmla="*/ 338574 w 1362178"/>
                    <a:gd name="connsiteY106" fmla="*/ 1398494 h 1553882"/>
                    <a:gd name="connsiteX107" fmla="*/ 302715 w 1362178"/>
                    <a:gd name="connsiteY107" fmla="*/ 1386541 h 1553882"/>
                    <a:gd name="connsiteX108" fmla="*/ 284786 w 1362178"/>
                    <a:gd name="connsiteY108" fmla="*/ 1380565 h 1553882"/>
                    <a:gd name="connsiteX109" fmla="*/ 278810 w 1362178"/>
                    <a:gd name="connsiteY109" fmla="*/ 1398494 h 1553882"/>
                    <a:gd name="connsiteX110" fmla="*/ 284786 w 1362178"/>
                    <a:gd name="connsiteY110" fmla="*/ 1446306 h 1553882"/>
                    <a:gd name="connsiteX111" fmla="*/ 302715 w 1362178"/>
                    <a:gd name="connsiteY111" fmla="*/ 1464235 h 1553882"/>
                    <a:gd name="connsiteX112" fmla="*/ 338574 w 1362178"/>
                    <a:gd name="connsiteY112" fmla="*/ 1488141 h 1553882"/>
                    <a:gd name="connsiteX113" fmla="*/ 362480 w 1362178"/>
                    <a:gd name="connsiteY113" fmla="*/ 1494117 h 1553882"/>
                    <a:gd name="connsiteX114" fmla="*/ 380410 w 1362178"/>
                    <a:gd name="connsiteY114" fmla="*/ 1500094 h 1553882"/>
                    <a:gd name="connsiteX115" fmla="*/ 499939 w 1362178"/>
                    <a:gd name="connsiteY115" fmla="*/ 1512047 h 1553882"/>
                    <a:gd name="connsiteX116" fmla="*/ 476033 w 1362178"/>
                    <a:gd name="connsiteY116" fmla="*/ 1518023 h 1553882"/>
                    <a:gd name="connsiteX117" fmla="*/ 422245 w 1362178"/>
                    <a:gd name="connsiteY117" fmla="*/ 1512047 h 1553882"/>
                    <a:gd name="connsiteX118" fmla="*/ 386386 w 1362178"/>
                    <a:gd name="connsiteY118" fmla="*/ 1500094 h 1553882"/>
                    <a:gd name="connsiteX119" fmla="*/ 368457 w 1362178"/>
                    <a:gd name="connsiteY119" fmla="*/ 1494117 h 1553882"/>
                    <a:gd name="connsiteX120" fmla="*/ 338574 w 1362178"/>
                    <a:gd name="connsiteY120" fmla="*/ 1482165 h 1553882"/>
                    <a:gd name="connsiteX121" fmla="*/ 260880 w 1362178"/>
                    <a:gd name="connsiteY121" fmla="*/ 1470212 h 1553882"/>
                    <a:gd name="connsiteX122" fmla="*/ 242951 w 1362178"/>
                    <a:gd name="connsiteY122" fmla="*/ 1476188 h 1553882"/>
                    <a:gd name="connsiteX123" fmla="*/ 230998 w 1362178"/>
                    <a:gd name="connsiteY123" fmla="*/ 1512047 h 1553882"/>
                    <a:gd name="connsiteX124" fmla="*/ 225021 w 1362178"/>
                    <a:gd name="connsiteY124" fmla="*/ 1547906 h 1553882"/>
                    <a:gd name="connsiteX125" fmla="*/ 201115 w 1362178"/>
                    <a:gd name="connsiteY125" fmla="*/ 1553882 h 1553882"/>
                    <a:gd name="connsiteX126" fmla="*/ 105492 w 1362178"/>
                    <a:gd name="connsiteY126" fmla="*/ 1547906 h 1553882"/>
                    <a:gd name="connsiteX127" fmla="*/ 101664 w 1362178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35180 w 1380939"/>
                    <a:gd name="connsiteY6" fmla="*/ 127415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361 w 1380875"/>
                    <a:gd name="connsiteY0" fmla="*/ 1507378 h 1553882"/>
                    <a:gd name="connsiteX1" fmla="*/ 86883 w 1380875"/>
                    <a:gd name="connsiteY1" fmla="*/ 1484592 h 1553882"/>
                    <a:gd name="connsiteX2" fmla="*/ 1112 w 1380875"/>
                    <a:gd name="connsiteY2" fmla="*/ 1378464 h 1553882"/>
                    <a:gd name="connsiteX3" fmla="*/ 112096 w 1380875"/>
                    <a:gd name="connsiteY3" fmla="*/ 1468717 h 1553882"/>
                    <a:gd name="connsiteX4" fmla="*/ 32161 w 1380875"/>
                    <a:gd name="connsiteY4" fmla="*/ 1308940 h 1553882"/>
                    <a:gd name="connsiteX5" fmla="*/ 131474 w 1380875"/>
                    <a:gd name="connsiteY5" fmla="*/ 1419319 h 1553882"/>
                    <a:gd name="connsiteX6" fmla="*/ 135116 w 1380875"/>
                    <a:gd name="connsiteY6" fmla="*/ 1274155 h 1553882"/>
                    <a:gd name="connsiteX7" fmla="*/ 207859 w 1380875"/>
                    <a:gd name="connsiteY7" fmla="*/ 1302870 h 1553882"/>
                    <a:gd name="connsiteX8" fmla="*/ 231765 w 1380875"/>
                    <a:gd name="connsiteY8" fmla="*/ 1314823 h 1553882"/>
                    <a:gd name="connsiteX9" fmla="*/ 237742 w 1380875"/>
                    <a:gd name="connsiteY9" fmla="*/ 1296894 h 1553882"/>
                    <a:gd name="connsiteX10" fmla="*/ 237742 w 1380875"/>
                    <a:gd name="connsiteY10" fmla="*/ 1153459 h 1553882"/>
                    <a:gd name="connsiteX11" fmla="*/ 231765 w 1380875"/>
                    <a:gd name="connsiteY11" fmla="*/ 1135529 h 1553882"/>
                    <a:gd name="connsiteX12" fmla="*/ 213836 w 1380875"/>
                    <a:gd name="connsiteY12" fmla="*/ 1069788 h 1553882"/>
                    <a:gd name="connsiteX13" fmla="*/ 207859 w 1380875"/>
                    <a:gd name="connsiteY13" fmla="*/ 1051859 h 1553882"/>
                    <a:gd name="connsiteX14" fmla="*/ 213836 w 1380875"/>
                    <a:gd name="connsiteY14" fmla="*/ 1087717 h 1553882"/>
                    <a:gd name="connsiteX15" fmla="*/ 243718 w 1380875"/>
                    <a:gd name="connsiteY15" fmla="*/ 1141506 h 1553882"/>
                    <a:gd name="connsiteX16" fmla="*/ 261648 w 1380875"/>
                    <a:gd name="connsiteY16" fmla="*/ 1159435 h 1553882"/>
                    <a:gd name="connsiteX17" fmla="*/ 279577 w 1380875"/>
                    <a:gd name="connsiteY17" fmla="*/ 1165412 h 1553882"/>
                    <a:gd name="connsiteX18" fmla="*/ 327389 w 1380875"/>
                    <a:gd name="connsiteY18" fmla="*/ 1159435 h 1553882"/>
                    <a:gd name="connsiteX19" fmla="*/ 333365 w 1380875"/>
                    <a:gd name="connsiteY19" fmla="*/ 1141506 h 1553882"/>
                    <a:gd name="connsiteX20" fmla="*/ 327389 w 1380875"/>
                    <a:gd name="connsiteY20" fmla="*/ 1087717 h 1553882"/>
                    <a:gd name="connsiteX21" fmla="*/ 321412 w 1380875"/>
                    <a:gd name="connsiteY21" fmla="*/ 1063812 h 1553882"/>
                    <a:gd name="connsiteX22" fmla="*/ 303483 w 1380875"/>
                    <a:gd name="connsiteY22" fmla="*/ 1027953 h 1553882"/>
                    <a:gd name="connsiteX23" fmla="*/ 285554 w 1380875"/>
                    <a:gd name="connsiteY23" fmla="*/ 1010023 h 1553882"/>
                    <a:gd name="connsiteX24" fmla="*/ 291530 w 1380875"/>
                    <a:gd name="connsiteY24" fmla="*/ 932329 h 1553882"/>
                    <a:gd name="connsiteX25" fmla="*/ 315436 w 1380875"/>
                    <a:gd name="connsiteY25" fmla="*/ 950259 h 1553882"/>
                    <a:gd name="connsiteX26" fmla="*/ 333365 w 1380875"/>
                    <a:gd name="connsiteY26" fmla="*/ 962212 h 1553882"/>
                    <a:gd name="connsiteX27" fmla="*/ 357271 w 1380875"/>
                    <a:gd name="connsiteY27" fmla="*/ 974165 h 1553882"/>
                    <a:gd name="connsiteX28" fmla="*/ 375201 w 1380875"/>
                    <a:gd name="connsiteY28" fmla="*/ 992094 h 1553882"/>
                    <a:gd name="connsiteX29" fmla="*/ 393130 w 1380875"/>
                    <a:gd name="connsiteY29" fmla="*/ 986117 h 1553882"/>
                    <a:gd name="connsiteX30" fmla="*/ 399107 w 1380875"/>
                    <a:gd name="connsiteY30" fmla="*/ 968188 h 1553882"/>
                    <a:gd name="connsiteX31" fmla="*/ 405083 w 1380875"/>
                    <a:gd name="connsiteY31" fmla="*/ 842682 h 1553882"/>
                    <a:gd name="connsiteX32" fmla="*/ 434965 w 1380875"/>
                    <a:gd name="connsiteY32" fmla="*/ 806823 h 1553882"/>
                    <a:gd name="connsiteX33" fmla="*/ 452895 w 1380875"/>
                    <a:gd name="connsiteY33" fmla="*/ 770965 h 1553882"/>
                    <a:gd name="connsiteX34" fmla="*/ 458871 w 1380875"/>
                    <a:gd name="connsiteY34" fmla="*/ 753035 h 1553882"/>
                    <a:gd name="connsiteX35" fmla="*/ 488754 w 1380875"/>
                    <a:gd name="connsiteY35" fmla="*/ 717176 h 1553882"/>
                    <a:gd name="connsiteX36" fmla="*/ 524612 w 1380875"/>
                    <a:gd name="connsiteY36" fmla="*/ 693270 h 1553882"/>
                    <a:gd name="connsiteX37" fmla="*/ 578401 w 1380875"/>
                    <a:gd name="connsiteY37" fmla="*/ 675341 h 1553882"/>
                    <a:gd name="connsiteX38" fmla="*/ 596330 w 1380875"/>
                    <a:gd name="connsiteY38" fmla="*/ 669365 h 1553882"/>
                    <a:gd name="connsiteX39" fmla="*/ 614259 w 1380875"/>
                    <a:gd name="connsiteY39" fmla="*/ 657412 h 1553882"/>
                    <a:gd name="connsiteX40" fmla="*/ 650118 w 1380875"/>
                    <a:gd name="connsiteY40" fmla="*/ 621553 h 1553882"/>
                    <a:gd name="connsiteX41" fmla="*/ 662071 w 1380875"/>
                    <a:gd name="connsiteY41" fmla="*/ 567765 h 1553882"/>
                    <a:gd name="connsiteX42" fmla="*/ 674024 w 1380875"/>
                    <a:gd name="connsiteY42" fmla="*/ 496047 h 1553882"/>
                    <a:gd name="connsiteX43" fmla="*/ 709883 w 1380875"/>
                    <a:gd name="connsiteY43" fmla="*/ 430306 h 1553882"/>
                    <a:gd name="connsiteX44" fmla="*/ 727812 w 1380875"/>
                    <a:gd name="connsiteY44" fmla="*/ 406400 h 1553882"/>
                    <a:gd name="connsiteX45" fmla="*/ 769648 w 1380875"/>
                    <a:gd name="connsiteY45" fmla="*/ 364565 h 1553882"/>
                    <a:gd name="connsiteX46" fmla="*/ 811483 w 1380875"/>
                    <a:gd name="connsiteY46" fmla="*/ 310776 h 1553882"/>
                    <a:gd name="connsiteX47" fmla="*/ 841365 w 1380875"/>
                    <a:gd name="connsiteY47" fmla="*/ 274917 h 1553882"/>
                    <a:gd name="connsiteX48" fmla="*/ 865271 w 1380875"/>
                    <a:gd name="connsiteY48" fmla="*/ 239059 h 1553882"/>
                    <a:gd name="connsiteX49" fmla="*/ 877224 w 1380875"/>
                    <a:gd name="connsiteY49" fmla="*/ 221129 h 1553882"/>
                    <a:gd name="connsiteX50" fmla="*/ 895154 w 1380875"/>
                    <a:gd name="connsiteY50" fmla="*/ 197223 h 1553882"/>
                    <a:gd name="connsiteX51" fmla="*/ 919059 w 1380875"/>
                    <a:gd name="connsiteY51" fmla="*/ 161365 h 1553882"/>
                    <a:gd name="connsiteX52" fmla="*/ 925036 w 1380875"/>
                    <a:gd name="connsiteY52" fmla="*/ 137459 h 1553882"/>
                    <a:gd name="connsiteX53" fmla="*/ 966871 w 1380875"/>
                    <a:gd name="connsiteY53" fmla="*/ 89647 h 1553882"/>
                    <a:gd name="connsiteX54" fmla="*/ 990777 w 1380875"/>
                    <a:gd name="connsiteY54" fmla="*/ 77694 h 1553882"/>
                    <a:gd name="connsiteX55" fmla="*/ 1008707 w 1380875"/>
                    <a:gd name="connsiteY55" fmla="*/ 71717 h 1553882"/>
                    <a:gd name="connsiteX56" fmla="*/ 1026636 w 1380875"/>
                    <a:gd name="connsiteY56" fmla="*/ 59765 h 1553882"/>
                    <a:gd name="connsiteX57" fmla="*/ 1044565 w 1380875"/>
                    <a:gd name="connsiteY57" fmla="*/ 53788 h 1553882"/>
                    <a:gd name="connsiteX58" fmla="*/ 1062495 w 1380875"/>
                    <a:gd name="connsiteY58" fmla="*/ 41835 h 1553882"/>
                    <a:gd name="connsiteX59" fmla="*/ 1080424 w 1380875"/>
                    <a:gd name="connsiteY59" fmla="*/ 35859 h 1553882"/>
                    <a:gd name="connsiteX60" fmla="*/ 1104330 w 1380875"/>
                    <a:gd name="connsiteY60" fmla="*/ 23906 h 1553882"/>
                    <a:gd name="connsiteX61" fmla="*/ 1152142 w 1380875"/>
                    <a:gd name="connsiteY61" fmla="*/ 17929 h 1553882"/>
                    <a:gd name="connsiteX62" fmla="*/ 1217883 w 1380875"/>
                    <a:gd name="connsiteY62" fmla="*/ 5976 h 1553882"/>
                    <a:gd name="connsiteX63" fmla="*/ 1313507 w 1380875"/>
                    <a:gd name="connsiteY63" fmla="*/ 0 h 1553882"/>
                    <a:gd name="connsiteX64" fmla="*/ 1325459 w 1380875"/>
                    <a:gd name="connsiteY64" fmla="*/ 65741 h 1553882"/>
                    <a:gd name="connsiteX65" fmla="*/ 1337412 w 1380875"/>
                    <a:gd name="connsiteY65" fmla="*/ 101600 h 1553882"/>
                    <a:gd name="connsiteX66" fmla="*/ 1373271 w 1380875"/>
                    <a:gd name="connsiteY66" fmla="*/ 161365 h 1553882"/>
                    <a:gd name="connsiteX67" fmla="*/ 1373271 w 1380875"/>
                    <a:gd name="connsiteY67" fmla="*/ 298823 h 1553882"/>
                    <a:gd name="connsiteX68" fmla="*/ 1361318 w 1380875"/>
                    <a:gd name="connsiteY68" fmla="*/ 316753 h 1553882"/>
                    <a:gd name="connsiteX69" fmla="*/ 1325459 w 1380875"/>
                    <a:gd name="connsiteY69" fmla="*/ 388470 h 1553882"/>
                    <a:gd name="connsiteX70" fmla="*/ 1271671 w 1380875"/>
                    <a:gd name="connsiteY70" fmla="*/ 424329 h 1553882"/>
                    <a:gd name="connsiteX71" fmla="*/ 1253742 w 1380875"/>
                    <a:gd name="connsiteY71" fmla="*/ 436282 h 1553882"/>
                    <a:gd name="connsiteX72" fmla="*/ 1211907 w 1380875"/>
                    <a:gd name="connsiteY72" fmla="*/ 466165 h 1553882"/>
                    <a:gd name="connsiteX73" fmla="*/ 1158118 w 1380875"/>
                    <a:gd name="connsiteY73" fmla="*/ 502023 h 1553882"/>
                    <a:gd name="connsiteX74" fmla="*/ 1140189 w 1380875"/>
                    <a:gd name="connsiteY74" fmla="*/ 513976 h 1553882"/>
                    <a:gd name="connsiteX75" fmla="*/ 1122259 w 1380875"/>
                    <a:gd name="connsiteY75" fmla="*/ 525929 h 1553882"/>
                    <a:gd name="connsiteX76" fmla="*/ 1092377 w 1380875"/>
                    <a:gd name="connsiteY76" fmla="*/ 561788 h 1553882"/>
                    <a:gd name="connsiteX77" fmla="*/ 1062495 w 1380875"/>
                    <a:gd name="connsiteY77" fmla="*/ 597647 h 1553882"/>
                    <a:gd name="connsiteX78" fmla="*/ 1056518 w 1380875"/>
                    <a:gd name="connsiteY78" fmla="*/ 621553 h 1553882"/>
                    <a:gd name="connsiteX79" fmla="*/ 1038589 w 1380875"/>
                    <a:gd name="connsiteY79" fmla="*/ 639482 h 1553882"/>
                    <a:gd name="connsiteX80" fmla="*/ 1026636 w 1380875"/>
                    <a:gd name="connsiteY80" fmla="*/ 657412 h 1553882"/>
                    <a:gd name="connsiteX81" fmla="*/ 1020659 w 1380875"/>
                    <a:gd name="connsiteY81" fmla="*/ 675341 h 1553882"/>
                    <a:gd name="connsiteX82" fmla="*/ 990777 w 1380875"/>
                    <a:gd name="connsiteY82" fmla="*/ 717176 h 1553882"/>
                    <a:gd name="connsiteX83" fmla="*/ 960895 w 1380875"/>
                    <a:gd name="connsiteY83" fmla="*/ 770965 h 1553882"/>
                    <a:gd name="connsiteX84" fmla="*/ 925036 w 1380875"/>
                    <a:gd name="connsiteY84" fmla="*/ 830729 h 1553882"/>
                    <a:gd name="connsiteX85" fmla="*/ 913083 w 1380875"/>
                    <a:gd name="connsiteY85" fmla="*/ 848659 h 1553882"/>
                    <a:gd name="connsiteX86" fmla="*/ 895154 w 1380875"/>
                    <a:gd name="connsiteY86" fmla="*/ 860612 h 1553882"/>
                    <a:gd name="connsiteX87" fmla="*/ 841365 w 1380875"/>
                    <a:gd name="connsiteY87" fmla="*/ 920376 h 1553882"/>
                    <a:gd name="connsiteX88" fmla="*/ 775624 w 1380875"/>
                    <a:gd name="connsiteY88" fmla="*/ 980141 h 1553882"/>
                    <a:gd name="connsiteX89" fmla="*/ 757695 w 1380875"/>
                    <a:gd name="connsiteY89" fmla="*/ 998070 h 1553882"/>
                    <a:gd name="connsiteX90" fmla="*/ 733789 w 1380875"/>
                    <a:gd name="connsiteY90" fmla="*/ 1033929 h 1553882"/>
                    <a:gd name="connsiteX91" fmla="*/ 709883 w 1380875"/>
                    <a:gd name="connsiteY91" fmla="*/ 1075765 h 1553882"/>
                    <a:gd name="connsiteX92" fmla="*/ 703907 w 1380875"/>
                    <a:gd name="connsiteY92" fmla="*/ 1093694 h 1553882"/>
                    <a:gd name="connsiteX93" fmla="*/ 680001 w 1380875"/>
                    <a:gd name="connsiteY93" fmla="*/ 1129553 h 1553882"/>
                    <a:gd name="connsiteX94" fmla="*/ 674024 w 1380875"/>
                    <a:gd name="connsiteY94" fmla="*/ 1147482 h 1553882"/>
                    <a:gd name="connsiteX95" fmla="*/ 656095 w 1380875"/>
                    <a:gd name="connsiteY95" fmla="*/ 1159435 h 1553882"/>
                    <a:gd name="connsiteX96" fmla="*/ 620236 w 1380875"/>
                    <a:gd name="connsiteY96" fmla="*/ 1213223 h 1553882"/>
                    <a:gd name="connsiteX97" fmla="*/ 608283 w 1380875"/>
                    <a:gd name="connsiteY97" fmla="*/ 1231153 h 1553882"/>
                    <a:gd name="connsiteX98" fmla="*/ 596330 w 1380875"/>
                    <a:gd name="connsiteY98" fmla="*/ 1249082 h 1553882"/>
                    <a:gd name="connsiteX99" fmla="*/ 590354 w 1380875"/>
                    <a:gd name="connsiteY99" fmla="*/ 1267012 h 1553882"/>
                    <a:gd name="connsiteX100" fmla="*/ 596330 w 1380875"/>
                    <a:gd name="connsiteY100" fmla="*/ 1290917 h 1553882"/>
                    <a:gd name="connsiteX101" fmla="*/ 572424 w 1380875"/>
                    <a:gd name="connsiteY101" fmla="*/ 1296894 h 1553882"/>
                    <a:gd name="connsiteX102" fmla="*/ 530589 w 1380875"/>
                    <a:gd name="connsiteY102" fmla="*/ 1308847 h 1553882"/>
                    <a:gd name="connsiteX103" fmla="*/ 470824 w 1380875"/>
                    <a:gd name="connsiteY103" fmla="*/ 1314823 h 1553882"/>
                    <a:gd name="connsiteX104" fmla="*/ 452895 w 1380875"/>
                    <a:gd name="connsiteY104" fmla="*/ 1320800 h 1553882"/>
                    <a:gd name="connsiteX105" fmla="*/ 434965 w 1380875"/>
                    <a:gd name="connsiteY105" fmla="*/ 1410447 h 1553882"/>
                    <a:gd name="connsiteX106" fmla="*/ 357271 w 1380875"/>
                    <a:gd name="connsiteY106" fmla="*/ 1398494 h 1553882"/>
                    <a:gd name="connsiteX107" fmla="*/ 321412 w 1380875"/>
                    <a:gd name="connsiteY107" fmla="*/ 1386541 h 1553882"/>
                    <a:gd name="connsiteX108" fmla="*/ 303483 w 1380875"/>
                    <a:gd name="connsiteY108" fmla="*/ 1380565 h 1553882"/>
                    <a:gd name="connsiteX109" fmla="*/ 297507 w 1380875"/>
                    <a:gd name="connsiteY109" fmla="*/ 1398494 h 1553882"/>
                    <a:gd name="connsiteX110" fmla="*/ 303483 w 1380875"/>
                    <a:gd name="connsiteY110" fmla="*/ 1446306 h 1553882"/>
                    <a:gd name="connsiteX111" fmla="*/ 321412 w 1380875"/>
                    <a:gd name="connsiteY111" fmla="*/ 1464235 h 1553882"/>
                    <a:gd name="connsiteX112" fmla="*/ 357271 w 1380875"/>
                    <a:gd name="connsiteY112" fmla="*/ 1488141 h 1553882"/>
                    <a:gd name="connsiteX113" fmla="*/ 381177 w 1380875"/>
                    <a:gd name="connsiteY113" fmla="*/ 1494117 h 1553882"/>
                    <a:gd name="connsiteX114" fmla="*/ 399107 w 1380875"/>
                    <a:gd name="connsiteY114" fmla="*/ 1500094 h 1553882"/>
                    <a:gd name="connsiteX115" fmla="*/ 518636 w 1380875"/>
                    <a:gd name="connsiteY115" fmla="*/ 1512047 h 1553882"/>
                    <a:gd name="connsiteX116" fmla="*/ 494730 w 1380875"/>
                    <a:gd name="connsiteY116" fmla="*/ 1518023 h 1553882"/>
                    <a:gd name="connsiteX117" fmla="*/ 440942 w 1380875"/>
                    <a:gd name="connsiteY117" fmla="*/ 1512047 h 1553882"/>
                    <a:gd name="connsiteX118" fmla="*/ 405083 w 1380875"/>
                    <a:gd name="connsiteY118" fmla="*/ 1500094 h 1553882"/>
                    <a:gd name="connsiteX119" fmla="*/ 387154 w 1380875"/>
                    <a:gd name="connsiteY119" fmla="*/ 1494117 h 1553882"/>
                    <a:gd name="connsiteX120" fmla="*/ 357271 w 1380875"/>
                    <a:gd name="connsiteY120" fmla="*/ 1482165 h 1553882"/>
                    <a:gd name="connsiteX121" fmla="*/ 279577 w 1380875"/>
                    <a:gd name="connsiteY121" fmla="*/ 1470212 h 1553882"/>
                    <a:gd name="connsiteX122" fmla="*/ 261648 w 1380875"/>
                    <a:gd name="connsiteY122" fmla="*/ 1476188 h 1553882"/>
                    <a:gd name="connsiteX123" fmla="*/ 249695 w 1380875"/>
                    <a:gd name="connsiteY123" fmla="*/ 1512047 h 1553882"/>
                    <a:gd name="connsiteX124" fmla="*/ 243718 w 1380875"/>
                    <a:gd name="connsiteY124" fmla="*/ 1547906 h 1553882"/>
                    <a:gd name="connsiteX125" fmla="*/ 219812 w 1380875"/>
                    <a:gd name="connsiteY125" fmla="*/ 1553882 h 1553882"/>
                    <a:gd name="connsiteX126" fmla="*/ 124189 w 1380875"/>
                    <a:gd name="connsiteY126" fmla="*/ 1547906 h 1553882"/>
                    <a:gd name="connsiteX127" fmla="*/ 120361 w 1380875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4004 w 1379763"/>
                    <a:gd name="connsiteY6" fmla="*/ 1274155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16366 w 1379763"/>
                    <a:gd name="connsiteY8" fmla="*/ 121004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159263 w 1379763"/>
                    <a:gd name="connsiteY14" fmla="*/ 1108169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12724 w 1379763"/>
                    <a:gd name="connsiteY10" fmla="*/ 1069788 h 1553882"/>
                    <a:gd name="connsiteX11" fmla="*/ 206747 w 1379763"/>
                    <a:gd name="connsiteY11" fmla="*/ 1051859 h 1553882"/>
                    <a:gd name="connsiteX12" fmla="*/ 212724 w 1379763"/>
                    <a:gd name="connsiteY12" fmla="*/ 1087717 h 1553882"/>
                    <a:gd name="connsiteX13" fmla="*/ 159263 w 1379763"/>
                    <a:gd name="connsiteY13" fmla="*/ 1108169 h 1553882"/>
                    <a:gd name="connsiteX14" fmla="*/ 260536 w 1379763"/>
                    <a:gd name="connsiteY14" fmla="*/ 1159435 h 1553882"/>
                    <a:gd name="connsiteX15" fmla="*/ 278465 w 1379763"/>
                    <a:gd name="connsiteY15" fmla="*/ 1165412 h 1553882"/>
                    <a:gd name="connsiteX16" fmla="*/ 326277 w 1379763"/>
                    <a:gd name="connsiteY16" fmla="*/ 1159435 h 1553882"/>
                    <a:gd name="connsiteX17" fmla="*/ 332253 w 1379763"/>
                    <a:gd name="connsiteY17" fmla="*/ 1141506 h 1553882"/>
                    <a:gd name="connsiteX18" fmla="*/ 326277 w 1379763"/>
                    <a:gd name="connsiteY18" fmla="*/ 1087717 h 1553882"/>
                    <a:gd name="connsiteX19" fmla="*/ 320300 w 1379763"/>
                    <a:gd name="connsiteY19" fmla="*/ 1063812 h 1553882"/>
                    <a:gd name="connsiteX20" fmla="*/ 302371 w 1379763"/>
                    <a:gd name="connsiteY20" fmla="*/ 1027953 h 1553882"/>
                    <a:gd name="connsiteX21" fmla="*/ 284442 w 1379763"/>
                    <a:gd name="connsiteY21" fmla="*/ 1010023 h 1553882"/>
                    <a:gd name="connsiteX22" fmla="*/ 290418 w 1379763"/>
                    <a:gd name="connsiteY22" fmla="*/ 932329 h 1553882"/>
                    <a:gd name="connsiteX23" fmla="*/ 314324 w 1379763"/>
                    <a:gd name="connsiteY23" fmla="*/ 950259 h 1553882"/>
                    <a:gd name="connsiteX24" fmla="*/ 332253 w 1379763"/>
                    <a:gd name="connsiteY24" fmla="*/ 962212 h 1553882"/>
                    <a:gd name="connsiteX25" fmla="*/ 356159 w 1379763"/>
                    <a:gd name="connsiteY25" fmla="*/ 974165 h 1553882"/>
                    <a:gd name="connsiteX26" fmla="*/ 374089 w 1379763"/>
                    <a:gd name="connsiteY26" fmla="*/ 992094 h 1553882"/>
                    <a:gd name="connsiteX27" fmla="*/ 392018 w 1379763"/>
                    <a:gd name="connsiteY27" fmla="*/ 986117 h 1553882"/>
                    <a:gd name="connsiteX28" fmla="*/ 397995 w 1379763"/>
                    <a:gd name="connsiteY28" fmla="*/ 968188 h 1553882"/>
                    <a:gd name="connsiteX29" fmla="*/ 403971 w 1379763"/>
                    <a:gd name="connsiteY29" fmla="*/ 842682 h 1553882"/>
                    <a:gd name="connsiteX30" fmla="*/ 433853 w 1379763"/>
                    <a:gd name="connsiteY30" fmla="*/ 806823 h 1553882"/>
                    <a:gd name="connsiteX31" fmla="*/ 451783 w 1379763"/>
                    <a:gd name="connsiteY31" fmla="*/ 770965 h 1553882"/>
                    <a:gd name="connsiteX32" fmla="*/ 457759 w 1379763"/>
                    <a:gd name="connsiteY32" fmla="*/ 753035 h 1553882"/>
                    <a:gd name="connsiteX33" fmla="*/ 487642 w 1379763"/>
                    <a:gd name="connsiteY33" fmla="*/ 717176 h 1553882"/>
                    <a:gd name="connsiteX34" fmla="*/ 523500 w 1379763"/>
                    <a:gd name="connsiteY34" fmla="*/ 693270 h 1553882"/>
                    <a:gd name="connsiteX35" fmla="*/ 577289 w 1379763"/>
                    <a:gd name="connsiteY35" fmla="*/ 675341 h 1553882"/>
                    <a:gd name="connsiteX36" fmla="*/ 595218 w 1379763"/>
                    <a:gd name="connsiteY36" fmla="*/ 669365 h 1553882"/>
                    <a:gd name="connsiteX37" fmla="*/ 613147 w 1379763"/>
                    <a:gd name="connsiteY37" fmla="*/ 657412 h 1553882"/>
                    <a:gd name="connsiteX38" fmla="*/ 649006 w 1379763"/>
                    <a:gd name="connsiteY38" fmla="*/ 621553 h 1553882"/>
                    <a:gd name="connsiteX39" fmla="*/ 660959 w 1379763"/>
                    <a:gd name="connsiteY39" fmla="*/ 567765 h 1553882"/>
                    <a:gd name="connsiteX40" fmla="*/ 672912 w 1379763"/>
                    <a:gd name="connsiteY40" fmla="*/ 496047 h 1553882"/>
                    <a:gd name="connsiteX41" fmla="*/ 708771 w 1379763"/>
                    <a:gd name="connsiteY41" fmla="*/ 430306 h 1553882"/>
                    <a:gd name="connsiteX42" fmla="*/ 726700 w 1379763"/>
                    <a:gd name="connsiteY42" fmla="*/ 406400 h 1553882"/>
                    <a:gd name="connsiteX43" fmla="*/ 768536 w 1379763"/>
                    <a:gd name="connsiteY43" fmla="*/ 364565 h 1553882"/>
                    <a:gd name="connsiteX44" fmla="*/ 810371 w 1379763"/>
                    <a:gd name="connsiteY44" fmla="*/ 310776 h 1553882"/>
                    <a:gd name="connsiteX45" fmla="*/ 840253 w 1379763"/>
                    <a:gd name="connsiteY45" fmla="*/ 274917 h 1553882"/>
                    <a:gd name="connsiteX46" fmla="*/ 864159 w 1379763"/>
                    <a:gd name="connsiteY46" fmla="*/ 239059 h 1553882"/>
                    <a:gd name="connsiteX47" fmla="*/ 876112 w 1379763"/>
                    <a:gd name="connsiteY47" fmla="*/ 221129 h 1553882"/>
                    <a:gd name="connsiteX48" fmla="*/ 894042 w 1379763"/>
                    <a:gd name="connsiteY48" fmla="*/ 197223 h 1553882"/>
                    <a:gd name="connsiteX49" fmla="*/ 917947 w 1379763"/>
                    <a:gd name="connsiteY49" fmla="*/ 161365 h 1553882"/>
                    <a:gd name="connsiteX50" fmla="*/ 923924 w 1379763"/>
                    <a:gd name="connsiteY50" fmla="*/ 137459 h 1553882"/>
                    <a:gd name="connsiteX51" fmla="*/ 965759 w 1379763"/>
                    <a:gd name="connsiteY51" fmla="*/ 89647 h 1553882"/>
                    <a:gd name="connsiteX52" fmla="*/ 989665 w 1379763"/>
                    <a:gd name="connsiteY52" fmla="*/ 77694 h 1553882"/>
                    <a:gd name="connsiteX53" fmla="*/ 1007595 w 1379763"/>
                    <a:gd name="connsiteY53" fmla="*/ 71717 h 1553882"/>
                    <a:gd name="connsiteX54" fmla="*/ 1025524 w 1379763"/>
                    <a:gd name="connsiteY54" fmla="*/ 59765 h 1553882"/>
                    <a:gd name="connsiteX55" fmla="*/ 1043453 w 1379763"/>
                    <a:gd name="connsiteY55" fmla="*/ 53788 h 1553882"/>
                    <a:gd name="connsiteX56" fmla="*/ 1061383 w 1379763"/>
                    <a:gd name="connsiteY56" fmla="*/ 41835 h 1553882"/>
                    <a:gd name="connsiteX57" fmla="*/ 1079312 w 1379763"/>
                    <a:gd name="connsiteY57" fmla="*/ 35859 h 1553882"/>
                    <a:gd name="connsiteX58" fmla="*/ 1103218 w 1379763"/>
                    <a:gd name="connsiteY58" fmla="*/ 23906 h 1553882"/>
                    <a:gd name="connsiteX59" fmla="*/ 1151030 w 1379763"/>
                    <a:gd name="connsiteY59" fmla="*/ 17929 h 1553882"/>
                    <a:gd name="connsiteX60" fmla="*/ 1216771 w 1379763"/>
                    <a:gd name="connsiteY60" fmla="*/ 5976 h 1553882"/>
                    <a:gd name="connsiteX61" fmla="*/ 1312395 w 1379763"/>
                    <a:gd name="connsiteY61" fmla="*/ 0 h 1553882"/>
                    <a:gd name="connsiteX62" fmla="*/ 1324347 w 1379763"/>
                    <a:gd name="connsiteY62" fmla="*/ 65741 h 1553882"/>
                    <a:gd name="connsiteX63" fmla="*/ 1336300 w 1379763"/>
                    <a:gd name="connsiteY63" fmla="*/ 101600 h 1553882"/>
                    <a:gd name="connsiteX64" fmla="*/ 1372159 w 1379763"/>
                    <a:gd name="connsiteY64" fmla="*/ 161365 h 1553882"/>
                    <a:gd name="connsiteX65" fmla="*/ 1372159 w 1379763"/>
                    <a:gd name="connsiteY65" fmla="*/ 298823 h 1553882"/>
                    <a:gd name="connsiteX66" fmla="*/ 1360206 w 1379763"/>
                    <a:gd name="connsiteY66" fmla="*/ 316753 h 1553882"/>
                    <a:gd name="connsiteX67" fmla="*/ 1324347 w 1379763"/>
                    <a:gd name="connsiteY67" fmla="*/ 388470 h 1553882"/>
                    <a:gd name="connsiteX68" fmla="*/ 1270559 w 1379763"/>
                    <a:gd name="connsiteY68" fmla="*/ 424329 h 1553882"/>
                    <a:gd name="connsiteX69" fmla="*/ 1252630 w 1379763"/>
                    <a:gd name="connsiteY69" fmla="*/ 436282 h 1553882"/>
                    <a:gd name="connsiteX70" fmla="*/ 1210795 w 1379763"/>
                    <a:gd name="connsiteY70" fmla="*/ 466165 h 1553882"/>
                    <a:gd name="connsiteX71" fmla="*/ 1157006 w 1379763"/>
                    <a:gd name="connsiteY71" fmla="*/ 502023 h 1553882"/>
                    <a:gd name="connsiteX72" fmla="*/ 1139077 w 1379763"/>
                    <a:gd name="connsiteY72" fmla="*/ 513976 h 1553882"/>
                    <a:gd name="connsiteX73" fmla="*/ 1121147 w 1379763"/>
                    <a:gd name="connsiteY73" fmla="*/ 525929 h 1553882"/>
                    <a:gd name="connsiteX74" fmla="*/ 1091265 w 1379763"/>
                    <a:gd name="connsiteY74" fmla="*/ 561788 h 1553882"/>
                    <a:gd name="connsiteX75" fmla="*/ 1061383 w 1379763"/>
                    <a:gd name="connsiteY75" fmla="*/ 597647 h 1553882"/>
                    <a:gd name="connsiteX76" fmla="*/ 1055406 w 1379763"/>
                    <a:gd name="connsiteY76" fmla="*/ 621553 h 1553882"/>
                    <a:gd name="connsiteX77" fmla="*/ 1037477 w 1379763"/>
                    <a:gd name="connsiteY77" fmla="*/ 639482 h 1553882"/>
                    <a:gd name="connsiteX78" fmla="*/ 1025524 w 1379763"/>
                    <a:gd name="connsiteY78" fmla="*/ 657412 h 1553882"/>
                    <a:gd name="connsiteX79" fmla="*/ 1019547 w 1379763"/>
                    <a:gd name="connsiteY79" fmla="*/ 675341 h 1553882"/>
                    <a:gd name="connsiteX80" fmla="*/ 989665 w 1379763"/>
                    <a:gd name="connsiteY80" fmla="*/ 717176 h 1553882"/>
                    <a:gd name="connsiteX81" fmla="*/ 959783 w 1379763"/>
                    <a:gd name="connsiteY81" fmla="*/ 770965 h 1553882"/>
                    <a:gd name="connsiteX82" fmla="*/ 923924 w 1379763"/>
                    <a:gd name="connsiteY82" fmla="*/ 830729 h 1553882"/>
                    <a:gd name="connsiteX83" fmla="*/ 911971 w 1379763"/>
                    <a:gd name="connsiteY83" fmla="*/ 848659 h 1553882"/>
                    <a:gd name="connsiteX84" fmla="*/ 894042 w 1379763"/>
                    <a:gd name="connsiteY84" fmla="*/ 860612 h 1553882"/>
                    <a:gd name="connsiteX85" fmla="*/ 840253 w 1379763"/>
                    <a:gd name="connsiteY85" fmla="*/ 920376 h 1553882"/>
                    <a:gd name="connsiteX86" fmla="*/ 774512 w 1379763"/>
                    <a:gd name="connsiteY86" fmla="*/ 980141 h 1553882"/>
                    <a:gd name="connsiteX87" fmla="*/ 756583 w 1379763"/>
                    <a:gd name="connsiteY87" fmla="*/ 998070 h 1553882"/>
                    <a:gd name="connsiteX88" fmla="*/ 732677 w 1379763"/>
                    <a:gd name="connsiteY88" fmla="*/ 1033929 h 1553882"/>
                    <a:gd name="connsiteX89" fmla="*/ 708771 w 1379763"/>
                    <a:gd name="connsiteY89" fmla="*/ 1075765 h 1553882"/>
                    <a:gd name="connsiteX90" fmla="*/ 702795 w 1379763"/>
                    <a:gd name="connsiteY90" fmla="*/ 1093694 h 1553882"/>
                    <a:gd name="connsiteX91" fmla="*/ 678889 w 1379763"/>
                    <a:gd name="connsiteY91" fmla="*/ 1129553 h 1553882"/>
                    <a:gd name="connsiteX92" fmla="*/ 672912 w 1379763"/>
                    <a:gd name="connsiteY92" fmla="*/ 1147482 h 1553882"/>
                    <a:gd name="connsiteX93" fmla="*/ 654983 w 1379763"/>
                    <a:gd name="connsiteY93" fmla="*/ 1159435 h 1553882"/>
                    <a:gd name="connsiteX94" fmla="*/ 619124 w 1379763"/>
                    <a:gd name="connsiteY94" fmla="*/ 1213223 h 1553882"/>
                    <a:gd name="connsiteX95" fmla="*/ 607171 w 1379763"/>
                    <a:gd name="connsiteY95" fmla="*/ 1231153 h 1553882"/>
                    <a:gd name="connsiteX96" fmla="*/ 595218 w 1379763"/>
                    <a:gd name="connsiteY96" fmla="*/ 1249082 h 1553882"/>
                    <a:gd name="connsiteX97" fmla="*/ 589242 w 1379763"/>
                    <a:gd name="connsiteY97" fmla="*/ 1267012 h 1553882"/>
                    <a:gd name="connsiteX98" fmla="*/ 595218 w 1379763"/>
                    <a:gd name="connsiteY98" fmla="*/ 1290917 h 1553882"/>
                    <a:gd name="connsiteX99" fmla="*/ 571312 w 1379763"/>
                    <a:gd name="connsiteY99" fmla="*/ 1296894 h 1553882"/>
                    <a:gd name="connsiteX100" fmla="*/ 529477 w 1379763"/>
                    <a:gd name="connsiteY100" fmla="*/ 1308847 h 1553882"/>
                    <a:gd name="connsiteX101" fmla="*/ 469712 w 1379763"/>
                    <a:gd name="connsiteY101" fmla="*/ 1314823 h 1553882"/>
                    <a:gd name="connsiteX102" fmla="*/ 451783 w 1379763"/>
                    <a:gd name="connsiteY102" fmla="*/ 1320800 h 1553882"/>
                    <a:gd name="connsiteX103" fmla="*/ 433853 w 1379763"/>
                    <a:gd name="connsiteY103" fmla="*/ 1410447 h 1553882"/>
                    <a:gd name="connsiteX104" fmla="*/ 356159 w 1379763"/>
                    <a:gd name="connsiteY104" fmla="*/ 1398494 h 1553882"/>
                    <a:gd name="connsiteX105" fmla="*/ 320300 w 1379763"/>
                    <a:gd name="connsiteY105" fmla="*/ 1386541 h 1553882"/>
                    <a:gd name="connsiteX106" fmla="*/ 302371 w 1379763"/>
                    <a:gd name="connsiteY106" fmla="*/ 1380565 h 1553882"/>
                    <a:gd name="connsiteX107" fmla="*/ 296395 w 1379763"/>
                    <a:gd name="connsiteY107" fmla="*/ 1398494 h 1553882"/>
                    <a:gd name="connsiteX108" fmla="*/ 302371 w 1379763"/>
                    <a:gd name="connsiteY108" fmla="*/ 1446306 h 1553882"/>
                    <a:gd name="connsiteX109" fmla="*/ 320300 w 1379763"/>
                    <a:gd name="connsiteY109" fmla="*/ 1464235 h 1553882"/>
                    <a:gd name="connsiteX110" fmla="*/ 356159 w 1379763"/>
                    <a:gd name="connsiteY110" fmla="*/ 1488141 h 1553882"/>
                    <a:gd name="connsiteX111" fmla="*/ 380065 w 1379763"/>
                    <a:gd name="connsiteY111" fmla="*/ 1494117 h 1553882"/>
                    <a:gd name="connsiteX112" fmla="*/ 397995 w 1379763"/>
                    <a:gd name="connsiteY112" fmla="*/ 1500094 h 1553882"/>
                    <a:gd name="connsiteX113" fmla="*/ 517524 w 1379763"/>
                    <a:gd name="connsiteY113" fmla="*/ 1512047 h 1553882"/>
                    <a:gd name="connsiteX114" fmla="*/ 493618 w 1379763"/>
                    <a:gd name="connsiteY114" fmla="*/ 1518023 h 1553882"/>
                    <a:gd name="connsiteX115" fmla="*/ 439830 w 1379763"/>
                    <a:gd name="connsiteY115" fmla="*/ 1512047 h 1553882"/>
                    <a:gd name="connsiteX116" fmla="*/ 403971 w 1379763"/>
                    <a:gd name="connsiteY116" fmla="*/ 1500094 h 1553882"/>
                    <a:gd name="connsiteX117" fmla="*/ 386042 w 1379763"/>
                    <a:gd name="connsiteY117" fmla="*/ 1494117 h 1553882"/>
                    <a:gd name="connsiteX118" fmla="*/ 356159 w 1379763"/>
                    <a:gd name="connsiteY118" fmla="*/ 1482165 h 1553882"/>
                    <a:gd name="connsiteX119" fmla="*/ 278465 w 1379763"/>
                    <a:gd name="connsiteY119" fmla="*/ 1470212 h 1553882"/>
                    <a:gd name="connsiteX120" fmla="*/ 260536 w 1379763"/>
                    <a:gd name="connsiteY120" fmla="*/ 1476188 h 1553882"/>
                    <a:gd name="connsiteX121" fmla="*/ 248583 w 1379763"/>
                    <a:gd name="connsiteY121" fmla="*/ 1512047 h 1553882"/>
                    <a:gd name="connsiteX122" fmla="*/ 242606 w 1379763"/>
                    <a:gd name="connsiteY122" fmla="*/ 1547906 h 1553882"/>
                    <a:gd name="connsiteX123" fmla="*/ 218700 w 1379763"/>
                    <a:gd name="connsiteY123" fmla="*/ 1553882 h 1553882"/>
                    <a:gd name="connsiteX124" fmla="*/ 123077 w 1379763"/>
                    <a:gd name="connsiteY124" fmla="*/ 1547906 h 1553882"/>
                    <a:gd name="connsiteX125" fmla="*/ 119249 w 1379763"/>
                    <a:gd name="connsiteY12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60536 w 1379763"/>
                    <a:gd name="connsiteY13" fmla="*/ 1159435 h 1553882"/>
                    <a:gd name="connsiteX14" fmla="*/ 278465 w 1379763"/>
                    <a:gd name="connsiteY14" fmla="*/ 1165412 h 1553882"/>
                    <a:gd name="connsiteX15" fmla="*/ 326277 w 1379763"/>
                    <a:gd name="connsiteY15" fmla="*/ 1159435 h 1553882"/>
                    <a:gd name="connsiteX16" fmla="*/ 332253 w 1379763"/>
                    <a:gd name="connsiteY16" fmla="*/ 1141506 h 1553882"/>
                    <a:gd name="connsiteX17" fmla="*/ 326277 w 1379763"/>
                    <a:gd name="connsiteY17" fmla="*/ 1087717 h 1553882"/>
                    <a:gd name="connsiteX18" fmla="*/ 320300 w 1379763"/>
                    <a:gd name="connsiteY18" fmla="*/ 1063812 h 1553882"/>
                    <a:gd name="connsiteX19" fmla="*/ 302371 w 1379763"/>
                    <a:gd name="connsiteY19" fmla="*/ 1027953 h 1553882"/>
                    <a:gd name="connsiteX20" fmla="*/ 284442 w 1379763"/>
                    <a:gd name="connsiteY20" fmla="*/ 1010023 h 1553882"/>
                    <a:gd name="connsiteX21" fmla="*/ 290418 w 1379763"/>
                    <a:gd name="connsiteY21" fmla="*/ 932329 h 1553882"/>
                    <a:gd name="connsiteX22" fmla="*/ 314324 w 1379763"/>
                    <a:gd name="connsiteY22" fmla="*/ 950259 h 1553882"/>
                    <a:gd name="connsiteX23" fmla="*/ 332253 w 1379763"/>
                    <a:gd name="connsiteY23" fmla="*/ 962212 h 1553882"/>
                    <a:gd name="connsiteX24" fmla="*/ 356159 w 1379763"/>
                    <a:gd name="connsiteY24" fmla="*/ 974165 h 1553882"/>
                    <a:gd name="connsiteX25" fmla="*/ 374089 w 1379763"/>
                    <a:gd name="connsiteY25" fmla="*/ 992094 h 1553882"/>
                    <a:gd name="connsiteX26" fmla="*/ 392018 w 1379763"/>
                    <a:gd name="connsiteY26" fmla="*/ 986117 h 1553882"/>
                    <a:gd name="connsiteX27" fmla="*/ 397995 w 1379763"/>
                    <a:gd name="connsiteY27" fmla="*/ 968188 h 1553882"/>
                    <a:gd name="connsiteX28" fmla="*/ 403971 w 1379763"/>
                    <a:gd name="connsiteY28" fmla="*/ 842682 h 1553882"/>
                    <a:gd name="connsiteX29" fmla="*/ 433853 w 1379763"/>
                    <a:gd name="connsiteY29" fmla="*/ 806823 h 1553882"/>
                    <a:gd name="connsiteX30" fmla="*/ 451783 w 1379763"/>
                    <a:gd name="connsiteY30" fmla="*/ 770965 h 1553882"/>
                    <a:gd name="connsiteX31" fmla="*/ 457759 w 1379763"/>
                    <a:gd name="connsiteY31" fmla="*/ 753035 h 1553882"/>
                    <a:gd name="connsiteX32" fmla="*/ 487642 w 1379763"/>
                    <a:gd name="connsiteY32" fmla="*/ 717176 h 1553882"/>
                    <a:gd name="connsiteX33" fmla="*/ 523500 w 1379763"/>
                    <a:gd name="connsiteY33" fmla="*/ 693270 h 1553882"/>
                    <a:gd name="connsiteX34" fmla="*/ 577289 w 1379763"/>
                    <a:gd name="connsiteY34" fmla="*/ 675341 h 1553882"/>
                    <a:gd name="connsiteX35" fmla="*/ 595218 w 1379763"/>
                    <a:gd name="connsiteY35" fmla="*/ 669365 h 1553882"/>
                    <a:gd name="connsiteX36" fmla="*/ 613147 w 1379763"/>
                    <a:gd name="connsiteY36" fmla="*/ 657412 h 1553882"/>
                    <a:gd name="connsiteX37" fmla="*/ 649006 w 1379763"/>
                    <a:gd name="connsiteY37" fmla="*/ 621553 h 1553882"/>
                    <a:gd name="connsiteX38" fmla="*/ 660959 w 1379763"/>
                    <a:gd name="connsiteY38" fmla="*/ 567765 h 1553882"/>
                    <a:gd name="connsiteX39" fmla="*/ 672912 w 1379763"/>
                    <a:gd name="connsiteY39" fmla="*/ 496047 h 1553882"/>
                    <a:gd name="connsiteX40" fmla="*/ 708771 w 1379763"/>
                    <a:gd name="connsiteY40" fmla="*/ 430306 h 1553882"/>
                    <a:gd name="connsiteX41" fmla="*/ 726700 w 1379763"/>
                    <a:gd name="connsiteY41" fmla="*/ 406400 h 1553882"/>
                    <a:gd name="connsiteX42" fmla="*/ 768536 w 1379763"/>
                    <a:gd name="connsiteY42" fmla="*/ 364565 h 1553882"/>
                    <a:gd name="connsiteX43" fmla="*/ 810371 w 1379763"/>
                    <a:gd name="connsiteY43" fmla="*/ 310776 h 1553882"/>
                    <a:gd name="connsiteX44" fmla="*/ 840253 w 1379763"/>
                    <a:gd name="connsiteY44" fmla="*/ 274917 h 1553882"/>
                    <a:gd name="connsiteX45" fmla="*/ 864159 w 1379763"/>
                    <a:gd name="connsiteY45" fmla="*/ 239059 h 1553882"/>
                    <a:gd name="connsiteX46" fmla="*/ 876112 w 1379763"/>
                    <a:gd name="connsiteY46" fmla="*/ 221129 h 1553882"/>
                    <a:gd name="connsiteX47" fmla="*/ 894042 w 1379763"/>
                    <a:gd name="connsiteY47" fmla="*/ 197223 h 1553882"/>
                    <a:gd name="connsiteX48" fmla="*/ 917947 w 1379763"/>
                    <a:gd name="connsiteY48" fmla="*/ 161365 h 1553882"/>
                    <a:gd name="connsiteX49" fmla="*/ 923924 w 1379763"/>
                    <a:gd name="connsiteY49" fmla="*/ 137459 h 1553882"/>
                    <a:gd name="connsiteX50" fmla="*/ 965759 w 1379763"/>
                    <a:gd name="connsiteY50" fmla="*/ 89647 h 1553882"/>
                    <a:gd name="connsiteX51" fmla="*/ 989665 w 1379763"/>
                    <a:gd name="connsiteY51" fmla="*/ 77694 h 1553882"/>
                    <a:gd name="connsiteX52" fmla="*/ 1007595 w 1379763"/>
                    <a:gd name="connsiteY52" fmla="*/ 71717 h 1553882"/>
                    <a:gd name="connsiteX53" fmla="*/ 1025524 w 1379763"/>
                    <a:gd name="connsiteY53" fmla="*/ 59765 h 1553882"/>
                    <a:gd name="connsiteX54" fmla="*/ 1043453 w 1379763"/>
                    <a:gd name="connsiteY54" fmla="*/ 53788 h 1553882"/>
                    <a:gd name="connsiteX55" fmla="*/ 1061383 w 1379763"/>
                    <a:gd name="connsiteY55" fmla="*/ 41835 h 1553882"/>
                    <a:gd name="connsiteX56" fmla="*/ 1079312 w 1379763"/>
                    <a:gd name="connsiteY56" fmla="*/ 35859 h 1553882"/>
                    <a:gd name="connsiteX57" fmla="*/ 1103218 w 1379763"/>
                    <a:gd name="connsiteY57" fmla="*/ 23906 h 1553882"/>
                    <a:gd name="connsiteX58" fmla="*/ 1151030 w 1379763"/>
                    <a:gd name="connsiteY58" fmla="*/ 17929 h 1553882"/>
                    <a:gd name="connsiteX59" fmla="*/ 1216771 w 1379763"/>
                    <a:gd name="connsiteY59" fmla="*/ 5976 h 1553882"/>
                    <a:gd name="connsiteX60" fmla="*/ 1312395 w 1379763"/>
                    <a:gd name="connsiteY60" fmla="*/ 0 h 1553882"/>
                    <a:gd name="connsiteX61" fmla="*/ 1324347 w 1379763"/>
                    <a:gd name="connsiteY61" fmla="*/ 65741 h 1553882"/>
                    <a:gd name="connsiteX62" fmla="*/ 1336300 w 1379763"/>
                    <a:gd name="connsiteY62" fmla="*/ 101600 h 1553882"/>
                    <a:gd name="connsiteX63" fmla="*/ 1372159 w 1379763"/>
                    <a:gd name="connsiteY63" fmla="*/ 161365 h 1553882"/>
                    <a:gd name="connsiteX64" fmla="*/ 1372159 w 1379763"/>
                    <a:gd name="connsiteY64" fmla="*/ 298823 h 1553882"/>
                    <a:gd name="connsiteX65" fmla="*/ 1360206 w 1379763"/>
                    <a:gd name="connsiteY65" fmla="*/ 316753 h 1553882"/>
                    <a:gd name="connsiteX66" fmla="*/ 1324347 w 1379763"/>
                    <a:gd name="connsiteY66" fmla="*/ 388470 h 1553882"/>
                    <a:gd name="connsiteX67" fmla="*/ 1270559 w 1379763"/>
                    <a:gd name="connsiteY67" fmla="*/ 424329 h 1553882"/>
                    <a:gd name="connsiteX68" fmla="*/ 1252630 w 1379763"/>
                    <a:gd name="connsiteY68" fmla="*/ 436282 h 1553882"/>
                    <a:gd name="connsiteX69" fmla="*/ 1210795 w 1379763"/>
                    <a:gd name="connsiteY69" fmla="*/ 466165 h 1553882"/>
                    <a:gd name="connsiteX70" fmla="*/ 1157006 w 1379763"/>
                    <a:gd name="connsiteY70" fmla="*/ 502023 h 1553882"/>
                    <a:gd name="connsiteX71" fmla="*/ 1139077 w 1379763"/>
                    <a:gd name="connsiteY71" fmla="*/ 513976 h 1553882"/>
                    <a:gd name="connsiteX72" fmla="*/ 1121147 w 1379763"/>
                    <a:gd name="connsiteY72" fmla="*/ 525929 h 1553882"/>
                    <a:gd name="connsiteX73" fmla="*/ 1091265 w 1379763"/>
                    <a:gd name="connsiteY73" fmla="*/ 561788 h 1553882"/>
                    <a:gd name="connsiteX74" fmla="*/ 1061383 w 1379763"/>
                    <a:gd name="connsiteY74" fmla="*/ 597647 h 1553882"/>
                    <a:gd name="connsiteX75" fmla="*/ 1055406 w 1379763"/>
                    <a:gd name="connsiteY75" fmla="*/ 621553 h 1553882"/>
                    <a:gd name="connsiteX76" fmla="*/ 1037477 w 1379763"/>
                    <a:gd name="connsiteY76" fmla="*/ 639482 h 1553882"/>
                    <a:gd name="connsiteX77" fmla="*/ 1025524 w 1379763"/>
                    <a:gd name="connsiteY77" fmla="*/ 657412 h 1553882"/>
                    <a:gd name="connsiteX78" fmla="*/ 1019547 w 1379763"/>
                    <a:gd name="connsiteY78" fmla="*/ 675341 h 1553882"/>
                    <a:gd name="connsiteX79" fmla="*/ 989665 w 1379763"/>
                    <a:gd name="connsiteY79" fmla="*/ 717176 h 1553882"/>
                    <a:gd name="connsiteX80" fmla="*/ 959783 w 1379763"/>
                    <a:gd name="connsiteY80" fmla="*/ 770965 h 1553882"/>
                    <a:gd name="connsiteX81" fmla="*/ 923924 w 1379763"/>
                    <a:gd name="connsiteY81" fmla="*/ 830729 h 1553882"/>
                    <a:gd name="connsiteX82" fmla="*/ 911971 w 1379763"/>
                    <a:gd name="connsiteY82" fmla="*/ 848659 h 1553882"/>
                    <a:gd name="connsiteX83" fmla="*/ 894042 w 1379763"/>
                    <a:gd name="connsiteY83" fmla="*/ 860612 h 1553882"/>
                    <a:gd name="connsiteX84" fmla="*/ 840253 w 1379763"/>
                    <a:gd name="connsiteY84" fmla="*/ 920376 h 1553882"/>
                    <a:gd name="connsiteX85" fmla="*/ 774512 w 1379763"/>
                    <a:gd name="connsiteY85" fmla="*/ 980141 h 1553882"/>
                    <a:gd name="connsiteX86" fmla="*/ 756583 w 1379763"/>
                    <a:gd name="connsiteY86" fmla="*/ 998070 h 1553882"/>
                    <a:gd name="connsiteX87" fmla="*/ 732677 w 1379763"/>
                    <a:gd name="connsiteY87" fmla="*/ 1033929 h 1553882"/>
                    <a:gd name="connsiteX88" fmla="*/ 708771 w 1379763"/>
                    <a:gd name="connsiteY88" fmla="*/ 1075765 h 1553882"/>
                    <a:gd name="connsiteX89" fmla="*/ 702795 w 1379763"/>
                    <a:gd name="connsiteY89" fmla="*/ 1093694 h 1553882"/>
                    <a:gd name="connsiteX90" fmla="*/ 678889 w 1379763"/>
                    <a:gd name="connsiteY90" fmla="*/ 1129553 h 1553882"/>
                    <a:gd name="connsiteX91" fmla="*/ 672912 w 1379763"/>
                    <a:gd name="connsiteY91" fmla="*/ 1147482 h 1553882"/>
                    <a:gd name="connsiteX92" fmla="*/ 654983 w 1379763"/>
                    <a:gd name="connsiteY92" fmla="*/ 1159435 h 1553882"/>
                    <a:gd name="connsiteX93" fmla="*/ 619124 w 1379763"/>
                    <a:gd name="connsiteY93" fmla="*/ 1213223 h 1553882"/>
                    <a:gd name="connsiteX94" fmla="*/ 607171 w 1379763"/>
                    <a:gd name="connsiteY94" fmla="*/ 1231153 h 1553882"/>
                    <a:gd name="connsiteX95" fmla="*/ 595218 w 1379763"/>
                    <a:gd name="connsiteY95" fmla="*/ 1249082 h 1553882"/>
                    <a:gd name="connsiteX96" fmla="*/ 589242 w 1379763"/>
                    <a:gd name="connsiteY96" fmla="*/ 1267012 h 1553882"/>
                    <a:gd name="connsiteX97" fmla="*/ 595218 w 1379763"/>
                    <a:gd name="connsiteY97" fmla="*/ 1290917 h 1553882"/>
                    <a:gd name="connsiteX98" fmla="*/ 571312 w 1379763"/>
                    <a:gd name="connsiteY98" fmla="*/ 1296894 h 1553882"/>
                    <a:gd name="connsiteX99" fmla="*/ 529477 w 1379763"/>
                    <a:gd name="connsiteY99" fmla="*/ 1308847 h 1553882"/>
                    <a:gd name="connsiteX100" fmla="*/ 469712 w 1379763"/>
                    <a:gd name="connsiteY100" fmla="*/ 1314823 h 1553882"/>
                    <a:gd name="connsiteX101" fmla="*/ 451783 w 1379763"/>
                    <a:gd name="connsiteY101" fmla="*/ 1320800 h 1553882"/>
                    <a:gd name="connsiteX102" fmla="*/ 433853 w 1379763"/>
                    <a:gd name="connsiteY102" fmla="*/ 1410447 h 1553882"/>
                    <a:gd name="connsiteX103" fmla="*/ 356159 w 1379763"/>
                    <a:gd name="connsiteY103" fmla="*/ 1398494 h 1553882"/>
                    <a:gd name="connsiteX104" fmla="*/ 320300 w 1379763"/>
                    <a:gd name="connsiteY104" fmla="*/ 1386541 h 1553882"/>
                    <a:gd name="connsiteX105" fmla="*/ 302371 w 1379763"/>
                    <a:gd name="connsiteY105" fmla="*/ 1380565 h 1553882"/>
                    <a:gd name="connsiteX106" fmla="*/ 296395 w 1379763"/>
                    <a:gd name="connsiteY106" fmla="*/ 1398494 h 1553882"/>
                    <a:gd name="connsiteX107" fmla="*/ 302371 w 1379763"/>
                    <a:gd name="connsiteY107" fmla="*/ 1446306 h 1553882"/>
                    <a:gd name="connsiteX108" fmla="*/ 320300 w 1379763"/>
                    <a:gd name="connsiteY108" fmla="*/ 1464235 h 1553882"/>
                    <a:gd name="connsiteX109" fmla="*/ 356159 w 1379763"/>
                    <a:gd name="connsiteY109" fmla="*/ 1488141 h 1553882"/>
                    <a:gd name="connsiteX110" fmla="*/ 380065 w 1379763"/>
                    <a:gd name="connsiteY110" fmla="*/ 1494117 h 1553882"/>
                    <a:gd name="connsiteX111" fmla="*/ 397995 w 1379763"/>
                    <a:gd name="connsiteY111" fmla="*/ 1500094 h 1553882"/>
                    <a:gd name="connsiteX112" fmla="*/ 517524 w 1379763"/>
                    <a:gd name="connsiteY112" fmla="*/ 1512047 h 1553882"/>
                    <a:gd name="connsiteX113" fmla="*/ 493618 w 1379763"/>
                    <a:gd name="connsiteY113" fmla="*/ 1518023 h 1553882"/>
                    <a:gd name="connsiteX114" fmla="*/ 439830 w 1379763"/>
                    <a:gd name="connsiteY114" fmla="*/ 1512047 h 1553882"/>
                    <a:gd name="connsiteX115" fmla="*/ 403971 w 1379763"/>
                    <a:gd name="connsiteY115" fmla="*/ 1500094 h 1553882"/>
                    <a:gd name="connsiteX116" fmla="*/ 386042 w 1379763"/>
                    <a:gd name="connsiteY116" fmla="*/ 1494117 h 1553882"/>
                    <a:gd name="connsiteX117" fmla="*/ 356159 w 1379763"/>
                    <a:gd name="connsiteY117" fmla="*/ 1482165 h 1553882"/>
                    <a:gd name="connsiteX118" fmla="*/ 278465 w 1379763"/>
                    <a:gd name="connsiteY118" fmla="*/ 1470212 h 1553882"/>
                    <a:gd name="connsiteX119" fmla="*/ 260536 w 1379763"/>
                    <a:gd name="connsiteY119" fmla="*/ 1476188 h 1553882"/>
                    <a:gd name="connsiteX120" fmla="*/ 248583 w 1379763"/>
                    <a:gd name="connsiteY120" fmla="*/ 1512047 h 1553882"/>
                    <a:gd name="connsiteX121" fmla="*/ 242606 w 1379763"/>
                    <a:gd name="connsiteY121" fmla="*/ 1547906 h 1553882"/>
                    <a:gd name="connsiteX122" fmla="*/ 218700 w 1379763"/>
                    <a:gd name="connsiteY122" fmla="*/ 1553882 h 1553882"/>
                    <a:gd name="connsiteX123" fmla="*/ 123077 w 1379763"/>
                    <a:gd name="connsiteY123" fmla="*/ 1547906 h 1553882"/>
                    <a:gd name="connsiteX124" fmla="*/ 119249 w 1379763"/>
                    <a:gd name="connsiteY12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96043 w 1379763"/>
                    <a:gd name="connsiteY11" fmla="*/ 978179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159263 w 1379763"/>
                    <a:gd name="connsiteY11" fmla="*/ 1108169 h 1553882"/>
                    <a:gd name="connsiteX12" fmla="*/ 278465 w 1379763"/>
                    <a:gd name="connsiteY12" fmla="*/ 1165412 h 1553882"/>
                    <a:gd name="connsiteX13" fmla="*/ 326277 w 1379763"/>
                    <a:gd name="connsiteY13" fmla="*/ 1159435 h 1553882"/>
                    <a:gd name="connsiteX14" fmla="*/ 332253 w 1379763"/>
                    <a:gd name="connsiteY14" fmla="*/ 1141506 h 1553882"/>
                    <a:gd name="connsiteX15" fmla="*/ 326277 w 1379763"/>
                    <a:gd name="connsiteY15" fmla="*/ 1087717 h 1553882"/>
                    <a:gd name="connsiteX16" fmla="*/ 320300 w 1379763"/>
                    <a:gd name="connsiteY16" fmla="*/ 1063812 h 1553882"/>
                    <a:gd name="connsiteX17" fmla="*/ 302371 w 1379763"/>
                    <a:gd name="connsiteY17" fmla="*/ 1027953 h 1553882"/>
                    <a:gd name="connsiteX18" fmla="*/ 284442 w 1379763"/>
                    <a:gd name="connsiteY18" fmla="*/ 1010023 h 1553882"/>
                    <a:gd name="connsiteX19" fmla="*/ 290418 w 1379763"/>
                    <a:gd name="connsiteY19" fmla="*/ 932329 h 1553882"/>
                    <a:gd name="connsiteX20" fmla="*/ 314324 w 1379763"/>
                    <a:gd name="connsiteY20" fmla="*/ 950259 h 1553882"/>
                    <a:gd name="connsiteX21" fmla="*/ 332253 w 1379763"/>
                    <a:gd name="connsiteY21" fmla="*/ 962212 h 1553882"/>
                    <a:gd name="connsiteX22" fmla="*/ 356159 w 1379763"/>
                    <a:gd name="connsiteY22" fmla="*/ 974165 h 1553882"/>
                    <a:gd name="connsiteX23" fmla="*/ 374089 w 1379763"/>
                    <a:gd name="connsiteY23" fmla="*/ 992094 h 1553882"/>
                    <a:gd name="connsiteX24" fmla="*/ 392018 w 1379763"/>
                    <a:gd name="connsiteY24" fmla="*/ 986117 h 1553882"/>
                    <a:gd name="connsiteX25" fmla="*/ 397995 w 1379763"/>
                    <a:gd name="connsiteY25" fmla="*/ 968188 h 1553882"/>
                    <a:gd name="connsiteX26" fmla="*/ 403971 w 1379763"/>
                    <a:gd name="connsiteY26" fmla="*/ 842682 h 1553882"/>
                    <a:gd name="connsiteX27" fmla="*/ 433853 w 1379763"/>
                    <a:gd name="connsiteY27" fmla="*/ 806823 h 1553882"/>
                    <a:gd name="connsiteX28" fmla="*/ 451783 w 1379763"/>
                    <a:gd name="connsiteY28" fmla="*/ 770965 h 1553882"/>
                    <a:gd name="connsiteX29" fmla="*/ 457759 w 1379763"/>
                    <a:gd name="connsiteY29" fmla="*/ 753035 h 1553882"/>
                    <a:gd name="connsiteX30" fmla="*/ 487642 w 1379763"/>
                    <a:gd name="connsiteY30" fmla="*/ 717176 h 1553882"/>
                    <a:gd name="connsiteX31" fmla="*/ 523500 w 1379763"/>
                    <a:gd name="connsiteY31" fmla="*/ 693270 h 1553882"/>
                    <a:gd name="connsiteX32" fmla="*/ 577289 w 1379763"/>
                    <a:gd name="connsiteY32" fmla="*/ 675341 h 1553882"/>
                    <a:gd name="connsiteX33" fmla="*/ 595218 w 1379763"/>
                    <a:gd name="connsiteY33" fmla="*/ 669365 h 1553882"/>
                    <a:gd name="connsiteX34" fmla="*/ 613147 w 1379763"/>
                    <a:gd name="connsiteY34" fmla="*/ 657412 h 1553882"/>
                    <a:gd name="connsiteX35" fmla="*/ 649006 w 1379763"/>
                    <a:gd name="connsiteY35" fmla="*/ 621553 h 1553882"/>
                    <a:gd name="connsiteX36" fmla="*/ 660959 w 1379763"/>
                    <a:gd name="connsiteY36" fmla="*/ 567765 h 1553882"/>
                    <a:gd name="connsiteX37" fmla="*/ 672912 w 1379763"/>
                    <a:gd name="connsiteY37" fmla="*/ 496047 h 1553882"/>
                    <a:gd name="connsiteX38" fmla="*/ 708771 w 1379763"/>
                    <a:gd name="connsiteY38" fmla="*/ 430306 h 1553882"/>
                    <a:gd name="connsiteX39" fmla="*/ 726700 w 1379763"/>
                    <a:gd name="connsiteY39" fmla="*/ 406400 h 1553882"/>
                    <a:gd name="connsiteX40" fmla="*/ 768536 w 1379763"/>
                    <a:gd name="connsiteY40" fmla="*/ 364565 h 1553882"/>
                    <a:gd name="connsiteX41" fmla="*/ 810371 w 1379763"/>
                    <a:gd name="connsiteY41" fmla="*/ 310776 h 1553882"/>
                    <a:gd name="connsiteX42" fmla="*/ 840253 w 1379763"/>
                    <a:gd name="connsiteY42" fmla="*/ 274917 h 1553882"/>
                    <a:gd name="connsiteX43" fmla="*/ 864159 w 1379763"/>
                    <a:gd name="connsiteY43" fmla="*/ 239059 h 1553882"/>
                    <a:gd name="connsiteX44" fmla="*/ 876112 w 1379763"/>
                    <a:gd name="connsiteY44" fmla="*/ 221129 h 1553882"/>
                    <a:gd name="connsiteX45" fmla="*/ 894042 w 1379763"/>
                    <a:gd name="connsiteY45" fmla="*/ 197223 h 1553882"/>
                    <a:gd name="connsiteX46" fmla="*/ 917947 w 1379763"/>
                    <a:gd name="connsiteY46" fmla="*/ 161365 h 1553882"/>
                    <a:gd name="connsiteX47" fmla="*/ 923924 w 1379763"/>
                    <a:gd name="connsiteY47" fmla="*/ 137459 h 1553882"/>
                    <a:gd name="connsiteX48" fmla="*/ 965759 w 1379763"/>
                    <a:gd name="connsiteY48" fmla="*/ 89647 h 1553882"/>
                    <a:gd name="connsiteX49" fmla="*/ 989665 w 1379763"/>
                    <a:gd name="connsiteY49" fmla="*/ 77694 h 1553882"/>
                    <a:gd name="connsiteX50" fmla="*/ 1007595 w 1379763"/>
                    <a:gd name="connsiteY50" fmla="*/ 71717 h 1553882"/>
                    <a:gd name="connsiteX51" fmla="*/ 1025524 w 1379763"/>
                    <a:gd name="connsiteY51" fmla="*/ 59765 h 1553882"/>
                    <a:gd name="connsiteX52" fmla="*/ 1043453 w 1379763"/>
                    <a:gd name="connsiteY52" fmla="*/ 53788 h 1553882"/>
                    <a:gd name="connsiteX53" fmla="*/ 1061383 w 1379763"/>
                    <a:gd name="connsiteY53" fmla="*/ 41835 h 1553882"/>
                    <a:gd name="connsiteX54" fmla="*/ 1079312 w 1379763"/>
                    <a:gd name="connsiteY54" fmla="*/ 35859 h 1553882"/>
                    <a:gd name="connsiteX55" fmla="*/ 1103218 w 1379763"/>
                    <a:gd name="connsiteY55" fmla="*/ 23906 h 1553882"/>
                    <a:gd name="connsiteX56" fmla="*/ 1151030 w 1379763"/>
                    <a:gd name="connsiteY56" fmla="*/ 17929 h 1553882"/>
                    <a:gd name="connsiteX57" fmla="*/ 1216771 w 1379763"/>
                    <a:gd name="connsiteY57" fmla="*/ 5976 h 1553882"/>
                    <a:gd name="connsiteX58" fmla="*/ 1312395 w 1379763"/>
                    <a:gd name="connsiteY58" fmla="*/ 0 h 1553882"/>
                    <a:gd name="connsiteX59" fmla="*/ 1324347 w 1379763"/>
                    <a:gd name="connsiteY59" fmla="*/ 65741 h 1553882"/>
                    <a:gd name="connsiteX60" fmla="*/ 1336300 w 1379763"/>
                    <a:gd name="connsiteY60" fmla="*/ 101600 h 1553882"/>
                    <a:gd name="connsiteX61" fmla="*/ 1372159 w 1379763"/>
                    <a:gd name="connsiteY61" fmla="*/ 161365 h 1553882"/>
                    <a:gd name="connsiteX62" fmla="*/ 1372159 w 1379763"/>
                    <a:gd name="connsiteY62" fmla="*/ 298823 h 1553882"/>
                    <a:gd name="connsiteX63" fmla="*/ 1360206 w 1379763"/>
                    <a:gd name="connsiteY63" fmla="*/ 316753 h 1553882"/>
                    <a:gd name="connsiteX64" fmla="*/ 1324347 w 1379763"/>
                    <a:gd name="connsiteY64" fmla="*/ 388470 h 1553882"/>
                    <a:gd name="connsiteX65" fmla="*/ 1270559 w 1379763"/>
                    <a:gd name="connsiteY65" fmla="*/ 424329 h 1553882"/>
                    <a:gd name="connsiteX66" fmla="*/ 1252630 w 1379763"/>
                    <a:gd name="connsiteY66" fmla="*/ 436282 h 1553882"/>
                    <a:gd name="connsiteX67" fmla="*/ 1210795 w 1379763"/>
                    <a:gd name="connsiteY67" fmla="*/ 466165 h 1553882"/>
                    <a:gd name="connsiteX68" fmla="*/ 1157006 w 1379763"/>
                    <a:gd name="connsiteY68" fmla="*/ 502023 h 1553882"/>
                    <a:gd name="connsiteX69" fmla="*/ 1139077 w 1379763"/>
                    <a:gd name="connsiteY69" fmla="*/ 513976 h 1553882"/>
                    <a:gd name="connsiteX70" fmla="*/ 1121147 w 1379763"/>
                    <a:gd name="connsiteY70" fmla="*/ 525929 h 1553882"/>
                    <a:gd name="connsiteX71" fmla="*/ 1091265 w 1379763"/>
                    <a:gd name="connsiteY71" fmla="*/ 561788 h 1553882"/>
                    <a:gd name="connsiteX72" fmla="*/ 1061383 w 1379763"/>
                    <a:gd name="connsiteY72" fmla="*/ 597647 h 1553882"/>
                    <a:gd name="connsiteX73" fmla="*/ 1055406 w 1379763"/>
                    <a:gd name="connsiteY73" fmla="*/ 621553 h 1553882"/>
                    <a:gd name="connsiteX74" fmla="*/ 1037477 w 1379763"/>
                    <a:gd name="connsiteY74" fmla="*/ 639482 h 1553882"/>
                    <a:gd name="connsiteX75" fmla="*/ 1025524 w 1379763"/>
                    <a:gd name="connsiteY75" fmla="*/ 657412 h 1553882"/>
                    <a:gd name="connsiteX76" fmla="*/ 1019547 w 1379763"/>
                    <a:gd name="connsiteY76" fmla="*/ 675341 h 1553882"/>
                    <a:gd name="connsiteX77" fmla="*/ 989665 w 1379763"/>
                    <a:gd name="connsiteY77" fmla="*/ 717176 h 1553882"/>
                    <a:gd name="connsiteX78" fmla="*/ 959783 w 1379763"/>
                    <a:gd name="connsiteY78" fmla="*/ 770965 h 1553882"/>
                    <a:gd name="connsiteX79" fmla="*/ 923924 w 1379763"/>
                    <a:gd name="connsiteY79" fmla="*/ 830729 h 1553882"/>
                    <a:gd name="connsiteX80" fmla="*/ 911971 w 1379763"/>
                    <a:gd name="connsiteY80" fmla="*/ 848659 h 1553882"/>
                    <a:gd name="connsiteX81" fmla="*/ 894042 w 1379763"/>
                    <a:gd name="connsiteY81" fmla="*/ 860612 h 1553882"/>
                    <a:gd name="connsiteX82" fmla="*/ 840253 w 1379763"/>
                    <a:gd name="connsiteY82" fmla="*/ 920376 h 1553882"/>
                    <a:gd name="connsiteX83" fmla="*/ 774512 w 1379763"/>
                    <a:gd name="connsiteY83" fmla="*/ 980141 h 1553882"/>
                    <a:gd name="connsiteX84" fmla="*/ 756583 w 1379763"/>
                    <a:gd name="connsiteY84" fmla="*/ 998070 h 1553882"/>
                    <a:gd name="connsiteX85" fmla="*/ 732677 w 1379763"/>
                    <a:gd name="connsiteY85" fmla="*/ 1033929 h 1553882"/>
                    <a:gd name="connsiteX86" fmla="*/ 708771 w 1379763"/>
                    <a:gd name="connsiteY86" fmla="*/ 1075765 h 1553882"/>
                    <a:gd name="connsiteX87" fmla="*/ 702795 w 1379763"/>
                    <a:gd name="connsiteY87" fmla="*/ 1093694 h 1553882"/>
                    <a:gd name="connsiteX88" fmla="*/ 678889 w 1379763"/>
                    <a:gd name="connsiteY88" fmla="*/ 1129553 h 1553882"/>
                    <a:gd name="connsiteX89" fmla="*/ 672912 w 1379763"/>
                    <a:gd name="connsiteY89" fmla="*/ 1147482 h 1553882"/>
                    <a:gd name="connsiteX90" fmla="*/ 654983 w 1379763"/>
                    <a:gd name="connsiteY90" fmla="*/ 1159435 h 1553882"/>
                    <a:gd name="connsiteX91" fmla="*/ 619124 w 1379763"/>
                    <a:gd name="connsiteY91" fmla="*/ 1213223 h 1553882"/>
                    <a:gd name="connsiteX92" fmla="*/ 607171 w 1379763"/>
                    <a:gd name="connsiteY92" fmla="*/ 1231153 h 1553882"/>
                    <a:gd name="connsiteX93" fmla="*/ 595218 w 1379763"/>
                    <a:gd name="connsiteY93" fmla="*/ 1249082 h 1553882"/>
                    <a:gd name="connsiteX94" fmla="*/ 589242 w 1379763"/>
                    <a:gd name="connsiteY94" fmla="*/ 1267012 h 1553882"/>
                    <a:gd name="connsiteX95" fmla="*/ 595218 w 1379763"/>
                    <a:gd name="connsiteY95" fmla="*/ 1290917 h 1553882"/>
                    <a:gd name="connsiteX96" fmla="*/ 571312 w 1379763"/>
                    <a:gd name="connsiteY96" fmla="*/ 1296894 h 1553882"/>
                    <a:gd name="connsiteX97" fmla="*/ 529477 w 1379763"/>
                    <a:gd name="connsiteY97" fmla="*/ 1308847 h 1553882"/>
                    <a:gd name="connsiteX98" fmla="*/ 469712 w 1379763"/>
                    <a:gd name="connsiteY98" fmla="*/ 1314823 h 1553882"/>
                    <a:gd name="connsiteX99" fmla="*/ 451783 w 1379763"/>
                    <a:gd name="connsiteY99" fmla="*/ 1320800 h 1553882"/>
                    <a:gd name="connsiteX100" fmla="*/ 433853 w 1379763"/>
                    <a:gd name="connsiteY100" fmla="*/ 1410447 h 1553882"/>
                    <a:gd name="connsiteX101" fmla="*/ 356159 w 1379763"/>
                    <a:gd name="connsiteY101" fmla="*/ 1398494 h 1553882"/>
                    <a:gd name="connsiteX102" fmla="*/ 320300 w 1379763"/>
                    <a:gd name="connsiteY102" fmla="*/ 1386541 h 1553882"/>
                    <a:gd name="connsiteX103" fmla="*/ 302371 w 1379763"/>
                    <a:gd name="connsiteY103" fmla="*/ 1380565 h 1553882"/>
                    <a:gd name="connsiteX104" fmla="*/ 296395 w 1379763"/>
                    <a:gd name="connsiteY104" fmla="*/ 1398494 h 1553882"/>
                    <a:gd name="connsiteX105" fmla="*/ 302371 w 1379763"/>
                    <a:gd name="connsiteY105" fmla="*/ 1446306 h 1553882"/>
                    <a:gd name="connsiteX106" fmla="*/ 320300 w 1379763"/>
                    <a:gd name="connsiteY106" fmla="*/ 1464235 h 1553882"/>
                    <a:gd name="connsiteX107" fmla="*/ 356159 w 1379763"/>
                    <a:gd name="connsiteY107" fmla="*/ 1488141 h 1553882"/>
                    <a:gd name="connsiteX108" fmla="*/ 380065 w 1379763"/>
                    <a:gd name="connsiteY108" fmla="*/ 1494117 h 1553882"/>
                    <a:gd name="connsiteX109" fmla="*/ 397995 w 1379763"/>
                    <a:gd name="connsiteY109" fmla="*/ 1500094 h 1553882"/>
                    <a:gd name="connsiteX110" fmla="*/ 517524 w 1379763"/>
                    <a:gd name="connsiteY110" fmla="*/ 1512047 h 1553882"/>
                    <a:gd name="connsiteX111" fmla="*/ 493618 w 1379763"/>
                    <a:gd name="connsiteY111" fmla="*/ 1518023 h 1553882"/>
                    <a:gd name="connsiteX112" fmla="*/ 439830 w 1379763"/>
                    <a:gd name="connsiteY112" fmla="*/ 1512047 h 1553882"/>
                    <a:gd name="connsiteX113" fmla="*/ 403971 w 1379763"/>
                    <a:gd name="connsiteY113" fmla="*/ 1500094 h 1553882"/>
                    <a:gd name="connsiteX114" fmla="*/ 386042 w 1379763"/>
                    <a:gd name="connsiteY114" fmla="*/ 1494117 h 1553882"/>
                    <a:gd name="connsiteX115" fmla="*/ 356159 w 1379763"/>
                    <a:gd name="connsiteY115" fmla="*/ 1482165 h 1553882"/>
                    <a:gd name="connsiteX116" fmla="*/ 278465 w 1379763"/>
                    <a:gd name="connsiteY116" fmla="*/ 1470212 h 1553882"/>
                    <a:gd name="connsiteX117" fmla="*/ 260536 w 1379763"/>
                    <a:gd name="connsiteY117" fmla="*/ 1476188 h 1553882"/>
                    <a:gd name="connsiteX118" fmla="*/ 248583 w 1379763"/>
                    <a:gd name="connsiteY118" fmla="*/ 1512047 h 1553882"/>
                    <a:gd name="connsiteX119" fmla="*/ 242606 w 1379763"/>
                    <a:gd name="connsiteY119" fmla="*/ 1547906 h 1553882"/>
                    <a:gd name="connsiteX120" fmla="*/ 218700 w 1379763"/>
                    <a:gd name="connsiteY120" fmla="*/ 1553882 h 1553882"/>
                    <a:gd name="connsiteX121" fmla="*/ 123077 w 1379763"/>
                    <a:gd name="connsiteY121" fmla="*/ 1547906 h 1553882"/>
                    <a:gd name="connsiteX122" fmla="*/ 119249 w 1379763"/>
                    <a:gd name="connsiteY12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159263 w 1379763"/>
                    <a:gd name="connsiteY10" fmla="*/ 1108169 h 1553882"/>
                    <a:gd name="connsiteX11" fmla="*/ 278465 w 1379763"/>
                    <a:gd name="connsiteY11" fmla="*/ 1165412 h 1553882"/>
                    <a:gd name="connsiteX12" fmla="*/ 326277 w 1379763"/>
                    <a:gd name="connsiteY12" fmla="*/ 1159435 h 1553882"/>
                    <a:gd name="connsiteX13" fmla="*/ 332253 w 1379763"/>
                    <a:gd name="connsiteY13" fmla="*/ 1141506 h 1553882"/>
                    <a:gd name="connsiteX14" fmla="*/ 326277 w 1379763"/>
                    <a:gd name="connsiteY14" fmla="*/ 1087717 h 1553882"/>
                    <a:gd name="connsiteX15" fmla="*/ 320300 w 1379763"/>
                    <a:gd name="connsiteY15" fmla="*/ 1063812 h 1553882"/>
                    <a:gd name="connsiteX16" fmla="*/ 302371 w 1379763"/>
                    <a:gd name="connsiteY16" fmla="*/ 1027953 h 1553882"/>
                    <a:gd name="connsiteX17" fmla="*/ 284442 w 1379763"/>
                    <a:gd name="connsiteY17" fmla="*/ 1010023 h 1553882"/>
                    <a:gd name="connsiteX18" fmla="*/ 290418 w 1379763"/>
                    <a:gd name="connsiteY18" fmla="*/ 932329 h 1553882"/>
                    <a:gd name="connsiteX19" fmla="*/ 314324 w 1379763"/>
                    <a:gd name="connsiteY19" fmla="*/ 950259 h 1553882"/>
                    <a:gd name="connsiteX20" fmla="*/ 332253 w 1379763"/>
                    <a:gd name="connsiteY20" fmla="*/ 962212 h 1553882"/>
                    <a:gd name="connsiteX21" fmla="*/ 356159 w 1379763"/>
                    <a:gd name="connsiteY21" fmla="*/ 974165 h 1553882"/>
                    <a:gd name="connsiteX22" fmla="*/ 374089 w 1379763"/>
                    <a:gd name="connsiteY22" fmla="*/ 992094 h 1553882"/>
                    <a:gd name="connsiteX23" fmla="*/ 392018 w 1379763"/>
                    <a:gd name="connsiteY23" fmla="*/ 986117 h 1553882"/>
                    <a:gd name="connsiteX24" fmla="*/ 397995 w 1379763"/>
                    <a:gd name="connsiteY24" fmla="*/ 968188 h 1553882"/>
                    <a:gd name="connsiteX25" fmla="*/ 403971 w 1379763"/>
                    <a:gd name="connsiteY25" fmla="*/ 842682 h 1553882"/>
                    <a:gd name="connsiteX26" fmla="*/ 433853 w 1379763"/>
                    <a:gd name="connsiteY26" fmla="*/ 806823 h 1553882"/>
                    <a:gd name="connsiteX27" fmla="*/ 451783 w 1379763"/>
                    <a:gd name="connsiteY27" fmla="*/ 770965 h 1553882"/>
                    <a:gd name="connsiteX28" fmla="*/ 457759 w 1379763"/>
                    <a:gd name="connsiteY28" fmla="*/ 753035 h 1553882"/>
                    <a:gd name="connsiteX29" fmla="*/ 487642 w 1379763"/>
                    <a:gd name="connsiteY29" fmla="*/ 717176 h 1553882"/>
                    <a:gd name="connsiteX30" fmla="*/ 523500 w 1379763"/>
                    <a:gd name="connsiteY30" fmla="*/ 693270 h 1553882"/>
                    <a:gd name="connsiteX31" fmla="*/ 577289 w 1379763"/>
                    <a:gd name="connsiteY31" fmla="*/ 675341 h 1553882"/>
                    <a:gd name="connsiteX32" fmla="*/ 595218 w 1379763"/>
                    <a:gd name="connsiteY32" fmla="*/ 669365 h 1553882"/>
                    <a:gd name="connsiteX33" fmla="*/ 613147 w 1379763"/>
                    <a:gd name="connsiteY33" fmla="*/ 657412 h 1553882"/>
                    <a:gd name="connsiteX34" fmla="*/ 649006 w 1379763"/>
                    <a:gd name="connsiteY34" fmla="*/ 621553 h 1553882"/>
                    <a:gd name="connsiteX35" fmla="*/ 660959 w 1379763"/>
                    <a:gd name="connsiteY35" fmla="*/ 567765 h 1553882"/>
                    <a:gd name="connsiteX36" fmla="*/ 672912 w 1379763"/>
                    <a:gd name="connsiteY36" fmla="*/ 496047 h 1553882"/>
                    <a:gd name="connsiteX37" fmla="*/ 708771 w 1379763"/>
                    <a:gd name="connsiteY37" fmla="*/ 430306 h 1553882"/>
                    <a:gd name="connsiteX38" fmla="*/ 726700 w 1379763"/>
                    <a:gd name="connsiteY38" fmla="*/ 406400 h 1553882"/>
                    <a:gd name="connsiteX39" fmla="*/ 768536 w 1379763"/>
                    <a:gd name="connsiteY39" fmla="*/ 364565 h 1553882"/>
                    <a:gd name="connsiteX40" fmla="*/ 810371 w 1379763"/>
                    <a:gd name="connsiteY40" fmla="*/ 310776 h 1553882"/>
                    <a:gd name="connsiteX41" fmla="*/ 840253 w 1379763"/>
                    <a:gd name="connsiteY41" fmla="*/ 274917 h 1553882"/>
                    <a:gd name="connsiteX42" fmla="*/ 864159 w 1379763"/>
                    <a:gd name="connsiteY42" fmla="*/ 239059 h 1553882"/>
                    <a:gd name="connsiteX43" fmla="*/ 876112 w 1379763"/>
                    <a:gd name="connsiteY43" fmla="*/ 221129 h 1553882"/>
                    <a:gd name="connsiteX44" fmla="*/ 894042 w 1379763"/>
                    <a:gd name="connsiteY44" fmla="*/ 197223 h 1553882"/>
                    <a:gd name="connsiteX45" fmla="*/ 917947 w 1379763"/>
                    <a:gd name="connsiteY45" fmla="*/ 161365 h 1553882"/>
                    <a:gd name="connsiteX46" fmla="*/ 923924 w 1379763"/>
                    <a:gd name="connsiteY46" fmla="*/ 137459 h 1553882"/>
                    <a:gd name="connsiteX47" fmla="*/ 965759 w 1379763"/>
                    <a:gd name="connsiteY47" fmla="*/ 89647 h 1553882"/>
                    <a:gd name="connsiteX48" fmla="*/ 989665 w 1379763"/>
                    <a:gd name="connsiteY48" fmla="*/ 77694 h 1553882"/>
                    <a:gd name="connsiteX49" fmla="*/ 1007595 w 1379763"/>
                    <a:gd name="connsiteY49" fmla="*/ 71717 h 1553882"/>
                    <a:gd name="connsiteX50" fmla="*/ 1025524 w 1379763"/>
                    <a:gd name="connsiteY50" fmla="*/ 59765 h 1553882"/>
                    <a:gd name="connsiteX51" fmla="*/ 1043453 w 1379763"/>
                    <a:gd name="connsiteY51" fmla="*/ 53788 h 1553882"/>
                    <a:gd name="connsiteX52" fmla="*/ 1061383 w 1379763"/>
                    <a:gd name="connsiteY52" fmla="*/ 41835 h 1553882"/>
                    <a:gd name="connsiteX53" fmla="*/ 1079312 w 1379763"/>
                    <a:gd name="connsiteY53" fmla="*/ 35859 h 1553882"/>
                    <a:gd name="connsiteX54" fmla="*/ 1103218 w 1379763"/>
                    <a:gd name="connsiteY54" fmla="*/ 23906 h 1553882"/>
                    <a:gd name="connsiteX55" fmla="*/ 1151030 w 1379763"/>
                    <a:gd name="connsiteY55" fmla="*/ 17929 h 1553882"/>
                    <a:gd name="connsiteX56" fmla="*/ 1216771 w 1379763"/>
                    <a:gd name="connsiteY56" fmla="*/ 5976 h 1553882"/>
                    <a:gd name="connsiteX57" fmla="*/ 1312395 w 1379763"/>
                    <a:gd name="connsiteY57" fmla="*/ 0 h 1553882"/>
                    <a:gd name="connsiteX58" fmla="*/ 1324347 w 1379763"/>
                    <a:gd name="connsiteY58" fmla="*/ 65741 h 1553882"/>
                    <a:gd name="connsiteX59" fmla="*/ 1336300 w 1379763"/>
                    <a:gd name="connsiteY59" fmla="*/ 101600 h 1553882"/>
                    <a:gd name="connsiteX60" fmla="*/ 1372159 w 1379763"/>
                    <a:gd name="connsiteY60" fmla="*/ 161365 h 1553882"/>
                    <a:gd name="connsiteX61" fmla="*/ 1372159 w 1379763"/>
                    <a:gd name="connsiteY61" fmla="*/ 298823 h 1553882"/>
                    <a:gd name="connsiteX62" fmla="*/ 1360206 w 1379763"/>
                    <a:gd name="connsiteY62" fmla="*/ 316753 h 1553882"/>
                    <a:gd name="connsiteX63" fmla="*/ 1324347 w 1379763"/>
                    <a:gd name="connsiteY63" fmla="*/ 388470 h 1553882"/>
                    <a:gd name="connsiteX64" fmla="*/ 1270559 w 1379763"/>
                    <a:gd name="connsiteY64" fmla="*/ 424329 h 1553882"/>
                    <a:gd name="connsiteX65" fmla="*/ 1252630 w 1379763"/>
                    <a:gd name="connsiteY65" fmla="*/ 436282 h 1553882"/>
                    <a:gd name="connsiteX66" fmla="*/ 1210795 w 1379763"/>
                    <a:gd name="connsiteY66" fmla="*/ 466165 h 1553882"/>
                    <a:gd name="connsiteX67" fmla="*/ 1157006 w 1379763"/>
                    <a:gd name="connsiteY67" fmla="*/ 502023 h 1553882"/>
                    <a:gd name="connsiteX68" fmla="*/ 1139077 w 1379763"/>
                    <a:gd name="connsiteY68" fmla="*/ 513976 h 1553882"/>
                    <a:gd name="connsiteX69" fmla="*/ 1121147 w 1379763"/>
                    <a:gd name="connsiteY69" fmla="*/ 525929 h 1553882"/>
                    <a:gd name="connsiteX70" fmla="*/ 1091265 w 1379763"/>
                    <a:gd name="connsiteY70" fmla="*/ 561788 h 1553882"/>
                    <a:gd name="connsiteX71" fmla="*/ 1061383 w 1379763"/>
                    <a:gd name="connsiteY71" fmla="*/ 597647 h 1553882"/>
                    <a:gd name="connsiteX72" fmla="*/ 1055406 w 1379763"/>
                    <a:gd name="connsiteY72" fmla="*/ 621553 h 1553882"/>
                    <a:gd name="connsiteX73" fmla="*/ 1037477 w 1379763"/>
                    <a:gd name="connsiteY73" fmla="*/ 639482 h 1553882"/>
                    <a:gd name="connsiteX74" fmla="*/ 1025524 w 1379763"/>
                    <a:gd name="connsiteY74" fmla="*/ 657412 h 1553882"/>
                    <a:gd name="connsiteX75" fmla="*/ 1019547 w 1379763"/>
                    <a:gd name="connsiteY75" fmla="*/ 675341 h 1553882"/>
                    <a:gd name="connsiteX76" fmla="*/ 989665 w 1379763"/>
                    <a:gd name="connsiteY76" fmla="*/ 717176 h 1553882"/>
                    <a:gd name="connsiteX77" fmla="*/ 959783 w 1379763"/>
                    <a:gd name="connsiteY77" fmla="*/ 770965 h 1553882"/>
                    <a:gd name="connsiteX78" fmla="*/ 923924 w 1379763"/>
                    <a:gd name="connsiteY78" fmla="*/ 830729 h 1553882"/>
                    <a:gd name="connsiteX79" fmla="*/ 911971 w 1379763"/>
                    <a:gd name="connsiteY79" fmla="*/ 848659 h 1553882"/>
                    <a:gd name="connsiteX80" fmla="*/ 894042 w 1379763"/>
                    <a:gd name="connsiteY80" fmla="*/ 860612 h 1553882"/>
                    <a:gd name="connsiteX81" fmla="*/ 840253 w 1379763"/>
                    <a:gd name="connsiteY81" fmla="*/ 920376 h 1553882"/>
                    <a:gd name="connsiteX82" fmla="*/ 774512 w 1379763"/>
                    <a:gd name="connsiteY82" fmla="*/ 980141 h 1553882"/>
                    <a:gd name="connsiteX83" fmla="*/ 756583 w 1379763"/>
                    <a:gd name="connsiteY83" fmla="*/ 998070 h 1553882"/>
                    <a:gd name="connsiteX84" fmla="*/ 732677 w 1379763"/>
                    <a:gd name="connsiteY84" fmla="*/ 1033929 h 1553882"/>
                    <a:gd name="connsiteX85" fmla="*/ 708771 w 1379763"/>
                    <a:gd name="connsiteY85" fmla="*/ 1075765 h 1553882"/>
                    <a:gd name="connsiteX86" fmla="*/ 702795 w 1379763"/>
                    <a:gd name="connsiteY86" fmla="*/ 1093694 h 1553882"/>
                    <a:gd name="connsiteX87" fmla="*/ 678889 w 1379763"/>
                    <a:gd name="connsiteY87" fmla="*/ 1129553 h 1553882"/>
                    <a:gd name="connsiteX88" fmla="*/ 672912 w 1379763"/>
                    <a:gd name="connsiteY88" fmla="*/ 1147482 h 1553882"/>
                    <a:gd name="connsiteX89" fmla="*/ 654983 w 1379763"/>
                    <a:gd name="connsiteY89" fmla="*/ 1159435 h 1553882"/>
                    <a:gd name="connsiteX90" fmla="*/ 619124 w 1379763"/>
                    <a:gd name="connsiteY90" fmla="*/ 1213223 h 1553882"/>
                    <a:gd name="connsiteX91" fmla="*/ 607171 w 1379763"/>
                    <a:gd name="connsiteY91" fmla="*/ 1231153 h 1553882"/>
                    <a:gd name="connsiteX92" fmla="*/ 595218 w 1379763"/>
                    <a:gd name="connsiteY92" fmla="*/ 1249082 h 1553882"/>
                    <a:gd name="connsiteX93" fmla="*/ 589242 w 1379763"/>
                    <a:gd name="connsiteY93" fmla="*/ 1267012 h 1553882"/>
                    <a:gd name="connsiteX94" fmla="*/ 595218 w 1379763"/>
                    <a:gd name="connsiteY94" fmla="*/ 1290917 h 1553882"/>
                    <a:gd name="connsiteX95" fmla="*/ 571312 w 1379763"/>
                    <a:gd name="connsiteY95" fmla="*/ 1296894 h 1553882"/>
                    <a:gd name="connsiteX96" fmla="*/ 529477 w 1379763"/>
                    <a:gd name="connsiteY96" fmla="*/ 1308847 h 1553882"/>
                    <a:gd name="connsiteX97" fmla="*/ 469712 w 1379763"/>
                    <a:gd name="connsiteY97" fmla="*/ 1314823 h 1553882"/>
                    <a:gd name="connsiteX98" fmla="*/ 451783 w 1379763"/>
                    <a:gd name="connsiteY98" fmla="*/ 1320800 h 1553882"/>
                    <a:gd name="connsiteX99" fmla="*/ 433853 w 1379763"/>
                    <a:gd name="connsiteY99" fmla="*/ 1410447 h 1553882"/>
                    <a:gd name="connsiteX100" fmla="*/ 356159 w 1379763"/>
                    <a:gd name="connsiteY100" fmla="*/ 1398494 h 1553882"/>
                    <a:gd name="connsiteX101" fmla="*/ 320300 w 1379763"/>
                    <a:gd name="connsiteY101" fmla="*/ 1386541 h 1553882"/>
                    <a:gd name="connsiteX102" fmla="*/ 302371 w 1379763"/>
                    <a:gd name="connsiteY102" fmla="*/ 1380565 h 1553882"/>
                    <a:gd name="connsiteX103" fmla="*/ 296395 w 1379763"/>
                    <a:gd name="connsiteY103" fmla="*/ 1398494 h 1553882"/>
                    <a:gd name="connsiteX104" fmla="*/ 302371 w 1379763"/>
                    <a:gd name="connsiteY104" fmla="*/ 1446306 h 1553882"/>
                    <a:gd name="connsiteX105" fmla="*/ 320300 w 1379763"/>
                    <a:gd name="connsiteY105" fmla="*/ 1464235 h 1553882"/>
                    <a:gd name="connsiteX106" fmla="*/ 356159 w 1379763"/>
                    <a:gd name="connsiteY106" fmla="*/ 1488141 h 1553882"/>
                    <a:gd name="connsiteX107" fmla="*/ 380065 w 1379763"/>
                    <a:gd name="connsiteY107" fmla="*/ 1494117 h 1553882"/>
                    <a:gd name="connsiteX108" fmla="*/ 397995 w 1379763"/>
                    <a:gd name="connsiteY108" fmla="*/ 1500094 h 1553882"/>
                    <a:gd name="connsiteX109" fmla="*/ 517524 w 1379763"/>
                    <a:gd name="connsiteY109" fmla="*/ 1512047 h 1553882"/>
                    <a:gd name="connsiteX110" fmla="*/ 493618 w 1379763"/>
                    <a:gd name="connsiteY110" fmla="*/ 1518023 h 1553882"/>
                    <a:gd name="connsiteX111" fmla="*/ 439830 w 1379763"/>
                    <a:gd name="connsiteY111" fmla="*/ 1512047 h 1553882"/>
                    <a:gd name="connsiteX112" fmla="*/ 403971 w 1379763"/>
                    <a:gd name="connsiteY112" fmla="*/ 1500094 h 1553882"/>
                    <a:gd name="connsiteX113" fmla="*/ 386042 w 1379763"/>
                    <a:gd name="connsiteY113" fmla="*/ 1494117 h 1553882"/>
                    <a:gd name="connsiteX114" fmla="*/ 356159 w 1379763"/>
                    <a:gd name="connsiteY114" fmla="*/ 1482165 h 1553882"/>
                    <a:gd name="connsiteX115" fmla="*/ 278465 w 1379763"/>
                    <a:gd name="connsiteY115" fmla="*/ 1470212 h 1553882"/>
                    <a:gd name="connsiteX116" fmla="*/ 260536 w 1379763"/>
                    <a:gd name="connsiteY116" fmla="*/ 1476188 h 1553882"/>
                    <a:gd name="connsiteX117" fmla="*/ 248583 w 1379763"/>
                    <a:gd name="connsiteY117" fmla="*/ 1512047 h 1553882"/>
                    <a:gd name="connsiteX118" fmla="*/ 242606 w 1379763"/>
                    <a:gd name="connsiteY118" fmla="*/ 1547906 h 1553882"/>
                    <a:gd name="connsiteX119" fmla="*/ 218700 w 1379763"/>
                    <a:gd name="connsiteY119" fmla="*/ 1553882 h 1553882"/>
                    <a:gd name="connsiteX120" fmla="*/ 123077 w 1379763"/>
                    <a:gd name="connsiteY120" fmla="*/ 1547906 h 1553882"/>
                    <a:gd name="connsiteX121" fmla="*/ 119249 w 1379763"/>
                    <a:gd name="connsiteY12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59263 w 1379763"/>
                    <a:gd name="connsiteY9" fmla="*/ 1108169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1874 w 1379763"/>
                    <a:gd name="connsiteY8" fmla="*/ 1258795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41732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14324 w 1379763"/>
                    <a:gd name="connsiteY17" fmla="*/ 950259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83380 w 1379763"/>
                    <a:gd name="connsiteY17" fmla="*/ 883584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56159 w 1379763"/>
                    <a:gd name="connsiteY18" fmla="*/ 974165 h 1553882"/>
                    <a:gd name="connsiteX19" fmla="*/ 374089 w 1379763"/>
                    <a:gd name="connsiteY19" fmla="*/ 992094 h 1553882"/>
                    <a:gd name="connsiteX20" fmla="*/ 392018 w 1379763"/>
                    <a:gd name="connsiteY20" fmla="*/ 986117 h 1553882"/>
                    <a:gd name="connsiteX21" fmla="*/ 397995 w 1379763"/>
                    <a:gd name="connsiteY21" fmla="*/ 968188 h 1553882"/>
                    <a:gd name="connsiteX22" fmla="*/ 403971 w 1379763"/>
                    <a:gd name="connsiteY22" fmla="*/ 842682 h 1553882"/>
                    <a:gd name="connsiteX23" fmla="*/ 433853 w 1379763"/>
                    <a:gd name="connsiteY23" fmla="*/ 806823 h 1553882"/>
                    <a:gd name="connsiteX24" fmla="*/ 451783 w 1379763"/>
                    <a:gd name="connsiteY24" fmla="*/ 770965 h 1553882"/>
                    <a:gd name="connsiteX25" fmla="*/ 457759 w 1379763"/>
                    <a:gd name="connsiteY25" fmla="*/ 753035 h 1553882"/>
                    <a:gd name="connsiteX26" fmla="*/ 487642 w 1379763"/>
                    <a:gd name="connsiteY26" fmla="*/ 717176 h 1553882"/>
                    <a:gd name="connsiteX27" fmla="*/ 523500 w 1379763"/>
                    <a:gd name="connsiteY27" fmla="*/ 693270 h 1553882"/>
                    <a:gd name="connsiteX28" fmla="*/ 577289 w 1379763"/>
                    <a:gd name="connsiteY28" fmla="*/ 675341 h 1553882"/>
                    <a:gd name="connsiteX29" fmla="*/ 595218 w 1379763"/>
                    <a:gd name="connsiteY29" fmla="*/ 669365 h 1553882"/>
                    <a:gd name="connsiteX30" fmla="*/ 613147 w 1379763"/>
                    <a:gd name="connsiteY30" fmla="*/ 657412 h 1553882"/>
                    <a:gd name="connsiteX31" fmla="*/ 649006 w 1379763"/>
                    <a:gd name="connsiteY31" fmla="*/ 621553 h 1553882"/>
                    <a:gd name="connsiteX32" fmla="*/ 660959 w 1379763"/>
                    <a:gd name="connsiteY32" fmla="*/ 567765 h 1553882"/>
                    <a:gd name="connsiteX33" fmla="*/ 672912 w 1379763"/>
                    <a:gd name="connsiteY33" fmla="*/ 496047 h 1553882"/>
                    <a:gd name="connsiteX34" fmla="*/ 708771 w 1379763"/>
                    <a:gd name="connsiteY34" fmla="*/ 430306 h 1553882"/>
                    <a:gd name="connsiteX35" fmla="*/ 726700 w 1379763"/>
                    <a:gd name="connsiteY35" fmla="*/ 406400 h 1553882"/>
                    <a:gd name="connsiteX36" fmla="*/ 768536 w 1379763"/>
                    <a:gd name="connsiteY36" fmla="*/ 364565 h 1553882"/>
                    <a:gd name="connsiteX37" fmla="*/ 810371 w 1379763"/>
                    <a:gd name="connsiteY37" fmla="*/ 310776 h 1553882"/>
                    <a:gd name="connsiteX38" fmla="*/ 840253 w 1379763"/>
                    <a:gd name="connsiteY38" fmla="*/ 274917 h 1553882"/>
                    <a:gd name="connsiteX39" fmla="*/ 864159 w 1379763"/>
                    <a:gd name="connsiteY39" fmla="*/ 239059 h 1553882"/>
                    <a:gd name="connsiteX40" fmla="*/ 876112 w 1379763"/>
                    <a:gd name="connsiteY40" fmla="*/ 221129 h 1553882"/>
                    <a:gd name="connsiteX41" fmla="*/ 894042 w 1379763"/>
                    <a:gd name="connsiteY41" fmla="*/ 197223 h 1553882"/>
                    <a:gd name="connsiteX42" fmla="*/ 917947 w 1379763"/>
                    <a:gd name="connsiteY42" fmla="*/ 161365 h 1553882"/>
                    <a:gd name="connsiteX43" fmla="*/ 923924 w 1379763"/>
                    <a:gd name="connsiteY43" fmla="*/ 137459 h 1553882"/>
                    <a:gd name="connsiteX44" fmla="*/ 965759 w 1379763"/>
                    <a:gd name="connsiteY44" fmla="*/ 89647 h 1553882"/>
                    <a:gd name="connsiteX45" fmla="*/ 989665 w 1379763"/>
                    <a:gd name="connsiteY45" fmla="*/ 77694 h 1553882"/>
                    <a:gd name="connsiteX46" fmla="*/ 1007595 w 1379763"/>
                    <a:gd name="connsiteY46" fmla="*/ 71717 h 1553882"/>
                    <a:gd name="connsiteX47" fmla="*/ 1025524 w 1379763"/>
                    <a:gd name="connsiteY47" fmla="*/ 59765 h 1553882"/>
                    <a:gd name="connsiteX48" fmla="*/ 1043453 w 1379763"/>
                    <a:gd name="connsiteY48" fmla="*/ 53788 h 1553882"/>
                    <a:gd name="connsiteX49" fmla="*/ 1061383 w 1379763"/>
                    <a:gd name="connsiteY49" fmla="*/ 41835 h 1553882"/>
                    <a:gd name="connsiteX50" fmla="*/ 1079312 w 1379763"/>
                    <a:gd name="connsiteY50" fmla="*/ 35859 h 1553882"/>
                    <a:gd name="connsiteX51" fmla="*/ 1103218 w 1379763"/>
                    <a:gd name="connsiteY51" fmla="*/ 23906 h 1553882"/>
                    <a:gd name="connsiteX52" fmla="*/ 1151030 w 1379763"/>
                    <a:gd name="connsiteY52" fmla="*/ 17929 h 1553882"/>
                    <a:gd name="connsiteX53" fmla="*/ 1216771 w 1379763"/>
                    <a:gd name="connsiteY53" fmla="*/ 5976 h 1553882"/>
                    <a:gd name="connsiteX54" fmla="*/ 1312395 w 1379763"/>
                    <a:gd name="connsiteY54" fmla="*/ 0 h 1553882"/>
                    <a:gd name="connsiteX55" fmla="*/ 1324347 w 1379763"/>
                    <a:gd name="connsiteY55" fmla="*/ 65741 h 1553882"/>
                    <a:gd name="connsiteX56" fmla="*/ 1336300 w 1379763"/>
                    <a:gd name="connsiteY56" fmla="*/ 101600 h 1553882"/>
                    <a:gd name="connsiteX57" fmla="*/ 1372159 w 1379763"/>
                    <a:gd name="connsiteY57" fmla="*/ 161365 h 1553882"/>
                    <a:gd name="connsiteX58" fmla="*/ 1372159 w 1379763"/>
                    <a:gd name="connsiteY58" fmla="*/ 298823 h 1553882"/>
                    <a:gd name="connsiteX59" fmla="*/ 1360206 w 1379763"/>
                    <a:gd name="connsiteY59" fmla="*/ 316753 h 1553882"/>
                    <a:gd name="connsiteX60" fmla="*/ 1324347 w 1379763"/>
                    <a:gd name="connsiteY60" fmla="*/ 388470 h 1553882"/>
                    <a:gd name="connsiteX61" fmla="*/ 1270559 w 1379763"/>
                    <a:gd name="connsiteY61" fmla="*/ 424329 h 1553882"/>
                    <a:gd name="connsiteX62" fmla="*/ 1252630 w 1379763"/>
                    <a:gd name="connsiteY62" fmla="*/ 436282 h 1553882"/>
                    <a:gd name="connsiteX63" fmla="*/ 1210795 w 1379763"/>
                    <a:gd name="connsiteY63" fmla="*/ 466165 h 1553882"/>
                    <a:gd name="connsiteX64" fmla="*/ 1157006 w 1379763"/>
                    <a:gd name="connsiteY64" fmla="*/ 502023 h 1553882"/>
                    <a:gd name="connsiteX65" fmla="*/ 1139077 w 1379763"/>
                    <a:gd name="connsiteY65" fmla="*/ 513976 h 1553882"/>
                    <a:gd name="connsiteX66" fmla="*/ 1121147 w 1379763"/>
                    <a:gd name="connsiteY66" fmla="*/ 525929 h 1553882"/>
                    <a:gd name="connsiteX67" fmla="*/ 1091265 w 1379763"/>
                    <a:gd name="connsiteY67" fmla="*/ 561788 h 1553882"/>
                    <a:gd name="connsiteX68" fmla="*/ 1061383 w 1379763"/>
                    <a:gd name="connsiteY68" fmla="*/ 597647 h 1553882"/>
                    <a:gd name="connsiteX69" fmla="*/ 1055406 w 1379763"/>
                    <a:gd name="connsiteY69" fmla="*/ 621553 h 1553882"/>
                    <a:gd name="connsiteX70" fmla="*/ 1037477 w 1379763"/>
                    <a:gd name="connsiteY70" fmla="*/ 639482 h 1553882"/>
                    <a:gd name="connsiteX71" fmla="*/ 1025524 w 1379763"/>
                    <a:gd name="connsiteY71" fmla="*/ 657412 h 1553882"/>
                    <a:gd name="connsiteX72" fmla="*/ 1019547 w 1379763"/>
                    <a:gd name="connsiteY72" fmla="*/ 675341 h 1553882"/>
                    <a:gd name="connsiteX73" fmla="*/ 989665 w 1379763"/>
                    <a:gd name="connsiteY73" fmla="*/ 717176 h 1553882"/>
                    <a:gd name="connsiteX74" fmla="*/ 959783 w 1379763"/>
                    <a:gd name="connsiteY74" fmla="*/ 770965 h 1553882"/>
                    <a:gd name="connsiteX75" fmla="*/ 923924 w 1379763"/>
                    <a:gd name="connsiteY75" fmla="*/ 830729 h 1553882"/>
                    <a:gd name="connsiteX76" fmla="*/ 911971 w 1379763"/>
                    <a:gd name="connsiteY76" fmla="*/ 848659 h 1553882"/>
                    <a:gd name="connsiteX77" fmla="*/ 894042 w 1379763"/>
                    <a:gd name="connsiteY77" fmla="*/ 860612 h 1553882"/>
                    <a:gd name="connsiteX78" fmla="*/ 840253 w 1379763"/>
                    <a:gd name="connsiteY78" fmla="*/ 920376 h 1553882"/>
                    <a:gd name="connsiteX79" fmla="*/ 774512 w 1379763"/>
                    <a:gd name="connsiteY79" fmla="*/ 980141 h 1553882"/>
                    <a:gd name="connsiteX80" fmla="*/ 756583 w 1379763"/>
                    <a:gd name="connsiteY80" fmla="*/ 998070 h 1553882"/>
                    <a:gd name="connsiteX81" fmla="*/ 732677 w 1379763"/>
                    <a:gd name="connsiteY81" fmla="*/ 1033929 h 1553882"/>
                    <a:gd name="connsiteX82" fmla="*/ 708771 w 1379763"/>
                    <a:gd name="connsiteY82" fmla="*/ 1075765 h 1553882"/>
                    <a:gd name="connsiteX83" fmla="*/ 702795 w 1379763"/>
                    <a:gd name="connsiteY83" fmla="*/ 1093694 h 1553882"/>
                    <a:gd name="connsiteX84" fmla="*/ 678889 w 1379763"/>
                    <a:gd name="connsiteY84" fmla="*/ 1129553 h 1553882"/>
                    <a:gd name="connsiteX85" fmla="*/ 672912 w 1379763"/>
                    <a:gd name="connsiteY85" fmla="*/ 1147482 h 1553882"/>
                    <a:gd name="connsiteX86" fmla="*/ 654983 w 1379763"/>
                    <a:gd name="connsiteY86" fmla="*/ 1159435 h 1553882"/>
                    <a:gd name="connsiteX87" fmla="*/ 619124 w 1379763"/>
                    <a:gd name="connsiteY87" fmla="*/ 1213223 h 1553882"/>
                    <a:gd name="connsiteX88" fmla="*/ 607171 w 1379763"/>
                    <a:gd name="connsiteY88" fmla="*/ 1231153 h 1553882"/>
                    <a:gd name="connsiteX89" fmla="*/ 595218 w 1379763"/>
                    <a:gd name="connsiteY89" fmla="*/ 1249082 h 1553882"/>
                    <a:gd name="connsiteX90" fmla="*/ 589242 w 1379763"/>
                    <a:gd name="connsiteY90" fmla="*/ 1267012 h 1553882"/>
                    <a:gd name="connsiteX91" fmla="*/ 595218 w 1379763"/>
                    <a:gd name="connsiteY91" fmla="*/ 1290917 h 1553882"/>
                    <a:gd name="connsiteX92" fmla="*/ 571312 w 1379763"/>
                    <a:gd name="connsiteY92" fmla="*/ 1296894 h 1553882"/>
                    <a:gd name="connsiteX93" fmla="*/ 529477 w 1379763"/>
                    <a:gd name="connsiteY93" fmla="*/ 1308847 h 1553882"/>
                    <a:gd name="connsiteX94" fmla="*/ 469712 w 1379763"/>
                    <a:gd name="connsiteY94" fmla="*/ 1314823 h 1553882"/>
                    <a:gd name="connsiteX95" fmla="*/ 451783 w 1379763"/>
                    <a:gd name="connsiteY95" fmla="*/ 1320800 h 1553882"/>
                    <a:gd name="connsiteX96" fmla="*/ 433853 w 1379763"/>
                    <a:gd name="connsiteY96" fmla="*/ 1410447 h 1553882"/>
                    <a:gd name="connsiteX97" fmla="*/ 356159 w 1379763"/>
                    <a:gd name="connsiteY97" fmla="*/ 1398494 h 1553882"/>
                    <a:gd name="connsiteX98" fmla="*/ 320300 w 1379763"/>
                    <a:gd name="connsiteY98" fmla="*/ 1386541 h 1553882"/>
                    <a:gd name="connsiteX99" fmla="*/ 302371 w 1379763"/>
                    <a:gd name="connsiteY99" fmla="*/ 1380565 h 1553882"/>
                    <a:gd name="connsiteX100" fmla="*/ 296395 w 1379763"/>
                    <a:gd name="connsiteY100" fmla="*/ 1398494 h 1553882"/>
                    <a:gd name="connsiteX101" fmla="*/ 302371 w 1379763"/>
                    <a:gd name="connsiteY101" fmla="*/ 1446306 h 1553882"/>
                    <a:gd name="connsiteX102" fmla="*/ 320300 w 1379763"/>
                    <a:gd name="connsiteY102" fmla="*/ 1464235 h 1553882"/>
                    <a:gd name="connsiteX103" fmla="*/ 356159 w 1379763"/>
                    <a:gd name="connsiteY103" fmla="*/ 1488141 h 1553882"/>
                    <a:gd name="connsiteX104" fmla="*/ 380065 w 1379763"/>
                    <a:gd name="connsiteY104" fmla="*/ 1494117 h 1553882"/>
                    <a:gd name="connsiteX105" fmla="*/ 397995 w 1379763"/>
                    <a:gd name="connsiteY105" fmla="*/ 1500094 h 1553882"/>
                    <a:gd name="connsiteX106" fmla="*/ 517524 w 1379763"/>
                    <a:gd name="connsiteY106" fmla="*/ 1512047 h 1553882"/>
                    <a:gd name="connsiteX107" fmla="*/ 493618 w 1379763"/>
                    <a:gd name="connsiteY107" fmla="*/ 1518023 h 1553882"/>
                    <a:gd name="connsiteX108" fmla="*/ 439830 w 1379763"/>
                    <a:gd name="connsiteY108" fmla="*/ 1512047 h 1553882"/>
                    <a:gd name="connsiteX109" fmla="*/ 403971 w 1379763"/>
                    <a:gd name="connsiteY109" fmla="*/ 1500094 h 1553882"/>
                    <a:gd name="connsiteX110" fmla="*/ 386042 w 1379763"/>
                    <a:gd name="connsiteY110" fmla="*/ 1494117 h 1553882"/>
                    <a:gd name="connsiteX111" fmla="*/ 356159 w 1379763"/>
                    <a:gd name="connsiteY111" fmla="*/ 1482165 h 1553882"/>
                    <a:gd name="connsiteX112" fmla="*/ 278465 w 1379763"/>
                    <a:gd name="connsiteY112" fmla="*/ 1470212 h 1553882"/>
                    <a:gd name="connsiteX113" fmla="*/ 260536 w 1379763"/>
                    <a:gd name="connsiteY113" fmla="*/ 1476188 h 1553882"/>
                    <a:gd name="connsiteX114" fmla="*/ 248583 w 1379763"/>
                    <a:gd name="connsiteY114" fmla="*/ 1512047 h 1553882"/>
                    <a:gd name="connsiteX115" fmla="*/ 242606 w 1379763"/>
                    <a:gd name="connsiteY115" fmla="*/ 1547906 h 1553882"/>
                    <a:gd name="connsiteX116" fmla="*/ 218700 w 1379763"/>
                    <a:gd name="connsiteY116" fmla="*/ 1553882 h 1553882"/>
                    <a:gd name="connsiteX117" fmla="*/ 123077 w 1379763"/>
                    <a:gd name="connsiteY117" fmla="*/ 1547906 h 1553882"/>
                    <a:gd name="connsiteX118" fmla="*/ 119249 w 1379763"/>
                    <a:gd name="connsiteY118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2018 w 1379763"/>
                    <a:gd name="connsiteY19" fmla="*/ 986117 h 1553882"/>
                    <a:gd name="connsiteX20" fmla="*/ 397995 w 1379763"/>
                    <a:gd name="connsiteY20" fmla="*/ 968188 h 1553882"/>
                    <a:gd name="connsiteX21" fmla="*/ 403971 w 1379763"/>
                    <a:gd name="connsiteY21" fmla="*/ 842682 h 1553882"/>
                    <a:gd name="connsiteX22" fmla="*/ 433853 w 1379763"/>
                    <a:gd name="connsiteY22" fmla="*/ 806823 h 1553882"/>
                    <a:gd name="connsiteX23" fmla="*/ 451783 w 1379763"/>
                    <a:gd name="connsiteY23" fmla="*/ 770965 h 1553882"/>
                    <a:gd name="connsiteX24" fmla="*/ 457759 w 1379763"/>
                    <a:gd name="connsiteY24" fmla="*/ 753035 h 1553882"/>
                    <a:gd name="connsiteX25" fmla="*/ 487642 w 1379763"/>
                    <a:gd name="connsiteY25" fmla="*/ 717176 h 1553882"/>
                    <a:gd name="connsiteX26" fmla="*/ 523500 w 1379763"/>
                    <a:gd name="connsiteY26" fmla="*/ 693270 h 1553882"/>
                    <a:gd name="connsiteX27" fmla="*/ 577289 w 1379763"/>
                    <a:gd name="connsiteY27" fmla="*/ 675341 h 1553882"/>
                    <a:gd name="connsiteX28" fmla="*/ 595218 w 1379763"/>
                    <a:gd name="connsiteY28" fmla="*/ 669365 h 1553882"/>
                    <a:gd name="connsiteX29" fmla="*/ 613147 w 1379763"/>
                    <a:gd name="connsiteY29" fmla="*/ 657412 h 1553882"/>
                    <a:gd name="connsiteX30" fmla="*/ 649006 w 1379763"/>
                    <a:gd name="connsiteY30" fmla="*/ 621553 h 1553882"/>
                    <a:gd name="connsiteX31" fmla="*/ 660959 w 1379763"/>
                    <a:gd name="connsiteY31" fmla="*/ 567765 h 1553882"/>
                    <a:gd name="connsiteX32" fmla="*/ 672912 w 1379763"/>
                    <a:gd name="connsiteY32" fmla="*/ 496047 h 1553882"/>
                    <a:gd name="connsiteX33" fmla="*/ 708771 w 1379763"/>
                    <a:gd name="connsiteY33" fmla="*/ 430306 h 1553882"/>
                    <a:gd name="connsiteX34" fmla="*/ 726700 w 1379763"/>
                    <a:gd name="connsiteY34" fmla="*/ 406400 h 1553882"/>
                    <a:gd name="connsiteX35" fmla="*/ 768536 w 1379763"/>
                    <a:gd name="connsiteY35" fmla="*/ 364565 h 1553882"/>
                    <a:gd name="connsiteX36" fmla="*/ 810371 w 1379763"/>
                    <a:gd name="connsiteY36" fmla="*/ 310776 h 1553882"/>
                    <a:gd name="connsiteX37" fmla="*/ 840253 w 1379763"/>
                    <a:gd name="connsiteY37" fmla="*/ 274917 h 1553882"/>
                    <a:gd name="connsiteX38" fmla="*/ 864159 w 1379763"/>
                    <a:gd name="connsiteY38" fmla="*/ 239059 h 1553882"/>
                    <a:gd name="connsiteX39" fmla="*/ 876112 w 1379763"/>
                    <a:gd name="connsiteY39" fmla="*/ 221129 h 1553882"/>
                    <a:gd name="connsiteX40" fmla="*/ 894042 w 1379763"/>
                    <a:gd name="connsiteY40" fmla="*/ 197223 h 1553882"/>
                    <a:gd name="connsiteX41" fmla="*/ 917947 w 1379763"/>
                    <a:gd name="connsiteY41" fmla="*/ 161365 h 1553882"/>
                    <a:gd name="connsiteX42" fmla="*/ 923924 w 1379763"/>
                    <a:gd name="connsiteY42" fmla="*/ 137459 h 1553882"/>
                    <a:gd name="connsiteX43" fmla="*/ 965759 w 1379763"/>
                    <a:gd name="connsiteY43" fmla="*/ 89647 h 1553882"/>
                    <a:gd name="connsiteX44" fmla="*/ 989665 w 1379763"/>
                    <a:gd name="connsiteY44" fmla="*/ 77694 h 1553882"/>
                    <a:gd name="connsiteX45" fmla="*/ 1007595 w 1379763"/>
                    <a:gd name="connsiteY45" fmla="*/ 71717 h 1553882"/>
                    <a:gd name="connsiteX46" fmla="*/ 1025524 w 1379763"/>
                    <a:gd name="connsiteY46" fmla="*/ 59765 h 1553882"/>
                    <a:gd name="connsiteX47" fmla="*/ 1043453 w 1379763"/>
                    <a:gd name="connsiteY47" fmla="*/ 53788 h 1553882"/>
                    <a:gd name="connsiteX48" fmla="*/ 1061383 w 1379763"/>
                    <a:gd name="connsiteY48" fmla="*/ 41835 h 1553882"/>
                    <a:gd name="connsiteX49" fmla="*/ 1079312 w 1379763"/>
                    <a:gd name="connsiteY49" fmla="*/ 35859 h 1553882"/>
                    <a:gd name="connsiteX50" fmla="*/ 1103218 w 1379763"/>
                    <a:gd name="connsiteY50" fmla="*/ 23906 h 1553882"/>
                    <a:gd name="connsiteX51" fmla="*/ 1151030 w 1379763"/>
                    <a:gd name="connsiteY51" fmla="*/ 17929 h 1553882"/>
                    <a:gd name="connsiteX52" fmla="*/ 1216771 w 1379763"/>
                    <a:gd name="connsiteY52" fmla="*/ 5976 h 1553882"/>
                    <a:gd name="connsiteX53" fmla="*/ 1312395 w 1379763"/>
                    <a:gd name="connsiteY53" fmla="*/ 0 h 1553882"/>
                    <a:gd name="connsiteX54" fmla="*/ 1324347 w 1379763"/>
                    <a:gd name="connsiteY54" fmla="*/ 65741 h 1553882"/>
                    <a:gd name="connsiteX55" fmla="*/ 1336300 w 1379763"/>
                    <a:gd name="connsiteY55" fmla="*/ 101600 h 1553882"/>
                    <a:gd name="connsiteX56" fmla="*/ 1372159 w 1379763"/>
                    <a:gd name="connsiteY56" fmla="*/ 161365 h 1553882"/>
                    <a:gd name="connsiteX57" fmla="*/ 1372159 w 1379763"/>
                    <a:gd name="connsiteY57" fmla="*/ 298823 h 1553882"/>
                    <a:gd name="connsiteX58" fmla="*/ 1360206 w 1379763"/>
                    <a:gd name="connsiteY58" fmla="*/ 316753 h 1553882"/>
                    <a:gd name="connsiteX59" fmla="*/ 1324347 w 1379763"/>
                    <a:gd name="connsiteY59" fmla="*/ 388470 h 1553882"/>
                    <a:gd name="connsiteX60" fmla="*/ 1270559 w 1379763"/>
                    <a:gd name="connsiteY60" fmla="*/ 424329 h 1553882"/>
                    <a:gd name="connsiteX61" fmla="*/ 1252630 w 1379763"/>
                    <a:gd name="connsiteY61" fmla="*/ 436282 h 1553882"/>
                    <a:gd name="connsiteX62" fmla="*/ 1210795 w 1379763"/>
                    <a:gd name="connsiteY62" fmla="*/ 466165 h 1553882"/>
                    <a:gd name="connsiteX63" fmla="*/ 1157006 w 1379763"/>
                    <a:gd name="connsiteY63" fmla="*/ 502023 h 1553882"/>
                    <a:gd name="connsiteX64" fmla="*/ 1139077 w 1379763"/>
                    <a:gd name="connsiteY64" fmla="*/ 513976 h 1553882"/>
                    <a:gd name="connsiteX65" fmla="*/ 1121147 w 1379763"/>
                    <a:gd name="connsiteY65" fmla="*/ 525929 h 1553882"/>
                    <a:gd name="connsiteX66" fmla="*/ 1091265 w 1379763"/>
                    <a:gd name="connsiteY66" fmla="*/ 561788 h 1553882"/>
                    <a:gd name="connsiteX67" fmla="*/ 1061383 w 1379763"/>
                    <a:gd name="connsiteY67" fmla="*/ 597647 h 1553882"/>
                    <a:gd name="connsiteX68" fmla="*/ 1055406 w 1379763"/>
                    <a:gd name="connsiteY68" fmla="*/ 621553 h 1553882"/>
                    <a:gd name="connsiteX69" fmla="*/ 1037477 w 1379763"/>
                    <a:gd name="connsiteY69" fmla="*/ 639482 h 1553882"/>
                    <a:gd name="connsiteX70" fmla="*/ 1025524 w 1379763"/>
                    <a:gd name="connsiteY70" fmla="*/ 657412 h 1553882"/>
                    <a:gd name="connsiteX71" fmla="*/ 1019547 w 1379763"/>
                    <a:gd name="connsiteY71" fmla="*/ 675341 h 1553882"/>
                    <a:gd name="connsiteX72" fmla="*/ 989665 w 1379763"/>
                    <a:gd name="connsiteY72" fmla="*/ 717176 h 1553882"/>
                    <a:gd name="connsiteX73" fmla="*/ 959783 w 1379763"/>
                    <a:gd name="connsiteY73" fmla="*/ 770965 h 1553882"/>
                    <a:gd name="connsiteX74" fmla="*/ 923924 w 1379763"/>
                    <a:gd name="connsiteY74" fmla="*/ 830729 h 1553882"/>
                    <a:gd name="connsiteX75" fmla="*/ 911971 w 1379763"/>
                    <a:gd name="connsiteY75" fmla="*/ 848659 h 1553882"/>
                    <a:gd name="connsiteX76" fmla="*/ 894042 w 1379763"/>
                    <a:gd name="connsiteY76" fmla="*/ 860612 h 1553882"/>
                    <a:gd name="connsiteX77" fmla="*/ 840253 w 1379763"/>
                    <a:gd name="connsiteY77" fmla="*/ 920376 h 1553882"/>
                    <a:gd name="connsiteX78" fmla="*/ 774512 w 1379763"/>
                    <a:gd name="connsiteY78" fmla="*/ 980141 h 1553882"/>
                    <a:gd name="connsiteX79" fmla="*/ 756583 w 1379763"/>
                    <a:gd name="connsiteY79" fmla="*/ 998070 h 1553882"/>
                    <a:gd name="connsiteX80" fmla="*/ 732677 w 1379763"/>
                    <a:gd name="connsiteY80" fmla="*/ 1033929 h 1553882"/>
                    <a:gd name="connsiteX81" fmla="*/ 708771 w 1379763"/>
                    <a:gd name="connsiteY81" fmla="*/ 1075765 h 1553882"/>
                    <a:gd name="connsiteX82" fmla="*/ 702795 w 1379763"/>
                    <a:gd name="connsiteY82" fmla="*/ 1093694 h 1553882"/>
                    <a:gd name="connsiteX83" fmla="*/ 678889 w 1379763"/>
                    <a:gd name="connsiteY83" fmla="*/ 1129553 h 1553882"/>
                    <a:gd name="connsiteX84" fmla="*/ 672912 w 1379763"/>
                    <a:gd name="connsiteY84" fmla="*/ 1147482 h 1553882"/>
                    <a:gd name="connsiteX85" fmla="*/ 654983 w 1379763"/>
                    <a:gd name="connsiteY85" fmla="*/ 1159435 h 1553882"/>
                    <a:gd name="connsiteX86" fmla="*/ 619124 w 1379763"/>
                    <a:gd name="connsiteY86" fmla="*/ 1213223 h 1553882"/>
                    <a:gd name="connsiteX87" fmla="*/ 607171 w 1379763"/>
                    <a:gd name="connsiteY87" fmla="*/ 1231153 h 1553882"/>
                    <a:gd name="connsiteX88" fmla="*/ 595218 w 1379763"/>
                    <a:gd name="connsiteY88" fmla="*/ 1249082 h 1553882"/>
                    <a:gd name="connsiteX89" fmla="*/ 589242 w 1379763"/>
                    <a:gd name="connsiteY89" fmla="*/ 1267012 h 1553882"/>
                    <a:gd name="connsiteX90" fmla="*/ 595218 w 1379763"/>
                    <a:gd name="connsiteY90" fmla="*/ 1290917 h 1553882"/>
                    <a:gd name="connsiteX91" fmla="*/ 571312 w 1379763"/>
                    <a:gd name="connsiteY91" fmla="*/ 1296894 h 1553882"/>
                    <a:gd name="connsiteX92" fmla="*/ 529477 w 1379763"/>
                    <a:gd name="connsiteY92" fmla="*/ 1308847 h 1553882"/>
                    <a:gd name="connsiteX93" fmla="*/ 469712 w 1379763"/>
                    <a:gd name="connsiteY93" fmla="*/ 1314823 h 1553882"/>
                    <a:gd name="connsiteX94" fmla="*/ 451783 w 1379763"/>
                    <a:gd name="connsiteY94" fmla="*/ 1320800 h 1553882"/>
                    <a:gd name="connsiteX95" fmla="*/ 433853 w 1379763"/>
                    <a:gd name="connsiteY95" fmla="*/ 1410447 h 1553882"/>
                    <a:gd name="connsiteX96" fmla="*/ 356159 w 1379763"/>
                    <a:gd name="connsiteY96" fmla="*/ 1398494 h 1553882"/>
                    <a:gd name="connsiteX97" fmla="*/ 320300 w 1379763"/>
                    <a:gd name="connsiteY97" fmla="*/ 1386541 h 1553882"/>
                    <a:gd name="connsiteX98" fmla="*/ 302371 w 1379763"/>
                    <a:gd name="connsiteY98" fmla="*/ 1380565 h 1553882"/>
                    <a:gd name="connsiteX99" fmla="*/ 296395 w 1379763"/>
                    <a:gd name="connsiteY99" fmla="*/ 1398494 h 1553882"/>
                    <a:gd name="connsiteX100" fmla="*/ 302371 w 1379763"/>
                    <a:gd name="connsiteY100" fmla="*/ 1446306 h 1553882"/>
                    <a:gd name="connsiteX101" fmla="*/ 320300 w 1379763"/>
                    <a:gd name="connsiteY101" fmla="*/ 1464235 h 1553882"/>
                    <a:gd name="connsiteX102" fmla="*/ 356159 w 1379763"/>
                    <a:gd name="connsiteY102" fmla="*/ 1488141 h 1553882"/>
                    <a:gd name="connsiteX103" fmla="*/ 380065 w 1379763"/>
                    <a:gd name="connsiteY103" fmla="*/ 1494117 h 1553882"/>
                    <a:gd name="connsiteX104" fmla="*/ 397995 w 1379763"/>
                    <a:gd name="connsiteY104" fmla="*/ 1500094 h 1553882"/>
                    <a:gd name="connsiteX105" fmla="*/ 517524 w 1379763"/>
                    <a:gd name="connsiteY105" fmla="*/ 1512047 h 1553882"/>
                    <a:gd name="connsiteX106" fmla="*/ 493618 w 1379763"/>
                    <a:gd name="connsiteY106" fmla="*/ 1518023 h 1553882"/>
                    <a:gd name="connsiteX107" fmla="*/ 439830 w 1379763"/>
                    <a:gd name="connsiteY107" fmla="*/ 1512047 h 1553882"/>
                    <a:gd name="connsiteX108" fmla="*/ 403971 w 1379763"/>
                    <a:gd name="connsiteY108" fmla="*/ 1500094 h 1553882"/>
                    <a:gd name="connsiteX109" fmla="*/ 386042 w 1379763"/>
                    <a:gd name="connsiteY109" fmla="*/ 1494117 h 1553882"/>
                    <a:gd name="connsiteX110" fmla="*/ 356159 w 1379763"/>
                    <a:gd name="connsiteY110" fmla="*/ 1482165 h 1553882"/>
                    <a:gd name="connsiteX111" fmla="*/ 278465 w 1379763"/>
                    <a:gd name="connsiteY111" fmla="*/ 1470212 h 1553882"/>
                    <a:gd name="connsiteX112" fmla="*/ 260536 w 1379763"/>
                    <a:gd name="connsiteY112" fmla="*/ 1476188 h 1553882"/>
                    <a:gd name="connsiteX113" fmla="*/ 248583 w 1379763"/>
                    <a:gd name="connsiteY113" fmla="*/ 1512047 h 1553882"/>
                    <a:gd name="connsiteX114" fmla="*/ 242606 w 1379763"/>
                    <a:gd name="connsiteY114" fmla="*/ 1547906 h 1553882"/>
                    <a:gd name="connsiteX115" fmla="*/ 218700 w 1379763"/>
                    <a:gd name="connsiteY115" fmla="*/ 1553882 h 1553882"/>
                    <a:gd name="connsiteX116" fmla="*/ 123077 w 1379763"/>
                    <a:gd name="connsiteY116" fmla="*/ 1547906 h 1553882"/>
                    <a:gd name="connsiteX117" fmla="*/ 119249 w 1379763"/>
                    <a:gd name="connsiteY11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7995 w 1379763"/>
                    <a:gd name="connsiteY19" fmla="*/ 968188 h 1553882"/>
                    <a:gd name="connsiteX20" fmla="*/ 403971 w 1379763"/>
                    <a:gd name="connsiteY20" fmla="*/ 842682 h 1553882"/>
                    <a:gd name="connsiteX21" fmla="*/ 433853 w 1379763"/>
                    <a:gd name="connsiteY21" fmla="*/ 806823 h 1553882"/>
                    <a:gd name="connsiteX22" fmla="*/ 451783 w 1379763"/>
                    <a:gd name="connsiteY22" fmla="*/ 770965 h 1553882"/>
                    <a:gd name="connsiteX23" fmla="*/ 457759 w 1379763"/>
                    <a:gd name="connsiteY23" fmla="*/ 753035 h 1553882"/>
                    <a:gd name="connsiteX24" fmla="*/ 487642 w 1379763"/>
                    <a:gd name="connsiteY24" fmla="*/ 717176 h 1553882"/>
                    <a:gd name="connsiteX25" fmla="*/ 523500 w 1379763"/>
                    <a:gd name="connsiteY25" fmla="*/ 693270 h 1553882"/>
                    <a:gd name="connsiteX26" fmla="*/ 577289 w 1379763"/>
                    <a:gd name="connsiteY26" fmla="*/ 675341 h 1553882"/>
                    <a:gd name="connsiteX27" fmla="*/ 595218 w 1379763"/>
                    <a:gd name="connsiteY27" fmla="*/ 669365 h 1553882"/>
                    <a:gd name="connsiteX28" fmla="*/ 613147 w 1379763"/>
                    <a:gd name="connsiteY28" fmla="*/ 657412 h 1553882"/>
                    <a:gd name="connsiteX29" fmla="*/ 649006 w 1379763"/>
                    <a:gd name="connsiteY29" fmla="*/ 621553 h 1553882"/>
                    <a:gd name="connsiteX30" fmla="*/ 660959 w 1379763"/>
                    <a:gd name="connsiteY30" fmla="*/ 567765 h 1553882"/>
                    <a:gd name="connsiteX31" fmla="*/ 672912 w 1379763"/>
                    <a:gd name="connsiteY31" fmla="*/ 496047 h 1553882"/>
                    <a:gd name="connsiteX32" fmla="*/ 708771 w 1379763"/>
                    <a:gd name="connsiteY32" fmla="*/ 430306 h 1553882"/>
                    <a:gd name="connsiteX33" fmla="*/ 726700 w 1379763"/>
                    <a:gd name="connsiteY33" fmla="*/ 406400 h 1553882"/>
                    <a:gd name="connsiteX34" fmla="*/ 768536 w 1379763"/>
                    <a:gd name="connsiteY34" fmla="*/ 364565 h 1553882"/>
                    <a:gd name="connsiteX35" fmla="*/ 810371 w 1379763"/>
                    <a:gd name="connsiteY35" fmla="*/ 310776 h 1553882"/>
                    <a:gd name="connsiteX36" fmla="*/ 840253 w 1379763"/>
                    <a:gd name="connsiteY36" fmla="*/ 274917 h 1553882"/>
                    <a:gd name="connsiteX37" fmla="*/ 864159 w 1379763"/>
                    <a:gd name="connsiteY37" fmla="*/ 239059 h 1553882"/>
                    <a:gd name="connsiteX38" fmla="*/ 876112 w 1379763"/>
                    <a:gd name="connsiteY38" fmla="*/ 221129 h 1553882"/>
                    <a:gd name="connsiteX39" fmla="*/ 894042 w 1379763"/>
                    <a:gd name="connsiteY39" fmla="*/ 197223 h 1553882"/>
                    <a:gd name="connsiteX40" fmla="*/ 917947 w 1379763"/>
                    <a:gd name="connsiteY40" fmla="*/ 161365 h 1553882"/>
                    <a:gd name="connsiteX41" fmla="*/ 923924 w 1379763"/>
                    <a:gd name="connsiteY41" fmla="*/ 137459 h 1553882"/>
                    <a:gd name="connsiteX42" fmla="*/ 965759 w 1379763"/>
                    <a:gd name="connsiteY42" fmla="*/ 89647 h 1553882"/>
                    <a:gd name="connsiteX43" fmla="*/ 989665 w 1379763"/>
                    <a:gd name="connsiteY43" fmla="*/ 77694 h 1553882"/>
                    <a:gd name="connsiteX44" fmla="*/ 1007595 w 1379763"/>
                    <a:gd name="connsiteY44" fmla="*/ 71717 h 1553882"/>
                    <a:gd name="connsiteX45" fmla="*/ 1025524 w 1379763"/>
                    <a:gd name="connsiteY45" fmla="*/ 59765 h 1553882"/>
                    <a:gd name="connsiteX46" fmla="*/ 1043453 w 1379763"/>
                    <a:gd name="connsiteY46" fmla="*/ 53788 h 1553882"/>
                    <a:gd name="connsiteX47" fmla="*/ 1061383 w 1379763"/>
                    <a:gd name="connsiteY47" fmla="*/ 41835 h 1553882"/>
                    <a:gd name="connsiteX48" fmla="*/ 1079312 w 1379763"/>
                    <a:gd name="connsiteY48" fmla="*/ 35859 h 1553882"/>
                    <a:gd name="connsiteX49" fmla="*/ 1103218 w 1379763"/>
                    <a:gd name="connsiteY49" fmla="*/ 23906 h 1553882"/>
                    <a:gd name="connsiteX50" fmla="*/ 1151030 w 1379763"/>
                    <a:gd name="connsiteY50" fmla="*/ 17929 h 1553882"/>
                    <a:gd name="connsiteX51" fmla="*/ 1216771 w 1379763"/>
                    <a:gd name="connsiteY51" fmla="*/ 5976 h 1553882"/>
                    <a:gd name="connsiteX52" fmla="*/ 1312395 w 1379763"/>
                    <a:gd name="connsiteY52" fmla="*/ 0 h 1553882"/>
                    <a:gd name="connsiteX53" fmla="*/ 1324347 w 1379763"/>
                    <a:gd name="connsiteY53" fmla="*/ 65741 h 1553882"/>
                    <a:gd name="connsiteX54" fmla="*/ 1336300 w 1379763"/>
                    <a:gd name="connsiteY54" fmla="*/ 101600 h 1553882"/>
                    <a:gd name="connsiteX55" fmla="*/ 1372159 w 1379763"/>
                    <a:gd name="connsiteY55" fmla="*/ 161365 h 1553882"/>
                    <a:gd name="connsiteX56" fmla="*/ 1372159 w 1379763"/>
                    <a:gd name="connsiteY56" fmla="*/ 298823 h 1553882"/>
                    <a:gd name="connsiteX57" fmla="*/ 1360206 w 1379763"/>
                    <a:gd name="connsiteY57" fmla="*/ 316753 h 1553882"/>
                    <a:gd name="connsiteX58" fmla="*/ 1324347 w 1379763"/>
                    <a:gd name="connsiteY58" fmla="*/ 388470 h 1553882"/>
                    <a:gd name="connsiteX59" fmla="*/ 1270559 w 1379763"/>
                    <a:gd name="connsiteY59" fmla="*/ 424329 h 1553882"/>
                    <a:gd name="connsiteX60" fmla="*/ 1252630 w 1379763"/>
                    <a:gd name="connsiteY60" fmla="*/ 436282 h 1553882"/>
                    <a:gd name="connsiteX61" fmla="*/ 1210795 w 1379763"/>
                    <a:gd name="connsiteY61" fmla="*/ 466165 h 1553882"/>
                    <a:gd name="connsiteX62" fmla="*/ 1157006 w 1379763"/>
                    <a:gd name="connsiteY62" fmla="*/ 502023 h 1553882"/>
                    <a:gd name="connsiteX63" fmla="*/ 1139077 w 1379763"/>
                    <a:gd name="connsiteY63" fmla="*/ 513976 h 1553882"/>
                    <a:gd name="connsiteX64" fmla="*/ 1121147 w 1379763"/>
                    <a:gd name="connsiteY64" fmla="*/ 525929 h 1553882"/>
                    <a:gd name="connsiteX65" fmla="*/ 1091265 w 1379763"/>
                    <a:gd name="connsiteY65" fmla="*/ 561788 h 1553882"/>
                    <a:gd name="connsiteX66" fmla="*/ 1061383 w 1379763"/>
                    <a:gd name="connsiteY66" fmla="*/ 597647 h 1553882"/>
                    <a:gd name="connsiteX67" fmla="*/ 1055406 w 1379763"/>
                    <a:gd name="connsiteY67" fmla="*/ 621553 h 1553882"/>
                    <a:gd name="connsiteX68" fmla="*/ 1037477 w 1379763"/>
                    <a:gd name="connsiteY68" fmla="*/ 639482 h 1553882"/>
                    <a:gd name="connsiteX69" fmla="*/ 1025524 w 1379763"/>
                    <a:gd name="connsiteY69" fmla="*/ 657412 h 1553882"/>
                    <a:gd name="connsiteX70" fmla="*/ 1019547 w 1379763"/>
                    <a:gd name="connsiteY70" fmla="*/ 675341 h 1553882"/>
                    <a:gd name="connsiteX71" fmla="*/ 989665 w 1379763"/>
                    <a:gd name="connsiteY71" fmla="*/ 717176 h 1553882"/>
                    <a:gd name="connsiteX72" fmla="*/ 959783 w 1379763"/>
                    <a:gd name="connsiteY72" fmla="*/ 770965 h 1553882"/>
                    <a:gd name="connsiteX73" fmla="*/ 923924 w 1379763"/>
                    <a:gd name="connsiteY73" fmla="*/ 830729 h 1553882"/>
                    <a:gd name="connsiteX74" fmla="*/ 911971 w 1379763"/>
                    <a:gd name="connsiteY74" fmla="*/ 848659 h 1553882"/>
                    <a:gd name="connsiteX75" fmla="*/ 894042 w 1379763"/>
                    <a:gd name="connsiteY75" fmla="*/ 860612 h 1553882"/>
                    <a:gd name="connsiteX76" fmla="*/ 840253 w 1379763"/>
                    <a:gd name="connsiteY76" fmla="*/ 920376 h 1553882"/>
                    <a:gd name="connsiteX77" fmla="*/ 774512 w 1379763"/>
                    <a:gd name="connsiteY77" fmla="*/ 980141 h 1553882"/>
                    <a:gd name="connsiteX78" fmla="*/ 756583 w 1379763"/>
                    <a:gd name="connsiteY78" fmla="*/ 998070 h 1553882"/>
                    <a:gd name="connsiteX79" fmla="*/ 732677 w 1379763"/>
                    <a:gd name="connsiteY79" fmla="*/ 1033929 h 1553882"/>
                    <a:gd name="connsiteX80" fmla="*/ 708771 w 1379763"/>
                    <a:gd name="connsiteY80" fmla="*/ 1075765 h 1553882"/>
                    <a:gd name="connsiteX81" fmla="*/ 702795 w 1379763"/>
                    <a:gd name="connsiteY81" fmla="*/ 1093694 h 1553882"/>
                    <a:gd name="connsiteX82" fmla="*/ 678889 w 1379763"/>
                    <a:gd name="connsiteY82" fmla="*/ 1129553 h 1553882"/>
                    <a:gd name="connsiteX83" fmla="*/ 672912 w 1379763"/>
                    <a:gd name="connsiteY83" fmla="*/ 1147482 h 1553882"/>
                    <a:gd name="connsiteX84" fmla="*/ 654983 w 1379763"/>
                    <a:gd name="connsiteY84" fmla="*/ 1159435 h 1553882"/>
                    <a:gd name="connsiteX85" fmla="*/ 619124 w 1379763"/>
                    <a:gd name="connsiteY85" fmla="*/ 1213223 h 1553882"/>
                    <a:gd name="connsiteX86" fmla="*/ 607171 w 1379763"/>
                    <a:gd name="connsiteY86" fmla="*/ 1231153 h 1553882"/>
                    <a:gd name="connsiteX87" fmla="*/ 595218 w 1379763"/>
                    <a:gd name="connsiteY87" fmla="*/ 1249082 h 1553882"/>
                    <a:gd name="connsiteX88" fmla="*/ 589242 w 1379763"/>
                    <a:gd name="connsiteY88" fmla="*/ 1267012 h 1553882"/>
                    <a:gd name="connsiteX89" fmla="*/ 595218 w 1379763"/>
                    <a:gd name="connsiteY89" fmla="*/ 1290917 h 1553882"/>
                    <a:gd name="connsiteX90" fmla="*/ 571312 w 1379763"/>
                    <a:gd name="connsiteY90" fmla="*/ 1296894 h 1553882"/>
                    <a:gd name="connsiteX91" fmla="*/ 529477 w 1379763"/>
                    <a:gd name="connsiteY91" fmla="*/ 1308847 h 1553882"/>
                    <a:gd name="connsiteX92" fmla="*/ 469712 w 1379763"/>
                    <a:gd name="connsiteY92" fmla="*/ 1314823 h 1553882"/>
                    <a:gd name="connsiteX93" fmla="*/ 451783 w 1379763"/>
                    <a:gd name="connsiteY93" fmla="*/ 1320800 h 1553882"/>
                    <a:gd name="connsiteX94" fmla="*/ 433853 w 1379763"/>
                    <a:gd name="connsiteY94" fmla="*/ 1410447 h 1553882"/>
                    <a:gd name="connsiteX95" fmla="*/ 356159 w 1379763"/>
                    <a:gd name="connsiteY95" fmla="*/ 1398494 h 1553882"/>
                    <a:gd name="connsiteX96" fmla="*/ 320300 w 1379763"/>
                    <a:gd name="connsiteY96" fmla="*/ 1386541 h 1553882"/>
                    <a:gd name="connsiteX97" fmla="*/ 302371 w 1379763"/>
                    <a:gd name="connsiteY97" fmla="*/ 1380565 h 1553882"/>
                    <a:gd name="connsiteX98" fmla="*/ 296395 w 1379763"/>
                    <a:gd name="connsiteY98" fmla="*/ 1398494 h 1553882"/>
                    <a:gd name="connsiteX99" fmla="*/ 302371 w 1379763"/>
                    <a:gd name="connsiteY99" fmla="*/ 1446306 h 1553882"/>
                    <a:gd name="connsiteX100" fmla="*/ 320300 w 1379763"/>
                    <a:gd name="connsiteY100" fmla="*/ 1464235 h 1553882"/>
                    <a:gd name="connsiteX101" fmla="*/ 356159 w 1379763"/>
                    <a:gd name="connsiteY101" fmla="*/ 1488141 h 1553882"/>
                    <a:gd name="connsiteX102" fmla="*/ 380065 w 1379763"/>
                    <a:gd name="connsiteY102" fmla="*/ 1494117 h 1553882"/>
                    <a:gd name="connsiteX103" fmla="*/ 397995 w 1379763"/>
                    <a:gd name="connsiteY103" fmla="*/ 1500094 h 1553882"/>
                    <a:gd name="connsiteX104" fmla="*/ 517524 w 1379763"/>
                    <a:gd name="connsiteY104" fmla="*/ 1512047 h 1553882"/>
                    <a:gd name="connsiteX105" fmla="*/ 493618 w 1379763"/>
                    <a:gd name="connsiteY105" fmla="*/ 1518023 h 1553882"/>
                    <a:gd name="connsiteX106" fmla="*/ 439830 w 1379763"/>
                    <a:gd name="connsiteY106" fmla="*/ 1512047 h 1553882"/>
                    <a:gd name="connsiteX107" fmla="*/ 403971 w 1379763"/>
                    <a:gd name="connsiteY107" fmla="*/ 1500094 h 1553882"/>
                    <a:gd name="connsiteX108" fmla="*/ 386042 w 1379763"/>
                    <a:gd name="connsiteY108" fmla="*/ 1494117 h 1553882"/>
                    <a:gd name="connsiteX109" fmla="*/ 356159 w 1379763"/>
                    <a:gd name="connsiteY109" fmla="*/ 1482165 h 1553882"/>
                    <a:gd name="connsiteX110" fmla="*/ 278465 w 1379763"/>
                    <a:gd name="connsiteY110" fmla="*/ 1470212 h 1553882"/>
                    <a:gd name="connsiteX111" fmla="*/ 260536 w 1379763"/>
                    <a:gd name="connsiteY111" fmla="*/ 1476188 h 1553882"/>
                    <a:gd name="connsiteX112" fmla="*/ 248583 w 1379763"/>
                    <a:gd name="connsiteY112" fmla="*/ 1512047 h 1553882"/>
                    <a:gd name="connsiteX113" fmla="*/ 242606 w 1379763"/>
                    <a:gd name="connsiteY113" fmla="*/ 1547906 h 1553882"/>
                    <a:gd name="connsiteX114" fmla="*/ 218700 w 1379763"/>
                    <a:gd name="connsiteY114" fmla="*/ 1553882 h 1553882"/>
                    <a:gd name="connsiteX115" fmla="*/ 123077 w 1379763"/>
                    <a:gd name="connsiteY115" fmla="*/ 1547906 h 1553882"/>
                    <a:gd name="connsiteX116" fmla="*/ 119249 w 1379763"/>
                    <a:gd name="connsiteY11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97995 w 1379763"/>
                    <a:gd name="connsiteY18" fmla="*/ 968188 h 1553882"/>
                    <a:gd name="connsiteX19" fmla="*/ 403971 w 1379763"/>
                    <a:gd name="connsiteY19" fmla="*/ 842682 h 1553882"/>
                    <a:gd name="connsiteX20" fmla="*/ 433853 w 1379763"/>
                    <a:gd name="connsiteY20" fmla="*/ 806823 h 1553882"/>
                    <a:gd name="connsiteX21" fmla="*/ 451783 w 1379763"/>
                    <a:gd name="connsiteY21" fmla="*/ 770965 h 1553882"/>
                    <a:gd name="connsiteX22" fmla="*/ 457759 w 1379763"/>
                    <a:gd name="connsiteY22" fmla="*/ 753035 h 1553882"/>
                    <a:gd name="connsiteX23" fmla="*/ 487642 w 1379763"/>
                    <a:gd name="connsiteY23" fmla="*/ 717176 h 1553882"/>
                    <a:gd name="connsiteX24" fmla="*/ 523500 w 1379763"/>
                    <a:gd name="connsiteY24" fmla="*/ 693270 h 1553882"/>
                    <a:gd name="connsiteX25" fmla="*/ 577289 w 1379763"/>
                    <a:gd name="connsiteY25" fmla="*/ 675341 h 1553882"/>
                    <a:gd name="connsiteX26" fmla="*/ 595218 w 1379763"/>
                    <a:gd name="connsiteY26" fmla="*/ 669365 h 1553882"/>
                    <a:gd name="connsiteX27" fmla="*/ 613147 w 1379763"/>
                    <a:gd name="connsiteY27" fmla="*/ 657412 h 1553882"/>
                    <a:gd name="connsiteX28" fmla="*/ 649006 w 1379763"/>
                    <a:gd name="connsiteY28" fmla="*/ 621553 h 1553882"/>
                    <a:gd name="connsiteX29" fmla="*/ 660959 w 1379763"/>
                    <a:gd name="connsiteY29" fmla="*/ 567765 h 1553882"/>
                    <a:gd name="connsiteX30" fmla="*/ 672912 w 1379763"/>
                    <a:gd name="connsiteY30" fmla="*/ 496047 h 1553882"/>
                    <a:gd name="connsiteX31" fmla="*/ 708771 w 1379763"/>
                    <a:gd name="connsiteY31" fmla="*/ 430306 h 1553882"/>
                    <a:gd name="connsiteX32" fmla="*/ 726700 w 1379763"/>
                    <a:gd name="connsiteY32" fmla="*/ 406400 h 1553882"/>
                    <a:gd name="connsiteX33" fmla="*/ 768536 w 1379763"/>
                    <a:gd name="connsiteY33" fmla="*/ 364565 h 1553882"/>
                    <a:gd name="connsiteX34" fmla="*/ 810371 w 1379763"/>
                    <a:gd name="connsiteY34" fmla="*/ 310776 h 1553882"/>
                    <a:gd name="connsiteX35" fmla="*/ 840253 w 1379763"/>
                    <a:gd name="connsiteY35" fmla="*/ 274917 h 1553882"/>
                    <a:gd name="connsiteX36" fmla="*/ 864159 w 1379763"/>
                    <a:gd name="connsiteY36" fmla="*/ 239059 h 1553882"/>
                    <a:gd name="connsiteX37" fmla="*/ 876112 w 1379763"/>
                    <a:gd name="connsiteY37" fmla="*/ 221129 h 1553882"/>
                    <a:gd name="connsiteX38" fmla="*/ 894042 w 1379763"/>
                    <a:gd name="connsiteY38" fmla="*/ 197223 h 1553882"/>
                    <a:gd name="connsiteX39" fmla="*/ 917947 w 1379763"/>
                    <a:gd name="connsiteY39" fmla="*/ 161365 h 1553882"/>
                    <a:gd name="connsiteX40" fmla="*/ 923924 w 1379763"/>
                    <a:gd name="connsiteY40" fmla="*/ 137459 h 1553882"/>
                    <a:gd name="connsiteX41" fmla="*/ 965759 w 1379763"/>
                    <a:gd name="connsiteY41" fmla="*/ 89647 h 1553882"/>
                    <a:gd name="connsiteX42" fmla="*/ 989665 w 1379763"/>
                    <a:gd name="connsiteY42" fmla="*/ 77694 h 1553882"/>
                    <a:gd name="connsiteX43" fmla="*/ 1007595 w 1379763"/>
                    <a:gd name="connsiteY43" fmla="*/ 71717 h 1553882"/>
                    <a:gd name="connsiteX44" fmla="*/ 1025524 w 1379763"/>
                    <a:gd name="connsiteY44" fmla="*/ 59765 h 1553882"/>
                    <a:gd name="connsiteX45" fmla="*/ 1043453 w 1379763"/>
                    <a:gd name="connsiteY45" fmla="*/ 53788 h 1553882"/>
                    <a:gd name="connsiteX46" fmla="*/ 1061383 w 1379763"/>
                    <a:gd name="connsiteY46" fmla="*/ 41835 h 1553882"/>
                    <a:gd name="connsiteX47" fmla="*/ 1079312 w 1379763"/>
                    <a:gd name="connsiteY47" fmla="*/ 35859 h 1553882"/>
                    <a:gd name="connsiteX48" fmla="*/ 1103218 w 1379763"/>
                    <a:gd name="connsiteY48" fmla="*/ 23906 h 1553882"/>
                    <a:gd name="connsiteX49" fmla="*/ 1151030 w 1379763"/>
                    <a:gd name="connsiteY49" fmla="*/ 17929 h 1553882"/>
                    <a:gd name="connsiteX50" fmla="*/ 1216771 w 1379763"/>
                    <a:gd name="connsiteY50" fmla="*/ 5976 h 1553882"/>
                    <a:gd name="connsiteX51" fmla="*/ 1312395 w 1379763"/>
                    <a:gd name="connsiteY51" fmla="*/ 0 h 1553882"/>
                    <a:gd name="connsiteX52" fmla="*/ 1324347 w 1379763"/>
                    <a:gd name="connsiteY52" fmla="*/ 65741 h 1553882"/>
                    <a:gd name="connsiteX53" fmla="*/ 1336300 w 1379763"/>
                    <a:gd name="connsiteY53" fmla="*/ 101600 h 1553882"/>
                    <a:gd name="connsiteX54" fmla="*/ 1372159 w 1379763"/>
                    <a:gd name="connsiteY54" fmla="*/ 161365 h 1553882"/>
                    <a:gd name="connsiteX55" fmla="*/ 1372159 w 1379763"/>
                    <a:gd name="connsiteY55" fmla="*/ 298823 h 1553882"/>
                    <a:gd name="connsiteX56" fmla="*/ 1360206 w 1379763"/>
                    <a:gd name="connsiteY56" fmla="*/ 316753 h 1553882"/>
                    <a:gd name="connsiteX57" fmla="*/ 1324347 w 1379763"/>
                    <a:gd name="connsiteY57" fmla="*/ 388470 h 1553882"/>
                    <a:gd name="connsiteX58" fmla="*/ 1270559 w 1379763"/>
                    <a:gd name="connsiteY58" fmla="*/ 424329 h 1553882"/>
                    <a:gd name="connsiteX59" fmla="*/ 1252630 w 1379763"/>
                    <a:gd name="connsiteY59" fmla="*/ 436282 h 1553882"/>
                    <a:gd name="connsiteX60" fmla="*/ 1210795 w 1379763"/>
                    <a:gd name="connsiteY60" fmla="*/ 466165 h 1553882"/>
                    <a:gd name="connsiteX61" fmla="*/ 1157006 w 1379763"/>
                    <a:gd name="connsiteY61" fmla="*/ 502023 h 1553882"/>
                    <a:gd name="connsiteX62" fmla="*/ 1139077 w 1379763"/>
                    <a:gd name="connsiteY62" fmla="*/ 513976 h 1553882"/>
                    <a:gd name="connsiteX63" fmla="*/ 1121147 w 1379763"/>
                    <a:gd name="connsiteY63" fmla="*/ 525929 h 1553882"/>
                    <a:gd name="connsiteX64" fmla="*/ 1091265 w 1379763"/>
                    <a:gd name="connsiteY64" fmla="*/ 561788 h 1553882"/>
                    <a:gd name="connsiteX65" fmla="*/ 1061383 w 1379763"/>
                    <a:gd name="connsiteY65" fmla="*/ 597647 h 1553882"/>
                    <a:gd name="connsiteX66" fmla="*/ 1055406 w 1379763"/>
                    <a:gd name="connsiteY66" fmla="*/ 621553 h 1553882"/>
                    <a:gd name="connsiteX67" fmla="*/ 1037477 w 1379763"/>
                    <a:gd name="connsiteY67" fmla="*/ 639482 h 1553882"/>
                    <a:gd name="connsiteX68" fmla="*/ 1025524 w 1379763"/>
                    <a:gd name="connsiteY68" fmla="*/ 657412 h 1553882"/>
                    <a:gd name="connsiteX69" fmla="*/ 1019547 w 1379763"/>
                    <a:gd name="connsiteY69" fmla="*/ 675341 h 1553882"/>
                    <a:gd name="connsiteX70" fmla="*/ 989665 w 1379763"/>
                    <a:gd name="connsiteY70" fmla="*/ 717176 h 1553882"/>
                    <a:gd name="connsiteX71" fmla="*/ 959783 w 1379763"/>
                    <a:gd name="connsiteY71" fmla="*/ 770965 h 1553882"/>
                    <a:gd name="connsiteX72" fmla="*/ 923924 w 1379763"/>
                    <a:gd name="connsiteY72" fmla="*/ 830729 h 1553882"/>
                    <a:gd name="connsiteX73" fmla="*/ 911971 w 1379763"/>
                    <a:gd name="connsiteY73" fmla="*/ 848659 h 1553882"/>
                    <a:gd name="connsiteX74" fmla="*/ 894042 w 1379763"/>
                    <a:gd name="connsiteY74" fmla="*/ 860612 h 1553882"/>
                    <a:gd name="connsiteX75" fmla="*/ 840253 w 1379763"/>
                    <a:gd name="connsiteY75" fmla="*/ 920376 h 1553882"/>
                    <a:gd name="connsiteX76" fmla="*/ 774512 w 1379763"/>
                    <a:gd name="connsiteY76" fmla="*/ 980141 h 1553882"/>
                    <a:gd name="connsiteX77" fmla="*/ 756583 w 1379763"/>
                    <a:gd name="connsiteY77" fmla="*/ 998070 h 1553882"/>
                    <a:gd name="connsiteX78" fmla="*/ 732677 w 1379763"/>
                    <a:gd name="connsiteY78" fmla="*/ 1033929 h 1553882"/>
                    <a:gd name="connsiteX79" fmla="*/ 708771 w 1379763"/>
                    <a:gd name="connsiteY79" fmla="*/ 1075765 h 1553882"/>
                    <a:gd name="connsiteX80" fmla="*/ 702795 w 1379763"/>
                    <a:gd name="connsiteY80" fmla="*/ 1093694 h 1553882"/>
                    <a:gd name="connsiteX81" fmla="*/ 678889 w 1379763"/>
                    <a:gd name="connsiteY81" fmla="*/ 1129553 h 1553882"/>
                    <a:gd name="connsiteX82" fmla="*/ 672912 w 1379763"/>
                    <a:gd name="connsiteY82" fmla="*/ 1147482 h 1553882"/>
                    <a:gd name="connsiteX83" fmla="*/ 654983 w 1379763"/>
                    <a:gd name="connsiteY83" fmla="*/ 1159435 h 1553882"/>
                    <a:gd name="connsiteX84" fmla="*/ 619124 w 1379763"/>
                    <a:gd name="connsiteY84" fmla="*/ 1213223 h 1553882"/>
                    <a:gd name="connsiteX85" fmla="*/ 607171 w 1379763"/>
                    <a:gd name="connsiteY85" fmla="*/ 1231153 h 1553882"/>
                    <a:gd name="connsiteX86" fmla="*/ 595218 w 1379763"/>
                    <a:gd name="connsiteY86" fmla="*/ 1249082 h 1553882"/>
                    <a:gd name="connsiteX87" fmla="*/ 589242 w 1379763"/>
                    <a:gd name="connsiteY87" fmla="*/ 1267012 h 1553882"/>
                    <a:gd name="connsiteX88" fmla="*/ 595218 w 1379763"/>
                    <a:gd name="connsiteY88" fmla="*/ 1290917 h 1553882"/>
                    <a:gd name="connsiteX89" fmla="*/ 571312 w 1379763"/>
                    <a:gd name="connsiteY89" fmla="*/ 1296894 h 1553882"/>
                    <a:gd name="connsiteX90" fmla="*/ 529477 w 1379763"/>
                    <a:gd name="connsiteY90" fmla="*/ 1308847 h 1553882"/>
                    <a:gd name="connsiteX91" fmla="*/ 469712 w 1379763"/>
                    <a:gd name="connsiteY91" fmla="*/ 1314823 h 1553882"/>
                    <a:gd name="connsiteX92" fmla="*/ 451783 w 1379763"/>
                    <a:gd name="connsiteY92" fmla="*/ 1320800 h 1553882"/>
                    <a:gd name="connsiteX93" fmla="*/ 433853 w 1379763"/>
                    <a:gd name="connsiteY93" fmla="*/ 1410447 h 1553882"/>
                    <a:gd name="connsiteX94" fmla="*/ 356159 w 1379763"/>
                    <a:gd name="connsiteY94" fmla="*/ 1398494 h 1553882"/>
                    <a:gd name="connsiteX95" fmla="*/ 320300 w 1379763"/>
                    <a:gd name="connsiteY95" fmla="*/ 1386541 h 1553882"/>
                    <a:gd name="connsiteX96" fmla="*/ 302371 w 1379763"/>
                    <a:gd name="connsiteY96" fmla="*/ 1380565 h 1553882"/>
                    <a:gd name="connsiteX97" fmla="*/ 296395 w 1379763"/>
                    <a:gd name="connsiteY97" fmla="*/ 1398494 h 1553882"/>
                    <a:gd name="connsiteX98" fmla="*/ 302371 w 1379763"/>
                    <a:gd name="connsiteY98" fmla="*/ 1446306 h 1553882"/>
                    <a:gd name="connsiteX99" fmla="*/ 320300 w 1379763"/>
                    <a:gd name="connsiteY99" fmla="*/ 1464235 h 1553882"/>
                    <a:gd name="connsiteX100" fmla="*/ 356159 w 1379763"/>
                    <a:gd name="connsiteY100" fmla="*/ 1488141 h 1553882"/>
                    <a:gd name="connsiteX101" fmla="*/ 380065 w 1379763"/>
                    <a:gd name="connsiteY101" fmla="*/ 1494117 h 1553882"/>
                    <a:gd name="connsiteX102" fmla="*/ 397995 w 1379763"/>
                    <a:gd name="connsiteY102" fmla="*/ 1500094 h 1553882"/>
                    <a:gd name="connsiteX103" fmla="*/ 517524 w 1379763"/>
                    <a:gd name="connsiteY103" fmla="*/ 1512047 h 1553882"/>
                    <a:gd name="connsiteX104" fmla="*/ 493618 w 1379763"/>
                    <a:gd name="connsiteY104" fmla="*/ 1518023 h 1553882"/>
                    <a:gd name="connsiteX105" fmla="*/ 439830 w 1379763"/>
                    <a:gd name="connsiteY105" fmla="*/ 1512047 h 1553882"/>
                    <a:gd name="connsiteX106" fmla="*/ 403971 w 1379763"/>
                    <a:gd name="connsiteY106" fmla="*/ 1500094 h 1553882"/>
                    <a:gd name="connsiteX107" fmla="*/ 386042 w 1379763"/>
                    <a:gd name="connsiteY107" fmla="*/ 1494117 h 1553882"/>
                    <a:gd name="connsiteX108" fmla="*/ 356159 w 1379763"/>
                    <a:gd name="connsiteY108" fmla="*/ 1482165 h 1553882"/>
                    <a:gd name="connsiteX109" fmla="*/ 278465 w 1379763"/>
                    <a:gd name="connsiteY109" fmla="*/ 1470212 h 1553882"/>
                    <a:gd name="connsiteX110" fmla="*/ 260536 w 1379763"/>
                    <a:gd name="connsiteY110" fmla="*/ 1476188 h 1553882"/>
                    <a:gd name="connsiteX111" fmla="*/ 248583 w 1379763"/>
                    <a:gd name="connsiteY111" fmla="*/ 1512047 h 1553882"/>
                    <a:gd name="connsiteX112" fmla="*/ 242606 w 1379763"/>
                    <a:gd name="connsiteY112" fmla="*/ 1547906 h 1553882"/>
                    <a:gd name="connsiteX113" fmla="*/ 218700 w 1379763"/>
                    <a:gd name="connsiteY113" fmla="*/ 1553882 h 1553882"/>
                    <a:gd name="connsiteX114" fmla="*/ 123077 w 1379763"/>
                    <a:gd name="connsiteY114" fmla="*/ 1547906 h 1553882"/>
                    <a:gd name="connsiteX115" fmla="*/ 119249 w 1379763"/>
                    <a:gd name="connsiteY11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57759 w 1379763"/>
                    <a:gd name="connsiteY20" fmla="*/ 753035 h 1553882"/>
                    <a:gd name="connsiteX21" fmla="*/ 487642 w 1379763"/>
                    <a:gd name="connsiteY21" fmla="*/ 717176 h 1553882"/>
                    <a:gd name="connsiteX22" fmla="*/ 523500 w 1379763"/>
                    <a:gd name="connsiteY22" fmla="*/ 693270 h 1553882"/>
                    <a:gd name="connsiteX23" fmla="*/ 577289 w 1379763"/>
                    <a:gd name="connsiteY23" fmla="*/ 675341 h 1553882"/>
                    <a:gd name="connsiteX24" fmla="*/ 595218 w 1379763"/>
                    <a:gd name="connsiteY24" fmla="*/ 669365 h 1553882"/>
                    <a:gd name="connsiteX25" fmla="*/ 613147 w 1379763"/>
                    <a:gd name="connsiteY25" fmla="*/ 657412 h 1553882"/>
                    <a:gd name="connsiteX26" fmla="*/ 649006 w 1379763"/>
                    <a:gd name="connsiteY26" fmla="*/ 621553 h 1553882"/>
                    <a:gd name="connsiteX27" fmla="*/ 660959 w 1379763"/>
                    <a:gd name="connsiteY27" fmla="*/ 567765 h 1553882"/>
                    <a:gd name="connsiteX28" fmla="*/ 672912 w 1379763"/>
                    <a:gd name="connsiteY28" fmla="*/ 496047 h 1553882"/>
                    <a:gd name="connsiteX29" fmla="*/ 708771 w 1379763"/>
                    <a:gd name="connsiteY29" fmla="*/ 430306 h 1553882"/>
                    <a:gd name="connsiteX30" fmla="*/ 726700 w 1379763"/>
                    <a:gd name="connsiteY30" fmla="*/ 406400 h 1553882"/>
                    <a:gd name="connsiteX31" fmla="*/ 768536 w 1379763"/>
                    <a:gd name="connsiteY31" fmla="*/ 364565 h 1553882"/>
                    <a:gd name="connsiteX32" fmla="*/ 810371 w 1379763"/>
                    <a:gd name="connsiteY32" fmla="*/ 310776 h 1553882"/>
                    <a:gd name="connsiteX33" fmla="*/ 840253 w 1379763"/>
                    <a:gd name="connsiteY33" fmla="*/ 274917 h 1553882"/>
                    <a:gd name="connsiteX34" fmla="*/ 864159 w 1379763"/>
                    <a:gd name="connsiteY34" fmla="*/ 239059 h 1553882"/>
                    <a:gd name="connsiteX35" fmla="*/ 876112 w 1379763"/>
                    <a:gd name="connsiteY35" fmla="*/ 221129 h 1553882"/>
                    <a:gd name="connsiteX36" fmla="*/ 894042 w 1379763"/>
                    <a:gd name="connsiteY36" fmla="*/ 197223 h 1553882"/>
                    <a:gd name="connsiteX37" fmla="*/ 917947 w 1379763"/>
                    <a:gd name="connsiteY37" fmla="*/ 161365 h 1553882"/>
                    <a:gd name="connsiteX38" fmla="*/ 923924 w 1379763"/>
                    <a:gd name="connsiteY38" fmla="*/ 137459 h 1553882"/>
                    <a:gd name="connsiteX39" fmla="*/ 965759 w 1379763"/>
                    <a:gd name="connsiteY39" fmla="*/ 89647 h 1553882"/>
                    <a:gd name="connsiteX40" fmla="*/ 989665 w 1379763"/>
                    <a:gd name="connsiteY40" fmla="*/ 77694 h 1553882"/>
                    <a:gd name="connsiteX41" fmla="*/ 1007595 w 1379763"/>
                    <a:gd name="connsiteY41" fmla="*/ 71717 h 1553882"/>
                    <a:gd name="connsiteX42" fmla="*/ 1025524 w 1379763"/>
                    <a:gd name="connsiteY42" fmla="*/ 59765 h 1553882"/>
                    <a:gd name="connsiteX43" fmla="*/ 1043453 w 1379763"/>
                    <a:gd name="connsiteY43" fmla="*/ 53788 h 1553882"/>
                    <a:gd name="connsiteX44" fmla="*/ 1061383 w 1379763"/>
                    <a:gd name="connsiteY44" fmla="*/ 41835 h 1553882"/>
                    <a:gd name="connsiteX45" fmla="*/ 1079312 w 1379763"/>
                    <a:gd name="connsiteY45" fmla="*/ 35859 h 1553882"/>
                    <a:gd name="connsiteX46" fmla="*/ 1103218 w 1379763"/>
                    <a:gd name="connsiteY46" fmla="*/ 23906 h 1553882"/>
                    <a:gd name="connsiteX47" fmla="*/ 1151030 w 1379763"/>
                    <a:gd name="connsiteY47" fmla="*/ 17929 h 1553882"/>
                    <a:gd name="connsiteX48" fmla="*/ 1216771 w 1379763"/>
                    <a:gd name="connsiteY48" fmla="*/ 5976 h 1553882"/>
                    <a:gd name="connsiteX49" fmla="*/ 1312395 w 1379763"/>
                    <a:gd name="connsiteY49" fmla="*/ 0 h 1553882"/>
                    <a:gd name="connsiteX50" fmla="*/ 1324347 w 1379763"/>
                    <a:gd name="connsiteY50" fmla="*/ 65741 h 1553882"/>
                    <a:gd name="connsiteX51" fmla="*/ 1336300 w 1379763"/>
                    <a:gd name="connsiteY51" fmla="*/ 101600 h 1553882"/>
                    <a:gd name="connsiteX52" fmla="*/ 1372159 w 1379763"/>
                    <a:gd name="connsiteY52" fmla="*/ 161365 h 1553882"/>
                    <a:gd name="connsiteX53" fmla="*/ 1372159 w 1379763"/>
                    <a:gd name="connsiteY53" fmla="*/ 298823 h 1553882"/>
                    <a:gd name="connsiteX54" fmla="*/ 1360206 w 1379763"/>
                    <a:gd name="connsiteY54" fmla="*/ 316753 h 1553882"/>
                    <a:gd name="connsiteX55" fmla="*/ 1324347 w 1379763"/>
                    <a:gd name="connsiteY55" fmla="*/ 388470 h 1553882"/>
                    <a:gd name="connsiteX56" fmla="*/ 1270559 w 1379763"/>
                    <a:gd name="connsiteY56" fmla="*/ 424329 h 1553882"/>
                    <a:gd name="connsiteX57" fmla="*/ 1252630 w 1379763"/>
                    <a:gd name="connsiteY57" fmla="*/ 436282 h 1553882"/>
                    <a:gd name="connsiteX58" fmla="*/ 1210795 w 1379763"/>
                    <a:gd name="connsiteY58" fmla="*/ 466165 h 1553882"/>
                    <a:gd name="connsiteX59" fmla="*/ 1157006 w 1379763"/>
                    <a:gd name="connsiteY59" fmla="*/ 502023 h 1553882"/>
                    <a:gd name="connsiteX60" fmla="*/ 1139077 w 1379763"/>
                    <a:gd name="connsiteY60" fmla="*/ 513976 h 1553882"/>
                    <a:gd name="connsiteX61" fmla="*/ 1121147 w 1379763"/>
                    <a:gd name="connsiteY61" fmla="*/ 525929 h 1553882"/>
                    <a:gd name="connsiteX62" fmla="*/ 1091265 w 1379763"/>
                    <a:gd name="connsiteY62" fmla="*/ 561788 h 1553882"/>
                    <a:gd name="connsiteX63" fmla="*/ 1061383 w 1379763"/>
                    <a:gd name="connsiteY63" fmla="*/ 597647 h 1553882"/>
                    <a:gd name="connsiteX64" fmla="*/ 1055406 w 1379763"/>
                    <a:gd name="connsiteY64" fmla="*/ 621553 h 1553882"/>
                    <a:gd name="connsiteX65" fmla="*/ 1037477 w 1379763"/>
                    <a:gd name="connsiteY65" fmla="*/ 639482 h 1553882"/>
                    <a:gd name="connsiteX66" fmla="*/ 1025524 w 1379763"/>
                    <a:gd name="connsiteY66" fmla="*/ 657412 h 1553882"/>
                    <a:gd name="connsiteX67" fmla="*/ 1019547 w 1379763"/>
                    <a:gd name="connsiteY67" fmla="*/ 675341 h 1553882"/>
                    <a:gd name="connsiteX68" fmla="*/ 989665 w 1379763"/>
                    <a:gd name="connsiteY68" fmla="*/ 717176 h 1553882"/>
                    <a:gd name="connsiteX69" fmla="*/ 959783 w 1379763"/>
                    <a:gd name="connsiteY69" fmla="*/ 770965 h 1553882"/>
                    <a:gd name="connsiteX70" fmla="*/ 923924 w 1379763"/>
                    <a:gd name="connsiteY70" fmla="*/ 830729 h 1553882"/>
                    <a:gd name="connsiteX71" fmla="*/ 911971 w 1379763"/>
                    <a:gd name="connsiteY71" fmla="*/ 848659 h 1553882"/>
                    <a:gd name="connsiteX72" fmla="*/ 894042 w 1379763"/>
                    <a:gd name="connsiteY72" fmla="*/ 860612 h 1553882"/>
                    <a:gd name="connsiteX73" fmla="*/ 840253 w 1379763"/>
                    <a:gd name="connsiteY73" fmla="*/ 920376 h 1553882"/>
                    <a:gd name="connsiteX74" fmla="*/ 774512 w 1379763"/>
                    <a:gd name="connsiteY74" fmla="*/ 980141 h 1553882"/>
                    <a:gd name="connsiteX75" fmla="*/ 756583 w 1379763"/>
                    <a:gd name="connsiteY75" fmla="*/ 998070 h 1553882"/>
                    <a:gd name="connsiteX76" fmla="*/ 732677 w 1379763"/>
                    <a:gd name="connsiteY76" fmla="*/ 1033929 h 1553882"/>
                    <a:gd name="connsiteX77" fmla="*/ 708771 w 1379763"/>
                    <a:gd name="connsiteY77" fmla="*/ 1075765 h 1553882"/>
                    <a:gd name="connsiteX78" fmla="*/ 702795 w 1379763"/>
                    <a:gd name="connsiteY78" fmla="*/ 1093694 h 1553882"/>
                    <a:gd name="connsiteX79" fmla="*/ 678889 w 1379763"/>
                    <a:gd name="connsiteY79" fmla="*/ 1129553 h 1553882"/>
                    <a:gd name="connsiteX80" fmla="*/ 672912 w 1379763"/>
                    <a:gd name="connsiteY80" fmla="*/ 1147482 h 1553882"/>
                    <a:gd name="connsiteX81" fmla="*/ 654983 w 1379763"/>
                    <a:gd name="connsiteY81" fmla="*/ 1159435 h 1553882"/>
                    <a:gd name="connsiteX82" fmla="*/ 619124 w 1379763"/>
                    <a:gd name="connsiteY82" fmla="*/ 1213223 h 1553882"/>
                    <a:gd name="connsiteX83" fmla="*/ 607171 w 1379763"/>
                    <a:gd name="connsiteY83" fmla="*/ 1231153 h 1553882"/>
                    <a:gd name="connsiteX84" fmla="*/ 595218 w 1379763"/>
                    <a:gd name="connsiteY84" fmla="*/ 1249082 h 1553882"/>
                    <a:gd name="connsiteX85" fmla="*/ 589242 w 1379763"/>
                    <a:gd name="connsiteY85" fmla="*/ 1267012 h 1553882"/>
                    <a:gd name="connsiteX86" fmla="*/ 595218 w 1379763"/>
                    <a:gd name="connsiteY86" fmla="*/ 1290917 h 1553882"/>
                    <a:gd name="connsiteX87" fmla="*/ 571312 w 1379763"/>
                    <a:gd name="connsiteY87" fmla="*/ 1296894 h 1553882"/>
                    <a:gd name="connsiteX88" fmla="*/ 529477 w 1379763"/>
                    <a:gd name="connsiteY88" fmla="*/ 1308847 h 1553882"/>
                    <a:gd name="connsiteX89" fmla="*/ 469712 w 1379763"/>
                    <a:gd name="connsiteY89" fmla="*/ 1314823 h 1553882"/>
                    <a:gd name="connsiteX90" fmla="*/ 451783 w 1379763"/>
                    <a:gd name="connsiteY90" fmla="*/ 1320800 h 1553882"/>
                    <a:gd name="connsiteX91" fmla="*/ 433853 w 1379763"/>
                    <a:gd name="connsiteY91" fmla="*/ 1410447 h 1553882"/>
                    <a:gd name="connsiteX92" fmla="*/ 356159 w 1379763"/>
                    <a:gd name="connsiteY92" fmla="*/ 1398494 h 1553882"/>
                    <a:gd name="connsiteX93" fmla="*/ 320300 w 1379763"/>
                    <a:gd name="connsiteY93" fmla="*/ 1386541 h 1553882"/>
                    <a:gd name="connsiteX94" fmla="*/ 302371 w 1379763"/>
                    <a:gd name="connsiteY94" fmla="*/ 1380565 h 1553882"/>
                    <a:gd name="connsiteX95" fmla="*/ 296395 w 1379763"/>
                    <a:gd name="connsiteY95" fmla="*/ 1398494 h 1553882"/>
                    <a:gd name="connsiteX96" fmla="*/ 302371 w 1379763"/>
                    <a:gd name="connsiteY96" fmla="*/ 1446306 h 1553882"/>
                    <a:gd name="connsiteX97" fmla="*/ 320300 w 1379763"/>
                    <a:gd name="connsiteY97" fmla="*/ 1464235 h 1553882"/>
                    <a:gd name="connsiteX98" fmla="*/ 356159 w 1379763"/>
                    <a:gd name="connsiteY98" fmla="*/ 1488141 h 1553882"/>
                    <a:gd name="connsiteX99" fmla="*/ 380065 w 1379763"/>
                    <a:gd name="connsiteY99" fmla="*/ 1494117 h 1553882"/>
                    <a:gd name="connsiteX100" fmla="*/ 397995 w 1379763"/>
                    <a:gd name="connsiteY100" fmla="*/ 1500094 h 1553882"/>
                    <a:gd name="connsiteX101" fmla="*/ 517524 w 1379763"/>
                    <a:gd name="connsiteY101" fmla="*/ 1512047 h 1553882"/>
                    <a:gd name="connsiteX102" fmla="*/ 493618 w 1379763"/>
                    <a:gd name="connsiteY102" fmla="*/ 1518023 h 1553882"/>
                    <a:gd name="connsiteX103" fmla="*/ 439830 w 1379763"/>
                    <a:gd name="connsiteY103" fmla="*/ 1512047 h 1553882"/>
                    <a:gd name="connsiteX104" fmla="*/ 403971 w 1379763"/>
                    <a:gd name="connsiteY104" fmla="*/ 1500094 h 1553882"/>
                    <a:gd name="connsiteX105" fmla="*/ 386042 w 1379763"/>
                    <a:gd name="connsiteY105" fmla="*/ 1494117 h 1553882"/>
                    <a:gd name="connsiteX106" fmla="*/ 356159 w 1379763"/>
                    <a:gd name="connsiteY106" fmla="*/ 1482165 h 1553882"/>
                    <a:gd name="connsiteX107" fmla="*/ 278465 w 1379763"/>
                    <a:gd name="connsiteY107" fmla="*/ 1470212 h 1553882"/>
                    <a:gd name="connsiteX108" fmla="*/ 260536 w 1379763"/>
                    <a:gd name="connsiteY108" fmla="*/ 1476188 h 1553882"/>
                    <a:gd name="connsiteX109" fmla="*/ 248583 w 1379763"/>
                    <a:gd name="connsiteY109" fmla="*/ 1512047 h 1553882"/>
                    <a:gd name="connsiteX110" fmla="*/ 242606 w 1379763"/>
                    <a:gd name="connsiteY110" fmla="*/ 1547906 h 1553882"/>
                    <a:gd name="connsiteX111" fmla="*/ 218700 w 1379763"/>
                    <a:gd name="connsiteY111" fmla="*/ 1553882 h 1553882"/>
                    <a:gd name="connsiteX112" fmla="*/ 123077 w 1379763"/>
                    <a:gd name="connsiteY112" fmla="*/ 1547906 h 1553882"/>
                    <a:gd name="connsiteX113" fmla="*/ 119249 w 1379763"/>
                    <a:gd name="connsiteY11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87642 w 1379763"/>
                    <a:gd name="connsiteY20" fmla="*/ 717176 h 1553882"/>
                    <a:gd name="connsiteX21" fmla="*/ 523500 w 1379763"/>
                    <a:gd name="connsiteY21" fmla="*/ 693270 h 1553882"/>
                    <a:gd name="connsiteX22" fmla="*/ 577289 w 1379763"/>
                    <a:gd name="connsiteY22" fmla="*/ 675341 h 1553882"/>
                    <a:gd name="connsiteX23" fmla="*/ 595218 w 1379763"/>
                    <a:gd name="connsiteY23" fmla="*/ 669365 h 1553882"/>
                    <a:gd name="connsiteX24" fmla="*/ 613147 w 1379763"/>
                    <a:gd name="connsiteY24" fmla="*/ 657412 h 1553882"/>
                    <a:gd name="connsiteX25" fmla="*/ 649006 w 1379763"/>
                    <a:gd name="connsiteY25" fmla="*/ 621553 h 1553882"/>
                    <a:gd name="connsiteX26" fmla="*/ 660959 w 1379763"/>
                    <a:gd name="connsiteY26" fmla="*/ 567765 h 1553882"/>
                    <a:gd name="connsiteX27" fmla="*/ 672912 w 1379763"/>
                    <a:gd name="connsiteY27" fmla="*/ 496047 h 1553882"/>
                    <a:gd name="connsiteX28" fmla="*/ 708771 w 1379763"/>
                    <a:gd name="connsiteY28" fmla="*/ 430306 h 1553882"/>
                    <a:gd name="connsiteX29" fmla="*/ 726700 w 1379763"/>
                    <a:gd name="connsiteY29" fmla="*/ 406400 h 1553882"/>
                    <a:gd name="connsiteX30" fmla="*/ 768536 w 1379763"/>
                    <a:gd name="connsiteY30" fmla="*/ 364565 h 1553882"/>
                    <a:gd name="connsiteX31" fmla="*/ 810371 w 1379763"/>
                    <a:gd name="connsiteY31" fmla="*/ 310776 h 1553882"/>
                    <a:gd name="connsiteX32" fmla="*/ 840253 w 1379763"/>
                    <a:gd name="connsiteY32" fmla="*/ 274917 h 1553882"/>
                    <a:gd name="connsiteX33" fmla="*/ 864159 w 1379763"/>
                    <a:gd name="connsiteY33" fmla="*/ 239059 h 1553882"/>
                    <a:gd name="connsiteX34" fmla="*/ 876112 w 1379763"/>
                    <a:gd name="connsiteY34" fmla="*/ 221129 h 1553882"/>
                    <a:gd name="connsiteX35" fmla="*/ 894042 w 1379763"/>
                    <a:gd name="connsiteY35" fmla="*/ 197223 h 1553882"/>
                    <a:gd name="connsiteX36" fmla="*/ 917947 w 1379763"/>
                    <a:gd name="connsiteY36" fmla="*/ 161365 h 1553882"/>
                    <a:gd name="connsiteX37" fmla="*/ 923924 w 1379763"/>
                    <a:gd name="connsiteY37" fmla="*/ 137459 h 1553882"/>
                    <a:gd name="connsiteX38" fmla="*/ 965759 w 1379763"/>
                    <a:gd name="connsiteY38" fmla="*/ 89647 h 1553882"/>
                    <a:gd name="connsiteX39" fmla="*/ 989665 w 1379763"/>
                    <a:gd name="connsiteY39" fmla="*/ 77694 h 1553882"/>
                    <a:gd name="connsiteX40" fmla="*/ 1007595 w 1379763"/>
                    <a:gd name="connsiteY40" fmla="*/ 71717 h 1553882"/>
                    <a:gd name="connsiteX41" fmla="*/ 1025524 w 1379763"/>
                    <a:gd name="connsiteY41" fmla="*/ 59765 h 1553882"/>
                    <a:gd name="connsiteX42" fmla="*/ 1043453 w 1379763"/>
                    <a:gd name="connsiteY42" fmla="*/ 53788 h 1553882"/>
                    <a:gd name="connsiteX43" fmla="*/ 1061383 w 1379763"/>
                    <a:gd name="connsiteY43" fmla="*/ 41835 h 1553882"/>
                    <a:gd name="connsiteX44" fmla="*/ 1079312 w 1379763"/>
                    <a:gd name="connsiteY44" fmla="*/ 35859 h 1553882"/>
                    <a:gd name="connsiteX45" fmla="*/ 1103218 w 1379763"/>
                    <a:gd name="connsiteY45" fmla="*/ 23906 h 1553882"/>
                    <a:gd name="connsiteX46" fmla="*/ 1151030 w 1379763"/>
                    <a:gd name="connsiteY46" fmla="*/ 17929 h 1553882"/>
                    <a:gd name="connsiteX47" fmla="*/ 1216771 w 1379763"/>
                    <a:gd name="connsiteY47" fmla="*/ 5976 h 1553882"/>
                    <a:gd name="connsiteX48" fmla="*/ 1312395 w 1379763"/>
                    <a:gd name="connsiteY48" fmla="*/ 0 h 1553882"/>
                    <a:gd name="connsiteX49" fmla="*/ 1324347 w 1379763"/>
                    <a:gd name="connsiteY49" fmla="*/ 65741 h 1553882"/>
                    <a:gd name="connsiteX50" fmla="*/ 1336300 w 1379763"/>
                    <a:gd name="connsiteY50" fmla="*/ 101600 h 1553882"/>
                    <a:gd name="connsiteX51" fmla="*/ 1372159 w 1379763"/>
                    <a:gd name="connsiteY51" fmla="*/ 161365 h 1553882"/>
                    <a:gd name="connsiteX52" fmla="*/ 1372159 w 1379763"/>
                    <a:gd name="connsiteY52" fmla="*/ 298823 h 1553882"/>
                    <a:gd name="connsiteX53" fmla="*/ 1360206 w 1379763"/>
                    <a:gd name="connsiteY53" fmla="*/ 316753 h 1553882"/>
                    <a:gd name="connsiteX54" fmla="*/ 1324347 w 1379763"/>
                    <a:gd name="connsiteY54" fmla="*/ 388470 h 1553882"/>
                    <a:gd name="connsiteX55" fmla="*/ 1270559 w 1379763"/>
                    <a:gd name="connsiteY55" fmla="*/ 424329 h 1553882"/>
                    <a:gd name="connsiteX56" fmla="*/ 1252630 w 1379763"/>
                    <a:gd name="connsiteY56" fmla="*/ 436282 h 1553882"/>
                    <a:gd name="connsiteX57" fmla="*/ 1210795 w 1379763"/>
                    <a:gd name="connsiteY57" fmla="*/ 466165 h 1553882"/>
                    <a:gd name="connsiteX58" fmla="*/ 1157006 w 1379763"/>
                    <a:gd name="connsiteY58" fmla="*/ 502023 h 1553882"/>
                    <a:gd name="connsiteX59" fmla="*/ 1139077 w 1379763"/>
                    <a:gd name="connsiteY59" fmla="*/ 513976 h 1553882"/>
                    <a:gd name="connsiteX60" fmla="*/ 1121147 w 1379763"/>
                    <a:gd name="connsiteY60" fmla="*/ 525929 h 1553882"/>
                    <a:gd name="connsiteX61" fmla="*/ 1091265 w 1379763"/>
                    <a:gd name="connsiteY61" fmla="*/ 561788 h 1553882"/>
                    <a:gd name="connsiteX62" fmla="*/ 1061383 w 1379763"/>
                    <a:gd name="connsiteY62" fmla="*/ 597647 h 1553882"/>
                    <a:gd name="connsiteX63" fmla="*/ 1055406 w 1379763"/>
                    <a:gd name="connsiteY63" fmla="*/ 621553 h 1553882"/>
                    <a:gd name="connsiteX64" fmla="*/ 1037477 w 1379763"/>
                    <a:gd name="connsiteY64" fmla="*/ 639482 h 1553882"/>
                    <a:gd name="connsiteX65" fmla="*/ 1025524 w 1379763"/>
                    <a:gd name="connsiteY65" fmla="*/ 657412 h 1553882"/>
                    <a:gd name="connsiteX66" fmla="*/ 1019547 w 1379763"/>
                    <a:gd name="connsiteY66" fmla="*/ 675341 h 1553882"/>
                    <a:gd name="connsiteX67" fmla="*/ 989665 w 1379763"/>
                    <a:gd name="connsiteY67" fmla="*/ 717176 h 1553882"/>
                    <a:gd name="connsiteX68" fmla="*/ 959783 w 1379763"/>
                    <a:gd name="connsiteY68" fmla="*/ 770965 h 1553882"/>
                    <a:gd name="connsiteX69" fmla="*/ 923924 w 1379763"/>
                    <a:gd name="connsiteY69" fmla="*/ 830729 h 1553882"/>
                    <a:gd name="connsiteX70" fmla="*/ 911971 w 1379763"/>
                    <a:gd name="connsiteY70" fmla="*/ 848659 h 1553882"/>
                    <a:gd name="connsiteX71" fmla="*/ 894042 w 1379763"/>
                    <a:gd name="connsiteY71" fmla="*/ 860612 h 1553882"/>
                    <a:gd name="connsiteX72" fmla="*/ 840253 w 1379763"/>
                    <a:gd name="connsiteY72" fmla="*/ 920376 h 1553882"/>
                    <a:gd name="connsiteX73" fmla="*/ 774512 w 1379763"/>
                    <a:gd name="connsiteY73" fmla="*/ 980141 h 1553882"/>
                    <a:gd name="connsiteX74" fmla="*/ 756583 w 1379763"/>
                    <a:gd name="connsiteY74" fmla="*/ 998070 h 1553882"/>
                    <a:gd name="connsiteX75" fmla="*/ 732677 w 1379763"/>
                    <a:gd name="connsiteY75" fmla="*/ 1033929 h 1553882"/>
                    <a:gd name="connsiteX76" fmla="*/ 708771 w 1379763"/>
                    <a:gd name="connsiteY76" fmla="*/ 1075765 h 1553882"/>
                    <a:gd name="connsiteX77" fmla="*/ 702795 w 1379763"/>
                    <a:gd name="connsiteY77" fmla="*/ 1093694 h 1553882"/>
                    <a:gd name="connsiteX78" fmla="*/ 678889 w 1379763"/>
                    <a:gd name="connsiteY78" fmla="*/ 1129553 h 1553882"/>
                    <a:gd name="connsiteX79" fmla="*/ 672912 w 1379763"/>
                    <a:gd name="connsiteY79" fmla="*/ 1147482 h 1553882"/>
                    <a:gd name="connsiteX80" fmla="*/ 654983 w 1379763"/>
                    <a:gd name="connsiteY80" fmla="*/ 1159435 h 1553882"/>
                    <a:gd name="connsiteX81" fmla="*/ 619124 w 1379763"/>
                    <a:gd name="connsiteY81" fmla="*/ 1213223 h 1553882"/>
                    <a:gd name="connsiteX82" fmla="*/ 607171 w 1379763"/>
                    <a:gd name="connsiteY82" fmla="*/ 1231153 h 1553882"/>
                    <a:gd name="connsiteX83" fmla="*/ 595218 w 1379763"/>
                    <a:gd name="connsiteY83" fmla="*/ 1249082 h 1553882"/>
                    <a:gd name="connsiteX84" fmla="*/ 589242 w 1379763"/>
                    <a:gd name="connsiteY84" fmla="*/ 1267012 h 1553882"/>
                    <a:gd name="connsiteX85" fmla="*/ 595218 w 1379763"/>
                    <a:gd name="connsiteY85" fmla="*/ 1290917 h 1553882"/>
                    <a:gd name="connsiteX86" fmla="*/ 571312 w 1379763"/>
                    <a:gd name="connsiteY86" fmla="*/ 1296894 h 1553882"/>
                    <a:gd name="connsiteX87" fmla="*/ 529477 w 1379763"/>
                    <a:gd name="connsiteY87" fmla="*/ 1308847 h 1553882"/>
                    <a:gd name="connsiteX88" fmla="*/ 469712 w 1379763"/>
                    <a:gd name="connsiteY88" fmla="*/ 1314823 h 1553882"/>
                    <a:gd name="connsiteX89" fmla="*/ 451783 w 1379763"/>
                    <a:gd name="connsiteY89" fmla="*/ 1320800 h 1553882"/>
                    <a:gd name="connsiteX90" fmla="*/ 433853 w 1379763"/>
                    <a:gd name="connsiteY90" fmla="*/ 1410447 h 1553882"/>
                    <a:gd name="connsiteX91" fmla="*/ 356159 w 1379763"/>
                    <a:gd name="connsiteY91" fmla="*/ 1398494 h 1553882"/>
                    <a:gd name="connsiteX92" fmla="*/ 320300 w 1379763"/>
                    <a:gd name="connsiteY92" fmla="*/ 1386541 h 1553882"/>
                    <a:gd name="connsiteX93" fmla="*/ 302371 w 1379763"/>
                    <a:gd name="connsiteY93" fmla="*/ 1380565 h 1553882"/>
                    <a:gd name="connsiteX94" fmla="*/ 296395 w 1379763"/>
                    <a:gd name="connsiteY94" fmla="*/ 1398494 h 1553882"/>
                    <a:gd name="connsiteX95" fmla="*/ 302371 w 1379763"/>
                    <a:gd name="connsiteY95" fmla="*/ 1446306 h 1553882"/>
                    <a:gd name="connsiteX96" fmla="*/ 320300 w 1379763"/>
                    <a:gd name="connsiteY96" fmla="*/ 1464235 h 1553882"/>
                    <a:gd name="connsiteX97" fmla="*/ 356159 w 1379763"/>
                    <a:gd name="connsiteY97" fmla="*/ 1488141 h 1553882"/>
                    <a:gd name="connsiteX98" fmla="*/ 380065 w 1379763"/>
                    <a:gd name="connsiteY98" fmla="*/ 1494117 h 1553882"/>
                    <a:gd name="connsiteX99" fmla="*/ 397995 w 1379763"/>
                    <a:gd name="connsiteY99" fmla="*/ 1500094 h 1553882"/>
                    <a:gd name="connsiteX100" fmla="*/ 517524 w 1379763"/>
                    <a:gd name="connsiteY100" fmla="*/ 1512047 h 1553882"/>
                    <a:gd name="connsiteX101" fmla="*/ 493618 w 1379763"/>
                    <a:gd name="connsiteY101" fmla="*/ 1518023 h 1553882"/>
                    <a:gd name="connsiteX102" fmla="*/ 439830 w 1379763"/>
                    <a:gd name="connsiteY102" fmla="*/ 1512047 h 1553882"/>
                    <a:gd name="connsiteX103" fmla="*/ 403971 w 1379763"/>
                    <a:gd name="connsiteY103" fmla="*/ 1500094 h 1553882"/>
                    <a:gd name="connsiteX104" fmla="*/ 386042 w 1379763"/>
                    <a:gd name="connsiteY104" fmla="*/ 1494117 h 1553882"/>
                    <a:gd name="connsiteX105" fmla="*/ 356159 w 1379763"/>
                    <a:gd name="connsiteY105" fmla="*/ 1482165 h 1553882"/>
                    <a:gd name="connsiteX106" fmla="*/ 278465 w 1379763"/>
                    <a:gd name="connsiteY106" fmla="*/ 1470212 h 1553882"/>
                    <a:gd name="connsiteX107" fmla="*/ 260536 w 1379763"/>
                    <a:gd name="connsiteY107" fmla="*/ 1476188 h 1553882"/>
                    <a:gd name="connsiteX108" fmla="*/ 248583 w 1379763"/>
                    <a:gd name="connsiteY108" fmla="*/ 1512047 h 1553882"/>
                    <a:gd name="connsiteX109" fmla="*/ 242606 w 1379763"/>
                    <a:gd name="connsiteY109" fmla="*/ 1547906 h 1553882"/>
                    <a:gd name="connsiteX110" fmla="*/ 218700 w 1379763"/>
                    <a:gd name="connsiteY110" fmla="*/ 1553882 h 1553882"/>
                    <a:gd name="connsiteX111" fmla="*/ 123077 w 1379763"/>
                    <a:gd name="connsiteY111" fmla="*/ 1547906 h 1553882"/>
                    <a:gd name="connsiteX112" fmla="*/ 119249 w 1379763"/>
                    <a:gd name="connsiteY11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87642 w 1379763"/>
                    <a:gd name="connsiteY19" fmla="*/ 717176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54713 w 1379763"/>
                    <a:gd name="connsiteY16" fmla="*/ 89422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13065 w 1348714"/>
                    <a:gd name="connsiteY14" fmla="*/ 1137631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4169 w 1348714"/>
                    <a:gd name="connsiteY21" fmla="*/ 669365 h 1553882"/>
                    <a:gd name="connsiteX22" fmla="*/ 582098 w 1348714"/>
                    <a:gd name="connsiteY22" fmla="*/ 657412 h 1553882"/>
                    <a:gd name="connsiteX23" fmla="*/ 617957 w 1348714"/>
                    <a:gd name="connsiteY23" fmla="*/ 621553 h 1553882"/>
                    <a:gd name="connsiteX24" fmla="*/ 629910 w 1348714"/>
                    <a:gd name="connsiteY24" fmla="*/ 567765 h 1553882"/>
                    <a:gd name="connsiteX25" fmla="*/ 641863 w 1348714"/>
                    <a:gd name="connsiteY25" fmla="*/ 496047 h 1553882"/>
                    <a:gd name="connsiteX26" fmla="*/ 677722 w 1348714"/>
                    <a:gd name="connsiteY26" fmla="*/ 430306 h 1553882"/>
                    <a:gd name="connsiteX27" fmla="*/ 695651 w 1348714"/>
                    <a:gd name="connsiteY27" fmla="*/ 406400 h 1553882"/>
                    <a:gd name="connsiteX28" fmla="*/ 737487 w 1348714"/>
                    <a:gd name="connsiteY28" fmla="*/ 364565 h 1553882"/>
                    <a:gd name="connsiteX29" fmla="*/ 779322 w 1348714"/>
                    <a:gd name="connsiteY29" fmla="*/ 310776 h 1553882"/>
                    <a:gd name="connsiteX30" fmla="*/ 809204 w 1348714"/>
                    <a:gd name="connsiteY30" fmla="*/ 274917 h 1553882"/>
                    <a:gd name="connsiteX31" fmla="*/ 833110 w 1348714"/>
                    <a:gd name="connsiteY31" fmla="*/ 239059 h 1553882"/>
                    <a:gd name="connsiteX32" fmla="*/ 845063 w 1348714"/>
                    <a:gd name="connsiteY32" fmla="*/ 221129 h 1553882"/>
                    <a:gd name="connsiteX33" fmla="*/ 862993 w 1348714"/>
                    <a:gd name="connsiteY33" fmla="*/ 197223 h 1553882"/>
                    <a:gd name="connsiteX34" fmla="*/ 886898 w 1348714"/>
                    <a:gd name="connsiteY34" fmla="*/ 161365 h 1553882"/>
                    <a:gd name="connsiteX35" fmla="*/ 892875 w 1348714"/>
                    <a:gd name="connsiteY35" fmla="*/ 137459 h 1553882"/>
                    <a:gd name="connsiteX36" fmla="*/ 934710 w 1348714"/>
                    <a:gd name="connsiteY36" fmla="*/ 89647 h 1553882"/>
                    <a:gd name="connsiteX37" fmla="*/ 958616 w 1348714"/>
                    <a:gd name="connsiteY37" fmla="*/ 77694 h 1553882"/>
                    <a:gd name="connsiteX38" fmla="*/ 976546 w 1348714"/>
                    <a:gd name="connsiteY38" fmla="*/ 71717 h 1553882"/>
                    <a:gd name="connsiteX39" fmla="*/ 994475 w 1348714"/>
                    <a:gd name="connsiteY39" fmla="*/ 59765 h 1553882"/>
                    <a:gd name="connsiteX40" fmla="*/ 1012404 w 1348714"/>
                    <a:gd name="connsiteY40" fmla="*/ 53788 h 1553882"/>
                    <a:gd name="connsiteX41" fmla="*/ 1030334 w 1348714"/>
                    <a:gd name="connsiteY41" fmla="*/ 41835 h 1553882"/>
                    <a:gd name="connsiteX42" fmla="*/ 1048263 w 1348714"/>
                    <a:gd name="connsiteY42" fmla="*/ 35859 h 1553882"/>
                    <a:gd name="connsiteX43" fmla="*/ 1072169 w 1348714"/>
                    <a:gd name="connsiteY43" fmla="*/ 23906 h 1553882"/>
                    <a:gd name="connsiteX44" fmla="*/ 1119981 w 1348714"/>
                    <a:gd name="connsiteY44" fmla="*/ 17929 h 1553882"/>
                    <a:gd name="connsiteX45" fmla="*/ 1185722 w 1348714"/>
                    <a:gd name="connsiteY45" fmla="*/ 5976 h 1553882"/>
                    <a:gd name="connsiteX46" fmla="*/ 1281346 w 1348714"/>
                    <a:gd name="connsiteY46" fmla="*/ 0 h 1553882"/>
                    <a:gd name="connsiteX47" fmla="*/ 1293298 w 1348714"/>
                    <a:gd name="connsiteY47" fmla="*/ 65741 h 1553882"/>
                    <a:gd name="connsiteX48" fmla="*/ 1305251 w 1348714"/>
                    <a:gd name="connsiteY48" fmla="*/ 101600 h 1553882"/>
                    <a:gd name="connsiteX49" fmla="*/ 1341110 w 1348714"/>
                    <a:gd name="connsiteY49" fmla="*/ 161365 h 1553882"/>
                    <a:gd name="connsiteX50" fmla="*/ 1341110 w 1348714"/>
                    <a:gd name="connsiteY50" fmla="*/ 298823 h 1553882"/>
                    <a:gd name="connsiteX51" fmla="*/ 1329157 w 1348714"/>
                    <a:gd name="connsiteY51" fmla="*/ 316753 h 1553882"/>
                    <a:gd name="connsiteX52" fmla="*/ 1293298 w 1348714"/>
                    <a:gd name="connsiteY52" fmla="*/ 388470 h 1553882"/>
                    <a:gd name="connsiteX53" fmla="*/ 1239510 w 1348714"/>
                    <a:gd name="connsiteY53" fmla="*/ 424329 h 1553882"/>
                    <a:gd name="connsiteX54" fmla="*/ 1221581 w 1348714"/>
                    <a:gd name="connsiteY54" fmla="*/ 436282 h 1553882"/>
                    <a:gd name="connsiteX55" fmla="*/ 1179746 w 1348714"/>
                    <a:gd name="connsiteY55" fmla="*/ 466165 h 1553882"/>
                    <a:gd name="connsiteX56" fmla="*/ 1125957 w 1348714"/>
                    <a:gd name="connsiteY56" fmla="*/ 502023 h 1553882"/>
                    <a:gd name="connsiteX57" fmla="*/ 1108028 w 1348714"/>
                    <a:gd name="connsiteY57" fmla="*/ 513976 h 1553882"/>
                    <a:gd name="connsiteX58" fmla="*/ 1090098 w 1348714"/>
                    <a:gd name="connsiteY58" fmla="*/ 525929 h 1553882"/>
                    <a:gd name="connsiteX59" fmla="*/ 1060216 w 1348714"/>
                    <a:gd name="connsiteY59" fmla="*/ 561788 h 1553882"/>
                    <a:gd name="connsiteX60" fmla="*/ 1030334 w 1348714"/>
                    <a:gd name="connsiteY60" fmla="*/ 597647 h 1553882"/>
                    <a:gd name="connsiteX61" fmla="*/ 1024357 w 1348714"/>
                    <a:gd name="connsiteY61" fmla="*/ 621553 h 1553882"/>
                    <a:gd name="connsiteX62" fmla="*/ 1006428 w 1348714"/>
                    <a:gd name="connsiteY62" fmla="*/ 639482 h 1553882"/>
                    <a:gd name="connsiteX63" fmla="*/ 994475 w 1348714"/>
                    <a:gd name="connsiteY63" fmla="*/ 657412 h 1553882"/>
                    <a:gd name="connsiteX64" fmla="*/ 988498 w 1348714"/>
                    <a:gd name="connsiteY64" fmla="*/ 675341 h 1553882"/>
                    <a:gd name="connsiteX65" fmla="*/ 958616 w 1348714"/>
                    <a:gd name="connsiteY65" fmla="*/ 717176 h 1553882"/>
                    <a:gd name="connsiteX66" fmla="*/ 928734 w 1348714"/>
                    <a:gd name="connsiteY66" fmla="*/ 770965 h 1553882"/>
                    <a:gd name="connsiteX67" fmla="*/ 892875 w 1348714"/>
                    <a:gd name="connsiteY67" fmla="*/ 830729 h 1553882"/>
                    <a:gd name="connsiteX68" fmla="*/ 880922 w 1348714"/>
                    <a:gd name="connsiteY68" fmla="*/ 848659 h 1553882"/>
                    <a:gd name="connsiteX69" fmla="*/ 862993 w 1348714"/>
                    <a:gd name="connsiteY69" fmla="*/ 860612 h 1553882"/>
                    <a:gd name="connsiteX70" fmla="*/ 809204 w 1348714"/>
                    <a:gd name="connsiteY70" fmla="*/ 920376 h 1553882"/>
                    <a:gd name="connsiteX71" fmla="*/ 743463 w 1348714"/>
                    <a:gd name="connsiteY71" fmla="*/ 980141 h 1553882"/>
                    <a:gd name="connsiteX72" fmla="*/ 725534 w 1348714"/>
                    <a:gd name="connsiteY72" fmla="*/ 998070 h 1553882"/>
                    <a:gd name="connsiteX73" fmla="*/ 701628 w 1348714"/>
                    <a:gd name="connsiteY73" fmla="*/ 1033929 h 1553882"/>
                    <a:gd name="connsiteX74" fmla="*/ 677722 w 1348714"/>
                    <a:gd name="connsiteY74" fmla="*/ 1075765 h 1553882"/>
                    <a:gd name="connsiteX75" fmla="*/ 671746 w 1348714"/>
                    <a:gd name="connsiteY75" fmla="*/ 1093694 h 1553882"/>
                    <a:gd name="connsiteX76" fmla="*/ 647840 w 1348714"/>
                    <a:gd name="connsiteY76" fmla="*/ 1129553 h 1553882"/>
                    <a:gd name="connsiteX77" fmla="*/ 641863 w 1348714"/>
                    <a:gd name="connsiteY77" fmla="*/ 1147482 h 1553882"/>
                    <a:gd name="connsiteX78" fmla="*/ 623934 w 1348714"/>
                    <a:gd name="connsiteY78" fmla="*/ 1159435 h 1553882"/>
                    <a:gd name="connsiteX79" fmla="*/ 588075 w 1348714"/>
                    <a:gd name="connsiteY79" fmla="*/ 1213223 h 1553882"/>
                    <a:gd name="connsiteX80" fmla="*/ 576122 w 1348714"/>
                    <a:gd name="connsiteY80" fmla="*/ 1231153 h 1553882"/>
                    <a:gd name="connsiteX81" fmla="*/ 564169 w 1348714"/>
                    <a:gd name="connsiteY81" fmla="*/ 1249082 h 1553882"/>
                    <a:gd name="connsiteX82" fmla="*/ 558193 w 1348714"/>
                    <a:gd name="connsiteY82" fmla="*/ 1267012 h 1553882"/>
                    <a:gd name="connsiteX83" fmla="*/ 564169 w 1348714"/>
                    <a:gd name="connsiteY83" fmla="*/ 1290917 h 1553882"/>
                    <a:gd name="connsiteX84" fmla="*/ 540263 w 1348714"/>
                    <a:gd name="connsiteY84" fmla="*/ 1296894 h 1553882"/>
                    <a:gd name="connsiteX85" fmla="*/ 498428 w 1348714"/>
                    <a:gd name="connsiteY85" fmla="*/ 1308847 h 1553882"/>
                    <a:gd name="connsiteX86" fmla="*/ 438663 w 1348714"/>
                    <a:gd name="connsiteY86" fmla="*/ 1314823 h 1553882"/>
                    <a:gd name="connsiteX87" fmla="*/ 420734 w 1348714"/>
                    <a:gd name="connsiteY87" fmla="*/ 1320800 h 1553882"/>
                    <a:gd name="connsiteX88" fmla="*/ 402804 w 1348714"/>
                    <a:gd name="connsiteY88" fmla="*/ 1410447 h 1553882"/>
                    <a:gd name="connsiteX89" fmla="*/ 325110 w 1348714"/>
                    <a:gd name="connsiteY89" fmla="*/ 1398494 h 1553882"/>
                    <a:gd name="connsiteX90" fmla="*/ 289251 w 1348714"/>
                    <a:gd name="connsiteY90" fmla="*/ 1386541 h 1553882"/>
                    <a:gd name="connsiteX91" fmla="*/ 271322 w 1348714"/>
                    <a:gd name="connsiteY91" fmla="*/ 1380565 h 1553882"/>
                    <a:gd name="connsiteX92" fmla="*/ 265346 w 1348714"/>
                    <a:gd name="connsiteY92" fmla="*/ 1398494 h 1553882"/>
                    <a:gd name="connsiteX93" fmla="*/ 271322 w 1348714"/>
                    <a:gd name="connsiteY93" fmla="*/ 1446306 h 1553882"/>
                    <a:gd name="connsiteX94" fmla="*/ 289251 w 1348714"/>
                    <a:gd name="connsiteY94" fmla="*/ 1464235 h 1553882"/>
                    <a:gd name="connsiteX95" fmla="*/ 325110 w 1348714"/>
                    <a:gd name="connsiteY95" fmla="*/ 1488141 h 1553882"/>
                    <a:gd name="connsiteX96" fmla="*/ 349016 w 1348714"/>
                    <a:gd name="connsiteY96" fmla="*/ 1494117 h 1553882"/>
                    <a:gd name="connsiteX97" fmla="*/ 366946 w 1348714"/>
                    <a:gd name="connsiteY97" fmla="*/ 1500094 h 1553882"/>
                    <a:gd name="connsiteX98" fmla="*/ 486475 w 1348714"/>
                    <a:gd name="connsiteY98" fmla="*/ 1512047 h 1553882"/>
                    <a:gd name="connsiteX99" fmla="*/ 462569 w 1348714"/>
                    <a:gd name="connsiteY99" fmla="*/ 1518023 h 1553882"/>
                    <a:gd name="connsiteX100" fmla="*/ 408781 w 1348714"/>
                    <a:gd name="connsiteY100" fmla="*/ 1512047 h 1553882"/>
                    <a:gd name="connsiteX101" fmla="*/ 372922 w 1348714"/>
                    <a:gd name="connsiteY101" fmla="*/ 1500094 h 1553882"/>
                    <a:gd name="connsiteX102" fmla="*/ 354993 w 1348714"/>
                    <a:gd name="connsiteY102" fmla="*/ 1494117 h 1553882"/>
                    <a:gd name="connsiteX103" fmla="*/ 325110 w 1348714"/>
                    <a:gd name="connsiteY103" fmla="*/ 1482165 h 1553882"/>
                    <a:gd name="connsiteX104" fmla="*/ 247416 w 1348714"/>
                    <a:gd name="connsiteY104" fmla="*/ 1470212 h 1553882"/>
                    <a:gd name="connsiteX105" fmla="*/ 229487 w 1348714"/>
                    <a:gd name="connsiteY105" fmla="*/ 1476188 h 1553882"/>
                    <a:gd name="connsiteX106" fmla="*/ 217534 w 1348714"/>
                    <a:gd name="connsiteY106" fmla="*/ 1512047 h 1553882"/>
                    <a:gd name="connsiteX107" fmla="*/ 211557 w 1348714"/>
                    <a:gd name="connsiteY107" fmla="*/ 1547906 h 1553882"/>
                    <a:gd name="connsiteX108" fmla="*/ 187651 w 1348714"/>
                    <a:gd name="connsiteY108" fmla="*/ 1553882 h 1553882"/>
                    <a:gd name="connsiteX109" fmla="*/ 92028 w 1348714"/>
                    <a:gd name="connsiteY109" fmla="*/ 1547906 h 1553882"/>
                    <a:gd name="connsiteX110" fmla="*/ 88200 w 1348714"/>
                    <a:gd name="connsiteY11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82098 w 1348714"/>
                    <a:gd name="connsiteY21" fmla="*/ 657412 h 1553882"/>
                    <a:gd name="connsiteX22" fmla="*/ 617957 w 1348714"/>
                    <a:gd name="connsiteY22" fmla="*/ 621553 h 1553882"/>
                    <a:gd name="connsiteX23" fmla="*/ 629910 w 1348714"/>
                    <a:gd name="connsiteY23" fmla="*/ 567765 h 1553882"/>
                    <a:gd name="connsiteX24" fmla="*/ 641863 w 1348714"/>
                    <a:gd name="connsiteY24" fmla="*/ 496047 h 1553882"/>
                    <a:gd name="connsiteX25" fmla="*/ 677722 w 1348714"/>
                    <a:gd name="connsiteY25" fmla="*/ 430306 h 1553882"/>
                    <a:gd name="connsiteX26" fmla="*/ 695651 w 1348714"/>
                    <a:gd name="connsiteY26" fmla="*/ 406400 h 1553882"/>
                    <a:gd name="connsiteX27" fmla="*/ 737487 w 1348714"/>
                    <a:gd name="connsiteY27" fmla="*/ 364565 h 1553882"/>
                    <a:gd name="connsiteX28" fmla="*/ 779322 w 1348714"/>
                    <a:gd name="connsiteY28" fmla="*/ 310776 h 1553882"/>
                    <a:gd name="connsiteX29" fmla="*/ 809204 w 1348714"/>
                    <a:gd name="connsiteY29" fmla="*/ 274917 h 1553882"/>
                    <a:gd name="connsiteX30" fmla="*/ 833110 w 1348714"/>
                    <a:gd name="connsiteY30" fmla="*/ 239059 h 1553882"/>
                    <a:gd name="connsiteX31" fmla="*/ 845063 w 1348714"/>
                    <a:gd name="connsiteY31" fmla="*/ 221129 h 1553882"/>
                    <a:gd name="connsiteX32" fmla="*/ 862993 w 1348714"/>
                    <a:gd name="connsiteY32" fmla="*/ 197223 h 1553882"/>
                    <a:gd name="connsiteX33" fmla="*/ 886898 w 1348714"/>
                    <a:gd name="connsiteY33" fmla="*/ 161365 h 1553882"/>
                    <a:gd name="connsiteX34" fmla="*/ 892875 w 1348714"/>
                    <a:gd name="connsiteY34" fmla="*/ 137459 h 1553882"/>
                    <a:gd name="connsiteX35" fmla="*/ 934710 w 1348714"/>
                    <a:gd name="connsiteY35" fmla="*/ 89647 h 1553882"/>
                    <a:gd name="connsiteX36" fmla="*/ 958616 w 1348714"/>
                    <a:gd name="connsiteY36" fmla="*/ 77694 h 1553882"/>
                    <a:gd name="connsiteX37" fmla="*/ 976546 w 1348714"/>
                    <a:gd name="connsiteY37" fmla="*/ 71717 h 1553882"/>
                    <a:gd name="connsiteX38" fmla="*/ 994475 w 1348714"/>
                    <a:gd name="connsiteY38" fmla="*/ 59765 h 1553882"/>
                    <a:gd name="connsiteX39" fmla="*/ 1012404 w 1348714"/>
                    <a:gd name="connsiteY39" fmla="*/ 53788 h 1553882"/>
                    <a:gd name="connsiteX40" fmla="*/ 1030334 w 1348714"/>
                    <a:gd name="connsiteY40" fmla="*/ 41835 h 1553882"/>
                    <a:gd name="connsiteX41" fmla="*/ 1048263 w 1348714"/>
                    <a:gd name="connsiteY41" fmla="*/ 35859 h 1553882"/>
                    <a:gd name="connsiteX42" fmla="*/ 1072169 w 1348714"/>
                    <a:gd name="connsiteY42" fmla="*/ 23906 h 1553882"/>
                    <a:gd name="connsiteX43" fmla="*/ 1119981 w 1348714"/>
                    <a:gd name="connsiteY43" fmla="*/ 17929 h 1553882"/>
                    <a:gd name="connsiteX44" fmla="*/ 1185722 w 1348714"/>
                    <a:gd name="connsiteY44" fmla="*/ 5976 h 1553882"/>
                    <a:gd name="connsiteX45" fmla="*/ 1281346 w 1348714"/>
                    <a:gd name="connsiteY45" fmla="*/ 0 h 1553882"/>
                    <a:gd name="connsiteX46" fmla="*/ 1293298 w 1348714"/>
                    <a:gd name="connsiteY46" fmla="*/ 65741 h 1553882"/>
                    <a:gd name="connsiteX47" fmla="*/ 1305251 w 1348714"/>
                    <a:gd name="connsiteY47" fmla="*/ 101600 h 1553882"/>
                    <a:gd name="connsiteX48" fmla="*/ 1341110 w 1348714"/>
                    <a:gd name="connsiteY48" fmla="*/ 161365 h 1553882"/>
                    <a:gd name="connsiteX49" fmla="*/ 1341110 w 1348714"/>
                    <a:gd name="connsiteY49" fmla="*/ 298823 h 1553882"/>
                    <a:gd name="connsiteX50" fmla="*/ 1329157 w 1348714"/>
                    <a:gd name="connsiteY50" fmla="*/ 316753 h 1553882"/>
                    <a:gd name="connsiteX51" fmla="*/ 1293298 w 1348714"/>
                    <a:gd name="connsiteY51" fmla="*/ 388470 h 1553882"/>
                    <a:gd name="connsiteX52" fmla="*/ 1239510 w 1348714"/>
                    <a:gd name="connsiteY52" fmla="*/ 424329 h 1553882"/>
                    <a:gd name="connsiteX53" fmla="*/ 1221581 w 1348714"/>
                    <a:gd name="connsiteY53" fmla="*/ 436282 h 1553882"/>
                    <a:gd name="connsiteX54" fmla="*/ 1179746 w 1348714"/>
                    <a:gd name="connsiteY54" fmla="*/ 466165 h 1553882"/>
                    <a:gd name="connsiteX55" fmla="*/ 1125957 w 1348714"/>
                    <a:gd name="connsiteY55" fmla="*/ 502023 h 1553882"/>
                    <a:gd name="connsiteX56" fmla="*/ 1108028 w 1348714"/>
                    <a:gd name="connsiteY56" fmla="*/ 513976 h 1553882"/>
                    <a:gd name="connsiteX57" fmla="*/ 1090098 w 1348714"/>
                    <a:gd name="connsiteY57" fmla="*/ 525929 h 1553882"/>
                    <a:gd name="connsiteX58" fmla="*/ 1060216 w 1348714"/>
                    <a:gd name="connsiteY58" fmla="*/ 561788 h 1553882"/>
                    <a:gd name="connsiteX59" fmla="*/ 1030334 w 1348714"/>
                    <a:gd name="connsiteY59" fmla="*/ 597647 h 1553882"/>
                    <a:gd name="connsiteX60" fmla="*/ 1024357 w 1348714"/>
                    <a:gd name="connsiteY60" fmla="*/ 621553 h 1553882"/>
                    <a:gd name="connsiteX61" fmla="*/ 1006428 w 1348714"/>
                    <a:gd name="connsiteY61" fmla="*/ 639482 h 1553882"/>
                    <a:gd name="connsiteX62" fmla="*/ 994475 w 1348714"/>
                    <a:gd name="connsiteY62" fmla="*/ 657412 h 1553882"/>
                    <a:gd name="connsiteX63" fmla="*/ 988498 w 1348714"/>
                    <a:gd name="connsiteY63" fmla="*/ 675341 h 1553882"/>
                    <a:gd name="connsiteX64" fmla="*/ 958616 w 1348714"/>
                    <a:gd name="connsiteY64" fmla="*/ 717176 h 1553882"/>
                    <a:gd name="connsiteX65" fmla="*/ 928734 w 1348714"/>
                    <a:gd name="connsiteY65" fmla="*/ 770965 h 1553882"/>
                    <a:gd name="connsiteX66" fmla="*/ 892875 w 1348714"/>
                    <a:gd name="connsiteY66" fmla="*/ 830729 h 1553882"/>
                    <a:gd name="connsiteX67" fmla="*/ 880922 w 1348714"/>
                    <a:gd name="connsiteY67" fmla="*/ 848659 h 1553882"/>
                    <a:gd name="connsiteX68" fmla="*/ 862993 w 1348714"/>
                    <a:gd name="connsiteY68" fmla="*/ 860612 h 1553882"/>
                    <a:gd name="connsiteX69" fmla="*/ 809204 w 1348714"/>
                    <a:gd name="connsiteY69" fmla="*/ 920376 h 1553882"/>
                    <a:gd name="connsiteX70" fmla="*/ 743463 w 1348714"/>
                    <a:gd name="connsiteY70" fmla="*/ 980141 h 1553882"/>
                    <a:gd name="connsiteX71" fmla="*/ 725534 w 1348714"/>
                    <a:gd name="connsiteY71" fmla="*/ 998070 h 1553882"/>
                    <a:gd name="connsiteX72" fmla="*/ 701628 w 1348714"/>
                    <a:gd name="connsiteY72" fmla="*/ 1033929 h 1553882"/>
                    <a:gd name="connsiteX73" fmla="*/ 677722 w 1348714"/>
                    <a:gd name="connsiteY73" fmla="*/ 1075765 h 1553882"/>
                    <a:gd name="connsiteX74" fmla="*/ 671746 w 1348714"/>
                    <a:gd name="connsiteY74" fmla="*/ 1093694 h 1553882"/>
                    <a:gd name="connsiteX75" fmla="*/ 647840 w 1348714"/>
                    <a:gd name="connsiteY75" fmla="*/ 1129553 h 1553882"/>
                    <a:gd name="connsiteX76" fmla="*/ 641863 w 1348714"/>
                    <a:gd name="connsiteY76" fmla="*/ 1147482 h 1553882"/>
                    <a:gd name="connsiteX77" fmla="*/ 623934 w 1348714"/>
                    <a:gd name="connsiteY77" fmla="*/ 1159435 h 1553882"/>
                    <a:gd name="connsiteX78" fmla="*/ 588075 w 1348714"/>
                    <a:gd name="connsiteY78" fmla="*/ 1213223 h 1553882"/>
                    <a:gd name="connsiteX79" fmla="*/ 576122 w 1348714"/>
                    <a:gd name="connsiteY79" fmla="*/ 1231153 h 1553882"/>
                    <a:gd name="connsiteX80" fmla="*/ 564169 w 1348714"/>
                    <a:gd name="connsiteY80" fmla="*/ 1249082 h 1553882"/>
                    <a:gd name="connsiteX81" fmla="*/ 558193 w 1348714"/>
                    <a:gd name="connsiteY81" fmla="*/ 1267012 h 1553882"/>
                    <a:gd name="connsiteX82" fmla="*/ 564169 w 1348714"/>
                    <a:gd name="connsiteY82" fmla="*/ 1290917 h 1553882"/>
                    <a:gd name="connsiteX83" fmla="*/ 540263 w 1348714"/>
                    <a:gd name="connsiteY83" fmla="*/ 1296894 h 1553882"/>
                    <a:gd name="connsiteX84" fmla="*/ 498428 w 1348714"/>
                    <a:gd name="connsiteY84" fmla="*/ 1308847 h 1553882"/>
                    <a:gd name="connsiteX85" fmla="*/ 438663 w 1348714"/>
                    <a:gd name="connsiteY85" fmla="*/ 1314823 h 1553882"/>
                    <a:gd name="connsiteX86" fmla="*/ 420734 w 1348714"/>
                    <a:gd name="connsiteY86" fmla="*/ 1320800 h 1553882"/>
                    <a:gd name="connsiteX87" fmla="*/ 402804 w 1348714"/>
                    <a:gd name="connsiteY87" fmla="*/ 1410447 h 1553882"/>
                    <a:gd name="connsiteX88" fmla="*/ 325110 w 1348714"/>
                    <a:gd name="connsiteY88" fmla="*/ 1398494 h 1553882"/>
                    <a:gd name="connsiteX89" fmla="*/ 289251 w 1348714"/>
                    <a:gd name="connsiteY89" fmla="*/ 1386541 h 1553882"/>
                    <a:gd name="connsiteX90" fmla="*/ 271322 w 1348714"/>
                    <a:gd name="connsiteY90" fmla="*/ 1380565 h 1553882"/>
                    <a:gd name="connsiteX91" fmla="*/ 265346 w 1348714"/>
                    <a:gd name="connsiteY91" fmla="*/ 1398494 h 1553882"/>
                    <a:gd name="connsiteX92" fmla="*/ 271322 w 1348714"/>
                    <a:gd name="connsiteY92" fmla="*/ 1446306 h 1553882"/>
                    <a:gd name="connsiteX93" fmla="*/ 289251 w 1348714"/>
                    <a:gd name="connsiteY93" fmla="*/ 1464235 h 1553882"/>
                    <a:gd name="connsiteX94" fmla="*/ 325110 w 1348714"/>
                    <a:gd name="connsiteY94" fmla="*/ 1488141 h 1553882"/>
                    <a:gd name="connsiteX95" fmla="*/ 349016 w 1348714"/>
                    <a:gd name="connsiteY95" fmla="*/ 1494117 h 1553882"/>
                    <a:gd name="connsiteX96" fmla="*/ 366946 w 1348714"/>
                    <a:gd name="connsiteY96" fmla="*/ 1500094 h 1553882"/>
                    <a:gd name="connsiteX97" fmla="*/ 486475 w 1348714"/>
                    <a:gd name="connsiteY97" fmla="*/ 1512047 h 1553882"/>
                    <a:gd name="connsiteX98" fmla="*/ 462569 w 1348714"/>
                    <a:gd name="connsiteY98" fmla="*/ 1518023 h 1553882"/>
                    <a:gd name="connsiteX99" fmla="*/ 408781 w 1348714"/>
                    <a:gd name="connsiteY99" fmla="*/ 1512047 h 1553882"/>
                    <a:gd name="connsiteX100" fmla="*/ 372922 w 1348714"/>
                    <a:gd name="connsiteY100" fmla="*/ 1500094 h 1553882"/>
                    <a:gd name="connsiteX101" fmla="*/ 354993 w 1348714"/>
                    <a:gd name="connsiteY101" fmla="*/ 1494117 h 1553882"/>
                    <a:gd name="connsiteX102" fmla="*/ 325110 w 1348714"/>
                    <a:gd name="connsiteY102" fmla="*/ 1482165 h 1553882"/>
                    <a:gd name="connsiteX103" fmla="*/ 247416 w 1348714"/>
                    <a:gd name="connsiteY103" fmla="*/ 1470212 h 1553882"/>
                    <a:gd name="connsiteX104" fmla="*/ 229487 w 1348714"/>
                    <a:gd name="connsiteY104" fmla="*/ 1476188 h 1553882"/>
                    <a:gd name="connsiteX105" fmla="*/ 217534 w 1348714"/>
                    <a:gd name="connsiteY105" fmla="*/ 1512047 h 1553882"/>
                    <a:gd name="connsiteX106" fmla="*/ 211557 w 1348714"/>
                    <a:gd name="connsiteY106" fmla="*/ 1547906 h 1553882"/>
                    <a:gd name="connsiteX107" fmla="*/ 187651 w 1348714"/>
                    <a:gd name="connsiteY107" fmla="*/ 1553882 h 1553882"/>
                    <a:gd name="connsiteX108" fmla="*/ 92028 w 1348714"/>
                    <a:gd name="connsiteY108" fmla="*/ 1547906 h 1553882"/>
                    <a:gd name="connsiteX109" fmla="*/ 88200 w 1348714"/>
                    <a:gd name="connsiteY10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617957 w 1348714"/>
                    <a:gd name="connsiteY21" fmla="*/ 621553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41863 w 1348714"/>
                    <a:gd name="connsiteY22" fmla="*/ 496047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66062 w 1348714"/>
                    <a:gd name="connsiteY24" fmla="*/ 285984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79322 w 1348714"/>
                    <a:gd name="connsiteY24" fmla="*/ 3107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84085 w 1348714"/>
                    <a:gd name="connsiteY24" fmla="*/ 2726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45063 w 1348714"/>
                    <a:gd name="connsiteY26" fmla="*/ 221129 h 1553882"/>
                    <a:gd name="connsiteX27" fmla="*/ 862993 w 1348714"/>
                    <a:gd name="connsiteY27" fmla="*/ 197223 h 1553882"/>
                    <a:gd name="connsiteX28" fmla="*/ 886898 w 1348714"/>
                    <a:gd name="connsiteY28" fmla="*/ 161365 h 1553882"/>
                    <a:gd name="connsiteX29" fmla="*/ 892875 w 1348714"/>
                    <a:gd name="connsiteY29" fmla="*/ 137459 h 1553882"/>
                    <a:gd name="connsiteX30" fmla="*/ 934710 w 1348714"/>
                    <a:gd name="connsiteY30" fmla="*/ 89647 h 1553882"/>
                    <a:gd name="connsiteX31" fmla="*/ 958616 w 1348714"/>
                    <a:gd name="connsiteY31" fmla="*/ 77694 h 1553882"/>
                    <a:gd name="connsiteX32" fmla="*/ 976546 w 1348714"/>
                    <a:gd name="connsiteY32" fmla="*/ 71717 h 1553882"/>
                    <a:gd name="connsiteX33" fmla="*/ 994475 w 1348714"/>
                    <a:gd name="connsiteY33" fmla="*/ 59765 h 1553882"/>
                    <a:gd name="connsiteX34" fmla="*/ 1012404 w 1348714"/>
                    <a:gd name="connsiteY34" fmla="*/ 53788 h 1553882"/>
                    <a:gd name="connsiteX35" fmla="*/ 1030334 w 1348714"/>
                    <a:gd name="connsiteY35" fmla="*/ 41835 h 1553882"/>
                    <a:gd name="connsiteX36" fmla="*/ 1048263 w 1348714"/>
                    <a:gd name="connsiteY36" fmla="*/ 35859 h 1553882"/>
                    <a:gd name="connsiteX37" fmla="*/ 1072169 w 1348714"/>
                    <a:gd name="connsiteY37" fmla="*/ 23906 h 1553882"/>
                    <a:gd name="connsiteX38" fmla="*/ 1119981 w 1348714"/>
                    <a:gd name="connsiteY38" fmla="*/ 17929 h 1553882"/>
                    <a:gd name="connsiteX39" fmla="*/ 1185722 w 1348714"/>
                    <a:gd name="connsiteY39" fmla="*/ 5976 h 1553882"/>
                    <a:gd name="connsiteX40" fmla="*/ 1281346 w 1348714"/>
                    <a:gd name="connsiteY40" fmla="*/ 0 h 1553882"/>
                    <a:gd name="connsiteX41" fmla="*/ 1293298 w 1348714"/>
                    <a:gd name="connsiteY41" fmla="*/ 65741 h 1553882"/>
                    <a:gd name="connsiteX42" fmla="*/ 1305251 w 1348714"/>
                    <a:gd name="connsiteY42" fmla="*/ 101600 h 1553882"/>
                    <a:gd name="connsiteX43" fmla="*/ 1341110 w 1348714"/>
                    <a:gd name="connsiteY43" fmla="*/ 161365 h 1553882"/>
                    <a:gd name="connsiteX44" fmla="*/ 1341110 w 1348714"/>
                    <a:gd name="connsiteY44" fmla="*/ 298823 h 1553882"/>
                    <a:gd name="connsiteX45" fmla="*/ 1329157 w 1348714"/>
                    <a:gd name="connsiteY45" fmla="*/ 316753 h 1553882"/>
                    <a:gd name="connsiteX46" fmla="*/ 1293298 w 1348714"/>
                    <a:gd name="connsiteY46" fmla="*/ 388470 h 1553882"/>
                    <a:gd name="connsiteX47" fmla="*/ 1239510 w 1348714"/>
                    <a:gd name="connsiteY47" fmla="*/ 424329 h 1553882"/>
                    <a:gd name="connsiteX48" fmla="*/ 1221581 w 1348714"/>
                    <a:gd name="connsiteY48" fmla="*/ 436282 h 1553882"/>
                    <a:gd name="connsiteX49" fmla="*/ 1179746 w 1348714"/>
                    <a:gd name="connsiteY49" fmla="*/ 466165 h 1553882"/>
                    <a:gd name="connsiteX50" fmla="*/ 1125957 w 1348714"/>
                    <a:gd name="connsiteY50" fmla="*/ 502023 h 1553882"/>
                    <a:gd name="connsiteX51" fmla="*/ 1108028 w 1348714"/>
                    <a:gd name="connsiteY51" fmla="*/ 513976 h 1553882"/>
                    <a:gd name="connsiteX52" fmla="*/ 1090098 w 1348714"/>
                    <a:gd name="connsiteY52" fmla="*/ 525929 h 1553882"/>
                    <a:gd name="connsiteX53" fmla="*/ 1060216 w 1348714"/>
                    <a:gd name="connsiteY53" fmla="*/ 561788 h 1553882"/>
                    <a:gd name="connsiteX54" fmla="*/ 1030334 w 1348714"/>
                    <a:gd name="connsiteY54" fmla="*/ 597647 h 1553882"/>
                    <a:gd name="connsiteX55" fmla="*/ 1024357 w 1348714"/>
                    <a:gd name="connsiteY55" fmla="*/ 621553 h 1553882"/>
                    <a:gd name="connsiteX56" fmla="*/ 1006428 w 1348714"/>
                    <a:gd name="connsiteY56" fmla="*/ 639482 h 1553882"/>
                    <a:gd name="connsiteX57" fmla="*/ 994475 w 1348714"/>
                    <a:gd name="connsiteY57" fmla="*/ 657412 h 1553882"/>
                    <a:gd name="connsiteX58" fmla="*/ 988498 w 1348714"/>
                    <a:gd name="connsiteY58" fmla="*/ 675341 h 1553882"/>
                    <a:gd name="connsiteX59" fmla="*/ 958616 w 1348714"/>
                    <a:gd name="connsiteY59" fmla="*/ 717176 h 1553882"/>
                    <a:gd name="connsiteX60" fmla="*/ 928734 w 1348714"/>
                    <a:gd name="connsiteY60" fmla="*/ 770965 h 1553882"/>
                    <a:gd name="connsiteX61" fmla="*/ 892875 w 1348714"/>
                    <a:gd name="connsiteY61" fmla="*/ 830729 h 1553882"/>
                    <a:gd name="connsiteX62" fmla="*/ 880922 w 1348714"/>
                    <a:gd name="connsiteY62" fmla="*/ 848659 h 1553882"/>
                    <a:gd name="connsiteX63" fmla="*/ 862993 w 1348714"/>
                    <a:gd name="connsiteY63" fmla="*/ 860612 h 1553882"/>
                    <a:gd name="connsiteX64" fmla="*/ 809204 w 1348714"/>
                    <a:gd name="connsiteY64" fmla="*/ 920376 h 1553882"/>
                    <a:gd name="connsiteX65" fmla="*/ 743463 w 1348714"/>
                    <a:gd name="connsiteY65" fmla="*/ 980141 h 1553882"/>
                    <a:gd name="connsiteX66" fmla="*/ 725534 w 1348714"/>
                    <a:gd name="connsiteY66" fmla="*/ 998070 h 1553882"/>
                    <a:gd name="connsiteX67" fmla="*/ 701628 w 1348714"/>
                    <a:gd name="connsiteY67" fmla="*/ 1033929 h 1553882"/>
                    <a:gd name="connsiteX68" fmla="*/ 677722 w 1348714"/>
                    <a:gd name="connsiteY68" fmla="*/ 1075765 h 1553882"/>
                    <a:gd name="connsiteX69" fmla="*/ 671746 w 1348714"/>
                    <a:gd name="connsiteY69" fmla="*/ 1093694 h 1553882"/>
                    <a:gd name="connsiteX70" fmla="*/ 647840 w 1348714"/>
                    <a:gd name="connsiteY70" fmla="*/ 1129553 h 1553882"/>
                    <a:gd name="connsiteX71" fmla="*/ 641863 w 1348714"/>
                    <a:gd name="connsiteY71" fmla="*/ 1147482 h 1553882"/>
                    <a:gd name="connsiteX72" fmla="*/ 623934 w 1348714"/>
                    <a:gd name="connsiteY72" fmla="*/ 1159435 h 1553882"/>
                    <a:gd name="connsiteX73" fmla="*/ 588075 w 1348714"/>
                    <a:gd name="connsiteY73" fmla="*/ 1213223 h 1553882"/>
                    <a:gd name="connsiteX74" fmla="*/ 576122 w 1348714"/>
                    <a:gd name="connsiteY74" fmla="*/ 1231153 h 1553882"/>
                    <a:gd name="connsiteX75" fmla="*/ 564169 w 1348714"/>
                    <a:gd name="connsiteY75" fmla="*/ 1249082 h 1553882"/>
                    <a:gd name="connsiteX76" fmla="*/ 558193 w 1348714"/>
                    <a:gd name="connsiteY76" fmla="*/ 1267012 h 1553882"/>
                    <a:gd name="connsiteX77" fmla="*/ 564169 w 1348714"/>
                    <a:gd name="connsiteY77" fmla="*/ 1290917 h 1553882"/>
                    <a:gd name="connsiteX78" fmla="*/ 540263 w 1348714"/>
                    <a:gd name="connsiteY78" fmla="*/ 1296894 h 1553882"/>
                    <a:gd name="connsiteX79" fmla="*/ 498428 w 1348714"/>
                    <a:gd name="connsiteY79" fmla="*/ 1308847 h 1553882"/>
                    <a:gd name="connsiteX80" fmla="*/ 438663 w 1348714"/>
                    <a:gd name="connsiteY80" fmla="*/ 1314823 h 1553882"/>
                    <a:gd name="connsiteX81" fmla="*/ 420734 w 1348714"/>
                    <a:gd name="connsiteY81" fmla="*/ 1320800 h 1553882"/>
                    <a:gd name="connsiteX82" fmla="*/ 402804 w 1348714"/>
                    <a:gd name="connsiteY82" fmla="*/ 1410447 h 1553882"/>
                    <a:gd name="connsiteX83" fmla="*/ 325110 w 1348714"/>
                    <a:gd name="connsiteY83" fmla="*/ 1398494 h 1553882"/>
                    <a:gd name="connsiteX84" fmla="*/ 289251 w 1348714"/>
                    <a:gd name="connsiteY84" fmla="*/ 1386541 h 1553882"/>
                    <a:gd name="connsiteX85" fmla="*/ 271322 w 1348714"/>
                    <a:gd name="connsiteY85" fmla="*/ 1380565 h 1553882"/>
                    <a:gd name="connsiteX86" fmla="*/ 265346 w 1348714"/>
                    <a:gd name="connsiteY86" fmla="*/ 1398494 h 1553882"/>
                    <a:gd name="connsiteX87" fmla="*/ 271322 w 1348714"/>
                    <a:gd name="connsiteY87" fmla="*/ 1446306 h 1553882"/>
                    <a:gd name="connsiteX88" fmla="*/ 289251 w 1348714"/>
                    <a:gd name="connsiteY88" fmla="*/ 1464235 h 1553882"/>
                    <a:gd name="connsiteX89" fmla="*/ 325110 w 1348714"/>
                    <a:gd name="connsiteY89" fmla="*/ 1488141 h 1553882"/>
                    <a:gd name="connsiteX90" fmla="*/ 349016 w 1348714"/>
                    <a:gd name="connsiteY90" fmla="*/ 1494117 h 1553882"/>
                    <a:gd name="connsiteX91" fmla="*/ 366946 w 1348714"/>
                    <a:gd name="connsiteY91" fmla="*/ 1500094 h 1553882"/>
                    <a:gd name="connsiteX92" fmla="*/ 486475 w 1348714"/>
                    <a:gd name="connsiteY92" fmla="*/ 1512047 h 1553882"/>
                    <a:gd name="connsiteX93" fmla="*/ 462569 w 1348714"/>
                    <a:gd name="connsiteY93" fmla="*/ 1518023 h 1553882"/>
                    <a:gd name="connsiteX94" fmla="*/ 408781 w 1348714"/>
                    <a:gd name="connsiteY94" fmla="*/ 1512047 h 1553882"/>
                    <a:gd name="connsiteX95" fmla="*/ 372922 w 1348714"/>
                    <a:gd name="connsiteY95" fmla="*/ 1500094 h 1553882"/>
                    <a:gd name="connsiteX96" fmla="*/ 354993 w 1348714"/>
                    <a:gd name="connsiteY96" fmla="*/ 1494117 h 1553882"/>
                    <a:gd name="connsiteX97" fmla="*/ 325110 w 1348714"/>
                    <a:gd name="connsiteY97" fmla="*/ 1482165 h 1553882"/>
                    <a:gd name="connsiteX98" fmla="*/ 247416 w 1348714"/>
                    <a:gd name="connsiteY98" fmla="*/ 1470212 h 1553882"/>
                    <a:gd name="connsiteX99" fmla="*/ 229487 w 1348714"/>
                    <a:gd name="connsiteY99" fmla="*/ 1476188 h 1553882"/>
                    <a:gd name="connsiteX100" fmla="*/ 217534 w 1348714"/>
                    <a:gd name="connsiteY100" fmla="*/ 1512047 h 1553882"/>
                    <a:gd name="connsiteX101" fmla="*/ 211557 w 1348714"/>
                    <a:gd name="connsiteY101" fmla="*/ 1547906 h 1553882"/>
                    <a:gd name="connsiteX102" fmla="*/ 187651 w 1348714"/>
                    <a:gd name="connsiteY102" fmla="*/ 1553882 h 1553882"/>
                    <a:gd name="connsiteX103" fmla="*/ 92028 w 1348714"/>
                    <a:gd name="connsiteY103" fmla="*/ 1547906 h 1553882"/>
                    <a:gd name="connsiteX104" fmla="*/ 88200 w 1348714"/>
                    <a:gd name="connsiteY104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62993 w 1348714"/>
                    <a:gd name="connsiteY26" fmla="*/ 197223 h 1553882"/>
                    <a:gd name="connsiteX27" fmla="*/ 886898 w 1348714"/>
                    <a:gd name="connsiteY27" fmla="*/ 161365 h 1553882"/>
                    <a:gd name="connsiteX28" fmla="*/ 892875 w 1348714"/>
                    <a:gd name="connsiteY28" fmla="*/ 137459 h 1553882"/>
                    <a:gd name="connsiteX29" fmla="*/ 934710 w 1348714"/>
                    <a:gd name="connsiteY29" fmla="*/ 89647 h 1553882"/>
                    <a:gd name="connsiteX30" fmla="*/ 958616 w 1348714"/>
                    <a:gd name="connsiteY30" fmla="*/ 77694 h 1553882"/>
                    <a:gd name="connsiteX31" fmla="*/ 976546 w 1348714"/>
                    <a:gd name="connsiteY31" fmla="*/ 71717 h 1553882"/>
                    <a:gd name="connsiteX32" fmla="*/ 994475 w 1348714"/>
                    <a:gd name="connsiteY32" fmla="*/ 59765 h 1553882"/>
                    <a:gd name="connsiteX33" fmla="*/ 1012404 w 1348714"/>
                    <a:gd name="connsiteY33" fmla="*/ 53788 h 1553882"/>
                    <a:gd name="connsiteX34" fmla="*/ 1030334 w 1348714"/>
                    <a:gd name="connsiteY34" fmla="*/ 41835 h 1553882"/>
                    <a:gd name="connsiteX35" fmla="*/ 1048263 w 1348714"/>
                    <a:gd name="connsiteY35" fmla="*/ 35859 h 1553882"/>
                    <a:gd name="connsiteX36" fmla="*/ 1072169 w 1348714"/>
                    <a:gd name="connsiteY36" fmla="*/ 23906 h 1553882"/>
                    <a:gd name="connsiteX37" fmla="*/ 1119981 w 1348714"/>
                    <a:gd name="connsiteY37" fmla="*/ 17929 h 1553882"/>
                    <a:gd name="connsiteX38" fmla="*/ 1185722 w 1348714"/>
                    <a:gd name="connsiteY38" fmla="*/ 5976 h 1553882"/>
                    <a:gd name="connsiteX39" fmla="*/ 1281346 w 1348714"/>
                    <a:gd name="connsiteY39" fmla="*/ 0 h 1553882"/>
                    <a:gd name="connsiteX40" fmla="*/ 1293298 w 1348714"/>
                    <a:gd name="connsiteY40" fmla="*/ 65741 h 1553882"/>
                    <a:gd name="connsiteX41" fmla="*/ 1305251 w 1348714"/>
                    <a:gd name="connsiteY41" fmla="*/ 101600 h 1553882"/>
                    <a:gd name="connsiteX42" fmla="*/ 1341110 w 1348714"/>
                    <a:gd name="connsiteY42" fmla="*/ 161365 h 1553882"/>
                    <a:gd name="connsiteX43" fmla="*/ 1341110 w 1348714"/>
                    <a:gd name="connsiteY43" fmla="*/ 298823 h 1553882"/>
                    <a:gd name="connsiteX44" fmla="*/ 1329157 w 1348714"/>
                    <a:gd name="connsiteY44" fmla="*/ 316753 h 1553882"/>
                    <a:gd name="connsiteX45" fmla="*/ 1293298 w 1348714"/>
                    <a:gd name="connsiteY45" fmla="*/ 388470 h 1553882"/>
                    <a:gd name="connsiteX46" fmla="*/ 1239510 w 1348714"/>
                    <a:gd name="connsiteY46" fmla="*/ 424329 h 1553882"/>
                    <a:gd name="connsiteX47" fmla="*/ 1221581 w 1348714"/>
                    <a:gd name="connsiteY47" fmla="*/ 436282 h 1553882"/>
                    <a:gd name="connsiteX48" fmla="*/ 1179746 w 1348714"/>
                    <a:gd name="connsiteY48" fmla="*/ 466165 h 1553882"/>
                    <a:gd name="connsiteX49" fmla="*/ 1125957 w 1348714"/>
                    <a:gd name="connsiteY49" fmla="*/ 502023 h 1553882"/>
                    <a:gd name="connsiteX50" fmla="*/ 1108028 w 1348714"/>
                    <a:gd name="connsiteY50" fmla="*/ 513976 h 1553882"/>
                    <a:gd name="connsiteX51" fmla="*/ 1090098 w 1348714"/>
                    <a:gd name="connsiteY51" fmla="*/ 525929 h 1553882"/>
                    <a:gd name="connsiteX52" fmla="*/ 1060216 w 1348714"/>
                    <a:gd name="connsiteY52" fmla="*/ 561788 h 1553882"/>
                    <a:gd name="connsiteX53" fmla="*/ 1030334 w 1348714"/>
                    <a:gd name="connsiteY53" fmla="*/ 597647 h 1553882"/>
                    <a:gd name="connsiteX54" fmla="*/ 1024357 w 1348714"/>
                    <a:gd name="connsiteY54" fmla="*/ 621553 h 1553882"/>
                    <a:gd name="connsiteX55" fmla="*/ 1006428 w 1348714"/>
                    <a:gd name="connsiteY55" fmla="*/ 639482 h 1553882"/>
                    <a:gd name="connsiteX56" fmla="*/ 994475 w 1348714"/>
                    <a:gd name="connsiteY56" fmla="*/ 657412 h 1553882"/>
                    <a:gd name="connsiteX57" fmla="*/ 988498 w 1348714"/>
                    <a:gd name="connsiteY57" fmla="*/ 675341 h 1553882"/>
                    <a:gd name="connsiteX58" fmla="*/ 958616 w 1348714"/>
                    <a:gd name="connsiteY58" fmla="*/ 717176 h 1553882"/>
                    <a:gd name="connsiteX59" fmla="*/ 928734 w 1348714"/>
                    <a:gd name="connsiteY59" fmla="*/ 770965 h 1553882"/>
                    <a:gd name="connsiteX60" fmla="*/ 892875 w 1348714"/>
                    <a:gd name="connsiteY60" fmla="*/ 830729 h 1553882"/>
                    <a:gd name="connsiteX61" fmla="*/ 880922 w 1348714"/>
                    <a:gd name="connsiteY61" fmla="*/ 848659 h 1553882"/>
                    <a:gd name="connsiteX62" fmla="*/ 862993 w 1348714"/>
                    <a:gd name="connsiteY62" fmla="*/ 860612 h 1553882"/>
                    <a:gd name="connsiteX63" fmla="*/ 809204 w 1348714"/>
                    <a:gd name="connsiteY63" fmla="*/ 920376 h 1553882"/>
                    <a:gd name="connsiteX64" fmla="*/ 743463 w 1348714"/>
                    <a:gd name="connsiteY64" fmla="*/ 980141 h 1553882"/>
                    <a:gd name="connsiteX65" fmla="*/ 725534 w 1348714"/>
                    <a:gd name="connsiteY65" fmla="*/ 998070 h 1553882"/>
                    <a:gd name="connsiteX66" fmla="*/ 701628 w 1348714"/>
                    <a:gd name="connsiteY66" fmla="*/ 1033929 h 1553882"/>
                    <a:gd name="connsiteX67" fmla="*/ 677722 w 1348714"/>
                    <a:gd name="connsiteY67" fmla="*/ 1075765 h 1553882"/>
                    <a:gd name="connsiteX68" fmla="*/ 671746 w 1348714"/>
                    <a:gd name="connsiteY68" fmla="*/ 1093694 h 1553882"/>
                    <a:gd name="connsiteX69" fmla="*/ 647840 w 1348714"/>
                    <a:gd name="connsiteY69" fmla="*/ 1129553 h 1553882"/>
                    <a:gd name="connsiteX70" fmla="*/ 641863 w 1348714"/>
                    <a:gd name="connsiteY70" fmla="*/ 1147482 h 1553882"/>
                    <a:gd name="connsiteX71" fmla="*/ 623934 w 1348714"/>
                    <a:gd name="connsiteY71" fmla="*/ 1159435 h 1553882"/>
                    <a:gd name="connsiteX72" fmla="*/ 588075 w 1348714"/>
                    <a:gd name="connsiteY72" fmla="*/ 1213223 h 1553882"/>
                    <a:gd name="connsiteX73" fmla="*/ 576122 w 1348714"/>
                    <a:gd name="connsiteY73" fmla="*/ 1231153 h 1553882"/>
                    <a:gd name="connsiteX74" fmla="*/ 564169 w 1348714"/>
                    <a:gd name="connsiteY74" fmla="*/ 1249082 h 1553882"/>
                    <a:gd name="connsiteX75" fmla="*/ 558193 w 1348714"/>
                    <a:gd name="connsiteY75" fmla="*/ 1267012 h 1553882"/>
                    <a:gd name="connsiteX76" fmla="*/ 564169 w 1348714"/>
                    <a:gd name="connsiteY76" fmla="*/ 1290917 h 1553882"/>
                    <a:gd name="connsiteX77" fmla="*/ 540263 w 1348714"/>
                    <a:gd name="connsiteY77" fmla="*/ 1296894 h 1553882"/>
                    <a:gd name="connsiteX78" fmla="*/ 498428 w 1348714"/>
                    <a:gd name="connsiteY78" fmla="*/ 1308847 h 1553882"/>
                    <a:gd name="connsiteX79" fmla="*/ 438663 w 1348714"/>
                    <a:gd name="connsiteY79" fmla="*/ 1314823 h 1553882"/>
                    <a:gd name="connsiteX80" fmla="*/ 420734 w 1348714"/>
                    <a:gd name="connsiteY80" fmla="*/ 1320800 h 1553882"/>
                    <a:gd name="connsiteX81" fmla="*/ 402804 w 1348714"/>
                    <a:gd name="connsiteY81" fmla="*/ 1410447 h 1553882"/>
                    <a:gd name="connsiteX82" fmla="*/ 325110 w 1348714"/>
                    <a:gd name="connsiteY82" fmla="*/ 1398494 h 1553882"/>
                    <a:gd name="connsiteX83" fmla="*/ 289251 w 1348714"/>
                    <a:gd name="connsiteY83" fmla="*/ 1386541 h 1553882"/>
                    <a:gd name="connsiteX84" fmla="*/ 271322 w 1348714"/>
                    <a:gd name="connsiteY84" fmla="*/ 1380565 h 1553882"/>
                    <a:gd name="connsiteX85" fmla="*/ 265346 w 1348714"/>
                    <a:gd name="connsiteY85" fmla="*/ 1398494 h 1553882"/>
                    <a:gd name="connsiteX86" fmla="*/ 271322 w 1348714"/>
                    <a:gd name="connsiteY86" fmla="*/ 1446306 h 1553882"/>
                    <a:gd name="connsiteX87" fmla="*/ 289251 w 1348714"/>
                    <a:gd name="connsiteY87" fmla="*/ 1464235 h 1553882"/>
                    <a:gd name="connsiteX88" fmla="*/ 325110 w 1348714"/>
                    <a:gd name="connsiteY88" fmla="*/ 1488141 h 1553882"/>
                    <a:gd name="connsiteX89" fmla="*/ 349016 w 1348714"/>
                    <a:gd name="connsiteY89" fmla="*/ 1494117 h 1553882"/>
                    <a:gd name="connsiteX90" fmla="*/ 366946 w 1348714"/>
                    <a:gd name="connsiteY90" fmla="*/ 1500094 h 1553882"/>
                    <a:gd name="connsiteX91" fmla="*/ 486475 w 1348714"/>
                    <a:gd name="connsiteY91" fmla="*/ 1512047 h 1553882"/>
                    <a:gd name="connsiteX92" fmla="*/ 462569 w 1348714"/>
                    <a:gd name="connsiteY92" fmla="*/ 1518023 h 1553882"/>
                    <a:gd name="connsiteX93" fmla="*/ 408781 w 1348714"/>
                    <a:gd name="connsiteY93" fmla="*/ 1512047 h 1553882"/>
                    <a:gd name="connsiteX94" fmla="*/ 372922 w 1348714"/>
                    <a:gd name="connsiteY94" fmla="*/ 1500094 h 1553882"/>
                    <a:gd name="connsiteX95" fmla="*/ 354993 w 1348714"/>
                    <a:gd name="connsiteY95" fmla="*/ 1494117 h 1553882"/>
                    <a:gd name="connsiteX96" fmla="*/ 325110 w 1348714"/>
                    <a:gd name="connsiteY96" fmla="*/ 1482165 h 1553882"/>
                    <a:gd name="connsiteX97" fmla="*/ 247416 w 1348714"/>
                    <a:gd name="connsiteY97" fmla="*/ 1470212 h 1553882"/>
                    <a:gd name="connsiteX98" fmla="*/ 229487 w 1348714"/>
                    <a:gd name="connsiteY98" fmla="*/ 1476188 h 1553882"/>
                    <a:gd name="connsiteX99" fmla="*/ 217534 w 1348714"/>
                    <a:gd name="connsiteY99" fmla="*/ 1512047 h 1553882"/>
                    <a:gd name="connsiteX100" fmla="*/ 211557 w 1348714"/>
                    <a:gd name="connsiteY100" fmla="*/ 1547906 h 1553882"/>
                    <a:gd name="connsiteX101" fmla="*/ 187651 w 1348714"/>
                    <a:gd name="connsiteY101" fmla="*/ 1553882 h 1553882"/>
                    <a:gd name="connsiteX102" fmla="*/ 92028 w 1348714"/>
                    <a:gd name="connsiteY102" fmla="*/ 1547906 h 1553882"/>
                    <a:gd name="connsiteX103" fmla="*/ 88200 w 1348714"/>
                    <a:gd name="connsiteY103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892875 w 1348714"/>
                    <a:gd name="connsiteY27" fmla="*/ 137459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58616 w 1348714"/>
                    <a:gd name="connsiteY28" fmla="*/ 77694 h 1553882"/>
                    <a:gd name="connsiteX29" fmla="*/ 976546 w 1348714"/>
                    <a:gd name="connsiteY29" fmla="*/ 71717 h 1553882"/>
                    <a:gd name="connsiteX30" fmla="*/ 994475 w 1348714"/>
                    <a:gd name="connsiteY30" fmla="*/ 59765 h 1553882"/>
                    <a:gd name="connsiteX31" fmla="*/ 1012404 w 1348714"/>
                    <a:gd name="connsiteY31" fmla="*/ 53788 h 1553882"/>
                    <a:gd name="connsiteX32" fmla="*/ 1030334 w 1348714"/>
                    <a:gd name="connsiteY32" fmla="*/ 41835 h 1553882"/>
                    <a:gd name="connsiteX33" fmla="*/ 1048263 w 1348714"/>
                    <a:gd name="connsiteY33" fmla="*/ 35859 h 1553882"/>
                    <a:gd name="connsiteX34" fmla="*/ 1072169 w 1348714"/>
                    <a:gd name="connsiteY34" fmla="*/ 23906 h 1553882"/>
                    <a:gd name="connsiteX35" fmla="*/ 1119981 w 1348714"/>
                    <a:gd name="connsiteY35" fmla="*/ 17929 h 1553882"/>
                    <a:gd name="connsiteX36" fmla="*/ 1185722 w 1348714"/>
                    <a:gd name="connsiteY36" fmla="*/ 5976 h 1553882"/>
                    <a:gd name="connsiteX37" fmla="*/ 1281346 w 1348714"/>
                    <a:gd name="connsiteY37" fmla="*/ 0 h 1553882"/>
                    <a:gd name="connsiteX38" fmla="*/ 1293298 w 1348714"/>
                    <a:gd name="connsiteY38" fmla="*/ 65741 h 1553882"/>
                    <a:gd name="connsiteX39" fmla="*/ 1305251 w 1348714"/>
                    <a:gd name="connsiteY39" fmla="*/ 101600 h 1553882"/>
                    <a:gd name="connsiteX40" fmla="*/ 1341110 w 1348714"/>
                    <a:gd name="connsiteY40" fmla="*/ 161365 h 1553882"/>
                    <a:gd name="connsiteX41" fmla="*/ 1341110 w 1348714"/>
                    <a:gd name="connsiteY41" fmla="*/ 298823 h 1553882"/>
                    <a:gd name="connsiteX42" fmla="*/ 1329157 w 1348714"/>
                    <a:gd name="connsiteY42" fmla="*/ 316753 h 1553882"/>
                    <a:gd name="connsiteX43" fmla="*/ 1293298 w 1348714"/>
                    <a:gd name="connsiteY43" fmla="*/ 388470 h 1553882"/>
                    <a:gd name="connsiteX44" fmla="*/ 1239510 w 1348714"/>
                    <a:gd name="connsiteY44" fmla="*/ 424329 h 1553882"/>
                    <a:gd name="connsiteX45" fmla="*/ 1221581 w 1348714"/>
                    <a:gd name="connsiteY45" fmla="*/ 436282 h 1553882"/>
                    <a:gd name="connsiteX46" fmla="*/ 1179746 w 1348714"/>
                    <a:gd name="connsiteY46" fmla="*/ 466165 h 1553882"/>
                    <a:gd name="connsiteX47" fmla="*/ 1125957 w 1348714"/>
                    <a:gd name="connsiteY47" fmla="*/ 502023 h 1553882"/>
                    <a:gd name="connsiteX48" fmla="*/ 1108028 w 1348714"/>
                    <a:gd name="connsiteY48" fmla="*/ 513976 h 1553882"/>
                    <a:gd name="connsiteX49" fmla="*/ 1090098 w 1348714"/>
                    <a:gd name="connsiteY49" fmla="*/ 525929 h 1553882"/>
                    <a:gd name="connsiteX50" fmla="*/ 1060216 w 1348714"/>
                    <a:gd name="connsiteY50" fmla="*/ 561788 h 1553882"/>
                    <a:gd name="connsiteX51" fmla="*/ 1030334 w 1348714"/>
                    <a:gd name="connsiteY51" fmla="*/ 597647 h 1553882"/>
                    <a:gd name="connsiteX52" fmla="*/ 1024357 w 1348714"/>
                    <a:gd name="connsiteY52" fmla="*/ 621553 h 1553882"/>
                    <a:gd name="connsiteX53" fmla="*/ 1006428 w 1348714"/>
                    <a:gd name="connsiteY53" fmla="*/ 639482 h 1553882"/>
                    <a:gd name="connsiteX54" fmla="*/ 994475 w 1348714"/>
                    <a:gd name="connsiteY54" fmla="*/ 657412 h 1553882"/>
                    <a:gd name="connsiteX55" fmla="*/ 988498 w 1348714"/>
                    <a:gd name="connsiteY55" fmla="*/ 675341 h 1553882"/>
                    <a:gd name="connsiteX56" fmla="*/ 958616 w 1348714"/>
                    <a:gd name="connsiteY56" fmla="*/ 717176 h 1553882"/>
                    <a:gd name="connsiteX57" fmla="*/ 928734 w 1348714"/>
                    <a:gd name="connsiteY57" fmla="*/ 770965 h 1553882"/>
                    <a:gd name="connsiteX58" fmla="*/ 892875 w 1348714"/>
                    <a:gd name="connsiteY58" fmla="*/ 830729 h 1553882"/>
                    <a:gd name="connsiteX59" fmla="*/ 880922 w 1348714"/>
                    <a:gd name="connsiteY59" fmla="*/ 848659 h 1553882"/>
                    <a:gd name="connsiteX60" fmla="*/ 862993 w 1348714"/>
                    <a:gd name="connsiteY60" fmla="*/ 860612 h 1553882"/>
                    <a:gd name="connsiteX61" fmla="*/ 809204 w 1348714"/>
                    <a:gd name="connsiteY61" fmla="*/ 920376 h 1553882"/>
                    <a:gd name="connsiteX62" fmla="*/ 743463 w 1348714"/>
                    <a:gd name="connsiteY62" fmla="*/ 980141 h 1553882"/>
                    <a:gd name="connsiteX63" fmla="*/ 725534 w 1348714"/>
                    <a:gd name="connsiteY63" fmla="*/ 998070 h 1553882"/>
                    <a:gd name="connsiteX64" fmla="*/ 701628 w 1348714"/>
                    <a:gd name="connsiteY64" fmla="*/ 1033929 h 1553882"/>
                    <a:gd name="connsiteX65" fmla="*/ 677722 w 1348714"/>
                    <a:gd name="connsiteY65" fmla="*/ 1075765 h 1553882"/>
                    <a:gd name="connsiteX66" fmla="*/ 671746 w 1348714"/>
                    <a:gd name="connsiteY66" fmla="*/ 1093694 h 1553882"/>
                    <a:gd name="connsiteX67" fmla="*/ 647840 w 1348714"/>
                    <a:gd name="connsiteY67" fmla="*/ 1129553 h 1553882"/>
                    <a:gd name="connsiteX68" fmla="*/ 641863 w 1348714"/>
                    <a:gd name="connsiteY68" fmla="*/ 1147482 h 1553882"/>
                    <a:gd name="connsiteX69" fmla="*/ 623934 w 1348714"/>
                    <a:gd name="connsiteY69" fmla="*/ 1159435 h 1553882"/>
                    <a:gd name="connsiteX70" fmla="*/ 588075 w 1348714"/>
                    <a:gd name="connsiteY70" fmla="*/ 1213223 h 1553882"/>
                    <a:gd name="connsiteX71" fmla="*/ 576122 w 1348714"/>
                    <a:gd name="connsiteY71" fmla="*/ 1231153 h 1553882"/>
                    <a:gd name="connsiteX72" fmla="*/ 564169 w 1348714"/>
                    <a:gd name="connsiteY72" fmla="*/ 1249082 h 1553882"/>
                    <a:gd name="connsiteX73" fmla="*/ 558193 w 1348714"/>
                    <a:gd name="connsiteY73" fmla="*/ 1267012 h 1553882"/>
                    <a:gd name="connsiteX74" fmla="*/ 564169 w 1348714"/>
                    <a:gd name="connsiteY74" fmla="*/ 1290917 h 1553882"/>
                    <a:gd name="connsiteX75" fmla="*/ 540263 w 1348714"/>
                    <a:gd name="connsiteY75" fmla="*/ 1296894 h 1553882"/>
                    <a:gd name="connsiteX76" fmla="*/ 498428 w 1348714"/>
                    <a:gd name="connsiteY76" fmla="*/ 1308847 h 1553882"/>
                    <a:gd name="connsiteX77" fmla="*/ 438663 w 1348714"/>
                    <a:gd name="connsiteY77" fmla="*/ 1314823 h 1553882"/>
                    <a:gd name="connsiteX78" fmla="*/ 420734 w 1348714"/>
                    <a:gd name="connsiteY78" fmla="*/ 1320800 h 1553882"/>
                    <a:gd name="connsiteX79" fmla="*/ 402804 w 1348714"/>
                    <a:gd name="connsiteY79" fmla="*/ 1410447 h 1553882"/>
                    <a:gd name="connsiteX80" fmla="*/ 325110 w 1348714"/>
                    <a:gd name="connsiteY80" fmla="*/ 1398494 h 1553882"/>
                    <a:gd name="connsiteX81" fmla="*/ 289251 w 1348714"/>
                    <a:gd name="connsiteY81" fmla="*/ 1386541 h 1553882"/>
                    <a:gd name="connsiteX82" fmla="*/ 271322 w 1348714"/>
                    <a:gd name="connsiteY82" fmla="*/ 1380565 h 1553882"/>
                    <a:gd name="connsiteX83" fmla="*/ 265346 w 1348714"/>
                    <a:gd name="connsiteY83" fmla="*/ 1398494 h 1553882"/>
                    <a:gd name="connsiteX84" fmla="*/ 271322 w 1348714"/>
                    <a:gd name="connsiteY84" fmla="*/ 1446306 h 1553882"/>
                    <a:gd name="connsiteX85" fmla="*/ 289251 w 1348714"/>
                    <a:gd name="connsiteY85" fmla="*/ 1464235 h 1553882"/>
                    <a:gd name="connsiteX86" fmla="*/ 325110 w 1348714"/>
                    <a:gd name="connsiteY86" fmla="*/ 1488141 h 1553882"/>
                    <a:gd name="connsiteX87" fmla="*/ 349016 w 1348714"/>
                    <a:gd name="connsiteY87" fmla="*/ 1494117 h 1553882"/>
                    <a:gd name="connsiteX88" fmla="*/ 366946 w 1348714"/>
                    <a:gd name="connsiteY88" fmla="*/ 1500094 h 1553882"/>
                    <a:gd name="connsiteX89" fmla="*/ 486475 w 1348714"/>
                    <a:gd name="connsiteY89" fmla="*/ 1512047 h 1553882"/>
                    <a:gd name="connsiteX90" fmla="*/ 462569 w 1348714"/>
                    <a:gd name="connsiteY90" fmla="*/ 1518023 h 1553882"/>
                    <a:gd name="connsiteX91" fmla="*/ 408781 w 1348714"/>
                    <a:gd name="connsiteY91" fmla="*/ 1512047 h 1553882"/>
                    <a:gd name="connsiteX92" fmla="*/ 372922 w 1348714"/>
                    <a:gd name="connsiteY92" fmla="*/ 1500094 h 1553882"/>
                    <a:gd name="connsiteX93" fmla="*/ 354993 w 1348714"/>
                    <a:gd name="connsiteY93" fmla="*/ 1494117 h 1553882"/>
                    <a:gd name="connsiteX94" fmla="*/ 325110 w 1348714"/>
                    <a:gd name="connsiteY94" fmla="*/ 1482165 h 1553882"/>
                    <a:gd name="connsiteX95" fmla="*/ 247416 w 1348714"/>
                    <a:gd name="connsiteY95" fmla="*/ 1470212 h 1553882"/>
                    <a:gd name="connsiteX96" fmla="*/ 229487 w 1348714"/>
                    <a:gd name="connsiteY96" fmla="*/ 1476188 h 1553882"/>
                    <a:gd name="connsiteX97" fmla="*/ 217534 w 1348714"/>
                    <a:gd name="connsiteY97" fmla="*/ 1512047 h 1553882"/>
                    <a:gd name="connsiteX98" fmla="*/ 211557 w 1348714"/>
                    <a:gd name="connsiteY98" fmla="*/ 1547906 h 1553882"/>
                    <a:gd name="connsiteX99" fmla="*/ 187651 w 1348714"/>
                    <a:gd name="connsiteY99" fmla="*/ 1553882 h 1553882"/>
                    <a:gd name="connsiteX100" fmla="*/ 92028 w 1348714"/>
                    <a:gd name="connsiteY100" fmla="*/ 1547906 h 1553882"/>
                    <a:gd name="connsiteX101" fmla="*/ 88200 w 1348714"/>
                    <a:gd name="connsiteY10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3356 w 1348714"/>
                    <a:gd name="connsiteY27" fmla="*/ 94595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72169 w 1348714"/>
                    <a:gd name="connsiteY32" fmla="*/ 429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95981 w 1348714"/>
                    <a:gd name="connsiteY32" fmla="*/ 810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49384 w 1348714"/>
                    <a:gd name="connsiteY30" fmla="*/ 46598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7827 h 1574331"/>
                    <a:gd name="connsiteX1" fmla="*/ 54722 w 1348714"/>
                    <a:gd name="connsiteY1" fmla="*/ 1505041 h 1574331"/>
                    <a:gd name="connsiteX2" fmla="*/ 2288 w 1348714"/>
                    <a:gd name="connsiteY2" fmla="*/ 1406056 h 1574331"/>
                    <a:gd name="connsiteX3" fmla="*/ 79935 w 1348714"/>
                    <a:gd name="connsiteY3" fmla="*/ 1489166 h 1574331"/>
                    <a:gd name="connsiteX4" fmla="*/ 0 w 1348714"/>
                    <a:gd name="connsiteY4" fmla="*/ 1329389 h 1574331"/>
                    <a:gd name="connsiteX5" fmla="*/ 99313 w 1348714"/>
                    <a:gd name="connsiteY5" fmla="*/ 1439768 h 1574331"/>
                    <a:gd name="connsiteX6" fmla="*/ 67236 w 1348714"/>
                    <a:gd name="connsiteY6" fmla="*/ 1287461 h 1574331"/>
                    <a:gd name="connsiteX7" fmla="*/ 147125 w 1348714"/>
                    <a:gd name="connsiteY7" fmla="*/ 1213781 h 1574331"/>
                    <a:gd name="connsiteX8" fmla="*/ 238919 w 1348714"/>
                    <a:gd name="connsiteY8" fmla="*/ 1276863 h 1574331"/>
                    <a:gd name="connsiteX9" fmla="*/ 209178 w 1348714"/>
                    <a:gd name="connsiteY9" fmla="*/ 1211962 h 1574331"/>
                    <a:gd name="connsiteX10" fmla="*/ 45010 w 1348714"/>
                    <a:gd name="connsiteY10" fmla="*/ 1019172 h 1574331"/>
                    <a:gd name="connsiteX11" fmla="*/ 102347 w 1348714"/>
                    <a:gd name="connsiteY11" fmla="*/ 1110827 h 1574331"/>
                    <a:gd name="connsiteX12" fmla="*/ 120229 w 1348714"/>
                    <a:gd name="connsiteY12" fmla="*/ 1009555 h 1574331"/>
                    <a:gd name="connsiteX13" fmla="*/ 159497 w 1348714"/>
                    <a:gd name="connsiteY13" fmla="*/ 1120073 h 1574331"/>
                    <a:gd name="connsiteX14" fmla="*/ 298778 w 1348714"/>
                    <a:gd name="connsiteY14" fmla="*/ 1155699 h 1574331"/>
                    <a:gd name="connsiteX15" fmla="*/ 245128 w 1348714"/>
                    <a:gd name="connsiteY15" fmla="*/ 1055545 h 1574331"/>
                    <a:gd name="connsiteX16" fmla="*/ 333189 w 1348714"/>
                    <a:gd name="connsiteY16" fmla="*/ 912296 h 1574331"/>
                    <a:gd name="connsiteX17" fmla="*/ 310729 w 1348714"/>
                    <a:gd name="connsiteY17" fmla="*/ 954086 h 1574331"/>
                    <a:gd name="connsiteX18" fmla="*/ 375304 w 1348714"/>
                    <a:gd name="connsiteY18" fmla="*/ 882180 h 1574331"/>
                    <a:gd name="connsiteX19" fmla="*/ 418493 w 1348714"/>
                    <a:gd name="connsiteY19" fmla="*/ 782868 h 1574331"/>
                    <a:gd name="connsiteX20" fmla="*/ 492451 w 1348714"/>
                    <a:gd name="connsiteY20" fmla="*/ 713719 h 1574331"/>
                    <a:gd name="connsiteX21" fmla="*/ 565570 w 1348714"/>
                    <a:gd name="connsiteY21" fmla="*/ 630096 h 1574331"/>
                    <a:gd name="connsiteX22" fmla="*/ 637101 w 1348714"/>
                    <a:gd name="connsiteY22" fmla="*/ 499828 h 1574331"/>
                    <a:gd name="connsiteX23" fmla="*/ 689629 w 1348714"/>
                    <a:gd name="connsiteY23" fmla="*/ 443612 h 1574331"/>
                    <a:gd name="connsiteX24" fmla="*/ 810279 w 1348714"/>
                    <a:gd name="connsiteY24" fmla="*/ 245500 h 1574331"/>
                    <a:gd name="connsiteX25" fmla="*/ 840160 w 1348714"/>
                    <a:gd name="connsiteY25" fmla="*/ 240597 h 1574331"/>
                    <a:gd name="connsiteX26" fmla="*/ 884517 w 1348714"/>
                    <a:gd name="connsiteY26" fmla="*/ 143715 h 1574331"/>
                    <a:gd name="connsiteX27" fmla="*/ 933356 w 1348714"/>
                    <a:gd name="connsiteY27" fmla="*/ 115044 h 1574331"/>
                    <a:gd name="connsiteX28" fmla="*/ 995596 w 1348714"/>
                    <a:gd name="connsiteY28" fmla="*/ 65972 h 1574331"/>
                    <a:gd name="connsiteX29" fmla="*/ 988592 w 1348714"/>
                    <a:gd name="connsiteY29" fmla="*/ 100431 h 1574331"/>
                    <a:gd name="connsiteX30" fmla="*/ 1049384 w 1348714"/>
                    <a:gd name="connsiteY30" fmla="*/ 47997 h 1574331"/>
                    <a:gd name="connsiteX31" fmla="*/ 1112557 w 1348714"/>
                    <a:gd name="connsiteY31" fmla="*/ 8683 h 1574331"/>
                    <a:gd name="connsiteX32" fmla="*/ 1119981 w 1348714"/>
                    <a:gd name="connsiteY32" fmla="*/ 38378 h 1574331"/>
                    <a:gd name="connsiteX33" fmla="*/ 1180960 w 1348714"/>
                    <a:gd name="connsiteY33" fmla="*/ 2613 h 1574331"/>
                    <a:gd name="connsiteX34" fmla="*/ 1319446 w 1348714"/>
                    <a:gd name="connsiteY34" fmla="*/ 1399 h 1574331"/>
                    <a:gd name="connsiteX35" fmla="*/ 1293298 w 1348714"/>
                    <a:gd name="connsiteY35" fmla="*/ 86190 h 1574331"/>
                    <a:gd name="connsiteX36" fmla="*/ 1305251 w 1348714"/>
                    <a:gd name="connsiteY36" fmla="*/ 122049 h 1574331"/>
                    <a:gd name="connsiteX37" fmla="*/ 1341110 w 1348714"/>
                    <a:gd name="connsiteY37" fmla="*/ 181814 h 1574331"/>
                    <a:gd name="connsiteX38" fmla="*/ 1341110 w 1348714"/>
                    <a:gd name="connsiteY38" fmla="*/ 319272 h 1574331"/>
                    <a:gd name="connsiteX39" fmla="*/ 1329157 w 1348714"/>
                    <a:gd name="connsiteY39" fmla="*/ 337202 h 1574331"/>
                    <a:gd name="connsiteX40" fmla="*/ 1293298 w 1348714"/>
                    <a:gd name="connsiteY40" fmla="*/ 408919 h 1574331"/>
                    <a:gd name="connsiteX41" fmla="*/ 1239510 w 1348714"/>
                    <a:gd name="connsiteY41" fmla="*/ 444778 h 1574331"/>
                    <a:gd name="connsiteX42" fmla="*/ 1221581 w 1348714"/>
                    <a:gd name="connsiteY42" fmla="*/ 456731 h 1574331"/>
                    <a:gd name="connsiteX43" fmla="*/ 1179746 w 1348714"/>
                    <a:gd name="connsiteY43" fmla="*/ 486614 h 1574331"/>
                    <a:gd name="connsiteX44" fmla="*/ 1125957 w 1348714"/>
                    <a:gd name="connsiteY44" fmla="*/ 522472 h 1574331"/>
                    <a:gd name="connsiteX45" fmla="*/ 1108028 w 1348714"/>
                    <a:gd name="connsiteY45" fmla="*/ 534425 h 1574331"/>
                    <a:gd name="connsiteX46" fmla="*/ 1090098 w 1348714"/>
                    <a:gd name="connsiteY46" fmla="*/ 546378 h 1574331"/>
                    <a:gd name="connsiteX47" fmla="*/ 1060216 w 1348714"/>
                    <a:gd name="connsiteY47" fmla="*/ 582237 h 1574331"/>
                    <a:gd name="connsiteX48" fmla="*/ 1030334 w 1348714"/>
                    <a:gd name="connsiteY48" fmla="*/ 618096 h 1574331"/>
                    <a:gd name="connsiteX49" fmla="*/ 1024357 w 1348714"/>
                    <a:gd name="connsiteY49" fmla="*/ 642002 h 1574331"/>
                    <a:gd name="connsiteX50" fmla="*/ 1006428 w 1348714"/>
                    <a:gd name="connsiteY50" fmla="*/ 659931 h 1574331"/>
                    <a:gd name="connsiteX51" fmla="*/ 994475 w 1348714"/>
                    <a:gd name="connsiteY51" fmla="*/ 677861 h 1574331"/>
                    <a:gd name="connsiteX52" fmla="*/ 988498 w 1348714"/>
                    <a:gd name="connsiteY52" fmla="*/ 695790 h 1574331"/>
                    <a:gd name="connsiteX53" fmla="*/ 958616 w 1348714"/>
                    <a:gd name="connsiteY53" fmla="*/ 737625 h 1574331"/>
                    <a:gd name="connsiteX54" fmla="*/ 928734 w 1348714"/>
                    <a:gd name="connsiteY54" fmla="*/ 791414 h 1574331"/>
                    <a:gd name="connsiteX55" fmla="*/ 892875 w 1348714"/>
                    <a:gd name="connsiteY55" fmla="*/ 851178 h 1574331"/>
                    <a:gd name="connsiteX56" fmla="*/ 880922 w 1348714"/>
                    <a:gd name="connsiteY56" fmla="*/ 869108 h 1574331"/>
                    <a:gd name="connsiteX57" fmla="*/ 862993 w 1348714"/>
                    <a:gd name="connsiteY57" fmla="*/ 881061 h 1574331"/>
                    <a:gd name="connsiteX58" fmla="*/ 809204 w 1348714"/>
                    <a:gd name="connsiteY58" fmla="*/ 940825 h 1574331"/>
                    <a:gd name="connsiteX59" fmla="*/ 743463 w 1348714"/>
                    <a:gd name="connsiteY59" fmla="*/ 1000590 h 1574331"/>
                    <a:gd name="connsiteX60" fmla="*/ 725534 w 1348714"/>
                    <a:gd name="connsiteY60" fmla="*/ 1018519 h 1574331"/>
                    <a:gd name="connsiteX61" fmla="*/ 701628 w 1348714"/>
                    <a:gd name="connsiteY61" fmla="*/ 1054378 h 1574331"/>
                    <a:gd name="connsiteX62" fmla="*/ 677722 w 1348714"/>
                    <a:gd name="connsiteY62" fmla="*/ 1096214 h 1574331"/>
                    <a:gd name="connsiteX63" fmla="*/ 671746 w 1348714"/>
                    <a:gd name="connsiteY63" fmla="*/ 1114143 h 1574331"/>
                    <a:gd name="connsiteX64" fmla="*/ 647840 w 1348714"/>
                    <a:gd name="connsiteY64" fmla="*/ 1150002 h 1574331"/>
                    <a:gd name="connsiteX65" fmla="*/ 641863 w 1348714"/>
                    <a:gd name="connsiteY65" fmla="*/ 1167931 h 1574331"/>
                    <a:gd name="connsiteX66" fmla="*/ 623934 w 1348714"/>
                    <a:gd name="connsiteY66" fmla="*/ 1179884 h 1574331"/>
                    <a:gd name="connsiteX67" fmla="*/ 588075 w 1348714"/>
                    <a:gd name="connsiteY67" fmla="*/ 1233672 h 1574331"/>
                    <a:gd name="connsiteX68" fmla="*/ 576122 w 1348714"/>
                    <a:gd name="connsiteY68" fmla="*/ 1251602 h 1574331"/>
                    <a:gd name="connsiteX69" fmla="*/ 564169 w 1348714"/>
                    <a:gd name="connsiteY69" fmla="*/ 1269531 h 1574331"/>
                    <a:gd name="connsiteX70" fmla="*/ 558193 w 1348714"/>
                    <a:gd name="connsiteY70" fmla="*/ 1287461 h 1574331"/>
                    <a:gd name="connsiteX71" fmla="*/ 564169 w 1348714"/>
                    <a:gd name="connsiteY71" fmla="*/ 1311366 h 1574331"/>
                    <a:gd name="connsiteX72" fmla="*/ 540263 w 1348714"/>
                    <a:gd name="connsiteY72" fmla="*/ 1317343 h 1574331"/>
                    <a:gd name="connsiteX73" fmla="*/ 498428 w 1348714"/>
                    <a:gd name="connsiteY73" fmla="*/ 1329296 h 1574331"/>
                    <a:gd name="connsiteX74" fmla="*/ 438663 w 1348714"/>
                    <a:gd name="connsiteY74" fmla="*/ 1335272 h 1574331"/>
                    <a:gd name="connsiteX75" fmla="*/ 420734 w 1348714"/>
                    <a:gd name="connsiteY75" fmla="*/ 1341249 h 1574331"/>
                    <a:gd name="connsiteX76" fmla="*/ 402804 w 1348714"/>
                    <a:gd name="connsiteY76" fmla="*/ 1430896 h 1574331"/>
                    <a:gd name="connsiteX77" fmla="*/ 325110 w 1348714"/>
                    <a:gd name="connsiteY77" fmla="*/ 1418943 h 1574331"/>
                    <a:gd name="connsiteX78" fmla="*/ 289251 w 1348714"/>
                    <a:gd name="connsiteY78" fmla="*/ 1406990 h 1574331"/>
                    <a:gd name="connsiteX79" fmla="*/ 271322 w 1348714"/>
                    <a:gd name="connsiteY79" fmla="*/ 1401014 h 1574331"/>
                    <a:gd name="connsiteX80" fmla="*/ 265346 w 1348714"/>
                    <a:gd name="connsiteY80" fmla="*/ 1418943 h 1574331"/>
                    <a:gd name="connsiteX81" fmla="*/ 271322 w 1348714"/>
                    <a:gd name="connsiteY81" fmla="*/ 1466755 h 1574331"/>
                    <a:gd name="connsiteX82" fmla="*/ 289251 w 1348714"/>
                    <a:gd name="connsiteY82" fmla="*/ 1484684 h 1574331"/>
                    <a:gd name="connsiteX83" fmla="*/ 325110 w 1348714"/>
                    <a:gd name="connsiteY83" fmla="*/ 1508590 h 1574331"/>
                    <a:gd name="connsiteX84" fmla="*/ 349016 w 1348714"/>
                    <a:gd name="connsiteY84" fmla="*/ 1514566 h 1574331"/>
                    <a:gd name="connsiteX85" fmla="*/ 366946 w 1348714"/>
                    <a:gd name="connsiteY85" fmla="*/ 1520543 h 1574331"/>
                    <a:gd name="connsiteX86" fmla="*/ 486475 w 1348714"/>
                    <a:gd name="connsiteY86" fmla="*/ 1532496 h 1574331"/>
                    <a:gd name="connsiteX87" fmla="*/ 462569 w 1348714"/>
                    <a:gd name="connsiteY87" fmla="*/ 1538472 h 1574331"/>
                    <a:gd name="connsiteX88" fmla="*/ 408781 w 1348714"/>
                    <a:gd name="connsiteY88" fmla="*/ 1532496 h 1574331"/>
                    <a:gd name="connsiteX89" fmla="*/ 372922 w 1348714"/>
                    <a:gd name="connsiteY89" fmla="*/ 1520543 h 1574331"/>
                    <a:gd name="connsiteX90" fmla="*/ 354993 w 1348714"/>
                    <a:gd name="connsiteY90" fmla="*/ 1514566 h 1574331"/>
                    <a:gd name="connsiteX91" fmla="*/ 325110 w 1348714"/>
                    <a:gd name="connsiteY91" fmla="*/ 1502614 h 1574331"/>
                    <a:gd name="connsiteX92" fmla="*/ 247416 w 1348714"/>
                    <a:gd name="connsiteY92" fmla="*/ 1490661 h 1574331"/>
                    <a:gd name="connsiteX93" fmla="*/ 229487 w 1348714"/>
                    <a:gd name="connsiteY93" fmla="*/ 1496637 h 1574331"/>
                    <a:gd name="connsiteX94" fmla="*/ 217534 w 1348714"/>
                    <a:gd name="connsiteY94" fmla="*/ 1532496 h 1574331"/>
                    <a:gd name="connsiteX95" fmla="*/ 211557 w 1348714"/>
                    <a:gd name="connsiteY95" fmla="*/ 1568355 h 1574331"/>
                    <a:gd name="connsiteX96" fmla="*/ 187651 w 1348714"/>
                    <a:gd name="connsiteY96" fmla="*/ 1574331 h 1574331"/>
                    <a:gd name="connsiteX97" fmla="*/ 92028 w 1348714"/>
                    <a:gd name="connsiteY97" fmla="*/ 1568355 h 1574331"/>
                    <a:gd name="connsiteX98" fmla="*/ 88200 w 1348714"/>
                    <a:gd name="connsiteY98" fmla="*/ 1527827 h 1574331"/>
                    <a:gd name="connsiteX0" fmla="*/ 88200 w 1348714"/>
                    <a:gd name="connsiteY0" fmla="*/ 1535234 h 1581738"/>
                    <a:gd name="connsiteX1" fmla="*/ 54722 w 1348714"/>
                    <a:gd name="connsiteY1" fmla="*/ 1512448 h 1581738"/>
                    <a:gd name="connsiteX2" fmla="*/ 2288 w 1348714"/>
                    <a:gd name="connsiteY2" fmla="*/ 1413463 h 1581738"/>
                    <a:gd name="connsiteX3" fmla="*/ 79935 w 1348714"/>
                    <a:gd name="connsiteY3" fmla="*/ 1496573 h 1581738"/>
                    <a:gd name="connsiteX4" fmla="*/ 0 w 1348714"/>
                    <a:gd name="connsiteY4" fmla="*/ 1336796 h 1581738"/>
                    <a:gd name="connsiteX5" fmla="*/ 99313 w 1348714"/>
                    <a:gd name="connsiteY5" fmla="*/ 1447175 h 1581738"/>
                    <a:gd name="connsiteX6" fmla="*/ 67236 w 1348714"/>
                    <a:gd name="connsiteY6" fmla="*/ 1294868 h 1581738"/>
                    <a:gd name="connsiteX7" fmla="*/ 147125 w 1348714"/>
                    <a:gd name="connsiteY7" fmla="*/ 1221188 h 1581738"/>
                    <a:gd name="connsiteX8" fmla="*/ 238919 w 1348714"/>
                    <a:gd name="connsiteY8" fmla="*/ 1284270 h 1581738"/>
                    <a:gd name="connsiteX9" fmla="*/ 209178 w 1348714"/>
                    <a:gd name="connsiteY9" fmla="*/ 1219369 h 1581738"/>
                    <a:gd name="connsiteX10" fmla="*/ 45010 w 1348714"/>
                    <a:gd name="connsiteY10" fmla="*/ 1026579 h 1581738"/>
                    <a:gd name="connsiteX11" fmla="*/ 102347 w 1348714"/>
                    <a:gd name="connsiteY11" fmla="*/ 1118234 h 1581738"/>
                    <a:gd name="connsiteX12" fmla="*/ 120229 w 1348714"/>
                    <a:gd name="connsiteY12" fmla="*/ 1016962 h 1581738"/>
                    <a:gd name="connsiteX13" fmla="*/ 159497 w 1348714"/>
                    <a:gd name="connsiteY13" fmla="*/ 1127480 h 1581738"/>
                    <a:gd name="connsiteX14" fmla="*/ 298778 w 1348714"/>
                    <a:gd name="connsiteY14" fmla="*/ 1163106 h 1581738"/>
                    <a:gd name="connsiteX15" fmla="*/ 245128 w 1348714"/>
                    <a:gd name="connsiteY15" fmla="*/ 1062952 h 1581738"/>
                    <a:gd name="connsiteX16" fmla="*/ 333189 w 1348714"/>
                    <a:gd name="connsiteY16" fmla="*/ 919703 h 1581738"/>
                    <a:gd name="connsiteX17" fmla="*/ 310729 w 1348714"/>
                    <a:gd name="connsiteY17" fmla="*/ 961493 h 1581738"/>
                    <a:gd name="connsiteX18" fmla="*/ 375304 w 1348714"/>
                    <a:gd name="connsiteY18" fmla="*/ 889587 h 1581738"/>
                    <a:gd name="connsiteX19" fmla="*/ 418493 w 1348714"/>
                    <a:gd name="connsiteY19" fmla="*/ 790275 h 1581738"/>
                    <a:gd name="connsiteX20" fmla="*/ 492451 w 1348714"/>
                    <a:gd name="connsiteY20" fmla="*/ 721126 h 1581738"/>
                    <a:gd name="connsiteX21" fmla="*/ 565570 w 1348714"/>
                    <a:gd name="connsiteY21" fmla="*/ 637503 h 1581738"/>
                    <a:gd name="connsiteX22" fmla="*/ 637101 w 1348714"/>
                    <a:gd name="connsiteY22" fmla="*/ 507235 h 1581738"/>
                    <a:gd name="connsiteX23" fmla="*/ 689629 w 1348714"/>
                    <a:gd name="connsiteY23" fmla="*/ 451019 h 1581738"/>
                    <a:gd name="connsiteX24" fmla="*/ 810279 w 1348714"/>
                    <a:gd name="connsiteY24" fmla="*/ 252907 h 1581738"/>
                    <a:gd name="connsiteX25" fmla="*/ 840160 w 1348714"/>
                    <a:gd name="connsiteY25" fmla="*/ 248004 h 1581738"/>
                    <a:gd name="connsiteX26" fmla="*/ 884517 w 1348714"/>
                    <a:gd name="connsiteY26" fmla="*/ 151122 h 1581738"/>
                    <a:gd name="connsiteX27" fmla="*/ 933356 w 1348714"/>
                    <a:gd name="connsiteY27" fmla="*/ 122451 h 1581738"/>
                    <a:gd name="connsiteX28" fmla="*/ 995596 w 1348714"/>
                    <a:gd name="connsiteY28" fmla="*/ 73379 h 1581738"/>
                    <a:gd name="connsiteX29" fmla="*/ 988592 w 1348714"/>
                    <a:gd name="connsiteY29" fmla="*/ 107838 h 1581738"/>
                    <a:gd name="connsiteX30" fmla="*/ 1049384 w 1348714"/>
                    <a:gd name="connsiteY30" fmla="*/ 55404 h 1581738"/>
                    <a:gd name="connsiteX31" fmla="*/ 1112557 w 1348714"/>
                    <a:gd name="connsiteY31" fmla="*/ 16090 h 1581738"/>
                    <a:gd name="connsiteX32" fmla="*/ 1119981 w 1348714"/>
                    <a:gd name="connsiteY32" fmla="*/ 45785 h 1581738"/>
                    <a:gd name="connsiteX33" fmla="*/ 1180960 w 1348714"/>
                    <a:gd name="connsiteY33" fmla="*/ 10020 h 1581738"/>
                    <a:gd name="connsiteX34" fmla="*/ 1319446 w 1348714"/>
                    <a:gd name="connsiteY34" fmla="*/ 8806 h 1581738"/>
                    <a:gd name="connsiteX35" fmla="*/ 1293298 w 1348714"/>
                    <a:gd name="connsiteY35" fmla="*/ 93597 h 1581738"/>
                    <a:gd name="connsiteX36" fmla="*/ 1305251 w 1348714"/>
                    <a:gd name="connsiteY36" fmla="*/ 129456 h 1581738"/>
                    <a:gd name="connsiteX37" fmla="*/ 1341110 w 1348714"/>
                    <a:gd name="connsiteY37" fmla="*/ 189221 h 1581738"/>
                    <a:gd name="connsiteX38" fmla="*/ 1341110 w 1348714"/>
                    <a:gd name="connsiteY38" fmla="*/ 326679 h 1581738"/>
                    <a:gd name="connsiteX39" fmla="*/ 1329157 w 1348714"/>
                    <a:gd name="connsiteY39" fmla="*/ 344609 h 1581738"/>
                    <a:gd name="connsiteX40" fmla="*/ 1293298 w 1348714"/>
                    <a:gd name="connsiteY40" fmla="*/ 416326 h 1581738"/>
                    <a:gd name="connsiteX41" fmla="*/ 1239510 w 1348714"/>
                    <a:gd name="connsiteY41" fmla="*/ 452185 h 1581738"/>
                    <a:gd name="connsiteX42" fmla="*/ 1221581 w 1348714"/>
                    <a:gd name="connsiteY42" fmla="*/ 464138 h 1581738"/>
                    <a:gd name="connsiteX43" fmla="*/ 1179746 w 1348714"/>
                    <a:gd name="connsiteY43" fmla="*/ 494021 h 1581738"/>
                    <a:gd name="connsiteX44" fmla="*/ 1125957 w 1348714"/>
                    <a:gd name="connsiteY44" fmla="*/ 529879 h 1581738"/>
                    <a:gd name="connsiteX45" fmla="*/ 1108028 w 1348714"/>
                    <a:gd name="connsiteY45" fmla="*/ 541832 h 1581738"/>
                    <a:gd name="connsiteX46" fmla="*/ 1090098 w 1348714"/>
                    <a:gd name="connsiteY46" fmla="*/ 553785 h 1581738"/>
                    <a:gd name="connsiteX47" fmla="*/ 1060216 w 1348714"/>
                    <a:gd name="connsiteY47" fmla="*/ 589644 h 1581738"/>
                    <a:gd name="connsiteX48" fmla="*/ 1030334 w 1348714"/>
                    <a:gd name="connsiteY48" fmla="*/ 625503 h 1581738"/>
                    <a:gd name="connsiteX49" fmla="*/ 1024357 w 1348714"/>
                    <a:gd name="connsiteY49" fmla="*/ 649409 h 1581738"/>
                    <a:gd name="connsiteX50" fmla="*/ 1006428 w 1348714"/>
                    <a:gd name="connsiteY50" fmla="*/ 667338 h 1581738"/>
                    <a:gd name="connsiteX51" fmla="*/ 994475 w 1348714"/>
                    <a:gd name="connsiteY51" fmla="*/ 685268 h 1581738"/>
                    <a:gd name="connsiteX52" fmla="*/ 988498 w 1348714"/>
                    <a:gd name="connsiteY52" fmla="*/ 703197 h 1581738"/>
                    <a:gd name="connsiteX53" fmla="*/ 958616 w 1348714"/>
                    <a:gd name="connsiteY53" fmla="*/ 745032 h 1581738"/>
                    <a:gd name="connsiteX54" fmla="*/ 928734 w 1348714"/>
                    <a:gd name="connsiteY54" fmla="*/ 798821 h 1581738"/>
                    <a:gd name="connsiteX55" fmla="*/ 892875 w 1348714"/>
                    <a:gd name="connsiteY55" fmla="*/ 858585 h 1581738"/>
                    <a:gd name="connsiteX56" fmla="*/ 880922 w 1348714"/>
                    <a:gd name="connsiteY56" fmla="*/ 876515 h 1581738"/>
                    <a:gd name="connsiteX57" fmla="*/ 862993 w 1348714"/>
                    <a:gd name="connsiteY57" fmla="*/ 888468 h 1581738"/>
                    <a:gd name="connsiteX58" fmla="*/ 809204 w 1348714"/>
                    <a:gd name="connsiteY58" fmla="*/ 948232 h 1581738"/>
                    <a:gd name="connsiteX59" fmla="*/ 743463 w 1348714"/>
                    <a:gd name="connsiteY59" fmla="*/ 1007997 h 1581738"/>
                    <a:gd name="connsiteX60" fmla="*/ 725534 w 1348714"/>
                    <a:gd name="connsiteY60" fmla="*/ 1025926 h 1581738"/>
                    <a:gd name="connsiteX61" fmla="*/ 701628 w 1348714"/>
                    <a:gd name="connsiteY61" fmla="*/ 1061785 h 1581738"/>
                    <a:gd name="connsiteX62" fmla="*/ 677722 w 1348714"/>
                    <a:gd name="connsiteY62" fmla="*/ 1103621 h 1581738"/>
                    <a:gd name="connsiteX63" fmla="*/ 671746 w 1348714"/>
                    <a:gd name="connsiteY63" fmla="*/ 1121550 h 1581738"/>
                    <a:gd name="connsiteX64" fmla="*/ 647840 w 1348714"/>
                    <a:gd name="connsiteY64" fmla="*/ 1157409 h 1581738"/>
                    <a:gd name="connsiteX65" fmla="*/ 641863 w 1348714"/>
                    <a:gd name="connsiteY65" fmla="*/ 1175338 h 1581738"/>
                    <a:gd name="connsiteX66" fmla="*/ 623934 w 1348714"/>
                    <a:gd name="connsiteY66" fmla="*/ 1187291 h 1581738"/>
                    <a:gd name="connsiteX67" fmla="*/ 588075 w 1348714"/>
                    <a:gd name="connsiteY67" fmla="*/ 1241079 h 1581738"/>
                    <a:gd name="connsiteX68" fmla="*/ 576122 w 1348714"/>
                    <a:gd name="connsiteY68" fmla="*/ 1259009 h 1581738"/>
                    <a:gd name="connsiteX69" fmla="*/ 564169 w 1348714"/>
                    <a:gd name="connsiteY69" fmla="*/ 1276938 h 1581738"/>
                    <a:gd name="connsiteX70" fmla="*/ 558193 w 1348714"/>
                    <a:gd name="connsiteY70" fmla="*/ 1294868 h 1581738"/>
                    <a:gd name="connsiteX71" fmla="*/ 564169 w 1348714"/>
                    <a:gd name="connsiteY71" fmla="*/ 1318773 h 1581738"/>
                    <a:gd name="connsiteX72" fmla="*/ 540263 w 1348714"/>
                    <a:gd name="connsiteY72" fmla="*/ 1324750 h 1581738"/>
                    <a:gd name="connsiteX73" fmla="*/ 498428 w 1348714"/>
                    <a:gd name="connsiteY73" fmla="*/ 1336703 h 1581738"/>
                    <a:gd name="connsiteX74" fmla="*/ 438663 w 1348714"/>
                    <a:gd name="connsiteY74" fmla="*/ 1342679 h 1581738"/>
                    <a:gd name="connsiteX75" fmla="*/ 420734 w 1348714"/>
                    <a:gd name="connsiteY75" fmla="*/ 1348656 h 1581738"/>
                    <a:gd name="connsiteX76" fmla="*/ 402804 w 1348714"/>
                    <a:gd name="connsiteY76" fmla="*/ 1438303 h 1581738"/>
                    <a:gd name="connsiteX77" fmla="*/ 325110 w 1348714"/>
                    <a:gd name="connsiteY77" fmla="*/ 1426350 h 1581738"/>
                    <a:gd name="connsiteX78" fmla="*/ 289251 w 1348714"/>
                    <a:gd name="connsiteY78" fmla="*/ 1414397 h 1581738"/>
                    <a:gd name="connsiteX79" fmla="*/ 271322 w 1348714"/>
                    <a:gd name="connsiteY79" fmla="*/ 1408421 h 1581738"/>
                    <a:gd name="connsiteX80" fmla="*/ 265346 w 1348714"/>
                    <a:gd name="connsiteY80" fmla="*/ 1426350 h 1581738"/>
                    <a:gd name="connsiteX81" fmla="*/ 271322 w 1348714"/>
                    <a:gd name="connsiteY81" fmla="*/ 1474162 h 1581738"/>
                    <a:gd name="connsiteX82" fmla="*/ 289251 w 1348714"/>
                    <a:gd name="connsiteY82" fmla="*/ 1492091 h 1581738"/>
                    <a:gd name="connsiteX83" fmla="*/ 325110 w 1348714"/>
                    <a:gd name="connsiteY83" fmla="*/ 1515997 h 1581738"/>
                    <a:gd name="connsiteX84" fmla="*/ 349016 w 1348714"/>
                    <a:gd name="connsiteY84" fmla="*/ 1521973 h 1581738"/>
                    <a:gd name="connsiteX85" fmla="*/ 366946 w 1348714"/>
                    <a:gd name="connsiteY85" fmla="*/ 1527950 h 1581738"/>
                    <a:gd name="connsiteX86" fmla="*/ 486475 w 1348714"/>
                    <a:gd name="connsiteY86" fmla="*/ 1539903 h 1581738"/>
                    <a:gd name="connsiteX87" fmla="*/ 462569 w 1348714"/>
                    <a:gd name="connsiteY87" fmla="*/ 1545879 h 1581738"/>
                    <a:gd name="connsiteX88" fmla="*/ 408781 w 1348714"/>
                    <a:gd name="connsiteY88" fmla="*/ 1539903 h 1581738"/>
                    <a:gd name="connsiteX89" fmla="*/ 372922 w 1348714"/>
                    <a:gd name="connsiteY89" fmla="*/ 1527950 h 1581738"/>
                    <a:gd name="connsiteX90" fmla="*/ 354993 w 1348714"/>
                    <a:gd name="connsiteY90" fmla="*/ 1521973 h 1581738"/>
                    <a:gd name="connsiteX91" fmla="*/ 325110 w 1348714"/>
                    <a:gd name="connsiteY91" fmla="*/ 1510021 h 1581738"/>
                    <a:gd name="connsiteX92" fmla="*/ 247416 w 1348714"/>
                    <a:gd name="connsiteY92" fmla="*/ 1498068 h 1581738"/>
                    <a:gd name="connsiteX93" fmla="*/ 229487 w 1348714"/>
                    <a:gd name="connsiteY93" fmla="*/ 1504044 h 1581738"/>
                    <a:gd name="connsiteX94" fmla="*/ 217534 w 1348714"/>
                    <a:gd name="connsiteY94" fmla="*/ 1539903 h 1581738"/>
                    <a:gd name="connsiteX95" fmla="*/ 211557 w 1348714"/>
                    <a:gd name="connsiteY95" fmla="*/ 1575762 h 1581738"/>
                    <a:gd name="connsiteX96" fmla="*/ 187651 w 1348714"/>
                    <a:gd name="connsiteY96" fmla="*/ 1581738 h 1581738"/>
                    <a:gd name="connsiteX97" fmla="*/ 92028 w 1348714"/>
                    <a:gd name="connsiteY97" fmla="*/ 1575762 h 1581738"/>
                    <a:gd name="connsiteX98" fmla="*/ 88200 w 1348714"/>
                    <a:gd name="connsiteY98" fmla="*/ 1535234 h 1581738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93298 w 1348714"/>
                    <a:gd name="connsiteY35" fmla="*/ 11336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286154 w 1352876"/>
                    <a:gd name="connsiteY35" fmla="*/ 94316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314729 w 1352876"/>
                    <a:gd name="connsiteY35" fmla="*/ 84791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1110 w 1364782"/>
                    <a:gd name="connsiteY37" fmla="*/ 208990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5198 w 1364782"/>
                    <a:gd name="connsiteY40" fmla="*/ 369420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39510 w 1364782"/>
                    <a:gd name="connsiteY40" fmla="*/ 4719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49035 w 1364782"/>
                    <a:gd name="connsiteY40" fmla="*/ 4338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179746 w 1364782"/>
                    <a:gd name="connsiteY41" fmla="*/ 513790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090098 w 1364782"/>
                    <a:gd name="connsiteY43" fmla="*/ 573554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1006428 w 1364782"/>
                    <a:gd name="connsiteY46" fmla="*/ 687107 h 1601507"/>
                    <a:gd name="connsiteX47" fmla="*/ 994475 w 1364782"/>
                    <a:gd name="connsiteY47" fmla="*/ 705037 h 1601507"/>
                    <a:gd name="connsiteX48" fmla="*/ 988498 w 1364782"/>
                    <a:gd name="connsiteY48" fmla="*/ 722966 h 1601507"/>
                    <a:gd name="connsiteX49" fmla="*/ 958616 w 1364782"/>
                    <a:gd name="connsiteY49" fmla="*/ 764801 h 1601507"/>
                    <a:gd name="connsiteX50" fmla="*/ 928734 w 1364782"/>
                    <a:gd name="connsiteY50" fmla="*/ 818590 h 1601507"/>
                    <a:gd name="connsiteX51" fmla="*/ 892875 w 1364782"/>
                    <a:gd name="connsiteY51" fmla="*/ 878354 h 1601507"/>
                    <a:gd name="connsiteX52" fmla="*/ 880922 w 1364782"/>
                    <a:gd name="connsiteY52" fmla="*/ 896284 h 1601507"/>
                    <a:gd name="connsiteX53" fmla="*/ 862993 w 1364782"/>
                    <a:gd name="connsiteY53" fmla="*/ 908237 h 1601507"/>
                    <a:gd name="connsiteX54" fmla="*/ 809204 w 1364782"/>
                    <a:gd name="connsiteY54" fmla="*/ 968001 h 1601507"/>
                    <a:gd name="connsiteX55" fmla="*/ 743463 w 1364782"/>
                    <a:gd name="connsiteY55" fmla="*/ 1027766 h 1601507"/>
                    <a:gd name="connsiteX56" fmla="*/ 725534 w 1364782"/>
                    <a:gd name="connsiteY56" fmla="*/ 1045695 h 1601507"/>
                    <a:gd name="connsiteX57" fmla="*/ 701628 w 1364782"/>
                    <a:gd name="connsiteY57" fmla="*/ 1081554 h 1601507"/>
                    <a:gd name="connsiteX58" fmla="*/ 677722 w 1364782"/>
                    <a:gd name="connsiteY58" fmla="*/ 1123390 h 1601507"/>
                    <a:gd name="connsiteX59" fmla="*/ 671746 w 1364782"/>
                    <a:gd name="connsiteY59" fmla="*/ 1141319 h 1601507"/>
                    <a:gd name="connsiteX60" fmla="*/ 647840 w 1364782"/>
                    <a:gd name="connsiteY60" fmla="*/ 1177178 h 1601507"/>
                    <a:gd name="connsiteX61" fmla="*/ 641863 w 1364782"/>
                    <a:gd name="connsiteY61" fmla="*/ 1195107 h 1601507"/>
                    <a:gd name="connsiteX62" fmla="*/ 623934 w 1364782"/>
                    <a:gd name="connsiteY62" fmla="*/ 1207060 h 1601507"/>
                    <a:gd name="connsiteX63" fmla="*/ 588075 w 1364782"/>
                    <a:gd name="connsiteY63" fmla="*/ 1260848 h 1601507"/>
                    <a:gd name="connsiteX64" fmla="*/ 576122 w 1364782"/>
                    <a:gd name="connsiteY64" fmla="*/ 1278778 h 1601507"/>
                    <a:gd name="connsiteX65" fmla="*/ 564169 w 1364782"/>
                    <a:gd name="connsiteY65" fmla="*/ 1296707 h 1601507"/>
                    <a:gd name="connsiteX66" fmla="*/ 558193 w 1364782"/>
                    <a:gd name="connsiteY66" fmla="*/ 1314637 h 1601507"/>
                    <a:gd name="connsiteX67" fmla="*/ 564169 w 1364782"/>
                    <a:gd name="connsiteY67" fmla="*/ 1338542 h 1601507"/>
                    <a:gd name="connsiteX68" fmla="*/ 540263 w 1364782"/>
                    <a:gd name="connsiteY68" fmla="*/ 1344519 h 1601507"/>
                    <a:gd name="connsiteX69" fmla="*/ 498428 w 1364782"/>
                    <a:gd name="connsiteY69" fmla="*/ 1356472 h 1601507"/>
                    <a:gd name="connsiteX70" fmla="*/ 438663 w 1364782"/>
                    <a:gd name="connsiteY70" fmla="*/ 1362448 h 1601507"/>
                    <a:gd name="connsiteX71" fmla="*/ 420734 w 1364782"/>
                    <a:gd name="connsiteY71" fmla="*/ 1368425 h 1601507"/>
                    <a:gd name="connsiteX72" fmla="*/ 402804 w 1364782"/>
                    <a:gd name="connsiteY72" fmla="*/ 1458072 h 1601507"/>
                    <a:gd name="connsiteX73" fmla="*/ 325110 w 1364782"/>
                    <a:gd name="connsiteY73" fmla="*/ 1446119 h 1601507"/>
                    <a:gd name="connsiteX74" fmla="*/ 289251 w 1364782"/>
                    <a:gd name="connsiteY74" fmla="*/ 1434166 h 1601507"/>
                    <a:gd name="connsiteX75" fmla="*/ 271322 w 1364782"/>
                    <a:gd name="connsiteY75" fmla="*/ 1428190 h 1601507"/>
                    <a:gd name="connsiteX76" fmla="*/ 265346 w 1364782"/>
                    <a:gd name="connsiteY76" fmla="*/ 1446119 h 1601507"/>
                    <a:gd name="connsiteX77" fmla="*/ 271322 w 1364782"/>
                    <a:gd name="connsiteY77" fmla="*/ 1493931 h 1601507"/>
                    <a:gd name="connsiteX78" fmla="*/ 289251 w 1364782"/>
                    <a:gd name="connsiteY78" fmla="*/ 1511860 h 1601507"/>
                    <a:gd name="connsiteX79" fmla="*/ 325110 w 1364782"/>
                    <a:gd name="connsiteY79" fmla="*/ 1535766 h 1601507"/>
                    <a:gd name="connsiteX80" fmla="*/ 349016 w 1364782"/>
                    <a:gd name="connsiteY80" fmla="*/ 1541742 h 1601507"/>
                    <a:gd name="connsiteX81" fmla="*/ 366946 w 1364782"/>
                    <a:gd name="connsiteY81" fmla="*/ 1547719 h 1601507"/>
                    <a:gd name="connsiteX82" fmla="*/ 486475 w 1364782"/>
                    <a:gd name="connsiteY82" fmla="*/ 1559672 h 1601507"/>
                    <a:gd name="connsiteX83" fmla="*/ 462569 w 1364782"/>
                    <a:gd name="connsiteY83" fmla="*/ 1565648 h 1601507"/>
                    <a:gd name="connsiteX84" fmla="*/ 408781 w 1364782"/>
                    <a:gd name="connsiteY84" fmla="*/ 1559672 h 1601507"/>
                    <a:gd name="connsiteX85" fmla="*/ 372922 w 1364782"/>
                    <a:gd name="connsiteY85" fmla="*/ 1547719 h 1601507"/>
                    <a:gd name="connsiteX86" fmla="*/ 354993 w 1364782"/>
                    <a:gd name="connsiteY86" fmla="*/ 1541742 h 1601507"/>
                    <a:gd name="connsiteX87" fmla="*/ 325110 w 1364782"/>
                    <a:gd name="connsiteY87" fmla="*/ 1529790 h 1601507"/>
                    <a:gd name="connsiteX88" fmla="*/ 247416 w 1364782"/>
                    <a:gd name="connsiteY88" fmla="*/ 1517837 h 1601507"/>
                    <a:gd name="connsiteX89" fmla="*/ 229487 w 1364782"/>
                    <a:gd name="connsiteY89" fmla="*/ 1523813 h 1601507"/>
                    <a:gd name="connsiteX90" fmla="*/ 217534 w 1364782"/>
                    <a:gd name="connsiteY90" fmla="*/ 1559672 h 1601507"/>
                    <a:gd name="connsiteX91" fmla="*/ 211557 w 1364782"/>
                    <a:gd name="connsiteY91" fmla="*/ 1595531 h 1601507"/>
                    <a:gd name="connsiteX92" fmla="*/ 187651 w 1364782"/>
                    <a:gd name="connsiteY92" fmla="*/ 1601507 h 1601507"/>
                    <a:gd name="connsiteX93" fmla="*/ 92028 w 1364782"/>
                    <a:gd name="connsiteY93" fmla="*/ 1595531 h 1601507"/>
                    <a:gd name="connsiteX94" fmla="*/ 88200 w 1364782"/>
                    <a:gd name="connsiteY94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994475 w 1364782"/>
                    <a:gd name="connsiteY46" fmla="*/ 705037 h 1601507"/>
                    <a:gd name="connsiteX47" fmla="*/ 988498 w 1364782"/>
                    <a:gd name="connsiteY47" fmla="*/ 722966 h 1601507"/>
                    <a:gd name="connsiteX48" fmla="*/ 958616 w 1364782"/>
                    <a:gd name="connsiteY48" fmla="*/ 764801 h 1601507"/>
                    <a:gd name="connsiteX49" fmla="*/ 928734 w 1364782"/>
                    <a:gd name="connsiteY49" fmla="*/ 818590 h 1601507"/>
                    <a:gd name="connsiteX50" fmla="*/ 892875 w 1364782"/>
                    <a:gd name="connsiteY50" fmla="*/ 878354 h 1601507"/>
                    <a:gd name="connsiteX51" fmla="*/ 880922 w 1364782"/>
                    <a:gd name="connsiteY51" fmla="*/ 896284 h 1601507"/>
                    <a:gd name="connsiteX52" fmla="*/ 862993 w 1364782"/>
                    <a:gd name="connsiteY52" fmla="*/ 908237 h 1601507"/>
                    <a:gd name="connsiteX53" fmla="*/ 809204 w 1364782"/>
                    <a:gd name="connsiteY53" fmla="*/ 968001 h 1601507"/>
                    <a:gd name="connsiteX54" fmla="*/ 743463 w 1364782"/>
                    <a:gd name="connsiteY54" fmla="*/ 1027766 h 1601507"/>
                    <a:gd name="connsiteX55" fmla="*/ 725534 w 1364782"/>
                    <a:gd name="connsiteY55" fmla="*/ 1045695 h 1601507"/>
                    <a:gd name="connsiteX56" fmla="*/ 701628 w 1364782"/>
                    <a:gd name="connsiteY56" fmla="*/ 1081554 h 1601507"/>
                    <a:gd name="connsiteX57" fmla="*/ 677722 w 1364782"/>
                    <a:gd name="connsiteY57" fmla="*/ 1123390 h 1601507"/>
                    <a:gd name="connsiteX58" fmla="*/ 671746 w 1364782"/>
                    <a:gd name="connsiteY58" fmla="*/ 1141319 h 1601507"/>
                    <a:gd name="connsiteX59" fmla="*/ 647840 w 1364782"/>
                    <a:gd name="connsiteY59" fmla="*/ 1177178 h 1601507"/>
                    <a:gd name="connsiteX60" fmla="*/ 641863 w 1364782"/>
                    <a:gd name="connsiteY60" fmla="*/ 1195107 h 1601507"/>
                    <a:gd name="connsiteX61" fmla="*/ 623934 w 1364782"/>
                    <a:gd name="connsiteY61" fmla="*/ 1207060 h 1601507"/>
                    <a:gd name="connsiteX62" fmla="*/ 588075 w 1364782"/>
                    <a:gd name="connsiteY62" fmla="*/ 1260848 h 1601507"/>
                    <a:gd name="connsiteX63" fmla="*/ 576122 w 1364782"/>
                    <a:gd name="connsiteY63" fmla="*/ 1278778 h 1601507"/>
                    <a:gd name="connsiteX64" fmla="*/ 564169 w 1364782"/>
                    <a:gd name="connsiteY64" fmla="*/ 1296707 h 1601507"/>
                    <a:gd name="connsiteX65" fmla="*/ 558193 w 1364782"/>
                    <a:gd name="connsiteY65" fmla="*/ 1314637 h 1601507"/>
                    <a:gd name="connsiteX66" fmla="*/ 564169 w 1364782"/>
                    <a:gd name="connsiteY66" fmla="*/ 1338542 h 1601507"/>
                    <a:gd name="connsiteX67" fmla="*/ 540263 w 1364782"/>
                    <a:gd name="connsiteY67" fmla="*/ 1344519 h 1601507"/>
                    <a:gd name="connsiteX68" fmla="*/ 498428 w 1364782"/>
                    <a:gd name="connsiteY68" fmla="*/ 1356472 h 1601507"/>
                    <a:gd name="connsiteX69" fmla="*/ 438663 w 1364782"/>
                    <a:gd name="connsiteY69" fmla="*/ 1362448 h 1601507"/>
                    <a:gd name="connsiteX70" fmla="*/ 420734 w 1364782"/>
                    <a:gd name="connsiteY70" fmla="*/ 1368425 h 1601507"/>
                    <a:gd name="connsiteX71" fmla="*/ 402804 w 1364782"/>
                    <a:gd name="connsiteY71" fmla="*/ 1458072 h 1601507"/>
                    <a:gd name="connsiteX72" fmla="*/ 325110 w 1364782"/>
                    <a:gd name="connsiteY72" fmla="*/ 1446119 h 1601507"/>
                    <a:gd name="connsiteX73" fmla="*/ 289251 w 1364782"/>
                    <a:gd name="connsiteY73" fmla="*/ 1434166 h 1601507"/>
                    <a:gd name="connsiteX74" fmla="*/ 271322 w 1364782"/>
                    <a:gd name="connsiteY74" fmla="*/ 1428190 h 1601507"/>
                    <a:gd name="connsiteX75" fmla="*/ 265346 w 1364782"/>
                    <a:gd name="connsiteY75" fmla="*/ 1446119 h 1601507"/>
                    <a:gd name="connsiteX76" fmla="*/ 271322 w 1364782"/>
                    <a:gd name="connsiteY76" fmla="*/ 1493931 h 1601507"/>
                    <a:gd name="connsiteX77" fmla="*/ 289251 w 1364782"/>
                    <a:gd name="connsiteY77" fmla="*/ 1511860 h 1601507"/>
                    <a:gd name="connsiteX78" fmla="*/ 325110 w 1364782"/>
                    <a:gd name="connsiteY78" fmla="*/ 1535766 h 1601507"/>
                    <a:gd name="connsiteX79" fmla="*/ 349016 w 1364782"/>
                    <a:gd name="connsiteY79" fmla="*/ 1541742 h 1601507"/>
                    <a:gd name="connsiteX80" fmla="*/ 366946 w 1364782"/>
                    <a:gd name="connsiteY80" fmla="*/ 1547719 h 1601507"/>
                    <a:gd name="connsiteX81" fmla="*/ 486475 w 1364782"/>
                    <a:gd name="connsiteY81" fmla="*/ 1559672 h 1601507"/>
                    <a:gd name="connsiteX82" fmla="*/ 462569 w 1364782"/>
                    <a:gd name="connsiteY82" fmla="*/ 1565648 h 1601507"/>
                    <a:gd name="connsiteX83" fmla="*/ 408781 w 1364782"/>
                    <a:gd name="connsiteY83" fmla="*/ 1559672 h 1601507"/>
                    <a:gd name="connsiteX84" fmla="*/ 372922 w 1364782"/>
                    <a:gd name="connsiteY84" fmla="*/ 1547719 h 1601507"/>
                    <a:gd name="connsiteX85" fmla="*/ 354993 w 1364782"/>
                    <a:gd name="connsiteY85" fmla="*/ 1541742 h 1601507"/>
                    <a:gd name="connsiteX86" fmla="*/ 325110 w 1364782"/>
                    <a:gd name="connsiteY86" fmla="*/ 1529790 h 1601507"/>
                    <a:gd name="connsiteX87" fmla="*/ 247416 w 1364782"/>
                    <a:gd name="connsiteY87" fmla="*/ 1517837 h 1601507"/>
                    <a:gd name="connsiteX88" fmla="*/ 229487 w 1364782"/>
                    <a:gd name="connsiteY88" fmla="*/ 1523813 h 1601507"/>
                    <a:gd name="connsiteX89" fmla="*/ 217534 w 1364782"/>
                    <a:gd name="connsiteY89" fmla="*/ 1559672 h 1601507"/>
                    <a:gd name="connsiteX90" fmla="*/ 211557 w 1364782"/>
                    <a:gd name="connsiteY90" fmla="*/ 1595531 h 1601507"/>
                    <a:gd name="connsiteX91" fmla="*/ 187651 w 1364782"/>
                    <a:gd name="connsiteY91" fmla="*/ 1601507 h 1601507"/>
                    <a:gd name="connsiteX92" fmla="*/ 92028 w 1364782"/>
                    <a:gd name="connsiteY92" fmla="*/ 1595531 h 1601507"/>
                    <a:gd name="connsiteX93" fmla="*/ 88200 w 1364782"/>
                    <a:gd name="connsiteY93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94475 w 1364782"/>
                    <a:gd name="connsiteY45" fmla="*/ 705037 h 1601507"/>
                    <a:gd name="connsiteX46" fmla="*/ 988498 w 1364782"/>
                    <a:gd name="connsiteY46" fmla="*/ 722966 h 1601507"/>
                    <a:gd name="connsiteX47" fmla="*/ 958616 w 1364782"/>
                    <a:gd name="connsiteY47" fmla="*/ 764801 h 1601507"/>
                    <a:gd name="connsiteX48" fmla="*/ 928734 w 1364782"/>
                    <a:gd name="connsiteY48" fmla="*/ 818590 h 1601507"/>
                    <a:gd name="connsiteX49" fmla="*/ 892875 w 1364782"/>
                    <a:gd name="connsiteY49" fmla="*/ 878354 h 1601507"/>
                    <a:gd name="connsiteX50" fmla="*/ 880922 w 1364782"/>
                    <a:gd name="connsiteY50" fmla="*/ 896284 h 1601507"/>
                    <a:gd name="connsiteX51" fmla="*/ 862993 w 1364782"/>
                    <a:gd name="connsiteY51" fmla="*/ 908237 h 1601507"/>
                    <a:gd name="connsiteX52" fmla="*/ 809204 w 1364782"/>
                    <a:gd name="connsiteY52" fmla="*/ 968001 h 1601507"/>
                    <a:gd name="connsiteX53" fmla="*/ 743463 w 1364782"/>
                    <a:gd name="connsiteY53" fmla="*/ 1027766 h 1601507"/>
                    <a:gd name="connsiteX54" fmla="*/ 725534 w 1364782"/>
                    <a:gd name="connsiteY54" fmla="*/ 1045695 h 1601507"/>
                    <a:gd name="connsiteX55" fmla="*/ 701628 w 1364782"/>
                    <a:gd name="connsiteY55" fmla="*/ 1081554 h 1601507"/>
                    <a:gd name="connsiteX56" fmla="*/ 677722 w 1364782"/>
                    <a:gd name="connsiteY56" fmla="*/ 1123390 h 1601507"/>
                    <a:gd name="connsiteX57" fmla="*/ 671746 w 1364782"/>
                    <a:gd name="connsiteY57" fmla="*/ 1141319 h 1601507"/>
                    <a:gd name="connsiteX58" fmla="*/ 647840 w 1364782"/>
                    <a:gd name="connsiteY58" fmla="*/ 1177178 h 1601507"/>
                    <a:gd name="connsiteX59" fmla="*/ 641863 w 1364782"/>
                    <a:gd name="connsiteY59" fmla="*/ 1195107 h 1601507"/>
                    <a:gd name="connsiteX60" fmla="*/ 623934 w 1364782"/>
                    <a:gd name="connsiteY60" fmla="*/ 1207060 h 1601507"/>
                    <a:gd name="connsiteX61" fmla="*/ 588075 w 1364782"/>
                    <a:gd name="connsiteY61" fmla="*/ 1260848 h 1601507"/>
                    <a:gd name="connsiteX62" fmla="*/ 576122 w 1364782"/>
                    <a:gd name="connsiteY62" fmla="*/ 1278778 h 1601507"/>
                    <a:gd name="connsiteX63" fmla="*/ 564169 w 1364782"/>
                    <a:gd name="connsiteY63" fmla="*/ 1296707 h 1601507"/>
                    <a:gd name="connsiteX64" fmla="*/ 558193 w 1364782"/>
                    <a:gd name="connsiteY64" fmla="*/ 1314637 h 1601507"/>
                    <a:gd name="connsiteX65" fmla="*/ 564169 w 1364782"/>
                    <a:gd name="connsiteY65" fmla="*/ 1338542 h 1601507"/>
                    <a:gd name="connsiteX66" fmla="*/ 540263 w 1364782"/>
                    <a:gd name="connsiteY66" fmla="*/ 1344519 h 1601507"/>
                    <a:gd name="connsiteX67" fmla="*/ 498428 w 1364782"/>
                    <a:gd name="connsiteY67" fmla="*/ 1356472 h 1601507"/>
                    <a:gd name="connsiteX68" fmla="*/ 438663 w 1364782"/>
                    <a:gd name="connsiteY68" fmla="*/ 1362448 h 1601507"/>
                    <a:gd name="connsiteX69" fmla="*/ 420734 w 1364782"/>
                    <a:gd name="connsiteY69" fmla="*/ 1368425 h 1601507"/>
                    <a:gd name="connsiteX70" fmla="*/ 402804 w 1364782"/>
                    <a:gd name="connsiteY70" fmla="*/ 1458072 h 1601507"/>
                    <a:gd name="connsiteX71" fmla="*/ 325110 w 1364782"/>
                    <a:gd name="connsiteY71" fmla="*/ 1446119 h 1601507"/>
                    <a:gd name="connsiteX72" fmla="*/ 289251 w 1364782"/>
                    <a:gd name="connsiteY72" fmla="*/ 1434166 h 1601507"/>
                    <a:gd name="connsiteX73" fmla="*/ 271322 w 1364782"/>
                    <a:gd name="connsiteY73" fmla="*/ 1428190 h 1601507"/>
                    <a:gd name="connsiteX74" fmla="*/ 265346 w 1364782"/>
                    <a:gd name="connsiteY74" fmla="*/ 1446119 h 1601507"/>
                    <a:gd name="connsiteX75" fmla="*/ 271322 w 1364782"/>
                    <a:gd name="connsiteY75" fmla="*/ 1493931 h 1601507"/>
                    <a:gd name="connsiteX76" fmla="*/ 289251 w 1364782"/>
                    <a:gd name="connsiteY76" fmla="*/ 1511860 h 1601507"/>
                    <a:gd name="connsiteX77" fmla="*/ 325110 w 1364782"/>
                    <a:gd name="connsiteY77" fmla="*/ 1535766 h 1601507"/>
                    <a:gd name="connsiteX78" fmla="*/ 349016 w 1364782"/>
                    <a:gd name="connsiteY78" fmla="*/ 1541742 h 1601507"/>
                    <a:gd name="connsiteX79" fmla="*/ 366946 w 1364782"/>
                    <a:gd name="connsiteY79" fmla="*/ 1547719 h 1601507"/>
                    <a:gd name="connsiteX80" fmla="*/ 486475 w 1364782"/>
                    <a:gd name="connsiteY80" fmla="*/ 1559672 h 1601507"/>
                    <a:gd name="connsiteX81" fmla="*/ 462569 w 1364782"/>
                    <a:gd name="connsiteY81" fmla="*/ 1565648 h 1601507"/>
                    <a:gd name="connsiteX82" fmla="*/ 408781 w 1364782"/>
                    <a:gd name="connsiteY82" fmla="*/ 1559672 h 1601507"/>
                    <a:gd name="connsiteX83" fmla="*/ 372922 w 1364782"/>
                    <a:gd name="connsiteY83" fmla="*/ 1547719 h 1601507"/>
                    <a:gd name="connsiteX84" fmla="*/ 354993 w 1364782"/>
                    <a:gd name="connsiteY84" fmla="*/ 1541742 h 1601507"/>
                    <a:gd name="connsiteX85" fmla="*/ 325110 w 1364782"/>
                    <a:gd name="connsiteY85" fmla="*/ 1529790 h 1601507"/>
                    <a:gd name="connsiteX86" fmla="*/ 247416 w 1364782"/>
                    <a:gd name="connsiteY86" fmla="*/ 1517837 h 1601507"/>
                    <a:gd name="connsiteX87" fmla="*/ 229487 w 1364782"/>
                    <a:gd name="connsiteY87" fmla="*/ 1523813 h 1601507"/>
                    <a:gd name="connsiteX88" fmla="*/ 217534 w 1364782"/>
                    <a:gd name="connsiteY88" fmla="*/ 1559672 h 1601507"/>
                    <a:gd name="connsiteX89" fmla="*/ 211557 w 1364782"/>
                    <a:gd name="connsiteY89" fmla="*/ 1595531 h 1601507"/>
                    <a:gd name="connsiteX90" fmla="*/ 187651 w 1364782"/>
                    <a:gd name="connsiteY90" fmla="*/ 1601507 h 1601507"/>
                    <a:gd name="connsiteX91" fmla="*/ 92028 w 1364782"/>
                    <a:gd name="connsiteY91" fmla="*/ 1595531 h 1601507"/>
                    <a:gd name="connsiteX92" fmla="*/ 88200 w 1364782"/>
                    <a:gd name="connsiteY92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88498 w 1364782"/>
                    <a:gd name="connsiteY45" fmla="*/ 722966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28734 w 1364782"/>
                    <a:gd name="connsiteY46" fmla="*/ 818590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40454 w 1364782"/>
                    <a:gd name="connsiteY48" fmla="*/ 822465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19981 w 1364782"/>
                    <a:gd name="connsiteY31" fmla="*/ 65554 h 1601507"/>
                    <a:gd name="connsiteX32" fmla="*/ 1180960 w 1364782"/>
                    <a:gd name="connsiteY32" fmla="*/ 29789 h 1601507"/>
                    <a:gd name="connsiteX33" fmla="*/ 1331352 w 1364782"/>
                    <a:gd name="connsiteY33" fmla="*/ 0 h 1601507"/>
                    <a:gd name="connsiteX34" fmla="*/ 1314729 w 1364782"/>
                    <a:gd name="connsiteY34" fmla="*/ 84791 h 1601507"/>
                    <a:gd name="connsiteX35" fmla="*/ 1364782 w 1364782"/>
                    <a:gd name="connsiteY35" fmla="*/ 89695 h 1601507"/>
                    <a:gd name="connsiteX36" fmla="*/ 1343491 w 1364782"/>
                    <a:gd name="connsiteY36" fmla="*/ 163746 h 1601507"/>
                    <a:gd name="connsiteX37" fmla="*/ 1341110 w 1364782"/>
                    <a:gd name="connsiteY37" fmla="*/ 201192 h 1601507"/>
                    <a:gd name="connsiteX38" fmla="*/ 1305344 w 1364782"/>
                    <a:gd name="connsiteY38" fmla="*/ 309610 h 1601507"/>
                    <a:gd name="connsiteX39" fmla="*/ 1206173 w 1364782"/>
                    <a:gd name="connsiteY39" fmla="*/ 450523 h 1601507"/>
                    <a:gd name="connsiteX40" fmla="*/ 1253564 w 1364782"/>
                    <a:gd name="connsiteY40" fmla="*/ 425685 h 1601507"/>
                    <a:gd name="connsiteX41" fmla="*/ 1178578 w 1364782"/>
                    <a:gd name="connsiteY41" fmla="*/ 518181 h 1601507"/>
                    <a:gd name="connsiteX42" fmla="*/ 1168680 w 1364782"/>
                    <a:gd name="connsiteY42" fmla="*/ 566410 h 1601507"/>
                    <a:gd name="connsiteX43" fmla="*/ 1081648 w 1364782"/>
                    <a:gd name="connsiteY43" fmla="*/ 640370 h 1601507"/>
                    <a:gd name="connsiteX44" fmla="*/ 1017073 w 1364782"/>
                    <a:gd name="connsiteY44" fmla="*/ 722966 h 1601507"/>
                    <a:gd name="connsiteX45" fmla="*/ 950166 w 1364782"/>
                    <a:gd name="connsiteY45" fmla="*/ 804302 h 1601507"/>
                    <a:gd name="connsiteX46" fmla="*/ 816675 w 1364782"/>
                    <a:gd name="connsiteY46" fmla="*/ 725954 h 1601507"/>
                    <a:gd name="connsiteX47" fmla="*/ 940454 w 1364782"/>
                    <a:gd name="connsiteY47" fmla="*/ 822465 h 1601507"/>
                    <a:gd name="connsiteX48" fmla="*/ 862993 w 1364782"/>
                    <a:gd name="connsiteY48" fmla="*/ 908237 h 1601507"/>
                    <a:gd name="connsiteX49" fmla="*/ 809204 w 1364782"/>
                    <a:gd name="connsiteY49" fmla="*/ 968001 h 1601507"/>
                    <a:gd name="connsiteX50" fmla="*/ 743463 w 1364782"/>
                    <a:gd name="connsiteY50" fmla="*/ 1027766 h 1601507"/>
                    <a:gd name="connsiteX51" fmla="*/ 725534 w 1364782"/>
                    <a:gd name="connsiteY51" fmla="*/ 1045695 h 1601507"/>
                    <a:gd name="connsiteX52" fmla="*/ 701628 w 1364782"/>
                    <a:gd name="connsiteY52" fmla="*/ 1081554 h 1601507"/>
                    <a:gd name="connsiteX53" fmla="*/ 677722 w 1364782"/>
                    <a:gd name="connsiteY53" fmla="*/ 1123390 h 1601507"/>
                    <a:gd name="connsiteX54" fmla="*/ 671746 w 1364782"/>
                    <a:gd name="connsiteY54" fmla="*/ 1141319 h 1601507"/>
                    <a:gd name="connsiteX55" fmla="*/ 647840 w 1364782"/>
                    <a:gd name="connsiteY55" fmla="*/ 1177178 h 1601507"/>
                    <a:gd name="connsiteX56" fmla="*/ 641863 w 1364782"/>
                    <a:gd name="connsiteY56" fmla="*/ 1195107 h 1601507"/>
                    <a:gd name="connsiteX57" fmla="*/ 623934 w 1364782"/>
                    <a:gd name="connsiteY57" fmla="*/ 1207060 h 1601507"/>
                    <a:gd name="connsiteX58" fmla="*/ 588075 w 1364782"/>
                    <a:gd name="connsiteY58" fmla="*/ 1260848 h 1601507"/>
                    <a:gd name="connsiteX59" fmla="*/ 576122 w 1364782"/>
                    <a:gd name="connsiteY59" fmla="*/ 1278778 h 1601507"/>
                    <a:gd name="connsiteX60" fmla="*/ 564169 w 1364782"/>
                    <a:gd name="connsiteY60" fmla="*/ 1296707 h 1601507"/>
                    <a:gd name="connsiteX61" fmla="*/ 558193 w 1364782"/>
                    <a:gd name="connsiteY61" fmla="*/ 1314637 h 1601507"/>
                    <a:gd name="connsiteX62" fmla="*/ 564169 w 1364782"/>
                    <a:gd name="connsiteY62" fmla="*/ 1338542 h 1601507"/>
                    <a:gd name="connsiteX63" fmla="*/ 540263 w 1364782"/>
                    <a:gd name="connsiteY63" fmla="*/ 1344519 h 1601507"/>
                    <a:gd name="connsiteX64" fmla="*/ 498428 w 1364782"/>
                    <a:gd name="connsiteY64" fmla="*/ 1356472 h 1601507"/>
                    <a:gd name="connsiteX65" fmla="*/ 438663 w 1364782"/>
                    <a:gd name="connsiteY65" fmla="*/ 1362448 h 1601507"/>
                    <a:gd name="connsiteX66" fmla="*/ 420734 w 1364782"/>
                    <a:gd name="connsiteY66" fmla="*/ 1368425 h 1601507"/>
                    <a:gd name="connsiteX67" fmla="*/ 402804 w 1364782"/>
                    <a:gd name="connsiteY67" fmla="*/ 1458072 h 1601507"/>
                    <a:gd name="connsiteX68" fmla="*/ 325110 w 1364782"/>
                    <a:gd name="connsiteY68" fmla="*/ 1446119 h 1601507"/>
                    <a:gd name="connsiteX69" fmla="*/ 289251 w 1364782"/>
                    <a:gd name="connsiteY69" fmla="*/ 1434166 h 1601507"/>
                    <a:gd name="connsiteX70" fmla="*/ 271322 w 1364782"/>
                    <a:gd name="connsiteY70" fmla="*/ 1428190 h 1601507"/>
                    <a:gd name="connsiteX71" fmla="*/ 265346 w 1364782"/>
                    <a:gd name="connsiteY71" fmla="*/ 1446119 h 1601507"/>
                    <a:gd name="connsiteX72" fmla="*/ 271322 w 1364782"/>
                    <a:gd name="connsiteY72" fmla="*/ 1493931 h 1601507"/>
                    <a:gd name="connsiteX73" fmla="*/ 289251 w 1364782"/>
                    <a:gd name="connsiteY73" fmla="*/ 1511860 h 1601507"/>
                    <a:gd name="connsiteX74" fmla="*/ 325110 w 1364782"/>
                    <a:gd name="connsiteY74" fmla="*/ 1535766 h 1601507"/>
                    <a:gd name="connsiteX75" fmla="*/ 349016 w 1364782"/>
                    <a:gd name="connsiteY75" fmla="*/ 1541742 h 1601507"/>
                    <a:gd name="connsiteX76" fmla="*/ 366946 w 1364782"/>
                    <a:gd name="connsiteY76" fmla="*/ 1547719 h 1601507"/>
                    <a:gd name="connsiteX77" fmla="*/ 486475 w 1364782"/>
                    <a:gd name="connsiteY77" fmla="*/ 1559672 h 1601507"/>
                    <a:gd name="connsiteX78" fmla="*/ 462569 w 1364782"/>
                    <a:gd name="connsiteY78" fmla="*/ 1565648 h 1601507"/>
                    <a:gd name="connsiteX79" fmla="*/ 408781 w 1364782"/>
                    <a:gd name="connsiteY79" fmla="*/ 1559672 h 1601507"/>
                    <a:gd name="connsiteX80" fmla="*/ 372922 w 1364782"/>
                    <a:gd name="connsiteY80" fmla="*/ 1547719 h 1601507"/>
                    <a:gd name="connsiteX81" fmla="*/ 354993 w 1364782"/>
                    <a:gd name="connsiteY81" fmla="*/ 1541742 h 1601507"/>
                    <a:gd name="connsiteX82" fmla="*/ 325110 w 1364782"/>
                    <a:gd name="connsiteY82" fmla="*/ 1529790 h 1601507"/>
                    <a:gd name="connsiteX83" fmla="*/ 247416 w 1364782"/>
                    <a:gd name="connsiteY83" fmla="*/ 1517837 h 1601507"/>
                    <a:gd name="connsiteX84" fmla="*/ 229487 w 1364782"/>
                    <a:gd name="connsiteY84" fmla="*/ 1523813 h 1601507"/>
                    <a:gd name="connsiteX85" fmla="*/ 217534 w 1364782"/>
                    <a:gd name="connsiteY85" fmla="*/ 1559672 h 1601507"/>
                    <a:gd name="connsiteX86" fmla="*/ 211557 w 1364782"/>
                    <a:gd name="connsiteY86" fmla="*/ 1595531 h 1601507"/>
                    <a:gd name="connsiteX87" fmla="*/ 187651 w 1364782"/>
                    <a:gd name="connsiteY87" fmla="*/ 1601507 h 1601507"/>
                    <a:gd name="connsiteX88" fmla="*/ 92028 w 1364782"/>
                    <a:gd name="connsiteY88" fmla="*/ 1595531 h 1601507"/>
                    <a:gd name="connsiteX89" fmla="*/ 88200 w 1364782"/>
                    <a:gd name="connsiteY89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80960 w 1364782"/>
                    <a:gd name="connsiteY31" fmla="*/ 29789 h 1601507"/>
                    <a:gd name="connsiteX32" fmla="*/ 1331352 w 1364782"/>
                    <a:gd name="connsiteY32" fmla="*/ 0 h 1601507"/>
                    <a:gd name="connsiteX33" fmla="*/ 1314729 w 1364782"/>
                    <a:gd name="connsiteY33" fmla="*/ 84791 h 1601507"/>
                    <a:gd name="connsiteX34" fmla="*/ 1364782 w 1364782"/>
                    <a:gd name="connsiteY34" fmla="*/ 89695 h 1601507"/>
                    <a:gd name="connsiteX35" fmla="*/ 1343491 w 1364782"/>
                    <a:gd name="connsiteY35" fmla="*/ 163746 h 1601507"/>
                    <a:gd name="connsiteX36" fmla="*/ 1341110 w 1364782"/>
                    <a:gd name="connsiteY36" fmla="*/ 201192 h 1601507"/>
                    <a:gd name="connsiteX37" fmla="*/ 1305344 w 1364782"/>
                    <a:gd name="connsiteY37" fmla="*/ 309610 h 1601507"/>
                    <a:gd name="connsiteX38" fmla="*/ 1206173 w 1364782"/>
                    <a:gd name="connsiteY38" fmla="*/ 450523 h 1601507"/>
                    <a:gd name="connsiteX39" fmla="*/ 1253564 w 1364782"/>
                    <a:gd name="connsiteY39" fmla="*/ 425685 h 1601507"/>
                    <a:gd name="connsiteX40" fmla="*/ 1178578 w 1364782"/>
                    <a:gd name="connsiteY40" fmla="*/ 518181 h 1601507"/>
                    <a:gd name="connsiteX41" fmla="*/ 1168680 w 1364782"/>
                    <a:gd name="connsiteY41" fmla="*/ 566410 h 1601507"/>
                    <a:gd name="connsiteX42" fmla="*/ 1081648 w 1364782"/>
                    <a:gd name="connsiteY42" fmla="*/ 640370 h 1601507"/>
                    <a:gd name="connsiteX43" fmla="*/ 1017073 w 1364782"/>
                    <a:gd name="connsiteY43" fmla="*/ 722966 h 1601507"/>
                    <a:gd name="connsiteX44" fmla="*/ 950166 w 1364782"/>
                    <a:gd name="connsiteY44" fmla="*/ 804302 h 1601507"/>
                    <a:gd name="connsiteX45" fmla="*/ 816675 w 1364782"/>
                    <a:gd name="connsiteY45" fmla="*/ 725954 h 1601507"/>
                    <a:gd name="connsiteX46" fmla="*/ 940454 w 1364782"/>
                    <a:gd name="connsiteY46" fmla="*/ 822465 h 1601507"/>
                    <a:gd name="connsiteX47" fmla="*/ 862993 w 1364782"/>
                    <a:gd name="connsiteY47" fmla="*/ 908237 h 1601507"/>
                    <a:gd name="connsiteX48" fmla="*/ 809204 w 1364782"/>
                    <a:gd name="connsiteY48" fmla="*/ 968001 h 1601507"/>
                    <a:gd name="connsiteX49" fmla="*/ 743463 w 1364782"/>
                    <a:gd name="connsiteY49" fmla="*/ 1027766 h 1601507"/>
                    <a:gd name="connsiteX50" fmla="*/ 725534 w 1364782"/>
                    <a:gd name="connsiteY50" fmla="*/ 1045695 h 1601507"/>
                    <a:gd name="connsiteX51" fmla="*/ 701628 w 1364782"/>
                    <a:gd name="connsiteY51" fmla="*/ 1081554 h 1601507"/>
                    <a:gd name="connsiteX52" fmla="*/ 677722 w 1364782"/>
                    <a:gd name="connsiteY52" fmla="*/ 1123390 h 1601507"/>
                    <a:gd name="connsiteX53" fmla="*/ 671746 w 1364782"/>
                    <a:gd name="connsiteY53" fmla="*/ 1141319 h 1601507"/>
                    <a:gd name="connsiteX54" fmla="*/ 647840 w 1364782"/>
                    <a:gd name="connsiteY54" fmla="*/ 1177178 h 1601507"/>
                    <a:gd name="connsiteX55" fmla="*/ 641863 w 1364782"/>
                    <a:gd name="connsiteY55" fmla="*/ 1195107 h 1601507"/>
                    <a:gd name="connsiteX56" fmla="*/ 623934 w 1364782"/>
                    <a:gd name="connsiteY56" fmla="*/ 1207060 h 1601507"/>
                    <a:gd name="connsiteX57" fmla="*/ 588075 w 1364782"/>
                    <a:gd name="connsiteY57" fmla="*/ 1260848 h 1601507"/>
                    <a:gd name="connsiteX58" fmla="*/ 576122 w 1364782"/>
                    <a:gd name="connsiteY58" fmla="*/ 1278778 h 1601507"/>
                    <a:gd name="connsiteX59" fmla="*/ 564169 w 1364782"/>
                    <a:gd name="connsiteY59" fmla="*/ 1296707 h 1601507"/>
                    <a:gd name="connsiteX60" fmla="*/ 558193 w 1364782"/>
                    <a:gd name="connsiteY60" fmla="*/ 1314637 h 1601507"/>
                    <a:gd name="connsiteX61" fmla="*/ 564169 w 1364782"/>
                    <a:gd name="connsiteY61" fmla="*/ 1338542 h 1601507"/>
                    <a:gd name="connsiteX62" fmla="*/ 540263 w 1364782"/>
                    <a:gd name="connsiteY62" fmla="*/ 1344519 h 1601507"/>
                    <a:gd name="connsiteX63" fmla="*/ 498428 w 1364782"/>
                    <a:gd name="connsiteY63" fmla="*/ 1356472 h 1601507"/>
                    <a:gd name="connsiteX64" fmla="*/ 438663 w 1364782"/>
                    <a:gd name="connsiteY64" fmla="*/ 1362448 h 1601507"/>
                    <a:gd name="connsiteX65" fmla="*/ 420734 w 1364782"/>
                    <a:gd name="connsiteY65" fmla="*/ 1368425 h 1601507"/>
                    <a:gd name="connsiteX66" fmla="*/ 402804 w 1364782"/>
                    <a:gd name="connsiteY66" fmla="*/ 1458072 h 1601507"/>
                    <a:gd name="connsiteX67" fmla="*/ 325110 w 1364782"/>
                    <a:gd name="connsiteY67" fmla="*/ 1446119 h 1601507"/>
                    <a:gd name="connsiteX68" fmla="*/ 289251 w 1364782"/>
                    <a:gd name="connsiteY68" fmla="*/ 1434166 h 1601507"/>
                    <a:gd name="connsiteX69" fmla="*/ 271322 w 1364782"/>
                    <a:gd name="connsiteY69" fmla="*/ 1428190 h 1601507"/>
                    <a:gd name="connsiteX70" fmla="*/ 265346 w 1364782"/>
                    <a:gd name="connsiteY70" fmla="*/ 1446119 h 1601507"/>
                    <a:gd name="connsiteX71" fmla="*/ 271322 w 1364782"/>
                    <a:gd name="connsiteY71" fmla="*/ 1493931 h 1601507"/>
                    <a:gd name="connsiteX72" fmla="*/ 289251 w 1364782"/>
                    <a:gd name="connsiteY72" fmla="*/ 1511860 h 1601507"/>
                    <a:gd name="connsiteX73" fmla="*/ 325110 w 1364782"/>
                    <a:gd name="connsiteY73" fmla="*/ 1535766 h 1601507"/>
                    <a:gd name="connsiteX74" fmla="*/ 349016 w 1364782"/>
                    <a:gd name="connsiteY74" fmla="*/ 1541742 h 1601507"/>
                    <a:gd name="connsiteX75" fmla="*/ 366946 w 1364782"/>
                    <a:gd name="connsiteY75" fmla="*/ 1547719 h 1601507"/>
                    <a:gd name="connsiteX76" fmla="*/ 486475 w 1364782"/>
                    <a:gd name="connsiteY76" fmla="*/ 1559672 h 1601507"/>
                    <a:gd name="connsiteX77" fmla="*/ 462569 w 1364782"/>
                    <a:gd name="connsiteY77" fmla="*/ 1565648 h 1601507"/>
                    <a:gd name="connsiteX78" fmla="*/ 408781 w 1364782"/>
                    <a:gd name="connsiteY78" fmla="*/ 1559672 h 1601507"/>
                    <a:gd name="connsiteX79" fmla="*/ 372922 w 1364782"/>
                    <a:gd name="connsiteY79" fmla="*/ 1547719 h 1601507"/>
                    <a:gd name="connsiteX80" fmla="*/ 354993 w 1364782"/>
                    <a:gd name="connsiteY80" fmla="*/ 1541742 h 1601507"/>
                    <a:gd name="connsiteX81" fmla="*/ 325110 w 1364782"/>
                    <a:gd name="connsiteY81" fmla="*/ 1529790 h 1601507"/>
                    <a:gd name="connsiteX82" fmla="*/ 247416 w 1364782"/>
                    <a:gd name="connsiteY82" fmla="*/ 1517837 h 1601507"/>
                    <a:gd name="connsiteX83" fmla="*/ 229487 w 1364782"/>
                    <a:gd name="connsiteY83" fmla="*/ 1523813 h 1601507"/>
                    <a:gd name="connsiteX84" fmla="*/ 217534 w 1364782"/>
                    <a:gd name="connsiteY84" fmla="*/ 1559672 h 1601507"/>
                    <a:gd name="connsiteX85" fmla="*/ 211557 w 1364782"/>
                    <a:gd name="connsiteY85" fmla="*/ 1595531 h 1601507"/>
                    <a:gd name="connsiteX86" fmla="*/ 187651 w 1364782"/>
                    <a:gd name="connsiteY86" fmla="*/ 1601507 h 1601507"/>
                    <a:gd name="connsiteX87" fmla="*/ 92028 w 1364782"/>
                    <a:gd name="connsiteY87" fmla="*/ 1595531 h 1601507"/>
                    <a:gd name="connsiteX88" fmla="*/ 88200 w 1364782"/>
                    <a:gd name="connsiteY88" fmla="*/ 1555003 h 160150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2513 w 1364782"/>
                    <a:gd name="connsiteY48" fmla="*/ 1041002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25534 w 1364782"/>
                    <a:gd name="connsiteY48" fmla="*/ 1047025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7840 w 1364782"/>
                    <a:gd name="connsiteY50" fmla="*/ 117850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16790 w 1364782"/>
                    <a:gd name="connsiteY52" fmla="*/ 122744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558193 w 1364782"/>
                    <a:gd name="connsiteY54" fmla="*/ 131596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38663 w 1364782"/>
                    <a:gd name="connsiteY57" fmla="*/ 1363778 h 1602837"/>
                    <a:gd name="connsiteX58" fmla="*/ 420734 w 1364782"/>
                    <a:gd name="connsiteY58" fmla="*/ 1369755 h 1602837"/>
                    <a:gd name="connsiteX59" fmla="*/ 402804 w 1364782"/>
                    <a:gd name="connsiteY59" fmla="*/ 1459402 h 1602837"/>
                    <a:gd name="connsiteX60" fmla="*/ 325110 w 1364782"/>
                    <a:gd name="connsiteY60" fmla="*/ 1447449 h 1602837"/>
                    <a:gd name="connsiteX61" fmla="*/ 289251 w 1364782"/>
                    <a:gd name="connsiteY61" fmla="*/ 1435496 h 1602837"/>
                    <a:gd name="connsiteX62" fmla="*/ 271322 w 1364782"/>
                    <a:gd name="connsiteY62" fmla="*/ 1429520 h 1602837"/>
                    <a:gd name="connsiteX63" fmla="*/ 265346 w 1364782"/>
                    <a:gd name="connsiteY63" fmla="*/ 1447449 h 1602837"/>
                    <a:gd name="connsiteX64" fmla="*/ 271322 w 1364782"/>
                    <a:gd name="connsiteY64" fmla="*/ 1495261 h 1602837"/>
                    <a:gd name="connsiteX65" fmla="*/ 289251 w 1364782"/>
                    <a:gd name="connsiteY65" fmla="*/ 1513190 h 1602837"/>
                    <a:gd name="connsiteX66" fmla="*/ 325110 w 1364782"/>
                    <a:gd name="connsiteY66" fmla="*/ 1537096 h 1602837"/>
                    <a:gd name="connsiteX67" fmla="*/ 349016 w 1364782"/>
                    <a:gd name="connsiteY67" fmla="*/ 1543072 h 1602837"/>
                    <a:gd name="connsiteX68" fmla="*/ 366946 w 1364782"/>
                    <a:gd name="connsiteY68" fmla="*/ 1549049 h 1602837"/>
                    <a:gd name="connsiteX69" fmla="*/ 486475 w 1364782"/>
                    <a:gd name="connsiteY69" fmla="*/ 1561002 h 1602837"/>
                    <a:gd name="connsiteX70" fmla="*/ 462569 w 1364782"/>
                    <a:gd name="connsiteY70" fmla="*/ 1566978 h 1602837"/>
                    <a:gd name="connsiteX71" fmla="*/ 408781 w 1364782"/>
                    <a:gd name="connsiteY71" fmla="*/ 1561002 h 1602837"/>
                    <a:gd name="connsiteX72" fmla="*/ 372922 w 1364782"/>
                    <a:gd name="connsiteY72" fmla="*/ 1549049 h 1602837"/>
                    <a:gd name="connsiteX73" fmla="*/ 354993 w 1364782"/>
                    <a:gd name="connsiteY73" fmla="*/ 1543072 h 1602837"/>
                    <a:gd name="connsiteX74" fmla="*/ 325110 w 1364782"/>
                    <a:gd name="connsiteY74" fmla="*/ 1531120 h 1602837"/>
                    <a:gd name="connsiteX75" fmla="*/ 247416 w 1364782"/>
                    <a:gd name="connsiteY75" fmla="*/ 1519167 h 1602837"/>
                    <a:gd name="connsiteX76" fmla="*/ 229487 w 1364782"/>
                    <a:gd name="connsiteY76" fmla="*/ 1525143 h 1602837"/>
                    <a:gd name="connsiteX77" fmla="*/ 217534 w 1364782"/>
                    <a:gd name="connsiteY77" fmla="*/ 1561002 h 1602837"/>
                    <a:gd name="connsiteX78" fmla="*/ 211557 w 1364782"/>
                    <a:gd name="connsiteY78" fmla="*/ 1596861 h 1602837"/>
                    <a:gd name="connsiteX79" fmla="*/ 187651 w 1364782"/>
                    <a:gd name="connsiteY79" fmla="*/ 1602837 h 1602837"/>
                    <a:gd name="connsiteX80" fmla="*/ 92028 w 1364782"/>
                    <a:gd name="connsiteY80" fmla="*/ 1596861 h 1602837"/>
                    <a:gd name="connsiteX81" fmla="*/ 88200 w 1364782"/>
                    <a:gd name="connsiteY81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20734 w 1364782"/>
                    <a:gd name="connsiteY57" fmla="*/ 1369755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18832 w 1364782"/>
                    <a:gd name="connsiteY56" fmla="*/ 1348230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18832 w 1364782"/>
                    <a:gd name="connsiteY55" fmla="*/ 1348230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4393 w 1364782"/>
                    <a:gd name="connsiteY54" fmla="*/ 1337398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9779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65346 w 1364782"/>
                    <a:gd name="connsiteY60" fmla="*/ 1447449 h 1602837"/>
                    <a:gd name="connsiteX61" fmla="*/ 271322 w 1364782"/>
                    <a:gd name="connsiteY61" fmla="*/ 1495261 h 1602837"/>
                    <a:gd name="connsiteX62" fmla="*/ 289251 w 1364782"/>
                    <a:gd name="connsiteY62" fmla="*/ 1513190 h 1602837"/>
                    <a:gd name="connsiteX63" fmla="*/ 325110 w 1364782"/>
                    <a:gd name="connsiteY63" fmla="*/ 1537096 h 1602837"/>
                    <a:gd name="connsiteX64" fmla="*/ 349016 w 1364782"/>
                    <a:gd name="connsiteY64" fmla="*/ 1543072 h 1602837"/>
                    <a:gd name="connsiteX65" fmla="*/ 366946 w 1364782"/>
                    <a:gd name="connsiteY65" fmla="*/ 1549049 h 1602837"/>
                    <a:gd name="connsiteX66" fmla="*/ 486475 w 1364782"/>
                    <a:gd name="connsiteY66" fmla="*/ 1561002 h 1602837"/>
                    <a:gd name="connsiteX67" fmla="*/ 462569 w 1364782"/>
                    <a:gd name="connsiteY67" fmla="*/ 1566978 h 1602837"/>
                    <a:gd name="connsiteX68" fmla="*/ 408781 w 1364782"/>
                    <a:gd name="connsiteY68" fmla="*/ 1561002 h 1602837"/>
                    <a:gd name="connsiteX69" fmla="*/ 372922 w 1364782"/>
                    <a:gd name="connsiteY69" fmla="*/ 1549049 h 1602837"/>
                    <a:gd name="connsiteX70" fmla="*/ 354993 w 1364782"/>
                    <a:gd name="connsiteY70" fmla="*/ 1543072 h 1602837"/>
                    <a:gd name="connsiteX71" fmla="*/ 325110 w 1364782"/>
                    <a:gd name="connsiteY71" fmla="*/ 1531120 h 1602837"/>
                    <a:gd name="connsiteX72" fmla="*/ 247416 w 1364782"/>
                    <a:gd name="connsiteY72" fmla="*/ 1519167 h 1602837"/>
                    <a:gd name="connsiteX73" fmla="*/ 229487 w 1364782"/>
                    <a:gd name="connsiteY73" fmla="*/ 1525143 h 1602837"/>
                    <a:gd name="connsiteX74" fmla="*/ 217534 w 1364782"/>
                    <a:gd name="connsiteY74" fmla="*/ 1561002 h 1602837"/>
                    <a:gd name="connsiteX75" fmla="*/ 211557 w 1364782"/>
                    <a:gd name="connsiteY75" fmla="*/ 1596861 h 1602837"/>
                    <a:gd name="connsiteX76" fmla="*/ 187651 w 1364782"/>
                    <a:gd name="connsiteY76" fmla="*/ 1602837 h 1602837"/>
                    <a:gd name="connsiteX77" fmla="*/ 92028 w 1364782"/>
                    <a:gd name="connsiteY77" fmla="*/ 1596861 h 1602837"/>
                    <a:gd name="connsiteX78" fmla="*/ 88200 w 1364782"/>
                    <a:gd name="connsiteY78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65346 w 1364782"/>
                    <a:gd name="connsiteY59" fmla="*/ 1447449 h 1602837"/>
                    <a:gd name="connsiteX60" fmla="*/ 271322 w 1364782"/>
                    <a:gd name="connsiteY60" fmla="*/ 1495261 h 1602837"/>
                    <a:gd name="connsiteX61" fmla="*/ 289251 w 1364782"/>
                    <a:gd name="connsiteY61" fmla="*/ 1513190 h 1602837"/>
                    <a:gd name="connsiteX62" fmla="*/ 325110 w 1364782"/>
                    <a:gd name="connsiteY62" fmla="*/ 1537096 h 1602837"/>
                    <a:gd name="connsiteX63" fmla="*/ 349016 w 1364782"/>
                    <a:gd name="connsiteY63" fmla="*/ 1543072 h 1602837"/>
                    <a:gd name="connsiteX64" fmla="*/ 366946 w 1364782"/>
                    <a:gd name="connsiteY64" fmla="*/ 1549049 h 1602837"/>
                    <a:gd name="connsiteX65" fmla="*/ 486475 w 1364782"/>
                    <a:gd name="connsiteY65" fmla="*/ 1561002 h 1602837"/>
                    <a:gd name="connsiteX66" fmla="*/ 462569 w 1364782"/>
                    <a:gd name="connsiteY66" fmla="*/ 1566978 h 1602837"/>
                    <a:gd name="connsiteX67" fmla="*/ 408781 w 1364782"/>
                    <a:gd name="connsiteY67" fmla="*/ 1561002 h 1602837"/>
                    <a:gd name="connsiteX68" fmla="*/ 372922 w 1364782"/>
                    <a:gd name="connsiteY68" fmla="*/ 1549049 h 1602837"/>
                    <a:gd name="connsiteX69" fmla="*/ 354993 w 1364782"/>
                    <a:gd name="connsiteY69" fmla="*/ 1543072 h 1602837"/>
                    <a:gd name="connsiteX70" fmla="*/ 325110 w 1364782"/>
                    <a:gd name="connsiteY70" fmla="*/ 1531120 h 1602837"/>
                    <a:gd name="connsiteX71" fmla="*/ 247416 w 1364782"/>
                    <a:gd name="connsiteY71" fmla="*/ 1519167 h 1602837"/>
                    <a:gd name="connsiteX72" fmla="*/ 229487 w 1364782"/>
                    <a:gd name="connsiteY72" fmla="*/ 1525143 h 1602837"/>
                    <a:gd name="connsiteX73" fmla="*/ 217534 w 1364782"/>
                    <a:gd name="connsiteY73" fmla="*/ 1561002 h 1602837"/>
                    <a:gd name="connsiteX74" fmla="*/ 211557 w 1364782"/>
                    <a:gd name="connsiteY74" fmla="*/ 1596861 h 1602837"/>
                    <a:gd name="connsiteX75" fmla="*/ 187651 w 1364782"/>
                    <a:gd name="connsiteY75" fmla="*/ 1602837 h 1602837"/>
                    <a:gd name="connsiteX76" fmla="*/ 92028 w 1364782"/>
                    <a:gd name="connsiteY76" fmla="*/ 1596861 h 1602837"/>
                    <a:gd name="connsiteX77" fmla="*/ 88200 w 1364782"/>
                    <a:gd name="connsiteY7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71322 w 1364782"/>
                    <a:gd name="connsiteY59" fmla="*/ 1495261 h 1602837"/>
                    <a:gd name="connsiteX60" fmla="*/ 289251 w 1364782"/>
                    <a:gd name="connsiteY60" fmla="*/ 1513190 h 1602837"/>
                    <a:gd name="connsiteX61" fmla="*/ 325110 w 1364782"/>
                    <a:gd name="connsiteY61" fmla="*/ 1537096 h 1602837"/>
                    <a:gd name="connsiteX62" fmla="*/ 349016 w 1364782"/>
                    <a:gd name="connsiteY62" fmla="*/ 1543072 h 1602837"/>
                    <a:gd name="connsiteX63" fmla="*/ 366946 w 1364782"/>
                    <a:gd name="connsiteY63" fmla="*/ 1549049 h 1602837"/>
                    <a:gd name="connsiteX64" fmla="*/ 486475 w 1364782"/>
                    <a:gd name="connsiteY64" fmla="*/ 1561002 h 1602837"/>
                    <a:gd name="connsiteX65" fmla="*/ 462569 w 1364782"/>
                    <a:gd name="connsiteY65" fmla="*/ 1566978 h 1602837"/>
                    <a:gd name="connsiteX66" fmla="*/ 408781 w 1364782"/>
                    <a:gd name="connsiteY66" fmla="*/ 1561002 h 1602837"/>
                    <a:gd name="connsiteX67" fmla="*/ 372922 w 1364782"/>
                    <a:gd name="connsiteY67" fmla="*/ 1549049 h 1602837"/>
                    <a:gd name="connsiteX68" fmla="*/ 354993 w 1364782"/>
                    <a:gd name="connsiteY68" fmla="*/ 1543072 h 1602837"/>
                    <a:gd name="connsiteX69" fmla="*/ 325110 w 1364782"/>
                    <a:gd name="connsiteY69" fmla="*/ 1531120 h 1602837"/>
                    <a:gd name="connsiteX70" fmla="*/ 247416 w 1364782"/>
                    <a:gd name="connsiteY70" fmla="*/ 1519167 h 1602837"/>
                    <a:gd name="connsiteX71" fmla="*/ 229487 w 1364782"/>
                    <a:gd name="connsiteY71" fmla="*/ 1525143 h 1602837"/>
                    <a:gd name="connsiteX72" fmla="*/ 217534 w 1364782"/>
                    <a:gd name="connsiteY72" fmla="*/ 1561002 h 1602837"/>
                    <a:gd name="connsiteX73" fmla="*/ 211557 w 1364782"/>
                    <a:gd name="connsiteY73" fmla="*/ 1596861 h 1602837"/>
                    <a:gd name="connsiteX74" fmla="*/ 187651 w 1364782"/>
                    <a:gd name="connsiteY74" fmla="*/ 1602837 h 1602837"/>
                    <a:gd name="connsiteX75" fmla="*/ 92028 w 1364782"/>
                    <a:gd name="connsiteY75" fmla="*/ 1596861 h 1602837"/>
                    <a:gd name="connsiteX76" fmla="*/ 88200 w 1364782"/>
                    <a:gd name="connsiteY7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271322 w 1364782"/>
                    <a:gd name="connsiteY58" fmla="*/ 1495261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66887 w 1364782"/>
                    <a:gd name="connsiteY67" fmla="*/ 1464491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25110 w 1364782"/>
                    <a:gd name="connsiteY67" fmla="*/ 1531120 h 1602837"/>
                    <a:gd name="connsiteX68" fmla="*/ 247416 w 1364782"/>
                    <a:gd name="connsiteY68" fmla="*/ 1519167 h 1602837"/>
                    <a:gd name="connsiteX69" fmla="*/ 229487 w 1364782"/>
                    <a:gd name="connsiteY69" fmla="*/ 1525143 h 1602837"/>
                    <a:gd name="connsiteX70" fmla="*/ 217534 w 1364782"/>
                    <a:gd name="connsiteY70" fmla="*/ 1561002 h 1602837"/>
                    <a:gd name="connsiteX71" fmla="*/ 211557 w 1364782"/>
                    <a:gd name="connsiteY71" fmla="*/ 1596861 h 1602837"/>
                    <a:gd name="connsiteX72" fmla="*/ 187651 w 1364782"/>
                    <a:gd name="connsiteY72" fmla="*/ 1602837 h 1602837"/>
                    <a:gd name="connsiteX73" fmla="*/ 92028 w 1364782"/>
                    <a:gd name="connsiteY73" fmla="*/ 1596861 h 1602837"/>
                    <a:gd name="connsiteX74" fmla="*/ 88200 w 1364782"/>
                    <a:gd name="connsiteY7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47416 w 1364782"/>
                    <a:gd name="connsiteY67" fmla="*/ 1519167 h 1602837"/>
                    <a:gd name="connsiteX68" fmla="*/ 229487 w 1364782"/>
                    <a:gd name="connsiteY68" fmla="*/ 1525143 h 1602837"/>
                    <a:gd name="connsiteX69" fmla="*/ 217534 w 1364782"/>
                    <a:gd name="connsiteY69" fmla="*/ 1561002 h 1602837"/>
                    <a:gd name="connsiteX70" fmla="*/ 211557 w 1364782"/>
                    <a:gd name="connsiteY70" fmla="*/ 1596861 h 1602837"/>
                    <a:gd name="connsiteX71" fmla="*/ 187651 w 1364782"/>
                    <a:gd name="connsiteY71" fmla="*/ 1602837 h 1602837"/>
                    <a:gd name="connsiteX72" fmla="*/ 92028 w 1364782"/>
                    <a:gd name="connsiteY72" fmla="*/ 1596861 h 1602837"/>
                    <a:gd name="connsiteX73" fmla="*/ 88200 w 1364782"/>
                    <a:gd name="connsiteY7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49016 w 1364782"/>
                    <a:gd name="connsiteY60" fmla="*/ 1543072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596666 w 1364782"/>
                    <a:gd name="connsiteY60" fmla="*/ 1502591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66946 w 1364782"/>
                    <a:gd name="connsiteY60" fmla="*/ 1549049 h 1602837"/>
                    <a:gd name="connsiteX61" fmla="*/ 486475 w 1364782"/>
                    <a:gd name="connsiteY61" fmla="*/ 1561002 h 1602837"/>
                    <a:gd name="connsiteX62" fmla="*/ 462569 w 1364782"/>
                    <a:gd name="connsiteY62" fmla="*/ 1566978 h 1602837"/>
                    <a:gd name="connsiteX63" fmla="*/ 408781 w 1364782"/>
                    <a:gd name="connsiteY63" fmla="*/ 1561002 h 1602837"/>
                    <a:gd name="connsiteX64" fmla="*/ 372922 w 1364782"/>
                    <a:gd name="connsiteY64" fmla="*/ 1549049 h 1602837"/>
                    <a:gd name="connsiteX65" fmla="*/ 247416 w 1364782"/>
                    <a:gd name="connsiteY65" fmla="*/ 1519167 h 1602837"/>
                    <a:gd name="connsiteX66" fmla="*/ 229487 w 1364782"/>
                    <a:gd name="connsiteY66" fmla="*/ 1525143 h 1602837"/>
                    <a:gd name="connsiteX67" fmla="*/ 217534 w 1364782"/>
                    <a:gd name="connsiteY67" fmla="*/ 1561002 h 1602837"/>
                    <a:gd name="connsiteX68" fmla="*/ 211557 w 1364782"/>
                    <a:gd name="connsiteY68" fmla="*/ 1596861 h 1602837"/>
                    <a:gd name="connsiteX69" fmla="*/ 187651 w 1364782"/>
                    <a:gd name="connsiteY69" fmla="*/ 1602837 h 1602837"/>
                    <a:gd name="connsiteX70" fmla="*/ 92028 w 1364782"/>
                    <a:gd name="connsiteY70" fmla="*/ 1596861 h 1602837"/>
                    <a:gd name="connsiteX71" fmla="*/ 88200 w 1364782"/>
                    <a:gd name="connsiteY71" fmla="*/ 1556333 h 160283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366946 w 1364782"/>
                    <a:gd name="connsiteY60" fmla="*/ 1549049 h 1661347"/>
                    <a:gd name="connsiteX61" fmla="*/ 486475 w 1364782"/>
                    <a:gd name="connsiteY61" fmla="*/ 1561002 h 1661347"/>
                    <a:gd name="connsiteX62" fmla="*/ 462569 w 1364782"/>
                    <a:gd name="connsiteY62" fmla="*/ 1566978 h 1661347"/>
                    <a:gd name="connsiteX63" fmla="*/ 408781 w 1364782"/>
                    <a:gd name="connsiteY63" fmla="*/ 1561002 h 1661347"/>
                    <a:gd name="connsiteX64" fmla="*/ 363397 w 1364782"/>
                    <a:gd name="connsiteY64" fmla="*/ 1660968 h 1661347"/>
                    <a:gd name="connsiteX65" fmla="*/ 247416 w 1364782"/>
                    <a:gd name="connsiteY65" fmla="*/ 1519167 h 1661347"/>
                    <a:gd name="connsiteX66" fmla="*/ 229487 w 1364782"/>
                    <a:gd name="connsiteY66" fmla="*/ 1525143 h 1661347"/>
                    <a:gd name="connsiteX67" fmla="*/ 217534 w 1364782"/>
                    <a:gd name="connsiteY67" fmla="*/ 1561002 h 1661347"/>
                    <a:gd name="connsiteX68" fmla="*/ 211557 w 1364782"/>
                    <a:gd name="connsiteY68" fmla="*/ 1596861 h 1661347"/>
                    <a:gd name="connsiteX69" fmla="*/ 187651 w 1364782"/>
                    <a:gd name="connsiteY69" fmla="*/ 1602837 h 1661347"/>
                    <a:gd name="connsiteX70" fmla="*/ 92028 w 1364782"/>
                    <a:gd name="connsiteY70" fmla="*/ 1596861 h 1661347"/>
                    <a:gd name="connsiteX71" fmla="*/ 88200 w 1364782"/>
                    <a:gd name="connsiteY71" fmla="*/ 1556333 h 166134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486475 w 1364782"/>
                    <a:gd name="connsiteY60" fmla="*/ 1561002 h 1661347"/>
                    <a:gd name="connsiteX61" fmla="*/ 462569 w 1364782"/>
                    <a:gd name="connsiteY61" fmla="*/ 1566978 h 1661347"/>
                    <a:gd name="connsiteX62" fmla="*/ 408781 w 1364782"/>
                    <a:gd name="connsiteY62" fmla="*/ 1561002 h 1661347"/>
                    <a:gd name="connsiteX63" fmla="*/ 363397 w 1364782"/>
                    <a:gd name="connsiteY63" fmla="*/ 1660968 h 1661347"/>
                    <a:gd name="connsiteX64" fmla="*/ 247416 w 1364782"/>
                    <a:gd name="connsiteY64" fmla="*/ 1519167 h 1661347"/>
                    <a:gd name="connsiteX65" fmla="*/ 229487 w 1364782"/>
                    <a:gd name="connsiteY65" fmla="*/ 1525143 h 1661347"/>
                    <a:gd name="connsiteX66" fmla="*/ 217534 w 1364782"/>
                    <a:gd name="connsiteY66" fmla="*/ 1561002 h 1661347"/>
                    <a:gd name="connsiteX67" fmla="*/ 211557 w 1364782"/>
                    <a:gd name="connsiteY67" fmla="*/ 1596861 h 1661347"/>
                    <a:gd name="connsiteX68" fmla="*/ 187651 w 1364782"/>
                    <a:gd name="connsiteY68" fmla="*/ 1602837 h 1661347"/>
                    <a:gd name="connsiteX69" fmla="*/ 92028 w 1364782"/>
                    <a:gd name="connsiteY69" fmla="*/ 1596861 h 1661347"/>
                    <a:gd name="connsiteX70" fmla="*/ 88200 w 1364782"/>
                    <a:gd name="connsiteY70" fmla="*/ 1556333 h 1661347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486475 w 1364782"/>
                    <a:gd name="connsiteY60" fmla="*/ 1561002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388843 w 1364782"/>
                    <a:gd name="connsiteY60" fmla="*/ 1513377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60701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82132 w 1364782"/>
                    <a:gd name="connsiteY59" fmla="*/ 1463183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2054"/>
                    <a:gd name="connsiteX1" fmla="*/ 54722 w 1364782"/>
                    <a:gd name="connsiteY1" fmla="*/ 1533547 h 1702054"/>
                    <a:gd name="connsiteX2" fmla="*/ 2288 w 1364782"/>
                    <a:gd name="connsiteY2" fmla="*/ 1434562 h 1702054"/>
                    <a:gd name="connsiteX3" fmla="*/ 79935 w 1364782"/>
                    <a:gd name="connsiteY3" fmla="*/ 1517672 h 1702054"/>
                    <a:gd name="connsiteX4" fmla="*/ 0 w 1364782"/>
                    <a:gd name="connsiteY4" fmla="*/ 1357895 h 1702054"/>
                    <a:gd name="connsiteX5" fmla="*/ 99313 w 1364782"/>
                    <a:gd name="connsiteY5" fmla="*/ 1468274 h 1702054"/>
                    <a:gd name="connsiteX6" fmla="*/ 67236 w 1364782"/>
                    <a:gd name="connsiteY6" fmla="*/ 1315967 h 1702054"/>
                    <a:gd name="connsiteX7" fmla="*/ 147125 w 1364782"/>
                    <a:gd name="connsiteY7" fmla="*/ 1242287 h 1702054"/>
                    <a:gd name="connsiteX8" fmla="*/ 238919 w 1364782"/>
                    <a:gd name="connsiteY8" fmla="*/ 1305369 h 1702054"/>
                    <a:gd name="connsiteX9" fmla="*/ 209178 w 1364782"/>
                    <a:gd name="connsiteY9" fmla="*/ 1240468 h 1702054"/>
                    <a:gd name="connsiteX10" fmla="*/ 45010 w 1364782"/>
                    <a:gd name="connsiteY10" fmla="*/ 1047678 h 1702054"/>
                    <a:gd name="connsiteX11" fmla="*/ 102347 w 1364782"/>
                    <a:gd name="connsiteY11" fmla="*/ 1139333 h 1702054"/>
                    <a:gd name="connsiteX12" fmla="*/ 120229 w 1364782"/>
                    <a:gd name="connsiteY12" fmla="*/ 1038061 h 1702054"/>
                    <a:gd name="connsiteX13" fmla="*/ 159497 w 1364782"/>
                    <a:gd name="connsiteY13" fmla="*/ 1148579 h 1702054"/>
                    <a:gd name="connsiteX14" fmla="*/ 298778 w 1364782"/>
                    <a:gd name="connsiteY14" fmla="*/ 1184205 h 1702054"/>
                    <a:gd name="connsiteX15" fmla="*/ 245128 w 1364782"/>
                    <a:gd name="connsiteY15" fmla="*/ 1084051 h 1702054"/>
                    <a:gd name="connsiteX16" fmla="*/ 333189 w 1364782"/>
                    <a:gd name="connsiteY16" fmla="*/ 940802 h 1702054"/>
                    <a:gd name="connsiteX17" fmla="*/ 310729 w 1364782"/>
                    <a:gd name="connsiteY17" fmla="*/ 982592 h 1702054"/>
                    <a:gd name="connsiteX18" fmla="*/ 375304 w 1364782"/>
                    <a:gd name="connsiteY18" fmla="*/ 910686 h 1702054"/>
                    <a:gd name="connsiteX19" fmla="*/ 418493 w 1364782"/>
                    <a:gd name="connsiteY19" fmla="*/ 811374 h 1702054"/>
                    <a:gd name="connsiteX20" fmla="*/ 492451 w 1364782"/>
                    <a:gd name="connsiteY20" fmla="*/ 742225 h 1702054"/>
                    <a:gd name="connsiteX21" fmla="*/ 565570 w 1364782"/>
                    <a:gd name="connsiteY21" fmla="*/ 658602 h 1702054"/>
                    <a:gd name="connsiteX22" fmla="*/ 637101 w 1364782"/>
                    <a:gd name="connsiteY22" fmla="*/ 528334 h 1702054"/>
                    <a:gd name="connsiteX23" fmla="*/ 689629 w 1364782"/>
                    <a:gd name="connsiteY23" fmla="*/ 472118 h 1702054"/>
                    <a:gd name="connsiteX24" fmla="*/ 810279 w 1364782"/>
                    <a:gd name="connsiteY24" fmla="*/ 274006 h 1702054"/>
                    <a:gd name="connsiteX25" fmla="*/ 840160 w 1364782"/>
                    <a:gd name="connsiteY25" fmla="*/ 269103 h 1702054"/>
                    <a:gd name="connsiteX26" fmla="*/ 884517 w 1364782"/>
                    <a:gd name="connsiteY26" fmla="*/ 172221 h 1702054"/>
                    <a:gd name="connsiteX27" fmla="*/ 933356 w 1364782"/>
                    <a:gd name="connsiteY27" fmla="*/ 143550 h 1702054"/>
                    <a:gd name="connsiteX28" fmla="*/ 995596 w 1364782"/>
                    <a:gd name="connsiteY28" fmla="*/ 94478 h 1702054"/>
                    <a:gd name="connsiteX29" fmla="*/ 1049384 w 1364782"/>
                    <a:gd name="connsiteY29" fmla="*/ 76503 h 1702054"/>
                    <a:gd name="connsiteX30" fmla="*/ 1112557 w 1364782"/>
                    <a:gd name="connsiteY30" fmla="*/ 37189 h 1702054"/>
                    <a:gd name="connsiteX31" fmla="*/ 1331352 w 1364782"/>
                    <a:gd name="connsiteY31" fmla="*/ 1330 h 1702054"/>
                    <a:gd name="connsiteX32" fmla="*/ 1314729 w 1364782"/>
                    <a:gd name="connsiteY32" fmla="*/ 86121 h 1702054"/>
                    <a:gd name="connsiteX33" fmla="*/ 1364782 w 1364782"/>
                    <a:gd name="connsiteY33" fmla="*/ 91025 h 1702054"/>
                    <a:gd name="connsiteX34" fmla="*/ 1343491 w 1364782"/>
                    <a:gd name="connsiteY34" fmla="*/ 165076 h 1702054"/>
                    <a:gd name="connsiteX35" fmla="*/ 1341110 w 1364782"/>
                    <a:gd name="connsiteY35" fmla="*/ 202522 h 1702054"/>
                    <a:gd name="connsiteX36" fmla="*/ 1305344 w 1364782"/>
                    <a:gd name="connsiteY36" fmla="*/ 310940 h 1702054"/>
                    <a:gd name="connsiteX37" fmla="*/ 1206173 w 1364782"/>
                    <a:gd name="connsiteY37" fmla="*/ 451853 h 1702054"/>
                    <a:gd name="connsiteX38" fmla="*/ 1253564 w 1364782"/>
                    <a:gd name="connsiteY38" fmla="*/ 427015 h 1702054"/>
                    <a:gd name="connsiteX39" fmla="*/ 1178578 w 1364782"/>
                    <a:gd name="connsiteY39" fmla="*/ 519511 h 1702054"/>
                    <a:gd name="connsiteX40" fmla="*/ 1168680 w 1364782"/>
                    <a:gd name="connsiteY40" fmla="*/ 567740 h 1702054"/>
                    <a:gd name="connsiteX41" fmla="*/ 1081648 w 1364782"/>
                    <a:gd name="connsiteY41" fmla="*/ 641700 h 1702054"/>
                    <a:gd name="connsiteX42" fmla="*/ 1017073 w 1364782"/>
                    <a:gd name="connsiteY42" fmla="*/ 724296 h 1702054"/>
                    <a:gd name="connsiteX43" fmla="*/ 950166 w 1364782"/>
                    <a:gd name="connsiteY43" fmla="*/ 805632 h 1702054"/>
                    <a:gd name="connsiteX44" fmla="*/ 816675 w 1364782"/>
                    <a:gd name="connsiteY44" fmla="*/ 727284 h 1702054"/>
                    <a:gd name="connsiteX45" fmla="*/ 940454 w 1364782"/>
                    <a:gd name="connsiteY45" fmla="*/ 823795 h 1702054"/>
                    <a:gd name="connsiteX46" fmla="*/ 862993 w 1364782"/>
                    <a:gd name="connsiteY46" fmla="*/ 909567 h 1702054"/>
                    <a:gd name="connsiteX47" fmla="*/ 809204 w 1364782"/>
                    <a:gd name="connsiteY47" fmla="*/ 969331 h 1702054"/>
                    <a:gd name="connsiteX48" fmla="*/ 761252 w 1364782"/>
                    <a:gd name="connsiteY48" fmla="*/ 1044643 h 1702054"/>
                    <a:gd name="connsiteX49" fmla="*/ 725441 w 1364782"/>
                    <a:gd name="connsiteY49" fmla="*/ 1094789 h 1702054"/>
                    <a:gd name="connsiteX50" fmla="*/ 662127 w 1364782"/>
                    <a:gd name="connsiteY50" fmla="*/ 1166601 h 1702054"/>
                    <a:gd name="connsiteX51" fmla="*/ 625194 w 1364782"/>
                    <a:gd name="connsiteY51" fmla="*/ 1220250 h 1702054"/>
                    <a:gd name="connsiteX52" fmla="*/ 588075 w 1364782"/>
                    <a:gd name="connsiteY52" fmla="*/ 1262178 h 1702054"/>
                    <a:gd name="connsiteX53" fmla="*/ 549882 w 1364782"/>
                    <a:gd name="connsiteY53" fmla="*/ 1302800 h 1702054"/>
                    <a:gd name="connsiteX54" fmla="*/ 641536 w 1364782"/>
                    <a:gd name="connsiteY54" fmla="*/ 1332635 h 1702054"/>
                    <a:gd name="connsiteX55" fmla="*/ 530738 w 1364782"/>
                    <a:gd name="connsiteY55" fmla="*/ 1336324 h 1702054"/>
                    <a:gd name="connsiteX56" fmla="*/ 477884 w 1364782"/>
                    <a:gd name="connsiteY56" fmla="*/ 1405473 h 1702054"/>
                    <a:gd name="connsiteX57" fmla="*/ 402804 w 1364782"/>
                    <a:gd name="connsiteY57" fmla="*/ 1459402 h 1702054"/>
                    <a:gd name="connsiteX58" fmla="*/ 383241 w 1364782"/>
                    <a:gd name="connsiteY58" fmla="*/ 1478593 h 1702054"/>
                    <a:gd name="connsiteX59" fmla="*/ 472607 w 1364782"/>
                    <a:gd name="connsiteY59" fmla="*/ 1479852 h 1702054"/>
                    <a:gd name="connsiteX60" fmla="*/ 388843 w 1364782"/>
                    <a:gd name="connsiteY60" fmla="*/ 1513377 h 1702054"/>
                    <a:gd name="connsiteX61" fmla="*/ 441138 w 1364782"/>
                    <a:gd name="connsiteY61" fmla="*/ 1619365 h 1702054"/>
                    <a:gd name="connsiteX62" fmla="*/ 384969 w 1364782"/>
                    <a:gd name="connsiteY62" fmla="*/ 1699114 h 1702054"/>
                    <a:gd name="connsiteX63" fmla="*/ 306247 w 1364782"/>
                    <a:gd name="connsiteY63" fmla="*/ 1513330 h 1702054"/>
                    <a:gd name="connsiteX64" fmla="*/ 247416 w 1364782"/>
                    <a:gd name="connsiteY64" fmla="*/ 1519167 h 1702054"/>
                    <a:gd name="connsiteX65" fmla="*/ 229487 w 1364782"/>
                    <a:gd name="connsiteY65" fmla="*/ 1525143 h 1702054"/>
                    <a:gd name="connsiteX66" fmla="*/ 217534 w 1364782"/>
                    <a:gd name="connsiteY66" fmla="*/ 1561002 h 1702054"/>
                    <a:gd name="connsiteX67" fmla="*/ 211557 w 1364782"/>
                    <a:gd name="connsiteY67" fmla="*/ 1596861 h 1702054"/>
                    <a:gd name="connsiteX68" fmla="*/ 187651 w 1364782"/>
                    <a:gd name="connsiteY68" fmla="*/ 1602837 h 1702054"/>
                    <a:gd name="connsiteX69" fmla="*/ 92028 w 1364782"/>
                    <a:gd name="connsiteY69" fmla="*/ 1596861 h 1702054"/>
                    <a:gd name="connsiteX70" fmla="*/ 88200 w 1364782"/>
                    <a:gd name="connsiteY70" fmla="*/ 1556333 h 1702054"/>
                    <a:gd name="connsiteX0" fmla="*/ 88200 w 1364782"/>
                    <a:gd name="connsiteY0" fmla="*/ 1556333 h 1619570"/>
                    <a:gd name="connsiteX1" fmla="*/ 54722 w 1364782"/>
                    <a:gd name="connsiteY1" fmla="*/ 1533547 h 1619570"/>
                    <a:gd name="connsiteX2" fmla="*/ 2288 w 1364782"/>
                    <a:gd name="connsiteY2" fmla="*/ 1434562 h 1619570"/>
                    <a:gd name="connsiteX3" fmla="*/ 79935 w 1364782"/>
                    <a:gd name="connsiteY3" fmla="*/ 1517672 h 1619570"/>
                    <a:gd name="connsiteX4" fmla="*/ 0 w 1364782"/>
                    <a:gd name="connsiteY4" fmla="*/ 1357895 h 1619570"/>
                    <a:gd name="connsiteX5" fmla="*/ 99313 w 1364782"/>
                    <a:gd name="connsiteY5" fmla="*/ 1468274 h 1619570"/>
                    <a:gd name="connsiteX6" fmla="*/ 67236 w 1364782"/>
                    <a:gd name="connsiteY6" fmla="*/ 1315967 h 1619570"/>
                    <a:gd name="connsiteX7" fmla="*/ 147125 w 1364782"/>
                    <a:gd name="connsiteY7" fmla="*/ 1242287 h 1619570"/>
                    <a:gd name="connsiteX8" fmla="*/ 238919 w 1364782"/>
                    <a:gd name="connsiteY8" fmla="*/ 1305369 h 1619570"/>
                    <a:gd name="connsiteX9" fmla="*/ 209178 w 1364782"/>
                    <a:gd name="connsiteY9" fmla="*/ 1240468 h 1619570"/>
                    <a:gd name="connsiteX10" fmla="*/ 45010 w 1364782"/>
                    <a:gd name="connsiteY10" fmla="*/ 1047678 h 1619570"/>
                    <a:gd name="connsiteX11" fmla="*/ 102347 w 1364782"/>
                    <a:gd name="connsiteY11" fmla="*/ 1139333 h 1619570"/>
                    <a:gd name="connsiteX12" fmla="*/ 120229 w 1364782"/>
                    <a:gd name="connsiteY12" fmla="*/ 1038061 h 1619570"/>
                    <a:gd name="connsiteX13" fmla="*/ 159497 w 1364782"/>
                    <a:gd name="connsiteY13" fmla="*/ 1148579 h 1619570"/>
                    <a:gd name="connsiteX14" fmla="*/ 298778 w 1364782"/>
                    <a:gd name="connsiteY14" fmla="*/ 1184205 h 1619570"/>
                    <a:gd name="connsiteX15" fmla="*/ 245128 w 1364782"/>
                    <a:gd name="connsiteY15" fmla="*/ 1084051 h 1619570"/>
                    <a:gd name="connsiteX16" fmla="*/ 333189 w 1364782"/>
                    <a:gd name="connsiteY16" fmla="*/ 940802 h 1619570"/>
                    <a:gd name="connsiteX17" fmla="*/ 310729 w 1364782"/>
                    <a:gd name="connsiteY17" fmla="*/ 982592 h 1619570"/>
                    <a:gd name="connsiteX18" fmla="*/ 375304 w 1364782"/>
                    <a:gd name="connsiteY18" fmla="*/ 910686 h 1619570"/>
                    <a:gd name="connsiteX19" fmla="*/ 418493 w 1364782"/>
                    <a:gd name="connsiteY19" fmla="*/ 811374 h 1619570"/>
                    <a:gd name="connsiteX20" fmla="*/ 492451 w 1364782"/>
                    <a:gd name="connsiteY20" fmla="*/ 742225 h 1619570"/>
                    <a:gd name="connsiteX21" fmla="*/ 565570 w 1364782"/>
                    <a:gd name="connsiteY21" fmla="*/ 658602 h 1619570"/>
                    <a:gd name="connsiteX22" fmla="*/ 637101 w 1364782"/>
                    <a:gd name="connsiteY22" fmla="*/ 528334 h 1619570"/>
                    <a:gd name="connsiteX23" fmla="*/ 689629 w 1364782"/>
                    <a:gd name="connsiteY23" fmla="*/ 472118 h 1619570"/>
                    <a:gd name="connsiteX24" fmla="*/ 810279 w 1364782"/>
                    <a:gd name="connsiteY24" fmla="*/ 274006 h 1619570"/>
                    <a:gd name="connsiteX25" fmla="*/ 840160 w 1364782"/>
                    <a:gd name="connsiteY25" fmla="*/ 269103 h 1619570"/>
                    <a:gd name="connsiteX26" fmla="*/ 884517 w 1364782"/>
                    <a:gd name="connsiteY26" fmla="*/ 172221 h 1619570"/>
                    <a:gd name="connsiteX27" fmla="*/ 933356 w 1364782"/>
                    <a:gd name="connsiteY27" fmla="*/ 143550 h 1619570"/>
                    <a:gd name="connsiteX28" fmla="*/ 995596 w 1364782"/>
                    <a:gd name="connsiteY28" fmla="*/ 94478 h 1619570"/>
                    <a:gd name="connsiteX29" fmla="*/ 1049384 w 1364782"/>
                    <a:gd name="connsiteY29" fmla="*/ 76503 h 1619570"/>
                    <a:gd name="connsiteX30" fmla="*/ 1112557 w 1364782"/>
                    <a:gd name="connsiteY30" fmla="*/ 37189 h 1619570"/>
                    <a:gd name="connsiteX31" fmla="*/ 1331352 w 1364782"/>
                    <a:gd name="connsiteY31" fmla="*/ 1330 h 1619570"/>
                    <a:gd name="connsiteX32" fmla="*/ 1314729 w 1364782"/>
                    <a:gd name="connsiteY32" fmla="*/ 86121 h 1619570"/>
                    <a:gd name="connsiteX33" fmla="*/ 1364782 w 1364782"/>
                    <a:gd name="connsiteY33" fmla="*/ 91025 h 1619570"/>
                    <a:gd name="connsiteX34" fmla="*/ 1343491 w 1364782"/>
                    <a:gd name="connsiteY34" fmla="*/ 165076 h 1619570"/>
                    <a:gd name="connsiteX35" fmla="*/ 1341110 w 1364782"/>
                    <a:gd name="connsiteY35" fmla="*/ 202522 h 1619570"/>
                    <a:gd name="connsiteX36" fmla="*/ 1305344 w 1364782"/>
                    <a:gd name="connsiteY36" fmla="*/ 310940 h 1619570"/>
                    <a:gd name="connsiteX37" fmla="*/ 1206173 w 1364782"/>
                    <a:gd name="connsiteY37" fmla="*/ 451853 h 1619570"/>
                    <a:gd name="connsiteX38" fmla="*/ 1253564 w 1364782"/>
                    <a:gd name="connsiteY38" fmla="*/ 427015 h 1619570"/>
                    <a:gd name="connsiteX39" fmla="*/ 1178578 w 1364782"/>
                    <a:gd name="connsiteY39" fmla="*/ 519511 h 1619570"/>
                    <a:gd name="connsiteX40" fmla="*/ 1168680 w 1364782"/>
                    <a:gd name="connsiteY40" fmla="*/ 567740 h 1619570"/>
                    <a:gd name="connsiteX41" fmla="*/ 1081648 w 1364782"/>
                    <a:gd name="connsiteY41" fmla="*/ 641700 h 1619570"/>
                    <a:gd name="connsiteX42" fmla="*/ 1017073 w 1364782"/>
                    <a:gd name="connsiteY42" fmla="*/ 724296 h 1619570"/>
                    <a:gd name="connsiteX43" fmla="*/ 950166 w 1364782"/>
                    <a:gd name="connsiteY43" fmla="*/ 805632 h 1619570"/>
                    <a:gd name="connsiteX44" fmla="*/ 816675 w 1364782"/>
                    <a:gd name="connsiteY44" fmla="*/ 727284 h 1619570"/>
                    <a:gd name="connsiteX45" fmla="*/ 940454 w 1364782"/>
                    <a:gd name="connsiteY45" fmla="*/ 823795 h 1619570"/>
                    <a:gd name="connsiteX46" fmla="*/ 862993 w 1364782"/>
                    <a:gd name="connsiteY46" fmla="*/ 909567 h 1619570"/>
                    <a:gd name="connsiteX47" fmla="*/ 809204 w 1364782"/>
                    <a:gd name="connsiteY47" fmla="*/ 969331 h 1619570"/>
                    <a:gd name="connsiteX48" fmla="*/ 761252 w 1364782"/>
                    <a:gd name="connsiteY48" fmla="*/ 1044643 h 1619570"/>
                    <a:gd name="connsiteX49" fmla="*/ 725441 w 1364782"/>
                    <a:gd name="connsiteY49" fmla="*/ 1094789 h 1619570"/>
                    <a:gd name="connsiteX50" fmla="*/ 662127 w 1364782"/>
                    <a:gd name="connsiteY50" fmla="*/ 1166601 h 1619570"/>
                    <a:gd name="connsiteX51" fmla="*/ 625194 w 1364782"/>
                    <a:gd name="connsiteY51" fmla="*/ 1220250 h 1619570"/>
                    <a:gd name="connsiteX52" fmla="*/ 588075 w 1364782"/>
                    <a:gd name="connsiteY52" fmla="*/ 1262178 h 1619570"/>
                    <a:gd name="connsiteX53" fmla="*/ 549882 w 1364782"/>
                    <a:gd name="connsiteY53" fmla="*/ 1302800 h 1619570"/>
                    <a:gd name="connsiteX54" fmla="*/ 641536 w 1364782"/>
                    <a:gd name="connsiteY54" fmla="*/ 1332635 h 1619570"/>
                    <a:gd name="connsiteX55" fmla="*/ 530738 w 1364782"/>
                    <a:gd name="connsiteY55" fmla="*/ 1336324 h 1619570"/>
                    <a:gd name="connsiteX56" fmla="*/ 477884 w 1364782"/>
                    <a:gd name="connsiteY56" fmla="*/ 1405473 h 1619570"/>
                    <a:gd name="connsiteX57" fmla="*/ 402804 w 1364782"/>
                    <a:gd name="connsiteY57" fmla="*/ 1459402 h 1619570"/>
                    <a:gd name="connsiteX58" fmla="*/ 383241 w 1364782"/>
                    <a:gd name="connsiteY58" fmla="*/ 1478593 h 1619570"/>
                    <a:gd name="connsiteX59" fmla="*/ 472607 w 1364782"/>
                    <a:gd name="connsiteY59" fmla="*/ 1479852 h 1619570"/>
                    <a:gd name="connsiteX60" fmla="*/ 388843 w 1364782"/>
                    <a:gd name="connsiteY60" fmla="*/ 1513377 h 1619570"/>
                    <a:gd name="connsiteX61" fmla="*/ 441138 w 1364782"/>
                    <a:gd name="connsiteY61" fmla="*/ 1619365 h 1619570"/>
                    <a:gd name="connsiteX62" fmla="*/ 370682 w 1364782"/>
                    <a:gd name="connsiteY62" fmla="*/ 1539570 h 1619570"/>
                    <a:gd name="connsiteX63" fmla="*/ 306247 w 1364782"/>
                    <a:gd name="connsiteY63" fmla="*/ 1513330 h 1619570"/>
                    <a:gd name="connsiteX64" fmla="*/ 247416 w 1364782"/>
                    <a:gd name="connsiteY64" fmla="*/ 1519167 h 1619570"/>
                    <a:gd name="connsiteX65" fmla="*/ 229487 w 1364782"/>
                    <a:gd name="connsiteY65" fmla="*/ 1525143 h 1619570"/>
                    <a:gd name="connsiteX66" fmla="*/ 217534 w 1364782"/>
                    <a:gd name="connsiteY66" fmla="*/ 1561002 h 1619570"/>
                    <a:gd name="connsiteX67" fmla="*/ 211557 w 1364782"/>
                    <a:gd name="connsiteY67" fmla="*/ 1596861 h 1619570"/>
                    <a:gd name="connsiteX68" fmla="*/ 187651 w 1364782"/>
                    <a:gd name="connsiteY68" fmla="*/ 1602837 h 1619570"/>
                    <a:gd name="connsiteX69" fmla="*/ 92028 w 1364782"/>
                    <a:gd name="connsiteY69" fmla="*/ 1596861 h 1619570"/>
                    <a:gd name="connsiteX70" fmla="*/ 88200 w 1364782"/>
                    <a:gd name="connsiteY70" fmla="*/ 1556333 h 1619570"/>
                    <a:gd name="connsiteX0" fmla="*/ 88200 w 1364782"/>
                    <a:gd name="connsiteY0" fmla="*/ 1556333 h 1619659"/>
                    <a:gd name="connsiteX1" fmla="*/ 54722 w 1364782"/>
                    <a:gd name="connsiteY1" fmla="*/ 1533547 h 1619659"/>
                    <a:gd name="connsiteX2" fmla="*/ 2288 w 1364782"/>
                    <a:gd name="connsiteY2" fmla="*/ 1434562 h 1619659"/>
                    <a:gd name="connsiteX3" fmla="*/ 79935 w 1364782"/>
                    <a:gd name="connsiteY3" fmla="*/ 1517672 h 1619659"/>
                    <a:gd name="connsiteX4" fmla="*/ 0 w 1364782"/>
                    <a:gd name="connsiteY4" fmla="*/ 1357895 h 1619659"/>
                    <a:gd name="connsiteX5" fmla="*/ 99313 w 1364782"/>
                    <a:gd name="connsiteY5" fmla="*/ 1468274 h 1619659"/>
                    <a:gd name="connsiteX6" fmla="*/ 67236 w 1364782"/>
                    <a:gd name="connsiteY6" fmla="*/ 1315967 h 1619659"/>
                    <a:gd name="connsiteX7" fmla="*/ 147125 w 1364782"/>
                    <a:gd name="connsiteY7" fmla="*/ 1242287 h 1619659"/>
                    <a:gd name="connsiteX8" fmla="*/ 238919 w 1364782"/>
                    <a:gd name="connsiteY8" fmla="*/ 1305369 h 1619659"/>
                    <a:gd name="connsiteX9" fmla="*/ 209178 w 1364782"/>
                    <a:gd name="connsiteY9" fmla="*/ 1240468 h 1619659"/>
                    <a:gd name="connsiteX10" fmla="*/ 45010 w 1364782"/>
                    <a:gd name="connsiteY10" fmla="*/ 1047678 h 1619659"/>
                    <a:gd name="connsiteX11" fmla="*/ 102347 w 1364782"/>
                    <a:gd name="connsiteY11" fmla="*/ 1139333 h 1619659"/>
                    <a:gd name="connsiteX12" fmla="*/ 120229 w 1364782"/>
                    <a:gd name="connsiteY12" fmla="*/ 1038061 h 1619659"/>
                    <a:gd name="connsiteX13" fmla="*/ 159497 w 1364782"/>
                    <a:gd name="connsiteY13" fmla="*/ 1148579 h 1619659"/>
                    <a:gd name="connsiteX14" fmla="*/ 298778 w 1364782"/>
                    <a:gd name="connsiteY14" fmla="*/ 1184205 h 1619659"/>
                    <a:gd name="connsiteX15" fmla="*/ 245128 w 1364782"/>
                    <a:gd name="connsiteY15" fmla="*/ 1084051 h 1619659"/>
                    <a:gd name="connsiteX16" fmla="*/ 333189 w 1364782"/>
                    <a:gd name="connsiteY16" fmla="*/ 940802 h 1619659"/>
                    <a:gd name="connsiteX17" fmla="*/ 310729 w 1364782"/>
                    <a:gd name="connsiteY17" fmla="*/ 982592 h 1619659"/>
                    <a:gd name="connsiteX18" fmla="*/ 375304 w 1364782"/>
                    <a:gd name="connsiteY18" fmla="*/ 910686 h 1619659"/>
                    <a:gd name="connsiteX19" fmla="*/ 418493 w 1364782"/>
                    <a:gd name="connsiteY19" fmla="*/ 811374 h 1619659"/>
                    <a:gd name="connsiteX20" fmla="*/ 492451 w 1364782"/>
                    <a:gd name="connsiteY20" fmla="*/ 742225 h 1619659"/>
                    <a:gd name="connsiteX21" fmla="*/ 565570 w 1364782"/>
                    <a:gd name="connsiteY21" fmla="*/ 658602 h 1619659"/>
                    <a:gd name="connsiteX22" fmla="*/ 637101 w 1364782"/>
                    <a:gd name="connsiteY22" fmla="*/ 528334 h 1619659"/>
                    <a:gd name="connsiteX23" fmla="*/ 689629 w 1364782"/>
                    <a:gd name="connsiteY23" fmla="*/ 472118 h 1619659"/>
                    <a:gd name="connsiteX24" fmla="*/ 810279 w 1364782"/>
                    <a:gd name="connsiteY24" fmla="*/ 274006 h 1619659"/>
                    <a:gd name="connsiteX25" fmla="*/ 840160 w 1364782"/>
                    <a:gd name="connsiteY25" fmla="*/ 269103 h 1619659"/>
                    <a:gd name="connsiteX26" fmla="*/ 884517 w 1364782"/>
                    <a:gd name="connsiteY26" fmla="*/ 172221 h 1619659"/>
                    <a:gd name="connsiteX27" fmla="*/ 933356 w 1364782"/>
                    <a:gd name="connsiteY27" fmla="*/ 143550 h 1619659"/>
                    <a:gd name="connsiteX28" fmla="*/ 995596 w 1364782"/>
                    <a:gd name="connsiteY28" fmla="*/ 94478 h 1619659"/>
                    <a:gd name="connsiteX29" fmla="*/ 1049384 w 1364782"/>
                    <a:gd name="connsiteY29" fmla="*/ 76503 h 1619659"/>
                    <a:gd name="connsiteX30" fmla="*/ 1112557 w 1364782"/>
                    <a:gd name="connsiteY30" fmla="*/ 37189 h 1619659"/>
                    <a:gd name="connsiteX31" fmla="*/ 1331352 w 1364782"/>
                    <a:gd name="connsiteY31" fmla="*/ 1330 h 1619659"/>
                    <a:gd name="connsiteX32" fmla="*/ 1314729 w 1364782"/>
                    <a:gd name="connsiteY32" fmla="*/ 86121 h 1619659"/>
                    <a:gd name="connsiteX33" fmla="*/ 1364782 w 1364782"/>
                    <a:gd name="connsiteY33" fmla="*/ 91025 h 1619659"/>
                    <a:gd name="connsiteX34" fmla="*/ 1343491 w 1364782"/>
                    <a:gd name="connsiteY34" fmla="*/ 165076 h 1619659"/>
                    <a:gd name="connsiteX35" fmla="*/ 1341110 w 1364782"/>
                    <a:gd name="connsiteY35" fmla="*/ 202522 h 1619659"/>
                    <a:gd name="connsiteX36" fmla="*/ 1305344 w 1364782"/>
                    <a:gd name="connsiteY36" fmla="*/ 310940 h 1619659"/>
                    <a:gd name="connsiteX37" fmla="*/ 1206173 w 1364782"/>
                    <a:gd name="connsiteY37" fmla="*/ 451853 h 1619659"/>
                    <a:gd name="connsiteX38" fmla="*/ 1253564 w 1364782"/>
                    <a:gd name="connsiteY38" fmla="*/ 427015 h 1619659"/>
                    <a:gd name="connsiteX39" fmla="*/ 1178578 w 1364782"/>
                    <a:gd name="connsiteY39" fmla="*/ 519511 h 1619659"/>
                    <a:gd name="connsiteX40" fmla="*/ 1168680 w 1364782"/>
                    <a:gd name="connsiteY40" fmla="*/ 567740 h 1619659"/>
                    <a:gd name="connsiteX41" fmla="*/ 1081648 w 1364782"/>
                    <a:gd name="connsiteY41" fmla="*/ 641700 h 1619659"/>
                    <a:gd name="connsiteX42" fmla="*/ 1017073 w 1364782"/>
                    <a:gd name="connsiteY42" fmla="*/ 724296 h 1619659"/>
                    <a:gd name="connsiteX43" fmla="*/ 950166 w 1364782"/>
                    <a:gd name="connsiteY43" fmla="*/ 805632 h 1619659"/>
                    <a:gd name="connsiteX44" fmla="*/ 816675 w 1364782"/>
                    <a:gd name="connsiteY44" fmla="*/ 727284 h 1619659"/>
                    <a:gd name="connsiteX45" fmla="*/ 940454 w 1364782"/>
                    <a:gd name="connsiteY45" fmla="*/ 823795 h 1619659"/>
                    <a:gd name="connsiteX46" fmla="*/ 862993 w 1364782"/>
                    <a:gd name="connsiteY46" fmla="*/ 909567 h 1619659"/>
                    <a:gd name="connsiteX47" fmla="*/ 809204 w 1364782"/>
                    <a:gd name="connsiteY47" fmla="*/ 969331 h 1619659"/>
                    <a:gd name="connsiteX48" fmla="*/ 761252 w 1364782"/>
                    <a:gd name="connsiteY48" fmla="*/ 1044643 h 1619659"/>
                    <a:gd name="connsiteX49" fmla="*/ 725441 w 1364782"/>
                    <a:gd name="connsiteY49" fmla="*/ 1094789 h 1619659"/>
                    <a:gd name="connsiteX50" fmla="*/ 662127 w 1364782"/>
                    <a:gd name="connsiteY50" fmla="*/ 1166601 h 1619659"/>
                    <a:gd name="connsiteX51" fmla="*/ 625194 w 1364782"/>
                    <a:gd name="connsiteY51" fmla="*/ 1220250 h 1619659"/>
                    <a:gd name="connsiteX52" fmla="*/ 588075 w 1364782"/>
                    <a:gd name="connsiteY52" fmla="*/ 1262178 h 1619659"/>
                    <a:gd name="connsiteX53" fmla="*/ 549882 w 1364782"/>
                    <a:gd name="connsiteY53" fmla="*/ 1302800 h 1619659"/>
                    <a:gd name="connsiteX54" fmla="*/ 641536 w 1364782"/>
                    <a:gd name="connsiteY54" fmla="*/ 1332635 h 1619659"/>
                    <a:gd name="connsiteX55" fmla="*/ 530738 w 1364782"/>
                    <a:gd name="connsiteY55" fmla="*/ 1336324 h 1619659"/>
                    <a:gd name="connsiteX56" fmla="*/ 477884 w 1364782"/>
                    <a:gd name="connsiteY56" fmla="*/ 1405473 h 1619659"/>
                    <a:gd name="connsiteX57" fmla="*/ 402804 w 1364782"/>
                    <a:gd name="connsiteY57" fmla="*/ 1459402 h 1619659"/>
                    <a:gd name="connsiteX58" fmla="*/ 383241 w 1364782"/>
                    <a:gd name="connsiteY58" fmla="*/ 1478593 h 1619659"/>
                    <a:gd name="connsiteX59" fmla="*/ 472607 w 1364782"/>
                    <a:gd name="connsiteY59" fmla="*/ 1479852 h 1619659"/>
                    <a:gd name="connsiteX60" fmla="*/ 388843 w 1364782"/>
                    <a:gd name="connsiteY60" fmla="*/ 1513377 h 1619659"/>
                    <a:gd name="connsiteX61" fmla="*/ 441138 w 1364782"/>
                    <a:gd name="connsiteY61" fmla="*/ 1619365 h 1619659"/>
                    <a:gd name="connsiteX62" fmla="*/ 370682 w 1364782"/>
                    <a:gd name="connsiteY62" fmla="*/ 1539570 h 1619659"/>
                    <a:gd name="connsiteX63" fmla="*/ 306247 w 1364782"/>
                    <a:gd name="connsiteY63" fmla="*/ 1513330 h 1619659"/>
                    <a:gd name="connsiteX64" fmla="*/ 247416 w 1364782"/>
                    <a:gd name="connsiteY64" fmla="*/ 1519167 h 1619659"/>
                    <a:gd name="connsiteX65" fmla="*/ 229487 w 1364782"/>
                    <a:gd name="connsiteY65" fmla="*/ 1525143 h 1619659"/>
                    <a:gd name="connsiteX66" fmla="*/ 217534 w 1364782"/>
                    <a:gd name="connsiteY66" fmla="*/ 1561002 h 1619659"/>
                    <a:gd name="connsiteX67" fmla="*/ 211557 w 1364782"/>
                    <a:gd name="connsiteY67" fmla="*/ 1596861 h 1619659"/>
                    <a:gd name="connsiteX68" fmla="*/ 187651 w 1364782"/>
                    <a:gd name="connsiteY68" fmla="*/ 1602837 h 1619659"/>
                    <a:gd name="connsiteX69" fmla="*/ 92028 w 1364782"/>
                    <a:gd name="connsiteY69" fmla="*/ 1596861 h 1619659"/>
                    <a:gd name="connsiteX70" fmla="*/ 88200 w 1364782"/>
                    <a:gd name="connsiteY70" fmla="*/ 1556333 h 1619659"/>
                    <a:gd name="connsiteX0" fmla="*/ 88200 w 1364782"/>
                    <a:gd name="connsiteY0" fmla="*/ 1556333 h 1629074"/>
                    <a:gd name="connsiteX1" fmla="*/ 54722 w 1364782"/>
                    <a:gd name="connsiteY1" fmla="*/ 1533547 h 1629074"/>
                    <a:gd name="connsiteX2" fmla="*/ 2288 w 1364782"/>
                    <a:gd name="connsiteY2" fmla="*/ 1434562 h 1629074"/>
                    <a:gd name="connsiteX3" fmla="*/ 79935 w 1364782"/>
                    <a:gd name="connsiteY3" fmla="*/ 1517672 h 1629074"/>
                    <a:gd name="connsiteX4" fmla="*/ 0 w 1364782"/>
                    <a:gd name="connsiteY4" fmla="*/ 1357895 h 1629074"/>
                    <a:gd name="connsiteX5" fmla="*/ 99313 w 1364782"/>
                    <a:gd name="connsiteY5" fmla="*/ 1468274 h 1629074"/>
                    <a:gd name="connsiteX6" fmla="*/ 67236 w 1364782"/>
                    <a:gd name="connsiteY6" fmla="*/ 1315967 h 1629074"/>
                    <a:gd name="connsiteX7" fmla="*/ 147125 w 1364782"/>
                    <a:gd name="connsiteY7" fmla="*/ 1242287 h 1629074"/>
                    <a:gd name="connsiteX8" fmla="*/ 238919 w 1364782"/>
                    <a:gd name="connsiteY8" fmla="*/ 1305369 h 1629074"/>
                    <a:gd name="connsiteX9" fmla="*/ 209178 w 1364782"/>
                    <a:gd name="connsiteY9" fmla="*/ 1240468 h 1629074"/>
                    <a:gd name="connsiteX10" fmla="*/ 45010 w 1364782"/>
                    <a:gd name="connsiteY10" fmla="*/ 1047678 h 1629074"/>
                    <a:gd name="connsiteX11" fmla="*/ 102347 w 1364782"/>
                    <a:gd name="connsiteY11" fmla="*/ 1139333 h 1629074"/>
                    <a:gd name="connsiteX12" fmla="*/ 120229 w 1364782"/>
                    <a:gd name="connsiteY12" fmla="*/ 1038061 h 1629074"/>
                    <a:gd name="connsiteX13" fmla="*/ 159497 w 1364782"/>
                    <a:gd name="connsiteY13" fmla="*/ 1148579 h 1629074"/>
                    <a:gd name="connsiteX14" fmla="*/ 298778 w 1364782"/>
                    <a:gd name="connsiteY14" fmla="*/ 1184205 h 1629074"/>
                    <a:gd name="connsiteX15" fmla="*/ 245128 w 1364782"/>
                    <a:gd name="connsiteY15" fmla="*/ 1084051 h 1629074"/>
                    <a:gd name="connsiteX16" fmla="*/ 333189 w 1364782"/>
                    <a:gd name="connsiteY16" fmla="*/ 940802 h 1629074"/>
                    <a:gd name="connsiteX17" fmla="*/ 310729 w 1364782"/>
                    <a:gd name="connsiteY17" fmla="*/ 982592 h 1629074"/>
                    <a:gd name="connsiteX18" fmla="*/ 375304 w 1364782"/>
                    <a:gd name="connsiteY18" fmla="*/ 910686 h 1629074"/>
                    <a:gd name="connsiteX19" fmla="*/ 418493 w 1364782"/>
                    <a:gd name="connsiteY19" fmla="*/ 811374 h 1629074"/>
                    <a:gd name="connsiteX20" fmla="*/ 492451 w 1364782"/>
                    <a:gd name="connsiteY20" fmla="*/ 742225 h 1629074"/>
                    <a:gd name="connsiteX21" fmla="*/ 565570 w 1364782"/>
                    <a:gd name="connsiteY21" fmla="*/ 658602 h 1629074"/>
                    <a:gd name="connsiteX22" fmla="*/ 637101 w 1364782"/>
                    <a:gd name="connsiteY22" fmla="*/ 528334 h 1629074"/>
                    <a:gd name="connsiteX23" fmla="*/ 689629 w 1364782"/>
                    <a:gd name="connsiteY23" fmla="*/ 472118 h 1629074"/>
                    <a:gd name="connsiteX24" fmla="*/ 810279 w 1364782"/>
                    <a:gd name="connsiteY24" fmla="*/ 274006 h 1629074"/>
                    <a:gd name="connsiteX25" fmla="*/ 840160 w 1364782"/>
                    <a:gd name="connsiteY25" fmla="*/ 269103 h 1629074"/>
                    <a:gd name="connsiteX26" fmla="*/ 884517 w 1364782"/>
                    <a:gd name="connsiteY26" fmla="*/ 172221 h 1629074"/>
                    <a:gd name="connsiteX27" fmla="*/ 933356 w 1364782"/>
                    <a:gd name="connsiteY27" fmla="*/ 143550 h 1629074"/>
                    <a:gd name="connsiteX28" fmla="*/ 995596 w 1364782"/>
                    <a:gd name="connsiteY28" fmla="*/ 94478 h 1629074"/>
                    <a:gd name="connsiteX29" fmla="*/ 1049384 w 1364782"/>
                    <a:gd name="connsiteY29" fmla="*/ 76503 h 1629074"/>
                    <a:gd name="connsiteX30" fmla="*/ 1112557 w 1364782"/>
                    <a:gd name="connsiteY30" fmla="*/ 37189 h 1629074"/>
                    <a:gd name="connsiteX31" fmla="*/ 1331352 w 1364782"/>
                    <a:gd name="connsiteY31" fmla="*/ 1330 h 1629074"/>
                    <a:gd name="connsiteX32" fmla="*/ 1314729 w 1364782"/>
                    <a:gd name="connsiteY32" fmla="*/ 86121 h 1629074"/>
                    <a:gd name="connsiteX33" fmla="*/ 1364782 w 1364782"/>
                    <a:gd name="connsiteY33" fmla="*/ 91025 h 1629074"/>
                    <a:gd name="connsiteX34" fmla="*/ 1343491 w 1364782"/>
                    <a:gd name="connsiteY34" fmla="*/ 165076 h 1629074"/>
                    <a:gd name="connsiteX35" fmla="*/ 1341110 w 1364782"/>
                    <a:gd name="connsiteY35" fmla="*/ 202522 h 1629074"/>
                    <a:gd name="connsiteX36" fmla="*/ 1305344 w 1364782"/>
                    <a:gd name="connsiteY36" fmla="*/ 310940 h 1629074"/>
                    <a:gd name="connsiteX37" fmla="*/ 1206173 w 1364782"/>
                    <a:gd name="connsiteY37" fmla="*/ 451853 h 1629074"/>
                    <a:gd name="connsiteX38" fmla="*/ 1253564 w 1364782"/>
                    <a:gd name="connsiteY38" fmla="*/ 427015 h 1629074"/>
                    <a:gd name="connsiteX39" fmla="*/ 1178578 w 1364782"/>
                    <a:gd name="connsiteY39" fmla="*/ 519511 h 1629074"/>
                    <a:gd name="connsiteX40" fmla="*/ 1168680 w 1364782"/>
                    <a:gd name="connsiteY40" fmla="*/ 567740 h 1629074"/>
                    <a:gd name="connsiteX41" fmla="*/ 1081648 w 1364782"/>
                    <a:gd name="connsiteY41" fmla="*/ 641700 h 1629074"/>
                    <a:gd name="connsiteX42" fmla="*/ 1017073 w 1364782"/>
                    <a:gd name="connsiteY42" fmla="*/ 724296 h 1629074"/>
                    <a:gd name="connsiteX43" fmla="*/ 950166 w 1364782"/>
                    <a:gd name="connsiteY43" fmla="*/ 805632 h 1629074"/>
                    <a:gd name="connsiteX44" fmla="*/ 816675 w 1364782"/>
                    <a:gd name="connsiteY44" fmla="*/ 727284 h 1629074"/>
                    <a:gd name="connsiteX45" fmla="*/ 940454 w 1364782"/>
                    <a:gd name="connsiteY45" fmla="*/ 823795 h 1629074"/>
                    <a:gd name="connsiteX46" fmla="*/ 862993 w 1364782"/>
                    <a:gd name="connsiteY46" fmla="*/ 909567 h 1629074"/>
                    <a:gd name="connsiteX47" fmla="*/ 809204 w 1364782"/>
                    <a:gd name="connsiteY47" fmla="*/ 969331 h 1629074"/>
                    <a:gd name="connsiteX48" fmla="*/ 761252 w 1364782"/>
                    <a:gd name="connsiteY48" fmla="*/ 1044643 h 1629074"/>
                    <a:gd name="connsiteX49" fmla="*/ 725441 w 1364782"/>
                    <a:gd name="connsiteY49" fmla="*/ 1094789 h 1629074"/>
                    <a:gd name="connsiteX50" fmla="*/ 662127 w 1364782"/>
                    <a:gd name="connsiteY50" fmla="*/ 1166601 h 1629074"/>
                    <a:gd name="connsiteX51" fmla="*/ 625194 w 1364782"/>
                    <a:gd name="connsiteY51" fmla="*/ 1220250 h 1629074"/>
                    <a:gd name="connsiteX52" fmla="*/ 588075 w 1364782"/>
                    <a:gd name="connsiteY52" fmla="*/ 1262178 h 1629074"/>
                    <a:gd name="connsiteX53" fmla="*/ 549882 w 1364782"/>
                    <a:gd name="connsiteY53" fmla="*/ 1302800 h 1629074"/>
                    <a:gd name="connsiteX54" fmla="*/ 641536 w 1364782"/>
                    <a:gd name="connsiteY54" fmla="*/ 1332635 h 1629074"/>
                    <a:gd name="connsiteX55" fmla="*/ 530738 w 1364782"/>
                    <a:gd name="connsiteY55" fmla="*/ 1336324 h 1629074"/>
                    <a:gd name="connsiteX56" fmla="*/ 477884 w 1364782"/>
                    <a:gd name="connsiteY56" fmla="*/ 1405473 h 1629074"/>
                    <a:gd name="connsiteX57" fmla="*/ 402804 w 1364782"/>
                    <a:gd name="connsiteY57" fmla="*/ 1459402 h 1629074"/>
                    <a:gd name="connsiteX58" fmla="*/ 383241 w 1364782"/>
                    <a:gd name="connsiteY58" fmla="*/ 1478593 h 1629074"/>
                    <a:gd name="connsiteX59" fmla="*/ 472607 w 1364782"/>
                    <a:gd name="connsiteY59" fmla="*/ 1479852 h 1629074"/>
                    <a:gd name="connsiteX60" fmla="*/ 388843 w 1364782"/>
                    <a:gd name="connsiteY60" fmla="*/ 1513377 h 1629074"/>
                    <a:gd name="connsiteX61" fmla="*/ 443520 w 1364782"/>
                    <a:gd name="connsiteY61" fmla="*/ 1628890 h 1629074"/>
                    <a:gd name="connsiteX62" fmla="*/ 370682 w 1364782"/>
                    <a:gd name="connsiteY62" fmla="*/ 1539570 h 1629074"/>
                    <a:gd name="connsiteX63" fmla="*/ 306247 w 1364782"/>
                    <a:gd name="connsiteY63" fmla="*/ 1513330 h 1629074"/>
                    <a:gd name="connsiteX64" fmla="*/ 247416 w 1364782"/>
                    <a:gd name="connsiteY64" fmla="*/ 1519167 h 1629074"/>
                    <a:gd name="connsiteX65" fmla="*/ 229487 w 1364782"/>
                    <a:gd name="connsiteY65" fmla="*/ 1525143 h 1629074"/>
                    <a:gd name="connsiteX66" fmla="*/ 217534 w 1364782"/>
                    <a:gd name="connsiteY66" fmla="*/ 1561002 h 1629074"/>
                    <a:gd name="connsiteX67" fmla="*/ 211557 w 1364782"/>
                    <a:gd name="connsiteY67" fmla="*/ 1596861 h 1629074"/>
                    <a:gd name="connsiteX68" fmla="*/ 187651 w 1364782"/>
                    <a:gd name="connsiteY68" fmla="*/ 1602837 h 1629074"/>
                    <a:gd name="connsiteX69" fmla="*/ 92028 w 1364782"/>
                    <a:gd name="connsiteY69" fmla="*/ 1596861 h 1629074"/>
                    <a:gd name="connsiteX70" fmla="*/ 88200 w 1364782"/>
                    <a:gd name="connsiteY70" fmla="*/ 1556333 h 1629074"/>
                    <a:gd name="connsiteX0" fmla="*/ 88200 w 1364782"/>
                    <a:gd name="connsiteY0" fmla="*/ 1556333 h 1629157"/>
                    <a:gd name="connsiteX1" fmla="*/ 54722 w 1364782"/>
                    <a:gd name="connsiteY1" fmla="*/ 1533547 h 1629157"/>
                    <a:gd name="connsiteX2" fmla="*/ 2288 w 1364782"/>
                    <a:gd name="connsiteY2" fmla="*/ 1434562 h 1629157"/>
                    <a:gd name="connsiteX3" fmla="*/ 79935 w 1364782"/>
                    <a:gd name="connsiteY3" fmla="*/ 1517672 h 1629157"/>
                    <a:gd name="connsiteX4" fmla="*/ 0 w 1364782"/>
                    <a:gd name="connsiteY4" fmla="*/ 1357895 h 1629157"/>
                    <a:gd name="connsiteX5" fmla="*/ 99313 w 1364782"/>
                    <a:gd name="connsiteY5" fmla="*/ 1468274 h 1629157"/>
                    <a:gd name="connsiteX6" fmla="*/ 67236 w 1364782"/>
                    <a:gd name="connsiteY6" fmla="*/ 1315967 h 1629157"/>
                    <a:gd name="connsiteX7" fmla="*/ 147125 w 1364782"/>
                    <a:gd name="connsiteY7" fmla="*/ 1242287 h 1629157"/>
                    <a:gd name="connsiteX8" fmla="*/ 238919 w 1364782"/>
                    <a:gd name="connsiteY8" fmla="*/ 1305369 h 1629157"/>
                    <a:gd name="connsiteX9" fmla="*/ 209178 w 1364782"/>
                    <a:gd name="connsiteY9" fmla="*/ 1240468 h 1629157"/>
                    <a:gd name="connsiteX10" fmla="*/ 45010 w 1364782"/>
                    <a:gd name="connsiteY10" fmla="*/ 1047678 h 1629157"/>
                    <a:gd name="connsiteX11" fmla="*/ 102347 w 1364782"/>
                    <a:gd name="connsiteY11" fmla="*/ 1139333 h 1629157"/>
                    <a:gd name="connsiteX12" fmla="*/ 120229 w 1364782"/>
                    <a:gd name="connsiteY12" fmla="*/ 1038061 h 1629157"/>
                    <a:gd name="connsiteX13" fmla="*/ 159497 w 1364782"/>
                    <a:gd name="connsiteY13" fmla="*/ 1148579 h 1629157"/>
                    <a:gd name="connsiteX14" fmla="*/ 298778 w 1364782"/>
                    <a:gd name="connsiteY14" fmla="*/ 1184205 h 1629157"/>
                    <a:gd name="connsiteX15" fmla="*/ 245128 w 1364782"/>
                    <a:gd name="connsiteY15" fmla="*/ 1084051 h 1629157"/>
                    <a:gd name="connsiteX16" fmla="*/ 333189 w 1364782"/>
                    <a:gd name="connsiteY16" fmla="*/ 940802 h 1629157"/>
                    <a:gd name="connsiteX17" fmla="*/ 310729 w 1364782"/>
                    <a:gd name="connsiteY17" fmla="*/ 982592 h 1629157"/>
                    <a:gd name="connsiteX18" fmla="*/ 375304 w 1364782"/>
                    <a:gd name="connsiteY18" fmla="*/ 910686 h 1629157"/>
                    <a:gd name="connsiteX19" fmla="*/ 418493 w 1364782"/>
                    <a:gd name="connsiteY19" fmla="*/ 811374 h 1629157"/>
                    <a:gd name="connsiteX20" fmla="*/ 492451 w 1364782"/>
                    <a:gd name="connsiteY20" fmla="*/ 742225 h 1629157"/>
                    <a:gd name="connsiteX21" fmla="*/ 565570 w 1364782"/>
                    <a:gd name="connsiteY21" fmla="*/ 658602 h 1629157"/>
                    <a:gd name="connsiteX22" fmla="*/ 637101 w 1364782"/>
                    <a:gd name="connsiteY22" fmla="*/ 528334 h 1629157"/>
                    <a:gd name="connsiteX23" fmla="*/ 689629 w 1364782"/>
                    <a:gd name="connsiteY23" fmla="*/ 472118 h 1629157"/>
                    <a:gd name="connsiteX24" fmla="*/ 810279 w 1364782"/>
                    <a:gd name="connsiteY24" fmla="*/ 274006 h 1629157"/>
                    <a:gd name="connsiteX25" fmla="*/ 840160 w 1364782"/>
                    <a:gd name="connsiteY25" fmla="*/ 269103 h 1629157"/>
                    <a:gd name="connsiteX26" fmla="*/ 884517 w 1364782"/>
                    <a:gd name="connsiteY26" fmla="*/ 172221 h 1629157"/>
                    <a:gd name="connsiteX27" fmla="*/ 933356 w 1364782"/>
                    <a:gd name="connsiteY27" fmla="*/ 143550 h 1629157"/>
                    <a:gd name="connsiteX28" fmla="*/ 995596 w 1364782"/>
                    <a:gd name="connsiteY28" fmla="*/ 94478 h 1629157"/>
                    <a:gd name="connsiteX29" fmla="*/ 1049384 w 1364782"/>
                    <a:gd name="connsiteY29" fmla="*/ 76503 h 1629157"/>
                    <a:gd name="connsiteX30" fmla="*/ 1112557 w 1364782"/>
                    <a:gd name="connsiteY30" fmla="*/ 37189 h 1629157"/>
                    <a:gd name="connsiteX31" fmla="*/ 1331352 w 1364782"/>
                    <a:gd name="connsiteY31" fmla="*/ 1330 h 1629157"/>
                    <a:gd name="connsiteX32" fmla="*/ 1314729 w 1364782"/>
                    <a:gd name="connsiteY32" fmla="*/ 86121 h 1629157"/>
                    <a:gd name="connsiteX33" fmla="*/ 1364782 w 1364782"/>
                    <a:gd name="connsiteY33" fmla="*/ 91025 h 1629157"/>
                    <a:gd name="connsiteX34" fmla="*/ 1343491 w 1364782"/>
                    <a:gd name="connsiteY34" fmla="*/ 165076 h 1629157"/>
                    <a:gd name="connsiteX35" fmla="*/ 1341110 w 1364782"/>
                    <a:gd name="connsiteY35" fmla="*/ 202522 h 1629157"/>
                    <a:gd name="connsiteX36" fmla="*/ 1305344 w 1364782"/>
                    <a:gd name="connsiteY36" fmla="*/ 310940 h 1629157"/>
                    <a:gd name="connsiteX37" fmla="*/ 1206173 w 1364782"/>
                    <a:gd name="connsiteY37" fmla="*/ 451853 h 1629157"/>
                    <a:gd name="connsiteX38" fmla="*/ 1253564 w 1364782"/>
                    <a:gd name="connsiteY38" fmla="*/ 427015 h 1629157"/>
                    <a:gd name="connsiteX39" fmla="*/ 1178578 w 1364782"/>
                    <a:gd name="connsiteY39" fmla="*/ 519511 h 1629157"/>
                    <a:gd name="connsiteX40" fmla="*/ 1168680 w 1364782"/>
                    <a:gd name="connsiteY40" fmla="*/ 567740 h 1629157"/>
                    <a:gd name="connsiteX41" fmla="*/ 1081648 w 1364782"/>
                    <a:gd name="connsiteY41" fmla="*/ 641700 h 1629157"/>
                    <a:gd name="connsiteX42" fmla="*/ 1017073 w 1364782"/>
                    <a:gd name="connsiteY42" fmla="*/ 724296 h 1629157"/>
                    <a:gd name="connsiteX43" fmla="*/ 950166 w 1364782"/>
                    <a:gd name="connsiteY43" fmla="*/ 805632 h 1629157"/>
                    <a:gd name="connsiteX44" fmla="*/ 816675 w 1364782"/>
                    <a:gd name="connsiteY44" fmla="*/ 727284 h 1629157"/>
                    <a:gd name="connsiteX45" fmla="*/ 940454 w 1364782"/>
                    <a:gd name="connsiteY45" fmla="*/ 823795 h 1629157"/>
                    <a:gd name="connsiteX46" fmla="*/ 862993 w 1364782"/>
                    <a:gd name="connsiteY46" fmla="*/ 909567 h 1629157"/>
                    <a:gd name="connsiteX47" fmla="*/ 809204 w 1364782"/>
                    <a:gd name="connsiteY47" fmla="*/ 969331 h 1629157"/>
                    <a:gd name="connsiteX48" fmla="*/ 761252 w 1364782"/>
                    <a:gd name="connsiteY48" fmla="*/ 1044643 h 1629157"/>
                    <a:gd name="connsiteX49" fmla="*/ 725441 w 1364782"/>
                    <a:gd name="connsiteY49" fmla="*/ 1094789 h 1629157"/>
                    <a:gd name="connsiteX50" fmla="*/ 662127 w 1364782"/>
                    <a:gd name="connsiteY50" fmla="*/ 1166601 h 1629157"/>
                    <a:gd name="connsiteX51" fmla="*/ 625194 w 1364782"/>
                    <a:gd name="connsiteY51" fmla="*/ 1220250 h 1629157"/>
                    <a:gd name="connsiteX52" fmla="*/ 588075 w 1364782"/>
                    <a:gd name="connsiteY52" fmla="*/ 1262178 h 1629157"/>
                    <a:gd name="connsiteX53" fmla="*/ 549882 w 1364782"/>
                    <a:gd name="connsiteY53" fmla="*/ 1302800 h 1629157"/>
                    <a:gd name="connsiteX54" fmla="*/ 641536 w 1364782"/>
                    <a:gd name="connsiteY54" fmla="*/ 1332635 h 1629157"/>
                    <a:gd name="connsiteX55" fmla="*/ 530738 w 1364782"/>
                    <a:gd name="connsiteY55" fmla="*/ 1336324 h 1629157"/>
                    <a:gd name="connsiteX56" fmla="*/ 477884 w 1364782"/>
                    <a:gd name="connsiteY56" fmla="*/ 1405473 h 1629157"/>
                    <a:gd name="connsiteX57" fmla="*/ 402804 w 1364782"/>
                    <a:gd name="connsiteY57" fmla="*/ 1459402 h 1629157"/>
                    <a:gd name="connsiteX58" fmla="*/ 383241 w 1364782"/>
                    <a:gd name="connsiteY58" fmla="*/ 1478593 h 1629157"/>
                    <a:gd name="connsiteX59" fmla="*/ 472607 w 1364782"/>
                    <a:gd name="connsiteY59" fmla="*/ 1479852 h 1629157"/>
                    <a:gd name="connsiteX60" fmla="*/ 388843 w 1364782"/>
                    <a:gd name="connsiteY60" fmla="*/ 1513377 h 1629157"/>
                    <a:gd name="connsiteX61" fmla="*/ 443520 w 1364782"/>
                    <a:gd name="connsiteY61" fmla="*/ 1628890 h 1629157"/>
                    <a:gd name="connsiteX62" fmla="*/ 370682 w 1364782"/>
                    <a:gd name="connsiteY62" fmla="*/ 1539570 h 1629157"/>
                    <a:gd name="connsiteX63" fmla="*/ 306247 w 1364782"/>
                    <a:gd name="connsiteY63" fmla="*/ 1513330 h 1629157"/>
                    <a:gd name="connsiteX64" fmla="*/ 247416 w 1364782"/>
                    <a:gd name="connsiteY64" fmla="*/ 1519167 h 1629157"/>
                    <a:gd name="connsiteX65" fmla="*/ 229487 w 1364782"/>
                    <a:gd name="connsiteY65" fmla="*/ 1525143 h 1629157"/>
                    <a:gd name="connsiteX66" fmla="*/ 217534 w 1364782"/>
                    <a:gd name="connsiteY66" fmla="*/ 1561002 h 1629157"/>
                    <a:gd name="connsiteX67" fmla="*/ 211557 w 1364782"/>
                    <a:gd name="connsiteY67" fmla="*/ 1596861 h 1629157"/>
                    <a:gd name="connsiteX68" fmla="*/ 187651 w 1364782"/>
                    <a:gd name="connsiteY68" fmla="*/ 1602837 h 1629157"/>
                    <a:gd name="connsiteX69" fmla="*/ 92028 w 1364782"/>
                    <a:gd name="connsiteY69" fmla="*/ 1596861 h 1629157"/>
                    <a:gd name="connsiteX70" fmla="*/ 88200 w 1364782"/>
                    <a:gd name="connsiteY70" fmla="*/ 1556333 h 1629157"/>
                    <a:gd name="connsiteX0" fmla="*/ 88200 w 1364782"/>
                    <a:gd name="connsiteY0" fmla="*/ 1556333 h 1650539"/>
                    <a:gd name="connsiteX1" fmla="*/ 54722 w 1364782"/>
                    <a:gd name="connsiteY1" fmla="*/ 1533547 h 1650539"/>
                    <a:gd name="connsiteX2" fmla="*/ 2288 w 1364782"/>
                    <a:gd name="connsiteY2" fmla="*/ 1434562 h 1650539"/>
                    <a:gd name="connsiteX3" fmla="*/ 79935 w 1364782"/>
                    <a:gd name="connsiteY3" fmla="*/ 1517672 h 1650539"/>
                    <a:gd name="connsiteX4" fmla="*/ 0 w 1364782"/>
                    <a:gd name="connsiteY4" fmla="*/ 1357895 h 1650539"/>
                    <a:gd name="connsiteX5" fmla="*/ 99313 w 1364782"/>
                    <a:gd name="connsiteY5" fmla="*/ 1468274 h 1650539"/>
                    <a:gd name="connsiteX6" fmla="*/ 67236 w 1364782"/>
                    <a:gd name="connsiteY6" fmla="*/ 1315967 h 1650539"/>
                    <a:gd name="connsiteX7" fmla="*/ 147125 w 1364782"/>
                    <a:gd name="connsiteY7" fmla="*/ 1242287 h 1650539"/>
                    <a:gd name="connsiteX8" fmla="*/ 238919 w 1364782"/>
                    <a:gd name="connsiteY8" fmla="*/ 1305369 h 1650539"/>
                    <a:gd name="connsiteX9" fmla="*/ 209178 w 1364782"/>
                    <a:gd name="connsiteY9" fmla="*/ 1240468 h 1650539"/>
                    <a:gd name="connsiteX10" fmla="*/ 45010 w 1364782"/>
                    <a:gd name="connsiteY10" fmla="*/ 1047678 h 1650539"/>
                    <a:gd name="connsiteX11" fmla="*/ 102347 w 1364782"/>
                    <a:gd name="connsiteY11" fmla="*/ 1139333 h 1650539"/>
                    <a:gd name="connsiteX12" fmla="*/ 120229 w 1364782"/>
                    <a:gd name="connsiteY12" fmla="*/ 1038061 h 1650539"/>
                    <a:gd name="connsiteX13" fmla="*/ 159497 w 1364782"/>
                    <a:gd name="connsiteY13" fmla="*/ 1148579 h 1650539"/>
                    <a:gd name="connsiteX14" fmla="*/ 298778 w 1364782"/>
                    <a:gd name="connsiteY14" fmla="*/ 1184205 h 1650539"/>
                    <a:gd name="connsiteX15" fmla="*/ 245128 w 1364782"/>
                    <a:gd name="connsiteY15" fmla="*/ 1084051 h 1650539"/>
                    <a:gd name="connsiteX16" fmla="*/ 333189 w 1364782"/>
                    <a:gd name="connsiteY16" fmla="*/ 940802 h 1650539"/>
                    <a:gd name="connsiteX17" fmla="*/ 310729 w 1364782"/>
                    <a:gd name="connsiteY17" fmla="*/ 982592 h 1650539"/>
                    <a:gd name="connsiteX18" fmla="*/ 375304 w 1364782"/>
                    <a:gd name="connsiteY18" fmla="*/ 910686 h 1650539"/>
                    <a:gd name="connsiteX19" fmla="*/ 418493 w 1364782"/>
                    <a:gd name="connsiteY19" fmla="*/ 811374 h 1650539"/>
                    <a:gd name="connsiteX20" fmla="*/ 492451 w 1364782"/>
                    <a:gd name="connsiteY20" fmla="*/ 742225 h 1650539"/>
                    <a:gd name="connsiteX21" fmla="*/ 565570 w 1364782"/>
                    <a:gd name="connsiteY21" fmla="*/ 658602 h 1650539"/>
                    <a:gd name="connsiteX22" fmla="*/ 637101 w 1364782"/>
                    <a:gd name="connsiteY22" fmla="*/ 528334 h 1650539"/>
                    <a:gd name="connsiteX23" fmla="*/ 689629 w 1364782"/>
                    <a:gd name="connsiteY23" fmla="*/ 472118 h 1650539"/>
                    <a:gd name="connsiteX24" fmla="*/ 810279 w 1364782"/>
                    <a:gd name="connsiteY24" fmla="*/ 274006 h 1650539"/>
                    <a:gd name="connsiteX25" fmla="*/ 840160 w 1364782"/>
                    <a:gd name="connsiteY25" fmla="*/ 269103 h 1650539"/>
                    <a:gd name="connsiteX26" fmla="*/ 884517 w 1364782"/>
                    <a:gd name="connsiteY26" fmla="*/ 172221 h 1650539"/>
                    <a:gd name="connsiteX27" fmla="*/ 933356 w 1364782"/>
                    <a:gd name="connsiteY27" fmla="*/ 143550 h 1650539"/>
                    <a:gd name="connsiteX28" fmla="*/ 995596 w 1364782"/>
                    <a:gd name="connsiteY28" fmla="*/ 94478 h 1650539"/>
                    <a:gd name="connsiteX29" fmla="*/ 1049384 w 1364782"/>
                    <a:gd name="connsiteY29" fmla="*/ 76503 h 1650539"/>
                    <a:gd name="connsiteX30" fmla="*/ 1112557 w 1364782"/>
                    <a:gd name="connsiteY30" fmla="*/ 37189 h 1650539"/>
                    <a:gd name="connsiteX31" fmla="*/ 1331352 w 1364782"/>
                    <a:gd name="connsiteY31" fmla="*/ 1330 h 1650539"/>
                    <a:gd name="connsiteX32" fmla="*/ 1314729 w 1364782"/>
                    <a:gd name="connsiteY32" fmla="*/ 86121 h 1650539"/>
                    <a:gd name="connsiteX33" fmla="*/ 1364782 w 1364782"/>
                    <a:gd name="connsiteY33" fmla="*/ 91025 h 1650539"/>
                    <a:gd name="connsiteX34" fmla="*/ 1343491 w 1364782"/>
                    <a:gd name="connsiteY34" fmla="*/ 165076 h 1650539"/>
                    <a:gd name="connsiteX35" fmla="*/ 1341110 w 1364782"/>
                    <a:gd name="connsiteY35" fmla="*/ 202522 h 1650539"/>
                    <a:gd name="connsiteX36" fmla="*/ 1305344 w 1364782"/>
                    <a:gd name="connsiteY36" fmla="*/ 310940 h 1650539"/>
                    <a:gd name="connsiteX37" fmla="*/ 1206173 w 1364782"/>
                    <a:gd name="connsiteY37" fmla="*/ 451853 h 1650539"/>
                    <a:gd name="connsiteX38" fmla="*/ 1253564 w 1364782"/>
                    <a:gd name="connsiteY38" fmla="*/ 427015 h 1650539"/>
                    <a:gd name="connsiteX39" fmla="*/ 1178578 w 1364782"/>
                    <a:gd name="connsiteY39" fmla="*/ 519511 h 1650539"/>
                    <a:gd name="connsiteX40" fmla="*/ 1168680 w 1364782"/>
                    <a:gd name="connsiteY40" fmla="*/ 567740 h 1650539"/>
                    <a:gd name="connsiteX41" fmla="*/ 1081648 w 1364782"/>
                    <a:gd name="connsiteY41" fmla="*/ 641700 h 1650539"/>
                    <a:gd name="connsiteX42" fmla="*/ 1017073 w 1364782"/>
                    <a:gd name="connsiteY42" fmla="*/ 724296 h 1650539"/>
                    <a:gd name="connsiteX43" fmla="*/ 950166 w 1364782"/>
                    <a:gd name="connsiteY43" fmla="*/ 805632 h 1650539"/>
                    <a:gd name="connsiteX44" fmla="*/ 816675 w 1364782"/>
                    <a:gd name="connsiteY44" fmla="*/ 727284 h 1650539"/>
                    <a:gd name="connsiteX45" fmla="*/ 940454 w 1364782"/>
                    <a:gd name="connsiteY45" fmla="*/ 823795 h 1650539"/>
                    <a:gd name="connsiteX46" fmla="*/ 862993 w 1364782"/>
                    <a:gd name="connsiteY46" fmla="*/ 909567 h 1650539"/>
                    <a:gd name="connsiteX47" fmla="*/ 809204 w 1364782"/>
                    <a:gd name="connsiteY47" fmla="*/ 969331 h 1650539"/>
                    <a:gd name="connsiteX48" fmla="*/ 761252 w 1364782"/>
                    <a:gd name="connsiteY48" fmla="*/ 1044643 h 1650539"/>
                    <a:gd name="connsiteX49" fmla="*/ 725441 w 1364782"/>
                    <a:gd name="connsiteY49" fmla="*/ 1094789 h 1650539"/>
                    <a:gd name="connsiteX50" fmla="*/ 662127 w 1364782"/>
                    <a:gd name="connsiteY50" fmla="*/ 1166601 h 1650539"/>
                    <a:gd name="connsiteX51" fmla="*/ 625194 w 1364782"/>
                    <a:gd name="connsiteY51" fmla="*/ 1220250 h 1650539"/>
                    <a:gd name="connsiteX52" fmla="*/ 588075 w 1364782"/>
                    <a:gd name="connsiteY52" fmla="*/ 1262178 h 1650539"/>
                    <a:gd name="connsiteX53" fmla="*/ 549882 w 1364782"/>
                    <a:gd name="connsiteY53" fmla="*/ 1302800 h 1650539"/>
                    <a:gd name="connsiteX54" fmla="*/ 641536 w 1364782"/>
                    <a:gd name="connsiteY54" fmla="*/ 1332635 h 1650539"/>
                    <a:gd name="connsiteX55" fmla="*/ 530738 w 1364782"/>
                    <a:gd name="connsiteY55" fmla="*/ 1336324 h 1650539"/>
                    <a:gd name="connsiteX56" fmla="*/ 477884 w 1364782"/>
                    <a:gd name="connsiteY56" fmla="*/ 1405473 h 1650539"/>
                    <a:gd name="connsiteX57" fmla="*/ 402804 w 1364782"/>
                    <a:gd name="connsiteY57" fmla="*/ 1459402 h 1650539"/>
                    <a:gd name="connsiteX58" fmla="*/ 383241 w 1364782"/>
                    <a:gd name="connsiteY58" fmla="*/ 1478593 h 1650539"/>
                    <a:gd name="connsiteX59" fmla="*/ 472607 w 1364782"/>
                    <a:gd name="connsiteY59" fmla="*/ 1479852 h 1650539"/>
                    <a:gd name="connsiteX60" fmla="*/ 388843 w 1364782"/>
                    <a:gd name="connsiteY60" fmla="*/ 1513377 h 1650539"/>
                    <a:gd name="connsiteX61" fmla="*/ 448282 w 1364782"/>
                    <a:gd name="connsiteY61" fmla="*/ 1650321 h 1650539"/>
                    <a:gd name="connsiteX62" fmla="*/ 370682 w 1364782"/>
                    <a:gd name="connsiteY62" fmla="*/ 1539570 h 1650539"/>
                    <a:gd name="connsiteX63" fmla="*/ 306247 w 1364782"/>
                    <a:gd name="connsiteY63" fmla="*/ 1513330 h 1650539"/>
                    <a:gd name="connsiteX64" fmla="*/ 247416 w 1364782"/>
                    <a:gd name="connsiteY64" fmla="*/ 1519167 h 1650539"/>
                    <a:gd name="connsiteX65" fmla="*/ 229487 w 1364782"/>
                    <a:gd name="connsiteY65" fmla="*/ 1525143 h 1650539"/>
                    <a:gd name="connsiteX66" fmla="*/ 217534 w 1364782"/>
                    <a:gd name="connsiteY66" fmla="*/ 1561002 h 1650539"/>
                    <a:gd name="connsiteX67" fmla="*/ 211557 w 1364782"/>
                    <a:gd name="connsiteY67" fmla="*/ 1596861 h 1650539"/>
                    <a:gd name="connsiteX68" fmla="*/ 187651 w 1364782"/>
                    <a:gd name="connsiteY68" fmla="*/ 1602837 h 1650539"/>
                    <a:gd name="connsiteX69" fmla="*/ 92028 w 1364782"/>
                    <a:gd name="connsiteY69" fmla="*/ 1596861 h 1650539"/>
                    <a:gd name="connsiteX70" fmla="*/ 88200 w 1364782"/>
                    <a:gd name="connsiteY70" fmla="*/ 1556333 h 1650539"/>
                    <a:gd name="connsiteX0" fmla="*/ 88200 w 1364782"/>
                    <a:gd name="connsiteY0" fmla="*/ 1556333 h 1641033"/>
                    <a:gd name="connsiteX1" fmla="*/ 54722 w 1364782"/>
                    <a:gd name="connsiteY1" fmla="*/ 1533547 h 1641033"/>
                    <a:gd name="connsiteX2" fmla="*/ 2288 w 1364782"/>
                    <a:gd name="connsiteY2" fmla="*/ 1434562 h 1641033"/>
                    <a:gd name="connsiteX3" fmla="*/ 79935 w 1364782"/>
                    <a:gd name="connsiteY3" fmla="*/ 1517672 h 1641033"/>
                    <a:gd name="connsiteX4" fmla="*/ 0 w 1364782"/>
                    <a:gd name="connsiteY4" fmla="*/ 1357895 h 1641033"/>
                    <a:gd name="connsiteX5" fmla="*/ 99313 w 1364782"/>
                    <a:gd name="connsiteY5" fmla="*/ 1468274 h 1641033"/>
                    <a:gd name="connsiteX6" fmla="*/ 67236 w 1364782"/>
                    <a:gd name="connsiteY6" fmla="*/ 1315967 h 1641033"/>
                    <a:gd name="connsiteX7" fmla="*/ 147125 w 1364782"/>
                    <a:gd name="connsiteY7" fmla="*/ 1242287 h 1641033"/>
                    <a:gd name="connsiteX8" fmla="*/ 238919 w 1364782"/>
                    <a:gd name="connsiteY8" fmla="*/ 1305369 h 1641033"/>
                    <a:gd name="connsiteX9" fmla="*/ 209178 w 1364782"/>
                    <a:gd name="connsiteY9" fmla="*/ 1240468 h 1641033"/>
                    <a:gd name="connsiteX10" fmla="*/ 45010 w 1364782"/>
                    <a:gd name="connsiteY10" fmla="*/ 1047678 h 1641033"/>
                    <a:gd name="connsiteX11" fmla="*/ 102347 w 1364782"/>
                    <a:gd name="connsiteY11" fmla="*/ 1139333 h 1641033"/>
                    <a:gd name="connsiteX12" fmla="*/ 120229 w 1364782"/>
                    <a:gd name="connsiteY12" fmla="*/ 1038061 h 1641033"/>
                    <a:gd name="connsiteX13" fmla="*/ 159497 w 1364782"/>
                    <a:gd name="connsiteY13" fmla="*/ 1148579 h 1641033"/>
                    <a:gd name="connsiteX14" fmla="*/ 298778 w 1364782"/>
                    <a:gd name="connsiteY14" fmla="*/ 1184205 h 1641033"/>
                    <a:gd name="connsiteX15" fmla="*/ 245128 w 1364782"/>
                    <a:gd name="connsiteY15" fmla="*/ 1084051 h 1641033"/>
                    <a:gd name="connsiteX16" fmla="*/ 333189 w 1364782"/>
                    <a:gd name="connsiteY16" fmla="*/ 940802 h 1641033"/>
                    <a:gd name="connsiteX17" fmla="*/ 310729 w 1364782"/>
                    <a:gd name="connsiteY17" fmla="*/ 982592 h 1641033"/>
                    <a:gd name="connsiteX18" fmla="*/ 375304 w 1364782"/>
                    <a:gd name="connsiteY18" fmla="*/ 910686 h 1641033"/>
                    <a:gd name="connsiteX19" fmla="*/ 418493 w 1364782"/>
                    <a:gd name="connsiteY19" fmla="*/ 811374 h 1641033"/>
                    <a:gd name="connsiteX20" fmla="*/ 492451 w 1364782"/>
                    <a:gd name="connsiteY20" fmla="*/ 742225 h 1641033"/>
                    <a:gd name="connsiteX21" fmla="*/ 565570 w 1364782"/>
                    <a:gd name="connsiteY21" fmla="*/ 658602 h 1641033"/>
                    <a:gd name="connsiteX22" fmla="*/ 637101 w 1364782"/>
                    <a:gd name="connsiteY22" fmla="*/ 528334 h 1641033"/>
                    <a:gd name="connsiteX23" fmla="*/ 689629 w 1364782"/>
                    <a:gd name="connsiteY23" fmla="*/ 472118 h 1641033"/>
                    <a:gd name="connsiteX24" fmla="*/ 810279 w 1364782"/>
                    <a:gd name="connsiteY24" fmla="*/ 274006 h 1641033"/>
                    <a:gd name="connsiteX25" fmla="*/ 840160 w 1364782"/>
                    <a:gd name="connsiteY25" fmla="*/ 269103 h 1641033"/>
                    <a:gd name="connsiteX26" fmla="*/ 884517 w 1364782"/>
                    <a:gd name="connsiteY26" fmla="*/ 172221 h 1641033"/>
                    <a:gd name="connsiteX27" fmla="*/ 933356 w 1364782"/>
                    <a:gd name="connsiteY27" fmla="*/ 143550 h 1641033"/>
                    <a:gd name="connsiteX28" fmla="*/ 995596 w 1364782"/>
                    <a:gd name="connsiteY28" fmla="*/ 94478 h 1641033"/>
                    <a:gd name="connsiteX29" fmla="*/ 1049384 w 1364782"/>
                    <a:gd name="connsiteY29" fmla="*/ 76503 h 1641033"/>
                    <a:gd name="connsiteX30" fmla="*/ 1112557 w 1364782"/>
                    <a:gd name="connsiteY30" fmla="*/ 37189 h 1641033"/>
                    <a:gd name="connsiteX31" fmla="*/ 1331352 w 1364782"/>
                    <a:gd name="connsiteY31" fmla="*/ 1330 h 1641033"/>
                    <a:gd name="connsiteX32" fmla="*/ 1314729 w 1364782"/>
                    <a:gd name="connsiteY32" fmla="*/ 86121 h 1641033"/>
                    <a:gd name="connsiteX33" fmla="*/ 1364782 w 1364782"/>
                    <a:gd name="connsiteY33" fmla="*/ 91025 h 1641033"/>
                    <a:gd name="connsiteX34" fmla="*/ 1343491 w 1364782"/>
                    <a:gd name="connsiteY34" fmla="*/ 165076 h 1641033"/>
                    <a:gd name="connsiteX35" fmla="*/ 1341110 w 1364782"/>
                    <a:gd name="connsiteY35" fmla="*/ 202522 h 1641033"/>
                    <a:gd name="connsiteX36" fmla="*/ 1305344 w 1364782"/>
                    <a:gd name="connsiteY36" fmla="*/ 310940 h 1641033"/>
                    <a:gd name="connsiteX37" fmla="*/ 1206173 w 1364782"/>
                    <a:gd name="connsiteY37" fmla="*/ 451853 h 1641033"/>
                    <a:gd name="connsiteX38" fmla="*/ 1253564 w 1364782"/>
                    <a:gd name="connsiteY38" fmla="*/ 427015 h 1641033"/>
                    <a:gd name="connsiteX39" fmla="*/ 1178578 w 1364782"/>
                    <a:gd name="connsiteY39" fmla="*/ 519511 h 1641033"/>
                    <a:gd name="connsiteX40" fmla="*/ 1168680 w 1364782"/>
                    <a:gd name="connsiteY40" fmla="*/ 567740 h 1641033"/>
                    <a:gd name="connsiteX41" fmla="*/ 1081648 w 1364782"/>
                    <a:gd name="connsiteY41" fmla="*/ 641700 h 1641033"/>
                    <a:gd name="connsiteX42" fmla="*/ 1017073 w 1364782"/>
                    <a:gd name="connsiteY42" fmla="*/ 724296 h 1641033"/>
                    <a:gd name="connsiteX43" fmla="*/ 950166 w 1364782"/>
                    <a:gd name="connsiteY43" fmla="*/ 805632 h 1641033"/>
                    <a:gd name="connsiteX44" fmla="*/ 816675 w 1364782"/>
                    <a:gd name="connsiteY44" fmla="*/ 727284 h 1641033"/>
                    <a:gd name="connsiteX45" fmla="*/ 940454 w 1364782"/>
                    <a:gd name="connsiteY45" fmla="*/ 823795 h 1641033"/>
                    <a:gd name="connsiteX46" fmla="*/ 862993 w 1364782"/>
                    <a:gd name="connsiteY46" fmla="*/ 909567 h 1641033"/>
                    <a:gd name="connsiteX47" fmla="*/ 809204 w 1364782"/>
                    <a:gd name="connsiteY47" fmla="*/ 969331 h 1641033"/>
                    <a:gd name="connsiteX48" fmla="*/ 761252 w 1364782"/>
                    <a:gd name="connsiteY48" fmla="*/ 1044643 h 1641033"/>
                    <a:gd name="connsiteX49" fmla="*/ 725441 w 1364782"/>
                    <a:gd name="connsiteY49" fmla="*/ 1094789 h 1641033"/>
                    <a:gd name="connsiteX50" fmla="*/ 662127 w 1364782"/>
                    <a:gd name="connsiteY50" fmla="*/ 1166601 h 1641033"/>
                    <a:gd name="connsiteX51" fmla="*/ 625194 w 1364782"/>
                    <a:gd name="connsiteY51" fmla="*/ 1220250 h 1641033"/>
                    <a:gd name="connsiteX52" fmla="*/ 588075 w 1364782"/>
                    <a:gd name="connsiteY52" fmla="*/ 1262178 h 1641033"/>
                    <a:gd name="connsiteX53" fmla="*/ 549882 w 1364782"/>
                    <a:gd name="connsiteY53" fmla="*/ 1302800 h 1641033"/>
                    <a:gd name="connsiteX54" fmla="*/ 641536 w 1364782"/>
                    <a:gd name="connsiteY54" fmla="*/ 1332635 h 1641033"/>
                    <a:gd name="connsiteX55" fmla="*/ 530738 w 1364782"/>
                    <a:gd name="connsiteY55" fmla="*/ 1336324 h 1641033"/>
                    <a:gd name="connsiteX56" fmla="*/ 477884 w 1364782"/>
                    <a:gd name="connsiteY56" fmla="*/ 1405473 h 1641033"/>
                    <a:gd name="connsiteX57" fmla="*/ 402804 w 1364782"/>
                    <a:gd name="connsiteY57" fmla="*/ 1459402 h 1641033"/>
                    <a:gd name="connsiteX58" fmla="*/ 383241 w 1364782"/>
                    <a:gd name="connsiteY58" fmla="*/ 1478593 h 1641033"/>
                    <a:gd name="connsiteX59" fmla="*/ 472607 w 1364782"/>
                    <a:gd name="connsiteY59" fmla="*/ 1479852 h 1641033"/>
                    <a:gd name="connsiteX60" fmla="*/ 388843 w 1364782"/>
                    <a:gd name="connsiteY60" fmla="*/ 1513377 h 1641033"/>
                    <a:gd name="connsiteX61" fmla="*/ 453044 w 1364782"/>
                    <a:gd name="connsiteY61" fmla="*/ 1640796 h 1641033"/>
                    <a:gd name="connsiteX62" fmla="*/ 370682 w 1364782"/>
                    <a:gd name="connsiteY62" fmla="*/ 1539570 h 1641033"/>
                    <a:gd name="connsiteX63" fmla="*/ 306247 w 1364782"/>
                    <a:gd name="connsiteY63" fmla="*/ 1513330 h 1641033"/>
                    <a:gd name="connsiteX64" fmla="*/ 247416 w 1364782"/>
                    <a:gd name="connsiteY64" fmla="*/ 1519167 h 1641033"/>
                    <a:gd name="connsiteX65" fmla="*/ 229487 w 1364782"/>
                    <a:gd name="connsiteY65" fmla="*/ 1525143 h 1641033"/>
                    <a:gd name="connsiteX66" fmla="*/ 217534 w 1364782"/>
                    <a:gd name="connsiteY66" fmla="*/ 1561002 h 1641033"/>
                    <a:gd name="connsiteX67" fmla="*/ 211557 w 1364782"/>
                    <a:gd name="connsiteY67" fmla="*/ 1596861 h 1641033"/>
                    <a:gd name="connsiteX68" fmla="*/ 187651 w 1364782"/>
                    <a:gd name="connsiteY68" fmla="*/ 1602837 h 1641033"/>
                    <a:gd name="connsiteX69" fmla="*/ 92028 w 1364782"/>
                    <a:gd name="connsiteY69" fmla="*/ 1596861 h 1641033"/>
                    <a:gd name="connsiteX70" fmla="*/ 88200 w 1364782"/>
                    <a:gd name="connsiteY70" fmla="*/ 1556333 h 1641033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97163 w 1364782"/>
                    <a:gd name="connsiteY68" fmla="*/ 1614744 h 1640796"/>
                    <a:gd name="connsiteX69" fmla="*/ 787354 w 1364782"/>
                    <a:gd name="connsiteY69" fmla="*/ 720562 h 1640796"/>
                    <a:gd name="connsiteX70" fmla="*/ 1262156 w 1364782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114160 w 1364782"/>
                    <a:gd name="connsiteY2" fmla="*/ 1512490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7638 w 1364782"/>
                    <a:gd name="connsiteY69" fmla="*/ 1600456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104635 w 1364782"/>
                    <a:gd name="connsiteY70" fmla="*/ 1555352 h 1640796"/>
                    <a:gd name="connsiteX71" fmla="*/ 787354 w 1364782"/>
                    <a:gd name="connsiteY71" fmla="*/ 720562 h 1640796"/>
                    <a:gd name="connsiteX72" fmla="*/ 1262156 w 1364782"/>
                    <a:gd name="connsiteY72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85585 w 1364782"/>
                    <a:gd name="connsiteY70" fmla="*/ 1581546 h 1640796"/>
                    <a:gd name="connsiteX71" fmla="*/ 104635 w 1364782"/>
                    <a:gd name="connsiteY71" fmla="*/ 1555352 h 1640796"/>
                    <a:gd name="connsiteX72" fmla="*/ 787354 w 1364782"/>
                    <a:gd name="connsiteY72" fmla="*/ 720562 h 1640796"/>
                    <a:gd name="connsiteX73" fmla="*/ 1262156 w 1364782"/>
                    <a:gd name="connsiteY73" fmla="*/ 75196 h 1640796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78656 w 1538803"/>
                    <a:gd name="connsiteY71" fmla="*/ 1555352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38174 w 1538803"/>
                    <a:gd name="connsiteY71" fmla="*/ 1598215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820 w 1539446"/>
                    <a:gd name="connsiteY0" fmla="*/ 75196 h 1875014"/>
                    <a:gd name="connsiteX1" fmla="*/ 900899 w 1539446"/>
                    <a:gd name="connsiteY1" fmla="*/ 766784 h 1875014"/>
                    <a:gd name="connsiteX2" fmla="*/ 222149 w 1539446"/>
                    <a:gd name="connsiteY2" fmla="*/ 1572022 h 1875014"/>
                    <a:gd name="connsiteX3" fmla="*/ 176952 w 1539446"/>
                    <a:gd name="connsiteY3" fmla="*/ 1434562 h 1875014"/>
                    <a:gd name="connsiteX4" fmla="*/ 254599 w 1539446"/>
                    <a:gd name="connsiteY4" fmla="*/ 1517672 h 1875014"/>
                    <a:gd name="connsiteX5" fmla="*/ 174664 w 1539446"/>
                    <a:gd name="connsiteY5" fmla="*/ 1357895 h 1875014"/>
                    <a:gd name="connsiteX6" fmla="*/ 273977 w 1539446"/>
                    <a:gd name="connsiteY6" fmla="*/ 1468274 h 1875014"/>
                    <a:gd name="connsiteX7" fmla="*/ 241900 w 1539446"/>
                    <a:gd name="connsiteY7" fmla="*/ 1315967 h 1875014"/>
                    <a:gd name="connsiteX8" fmla="*/ 321789 w 1539446"/>
                    <a:gd name="connsiteY8" fmla="*/ 1242287 h 1875014"/>
                    <a:gd name="connsiteX9" fmla="*/ 385008 w 1539446"/>
                    <a:gd name="connsiteY9" fmla="*/ 1276794 h 1875014"/>
                    <a:gd name="connsiteX10" fmla="*/ 383842 w 1539446"/>
                    <a:gd name="connsiteY10" fmla="*/ 1240468 h 1875014"/>
                    <a:gd name="connsiteX11" fmla="*/ 219674 w 1539446"/>
                    <a:gd name="connsiteY11" fmla="*/ 1047678 h 1875014"/>
                    <a:gd name="connsiteX12" fmla="*/ 277011 w 1539446"/>
                    <a:gd name="connsiteY12" fmla="*/ 1139333 h 1875014"/>
                    <a:gd name="connsiteX13" fmla="*/ 294893 w 1539446"/>
                    <a:gd name="connsiteY13" fmla="*/ 1038061 h 1875014"/>
                    <a:gd name="connsiteX14" fmla="*/ 334161 w 1539446"/>
                    <a:gd name="connsiteY14" fmla="*/ 1148579 h 1875014"/>
                    <a:gd name="connsiteX15" fmla="*/ 473442 w 1539446"/>
                    <a:gd name="connsiteY15" fmla="*/ 1184205 h 1875014"/>
                    <a:gd name="connsiteX16" fmla="*/ 419792 w 1539446"/>
                    <a:gd name="connsiteY16" fmla="*/ 1084051 h 1875014"/>
                    <a:gd name="connsiteX17" fmla="*/ 507853 w 1539446"/>
                    <a:gd name="connsiteY17" fmla="*/ 940802 h 1875014"/>
                    <a:gd name="connsiteX18" fmla="*/ 485393 w 1539446"/>
                    <a:gd name="connsiteY18" fmla="*/ 982592 h 1875014"/>
                    <a:gd name="connsiteX19" fmla="*/ 549968 w 1539446"/>
                    <a:gd name="connsiteY19" fmla="*/ 910686 h 1875014"/>
                    <a:gd name="connsiteX20" fmla="*/ 593157 w 1539446"/>
                    <a:gd name="connsiteY20" fmla="*/ 811374 h 1875014"/>
                    <a:gd name="connsiteX21" fmla="*/ 667115 w 1539446"/>
                    <a:gd name="connsiteY21" fmla="*/ 742225 h 1875014"/>
                    <a:gd name="connsiteX22" fmla="*/ 740234 w 1539446"/>
                    <a:gd name="connsiteY22" fmla="*/ 658602 h 1875014"/>
                    <a:gd name="connsiteX23" fmla="*/ 811765 w 1539446"/>
                    <a:gd name="connsiteY23" fmla="*/ 528334 h 1875014"/>
                    <a:gd name="connsiteX24" fmla="*/ 864293 w 1539446"/>
                    <a:gd name="connsiteY24" fmla="*/ 472118 h 1875014"/>
                    <a:gd name="connsiteX25" fmla="*/ 984943 w 1539446"/>
                    <a:gd name="connsiteY25" fmla="*/ 274006 h 1875014"/>
                    <a:gd name="connsiteX26" fmla="*/ 1014824 w 1539446"/>
                    <a:gd name="connsiteY26" fmla="*/ 269103 h 1875014"/>
                    <a:gd name="connsiteX27" fmla="*/ 1059181 w 1539446"/>
                    <a:gd name="connsiteY27" fmla="*/ 172221 h 1875014"/>
                    <a:gd name="connsiteX28" fmla="*/ 1108020 w 1539446"/>
                    <a:gd name="connsiteY28" fmla="*/ 143550 h 1875014"/>
                    <a:gd name="connsiteX29" fmla="*/ 1170260 w 1539446"/>
                    <a:gd name="connsiteY29" fmla="*/ 94478 h 1875014"/>
                    <a:gd name="connsiteX30" fmla="*/ 1224048 w 1539446"/>
                    <a:gd name="connsiteY30" fmla="*/ 76503 h 1875014"/>
                    <a:gd name="connsiteX31" fmla="*/ 1287221 w 1539446"/>
                    <a:gd name="connsiteY31" fmla="*/ 37189 h 1875014"/>
                    <a:gd name="connsiteX32" fmla="*/ 1506016 w 1539446"/>
                    <a:gd name="connsiteY32" fmla="*/ 1330 h 1875014"/>
                    <a:gd name="connsiteX33" fmla="*/ 1489393 w 1539446"/>
                    <a:gd name="connsiteY33" fmla="*/ 86121 h 1875014"/>
                    <a:gd name="connsiteX34" fmla="*/ 1539446 w 1539446"/>
                    <a:gd name="connsiteY34" fmla="*/ 91025 h 1875014"/>
                    <a:gd name="connsiteX35" fmla="*/ 1518155 w 1539446"/>
                    <a:gd name="connsiteY35" fmla="*/ 165076 h 1875014"/>
                    <a:gd name="connsiteX36" fmla="*/ 1515774 w 1539446"/>
                    <a:gd name="connsiteY36" fmla="*/ 202522 h 1875014"/>
                    <a:gd name="connsiteX37" fmla="*/ 1480008 w 1539446"/>
                    <a:gd name="connsiteY37" fmla="*/ 310940 h 1875014"/>
                    <a:gd name="connsiteX38" fmla="*/ 1380837 w 1539446"/>
                    <a:gd name="connsiteY38" fmla="*/ 451853 h 1875014"/>
                    <a:gd name="connsiteX39" fmla="*/ 1428228 w 1539446"/>
                    <a:gd name="connsiteY39" fmla="*/ 427015 h 1875014"/>
                    <a:gd name="connsiteX40" fmla="*/ 1353242 w 1539446"/>
                    <a:gd name="connsiteY40" fmla="*/ 519511 h 1875014"/>
                    <a:gd name="connsiteX41" fmla="*/ 1343344 w 1539446"/>
                    <a:gd name="connsiteY41" fmla="*/ 567740 h 1875014"/>
                    <a:gd name="connsiteX42" fmla="*/ 1256312 w 1539446"/>
                    <a:gd name="connsiteY42" fmla="*/ 641700 h 1875014"/>
                    <a:gd name="connsiteX43" fmla="*/ 1191737 w 1539446"/>
                    <a:gd name="connsiteY43" fmla="*/ 724296 h 1875014"/>
                    <a:gd name="connsiteX44" fmla="*/ 1124830 w 1539446"/>
                    <a:gd name="connsiteY44" fmla="*/ 805632 h 1875014"/>
                    <a:gd name="connsiteX45" fmla="*/ 991339 w 1539446"/>
                    <a:gd name="connsiteY45" fmla="*/ 727284 h 1875014"/>
                    <a:gd name="connsiteX46" fmla="*/ 1115118 w 1539446"/>
                    <a:gd name="connsiteY46" fmla="*/ 823795 h 1875014"/>
                    <a:gd name="connsiteX47" fmla="*/ 1037657 w 1539446"/>
                    <a:gd name="connsiteY47" fmla="*/ 909567 h 1875014"/>
                    <a:gd name="connsiteX48" fmla="*/ 983868 w 1539446"/>
                    <a:gd name="connsiteY48" fmla="*/ 969331 h 1875014"/>
                    <a:gd name="connsiteX49" fmla="*/ 935916 w 1539446"/>
                    <a:gd name="connsiteY49" fmla="*/ 1044643 h 1875014"/>
                    <a:gd name="connsiteX50" fmla="*/ 900105 w 1539446"/>
                    <a:gd name="connsiteY50" fmla="*/ 1094789 h 1875014"/>
                    <a:gd name="connsiteX51" fmla="*/ 836791 w 1539446"/>
                    <a:gd name="connsiteY51" fmla="*/ 1166601 h 1875014"/>
                    <a:gd name="connsiteX52" fmla="*/ 799858 w 1539446"/>
                    <a:gd name="connsiteY52" fmla="*/ 1220250 h 1875014"/>
                    <a:gd name="connsiteX53" fmla="*/ 762739 w 1539446"/>
                    <a:gd name="connsiteY53" fmla="*/ 1262178 h 1875014"/>
                    <a:gd name="connsiteX54" fmla="*/ 724546 w 1539446"/>
                    <a:gd name="connsiteY54" fmla="*/ 1302800 h 1875014"/>
                    <a:gd name="connsiteX55" fmla="*/ 816200 w 1539446"/>
                    <a:gd name="connsiteY55" fmla="*/ 1332635 h 1875014"/>
                    <a:gd name="connsiteX56" fmla="*/ 705402 w 1539446"/>
                    <a:gd name="connsiteY56" fmla="*/ 1336324 h 1875014"/>
                    <a:gd name="connsiteX57" fmla="*/ 652548 w 1539446"/>
                    <a:gd name="connsiteY57" fmla="*/ 1405473 h 1875014"/>
                    <a:gd name="connsiteX58" fmla="*/ 577468 w 1539446"/>
                    <a:gd name="connsiteY58" fmla="*/ 1459402 h 1875014"/>
                    <a:gd name="connsiteX59" fmla="*/ 557905 w 1539446"/>
                    <a:gd name="connsiteY59" fmla="*/ 1478593 h 1875014"/>
                    <a:gd name="connsiteX60" fmla="*/ 647271 w 1539446"/>
                    <a:gd name="connsiteY60" fmla="*/ 1479852 h 1875014"/>
                    <a:gd name="connsiteX61" fmla="*/ 563507 w 1539446"/>
                    <a:gd name="connsiteY61" fmla="*/ 1513377 h 1875014"/>
                    <a:gd name="connsiteX62" fmla="*/ 627708 w 1539446"/>
                    <a:gd name="connsiteY62" fmla="*/ 1640796 h 1875014"/>
                    <a:gd name="connsiteX63" fmla="*/ 545346 w 1539446"/>
                    <a:gd name="connsiteY63" fmla="*/ 1539570 h 1875014"/>
                    <a:gd name="connsiteX64" fmla="*/ 480911 w 1539446"/>
                    <a:gd name="connsiteY64" fmla="*/ 1513330 h 1875014"/>
                    <a:gd name="connsiteX65" fmla="*/ 500662 w 1539446"/>
                    <a:gd name="connsiteY65" fmla="*/ 1585842 h 1875014"/>
                    <a:gd name="connsiteX66" fmla="*/ 470826 w 1539446"/>
                    <a:gd name="connsiteY66" fmla="*/ 1601343 h 1875014"/>
                    <a:gd name="connsiteX67" fmla="*/ 392198 w 1539446"/>
                    <a:gd name="connsiteY67" fmla="*/ 1561002 h 1875014"/>
                    <a:gd name="connsiteX68" fmla="*/ 386221 w 1539446"/>
                    <a:gd name="connsiteY68" fmla="*/ 1596861 h 1875014"/>
                    <a:gd name="connsiteX69" fmla="*/ 255158 w 1539446"/>
                    <a:gd name="connsiteY69" fmla="*/ 1605218 h 1875014"/>
                    <a:gd name="connsiteX70" fmla="*/ 693 w 1539446"/>
                    <a:gd name="connsiteY70" fmla="*/ 1874440 h 1875014"/>
                    <a:gd name="connsiteX71" fmla="*/ 181668 w 1539446"/>
                    <a:gd name="connsiteY71" fmla="*/ 1674415 h 1875014"/>
                    <a:gd name="connsiteX72" fmla="*/ 238817 w 1539446"/>
                    <a:gd name="connsiteY72" fmla="*/ 1598215 h 1875014"/>
                    <a:gd name="connsiteX73" fmla="*/ 962018 w 1539446"/>
                    <a:gd name="connsiteY73" fmla="*/ 720562 h 1875014"/>
                    <a:gd name="connsiteX74" fmla="*/ 1436820 w 1539446"/>
                    <a:gd name="connsiteY74" fmla="*/ 75196 h 1875014"/>
                    <a:gd name="connsiteX0" fmla="*/ 1437975 w 1540601"/>
                    <a:gd name="connsiteY0" fmla="*/ 75196 h 1875137"/>
                    <a:gd name="connsiteX1" fmla="*/ 902054 w 1540601"/>
                    <a:gd name="connsiteY1" fmla="*/ 766784 h 1875137"/>
                    <a:gd name="connsiteX2" fmla="*/ 223304 w 1540601"/>
                    <a:gd name="connsiteY2" fmla="*/ 1572022 h 1875137"/>
                    <a:gd name="connsiteX3" fmla="*/ 178107 w 1540601"/>
                    <a:gd name="connsiteY3" fmla="*/ 1434562 h 1875137"/>
                    <a:gd name="connsiteX4" fmla="*/ 255754 w 1540601"/>
                    <a:gd name="connsiteY4" fmla="*/ 1517672 h 1875137"/>
                    <a:gd name="connsiteX5" fmla="*/ 175819 w 1540601"/>
                    <a:gd name="connsiteY5" fmla="*/ 1357895 h 1875137"/>
                    <a:gd name="connsiteX6" fmla="*/ 275132 w 1540601"/>
                    <a:gd name="connsiteY6" fmla="*/ 1468274 h 1875137"/>
                    <a:gd name="connsiteX7" fmla="*/ 243055 w 1540601"/>
                    <a:gd name="connsiteY7" fmla="*/ 1315967 h 1875137"/>
                    <a:gd name="connsiteX8" fmla="*/ 322944 w 1540601"/>
                    <a:gd name="connsiteY8" fmla="*/ 1242287 h 1875137"/>
                    <a:gd name="connsiteX9" fmla="*/ 386163 w 1540601"/>
                    <a:gd name="connsiteY9" fmla="*/ 1276794 h 1875137"/>
                    <a:gd name="connsiteX10" fmla="*/ 384997 w 1540601"/>
                    <a:gd name="connsiteY10" fmla="*/ 1240468 h 1875137"/>
                    <a:gd name="connsiteX11" fmla="*/ 220829 w 1540601"/>
                    <a:gd name="connsiteY11" fmla="*/ 1047678 h 1875137"/>
                    <a:gd name="connsiteX12" fmla="*/ 278166 w 1540601"/>
                    <a:gd name="connsiteY12" fmla="*/ 1139333 h 1875137"/>
                    <a:gd name="connsiteX13" fmla="*/ 296048 w 1540601"/>
                    <a:gd name="connsiteY13" fmla="*/ 1038061 h 1875137"/>
                    <a:gd name="connsiteX14" fmla="*/ 335316 w 1540601"/>
                    <a:gd name="connsiteY14" fmla="*/ 1148579 h 1875137"/>
                    <a:gd name="connsiteX15" fmla="*/ 474597 w 1540601"/>
                    <a:gd name="connsiteY15" fmla="*/ 1184205 h 1875137"/>
                    <a:gd name="connsiteX16" fmla="*/ 420947 w 1540601"/>
                    <a:gd name="connsiteY16" fmla="*/ 1084051 h 1875137"/>
                    <a:gd name="connsiteX17" fmla="*/ 509008 w 1540601"/>
                    <a:gd name="connsiteY17" fmla="*/ 940802 h 1875137"/>
                    <a:gd name="connsiteX18" fmla="*/ 486548 w 1540601"/>
                    <a:gd name="connsiteY18" fmla="*/ 982592 h 1875137"/>
                    <a:gd name="connsiteX19" fmla="*/ 551123 w 1540601"/>
                    <a:gd name="connsiteY19" fmla="*/ 910686 h 1875137"/>
                    <a:gd name="connsiteX20" fmla="*/ 594312 w 1540601"/>
                    <a:gd name="connsiteY20" fmla="*/ 811374 h 1875137"/>
                    <a:gd name="connsiteX21" fmla="*/ 668270 w 1540601"/>
                    <a:gd name="connsiteY21" fmla="*/ 742225 h 1875137"/>
                    <a:gd name="connsiteX22" fmla="*/ 741389 w 1540601"/>
                    <a:gd name="connsiteY22" fmla="*/ 658602 h 1875137"/>
                    <a:gd name="connsiteX23" fmla="*/ 812920 w 1540601"/>
                    <a:gd name="connsiteY23" fmla="*/ 528334 h 1875137"/>
                    <a:gd name="connsiteX24" fmla="*/ 865448 w 1540601"/>
                    <a:gd name="connsiteY24" fmla="*/ 472118 h 1875137"/>
                    <a:gd name="connsiteX25" fmla="*/ 986098 w 1540601"/>
                    <a:gd name="connsiteY25" fmla="*/ 274006 h 1875137"/>
                    <a:gd name="connsiteX26" fmla="*/ 1015979 w 1540601"/>
                    <a:gd name="connsiteY26" fmla="*/ 269103 h 1875137"/>
                    <a:gd name="connsiteX27" fmla="*/ 1060336 w 1540601"/>
                    <a:gd name="connsiteY27" fmla="*/ 172221 h 1875137"/>
                    <a:gd name="connsiteX28" fmla="*/ 1109175 w 1540601"/>
                    <a:gd name="connsiteY28" fmla="*/ 143550 h 1875137"/>
                    <a:gd name="connsiteX29" fmla="*/ 1171415 w 1540601"/>
                    <a:gd name="connsiteY29" fmla="*/ 94478 h 1875137"/>
                    <a:gd name="connsiteX30" fmla="*/ 1225203 w 1540601"/>
                    <a:gd name="connsiteY30" fmla="*/ 76503 h 1875137"/>
                    <a:gd name="connsiteX31" fmla="*/ 1288376 w 1540601"/>
                    <a:gd name="connsiteY31" fmla="*/ 37189 h 1875137"/>
                    <a:gd name="connsiteX32" fmla="*/ 1507171 w 1540601"/>
                    <a:gd name="connsiteY32" fmla="*/ 1330 h 1875137"/>
                    <a:gd name="connsiteX33" fmla="*/ 1490548 w 1540601"/>
                    <a:gd name="connsiteY33" fmla="*/ 86121 h 1875137"/>
                    <a:gd name="connsiteX34" fmla="*/ 1540601 w 1540601"/>
                    <a:gd name="connsiteY34" fmla="*/ 91025 h 1875137"/>
                    <a:gd name="connsiteX35" fmla="*/ 1519310 w 1540601"/>
                    <a:gd name="connsiteY35" fmla="*/ 165076 h 1875137"/>
                    <a:gd name="connsiteX36" fmla="*/ 1516929 w 1540601"/>
                    <a:gd name="connsiteY36" fmla="*/ 202522 h 1875137"/>
                    <a:gd name="connsiteX37" fmla="*/ 1481163 w 1540601"/>
                    <a:gd name="connsiteY37" fmla="*/ 310940 h 1875137"/>
                    <a:gd name="connsiteX38" fmla="*/ 1381992 w 1540601"/>
                    <a:gd name="connsiteY38" fmla="*/ 451853 h 1875137"/>
                    <a:gd name="connsiteX39" fmla="*/ 1429383 w 1540601"/>
                    <a:gd name="connsiteY39" fmla="*/ 427015 h 1875137"/>
                    <a:gd name="connsiteX40" fmla="*/ 1354397 w 1540601"/>
                    <a:gd name="connsiteY40" fmla="*/ 519511 h 1875137"/>
                    <a:gd name="connsiteX41" fmla="*/ 1344499 w 1540601"/>
                    <a:gd name="connsiteY41" fmla="*/ 567740 h 1875137"/>
                    <a:gd name="connsiteX42" fmla="*/ 1257467 w 1540601"/>
                    <a:gd name="connsiteY42" fmla="*/ 641700 h 1875137"/>
                    <a:gd name="connsiteX43" fmla="*/ 1192892 w 1540601"/>
                    <a:gd name="connsiteY43" fmla="*/ 724296 h 1875137"/>
                    <a:gd name="connsiteX44" fmla="*/ 1125985 w 1540601"/>
                    <a:gd name="connsiteY44" fmla="*/ 805632 h 1875137"/>
                    <a:gd name="connsiteX45" fmla="*/ 992494 w 1540601"/>
                    <a:gd name="connsiteY45" fmla="*/ 727284 h 1875137"/>
                    <a:gd name="connsiteX46" fmla="*/ 1116273 w 1540601"/>
                    <a:gd name="connsiteY46" fmla="*/ 823795 h 1875137"/>
                    <a:gd name="connsiteX47" fmla="*/ 1038812 w 1540601"/>
                    <a:gd name="connsiteY47" fmla="*/ 909567 h 1875137"/>
                    <a:gd name="connsiteX48" fmla="*/ 985023 w 1540601"/>
                    <a:gd name="connsiteY48" fmla="*/ 969331 h 1875137"/>
                    <a:gd name="connsiteX49" fmla="*/ 937071 w 1540601"/>
                    <a:gd name="connsiteY49" fmla="*/ 1044643 h 1875137"/>
                    <a:gd name="connsiteX50" fmla="*/ 901260 w 1540601"/>
                    <a:gd name="connsiteY50" fmla="*/ 1094789 h 1875137"/>
                    <a:gd name="connsiteX51" fmla="*/ 837946 w 1540601"/>
                    <a:gd name="connsiteY51" fmla="*/ 1166601 h 1875137"/>
                    <a:gd name="connsiteX52" fmla="*/ 801013 w 1540601"/>
                    <a:gd name="connsiteY52" fmla="*/ 1220250 h 1875137"/>
                    <a:gd name="connsiteX53" fmla="*/ 763894 w 1540601"/>
                    <a:gd name="connsiteY53" fmla="*/ 1262178 h 1875137"/>
                    <a:gd name="connsiteX54" fmla="*/ 725701 w 1540601"/>
                    <a:gd name="connsiteY54" fmla="*/ 1302800 h 1875137"/>
                    <a:gd name="connsiteX55" fmla="*/ 817355 w 1540601"/>
                    <a:gd name="connsiteY55" fmla="*/ 1332635 h 1875137"/>
                    <a:gd name="connsiteX56" fmla="*/ 706557 w 1540601"/>
                    <a:gd name="connsiteY56" fmla="*/ 1336324 h 1875137"/>
                    <a:gd name="connsiteX57" fmla="*/ 653703 w 1540601"/>
                    <a:gd name="connsiteY57" fmla="*/ 1405473 h 1875137"/>
                    <a:gd name="connsiteX58" fmla="*/ 578623 w 1540601"/>
                    <a:gd name="connsiteY58" fmla="*/ 1459402 h 1875137"/>
                    <a:gd name="connsiteX59" fmla="*/ 559060 w 1540601"/>
                    <a:gd name="connsiteY59" fmla="*/ 1478593 h 1875137"/>
                    <a:gd name="connsiteX60" fmla="*/ 648426 w 1540601"/>
                    <a:gd name="connsiteY60" fmla="*/ 1479852 h 1875137"/>
                    <a:gd name="connsiteX61" fmla="*/ 564662 w 1540601"/>
                    <a:gd name="connsiteY61" fmla="*/ 1513377 h 1875137"/>
                    <a:gd name="connsiteX62" fmla="*/ 628863 w 1540601"/>
                    <a:gd name="connsiteY62" fmla="*/ 1640796 h 1875137"/>
                    <a:gd name="connsiteX63" fmla="*/ 546501 w 1540601"/>
                    <a:gd name="connsiteY63" fmla="*/ 1539570 h 1875137"/>
                    <a:gd name="connsiteX64" fmla="*/ 482066 w 1540601"/>
                    <a:gd name="connsiteY64" fmla="*/ 1513330 h 1875137"/>
                    <a:gd name="connsiteX65" fmla="*/ 501817 w 1540601"/>
                    <a:gd name="connsiteY65" fmla="*/ 1585842 h 1875137"/>
                    <a:gd name="connsiteX66" fmla="*/ 471981 w 1540601"/>
                    <a:gd name="connsiteY66" fmla="*/ 1601343 h 1875137"/>
                    <a:gd name="connsiteX67" fmla="*/ 393353 w 1540601"/>
                    <a:gd name="connsiteY67" fmla="*/ 1561002 h 1875137"/>
                    <a:gd name="connsiteX68" fmla="*/ 387376 w 1540601"/>
                    <a:gd name="connsiteY68" fmla="*/ 1596861 h 1875137"/>
                    <a:gd name="connsiteX69" fmla="*/ 256313 w 1540601"/>
                    <a:gd name="connsiteY69" fmla="*/ 1605218 h 1875137"/>
                    <a:gd name="connsiteX70" fmla="*/ 1848 w 1540601"/>
                    <a:gd name="connsiteY70" fmla="*/ 1874440 h 1875137"/>
                    <a:gd name="connsiteX71" fmla="*/ 80430 w 1540601"/>
                    <a:gd name="connsiteY71" fmla="*/ 1705371 h 1875137"/>
                    <a:gd name="connsiteX72" fmla="*/ 239972 w 1540601"/>
                    <a:gd name="connsiteY72" fmla="*/ 1598215 h 1875137"/>
                    <a:gd name="connsiteX73" fmla="*/ 963173 w 1540601"/>
                    <a:gd name="connsiteY73" fmla="*/ 720562 h 1875137"/>
                    <a:gd name="connsiteX74" fmla="*/ 1437975 w 1540601"/>
                    <a:gd name="connsiteY74" fmla="*/ 75196 h 1875137"/>
                    <a:gd name="connsiteX0" fmla="*/ 1440927 w 1543553"/>
                    <a:gd name="connsiteY0" fmla="*/ 75196 h 1876222"/>
                    <a:gd name="connsiteX1" fmla="*/ 905006 w 1543553"/>
                    <a:gd name="connsiteY1" fmla="*/ 766784 h 1876222"/>
                    <a:gd name="connsiteX2" fmla="*/ 226256 w 1543553"/>
                    <a:gd name="connsiteY2" fmla="*/ 1572022 h 1876222"/>
                    <a:gd name="connsiteX3" fmla="*/ 181059 w 1543553"/>
                    <a:gd name="connsiteY3" fmla="*/ 1434562 h 1876222"/>
                    <a:gd name="connsiteX4" fmla="*/ 258706 w 1543553"/>
                    <a:gd name="connsiteY4" fmla="*/ 1517672 h 1876222"/>
                    <a:gd name="connsiteX5" fmla="*/ 178771 w 1543553"/>
                    <a:gd name="connsiteY5" fmla="*/ 1357895 h 1876222"/>
                    <a:gd name="connsiteX6" fmla="*/ 278084 w 1543553"/>
                    <a:gd name="connsiteY6" fmla="*/ 1468274 h 1876222"/>
                    <a:gd name="connsiteX7" fmla="*/ 246007 w 1543553"/>
                    <a:gd name="connsiteY7" fmla="*/ 1315967 h 1876222"/>
                    <a:gd name="connsiteX8" fmla="*/ 325896 w 1543553"/>
                    <a:gd name="connsiteY8" fmla="*/ 1242287 h 1876222"/>
                    <a:gd name="connsiteX9" fmla="*/ 389115 w 1543553"/>
                    <a:gd name="connsiteY9" fmla="*/ 1276794 h 1876222"/>
                    <a:gd name="connsiteX10" fmla="*/ 387949 w 1543553"/>
                    <a:gd name="connsiteY10" fmla="*/ 1240468 h 1876222"/>
                    <a:gd name="connsiteX11" fmla="*/ 223781 w 1543553"/>
                    <a:gd name="connsiteY11" fmla="*/ 1047678 h 1876222"/>
                    <a:gd name="connsiteX12" fmla="*/ 281118 w 1543553"/>
                    <a:gd name="connsiteY12" fmla="*/ 1139333 h 1876222"/>
                    <a:gd name="connsiteX13" fmla="*/ 299000 w 1543553"/>
                    <a:gd name="connsiteY13" fmla="*/ 1038061 h 1876222"/>
                    <a:gd name="connsiteX14" fmla="*/ 338268 w 1543553"/>
                    <a:gd name="connsiteY14" fmla="*/ 1148579 h 1876222"/>
                    <a:gd name="connsiteX15" fmla="*/ 477549 w 1543553"/>
                    <a:gd name="connsiteY15" fmla="*/ 1184205 h 1876222"/>
                    <a:gd name="connsiteX16" fmla="*/ 423899 w 1543553"/>
                    <a:gd name="connsiteY16" fmla="*/ 1084051 h 1876222"/>
                    <a:gd name="connsiteX17" fmla="*/ 511960 w 1543553"/>
                    <a:gd name="connsiteY17" fmla="*/ 940802 h 1876222"/>
                    <a:gd name="connsiteX18" fmla="*/ 489500 w 1543553"/>
                    <a:gd name="connsiteY18" fmla="*/ 982592 h 1876222"/>
                    <a:gd name="connsiteX19" fmla="*/ 554075 w 1543553"/>
                    <a:gd name="connsiteY19" fmla="*/ 910686 h 1876222"/>
                    <a:gd name="connsiteX20" fmla="*/ 597264 w 1543553"/>
                    <a:gd name="connsiteY20" fmla="*/ 811374 h 1876222"/>
                    <a:gd name="connsiteX21" fmla="*/ 671222 w 1543553"/>
                    <a:gd name="connsiteY21" fmla="*/ 742225 h 1876222"/>
                    <a:gd name="connsiteX22" fmla="*/ 744341 w 1543553"/>
                    <a:gd name="connsiteY22" fmla="*/ 658602 h 1876222"/>
                    <a:gd name="connsiteX23" fmla="*/ 815872 w 1543553"/>
                    <a:gd name="connsiteY23" fmla="*/ 528334 h 1876222"/>
                    <a:gd name="connsiteX24" fmla="*/ 868400 w 1543553"/>
                    <a:gd name="connsiteY24" fmla="*/ 472118 h 1876222"/>
                    <a:gd name="connsiteX25" fmla="*/ 989050 w 1543553"/>
                    <a:gd name="connsiteY25" fmla="*/ 274006 h 1876222"/>
                    <a:gd name="connsiteX26" fmla="*/ 1018931 w 1543553"/>
                    <a:gd name="connsiteY26" fmla="*/ 269103 h 1876222"/>
                    <a:gd name="connsiteX27" fmla="*/ 1063288 w 1543553"/>
                    <a:gd name="connsiteY27" fmla="*/ 172221 h 1876222"/>
                    <a:gd name="connsiteX28" fmla="*/ 1112127 w 1543553"/>
                    <a:gd name="connsiteY28" fmla="*/ 143550 h 1876222"/>
                    <a:gd name="connsiteX29" fmla="*/ 1174367 w 1543553"/>
                    <a:gd name="connsiteY29" fmla="*/ 94478 h 1876222"/>
                    <a:gd name="connsiteX30" fmla="*/ 1228155 w 1543553"/>
                    <a:gd name="connsiteY30" fmla="*/ 76503 h 1876222"/>
                    <a:gd name="connsiteX31" fmla="*/ 1291328 w 1543553"/>
                    <a:gd name="connsiteY31" fmla="*/ 37189 h 1876222"/>
                    <a:gd name="connsiteX32" fmla="*/ 1510123 w 1543553"/>
                    <a:gd name="connsiteY32" fmla="*/ 1330 h 1876222"/>
                    <a:gd name="connsiteX33" fmla="*/ 1493500 w 1543553"/>
                    <a:gd name="connsiteY33" fmla="*/ 86121 h 1876222"/>
                    <a:gd name="connsiteX34" fmla="*/ 1543553 w 1543553"/>
                    <a:gd name="connsiteY34" fmla="*/ 91025 h 1876222"/>
                    <a:gd name="connsiteX35" fmla="*/ 1522262 w 1543553"/>
                    <a:gd name="connsiteY35" fmla="*/ 165076 h 1876222"/>
                    <a:gd name="connsiteX36" fmla="*/ 1519881 w 1543553"/>
                    <a:gd name="connsiteY36" fmla="*/ 202522 h 1876222"/>
                    <a:gd name="connsiteX37" fmla="*/ 1484115 w 1543553"/>
                    <a:gd name="connsiteY37" fmla="*/ 310940 h 1876222"/>
                    <a:gd name="connsiteX38" fmla="*/ 1384944 w 1543553"/>
                    <a:gd name="connsiteY38" fmla="*/ 451853 h 1876222"/>
                    <a:gd name="connsiteX39" fmla="*/ 1432335 w 1543553"/>
                    <a:gd name="connsiteY39" fmla="*/ 427015 h 1876222"/>
                    <a:gd name="connsiteX40" fmla="*/ 1357349 w 1543553"/>
                    <a:gd name="connsiteY40" fmla="*/ 519511 h 1876222"/>
                    <a:gd name="connsiteX41" fmla="*/ 1347451 w 1543553"/>
                    <a:gd name="connsiteY41" fmla="*/ 567740 h 1876222"/>
                    <a:gd name="connsiteX42" fmla="*/ 1260419 w 1543553"/>
                    <a:gd name="connsiteY42" fmla="*/ 641700 h 1876222"/>
                    <a:gd name="connsiteX43" fmla="*/ 1195844 w 1543553"/>
                    <a:gd name="connsiteY43" fmla="*/ 724296 h 1876222"/>
                    <a:gd name="connsiteX44" fmla="*/ 1128937 w 1543553"/>
                    <a:gd name="connsiteY44" fmla="*/ 805632 h 1876222"/>
                    <a:gd name="connsiteX45" fmla="*/ 995446 w 1543553"/>
                    <a:gd name="connsiteY45" fmla="*/ 727284 h 1876222"/>
                    <a:gd name="connsiteX46" fmla="*/ 1119225 w 1543553"/>
                    <a:gd name="connsiteY46" fmla="*/ 823795 h 1876222"/>
                    <a:gd name="connsiteX47" fmla="*/ 1041764 w 1543553"/>
                    <a:gd name="connsiteY47" fmla="*/ 909567 h 1876222"/>
                    <a:gd name="connsiteX48" fmla="*/ 987975 w 1543553"/>
                    <a:gd name="connsiteY48" fmla="*/ 969331 h 1876222"/>
                    <a:gd name="connsiteX49" fmla="*/ 940023 w 1543553"/>
                    <a:gd name="connsiteY49" fmla="*/ 1044643 h 1876222"/>
                    <a:gd name="connsiteX50" fmla="*/ 904212 w 1543553"/>
                    <a:gd name="connsiteY50" fmla="*/ 1094789 h 1876222"/>
                    <a:gd name="connsiteX51" fmla="*/ 840898 w 1543553"/>
                    <a:gd name="connsiteY51" fmla="*/ 1166601 h 1876222"/>
                    <a:gd name="connsiteX52" fmla="*/ 803965 w 1543553"/>
                    <a:gd name="connsiteY52" fmla="*/ 1220250 h 1876222"/>
                    <a:gd name="connsiteX53" fmla="*/ 766846 w 1543553"/>
                    <a:gd name="connsiteY53" fmla="*/ 1262178 h 1876222"/>
                    <a:gd name="connsiteX54" fmla="*/ 728653 w 1543553"/>
                    <a:gd name="connsiteY54" fmla="*/ 1302800 h 1876222"/>
                    <a:gd name="connsiteX55" fmla="*/ 820307 w 1543553"/>
                    <a:gd name="connsiteY55" fmla="*/ 1332635 h 1876222"/>
                    <a:gd name="connsiteX56" fmla="*/ 709509 w 1543553"/>
                    <a:gd name="connsiteY56" fmla="*/ 1336324 h 1876222"/>
                    <a:gd name="connsiteX57" fmla="*/ 656655 w 1543553"/>
                    <a:gd name="connsiteY57" fmla="*/ 1405473 h 1876222"/>
                    <a:gd name="connsiteX58" fmla="*/ 581575 w 1543553"/>
                    <a:gd name="connsiteY58" fmla="*/ 1459402 h 1876222"/>
                    <a:gd name="connsiteX59" fmla="*/ 562012 w 1543553"/>
                    <a:gd name="connsiteY59" fmla="*/ 1478593 h 1876222"/>
                    <a:gd name="connsiteX60" fmla="*/ 651378 w 1543553"/>
                    <a:gd name="connsiteY60" fmla="*/ 1479852 h 1876222"/>
                    <a:gd name="connsiteX61" fmla="*/ 567614 w 1543553"/>
                    <a:gd name="connsiteY61" fmla="*/ 1513377 h 1876222"/>
                    <a:gd name="connsiteX62" fmla="*/ 631815 w 1543553"/>
                    <a:gd name="connsiteY62" fmla="*/ 1640796 h 1876222"/>
                    <a:gd name="connsiteX63" fmla="*/ 549453 w 1543553"/>
                    <a:gd name="connsiteY63" fmla="*/ 1539570 h 1876222"/>
                    <a:gd name="connsiteX64" fmla="*/ 485018 w 1543553"/>
                    <a:gd name="connsiteY64" fmla="*/ 1513330 h 1876222"/>
                    <a:gd name="connsiteX65" fmla="*/ 504769 w 1543553"/>
                    <a:gd name="connsiteY65" fmla="*/ 1585842 h 1876222"/>
                    <a:gd name="connsiteX66" fmla="*/ 474933 w 1543553"/>
                    <a:gd name="connsiteY66" fmla="*/ 1601343 h 1876222"/>
                    <a:gd name="connsiteX67" fmla="*/ 396305 w 1543553"/>
                    <a:gd name="connsiteY67" fmla="*/ 1561002 h 1876222"/>
                    <a:gd name="connsiteX68" fmla="*/ 390328 w 1543553"/>
                    <a:gd name="connsiteY68" fmla="*/ 1596861 h 1876222"/>
                    <a:gd name="connsiteX69" fmla="*/ 259265 w 1543553"/>
                    <a:gd name="connsiteY69" fmla="*/ 1605218 h 1876222"/>
                    <a:gd name="connsiteX70" fmla="*/ 4800 w 1543553"/>
                    <a:gd name="connsiteY70" fmla="*/ 1874440 h 1876222"/>
                    <a:gd name="connsiteX71" fmla="*/ 42901 w 1543553"/>
                    <a:gd name="connsiteY71" fmla="*/ 1793478 h 1876222"/>
                    <a:gd name="connsiteX72" fmla="*/ 242924 w 1543553"/>
                    <a:gd name="connsiteY72" fmla="*/ 1598215 h 1876222"/>
                    <a:gd name="connsiteX73" fmla="*/ 966125 w 1543553"/>
                    <a:gd name="connsiteY73" fmla="*/ 720562 h 1876222"/>
                    <a:gd name="connsiteX74" fmla="*/ 1440927 w 1543553"/>
                    <a:gd name="connsiteY74" fmla="*/ 75196 h 1876222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05042 w 1541400"/>
                    <a:gd name="connsiteY72" fmla="*/ 1741088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66954 w 1541400"/>
                    <a:gd name="connsiteY72" fmla="*/ 1679175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65991 w 1540437"/>
                    <a:gd name="connsiteY73" fmla="*/ 1679175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70753 w 1540437"/>
                    <a:gd name="connsiteY73" fmla="*/ 1667269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3492 w 1540338"/>
                    <a:gd name="connsiteY73" fmla="*/ 1674413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120647 w 1540338"/>
                    <a:gd name="connsiteY70" fmla="*/ 1750614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29149 w 1541695"/>
                    <a:gd name="connsiteY73" fmla="*/ 171013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44183 w 1546809"/>
                    <a:gd name="connsiteY0" fmla="*/ 75196 h 1878425"/>
                    <a:gd name="connsiteX1" fmla="*/ 908262 w 1546809"/>
                    <a:gd name="connsiteY1" fmla="*/ 766784 h 1878425"/>
                    <a:gd name="connsiteX2" fmla="*/ 229512 w 1546809"/>
                    <a:gd name="connsiteY2" fmla="*/ 1572022 h 1878425"/>
                    <a:gd name="connsiteX3" fmla="*/ 184315 w 1546809"/>
                    <a:gd name="connsiteY3" fmla="*/ 1434562 h 1878425"/>
                    <a:gd name="connsiteX4" fmla="*/ 261962 w 1546809"/>
                    <a:gd name="connsiteY4" fmla="*/ 1517672 h 1878425"/>
                    <a:gd name="connsiteX5" fmla="*/ 182027 w 1546809"/>
                    <a:gd name="connsiteY5" fmla="*/ 1357895 h 1878425"/>
                    <a:gd name="connsiteX6" fmla="*/ 281340 w 1546809"/>
                    <a:gd name="connsiteY6" fmla="*/ 1468274 h 1878425"/>
                    <a:gd name="connsiteX7" fmla="*/ 249263 w 1546809"/>
                    <a:gd name="connsiteY7" fmla="*/ 1315967 h 1878425"/>
                    <a:gd name="connsiteX8" fmla="*/ 329152 w 1546809"/>
                    <a:gd name="connsiteY8" fmla="*/ 1242287 h 1878425"/>
                    <a:gd name="connsiteX9" fmla="*/ 392371 w 1546809"/>
                    <a:gd name="connsiteY9" fmla="*/ 1276794 h 1878425"/>
                    <a:gd name="connsiteX10" fmla="*/ 391205 w 1546809"/>
                    <a:gd name="connsiteY10" fmla="*/ 1240468 h 1878425"/>
                    <a:gd name="connsiteX11" fmla="*/ 265137 w 1546809"/>
                    <a:gd name="connsiteY11" fmla="*/ 1097684 h 1878425"/>
                    <a:gd name="connsiteX12" fmla="*/ 351049 w 1546809"/>
                    <a:gd name="connsiteY12" fmla="*/ 1160765 h 1878425"/>
                    <a:gd name="connsiteX13" fmla="*/ 366550 w 1546809"/>
                    <a:gd name="connsiteY13" fmla="*/ 1064255 h 1878425"/>
                    <a:gd name="connsiteX14" fmla="*/ 412961 w 1546809"/>
                    <a:gd name="connsiteY14" fmla="*/ 1158104 h 1878425"/>
                    <a:gd name="connsiteX15" fmla="*/ 480805 w 1546809"/>
                    <a:gd name="connsiteY15" fmla="*/ 1184205 h 1878425"/>
                    <a:gd name="connsiteX16" fmla="*/ 427155 w 1546809"/>
                    <a:gd name="connsiteY16" fmla="*/ 1084051 h 1878425"/>
                    <a:gd name="connsiteX17" fmla="*/ 515216 w 1546809"/>
                    <a:gd name="connsiteY17" fmla="*/ 940802 h 1878425"/>
                    <a:gd name="connsiteX18" fmla="*/ 492756 w 1546809"/>
                    <a:gd name="connsiteY18" fmla="*/ 982592 h 1878425"/>
                    <a:gd name="connsiteX19" fmla="*/ 557331 w 1546809"/>
                    <a:gd name="connsiteY19" fmla="*/ 910686 h 1878425"/>
                    <a:gd name="connsiteX20" fmla="*/ 600520 w 1546809"/>
                    <a:gd name="connsiteY20" fmla="*/ 811374 h 1878425"/>
                    <a:gd name="connsiteX21" fmla="*/ 674478 w 1546809"/>
                    <a:gd name="connsiteY21" fmla="*/ 742225 h 1878425"/>
                    <a:gd name="connsiteX22" fmla="*/ 747597 w 1546809"/>
                    <a:gd name="connsiteY22" fmla="*/ 658602 h 1878425"/>
                    <a:gd name="connsiteX23" fmla="*/ 819128 w 1546809"/>
                    <a:gd name="connsiteY23" fmla="*/ 528334 h 1878425"/>
                    <a:gd name="connsiteX24" fmla="*/ 871656 w 1546809"/>
                    <a:gd name="connsiteY24" fmla="*/ 472118 h 1878425"/>
                    <a:gd name="connsiteX25" fmla="*/ 992306 w 1546809"/>
                    <a:gd name="connsiteY25" fmla="*/ 274006 h 1878425"/>
                    <a:gd name="connsiteX26" fmla="*/ 1022187 w 1546809"/>
                    <a:gd name="connsiteY26" fmla="*/ 269103 h 1878425"/>
                    <a:gd name="connsiteX27" fmla="*/ 1066544 w 1546809"/>
                    <a:gd name="connsiteY27" fmla="*/ 172221 h 1878425"/>
                    <a:gd name="connsiteX28" fmla="*/ 1115383 w 1546809"/>
                    <a:gd name="connsiteY28" fmla="*/ 143550 h 1878425"/>
                    <a:gd name="connsiteX29" fmla="*/ 1177623 w 1546809"/>
                    <a:gd name="connsiteY29" fmla="*/ 94478 h 1878425"/>
                    <a:gd name="connsiteX30" fmla="*/ 1231411 w 1546809"/>
                    <a:gd name="connsiteY30" fmla="*/ 76503 h 1878425"/>
                    <a:gd name="connsiteX31" fmla="*/ 1294584 w 1546809"/>
                    <a:gd name="connsiteY31" fmla="*/ 37189 h 1878425"/>
                    <a:gd name="connsiteX32" fmla="*/ 1513379 w 1546809"/>
                    <a:gd name="connsiteY32" fmla="*/ 1330 h 1878425"/>
                    <a:gd name="connsiteX33" fmla="*/ 1496756 w 1546809"/>
                    <a:gd name="connsiteY33" fmla="*/ 86121 h 1878425"/>
                    <a:gd name="connsiteX34" fmla="*/ 1546809 w 1546809"/>
                    <a:gd name="connsiteY34" fmla="*/ 91025 h 1878425"/>
                    <a:gd name="connsiteX35" fmla="*/ 1525518 w 1546809"/>
                    <a:gd name="connsiteY35" fmla="*/ 165076 h 1878425"/>
                    <a:gd name="connsiteX36" fmla="*/ 1523137 w 1546809"/>
                    <a:gd name="connsiteY36" fmla="*/ 202522 h 1878425"/>
                    <a:gd name="connsiteX37" fmla="*/ 1487371 w 1546809"/>
                    <a:gd name="connsiteY37" fmla="*/ 310940 h 1878425"/>
                    <a:gd name="connsiteX38" fmla="*/ 1388200 w 1546809"/>
                    <a:gd name="connsiteY38" fmla="*/ 451853 h 1878425"/>
                    <a:gd name="connsiteX39" fmla="*/ 1435591 w 1546809"/>
                    <a:gd name="connsiteY39" fmla="*/ 427015 h 1878425"/>
                    <a:gd name="connsiteX40" fmla="*/ 1360605 w 1546809"/>
                    <a:gd name="connsiteY40" fmla="*/ 519511 h 1878425"/>
                    <a:gd name="connsiteX41" fmla="*/ 1350707 w 1546809"/>
                    <a:gd name="connsiteY41" fmla="*/ 567740 h 1878425"/>
                    <a:gd name="connsiteX42" fmla="*/ 1263675 w 1546809"/>
                    <a:gd name="connsiteY42" fmla="*/ 641700 h 1878425"/>
                    <a:gd name="connsiteX43" fmla="*/ 1199100 w 1546809"/>
                    <a:gd name="connsiteY43" fmla="*/ 724296 h 1878425"/>
                    <a:gd name="connsiteX44" fmla="*/ 1132193 w 1546809"/>
                    <a:gd name="connsiteY44" fmla="*/ 805632 h 1878425"/>
                    <a:gd name="connsiteX45" fmla="*/ 998702 w 1546809"/>
                    <a:gd name="connsiteY45" fmla="*/ 727284 h 1878425"/>
                    <a:gd name="connsiteX46" fmla="*/ 1122481 w 1546809"/>
                    <a:gd name="connsiteY46" fmla="*/ 823795 h 1878425"/>
                    <a:gd name="connsiteX47" fmla="*/ 1045020 w 1546809"/>
                    <a:gd name="connsiteY47" fmla="*/ 909567 h 1878425"/>
                    <a:gd name="connsiteX48" fmla="*/ 991231 w 1546809"/>
                    <a:gd name="connsiteY48" fmla="*/ 969331 h 1878425"/>
                    <a:gd name="connsiteX49" fmla="*/ 943279 w 1546809"/>
                    <a:gd name="connsiteY49" fmla="*/ 1044643 h 1878425"/>
                    <a:gd name="connsiteX50" fmla="*/ 907468 w 1546809"/>
                    <a:gd name="connsiteY50" fmla="*/ 1094789 h 1878425"/>
                    <a:gd name="connsiteX51" fmla="*/ 844154 w 1546809"/>
                    <a:gd name="connsiteY51" fmla="*/ 1166601 h 1878425"/>
                    <a:gd name="connsiteX52" fmla="*/ 807221 w 1546809"/>
                    <a:gd name="connsiteY52" fmla="*/ 1220250 h 1878425"/>
                    <a:gd name="connsiteX53" fmla="*/ 770102 w 1546809"/>
                    <a:gd name="connsiteY53" fmla="*/ 1262178 h 1878425"/>
                    <a:gd name="connsiteX54" fmla="*/ 731909 w 1546809"/>
                    <a:gd name="connsiteY54" fmla="*/ 1302800 h 1878425"/>
                    <a:gd name="connsiteX55" fmla="*/ 823563 w 1546809"/>
                    <a:gd name="connsiteY55" fmla="*/ 1332635 h 1878425"/>
                    <a:gd name="connsiteX56" fmla="*/ 712765 w 1546809"/>
                    <a:gd name="connsiteY56" fmla="*/ 1336324 h 1878425"/>
                    <a:gd name="connsiteX57" fmla="*/ 659911 w 1546809"/>
                    <a:gd name="connsiteY57" fmla="*/ 1405473 h 1878425"/>
                    <a:gd name="connsiteX58" fmla="*/ 584831 w 1546809"/>
                    <a:gd name="connsiteY58" fmla="*/ 1459402 h 1878425"/>
                    <a:gd name="connsiteX59" fmla="*/ 565268 w 1546809"/>
                    <a:gd name="connsiteY59" fmla="*/ 1478593 h 1878425"/>
                    <a:gd name="connsiteX60" fmla="*/ 654634 w 1546809"/>
                    <a:gd name="connsiteY60" fmla="*/ 1479852 h 1878425"/>
                    <a:gd name="connsiteX61" fmla="*/ 570870 w 1546809"/>
                    <a:gd name="connsiteY61" fmla="*/ 1513377 h 1878425"/>
                    <a:gd name="connsiteX62" fmla="*/ 635071 w 1546809"/>
                    <a:gd name="connsiteY62" fmla="*/ 1640796 h 1878425"/>
                    <a:gd name="connsiteX63" fmla="*/ 552709 w 1546809"/>
                    <a:gd name="connsiteY63" fmla="*/ 1539570 h 1878425"/>
                    <a:gd name="connsiteX64" fmla="*/ 488274 w 1546809"/>
                    <a:gd name="connsiteY64" fmla="*/ 1513330 h 1878425"/>
                    <a:gd name="connsiteX65" fmla="*/ 508025 w 1546809"/>
                    <a:gd name="connsiteY65" fmla="*/ 1585842 h 1878425"/>
                    <a:gd name="connsiteX66" fmla="*/ 478189 w 1546809"/>
                    <a:gd name="connsiteY66" fmla="*/ 1601343 h 1878425"/>
                    <a:gd name="connsiteX67" fmla="*/ 399561 w 1546809"/>
                    <a:gd name="connsiteY67" fmla="*/ 1561002 h 1878425"/>
                    <a:gd name="connsiteX68" fmla="*/ 393584 w 1546809"/>
                    <a:gd name="connsiteY68" fmla="*/ 1596861 h 1878425"/>
                    <a:gd name="connsiteX69" fmla="*/ 262521 w 1546809"/>
                    <a:gd name="connsiteY69" fmla="*/ 1605218 h 1878425"/>
                    <a:gd name="connsiteX70" fmla="*/ 127118 w 1546809"/>
                    <a:gd name="connsiteY70" fmla="*/ 1750614 h 1878425"/>
                    <a:gd name="connsiteX71" fmla="*/ 8056 w 1546809"/>
                    <a:gd name="connsiteY71" fmla="*/ 1874440 h 1878425"/>
                    <a:gd name="connsiteX72" fmla="*/ 12819 w 1546809"/>
                    <a:gd name="connsiteY72" fmla="*/ 1845863 h 1878425"/>
                    <a:gd name="connsiteX73" fmla="*/ 29489 w 1546809"/>
                    <a:gd name="connsiteY73" fmla="*/ 1824434 h 1878425"/>
                    <a:gd name="connsiteX74" fmla="*/ 150932 w 1546809"/>
                    <a:gd name="connsiteY74" fmla="*/ 1691081 h 1878425"/>
                    <a:gd name="connsiteX75" fmla="*/ 246180 w 1546809"/>
                    <a:gd name="connsiteY75" fmla="*/ 1598215 h 1878425"/>
                    <a:gd name="connsiteX76" fmla="*/ 969381 w 1546809"/>
                    <a:gd name="connsiteY76" fmla="*/ 720562 h 1878425"/>
                    <a:gd name="connsiteX77" fmla="*/ 1444183 w 1546809"/>
                    <a:gd name="connsiteY77" fmla="*/ 75196 h 1878425"/>
                    <a:gd name="connsiteX0" fmla="*/ 1458539 w 1561165"/>
                    <a:gd name="connsiteY0" fmla="*/ 75196 h 1878237"/>
                    <a:gd name="connsiteX1" fmla="*/ 922618 w 1561165"/>
                    <a:gd name="connsiteY1" fmla="*/ 766784 h 1878237"/>
                    <a:gd name="connsiteX2" fmla="*/ 243868 w 1561165"/>
                    <a:gd name="connsiteY2" fmla="*/ 1572022 h 1878237"/>
                    <a:gd name="connsiteX3" fmla="*/ 198671 w 1561165"/>
                    <a:gd name="connsiteY3" fmla="*/ 1434562 h 1878237"/>
                    <a:gd name="connsiteX4" fmla="*/ 276318 w 1561165"/>
                    <a:gd name="connsiteY4" fmla="*/ 1517672 h 1878237"/>
                    <a:gd name="connsiteX5" fmla="*/ 196383 w 1561165"/>
                    <a:gd name="connsiteY5" fmla="*/ 1357895 h 1878237"/>
                    <a:gd name="connsiteX6" fmla="*/ 295696 w 1561165"/>
                    <a:gd name="connsiteY6" fmla="*/ 1468274 h 1878237"/>
                    <a:gd name="connsiteX7" fmla="*/ 263619 w 1561165"/>
                    <a:gd name="connsiteY7" fmla="*/ 1315967 h 1878237"/>
                    <a:gd name="connsiteX8" fmla="*/ 343508 w 1561165"/>
                    <a:gd name="connsiteY8" fmla="*/ 1242287 h 1878237"/>
                    <a:gd name="connsiteX9" fmla="*/ 406727 w 1561165"/>
                    <a:gd name="connsiteY9" fmla="*/ 1276794 h 1878237"/>
                    <a:gd name="connsiteX10" fmla="*/ 405561 w 1561165"/>
                    <a:gd name="connsiteY10" fmla="*/ 1240468 h 1878237"/>
                    <a:gd name="connsiteX11" fmla="*/ 279493 w 1561165"/>
                    <a:gd name="connsiteY11" fmla="*/ 1097684 h 1878237"/>
                    <a:gd name="connsiteX12" fmla="*/ 365405 w 1561165"/>
                    <a:gd name="connsiteY12" fmla="*/ 1160765 h 1878237"/>
                    <a:gd name="connsiteX13" fmla="*/ 380906 w 1561165"/>
                    <a:gd name="connsiteY13" fmla="*/ 1064255 h 1878237"/>
                    <a:gd name="connsiteX14" fmla="*/ 427317 w 1561165"/>
                    <a:gd name="connsiteY14" fmla="*/ 1158104 h 1878237"/>
                    <a:gd name="connsiteX15" fmla="*/ 495161 w 1561165"/>
                    <a:gd name="connsiteY15" fmla="*/ 1184205 h 1878237"/>
                    <a:gd name="connsiteX16" fmla="*/ 441511 w 1561165"/>
                    <a:gd name="connsiteY16" fmla="*/ 1084051 h 1878237"/>
                    <a:gd name="connsiteX17" fmla="*/ 529572 w 1561165"/>
                    <a:gd name="connsiteY17" fmla="*/ 940802 h 1878237"/>
                    <a:gd name="connsiteX18" fmla="*/ 507112 w 1561165"/>
                    <a:gd name="connsiteY18" fmla="*/ 982592 h 1878237"/>
                    <a:gd name="connsiteX19" fmla="*/ 571687 w 1561165"/>
                    <a:gd name="connsiteY19" fmla="*/ 910686 h 1878237"/>
                    <a:gd name="connsiteX20" fmla="*/ 614876 w 1561165"/>
                    <a:gd name="connsiteY20" fmla="*/ 811374 h 1878237"/>
                    <a:gd name="connsiteX21" fmla="*/ 688834 w 1561165"/>
                    <a:gd name="connsiteY21" fmla="*/ 742225 h 1878237"/>
                    <a:gd name="connsiteX22" fmla="*/ 761953 w 1561165"/>
                    <a:gd name="connsiteY22" fmla="*/ 658602 h 1878237"/>
                    <a:gd name="connsiteX23" fmla="*/ 833484 w 1561165"/>
                    <a:gd name="connsiteY23" fmla="*/ 528334 h 1878237"/>
                    <a:gd name="connsiteX24" fmla="*/ 886012 w 1561165"/>
                    <a:gd name="connsiteY24" fmla="*/ 472118 h 1878237"/>
                    <a:gd name="connsiteX25" fmla="*/ 1006662 w 1561165"/>
                    <a:gd name="connsiteY25" fmla="*/ 274006 h 1878237"/>
                    <a:gd name="connsiteX26" fmla="*/ 1036543 w 1561165"/>
                    <a:gd name="connsiteY26" fmla="*/ 269103 h 1878237"/>
                    <a:gd name="connsiteX27" fmla="*/ 1080900 w 1561165"/>
                    <a:gd name="connsiteY27" fmla="*/ 172221 h 1878237"/>
                    <a:gd name="connsiteX28" fmla="*/ 1129739 w 1561165"/>
                    <a:gd name="connsiteY28" fmla="*/ 143550 h 1878237"/>
                    <a:gd name="connsiteX29" fmla="*/ 1191979 w 1561165"/>
                    <a:gd name="connsiteY29" fmla="*/ 94478 h 1878237"/>
                    <a:gd name="connsiteX30" fmla="*/ 1245767 w 1561165"/>
                    <a:gd name="connsiteY30" fmla="*/ 76503 h 1878237"/>
                    <a:gd name="connsiteX31" fmla="*/ 1308940 w 1561165"/>
                    <a:gd name="connsiteY31" fmla="*/ 37189 h 1878237"/>
                    <a:gd name="connsiteX32" fmla="*/ 1527735 w 1561165"/>
                    <a:gd name="connsiteY32" fmla="*/ 1330 h 1878237"/>
                    <a:gd name="connsiteX33" fmla="*/ 1511112 w 1561165"/>
                    <a:gd name="connsiteY33" fmla="*/ 86121 h 1878237"/>
                    <a:gd name="connsiteX34" fmla="*/ 1561165 w 1561165"/>
                    <a:gd name="connsiteY34" fmla="*/ 91025 h 1878237"/>
                    <a:gd name="connsiteX35" fmla="*/ 1539874 w 1561165"/>
                    <a:gd name="connsiteY35" fmla="*/ 165076 h 1878237"/>
                    <a:gd name="connsiteX36" fmla="*/ 1537493 w 1561165"/>
                    <a:gd name="connsiteY36" fmla="*/ 202522 h 1878237"/>
                    <a:gd name="connsiteX37" fmla="*/ 1501727 w 1561165"/>
                    <a:gd name="connsiteY37" fmla="*/ 310940 h 1878237"/>
                    <a:gd name="connsiteX38" fmla="*/ 1402556 w 1561165"/>
                    <a:gd name="connsiteY38" fmla="*/ 451853 h 1878237"/>
                    <a:gd name="connsiteX39" fmla="*/ 1449947 w 1561165"/>
                    <a:gd name="connsiteY39" fmla="*/ 427015 h 1878237"/>
                    <a:gd name="connsiteX40" fmla="*/ 1374961 w 1561165"/>
                    <a:gd name="connsiteY40" fmla="*/ 519511 h 1878237"/>
                    <a:gd name="connsiteX41" fmla="*/ 1365063 w 1561165"/>
                    <a:gd name="connsiteY41" fmla="*/ 567740 h 1878237"/>
                    <a:gd name="connsiteX42" fmla="*/ 1278031 w 1561165"/>
                    <a:gd name="connsiteY42" fmla="*/ 641700 h 1878237"/>
                    <a:gd name="connsiteX43" fmla="*/ 1213456 w 1561165"/>
                    <a:gd name="connsiteY43" fmla="*/ 724296 h 1878237"/>
                    <a:gd name="connsiteX44" fmla="*/ 1146549 w 1561165"/>
                    <a:gd name="connsiteY44" fmla="*/ 805632 h 1878237"/>
                    <a:gd name="connsiteX45" fmla="*/ 1013058 w 1561165"/>
                    <a:gd name="connsiteY45" fmla="*/ 727284 h 1878237"/>
                    <a:gd name="connsiteX46" fmla="*/ 1136837 w 1561165"/>
                    <a:gd name="connsiteY46" fmla="*/ 823795 h 1878237"/>
                    <a:gd name="connsiteX47" fmla="*/ 1059376 w 1561165"/>
                    <a:gd name="connsiteY47" fmla="*/ 909567 h 1878237"/>
                    <a:gd name="connsiteX48" fmla="*/ 1005587 w 1561165"/>
                    <a:gd name="connsiteY48" fmla="*/ 969331 h 1878237"/>
                    <a:gd name="connsiteX49" fmla="*/ 957635 w 1561165"/>
                    <a:gd name="connsiteY49" fmla="*/ 1044643 h 1878237"/>
                    <a:gd name="connsiteX50" fmla="*/ 921824 w 1561165"/>
                    <a:gd name="connsiteY50" fmla="*/ 1094789 h 1878237"/>
                    <a:gd name="connsiteX51" fmla="*/ 858510 w 1561165"/>
                    <a:gd name="connsiteY51" fmla="*/ 1166601 h 1878237"/>
                    <a:gd name="connsiteX52" fmla="*/ 821577 w 1561165"/>
                    <a:gd name="connsiteY52" fmla="*/ 1220250 h 1878237"/>
                    <a:gd name="connsiteX53" fmla="*/ 784458 w 1561165"/>
                    <a:gd name="connsiteY53" fmla="*/ 1262178 h 1878237"/>
                    <a:gd name="connsiteX54" fmla="*/ 746265 w 1561165"/>
                    <a:gd name="connsiteY54" fmla="*/ 1302800 h 1878237"/>
                    <a:gd name="connsiteX55" fmla="*/ 837919 w 1561165"/>
                    <a:gd name="connsiteY55" fmla="*/ 1332635 h 1878237"/>
                    <a:gd name="connsiteX56" fmla="*/ 727121 w 1561165"/>
                    <a:gd name="connsiteY56" fmla="*/ 1336324 h 1878237"/>
                    <a:gd name="connsiteX57" fmla="*/ 674267 w 1561165"/>
                    <a:gd name="connsiteY57" fmla="*/ 1405473 h 1878237"/>
                    <a:gd name="connsiteX58" fmla="*/ 599187 w 1561165"/>
                    <a:gd name="connsiteY58" fmla="*/ 1459402 h 1878237"/>
                    <a:gd name="connsiteX59" fmla="*/ 579624 w 1561165"/>
                    <a:gd name="connsiteY59" fmla="*/ 1478593 h 1878237"/>
                    <a:gd name="connsiteX60" fmla="*/ 668990 w 1561165"/>
                    <a:gd name="connsiteY60" fmla="*/ 1479852 h 1878237"/>
                    <a:gd name="connsiteX61" fmla="*/ 585226 w 1561165"/>
                    <a:gd name="connsiteY61" fmla="*/ 1513377 h 1878237"/>
                    <a:gd name="connsiteX62" fmla="*/ 649427 w 1561165"/>
                    <a:gd name="connsiteY62" fmla="*/ 1640796 h 1878237"/>
                    <a:gd name="connsiteX63" fmla="*/ 567065 w 1561165"/>
                    <a:gd name="connsiteY63" fmla="*/ 1539570 h 1878237"/>
                    <a:gd name="connsiteX64" fmla="*/ 502630 w 1561165"/>
                    <a:gd name="connsiteY64" fmla="*/ 1513330 h 1878237"/>
                    <a:gd name="connsiteX65" fmla="*/ 522381 w 1561165"/>
                    <a:gd name="connsiteY65" fmla="*/ 1585842 h 1878237"/>
                    <a:gd name="connsiteX66" fmla="*/ 492545 w 1561165"/>
                    <a:gd name="connsiteY66" fmla="*/ 1601343 h 1878237"/>
                    <a:gd name="connsiteX67" fmla="*/ 413917 w 1561165"/>
                    <a:gd name="connsiteY67" fmla="*/ 1561002 h 1878237"/>
                    <a:gd name="connsiteX68" fmla="*/ 407940 w 1561165"/>
                    <a:gd name="connsiteY68" fmla="*/ 1596861 h 1878237"/>
                    <a:gd name="connsiteX69" fmla="*/ 276877 w 1561165"/>
                    <a:gd name="connsiteY69" fmla="*/ 1605218 h 1878237"/>
                    <a:gd name="connsiteX70" fmla="*/ 141474 w 1561165"/>
                    <a:gd name="connsiteY70" fmla="*/ 1750614 h 1878237"/>
                    <a:gd name="connsiteX71" fmla="*/ 22412 w 1561165"/>
                    <a:gd name="connsiteY71" fmla="*/ 1874440 h 1878237"/>
                    <a:gd name="connsiteX72" fmla="*/ 982 w 1561165"/>
                    <a:gd name="connsiteY72" fmla="*/ 1843482 h 1878237"/>
                    <a:gd name="connsiteX73" fmla="*/ 43845 w 1561165"/>
                    <a:gd name="connsiteY73" fmla="*/ 1824434 h 1878237"/>
                    <a:gd name="connsiteX74" fmla="*/ 165288 w 1561165"/>
                    <a:gd name="connsiteY74" fmla="*/ 1691081 h 1878237"/>
                    <a:gd name="connsiteX75" fmla="*/ 260536 w 1561165"/>
                    <a:gd name="connsiteY75" fmla="*/ 1598215 h 1878237"/>
                    <a:gd name="connsiteX76" fmla="*/ 983737 w 1561165"/>
                    <a:gd name="connsiteY76" fmla="*/ 720562 h 1878237"/>
                    <a:gd name="connsiteX77" fmla="*/ 1458539 w 1561165"/>
                    <a:gd name="connsiteY77" fmla="*/ 75196 h 1878237"/>
                    <a:gd name="connsiteX0" fmla="*/ 1467597 w 1570223"/>
                    <a:gd name="connsiteY0" fmla="*/ 75196 h 1878631"/>
                    <a:gd name="connsiteX1" fmla="*/ 931676 w 1570223"/>
                    <a:gd name="connsiteY1" fmla="*/ 766784 h 1878631"/>
                    <a:gd name="connsiteX2" fmla="*/ 252926 w 1570223"/>
                    <a:gd name="connsiteY2" fmla="*/ 1572022 h 1878631"/>
                    <a:gd name="connsiteX3" fmla="*/ 207729 w 1570223"/>
                    <a:gd name="connsiteY3" fmla="*/ 1434562 h 1878631"/>
                    <a:gd name="connsiteX4" fmla="*/ 285376 w 1570223"/>
                    <a:gd name="connsiteY4" fmla="*/ 1517672 h 1878631"/>
                    <a:gd name="connsiteX5" fmla="*/ 205441 w 1570223"/>
                    <a:gd name="connsiteY5" fmla="*/ 1357895 h 1878631"/>
                    <a:gd name="connsiteX6" fmla="*/ 304754 w 1570223"/>
                    <a:gd name="connsiteY6" fmla="*/ 1468274 h 1878631"/>
                    <a:gd name="connsiteX7" fmla="*/ 272677 w 1570223"/>
                    <a:gd name="connsiteY7" fmla="*/ 1315967 h 1878631"/>
                    <a:gd name="connsiteX8" fmla="*/ 352566 w 1570223"/>
                    <a:gd name="connsiteY8" fmla="*/ 1242287 h 1878631"/>
                    <a:gd name="connsiteX9" fmla="*/ 415785 w 1570223"/>
                    <a:gd name="connsiteY9" fmla="*/ 1276794 h 1878631"/>
                    <a:gd name="connsiteX10" fmla="*/ 414619 w 1570223"/>
                    <a:gd name="connsiteY10" fmla="*/ 1240468 h 1878631"/>
                    <a:gd name="connsiteX11" fmla="*/ 288551 w 1570223"/>
                    <a:gd name="connsiteY11" fmla="*/ 1097684 h 1878631"/>
                    <a:gd name="connsiteX12" fmla="*/ 374463 w 1570223"/>
                    <a:gd name="connsiteY12" fmla="*/ 1160765 h 1878631"/>
                    <a:gd name="connsiteX13" fmla="*/ 389964 w 1570223"/>
                    <a:gd name="connsiteY13" fmla="*/ 1064255 h 1878631"/>
                    <a:gd name="connsiteX14" fmla="*/ 436375 w 1570223"/>
                    <a:gd name="connsiteY14" fmla="*/ 1158104 h 1878631"/>
                    <a:gd name="connsiteX15" fmla="*/ 504219 w 1570223"/>
                    <a:gd name="connsiteY15" fmla="*/ 1184205 h 1878631"/>
                    <a:gd name="connsiteX16" fmla="*/ 450569 w 1570223"/>
                    <a:gd name="connsiteY16" fmla="*/ 1084051 h 1878631"/>
                    <a:gd name="connsiteX17" fmla="*/ 538630 w 1570223"/>
                    <a:gd name="connsiteY17" fmla="*/ 940802 h 1878631"/>
                    <a:gd name="connsiteX18" fmla="*/ 516170 w 1570223"/>
                    <a:gd name="connsiteY18" fmla="*/ 982592 h 1878631"/>
                    <a:gd name="connsiteX19" fmla="*/ 580745 w 1570223"/>
                    <a:gd name="connsiteY19" fmla="*/ 910686 h 1878631"/>
                    <a:gd name="connsiteX20" fmla="*/ 623934 w 1570223"/>
                    <a:gd name="connsiteY20" fmla="*/ 811374 h 1878631"/>
                    <a:gd name="connsiteX21" fmla="*/ 697892 w 1570223"/>
                    <a:gd name="connsiteY21" fmla="*/ 742225 h 1878631"/>
                    <a:gd name="connsiteX22" fmla="*/ 771011 w 1570223"/>
                    <a:gd name="connsiteY22" fmla="*/ 658602 h 1878631"/>
                    <a:gd name="connsiteX23" fmla="*/ 842542 w 1570223"/>
                    <a:gd name="connsiteY23" fmla="*/ 528334 h 1878631"/>
                    <a:gd name="connsiteX24" fmla="*/ 895070 w 1570223"/>
                    <a:gd name="connsiteY24" fmla="*/ 472118 h 1878631"/>
                    <a:gd name="connsiteX25" fmla="*/ 1015720 w 1570223"/>
                    <a:gd name="connsiteY25" fmla="*/ 274006 h 1878631"/>
                    <a:gd name="connsiteX26" fmla="*/ 1045601 w 1570223"/>
                    <a:gd name="connsiteY26" fmla="*/ 269103 h 1878631"/>
                    <a:gd name="connsiteX27" fmla="*/ 1089958 w 1570223"/>
                    <a:gd name="connsiteY27" fmla="*/ 172221 h 1878631"/>
                    <a:gd name="connsiteX28" fmla="*/ 1138797 w 1570223"/>
                    <a:gd name="connsiteY28" fmla="*/ 143550 h 1878631"/>
                    <a:gd name="connsiteX29" fmla="*/ 1201037 w 1570223"/>
                    <a:gd name="connsiteY29" fmla="*/ 94478 h 1878631"/>
                    <a:gd name="connsiteX30" fmla="*/ 1254825 w 1570223"/>
                    <a:gd name="connsiteY30" fmla="*/ 76503 h 1878631"/>
                    <a:gd name="connsiteX31" fmla="*/ 1317998 w 1570223"/>
                    <a:gd name="connsiteY31" fmla="*/ 37189 h 1878631"/>
                    <a:gd name="connsiteX32" fmla="*/ 1536793 w 1570223"/>
                    <a:gd name="connsiteY32" fmla="*/ 1330 h 1878631"/>
                    <a:gd name="connsiteX33" fmla="*/ 1520170 w 1570223"/>
                    <a:gd name="connsiteY33" fmla="*/ 86121 h 1878631"/>
                    <a:gd name="connsiteX34" fmla="*/ 1570223 w 1570223"/>
                    <a:gd name="connsiteY34" fmla="*/ 91025 h 1878631"/>
                    <a:gd name="connsiteX35" fmla="*/ 1548932 w 1570223"/>
                    <a:gd name="connsiteY35" fmla="*/ 165076 h 1878631"/>
                    <a:gd name="connsiteX36" fmla="*/ 1546551 w 1570223"/>
                    <a:gd name="connsiteY36" fmla="*/ 202522 h 1878631"/>
                    <a:gd name="connsiteX37" fmla="*/ 1510785 w 1570223"/>
                    <a:gd name="connsiteY37" fmla="*/ 310940 h 1878631"/>
                    <a:gd name="connsiteX38" fmla="*/ 1411614 w 1570223"/>
                    <a:gd name="connsiteY38" fmla="*/ 451853 h 1878631"/>
                    <a:gd name="connsiteX39" fmla="*/ 1459005 w 1570223"/>
                    <a:gd name="connsiteY39" fmla="*/ 427015 h 1878631"/>
                    <a:gd name="connsiteX40" fmla="*/ 1384019 w 1570223"/>
                    <a:gd name="connsiteY40" fmla="*/ 519511 h 1878631"/>
                    <a:gd name="connsiteX41" fmla="*/ 1374121 w 1570223"/>
                    <a:gd name="connsiteY41" fmla="*/ 567740 h 1878631"/>
                    <a:gd name="connsiteX42" fmla="*/ 1287089 w 1570223"/>
                    <a:gd name="connsiteY42" fmla="*/ 641700 h 1878631"/>
                    <a:gd name="connsiteX43" fmla="*/ 1222514 w 1570223"/>
                    <a:gd name="connsiteY43" fmla="*/ 724296 h 1878631"/>
                    <a:gd name="connsiteX44" fmla="*/ 1155607 w 1570223"/>
                    <a:gd name="connsiteY44" fmla="*/ 805632 h 1878631"/>
                    <a:gd name="connsiteX45" fmla="*/ 1022116 w 1570223"/>
                    <a:gd name="connsiteY45" fmla="*/ 727284 h 1878631"/>
                    <a:gd name="connsiteX46" fmla="*/ 1145895 w 1570223"/>
                    <a:gd name="connsiteY46" fmla="*/ 823795 h 1878631"/>
                    <a:gd name="connsiteX47" fmla="*/ 1068434 w 1570223"/>
                    <a:gd name="connsiteY47" fmla="*/ 909567 h 1878631"/>
                    <a:gd name="connsiteX48" fmla="*/ 1014645 w 1570223"/>
                    <a:gd name="connsiteY48" fmla="*/ 969331 h 1878631"/>
                    <a:gd name="connsiteX49" fmla="*/ 966693 w 1570223"/>
                    <a:gd name="connsiteY49" fmla="*/ 1044643 h 1878631"/>
                    <a:gd name="connsiteX50" fmla="*/ 930882 w 1570223"/>
                    <a:gd name="connsiteY50" fmla="*/ 1094789 h 1878631"/>
                    <a:gd name="connsiteX51" fmla="*/ 867568 w 1570223"/>
                    <a:gd name="connsiteY51" fmla="*/ 1166601 h 1878631"/>
                    <a:gd name="connsiteX52" fmla="*/ 830635 w 1570223"/>
                    <a:gd name="connsiteY52" fmla="*/ 1220250 h 1878631"/>
                    <a:gd name="connsiteX53" fmla="*/ 793516 w 1570223"/>
                    <a:gd name="connsiteY53" fmla="*/ 1262178 h 1878631"/>
                    <a:gd name="connsiteX54" fmla="*/ 755323 w 1570223"/>
                    <a:gd name="connsiteY54" fmla="*/ 1302800 h 1878631"/>
                    <a:gd name="connsiteX55" fmla="*/ 846977 w 1570223"/>
                    <a:gd name="connsiteY55" fmla="*/ 1332635 h 1878631"/>
                    <a:gd name="connsiteX56" fmla="*/ 736179 w 1570223"/>
                    <a:gd name="connsiteY56" fmla="*/ 1336324 h 1878631"/>
                    <a:gd name="connsiteX57" fmla="*/ 683325 w 1570223"/>
                    <a:gd name="connsiteY57" fmla="*/ 1405473 h 1878631"/>
                    <a:gd name="connsiteX58" fmla="*/ 608245 w 1570223"/>
                    <a:gd name="connsiteY58" fmla="*/ 1459402 h 1878631"/>
                    <a:gd name="connsiteX59" fmla="*/ 588682 w 1570223"/>
                    <a:gd name="connsiteY59" fmla="*/ 1478593 h 1878631"/>
                    <a:gd name="connsiteX60" fmla="*/ 678048 w 1570223"/>
                    <a:gd name="connsiteY60" fmla="*/ 1479852 h 1878631"/>
                    <a:gd name="connsiteX61" fmla="*/ 594284 w 1570223"/>
                    <a:gd name="connsiteY61" fmla="*/ 1513377 h 1878631"/>
                    <a:gd name="connsiteX62" fmla="*/ 658485 w 1570223"/>
                    <a:gd name="connsiteY62" fmla="*/ 1640796 h 1878631"/>
                    <a:gd name="connsiteX63" fmla="*/ 576123 w 1570223"/>
                    <a:gd name="connsiteY63" fmla="*/ 1539570 h 1878631"/>
                    <a:gd name="connsiteX64" fmla="*/ 511688 w 1570223"/>
                    <a:gd name="connsiteY64" fmla="*/ 1513330 h 1878631"/>
                    <a:gd name="connsiteX65" fmla="*/ 531439 w 1570223"/>
                    <a:gd name="connsiteY65" fmla="*/ 1585842 h 1878631"/>
                    <a:gd name="connsiteX66" fmla="*/ 501603 w 1570223"/>
                    <a:gd name="connsiteY66" fmla="*/ 1601343 h 1878631"/>
                    <a:gd name="connsiteX67" fmla="*/ 422975 w 1570223"/>
                    <a:gd name="connsiteY67" fmla="*/ 1561002 h 1878631"/>
                    <a:gd name="connsiteX68" fmla="*/ 416998 w 1570223"/>
                    <a:gd name="connsiteY68" fmla="*/ 1596861 h 1878631"/>
                    <a:gd name="connsiteX69" fmla="*/ 285935 w 1570223"/>
                    <a:gd name="connsiteY69" fmla="*/ 1605218 h 1878631"/>
                    <a:gd name="connsiteX70" fmla="*/ 150532 w 1570223"/>
                    <a:gd name="connsiteY70" fmla="*/ 1750614 h 1878631"/>
                    <a:gd name="connsiteX71" fmla="*/ 31470 w 1570223"/>
                    <a:gd name="connsiteY71" fmla="*/ 1874440 h 1878631"/>
                    <a:gd name="connsiteX72" fmla="*/ 515 w 1570223"/>
                    <a:gd name="connsiteY72" fmla="*/ 1848244 h 1878631"/>
                    <a:gd name="connsiteX73" fmla="*/ 52903 w 1570223"/>
                    <a:gd name="connsiteY73" fmla="*/ 1824434 h 1878631"/>
                    <a:gd name="connsiteX74" fmla="*/ 174346 w 1570223"/>
                    <a:gd name="connsiteY74" fmla="*/ 1691081 h 1878631"/>
                    <a:gd name="connsiteX75" fmla="*/ 269594 w 1570223"/>
                    <a:gd name="connsiteY75" fmla="*/ 1598215 h 1878631"/>
                    <a:gd name="connsiteX76" fmla="*/ 992795 w 1570223"/>
                    <a:gd name="connsiteY76" fmla="*/ 720562 h 1878631"/>
                    <a:gd name="connsiteX77" fmla="*/ 1467597 w 1570223"/>
                    <a:gd name="connsiteY77" fmla="*/ 75196 h 1878631"/>
                    <a:gd name="connsiteX0" fmla="*/ 1469922 w 1572548"/>
                    <a:gd name="connsiteY0" fmla="*/ 75196 h 1878631"/>
                    <a:gd name="connsiteX1" fmla="*/ 934001 w 1572548"/>
                    <a:gd name="connsiteY1" fmla="*/ 766784 h 1878631"/>
                    <a:gd name="connsiteX2" fmla="*/ 255251 w 1572548"/>
                    <a:gd name="connsiteY2" fmla="*/ 1572022 h 1878631"/>
                    <a:gd name="connsiteX3" fmla="*/ 210054 w 1572548"/>
                    <a:gd name="connsiteY3" fmla="*/ 1434562 h 1878631"/>
                    <a:gd name="connsiteX4" fmla="*/ 287701 w 1572548"/>
                    <a:gd name="connsiteY4" fmla="*/ 1517672 h 1878631"/>
                    <a:gd name="connsiteX5" fmla="*/ 207766 w 1572548"/>
                    <a:gd name="connsiteY5" fmla="*/ 1357895 h 1878631"/>
                    <a:gd name="connsiteX6" fmla="*/ 307079 w 1572548"/>
                    <a:gd name="connsiteY6" fmla="*/ 1468274 h 1878631"/>
                    <a:gd name="connsiteX7" fmla="*/ 275002 w 1572548"/>
                    <a:gd name="connsiteY7" fmla="*/ 1315967 h 1878631"/>
                    <a:gd name="connsiteX8" fmla="*/ 354891 w 1572548"/>
                    <a:gd name="connsiteY8" fmla="*/ 1242287 h 1878631"/>
                    <a:gd name="connsiteX9" fmla="*/ 418110 w 1572548"/>
                    <a:gd name="connsiteY9" fmla="*/ 1276794 h 1878631"/>
                    <a:gd name="connsiteX10" fmla="*/ 416944 w 1572548"/>
                    <a:gd name="connsiteY10" fmla="*/ 1240468 h 1878631"/>
                    <a:gd name="connsiteX11" fmla="*/ 290876 w 1572548"/>
                    <a:gd name="connsiteY11" fmla="*/ 1097684 h 1878631"/>
                    <a:gd name="connsiteX12" fmla="*/ 376788 w 1572548"/>
                    <a:gd name="connsiteY12" fmla="*/ 1160765 h 1878631"/>
                    <a:gd name="connsiteX13" fmla="*/ 392289 w 1572548"/>
                    <a:gd name="connsiteY13" fmla="*/ 1064255 h 1878631"/>
                    <a:gd name="connsiteX14" fmla="*/ 438700 w 1572548"/>
                    <a:gd name="connsiteY14" fmla="*/ 1158104 h 1878631"/>
                    <a:gd name="connsiteX15" fmla="*/ 506544 w 1572548"/>
                    <a:gd name="connsiteY15" fmla="*/ 1184205 h 1878631"/>
                    <a:gd name="connsiteX16" fmla="*/ 452894 w 1572548"/>
                    <a:gd name="connsiteY16" fmla="*/ 1084051 h 1878631"/>
                    <a:gd name="connsiteX17" fmla="*/ 540955 w 1572548"/>
                    <a:gd name="connsiteY17" fmla="*/ 940802 h 1878631"/>
                    <a:gd name="connsiteX18" fmla="*/ 518495 w 1572548"/>
                    <a:gd name="connsiteY18" fmla="*/ 982592 h 1878631"/>
                    <a:gd name="connsiteX19" fmla="*/ 583070 w 1572548"/>
                    <a:gd name="connsiteY19" fmla="*/ 910686 h 1878631"/>
                    <a:gd name="connsiteX20" fmla="*/ 626259 w 1572548"/>
                    <a:gd name="connsiteY20" fmla="*/ 811374 h 1878631"/>
                    <a:gd name="connsiteX21" fmla="*/ 700217 w 1572548"/>
                    <a:gd name="connsiteY21" fmla="*/ 742225 h 1878631"/>
                    <a:gd name="connsiteX22" fmla="*/ 773336 w 1572548"/>
                    <a:gd name="connsiteY22" fmla="*/ 658602 h 1878631"/>
                    <a:gd name="connsiteX23" fmla="*/ 844867 w 1572548"/>
                    <a:gd name="connsiteY23" fmla="*/ 528334 h 1878631"/>
                    <a:gd name="connsiteX24" fmla="*/ 897395 w 1572548"/>
                    <a:gd name="connsiteY24" fmla="*/ 472118 h 1878631"/>
                    <a:gd name="connsiteX25" fmla="*/ 1018045 w 1572548"/>
                    <a:gd name="connsiteY25" fmla="*/ 274006 h 1878631"/>
                    <a:gd name="connsiteX26" fmla="*/ 1047926 w 1572548"/>
                    <a:gd name="connsiteY26" fmla="*/ 269103 h 1878631"/>
                    <a:gd name="connsiteX27" fmla="*/ 1092283 w 1572548"/>
                    <a:gd name="connsiteY27" fmla="*/ 172221 h 1878631"/>
                    <a:gd name="connsiteX28" fmla="*/ 1141122 w 1572548"/>
                    <a:gd name="connsiteY28" fmla="*/ 143550 h 1878631"/>
                    <a:gd name="connsiteX29" fmla="*/ 1203362 w 1572548"/>
                    <a:gd name="connsiteY29" fmla="*/ 94478 h 1878631"/>
                    <a:gd name="connsiteX30" fmla="*/ 1257150 w 1572548"/>
                    <a:gd name="connsiteY30" fmla="*/ 76503 h 1878631"/>
                    <a:gd name="connsiteX31" fmla="*/ 1320323 w 1572548"/>
                    <a:gd name="connsiteY31" fmla="*/ 37189 h 1878631"/>
                    <a:gd name="connsiteX32" fmla="*/ 1539118 w 1572548"/>
                    <a:gd name="connsiteY32" fmla="*/ 1330 h 1878631"/>
                    <a:gd name="connsiteX33" fmla="*/ 1522495 w 1572548"/>
                    <a:gd name="connsiteY33" fmla="*/ 86121 h 1878631"/>
                    <a:gd name="connsiteX34" fmla="*/ 1572548 w 1572548"/>
                    <a:gd name="connsiteY34" fmla="*/ 91025 h 1878631"/>
                    <a:gd name="connsiteX35" fmla="*/ 1551257 w 1572548"/>
                    <a:gd name="connsiteY35" fmla="*/ 165076 h 1878631"/>
                    <a:gd name="connsiteX36" fmla="*/ 1548876 w 1572548"/>
                    <a:gd name="connsiteY36" fmla="*/ 202522 h 1878631"/>
                    <a:gd name="connsiteX37" fmla="*/ 1513110 w 1572548"/>
                    <a:gd name="connsiteY37" fmla="*/ 310940 h 1878631"/>
                    <a:gd name="connsiteX38" fmla="*/ 1413939 w 1572548"/>
                    <a:gd name="connsiteY38" fmla="*/ 451853 h 1878631"/>
                    <a:gd name="connsiteX39" fmla="*/ 1461330 w 1572548"/>
                    <a:gd name="connsiteY39" fmla="*/ 427015 h 1878631"/>
                    <a:gd name="connsiteX40" fmla="*/ 1386344 w 1572548"/>
                    <a:gd name="connsiteY40" fmla="*/ 519511 h 1878631"/>
                    <a:gd name="connsiteX41" fmla="*/ 1376446 w 1572548"/>
                    <a:gd name="connsiteY41" fmla="*/ 567740 h 1878631"/>
                    <a:gd name="connsiteX42" fmla="*/ 1289414 w 1572548"/>
                    <a:gd name="connsiteY42" fmla="*/ 641700 h 1878631"/>
                    <a:gd name="connsiteX43" fmla="*/ 1224839 w 1572548"/>
                    <a:gd name="connsiteY43" fmla="*/ 724296 h 1878631"/>
                    <a:gd name="connsiteX44" fmla="*/ 1157932 w 1572548"/>
                    <a:gd name="connsiteY44" fmla="*/ 805632 h 1878631"/>
                    <a:gd name="connsiteX45" fmla="*/ 1024441 w 1572548"/>
                    <a:gd name="connsiteY45" fmla="*/ 727284 h 1878631"/>
                    <a:gd name="connsiteX46" fmla="*/ 1148220 w 1572548"/>
                    <a:gd name="connsiteY46" fmla="*/ 823795 h 1878631"/>
                    <a:gd name="connsiteX47" fmla="*/ 1070759 w 1572548"/>
                    <a:gd name="connsiteY47" fmla="*/ 909567 h 1878631"/>
                    <a:gd name="connsiteX48" fmla="*/ 1016970 w 1572548"/>
                    <a:gd name="connsiteY48" fmla="*/ 969331 h 1878631"/>
                    <a:gd name="connsiteX49" fmla="*/ 969018 w 1572548"/>
                    <a:gd name="connsiteY49" fmla="*/ 1044643 h 1878631"/>
                    <a:gd name="connsiteX50" fmla="*/ 933207 w 1572548"/>
                    <a:gd name="connsiteY50" fmla="*/ 1094789 h 1878631"/>
                    <a:gd name="connsiteX51" fmla="*/ 869893 w 1572548"/>
                    <a:gd name="connsiteY51" fmla="*/ 1166601 h 1878631"/>
                    <a:gd name="connsiteX52" fmla="*/ 832960 w 1572548"/>
                    <a:gd name="connsiteY52" fmla="*/ 1220250 h 1878631"/>
                    <a:gd name="connsiteX53" fmla="*/ 795841 w 1572548"/>
                    <a:gd name="connsiteY53" fmla="*/ 1262178 h 1878631"/>
                    <a:gd name="connsiteX54" fmla="*/ 757648 w 1572548"/>
                    <a:gd name="connsiteY54" fmla="*/ 1302800 h 1878631"/>
                    <a:gd name="connsiteX55" fmla="*/ 849302 w 1572548"/>
                    <a:gd name="connsiteY55" fmla="*/ 1332635 h 1878631"/>
                    <a:gd name="connsiteX56" fmla="*/ 738504 w 1572548"/>
                    <a:gd name="connsiteY56" fmla="*/ 1336324 h 1878631"/>
                    <a:gd name="connsiteX57" fmla="*/ 685650 w 1572548"/>
                    <a:gd name="connsiteY57" fmla="*/ 1405473 h 1878631"/>
                    <a:gd name="connsiteX58" fmla="*/ 610570 w 1572548"/>
                    <a:gd name="connsiteY58" fmla="*/ 1459402 h 1878631"/>
                    <a:gd name="connsiteX59" fmla="*/ 591007 w 1572548"/>
                    <a:gd name="connsiteY59" fmla="*/ 1478593 h 1878631"/>
                    <a:gd name="connsiteX60" fmla="*/ 680373 w 1572548"/>
                    <a:gd name="connsiteY60" fmla="*/ 1479852 h 1878631"/>
                    <a:gd name="connsiteX61" fmla="*/ 596609 w 1572548"/>
                    <a:gd name="connsiteY61" fmla="*/ 1513377 h 1878631"/>
                    <a:gd name="connsiteX62" fmla="*/ 660810 w 1572548"/>
                    <a:gd name="connsiteY62" fmla="*/ 1640796 h 1878631"/>
                    <a:gd name="connsiteX63" fmla="*/ 578448 w 1572548"/>
                    <a:gd name="connsiteY63" fmla="*/ 1539570 h 1878631"/>
                    <a:gd name="connsiteX64" fmla="*/ 514013 w 1572548"/>
                    <a:gd name="connsiteY64" fmla="*/ 1513330 h 1878631"/>
                    <a:gd name="connsiteX65" fmla="*/ 533764 w 1572548"/>
                    <a:gd name="connsiteY65" fmla="*/ 1585842 h 1878631"/>
                    <a:gd name="connsiteX66" fmla="*/ 503928 w 1572548"/>
                    <a:gd name="connsiteY66" fmla="*/ 1601343 h 1878631"/>
                    <a:gd name="connsiteX67" fmla="*/ 425300 w 1572548"/>
                    <a:gd name="connsiteY67" fmla="*/ 1561002 h 1878631"/>
                    <a:gd name="connsiteX68" fmla="*/ 419323 w 1572548"/>
                    <a:gd name="connsiteY68" fmla="*/ 1596861 h 1878631"/>
                    <a:gd name="connsiteX69" fmla="*/ 288260 w 1572548"/>
                    <a:gd name="connsiteY69" fmla="*/ 1605218 h 1878631"/>
                    <a:gd name="connsiteX70" fmla="*/ 152857 w 1572548"/>
                    <a:gd name="connsiteY70" fmla="*/ 1750614 h 1878631"/>
                    <a:gd name="connsiteX71" fmla="*/ 33795 w 1572548"/>
                    <a:gd name="connsiteY71" fmla="*/ 1874440 h 1878631"/>
                    <a:gd name="connsiteX72" fmla="*/ 459 w 1572548"/>
                    <a:gd name="connsiteY72" fmla="*/ 1848244 h 1878631"/>
                    <a:gd name="connsiteX73" fmla="*/ 55228 w 1572548"/>
                    <a:gd name="connsiteY73" fmla="*/ 1824434 h 1878631"/>
                    <a:gd name="connsiteX74" fmla="*/ 176671 w 1572548"/>
                    <a:gd name="connsiteY74" fmla="*/ 1691081 h 1878631"/>
                    <a:gd name="connsiteX75" fmla="*/ 271919 w 1572548"/>
                    <a:gd name="connsiteY75" fmla="*/ 1598215 h 1878631"/>
                    <a:gd name="connsiteX76" fmla="*/ 995120 w 1572548"/>
                    <a:gd name="connsiteY76" fmla="*/ 720562 h 1878631"/>
                    <a:gd name="connsiteX77" fmla="*/ 1469922 w 1572548"/>
                    <a:gd name="connsiteY77" fmla="*/ 75196 h 1878631"/>
                    <a:gd name="connsiteX0" fmla="*/ 1538626 w 1641252"/>
                    <a:gd name="connsiteY0" fmla="*/ 75196 h 1876254"/>
                    <a:gd name="connsiteX1" fmla="*/ 1002705 w 1641252"/>
                    <a:gd name="connsiteY1" fmla="*/ 766784 h 1876254"/>
                    <a:gd name="connsiteX2" fmla="*/ 323955 w 1641252"/>
                    <a:gd name="connsiteY2" fmla="*/ 1572022 h 1876254"/>
                    <a:gd name="connsiteX3" fmla="*/ 278758 w 1641252"/>
                    <a:gd name="connsiteY3" fmla="*/ 1434562 h 1876254"/>
                    <a:gd name="connsiteX4" fmla="*/ 356405 w 1641252"/>
                    <a:gd name="connsiteY4" fmla="*/ 1517672 h 1876254"/>
                    <a:gd name="connsiteX5" fmla="*/ 276470 w 1641252"/>
                    <a:gd name="connsiteY5" fmla="*/ 1357895 h 1876254"/>
                    <a:gd name="connsiteX6" fmla="*/ 375783 w 1641252"/>
                    <a:gd name="connsiteY6" fmla="*/ 1468274 h 1876254"/>
                    <a:gd name="connsiteX7" fmla="*/ 343706 w 1641252"/>
                    <a:gd name="connsiteY7" fmla="*/ 1315967 h 1876254"/>
                    <a:gd name="connsiteX8" fmla="*/ 423595 w 1641252"/>
                    <a:gd name="connsiteY8" fmla="*/ 1242287 h 1876254"/>
                    <a:gd name="connsiteX9" fmla="*/ 486814 w 1641252"/>
                    <a:gd name="connsiteY9" fmla="*/ 1276794 h 1876254"/>
                    <a:gd name="connsiteX10" fmla="*/ 485648 w 1641252"/>
                    <a:gd name="connsiteY10" fmla="*/ 1240468 h 1876254"/>
                    <a:gd name="connsiteX11" fmla="*/ 359580 w 1641252"/>
                    <a:gd name="connsiteY11" fmla="*/ 1097684 h 1876254"/>
                    <a:gd name="connsiteX12" fmla="*/ 445492 w 1641252"/>
                    <a:gd name="connsiteY12" fmla="*/ 1160765 h 1876254"/>
                    <a:gd name="connsiteX13" fmla="*/ 460993 w 1641252"/>
                    <a:gd name="connsiteY13" fmla="*/ 1064255 h 1876254"/>
                    <a:gd name="connsiteX14" fmla="*/ 507404 w 1641252"/>
                    <a:gd name="connsiteY14" fmla="*/ 1158104 h 1876254"/>
                    <a:gd name="connsiteX15" fmla="*/ 575248 w 1641252"/>
                    <a:gd name="connsiteY15" fmla="*/ 1184205 h 1876254"/>
                    <a:gd name="connsiteX16" fmla="*/ 521598 w 1641252"/>
                    <a:gd name="connsiteY16" fmla="*/ 1084051 h 1876254"/>
                    <a:gd name="connsiteX17" fmla="*/ 609659 w 1641252"/>
                    <a:gd name="connsiteY17" fmla="*/ 940802 h 1876254"/>
                    <a:gd name="connsiteX18" fmla="*/ 587199 w 1641252"/>
                    <a:gd name="connsiteY18" fmla="*/ 982592 h 1876254"/>
                    <a:gd name="connsiteX19" fmla="*/ 651774 w 1641252"/>
                    <a:gd name="connsiteY19" fmla="*/ 910686 h 1876254"/>
                    <a:gd name="connsiteX20" fmla="*/ 694963 w 1641252"/>
                    <a:gd name="connsiteY20" fmla="*/ 811374 h 1876254"/>
                    <a:gd name="connsiteX21" fmla="*/ 768921 w 1641252"/>
                    <a:gd name="connsiteY21" fmla="*/ 742225 h 1876254"/>
                    <a:gd name="connsiteX22" fmla="*/ 842040 w 1641252"/>
                    <a:gd name="connsiteY22" fmla="*/ 658602 h 1876254"/>
                    <a:gd name="connsiteX23" fmla="*/ 913571 w 1641252"/>
                    <a:gd name="connsiteY23" fmla="*/ 528334 h 1876254"/>
                    <a:gd name="connsiteX24" fmla="*/ 966099 w 1641252"/>
                    <a:gd name="connsiteY24" fmla="*/ 472118 h 1876254"/>
                    <a:gd name="connsiteX25" fmla="*/ 1086749 w 1641252"/>
                    <a:gd name="connsiteY25" fmla="*/ 274006 h 1876254"/>
                    <a:gd name="connsiteX26" fmla="*/ 1116630 w 1641252"/>
                    <a:gd name="connsiteY26" fmla="*/ 269103 h 1876254"/>
                    <a:gd name="connsiteX27" fmla="*/ 1160987 w 1641252"/>
                    <a:gd name="connsiteY27" fmla="*/ 172221 h 1876254"/>
                    <a:gd name="connsiteX28" fmla="*/ 1209826 w 1641252"/>
                    <a:gd name="connsiteY28" fmla="*/ 143550 h 1876254"/>
                    <a:gd name="connsiteX29" fmla="*/ 1272066 w 1641252"/>
                    <a:gd name="connsiteY29" fmla="*/ 94478 h 1876254"/>
                    <a:gd name="connsiteX30" fmla="*/ 1325854 w 1641252"/>
                    <a:gd name="connsiteY30" fmla="*/ 76503 h 1876254"/>
                    <a:gd name="connsiteX31" fmla="*/ 1389027 w 1641252"/>
                    <a:gd name="connsiteY31" fmla="*/ 37189 h 1876254"/>
                    <a:gd name="connsiteX32" fmla="*/ 1607822 w 1641252"/>
                    <a:gd name="connsiteY32" fmla="*/ 1330 h 1876254"/>
                    <a:gd name="connsiteX33" fmla="*/ 1591199 w 1641252"/>
                    <a:gd name="connsiteY33" fmla="*/ 86121 h 1876254"/>
                    <a:gd name="connsiteX34" fmla="*/ 1641252 w 1641252"/>
                    <a:gd name="connsiteY34" fmla="*/ 91025 h 1876254"/>
                    <a:gd name="connsiteX35" fmla="*/ 1619961 w 1641252"/>
                    <a:gd name="connsiteY35" fmla="*/ 165076 h 1876254"/>
                    <a:gd name="connsiteX36" fmla="*/ 1617580 w 1641252"/>
                    <a:gd name="connsiteY36" fmla="*/ 202522 h 1876254"/>
                    <a:gd name="connsiteX37" fmla="*/ 1581814 w 1641252"/>
                    <a:gd name="connsiteY37" fmla="*/ 310940 h 1876254"/>
                    <a:gd name="connsiteX38" fmla="*/ 1482643 w 1641252"/>
                    <a:gd name="connsiteY38" fmla="*/ 451853 h 1876254"/>
                    <a:gd name="connsiteX39" fmla="*/ 1530034 w 1641252"/>
                    <a:gd name="connsiteY39" fmla="*/ 427015 h 1876254"/>
                    <a:gd name="connsiteX40" fmla="*/ 1455048 w 1641252"/>
                    <a:gd name="connsiteY40" fmla="*/ 519511 h 1876254"/>
                    <a:gd name="connsiteX41" fmla="*/ 1445150 w 1641252"/>
                    <a:gd name="connsiteY41" fmla="*/ 567740 h 1876254"/>
                    <a:gd name="connsiteX42" fmla="*/ 1358118 w 1641252"/>
                    <a:gd name="connsiteY42" fmla="*/ 641700 h 1876254"/>
                    <a:gd name="connsiteX43" fmla="*/ 1293543 w 1641252"/>
                    <a:gd name="connsiteY43" fmla="*/ 724296 h 1876254"/>
                    <a:gd name="connsiteX44" fmla="*/ 1226636 w 1641252"/>
                    <a:gd name="connsiteY44" fmla="*/ 805632 h 1876254"/>
                    <a:gd name="connsiteX45" fmla="*/ 1093145 w 1641252"/>
                    <a:gd name="connsiteY45" fmla="*/ 727284 h 1876254"/>
                    <a:gd name="connsiteX46" fmla="*/ 1216924 w 1641252"/>
                    <a:gd name="connsiteY46" fmla="*/ 823795 h 1876254"/>
                    <a:gd name="connsiteX47" fmla="*/ 1139463 w 1641252"/>
                    <a:gd name="connsiteY47" fmla="*/ 909567 h 1876254"/>
                    <a:gd name="connsiteX48" fmla="*/ 1085674 w 1641252"/>
                    <a:gd name="connsiteY48" fmla="*/ 969331 h 1876254"/>
                    <a:gd name="connsiteX49" fmla="*/ 1037722 w 1641252"/>
                    <a:gd name="connsiteY49" fmla="*/ 1044643 h 1876254"/>
                    <a:gd name="connsiteX50" fmla="*/ 1001911 w 1641252"/>
                    <a:gd name="connsiteY50" fmla="*/ 1094789 h 1876254"/>
                    <a:gd name="connsiteX51" fmla="*/ 938597 w 1641252"/>
                    <a:gd name="connsiteY51" fmla="*/ 1166601 h 1876254"/>
                    <a:gd name="connsiteX52" fmla="*/ 901664 w 1641252"/>
                    <a:gd name="connsiteY52" fmla="*/ 1220250 h 1876254"/>
                    <a:gd name="connsiteX53" fmla="*/ 864545 w 1641252"/>
                    <a:gd name="connsiteY53" fmla="*/ 1262178 h 1876254"/>
                    <a:gd name="connsiteX54" fmla="*/ 826352 w 1641252"/>
                    <a:gd name="connsiteY54" fmla="*/ 1302800 h 1876254"/>
                    <a:gd name="connsiteX55" fmla="*/ 918006 w 1641252"/>
                    <a:gd name="connsiteY55" fmla="*/ 1332635 h 1876254"/>
                    <a:gd name="connsiteX56" fmla="*/ 807208 w 1641252"/>
                    <a:gd name="connsiteY56" fmla="*/ 1336324 h 1876254"/>
                    <a:gd name="connsiteX57" fmla="*/ 754354 w 1641252"/>
                    <a:gd name="connsiteY57" fmla="*/ 1405473 h 1876254"/>
                    <a:gd name="connsiteX58" fmla="*/ 679274 w 1641252"/>
                    <a:gd name="connsiteY58" fmla="*/ 1459402 h 1876254"/>
                    <a:gd name="connsiteX59" fmla="*/ 659711 w 1641252"/>
                    <a:gd name="connsiteY59" fmla="*/ 1478593 h 1876254"/>
                    <a:gd name="connsiteX60" fmla="*/ 749077 w 1641252"/>
                    <a:gd name="connsiteY60" fmla="*/ 1479852 h 1876254"/>
                    <a:gd name="connsiteX61" fmla="*/ 665313 w 1641252"/>
                    <a:gd name="connsiteY61" fmla="*/ 1513377 h 1876254"/>
                    <a:gd name="connsiteX62" fmla="*/ 729514 w 1641252"/>
                    <a:gd name="connsiteY62" fmla="*/ 1640796 h 1876254"/>
                    <a:gd name="connsiteX63" fmla="*/ 647152 w 1641252"/>
                    <a:gd name="connsiteY63" fmla="*/ 1539570 h 1876254"/>
                    <a:gd name="connsiteX64" fmla="*/ 582717 w 1641252"/>
                    <a:gd name="connsiteY64" fmla="*/ 1513330 h 1876254"/>
                    <a:gd name="connsiteX65" fmla="*/ 602468 w 1641252"/>
                    <a:gd name="connsiteY65" fmla="*/ 1585842 h 1876254"/>
                    <a:gd name="connsiteX66" fmla="*/ 572632 w 1641252"/>
                    <a:gd name="connsiteY66" fmla="*/ 1601343 h 1876254"/>
                    <a:gd name="connsiteX67" fmla="*/ 494004 w 1641252"/>
                    <a:gd name="connsiteY67" fmla="*/ 1561002 h 1876254"/>
                    <a:gd name="connsiteX68" fmla="*/ 488027 w 1641252"/>
                    <a:gd name="connsiteY68" fmla="*/ 1596861 h 1876254"/>
                    <a:gd name="connsiteX69" fmla="*/ 356964 w 1641252"/>
                    <a:gd name="connsiteY69" fmla="*/ 1605218 h 1876254"/>
                    <a:gd name="connsiteX70" fmla="*/ 221561 w 1641252"/>
                    <a:gd name="connsiteY70" fmla="*/ 1750614 h 1876254"/>
                    <a:gd name="connsiteX71" fmla="*/ 102499 w 1641252"/>
                    <a:gd name="connsiteY71" fmla="*/ 1874440 h 1876254"/>
                    <a:gd name="connsiteX72" fmla="*/ 107 w 1641252"/>
                    <a:gd name="connsiteY72" fmla="*/ 1788713 h 1876254"/>
                    <a:gd name="connsiteX73" fmla="*/ 123932 w 1641252"/>
                    <a:gd name="connsiteY73" fmla="*/ 1824434 h 1876254"/>
                    <a:gd name="connsiteX74" fmla="*/ 245375 w 1641252"/>
                    <a:gd name="connsiteY74" fmla="*/ 1691081 h 1876254"/>
                    <a:gd name="connsiteX75" fmla="*/ 340623 w 1641252"/>
                    <a:gd name="connsiteY75" fmla="*/ 1598215 h 1876254"/>
                    <a:gd name="connsiteX76" fmla="*/ 1063824 w 1641252"/>
                    <a:gd name="connsiteY76" fmla="*/ 720562 h 1876254"/>
                    <a:gd name="connsiteX77" fmla="*/ 1538626 w 1641252"/>
                    <a:gd name="connsiteY77" fmla="*/ 75196 h 1876254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1579577" h="1877910">
                      <a:moveTo>
                        <a:pt x="1476951" y="75196"/>
                      </a:moveTo>
                      <a:cubicBezTo>
                        <a:pt x="1466765" y="82900"/>
                        <a:pt x="1143475" y="517313"/>
                        <a:pt x="941030" y="766784"/>
                      </a:cubicBezTo>
                      <a:cubicBezTo>
                        <a:pt x="738585" y="1016255"/>
                        <a:pt x="289672" y="1575820"/>
                        <a:pt x="262280" y="1572022"/>
                      </a:cubicBezTo>
                      <a:cubicBezTo>
                        <a:pt x="234888" y="1568225"/>
                        <a:pt x="222787" y="1433698"/>
                        <a:pt x="217083" y="1434562"/>
                      </a:cubicBezTo>
                      <a:cubicBezTo>
                        <a:pt x="240336" y="1479542"/>
                        <a:pt x="295111" y="1530450"/>
                        <a:pt x="294730" y="1517672"/>
                      </a:cubicBezTo>
                      <a:cubicBezTo>
                        <a:pt x="294349" y="1504894"/>
                        <a:pt x="235526" y="1443480"/>
                        <a:pt x="214795" y="1357895"/>
                      </a:cubicBezTo>
                      <a:cubicBezTo>
                        <a:pt x="250172" y="1406812"/>
                        <a:pt x="302902" y="1475262"/>
                        <a:pt x="314108" y="1468274"/>
                      </a:cubicBezTo>
                      <a:cubicBezTo>
                        <a:pt x="325314" y="1461286"/>
                        <a:pt x="274062" y="1353632"/>
                        <a:pt x="282031" y="1315967"/>
                      </a:cubicBezTo>
                      <a:cubicBezTo>
                        <a:pt x="290000" y="1278303"/>
                        <a:pt x="338069" y="1248816"/>
                        <a:pt x="361920" y="1242287"/>
                      </a:cubicBezTo>
                      <a:cubicBezTo>
                        <a:pt x="385771" y="1235758"/>
                        <a:pt x="414797" y="1277097"/>
                        <a:pt x="425139" y="1276794"/>
                      </a:cubicBezTo>
                      <a:cubicBezTo>
                        <a:pt x="435481" y="1276491"/>
                        <a:pt x="445179" y="1270320"/>
                        <a:pt x="423973" y="1240468"/>
                      </a:cubicBezTo>
                      <a:cubicBezTo>
                        <a:pt x="402767" y="1210616"/>
                        <a:pt x="291501" y="1241539"/>
                        <a:pt x="297905" y="1097684"/>
                      </a:cubicBezTo>
                      <a:cubicBezTo>
                        <a:pt x="318605" y="1186179"/>
                        <a:pt x="383296" y="1178554"/>
                        <a:pt x="383817" y="1160765"/>
                      </a:cubicBezTo>
                      <a:cubicBezTo>
                        <a:pt x="384050" y="1152813"/>
                        <a:pt x="375941" y="1085131"/>
                        <a:pt x="399318" y="1064255"/>
                      </a:cubicBezTo>
                      <a:cubicBezTo>
                        <a:pt x="392987" y="1142138"/>
                        <a:pt x="426687" y="1138112"/>
                        <a:pt x="445729" y="1158104"/>
                      </a:cubicBezTo>
                      <a:cubicBezTo>
                        <a:pt x="464771" y="1178096"/>
                        <a:pt x="511207" y="1196547"/>
                        <a:pt x="513573" y="1184205"/>
                      </a:cubicBezTo>
                      <a:cubicBezTo>
                        <a:pt x="515939" y="1171863"/>
                        <a:pt x="465325" y="1124664"/>
                        <a:pt x="459923" y="1084051"/>
                      </a:cubicBezTo>
                      <a:cubicBezTo>
                        <a:pt x="446608" y="983953"/>
                        <a:pt x="537051" y="957712"/>
                        <a:pt x="547984" y="940802"/>
                      </a:cubicBezTo>
                      <a:cubicBezTo>
                        <a:pt x="558918" y="923892"/>
                        <a:pt x="518505" y="987611"/>
                        <a:pt x="525524" y="982592"/>
                      </a:cubicBezTo>
                      <a:cubicBezTo>
                        <a:pt x="532543" y="977573"/>
                        <a:pt x="572138" y="939222"/>
                        <a:pt x="590099" y="910686"/>
                      </a:cubicBezTo>
                      <a:cubicBezTo>
                        <a:pt x="608060" y="882150"/>
                        <a:pt x="613764" y="839451"/>
                        <a:pt x="633288" y="811374"/>
                      </a:cubicBezTo>
                      <a:cubicBezTo>
                        <a:pt x="652812" y="783297"/>
                        <a:pt x="682733" y="767687"/>
                        <a:pt x="707246" y="742225"/>
                      </a:cubicBezTo>
                      <a:cubicBezTo>
                        <a:pt x="731759" y="716763"/>
                        <a:pt x="756257" y="694250"/>
                        <a:pt x="780365" y="658602"/>
                      </a:cubicBezTo>
                      <a:cubicBezTo>
                        <a:pt x="804473" y="622954"/>
                        <a:pt x="827635" y="574431"/>
                        <a:pt x="851896" y="528334"/>
                      </a:cubicBezTo>
                      <a:cubicBezTo>
                        <a:pt x="868207" y="577025"/>
                        <a:pt x="875561" y="514506"/>
                        <a:pt x="904424" y="472118"/>
                      </a:cubicBezTo>
                      <a:cubicBezTo>
                        <a:pt x="933287" y="429730"/>
                        <a:pt x="999986" y="307842"/>
                        <a:pt x="1025074" y="274006"/>
                      </a:cubicBezTo>
                      <a:cubicBezTo>
                        <a:pt x="1050162" y="240170"/>
                        <a:pt x="1002575" y="321486"/>
                        <a:pt x="1054955" y="269103"/>
                      </a:cubicBezTo>
                      <a:cubicBezTo>
                        <a:pt x="1067725" y="258489"/>
                        <a:pt x="1074671" y="209139"/>
                        <a:pt x="1099312" y="172221"/>
                      </a:cubicBezTo>
                      <a:cubicBezTo>
                        <a:pt x="1108494" y="219161"/>
                        <a:pt x="1129638" y="156507"/>
                        <a:pt x="1148151" y="143550"/>
                      </a:cubicBezTo>
                      <a:cubicBezTo>
                        <a:pt x="1166664" y="130593"/>
                        <a:pt x="1191053" y="105652"/>
                        <a:pt x="1210391" y="94478"/>
                      </a:cubicBezTo>
                      <a:cubicBezTo>
                        <a:pt x="1229729" y="83304"/>
                        <a:pt x="1244685" y="86051"/>
                        <a:pt x="1264179" y="76503"/>
                      </a:cubicBezTo>
                      <a:cubicBezTo>
                        <a:pt x="1283673" y="66955"/>
                        <a:pt x="1280357" y="49718"/>
                        <a:pt x="1327352" y="37189"/>
                      </a:cubicBezTo>
                      <a:cubicBezTo>
                        <a:pt x="1374347" y="24660"/>
                        <a:pt x="1512452" y="-6825"/>
                        <a:pt x="1546147" y="1330"/>
                      </a:cubicBezTo>
                      <a:cubicBezTo>
                        <a:pt x="1579842" y="9485"/>
                        <a:pt x="1523952" y="71172"/>
                        <a:pt x="1529524" y="86121"/>
                      </a:cubicBezTo>
                      <a:cubicBezTo>
                        <a:pt x="1535096" y="101070"/>
                        <a:pt x="1541843" y="100488"/>
                        <a:pt x="1579577" y="91025"/>
                      </a:cubicBezTo>
                      <a:cubicBezTo>
                        <a:pt x="1555398" y="119662"/>
                        <a:pt x="1539908" y="128321"/>
                        <a:pt x="1558286" y="165076"/>
                      </a:cubicBezTo>
                      <a:cubicBezTo>
                        <a:pt x="1507057" y="182700"/>
                        <a:pt x="1513050" y="209565"/>
                        <a:pt x="1555905" y="202522"/>
                      </a:cubicBezTo>
                      <a:cubicBezTo>
                        <a:pt x="1534216" y="235185"/>
                        <a:pt x="1524123" y="304963"/>
                        <a:pt x="1520139" y="310940"/>
                      </a:cubicBezTo>
                      <a:cubicBezTo>
                        <a:pt x="1503206" y="356067"/>
                        <a:pt x="1429598" y="432507"/>
                        <a:pt x="1420968" y="451853"/>
                      </a:cubicBezTo>
                      <a:cubicBezTo>
                        <a:pt x="1412338" y="471199"/>
                        <a:pt x="1488039" y="405420"/>
                        <a:pt x="1468359" y="427015"/>
                      </a:cubicBezTo>
                      <a:cubicBezTo>
                        <a:pt x="1439153" y="491472"/>
                        <a:pt x="1421014" y="500819"/>
                        <a:pt x="1393373" y="519511"/>
                      </a:cubicBezTo>
                      <a:cubicBezTo>
                        <a:pt x="1365732" y="538203"/>
                        <a:pt x="1342480" y="568806"/>
                        <a:pt x="1383475" y="567740"/>
                      </a:cubicBezTo>
                      <a:cubicBezTo>
                        <a:pt x="1367320" y="588105"/>
                        <a:pt x="1321711" y="615608"/>
                        <a:pt x="1296443" y="641700"/>
                      </a:cubicBezTo>
                      <a:cubicBezTo>
                        <a:pt x="1271175" y="667792"/>
                        <a:pt x="1253782" y="696974"/>
                        <a:pt x="1231868" y="724296"/>
                      </a:cubicBezTo>
                      <a:cubicBezTo>
                        <a:pt x="1209954" y="751618"/>
                        <a:pt x="1198361" y="805134"/>
                        <a:pt x="1164961" y="805632"/>
                      </a:cubicBezTo>
                      <a:cubicBezTo>
                        <a:pt x="1131561" y="806130"/>
                        <a:pt x="1033089" y="724257"/>
                        <a:pt x="1031470" y="727284"/>
                      </a:cubicBezTo>
                      <a:cubicBezTo>
                        <a:pt x="1029851" y="730311"/>
                        <a:pt x="1121335" y="814846"/>
                        <a:pt x="1155249" y="823795"/>
                      </a:cubicBezTo>
                      <a:cubicBezTo>
                        <a:pt x="1189163" y="832744"/>
                        <a:pt x="1099663" y="885311"/>
                        <a:pt x="1077788" y="909567"/>
                      </a:cubicBezTo>
                      <a:cubicBezTo>
                        <a:pt x="1055913" y="933823"/>
                        <a:pt x="1040956" y="946818"/>
                        <a:pt x="1023999" y="969331"/>
                      </a:cubicBezTo>
                      <a:cubicBezTo>
                        <a:pt x="1007042" y="991844"/>
                        <a:pt x="990008" y="1023733"/>
                        <a:pt x="976047" y="1044643"/>
                      </a:cubicBezTo>
                      <a:cubicBezTo>
                        <a:pt x="962087" y="1065553"/>
                        <a:pt x="956757" y="1074463"/>
                        <a:pt x="940236" y="1094789"/>
                      </a:cubicBezTo>
                      <a:cubicBezTo>
                        <a:pt x="923715" y="1115115"/>
                        <a:pt x="893630" y="1145691"/>
                        <a:pt x="876922" y="1166601"/>
                      </a:cubicBezTo>
                      <a:cubicBezTo>
                        <a:pt x="860214" y="1187511"/>
                        <a:pt x="852331" y="1204321"/>
                        <a:pt x="839989" y="1220250"/>
                      </a:cubicBezTo>
                      <a:cubicBezTo>
                        <a:pt x="827647" y="1236179"/>
                        <a:pt x="815422" y="1248420"/>
                        <a:pt x="802870" y="1262178"/>
                      </a:cubicBezTo>
                      <a:cubicBezTo>
                        <a:pt x="790318" y="1275936"/>
                        <a:pt x="755767" y="1291057"/>
                        <a:pt x="764677" y="1302800"/>
                      </a:cubicBezTo>
                      <a:cubicBezTo>
                        <a:pt x="773587" y="1314543"/>
                        <a:pt x="812617" y="1309859"/>
                        <a:pt x="856331" y="1332635"/>
                      </a:cubicBezTo>
                      <a:cubicBezTo>
                        <a:pt x="788336" y="1331707"/>
                        <a:pt x="772808" y="1324184"/>
                        <a:pt x="745533" y="1336324"/>
                      </a:cubicBezTo>
                      <a:cubicBezTo>
                        <a:pt x="718258" y="1348464"/>
                        <a:pt x="714001" y="1384960"/>
                        <a:pt x="692679" y="1405473"/>
                      </a:cubicBezTo>
                      <a:cubicBezTo>
                        <a:pt x="671357" y="1425986"/>
                        <a:pt x="618900" y="1443794"/>
                        <a:pt x="617599" y="1459402"/>
                      </a:cubicBezTo>
                      <a:cubicBezTo>
                        <a:pt x="583172" y="1474367"/>
                        <a:pt x="586402" y="1475185"/>
                        <a:pt x="598036" y="1478593"/>
                      </a:cubicBezTo>
                      <a:cubicBezTo>
                        <a:pt x="609670" y="1482001"/>
                        <a:pt x="635179" y="1501058"/>
                        <a:pt x="687402" y="1479852"/>
                      </a:cubicBezTo>
                      <a:cubicBezTo>
                        <a:pt x="628408" y="1534069"/>
                        <a:pt x="603327" y="1498856"/>
                        <a:pt x="603638" y="1513377"/>
                      </a:cubicBezTo>
                      <a:cubicBezTo>
                        <a:pt x="595669" y="1515369"/>
                        <a:pt x="694462" y="1568243"/>
                        <a:pt x="667839" y="1640796"/>
                      </a:cubicBezTo>
                      <a:cubicBezTo>
                        <a:pt x="655893" y="1546096"/>
                        <a:pt x="609943" y="1560814"/>
                        <a:pt x="585477" y="1539570"/>
                      </a:cubicBezTo>
                      <a:cubicBezTo>
                        <a:pt x="561011" y="1518326"/>
                        <a:pt x="528489" y="1505618"/>
                        <a:pt x="521042" y="1513330"/>
                      </a:cubicBezTo>
                      <a:cubicBezTo>
                        <a:pt x="513595" y="1521042"/>
                        <a:pt x="564699" y="1589826"/>
                        <a:pt x="540793" y="1585842"/>
                      </a:cubicBezTo>
                      <a:cubicBezTo>
                        <a:pt x="534817" y="1587834"/>
                        <a:pt x="529034" y="1605483"/>
                        <a:pt x="510957" y="1601343"/>
                      </a:cubicBezTo>
                      <a:cubicBezTo>
                        <a:pt x="492880" y="1597203"/>
                        <a:pt x="446430" y="1561749"/>
                        <a:pt x="432329" y="1561002"/>
                      </a:cubicBezTo>
                      <a:cubicBezTo>
                        <a:pt x="418228" y="1560255"/>
                        <a:pt x="449192" y="1589492"/>
                        <a:pt x="426352" y="1596861"/>
                      </a:cubicBezTo>
                      <a:cubicBezTo>
                        <a:pt x="403512" y="1604230"/>
                        <a:pt x="344065" y="1575624"/>
                        <a:pt x="295289" y="1605218"/>
                      </a:cubicBezTo>
                      <a:cubicBezTo>
                        <a:pt x="246513" y="1634812"/>
                        <a:pt x="202297" y="1705744"/>
                        <a:pt x="159886" y="1750614"/>
                      </a:cubicBezTo>
                      <a:cubicBezTo>
                        <a:pt x="117475" y="1795484"/>
                        <a:pt x="59874" y="1858565"/>
                        <a:pt x="40824" y="1874440"/>
                      </a:cubicBezTo>
                      <a:cubicBezTo>
                        <a:pt x="21774" y="1890315"/>
                        <a:pt x="-3228" y="1847053"/>
                        <a:pt x="344" y="1838719"/>
                      </a:cubicBezTo>
                      <a:cubicBezTo>
                        <a:pt x="42016" y="1858961"/>
                        <a:pt x="22569" y="1828799"/>
                        <a:pt x="52732" y="1822052"/>
                      </a:cubicBezTo>
                      <a:cubicBezTo>
                        <a:pt x="75751" y="1796255"/>
                        <a:pt x="145997" y="1728387"/>
                        <a:pt x="183700" y="1691081"/>
                      </a:cubicBezTo>
                      <a:cubicBezTo>
                        <a:pt x="221403" y="1653775"/>
                        <a:pt x="233424" y="1634953"/>
                        <a:pt x="278948" y="1598215"/>
                      </a:cubicBezTo>
                      <a:cubicBezTo>
                        <a:pt x="422103" y="1428127"/>
                        <a:pt x="809229" y="967255"/>
                        <a:pt x="1002149" y="720562"/>
                      </a:cubicBezTo>
                      <a:cubicBezTo>
                        <a:pt x="1156230" y="524693"/>
                        <a:pt x="1487138" y="67492"/>
                        <a:pt x="1476951" y="75196"/>
                      </a:cubicBezTo>
                      <a:close/>
                    </a:path>
                  </a:pathLst>
                </a:cu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grpSp>
          <p:nvGrpSpPr>
            <p:cNvPr id="48" name="Gruppieren 47"/>
            <p:cNvGrpSpPr/>
            <p:nvPr/>
          </p:nvGrpSpPr>
          <p:grpSpPr>
            <a:xfrm>
              <a:off x="4427108" y="7556134"/>
              <a:ext cx="1614271" cy="1398923"/>
              <a:chOff x="2064642" y="1944154"/>
              <a:chExt cx="2373166" cy="2056577"/>
            </a:xfrm>
          </p:grpSpPr>
          <p:grpSp>
            <p:nvGrpSpPr>
              <p:cNvPr id="49" name="Gruppieren 48"/>
              <p:cNvGrpSpPr/>
              <p:nvPr/>
            </p:nvGrpSpPr>
            <p:grpSpPr>
              <a:xfrm>
                <a:off x="2064642" y="3638055"/>
                <a:ext cx="1583378" cy="362676"/>
                <a:chOff x="1391955" y="3913489"/>
                <a:chExt cx="2462265" cy="563987"/>
              </a:xfrm>
              <a:solidFill>
                <a:srgbClr val="DB0031"/>
              </a:solidFill>
            </p:grpSpPr>
            <p:sp>
              <p:nvSpPr>
                <p:cNvPr id="53" name="Freihandform 52"/>
                <p:cNvSpPr/>
                <p:nvPr/>
              </p:nvSpPr>
              <p:spPr>
                <a:xfrm>
                  <a:off x="1391955" y="3913489"/>
                  <a:ext cx="2462265" cy="472777"/>
                </a:xfrm>
                <a:custGeom>
                  <a:avLst/>
                  <a:gdLst>
                    <a:gd name="connsiteX0" fmla="*/ 200025 w 847725"/>
                    <a:gd name="connsiteY0" fmla="*/ 0 h 920447"/>
                    <a:gd name="connsiteX1" fmla="*/ 228600 w 847725"/>
                    <a:gd name="connsiteY1" fmla="*/ 114300 h 920447"/>
                    <a:gd name="connsiteX2" fmla="*/ 257175 w 847725"/>
                    <a:gd name="connsiteY2" fmla="*/ 133350 h 920447"/>
                    <a:gd name="connsiteX3" fmla="*/ 314325 w 847725"/>
                    <a:gd name="connsiteY3" fmla="*/ 104775 h 920447"/>
                    <a:gd name="connsiteX4" fmla="*/ 342900 w 847725"/>
                    <a:gd name="connsiteY4" fmla="*/ 95250 h 920447"/>
                    <a:gd name="connsiteX5" fmla="*/ 409575 w 847725"/>
                    <a:gd name="connsiteY5" fmla="*/ 104775 h 920447"/>
                    <a:gd name="connsiteX6" fmla="*/ 447675 w 847725"/>
                    <a:gd name="connsiteY6" fmla="*/ 123825 h 920447"/>
                    <a:gd name="connsiteX7" fmla="*/ 476250 w 847725"/>
                    <a:gd name="connsiteY7" fmla="*/ 133350 h 920447"/>
                    <a:gd name="connsiteX8" fmla="*/ 495300 w 847725"/>
                    <a:gd name="connsiteY8" fmla="*/ 171450 h 920447"/>
                    <a:gd name="connsiteX9" fmla="*/ 523875 w 847725"/>
                    <a:gd name="connsiteY9" fmla="*/ 180975 h 920447"/>
                    <a:gd name="connsiteX10" fmla="*/ 638175 w 847725"/>
                    <a:gd name="connsiteY10" fmla="*/ 190500 h 920447"/>
                    <a:gd name="connsiteX11" fmla="*/ 695325 w 847725"/>
                    <a:gd name="connsiteY11" fmla="*/ 209550 h 920447"/>
                    <a:gd name="connsiteX12" fmla="*/ 733425 w 847725"/>
                    <a:gd name="connsiteY12" fmla="*/ 304800 h 920447"/>
                    <a:gd name="connsiteX13" fmla="*/ 790575 w 847725"/>
                    <a:gd name="connsiteY13" fmla="*/ 333375 h 920447"/>
                    <a:gd name="connsiteX14" fmla="*/ 819150 w 847725"/>
                    <a:gd name="connsiteY14" fmla="*/ 438150 h 920447"/>
                    <a:gd name="connsiteX15" fmla="*/ 828675 w 847725"/>
                    <a:gd name="connsiteY15" fmla="*/ 466725 h 920447"/>
                    <a:gd name="connsiteX16" fmla="*/ 847725 w 847725"/>
                    <a:gd name="connsiteY16" fmla="*/ 495300 h 920447"/>
                    <a:gd name="connsiteX17" fmla="*/ 838200 w 847725"/>
                    <a:gd name="connsiteY17" fmla="*/ 571500 h 920447"/>
                    <a:gd name="connsiteX18" fmla="*/ 819150 w 847725"/>
                    <a:gd name="connsiteY18" fmla="*/ 638175 h 920447"/>
                    <a:gd name="connsiteX19" fmla="*/ 800100 w 847725"/>
                    <a:gd name="connsiteY19" fmla="*/ 714375 h 920447"/>
                    <a:gd name="connsiteX20" fmla="*/ 762000 w 847725"/>
                    <a:gd name="connsiteY20" fmla="*/ 742950 h 920447"/>
                    <a:gd name="connsiteX21" fmla="*/ 714375 w 847725"/>
                    <a:gd name="connsiteY21" fmla="*/ 790575 h 920447"/>
                    <a:gd name="connsiteX22" fmla="*/ 695325 w 847725"/>
                    <a:gd name="connsiteY22" fmla="*/ 819150 h 920447"/>
                    <a:gd name="connsiteX23" fmla="*/ 685800 w 847725"/>
                    <a:gd name="connsiteY23" fmla="*/ 914400 h 920447"/>
                    <a:gd name="connsiteX24" fmla="*/ 619125 w 847725"/>
                    <a:gd name="connsiteY24" fmla="*/ 904875 h 920447"/>
                    <a:gd name="connsiteX25" fmla="*/ 590550 w 847725"/>
                    <a:gd name="connsiteY25" fmla="*/ 885825 h 920447"/>
                    <a:gd name="connsiteX26" fmla="*/ 361950 w 847725"/>
                    <a:gd name="connsiteY26" fmla="*/ 885825 h 920447"/>
                    <a:gd name="connsiteX27" fmla="*/ 266700 w 847725"/>
                    <a:gd name="connsiteY27" fmla="*/ 857250 h 920447"/>
                    <a:gd name="connsiteX28" fmla="*/ 190500 w 847725"/>
                    <a:gd name="connsiteY28" fmla="*/ 838200 h 920447"/>
                    <a:gd name="connsiteX29" fmla="*/ 104775 w 847725"/>
                    <a:gd name="connsiteY29" fmla="*/ 819150 h 920447"/>
                    <a:gd name="connsiteX30" fmla="*/ 76200 w 847725"/>
                    <a:gd name="connsiteY30" fmla="*/ 800100 h 920447"/>
                    <a:gd name="connsiteX31" fmla="*/ 76200 w 847725"/>
                    <a:gd name="connsiteY31" fmla="*/ 666750 h 920447"/>
                    <a:gd name="connsiteX32" fmla="*/ 47625 w 847725"/>
                    <a:gd name="connsiteY32" fmla="*/ 647700 h 920447"/>
                    <a:gd name="connsiteX33" fmla="*/ 19050 w 847725"/>
                    <a:gd name="connsiteY33" fmla="*/ 581025 h 920447"/>
                    <a:gd name="connsiteX34" fmla="*/ 0 w 847725"/>
                    <a:gd name="connsiteY34" fmla="*/ 523875 h 920447"/>
                    <a:gd name="connsiteX35" fmla="*/ 9525 w 847725"/>
                    <a:gd name="connsiteY35" fmla="*/ 381000 h 920447"/>
                    <a:gd name="connsiteX36" fmla="*/ 28575 w 847725"/>
                    <a:gd name="connsiteY36" fmla="*/ 352425 h 920447"/>
                    <a:gd name="connsiteX37" fmla="*/ 85725 w 847725"/>
                    <a:gd name="connsiteY37" fmla="*/ 304800 h 920447"/>
                    <a:gd name="connsiteX38" fmla="*/ 104775 w 847725"/>
                    <a:gd name="connsiteY38" fmla="*/ 276225 h 920447"/>
                    <a:gd name="connsiteX39" fmla="*/ 133350 w 847725"/>
                    <a:gd name="connsiteY39" fmla="*/ 257175 h 920447"/>
                    <a:gd name="connsiteX40" fmla="*/ 142875 w 847725"/>
                    <a:gd name="connsiteY40" fmla="*/ 219075 h 920447"/>
                    <a:gd name="connsiteX41" fmla="*/ 171450 w 847725"/>
                    <a:gd name="connsiteY41" fmla="*/ 209550 h 920447"/>
                    <a:gd name="connsiteX42" fmla="*/ 200025 w 847725"/>
                    <a:gd name="connsiteY42" fmla="*/ 190500 h 920447"/>
                    <a:gd name="connsiteX43" fmla="*/ 219075 w 847725"/>
                    <a:gd name="connsiteY43" fmla="*/ 123825 h 920447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7175 w 847725"/>
                    <a:gd name="connsiteY2" fmla="*/ 137735 h 924832"/>
                    <a:gd name="connsiteX3" fmla="*/ 314325 w 847725"/>
                    <a:gd name="connsiteY3" fmla="*/ 109160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7175 w 847725"/>
                    <a:gd name="connsiteY2" fmla="*/ 137735 h 924832"/>
                    <a:gd name="connsiteX3" fmla="*/ 314325 w 847725"/>
                    <a:gd name="connsiteY3" fmla="*/ 109160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314325 w 847725"/>
                    <a:gd name="connsiteY3" fmla="*/ 109160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42900 w 847725"/>
                    <a:gd name="connsiteY4" fmla="*/ 99635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23850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33375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33375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7675 w 847725"/>
                    <a:gd name="connsiteY6" fmla="*/ 128210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4385 h 924832"/>
                    <a:gd name="connsiteX1" fmla="*/ 228600 w 847725"/>
                    <a:gd name="connsiteY1" fmla="*/ 118685 h 924832"/>
                    <a:gd name="connsiteX2" fmla="*/ 259557 w 847725"/>
                    <a:gd name="connsiteY2" fmla="*/ 161548 h 924832"/>
                    <a:gd name="connsiteX3" fmla="*/ 261937 w 847725"/>
                    <a:gd name="connsiteY3" fmla="*/ 92492 h 924832"/>
                    <a:gd name="connsiteX4" fmla="*/ 333375 w 847725"/>
                    <a:gd name="connsiteY4" fmla="*/ 121066 h 924832"/>
                    <a:gd name="connsiteX5" fmla="*/ 409575 w 847725"/>
                    <a:gd name="connsiteY5" fmla="*/ 109160 h 924832"/>
                    <a:gd name="connsiteX6" fmla="*/ 442913 w 847725"/>
                    <a:gd name="connsiteY6" fmla="*/ 140116 h 924832"/>
                    <a:gd name="connsiteX7" fmla="*/ 476250 w 847725"/>
                    <a:gd name="connsiteY7" fmla="*/ 137735 h 924832"/>
                    <a:gd name="connsiteX8" fmla="*/ 495300 w 847725"/>
                    <a:gd name="connsiteY8" fmla="*/ 175835 h 924832"/>
                    <a:gd name="connsiteX9" fmla="*/ 523875 w 847725"/>
                    <a:gd name="connsiteY9" fmla="*/ 185360 h 924832"/>
                    <a:gd name="connsiteX10" fmla="*/ 638175 w 847725"/>
                    <a:gd name="connsiteY10" fmla="*/ 194885 h 924832"/>
                    <a:gd name="connsiteX11" fmla="*/ 695325 w 847725"/>
                    <a:gd name="connsiteY11" fmla="*/ 213935 h 924832"/>
                    <a:gd name="connsiteX12" fmla="*/ 733425 w 847725"/>
                    <a:gd name="connsiteY12" fmla="*/ 309185 h 924832"/>
                    <a:gd name="connsiteX13" fmla="*/ 790575 w 847725"/>
                    <a:gd name="connsiteY13" fmla="*/ 337760 h 924832"/>
                    <a:gd name="connsiteX14" fmla="*/ 819150 w 847725"/>
                    <a:gd name="connsiteY14" fmla="*/ 442535 h 924832"/>
                    <a:gd name="connsiteX15" fmla="*/ 828675 w 847725"/>
                    <a:gd name="connsiteY15" fmla="*/ 471110 h 924832"/>
                    <a:gd name="connsiteX16" fmla="*/ 847725 w 847725"/>
                    <a:gd name="connsiteY16" fmla="*/ 499685 h 924832"/>
                    <a:gd name="connsiteX17" fmla="*/ 838200 w 847725"/>
                    <a:gd name="connsiteY17" fmla="*/ 575885 h 924832"/>
                    <a:gd name="connsiteX18" fmla="*/ 819150 w 847725"/>
                    <a:gd name="connsiteY18" fmla="*/ 642560 h 924832"/>
                    <a:gd name="connsiteX19" fmla="*/ 800100 w 847725"/>
                    <a:gd name="connsiteY19" fmla="*/ 718760 h 924832"/>
                    <a:gd name="connsiteX20" fmla="*/ 762000 w 847725"/>
                    <a:gd name="connsiteY20" fmla="*/ 747335 h 924832"/>
                    <a:gd name="connsiteX21" fmla="*/ 714375 w 847725"/>
                    <a:gd name="connsiteY21" fmla="*/ 794960 h 924832"/>
                    <a:gd name="connsiteX22" fmla="*/ 695325 w 847725"/>
                    <a:gd name="connsiteY22" fmla="*/ 823535 h 924832"/>
                    <a:gd name="connsiteX23" fmla="*/ 685800 w 847725"/>
                    <a:gd name="connsiteY23" fmla="*/ 918785 h 924832"/>
                    <a:gd name="connsiteX24" fmla="*/ 619125 w 847725"/>
                    <a:gd name="connsiteY24" fmla="*/ 909260 h 924832"/>
                    <a:gd name="connsiteX25" fmla="*/ 590550 w 847725"/>
                    <a:gd name="connsiteY25" fmla="*/ 890210 h 924832"/>
                    <a:gd name="connsiteX26" fmla="*/ 361950 w 847725"/>
                    <a:gd name="connsiteY26" fmla="*/ 890210 h 924832"/>
                    <a:gd name="connsiteX27" fmla="*/ 266700 w 847725"/>
                    <a:gd name="connsiteY27" fmla="*/ 861635 h 924832"/>
                    <a:gd name="connsiteX28" fmla="*/ 190500 w 847725"/>
                    <a:gd name="connsiteY28" fmla="*/ 842585 h 924832"/>
                    <a:gd name="connsiteX29" fmla="*/ 104775 w 847725"/>
                    <a:gd name="connsiteY29" fmla="*/ 823535 h 924832"/>
                    <a:gd name="connsiteX30" fmla="*/ 76200 w 847725"/>
                    <a:gd name="connsiteY30" fmla="*/ 804485 h 924832"/>
                    <a:gd name="connsiteX31" fmla="*/ 76200 w 847725"/>
                    <a:gd name="connsiteY31" fmla="*/ 671135 h 924832"/>
                    <a:gd name="connsiteX32" fmla="*/ 47625 w 847725"/>
                    <a:gd name="connsiteY32" fmla="*/ 652085 h 924832"/>
                    <a:gd name="connsiteX33" fmla="*/ 19050 w 847725"/>
                    <a:gd name="connsiteY33" fmla="*/ 585410 h 924832"/>
                    <a:gd name="connsiteX34" fmla="*/ 0 w 847725"/>
                    <a:gd name="connsiteY34" fmla="*/ 528260 h 924832"/>
                    <a:gd name="connsiteX35" fmla="*/ 9525 w 847725"/>
                    <a:gd name="connsiteY35" fmla="*/ 385385 h 924832"/>
                    <a:gd name="connsiteX36" fmla="*/ 28575 w 847725"/>
                    <a:gd name="connsiteY36" fmla="*/ 356810 h 924832"/>
                    <a:gd name="connsiteX37" fmla="*/ 85725 w 847725"/>
                    <a:gd name="connsiteY37" fmla="*/ 309185 h 924832"/>
                    <a:gd name="connsiteX38" fmla="*/ 104775 w 847725"/>
                    <a:gd name="connsiteY38" fmla="*/ 280610 h 924832"/>
                    <a:gd name="connsiteX39" fmla="*/ 133350 w 847725"/>
                    <a:gd name="connsiteY39" fmla="*/ 261560 h 924832"/>
                    <a:gd name="connsiteX40" fmla="*/ 142875 w 847725"/>
                    <a:gd name="connsiteY40" fmla="*/ 223460 h 924832"/>
                    <a:gd name="connsiteX41" fmla="*/ 171450 w 847725"/>
                    <a:gd name="connsiteY41" fmla="*/ 213935 h 924832"/>
                    <a:gd name="connsiteX42" fmla="*/ 200025 w 847725"/>
                    <a:gd name="connsiteY42" fmla="*/ 194885 h 924832"/>
                    <a:gd name="connsiteX43" fmla="*/ 199722 w 847725"/>
                    <a:gd name="connsiteY43" fmla="*/ 0 h 924832"/>
                    <a:gd name="connsiteX44" fmla="*/ 200025 w 847725"/>
                    <a:gd name="connsiteY44" fmla="*/ 4385 h 924832"/>
                    <a:gd name="connsiteX0" fmla="*/ 200025 w 847725"/>
                    <a:gd name="connsiteY0" fmla="*/ 76240 h 996687"/>
                    <a:gd name="connsiteX1" fmla="*/ 228600 w 847725"/>
                    <a:gd name="connsiteY1" fmla="*/ 190540 h 996687"/>
                    <a:gd name="connsiteX2" fmla="*/ 259557 w 847725"/>
                    <a:gd name="connsiteY2" fmla="*/ 233403 h 996687"/>
                    <a:gd name="connsiteX3" fmla="*/ 261937 w 847725"/>
                    <a:gd name="connsiteY3" fmla="*/ 164347 h 996687"/>
                    <a:gd name="connsiteX4" fmla="*/ 333375 w 847725"/>
                    <a:gd name="connsiteY4" fmla="*/ 192921 h 996687"/>
                    <a:gd name="connsiteX5" fmla="*/ 409575 w 847725"/>
                    <a:gd name="connsiteY5" fmla="*/ 181015 h 996687"/>
                    <a:gd name="connsiteX6" fmla="*/ 442913 w 847725"/>
                    <a:gd name="connsiteY6" fmla="*/ 211971 h 996687"/>
                    <a:gd name="connsiteX7" fmla="*/ 531018 w 847725"/>
                    <a:gd name="connsiteY7" fmla="*/ 40 h 996687"/>
                    <a:gd name="connsiteX8" fmla="*/ 495300 w 847725"/>
                    <a:gd name="connsiteY8" fmla="*/ 247690 h 996687"/>
                    <a:gd name="connsiteX9" fmla="*/ 523875 w 847725"/>
                    <a:gd name="connsiteY9" fmla="*/ 257215 h 996687"/>
                    <a:gd name="connsiteX10" fmla="*/ 638175 w 847725"/>
                    <a:gd name="connsiteY10" fmla="*/ 266740 h 996687"/>
                    <a:gd name="connsiteX11" fmla="*/ 695325 w 847725"/>
                    <a:gd name="connsiteY11" fmla="*/ 285790 h 996687"/>
                    <a:gd name="connsiteX12" fmla="*/ 733425 w 847725"/>
                    <a:gd name="connsiteY12" fmla="*/ 381040 h 996687"/>
                    <a:gd name="connsiteX13" fmla="*/ 790575 w 847725"/>
                    <a:gd name="connsiteY13" fmla="*/ 409615 h 996687"/>
                    <a:gd name="connsiteX14" fmla="*/ 819150 w 847725"/>
                    <a:gd name="connsiteY14" fmla="*/ 514390 h 996687"/>
                    <a:gd name="connsiteX15" fmla="*/ 828675 w 847725"/>
                    <a:gd name="connsiteY15" fmla="*/ 542965 h 996687"/>
                    <a:gd name="connsiteX16" fmla="*/ 847725 w 847725"/>
                    <a:gd name="connsiteY16" fmla="*/ 571540 h 996687"/>
                    <a:gd name="connsiteX17" fmla="*/ 838200 w 847725"/>
                    <a:gd name="connsiteY17" fmla="*/ 647740 h 996687"/>
                    <a:gd name="connsiteX18" fmla="*/ 819150 w 847725"/>
                    <a:gd name="connsiteY18" fmla="*/ 714415 h 996687"/>
                    <a:gd name="connsiteX19" fmla="*/ 800100 w 847725"/>
                    <a:gd name="connsiteY19" fmla="*/ 790615 h 996687"/>
                    <a:gd name="connsiteX20" fmla="*/ 762000 w 847725"/>
                    <a:gd name="connsiteY20" fmla="*/ 819190 h 996687"/>
                    <a:gd name="connsiteX21" fmla="*/ 714375 w 847725"/>
                    <a:gd name="connsiteY21" fmla="*/ 866815 h 996687"/>
                    <a:gd name="connsiteX22" fmla="*/ 695325 w 847725"/>
                    <a:gd name="connsiteY22" fmla="*/ 895390 h 996687"/>
                    <a:gd name="connsiteX23" fmla="*/ 685800 w 847725"/>
                    <a:gd name="connsiteY23" fmla="*/ 990640 h 996687"/>
                    <a:gd name="connsiteX24" fmla="*/ 619125 w 847725"/>
                    <a:gd name="connsiteY24" fmla="*/ 981115 h 996687"/>
                    <a:gd name="connsiteX25" fmla="*/ 590550 w 847725"/>
                    <a:gd name="connsiteY25" fmla="*/ 962065 h 996687"/>
                    <a:gd name="connsiteX26" fmla="*/ 361950 w 847725"/>
                    <a:gd name="connsiteY26" fmla="*/ 962065 h 996687"/>
                    <a:gd name="connsiteX27" fmla="*/ 266700 w 847725"/>
                    <a:gd name="connsiteY27" fmla="*/ 933490 h 996687"/>
                    <a:gd name="connsiteX28" fmla="*/ 190500 w 847725"/>
                    <a:gd name="connsiteY28" fmla="*/ 914440 h 996687"/>
                    <a:gd name="connsiteX29" fmla="*/ 104775 w 847725"/>
                    <a:gd name="connsiteY29" fmla="*/ 895390 h 996687"/>
                    <a:gd name="connsiteX30" fmla="*/ 76200 w 847725"/>
                    <a:gd name="connsiteY30" fmla="*/ 876340 h 996687"/>
                    <a:gd name="connsiteX31" fmla="*/ 76200 w 847725"/>
                    <a:gd name="connsiteY31" fmla="*/ 742990 h 996687"/>
                    <a:gd name="connsiteX32" fmla="*/ 47625 w 847725"/>
                    <a:gd name="connsiteY32" fmla="*/ 723940 h 996687"/>
                    <a:gd name="connsiteX33" fmla="*/ 19050 w 847725"/>
                    <a:gd name="connsiteY33" fmla="*/ 657265 h 996687"/>
                    <a:gd name="connsiteX34" fmla="*/ 0 w 847725"/>
                    <a:gd name="connsiteY34" fmla="*/ 600115 h 996687"/>
                    <a:gd name="connsiteX35" fmla="*/ 9525 w 847725"/>
                    <a:gd name="connsiteY35" fmla="*/ 457240 h 996687"/>
                    <a:gd name="connsiteX36" fmla="*/ 28575 w 847725"/>
                    <a:gd name="connsiteY36" fmla="*/ 428665 h 996687"/>
                    <a:gd name="connsiteX37" fmla="*/ 85725 w 847725"/>
                    <a:gd name="connsiteY37" fmla="*/ 381040 h 996687"/>
                    <a:gd name="connsiteX38" fmla="*/ 104775 w 847725"/>
                    <a:gd name="connsiteY38" fmla="*/ 352465 h 996687"/>
                    <a:gd name="connsiteX39" fmla="*/ 133350 w 847725"/>
                    <a:gd name="connsiteY39" fmla="*/ 333415 h 996687"/>
                    <a:gd name="connsiteX40" fmla="*/ 142875 w 847725"/>
                    <a:gd name="connsiteY40" fmla="*/ 295315 h 996687"/>
                    <a:gd name="connsiteX41" fmla="*/ 171450 w 847725"/>
                    <a:gd name="connsiteY41" fmla="*/ 285790 h 996687"/>
                    <a:gd name="connsiteX42" fmla="*/ 200025 w 847725"/>
                    <a:gd name="connsiteY42" fmla="*/ 266740 h 996687"/>
                    <a:gd name="connsiteX43" fmla="*/ 199722 w 847725"/>
                    <a:gd name="connsiteY43" fmla="*/ 71855 h 996687"/>
                    <a:gd name="connsiteX44" fmla="*/ 200025 w 847725"/>
                    <a:gd name="connsiteY44" fmla="*/ 76240 h 996687"/>
                    <a:gd name="connsiteX0" fmla="*/ 200025 w 847725"/>
                    <a:gd name="connsiteY0" fmla="*/ 78620 h 999067"/>
                    <a:gd name="connsiteX1" fmla="*/ 228600 w 847725"/>
                    <a:gd name="connsiteY1" fmla="*/ 192920 h 999067"/>
                    <a:gd name="connsiteX2" fmla="*/ 259557 w 847725"/>
                    <a:gd name="connsiteY2" fmla="*/ 235783 h 999067"/>
                    <a:gd name="connsiteX3" fmla="*/ 261937 w 847725"/>
                    <a:gd name="connsiteY3" fmla="*/ 166727 h 999067"/>
                    <a:gd name="connsiteX4" fmla="*/ 333375 w 847725"/>
                    <a:gd name="connsiteY4" fmla="*/ 195301 h 999067"/>
                    <a:gd name="connsiteX5" fmla="*/ 409575 w 847725"/>
                    <a:gd name="connsiteY5" fmla="*/ 183395 h 999067"/>
                    <a:gd name="connsiteX6" fmla="*/ 442913 w 847725"/>
                    <a:gd name="connsiteY6" fmla="*/ 214351 h 999067"/>
                    <a:gd name="connsiteX7" fmla="*/ 535780 w 847725"/>
                    <a:gd name="connsiteY7" fmla="*/ 39 h 999067"/>
                    <a:gd name="connsiteX8" fmla="*/ 495300 w 847725"/>
                    <a:gd name="connsiteY8" fmla="*/ 250070 h 999067"/>
                    <a:gd name="connsiteX9" fmla="*/ 523875 w 847725"/>
                    <a:gd name="connsiteY9" fmla="*/ 259595 h 999067"/>
                    <a:gd name="connsiteX10" fmla="*/ 638175 w 847725"/>
                    <a:gd name="connsiteY10" fmla="*/ 269120 h 999067"/>
                    <a:gd name="connsiteX11" fmla="*/ 695325 w 847725"/>
                    <a:gd name="connsiteY11" fmla="*/ 288170 h 999067"/>
                    <a:gd name="connsiteX12" fmla="*/ 733425 w 847725"/>
                    <a:gd name="connsiteY12" fmla="*/ 383420 h 999067"/>
                    <a:gd name="connsiteX13" fmla="*/ 790575 w 847725"/>
                    <a:gd name="connsiteY13" fmla="*/ 411995 h 999067"/>
                    <a:gd name="connsiteX14" fmla="*/ 819150 w 847725"/>
                    <a:gd name="connsiteY14" fmla="*/ 516770 h 999067"/>
                    <a:gd name="connsiteX15" fmla="*/ 828675 w 847725"/>
                    <a:gd name="connsiteY15" fmla="*/ 545345 h 999067"/>
                    <a:gd name="connsiteX16" fmla="*/ 847725 w 847725"/>
                    <a:gd name="connsiteY16" fmla="*/ 573920 h 999067"/>
                    <a:gd name="connsiteX17" fmla="*/ 838200 w 847725"/>
                    <a:gd name="connsiteY17" fmla="*/ 650120 h 999067"/>
                    <a:gd name="connsiteX18" fmla="*/ 819150 w 847725"/>
                    <a:gd name="connsiteY18" fmla="*/ 716795 h 999067"/>
                    <a:gd name="connsiteX19" fmla="*/ 800100 w 847725"/>
                    <a:gd name="connsiteY19" fmla="*/ 792995 h 999067"/>
                    <a:gd name="connsiteX20" fmla="*/ 762000 w 847725"/>
                    <a:gd name="connsiteY20" fmla="*/ 821570 h 999067"/>
                    <a:gd name="connsiteX21" fmla="*/ 714375 w 847725"/>
                    <a:gd name="connsiteY21" fmla="*/ 869195 h 999067"/>
                    <a:gd name="connsiteX22" fmla="*/ 695325 w 847725"/>
                    <a:gd name="connsiteY22" fmla="*/ 897770 h 999067"/>
                    <a:gd name="connsiteX23" fmla="*/ 685800 w 847725"/>
                    <a:gd name="connsiteY23" fmla="*/ 993020 h 999067"/>
                    <a:gd name="connsiteX24" fmla="*/ 619125 w 847725"/>
                    <a:gd name="connsiteY24" fmla="*/ 983495 h 999067"/>
                    <a:gd name="connsiteX25" fmla="*/ 590550 w 847725"/>
                    <a:gd name="connsiteY25" fmla="*/ 964445 h 999067"/>
                    <a:gd name="connsiteX26" fmla="*/ 361950 w 847725"/>
                    <a:gd name="connsiteY26" fmla="*/ 964445 h 999067"/>
                    <a:gd name="connsiteX27" fmla="*/ 266700 w 847725"/>
                    <a:gd name="connsiteY27" fmla="*/ 935870 h 999067"/>
                    <a:gd name="connsiteX28" fmla="*/ 190500 w 847725"/>
                    <a:gd name="connsiteY28" fmla="*/ 916820 h 999067"/>
                    <a:gd name="connsiteX29" fmla="*/ 104775 w 847725"/>
                    <a:gd name="connsiteY29" fmla="*/ 897770 h 999067"/>
                    <a:gd name="connsiteX30" fmla="*/ 76200 w 847725"/>
                    <a:gd name="connsiteY30" fmla="*/ 878720 h 999067"/>
                    <a:gd name="connsiteX31" fmla="*/ 76200 w 847725"/>
                    <a:gd name="connsiteY31" fmla="*/ 745370 h 999067"/>
                    <a:gd name="connsiteX32" fmla="*/ 47625 w 847725"/>
                    <a:gd name="connsiteY32" fmla="*/ 726320 h 999067"/>
                    <a:gd name="connsiteX33" fmla="*/ 19050 w 847725"/>
                    <a:gd name="connsiteY33" fmla="*/ 659645 h 999067"/>
                    <a:gd name="connsiteX34" fmla="*/ 0 w 847725"/>
                    <a:gd name="connsiteY34" fmla="*/ 602495 h 999067"/>
                    <a:gd name="connsiteX35" fmla="*/ 9525 w 847725"/>
                    <a:gd name="connsiteY35" fmla="*/ 459620 h 999067"/>
                    <a:gd name="connsiteX36" fmla="*/ 28575 w 847725"/>
                    <a:gd name="connsiteY36" fmla="*/ 431045 h 999067"/>
                    <a:gd name="connsiteX37" fmla="*/ 85725 w 847725"/>
                    <a:gd name="connsiteY37" fmla="*/ 383420 h 999067"/>
                    <a:gd name="connsiteX38" fmla="*/ 104775 w 847725"/>
                    <a:gd name="connsiteY38" fmla="*/ 354845 h 999067"/>
                    <a:gd name="connsiteX39" fmla="*/ 133350 w 847725"/>
                    <a:gd name="connsiteY39" fmla="*/ 335795 h 999067"/>
                    <a:gd name="connsiteX40" fmla="*/ 142875 w 847725"/>
                    <a:gd name="connsiteY40" fmla="*/ 297695 h 999067"/>
                    <a:gd name="connsiteX41" fmla="*/ 171450 w 847725"/>
                    <a:gd name="connsiteY41" fmla="*/ 288170 h 999067"/>
                    <a:gd name="connsiteX42" fmla="*/ 200025 w 847725"/>
                    <a:gd name="connsiteY42" fmla="*/ 269120 h 999067"/>
                    <a:gd name="connsiteX43" fmla="*/ 199722 w 847725"/>
                    <a:gd name="connsiteY43" fmla="*/ 74235 h 999067"/>
                    <a:gd name="connsiteX44" fmla="*/ 200025 w 847725"/>
                    <a:gd name="connsiteY44" fmla="*/ 78620 h 999067"/>
                    <a:gd name="connsiteX0" fmla="*/ 200025 w 847725"/>
                    <a:gd name="connsiteY0" fmla="*/ 78623 h 999070"/>
                    <a:gd name="connsiteX1" fmla="*/ 228600 w 847725"/>
                    <a:gd name="connsiteY1" fmla="*/ 192923 h 999070"/>
                    <a:gd name="connsiteX2" fmla="*/ 259557 w 847725"/>
                    <a:gd name="connsiteY2" fmla="*/ 235786 h 999070"/>
                    <a:gd name="connsiteX3" fmla="*/ 261937 w 847725"/>
                    <a:gd name="connsiteY3" fmla="*/ 166730 h 999070"/>
                    <a:gd name="connsiteX4" fmla="*/ 333375 w 847725"/>
                    <a:gd name="connsiteY4" fmla="*/ 195304 h 999070"/>
                    <a:gd name="connsiteX5" fmla="*/ 409575 w 847725"/>
                    <a:gd name="connsiteY5" fmla="*/ 183398 h 999070"/>
                    <a:gd name="connsiteX6" fmla="*/ 476251 w 847725"/>
                    <a:gd name="connsiteY6" fmla="*/ 204829 h 999070"/>
                    <a:gd name="connsiteX7" fmla="*/ 535780 w 847725"/>
                    <a:gd name="connsiteY7" fmla="*/ 42 h 999070"/>
                    <a:gd name="connsiteX8" fmla="*/ 495300 w 847725"/>
                    <a:gd name="connsiteY8" fmla="*/ 250073 h 999070"/>
                    <a:gd name="connsiteX9" fmla="*/ 523875 w 847725"/>
                    <a:gd name="connsiteY9" fmla="*/ 259598 h 999070"/>
                    <a:gd name="connsiteX10" fmla="*/ 638175 w 847725"/>
                    <a:gd name="connsiteY10" fmla="*/ 269123 h 999070"/>
                    <a:gd name="connsiteX11" fmla="*/ 695325 w 847725"/>
                    <a:gd name="connsiteY11" fmla="*/ 288173 h 999070"/>
                    <a:gd name="connsiteX12" fmla="*/ 733425 w 847725"/>
                    <a:gd name="connsiteY12" fmla="*/ 383423 h 999070"/>
                    <a:gd name="connsiteX13" fmla="*/ 790575 w 847725"/>
                    <a:gd name="connsiteY13" fmla="*/ 411998 h 999070"/>
                    <a:gd name="connsiteX14" fmla="*/ 819150 w 847725"/>
                    <a:gd name="connsiteY14" fmla="*/ 516773 h 999070"/>
                    <a:gd name="connsiteX15" fmla="*/ 828675 w 847725"/>
                    <a:gd name="connsiteY15" fmla="*/ 545348 h 999070"/>
                    <a:gd name="connsiteX16" fmla="*/ 847725 w 847725"/>
                    <a:gd name="connsiteY16" fmla="*/ 573923 h 999070"/>
                    <a:gd name="connsiteX17" fmla="*/ 838200 w 847725"/>
                    <a:gd name="connsiteY17" fmla="*/ 650123 h 999070"/>
                    <a:gd name="connsiteX18" fmla="*/ 819150 w 847725"/>
                    <a:gd name="connsiteY18" fmla="*/ 716798 h 999070"/>
                    <a:gd name="connsiteX19" fmla="*/ 800100 w 847725"/>
                    <a:gd name="connsiteY19" fmla="*/ 792998 h 999070"/>
                    <a:gd name="connsiteX20" fmla="*/ 762000 w 847725"/>
                    <a:gd name="connsiteY20" fmla="*/ 821573 h 999070"/>
                    <a:gd name="connsiteX21" fmla="*/ 714375 w 847725"/>
                    <a:gd name="connsiteY21" fmla="*/ 869198 h 999070"/>
                    <a:gd name="connsiteX22" fmla="*/ 695325 w 847725"/>
                    <a:gd name="connsiteY22" fmla="*/ 897773 h 999070"/>
                    <a:gd name="connsiteX23" fmla="*/ 685800 w 847725"/>
                    <a:gd name="connsiteY23" fmla="*/ 993023 h 999070"/>
                    <a:gd name="connsiteX24" fmla="*/ 619125 w 847725"/>
                    <a:gd name="connsiteY24" fmla="*/ 983498 h 999070"/>
                    <a:gd name="connsiteX25" fmla="*/ 590550 w 847725"/>
                    <a:gd name="connsiteY25" fmla="*/ 964448 h 999070"/>
                    <a:gd name="connsiteX26" fmla="*/ 361950 w 847725"/>
                    <a:gd name="connsiteY26" fmla="*/ 964448 h 999070"/>
                    <a:gd name="connsiteX27" fmla="*/ 266700 w 847725"/>
                    <a:gd name="connsiteY27" fmla="*/ 935873 h 999070"/>
                    <a:gd name="connsiteX28" fmla="*/ 190500 w 847725"/>
                    <a:gd name="connsiteY28" fmla="*/ 916823 h 999070"/>
                    <a:gd name="connsiteX29" fmla="*/ 104775 w 847725"/>
                    <a:gd name="connsiteY29" fmla="*/ 897773 h 999070"/>
                    <a:gd name="connsiteX30" fmla="*/ 76200 w 847725"/>
                    <a:gd name="connsiteY30" fmla="*/ 878723 h 999070"/>
                    <a:gd name="connsiteX31" fmla="*/ 76200 w 847725"/>
                    <a:gd name="connsiteY31" fmla="*/ 745373 h 999070"/>
                    <a:gd name="connsiteX32" fmla="*/ 47625 w 847725"/>
                    <a:gd name="connsiteY32" fmla="*/ 726323 h 999070"/>
                    <a:gd name="connsiteX33" fmla="*/ 19050 w 847725"/>
                    <a:gd name="connsiteY33" fmla="*/ 659648 h 999070"/>
                    <a:gd name="connsiteX34" fmla="*/ 0 w 847725"/>
                    <a:gd name="connsiteY34" fmla="*/ 602498 h 999070"/>
                    <a:gd name="connsiteX35" fmla="*/ 9525 w 847725"/>
                    <a:gd name="connsiteY35" fmla="*/ 459623 h 999070"/>
                    <a:gd name="connsiteX36" fmla="*/ 28575 w 847725"/>
                    <a:gd name="connsiteY36" fmla="*/ 431048 h 999070"/>
                    <a:gd name="connsiteX37" fmla="*/ 85725 w 847725"/>
                    <a:gd name="connsiteY37" fmla="*/ 383423 h 999070"/>
                    <a:gd name="connsiteX38" fmla="*/ 104775 w 847725"/>
                    <a:gd name="connsiteY38" fmla="*/ 354848 h 999070"/>
                    <a:gd name="connsiteX39" fmla="*/ 133350 w 847725"/>
                    <a:gd name="connsiteY39" fmla="*/ 335798 h 999070"/>
                    <a:gd name="connsiteX40" fmla="*/ 142875 w 847725"/>
                    <a:gd name="connsiteY40" fmla="*/ 297698 h 999070"/>
                    <a:gd name="connsiteX41" fmla="*/ 171450 w 847725"/>
                    <a:gd name="connsiteY41" fmla="*/ 288173 h 999070"/>
                    <a:gd name="connsiteX42" fmla="*/ 200025 w 847725"/>
                    <a:gd name="connsiteY42" fmla="*/ 269123 h 999070"/>
                    <a:gd name="connsiteX43" fmla="*/ 199722 w 847725"/>
                    <a:gd name="connsiteY43" fmla="*/ 74238 h 999070"/>
                    <a:gd name="connsiteX44" fmla="*/ 200025 w 847725"/>
                    <a:gd name="connsiteY44" fmla="*/ 78623 h 999070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495300 w 847725"/>
                    <a:gd name="connsiteY8" fmla="*/ 250077 h 999074"/>
                    <a:gd name="connsiteX9" fmla="*/ 523875 w 847725"/>
                    <a:gd name="connsiteY9" fmla="*/ 259602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495300 w 847725"/>
                    <a:gd name="connsiteY8" fmla="*/ 250077 h 999074"/>
                    <a:gd name="connsiteX9" fmla="*/ 523875 w 847725"/>
                    <a:gd name="connsiteY9" fmla="*/ 259602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23875 w 847725"/>
                    <a:gd name="connsiteY9" fmla="*/ 259602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45306 w 847725"/>
                    <a:gd name="connsiteY9" fmla="*/ 181020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45306 w 847725"/>
                    <a:gd name="connsiteY9" fmla="*/ 181020 h 999074"/>
                    <a:gd name="connsiteX10" fmla="*/ 638175 w 847725"/>
                    <a:gd name="connsiteY10" fmla="*/ 269127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45306 w 847725"/>
                    <a:gd name="connsiteY9" fmla="*/ 181020 h 999074"/>
                    <a:gd name="connsiteX10" fmla="*/ 566738 w 847725"/>
                    <a:gd name="connsiteY10" fmla="*/ 245315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95325 w 847725"/>
                    <a:gd name="connsiteY11" fmla="*/ 288177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69131 w 847725"/>
                    <a:gd name="connsiteY11" fmla="*/ 202452 h 999074"/>
                    <a:gd name="connsiteX12" fmla="*/ 733425 w 847725"/>
                    <a:gd name="connsiteY12" fmla="*/ 383427 h 999074"/>
                    <a:gd name="connsiteX13" fmla="*/ 790575 w 847725"/>
                    <a:gd name="connsiteY13" fmla="*/ 412002 h 999074"/>
                    <a:gd name="connsiteX14" fmla="*/ 819150 w 847725"/>
                    <a:gd name="connsiteY14" fmla="*/ 516777 h 999074"/>
                    <a:gd name="connsiteX15" fmla="*/ 828675 w 847725"/>
                    <a:gd name="connsiteY15" fmla="*/ 545352 h 999074"/>
                    <a:gd name="connsiteX16" fmla="*/ 847725 w 847725"/>
                    <a:gd name="connsiteY16" fmla="*/ 573927 h 999074"/>
                    <a:gd name="connsiteX17" fmla="*/ 838200 w 847725"/>
                    <a:gd name="connsiteY17" fmla="*/ 650127 h 999074"/>
                    <a:gd name="connsiteX18" fmla="*/ 819150 w 847725"/>
                    <a:gd name="connsiteY18" fmla="*/ 716802 h 999074"/>
                    <a:gd name="connsiteX19" fmla="*/ 800100 w 847725"/>
                    <a:gd name="connsiteY19" fmla="*/ 793002 h 999074"/>
                    <a:gd name="connsiteX20" fmla="*/ 762000 w 847725"/>
                    <a:gd name="connsiteY20" fmla="*/ 821577 h 999074"/>
                    <a:gd name="connsiteX21" fmla="*/ 714375 w 847725"/>
                    <a:gd name="connsiteY21" fmla="*/ 869202 h 999074"/>
                    <a:gd name="connsiteX22" fmla="*/ 695325 w 847725"/>
                    <a:gd name="connsiteY22" fmla="*/ 897777 h 999074"/>
                    <a:gd name="connsiteX23" fmla="*/ 685800 w 847725"/>
                    <a:gd name="connsiteY23" fmla="*/ 993027 h 999074"/>
                    <a:gd name="connsiteX24" fmla="*/ 619125 w 847725"/>
                    <a:gd name="connsiteY24" fmla="*/ 983502 h 999074"/>
                    <a:gd name="connsiteX25" fmla="*/ 590550 w 847725"/>
                    <a:gd name="connsiteY25" fmla="*/ 964452 h 999074"/>
                    <a:gd name="connsiteX26" fmla="*/ 361950 w 847725"/>
                    <a:gd name="connsiteY26" fmla="*/ 964452 h 999074"/>
                    <a:gd name="connsiteX27" fmla="*/ 266700 w 847725"/>
                    <a:gd name="connsiteY27" fmla="*/ 935877 h 999074"/>
                    <a:gd name="connsiteX28" fmla="*/ 190500 w 847725"/>
                    <a:gd name="connsiteY28" fmla="*/ 916827 h 999074"/>
                    <a:gd name="connsiteX29" fmla="*/ 104775 w 847725"/>
                    <a:gd name="connsiteY29" fmla="*/ 897777 h 999074"/>
                    <a:gd name="connsiteX30" fmla="*/ 76200 w 847725"/>
                    <a:gd name="connsiteY30" fmla="*/ 878727 h 999074"/>
                    <a:gd name="connsiteX31" fmla="*/ 76200 w 847725"/>
                    <a:gd name="connsiteY31" fmla="*/ 745377 h 999074"/>
                    <a:gd name="connsiteX32" fmla="*/ 47625 w 847725"/>
                    <a:gd name="connsiteY32" fmla="*/ 726327 h 999074"/>
                    <a:gd name="connsiteX33" fmla="*/ 19050 w 847725"/>
                    <a:gd name="connsiteY33" fmla="*/ 659652 h 999074"/>
                    <a:gd name="connsiteX34" fmla="*/ 0 w 847725"/>
                    <a:gd name="connsiteY34" fmla="*/ 602502 h 999074"/>
                    <a:gd name="connsiteX35" fmla="*/ 9525 w 847725"/>
                    <a:gd name="connsiteY35" fmla="*/ 459627 h 999074"/>
                    <a:gd name="connsiteX36" fmla="*/ 28575 w 847725"/>
                    <a:gd name="connsiteY36" fmla="*/ 431052 h 999074"/>
                    <a:gd name="connsiteX37" fmla="*/ 85725 w 847725"/>
                    <a:gd name="connsiteY37" fmla="*/ 383427 h 999074"/>
                    <a:gd name="connsiteX38" fmla="*/ 104775 w 847725"/>
                    <a:gd name="connsiteY38" fmla="*/ 354852 h 999074"/>
                    <a:gd name="connsiteX39" fmla="*/ 133350 w 847725"/>
                    <a:gd name="connsiteY39" fmla="*/ 335802 h 999074"/>
                    <a:gd name="connsiteX40" fmla="*/ 142875 w 847725"/>
                    <a:gd name="connsiteY40" fmla="*/ 297702 h 999074"/>
                    <a:gd name="connsiteX41" fmla="*/ 171450 w 847725"/>
                    <a:gd name="connsiteY41" fmla="*/ 288177 h 999074"/>
                    <a:gd name="connsiteX42" fmla="*/ 200025 w 847725"/>
                    <a:gd name="connsiteY42" fmla="*/ 269127 h 999074"/>
                    <a:gd name="connsiteX43" fmla="*/ 199722 w 847725"/>
                    <a:gd name="connsiteY43" fmla="*/ 74242 h 999074"/>
                    <a:gd name="connsiteX44" fmla="*/ 200025 w 847725"/>
                    <a:gd name="connsiteY44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07219 w 847725"/>
                    <a:gd name="connsiteY11" fmla="*/ 221503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09600 w 847725"/>
                    <a:gd name="connsiteY11" fmla="*/ 257222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09600 w 847725"/>
                    <a:gd name="connsiteY11" fmla="*/ 257222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66738 w 847725"/>
                    <a:gd name="connsiteY10" fmla="*/ 245315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2925 w 847725"/>
                    <a:gd name="connsiteY10" fmla="*/ 240552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2925 w 847725"/>
                    <a:gd name="connsiteY10" fmla="*/ 240552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2925 w 847725"/>
                    <a:gd name="connsiteY10" fmla="*/ 247696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11982 w 847725"/>
                    <a:gd name="connsiteY11" fmla="*/ 271509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38162 w 847725"/>
                    <a:gd name="connsiteY10" fmla="*/ 252459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733425 w 847725"/>
                    <a:gd name="connsiteY13" fmla="*/ 383427 h 999074"/>
                    <a:gd name="connsiteX14" fmla="*/ 790575 w 847725"/>
                    <a:gd name="connsiteY14" fmla="*/ 412002 h 999074"/>
                    <a:gd name="connsiteX15" fmla="*/ 819150 w 847725"/>
                    <a:gd name="connsiteY15" fmla="*/ 516777 h 999074"/>
                    <a:gd name="connsiteX16" fmla="*/ 828675 w 847725"/>
                    <a:gd name="connsiteY16" fmla="*/ 545352 h 999074"/>
                    <a:gd name="connsiteX17" fmla="*/ 847725 w 847725"/>
                    <a:gd name="connsiteY17" fmla="*/ 573927 h 999074"/>
                    <a:gd name="connsiteX18" fmla="*/ 838200 w 847725"/>
                    <a:gd name="connsiteY18" fmla="*/ 650127 h 999074"/>
                    <a:gd name="connsiteX19" fmla="*/ 819150 w 847725"/>
                    <a:gd name="connsiteY19" fmla="*/ 716802 h 999074"/>
                    <a:gd name="connsiteX20" fmla="*/ 800100 w 847725"/>
                    <a:gd name="connsiteY20" fmla="*/ 793002 h 999074"/>
                    <a:gd name="connsiteX21" fmla="*/ 762000 w 847725"/>
                    <a:gd name="connsiteY21" fmla="*/ 821577 h 999074"/>
                    <a:gd name="connsiteX22" fmla="*/ 714375 w 847725"/>
                    <a:gd name="connsiteY22" fmla="*/ 869202 h 999074"/>
                    <a:gd name="connsiteX23" fmla="*/ 695325 w 847725"/>
                    <a:gd name="connsiteY23" fmla="*/ 897777 h 999074"/>
                    <a:gd name="connsiteX24" fmla="*/ 685800 w 847725"/>
                    <a:gd name="connsiteY24" fmla="*/ 993027 h 999074"/>
                    <a:gd name="connsiteX25" fmla="*/ 619125 w 847725"/>
                    <a:gd name="connsiteY25" fmla="*/ 983502 h 999074"/>
                    <a:gd name="connsiteX26" fmla="*/ 590550 w 847725"/>
                    <a:gd name="connsiteY26" fmla="*/ 964452 h 999074"/>
                    <a:gd name="connsiteX27" fmla="*/ 361950 w 847725"/>
                    <a:gd name="connsiteY27" fmla="*/ 964452 h 999074"/>
                    <a:gd name="connsiteX28" fmla="*/ 266700 w 847725"/>
                    <a:gd name="connsiteY28" fmla="*/ 935877 h 999074"/>
                    <a:gd name="connsiteX29" fmla="*/ 190500 w 847725"/>
                    <a:gd name="connsiteY29" fmla="*/ 916827 h 999074"/>
                    <a:gd name="connsiteX30" fmla="*/ 104775 w 847725"/>
                    <a:gd name="connsiteY30" fmla="*/ 897777 h 999074"/>
                    <a:gd name="connsiteX31" fmla="*/ 76200 w 847725"/>
                    <a:gd name="connsiteY31" fmla="*/ 878727 h 999074"/>
                    <a:gd name="connsiteX32" fmla="*/ 76200 w 847725"/>
                    <a:gd name="connsiteY32" fmla="*/ 745377 h 999074"/>
                    <a:gd name="connsiteX33" fmla="*/ 47625 w 847725"/>
                    <a:gd name="connsiteY33" fmla="*/ 726327 h 999074"/>
                    <a:gd name="connsiteX34" fmla="*/ 19050 w 847725"/>
                    <a:gd name="connsiteY34" fmla="*/ 659652 h 999074"/>
                    <a:gd name="connsiteX35" fmla="*/ 0 w 847725"/>
                    <a:gd name="connsiteY35" fmla="*/ 602502 h 999074"/>
                    <a:gd name="connsiteX36" fmla="*/ 9525 w 847725"/>
                    <a:gd name="connsiteY36" fmla="*/ 459627 h 999074"/>
                    <a:gd name="connsiteX37" fmla="*/ 28575 w 847725"/>
                    <a:gd name="connsiteY37" fmla="*/ 431052 h 999074"/>
                    <a:gd name="connsiteX38" fmla="*/ 85725 w 847725"/>
                    <a:gd name="connsiteY38" fmla="*/ 383427 h 999074"/>
                    <a:gd name="connsiteX39" fmla="*/ 104775 w 847725"/>
                    <a:gd name="connsiteY39" fmla="*/ 354852 h 999074"/>
                    <a:gd name="connsiteX40" fmla="*/ 133350 w 847725"/>
                    <a:gd name="connsiteY40" fmla="*/ 335802 h 999074"/>
                    <a:gd name="connsiteX41" fmla="*/ 142875 w 847725"/>
                    <a:gd name="connsiteY41" fmla="*/ 297702 h 999074"/>
                    <a:gd name="connsiteX42" fmla="*/ 171450 w 847725"/>
                    <a:gd name="connsiteY42" fmla="*/ 288177 h 999074"/>
                    <a:gd name="connsiteX43" fmla="*/ 200025 w 847725"/>
                    <a:gd name="connsiteY43" fmla="*/ 269127 h 999074"/>
                    <a:gd name="connsiteX44" fmla="*/ 199722 w 847725"/>
                    <a:gd name="connsiteY44" fmla="*/ 74242 h 999074"/>
                    <a:gd name="connsiteX45" fmla="*/ 200025 w 847725"/>
                    <a:gd name="connsiteY45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90563 w 847725"/>
                    <a:gd name="connsiteY13" fmla="*/ 247697 h 999074"/>
                    <a:gd name="connsiteX14" fmla="*/ 733425 w 847725"/>
                    <a:gd name="connsiteY14" fmla="*/ 383427 h 999074"/>
                    <a:gd name="connsiteX15" fmla="*/ 790575 w 847725"/>
                    <a:gd name="connsiteY15" fmla="*/ 412002 h 999074"/>
                    <a:gd name="connsiteX16" fmla="*/ 819150 w 847725"/>
                    <a:gd name="connsiteY16" fmla="*/ 516777 h 999074"/>
                    <a:gd name="connsiteX17" fmla="*/ 828675 w 847725"/>
                    <a:gd name="connsiteY17" fmla="*/ 545352 h 999074"/>
                    <a:gd name="connsiteX18" fmla="*/ 847725 w 847725"/>
                    <a:gd name="connsiteY18" fmla="*/ 573927 h 999074"/>
                    <a:gd name="connsiteX19" fmla="*/ 838200 w 847725"/>
                    <a:gd name="connsiteY19" fmla="*/ 650127 h 999074"/>
                    <a:gd name="connsiteX20" fmla="*/ 819150 w 847725"/>
                    <a:gd name="connsiteY20" fmla="*/ 716802 h 999074"/>
                    <a:gd name="connsiteX21" fmla="*/ 800100 w 847725"/>
                    <a:gd name="connsiteY21" fmla="*/ 793002 h 999074"/>
                    <a:gd name="connsiteX22" fmla="*/ 762000 w 847725"/>
                    <a:gd name="connsiteY22" fmla="*/ 821577 h 999074"/>
                    <a:gd name="connsiteX23" fmla="*/ 714375 w 847725"/>
                    <a:gd name="connsiteY23" fmla="*/ 869202 h 999074"/>
                    <a:gd name="connsiteX24" fmla="*/ 695325 w 847725"/>
                    <a:gd name="connsiteY24" fmla="*/ 897777 h 999074"/>
                    <a:gd name="connsiteX25" fmla="*/ 685800 w 847725"/>
                    <a:gd name="connsiteY25" fmla="*/ 993027 h 999074"/>
                    <a:gd name="connsiteX26" fmla="*/ 619125 w 847725"/>
                    <a:gd name="connsiteY26" fmla="*/ 983502 h 999074"/>
                    <a:gd name="connsiteX27" fmla="*/ 590550 w 847725"/>
                    <a:gd name="connsiteY27" fmla="*/ 964452 h 999074"/>
                    <a:gd name="connsiteX28" fmla="*/ 361950 w 847725"/>
                    <a:gd name="connsiteY28" fmla="*/ 964452 h 999074"/>
                    <a:gd name="connsiteX29" fmla="*/ 266700 w 847725"/>
                    <a:gd name="connsiteY29" fmla="*/ 935877 h 999074"/>
                    <a:gd name="connsiteX30" fmla="*/ 190500 w 847725"/>
                    <a:gd name="connsiteY30" fmla="*/ 916827 h 999074"/>
                    <a:gd name="connsiteX31" fmla="*/ 104775 w 847725"/>
                    <a:gd name="connsiteY31" fmla="*/ 897777 h 999074"/>
                    <a:gd name="connsiteX32" fmla="*/ 76200 w 847725"/>
                    <a:gd name="connsiteY32" fmla="*/ 878727 h 999074"/>
                    <a:gd name="connsiteX33" fmla="*/ 76200 w 847725"/>
                    <a:gd name="connsiteY33" fmla="*/ 745377 h 999074"/>
                    <a:gd name="connsiteX34" fmla="*/ 47625 w 847725"/>
                    <a:gd name="connsiteY34" fmla="*/ 726327 h 999074"/>
                    <a:gd name="connsiteX35" fmla="*/ 19050 w 847725"/>
                    <a:gd name="connsiteY35" fmla="*/ 659652 h 999074"/>
                    <a:gd name="connsiteX36" fmla="*/ 0 w 847725"/>
                    <a:gd name="connsiteY36" fmla="*/ 602502 h 999074"/>
                    <a:gd name="connsiteX37" fmla="*/ 9525 w 847725"/>
                    <a:gd name="connsiteY37" fmla="*/ 459627 h 999074"/>
                    <a:gd name="connsiteX38" fmla="*/ 28575 w 847725"/>
                    <a:gd name="connsiteY38" fmla="*/ 431052 h 999074"/>
                    <a:gd name="connsiteX39" fmla="*/ 85725 w 847725"/>
                    <a:gd name="connsiteY39" fmla="*/ 383427 h 999074"/>
                    <a:gd name="connsiteX40" fmla="*/ 104775 w 847725"/>
                    <a:gd name="connsiteY40" fmla="*/ 354852 h 999074"/>
                    <a:gd name="connsiteX41" fmla="*/ 133350 w 847725"/>
                    <a:gd name="connsiteY41" fmla="*/ 335802 h 999074"/>
                    <a:gd name="connsiteX42" fmla="*/ 142875 w 847725"/>
                    <a:gd name="connsiteY42" fmla="*/ 297702 h 999074"/>
                    <a:gd name="connsiteX43" fmla="*/ 171450 w 847725"/>
                    <a:gd name="connsiteY43" fmla="*/ 288177 h 999074"/>
                    <a:gd name="connsiteX44" fmla="*/ 200025 w 847725"/>
                    <a:gd name="connsiteY44" fmla="*/ 269127 h 999074"/>
                    <a:gd name="connsiteX45" fmla="*/ 199722 w 847725"/>
                    <a:gd name="connsiteY45" fmla="*/ 74242 h 999074"/>
                    <a:gd name="connsiteX46" fmla="*/ 200025 w 847725"/>
                    <a:gd name="connsiteY46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733425 w 847725"/>
                    <a:gd name="connsiteY14" fmla="*/ 383427 h 999074"/>
                    <a:gd name="connsiteX15" fmla="*/ 790575 w 847725"/>
                    <a:gd name="connsiteY15" fmla="*/ 412002 h 999074"/>
                    <a:gd name="connsiteX16" fmla="*/ 819150 w 847725"/>
                    <a:gd name="connsiteY16" fmla="*/ 516777 h 999074"/>
                    <a:gd name="connsiteX17" fmla="*/ 828675 w 847725"/>
                    <a:gd name="connsiteY17" fmla="*/ 545352 h 999074"/>
                    <a:gd name="connsiteX18" fmla="*/ 847725 w 847725"/>
                    <a:gd name="connsiteY18" fmla="*/ 573927 h 999074"/>
                    <a:gd name="connsiteX19" fmla="*/ 838200 w 847725"/>
                    <a:gd name="connsiteY19" fmla="*/ 650127 h 999074"/>
                    <a:gd name="connsiteX20" fmla="*/ 819150 w 847725"/>
                    <a:gd name="connsiteY20" fmla="*/ 716802 h 999074"/>
                    <a:gd name="connsiteX21" fmla="*/ 800100 w 847725"/>
                    <a:gd name="connsiteY21" fmla="*/ 793002 h 999074"/>
                    <a:gd name="connsiteX22" fmla="*/ 762000 w 847725"/>
                    <a:gd name="connsiteY22" fmla="*/ 821577 h 999074"/>
                    <a:gd name="connsiteX23" fmla="*/ 714375 w 847725"/>
                    <a:gd name="connsiteY23" fmla="*/ 869202 h 999074"/>
                    <a:gd name="connsiteX24" fmla="*/ 695325 w 847725"/>
                    <a:gd name="connsiteY24" fmla="*/ 897777 h 999074"/>
                    <a:gd name="connsiteX25" fmla="*/ 685800 w 847725"/>
                    <a:gd name="connsiteY25" fmla="*/ 993027 h 999074"/>
                    <a:gd name="connsiteX26" fmla="*/ 619125 w 847725"/>
                    <a:gd name="connsiteY26" fmla="*/ 983502 h 999074"/>
                    <a:gd name="connsiteX27" fmla="*/ 590550 w 847725"/>
                    <a:gd name="connsiteY27" fmla="*/ 964452 h 999074"/>
                    <a:gd name="connsiteX28" fmla="*/ 361950 w 847725"/>
                    <a:gd name="connsiteY28" fmla="*/ 964452 h 999074"/>
                    <a:gd name="connsiteX29" fmla="*/ 266700 w 847725"/>
                    <a:gd name="connsiteY29" fmla="*/ 935877 h 999074"/>
                    <a:gd name="connsiteX30" fmla="*/ 190500 w 847725"/>
                    <a:gd name="connsiteY30" fmla="*/ 916827 h 999074"/>
                    <a:gd name="connsiteX31" fmla="*/ 104775 w 847725"/>
                    <a:gd name="connsiteY31" fmla="*/ 897777 h 999074"/>
                    <a:gd name="connsiteX32" fmla="*/ 76200 w 847725"/>
                    <a:gd name="connsiteY32" fmla="*/ 878727 h 999074"/>
                    <a:gd name="connsiteX33" fmla="*/ 76200 w 847725"/>
                    <a:gd name="connsiteY33" fmla="*/ 745377 h 999074"/>
                    <a:gd name="connsiteX34" fmla="*/ 47625 w 847725"/>
                    <a:gd name="connsiteY34" fmla="*/ 726327 h 999074"/>
                    <a:gd name="connsiteX35" fmla="*/ 19050 w 847725"/>
                    <a:gd name="connsiteY35" fmla="*/ 659652 h 999074"/>
                    <a:gd name="connsiteX36" fmla="*/ 0 w 847725"/>
                    <a:gd name="connsiteY36" fmla="*/ 602502 h 999074"/>
                    <a:gd name="connsiteX37" fmla="*/ 9525 w 847725"/>
                    <a:gd name="connsiteY37" fmla="*/ 459627 h 999074"/>
                    <a:gd name="connsiteX38" fmla="*/ 28575 w 847725"/>
                    <a:gd name="connsiteY38" fmla="*/ 431052 h 999074"/>
                    <a:gd name="connsiteX39" fmla="*/ 85725 w 847725"/>
                    <a:gd name="connsiteY39" fmla="*/ 383427 h 999074"/>
                    <a:gd name="connsiteX40" fmla="*/ 104775 w 847725"/>
                    <a:gd name="connsiteY40" fmla="*/ 354852 h 999074"/>
                    <a:gd name="connsiteX41" fmla="*/ 133350 w 847725"/>
                    <a:gd name="connsiteY41" fmla="*/ 335802 h 999074"/>
                    <a:gd name="connsiteX42" fmla="*/ 142875 w 847725"/>
                    <a:gd name="connsiteY42" fmla="*/ 297702 h 999074"/>
                    <a:gd name="connsiteX43" fmla="*/ 171450 w 847725"/>
                    <a:gd name="connsiteY43" fmla="*/ 288177 h 999074"/>
                    <a:gd name="connsiteX44" fmla="*/ 200025 w 847725"/>
                    <a:gd name="connsiteY44" fmla="*/ 269127 h 999074"/>
                    <a:gd name="connsiteX45" fmla="*/ 199722 w 847725"/>
                    <a:gd name="connsiteY45" fmla="*/ 74242 h 999074"/>
                    <a:gd name="connsiteX46" fmla="*/ 200025 w 847725"/>
                    <a:gd name="connsiteY46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90563 w 847725"/>
                    <a:gd name="connsiteY14" fmla="*/ 342947 h 999074"/>
                    <a:gd name="connsiteX15" fmla="*/ 733425 w 847725"/>
                    <a:gd name="connsiteY15" fmla="*/ 383427 h 999074"/>
                    <a:gd name="connsiteX16" fmla="*/ 790575 w 847725"/>
                    <a:gd name="connsiteY16" fmla="*/ 412002 h 999074"/>
                    <a:gd name="connsiteX17" fmla="*/ 819150 w 847725"/>
                    <a:gd name="connsiteY17" fmla="*/ 516777 h 999074"/>
                    <a:gd name="connsiteX18" fmla="*/ 828675 w 847725"/>
                    <a:gd name="connsiteY18" fmla="*/ 545352 h 999074"/>
                    <a:gd name="connsiteX19" fmla="*/ 847725 w 847725"/>
                    <a:gd name="connsiteY19" fmla="*/ 573927 h 999074"/>
                    <a:gd name="connsiteX20" fmla="*/ 838200 w 847725"/>
                    <a:gd name="connsiteY20" fmla="*/ 650127 h 999074"/>
                    <a:gd name="connsiteX21" fmla="*/ 819150 w 847725"/>
                    <a:gd name="connsiteY21" fmla="*/ 716802 h 999074"/>
                    <a:gd name="connsiteX22" fmla="*/ 800100 w 847725"/>
                    <a:gd name="connsiteY22" fmla="*/ 793002 h 999074"/>
                    <a:gd name="connsiteX23" fmla="*/ 762000 w 847725"/>
                    <a:gd name="connsiteY23" fmla="*/ 821577 h 999074"/>
                    <a:gd name="connsiteX24" fmla="*/ 714375 w 847725"/>
                    <a:gd name="connsiteY24" fmla="*/ 869202 h 999074"/>
                    <a:gd name="connsiteX25" fmla="*/ 695325 w 847725"/>
                    <a:gd name="connsiteY25" fmla="*/ 897777 h 999074"/>
                    <a:gd name="connsiteX26" fmla="*/ 685800 w 847725"/>
                    <a:gd name="connsiteY26" fmla="*/ 993027 h 999074"/>
                    <a:gd name="connsiteX27" fmla="*/ 619125 w 847725"/>
                    <a:gd name="connsiteY27" fmla="*/ 983502 h 999074"/>
                    <a:gd name="connsiteX28" fmla="*/ 590550 w 847725"/>
                    <a:gd name="connsiteY28" fmla="*/ 964452 h 999074"/>
                    <a:gd name="connsiteX29" fmla="*/ 361950 w 847725"/>
                    <a:gd name="connsiteY29" fmla="*/ 964452 h 999074"/>
                    <a:gd name="connsiteX30" fmla="*/ 266700 w 847725"/>
                    <a:gd name="connsiteY30" fmla="*/ 935877 h 999074"/>
                    <a:gd name="connsiteX31" fmla="*/ 190500 w 847725"/>
                    <a:gd name="connsiteY31" fmla="*/ 916827 h 999074"/>
                    <a:gd name="connsiteX32" fmla="*/ 104775 w 847725"/>
                    <a:gd name="connsiteY32" fmla="*/ 897777 h 999074"/>
                    <a:gd name="connsiteX33" fmla="*/ 76200 w 847725"/>
                    <a:gd name="connsiteY33" fmla="*/ 878727 h 999074"/>
                    <a:gd name="connsiteX34" fmla="*/ 76200 w 847725"/>
                    <a:gd name="connsiteY34" fmla="*/ 745377 h 999074"/>
                    <a:gd name="connsiteX35" fmla="*/ 47625 w 847725"/>
                    <a:gd name="connsiteY35" fmla="*/ 726327 h 999074"/>
                    <a:gd name="connsiteX36" fmla="*/ 19050 w 847725"/>
                    <a:gd name="connsiteY36" fmla="*/ 659652 h 999074"/>
                    <a:gd name="connsiteX37" fmla="*/ 0 w 847725"/>
                    <a:gd name="connsiteY37" fmla="*/ 602502 h 999074"/>
                    <a:gd name="connsiteX38" fmla="*/ 9525 w 847725"/>
                    <a:gd name="connsiteY38" fmla="*/ 459627 h 999074"/>
                    <a:gd name="connsiteX39" fmla="*/ 28575 w 847725"/>
                    <a:gd name="connsiteY39" fmla="*/ 431052 h 999074"/>
                    <a:gd name="connsiteX40" fmla="*/ 85725 w 847725"/>
                    <a:gd name="connsiteY40" fmla="*/ 383427 h 999074"/>
                    <a:gd name="connsiteX41" fmla="*/ 104775 w 847725"/>
                    <a:gd name="connsiteY41" fmla="*/ 354852 h 999074"/>
                    <a:gd name="connsiteX42" fmla="*/ 133350 w 847725"/>
                    <a:gd name="connsiteY42" fmla="*/ 335802 h 999074"/>
                    <a:gd name="connsiteX43" fmla="*/ 142875 w 847725"/>
                    <a:gd name="connsiteY43" fmla="*/ 297702 h 999074"/>
                    <a:gd name="connsiteX44" fmla="*/ 171450 w 847725"/>
                    <a:gd name="connsiteY44" fmla="*/ 288177 h 999074"/>
                    <a:gd name="connsiteX45" fmla="*/ 200025 w 847725"/>
                    <a:gd name="connsiteY45" fmla="*/ 269127 h 999074"/>
                    <a:gd name="connsiteX46" fmla="*/ 199722 w 847725"/>
                    <a:gd name="connsiteY46" fmla="*/ 74242 h 999074"/>
                    <a:gd name="connsiteX47" fmla="*/ 200025 w 847725"/>
                    <a:gd name="connsiteY47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733425 w 847725"/>
                    <a:gd name="connsiteY15" fmla="*/ 383427 h 999074"/>
                    <a:gd name="connsiteX16" fmla="*/ 790575 w 847725"/>
                    <a:gd name="connsiteY16" fmla="*/ 412002 h 999074"/>
                    <a:gd name="connsiteX17" fmla="*/ 819150 w 847725"/>
                    <a:gd name="connsiteY17" fmla="*/ 516777 h 999074"/>
                    <a:gd name="connsiteX18" fmla="*/ 828675 w 847725"/>
                    <a:gd name="connsiteY18" fmla="*/ 545352 h 999074"/>
                    <a:gd name="connsiteX19" fmla="*/ 847725 w 847725"/>
                    <a:gd name="connsiteY19" fmla="*/ 573927 h 999074"/>
                    <a:gd name="connsiteX20" fmla="*/ 838200 w 847725"/>
                    <a:gd name="connsiteY20" fmla="*/ 650127 h 999074"/>
                    <a:gd name="connsiteX21" fmla="*/ 819150 w 847725"/>
                    <a:gd name="connsiteY21" fmla="*/ 716802 h 999074"/>
                    <a:gd name="connsiteX22" fmla="*/ 800100 w 847725"/>
                    <a:gd name="connsiteY22" fmla="*/ 793002 h 999074"/>
                    <a:gd name="connsiteX23" fmla="*/ 762000 w 847725"/>
                    <a:gd name="connsiteY23" fmla="*/ 821577 h 999074"/>
                    <a:gd name="connsiteX24" fmla="*/ 714375 w 847725"/>
                    <a:gd name="connsiteY24" fmla="*/ 869202 h 999074"/>
                    <a:gd name="connsiteX25" fmla="*/ 695325 w 847725"/>
                    <a:gd name="connsiteY25" fmla="*/ 897777 h 999074"/>
                    <a:gd name="connsiteX26" fmla="*/ 685800 w 847725"/>
                    <a:gd name="connsiteY26" fmla="*/ 993027 h 999074"/>
                    <a:gd name="connsiteX27" fmla="*/ 619125 w 847725"/>
                    <a:gd name="connsiteY27" fmla="*/ 983502 h 999074"/>
                    <a:gd name="connsiteX28" fmla="*/ 590550 w 847725"/>
                    <a:gd name="connsiteY28" fmla="*/ 964452 h 999074"/>
                    <a:gd name="connsiteX29" fmla="*/ 361950 w 847725"/>
                    <a:gd name="connsiteY29" fmla="*/ 964452 h 999074"/>
                    <a:gd name="connsiteX30" fmla="*/ 266700 w 847725"/>
                    <a:gd name="connsiteY30" fmla="*/ 935877 h 999074"/>
                    <a:gd name="connsiteX31" fmla="*/ 190500 w 847725"/>
                    <a:gd name="connsiteY31" fmla="*/ 916827 h 999074"/>
                    <a:gd name="connsiteX32" fmla="*/ 104775 w 847725"/>
                    <a:gd name="connsiteY32" fmla="*/ 897777 h 999074"/>
                    <a:gd name="connsiteX33" fmla="*/ 76200 w 847725"/>
                    <a:gd name="connsiteY33" fmla="*/ 878727 h 999074"/>
                    <a:gd name="connsiteX34" fmla="*/ 76200 w 847725"/>
                    <a:gd name="connsiteY34" fmla="*/ 745377 h 999074"/>
                    <a:gd name="connsiteX35" fmla="*/ 47625 w 847725"/>
                    <a:gd name="connsiteY35" fmla="*/ 726327 h 999074"/>
                    <a:gd name="connsiteX36" fmla="*/ 19050 w 847725"/>
                    <a:gd name="connsiteY36" fmla="*/ 659652 h 999074"/>
                    <a:gd name="connsiteX37" fmla="*/ 0 w 847725"/>
                    <a:gd name="connsiteY37" fmla="*/ 602502 h 999074"/>
                    <a:gd name="connsiteX38" fmla="*/ 9525 w 847725"/>
                    <a:gd name="connsiteY38" fmla="*/ 459627 h 999074"/>
                    <a:gd name="connsiteX39" fmla="*/ 28575 w 847725"/>
                    <a:gd name="connsiteY39" fmla="*/ 431052 h 999074"/>
                    <a:gd name="connsiteX40" fmla="*/ 85725 w 847725"/>
                    <a:gd name="connsiteY40" fmla="*/ 383427 h 999074"/>
                    <a:gd name="connsiteX41" fmla="*/ 104775 w 847725"/>
                    <a:gd name="connsiteY41" fmla="*/ 354852 h 999074"/>
                    <a:gd name="connsiteX42" fmla="*/ 133350 w 847725"/>
                    <a:gd name="connsiteY42" fmla="*/ 335802 h 999074"/>
                    <a:gd name="connsiteX43" fmla="*/ 142875 w 847725"/>
                    <a:gd name="connsiteY43" fmla="*/ 297702 h 999074"/>
                    <a:gd name="connsiteX44" fmla="*/ 171450 w 847725"/>
                    <a:gd name="connsiteY44" fmla="*/ 288177 h 999074"/>
                    <a:gd name="connsiteX45" fmla="*/ 200025 w 847725"/>
                    <a:gd name="connsiteY45" fmla="*/ 269127 h 999074"/>
                    <a:gd name="connsiteX46" fmla="*/ 199722 w 847725"/>
                    <a:gd name="connsiteY46" fmla="*/ 74242 h 999074"/>
                    <a:gd name="connsiteX47" fmla="*/ 200025 w 847725"/>
                    <a:gd name="connsiteY47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733425 w 847725"/>
                    <a:gd name="connsiteY15" fmla="*/ 383427 h 999074"/>
                    <a:gd name="connsiteX16" fmla="*/ 790575 w 847725"/>
                    <a:gd name="connsiteY16" fmla="*/ 412002 h 999074"/>
                    <a:gd name="connsiteX17" fmla="*/ 819150 w 847725"/>
                    <a:gd name="connsiteY17" fmla="*/ 516777 h 999074"/>
                    <a:gd name="connsiteX18" fmla="*/ 828675 w 847725"/>
                    <a:gd name="connsiteY18" fmla="*/ 545352 h 999074"/>
                    <a:gd name="connsiteX19" fmla="*/ 847725 w 847725"/>
                    <a:gd name="connsiteY19" fmla="*/ 573927 h 999074"/>
                    <a:gd name="connsiteX20" fmla="*/ 838200 w 847725"/>
                    <a:gd name="connsiteY20" fmla="*/ 650127 h 999074"/>
                    <a:gd name="connsiteX21" fmla="*/ 819150 w 847725"/>
                    <a:gd name="connsiteY21" fmla="*/ 716802 h 999074"/>
                    <a:gd name="connsiteX22" fmla="*/ 800100 w 847725"/>
                    <a:gd name="connsiteY22" fmla="*/ 793002 h 999074"/>
                    <a:gd name="connsiteX23" fmla="*/ 762000 w 847725"/>
                    <a:gd name="connsiteY23" fmla="*/ 821577 h 999074"/>
                    <a:gd name="connsiteX24" fmla="*/ 714375 w 847725"/>
                    <a:gd name="connsiteY24" fmla="*/ 869202 h 999074"/>
                    <a:gd name="connsiteX25" fmla="*/ 695325 w 847725"/>
                    <a:gd name="connsiteY25" fmla="*/ 897777 h 999074"/>
                    <a:gd name="connsiteX26" fmla="*/ 685800 w 847725"/>
                    <a:gd name="connsiteY26" fmla="*/ 993027 h 999074"/>
                    <a:gd name="connsiteX27" fmla="*/ 619125 w 847725"/>
                    <a:gd name="connsiteY27" fmla="*/ 983502 h 999074"/>
                    <a:gd name="connsiteX28" fmla="*/ 590550 w 847725"/>
                    <a:gd name="connsiteY28" fmla="*/ 964452 h 999074"/>
                    <a:gd name="connsiteX29" fmla="*/ 361950 w 847725"/>
                    <a:gd name="connsiteY29" fmla="*/ 964452 h 999074"/>
                    <a:gd name="connsiteX30" fmla="*/ 266700 w 847725"/>
                    <a:gd name="connsiteY30" fmla="*/ 935877 h 999074"/>
                    <a:gd name="connsiteX31" fmla="*/ 190500 w 847725"/>
                    <a:gd name="connsiteY31" fmla="*/ 916827 h 999074"/>
                    <a:gd name="connsiteX32" fmla="*/ 104775 w 847725"/>
                    <a:gd name="connsiteY32" fmla="*/ 897777 h 999074"/>
                    <a:gd name="connsiteX33" fmla="*/ 76200 w 847725"/>
                    <a:gd name="connsiteY33" fmla="*/ 878727 h 999074"/>
                    <a:gd name="connsiteX34" fmla="*/ 76200 w 847725"/>
                    <a:gd name="connsiteY34" fmla="*/ 745377 h 999074"/>
                    <a:gd name="connsiteX35" fmla="*/ 47625 w 847725"/>
                    <a:gd name="connsiteY35" fmla="*/ 726327 h 999074"/>
                    <a:gd name="connsiteX36" fmla="*/ 19050 w 847725"/>
                    <a:gd name="connsiteY36" fmla="*/ 659652 h 999074"/>
                    <a:gd name="connsiteX37" fmla="*/ 0 w 847725"/>
                    <a:gd name="connsiteY37" fmla="*/ 602502 h 999074"/>
                    <a:gd name="connsiteX38" fmla="*/ 9525 w 847725"/>
                    <a:gd name="connsiteY38" fmla="*/ 459627 h 999074"/>
                    <a:gd name="connsiteX39" fmla="*/ 28575 w 847725"/>
                    <a:gd name="connsiteY39" fmla="*/ 431052 h 999074"/>
                    <a:gd name="connsiteX40" fmla="*/ 85725 w 847725"/>
                    <a:gd name="connsiteY40" fmla="*/ 383427 h 999074"/>
                    <a:gd name="connsiteX41" fmla="*/ 104775 w 847725"/>
                    <a:gd name="connsiteY41" fmla="*/ 354852 h 999074"/>
                    <a:gd name="connsiteX42" fmla="*/ 133350 w 847725"/>
                    <a:gd name="connsiteY42" fmla="*/ 335802 h 999074"/>
                    <a:gd name="connsiteX43" fmla="*/ 142875 w 847725"/>
                    <a:gd name="connsiteY43" fmla="*/ 297702 h 999074"/>
                    <a:gd name="connsiteX44" fmla="*/ 171450 w 847725"/>
                    <a:gd name="connsiteY44" fmla="*/ 288177 h 999074"/>
                    <a:gd name="connsiteX45" fmla="*/ 200025 w 847725"/>
                    <a:gd name="connsiteY45" fmla="*/ 269127 h 999074"/>
                    <a:gd name="connsiteX46" fmla="*/ 199722 w 847725"/>
                    <a:gd name="connsiteY46" fmla="*/ 74242 h 999074"/>
                    <a:gd name="connsiteX47" fmla="*/ 200025 w 847725"/>
                    <a:gd name="connsiteY47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709613 w 847725"/>
                    <a:gd name="connsiteY15" fmla="*/ 340566 h 999074"/>
                    <a:gd name="connsiteX16" fmla="*/ 733425 w 847725"/>
                    <a:gd name="connsiteY16" fmla="*/ 383427 h 999074"/>
                    <a:gd name="connsiteX17" fmla="*/ 790575 w 847725"/>
                    <a:gd name="connsiteY17" fmla="*/ 412002 h 999074"/>
                    <a:gd name="connsiteX18" fmla="*/ 819150 w 847725"/>
                    <a:gd name="connsiteY18" fmla="*/ 516777 h 999074"/>
                    <a:gd name="connsiteX19" fmla="*/ 828675 w 847725"/>
                    <a:gd name="connsiteY19" fmla="*/ 545352 h 999074"/>
                    <a:gd name="connsiteX20" fmla="*/ 847725 w 847725"/>
                    <a:gd name="connsiteY20" fmla="*/ 573927 h 999074"/>
                    <a:gd name="connsiteX21" fmla="*/ 838200 w 847725"/>
                    <a:gd name="connsiteY21" fmla="*/ 650127 h 999074"/>
                    <a:gd name="connsiteX22" fmla="*/ 819150 w 847725"/>
                    <a:gd name="connsiteY22" fmla="*/ 716802 h 999074"/>
                    <a:gd name="connsiteX23" fmla="*/ 800100 w 847725"/>
                    <a:gd name="connsiteY23" fmla="*/ 793002 h 999074"/>
                    <a:gd name="connsiteX24" fmla="*/ 762000 w 847725"/>
                    <a:gd name="connsiteY24" fmla="*/ 821577 h 999074"/>
                    <a:gd name="connsiteX25" fmla="*/ 714375 w 847725"/>
                    <a:gd name="connsiteY25" fmla="*/ 869202 h 999074"/>
                    <a:gd name="connsiteX26" fmla="*/ 695325 w 847725"/>
                    <a:gd name="connsiteY26" fmla="*/ 897777 h 999074"/>
                    <a:gd name="connsiteX27" fmla="*/ 685800 w 847725"/>
                    <a:gd name="connsiteY27" fmla="*/ 993027 h 999074"/>
                    <a:gd name="connsiteX28" fmla="*/ 619125 w 847725"/>
                    <a:gd name="connsiteY28" fmla="*/ 983502 h 999074"/>
                    <a:gd name="connsiteX29" fmla="*/ 590550 w 847725"/>
                    <a:gd name="connsiteY29" fmla="*/ 964452 h 999074"/>
                    <a:gd name="connsiteX30" fmla="*/ 361950 w 847725"/>
                    <a:gd name="connsiteY30" fmla="*/ 964452 h 999074"/>
                    <a:gd name="connsiteX31" fmla="*/ 266700 w 847725"/>
                    <a:gd name="connsiteY31" fmla="*/ 935877 h 999074"/>
                    <a:gd name="connsiteX32" fmla="*/ 190500 w 847725"/>
                    <a:gd name="connsiteY32" fmla="*/ 916827 h 999074"/>
                    <a:gd name="connsiteX33" fmla="*/ 104775 w 847725"/>
                    <a:gd name="connsiteY33" fmla="*/ 897777 h 999074"/>
                    <a:gd name="connsiteX34" fmla="*/ 76200 w 847725"/>
                    <a:gd name="connsiteY34" fmla="*/ 878727 h 999074"/>
                    <a:gd name="connsiteX35" fmla="*/ 76200 w 847725"/>
                    <a:gd name="connsiteY35" fmla="*/ 745377 h 999074"/>
                    <a:gd name="connsiteX36" fmla="*/ 47625 w 847725"/>
                    <a:gd name="connsiteY36" fmla="*/ 726327 h 999074"/>
                    <a:gd name="connsiteX37" fmla="*/ 19050 w 847725"/>
                    <a:gd name="connsiteY37" fmla="*/ 659652 h 999074"/>
                    <a:gd name="connsiteX38" fmla="*/ 0 w 847725"/>
                    <a:gd name="connsiteY38" fmla="*/ 602502 h 999074"/>
                    <a:gd name="connsiteX39" fmla="*/ 9525 w 847725"/>
                    <a:gd name="connsiteY39" fmla="*/ 459627 h 999074"/>
                    <a:gd name="connsiteX40" fmla="*/ 28575 w 847725"/>
                    <a:gd name="connsiteY40" fmla="*/ 431052 h 999074"/>
                    <a:gd name="connsiteX41" fmla="*/ 85725 w 847725"/>
                    <a:gd name="connsiteY41" fmla="*/ 383427 h 999074"/>
                    <a:gd name="connsiteX42" fmla="*/ 104775 w 847725"/>
                    <a:gd name="connsiteY42" fmla="*/ 354852 h 999074"/>
                    <a:gd name="connsiteX43" fmla="*/ 133350 w 847725"/>
                    <a:gd name="connsiteY43" fmla="*/ 335802 h 999074"/>
                    <a:gd name="connsiteX44" fmla="*/ 142875 w 847725"/>
                    <a:gd name="connsiteY44" fmla="*/ 297702 h 999074"/>
                    <a:gd name="connsiteX45" fmla="*/ 171450 w 847725"/>
                    <a:gd name="connsiteY45" fmla="*/ 288177 h 999074"/>
                    <a:gd name="connsiteX46" fmla="*/ 200025 w 847725"/>
                    <a:gd name="connsiteY46" fmla="*/ 269127 h 999074"/>
                    <a:gd name="connsiteX47" fmla="*/ 199722 w 847725"/>
                    <a:gd name="connsiteY47" fmla="*/ 74242 h 999074"/>
                    <a:gd name="connsiteX48" fmla="*/ 200025 w 847725"/>
                    <a:gd name="connsiteY48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33425 w 847725"/>
                    <a:gd name="connsiteY16" fmla="*/ 383427 h 999074"/>
                    <a:gd name="connsiteX17" fmla="*/ 790575 w 847725"/>
                    <a:gd name="connsiteY17" fmla="*/ 412002 h 999074"/>
                    <a:gd name="connsiteX18" fmla="*/ 819150 w 847725"/>
                    <a:gd name="connsiteY18" fmla="*/ 516777 h 999074"/>
                    <a:gd name="connsiteX19" fmla="*/ 828675 w 847725"/>
                    <a:gd name="connsiteY19" fmla="*/ 545352 h 999074"/>
                    <a:gd name="connsiteX20" fmla="*/ 847725 w 847725"/>
                    <a:gd name="connsiteY20" fmla="*/ 573927 h 999074"/>
                    <a:gd name="connsiteX21" fmla="*/ 838200 w 847725"/>
                    <a:gd name="connsiteY21" fmla="*/ 650127 h 999074"/>
                    <a:gd name="connsiteX22" fmla="*/ 819150 w 847725"/>
                    <a:gd name="connsiteY22" fmla="*/ 716802 h 999074"/>
                    <a:gd name="connsiteX23" fmla="*/ 800100 w 847725"/>
                    <a:gd name="connsiteY23" fmla="*/ 793002 h 999074"/>
                    <a:gd name="connsiteX24" fmla="*/ 762000 w 847725"/>
                    <a:gd name="connsiteY24" fmla="*/ 821577 h 999074"/>
                    <a:gd name="connsiteX25" fmla="*/ 714375 w 847725"/>
                    <a:gd name="connsiteY25" fmla="*/ 869202 h 999074"/>
                    <a:gd name="connsiteX26" fmla="*/ 695325 w 847725"/>
                    <a:gd name="connsiteY26" fmla="*/ 897777 h 999074"/>
                    <a:gd name="connsiteX27" fmla="*/ 685800 w 847725"/>
                    <a:gd name="connsiteY27" fmla="*/ 993027 h 999074"/>
                    <a:gd name="connsiteX28" fmla="*/ 619125 w 847725"/>
                    <a:gd name="connsiteY28" fmla="*/ 983502 h 999074"/>
                    <a:gd name="connsiteX29" fmla="*/ 590550 w 847725"/>
                    <a:gd name="connsiteY29" fmla="*/ 964452 h 999074"/>
                    <a:gd name="connsiteX30" fmla="*/ 361950 w 847725"/>
                    <a:gd name="connsiteY30" fmla="*/ 964452 h 999074"/>
                    <a:gd name="connsiteX31" fmla="*/ 266700 w 847725"/>
                    <a:gd name="connsiteY31" fmla="*/ 935877 h 999074"/>
                    <a:gd name="connsiteX32" fmla="*/ 190500 w 847725"/>
                    <a:gd name="connsiteY32" fmla="*/ 916827 h 999074"/>
                    <a:gd name="connsiteX33" fmla="*/ 104775 w 847725"/>
                    <a:gd name="connsiteY33" fmla="*/ 897777 h 999074"/>
                    <a:gd name="connsiteX34" fmla="*/ 76200 w 847725"/>
                    <a:gd name="connsiteY34" fmla="*/ 878727 h 999074"/>
                    <a:gd name="connsiteX35" fmla="*/ 76200 w 847725"/>
                    <a:gd name="connsiteY35" fmla="*/ 745377 h 999074"/>
                    <a:gd name="connsiteX36" fmla="*/ 47625 w 847725"/>
                    <a:gd name="connsiteY36" fmla="*/ 726327 h 999074"/>
                    <a:gd name="connsiteX37" fmla="*/ 19050 w 847725"/>
                    <a:gd name="connsiteY37" fmla="*/ 659652 h 999074"/>
                    <a:gd name="connsiteX38" fmla="*/ 0 w 847725"/>
                    <a:gd name="connsiteY38" fmla="*/ 602502 h 999074"/>
                    <a:gd name="connsiteX39" fmla="*/ 9525 w 847725"/>
                    <a:gd name="connsiteY39" fmla="*/ 459627 h 999074"/>
                    <a:gd name="connsiteX40" fmla="*/ 28575 w 847725"/>
                    <a:gd name="connsiteY40" fmla="*/ 431052 h 999074"/>
                    <a:gd name="connsiteX41" fmla="*/ 85725 w 847725"/>
                    <a:gd name="connsiteY41" fmla="*/ 383427 h 999074"/>
                    <a:gd name="connsiteX42" fmla="*/ 104775 w 847725"/>
                    <a:gd name="connsiteY42" fmla="*/ 354852 h 999074"/>
                    <a:gd name="connsiteX43" fmla="*/ 133350 w 847725"/>
                    <a:gd name="connsiteY43" fmla="*/ 335802 h 999074"/>
                    <a:gd name="connsiteX44" fmla="*/ 142875 w 847725"/>
                    <a:gd name="connsiteY44" fmla="*/ 297702 h 999074"/>
                    <a:gd name="connsiteX45" fmla="*/ 171450 w 847725"/>
                    <a:gd name="connsiteY45" fmla="*/ 288177 h 999074"/>
                    <a:gd name="connsiteX46" fmla="*/ 200025 w 847725"/>
                    <a:gd name="connsiteY46" fmla="*/ 269127 h 999074"/>
                    <a:gd name="connsiteX47" fmla="*/ 199722 w 847725"/>
                    <a:gd name="connsiteY47" fmla="*/ 74242 h 999074"/>
                    <a:gd name="connsiteX48" fmla="*/ 200025 w 847725"/>
                    <a:gd name="connsiteY48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07231 w 847725"/>
                    <a:gd name="connsiteY16" fmla="*/ 359616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4374 w 847725"/>
                    <a:gd name="connsiteY16" fmla="*/ 314372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4374 w 847725"/>
                    <a:gd name="connsiteY16" fmla="*/ 314372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33425 w 847725"/>
                    <a:gd name="connsiteY17" fmla="*/ 383427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9057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2000 w 847725"/>
                    <a:gd name="connsiteY17" fmla="*/ 354852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71525 w 847725"/>
                    <a:gd name="connsiteY17" fmla="*/ 364377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71525 w 847725"/>
                    <a:gd name="connsiteY17" fmla="*/ 364377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71525 w 847725"/>
                    <a:gd name="connsiteY18" fmla="*/ 412002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819150 w 847725"/>
                    <a:gd name="connsiteY19" fmla="*/ 516777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776288 w 847725"/>
                    <a:gd name="connsiteY19" fmla="*/ 495346 h 999074"/>
                    <a:gd name="connsiteX20" fmla="*/ 828675 w 847725"/>
                    <a:gd name="connsiteY20" fmla="*/ 545352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47725"/>
                    <a:gd name="connsiteY0" fmla="*/ 78627 h 999074"/>
                    <a:gd name="connsiteX1" fmla="*/ 228600 w 847725"/>
                    <a:gd name="connsiteY1" fmla="*/ 192927 h 999074"/>
                    <a:gd name="connsiteX2" fmla="*/ 259557 w 847725"/>
                    <a:gd name="connsiteY2" fmla="*/ 235790 h 999074"/>
                    <a:gd name="connsiteX3" fmla="*/ 261937 w 847725"/>
                    <a:gd name="connsiteY3" fmla="*/ 166734 h 999074"/>
                    <a:gd name="connsiteX4" fmla="*/ 333375 w 847725"/>
                    <a:gd name="connsiteY4" fmla="*/ 195308 h 999074"/>
                    <a:gd name="connsiteX5" fmla="*/ 409575 w 847725"/>
                    <a:gd name="connsiteY5" fmla="*/ 183402 h 999074"/>
                    <a:gd name="connsiteX6" fmla="*/ 476251 w 847725"/>
                    <a:gd name="connsiteY6" fmla="*/ 204833 h 999074"/>
                    <a:gd name="connsiteX7" fmla="*/ 535780 w 847725"/>
                    <a:gd name="connsiteY7" fmla="*/ 46 h 999074"/>
                    <a:gd name="connsiteX8" fmla="*/ 507206 w 847725"/>
                    <a:gd name="connsiteY8" fmla="*/ 223883 h 999074"/>
                    <a:gd name="connsiteX9" fmla="*/ 557212 w 847725"/>
                    <a:gd name="connsiteY9" fmla="*/ 183401 h 999074"/>
                    <a:gd name="connsiteX10" fmla="*/ 547687 w 847725"/>
                    <a:gd name="connsiteY10" fmla="*/ 245316 h 999074"/>
                    <a:gd name="connsiteX11" fmla="*/ 600076 w 847725"/>
                    <a:gd name="connsiteY11" fmla="*/ 269127 h 999074"/>
                    <a:gd name="connsiteX12" fmla="*/ 669131 w 847725"/>
                    <a:gd name="connsiteY12" fmla="*/ 202452 h 999074"/>
                    <a:gd name="connsiteX13" fmla="*/ 635794 w 847725"/>
                    <a:gd name="connsiteY13" fmla="*/ 283416 h 999074"/>
                    <a:gd name="connsiteX14" fmla="*/ 676276 w 847725"/>
                    <a:gd name="connsiteY14" fmla="*/ 276272 h 999074"/>
                    <a:gd name="connsiteX15" fmla="*/ 676275 w 847725"/>
                    <a:gd name="connsiteY15" fmla="*/ 321516 h 999074"/>
                    <a:gd name="connsiteX16" fmla="*/ 716755 w 847725"/>
                    <a:gd name="connsiteY16" fmla="*/ 323897 h 999074"/>
                    <a:gd name="connsiteX17" fmla="*/ 766763 w 847725"/>
                    <a:gd name="connsiteY17" fmla="*/ 359615 h 999074"/>
                    <a:gd name="connsiteX18" fmla="*/ 766762 w 847725"/>
                    <a:gd name="connsiteY18" fmla="*/ 409621 h 999074"/>
                    <a:gd name="connsiteX19" fmla="*/ 776288 w 847725"/>
                    <a:gd name="connsiteY19" fmla="*/ 495346 h 999074"/>
                    <a:gd name="connsiteX20" fmla="*/ 831057 w 847725"/>
                    <a:gd name="connsiteY20" fmla="*/ 504871 h 999074"/>
                    <a:gd name="connsiteX21" fmla="*/ 847725 w 847725"/>
                    <a:gd name="connsiteY21" fmla="*/ 573927 h 999074"/>
                    <a:gd name="connsiteX22" fmla="*/ 838200 w 847725"/>
                    <a:gd name="connsiteY22" fmla="*/ 650127 h 999074"/>
                    <a:gd name="connsiteX23" fmla="*/ 819150 w 847725"/>
                    <a:gd name="connsiteY23" fmla="*/ 716802 h 999074"/>
                    <a:gd name="connsiteX24" fmla="*/ 800100 w 847725"/>
                    <a:gd name="connsiteY24" fmla="*/ 793002 h 999074"/>
                    <a:gd name="connsiteX25" fmla="*/ 762000 w 847725"/>
                    <a:gd name="connsiteY25" fmla="*/ 821577 h 999074"/>
                    <a:gd name="connsiteX26" fmla="*/ 714375 w 847725"/>
                    <a:gd name="connsiteY26" fmla="*/ 869202 h 999074"/>
                    <a:gd name="connsiteX27" fmla="*/ 695325 w 847725"/>
                    <a:gd name="connsiteY27" fmla="*/ 897777 h 999074"/>
                    <a:gd name="connsiteX28" fmla="*/ 685800 w 847725"/>
                    <a:gd name="connsiteY28" fmla="*/ 993027 h 999074"/>
                    <a:gd name="connsiteX29" fmla="*/ 619125 w 847725"/>
                    <a:gd name="connsiteY29" fmla="*/ 983502 h 999074"/>
                    <a:gd name="connsiteX30" fmla="*/ 590550 w 847725"/>
                    <a:gd name="connsiteY30" fmla="*/ 964452 h 999074"/>
                    <a:gd name="connsiteX31" fmla="*/ 361950 w 847725"/>
                    <a:gd name="connsiteY31" fmla="*/ 964452 h 999074"/>
                    <a:gd name="connsiteX32" fmla="*/ 266700 w 847725"/>
                    <a:gd name="connsiteY32" fmla="*/ 935877 h 999074"/>
                    <a:gd name="connsiteX33" fmla="*/ 190500 w 847725"/>
                    <a:gd name="connsiteY33" fmla="*/ 916827 h 999074"/>
                    <a:gd name="connsiteX34" fmla="*/ 104775 w 847725"/>
                    <a:gd name="connsiteY34" fmla="*/ 897777 h 999074"/>
                    <a:gd name="connsiteX35" fmla="*/ 76200 w 847725"/>
                    <a:gd name="connsiteY35" fmla="*/ 878727 h 999074"/>
                    <a:gd name="connsiteX36" fmla="*/ 76200 w 847725"/>
                    <a:gd name="connsiteY36" fmla="*/ 745377 h 999074"/>
                    <a:gd name="connsiteX37" fmla="*/ 47625 w 847725"/>
                    <a:gd name="connsiteY37" fmla="*/ 726327 h 999074"/>
                    <a:gd name="connsiteX38" fmla="*/ 19050 w 847725"/>
                    <a:gd name="connsiteY38" fmla="*/ 659652 h 999074"/>
                    <a:gd name="connsiteX39" fmla="*/ 0 w 847725"/>
                    <a:gd name="connsiteY39" fmla="*/ 602502 h 999074"/>
                    <a:gd name="connsiteX40" fmla="*/ 9525 w 847725"/>
                    <a:gd name="connsiteY40" fmla="*/ 459627 h 999074"/>
                    <a:gd name="connsiteX41" fmla="*/ 28575 w 847725"/>
                    <a:gd name="connsiteY41" fmla="*/ 431052 h 999074"/>
                    <a:gd name="connsiteX42" fmla="*/ 85725 w 847725"/>
                    <a:gd name="connsiteY42" fmla="*/ 383427 h 999074"/>
                    <a:gd name="connsiteX43" fmla="*/ 104775 w 847725"/>
                    <a:gd name="connsiteY43" fmla="*/ 354852 h 999074"/>
                    <a:gd name="connsiteX44" fmla="*/ 133350 w 847725"/>
                    <a:gd name="connsiteY44" fmla="*/ 335802 h 999074"/>
                    <a:gd name="connsiteX45" fmla="*/ 142875 w 847725"/>
                    <a:gd name="connsiteY45" fmla="*/ 297702 h 999074"/>
                    <a:gd name="connsiteX46" fmla="*/ 171450 w 847725"/>
                    <a:gd name="connsiteY46" fmla="*/ 288177 h 999074"/>
                    <a:gd name="connsiteX47" fmla="*/ 200025 w 847725"/>
                    <a:gd name="connsiteY47" fmla="*/ 269127 h 999074"/>
                    <a:gd name="connsiteX48" fmla="*/ 199722 w 847725"/>
                    <a:gd name="connsiteY48" fmla="*/ 74242 h 999074"/>
                    <a:gd name="connsiteX49" fmla="*/ 200025 w 847725"/>
                    <a:gd name="connsiteY49" fmla="*/ 78627 h 999074"/>
                    <a:gd name="connsiteX0" fmla="*/ 200025 w 839034"/>
                    <a:gd name="connsiteY0" fmla="*/ 78627 h 999074"/>
                    <a:gd name="connsiteX1" fmla="*/ 228600 w 839034"/>
                    <a:gd name="connsiteY1" fmla="*/ 192927 h 999074"/>
                    <a:gd name="connsiteX2" fmla="*/ 259557 w 839034"/>
                    <a:gd name="connsiteY2" fmla="*/ 235790 h 999074"/>
                    <a:gd name="connsiteX3" fmla="*/ 261937 w 839034"/>
                    <a:gd name="connsiteY3" fmla="*/ 166734 h 999074"/>
                    <a:gd name="connsiteX4" fmla="*/ 333375 w 839034"/>
                    <a:gd name="connsiteY4" fmla="*/ 195308 h 999074"/>
                    <a:gd name="connsiteX5" fmla="*/ 409575 w 839034"/>
                    <a:gd name="connsiteY5" fmla="*/ 183402 h 999074"/>
                    <a:gd name="connsiteX6" fmla="*/ 476251 w 839034"/>
                    <a:gd name="connsiteY6" fmla="*/ 204833 h 999074"/>
                    <a:gd name="connsiteX7" fmla="*/ 535780 w 839034"/>
                    <a:gd name="connsiteY7" fmla="*/ 46 h 999074"/>
                    <a:gd name="connsiteX8" fmla="*/ 507206 w 839034"/>
                    <a:gd name="connsiteY8" fmla="*/ 223883 h 999074"/>
                    <a:gd name="connsiteX9" fmla="*/ 557212 w 839034"/>
                    <a:gd name="connsiteY9" fmla="*/ 183401 h 999074"/>
                    <a:gd name="connsiteX10" fmla="*/ 547687 w 839034"/>
                    <a:gd name="connsiteY10" fmla="*/ 245316 h 999074"/>
                    <a:gd name="connsiteX11" fmla="*/ 600076 w 839034"/>
                    <a:gd name="connsiteY11" fmla="*/ 269127 h 999074"/>
                    <a:gd name="connsiteX12" fmla="*/ 669131 w 839034"/>
                    <a:gd name="connsiteY12" fmla="*/ 202452 h 999074"/>
                    <a:gd name="connsiteX13" fmla="*/ 635794 w 839034"/>
                    <a:gd name="connsiteY13" fmla="*/ 283416 h 999074"/>
                    <a:gd name="connsiteX14" fmla="*/ 676276 w 839034"/>
                    <a:gd name="connsiteY14" fmla="*/ 276272 h 999074"/>
                    <a:gd name="connsiteX15" fmla="*/ 676275 w 839034"/>
                    <a:gd name="connsiteY15" fmla="*/ 321516 h 999074"/>
                    <a:gd name="connsiteX16" fmla="*/ 716755 w 839034"/>
                    <a:gd name="connsiteY16" fmla="*/ 323897 h 999074"/>
                    <a:gd name="connsiteX17" fmla="*/ 766763 w 839034"/>
                    <a:gd name="connsiteY17" fmla="*/ 359615 h 999074"/>
                    <a:gd name="connsiteX18" fmla="*/ 766762 w 839034"/>
                    <a:gd name="connsiteY18" fmla="*/ 409621 h 999074"/>
                    <a:gd name="connsiteX19" fmla="*/ 776288 w 839034"/>
                    <a:gd name="connsiteY19" fmla="*/ 495346 h 999074"/>
                    <a:gd name="connsiteX20" fmla="*/ 831057 w 839034"/>
                    <a:gd name="connsiteY20" fmla="*/ 504871 h 999074"/>
                    <a:gd name="connsiteX21" fmla="*/ 792956 w 839034"/>
                    <a:gd name="connsiteY21" fmla="*/ 545352 h 999074"/>
                    <a:gd name="connsiteX22" fmla="*/ 838200 w 839034"/>
                    <a:gd name="connsiteY22" fmla="*/ 650127 h 999074"/>
                    <a:gd name="connsiteX23" fmla="*/ 819150 w 839034"/>
                    <a:gd name="connsiteY23" fmla="*/ 716802 h 999074"/>
                    <a:gd name="connsiteX24" fmla="*/ 800100 w 839034"/>
                    <a:gd name="connsiteY24" fmla="*/ 793002 h 999074"/>
                    <a:gd name="connsiteX25" fmla="*/ 762000 w 839034"/>
                    <a:gd name="connsiteY25" fmla="*/ 821577 h 999074"/>
                    <a:gd name="connsiteX26" fmla="*/ 714375 w 839034"/>
                    <a:gd name="connsiteY26" fmla="*/ 869202 h 999074"/>
                    <a:gd name="connsiteX27" fmla="*/ 695325 w 839034"/>
                    <a:gd name="connsiteY27" fmla="*/ 897777 h 999074"/>
                    <a:gd name="connsiteX28" fmla="*/ 685800 w 839034"/>
                    <a:gd name="connsiteY28" fmla="*/ 993027 h 999074"/>
                    <a:gd name="connsiteX29" fmla="*/ 619125 w 839034"/>
                    <a:gd name="connsiteY29" fmla="*/ 983502 h 999074"/>
                    <a:gd name="connsiteX30" fmla="*/ 590550 w 839034"/>
                    <a:gd name="connsiteY30" fmla="*/ 964452 h 999074"/>
                    <a:gd name="connsiteX31" fmla="*/ 361950 w 839034"/>
                    <a:gd name="connsiteY31" fmla="*/ 964452 h 999074"/>
                    <a:gd name="connsiteX32" fmla="*/ 266700 w 839034"/>
                    <a:gd name="connsiteY32" fmla="*/ 935877 h 999074"/>
                    <a:gd name="connsiteX33" fmla="*/ 190500 w 839034"/>
                    <a:gd name="connsiteY33" fmla="*/ 916827 h 999074"/>
                    <a:gd name="connsiteX34" fmla="*/ 104775 w 839034"/>
                    <a:gd name="connsiteY34" fmla="*/ 897777 h 999074"/>
                    <a:gd name="connsiteX35" fmla="*/ 76200 w 839034"/>
                    <a:gd name="connsiteY35" fmla="*/ 878727 h 999074"/>
                    <a:gd name="connsiteX36" fmla="*/ 76200 w 839034"/>
                    <a:gd name="connsiteY36" fmla="*/ 745377 h 999074"/>
                    <a:gd name="connsiteX37" fmla="*/ 47625 w 839034"/>
                    <a:gd name="connsiteY37" fmla="*/ 726327 h 999074"/>
                    <a:gd name="connsiteX38" fmla="*/ 19050 w 839034"/>
                    <a:gd name="connsiteY38" fmla="*/ 659652 h 999074"/>
                    <a:gd name="connsiteX39" fmla="*/ 0 w 839034"/>
                    <a:gd name="connsiteY39" fmla="*/ 602502 h 999074"/>
                    <a:gd name="connsiteX40" fmla="*/ 9525 w 839034"/>
                    <a:gd name="connsiteY40" fmla="*/ 459627 h 999074"/>
                    <a:gd name="connsiteX41" fmla="*/ 28575 w 839034"/>
                    <a:gd name="connsiteY41" fmla="*/ 431052 h 999074"/>
                    <a:gd name="connsiteX42" fmla="*/ 85725 w 839034"/>
                    <a:gd name="connsiteY42" fmla="*/ 383427 h 999074"/>
                    <a:gd name="connsiteX43" fmla="*/ 104775 w 839034"/>
                    <a:gd name="connsiteY43" fmla="*/ 354852 h 999074"/>
                    <a:gd name="connsiteX44" fmla="*/ 133350 w 839034"/>
                    <a:gd name="connsiteY44" fmla="*/ 335802 h 999074"/>
                    <a:gd name="connsiteX45" fmla="*/ 142875 w 839034"/>
                    <a:gd name="connsiteY45" fmla="*/ 297702 h 999074"/>
                    <a:gd name="connsiteX46" fmla="*/ 171450 w 839034"/>
                    <a:gd name="connsiteY46" fmla="*/ 288177 h 999074"/>
                    <a:gd name="connsiteX47" fmla="*/ 200025 w 839034"/>
                    <a:gd name="connsiteY47" fmla="*/ 269127 h 999074"/>
                    <a:gd name="connsiteX48" fmla="*/ 199722 w 839034"/>
                    <a:gd name="connsiteY48" fmla="*/ 74242 h 999074"/>
                    <a:gd name="connsiteX49" fmla="*/ 200025 w 839034"/>
                    <a:gd name="connsiteY49" fmla="*/ 78627 h 999074"/>
                    <a:gd name="connsiteX0" fmla="*/ 200025 w 845890"/>
                    <a:gd name="connsiteY0" fmla="*/ 78627 h 999074"/>
                    <a:gd name="connsiteX1" fmla="*/ 228600 w 845890"/>
                    <a:gd name="connsiteY1" fmla="*/ 192927 h 999074"/>
                    <a:gd name="connsiteX2" fmla="*/ 259557 w 845890"/>
                    <a:gd name="connsiteY2" fmla="*/ 235790 h 999074"/>
                    <a:gd name="connsiteX3" fmla="*/ 261937 w 845890"/>
                    <a:gd name="connsiteY3" fmla="*/ 166734 h 999074"/>
                    <a:gd name="connsiteX4" fmla="*/ 333375 w 845890"/>
                    <a:gd name="connsiteY4" fmla="*/ 195308 h 999074"/>
                    <a:gd name="connsiteX5" fmla="*/ 409575 w 845890"/>
                    <a:gd name="connsiteY5" fmla="*/ 183402 h 999074"/>
                    <a:gd name="connsiteX6" fmla="*/ 476251 w 845890"/>
                    <a:gd name="connsiteY6" fmla="*/ 204833 h 999074"/>
                    <a:gd name="connsiteX7" fmla="*/ 535780 w 845890"/>
                    <a:gd name="connsiteY7" fmla="*/ 46 h 999074"/>
                    <a:gd name="connsiteX8" fmla="*/ 507206 w 845890"/>
                    <a:gd name="connsiteY8" fmla="*/ 223883 h 999074"/>
                    <a:gd name="connsiteX9" fmla="*/ 557212 w 845890"/>
                    <a:gd name="connsiteY9" fmla="*/ 183401 h 999074"/>
                    <a:gd name="connsiteX10" fmla="*/ 547687 w 845890"/>
                    <a:gd name="connsiteY10" fmla="*/ 245316 h 999074"/>
                    <a:gd name="connsiteX11" fmla="*/ 600076 w 845890"/>
                    <a:gd name="connsiteY11" fmla="*/ 269127 h 999074"/>
                    <a:gd name="connsiteX12" fmla="*/ 669131 w 845890"/>
                    <a:gd name="connsiteY12" fmla="*/ 202452 h 999074"/>
                    <a:gd name="connsiteX13" fmla="*/ 635794 w 845890"/>
                    <a:gd name="connsiteY13" fmla="*/ 283416 h 999074"/>
                    <a:gd name="connsiteX14" fmla="*/ 676276 w 845890"/>
                    <a:gd name="connsiteY14" fmla="*/ 276272 h 999074"/>
                    <a:gd name="connsiteX15" fmla="*/ 676275 w 845890"/>
                    <a:gd name="connsiteY15" fmla="*/ 321516 h 999074"/>
                    <a:gd name="connsiteX16" fmla="*/ 716755 w 845890"/>
                    <a:gd name="connsiteY16" fmla="*/ 323897 h 999074"/>
                    <a:gd name="connsiteX17" fmla="*/ 766763 w 845890"/>
                    <a:gd name="connsiteY17" fmla="*/ 359615 h 999074"/>
                    <a:gd name="connsiteX18" fmla="*/ 766762 w 845890"/>
                    <a:gd name="connsiteY18" fmla="*/ 409621 h 999074"/>
                    <a:gd name="connsiteX19" fmla="*/ 776288 w 845890"/>
                    <a:gd name="connsiteY19" fmla="*/ 495346 h 999074"/>
                    <a:gd name="connsiteX20" fmla="*/ 831057 w 845890"/>
                    <a:gd name="connsiteY20" fmla="*/ 504871 h 999074"/>
                    <a:gd name="connsiteX21" fmla="*/ 792956 w 845890"/>
                    <a:gd name="connsiteY21" fmla="*/ 545352 h 999074"/>
                    <a:gd name="connsiteX22" fmla="*/ 845344 w 845890"/>
                    <a:gd name="connsiteY22" fmla="*/ 595358 h 999074"/>
                    <a:gd name="connsiteX23" fmla="*/ 819150 w 845890"/>
                    <a:gd name="connsiteY23" fmla="*/ 716802 h 999074"/>
                    <a:gd name="connsiteX24" fmla="*/ 800100 w 845890"/>
                    <a:gd name="connsiteY24" fmla="*/ 793002 h 999074"/>
                    <a:gd name="connsiteX25" fmla="*/ 762000 w 845890"/>
                    <a:gd name="connsiteY25" fmla="*/ 821577 h 999074"/>
                    <a:gd name="connsiteX26" fmla="*/ 714375 w 845890"/>
                    <a:gd name="connsiteY26" fmla="*/ 869202 h 999074"/>
                    <a:gd name="connsiteX27" fmla="*/ 695325 w 845890"/>
                    <a:gd name="connsiteY27" fmla="*/ 897777 h 999074"/>
                    <a:gd name="connsiteX28" fmla="*/ 685800 w 845890"/>
                    <a:gd name="connsiteY28" fmla="*/ 993027 h 999074"/>
                    <a:gd name="connsiteX29" fmla="*/ 619125 w 845890"/>
                    <a:gd name="connsiteY29" fmla="*/ 983502 h 999074"/>
                    <a:gd name="connsiteX30" fmla="*/ 590550 w 845890"/>
                    <a:gd name="connsiteY30" fmla="*/ 964452 h 999074"/>
                    <a:gd name="connsiteX31" fmla="*/ 361950 w 845890"/>
                    <a:gd name="connsiteY31" fmla="*/ 964452 h 999074"/>
                    <a:gd name="connsiteX32" fmla="*/ 266700 w 845890"/>
                    <a:gd name="connsiteY32" fmla="*/ 935877 h 999074"/>
                    <a:gd name="connsiteX33" fmla="*/ 190500 w 845890"/>
                    <a:gd name="connsiteY33" fmla="*/ 916827 h 999074"/>
                    <a:gd name="connsiteX34" fmla="*/ 104775 w 845890"/>
                    <a:gd name="connsiteY34" fmla="*/ 897777 h 999074"/>
                    <a:gd name="connsiteX35" fmla="*/ 76200 w 845890"/>
                    <a:gd name="connsiteY35" fmla="*/ 878727 h 999074"/>
                    <a:gd name="connsiteX36" fmla="*/ 76200 w 845890"/>
                    <a:gd name="connsiteY36" fmla="*/ 745377 h 999074"/>
                    <a:gd name="connsiteX37" fmla="*/ 47625 w 845890"/>
                    <a:gd name="connsiteY37" fmla="*/ 726327 h 999074"/>
                    <a:gd name="connsiteX38" fmla="*/ 19050 w 845890"/>
                    <a:gd name="connsiteY38" fmla="*/ 659652 h 999074"/>
                    <a:gd name="connsiteX39" fmla="*/ 0 w 845890"/>
                    <a:gd name="connsiteY39" fmla="*/ 602502 h 999074"/>
                    <a:gd name="connsiteX40" fmla="*/ 9525 w 845890"/>
                    <a:gd name="connsiteY40" fmla="*/ 459627 h 999074"/>
                    <a:gd name="connsiteX41" fmla="*/ 28575 w 845890"/>
                    <a:gd name="connsiteY41" fmla="*/ 431052 h 999074"/>
                    <a:gd name="connsiteX42" fmla="*/ 85725 w 845890"/>
                    <a:gd name="connsiteY42" fmla="*/ 383427 h 999074"/>
                    <a:gd name="connsiteX43" fmla="*/ 104775 w 845890"/>
                    <a:gd name="connsiteY43" fmla="*/ 354852 h 999074"/>
                    <a:gd name="connsiteX44" fmla="*/ 133350 w 845890"/>
                    <a:gd name="connsiteY44" fmla="*/ 335802 h 999074"/>
                    <a:gd name="connsiteX45" fmla="*/ 142875 w 845890"/>
                    <a:gd name="connsiteY45" fmla="*/ 297702 h 999074"/>
                    <a:gd name="connsiteX46" fmla="*/ 171450 w 845890"/>
                    <a:gd name="connsiteY46" fmla="*/ 288177 h 999074"/>
                    <a:gd name="connsiteX47" fmla="*/ 200025 w 845890"/>
                    <a:gd name="connsiteY47" fmla="*/ 269127 h 999074"/>
                    <a:gd name="connsiteX48" fmla="*/ 199722 w 845890"/>
                    <a:gd name="connsiteY48" fmla="*/ 74242 h 999074"/>
                    <a:gd name="connsiteX49" fmla="*/ 200025 w 845890"/>
                    <a:gd name="connsiteY49" fmla="*/ 78627 h 999074"/>
                    <a:gd name="connsiteX0" fmla="*/ 200025 w 845890"/>
                    <a:gd name="connsiteY0" fmla="*/ 78627 h 999074"/>
                    <a:gd name="connsiteX1" fmla="*/ 228600 w 845890"/>
                    <a:gd name="connsiteY1" fmla="*/ 192927 h 999074"/>
                    <a:gd name="connsiteX2" fmla="*/ 259557 w 845890"/>
                    <a:gd name="connsiteY2" fmla="*/ 235790 h 999074"/>
                    <a:gd name="connsiteX3" fmla="*/ 261937 w 845890"/>
                    <a:gd name="connsiteY3" fmla="*/ 166734 h 999074"/>
                    <a:gd name="connsiteX4" fmla="*/ 333375 w 845890"/>
                    <a:gd name="connsiteY4" fmla="*/ 195308 h 999074"/>
                    <a:gd name="connsiteX5" fmla="*/ 409575 w 845890"/>
                    <a:gd name="connsiteY5" fmla="*/ 183402 h 999074"/>
                    <a:gd name="connsiteX6" fmla="*/ 476251 w 845890"/>
                    <a:gd name="connsiteY6" fmla="*/ 204833 h 999074"/>
                    <a:gd name="connsiteX7" fmla="*/ 535780 w 845890"/>
                    <a:gd name="connsiteY7" fmla="*/ 46 h 999074"/>
                    <a:gd name="connsiteX8" fmla="*/ 507206 w 845890"/>
                    <a:gd name="connsiteY8" fmla="*/ 223883 h 999074"/>
                    <a:gd name="connsiteX9" fmla="*/ 557212 w 845890"/>
                    <a:gd name="connsiteY9" fmla="*/ 183401 h 999074"/>
                    <a:gd name="connsiteX10" fmla="*/ 547687 w 845890"/>
                    <a:gd name="connsiteY10" fmla="*/ 245316 h 999074"/>
                    <a:gd name="connsiteX11" fmla="*/ 600076 w 845890"/>
                    <a:gd name="connsiteY11" fmla="*/ 269127 h 999074"/>
                    <a:gd name="connsiteX12" fmla="*/ 669131 w 845890"/>
                    <a:gd name="connsiteY12" fmla="*/ 202452 h 999074"/>
                    <a:gd name="connsiteX13" fmla="*/ 635794 w 845890"/>
                    <a:gd name="connsiteY13" fmla="*/ 283416 h 999074"/>
                    <a:gd name="connsiteX14" fmla="*/ 676276 w 845890"/>
                    <a:gd name="connsiteY14" fmla="*/ 276272 h 999074"/>
                    <a:gd name="connsiteX15" fmla="*/ 676275 w 845890"/>
                    <a:gd name="connsiteY15" fmla="*/ 321516 h 999074"/>
                    <a:gd name="connsiteX16" fmla="*/ 716755 w 845890"/>
                    <a:gd name="connsiteY16" fmla="*/ 323897 h 999074"/>
                    <a:gd name="connsiteX17" fmla="*/ 766763 w 845890"/>
                    <a:gd name="connsiteY17" fmla="*/ 359615 h 999074"/>
                    <a:gd name="connsiteX18" fmla="*/ 766762 w 845890"/>
                    <a:gd name="connsiteY18" fmla="*/ 409621 h 999074"/>
                    <a:gd name="connsiteX19" fmla="*/ 776288 w 845890"/>
                    <a:gd name="connsiteY19" fmla="*/ 495346 h 999074"/>
                    <a:gd name="connsiteX20" fmla="*/ 831057 w 845890"/>
                    <a:gd name="connsiteY20" fmla="*/ 504871 h 999074"/>
                    <a:gd name="connsiteX21" fmla="*/ 792956 w 845890"/>
                    <a:gd name="connsiteY21" fmla="*/ 545352 h 999074"/>
                    <a:gd name="connsiteX22" fmla="*/ 845344 w 845890"/>
                    <a:gd name="connsiteY22" fmla="*/ 595358 h 999074"/>
                    <a:gd name="connsiteX23" fmla="*/ 819150 w 845890"/>
                    <a:gd name="connsiteY23" fmla="*/ 716802 h 999074"/>
                    <a:gd name="connsiteX24" fmla="*/ 800100 w 845890"/>
                    <a:gd name="connsiteY24" fmla="*/ 793002 h 999074"/>
                    <a:gd name="connsiteX25" fmla="*/ 762000 w 845890"/>
                    <a:gd name="connsiteY25" fmla="*/ 821577 h 999074"/>
                    <a:gd name="connsiteX26" fmla="*/ 714375 w 845890"/>
                    <a:gd name="connsiteY26" fmla="*/ 869202 h 999074"/>
                    <a:gd name="connsiteX27" fmla="*/ 695325 w 845890"/>
                    <a:gd name="connsiteY27" fmla="*/ 897777 h 999074"/>
                    <a:gd name="connsiteX28" fmla="*/ 685800 w 845890"/>
                    <a:gd name="connsiteY28" fmla="*/ 993027 h 999074"/>
                    <a:gd name="connsiteX29" fmla="*/ 619125 w 845890"/>
                    <a:gd name="connsiteY29" fmla="*/ 983502 h 999074"/>
                    <a:gd name="connsiteX30" fmla="*/ 590550 w 845890"/>
                    <a:gd name="connsiteY30" fmla="*/ 964452 h 999074"/>
                    <a:gd name="connsiteX31" fmla="*/ 361950 w 845890"/>
                    <a:gd name="connsiteY31" fmla="*/ 964452 h 999074"/>
                    <a:gd name="connsiteX32" fmla="*/ 266700 w 845890"/>
                    <a:gd name="connsiteY32" fmla="*/ 935877 h 999074"/>
                    <a:gd name="connsiteX33" fmla="*/ 190500 w 845890"/>
                    <a:gd name="connsiteY33" fmla="*/ 916827 h 999074"/>
                    <a:gd name="connsiteX34" fmla="*/ 104775 w 845890"/>
                    <a:gd name="connsiteY34" fmla="*/ 897777 h 999074"/>
                    <a:gd name="connsiteX35" fmla="*/ 76200 w 845890"/>
                    <a:gd name="connsiteY35" fmla="*/ 878727 h 999074"/>
                    <a:gd name="connsiteX36" fmla="*/ 76200 w 845890"/>
                    <a:gd name="connsiteY36" fmla="*/ 745377 h 999074"/>
                    <a:gd name="connsiteX37" fmla="*/ 47625 w 845890"/>
                    <a:gd name="connsiteY37" fmla="*/ 726327 h 999074"/>
                    <a:gd name="connsiteX38" fmla="*/ 19050 w 845890"/>
                    <a:gd name="connsiteY38" fmla="*/ 659652 h 999074"/>
                    <a:gd name="connsiteX39" fmla="*/ 0 w 845890"/>
                    <a:gd name="connsiteY39" fmla="*/ 602502 h 999074"/>
                    <a:gd name="connsiteX40" fmla="*/ 9525 w 845890"/>
                    <a:gd name="connsiteY40" fmla="*/ 459627 h 999074"/>
                    <a:gd name="connsiteX41" fmla="*/ 28575 w 845890"/>
                    <a:gd name="connsiteY41" fmla="*/ 431052 h 999074"/>
                    <a:gd name="connsiteX42" fmla="*/ 85725 w 845890"/>
                    <a:gd name="connsiteY42" fmla="*/ 383427 h 999074"/>
                    <a:gd name="connsiteX43" fmla="*/ 104775 w 845890"/>
                    <a:gd name="connsiteY43" fmla="*/ 354852 h 999074"/>
                    <a:gd name="connsiteX44" fmla="*/ 133350 w 845890"/>
                    <a:gd name="connsiteY44" fmla="*/ 335802 h 999074"/>
                    <a:gd name="connsiteX45" fmla="*/ 142875 w 845890"/>
                    <a:gd name="connsiteY45" fmla="*/ 297702 h 999074"/>
                    <a:gd name="connsiteX46" fmla="*/ 171450 w 845890"/>
                    <a:gd name="connsiteY46" fmla="*/ 288177 h 999074"/>
                    <a:gd name="connsiteX47" fmla="*/ 200025 w 845890"/>
                    <a:gd name="connsiteY47" fmla="*/ 269127 h 999074"/>
                    <a:gd name="connsiteX48" fmla="*/ 199722 w 845890"/>
                    <a:gd name="connsiteY48" fmla="*/ 74242 h 999074"/>
                    <a:gd name="connsiteX49" fmla="*/ 200025 w 845890"/>
                    <a:gd name="connsiteY49" fmla="*/ 78627 h 999074"/>
                    <a:gd name="connsiteX0" fmla="*/ 200025 w 845667"/>
                    <a:gd name="connsiteY0" fmla="*/ 78627 h 999074"/>
                    <a:gd name="connsiteX1" fmla="*/ 228600 w 845667"/>
                    <a:gd name="connsiteY1" fmla="*/ 192927 h 999074"/>
                    <a:gd name="connsiteX2" fmla="*/ 259557 w 845667"/>
                    <a:gd name="connsiteY2" fmla="*/ 235790 h 999074"/>
                    <a:gd name="connsiteX3" fmla="*/ 261937 w 845667"/>
                    <a:gd name="connsiteY3" fmla="*/ 166734 h 999074"/>
                    <a:gd name="connsiteX4" fmla="*/ 333375 w 845667"/>
                    <a:gd name="connsiteY4" fmla="*/ 195308 h 999074"/>
                    <a:gd name="connsiteX5" fmla="*/ 409575 w 845667"/>
                    <a:gd name="connsiteY5" fmla="*/ 183402 h 999074"/>
                    <a:gd name="connsiteX6" fmla="*/ 476251 w 845667"/>
                    <a:gd name="connsiteY6" fmla="*/ 204833 h 999074"/>
                    <a:gd name="connsiteX7" fmla="*/ 535780 w 845667"/>
                    <a:gd name="connsiteY7" fmla="*/ 46 h 999074"/>
                    <a:gd name="connsiteX8" fmla="*/ 507206 w 845667"/>
                    <a:gd name="connsiteY8" fmla="*/ 223883 h 999074"/>
                    <a:gd name="connsiteX9" fmla="*/ 557212 w 845667"/>
                    <a:gd name="connsiteY9" fmla="*/ 183401 h 999074"/>
                    <a:gd name="connsiteX10" fmla="*/ 547687 w 845667"/>
                    <a:gd name="connsiteY10" fmla="*/ 245316 h 999074"/>
                    <a:gd name="connsiteX11" fmla="*/ 600076 w 845667"/>
                    <a:gd name="connsiteY11" fmla="*/ 269127 h 999074"/>
                    <a:gd name="connsiteX12" fmla="*/ 669131 w 845667"/>
                    <a:gd name="connsiteY12" fmla="*/ 202452 h 999074"/>
                    <a:gd name="connsiteX13" fmla="*/ 635794 w 845667"/>
                    <a:gd name="connsiteY13" fmla="*/ 283416 h 999074"/>
                    <a:gd name="connsiteX14" fmla="*/ 676276 w 845667"/>
                    <a:gd name="connsiteY14" fmla="*/ 276272 h 999074"/>
                    <a:gd name="connsiteX15" fmla="*/ 676275 w 845667"/>
                    <a:gd name="connsiteY15" fmla="*/ 321516 h 999074"/>
                    <a:gd name="connsiteX16" fmla="*/ 716755 w 845667"/>
                    <a:gd name="connsiteY16" fmla="*/ 323897 h 999074"/>
                    <a:gd name="connsiteX17" fmla="*/ 766763 w 845667"/>
                    <a:gd name="connsiteY17" fmla="*/ 359615 h 999074"/>
                    <a:gd name="connsiteX18" fmla="*/ 766762 w 845667"/>
                    <a:gd name="connsiteY18" fmla="*/ 409621 h 999074"/>
                    <a:gd name="connsiteX19" fmla="*/ 776288 w 845667"/>
                    <a:gd name="connsiteY19" fmla="*/ 495346 h 999074"/>
                    <a:gd name="connsiteX20" fmla="*/ 831057 w 845667"/>
                    <a:gd name="connsiteY20" fmla="*/ 504871 h 999074"/>
                    <a:gd name="connsiteX21" fmla="*/ 792956 w 845667"/>
                    <a:gd name="connsiteY21" fmla="*/ 545352 h 999074"/>
                    <a:gd name="connsiteX22" fmla="*/ 845344 w 845667"/>
                    <a:gd name="connsiteY22" fmla="*/ 595358 h 999074"/>
                    <a:gd name="connsiteX23" fmla="*/ 814388 w 845667"/>
                    <a:gd name="connsiteY23" fmla="*/ 619171 h 999074"/>
                    <a:gd name="connsiteX24" fmla="*/ 800100 w 845667"/>
                    <a:gd name="connsiteY24" fmla="*/ 793002 h 999074"/>
                    <a:gd name="connsiteX25" fmla="*/ 762000 w 845667"/>
                    <a:gd name="connsiteY25" fmla="*/ 821577 h 999074"/>
                    <a:gd name="connsiteX26" fmla="*/ 714375 w 845667"/>
                    <a:gd name="connsiteY26" fmla="*/ 869202 h 999074"/>
                    <a:gd name="connsiteX27" fmla="*/ 695325 w 845667"/>
                    <a:gd name="connsiteY27" fmla="*/ 897777 h 999074"/>
                    <a:gd name="connsiteX28" fmla="*/ 685800 w 845667"/>
                    <a:gd name="connsiteY28" fmla="*/ 993027 h 999074"/>
                    <a:gd name="connsiteX29" fmla="*/ 619125 w 845667"/>
                    <a:gd name="connsiteY29" fmla="*/ 983502 h 999074"/>
                    <a:gd name="connsiteX30" fmla="*/ 590550 w 845667"/>
                    <a:gd name="connsiteY30" fmla="*/ 964452 h 999074"/>
                    <a:gd name="connsiteX31" fmla="*/ 361950 w 845667"/>
                    <a:gd name="connsiteY31" fmla="*/ 964452 h 999074"/>
                    <a:gd name="connsiteX32" fmla="*/ 266700 w 845667"/>
                    <a:gd name="connsiteY32" fmla="*/ 935877 h 999074"/>
                    <a:gd name="connsiteX33" fmla="*/ 190500 w 845667"/>
                    <a:gd name="connsiteY33" fmla="*/ 916827 h 999074"/>
                    <a:gd name="connsiteX34" fmla="*/ 104775 w 845667"/>
                    <a:gd name="connsiteY34" fmla="*/ 897777 h 999074"/>
                    <a:gd name="connsiteX35" fmla="*/ 76200 w 845667"/>
                    <a:gd name="connsiteY35" fmla="*/ 878727 h 999074"/>
                    <a:gd name="connsiteX36" fmla="*/ 76200 w 845667"/>
                    <a:gd name="connsiteY36" fmla="*/ 745377 h 999074"/>
                    <a:gd name="connsiteX37" fmla="*/ 47625 w 845667"/>
                    <a:gd name="connsiteY37" fmla="*/ 726327 h 999074"/>
                    <a:gd name="connsiteX38" fmla="*/ 19050 w 845667"/>
                    <a:gd name="connsiteY38" fmla="*/ 659652 h 999074"/>
                    <a:gd name="connsiteX39" fmla="*/ 0 w 845667"/>
                    <a:gd name="connsiteY39" fmla="*/ 602502 h 999074"/>
                    <a:gd name="connsiteX40" fmla="*/ 9525 w 845667"/>
                    <a:gd name="connsiteY40" fmla="*/ 459627 h 999074"/>
                    <a:gd name="connsiteX41" fmla="*/ 28575 w 845667"/>
                    <a:gd name="connsiteY41" fmla="*/ 431052 h 999074"/>
                    <a:gd name="connsiteX42" fmla="*/ 85725 w 845667"/>
                    <a:gd name="connsiteY42" fmla="*/ 383427 h 999074"/>
                    <a:gd name="connsiteX43" fmla="*/ 104775 w 845667"/>
                    <a:gd name="connsiteY43" fmla="*/ 354852 h 999074"/>
                    <a:gd name="connsiteX44" fmla="*/ 133350 w 845667"/>
                    <a:gd name="connsiteY44" fmla="*/ 335802 h 999074"/>
                    <a:gd name="connsiteX45" fmla="*/ 142875 w 845667"/>
                    <a:gd name="connsiteY45" fmla="*/ 297702 h 999074"/>
                    <a:gd name="connsiteX46" fmla="*/ 171450 w 845667"/>
                    <a:gd name="connsiteY46" fmla="*/ 288177 h 999074"/>
                    <a:gd name="connsiteX47" fmla="*/ 200025 w 845667"/>
                    <a:gd name="connsiteY47" fmla="*/ 269127 h 999074"/>
                    <a:gd name="connsiteX48" fmla="*/ 199722 w 845667"/>
                    <a:gd name="connsiteY48" fmla="*/ 74242 h 999074"/>
                    <a:gd name="connsiteX49" fmla="*/ 200025 w 845667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2000 w 845633"/>
                    <a:gd name="connsiteY25" fmla="*/ 821577 h 999074"/>
                    <a:gd name="connsiteX26" fmla="*/ 714375 w 845633"/>
                    <a:gd name="connsiteY26" fmla="*/ 869202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14375 w 845633"/>
                    <a:gd name="connsiteY26" fmla="*/ 869202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57237 w 845633"/>
                    <a:gd name="connsiteY26" fmla="*/ 826339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57237 w 845633"/>
                    <a:gd name="connsiteY26" fmla="*/ 826339 h 999074"/>
                    <a:gd name="connsiteX27" fmla="*/ 695325 w 845633"/>
                    <a:gd name="connsiteY27" fmla="*/ 897777 h 999074"/>
                    <a:gd name="connsiteX28" fmla="*/ 685800 w 845633"/>
                    <a:gd name="connsiteY28" fmla="*/ 993027 h 999074"/>
                    <a:gd name="connsiteX29" fmla="*/ 619125 w 845633"/>
                    <a:gd name="connsiteY29" fmla="*/ 983502 h 999074"/>
                    <a:gd name="connsiteX30" fmla="*/ 590550 w 845633"/>
                    <a:gd name="connsiteY30" fmla="*/ 964452 h 999074"/>
                    <a:gd name="connsiteX31" fmla="*/ 361950 w 845633"/>
                    <a:gd name="connsiteY31" fmla="*/ 964452 h 999074"/>
                    <a:gd name="connsiteX32" fmla="*/ 266700 w 845633"/>
                    <a:gd name="connsiteY32" fmla="*/ 935877 h 999074"/>
                    <a:gd name="connsiteX33" fmla="*/ 190500 w 845633"/>
                    <a:gd name="connsiteY33" fmla="*/ 916827 h 999074"/>
                    <a:gd name="connsiteX34" fmla="*/ 104775 w 845633"/>
                    <a:gd name="connsiteY34" fmla="*/ 897777 h 999074"/>
                    <a:gd name="connsiteX35" fmla="*/ 76200 w 845633"/>
                    <a:gd name="connsiteY35" fmla="*/ 878727 h 999074"/>
                    <a:gd name="connsiteX36" fmla="*/ 76200 w 845633"/>
                    <a:gd name="connsiteY36" fmla="*/ 745377 h 999074"/>
                    <a:gd name="connsiteX37" fmla="*/ 47625 w 845633"/>
                    <a:gd name="connsiteY37" fmla="*/ 726327 h 999074"/>
                    <a:gd name="connsiteX38" fmla="*/ 19050 w 845633"/>
                    <a:gd name="connsiteY38" fmla="*/ 659652 h 999074"/>
                    <a:gd name="connsiteX39" fmla="*/ 0 w 845633"/>
                    <a:gd name="connsiteY39" fmla="*/ 602502 h 999074"/>
                    <a:gd name="connsiteX40" fmla="*/ 9525 w 845633"/>
                    <a:gd name="connsiteY40" fmla="*/ 459627 h 999074"/>
                    <a:gd name="connsiteX41" fmla="*/ 28575 w 845633"/>
                    <a:gd name="connsiteY41" fmla="*/ 431052 h 999074"/>
                    <a:gd name="connsiteX42" fmla="*/ 85725 w 845633"/>
                    <a:gd name="connsiteY42" fmla="*/ 383427 h 999074"/>
                    <a:gd name="connsiteX43" fmla="*/ 104775 w 845633"/>
                    <a:gd name="connsiteY43" fmla="*/ 354852 h 999074"/>
                    <a:gd name="connsiteX44" fmla="*/ 133350 w 845633"/>
                    <a:gd name="connsiteY44" fmla="*/ 335802 h 999074"/>
                    <a:gd name="connsiteX45" fmla="*/ 142875 w 845633"/>
                    <a:gd name="connsiteY45" fmla="*/ 297702 h 999074"/>
                    <a:gd name="connsiteX46" fmla="*/ 171450 w 845633"/>
                    <a:gd name="connsiteY46" fmla="*/ 288177 h 999074"/>
                    <a:gd name="connsiteX47" fmla="*/ 200025 w 845633"/>
                    <a:gd name="connsiteY47" fmla="*/ 269127 h 999074"/>
                    <a:gd name="connsiteX48" fmla="*/ 199722 w 845633"/>
                    <a:gd name="connsiteY48" fmla="*/ 74242 h 999074"/>
                    <a:gd name="connsiteX49" fmla="*/ 200025 w 845633"/>
                    <a:gd name="connsiteY49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73907 w 845633"/>
                    <a:gd name="connsiteY26" fmla="*/ 764428 h 999074"/>
                    <a:gd name="connsiteX27" fmla="*/ 757237 w 845633"/>
                    <a:gd name="connsiteY27" fmla="*/ 826339 h 999074"/>
                    <a:gd name="connsiteX28" fmla="*/ 695325 w 845633"/>
                    <a:gd name="connsiteY28" fmla="*/ 897777 h 999074"/>
                    <a:gd name="connsiteX29" fmla="*/ 685800 w 845633"/>
                    <a:gd name="connsiteY29" fmla="*/ 993027 h 999074"/>
                    <a:gd name="connsiteX30" fmla="*/ 619125 w 845633"/>
                    <a:gd name="connsiteY30" fmla="*/ 983502 h 999074"/>
                    <a:gd name="connsiteX31" fmla="*/ 590550 w 845633"/>
                    <a:gd name="connsiteY31" fmla="*/ 964452 h 999074"/>
                    <a:gd name="connsiteX32" fmla="*/ 361950 w 845633"/>
                    <a:gd name="connsiteY32" fmla="*/ 964452 h 999074"/>
                    <a:gd name="connsiteX33" fmla="*/ 266700 w 845633"/>
                    <a:gd name="connsiteY33" fmla="*/ 935877 h 999074"/>
                    <a:gd name="connsiteX34" fmla="*/ 190500 w 845633"/>
                    <a:gd name="connsiteY34" fmla="*/ 916827 h 999074"/>
                    <a:gd name="connsiteX35" fmla="*/ 104775 w 845633"/>
                    <a:gd name="connsiteY35" fmla="*/ 897777 h 999074"/>
                    <a:gd name="connsiteX36" fmla="*/ 76200 w 845633"/>
                    <a:gd name="connsiteY36" fmla="*/ 878727 h 999074"/>
                    <a:gd name="connsiteX37" fmla="*/ 76200 w 845633"/>
                    <a:gd name="connsiteY37" fmla="*/ 745377 h 999074"/>
                    <a:gd name="connsiteX38" fmla="*/ 47625 w 845633"/>
                    <a:gd name="connsiteY38" fmla="*/ 726327 h 999074"/>
                    <a:gd name="connsiteX39" fmla="*/ 19050 w 845633"/>
                    <a:gd name="connsiteY39" fmla="*/ 659652 h 999074"/>
                    <a:gd name="connsiteX40" fmla="*/ 0 w 845633"/>
                    <a:gd name="connsiteY40" fmla="*/ 602502 h 999074"/>
                    <a:gd name="connsiteX41" fmla="*/ 9525 w 845633"/>
                    <a:gd name="connsiteY41" fmla="*/ 459627 h 999074"/>
                    <a:gd name="connsiteX42" fmla="*/ 28575 w 845633"/>
                    <a:gd name="connsiteY42" fmla="*/ 431052 h 999074"/>
                    <a:gd name="connsiteX43" fmla="*/ 85725 w 845633"/>
                    <a:gd name="connsiteY43" fmla="*/ 383427 h 999074"/>
                    <a:gd name="connsiteX44" fmla="*/ 104775 w 845633"/>
                    <a:gd name="connsiteY44" fmla="*/ 354852 h 999074"/>
                    <a:gd name="connsiteX45" fmla="*/ 133350 w 845633"/>
                    <a:gd name="connsiteY45" fmla="*/ 335802 h 999074"/>
                    <a:gd name="connsiteX46" fmla="*/ 142875 w 845633"/>
                    <a:gd name="connsiteY46" fmla="*/ 297702 h 999074"/>
                    <a:gd name="connsiteX47" fmla="*/ 171450 w 845633"/>
                    <a:gd name="connsiteY47" fmla="*/ 288177 h 999074"/>
                    <a:gd name="connsiteX48" fmla="*/ 200025 w 845633"/>
                    <a:gd name="connsiteY48" fmla="*/ 269127 h 999074"/>
                    <a:gd name="connsiteX49" fmla="*/ 199722 w 845633"/>
                    <a:gd name="connsiteY49" fmla="*/ 74242 h 999074"/>
                    <a:gd name="connsiteX50" fmla="*/ 200025 w 845633"/>
                    <a:gd name="connsiteY50" fmla="*/ 78627 h 999074"/>
                    <a:gd name="connsiteX0" fmla="*/ 200025 w 845633"/>
                    <a:gd name="connsiteY0" fmla="*/ 78627 h 999074"/>
                    <a:gd name="connsiteX1" fmla="*/ 228600 w 845633"/>
                    <a:gd name="connsiteY1" fmla="*/ 192927 h 999074"/>
                    <a:gd name="connsiteX2" fmla="*/ 259557 w 845633"/>
                    <a:gd name="connsiteY2" fmla="*/ 235790 h 999074"/>
                    <a:gd name="connsiteX3" fmla="*/ 261937 w 845633"/>
                    <a:gd name="connsiteY3" fmla="*/ 166734 h 999074"/>
                    <a:gd name="connsiteX4" fmla="*/ 333375 w 845633"/>
                    <a:gd name="connsiteY4" fmla="*/ 195308 h 999074"/>
                    <a:gd name="connsiteX5" fmla="*/ 409575 w 845633"/>
                    <a:gd name="connsiteY5" fmla="*/ 183402 h 999074"/>
                    <a:gd name="connsiteX6" fmla="*/ 476251 w 845633"/>
                    <a:gd name="connsiteY6" fmla="*/ 204833 h 999074"/>
                    <a:gd name="connsiteX7" fmla="*/ 535780 w 845633"/>
                    <a:gd name="connsiteY7" fmla="*/ 46 h 999074"/>
                    <a:gd name="connsiteX8" fmla="*/ 507206 w 845633"/>
                    <a:gd name="connsiteY8" fmla="*/ 223883 h 999074"/>
                    <a:gd name="connsiteX9" fmla="*/ 557212 w 845633"/>
                    <a:gd name="connsiteY9" fmla="*/ 183401 h 999074"/>
                    <a:gd name="connsiteX10" fmla="*/ 547687 w 845633"/>
                    <a:gd name="connsiteY10" fmla="*/ 245316 h 999074"/>
                    <a:gd name="connsiteX11" fmla="*/ 600076 w 845633"/>
                    <a:gd name="connsiteY11" fmla="*/ 269127 h 999074"/>
                    <a:gd name="connsiteX12" fmla="*/ 669131 w 845633"/>
                    <a:gd name="connsiteY12" fmla="*/ 202452 h 999074"/>
                    <a:gd name="connsiteX13" fmla="*/ 635794 w 845633"/>
                    <a:gd name="connsiteY13" fmla="*/ 283416 h 999074"/>
                    <a:gd name="connsiteX14" fmla="*/ 676276 w 845633"/>
                    <a:gd name="connsiteY14" fmla="*/ 276272 h 999074"/>
                    <a:gd name="connsiteX15" fmla="*/ 676275 w 845633"/>
                    <a:gd name="connsiteY15" fmla="*/ 321516 h 999074"/>
                    <a:gd name="connsiteX16" fmla="*/ 716755 w 845633"/>
                    <a:gd name="connsiteY16" fmla="*/ 323897 h 999074"/>
                    <a:gd name="connsiteX17" fmla="*/ 766763 w 845633"/>
                    <a:gd name="connsiteY17" fmla="*/ 359615 h 999074"/>
                    <a:gd name="connsiteX18" fmla="*/ 766762 w 845633"/>
                    <a:gd name="connsiteY18" fmla="*/ 409621 h 999074"/>
                    <a:gd name="connsiteX19" fmla="*/ 776288 w 845633"/>
                    <a:gd name="connsiteY19" fmla="*/ 495346 h 999074"/>
                    <a:gd name="connsiteX20" fmla="*/ 831057 w 845633"/>
                    <a:gd name="connsiteY20" fmla="*/ 504871 h 999074"/>
                    <a:gd name="connsiteX21" fmla="*/ 792956 w 845633"/>
                    <a:gd name="connsiteY21" fmla="*/ 545352 h 999074"/>
                    <a:gd name="connsiteX22" fmla="*/ 845344 w 845633"/>
                    <a:gd name="connsiteY22" fmla="*/ 595358 h 999074"/>
                    <a:gd name="connsiteX23" fmla="*/ 814388 w 845633"/>
                    <a:gd name="connsiteY23" fmla="*/ 619171 h 999074"/>
                    <a:gd name="connsiteX24" fmla="*/ 821531 w 845633"/>
                    <a:gd name="connsiteY24" fmla="*/ 659652 h 999074"/>
                    <a:gd name="connsiteX25" fmla="*/ 769143 w 845633"/>
                    <a:gd name="connsiteY25" fmla="*/ 697752 h 999074"/>
                    <a:gd name="connsiteX26" fmla="*/ 759619 w 845633"/>
                    <a:gd name="connsiteY26" fmla="*/ 750140 h 999074"/>
                    <a:gd name="connsiteX27" fmla="*/ 757237 w 845633"/>
                    <a:gd name="connsiteY27" fmla="*/ 826339 h 999074"/>
                    <a:gd name="connsiteX28" fmla="*/ 695325 w 845633"/>
                    <a:gd name="connsiteY28" fmla="*/ 897777 h 999074"/>
                    <a:gd name="connsiteX29" fmla="*/ 685800 w 845633"/>
                    <a:gd name="connsiteY29" fmla="*/ 993027 h 999074"/>
                    <a:gd name="connsiteX30" fmla="*/ 619125 w 845633"/>
                    <a:gd name="connsiteY30" fmla="*/ 983502 h 999074"/>
                    <a:gd name="connsiteX31" fmla="*/ 590550 w 845633"/>
                    <a:gd name="connsiteY31" fmla="*/ 964452 h 999074"/>
                    <a:gd name="connsiteX32" fmla="*/ 361950 w 845633"/>
                    <a:gd name="connsiteY32" fmla="*/ 964452 h 999074"/>
                    <a:gd name="connsiteX33" fmla="*/ 266700 w 845633"/>
                    <a:gd name="connsiteY33" fmla="*/ 935877 h 999074"/>
                    <a:gd name="connsiteX34" fmla="*/ 190500 w 845633"/>
                    <a:gd name="connsiteY34" fmla="*/ 916827 h 999074"/>
                    <a:gd name="connsiteX35" fmla="*/ 104775 w 845633"/>
                    <a:gd name="connsiteY35" fmla="*/ 897777 h 999074"/>
                    <a:gd name="connsiteX36" fmla="*/ 76200 w 845633"/>
                    <a:gd name="connsiteY36" fmla="*/ 878727 h 999074"/>
                    <a:gd name="connsiteX37" fmla="*/ 76200 w 845633"/>
                    <a:gd name="connsiteY37" fmla="*/ 745377 h 999074"/>
                    <a:gd name="connsiteX38" fmla="*/ 47625 w 845633"/>
                    <a:gd name="connsiteY38" fmla="*/ 726327 h 999074"/>
                    <a:gd name="connsiteX39" fmla="*/ 19050 w 845633"/>
                    <a:gd name="connsiteY39" fmla="*/ 659652 h 999074"/>
                    <a:gd name="connsiteX40" fmla="*/ 0 w 845633"/>
                    <a:gd name="connsiteY40" fmla="*/ 602502 h 999074"/>
                    <a:gd name="connsiteX41" fmla="*/ 9525 w 845633"/>
                    <a:gd name="connsiteY41" fmla="*/ 459627 h 999074"/>
                    <a:gd name="connsiteX42" fmla="*/ 28575 w 845633"/>
                    <a:gd name="connsiteY42" fmla="*/ 431052 h 999074"/>
                    <a:gd name="connsiteX43" fmla="*/ 85725 w 845633"/>
                    <a:gd name="connsiteY43" fmla="*/ 383427 h 999074"/>
                    <a:gd name="connsiteX44" fmla="*/ 104775 w 845633"/>
                    <a:gd name="connsiteY44" fmla="*/ 354852 h 999074"/>
                    <a:gd name="connsiteX45" fmla="*/ 133350 w 845633"/>
                    <a:gd name="connsiteY45" fmla="*/ 335802 h 999074"/>
                    <a:gd name="connsiteX46" fmla="*/ 142875 w 845633"/>
                    <a:gd name="connsiteY46" fmla="*/ 297702 h 999074"/>
                    <a:gd name="connsiteX47" fmla="*/ 171450 w 845633"/>
                    <a:gd name="connsiteY47" fmla="*/ 288177 h 999074"/>
                    <a:gd name="connsiteX48" fmla="*/ 200025 w 845633"/>
                    <a:gd name="connsiteY48" fmla="*/ 269127 h 999074"/>
                    <a:gd name="connsiteX49" fmla="*/ 199722 w 845633"/>
                    <a:gd name="connsiteY49" fmla="*/ 74242 h 999074"/>
                    <a:gd name="connsiteX50" fmla="*/ 200025 w 845633"/>
                    <a:gd name="connsiteY50" fmla="*/ 78627 h 999074"/>
                    <a:gd name="connsiteX0" fmla="*/ 200025 w 840910"/>
                    <a:gd name="connsiteY0" fmla="*/ 78627 h 999074"/>
                    <a:gd name="connsiteX1" fmla="*/ 228600 w 840910"/>
                    <a:gd name="connsiteY1" fmla="*/ 192927 h 999074"/>
                    <a:gd name="connsiteX2" fmla="*/ 259557 w 840910"/>
                    <a:gd name="connsiteY2" fmla="*/ 235790 h 999074"/>
                    <a:gd name="connsiteX3" fmla="*/ 261937 w 840910"/>
                    <a:gd name="connsiteY3" fmla="*/ 166734 h 999074"/>
                    <a:gd name="connsiteX4" fmla="*/ 333375 w 840910"/>
                    <a:gd name="connsiteY4" fmla="*/ 195308 h 999074"/>
                    <a:gd name="connsiteX5" fmla="*/ 409575 w 840910"/>
                    <a:gd name="connsiteY5" fmla="*/ 183402 h 999074"/>
                    <a:gd name="connsiteX6" fmla="*/ 476251 w 840910"/>
                    <a:gd name="connsiteY6" fmla="*/ 204833 h 999074"/>
                    <a:gd name="connsiteX7" fmla="*/ 535780 w 840910"/>
                    <a:gd name="connsiteY7" fmla="*/ 46 h 999074"/>
                    <a:gd name="connsiteX8" fmla="*/ 507206 w 840910"/>
                    <a:gd name="connsiteY8" fmla="*/ 223883 h 999074"/>
                    <a:gd name="connsiteX9" fmla="*/ 557212 w 840910"/>
                    <a:gd name="connsiteY9" fmla="*/ 183401 h 999074"/>
                    <a:gd name="connsiteX10" fmla="*/ 547687 w 840910"/>
                    <a:gd name="connsiteY10" fmla="*/ 245316 h 999074"/>
                    <a:gd name="connsiteX11" fmla="*/ 600076 w 840910"/>
                    <a:gd name="connsiteY11" fmla="*/ 269127 h 999074"/>
                    <a:gd name="connsiteX12" fmla="*/ 669131 w 840910"/>
                    <a:gd name="connsiteY12" fmla="*/ 202452 h 999074"/>
                    <a:gd name="connsiteX13" fmla="*/ 635794 w 840910"/>
                    <a:gd name="connsiteY13" fmla="*/ 283416 h 999074"/>
                    <a:gd name="connsiteX14" fmla="*/ 676276 w 840910"/>
                    <a:gd name="connsiteY14" fmla="*/ 276272 h 999074"/>
                    <a:gd name="connsiteX15" fmla="*/ 676275 w 840910"/>
                    <a:gd name="connsiteY15" fmla="*/ 321516 h 999074"/>
                    <a:gd name="connsiteX16" fmla="*/ 716755 w 840910"/>
                    <a:gd name="connsiteY16" fmla="*/ 323897 h 999074"/>
                    <a:gd name="connsiteX17" fmla="*/ 766763 w 840910"/>
                    <a:gd name="connsiteY17" fmla="*/ 359615 h 999074"/>
                    <a:gd name="connsiteX18" fmla="*/ 766762 w 840910"/>
                    <a:gd name="connsiteY18" fmla="*/ 409621 h 999074"/>
                    <a:gd name="connsiteX19" fmla="*/ 776288 w 840910"/>
                    <a:gd name="connsiteY19" fmla="*/ 495346 h 999074"/>
                    <a:gd name="connsiteX20" fmla="*/ 831057 w 840910"/>
                    <a:gd name="connsiteY20" fmla="*/ 504871 h 999074"/>
                    <a:gd name="connsiteX21" fmla="*/ 792956 w 840910"/>
                    <a:gd name="connsiteY21" fmla="*/ 545352 h 999074"/>
                    <a:gd name="connsiteX22" fmla="*/ 840581 w 840910"/>
                    <a:gd name="connsiteY22" fmla="*/ 588214 h 999074"/>
                    <a:gd name="connsiteX23" fmla="*/ 814388 w 840910"/>
                    <a:gd name="connsiteY23" fmla="*/ 619171 h 999074"/>
                    <a:gd name="connsiteX24" fmla="*/ 821531 w 840910"/>
                    <a:gd name="connsiteY24" fmla="*/ 659652 h 999074"/>
                    <a:gd name="connsiteX25" fmla="*/ 769143 w 840910"/>
                    <a:gd name="connsiteY25" fmla="*/ 697752 h 999074"/>
                    <a:gd name="connsiteX26" fmla="*/ 759619 w 840910"/>
                    <a:gd name="connsiteY26" fmla="*/ 750140 h 999074"/>
                    <a:gd name="connsiteX27" fmla="*/ 757237 w 840910"/>
                    <a:gd name="connsiteY27" fmla="*/ 826339 h 999074"/>
                    <a:gd name="connsiteX28" fmla="*/ 695325 w 840910"/>
                    <a:gd name="connsiteY28" fmla="*/ 897777 h 999074"/>
                    <a:gd name="connsiteX29" fmla="*/ 685800 w 840910"/>
                    <a:gd name="connsiteY29" fmla="*/ 993027 h 999074"/>
                    <a:gd name="connsiteX30" fmla="*/ 619125 w 840910"/>
                    <a:gd name="connsiteY30" fmla="*/ 983502 h 999074"/>
                    <a:gd name="connsiteX31" fmla="*/ 590550 w 840910"/>
                    <a:gd name="connsiteY31" fmla="*/ 964452 h 999074"/>
                    <a:gd name="connsiteX32" fmla="*/ 361950 w 840910"/>
                    <a:gd name="connsiteY32" fmla="*/ 964452 h 999074"/>
                    <a:gd name="connsiteX33" fmla="*/ 266700 w 840910"/>
                    <a:gd name="connsiteY33" fmla="*/ 935877 h 999074"/>
                    <a:gd name="connsiteX34" fmla="*/ 190500 w 840910"/>
                    <a:gd name="connsiteY34" fmla="*/ 916827 h 999074"/>
                    <a:gd name="connsiteX35" fmla="*/ 104775 w 840910"/>
                    <a:gd name="connsiteY35" fmla="*/ 897777 h 999074"/>
                    <a:gd name="connsiteX36" fmla="*/ 76200 w 840910"/>
                    <a:gd name="connsiteY36" fmla="*/ 878727 h 999074"/>
                    <a:gd name="connsiteX37" fmla="*/ 76200 w 840910"/>
                    <a:gd name="connsiteY37" fmla="*/ 745377 h 999074"/>
                    <a:gd name="connsiteX38" fmla="*/ 47625 w 840910"/>
                    <a:gd name="connsiteY38" fmla="*/ 726327 h 999074"/>
                    <a:gd name="connsiteX39" fmla="*/ 19050 w 840910"/>
                    <a:gd name="connsiteY39" fmla="*/ 659652 h 999074"/>
                    <a:gd name="connsiteX40" fmla="*/ 0 w 840910"/>
                    <a:gd name="connsiteY40" fmla="*/ 602502 h 999074"/>
                    <a:gd name="connsiteX41" fmla="*/ 9525 w 840910"/>
                    <a:gd name="connsiteY41" fmla="*/ 459627 h 999074"/>
                    <a:gd name="connsiteX42" fmla="*/ 28575 w 840910"/>
                    <a:gd name="connsiteY42" fmla="*/ 431052 h 999074"/>
                    <a:gd name="connsiteX43" fmla="*/ 85725 w 840910"/>
                    <a:gd name="connsiteY43" fmla="*/ 383427 h 999074"/>
                    <a:gd name="connsiteX44" fmla="*/ 104775 w 840910"/>
                    <a:gd name="connsiteY44" fmla="*/ 354852 h 999074"/>
                    <a:gd name="connsiteX45" fmla="*/ 133350 w 840910"/>
                    <a:gd name="connsiteY45" fmla="*/ 335802 h 999074"/>
                    <a:gd name="connsiteX46" fmla="*/ 142875 w 840910"/>
                    <a:gd name="connsiteY46" fmla="*/ 297702 h 999074"/>
                    <a:gd name="connsiteX47" fmla="*/ 171450 w 840910"/>
                    <a:gd name="connsiteY47" fmla="*/ 288177 h 999074"/>
                    <a:gd name="connsiteX48" fmla="*/ 200025 w 840910"/>
                    <a:gd name="connsiteY48" fmla="*/ 269127 h 999074"/>
                    <a:gd name="connsiteX49" fmla="*/ 199722 w 840910"/>
                    <a:gd name="connsiteY49" fmla="*/ 74242 h 999074"/>
                    <a:gd name="connsiteX50" fmla="*/ 200025 w 840910"/>
                    <a:gd name="connsiteY50" fmla="*/ 78627 h 999074"/>
                    <a:gd name="connsiteX0" fmla="*/ 200025 w 840910"/>
                    <a:gd name="connsiteY0" fmla="*/ 78627 h 999074"/>
                    <a:gd name="connsiteX1" fmla="*/ 228600 w 840910"/>
                    <a:gd name="connsiteY1" fmla="*/ 192927 h 999074"/>
                    <a:gd name="connsiteX2" fmla="*/ 259557 w 840910"/>
                    <a:gd name="connsiteY2" fmla="*/ 235790 h 999074"/>
                    <a:gd name="connsiteX3" fmla="*/ 261937 w 840910"/>
                    <a:gd name="connsiteY3" fmla="*/ 166734 h 999074"/>
                    <a:gd name="connsiteX4" fmla="*/ 333375 w 840910"/>
                    <a:gd name="connsiteY4" fmla="*/ 195308 h 999074"/>
                    <a:gd name="connsiteX5" fmla="*/ 409575 w 840910"/>
                    <a:gd name="connsiteY5" fmla="*/ 183402 h 999074"/>
                    <a:gd name="connsiteX6" fmla="*/ 476251 w 840910"/>
                    <a:gd name="connsiteY6" fmla="*/ 204833 h 999074"/>
                    <a:gd name="connsiteX7" fmla="*/ 535780 w 840910"/>
                    <a:gd name="connsiteY7" fmla="*/ 46 h 999074"/>
                    <a:gd name="connsiteX8" fmla="*/ 507206 w 840910"/>
                    <a:gd name="connsiteY8" fmla="*/ 223883 h 999074"/>
                    <a:gd name="connsiteX9" fmla="*/ 557212 w 840910"/>
                    <a:gd name="connsiteY9" fmla="*/ 183401 h 999074"/>
                    <a:gd name="connsiteX10" fmla="*/ 547687 w 840910"/>
                    <a:gd name="connsiteY10" fmla="*/ 245316 h 999074"/>
                    <a:gd name="connsiteX11" fmla="*/ 600076 w 840910"/>
                    <a:gd name="connsiteY11" fmla="*/ 269127 h 999074"/>
                    <a:gd name="connsiteX12" fmla="*/ 669131 w 840910"/>
                    <a:gd name="connsiteY12" fmla="*/ 202452 h 999074"/>
                    <a:gd name="connsiteX13" fmla="*/ 635794 w 840910"/>
                    <a:gd name="connsiteY13" fmla="*/ 283416 h 999074"/>
                    <a:gd name="connsiteX14" fmla="*/ 676276 w 840910"/>
                    <a:gd name="connsiteY14" fmla="*/ 276272 h 999074"/>
                    <a:gd name="connsiteX15" fmla="*/ 676275 w 840910"/>
                    <a:gd name="connsiteY15" fmla="*/ 321516 h 999074"/>
                    <a:gd name="connsiteX16" fmla="*/ 716755 w 840910"/>
                    <a:gd name="connsiteY16" fmla="*/ 323897 h 999074"/>
                    <a:gd name="connsiteX17" fmla="*/ 766763 w 840910"/>
                    <a:gd name="connsiteY17" fmla="*/ 359615 h 999074"/>
                    <a:gd name="connsiteX18" fmla="*/ 766762 w 840910"/>
                    <a:gd name="connsiteY18" fmla="*/ 409621 h 999074"/>
                    <a:gd name="connsiteX19" fmla="*/ 776288 w 840910"/>
                    <a:gd name="connsiteY19" fmla="*/ 495346 h 999074"/>
                    <a:gd name="connsiteX20" fmla="*/ 831057 w 840910"/>
                    <a:gd name="connsiteY20" fmla="*/ 504871 h 999074"/>
                    <a:gd name="connsiteX21" fmla="*/ 792956 w 840910"/>
                    <a:gd name="connsiteY21" fmla="*/ 545352 h 999074"/>
                    <a:gd name="connsiteX22" fmla="*/ 840581 w 840910"/>
                    <a:gd name="connsiteY22" fmla="*/ 588214 h 999074"/>
                    <a:gd name="connsiteX23" fmla="*/ 814388 w 840910"/>
                    <a:gd name="connsiteY23" fmla="*/ 619171 h 999074"/>
                    <a:gd name="connsiteX24" fmla="*/ 821531 w 840910"/>
                    <a:gd name="connsiteY24" fmla="*/ 659652 h 999074"/>
                    <a:gd name="connsiteX25" fmla="*/ 766761 w 840910"/>
                    <a:gd name="connsiteY25" fmla="*/ 695371 h 999074"/>
                    <a:gd name="connsiteX26" fmla="*/ 759619 w 840910"/>
                    <a:gd name="connsiteY26" fmla="*/ 750140 h 999074"/>
                    <a:gd name="connsiteX27" fmla="*/ 757237 w 840910"/>
                    <a:gd name="connsiteY27" fmla="*/ 826339 h 999074"/>
                    <a:gd name="connsiteX28" fmla="*/ 695325 w 840910"/>
                    <a:gd name="connsiteY28" fmla="*/ 897777 h 999074"/>
                    <a:gd name="connsiteX29" fmla="*/ 685800 w 840910"/>
                    <a:gd name="connsiteY29" fmla="*/ 993027 h 999074"/>
                    <a:gd name="connsiteX30" fmla="*/ 619125 w 840910"/>
                    <a:gd name="connsiteY30" fmla="*/ 983502 h 999074"/>
                    <a:gd name="connsiteX31" fmla="*/ 590550 w 840910"/>
                    <a:gd name="connsiteY31" fmla="*/ 964452 h 999074"/>
                    <a:gd name="connsiteX32" fmla="*/ 361950 w 840910"/>
                    <a:gd name="connsiteY32" fmla="*/ 964452 h 999074"/>
                    <a:gd name="connsiteX33" fmla="*/ 266700 w 840910"/>
                    <a:gd name="connsiteY33" fmla="*/ 935877 h 999074"/>
                    <a:gd name="connsiteX34" fmla="*/ 190500 w 840910"/>
                    <a:gd name="connsiteY34" fmla="*/ 916827 h 999074"/>
                    <a:gd name="connsiteX35" fmla="*/ 104775 w 840910"/>
                    <a:gd name="connsiteY35" fmla="*/ 897777 h 999074"/>
                    <a:gd name="connsiteX36" fmla="*/ 76200 w 840910"/>
                    <a:gd name="connsiteY36" fmla="*/ 878727 h 999074"/>
                    <a:gd name="connsiteX37" fmla="*/ 76200 w 840910"/>
                    <a:gd name="connsiteY37" fmla="*/ 745377 h 999074"/>
                    <a:gd name="connsiteX38" fmla="*/ 47625 w 840910"/>
                    <a:gd name="connsiteY38" fmla="*/ 726327 h 999074"/>
                    <a:gd name="connsiteX39" fmla="*/ 19050 w 840910"/>
                    <a:gd name="connsiteY39" fmla="*/ 659652 h 999074"/>
                    <a:gd name="connsiteX40" fmla="*/ 0 w 840910"/>
                    <a:gd name="connsiteY40" fmla="*/ 602502 h 999074"/>
                    <a:gd name="connsiteX41" fmla="*/ 9525 w 840910"/>
                    <a:gd name="connsiteY41" fmla="*/ 459627 h 999074"/>
                    <a:gd name="connsiteX42" fmla="*/ 28575 w 840910"/>
                    <a:gd name="connsiteY42" fmla="*/ 431052 h 999074"/>
                    <a:gd name="connsiteX43" fmla="*/ 85725 w 840910"/>
                    <a:gd name="connsiteY43" fmla="*/ 383427 h 999074"/>
                    <a:gd name="connsiteX44" fmla="*/ 104775 w 840910"/>
                    <a:gd name="connsiteY44" fmla="*/ 354852 h 999074"/>
                    <a:gd name="connsiteX45" fmla="*/ 133350 w 840910"/>
                    <a:gd name="connsiteY45" fmla="*/ 335802 h 999074"/>
                    <a:gd name="connsiteX46" fmla="*/ 142875 w 840910"/>
                    <a:gd name="connsiteY46" fmla="*/ 297702 h 999074"/>
                    <a:gd name="connsiteX47" fmla="*/ 171450 w 840910"/>
                    <a:gd name="connsiteY47" fmla="*/ 288177 h 999074"/>
                    <a:gd name="connsiteX48" fmla="*/ 200025 w 840910"/>
                    <a:gd name="connsiteY48" fmla="*/ 269127 h 999074"/>
                    <a:gd name="connsiteX49" fmla="*/ 199722 w 840910"/>
                    <a:gd name="connsiteY49" fmla="*/ 74242 h 999074"/>
                    <a:gd name="connsiteX50" fmla="*/ 200025 w 840910"/>
                    <a:gd name="connsiteY50" fmla="*/ 78627 h 999074"/>
                    <a:gd name="connsiteX0" fmla="*/ 200025 w 840910"/>
                    <a:gd name="connsiteY0" fmla="*/ 78627 h 999074"/>
                    <a:gd name="connsiteX1" fmla="*/ 228600 w 840910"/>
                    <a:gd name="connsiteY1" fmla="*/ 192927 h 999074"/>
                    <a:gd name="connsiteX2" fmla="*/ 259557 w 840910"/>
                    <a:gd name="connsiteY2" fmla="*/ 235790 h 999074"/>
                    <a:gd name="connsiteX3" fmla="*/ 261937 w 840910"/>
                    <a:gd name="connsiteY3" fmla="*/ 166734 h 999074"/>
                    <a:gd name="connsiteX4" fmla="*/ 333375 w 840910"/>
                    <a:gd name="connsiteY4" fmla="*/ 195308 h 999074"/>
                    <a:gd name="connsiteX5" fmla="*/ 409575 w 840910"/>
                    <a:gd name="connsiteY5" fmla="*/ 183402 h 999074"/>
                    <a:gd name="connsiteX6" fmla="*/ 476251 w 840910"/>
                    <a:gd name="connsiteY6" fmla="*/ 204833 h 999074"/>
                    <a:gd name="connsiteX7" fmla="*/ 535780 w 840910"/>
                    <a:gd name="connsiteY7" fmla="*/ 46 h 999074"/>
                    <a:gd name="connsiteX8" fmla="*/ 507206 w 840910"/>
                    <a:gd name="connsiteY8" fmla="*/ 223883 h 999074"/>
                    <a:gd name="connsiteX9" fmla="*/ 557212 w 840910"/>
                    <a:gd name="connsiteY9" fmla="*/ 183401 h 999074"/>
                    <a:gd name="connsiteX10" fmla="*/ 547687 w 840910"/>
                    <a:gd name="connsiteY10" fmla="*/ 245316 h 999074"/>
                    <a:gd name="connsiteX11" fmla="*/ 600076 w 840910"/>
                    <a:gd name="connsiteY11" fmla="*/ 269127 h 999074"/>
                    <a:gd name="connsiteX12" fmla="*/ 669131 w 840910"/>
                    <a:gd name="connsiteY12" fmla="*/ 202452 h 999074"/>
                    <a:gd name="connsiteX13" fmla="*/ 635794 w 840910"/>
                    <a:gd name="connsiteY13" fmla="*/ 283416 h 999074"/>
                    <a:gd name="connsiteX14" fmla="*/ 676276 w 840910"/>
                    <a:gd name="connsiteY14" fmla="*/ 276272 h 999074"/>
                    <a:gd name="connsiteX15" fmla="*/ 676275 w 840910"/>
                    <a:gd name="connsiteY15" fmla="*/ 321516 h 999074"/>
                    <a:gd name="connsiteX16" fmla="*/ 716755 w 840910"/>
                    <a:gd name="connsiteY16" fmla="*/ 323897 h 999074"/>
                    <a:gd name="connsiteX17" fmla="*/ 766763 w 840910"/>
                    <a:gd name="connsiteY17" fmla="*/ 359615 h 999074"/>
                    <a:gd name="connsiteX18" fmla="*/ 766762 w 840910"/>
                    <a:gd name="connsiteY18" fmla="*/ 409621 h 999074"/>
                    <a:gd name="connsiteX19" fmla="*/ 776288 w 840910"/>
                    <a:gd name="connsiteY19" fmla="*/ 495346 h 999074"/>
                    <a:gd name="connsiteX20" fmla="*/ 831057 w 840910"/>
                    <a:gd name="connsiteY20" fmla="*/ 504871 h 999074"/>
                    <a:gd name="connsiteX21" fmla="*/ 792956 w 840910"/>
                    <a:gd name="connsiteY21" fmla="*/ 545352 h 999074"/>
                    <a:gd name="connsiteX22" fmla="*/ 840581 w 840910"/>
                    <a:gd name="connsiteY22" fmla="*/ 588214 h 999074"/>
                    <a:gd name="connsiteX23" fmla="*/ 814388 w 840910"/>
                    <a:gd name="connsiteY23" fmla="*/ 619171 h 999074"/>
                    <a:gd name="connsiteX24" fmla="*/ 821531 w 840910"/>
                    <a:gd name="connsiteY24" fmla="*/ 659652 h 999074"/>
                    <a:gd name="connsiteX25" fmla="*/ 766761 w 840910"/>
                    <a:gd name="connsiteY25" fmla="*/ 695371 h 999074"/>
                    <a:gd name="connsiteX26" fmla="*/ 759619 w 840910"/>
                    <a:gd name="connsiteY26" fmla="*/ 750140 h 999074"/>
                    <a:gd name="connsiteX27" fmla="*/ 757237 w 840910"/>
                    <a:gd name="connsiteY27" fmla="*/ 826339 h 999074"/>
                    <a:gd name="connsiteX28" fmla="*/ 695325 w 840910"/>
                    <a:gd name="connsiteY28" fmla="*/ 897777 h 999074"/>
                    <a:gd name="connsiteX29" fmla="*/ 685800 w 840910"/>
                    <a:gd name="connsiteY29" fmla="*/ 993027 h 999074"/>
                    <a:gd name="connsiteX30" fmla="*/ 619125 w 840910"/>
                    <a:gd name="connsiteY30" fmla="*/ 983502 h 999074"/>
                    <a:gd name="connsiteX31" fmla="*/ 590550 w 840910"/>
                    <a:gd name="connsiteY31" fmla="*/ 964452 h 999074"/>
                    <a:gd name="connsiteX32" fmla="*/ 361950 w 840910"/>
                    <a:gd name="connsiteY32" fmla="*/ 964452 h 999074"/>
                    <a:gd name="connsiteX33" fmla="*/ 266700 w 840910"/>
                    <a:gd name="connsiteY33" fmla="*/ 935877 h 999074"/>
                    <a:gd name="connsiteX34" fmla="*/ 190500 w 840910"/>
                    <a:gd name="connsiteY34" fmla="*/ 916827 h 999074"/>
                    <a:gd name="connsiteX35" fmla="*/ 104775 w 840910"/>
                    <a:gd name="connsiteY35" fmla="*/ 897777 h 999074"/>
                    <a:gd name="connsiteX36" fmla="*/ 76200 w 840910"/>
                    <a:gd name="connsiteY36" fmla="*/ 878727 h 999074"/>
                    <a:gd name="connsiteX37" fmla="*/ 76200 w 840910"/>
                    <a:gd name="connsiteY37" fmla="*/ 745377 h 999074"/>
                    <a:gd name="connsiteX38" fmla="*/ 47625 w 840910"/>
                    <a:gd name="connsiteY38" fmla="*/ 726327 h 999074"/>
                    <a:gd name="connsiteX39" fmla="*/ 19050 w 840910"/>
                    <a:gd name="connsiteY39" fmla="*/ 659652 h 999074"/>
                    <a:gd name="connsiteX40" fmla="*/ 0 w 840910"/>
                    <a:gd name="connsiteY40" fmla="*/ 602502 h 999074"/>
                    <a:gd name="connsiteX41" fmla="*/ 9525 w 840910"/>
                    <a:gd name="connsiteY41" fmla="*/ 459627 h 999074"/>
                    <a:gd name="connsiteX42" fmla="*/ 28575 w 840910"/>
                    <a:gd name="connsiteY42" fmla="*/ 431052 h 999074"/>
                    <a:gd name="connsiteX43" fmla="*/ 85725 w 840910"/>
                    <a:gd name="connsiteY43" fmla="*/ 383427 h 999074"/>
                    <a:gd name="connsiteX44" fmla="*/ 104775 w 840910"/>
                    <a:gd name="connsiteY44" fmla="*/ 354852 h 999074"/>
                    <a:gd name="connsiteX45" fmla="*/ 133350 w 840910"/>
                    <a:gd name="connsiteY45" fmla="*/ 335802 h 999074"/>
                    <a:gd name="connsiteX46" fmla="*/ 142875 w 840910"/>
                    <a:gd name="connsiteY46" fmla="*/ 297702 h 999074"/>
                    <a:gd name="connsiteX47" fmla="*/ 171450 w 840910"/>
                    <a:gd name="connsiteY47" fmla="*/ 288177 h 999074"/>
                    <a:gd name="connsiteX48" fmla="*/ 200025 w 840910"/>
                    <a:gd name="connsiteY48" fmla="*/ 269127 h 999074"/>
                    <a:gd name="connsiteX49" fmla="*/ 199722 w 840910"/>
                    <a:gd name="connsiteY49" fmla="*/ 74242 h 999074"/>
                    <a:gd name="connsiteX50" fmla="*/ 200025 w 840910"/>
                    <a:gd name="connsiteY50" fmla="*/ 78627 h 999074"/>
                    <a:gd name="connsiteX0" fmla="*/ 200025 w 1157296"/>
                    <a:gd name="connsiteY0" fmla="*/ 78627 h 999074"/>
                    <a:gd name="connsiteX1" fmla="*/ 228600 w 1157296"/>
                    <a:gd name="connsiteY1" fmla="*/ 192927 h 999074"/>
                    <a:gd name="connsiteX2" fmla="*/ 259557 w 1157296"/>
                    <a:gd name="connsiteY2" fmla="*/ 235790 h 999074"/>
                    <a:gd name="connsiteX3" fmla="*/ 261937 w 1157296"/>
                    <a:gd name="connsiteY3" fmla="*/ 166734 h 999074"/>
                    <a:gd name="connsiteX4" fmla="*/ 333375 w 1157296"/>
                    <a:gd name="connsiteY4" fmla="*/ 195308 h 999074"/>
                    <a:gd name="connsiteX5" fmla="*/ 409575 w 1157296"/>
                    <a:gd name="connsiteY5" fmla="*/ 183402 h 999074"/>
                    <a:gd name="connsiteX6" fmla="*/ 476251 w 1157296"/>
                    <a:gd name="connsiteY6" fmla="*/ 204833 h 999074"/>
                    <a:gd name="connsiteX7" fmla="*/ 535780 w 1157296"/>
                    <a:gd name="connsiteY7" fmla="*/ 46 h 999074"/>
                    <a:gd name="connsiteX8" fmla="*/ 507206 w 1157296"/>
                    <a:gd name="connsiteY8" fmla="*/ 223883 h 999074"/>
                    <a:gd name="connsiteX9" fmla="*/ 557212 w 1157296"/>
                    <a:gd name="connsiteY9" fmla="*/ 183401 h 999074"/>
                    <a:gd name="connsiteX10" fmla="*/ 547687 w 1157296"/>
                    <a:gd name="connsiteY10" fmla="*/ 245316 h 999074"/>
                    <a:gd name="connsiteX11" fmla="*/ 600076 w 1157296"/>
                    <a:gd name="connsiteY11" fmla="*/ 269127 h 999074"/>
                    <a:gd name="connsiteX12" fmla="*/ 669131 w 1157296"/>
                    <a:gd name="connsiteY12" fmla="*/ 202452 h 999074"/>
                    <a:gd name="connsiteX13" fmla="*/ 635794 w 1157296"/>
                    <a:gd name="connsiteY13" fmla="*/ 283416 h 999074"/>
                    <a:gd name="connsiteX14" fmla="*/ 676276 w 1157296"/>
                    <a:gd name="connsiteY14" fmla="*/ 276272 h 999074"/>
                    <a:gd name="connsiteX15" fmla="*/ 676275 w 1157296"/>
                    <a:gd name="connsiteY15" fmla="*/ 321516 h 999074"/>
                    <a:gd name="connsiteX16" fmla="*/ 716755 w 1157296"/>
                    <a:gd name="connsiteY16" fmla="*/ 323897 h 999074"/>
                    <a:gd name="connsiteX17" fmla="*/ 766763 w 1157296"/>
                    <a:gd name="connsiteY17" fmla="*/ 359615 h 999074"/>
                    <a:gd name="connsiteX18" fmla="*/ 766762 w 1157296"/>
                    <a:gd name="connsiteY18" fmla="*/ 409621 h 999074"/>
                    <a:gd name="connsiteX19" fmla="*/ 776288 w 1157296"/>
                    <a:gd name="connsiteY19" fmla="*/ 495346 h 999074"/>
                    <a:gd name="connsiteX20" fmla="*/ 831057 w 1157296"/>
                    <a:gd name="connsiteY20" fmla="*/ 504871 h 999074"/>
                    <a:gd name="connsiteX21" fmla="*/ 792956 w 1157296"/>
                    <a:gd name="connsiteY21" fmla="*/ 545352 h 999074"/>
                    <a:gd name="connsiteX22" fmla="*/ 840581 w 1157296"/>
                    <a:gd name="connsiteY22" fmla="*/ 588214 h 999074"/>
                    <a:gd name="connsiteX23" fmla="*/ 814388 w 1157296"/>
                    <a:gd name="connsiteY23" fmla="*/ 619171 h 999074"/>
                    <a:gd name="connsiteX24" fmla="*/ 821531 w 1157296"/>
                    <a:gd name="connsiteY24" fmla="*/ 659652 h 999074"/>
                    <a:gd name="connsiteX25" fmla="*/ 766761 w 1157296"/>
                    <a:gd name="connsiteY25" fmla="*/ 695371 h 999074"/>
                    <a:gd name="connsiteX26" fmla="*/ 1157288 w 1157296"/>
                    <a:gd name="connsiteY26" fmla="*/ 812052 h 999074"/>
                    <a:gd name="connsiteX27" fmla="*/ 757237 w 1157296"/>
                    <a:gd name="connsiteY27" fmla="*/ 826339 h 999074"/>
                    <a:gd name="connsiteX28" fmla="*/ 695325 w 1157296"/>
                    <a:gd name="connsiteY28" fmla="*/ 897777 h 999074"/>
                    <a:gd name="connsiteX29" fmla="*/ 685800 w 1157296"/>
                    <a:gd name="connsiteY29" fmla="*/ 993027 h 999074"/>
                    <a:gd name="connsiteX30" fmla="*/ 619125 w 1157296"/>
                    <a:gd name="connsiteY30" fmla="*/ 983502 h 999074"/>
                    <a:gd name="connsiteX31" fmla="*/ 590550 w 1157296"/>
                    <a:gd name="connsiteY31" fmla="*/ 964452 h 999074"/>
                    <a:gd name="connsiteX32" fmla="*/ 361950 w 1157296"/>
                    <a:gd name="connsiteY32" fmla="*/ 964452 h 999074"/>
                    <a:gd name="connsiteX33" fmla="*/ 266700 w 1157296"/>
                    <a:gd name="connsiteY33" fmla="*/ 935877 h 999074"/>
                    <a:gd name="connsiteX34" fmla="*/ 190500 w 1157296"/>
                    <a:gd name="connsiteY34" fmla="*/ 916827 h 999074"/>
                    <a:gd name="connsiteX35" fmla="*/ 104775 w 1157296"/>
                    <a:gd name="connsiteY35" fmla="*/ 897777 h 999074"/>
                    <a:gd name="connsiteX36" fmla="*/ 76200 w 1157296"/>
                    <a:gd name="connsiteY36" fmla="*/ 878727 h 999074"/>
                    <a:gd name="connsiteX37" fmla="*/ 76200 w 1157296"/>
                    <a:gd name="connsiteY37" fmla="*/ 745377 h 999074"/>
                    <a:gd name="connsiteX38" fmla="*/ 47625 w 1157296"/>
                    <a:gd name="connsiteY38" fmla="*/ 726327 h 999074"/>
                    <a:gd name="connsiteX39" fmla="*/ 19050 w 1157296"/>
                    <a:gd name="connsiteY39" fmla="*/ 659652 h 999074"/>
                    <a:gd name="connsiteX40" fmla="*/ 0 w 1157296"/>
                    <a:gd name="connsiteY40" fmla="*/ 602502 h 999074"/>
                    <a:gd name="connsiteX41" fmla="*/ 9525 w 1157296"/>
                    <a:gd name="connsiteY41" fmla="*/ 459627 h 999074"/>
                    <a:gd name="connsiteX42" fmla="*/ 28575 w 1157296"/>
                    <a:gd name="connsiteY42" fmla="*/ 431052 h 999074"/>
                    <a:gd name="connsiteX43" fmla="*/ 85725 w 1157296"/>
                    <a:gd name="connsiteY43" fmla="*/ 383427 h 999074"/>
                    <a:gd name="connsiteX44" fmla="*/ 104775 w 1157296"/>
                    <a:gd name="connsiteY44" fmla="*/ 354852 h 999074"/>
                    <a:gd name="connsiteX45" fmla="*/ 133350 w 1157296"/>
                    <a:gd name="connsiteY45" fmla="*/ 335802 h 999074"/>
                    <a:gd name="connsiteX46" fmla="*/ 142875 w 1157296"/>
                    <a:gd name="connsiteY46" fmla="*/ 297702 h 999074"/>
                    <a:gd name="connsiteX47" fmla="*/ 171450 w 1157296"/>
                    <a:gd name="connsiteY47" fmla="*/ 288177 h 999074"/>
                    <a:gd name="connsiteX48" fmla="*/ 200025 w 1157296"/>
                    <a:gd name="connsiteY48" fmla="*/ 269127 h 999074"/>
                    <a:gd name="connsiteX49" fmla="*/ 199722 w 1157296"/>
                    <a:gd name="connsiteY49" fmla="*/ 74242 h 999074"/>
                    <a:gd name="connsiteX50" fmla="*/ 200025 w 1157296"/>
                    <a:gd name="connsiteY50" fmla="*/ 78627 h 999074"/>
                    <a:gd name="connsiteX0" fmla="*/ 200025 w 1157418"/>
                    <a:gd name="connsiteY0" fmla="*/ 78627 h 999074"/>
                    <a:gd name="connsiteX1" fmla="*/ 228600 w 1157418"/>
                    <a:gd name="connsiteY1" fmla="*/ 192927 h 999074"/>
                    <a:gd name="connsiteX2" fmla="*/ 259557 w 1157418"/>
                    <a:gd name="connsiteY2" fmla="*/ 235790 h 999074"/>
                    <a:gd name="connsiteX3" fmla="*/ 261937 w 1157418"/>
                    <a:gd name="connsiteY3" fmla="*/ 166734 h 999074"/>
                    <a:gd name="connsiteX4" fmla="*/ 333375 w 1157418"/>
                    <a:gd name="connsiteY4" fmla="*/ 195308 h 999074"/>
                    <a:gd name="connsiteX5" fmla="*/ 409575 w 1157418"/>
                    <a:gd name="connsiteY5" fmla="*/ 183402 h 999074"/>
                    <a:gd name="connsiteX6" fmla="*/ 476251 w 1157418"/>
                    <a:gd name="connsiteY6" fmla="*/ 204833 h 999074"/>
                    <a:gd name="connsiteX7" fmla="*/ 535780 w 1157418"/>
                    <a:gd name="connsiteY7" fmla="*/ 46 h 999074"/>
                    <a:gd name="connsiteX8" fmla="*/ 507206 w 1157418"/>
                    <a:gd name="connsiteY8" fmla="*/ 223883 h 999074"/>
                    <a:gd name="connsiteX9" fmla="*/ 557212 w 1157418"/>
                    <a:gd name="connsiteY9" fmla="*/ 183401 h 999074"/>
                    <a:gd name="connsiteX10" fmla="*/ 547687 w 1157418"/>
                    <a:gd name="connsiteY10" fmla="*/ 245316 h 999074"/>
                    <a:gd name="connsiteX11" fmla="*/ 600076 w 1157418"/>
                    <a:gd name="connsiteY11" fmla="*/ 269127 h 999074"/>
                    <a:gd name="connsiteX12" fmla="*/ 669131 w 1157418"/>
                    <a:gd name="connsiteY12" fmla="*/ 202452 h 999074"/>
                    <a:gd name="connsiteX13" fmla="*/ 635794 w 1157418"/>
                    <a:gd name="connsiteY13" fmla="*/ 283416 h 999074"/>
                    <a:gd name="connsiteX14" fmla="*/ 676276 w 1157418"/>
                    <a:gd name="connsiteY14" fmla="*/ 276272 h 999074"/>
                    <a:gd name="connsiteX15" fmla="*/ 676275 w 1157418"/>
                    <a:gd name="connsiteY15" fmla="*/ 321516 h 999074"/>
                    <a:gd name="connsiteX16" fmla="*/ 716755 w 1157418"/>
                    <a:gd name="connsiteY16" fmla="*/ 323897 h 999074"/>
                    <a:gd name="connsiteX17" fmla="*/ 766763 w 1157418"/>
                    <a:gd name="connsiteY17" fmla="*/ 359615 h 999074"/>
                    <a:gd name="connsiteX18" fmla="*/ 766762 w 1157418"/>
                    <a:gd name="connsiteY18" fmla="*/ 409621 h 999074"/>
                    <a:gd name="connsiteX19" fmla="*/ 776288 w 1157418"/>
                    <a:gd name="connsiteY19" fmla="*/ 495346 h 999074"/>
                    <a:gd name="connsiteX20" fmla="*/ 831057 w 1157418"/>
                    <a:gd name="connsiteY20" fmla="*/ 504871 h 999074"/>
                    <a:gd name="connsiteX21" fmla="*/ 792956 w 1157418"/>
                    <a:gd name="connsiteY21" fmla="*/ 545352 h 999074"/>
                    <a:gd name="connsiteX22" fmla="*/ 840581 w 1157418"/>
                    <a:gd name="connsiteY22" fmla="*/ 588214 h 999074"/>
                    <a:gd name="connsiteX23" fmla="*/ 814388 w 1157418"/>
                    <a:gd name="connsiteY23" fmla="*/ 619171 h 999074"/>
                    <a:gd name="connsiteX24" fmla="*/ 821531 w 1157418"/>
                    <a:gd name="connsiteY24" fmla="*/ 659652 h 999074"/>
                    <a:gd name="connsiteX25" fmla="*/ 766761 w 1157418"/>
                    <a:gd name="connsiteY25" fmla="*/ 695371 h 999074"/>
                    <a:gd name="connsiteX26" fmla="*/ 1157288 w 1157418"/>
                    <a:gd name="connsiteY26" fmla="*/ 812052 h 999074"/>
                    <a:gd name="connsiteX27" fmla="*/ 809626 w 1157418"/>
                    <a:gd name="connsiteY27" fmla="*/ 816816 h 999074"/>
                    <a:gd name="connsiteX28" fmla="*/ 757237 w 1157418"/>
                    <a:gd name="connsiteY28" fmla="*/ 826339 h 999074"/>
                    <a:gd name="connsiteX29" fmla="*/ 695325 w 1157418"/>
                    <a:gd name="connsiteY29" fmla="*/ 897777 h 999074"/>
                    <a:gd name="connsiteX30" fmla="*/ 685800 w 1157418"/>
                    <a:gd name="connsiteY30" fmla="*/ 993027 h 999074"/>
                    <a:gd name="connsiteX31" fmla="*/ 619125 w 1157418"/>
                    <a:gd name="connsiteY31" fmla="*/ 983502 h 999074"/>
                    <a:gd name="connsiteX32" fmla="*/ 590550 w 1157418"/>
                    <a:gd name="connsiteY32" fmla="*/ 964452 h 999074"/>
                    <a:gd name="connsiteX33" fmla="*/ 361950 w 1157418"/>
                    <a:gd name="connsiteY33" fmla="*/ 964452 h 999074"/>
                    <a:gd name="connsiteX34" fmla="*/ 266700 w 1157418"/>
                    <a:gd name="connsiteY34" fmla="*/ 935877 h 999074"/>
                    <a:gd name="connsiteX35" fmla="*/ 190500 w 1157418"/>
                    <a:gd name="connsiteY35" fmla="*/ 916827 h 999074"/>
                    <a:gd name="connsiteX36" fmla="*/ 104775 w 1157418"/>
                    <a:gd name="connsiteY36" fmla="*/ 897777 h 999074"/>
                    <a:gd name="connsiteX37" fmla="*/ 76200 w 1157418"/>
                    <a:gd name="connsiteY37" fmla="*/ 878727 h 999074"/>
                    <a:gd name="connsiteX38" fmla="*/ 76200 w 1157418"/>
                    <a:gd name="connsiteY38" fmla="*/ 745377 h 999074"/>
                    <a:gd name="connsiteX39" fmla="*/ 47625 w 1157418"/>
                    <a:gd name="connsiteY39" fmla="*/ 726327 h 999074"/>
                    <a:gd name="connsiteX40" fmla="*/ 19050 w 1157418"/>
                    <a:gd name="connsiteY40" fmla="*/ 659652 h 999074"/>
                    <a:gd name="connsiteX41" fmla="*/ 0 w 1157418"/>
                    <a:gd name="connsiteY41" fmla="*/ 602502 h 999074"/>
                    <a:gd name="connsiteX42" fmla="*/ 9525 w 1157418"/>
                    <a:gd name="connsiteY42" fmla="*/ 459627 h 999074"/>
                    <a:gd name="connsiteX43" fmla="*/ 28575 w 1157418"/>
                    <a:gd name="connsiteY43" fmla="*/ 431052 h 999074"/>
                    <a:gd name="connsiteX44" fmla="*/ 85725 w 1157418"/>
                    <a:gd name="connsiteY44" fmla="*/ 383427 h 999074"/>
                    <a:gd name="connsiteX45" fmla="*/ 104775 w 1157418"/>
                    <a:gd name="connsiteY45" fmla="*/ 354852 h 999074"/>
                    <a:gd name="connsiteX46" fmla="*/ 133350 w 1157418"/>
                    <a:gd name="connsiteY46" fmla="*/ 335802 h 999074"/>
                    <a:gd name="connsiteX47" fmla="*/ 142875 w 1157418"/>
                    <a:gd name="connsiteY47" fmla="*/ 297702 h 999074"/>
                    <a:gd name="connsiteX48" fmla="*/ 171450 w 1157418"/>
                    <a:gd name="connsiteY48" fmla="*/ 288177 h 999074"/>
                    <a:gd name="connsiteX49" fmla="*/ 200025 w 1157418"/>
                    <a:gd name="connsiteY49" fmla="*/ 269127 h 999074"/>
                    <a:gd name="connsiteX50" fmla="*/ 199722 w 1157418"/>
                    <a:gd name="connsiteY50" fmla="*/ 74242 h 999074"/>
                    <a:gd name="connsiteX51" fmla="*/ 200025 w 1157418"/>
                    <a:gd name="connsiteY51" fmla="*/ 78627 h 999074"/>
                    <a:gd name="connsiteX0" fmla="*/ 200025 w 1157401"/>
                    <a:gd name="connsiteY0" fmla="*/ 78627 h 999074"/>
                    <a:gd name="connsiteX1" fmla="*/ 228600 w 1157401"/>
                    <a:gd name="connsiteY1" fmla="*/ 192927 h 999074"/>
                    <a:gd name="connsiteX2" fmla="*/ 259557 w 1157401"/>
                    <a:gd name="connsiteY2" fmla="*/ 235790 h 999074"/>
                    <a:gd name="connsiteX3" fmla="*/ 261937 w 1157401"/>
                    <a:gd name="connsiteY3" fmla="*/ 166734 h 999074"/>
                    <a:gd name="connsiteX4" fmla="*/ 333375 w 1157401"/>
                    <a:gd name="connsiteY4" fmla="*/ 195308 h 999074"/>
                    <a:gd name="connsiteX5" fmla="*/ 409575 w 1157401"/>
                    <a:gd name="connsiteY5" fmla="*/ 183402 h 999074"/>
                    <a:gd name="connsiteX6" fmla="*/ 476251 w 1157401"/>
                    <a:gd name="connsiteY6" fmla="*/ 204833 h 999074"/>
                    <a:gd name="connsiteX7" fmla="*/ 535780 w 1157401"/>
                    <a:gd name="connsiteY7" fmla="*/ 46 h 999074"/>
                    <a:gd name="connsiteX8" fmla="*/ 507206 w 1157401"/>
                    <a:gd name="connsiteY8" fmla="*/ 223883 h 999074"/>
                    <a:gd name="connsiteX9" fmla="*/ 557212 w 1157401"/>
                    <a:gd name="connsiteY9" fmla="*/ 183401 h 999074"/>
                    <a:gd name="connsiteX10" fmla="*/ 547687 w 1157401"/>
                    <a:gd name="connsiteY10" fmla="*/ 245316 h 999074"/>
                    <a:gd name="connsiteX11" fmla="*/ 600076 w 1157401"/>
                    <a:gd name="connsiteY11" fmla="*/ 269127 h 999074"/>
                    <a:gd name="connsiteX12" fmla="*/ 669131 w 1157401"/>
                    <a:gd name="connsiteY12" fmla="*/ 202452 h 999074"/>
                    <a:gd name="connsiteX13" fmla="*/ 635794 w 1157401"/>
                    <a:gd name="connsiteY13" fmla="*/ 283416 h 999074"/>
                    <a:gd name="connsiteX14" fmla="*/ 676276 w 1157401"/>
                    <a:gd name="connsiteY14" fmla="*/ 276272 h 999074"/>
                    <a:gd name="connsiteX15" fmla="*/ 676275 w 1157401"/>
                    <a:gd name="connsiteY15" fmla="*/ 321516 h 999074"/>
                    <a:gd name="connsiteX16" fmla="*/ 716755 w 1157401"/>
                    <a:gd name="connsiteY16" fmla="*/ 323897 h 999074"/>
                    <a:gd name="connsiteX17" fmla="*/ 766763 w 1157401"/>
                    <a:gd name="connsiteY17" fmla="*/ 359615 h 999074"/>
                    <a:gd name="connsiteX18" fmla="*/ 766762 w 1157401"/>
                    <a:gd name="connsiteY18" fmla="*/ 409621 h 999074"/>
                    <a:gd name="connsiteX19" fmla="*/ 776288 w 1157401"/>
                    <a:gd name="connsiteY19" fmla="*/ 495346 h 999074"/>
                    <a:gd name="connsiteX20" fmla="*/ 831057 w 1157401"/>
                    <a:gd name="connsiteY20" fmla="*/ 504871 h 999074"/>
                    <a:gd name="connsiteX21" fmla="*/ 792956 w 1157401"/>
                    <a:gd name="connsiteY21" fmla="*/ 545352 h 999074"/>
                    <a:gd name="connsiteX22" fmla="*/ 840581 w 1157401"/>
                    <a:gd name="connsiteY22" fmla="*/ 588214 h 999074"/>
                    <a:gd name="connsiteX23" fmla="*/ 814388 w 1157401"/>
                    <a:gd name="connsiteY23" fmla="*/ 619171 h 999074"/>
                    <a:gd name="connsiteX24" fmla="*/ 821531 w 1157401"/>
                    <a:gd name="connsiteY24" fmla="*/ 659652 h 999074"/>
                    <a:gd name="connsiteX25" fmla="*/ 766761 w 1157401"/>
                    <a:gd name="connsiteY25" fmla="*/ 695371 h 999074"/>
                    <a:gd name="connsiteX26" fmla="*/ 1157288 w 1157401"/>
                    <a:gd name="connsiteY26" fmla="*/ 812052 h 999074"/>
                    <a:gd name="connsiteX27" fmla="*/ 766764 w 1157401"/>
                    <a:gd name="connsiteY27" fmla="*/ 731091 h 999074"/>
                    <a:gd name="connsiteX28" fmla="*/ 757237 w 1157401"/>
                    <a:gd name="connsiteY28" fmla="*/ 826339 h 999074"/>
                    <a:gd name="connsiteX29" fmla="*/ 695325 w 1157401"/>
                    <a:gd name="connsiteY29" fmla="*/ 897777 h 999074"/>
                    <a:gd name="connsiteX30" fmla="*/ 685800 w 1157401"/>
                    <a:gd name="connsiteY30" fmla="*/ 993027 h 999074"/>
                    <a:gd name="connsiteX31" fmla="*/ 619125 w 1157401"/>
                    <a:gd name="connsiteY31" fmla="*/ 983502 h 999074"/>
                    <a:gd name="connsiteX32" fmla="*/ 590550 w 1157401"/>
                    <a:gd name="connsiteY32" fmla="*/ 964452 h 999074"/>
                    <a:gd name="connsiteX33" fmla="*/ 361950 w 1157401"/>
                    <a:gd name="connsiteY33" fmla="*/ 964452 h 999074"/>
                    <a:gd name="connsiteX34" fmla="*/ 266700 w 1157401"/>
                    <a:gd name="connsiteY34" fmla="*/ 935877 h 999074"/>
                    <a:gd name="connsiteX35" fmla="*/ 190500 w 1157401"/>
                    <a:gd name="connsiteY35" fmla="*/ 916827 h 999074"/>
                    <a:gd name="connsiteX36" fmla="*/ 104775 w 1157401"/>
                    <a:gd name="connsiteY36" fmla="*/ 897777 h 999074"/>
                    <a:gd name="connsiteX37" fmla="*/ 76200 w 1157401"/>
                    <a:gd name="connsiteY37" fmla="*/ 878727 h 999074"/>
                    <a:gd name="connsiteX38" fmla="*/ 76200 w 1157401"/>
                    <a:gd name="connsiteY38" fmla="*/ 745377 h 999074"/>
                    <a:gd name="connsiteX39" fmla="*/ 47625 w 1157401"/>
                    <a:gd name="connsiteY39" fmla="*/ 726327 h 999074"/>
                    <a:gd name="connsiteX40" fmla="*/ 19050 w 1157401"/>
                    <a:gd name="connsiteY40" fmla="*/ 659652 h 999074"/>
                    <a:gd name="connsiteX41" fmla="*/ 0 w 1157401"/>
                    <a:gd name="connsiteY41" fmla="*/ 602502 h 999074"/>
                    <a:gd name="connsiteX42" fmla="*/ 9525 w 1157401"/>
                    <a:gd name="connsiteY42" fmla="*/ 459627 h 999074"/>
                    <a:gd name="connsiteX43" fmla="*/ 28575 w 1157401"/>
                    <a:gd name="connsiteY43" fmla="*/ 431052 h 999074"/>
                    <a:gd name="connsiteX44" fmla="*/ 85725 w 1157401"/>
                    <a:gd name="connsiteY44" fmla="*/ 383427 h 999074"/>
                    <a:gd name="connsiteX45" fmla="*/ 104775 w 1157401"/>
                    <a:gd name="connsiteY45" fmla="*/ 354852 h 999074"/>
                    <a:gd name="connsiteX46" fmla="*/ 133350 w 1157401"/>
                    <a:gd name="connsiteY46" fmla="*/ 335802 h 999074"/>
                    <a:gd name="connsiteX47" fmla="*/ 142875 w 1157401"/>
                    <a:gd name="connsiteY47" fmla="*/ 297702 h 999074"/>
                    <a:gd name="connsiteX48" fmla="*/ 171450 w 1157401"/>
                    <a:gd name="connsiteY48" fmla="*/ 288177 h 999074"/>
                    <a:gd name="connsiteX49" fmla="*/ 200025 w 1157401"/>
                    <a:gd name="connsiteY49" fmla="*/ 269127 h 999074"/>
                    <a:gd name="connsiteX50" fmla="*/ 199722 w 1157401"/>
                    <a:gd name="connsiteY50" fmla="*/ 74242 h 999074"/>
                    <a:gd name="connsiteX51" fmla="*/ 200025 w 1157401"/>
                    <a:gd name="connsiteY51" fmla="*/ 78627 h 999074"/>
                    <a:gd name="connsiteX0" fmla="*/ 200025 w 1157401"/>
                    <a:gd name="connsiteY0" fmla="*/ 78627 h 999074"/>
                    <a:gd name="connsiteX1" fmla="*/ 228600 w 1157401"/>
                    <a:gd name="connsiteY1" fmla="*/ 192927 h 999074"/>
                    <a:gd name="connsiteX2" fmla="*/ 259557 w 1157401"/>
                    <a:gd name="connsiteY2" fmla="*/ 235790 h 999074"/>
                    <a:gd name="connsiteX3" fmla="*/ 261937 w 1157401"/>
                    <a:gd name="connsiteY3" fmla="*/ 166734 h 999074"/>
                    <a:gd name="connsiteX4" fmla="*/ 333375 w 1157401"/>
                    <a:gd name="connsiteY4" fmla="*/ 195308 h 999074"/>
                    <a:gd name="connsiteX5" fmla="*/ 409575 w 1157401"/>
                    <a:gd name="connsiteY5" fmla="*/ 183402 h 999074"/>
                    <a:gd name="connsiteX6" fmla="*/ 476251 w 1157401"/>
                    <a:gd name="connsiteY6" fmla="*/ 204833 h 999074"/>
                    <a:gd name="connsiteX7" fmla="*/ 535780 w 1157401"/>
                    <a:gd name="connsiteY7" fmla="*/ 46 h 999074"/>
                    <a:gd name="connsiteX8" fmla="*/ 507206 w 1157401"/>
                    <a:gd name="connsiteY8" fmla="*/ 223883 h 999074"/>
                    <a:gd name="connsiteX9" fmla="*/ 557212 w 1157401"/>
                    <a:gd name="connsiteY9" fmla="*/ 183401 h 999074"/>
                    <a:gd name="connsiteX10" fmla="*/ 547687 w 1157401"/>
                    <a:gd name="connsiteY10" fmla="*/ 245316 h 999074"/>
                    <a:gd name="connsiteX11" fmla="*/ 600076 w 1157401"/>
                    <a:gd name="connsiteY11" fmla="*/ 269127 h 999074"/>
                    <a:gd name="connsiteX12" fmla="*/ 669131 w 1157401"/>
                    <a:gd name="connsiteY12" fmla="*/ 202452 h 999074"/>
                    <a:gd name="connsiteX13" fmla="*/ 635794 w 1157401"/>
                    <a:gd name="connsiteY13" fmla="*/ 283416 h 999074"/>
                    <a:gd name="connsiteX14" fmla="*/ 676276 w 1157401"/>
                    <a:gd name="connsiteY14" fmla="*/ 276272 h 999074"/>
                    <a:gd name="connsiteX15" fmla="*/ 676275 w 1157401"/>
                    <a:gd name="connsiteY15" fmla="*/ 321516 h 999074"/>
                    <a:gd name="connsiteX16" fmla="*/ 716755 w 1157401"/>
                    <a:gd name="connsiteY16" fmla="*/ 323897 h 999074"/>
                    <a:gd name="connsiteX17" fmla="*/ 766763 w 1157401"/>
                    <a:gd name="connsiteY17" fmla="*/ 359615 h 999074"/>
                    <a:gd name="connsiteX18" fmla="*/ 766762 w 1157401"/>
                    <a:gd name="connsiteY18" fmla="*/ 409621 h 999074"/>
                    <a:gd name="connsiteX19" fmla="*/ 776288 w 1157401"/>
                    <a:gd name="connsiteY19" fmla="*/ 495346 h 999074"/>
                    <a:gd name="connsiteX20" fmla="*/ 831057 w 1157401"/>
                    <a:gd name="connsiteY20" fmla="*/ 504871 h 999074"/>
                    <a:gd name="connsiteX21" fmla="*/ 792956 w 1157401"/>
                    <a:gd name="connsiteY21" fmla="*/ 545352 h 999074"/>
                    <a:gd name="connsiteX22" fmla="*/ 840581 w 1157401"/>
                    <a:gd name="connsiteY22" fmla="*/ 588214 h 999074"/>
                    <a:gd name="connsiteX23" fmla="*/ 814388 w 1157401"/>
                    <a:gd name="connsiteY23" fmla="*/ 619171 h 999074"/>
                    <a:gd name="connsiteX24" fmla="*/ 821531 w 1157401"/>
                    <a:gd name="connsiteY24" fmla="*/ 659652 h 999074"/>
                    <a:gd name="connsiteX25" fmla="*/ 766761 w 1157401"/>
                    <a:gd name="connsiteY25" fmla="*/ 695371 h 999074"/>
                    <a:gd name="connsiteX26" fmla="*/ 1157288 w 1157401"/>
                    <a:gd name="connsiteY26" fmla="*/ 812052 h 999074"/>
                    <a:gd name="connsiteX27" fmla="*/ 766764 w 1157401"/>
                    <a:gd name="connsiteY27" fmla="*/ 731091 h 999074"/>
                    <a:gd name="connsiteX28" fmla="*/ 757237 w 1157401"/>
                    <a:gd name="connsiteY28" fmla="*/ 826339 h 999074"/>
                    <a:gd name="connsiteX29" fmla="*/ 695325 w 1157401"/>
                    <a:gd name="connsiteY29" fmla="*/ 897777 h 999074"/>
                    <a:gd name="connsiteX30" fmla="*/ 685800 w 1157401"/>
                    <a:gd name="connsiteY30" fmla="*/ 993027 h 999074"/>
                    <a:gd name="connsiteX31" fmla="*/ 619125 w 1157401"/>
                    <a:gd name="connsiteY31" fmla="*/ 983502 h 999074"/>
                    <a:gd name="connsiteX32" fmla="*/ 590550 w 1157401"/>
                    <a:gd name="connsiteY32" fmla="*/ 964452 h 999074"/>
                    <a:gd name="connsiteX33" fmla="*/ 361950 w 1157401"/>
                    <a:gd name="connsiteY33" fmla="*/ 964452 h 999074"/>
                    <a:gd name="connsiteX34" fmla="*/ 266700 w 1157401"/>
                    <a:gd name="connsiteY34" fmla="*/ 935877 h 999074"/>
                    <a:gd name="connsiteX35" fmla="*/ 190500 w 1157401"/>
                    <a:gd name="connsiteY35" fmla="*/ 916827 h 999074"/>
                    <a:gd name="connsiteX36" fmla="*/ 104775 w 1157401"/>
                    <a:gd name="connsiteY36" fmla="*/ 897777 h 999074"/>
                    <a:gd name="connsiteX37" fmla="*/ 76200 w 1157401"/>
                    <a:gd name="connsiteY37" fmla="*/ 878727 h 999074"/>
                    <a:gd name="connsiteX38" fmla="*/ 76200 w 1157401"/>
                    <a:gd name="connsiteY38" fmla="*/ 745377 h 999074"/>
                    <a:gd name="connsiteX39" fmla="*/ 47625 w 1157401"/>
                    <a:gd name="connsiteY39" fmla="*/ 726327 h 999074"/>
                    <a:gd name="connsiteX40" fmla="*/ 19050 w 1157401"/>
                    <a:gd name="connsiteY40" fmla="*/ 659652 h 999074"/>
                    <a:gd name="connsiteX41" fmla="*/ 0 w 1157401"/>
                    <a:gd name="connsiteY41" fmla="*/ 602502 h 999074"/>
                    <a:gd name="connsiteX42" fmla="*/ 9525 w 1157401"/>
                    <a:gd name="connsiteY42" fmla="*/ 459627 h 999074"/>
                    <a:gd name="connsiteX43" fmla="*/ 28575 w 1157401"/>
                    <a:gd name="connsiteY43" fmla="*/ 431052 h 999074"/>
                    <a:gd name="connsiteX44" fmla="*/ 85725 w 1157401"/>
                    <a:gd name="connsiteY44" fmla="*/ 383427 h 999074"/>
                    <a:gd name="connsiteX45" fmla="*/ 104775 w 1157401"/>
                    <a:gd name="connsiteY45" fmla="*/ 354852 h 999074"/>
                    <a:gd name="connsiteX46" fmla="*/ 133350 w 1157401"/>
                    <a:gd name="connsiteY46" fmla="*/ 335802 h 999074"/>
                    <a:gd name="connsiteX47" fmla="*/ 142875 w 1157401"/>
                    <a:gd name="connsiteY47" fmla="*/ 297702 h 999074"/>
                    <a:gd name="connsiteX48" fmla="*/ 171450 w 1157401"/>
                    <a:gd name="connsiteY48" fmla="*/ 288177 h 999074"/>
                    <a:gd name="connsiteX49" fmla="*/ 200025 w 1157401"/>
                    <a:gd name="connsiteY49" fmla="*/ 269127 h 999074"/>
                    <a:gd name="connsiteX50" fmla="*/ 199722 w 1157401"/>
                    <a:gd name="connsiteY50" fmla="*/ 74242 h 999074"/>
                    <a:gd name="connsiteX51" fmla="*/ 200025 w 1157401"/>
                    <a:gd name="connsiteY51" fmla="*/ 78627 h 999074"/>
                    <a:gd name="connsiteX0" fmla="*/ 200025 w 1157401"/>
                    <a:gd name="connsiteY0" fmla="*/ 78627 h 999074"/>
                    <a:gd name="connsiteX1" fmla="*/ 228600 w 1157401"/>
                    <a:gd name="connsiteY1" fmla="*/ 192927 h 999074"/>
                    <a:gd name="connsiteX2" fmla="*/ 259557 w 1157401"/>
                    <a:gd name="connsiteY2" fmla="*/ 235790 h 999074"/>
                    <a:gd name="connsiteX3" fmla="*/ 261937 w 1157401"/>
                    <a:gd name="connsiteY3" fmla="*/ 166734 h 999074"/>
                    <a:gd name="connsiteX4" fmla="*/ 333375 w 1157401"/>
                    <a:gd name="connsiteY4" fmla="*/ 195308 h 999074"/>
                    <a:gd name="connsiteX5" fmla="*/ 409575 w 1157401"/>
                    <a:gd name="connsiteY5" fmla="*/ 183402 h 999074"/>
                    <a:gd name="connsiteX6" fmla="*/ 476251 w 1157401"/>
                    <a:gd name="connsiteY6" fmla="*/ 204833 h 999074"/>
                    <a:gd name="connsiteX7" fmla="*/ 535780 w 1157401"/>
                    <a:gd name="connsiteY7" fmla="*/ 46 h 999074"/>
                    <a:gd name="connsiteX8" fmla="*/ 507206 w 1157401"/>
                    <a:gd name="connsiteY8" fmla="*/ 223883 h 999074"/>
                    <a:gd name="connsiteX9" fmla="*/ 557212 w 1157401"/>
                    <a:gd name="connsiteY9" fmla="*/ 183401 h 999074"/>
                    <a:gd name="connsiteX10" fmla="*/ 547687 w 1157401"/>
                    <a:gd name="connsiteY10" fmla="*/ 245316 h 999074"/>
                    <a:gd name="connsiteX11" fmla="*/ 600076 w 1157401"/>
                    <a:gd name="connsiteY11" fmla="*/ 269127 h 999074"/>
                    <a:gd name="connsiteX12" fmla="*/ 669131 w 1157401"/>
                    <a:gd name="connsiteY12" fmla="*/ 202452 h 999074"/>
                    <a:gd name="connsiteX13" fmla="*/ 635794 w 1157401"/>
                    <a:gd name="connsiteY13" fmla="*/ 283416 h 999074"/>
                    <a:gd name="connsiteX14" fmla="*/ 676276 w 1157401"/>
                    <a:gd name="connsiteY14" fmla="*/ 276272 h 999074"/>
                    <a:gd name="connsiteX15" fmla="*/ 676275 w 1157401"/>
                    <a:gd name="connsiteY15" fmla="*/ 321516 h 999074"/>
                    <a:gd name="connsiteX16" fmla="*/ 716755 w 1157401"/>
                    <a:gd name="connsiteY16" fmla="*/ 323897 h 999074"/>
                    <a:gd name="connsiteX17" fmla="*/ 766763 w 1157401"/>
                    <a:gd name="connsiteY17" fmla="*/ 359615 h 999074"/>
                    <a:gd name="connsiteX18" fmla="*/ 766762 w 1157401"/>
                    <a:gd name="connsiteY18" fmla="*/ 409621 h 999074"/>
                    <a:gd name="connsiteX19" fmla="*/ 776288 w 1157401"/>
                    <a:gd name="connsiteY19" fmla="*/ 495346 h 999074"/>
                    <a:gd name="connsiteX20" fmla="*/ 831057 w 1157401"/>
                    <a:gd name="connsiteY20" fmla="*/ 504871 h 999074"/>
                    <a:gd name="connsiteX21" fmla="*/ 792956 w 1157401"/>
                    <a:gd name="connsiteY21" fmla="*/ 545352 h 999074"/>
                    <a:gd name="connsiteX22" fmla="*/ 840581 w 1157401"/>
                    <a:gd name="connsiteY22" fmla="*/ 588214 h 999074"/>
                    <a:gd name="connsiteX23" fmla="*/ 814388 w 1157401"/>
                    <a:gd name="connsiteY23" fmla="*/ 619171 h 999074"/>
                    <a:gd name="connsiteX24" fmla="*/ 821531 w 1157401"/>
                    <a:gd name="connsiteY24" fmla="*/ 659652 h 999074"/>
                    <a:gd name="connsiteX25" fmla="*/ 766761 w 1157401"/>
                    <a:gd name="connsiteY25" fmla="*/ 695371 h 999074"/>
                    <a:gd name="connsiteX26" fmla="*/ 1157288 w 1157401"/>
                    <a:gd name="connsiteY26" fmla="*/ 812052 h 999074"/>
                    <a:gd name="connsiteX27" fmla="*/ 766764 w 1157401"/>
                    <a:gd name="connsiteY27" fmla="*/ 731091 h 999074"/>
                    <a:gd name="connsiteX28" fmla="*/ 764381 w 1157401"/>
                    <a:gd name="connsiteY28" fmla="*/ 809670 h 999074"/>
                    <a:gd name="connsiteX29" fmla="*/ 695325 w 1157401"/>
                    <a:gd name="connsiteY29" fmla="*/ 897777 h 999074"/>
                    <a:gd name="connsiteX30" fmla="*/ 685800 w 1157401"/>
                    <a:gd name="connsiteY30" fmla="*/ 993027 h 999074"/>
                    <a:gd name="connsiteX31" fmla="*/ 619125 w 1157401"/>
                    <a:gd name="connsiteY31" fmla="*/ 983502 h 999074"/>
                    <a:gd name="connsiteX32" fmla="*/ 590550 w 1157401"/>
                    <a:gd name="connsiteY32" fmla="*/ 964452 h 999074"/>
                    <a:gd name="connsiteX33" fmla="*/ 361950 w 1157401"/>
                    <a:gd name="connsiteY33" fmla="*/ 964452 h 999074"/>
                    <a:gd name="connsiteX34" fmla="*/ 266700 w 1157401"/>
                    <a:gd name="connsiteY34" fmla="*/ 935877 h 999074"/>
                    <a:gd name="connsiteX35" fmla="*/ 190500 w 1157401"/>
                    <a:gd name="connsiteY35" fmla="*/ 916827 h 999074"/>
                    <a:gd name="connsiteX36" fmla="*/ 104775 w 1157401"/>
                    <a:gd name="connsiteY36" fmla="*/ 897777 h 999074"/>
                    <a:gd name="connsiteX37" fmla="*/ 76200 w 1157401"/>
                    <a:gd name="connsiteY37" fmla="*/ 878727 h 999074"/>
                    <a:gd name="connsiteX38" fmla="*/ 76200 w 1157401"/>
                    <a:gd name="connsiteY38" fmla="*/ 745377 h 999074"/>
                    <a:gd name="connsiteX39" fmla="*/ 47625 w 1157401"/>
                    <a:gd name="connsiteY39" fmla="*/ 726327 h 999074"/>
                    <a:gd name="connsiteX40" fmla="*/ 19050 w 1157401"/>
                    <a:gd name="connsiteY40" fmla="*/ 659652 h 999074"/>
                    <a:gd name="connsiteX41" fmla="*/ 0 w 1157401"/>
                    <a:gd name="connsiteY41" fmla="*/ 602502 h 999074"/>
                    <a:gd name="connsiteX42" fmla="*/ 9525 w 1157401"/>
                    <a:gd name="connsiteY42" fmla="*/ 459627 h 999074"/>
                    <a:gd name="connsiteX43" fmla="*/ 28575 w 1157401"/>
                    <a:gd name="connsiteY43" fmla="*/ 431052 h 999074"/>
                    <a:gd name="connsiteX44" fmla="*/ 85725 w 1157401"/>
                    <a:gd name="connsiteY44" fmla="*/ 383427 h 999074"/>
                    <a:gd name="connsiteX45" fmla="*/ 104775 w 1157401"/>
                    <a:gd name="connsiteY45" fmla="*/ 354852 h 999074"/>
                    <a:gd name="connsiteX46" fmla="*/ 133350 w 1157401"/>
                    <a:gd name="connsiteY46" fmla="*/ 335802 h 999074"/>
                    <a:gd name="connsiteX47" fmla="*/ 142875 w 1157401"/>
                    <a:gd name="connsiteY47" fmla="*/ 297702 h 999074"/>
                    <a:gd name="connsiteX48" fmla="*/ 171450 w 1157401"/>
                    <a:gd name="connsiteY48" fmla="*/ 288177 h 999074"/>
                    <a:gd name="connsiteX49" fmla="*/ 200025 w 1157401"/>
                    <a:gd name="connsiteY49" fmla="*/ 269127 h 999074"/>
                    <a:gd name="connsiteX50" fmla="*/ 199722 w 1157401"/>
                    <a:gd name="connsiteY50" fmla="*/ 74242 h 999074"/>
                    <a:gd name="connsiteX51" fmla="*/ 200025 w 1157401"/>
                    <a:gd name="connsiteY51" fmla="*/ 78627 h 999074"/>
                    <a:gd name="connsiteX0" fmla="*/ 200025 w 1158299"/>
                    <a:gd name="connsiteY0" fmla="*/ 78627 h 999074"/>
                    <a:gd name="connsiteX1" fmla="*/ 228600 w 1158299"/>
                    <a:gd name="connsiteY1" fmla="*/ 192927 h 999074"/>
                    <a:gd name="connsiteX2" fmla="*/ 259557 w 1158299"/>
                    <a:gd name="connsiteY2" fmla="*/ 235790 h 999074"/>
                    <a:gd name="connsiteX3" fmla="*/ 261937 w 1158299"/>
                    <a:gd name="connsiteY3" fmla="*/ 166734 h 999074"/>
                    <a:gd name="connsiteX4" fmla="*/ 333375 w 1158299"/>
                    <a:gd name="connsiteY4" fmla="*/ 195308 h 999074"/>
                    <a:gd name="connsiteX5" fmla="*/ 409575 w 1158299"/>
                    <a:gd name="connsiteY5" fmla="*/ 183402 h 999074"/>
                    <a:gd name="connsiteX6" fmla="*/ 476251 w 1158299"/>
                    <a:gd name="connsiteY6" fmla="*/ 204833 h 999074"/>
                    <a:gd name="connsiteX7" fmla="*/ 535780 w 1158299"/>
                    <a:gd name="connsiteY7" fmla="*/ 46 h 999074"/>
                    <a:gd name="connsiteX8" fmla="*/ 507206 w 1158299"/>
                    <a:gd name="connsiteY8" fmla="*/ 223883 h 999074"/>
                    <a:gd name="connsiteX9" fmla="*/ 557212 w 1158299"/>
                    <a:gd name="connsiteY9" fmla="*/ 183401 h 999074"/>
                    <a:gd name="connsiteX10" fmla="*/ 547687 w 1158299"/>
                    <a:gd name="connsiteY10" fmla="*/ 245316 h 999074"/>
                    <a:gd name="connsiteX11" fmla="*/ 600076 w 1158299"/>
                    <a:gd name="connsiteY11" fmla="*/ 269127 h 999074"/>
                    <a:gd name="connsiteX12" fmla="*/ 669131 w 1158299"/>
                    <a:gd name="connsiteY12" fmla="*/ 202452 h 999074"/>
                    <a:gd name="connsiteX13" fmla="*/ 635794 w 1158299"/>
                    <a:gd name="connsiteY13" fmla="*/ 283416 h 999074"/>
                    <a:gd name="connsiteX14" fmla="*/ 676276 w 1158299"/>
                    <a:gd name="connsiteY14" fmla="*/ 276272 h 999074"/>
                    <a:gd name="connsiteX15" fmla="*/ 676275 w 1158299"/>
                    <a:gd name="connsiteY15" fmla="*/ 321516 h 999074"/>
                    <a:gd name="connsiteX16" fmla="*/ 716755 w 1158299"/>
                    <a:gd name="connsiteY16" fmla="*/ 323897 h 999074"/>
                    <a:gd name="connsiteX17" fmla="*/ 766763 w 1158299"/>
                    <a:gd name="connsiteY17" fmla="*/ 359615 h 999074"/>
                    <a:gd name="connsiteX18" fmla="*/ 766762 w 1158299"/>
                    <a:gd name="connsiteY18" fmla="*/ 409621 h 999074"/>
                    <a:gd name="connsiteX19" fmla="*/ 776288 w 1158299"/>
                    <a:gd name="connsiteY19" fmla="*/ 495346 h 999074"/>
                    <a:gd name="connsiteX20" fmla="*/ 831057 w 1158299"/>
                    <a:gd name="connsiteY20" fmla="*/ 504871 h 999074"/>
                    <a:gd name="connsiteX21" fmla="*/ 792956 w 1158299"/>
                    <a:gd name="connsiteY21" fmla="*/ 545352 h 999074"/>
                    <a:gd name="connsiteX22" fmla="*/ 840581 w 1158299"/>
                    <a:gd name="connsiteY22" fmla="*/ 588214 h 999074"/>
                    <a:gd name="connsiteX23" fmla="*/ 814388 w 1158299"/>
                    <a:gd name="connsiteY23" fmla="*/ 619171 h 999074"/>
                    <a:gd name="connsiteX24" fmla="*/ 821531 w 1158299"/>
                    <a:gd name="connsiteY24" fmla="*/ 659652 h 999074"/>
                    <a:gd name="connsiteX25" fmla="*/ 766761 w 1158299"/>
                    <a:gd name="connsiteY25" fmla="*/ 695371 h 999074"/>
                    <a:gd name="connsiteX26" fmla="*/ 876302 w 1158299"/>
                    <a:gd name="connsiteY26" fmla="*/ 728709 h 999074"/>
                    <a:gd name="connsiteX27" fmla="*/ 1157288 w 1158299"/>
                    <a:gd name="connsiteY27" fmla="*/ 812052 h 999074"/>
                    <a:gd name="connsiteX28" fmla="*/ 766764 w 1158299"/>
                    <a:gd name="connsiteY28" fmla="*/ 731091 h 999074"/>
                    <a:gd name="connsiteX29" fmla="*/ 764381 w 1158299"/>
                    <a:gd name="connsiteY29" fmla="*/ 809670 h 999074"/>
                    <a:gd name="connsiteX30" fmla="*/ 695325 w 1158299"/>
                    <a:gd name="connsiteY30" fmla="*/ 897777 h 999074"/>
                    <a:gd name="connsiteX31" fmla="*/ 685800 w 1158299"/>
                    <a:gd name="connsiteY31" fmla="*/ 993027 h 999074"/>
                    <a:gd name="connsiteX32" fmla="*/ 619125 w 1158299"/>
                    <a:gd name="connsiteY32" fmla="*/ 983502 h 999074"/>
                    <a:gd name="connsiteX33" fmla="*/ 590550 w 1158299"/>
                    <a:gd name="connsiteY33" fmla="*/ 964452 h 999074"/>
                    <a:gd name="connsiteX34" fmla="*/ 361950 w 1158299"/>
                    <a:gd name="connsiteY34" fmla="*/ 964452 h 999074"/>
                    <a:gd name="connsiteX35" fmla="*/ 266700 w 1158299"/>
                    <a:gd name="connsiteY35" fmla="*/ 935877 h 999074"/>
                    <a:gd name="connsiteX36" fmla="*/ 190500 w 1158299"/>
                    <a:gd name="connsiteY36" fmla="*/ 916827 h 999074"/>
                    <a:gd name="connsiteX37" fmla="*/ 104775 w 1158299"/>
                    <a:gd name="connsiteY37" fmla="*/ 897777 h 999074"/>
                    <a:gd name="connsiteX38" fmla="*/ 76200 w 1158299"/>
                    <a:gd name="connsiteY38" fmla="*/ 878727 h 999074"/>
                    <a:gd name="connsiteX39" fmla="*/ 76200 w 1158299"/>
                    <a:gd name="connsiteY39" fmla="*/ 745377 h 999074"/>
                    <a:gd name="connsiteX40" fmla="*/ 47625 w 1158299"/>
                    <a:gd name="connsiteY40" fmla="*/ 726327 h 999074"/>
                    <a:gd name="connsiteX41" fmla="*/ 19050 w 1158299"/>
                    <a:gd name="connsiteY41" fmla="*/ 659652 h 999074"/>
                    <a:gd name="connsiteX42" fmla="*/ 0 w 1158299"/>
                    <a:gd name="connsiteY42" fmla="*/ 602502 h 999074"/>
                    <a:gd name="connsiteX43" fmla="*/ 9525 w 1158299"/>
                    <a:gd name="connsiteY43" fmla="*/ 459627 h 999074"/>
                    <a:gd name="connsiteX44" fmla="*/ 28575 w 1158299"/>
                    <a:gd name="connsiteY44" fmla="*/ 431052 h 999074"/>
                    <a:gd name="connsiteX45" fmla="*/ 85725 w 1158299"/>
                    <a:gd name="connsiteY45" fmla="*/ 383427 h 999074"/>
                    <a:gd name="connsiteX46" fmla="*/ 104775 w 1158299"/>
                    <a:gd name="connsiteY46" fmla="*/ 354852 h 999074"/>
                    <a:gd name="connsiteX47" fmla="*/ 133350 w 1158299"/>
                    <a:gd name="connsiteY47" fmla="*/ 335802 h 999074"/>
                    <a:gd name="connsiteX48" fmla="*/ 142875 w 1158299"/>
                    <a:gd name="connsiteY48" fmla="*/ 297702 h 999074"/>
                    <a:gd name="connsiteX49" fmla="*/ 171450 w 1158299"/>
                    <a:gd name="connsiteY49" fmla="*/ 288177 h 999074"/>
                    <a:gd name="connsiteX50" fmla="*/ 200025 w 1158299"/>
                    <a:gd name="connsiteY50" fmla="*/ 269127 h 999074"/>
                    <a:gd name="connsiteX51" fmla="*/ 199722 w 1158299"/>
                    <a:gd name="connsiteY51" fmla="*/ 74242 h 999074"/>
                    <a:gd name="connsiteX52" fmla="*/ 200025 w 1158299"/>
                    <a:gd name="connsiteY52" fmla="*/ 78627 h 999074"/>
                    <a:gd name="connsiteX0" fmla="*/ 200025 w 1158339"/>
                    <a:gd name="connsiteY0" fmla="*/ 78627 h 999074"/>
                    <a:gd name="connsiteX1" fmla="*/ 228600 w 1158339"/>
                    <a:gd name="connsiteY1" fmla="*/ 192927 h 999074"/>
                    <a:gd name="connsiteX2" fmla="*/ 259557 w 1158339"/>
                    <a:gd name="connsiteY2" fmla="*/ 235790 h 999074"/>
                    <a:gd name="connsiteX3" fmla="*/ 261937 w 1158339"/>
                    <a:gd name="connsiteY3" fmla="*/ 166734 h 999074"/>
                    <a:gd name="connsiteX4" fmla="*/ 333375 w 1158339"/>
                    <a:gd name="connsiteY4" fmla="*/ 195308 h 999074"/>
                    <a:gd name="connsiteX5" fmla="*/ 409575 w 1158339"/>
                    <a:gd name="connsiteY5" fmla="*/ 183402 h 999074"/>
                    <a:gd name="connsiteX6" fmla="*/ 476251 w 1158339"/>
                    <a:gd name="connsiteY6" fmla="*/ 204833 h 999074"/>
                    <a:gd name="connsiteX7" fmla="*/ 535780 w 1158339"/>
                    <a:gd name="connsiteY7" fmla="*/ 46 h 999074"/>
                    <a:gd name="connsiteX8" fmla="*/ 507206 w 1158339"/>
                    <a:gd name="connsiteY8" fmla="*/ 223883 h 999074"/>
                    <a:gd name="connsiteX9" fmla="*/ 557212 w 1158339"/>
                    <a:gd name="connsiteY9" fmla="*/ 183401 h 999074"/>
                    <a:gd name="connsiteX10" fmla="*/ 547687 w 1158339"/>
                    <a:gd name="connsiteY10" fmla="*/ 245316 h 999074"/>
                    <a:gd name="connsiteX11" fmla="*/ 600076 w 1158339"/>
                    <a:gd name="connsiteY11" fmla="*/ 269127 h 999074"/>
                    <a:gd name="connsiteX12" fmla="*/ 669131 w 1158339"/>
                    <a:gd name="connsiteY12" fmla="*/ 202452 h 999074"/>
                    <a:gd name="connsiteX13" fmla="*/ 635794 w 1158339"/>
                    <a:gd name="connsiteY13" fmla="*/ 283416 h 999074"/>
                    <a:gd name="connsiteX14" fmla="*/ 676276 w 1158339"/>
                    <a:gd name="connsiteY14" fmla="*/ 276272 h 999074"/>
                    <a:gd name="connsiteX15" fmla="*/ 676275 w 1158339"/>
                    <a:gd name="connsiteY15" fmla="*/ 321516 h 999074"/>
                    <a:gd name="connsiteX16" fmla="*/ 716755 w 1158339"/>
                    <a:gd name="connsiteY16" fmla="*/ 323897 h 999074"/>
                    <a:gd name="connsiteX17" fmla="*/ 766763 w 1158339"/>
                    <a:gd name="connsiteY17" fmla="*/ 359615 h 999074"/>
                    <a:gd name="connsiteX18" fmla="*/ 766762 w 1158339"/>
                    <a:gd name="connsiteY18" fmla="*/ 409621 h 999074"/>
                    <a:gd name="connsiteX19" fmla="*/ 776288 w 1158339"/>
                    <a:gd name="connsiteY19" fmla="*/ 495346 h 999074"/>
                    <a:gd name="connsiteX20" fmla="*/ 831057 w 1158339"/>
                    <a:gd name="connsiteY20" fmla="*/ 504871 h 999074"/>
                    <a:gd name="connsiteX21" fmla="*/ 792956 w 1158339"/>
                    <a:gd name="connsiteY21" fmla="*/ 545352 h 999074"/>
                    <a:gd name="connsiteX22" fmla="*/ 840581 w 1158339"/>
                    <a:gd name="connsiteY22" fmla="*/ 588214 h 999074"/>
                    <a:gd name="connsiteX23" fmla="*/ 814388 w 1158339"/>
                    <a:gd name="connsiteY23" fmla="*/ 619171 h 999074"/>
                    <a:gd name="connsiteX24" fmla="*/ 821531 w 1158339"/>
                    <a:gd name="connsiteY24" fmla="*/ 659652 h 999074"/>
                    <a:gd name="connsiteX25" fmla="*/ 766761 w 1158339"/>
                    <a:gd name="connsiteY25" fmla="*/ 695371 h 999074"/>
                    <a:gd name="connsiteX26" fmla="*/ 885827 w 1158339"/>
                    <a:gd name="connsiteY26" fmla="*/ 740616 h 999074"/>
                    <a:gd name="connsiteX27" fmla="*/ 1157288 w 1158339"/>
                    <a:gd name="connsiteY27" fmla="*/ 812052 h 999074"/>
                    <a:gd name="connsiteX28" fmla="*/ 766764 w 1158339"/>
                    <a:gd name="connsiteY28" fmla="*/ 731091 h 999074"/>
                    <a:gd name="connsiteX29" fmla="*/ 764381 w 1158339"/>
                    <a:gd name="connsiteY29" fmla="*/ 809670 h 999074"/>
                    <a:gd name="connsiteX30" fmla="*/ 695325 w 1158339"/>
                    <a:gd name="connsiteY30" fmla="*/ 897777 h 999074"/>
                    <a:gd name="connsiteX31" fmla="*/ 685800 w 1158339"/>
                    <a:gd name="connsiteY31" fmla="*/ 993027 h 999074"/>
                    <a:gd name="connsiteX32" fmla="*/ 619125 w 1158339"/>
                    <a:gd name="connsiteY32" fmla="*/ 983502 h 999074"/>
                    <a:gd name="connsiteX33" fmla="*/ 590550 w 1158339"/>
                    <a:gd name="connsiteY33" fmla="*/ 964452 h 999074"/>
                    <a:gd name="connsiteX34" fmla="*/ 361950 w 1158339"/>
                    <a:gd name="connsiteY34" fmla="*/ 964452 h 999074"/>
                    <a:gd name="connsiteX35" fmla="*/ 266700 w 1158339"/>
                    <a:gd name="connsiteY35" fmla="*/ 935877 h 999074"/>
                    <a:gd name="connsiteX36" fmla="*/ 190500 w 1158339"/>
                    <a:gd name="connsiteY36" fmla="*/ 916827 h 999074"/>
                    <a:gd name="connsiteX37" fmla="*/ 104775 w 1158339"/>
                    <a:gd name="connsiteY37" fmla="*/ 897777 h 999074"/>
                    <a:gd name="connsiteX38" fmla="*/ 76200 w 1158339"/>
                    <a:gd name="connsiteY38" fmla="*/ 878727 h 999074"/>
                    <a:gd name="connsiteX39" fmla="*/ 76200 w 1158339"/>
                    <a:gd name="connsiteY39" fmla="*/ 745377 h 999074"/>
                    <a:gd name="connsiteX40" fmla="*/ 47625 w 1158339"/>
                    <a:gd name="connsiteY40" fmla="*/ 726327 h 999074"/>
                    <a:gd name="connsiteX41" fmla="*/ 19050 w 1158339"/>
                    <a:gd name="connsiteY41" fmla="*/ 659652 h 999074"/>
                    <a:gd name="connsiteX42" fmla="*/ 0 w 1158339"/>
                    <a:gd name="connsiteY42" fmla="*/ 602502 h 999074"/>
                    <a:gd name="connsiteX43" fmla="*/ 9525 w 1158339"/>
                    <a:gd name="connsiteY43" fmla="*/ 459627 h 999074"/>
                    <a:gd name="connsiteX44" fmla="*/ 28575 w 1158339"/>
                    <a:gd name="connsiteY44" fmla="*/ 431052 h 999074"/>
                    <a:gd name="connsiteX45" fmla="*/ 85725 w 1158339"/>
                    <a:gd name="connsiteY45" fmla="*/ 383427 h 999074"/>
                    <a:gd name="connsiteX46" fmla="*/ 104775 w 1158339"/>
                    <a:gd name="connsiteY46" fmla="*/ 354852 h 999074"/>
                    <a:gd name="connsiteX47" fmla="*/ 133350 w 1158339"/>
                    <a:gd name="connsiteY47" fmla="*/ 335802 h 999074"/>
                    <a:gd name="connsiteX48" fmla="*/ 142875 w 1158339"/>
                    <a:gd name="connsiteY48" fmla="*/ 297702 h 999074"/>
                    <a:gd name="connsiteX49" fmla="*/ 171450 w 1158339"/>
                    <a:gd name="connsiteY49" fmla="*/ 288177 h 999074"/>
                    <a:gd name="connsiteX50" fmla="*/ 200025 w 1158339"/>
                    <a:gd name="connsiteY50" fmla="*/ 269127 h 999074"/>
                    <a:gd name="connsiteX51" fmla="*/ 199722 w 1158339"/>
                    <a:gd name="connsiteY51" fmla="*/ 74242 h 999074"/>
                    <a:gd name="connsiteX52" fmla="*/ 200025 w 1158339"/>
                    <a:gd name="connsiteY52" fmla="*/ 78627 h 999074"/>
                    <a:gd name="connsiteX0" fmla="*/ 200025 w 1158405"/>
                    <a:gd name="connsiteY0" fmla="*/ 78627 h 999074"/>
                    <a:gd name="connsiteX1" fmla="*/ 228600 w 1158405"/>
                    <a:gd name="connsiteY1" fmla="*/ 192927 h 999074"/>
                    <a:gd name="connsiteX2" fmla="*/ 259557 w 1158405"/>
                    <a:gd name="connsiteY2" fmla="*/ 235790 h 999074"/>
                    <a:gd name="connsiteX3" fmla="*/ 261937 w 1158405"/>
                    <a:gd name="connsiteY3" fmla="*/ 166734 h 999074"/>
                    <a:gd name="connsiteX4" fmla="*/ 333375 w 1158405"/>
                    <a:gd name="connsiteY4" fmla="*/ 195308 h 999074"/>
                    <a:gd name="connsiteX5" fmla="*/ 409575 w 1158405"/>
                    <a:gd name="connsiteY5" fmla="*/ 183402 h 999074"/>
                    <a:gd name="connsiteX6" fmla="*/ 476251 w 1158405"/>
                    <a:gd name="connsiteY6" fmla="*/ 204833 h 999074"/>
                    <a:gd name="connsiteX7" fmla="*/ 535780 w 1158405"/>
                    <a:gd name="connsiteY7" fmla="*/ 46 h 999074"/>
                    <a:gd name="connsiteX8" fmla="*/ 507206 w 1158405"/>
                    <a:gd name="connsiteY8" fmla="*/ 223883 h 999074"/>
                    <a:gd name="connsiteX9" fmla="*/ 557212 w 1158405"/>
                    <a:gd name="connsiteY9" fmla="*/ 183401 h 999074"/>
                    <a:gd name="connsiteX10" fmla="*/ 547687 w 1158405"/>
                    <a:gd name="connsiteY10" fmla="*/ 245316 h 999074"/>
                    <a:gd name="connsiteX11" fmla="*/ 600076 w 1158405"/>
                    <a:gd name="connsiteY11" fmla="*/ 269127 h 999074"/>
                    <a:gd name="connsiteX12" fmla="*/ 669131 w 1158405"/>
                    <a:gd name="connsiteY12" fmla="*/ 202452 h 999074"/>
                    <a:gd name="connsiteX13" fmla="*/ 635794 w 1158405"/>
                    <a:gd name="connsiteY13" fmla="*/ 283416 h 999074"/>
                    <a:gd name="connsiteX14" fmla="*/ 676276 w 1158405"/>
                    <a:gd name="connsiteY14" fmla="*/ 276272 h 999074"/>
                    <a:gd name="connsiteX15" fmla="*/ 676275 w 1158405"/>
                    <a:gd name="connsiteY15" fmla="*/ 321516 h 999074"/>
                    <a:gd name="connsiteX16" fmla="*/ 716755 w 1158405"/>
                    <a:gd name="connsiteY16" fmla="*/ 323897 h 999074"/>
                    <a:gd name="connsiteX17" fmla="*/ 766763 w 1158405"/>
                    <a:gd name="connsiteY17" fmla="*/ 359615 h 999074"/>
                    <a:gd name="connsiteX18" fmla="*/ 766762 w 1158405"/>
                    <a:gd name="connsiteY18" fmla="*/ 409621 h 999074"/>
                    <a:gd name="connsiteX19" fmla="*/ 776288 w 1158405"/>
                    <a:gd name="connsiteY19" fmla="*/ 495346 h 999074"/>
                    <a:gd name="connsiteX20" fmla="*/ 831057 w 1158405"/>
                    <a:gd name="connsiteY20" fmla="*/ 504871 h 999074"/>
                    <a:gd name="connsiteX21" fmla="*/ 792956 w 1158405"/>
                    <a:gd name="connsiteY21" fmla="*/ 545352 h 999074"/>
                    <a:gd name="connsiteX22" fmla="*/ 840581 w 1158405"/>
                    <a:gd name="connsiteY22" fmla="*/ 588214 h 999074"/>
                    <a:gd name="connsiteX23" fmla="*/ 814388 w 1158405"/>
                    <a:gd name="connsiteY23" fmla="*/ 619171 h 999074"/>
                    <a:gd name="connsiteX24" fmla="*/ 821531 w 1158405"/>
                    <a:gd name="connsiteY24" fmla="*/ 659652 h 999074"/>
                    <a:gd name="connsiteX25" fmla="*/ 766761 w 1158405"/>
                    <a:gd name="connsiteY25" fmla="*/ 695371 h 999074"/>
                    <a:gd name="connsiteX26" fmla="*/ 885827 w 1158405"/>
                    <a:gd name="connsiteY26" fmla="*/ 740616 h 999074"/>
                    <a:gd name="connsiteX27" fmla="*/ 1157288 w 1158405"/>
                    <a:gd name="connsiteY27" fmla="*/ 812052 h 999074"/>
                    <a:gd name="connsiteX28" fmla="*/ 766764 w 1158405"/>
                    <a:gd name="connsiteY28" fmla="*/ 731091 h 999074"/>
                    <a:gd name="connsiteX29" fmla="*/ 764381 w 1158405"/>
                    <a:gd name="connsiteY29" fmla="*/ 809670 h 999074"/>
                    <a:gd name="connsiteX30" fmla="*/ 695325 w 1158405"/>
                    <a:gd name="connsiteY30" fmla="*/ 897777 h 999074"/>
                    <a:gd name="connsiteX31" fmla="*/ 685800 w 1158405"/>
                    <a:gd name="connsiteY31" fmla="*/ 993027 h 999074"/>
                    <a:gd name="connsiteX32" fmla="*/ 619125 w 1158405"/>
                    <a:gd name="connsiteY32" fmla="*/ 983502 h 999074"/>
                    <a:gd name="connsiteX33" fmla="*/ 590550 w 1158405"/>
                    <a:gd name="connsiteY33" fmla="*/ 964452 h 999074"/>
                    <a:gd name="connsiteX34" fmla="*/ 361950 w 1158405"/>
                    <a:gd name="connsiteY34" fmla="*/ 964452 h 999074"/>
                    <a:gd name="connsiteX35" fmla="*/ 266700 w 1158405"/>
                    <a:gd name="connsiteY35" fmla="*/ 935877 h 999074"/>
                    <a:gd name="connsiteX36" fmla="*/ 190500 w 1158405"/>
                    <a:gd name="connsiteY36" fmla="*/ 916827 h 999074"/>
                    <a:gd name="connsiteX37" fmla="*/ 104775 w 1158405"/>
                    <a:gd name="connsiteY37" fmla="*/ 897777 h 999074"/>
                    <a:gd name="connsiteX38" fmla="*/ 76200 w 1158405"/>
                    <a:gd name="connsiteY38" fmla="*/ 878727 h 999074"/>
                    <a:gd name="connsiteX39" fmla="*/ 76200 w 1158405"/>
                    <a:gd name="connsiteY39" fmla="*/ 745377 h 999074"/>
                    <a:gd name="connsiteX40" fmla="*/ 47625 w 1158405"/>
                    <a:gd name="connsiteY40" fmla="*/ 726327 h 999074"/>
                    <a:gd name="connsiteX41" fmla="*/ 19050 w 1158405"/>
                    <a:gd name="connsiteY41" fmla="*/ 659652 h 999074"/>
                    <a:gd name="connsiteX42" fmla="*/ 0 w 1158405"/>
                    <a:gd name="connsiteY42" fmla="*/ 602502 h 999074"/>
                    <a:gd name="connsiteX43" fmla="*/ 9525 w 1158405"/>
                    <a:gd name="connsiteY43" fmla="*/ 459627 h 999074"/>
                    <a:gd name="connsiteX44" fmla="*/ 28575 w 1158405"/>
                    <a:gd name="connsiteY44" fmla="*/ 431052 h 999074"/>
                    <a:gd name="connsiteX45" fmla="*/ 85725 w 1158405"/>
                    <a:gd name="connsiteY45" fmla="*/ 383427 h 999074"/>
                    <a:gd name="connsiteX46" fmla="*/ 104775 w 1158405"/>
                    <a:gd name="connsiteY46" fmla="*/ 354852 h 999074"/>
                    <a:gd name="connsiteX47" fmla="*/ 133350 w 1158405"/>
                    <a:gd name="connsiteY47" fmla="*/ 335802 h 999074"/>
                    <a:gd name="connsiteX48" fmla="*/ 142875 w 1158405"/>
                    <a:gd name="connsiteY48" fmla="*/ 297702 h 999074"/>
                    <a:gd name="connsiteX49" fmla="*/ 171450 w 1158405"/>
                    <a:gd name="connsiteY49" fmla="*/ 288177 h 999074"/>
                    <a:gd name="connsiteX50" fmla="*/ 200025 w 1158405"/>
                    <a:gd name="connsiteY50" fmla="*/ 269127 h 999074"/>
                    <a:gd name="connsiteX51" fmla="*/ 199722 w 1158405"/>
                    <a:gd name="connsiteY51" fmla="*/ 74242 h 999074"/>
                    <a:gd name="connsiteX52" fmla="*/ 200025 w 1158405"/>
                    <a:gd name="connsiteY52" fmla="*/ 78627 h 999074"/>
                    <a:gd name="connsiteX0" fmla="*/ 200025 w 1169572"/>
                    <a:gd name="connsiteY0" fmla="*/ 78627 h 999074"/>
                    <a:gd name="connsiteX1" fmla="*/ 228600 w 1169572"/>
                    <a:gd name="connsiteY1" fmla="*/ 192927 h 999074"/>
                    <a:gd name="connsiteX2" fmla="*/ 259557 w 1169572"/>
                    <a:gd name="connsiteY2" fmla="*/ 235790 h 999074"/>
                    <a:gd name="connsiteX3" fmla="*/ 261937 w 1169572"/>
                    <a:gd name="connsiteY3" fmla="*/ 166734 h 999074"/>
                    <a:gd name="connsiteX4" fmla="*/ 333375 w 1169572"/>
                    <a:gd name="connsiteY4" fmla="*/ 195308 h 999074"/>
                    <a:gd name="connsiteX5" fmla="*/ 409575 w 1169572"/>
                    <a:gd name="connsiteY5" fmla="*/ 183402 h 999074"/>
                    <a:gd name="connsiteX6" fmla="*/ 476251 w 1169572"/>
                    <a:gd name="connsiteY6" fmla="*/ 204833 h 999074"/>
                    <a:gd name="connsiteX7" fmla="*/ 535780 w 1169572"/>
                    <a:gd name="connsiteY7" fmla="*/ 46 h 999074"/>
                    <a:gd name="connsiteX8" fmla="*/ 507206 w 1169572"/>
                    <a:gd name="connsiteY8" fmla="*/ 223883 h 999074"/>
                    <a:gd name="connsiteX9" fmla="*/ 557212 w 1169572"/>
                    <a:gd name="connsiteY9" fmla="*/ 183401 h 999074"/>
                    <a:gd name="connsiteX10" fmla="*/ 547687 w 1169572"/>
                    <a:gd name="connsiteY10" fmla="*/ 245316 h 999074"/>
                    <a:gd name="connsiteX11" fmla="*/ 600076 w 1169572"/>
                    <a:gd name="connsiteY11" fmla="*/ 269127 h 999074"/>
                    <a:gd name="connsiteX12" fmla="*/ 669131 w 1169572"/>
                    <a:gd name="connsiteY12" fmla="*/ 202452 h 999074"/>
                    <a:gd name="connsiteX13" fmla="*/ 635794 w 1169572"/>
                    <a:gd name="connsiteY13" fmla="*/ 283416 h 999074"/>
                    <a:gd name="connsiteX14" fmla="*/ 676276 w 1169572"/>
                    <a:gd name="connsiteY14" fmla="*/ 276272 h 999074"/>
                    <a:gd name="connsiteX15" fmla="*/ 676275 w 1169572"/>
                    <a:gd name="connsiteY15" fmla="*/ 321516 h 999074"/>
                    <a:gd name="connsiteX16" fmla="*/ 716755 w 1169572"/>
                    <a:gd name="connsiteY16" fmla="*/ 323897 h 999074"/>
                    <a:gd name="connsiteX17" fmla="*/ 766763 w 1169572"/>
                    <a:gd name="connsiteY17" fmla="*/ 359615 h 999074"/>
                    <a:gd name="connsiteX18" fmla="*/ 766762 w 1169572"/>
                    <a:gd name="connsiteY18" fmla="*/ 409621 h 999074"/>
                    <a:gd name="connsiteX19" fmla="*/ 776288 w 1169572"/>
                    <a:gd name="connsiteY19" fmla="*/ 495346 h 999074"/>
                    <a:gd name="connsiteX20" fmla="*/ 831057 w 1169572"/>
                    <a:gd name="connsiteY20" fmla="*/ 504871 h 999074"/>
                    <a:gd name="connsiteX21" fmla="*/ 792956 w 1169572"/>
                    <a:gd name="connsiteY21" fmla="*/ 545352 h 999074"/>
                    <a:gd name="connsiteX22" fmla="*/ 840581 w 1169572"/>
                    <a:gd name="connsiteY22" fmla="*/ 588214 h 999074"/>
                    <a:gd name="connsiteX23" fmla="*/ 814388 w 1169572"/>
                    <a:gd name="connsiteY23" fmla="*/ 619171 h 999074"/>
                    <a:gd name="connsiteX24" fmla="*/ 821531 w 1169572"/>
                    <a:gd name="connsiteY24" fmla="*/ 659652 h 999074"/>
                    <a:gd name="connsiteX25" fmla="*/ 766761 w 1169572"/>
                    <a:gd name="connsiteY25" fmla="*/ 695371 h 999074"/>
                    <a:gd name="connsiteX26" fmla="*/ 885827 w 1169572"/>
                    <a:gd name="connsiteY26" fmla="*/ 740616 h 999074"/>
                    <a:gd name="connsiteX27" fmla="*/ 1054896 w 1169572"/>
                    <a:gd name="connsiteY27" fmla="*/ 764428 h 999074"/>
                    <a:gd name="connsiteX28" fmla="*/ 1157288 w 1169572"/>
                    <a:gd name="connsiteY28" fmla="*/ 812052 h 999074"/>
                    <a:gd name="connsiteX29" fmla="*/ 766764 w 1169572"/>
                    <a:gd name="connsiteY29" fmla="*/ 731091 h 999074"/>
                    <a:gd name="connsiteX30" fmla="*/ 764381 w 1169572"/>
                    <a:gd name="connsiteY30" fmla="*/ 809670 h 999074"/>
                    <a:gd name="connsiteX31" fmla="*/ 695325 w 1169572"/>
                    <a:gd name="connsiteY31" fmla="*/ 897777 h 999074"/>
                    <a:gd name="connsiteX32" fmla="*/ 685800 w 1169572"/>
                    <a:gd name="connsiteY32" fmla="*/ 993027 h 999074"/>
                    <a:gd name="connsiteX33" fmla="*/ 619125 w 1169572"/>
                    <a:gd name="connsiteY33" fmla="*/ 983502 h 999074"/>
                    <a:gd name="connsiteX34" fmla="*/ 590550 w 1169572"/>
                    <a:gd name="connsiteY34" fmla="*/ 964452 h 999074"/>
                    <a:gd name="connsiteX35" fmla="*/ 361950 w 1169572"/>
                    <a:gd name="connsiteY35" fmla="*/ 964452 h 999074"/>
                    <a:gd name="connsiteX36" fmla="*/ 266700 w 1169572"/>
                    <a:gd name="connsiteY36" fmla="*/ 935877 h 999074"/>
                    <a:gd name="connsiteX37" fmla="*/ 190500 w 1169572"/>
                    <a:gd name="connsiteY37" fmla="*/ 916827 h 999074"/>
                    <a:gd name="connsiteX38" fmla="*/ 104775 w 1169572"/>
                    <a:gd name="connsiteY38" fmla="*/ 897777 h 999074"/>
                    <a:gd name="connsiteX39" fmla="*/ 76200 w 1169572"/>
                    <a:gd name="connsiteY39" fmla="*/ 878727 h 999074"/>
                    <a:gd name="connsiteX40" fmla="*/ 76200 w 1169572"/>
                    <a:gd name="connsiteY40" fmla="*/ 745377 h 999074"/>
                    <a:gd name="connsiteX41" fmla="*/ 47625 w 1169572"/>
                    <a:gd name="connsiteY41" fmla="*/ 726327 h 999074"/>
                    <a:gd name="connsiteX42" fmla="*/ 19050 w 1169572"/>
                    <a:gd name="connsiteY42" fmla="*/ 659652 h 999074"/>
                    <a:gd name="connsiteX43" fmla="*/ 0 w 1169572"/>
                    <a:gd name="connsiteY43" fmla="*/ 602502 h 999074"/>
                    <a:gd name="connsiteX44" fmla="*/ 9525 w 1169572"/>
                    <a:gd name="connsiteY44" fmla="*/ 459627 h 999074"/>
                    <a:gd name="connsiteX45" fmla="*/ 28575 w 1169572"/>
                    <a:gd name="connsiteY45" fmla="*/ 431052 h 999074"/>
                    <a:gd name="connsiteX46" fmla="*/ 85725 w 1169572"/>
                    <a:gd name="connsiteY46" fmla="*/ 383427 h 999074"/>
                    <a:gd name="connsiteX47" fmla="*/ 104775 w 1169572"/>
                    <a:gd name="connsiteY47" fmla="*/ 354852 h 999074"/>
                    <a:gd name="connsiteX48" fmla="*/ 133350 w 1169572"/>
                    <a:gd name="connsiteY48" fmla="*/ 335802 h 999074"/>
                    <a:gd name="connsiteX49" fmla="*/ 142875 w 1169572"/>
                    <a:gd name="connsiteY49" fmla="*/ 297702 h 999074"/>
                    <a:gd name="connsiteX50" fmla="*/ 171450 w 1169572"/>
                    <a:gd name="connsiteY50" fmla="*/ 288177 h 999074"/>
                    <a:gd name="connsiteX51" fmla="*/ 200025 w 1169572"/>
                    <a:gd name="connsiteY51" fmla="*/ 269127 h 999074"/>
                    <a:gd name="connsiteX52" fmla="*/ 199722 w 1169572"/>
                    <a:gd name="connsiteY52" fmla="*/ 74242 h 999074"/>
                    <a:gd name="connsiteX53" fmla="*/ 200025 w 1169572"/>
                    <a:gd name="connsiteY53" fmla="*/ 78627 h 999074"/>
                    <a:gd name="connsiteX0" fmla="*/ 200025 w 1168814"/>
                    <a:gd name="connsiteY0" fmla="*/ 78627 h 999074"/>
                    <a:gd name="connsiteX1" fmla="*/ 228600 w 1168814"/>
                    <a:gd name="connsiteY1" fmla="*/ 192927 h 999074"/>
                    <a:gd name="connsiteX2" fmla="*/ 259557 w 1168814"/>
                    <a:gd name="connsiteY2" fmla="*/ 235790 h 999074"/>
                    <a:gd name="connsiteX3" fmla="*/ 261937 w 1168814"/>
                    <a:gd name="connsiteY3" fmla="*/ 166734 h 999074"/>
                    <a:gd name="connsiteX4" fmla="*/ 333375 w 1168814"/>
                    <a:gd name="connsiteY4" fmla="*/ 195308 h 999074"/>
                    <a:gd name="connsiteX5" fmla="*/ 409575 w 1168814"/>
                    <a:gd name="connsiteY5" fmla="*/ 183402 h 999074"/>
                    <a:gd name="connsiteX6" fmla="*/ 476251 w 1168814"/>
                    <a:gd name="connsiteY6" fmla="*/ 204833 h 999074"/>
                    <a:gd name="connsiteX7" fmla="*/ 535780 w 1168814"/>
                    <a:gd name="connsiteY7" fmla="*/ 46 h 999074"/>
                    <a:gd name="connsiteX8" fmla="*/ 507206 w 1168814"/>
                    <a:gd name="connsiteY8" fmla="*/ 223883 h 999074"/>
                    <a:gd name="connsiteX9" fmla="*/ 557212 w 1168814"/>
                    <a:gd name="connsiteY9" fmla="*/ 183401 h 999074"/>
                    <a:gd name="connsiteX10" fmla="*/ 547687 w 1168814"/>
                    <a:gd name="connsiteY10" fmla="*/ 245316 h 999074"/>
                    <a:gd name="connsiteX11" fmla="*/ 600076 w 1168814"/>
                    <a:gd name="connsiteY11" fmla="*/ 269127 h 999074"/>
                    <a:gd name="connsiteX12" fmla="*/ 669131 w 1168814"/>
                    <a:gd name="connsiteY12" fmla="*/ 202452 h 999074"/>
                    <a:gd name="connsiteX13" fmla="*/ 635794 w 1168814"/>
                    <a:gd name="connsiteY13" fmla="*/ 283416 h 999074"/>
                    <a:gd name="connsiteX14" fmla="*/ 676276 w 1168814"/>
                    <a:gd name="connsiteY14" fmla="*/ 276272 h 999074"/>
                    <a:gd name="connsiteX15" fmla="*/ 676275 w 1168814"/>
                    <a:gd name="connsiteY15" fmla="*/ 321516 h 999074"/>
                    <a:gd name="connsiteX16" fmla="*/ 716755 w 1168814"/>
                    <a:gd name="connsiteY16" fmla="*/ 323897 h 999074"/>
                    <a:gd name="connsiteX17" fmla="*/ 766763 w 1168814"/>
                    <a:gd name="connsiteY17" fmla="*/ 359615 h 999074"/>
                    <a:gd name="connsiteX18" fmla="*/ 766762 w 1168814"/>
                    <a:gd name="connsiteY18" fmla="*/ 409621 h 999074"/>
                    <a:gd name="connsiteX19" fmla="*/ 776288 w 1168814"/>
                    <a:gd name="connsiteY19" fmla="*/ 495346 h 999074"/>
                    <a:gd name="connsiteX20" fmla="*/ 831057 w 1168814"/>
                    <a:gd name="connsiteY20" fmla="*/ 504871 h 999074"/>
                    <a:gd name="connsiteX21" fmla="*/ 792956 w 1168814"/>
                    <a:gd name="connsiteY21" fmla="*/ 545352 h 999074"/>
                    <a:gd name="connsiteX22" fmla="*/ 840581 w 1168814"/>
                    <a:gd name="connsiteY22" fmla="*/ 588214 h 999074"/>
                    <a:gd name="connsiteX23" fmla="*/ 814388 w 1168814"/>
                    <a:gd name="connsiteY23" fmla="*/ 619171 h 999074"/>
                    <a:gd name="connsiteX24" fmla="*/ 821531 w 1168814"/>
                    <a:gd name="connsiteY24" fmla="*/ 659652 h 999074"/>
                    <a:gd name="connsiteX25" fmla="*/ 766761 w 1168814"/>
                    <a:gd name="connsiteY25" fmla="*/ 695371 h 999074"/>
                    <a:gd name="connsiteX26" fmla="*/ 885827 w 1168814"/>
                    <a:gd name="connsiteY26" fmla="*/ 740616 h 999074"/>
                    <a:gd name="connsiteX27" fmla="*/ 1045371 w 1168814"/>
                    <a:gd name="connsiteY27" fmla="*/ 771572 h 999074"/>
                    <a:gd name="connsiteX28" fmla="*/ 1157288 w 1168814"/>
                    <a:gd name="connsiteY28" fmla="*/ 812052 h 999074"/>
                    <a:gd name="connsiteX29" fmla="*/ 766764 w 1168814"/>
                    <a:gd name="connsiteY29" fmla="*/ 731091 h 999074"/>
                    <a:gd name="connsiteX30" fmla="*/ 764381 w 1168814"/>
                    <a:gd name="connsiteY30" fmla="*/ 809670 h 999074"/>
                    <a:gd name="connsiteX31" fmla="*/ 695325 w 1168814"/>
                    <a:gd name="connsiteY31" fmla="*/ 897777 h 999074"/>
                    <a:gd name="connsiteX32" fmla="*/ 685800 w 1168814"/>
                    <a:gd name="connsiteY32" fmla="*/ 993027 h 999074"/>
                    <a:gd name="connsiteX33" fmla="*/ 619125 w 1168814"/>
                    <a:gd name="connsiteY33" fmla="*/ 983502 h 999074"/>
                    <a:gd name="connsiteX34" fmla="*/ 590550 w 1168814"/>
                    <a:gd name="connsiteY34" fmla="*/ 964452 h 999074"/>
                    <a:gd name="connsiteX35" fmla="*/ 361950 w 1168814"/>
                    <a:gd name="connsiteY35" fmla="*/ 964452 h 999074"/>
                    <a:gd name="connsiteX36" fmla="*/ 266700 w 1168814"/>
                    <a:gd name="connsiteY36" fmla="*/ 935877 h 999074"/>
                    <a:gd name="connsiteX37" fmla="*/ 190500 w 1168814"/>
                    <a:gd name="connsiteY37" fmla="*/ 916827 h 999074"/>
                    <a:gd name="connsiteX38" fmla="*/ 104775 w 1168814"/>
                    <a:gd name="connsiteY38" fmla="*/ 897777 h 999074"/>
                    <a:gd name="connsiteX39" fmla="*/ 76200 w 1168814"/>
                    <a:gd name="connsiteY39" fmla="*/ 878727 h 999074"/>
                    <a:gd name="connsiteX40" fmla="*/ 76200 w 1168814"/>
                    <a:gd name="connsiteY40" fmla="*/ 745377 h 999074"/>
                    <a:gd name="connsiteX41" fmla="*/ 47625 w 1168814"/>
                    <a:gd name="connsiteY41" fmla="*/ 726327 h 999074"/>
                    <a:gd name="connsiteX42" fmla="*/ 19050 w 1168814"/>
                    <a:gd name="connsiteY42" fmla="*/ 659652 h 999074"/>
                    <a:gd name="connsiteX43" fmla="*/ 0 w 1168814"/>
                    <a:gd name="connsiteY43" fmla="*/ 602502 h 999074"/>
                    <a:gd name="connsiteX44" fmla="*/ 9525 w 1168814"/>
                    <a:gd name="connsiteY44" fmla="*/ 459627 h 999074"/>
                    <a:gd name="connsiteX45" fmla="*/ 28575 w 1168814"/>
                    <a:gd name="connsiteY45" fmla="*/ 431052 h 999074"/>
                    <a:gd name="connsiteX46" fmla="*/ 85725 w 1168814"/>
                    <a:gd name="connsiteY46" fmla="*/ 383427 h 999074"/>
                    <a:gd name="connsiteX47" fmla="*/ 104775 w 1168814"/>
                    <a:gd name="connsiteY47" fmla="*/ 354852 h 999074"/>
                    <a:gd name="connsiteX48" fmla="*/ 133350 w 1168814"/>
                    <a:gd name="connsiteY48" fmla="*/ 335802 h 999074"/>
                    <a:gd name="connsiteX49" fmla="*/ 142875 w 1168814"/>
                    <a:gd name="connsiteY49" fmla="*/ 297702 h 999074"/>
                    <a:gd name="connsiteX50" fmla="*/ 171450 w 1168814"/>
                    <a:gd name="connsiteY50" fmla="*/ 288177 h 999074"/>
                    <a:gd name="connsiteX51" fmla="*/ 200025 w 1168814"/>
                    <a:gd name="connsiteY51" fmla="*/ 269127 h 999074"/>
                    <a:gd name="connsiteX52" fmla="*/ 199722 w 1168814"/>
                    <a:gd name="connsiteY52" fmla="*/ 74242 h 999074"/>
                    <a:gd name="connsiteX53" fmla="*/ 200025 w 1168814"/>
                    <a:gd name="connsiteY53" fmla="*/ 78627 h 999074"/>
                    <a:gd name="connsiteX0" fmla="*/ 200025 w 1168814"/>
                    <a:gd name="connsiteY0" fmla="*/ 78627 h 999074"/>
                    <a:gd name="connsiteX1" fmla="*/ 228600 w 1168814"/>
                    <a:gd name="connsiteY1" fmla="*/ 192927 h 999074"/>
                    <a:gd name="connsiteX2" fmla="*/ 259557 w 1168814"/>
                    <a:gd name="connsiteY2" fmla="*/ 235790 h 999074"/>
                    <a:gd name="connsiteX3" fmla="*/ 261937 w 1168814"/>
                    <a:gd name="connsiteY3" fmla="*/ 166734 h 999074"/>
                    <a:gd name="connsiteX4" fmla="*/ 333375 w 1168814"/>
                    <a:gd name="connsiteY4" fmla="*/ 195308 h 999074"/>
                    <a:gd name="connsiteX5" fmla="*/ 409575 w 1168814"/>
                    <a:gd name="connsiteY5" fmla="*/ 183402 h 999074"/>
                    <a:gd name="connsiteX6" fmla="*/ 476251 w 1168814"/>
                    <a:gd name="connsiteY6" fmla="*/ 204833 h 999074"/>
                    <a:gd name="connsiteX7" fmla="*/ 535780 w 1168814"/>
                    <a:gd name="connsiteY7" fmla="*/ 46 h 999074"/>
                    <a:gd name="connsiteX8" fmla="*/ 507206 w 1168814"/>
                    <a:gd name="connsiteY8" fmla="*/ 223883 h 999074"/>
                    <a:gd name="connsiteX9" fmla="*/ 557212 w 1168814"/>
                    <a:gd name="connsiteY9" fmla="*/ 183401 h 999074"/>
                    <a:gd name="connsiteX10" fmla="*/ 547687 w 1168814"/>
                    <a:gd name="connsiteY10" fmla="*/ 245316 h 999074"/>
                    <a:gd name="connsiteX11" fmla="*/ 600076 w 1168814"/>
                    <a:gd name="connsiteY11" fmla="*/ 269127 h 999074"/>
                    <a:gd name="connsiteX12" fmla="*/ 669131 w 1168814"/>
                    <a:gd name="connsiteY12" fmla="*/ 202452 h 999074"/>
                    <a:gd name="connsiteX13" fmla="*/ 635794 w 1168814"/>
                    <a:gd name="connsiteY13" fmla="*/ 283416 h 999074"/>
                    <a:gd name="connsiteX14" fmla="*/ 676276 w 1168814"/>
                    <a:gd name="connsiteY14" fmla="*/ 276272 h 999074"/>
                    <a:gd name="connsiteX15" fmla="*/ 676275 w 1168814"/>
                    <a:gd name="connsiteY15" fmla="*/ 321516 h 999074"/>
                    <a:gd name="connsiteX16" fmla="*/ 716755 w 1168814"/>
                    <a:gd name="connsiteY16" fmla="*/ 323897 h 999074"/>
                    <a:gd name="connsiteX17" fmla="*/ 766763 w 1168814"/>
                    <a:gd name="connsiteY17" fmla="*/ 359615 h 999074"/>
                    <a:gd name="connsiteX18" fmla="*/ 766762 w 1168814"/>
                    <a:gd name="connsiteY18" fmla="*/ 409621 h 999074"/>
                    <a:gd name="connsiteX19" fmla="*/ 776288 w 1168814"/>
                    <a:gd name="connsiteY19" fmla="*/ 495346 h 999074"/>
                    <a:gd name="connsiteX20" fmla="*/ 831057 w 1168814"/>
                    <a:gd name="connsiteY20" fmla="*/ 504871 h 999074"/>
                    <a:gd name="connsiteX21" fmla="*/ 792956 w 1168814"/>
                    <a:gd name="connsiteY21" fmla="*/ 545352 h 999074"/>
                    <a:gd name="connsiteX22" fmla="*/ 840581 w 1168814"/>
                    <a:gd name="connsiteY22" fmla="*/ 588214 h 999074"/>
                    <a:gd name="connsiteX23" fmla="*/ 814388 w 1168814"/>
                    <a:gd name="connsiteY23" fmla="*/ 619171 h 999074"/>
                    <a:gd name="connsiteX24" fmla="*/ 821531 w 1168814"/>
                    <a:gd name="connsiteY24" fmla="*/ 659652 h 999074"/>
                    <a:gd name="connsiteX25" fmla="*/ 766761 w 1168814"/>
                    <a:gd name="connsiteY25" fmla="*/ 695371 h 999074"/>
                    <a:gd name="connsiteX26" fmla="*/ 885827 w 1168814"/>
                    <a:gd name="connsiteY26" fmla="*/ 740616 h 999074"/>
                    <a:gd name="connsiteX27" fmla="*/ 1045371 w 1168814"/>
                    <a:gd name="connsiteY27" fmla="*/ 771572 h 999074"/>
                    <a:gd name="connsiteX28" fmla="*/ 1157288 w 1168814"/>
                    <a:gd name="connsiteY28" fmla="*/ 812052 h 999074"/>
                    <a:gd name="connsiteX29" fmla="*/ 766764 w 1168814"/>
                    <a:gd name="connsiteY29" fmla="*/ 731091 h 999074"/>
                    <a:gd name="connsiteX30" fmla="*/ 764381 w 1168814"/>
                    <a:gd name="connsiteY30" fmla="*/ 809670 h 999074"/>
                    <a:gd name="connsiteX31" fmla="*/ 695325 w 1168814"/>
                    <a:gd name="connsiteY31" fmla="*/ 897777 h 999074"/>
                    <a:gd name="connsiteX32" fmla="*/ 685800 w 1168814"/>
                    <a:gd name="connsiteY32" fmla="*/ 993027 h 999074"/>
                    <a:gd name="connsiteX33" fmla="*/ 619125 w 1168814"/>
                    <a:gd name="connsiteY33" fmla="*/ 983502 h 999074"/>
                    <a:gd name="connsiteX34" fmla="*/ 590550 w 1168814"/>
                    <a:gd name="connsiteY34" fmla="*/ 964452 h 999074"/>
                    <a:gd name="connsiteX35" fmla="*/ 361950 w 1168814"/>
                    <a:gd name="connsiteY35" fmla="*/ 964452 h 999074"/>
                    <a:gd name="connsiteX36" fmla="*/ 266700 w 1168814"/>
                    <a:gd name="connsiteY36" fmla="*/ 935877 h 999074"/>
                    <a:gd name="connsiteX37" fmla="*/ 190500 w 1168814"/>
                    <a:gd name="connsiteY37" fmla="*/ 916827 h 999074"/>
                    <a:gd name="connsiteX38" fmla="*/ 104775 w 1168814"/>
                    <a:gd name="connsiteY38" fmla="*/ 897777 h 999074"/>
                    <a:gd name="connsiteX39" fmla="*/ 76200 w 1168814"/>
                    <a:gd name="connsiteY39" fmla="*/ 878727 h 999074"/>
                    <a:gd name="connsiteX40" fmla="*/ 76200 w 1168814"/>
                    <a:gd name="connsiteY40" fmla="*/ 745377 h 999074"/>
                    <a:gd name="connsiteX41" fmla="*/ 47625 w 1168814"/>
                    <a:gd name="connsiteY41" fmla="*/ 726327 h 999074"/>
                    <a:gd name="connsiteX42" fmla="*/ 19050 w 1168814"/>
                    <a:gd name="connsiteY42" fmla="*/ 659652 h 999074"/>
                    <a:gd name="connsiteX43" fmla="*/ 0 w 1168814"/>
                    <a:gd name="connsiteY43" fmla="*/ 602502 h 999074"/>
                    <a:gd name="connsiteX44" fmla="*/ 9525 w 1168814"/>
                    <a:gd name="connsiteY44" fmla="*/ 459627 h 999074"/>
                    <a:gd name="connsiteX45" fmla="*/ 28575 w 1168814"/>
                    <a:gd name="connsiteY45" fmla="*/ 431052 h 999074"/>
                    <a:gd name="connsiteX46" fmla="*/ 85725 w 1168814"/>
                    <a:gd name="connsiteY46" fmla="*/ 383427 h 999074"/>
                    <a:gd name="connsiteX47" fmla="*/ 104775 w 1168814"/>
                    <a:gd name="connsiteY47" fmla="*/ 354852 h 999074"/>
                    <a:gd name="connsiteX48" fmla="*/ 133350 w 1168814"/>
                    <a:gd name="connsiteY48" fmla="*/ 335802 h 999074"/>
                    <a:gd name="connsiteX49" fmla="*/ 142875 w 1168814"/>
                    <a:gd name="connsiteY49" fmla="*/ 297702 h 999074"/>
                    <a:gd name="connsiteX50" fmla="*/ 171450 w 1168814"/>
                    <a:gd name="connsiteY50" fmla="*/ 288177 h 999074"/>
                    <a:gd name="connsiteX51" fmla="*/ 200025 w 1168814"/>
                    <a:gd name="connsiteY51" fmla="*/ 269127 h 999074"/>
                    <a:gd name="connsiteX52" fmla="*/ 199722 w 1168814"/>
                    <a:gd name="connsiteY52" fmla="*/ 74242 h 999074"/>
                    <a:gd name="connsiteX53" fmla="*/ 200025 w 1168814"/>
                    <a:gd name="connsiteY53" fmla="*/ 78627 h 999074"/>
                    <a:gd name="connsiteX0" fmla="*/ 200025 w 1168814"/>
                    <a:gd name="connsiteY0" fmla="*/ 78627 h 1002457"/>
                    <a:gd name="connsiteX1" fmla="*/ 228600 w 1168814"/>
                    <a:gd name="connsiteY1" fmla="*/ 192927 h 1002457"/>
                    <a:gd name="connsiteX2" fmla="*/ 259557 w 1168814"/>
                    <a:gd name="connsiteY2" fmla="*/ 235790 h 1002457"/>
                    <a:gd name="connsiteX3" fmla="*/ 261937 w 1168814"/>
                    <a:gd name="connsiteY3" fmla="*/ 166734 h 1002457"/>
                    <a:gd name="connsiteX4" fmla="*/ 333375 w 1168814"/>
                    <a:gd name="connsiteY4" fmla="*/ 195308 h 1002457"/>
                    <a:gd name="connsiteX5" fmla="*/ 409575 w 1168814"/>
                    <a:gd name="connsiteY5" fmla="*/ 183402 h 1002457"/>
                    <a:gd name="connsiteX6" fmla="*/ 476251 w 1168814"/>
                    <a:gd name="connsiteY6" fmla="*/ 204833 h 1002457"/>
                    <a:gd name="connsiteX7" fmla="*/ 535780 w 1168814"/>
                    <a:gd name="connsiteY7" fmla="*/ 46 h 1002457"/>
                    <a:gd name="connsiteX8" fmla="*/ 507206 w 1168814"/>
                    <a:gd name="connsiteY8" fmla="*/ 223883 h 1002457"/>
                    <a:gd name="connsiteX9" fmla="*/ 557212 w 1168814"/>
                    <a:gd name="connsiteY9" fmla="*/ 183401 h 1002457"/>
                    <a:gd name="connsiteX10" fmla="*/ 547687 w 1168814"/>
                    <a:gd name="connsiteY10" fmla="*/ 245316 h 1002457"/>
                    <a:gd name="connsiteX11" fmla="*/ 600076 w 1168814"/>
                    <a:gd name="connsiteY11" fmla="*/ 269127 h 1002457"/>
                    <a:gd name="connsiteX12" fmla="*/ 669131 w 1168814"/>
                    <a:gd name="connsiteY12" fmla="*/ 202452 h 1002457"/>
                    <a:gd name="connsiteX13" fmla="*/ 635794 w 1168814"/>
                    <a:gd name="connsiteY13" fmla="*/ 283416 h 1002457"/>
                    <a:gd name="connsiteX14" fmla="*/ 676276 w 1168814"/>
                    <a:gd name="connsiteY14" fmla="*/ 276272 h 1002457"/>
                    <a:gd name="connsiteX15" fmla="*/ 676275 w 1168814"/>
                    <a:gd name="connsiteY15" fmla="*/ 321516 h 1002457"/>
                    <a:gd name="connsiteX16" fmla="*/ 716755 w 1168814"/>
                    <a:gd name="connsiteY16" fmla="*/ 323897 h 1002457"/>
                    <a:gd name="connsiteX17" fmla="*/ 766763 w 1168814"/>
                    <a:gd name="connsiteY17" fmla="*/ 359615 h 1002457"/>
                    <a:gd name="connsiteX18" fmla="*/ 766762 w 1168814"/>
                    <a:gd name="connsiteY18" fmla="*/ 409621 h 1002457"/>
                    <a:gd name="connsiteX19" fmla="*/ 776288 w 1168814"/>
                    <a:gd name="connsiteY19" fmla="*/ 495346 h 1002457"/>
                    <a:gd name="connsiteX20" fmla="*/ 831057 w 1168814"/>
                    <a:gd name="connsiteY20" fmla="*/ 504871 h 1002457"/>
                    <a:gd name="connsiteX21" fmla="*/ 792956 w 1168814"/>
                    <a:gd name="connsiteY21" fmla="*/ 545352 h 1002457"/>
                    <a:gd name="connsiteX22" fmla="*/ 840581 w 1168814"/>
                    <a:gd name="connsiteY22" fmla="*/ 588214 h 1002457"/>
                    <a:gd name="connsiteX23" fmla="*/ 814388 w 1168814"/>
                    <a:gd name="connsiteY23" fmla="*/ 619171 h 1002457"/>
                    <a:gd name="connsiteX24" fmla="*/ 821531 w 1168814"/>
                    <a:gd name="connsiteY24" fmla="*/ 659652 h 1002457"/>
                    <a:gd name="connsiteX25" fmla="*/ 766761 w 1168814"/>
                    <a:gd name="connsiteY25" fmla="*/ 695371 h 1002457"/>
                    <a:gd name="connsiteX26" fmla="*/ 885827 w 1168814"/>
                    <a:gd name="connsiteY26" fmla="*/ 740616 h 1002457"/>
                    <a:gd name="connsiteX27" fmla="*/ 1045371 w 1168814"/>
                    <a:gd name="connsiteY27" fmla="*/ 771572 h 1002457"/>
                    <a:gd name="connsiteX28" fmla="*/ 1157288 w 1168814"/>
                    <a:gd name="connsiteY28" fmla="*/ 812052 h 1002457"/>
                    <a:gd name="connsiteX29" fmla="*/ 766764 w 1168814"/>
                    <a:gd name="connsiteY29" fmla="*/ 731091 h 1002457"/>
                    <a:gd name="connsiteX30" fmla="*/ 764381 w 1168814"/>
                    <a:gd name="connsiteY30" fmla="*/ 809670 h 1002457"/>
                    <a:gd name="connsiteX31" fmla="*/ 728662 w 1168814"/>
                    <a:gd name="connsiteY31" fmla="*/ 835865 h 1002457"/>
                    <a:gd name="connsiteX32" fmla="*/ 685800 w 1168814"/>
                    <a:gd name="connsiteY32" fmla="*/ 993027 h 1002457"/>
                    <a:gd name="connsiteX33" fmla="*/ 619125 w 1168814"/>
                    <a:gd name="connsiteY33" fmla="*/ 983502 h 1002457"/>
                    <a:gd name="connsiteX34" fmla="*/ 590550 w 1168814"/>
                    <a:gd name="connsiteY34" fmla="*/ 964452 h 1002457"/>
                    <a:gd name="connsiteX35" fmla="*/ 361950 w 1168814"/>
                    <a:gd name="connsiteY35" fmla="*/ 964452 h 1002457"/>
                    <a:gd name="connsiteX36" fmla="*/ 266700 w 1168814"/>
                    <a:gd name="connsiteY36" fmla="*/ 935877 h 1002457"/>
                    <a:gd name="connsiteX37" fmla="*/ 190500 w 1168814"/>
                    <a:gd name="connsiteY37" fmla="*/ 916827 h 1002457"/>
                    <a:gd name="connsiteX38" fmla="*/ 104775 w 1168814"/>
                    <a:gd name="connsiteY38" fmla="*/ 897777 h 1002457"/>
                    <a:gd name="connsiteX39" fmla="*/ 76200 w 1168814"/>
                    <a:gd name="connsiteY39" fmla="*/ 878727 h 1002457"/>
                    <a:gd name="connsiteX40" fmla="*/ 76200 w 1168814"/>
                    <a:gd name="connsiteY40" fmla="*/ 745377 h 1002457"/>
                    <a:gd name="connsiteX41" fmla="*/ 47625 w 1168814"/>
                    <a:gd name="connsiteY41" fmla="*/ 726327 h 1002457"/>
                    <a:gd name="connsiteX42" fmla="*/ 19050 w 1168814"/>
                    <a:gd name="connsiteY42" fmla="*/ 659652 h 1002457"/>
                    <a:gd name="connsiteX43" fmla="*/ 0 w 1168814"/>
                    <a:gd name="connsiteY43" fmla="*/ 602502 h 1002457"/>
                    <a:gd name="connsiteX44" fmla="*/ 9525 w 1168814"/>
                    <a:gd name="connsiteY44" fmla="*/ 459627 h 1002457"/>
                    <a:gd name="connsiteX45" fmla="*/ 28575 w 1168814"/>
                    <a:gd name="connsiteY45" fmla="*/ 431052 h 1002457"/>
                    <a:gd name="connsiteX46" fmla="*/ 85725 w 1168814"/>
                    <a:gd name="connsiteY46" fmla="*/ 383427 h 1002457"/>
                    <a:gd name="connsiteX47" fmla="*/ 104775 w 1168814"/>
                    <a:gd name="connsiteY47" fmla="*/ 354852 h 1002457"/>
                    <a:gd name="connsiteX48" fmla="*/ 133350 w 1168814"/>
                    <a:gd name="connsiteY48" fmla="*/ 335802 h 1002457"/>
                    <a:gd name="connsiteX49" fmla="*/ 142875 w 1168814"/>
                    <a:gd name="connsiteY49" fmla="*/ 297702 h 1002457"/>
                    <a:gd name="connsiteX50" fmla="*/ 171450 w 1168814"/>
                    <a:gd name="connsiteY50" fmla="*/ 288177 h 1002457"/>
                    <a:gd name="connsiteX51" fmla="*/ 200025 w 1168814"/>
                    <a:gd name="connsiteY51" fmla="*/ 269127 h 1002457"/>
                    <a:gd name="connsiteX52" fmla="*/ 199722 w 1168814"/>
                    <a:gd name="connsiteY52" fmla="*/ 74242 h 1002457"/>
                    <a:gd name="connsiteX53" fmla="*/ 200025 w 1168814"/>
                    <a:gd name="connsiteY53" fmla="*/ 78627 h 1002457"/>
                    <a:gd name="connsiteX0" fmla="*/ 200025 w 1168814"/>
                    <a:gd name="connsiteY0" fmla="*/ 78627 h 983575"/>
                    <a:gd name="connsiteX1" fmla="*/ 228600 w 1168814"/>
                    <a:gd name="connsiteY1" fmla="*/ 192927 h 983575"/>
                    <a:gd name="connsiteX2" fmla="*/ 259557 w 1168814"/>
                    <a:gd name="connsiteY2" fmla="*/ 235790 h 983575"/>
                    <a:gd name="connsiteX3" fmla="*/ 261937 w 1168814"/>
                    <a:gd name="connsiteY3" fmla="*/ 166734 h 983575"/>
                    <a:gd name="connsiteX4" fmla="*/ 333375 w 1168814"/>
                    <a:gd name="connsiteY4" fmla="*/ 195308 h 983575"/>
                    <a:gd name="connsiteX5" fmla="*/ 409575 w 1168814"/>
                    <a:gd name="connsiteY5" fmla="*/ 183402 h 983575"/>
                    <a:gd name="connsiteX6" fmla="*/ 476251 w 1168814"/>
                    <a:gd name="connsiteY6" fmla="*/ 204833 h 983575"/>
                    <a:gd name="connsiteX7" fmla="*/ 535780 w 1168814"/>
                    <a:gd name="connsiteY7" fmla="*/ 46 h 983575"/>
                    <a:gd name="connsiteX8" fmla="*/ 507206 w 1168814"/>
                    <a:gd name="connsiteY8" fmla="*/ 223883 h 983575"/>
                    <a:gd name="connsiteX9" fmla="*/ 557212 w 1168814"/>
                    <a:gd name="connsiteY9" fmla="*/ 183401 h 983575"/>
                    <a:gd name="connsiteX10" fmla="*/ 547687 w 1168814"/>
                    <a:gd name="connsiteY10" fmla="*/ 245316 h 983575"/>
                    <a:gd name="connsiteX11" fmla="*/ 600076 w 1168814"/>
                    <a:gd name="connsiteY11" fmla="*/ 269127 h 983575"/>
                    <a:gd name="connsiteX12" fmla="*/ 669131 w 1168814"/>
                    <a:gd name="connsiteY12" fmla="*/ 202452 h 983575"/>
                    <a:gd name="connsiteX13" fmla="*/ 635794 w 1168814"/>
                    <a:gd name="connsiteY13" fmla="*/ 283416 h 983575"/>
                    <a:gd name="connsiteX14" fmla="*/ 676276 w 1168814"/>
                    <a:gd name="connsiteY14" fmla="*/ 276272 h 983575"/>
                    <a:gd name="connsiteX15" fmla="*/ 676275 w 1168814"/>
                    <a:gd name="connsiteY15" fmla="*/ 321516 h 983575"/>
                    <a:gd name="connsiteX16" fmla="*/ 716755 w 1168814"/>
                    <a:gd name="connsiteY16" fmla="*/ 323897 h 983575"/>
                    <a:gd name="connsiteX17" fmla="*/ 766763 w 1168814"/>
                    <a:gd name="connsiteY17" fmla="*/ 359615 h 983575"/>
                    <a:gd name="connsiteX18" fmla="*/ 766762 w 1168814"/>
                    <a:gd name="connsiteY18" fmla="*/ 409621 h 983575"/>
                    <a:gd name="connsiteX19" fmla="*/ 776288 w 1168814"/>
                    <a:gd name="connsiteY19" fmla="*/ 495346 h 983575"/>
                    <a:gd name="connsiteX20" fmla="*/ 831057 w 1168814"/>
                    <a:gd name="connsiteY20" fmla="*/ 504871 h 983575"/>
                    <a:gd name="connsiteX21" fmla="*/ 792956 w 1168814"/>
                    <a:gd name="connsiteY21" fmla="*/ 545352 h 983575"/>
                    <a:gd name="connsiteX22" fmla="*/ 840581 w 1168814"/>
                    <a:gd name="connsiteY22" fmla="*/ 588214 h 983575"/>
                    <a:gd name="connsiteX23" fmla="*/ 814388 w 1168814"/>
                    <a:gd name="connsiteY23" fmla="*/ 619171 h 983575"/>
                    <a:gd name="connsiteX24" fmla="*/ 821531 w 1168814"/>
                    <a:gd name="connsiteY24" fmla="*/ 659652 h 983575"/>
                    <a:gd name="connsiteX25" fmla="*/ 766761 w 1168814"/>
                    <a:gd name="connsiteY25" fmla="*/ 695371 h 983575"/>
                    <a:gd name="connsiteX26" fmla="*/ 885827 w 1168814"/>
                    <a:gd name="connsiteY26" fmla="*/ 740616 h 983575"/>
                    <a:gd name="connsiteX27" fmla="*/ 1045371 w 1168814"/>
                    <a:gd name="connsiteY27" fmla="*/ 771572 h 983575"/>
                    <a:gd name="connsiteX28" fmla="*/ 1157288 w 1168814"/>
                    <a:gd name="connsiteY28" fmla="*/ 812052 h 983575"/>
                    <a:gd name="connsiteX29" fmla="*/ 766764 w 1168814"/>
                    <a:gd name="connsiteY29" fmla="*/ 731091 h 983575"/>
                    <a:gd name="connsiteX30" fmla="*/ 764381 w 1168814"/>
                    <a:gd name="connsiteY30" fmla="*/ 809670 h 983575"/>
                    <a:gd name="connsiteX31" fmla="*/ 728662 w 1168814"/>
                    <a:gd name="connsiteY31" fmla="*/ 835865 h 983575"/>
                    <a:gd name="connsiteX32" fmla="*/ 688181 w 1168814"/>
                    <a:gd name="connsiteY32" fmla="*/ 862058 h 983575"/>
                    <a:gd name="connsiteX33" fmla="*/ 619125 w 1168814"/>
                    <a:gd name="connsiteY33" fmla="*/ 983502 h 983575"/>
                    <a:gd name="connsiteX34" fmla="*/ 590550 w 1168814"/>
                    <a:gd name="connsiteY34" fmla="*/ 964452 h 983575"/>
                    <a:gd name="connsiteX35" fmla="*/ 361950 w 1168814"/>
                    <a:gd name="connsiteY35" fmla="*/ 964452 h 983575"/>
                    <a:gd name="connsiteX36" fmla="*/ 266700 w 1168814"/>
                    <a:gd name="connsiteY36" fmla="*/ 935877 h 983575"/>
                    <a:gd name="connsiteX37" fmla="*/ 190500 w 1168814"/>
                    <a:gd name="connsiteY37" fmla="*/ 916827 h 983575"/>
                    <a:gd name="connsiteX38" fmla="*/ 104775 w 1168814"/>
                    <a:gd name="connsiteY38" fmla="*/ 897777 h 983575"/>
                    <a:gd name="connsiteX39" fmla="*/ 76200 w 1168814"/>
                    <a:gd name="connsiteY39" fmla="*/ 878727 h 983575"/>
                    <a:gd name="connsiteX40" fmla="*/ 76200 w 1168814"/>
                    <a:gd name="connsiteY40" fmla="*/ 745377 h 983575"/>
                    <a:gd name="connsiteX41" fmla="*/ 47625 w 1168814"/>
                    <a:gd name="connsiteY41" fmla="*/ 726327 h 983575"/>
                    <a:gd name="connsiteX42" fmla="*/ 19050 w 1168814"/>
                    <a:gd name="connsiteY42" fmla="*/ 659652 h 983575"/>
                    <a:gd name="connsiteX43" fmla="*/ 0 w 1168814"/>
                    <a:gd name="connsiteY43" fmla="*/ 602502 h 983575"/>
                    <a:gd name="connsiteX44" fmla="*/ 9525 w 1168814"/>
                    <a:gd name="connsiteY44" fmla="*/ 459627 h 983575"/>
                    <a:gd name="connsiteX45" fmla="*/ 28575 w 1168814"/>
                    <a:gd name="connsiteY45" fmla="*/ 431052 h 983575"/>
                    <a:gd name="connsiteX46" fmla="*/ 85725 w 1168814"/>
                    <a:gd name="connsiteY46" fmla="*/ 383427 h 983575"/>
                    <a:gd name="connsiteX47" fmla="*/ 104775 w 1168814"/>
                    <a:gd name="connsiteY47" fmla="*/ 354852 h 983575"/>
                    <a:gd name="connsiteX48" fmla="*/ 133350 w 1168814"/>
                    <a:gd name="connsiteY48" fmla="*/ 335802 h 983575"/>
                    <a:gd name="connsiteX49" fmla="*/ 142875 w 1168814"/>
                    <a:gd name="connsiteY49" fmla="*/ 297702 h 983575"/>
                    <a:gd name="connsiteX50" fmla="*/ 171450 w 1168814"/>
                    <a:gd name="connsiteY50" fmla="*/ 288177 h 983575"/>
                    <a:gd name="connsiteX51" fmla="*/ 200025 w 1168814"/>
                    <a:gd name="connsiteY51" fmla="*/ 269127 h 983575"/>
                    <a:gd name="connsiteX52" fmla="*/ 199722 w 1168814"/>
                    <a:gd name="connsiteY52" fmla="*/ 74242 h 983575"/>
                    <a:gd name="connsiteX53" fmla="*/ 200025 w 1168814"/>
                    <a:gd name="connsiteY53" fmla="*/ 78627 h 983575"/>
                    <a:gd name="connsiteX0" fmla="*/ 200025 w 1168814"/>
                    <a:gd name="connsiteY0" fmla="*/ 78627 h 969297"/>
                    <a:gd name="connsiteX1" fmla="*/ 228600 w 1168814"/>
                    <a:gd name="connsiteY1" fmla="*/ 192927 h 969297"/>
                    <a:gd name="connsiteX2" fmla="*/ 259557 w 1168814"/>
                    <a:gd name="connsiteY2" fmla="*/ 235790 h 969297"/>
                    <a:gd name="connsiteX3" fmla="*/ 261937 w 1168814"/>
                    <a:gd name="connsiteY3" fmla="*/ 166734 h 969297"/>
                    <a:gd name="connsiteX4" fmla="*/ 333375 w 1168814"/>
                    <a:gd name="connsiteY4" fmla="*/ 195308 h 969297"/>
                    <a:gd name="connsiteX5" fmla="*/ 409575 w 1168814"/>
                    <a:gd name="connsiteY5" fmla="*/ 183402 h 969297"/>
                    <a:gd name="connsiteX6" fmla="*/ 476251 w 1168814"/>
                    <a:gd name="connsiteY6" fmla="*/ 204833 h 969297"/>
                    <a:gd name="connsiteX7" fmla="*/ 535780 w 1168814"/>
                    <a:gd name="connsiteY7" fmla="*/ 46 h 969297"/>
                    <a:gd name="connsiteX8" fmla="*/ 507206 w 1168814"/>
                    <a:gd name="connsiteY8" fmla="*/ 223883 h 969297"/>
                    <a:gd name="connsiteX9" fmla="*/ 557212 w 1168814"/>
                    <a:gd name="connsiteY9" fmla="*/ 183401 h 969297"/>
                    <a:gd name="connsiteX10" fmla="*/ 547687 w 1168814"/>
                    <a:gd name="connsiteY10" fmla="*/ 245316 h 969297"/>
                    <a:gd name="connsiteX11" fmla="*/ 600076 w 1168814"/>
                    <a:gd name="connsiteY11" fmla="*/ 269127 h 969297"/>
                    <a:gd name="connsiteX12" fmla="*/ 669131 w 1168814"/>
                    <a:gd name="connsiteY12" fmla="*/ 202452 h 969297"/>
                    <a:gd name="connsiteX13" fmla="*/ 635794 w 1168814"/>
                    <a:gd name="connsiteY13" fmla="*/ 283416 h 969297"/>
                    <a:gd name="connsiteX14" fmla="*/ 676276 w 1168814"/>
                    <a:gd name="connsiteY14" fmla="*/ 276272 h 969297"/>
                    <a:gd name="connsiteX15" fmla="*/ 676275 w 1168814"/>
                    <a:gd name="connsiteY15" fmla="*/ 321516 h 969297"/>
                    <a:gd name="connsiteX16" fmla="*/ 716755 w 1168814"/>
                    <a:gd name="connsiteY16" fmla="*/ 323897 h 969297"/>
                    <a:gd name="connsiteX17" fmla="*/ 766763 w 1168814"/>
                    <a:gd name="connsiteY17" fmla="*/ 359615 h 969297"/>
                    <a:gd name="connsiteX18" fmla="*/ 766762 w 1168814"/>
                    <a:gd name="connsiteY18" fmla="*/ 409621 h 969297"/>
                    <a:gd name="connsiteX19" fmla="*/ 776288 w 1168814"/>
                    <a:gd name="connsiteY19" fmla="*/ 495346 h 969297"/>
                    <a:gd name="connsiteX20" fmla="*/ 831057 w 1168814"/>
                    <a:gd name="connsiteY20" fmla="*/ 504871 h 969297"/>
                    <a:gd name="connsiteX21" fmla="*/ 792956 w 1168814"/>
                    <a:gd name="connsiteY21" fmla="*/ 545352 h 969297"/>
                    <a:gd name="connsiteX22" fmla="*/ 840581 w 1168814"/>
                    <a:gd name="connsiteY22" fmla="*/ 588214 h 969297"/>
                    <a:gd name="connsiteX23" fmla="*/ 814388 w 1168814"/>
                    <a:gd name="connsiteY23" fmla="*/ 619171 h 969297"/>
                    <a:gd name="connsiteX24" fmla="*/ 821531 w 1168814"/>
                    <a:gd name="connsiteY24" fmla="*/ 659652 h 969297"/>
                    <a:gd name="connsiteX25" fmla="*/ 766761 w 1168814"/>
                    <a:gd name="connsiteY25" fmla="*/ 695371 h 969297"/>
                    <a:gd name="connsiteX26" fmla="*/ 885827 w 1168814"/>
                    <a:gd name="connsiteY26" fmla="*/ 740616 h 969297"/>
                    <a:gd name="connsiteX27" fmla="*/ 1045371 w 1168814"/>
                    <a:gd name="connsiteY27" fmla="*/ 771572 h 969297"/>
                    <a:gd name="connsiteX28" fmla="*/ 1157288 w 1168814"/>
                    <a:gd name="connsiteY28" fmla="*/ 812052 h 969297"/>
                    <a:gd name="connsiteX29" fmla="*/ 766764 w 1168814"/>
                    <a:gd name="connsiteY29" fmla="*/ 731091 h 969297"/>
                    <a:gd name="connsiteX30" fmla="*/ 764381 w 1168814"/>
                    <a:gd name="connsiteY30" fmla="*/ 809670 h 969297"/>
                    <a:gd name="connsiteX31" fmla="*/ 728662 w 1168814"/>
                    <a:gd name="connsiteY31" fmla="*/ 835865 h 969297"/>
                    <a:gd name="connsiteX32" fmla="*/ 688181 w 1168814"/>
                    <a:gd name="connsiteY32" fmla="*/ 862058 h 969297"/>
                    <a:gd name="connsiteX33" fmla="*/ 702469 w 1168814"/>
                    <a:gd name="connsiteY33" fmla="*/ 969214 h 969297"/>
                    <a:gd name="connsiteX34" fmla="*/ 590550 w 1168814"/>
                    <a:gd name="connsiteY34" fmla="*/ 964452 h 969297"/>
                    <a:gd name="connsiteX35" fmla="*/ 361950 w 1168814"/>
                    <a:gd name="connsiteY35" fmla="*/ 964452 h 969297"/>
                    <a:gd name="connsiteX36" fmla="*/ 266700 w 1168814"/>
                    <a:gd name="connsiteY36" fmla="*/ 935877 h 969297"/>
                    <a:gd name="connsiteX37" fmla="*/ 190500 w 1168814"/>
                    <a:gd name="connsiteY37" fmla="*/ 916827 h 969297"/>
                    <a:gd name="connsiteX38" fmla="*/ 104775 w 1168814"/>
                    <a:gd name="connsiteY38" fmla="*/ 897777 h 969297"/>
                    <a:gd name="connsiteX39" fmla="*/ 76200 w 1168814"/>
                    <a:gd name="connsiteY39" fmla="*/ 878727 h 969297"/>
                    <a:gd name="connsiteX40" fmla="*/ 76200 w 1168814"/>
                    <a:gd name="connsiteY40" fmla="*/ 745377 h 969297"/>
                    <a:gd name="connsiteX41" fmla="*/ 47625 w 1168814"/>
                    <a:gd name="connsiteY41" fmla="*/ 726327 h 969297"/>
                    <a:gd name="connsiteX42" fmla="*/ 19050 w 1168814"/>
                    <a:gd name="connsiteY42" fmla="*/ 659652 h 969297"/>
                    <a:gd name="connsiteX43" fmla="*/ 0 w 1168814"/>
                    <a:gd name="connsiteY43" fmla="*/ 602502 h 969297"/>
                    <a:gd name="connsiteX44" fmla="*/ 9525 w 1168814"/>
                    <a:gd name="connsiteY44" fmla="*/ 459627 h 969297"/>
                    <a:gd name="connsiteX45" fmla="*/ 28575 w 1168814"/>
                    <a:gd name="connsiteY45" fmla="*/ 431052 h 969297"/>
                    <a:gd name="connsiteX46" fmla="*/ 85725 w 1168814"/>
                    <a:gd name="connsiteY46" fmla="*/ 383427 h 969297"/>
                    <a:gd name="connsiteX47" fmla="*/ 104775 w 1168814"/>
                    <a:gd name="connsiteY47" fmla="*/ 354852 h 969297"/>
                    <a:gd name="connsiteX48" fmla="*/ 133350 w 1168814"/>
                    <a:gd name="connsiteY48" fmla="*/ 335802 h 969297"/>
                    <a:gd name="connsiteX49" fmla="*/ 142875 w 1168814"/>
                    <a:gd name="connsiteY49" fmla="*/ 297702 h 969297"/>
                    <a:gd name="connsiteX50" fmla="*/ 171450 w 1168814"/>
                    <a:gd name="connsiteY50" fmla="*/ 288177 h 969297"/>
                    <a:gd name="connsiteX51" fmla="*/ 200025 w 1168814"/>
                    <a:gd name="connsiteY51" fmla="*/ 269127 h 969297"/>
                    <a:gd name="connsiteX52" fmla="*/ 199722 w 1168814"/>
                    <a:gd name="connsiteY52" fmla="*/ 74242 h 969297"/>
                    <a:gd name="connsiteX53" fmla="*/ 200025 w 1168814"/>
                    <a:gd name="connsiteY53" fmla="*/ 78627 h 969297"/>
                    <a:gd name="connsiteX0" fmla="*/ 200025 w 1165872"/>
                    <a:gd name="connsiteY0" fmla="*/ 78627 h 969297"/>
                    <a:gd name="connsiteX1" fmla="*/ 228600 w 1165872"/>
                    <a:gd name="connsiteY1" fmla="*/ 192927 h 969297"/>
                    <a:gd name="connsiteX2" fmla="*/ 259557 w 1165872"/>
                    <a:gd name="connsiteY2" fmla="*/ 235790 h 969297"/>
                    <a:gd name="connsiteX3" fmla="*/ 261937 w 1165872"/>
                    <a:gd name="connsiteY3" fmla="*/ 166734 h 969297"/>
                    <a:gd name="connsiteX4" fmla="*/ 333375 w 1165872"/>
                    <a:gd name="connsiteY4" fmla="*/ 195308 h 969297"/>
                    <a:gd name="connsiteX5" fmla="*/ 409575 w 1165872"/>
                    <a:gd name="connsiteY5" fmla="*/ 183402 h 969297"/>
                    <a:gd name="connsiteX6" fmla="*/ 476251 w 1165872"/>
                    <a:gd name="connsiteY6" fmla="*/ 204833 h 969297"/>
                    <a:gd name="connsiteX7" fmla="*/ 535780 w 1165872"/>
                    <a:gd name="connsiteY7" fmla="*/ 46 h 969297"/>
                    <a:gd name="connsiteX8" fmla="*/ 507206 w 1165872"/>
                    <a:gd name="connsiteY8" fmla="*/ 223883 h 969297"/>
                    <a:gd name="connsiteX9" fmla="*/ 557212 w 1165872"/>
                    <a:gd name="connsiteY9" fmla="*/ 183401 h 969297"/>
                    <a:gd name="connsiteX10" fmla="*/ 547687 w 1165872"/>
                    <a:gd name="connsiteY10" fmla="*/ 245316 h 969297"/>
                    <a:gd name="connsiteX11" fmla="*/ 600076 w 1165872"/>
                    <a:gd name="connsiteY11" fmla="*/ 269127 h 969297"/>
                    <a:gd name="connsiteX12" fmla="*/ 669131 w 1165872"/>
                    <a:gd name="connsiteY12" fmla="*/ 202452 h 969297"/>
                    <a:gd name="connsiteX13" fmla="*/ 635794 w 1165872"/>
                    <a:gd name="connsiteY13" fmla="*/ 283416 h 969297"/>
                    <a:gd name="connsiteX14" fmla="*/ 676276 w 1165872"/>
                    <a:gd name="connsiteY14" fmla="*/ 276272 h 969297"/>
                    <a:gd name="connsiteX15" fmla="*/ 676275 w 1165872"/>
                    <a:gd name="connsiteY15" fmla="*/ 321516 h 969297"/>
                    <a:gd name="connsiteX16" fmla="*/ 716755 w 1165872"/>
                    <a:gd name="connsiteY16" fmla="*/ 323897 h 969297"/>
                    <a:gd name="connsiteX17" fmla="*/ 766763 w 1165872"/>
                    <a:gd name="connsiteY17" fmla="*/ 359615 h 969297"/>
                    <a:gd name="connsiteX18" fmla="*/ 766762 w 1165872"/>
                    <a:gd name="connsiteY18" fmla="*/ 409621 h 969297"/>
                    <a:gd name="connsiteX19" fmla="*/ 776288 w 1165872"/>
                    <a:gd name="connsiteY19" fmla="*/ 495346 h 969297"/>
                    <a:gd name="connsiteX20" fmla="*/ 831057 w 1165872"/>
                    <a:gd name="connsiteY20" fmla="*/ 504871 h 969297"/>
                    <a:gd name="connsiteX21" fmla="*/ 792956 w 1165872"/>
                    <a:gd name="connsiteY21" fmla="*/ 545352 h 969297"/>
                    <a:gd name="connsiteX22" fmla="*/ 840581 w 1165872"/>
                    <a:gd name="connsiteY22" fmla="*/ 588214 h 969297"/>
                    <a:gd name="connsiteX23" fmla="*/ 814388 w 1165872"/>
                    <a:gd name="connsiteY23" fmla="*/ 619171 h 969297"/>
                    <a:gd name="connsiteX24" fmla="*/ 821531 w 1165872"/>
                    <a:gd name="connsiteY24" fmla="*/ 659652 h 969297"/>
                    <a:gd name="connsiteX25" fmla="*/ 766761 w 1165872"/>
                    <a:gd name="connsiteY25" fmla="*/ 695371 h 969297"/>
                    <a:gd name="connsiteX26" fmla="*/ 885827 w 1165872"/>
                    <a:gd name="connsiteY26" fmla="*/ 740616 h 969297"/>
                    <a:gd name="connsiteX27" fmla="*/ 992984 w 1165872"/>
                    <a:gd name="connsiteY27" fmla="*/ 757284 h 969297"/>
                    <a:gd name="connsiteX28" fmla="*/ 1157288 w 1165872"/>
                    <a:gd name="connsiteY28" fmla="*/ 812052 h 969297"/>
                    <a:gd name="connsiteX29" fmla="*/ 766764 w 1165872"/>
                    <a:gd name="connsiteY29" fmla="*/ 731091 h 969297"/>
                    <a:gd name="connsiteX30" fmla="*/ 764381 w 1165872"/>
                    <a:gd name="connsiteY30" fmla="*/ 809670 h 969297"/>
                    <a:gd name="connsiteX31" fmla="*/ 728662 w 1165872"/>
                    <a:gd name="connsiteY31" fmla="*/ 835865 h 969297"/>
                    <a:gd name="connsiteX32" fmla="*/ 688181 w 1165872"/>
                    <a:gd name="connsiteY32" fmla="*/ 862058 h 969297"/>
                    <a:gd name="connsiteX33" fmla="*/ 702469 w 1165872"/>
                    <a:gd name="connsiteY33" fmla="*/ 969214 h 969297"/>
                    <a:gd name="connsiteX34" fmla="*/ 590550 w 1165872"/>
                    <a:gd name="connsiteY34" fmla="*/ 964452 h 969297"/>
                    <a:gd name="connsiteX35" fmla="*/ 361950 w 1165872"/>
                    <a:gd name="connsiteY35" fmla="*/ 964452 h 969297"/>
                    <a:gd name="connsiteX36" fmla="*/ 266700 w 1165872"/>
                    <a:gd name="connsiteY36" fmla="*/ 935877 h 969297"/>
                    <a:gd name="connsiteX37" fmla="*/ 190500 w 1165872"/>
                    <a:gd name="connsiteY37" fmla="*/ 916827 h 969297"/>
                    <a:gd name="connsiteX38" fmla="*/ 104775 w 1165872"/>
                    <a:gd name="connsiteY38" fmla="*/ 897777 h 969297"/>
                    <a:gd name="connsiteX39" fmla="*/ 76200 w 1165872"/>
                    <a:gd name="connsiteY39" fmla="*/ 878727 h 969297"/>
                    <a:gd name="connsiteX40" fmla="*/ 76200 w 1165872"/>
                    <a:gd name="connsiteY40" fmla="*/ 745377 h 969297"/>
                    <a:gd name="connsiteX41" fmla="*/ 47625 w 1165872"/>
                    <a:gd name="connsiteY41" fmla="*/ 726327 h 969297"/>
                    <a:gd name="connsiteX42" fmla="*/ 19050 w 1165872"/>
                    <a:gd name="connsiteY42" fmla="*/ 659652 h 969297"/>
                    <a:gd name="connsiteX43" fmla="*/ 0 w 1165872"/>
                    <a:gd name="connsiteY43" fmla="*/ 602502 h 969297"/>
                    <a:gd name="connsiteX44" fmla="*/ 9525 w 1165872"/>
                    <a:gd name="connsiteY44" fmla="*/ 459627 h 969297"/>
                    <a:gd name="connsiteX45" fmla="*/ 28575 w 1165872"/>
                    <a:gd name="connsiteY45" fmla="*/ 431052 h 969297"/>
                    <a:gd name="connsiteX46" fmla="*/ 85725 w 1165872"/>
                    <a:gd name="connsiteY46" fmla="*/ 383427 h 969297"/>
                    <a:gd name="connsiteX47" fmla="*/ 104775 w 1165872"/>
                    <a:gd name="connsiteY47" fmla="*/ 354852 h 969297"/>
                    <a:gd name="connsiteX48" fmla="*/ 133350 w 1165872"/>
                    <a:gd name="connsiteY48" fmla="*/ 335802 h 969297"/>
                    <a:gd name="connsiteX49" fmla="*/ 142875 w 1165872"/>
                    <a:gd name="connsiteY49" fmla="*/ 297702 h 969297"/>
                    <a:gd name="connsiteX50" fmla="*/ 171450 w 1165872"/>
                    <a:gd name="connsiteY50" fmla="*/ 288177 h 969297"/>
                    <a:gd name="connsiteX51" fmla="*/ 200025 w 1165872"/>
                    <a:gd name="connsiteY51" fmla="*/ 269127 h 969297"/>
                    <a:gd name="connsiteX52" fmla="*/ 199722 w 1165872"/>
                    <a:gd name="connsiteY52" fmla="*/ 74242 h 969297"/>
                    <a:gd name="connsiteX53" fmla="*/ 200025 w 1165872"/>
                    <a:gd name="connsiteY53" fmla="*/ 78627 h 969297"/>
                    <a:gd name="connsiteX0" fmla="*/ 200025 w 1165872"/>
                    <a:gd name="connsiteY0" fmla="*/ 78627 h 969297"/>
                    <a:gd name="connsiteX1" fmla="*/ 228600 w 1165872"/>
                    <a:gd name="connsiteY1" fmla="*/ 192927 h 969297"/>
                    <a:gd name="connsiteX2" fmla="*/ 259557 w 1165872"/>
                    <a:gd name="connsiteY2" fmla="*/ 235790 h 969297"/>
                    <a:gd name="connsiteX3" fmla="*/ 261937 w 1165872"/>
                    <a:gd name="connsiteY3" fmla="*/ 166734 h 969297"/>
                    <a:gd name="connsiteX4" fmla="*/ 333375 w 1165872"/>
                    <a:gd name="connsiteY4" fmla="*/ 195308 h 969297"/>
                    <a:gd name="connsiteX5" fmla="*/ 409575 w 1165872"/>
                    <a:gd name="connsiteY5" fmla="*/ 183402 h 969297"/>
                    <a:gd name="connsiteX6" fmla="*/ 476251 w 1165872"/>
                    <a:gd name="connsiteY6" fmla="*/ 204833 h 969297"/>
                    <a:gd name="connsiteX7" fmla="*/ 535780 w 1165872"/>
                    <a:gd name="connsiteY7" fmla="*/ 46 h 969297"/>
                    <a:gd name="connsiteX8" fmla="*/ 507206 w 1165872"/>
                    <a:gd name="connsiteY8" fmla="*/ 223883 h 969297"/>
                    <a:gd name="connsiteX9" fmla="*/ 557212 w 1165872"/>
                    <a:gd name="connsiteY9" fmla="*/ 183401 h 969297"/>
                    <a:gd name="connsiteX10" fmla="*/ 547687 w 1165872"/>
                    <a:gd name="connsiteY10" fmla="*/ 245316 h 969297"/>
                    <a:gd name="connsiteX11" fmla="*/ 600076 w 1165872"/>
                    <a:gd name="connsiteY11" fmla="*/ 269127 h 969297"/>
                    <a:gd name="connsiteX12" fmla="*/ 669131 w 1165872"/>
                    <a:gd name="connsiteY12" fmla="*/ 202452 h 969297"/>
                    <a:gd name="connsiteX13" fmla="*/ 635794 w 1165872"/>
                    <a:gd name="connsiteY13" fmla="*/ 283416 h 969297"/>
                    <a:gd name="connsiteX14" fmla="*/ 676276 w 1165872"/>
                    <a:gd name="connsiteY14" fmla="*/ 276272 h 969297"/>
                    <a:gd name="connsiteX15" fmla="*/ 676275 w 1165872"/>
                    <a:gd name="connsiteY15" fmla="*/ 321516 h 969297"/>
                    <a:gd name="connsiteX16" fmla="*/ 716755 w 1165872"/>
                    <a:gd name="connsiteY16" fmla="*/ 323897 h 969297"/>
                    <a:gd name="connsiteX17" fmla="*/ 766763 w 1165872"/>
                    <a:gd name="connsiteY17" fmla="*/ 359615 h 969297"/>
                    <a:gd name="connsiteX18" fmla="*/ 766762 w 1165872"/>
                    <a:gd name="connsiteY18" fmla="*/ 409621 h 969297"/>
                    <a:gd name="connsiteX19" fmla="*/ 776288 w 1165872"/>
                    <a:gd name="connsiteY19" fmla="*/ 495346 h 969297"/>
                    <a:gd name="connsiteX20" fmla="*/ 831057 w 1165872"/>
                    <a:gd name="connsiteY20" fmla="*/ 504871 h 969297"/>
                    <a:gd name="connsiteX21" fmla="*/ 792956 w 1165872"/>
                    <a:gd name="connsiteY21" fmla="*/ 545352 h 969297"/>
                    <a:gd name="connsiteX22" fmla="*/ 840581 w 1165872"/>
                    <a:gd name="connsiteY22" fmla="*/ 588214 h 969297"/>
                    <a:gd name="connsiteX23" fmla="*/ 814388 w 1165872"/>
                    <a:gd name="connsiteY23" fmla="*/ 619171 h 969297"/>
                    <a:gd name="connsiteX24" fmla="*/ 821531 w 1165872"/>
                    <a:gd name="connsiteY24" fmla="*/ 659652 h 969297"/>
                    <a:gd name="connsiteX25" fmla="*/ 766761 w 1165872"/>
                    <a:gd name="connsiteY25" fmla="*/ 695371 h 969297"/>
                    <a:gd name="connsiteX26" fmla="*/ 885827 w 1165872"/>
                    <a:gd name="connsiteY26" fmla="*/ 740616 h 969297"/>
                    <a:gd name="connsiteX27" fmla="*/ 992984 w 1165872"/>
                    <a:gd name="connsiteY27" fmla="*/ 757284 h 969297"/>
                    <a:gd name="connsiteX28" fmla="*/ 1157288 w 1165872"/>
                    <a:gd name="connsiteY28" fmla="*/ 812052 h 969297"/>
                    <a:gd name="connsiteX29" fmla="*/ 766764 w 1165872"/>
                    <a:gd name="connsiteY29" fmla="*/ 731091 h 969297"/>
                    <a:gd name="connsiteX30" fmla="*/ 764381 w 1165872"/>
                    <a:gd name="connsiteY30" fmla="*/ 804908 h 969297"/>
                    <a:gd name="connsiteX31" fmla="*/ 728662 w 1165872"/>
                    <a:gd name="connsiteY31" fmla="*/ 835865 h 969297"/>
                    <a:gd name="connsiteX32" fmla="*/ 688181 w 1165872"/>
                    <a:gd name="connsiteY32" fmla="*/ 862058 h 969297"/>
                    <a:gd name="connsiteX33" fmla="*/ 702469 w 1165872"/>
                    <a:gd name="connsiteY33" fmla="*/ 969214 h 969297"/>
                    <a:gd name="connsiteX34" fmla="*/ 590550 w 1165872"/>
                    <a:gd name="connsiteY34" fmla="*/ 964452 h 969297"/>
                    <a:gd name="connsiteX35" fmla="*/ 361950 w 1165872"/>
                    <a:gd name="connsiteY35" fmla="*/ 964452 h 969297"/>
                    <a:gd name="connsiteX36" fmla="*/ 266700 w 1165872"/>
                    <a:gd name="connsiteY36" fmla="*/ 935877 h 969297"/>
                    <a:gd name="connsiteX37" fmla="*/ 190500 w 1165872"/>
                    <a:gd name="connsiteY37" fmla="*/ 916827 h 969297"/>
                    <a:gd name="connsiteX38" fmla="*/ 104775 w 1165872"/>
                    <a:gd name="connsiteY38" fmla="*/ 897777 h 969297"/>
                    <a:gd name="connsiteX39" fmla="*/ 76200 w 1165872"/>
                    <a:gd name="connsiteY39" fmla="*/ 878727 h 969297"/>
                    <a:gd name="connsiteX40" fmla="*/ 76200 w 1165872"/>
                    <a:gd name="connsiteY40" fmla="*/ 745377 h 969297"/>
                    <a:gd name="connsiteX41" fmla="*/ 47625 w 1165872"/>
                    <a:gd name="connsiteY41" fmla="*/ 726327 h 969297"/>
                    <a:gd name="connsiteX42" fmla="*/ 19050 w 1165872"/>
                    <a:gd name="connsiteY42" fmla="*/ 659652 h 969297"/>
                    <a:gd name="connsiteX43" fmla="*/ 0 w 1165872"/>
                    <a:gd name="connsiteY43" fmla="*/ 602502 h 969297"/>
                    <a:gd name="connsiteX44" fmla="*/ 9525 w 1165872"/>
                    <a:gd name="connsiteY44" fmla="*/ 459627 h 969297"/>
                    <a:gd name="connsiteX45" fmla="*/ 28575 w 1165872"/>
                    <a:gd name="connsiteY45" fmla="*/ 431052 h 969297"/>
                    <a:gd name="connsiteX46" fmla="*/ 85725 w 1165872"/>
                    <a:gd name="connsiteY46" fmla="*/ 383427 h 969297"/>
                    <a:gd name="connsiteX47" fmla="*/ 104775 w 1165872"/>
                    <a:gd name="connsiteY47" fmla="*/ 354852 h 969297"/>
                    <a:gd name="connsiteX48" fmla="*/ 133350 w 1165872"/>
                    <a:gd name="connsiteY48" fmla="*/ 335802 h 969297"/>
                    <a:gd name="connsiteX49" fmla="*/ 142875 w 1165872"/>
                    <a:gd name="connsiteY49" fmla="*/ 297702 h 969297"/>
                    <a:gd name="connsiteX50" fmla="*/ 171450 w 1165872"/>
                    <a:gd name="connsiteY50" fmla="*/ 288177 h 969297"/>
                    <a:gd name="connsiteX51" fmla="*/ 200025 w 1165872"/>
                    <a:gd name="connsiteY51" fmla="*/ 269127 h 969297"/>
                    <a:gd name="connsiteX52" fmla="*/ 199722 w 1165872"/>
                    <a:gd name="connsiteY52" fmla="*/ 74242 h 969297"/>
                    <a:gd name="connsiteX53" fmla="*/ 200025 w 1165872"/>
                    <a:gd name="connsiteY53" fmla="*/ 78627 h 969297"/>
                    <a:gd name="connsiteX0" fmla="*/ 200025 w 1165872"/>
                    <a:gd name="connsiteY0" fmla="*/ 78627 h 969300"/>
                    <a:gd name="connsiteX1" fmla="*/ 228600 w 1165872"/>
                    <a:gd name="connsiteY1" fmla="*/ 192927 h 969300"/>
                    <a:gd name="connsiteX2" fmla="*/ 259557 w 1165872"/>
                    <a:gd name="connsiteY2" fmla="*/ 235790 h 969300"/>
                    <a:gd name="connsiteX3" fmla="*/ 261937 w 1165872"/>
                    <a:gd name="connsiteY3" fmla="*/ 166734 h 969300"/>
                    <a:gd name="connsiteX4" fmla="*/ 333375 w 1165872"/>
                    <a:gd name="connsiteY4" fmla="*/ 195308 h 969300"/>
                    <a:gd name="connsiteX5" fmla="*/ 409575 w 1165872"/>
                    <a:gd name="connsiteY5" fmla="*/ 183402 h 969300"/>
                    <a:gd name="connsiteX6" fmla="*/ 476251 w 1165872"/>
                    <a:gd name="connsiteY6" fmla="*/ 204833 h 969300"/>
                    <a:gd name="connsiteX7" fmla="*/ 535780 w 1165872"/>
                    <a:gd name="connsiteY7" fmla="*/ 46 h 969300"/>
                    <a:gd name="connsiteX8" fmla="*/ 507206 w 1165872"/>
                    <a:gd name="connsiteY8" fmla="*/ 223883 h 969300"/>
                    <a:gd name="connsiteX9" fmla="*/ 557212 w 1165872"/>
                    <a:gd name="connsiteY9" fmla="*/ 183401 h 969300"/>
                    <a:gd name="connsiteX10" fmla="*/ 547687 w 1165872"/>
                    <a:gd name="connsiteY10" fmla="*/ 245316 h 969300"/>
                    <a:gd name="connsiteX11" fmla="*/ 600076 w 1165872"/>
                    <a:gd name="connsiteY11" fmla="*/ 269127 h 969300"/>
                    <a:gd name="connsiteX12" fmla="*/ 669131 w 1165872"/>
                    <a:gd name="connsiteY12" fmla="*/ 202452 h 969300"/>
                    <a:gd name="connsiteX13" fmla="*/ 635794 w 1165872"/>
                    <a:gd name="connsiteY13" fmla="*/ 283416 h 969300"/>
                    <a:gd name="connsiteX14" fmla="*/ 676276 w 1165872"/>
                    <a:gd name="connsiteY14" fmla="*/ 276272 h 969300"/>
                    <a:gd name="connsiteX15" fmla="*/ 676275 w 1165872"/>
                    <a:gd name="connsiteY15" fmla="*/ 321516 h 969300"/>
                    <a:gd name="connsiteX16" fmla="*/ 716755 w 1165872"/>
                    <a:gd name="connsiteY16" fmla="*/ 323897 h 969300"/>
                    <a:gd name="connsiteX17" fmla="*/ 766763 w 1165872"/>
                    <a:gd name="connsiteY17" fmla="*/ 359615 h 969300"/>
                    <a:gd name="connsiteX18" fmla="*/ 766762 w 1165872"/>
                    <a:gd name="connsiteY18" fmla="*/ 409621 h 969300"/>
                    <a:gd name="connsiteX19" fmla="*/ 776288 w 1165872"/>
                    <a:gd name="connsiteY19" fmla="*/ 495346 h 969300"/>
                    <a:gd name="connsiteX20" fmla="*/ 831057 w 1165872"/>
                    <a:gd name="connsiteY20" fmla="*/ 504871 h 969300"/>
                    <a:gd name="connsiteX21" fmla="*/ 792956 w 1165872"/>
                    <a:gd name="connsiteY21" fmla="*/ 545352 h 969300"/>
                    <a:gd name="connsiteX22" fmla="*/ 840581 w 1165872"/>
                    <a:gd name="connsiteY22" fmla="*/ 588214 h 969300"/>
                    <a:gd name="connsiteX23" fmla="*/ 814388 w 1165872"/>
                    <a:gd name="connsiteY23" fmla="*/ 619171 h 969300"/>
                    <a:gd name="connsiteX24" fmla="*/ 821531 w 1165872"/>
                    <a:gd name="connsiteY24" fmla="*/ 659652 h 969300"/>
                    <a:gd name="connsiteX25" fmla="*/ 766761 w 1165872"/>
                    <a:gd name="connsiteY25" fmla="*/ 695371 h 969300"/>
                    <a:gd name="connsiteX26" fmla="*/ 885827 w 1165872"/>
                    <a:gd name="connsiteY26" fmla="*/ 740616 h 969300"/>
                    <a:gd name="connsiteX27" fmla="*/ 992984 w 1165872"/>
                    <a:gd name="connsiteY27" fmla="*/ 757284 h 969300"/>
                    <a:gd name="connsiteX28" fmla="*/ 1157288 w 1165872"/>
                    <a:gd name="connsiteY28" fmla="*/ 812052 h 969300"/>
                    <a:gd name="connsiteX29" fmla="*/ 766764 w 1165872"/>
                    <a:gd name="connsiteY29" fmla="*/ 731091 h 969300"/>
                    <a:gd name="connsiteX30" fmla="*/ 764381 w 1165872"/>
                    <a:gd name="connsiteY30" fmla="*/ 804908 h 969300"/>
                    <a:gd name="connsiteX31" fmla="*/ 733425 w 1165872"/>
                    <a:gd name="connsiteY31" fmla="*/ 819196 h 969300"/>
                    <a:gd name="connsiteX32" fmla="*/ 688181 w 1165872"/>
                    <a:gd name="connsiteY32" fmla="*/ 862058 h 969300"/>
                    <a:gd name="connsiteX33" fmla="*/ 702469 w 1165872"/>
                    <a:gd name="connsiteY33" fmla="*/ 969214 h 969300"/>
                    <a:gd name="connsiteX34" fmla="*/ 590550 w 1165872"/>
                    <a:gd name="connsiteY34" fmla="*/ 964452 h 969300"/>
                    <a:gd name="connsiteX35" fmla="*/ 361950 w 1165872"/>
                    <a:gd name="connsiteY35" fmla="*/ 964452 h 969300"/>
                    <a:gd name="connsiteX36" fmla="*/ 266700 w 1165872"/>
                    <a:gd name="connsiteY36" fmla="*/ 935877 h 969300"/>
                    <a:gd name="connsiteX37" fmla="*/ 190500 w 1165872"/>
                    <a:gd name="connsiteY37" fmla="*/ 916827 h 969300"/>
                    <a:gd name="connsiteX38" fmla="*/ 104775 w 1165872"/>
                    <a:gd name="connsiteY38" fmla="*/ 897777 h 969300"/>
                    <a:gd name="connsiteX39" fmla="*/ 76200 w 1165872"/>
                    <a:gd name="connsiteY39" fmla="*/ 878727 h 969300"/>
                    <a:gd name="connsiteX40" fmla="*/ 76200 w 1165872"/>
                    <a:gd name="connsiteY40" fmla="*/ 745377 h 969300"/>
                    <a:gd name="connsiteX41" fmla="*/ 47625 w 1165872"/>
                    <a:gd name="connsiteY41" fmla="*/ 726327 h 969300"/>
                    <a:gd name="connsiteX42" fmla="*/ 19050 w 1165872"/>
                    <a:gd name="connsiteY42" fmla="*/ 659652 h 969300"/>
                    <a:gd name="connsiteX43" fmla="*/ 0 w 1165872"/>
                    <a:gd name="connsiteY43" fmla="*/ 602502 h 969300"/>
                    <a:gd name="connsiteX44" fmla="*/ 9525 w 1165872"/>
                    <a:gd name="connsiteY44" fmla="*/ 459627 h 969300"/>
                    <a:gd name="connsiteX45" fmla="*/ 28575 w 1165872"/>
                    <a:gd name="connsiteY45" fmla="*/ 431052 h 969300"/>
                    <a:gd name="connsiteX46" fmla="*/ 85725 w 1165872"/>
                    <a:gd name="connsiteY46" fmla="*/ 383427 h 969300"/>
                    <a:gd name="connsiteX47" fmla="*/ 104775 w 1165872"/>
                    <a:gd name="connsiteY47" fmla="*/ 354852 h 969300"/>
                    <a:gd name="connsiteX48" fmla="*/ 133350 w 1165872"/>
                    <a:gd name="connsiteY48" fmla="*/ 335802 h 969300"/>
                    <a:gd name="connsiteX49" fmla="*/ 142875 w 1165872"/>
                    <a:gd name="connsiteY49" fmla="*/ 297702 h 969300"/>
                    <a:gd name="connsiteX50" fmla="*/ 171450 w 1165872"/>
                    <a:gd name="connsiteY50" fmla="*/ 288177 h 969300"/>
                    <a:gd name="connsiteX51" fmla="*/ 200025 w 1165872"/>
                    <a:gd name="connsiteY51" fmla="*/ 269127 h 969300"/>
                    <a:gd name="connsiteX52" fmla="*/ 199722 w 1165872"/>
                    <a:gd name="connsiteY52" fmla="*/ 74242 h 969300"/>
                    <a:gd name="connsiteX53" fmla="*/ 200025 w 1165872"/>
                    <a:gd name="connsiteY53" fmla="*/ 78627 h 969300"/>
                    <a:gd name="connsiteX0" fmla="*/ 200025 w 1165872"/>
                    <a:gd name="connsiteY0" fmla="*/ 78627 h 969295"/>
                    <a:gd name="connsiteX1" fmla="*/ 228600 w 1165872"/>
                    <a:gd name="connsiteY1" fmla="*/ 192927 h 969295"/>
                    <a:gd name="connsiteX2" fmla="*/ 259557 w 1165872"/>
                    <a:gd name="connsiteY2" fmla="*/ 235790 h 969295"/>
                    <a:gd name="connsiteX3" fmla="*/ 261937 w 1165872"/>
                    <a:gd name="connsiteY3" fmla="*/ 166734 h 969295"/>
                    <a:gd name="connsiteX4" fmla="*/ 333375 w 1165872"/>
                    <a:gd name="connsiteY4" fmla="*/ 195308 h 969295"/>
                    <a:gd name="connsiteX5" fmla="*/ 409575 w 1165872"/>
                    <a:gd name="connsiteY5" fmla="*/ 183402 h 969295"/>
                    <a:gd name="connsiteX6" fmla="*/ 476251 w 1165872"/>
                    <a:gd name="connsiteY6" fmla="*/ 204833 h 969295"/>
                    <a:gd name="connsiteX7" fmla="*/ 535780 w 1165872"/>
                    <a:gd name="connsiteY7" fmla="*/ 46 h 969295"/>
                    <a:gd name="connsiteX8" fmla="*/ 507206 w 1165872"/>
                    <a:gd name="connsiteY8" fmla="*/ 223883 h 969295"/>
                    <a:gd name="connsiteX9" fmla="*/ 557212 w 1165872"/>
                    <a:gd name="connsiteY9" fmla="*/ 183401 h 969295"/>
                    <a:gd name="connsiteX10" fmla="*/ 547687 w 1165872"/>
                    <a:gd name="connsiteY10" fmla="*/ 245316 h 969295"/>
                    <a:gd name="connsiteX11" fmla="*/ 600076 w 1165872"/>
                    <a:gd name="connsiteY11" fmla="*/ 269127 h 969295"/>
                    <a:gd name="connsiteX12" fmla="*/ 669131 w 1165872"/>
                    <a:gd name="connsiteY12" fmla="*/ 202452 h 969295"/>
                    <a:gd name="connsiteX13" fmla="*/ 635794 w 1165872"/>
                    <a:gd name="connsiteY13" fmla="*/ 283416 h 969295"/>
                    <a:gd name="connsiteX14" fmla="*/ 676276 w 1165872"/>
                    <a:gd name="connsiteY14" fmla="*/ 276272 h 969295"/>
                    <a:gd name="connsiteX15" fmla="*/ 676275 w 1165872"/>
                    <a:gd name="connsiteY15" fmla="*/ 321516 h 969295"/>
                    <a:gd name="connsiteX16" fmla="*/ 716755 w 1165872"/>
                    <a:gd name="connsiteY16" fmla="*/ 323897 h 969295"/>
                    <a:gd name="connsiteX17" fmla="*/ 766763 w 1165872"/>
                    <a:gd name="connsiteY17" fmla="*/ 359615 h 969295"/>
                    <a:gd name="connsiteX18" fmla="*/ 766762 w 1165872"/>
                    <a:gd name="connsiteY18" fmla="*/ 409621 h 969295"/>
                    <a:gd name="connsiteX19" fmla="*/ 776288 w 1165872"/>
                    <a:gd name="connsiteY19" fmla="*/ 495346 h 969295"/>
                    <a:gd name="connsiteX20" fmla="*/ 831057 w 1165872"/>
                    <a:gd name="connsiteY20" fmla="*/ 504871 h 969295"/>
                    <a:gd name="connsiteX21" fmla="*/ 792956 w 1165872"/>
                    <a:gd name="connsiteY21" fmla="*/ 545352 h 969295"/>
                    <a:gd name="connsiteX22" fmla="*/ 840581 w 1165872"/>
                    <a:gd name="connsiteY22" fmla="*/ 588214 h 969295"/>
                    <a:gd name="connsiteX23" fmla="*/ 814388 w 1165872"/>
                    <a:gd name="connsiteY23" fmla="*/ 619171 h 969295"/>
                    <a:gd name="connsiteX24" fmla="*/ 821531 w 1165872"/>
                    <a:gd name="connsiteY24" fmla="*/ 659652 h 969295"/>
                    <a:gd name="connsiteX25" fmla="*/ 766761 w 1165872"/>
                    <a:gd name="connsiteY25" fmla="*/ 695371 h 969295"/>
                    <a:gd name="connsiteX26" fmla="*/ 885827 w 1165872"/>
                    <a:gd name="connsiteY26" fmla="*/ 740616 h 969295"/>
                    <a:gd name="connsiteX27" fmla="*/ 992984 w 1165872"/>
                    <a:gd name="connsiteY27" fmla="*/ 757284 h 969295"/>
                    <a:gd name="connsiteX28" fmla="*/ 1157288 w 1165872"/>
                    <a:gd name="connsiteY28" fmla="*/ 812052 h 969295"/>
                    <a:gd name="connsiteX29" fmla="*/ 766764 w 1165872"/>
                    <a:gd name="connsiteY29" fmla="*/ 731091 h 969295"/>
                    <a:gd name="connsiteX30" fmla="*/ 764381 w 1165872"/>
                    <a:gd name="connsiteY30" fmla="*/ 804908 h 969295"/>
                    <a:gd name="connsiteX31" fmla="*/ 733425 w 1165872"/>
                    <a:gd name="connsiteY31" fmla="*/ 819196 h 969295"/>
                    <a:gd name="connsiteX32" fmla="*/ 723899 w 1165872"/>
                    <a:gd name="connsiteY32" fmla="*/ 857296 h 969295"/>
                    <a:gd name="connsiteX33" fmla="*/ 702469 w 1165872"/>
                    <a:gd name="connsiteY33" fmla="*/ 969214 h 969295"/>
                    <a:gd name="connsiteX34" fmla="*/ 590550 w 1165872"/>
                    <a:gd name="connsiteY34" fmla="*/ 964452 h 969295"/>
                    <a:gd name="connsiteX35" fmla="*/ 361950 w 1165872"/>
                    <a:gd name="connsiteY35" fmla="*/ 964452 h 969295"/>
                    <a:gd name="connsiteX36" fmla="*/ 266700 w 1165872"/>
                    <a:gd name="connsiteY36" fmla="*/ 935877 h 969295"/>
                    <a:gd name="connsiteX37" fmla="*/ 190500 w 1165872"/>
                    <a:gd name="connsiteY37" fmla="*/ 916827 h 969295"/>
                    <a:gd name="connsiteX38" fmla="*/ 104775 w 1165872"/>
                    <a:gd name="connsiteY38" fmla="*/ 897777 h 969295"/>
                    <a:gd name="connsiteX39" fmla="*/ 76200 w 1165872"/>
                    <a:gd name="connsiteY39" fmla="*/ 878727 h 969295"/>
                    <a:gd name="connsiteX40" fmla="*/ 76200 w 1165872"/>
                    <a:gd name="connsiteY40" fmla="*/ 745377 h 969295"/>
                    <a:gd name="connsiteX41" fmla="*/ 47625 w 1165872"/>
                    <a:gd name="connsiteY41" fmla="*/ 726327 h 969295"/>
                    <a:gd name="connsiteX42" fmla="*/ 19050 w 1165872"/>
                    <a:gd name="connsiteY42" fmla="*/ 659652 h 969295"/>
                    <a:gd name="connsiteX43" fmla="*/ 0 w 1165872"/>
                    <a:gd name="connsiteY43" fmla="*/ 602502 h 969295"/>
                    <a:gd name="connsiteX44" fmla="*/ 9525 w 1165872"/>
                    <a:gd name="connsiteY44" fmla="*/ 459627 h 969295"/>
                    <a:gd name="connsiteX45" fmla="*/ 28575 w 1165872"/>
                    <a:gd name="connsiteY45" fmla="*/ 431052 h 969295"/>
                    <a:gd name="connsiteX46" fmla="*/ 85725 w 1165872"/>
                    <a:gd name="connsiteY46" fmla="*/ 383427 h 969295"/>
                    <a:gd name="connsiteX47" fmla="*/ 104775 w 1165872"/>
                    <a:gd name="connsiteY47" fmla="*/ 354852 h 969295"/>
                    <a:gd name="connsiteX48" fmla="*/ 133350 w 1165872"/>
                    <a:gd name="connsiteY48" fmla="*/ 335802 h 969295"/>
                    <a:gd name="connsiteX49" fmla="*/ 142875 w 1165872"/>
                    <a:gd name="connsiteY49" fmla="*/ 297702 h 969295"/>
                    <a:gd name="connsiteX50" fmla="*/ 171450 w 1165872"/>
                    <a:gd name="connsiteY50" fmla="*/ 288177 h 969295"/>
                    <a:gd name="connsiteX51" fmla="*/ 200025 w 1165872"/>
                    <a:gd name="connsiteY51" fmla="*/ 269127 h 969295"/>
                    <a:gd name="connsiteX52" fmla="*/ 199722 w 1165872"/>
                    <a:gd name="connsiteY52" fmla="*/ 74242 h 969295"/>
                    <a:gd name="connsiteX53" fmla="*/ 200025 w 1165872"/>
                    <a:gd name="connsiteY53" fmla="*/ 78627 h 969295"/>
                    <a:gd name="connsiteX0" fmla="*/ 200025 w 1165872"/>
                    <a:gd name="connsiteY0" fmla="*/ 78627 h 969302"/>
                    <a:gd name="connsiteX1" fmla="*/ 228600 w 1165872"/>
                    <a:gd name="connsiteY1" fmla="*/ 192927 h 969302"/>
                    <a:gd name="connsiteX2" fmla="*/ 259557 w 1165872"/>
                    <a:gd name="connsiteY2" fmla="*/ 235790 h 969302"/>
                    <a:gd name="connsiteX3" fmla="*/ 261937 w 1165872"/>
                    <a:gd name="connsiteY3" fmla="*/ 166734 h 969302"/>
                    <a:gd name="connsiteX4" fmla="*/ 333375 w 1165872"/>
                    <a:gd name="connsiteY4" fmla="*/ 195308 h 969302"/>
                    <a:gd name="connsiteX5" fmla="*/ 409575 w 1165872"/>
                    <a:gd name="connsiteY5" fmla="*/ 183402 h 969302"/>
                    <a:gd name="connsiteX6" fmla="*/ 476251 w 1165872"/>
                    <a:gd name="connsiteY6" fmla="*/ 204833 h 969302"/>
                    <a:gd name="connsiteX7" fmla="*/ 535780 w 1165872"/>
                    <a:gd name="connsiteY7" fmla="*/ 46 h 969302"/>
                    <a:gd name="connsiteX8" fmla="*/ 507206 w 1165872"/>
                    <a:gd name="connsiteY8" fmla="*/ 223883 h 969302"/>
                    <a:gd name="connsiteX9" fmla="*/ 557212 w 1165872"/>
                    <a:gd name="connsiteY9" fmla="*/ 183401 h 969302"/>
                    <a:gd name="connsiteX10" fmla="*/ 547687 w 1165872"/>
                    <a:gd name="connsiteY10" fmla="*/ 245316 h 969302"/>
                    <a:gd name="connsiteX11" fmla="*/ 600076 w 1165872"/>
                    <a:gd name="connsiteY11" fmla="*/ 269127 h 969302"/>
                    <a:gd name="connsiteX12" fmla="*/ 669131 w 1165872"/>
                    <a:gd name="connsiteY12" fmla="*/ 202452 h 969302"/>
                    <a:gd name="connsiteX13" fmla="*/ 635794 w 1165872"/>
                    <a:gd name="connsiteY13" fmla="*/ 283416 h 969302"/>
                    <a:gd name="connsiteX14" fmla="*/ 676276 w 1165872"/>
                    <a:gd name="connsiteY14" fmla="*/ 276272 h 969302"/>
                    <a:gd name="connsiteX15" fmla="*/ 676275 w 1165872"/>
                    <a:gd name="connsiteY15" fmla="*/ 321516 h 969302"/>
                    <a:gd name="connsiteX16" fmla="*/ 716755 w 1165872"/>
                    <a:gd name="connsiteY16" fmla="*/ 323897 h 969302"/>
                    <a:gd name="connsiteX17" fmla="*/ 766763 w 1165872"/>
                    <a:gd name="connsiteY17" fmla="*/ 359615 h 969302"/>
                    <a:gd name="connsiteX18" fmla="*/ 766762 w 1165872"/>
                    <a:gd name="connsiteY18" fmla="*/ 409621 h 969302"/>
                    <a:gd name="connsiteX19" fmla="*/ 776288 w 1165872"/>
                    <a:gd name="connsiteY19" fmla="*/ 495346 h 969302"/>
                    <a:gd name="connsiteX20" fmla="*/ 831057 w 1165872"/>
                    <a:gd name="connsiteY20" fmla="*/ 504871 h 969302"/>
                    <a:gd name="connsiteX21" fmla="*/ 792956 w 1165872"/>
                    <a:gd name="connsiteY21" fmla="*/ 545352 h 969302"/>
                    <a:gd name="connsiteX22" fmla="*/ 840581 w 1165872"/>
                    <a:gd name="connsiteY22" fmla="*/ 588214 h 969302"/>
                    <a:gd name="connsiteX23" fmla="*/ 814388 w 1165872"/>
                    <a:gd name="connsiteY23" fmla="*/ 619171 h 969302"/>
                    <a:gd name="connsiteX24" fmla="*/ 821531 w 1165872"/>
                    <a:gd name="connsiteY24" fmla="*/ 659652 h 969302"/>
                    <a:gd name="connsiteX25" fmla="*/ 766761 w 1165872"/>
                    <a:gd name="connsiteY25" fmla="*/ 695371 h 969302"/>
                    <a:gd name="connsiteX26" fmla="*/ 885827 w 1165872"/>
                    <a:gd name="connsiteY26" fmla="*/ 740616 h 969302"/>
                    <a:gd name="connsiteX27" fmla="*/ 992984 w 1165872"/>
                    <a:gd name="connsiteY27" fmla="*/ 757284 h 969302"/>
                    <a:gd name="connsiteX28" fmla="*/ 1157288 w 1165872"/>
                    <a:gd name="connsiteY28" fmla="*/ 812052 h 969302"/>
                    <a:gd name="connsiteX29" fmla="*/ 766764 w 1165872"/>
                    <a:gd name="connsiteY29" fmla="*/ 731091 h 969302"/>
                    <a:gd name="connsiteX30" fmla="*/ 764381 w 1165872"/>
                    <a:gd name="connsiteY30" fmla="*/ 804908 h 969302"/>
                    <a:gd name="connsiteX31" fmla="*/ 733425 w 1165872"/>
                    <a:gd name="connsiteY31" fmla="*/ 819196 h 969302"/>
                    <a:gd name="connsiteX32" fmla="*/ 723899 w 1165872"/>
                    <a:gd name="connsiteY32" fmla="*/ 857296 h 969302"/>
                    <a:gd name="connsiteX33" fmla="*/ 702469 w 1165872"/>
                    <a:gd name="connsiteY33" fmla="*/ 969214 h 969302"/>
                    <a:gd name="connsiteX34" fmla="*/ 590550 w 1165872"/>
                    <a:gd name="connsiteY34" fmla="*/ 964452 h 969302"/>
                    <a:gd name="connsiteX35" fmla="*/ 361950 w 1165872"/>
                    <a:gd name="connsiteY35" fmla="*/ 964452 h 969302"/>
                    <a:gd name="connsiteX36" fmla="*/ 266700 w 1165872"/>
                    <a:gd name="connsiteY36" fmla="*/ 935877 h 969302"/>
                    <a:gd name="connsiteX37" fmla="*/ 190500 w 1165872"/>
                    <a:gd name="connsiteY37" fmla="*/ 916827 h 969302"/>
                    <a:gd name="connsiteX38" fmla="*/ 104775 w 1165872"/>
                    <a:gd name="connsiteY38" fmla="*/ 897777 h 969302"/>
                    <a:gd name="connsiteX39" fmla="*/ 76200 w 1165872"/>
                    <a:gd name="connsiteY39" fmla="*/ 878727 h 969302"/>
                    <a:gd name="connsiteX40" fmla="*/ 76200 w 1165872"/>
                    <a:gd name="connsiteY40" fmla="*/ 745377 h 969302"/>
                    <a:gd name="connsiteX41" fmla="*/ 47625 w 1165872"/>
                    <a:gd name="connsiteY41" fmla="*/ 726327 h 969302"/>
                    <a:gd name="connsiteX42" fmla="*/ 19050 w 1165872"/>
                    <a:gd name="connsiteY42" fmla="*/ 659652 h 969302"/>
                    <a:gd name="connsiteX43" fmla="*/ 0 w 1165872"/>
                    <a:gd name="connsiteY43" fmla="*/ 602502 h 969302"/>
                    <a:gd name="connsiteX44" fmla="*/ 9525 w 1165872"/>
                    <a:gd name="connsiteY44" fmla="*/ 459627 h 969302"/>
                    <a:gd name="connsiteX45" fmla="*/ 28575 w 1165872"/>
                    <a:gd name="connsiteY45" fmla="*/ 431052 h 969302"/>
                    <a:gd name="connsiteX46" fmla="*/ 85725 w 1165872"/>
                    <a:gd name="connsiteY46" fmla="*/ 383427 h 969302"/>
                    <a:gd name="connsiteX47" fmla="*/ 104775 w 1165872"/>
                    <a:gd name="connsiteY47" fmla="*/ 354852 h 969302"/>
                    <a:gd name="connsiteX48" fmla="*/ 133350 w 1165872"/>
                    <a:gd name="connsiteY48" fmla="*/ 335802 h 969302"/>
                    <a:gd name="connsiteX49" fmla="*/ 142875 w 1165872"/>
                    <a:gd name="connsiteY49" fmla="*/ 297702 h 969302"/>
                    <a:gd name="connsiteX50" fmla="*/ 171450 w 1165872"/>
                    <a:gd name="connsiteY50" fmla="*/ 288177 h 969302"/>
                    <a:gd name="connsiteX51" fmla="*/ 200025 w 1165872"/>
                    <a:gd name="connsiteY51" fmla="*/ 269127 h 969302"/>
                    <a:gd name="connsiteX52" fmla="*/ 199722 w 1165872"/>
                    <a:gd name="connsiteY52" fmla="*/ 74242 h 969302"/>
                    <a:gd name="connsiteX53" fmla="*/ 200025 w 1165872"/>
                    <a:gd name="connsiteY53" fmla="*/ 78627 h 969302"/>
                    <a:gd name="connsiteX0" fmla="*/ 200025 w 1165872"/>
                    <a:gd name="connsiteY0" fmla="*/ 78627 h 969214"/>
                    <a:gd name="connsiteX1" fmla="*/ 228600 w 1165872"/>
                    <a:gd name="connsiteY1" fmla="*/ 192927 h 969214"/>
                    <a:gd name="connsiteX2" fmla="*/ 259557 w 1165872"/>
                    <a:gd name="connsiteY2" fmla="*/ 235790 h 969214"/>
                    <a:gd name="connsiteX3" fmla="*/ 261937 w 1165872"/>
                    <a:gd name="connsiteY3" fmla="*/ 166734 h 969214"/>
                    <a:gd name="connsiteX4" fmla="*/ 333375 w 1165872"/>
                    <a:gd name="connsiteY4" fmla="*/ 195308 h 969214"/>
                    <a:gd name="connsiteX5" fmla="*/ 409575 w 1165872"/>
                    <a:gd name="connsiteY5" fmla="*/ 183402 h 969214"/>
                    <a:gd name="connsiteX6" fmla="*/ 476251 w 1165872"/>
                    <a:gd name="connsiteY6" fmla="*/ 204833 h 969214"/>
                    <a:gd name="connsiteX7" fmla="*/ 535780 w 1165872"/>
                    <a:gd name="connsiteY7" fmla="*/ 46 h 969214"/>
                    <a:gd name="connsiteX8" fmla="*/ 507206 w 1165872"/>
                    <a:gd name="connsiteY8" fmla="*/ 223883 h 969214"/>
                    <a:gd name="connsiteX9" fmla="*/ 557212 w 1165872"/>
                    <a:gd name="connsiteY9" fmla="*/ 183401 h 969214"/>
                    <a:gd name="connsiteX10" fmla="*/ 547687 w 1165872"/>
                    <a:gd name="connsiteY10" fmla="*/ 245316 h 969214"/>
                    <a:gd name="connsiteX11" fmla="*/ 600076 w 1165872"/>
                    <a:gd name="connsiteY11" fmla="*/ 269127 h 969214"/>
                    <a:gd name="connsiteX12" fmla="*/ 669131 w 1165872"/>
                    <a:gd name="connsiteY12" fmla="*/ 202452 h 969214"/>
                    <a:gd name="connsiteX13" fmla="*/ 635794 w 1165872"/>
                    <a:gd name="connsiteY13" fmla="*/ 283416 h 969214"/>
                    <a:gd name="connsiteX14" fmla="*/ 676276 w 1165872"/>
                    <a:gd name="connsiteY14" fmla="*/ 276272 h 969214"/>
                    <a:gd name="connsiteX15" fmla="*/ 676275 w 1165872"/>
                    <a:gd name="connsiteY15" fmla="*/ 321516 h 969214"/>
                    <a:gd name="connsiteX16" fmla="*/ 716755 w 1165872"/>
                    <a:gd name="connsiteY16" fmla="*/ 323897 h 969214"/>
                    <a:gd name="connsiteX17" fmla="*/ 766763 w 1165872"/>
                    <a:gd name="connsiteY17" fmla="*/ 359615 h 969214"/>
                    <a:gd name="connsiteX18" fmla="*/ 766762 w 1165872"/>
                    <a:gd name="connsiteY18" fmla="*/ 409621 h 969214"/>
                    <a:gd name="connsiteX19" fmla="*/ 776288 w 1165872"/>
                    <a:gd name="connsiteY19" fmla="*/ 495346 h 969214"/>
                    <a:gd name="connsiteX20" fmla="*/ 831057 w 1165872"/>
                    <a:gd name="connsiteY20" fmla="*/ 504871 h 969214"/>
                    <a:gd name="connsiteX21" fmla="*/ 792956 w 1165872"/>
                    <a:gd name="connsiteY21" fmla="*/ 545352 h 969214"/>
                    <a:gd name="connsiteX22" fmla="*/ 840581 w 1165872"/>
                    <a:gd name="connsiteY22" fmla="*/ 588214 h 969214"/>
                    <a:gd name="connsiteX23" fmla="*/ 814388 w 1165872"/>
                    <a:gd name="connsiteY23" fmla="*/ 619171 h 969214"/>
                    <a:gd name="connsiteX24" fmla="*/ 821531 w 1165872"/>
                    <a:gd name="connsiteY24" fmla="*/ 659652 h 969214"/>
                    <a:gd name="connsiteX25" fmla="*/ 766761 w 1165872"/>
                    <a:gd name="connsiteY25" fmla="*/ 695371 h 969214"/>
                    <a:gd name="connsiteX26" fmla="*/ 885827 w 1165872"/>
                    <a:gd name="connsiteY26" fmla="*/ 740616 h 969214"/>
                    <a:gd name="connsiteX27" fmla="*/ 992984 w 1165872"/>
                    <a:gd name="connsiteY27" fmla="*/ 757284 h 969214"/>
                    <a:gd name="connsiteX28" fmla="*/ 1157288 w 1165872"/>
                    <a:gd name="connsiteY28" fmla="*/ 812052 h 969214"/>
                    <a:gd name="connsiteX29" fmla="*/ 766764 w 1165872"/>
                    <a:gd name="connsiteY29" fmla="*/ 731091 h 969214"/>
                    <a:gd name="connsiteX30" fmla="*/ 764381 w 1165872"/>
                    <a:gd name="connsiteY30" fmla="*/ 804908 h 969214"/>
                    <a:gd name="connsiteX31" fmla="*/ 733425 w 1165872"/>
                    <a:gd name="connsiteY31" fmla="*/ 819196 h 969214"/>
                    <a:gd name="connsiteX32" fmla="*/ 723899 w 1165872"/>
                    <a:gd name="connsiteY32" fmla="*/ 857296 h 969214"/>
                    <a:gd name="connsiteX33" fmla="*/ 657226 w 1165872"/>
                    <a:gd name="connsiteY33" fmla="*/ 928733 h 969214"/>
                    <a:gd name="connsiteX34" fmla="*/ 702469 w 1165872"/>
                    <a:gd name="connsiteY34" fmla="*/ 969214 h 969214"/>
                    <a:gd name="connsiteX35" fmla="*/ 590550 w 1165872"/>
                    <a:gd name="connsiteY35" fmla="*/ 964452 h 969214"/>
                    <a:gd name="connsiteX36" fmla="*/ 361950 w 1165872"/>
                    <a:gd name="connsiteY36" fmla="*/ 964452 h 969214"/>
                    <a:gd name="connsiteX37" fmla="*/ 266700 w 1165872"/>
                    <a:gd name="connsiteY37" fmla="*/ 935877 h 969214"/>
                    <a:gd name="connsiteX38" fmla="*/ 190500 w 1165872"/>
                    <a:gd name="connsiteY38" fmla="*/ 916827 h 969214"/>
                    <a:gd name="connsiteX39" fmla="*/ 104775 w 1165872"/>
                    <a:gd name="connsiteY39" fmla="*/ 897777 h 969214"/>
                    <a:gd name="connsiteX40" fmla="*/ 76200 w 1165872"/>
                    <a:gd name="connsiteY40" fmla="*/ 878727 h 969214"/>
                    <a:gd name="connsiteX41" fmla="*/ 76200 w 1165872"/>
                    <a:gd name="connsiteY41" fmla="*/ 745377 h 969214"/>
                    <a:gd name="connsiteX42" fmla="*/ 47625 w 1165872"/>
                    <a:gd name="connsiteY42" fmla="*/ 726327 h 969214"/>
                    <a:gd name="connsiteX43" fmla="*/ 19050 w 1165872"/>
                    <a:gd name="connsiteY43" fmla="*/ 659652 h 969214"/>
                    <a:gd name="connsiteX44" fmla="*/ 0 w 1165872"/>
                    <a:gd name="connsiteY44" fmla="*/ 602502 h 969214"/>
                    <a:gd name="connsiteX45" fmla="*/ 9525 w 1165872"/>
                    <a:gd name="connsiteY45" fmla="*/ 459627 h 969214"/>
                    <a:gd name="connsiteX46" fmla="*/ 28575 w 1165872"/>
                    <a:gd name="connsiteY46" fmla="*/ 431052 h 969214"/>
                    <a:gd name="connsiteX47" fmla="*/ 85725 w 1165872"/>
                    <a:gd name="connsiteY47" fmla="*/ 383427 h 969214"/>
                    <a:gd name="connsiteX48" fmla="*/ 104775 w 1165872"/>
                    <a:gd name="connsiteY48" fmla="*/ 354852 h 969214"/>
                    <a:gd name="connsiteX49" fmla="*/ 133350 w 1165872"/>
                    <a:gd name="connsiteY49" fmla="*/ 335802 h 969214"/>
                    <a:gd name="connsiteX50" fmla="*/ 142875 w 1165872"/>
                    <a:gd name="connsiteY50" fmla="*/ 297702 h 969214"/>
                    <a:gd name="connsiteX51" fmla="*/ 171450 w 1165872"/>
                    <a:gd name="connsiteY51" fmla="*/ 288177 h 969214"/>
                    <a:gd name="connsiteX52" fmla="*/ 200025 w 1165872"/>
                    <a:gd name="connsiteY52" fmla="*/ 269127 h 969214"/>
                    <a:gd name="connsiteX53" fmla="*/ 199722 w 1165872"/>
                    <a:gd name="connsiteY53" fmla="*/ 74242 h 969214"/>
                    <a:gd name="connsiteX54" fmla="*/ 200025 w 1165872"/>
                    <a:gd name="connsiteY54" fmla="*/ 78627 h 969214"/>
                    <a:gd name="connsiteX0" fmla="*/ 200025 w 1165872"/>
                    <a:gd name="connsiteY0" fmla="*/ 78627 h 969214"/>
                    <a:gd name="connsiteX1" fmla="*/ 228600 w 1165872"/>
                    <a:gd name="connsiteY1" fmla="*/ 192927 h 969214"/>
                    <a:gd name="connsiteX2" fmla="*/ 259557 w 1165872"/>
                    <a:gd name="connsiteY2" fmla="*/ 235790 h 969214"/>
                    <a:gd name="connsiteX3" fmla="*/ 261937 w 1165872"/>
                    <a:gd name="connsiteY3" fmla="*/ 166734 h 969214"/>
                    <a:gd name="connsiteX4" fmla="*/ 333375 w 1165872"/>
                    <a:gd name="connsiteY4" fmla="*/ 195308 h 969214"/>
                    <a:gd name="connsiteX5" fmla="*/ 409575 w 1165872"/>
                    <a:gd name="connsiteY5" fmla="*/ 183402 h 969214"/>
                    <a:gd name="connsiteX6" fmla="*/ 476251 w 1165872"/>
                    <a:gd name="connsiteY6" fmla="*/ 204833 h 969214"/>
                    <a:gd name="connsiteX7" fmla="*/ 535780 w 1165872"/>
                    <a:gd name="connsiteY7" fmla="*/ 46 h 969214"/>
                    <a:gd name="connsiteX8" fmla="*/ 507206 w 1165872"/>
                    <a:gd name="connsiteY8" fmla="*/ 223883 h 969214"/>
                    <a:gd name="connsiteX9" fmla="*/ 557212 w 1165872"/>
                    <a:gd name="connsiteY9" fmla="*/ 183401 h 969214"/>
                    <a:gd name="connsiteX10" fmla="*/ 547687 w 1165872"/>
                    <a:gd name="connsiteY10" fmla="*/ 245316 h 969214"/>
                    <a:gd name="connsiteX11" fmla="*/ 600076 w 1165872"/>
                    <a:gd name="connsiteY11" fmla="*/ 269127 h 969214"/>
                    <a:gd name="connsiteX12" fmla="*/ 669131 w 1165872"/>
                    <a:gd name="connsiteY12" fmla="*/ 202452 h 969214"/>
                    <a:gd name="connsiteX13" fmla="*/ 635794 w 1165872"/>
                    <a:gd name="connsiteY13" fmla="*/ 283416 h 969214"/>
                    <a:gd name="connsiteX14" fmla="*/ 676276 w 1165872"/>
                    <a:gd name="connsiteY14" fmla="*/ 276272 h 969214"/>
                    <a:gd name="connsiteX15" fmla="*/ 676275 w 1165872"/>
                    <a:gd name="connsiteY15" fmla="*/ 321516 h 969214"/>
                    <a:gd name="connsiteX16" fmla="*/ 716755 w 1165872"/>
                    <a:gd name="connsiteY16" fmla="*/ 323897 h 969214"/>
                    <a:gd name="connsiteX17" fmla="*/ 766763 w 1165872"/>
                    <a:gd name="connsiteY17" fmla="*/ 359615 h 969214"/>
                    <a:gd name="connsiteX18" fmla="*/ 766762 w 1165872"/>
                    <a:gd name="connsiteY18" fmla="*/ 409621 h 969214"/>
                    <a:gd name="connsiteX19" fmla="*/ 776288 w 1165872"/>
                    <a:gd name="connsiteY19" fmla="*/ 495346 h 969214"/>
                    <a:gd name="connsiteX20" fmla="*/ 831057 w 1165872"/>
                    <a:gd name="connsiteY20" fmla="*/ 504871 h 969214"/>
                    <a:gd name="connsiteX21" fmla="*/ 792956 w 1165872"/>
                    <a:gd name="connsiteY21" fmla="*/ 545352 h 969214"/>
                    <a:gd name="connsiteX22" fmla="*/ 840581 w 1165872"/>
                    <a:gd name="connsiteY22" fmla="*/ 588214 h 969214"/>
                    <a:gd name="connsiteX23" fmla="*/ 814388 w 1165872"/>
                    <a:gd name="connsiteY23" fmla="*/ 619171 h 969214"/>
                    <a:gd name="connsiteX24" fmla="*/ 821531 w 1165872"/>
                    <a:gd name="connsiteY24" fmla="*/ 659652 h 969214"/>
                    <a:gd name="connsiteX25" fmla="*/ 766761 w 1165872"/>
                    <a:gd name="connsiteY25" fmla="*/ 695371 h 969214"/>
                    <a:gd name="connsiteX26" fmla="*/ 885827 w 1165872"/>
                    <a:gd name="connsiteY26" fmla="*/ 740616 h 969214"/>
                    <a:gd name="connsiteX27" fmla="*/ 992984 w 1165872"/>
                    <a:gd name="connsiteY27" fmla="*/ 757284 h 969214"/>
                    <a:gd name="connsiteX28" fmla="*/ 1157288 w 1165872"/>
                    <a:gd name="connsiteY28" fmla="*/ 812052 h 969214"/>
                    <a:gd name="connsiteX29" fmla="*/ 766764 w 1165872"/>
                    <a:gd name="connsiteY29" fmla="*/ 731091 h 969214"/>
                    <a:gd name="connsiteX30" fmla="*/ 764381 w 1165872"/>
                    <a:gd name="connsiteY30" fmla="*/ 804908 h 969214"/>
                    <a:gd name="connsiteX31" fmla="*/ 733425 w 1165872"/>
                    <a:gd name="connsiteY31" fmla="*/ 819196 h 969214"/>
                    <a:gd name="connsiteX32" fmla="*/ 723899 w 1165872"/>
                    <a:gd name="connsiteY32" fmla="*/ 857296 h 969214"/>
                    <a:gd name="connsiteX33" fmla="*/ 652463 w 1165872"/>
                    <a:gd name="connsiteY33" fmla="*/ 890633 h 969214"/>
                    <a:gd name="connsiteX34" fmla="*/ 702469 w 1165872"/>
                    <a:gd name="connsiteY34" fmla="*/ 969214 h 969214"/>
                    <a:gd name="connsiteX35" fmla="*/ 590550 w 1165872"/>
                    <a:gd name="connsiteY35" fmla="*/ 964452 h 969214"/>
                    <a:gd name="connsiteX36" fmla="*/ 361950 w 1165872"/>
                    <a:gd name="connsiteY36" fmla="*/ 964452 h 969214"/>
                    <a:gd name="connsiteX37" fmla="*/ 266700 w 1165872"/>
                    <a:gd name="connsiteY37" fmla="*/ 935877 h 969214"/>
                    <a:gd name="connsiteX38" fmla="*/ 190500 w 1165872"/>
                    <a:gd name="connsiteY38" fmla="*/ 916827 h 969214"/>
                    <a:gd name="connsiteX39" fmla="*/ 104775 w 1165872"/>
                    <a:gd name="connsiteY39" fmla="*/ 897777 h 969214"/>
                    <a:gd name="connsiteX40" fmla="*/ 76200 w 1165872"/>
                    <a:gd name="connsiteY40" fmla="*/ 878727 h 969214"/>
                    <a:gd name="connsiteX41" fmla="*/ 76200 w 1165872"/>
                    <a:gd name="connsiteY41" fmla="*/ 745377 h 969214"/>
                    <a:gd name="connsiteX42" fmla="*/ 47625 w 1165872"/>
                    <a:gd name="connsiteY42" fmla="*/ 726327 h 969214"/>
                    <a:gd name="connsiteX43" fmla="*/ 19050 w 1165872"/>
                    <a:gd name="connsiteY43" fmla="*/ 659652 h 969214"/>
                    <a:gd name="connsiteX44" fmla="*/ 0 w 1165872"/>
                    <a:gd name="connsiteY44" fmla="*/ 602502 h 969214"/>
                    <a:gd name="connsiteX45" fmla="*/ 9525 w 1165872"/>
                    <a:gd name="connsiteY45" fmla="*/ 459627 h 969214"/>
                    <a:gd name="connsiteX46" fmla="*/ 28575 w 1165872"/>
                    <a:gd name="connsiteY46" fmla="*/ 431052 h 969214"/>
                    <a:gd name="connsiteX47" fmla="*/ 85725 w 1165872"/>
                    <a:gd name="connsiteY47" fmla="*/ 383427 h 969214"/>
                    <a:gd name="connsiteX48" fmla="*/ 104775 w 1165872"/>
                    <a:gd name="connsiteY48" fmla="*/ 354852 h 969214"/>
                    <a:gd name="connsiteX49" fmla="*/ 133350 w 1165872"/>
                    <a:gd name="connsiteY49" fmla="*/ 335802 h 969214"/>
                    <a:gd name="connsiteX50" fmla="*/ 142875 w 1165872"/>
                    <a:gd name="connsiteY50" fmla="*/ 297702 h 969214"/>
                    <a:gd name="connsiteX51" fmla="*/ 171450 w 1165872"/>
                    <a:gd name="connsiteY51" fmla="*/ 288177 h 969214"/>
                    <a:gd name="connsiteX52" fmla="*/ 200025 w 1165872"/>
                    <a:gd name="connsiteY52" fmla="*/ 269127 h 969214"/>
                    <a:gd name="connsiteX53" fmla="*/ 199722 w 1165872"/>
                    <a:gd name="connsiteY53" fmla="*/ 74242 h 969214"/>
                    <a:gd name="connsiteX54" fmla="*/ 200025 w 1165872"/>
                    <a:gd name="connsiteY54" fmla="*/ 78627 h 969214"/>
                    <a:gd name="connsiteX0" fmla="*/ 200025 w 1165872"/>
                    <a:gd name="connsiteY0" fmla="*/ 78627 h 969214"/>
                    <a:gd name="connsiteX1" fmla="*/ 228600 w 1165872"/>
                    <a:gd name="connsiteY1" fmla="*/ 192927 h 969214"/>
                    <a:gd name="connsiteX2" fmla="*/ 259557 w 1165872"/>
                    <a:gd name="connsiteY2" fmla="*/ 235790 h 969214"/>
                    <a:gd name="connsiteX3" fmla="*/ 261937 w 1165872"/>
                    <a:gd name="connsiteY3" fmla="*/ 166734 h 969214"/>
                    <a:gd name="connsiteX4" fmla="*/ 333375 w 1165872"/>
                    <a:gd name="connsiteY4" fmla="*/ 195308 h 969214"/>
                    <a:gd name="connsiteX5" fmla="*/ 409575 w 1165872"/>
                    <a:gd name="connsiteY5" fmla="*/ 183402 h 969214"/>
                    <a:gd name="connsiteX6" fmla="*/ 476251 w 1165872"/>
                    <a:gd name="connsiteY6" fmla="*/ 204833 h 969214"/>
                    <a:gd name="connsiteX7" fmla="*/ 535780 w 1165872"/>
                    <a:gd name="connsiteY7" fmla="*/ 46 h 969214"/>
                    <a:gd name="connsiteX8" fmla="*/ 507206 w 1165872"/>
                    <a:gd name="connsiteY8" fmla="*/ 223883 h 969214"/>
                    <a:gd name="connsiteX9" fmla="*/ 557212 w 1165872"/>
                    <a:gd name="connsiteY9" fmla="*/ 183401 h 969214"/>
                    <a:gd name="connsiteX10" fmla="*/ 547687 w 1165872"/>
                    <a:gd name="connsiteY10" fmla="*/ 245316 h 969214"/>
                    <a:gd name="connsiteX11" fmla="*/ 600076 w 1165872"/>
                    <a:gd name="connsiteY11" fmla="*/ 269127 h 969214"/>
                    <a:gd name="connsiteX12" fmla="*/ 669131 w 1165872"/>
                    <a:gd name="connsiteY12" fmla="*/ 202452 h 969214"/>
                    <a:gd name="connsiteX13" fmla="*/ 635794 w 1165872"/>
                    <a:gd name="connsiteY13" fmla="*/ 283416 h 969214"/>
                    <a:gd name="connsiteX14" fmla="*/ 676276 w 1165872"/>
                    <a:gd name="connsiteY14" fmla="*/ 276272 h 969214"/>
                    <a:gd name="connsiteX15" fmla="*/ 676275 w 1165872"/>
                    <a:gd name="connsiteY15" fmla="*/ 321516 h 969214"/>
                    <a:gd name="connsiteX16" fmla="*/ 716755 w 1165872"/>
                    <a:gd name="connsiteY16" fmla="*/ 323897 h 969214"/>
                    <a:gd name="connsiteX17" fmla="*/ 766763 w 1165872"/>
                    <a:gd name="connsiteY17" fmla="*/ 359615 h 969214"/>
                    <a:gd name="connsiteX18" fmla="*/ 766762 w 1165872"/>
                    <a:gd name="connsiteY18" fmla="*/ 409621 h 969214"/>
                    <a:gd name="connsiteX19" fmla="*/ 776288 w 1165872"/>
                    <a:gd name="connsiteY19" fmla="*/ 495346 h 969214"/>
                    <a:gd name="connsiteX20" fmla="*/ 831057 w 1165872"/>
                    <a:gd name="connsiteY20" fmla="*/ 504871 h 969214"/>
                    <a:gd name="connsiteX21" fmla="*/ 792956 w 1165872"/>
                    <a:gd name="connsiteY21" fmla="*/ 545352 h 969214"/>
                    <a:gd name="connsiteX22" fmla="*/ 840581 w 1165872"/>
                    <a:gd name="connsiteY22" fmla="*/ 588214 h 969214"/>
                    <a:gd name="connsiteX23" fmla="*/ 814388 w 1165872"/>
                    <a:gd name="connsiteY23" fmla="*/ 619171 h 969214"/>
                    <a:gd name="connsiteX24" fmla="*/ 821531 w 1165872"/>
                    <a:gd name="connsiteY24" fmla="*/ 659652 h 969214"/>
                    <a:gd name="connsiteX25" fmla="*/ 766761 w 1165872"/>
                    <a:gd name="connsiteY25" fmla="*/ 695371 h 969214"/>
                    <a:gd name="connsiteX26" fmla="*/ 885827 w 1165872"/>
                    <a:gd name="connsiteY26" fmla="*/ 740616 h 969214"/>
                    <a:gd name="connsiteX27" fmla="*/ 992984 w 1165872"/>
                    <a:gd name="connsiteY27" fmla="*/ 757284 h 969214"/>
                    <a:gd name="connsiteX28" fmla="*/ 1157288 w 1165872"/>
                    <a:gd name="connsiteY28" fmla="*/ 812052 h 969214"/>
                    <a:gd name="connsiteX29" fmla="*/ 766764 w 1165872"/>
                    <a:gd name="connsiteY29" fmla="*/ 731091 h 969214"/>
                    <a:gd name="connsiteX30" fmla="*/ 764381 w 1165872"/>
                    <a:gd name="connsiteY30" fmla="*/ 804908 h 969214"/>
                    <a:gd name="connsiteX31" fmla="*/ 733425 w 1165872"/>
                    <a:gd name="connsiteY31" fmla="*/ 819196 h 969214"/>
                    <a:gd name="connsiteX32" fmla="*/ 700086 w 1165872"/>
                    <a:gd name="connsiteY32" fmla="*/ 862059 h 969214"/>
                    <a:gd name="connsiteX33" fmla="*/ 652463 w 1165872"/>
                    <a:gd name="connsiteY33" fmla="*/ 890633 h 969214"/>
                    <a:gd name="connsiteX34" fmla="*/ 702469 w 1165872"/>
                    <a:gd name="connsiteY34" fmla="*/ 969214 h 969214"/>
                    <a:gd name="connsiteX35" fmla="*/ 590550 w 1165872"/>
                    <a:gd name="connsiteY35" fmla="*/ 964452 h 969214"/>
                    <a:gd name="connsiteX36" fmla="*/ 361950 w 1165872"/>
                    <a:gd name="connsiteY36" fmla="*/ 964452 h 969214"/>
                    <a:gd name="connsiteX37" fmla="*/ 266700 w 1165872"/>
                    <a:gd name="connsiteY37" fmla="*/ 935877 h 969214"/>
                    <a:gd name="connsiteX38" fmla="*/ 190500 w 1165872"/>
                    <a:gd name="connsiteY38" fmla="*/ 916827 h 969214"/>
                    <a:gd name="connsiteX39" fmla="*/ 104775 w 1165872"/>
                    <a:gd name="connsiteY39" fmla="*/ 897777 h 969214"/>
                    <a:gd name="connsiteX40" fmla="*/ 76200 w 1165872"/>
                    <a:gd name="connsiteY40" fmla="*/ 878727 h 969214"/>
                    <a:gd name="connsiteX41" fmla="*/ 76200 w 1165872"/>
                    <a:gd name="connsiteY41" fmla="*/ 745377 h 969214"/>
                    <a:gd name="connsiteX42" fmla="*/ 47625 w 1165872"/>
                    <a:gd name="connsiteY42" fmla="*/ 726327 h 969214"/>
                    <a:gd name="connsiteX43" fmla="*/ 19050 w 1165872"/>
                    <a:gd name="connsiteY43" fmla="*/ 659652 h 969214"/>
                    <a:gd name="connsiteX44" fmla="*/ 0 w 1165872"/>
                    <a:gd name="connsiteY44" fmla="*/ 602502 h 969214"/>
                    <a:gd name="connsiteX45" fmla="*/ 9525 w 1165872"/>
                    <a:gd name="connsiteY45" fmla="*/ 459627 h 969214"/>
                    <a:gd name="connsiteX46" fmla="*/ 28575 w 1165872"/>
                    <a:gd name="connsiteY46" fmla="*/ 431052 h 969214"/>
                    <a:gd name="connsiteX47" fmla="*/ 85725 w 1165872"/>
                    <a:gd name="connsiteY47" fmla="*/ 383427 h 969214"/>
                    <a:gd name="connsiteX48" fmla="*/ 104775 w 1165872"/>
                    <a:gd name="connsiteY48" fmla="*/ 354852 h 969214"/>
                    <a:gd name="connsiteX49" fmla="*/ 133350 w 1165872"/>
                    <a:gd name="connsiteY49" fmla="*/ 335802 h 969214"/>
                    <a:gd name="connsiteX50" fmla="*/ 142875 w 1165872"/>
                    <a:gd name="connsiteY50" fmla="*/ 297702 h 969214"/>
                    <a:gd name="connsiteX51" fmla="*/ 171450 w 1165872"/>
                    <a:gd name="connsiteY51" fmla="*/ 288177 h 969214"/>
                    <a:gd name="connsiteX52" fmla="*/ 200025 w 1165872"/>
                    <a:gd name="connsiteY52" fmla="*/ 269127 h 969214"/>
                    <a:gd name="connsiteX53" fmla="*/ 199722 w 1165872"/>
                    <a:gd name="connsiteY53" fmla="*/ 74242 h 969214"/>
                    <a:gd name="connsiteX54" fmla="*/ 200025 w 1165872"/>
                    <a:gd name="connsiteY54" fmla="*/ 78627 h 969214"/>
                    <a:gd name="connsiteX0" fmla="*/ 200025 w 1165872"/>
                    <a:gd name="connsiteY0" fmla="*/ 78627 h 971596"/>
                    <a:gd name="connsiteX1" fmla="*/ 228600 w 1165872"/>
                    <a:gd name="connsiteY1" fmla="*/ 192927 h 971596"/>
                    <a:gd name="connsiteX2" fmla="*/ 259557 w 1165872"/>
                    <a:gd name="connsiteY2" fmla="*/ 235790 h 971596"/>
                    <a:gd name="connsiteX3" fmla="*/ 261937 w 1165872"/>
                    <a:gd name="connsiteY3" fmla="*/ 166734 h 971596"/>
                    <a:gd name="connsiteX4" fmla="*/ 333375 w 1165872"/>
                    <a:gd name="connsiteY4" fmla="*/ 195308 h 971596"/>
                    <a:gd name="connsiteX5" fmla="*/ 409575 w 1165872"/>
                    <a:gd name="connsiteY5" fmla="*/ 183402 h 971596"/>
                    <a:gd name="connsiteX6" fmla="*/ 476251 w 1165872"/>
                    <a:gd name="connsiteY6" fmla="*/ 204833 h 971596"/>
                    <a:gd name="connsiteX7" fmla="*/ 535780 w 1165872"/>
                    <a:gd name="connsiteY7" fmla="*/ 46 h 971596"/>
                    <a:gd name="connsiteX8" fmla="*/ 507206 w 1165872"/>
                    <a:gd name="connsiteY8" fmla="*/ 223883 h 971596"/>
                    <a:gd name="connsiteX9" fmla="*/ 557212 w 1165872"/>
                    <a:gd name="connsiteY9" fmla="*/ 183401 h 971596"/>
                    <a:gd name="connsiteX10" fmla="*/ 547687 w 1165872"/>
                    <a:gd name="connsiteY10" fmla="*/ 245316 h 971596"/>
                    <a:gd name="connsiteX11" fmla="*/ 600076 w 1165872"/>
                    <a:gd name="connsiteY11" fmla="*/ 269127 h 971596"/>
                    <a:gd name="connsiteX12" fmla="*/ 669131 w 1165872"/>
                    <a:gd name="connsiteY12" fmla="*/ 202452 h 971596"/>
                    <a:gd name="connsiteX13" fmla="*/ 635794 w 1165872"/>
                    <a:gd name="connsiteY13" fmla="*/ 283416 h 971596"/>
                    <a:gd name="connsiteX14" fmla="*/ 676276 w 1165872"/>
                    <a:gd name="connsiteY14" fmla="*/ 276272 h 971596"/>
                    <a:gd name="connsiteX15" fmla="*/ 676275 w 1165872"/>
                    <a:gd name="connsiteY15" fmla="*/ 321516 h 971596"/>
                    <a:gd name="connsiteX16" fmla="*/ 716755 w 1165872"/>
                    <a:gd name="connsiteY16" fmla="*/ 323897 h 971596"/>
                    <a:gd name="connsiteX17" fmla="*/ 766763 w 1165872"/>
                    <a:gd name="connsiteY17" fmla="*/ 359615 h 971596"/>
                    <a:gd name="connsiteX18" fmla="*/ 766762 w 1165872"/>
                    <a:gd name="connsiteY18" fmla="*/ 409621 h 971596"/>
                    <a:gd name="connsiteX19" fmla="*/ 776288 w 1165872"/>
                    <a:gd name="connsiteY19" fmla="*/ 495346 h 971596"/>
                    <a:gd name="connsiteX20" fmla="*/ 831057 w 1165872"/>
                    <a:gd name="connsiteY20" fmla="*/ 504871 h 971596"/>
                    <a:gd name="connsiteX21" fmla="*/ 792956 w 1165872"/>
                    <a:gd name="connsiteY21" fmla="*/ 545352 h 971596"/>
                    <a:gd name="connsiteX22" fmla="*/ 840581 w 1165872"/>
                    <a:gd name="connsiteY22" fmla="*/ 588214 h 971596"/>
                    <a:gd name="connsiteX23" fmla="*/ 814388 w 1165872"/>
                    <a:gd name="connsiteY23" fmla="*/ 619171 h 971596"/>
                    <a:gd name="connsiteX24" fmla="*/ 821531 w 1165872"/>
                    <a:gd name="connsiteY24" fmla="*/ 659652 h 971596"/>
                    <a:gd name="connsiteX25" fmla="*/ 766761 w 1165872"/>
                    <a:gd name="connsiteY25" fmla="*/ 695371 h 971596"/>
                    <a:gd name="connsiteX26" fmla="*/ 885827 w 1165872"/>
                    <a:gd name="connsiteY26" fmla="*/ 740616 h 971596"/>
                    <a:gd name="connsiteX27" fmla="*/ 992984 w 1165872"/>
                    <a:gd name="connsiteY27" fmla="*/ 757284 h 971596"/>
                    <a:gd name="connsiteX28" fmla="*/ 1157288 w 1165872"/>
                    <a:gd name="connsiteY28" fmla="*/ 812052 h 971596"/>
                    <a:gd name="connsiteX29" fmla="*/ 766764 w 1165872"/>
                    <a:gd name="connsiteY29" fmla="*/ 731091 h 971596"/>
                    <a:gd name="connsiteX30" fmla="*/ 764381 w 1165872"/>
                    <a:gd name="connsiteY30" fmla="*/ 804908 h 971596"/>
                    <a:gd name="connsiteX31" fmla="*/ 733425 w 1165872"/>
                    <a:gd name="connsiteY31" fmla="*/ 819196 h 971596"/>
                    <a:gd name="connsiteX32" fmla="*/ 700086 w 1165872"/>
                    <a:gd name="connsiteY32" fmla="*/ 862059 h 971596"/>
                    <a:gd name="connsiteX33" fmla="*/ 652463 w 1165872"/>
                    <a:gd name="connsiteY33" fmla="*/ 890633 h 971596"/>
                    <a:gd name="connsiteX34" fmla="*/ 721519 w 1165872"/>
                    <a:gd name="connsiteY34" fmla="*/ 971596 h 971596"/>
                    <a:gd name="connsiteX35" fmla="*/ 590550 w 1165872"/>
                    <a:gd name="connsiteY35" fmla="*/ 964452 h 971596"/>
                    <a:gd name="connsiteX36" fmla="*/ 361950 w 1165872"/>
                    <a:gd name="connsiteY36" fmla="*/ 964452 h 971596"/>
                    <a:gd name="connsiteX37" fmla="*/ 266700 w 1165872"/>
                    <a:gd name="connsiteY37" fmla="*/ 935877 h 971596"/>
                    <a:gd name="connsiteX38" fmla="*/ 190500 w 1165872"/>
                    <a:gd name="connsiteY38" fmla="*/ 916827 h 971596"/>
                    <a:gd name="connsiteX39" fmla="*/ 104775 w 1165872"/>
                    <a:gd name="connsiteY39" fmla="*/ 897777 h 971596"/>
                    <a:gd name="connsiteX40" fmla="*/ 76200 w 1165872"/>
                    <a:gd name="connsiteY40" fmla="*/ 878727 h 971596"/>
                    <a:gd name="connsiteX41" fmla="*/ 76200 w 1165872"/>
                    <a:gd name="connsiteY41" fmla="*/ 745377 h 971596"/>
                    <a:gd name="connsiteX42" fmla="*/ 47625 w 1165872"/>
                    <a:gd name="connsiteY42" fmla="*/ 726327 h 971596"/>
                    <a:gd name="connsiteX43" fmla="*/ 19050 w 1165872"/>
                    <a:gd name="connsiteY43" fmla="*/ 659652 h 971596"/>
                    <a:gd name="connsiteX44" fmla="*/ 0 w 1165872"/>
                    <a:gd name="connsiteY44" fmla="*/ 602502 h 971596"/>
                    <a:gd name="connsiteX45" fmla="*/ 9525 w 1165872"/>
                    <a:gd name="connsiteY45" fmla="*/ 459627 h 971596"/>
                    <a:gd name="connsiteX46" fmla="*/ 28575 w 1165872"/>
                    <a:gd name="connsiteY46" fmla="*/ 431052 h 971596"/>
                    <a:gd name="connsiteX47" fmla="*/ 85725 w 1165872"/>
                    <a:gd name="connsiteY47" fmla="*/ 383427 h 971596"/>
                    <a:gd name="connsiteX48" fmla="*/ 104775 w 1165872"/>
                    <a:gd name="connsiteY48" fmla="*/ 354852 h 971596"/>
                    <a:gd name="connsiteX49" fmla="*/ 133350 w 1165872"/>
                    <a:gd name="connsiteY49" fmla="*/ 335802 h 971596"/>
                    <a:gd name="connsiteX50" fmla="*/ 142875 w 1165872"/>
                    <a:gd name="connsiteY50" fmla="*/ 297702 h 971596"/>
                    <a:gd name="connsiteX51" fmla="*/ 171450 w 1165872"/>
                    <a:gd name="connsiteY51" fmla="*/ 288177 h 971596"/>
                    <a:gd name="connsiteX52" fmla="*/ 200025 w 1165872"/>
                    <a:gd name="connsiteY52" fmla="*/ 269127 h 971596"/>
                    <a:gd name="connsiteX53" fmla="*/ 199722 w 1165872"/>
                    <a:gd name="connsiteY53" fmla="*/ 74242 h 971596"/>
                    <a:gd name="connsiteX54" fmla="*/ 200025 w 1165872"/>
                    <a:gd name="connsiteY54" fmla="*/ 78627 h 971596"/>
                    <a:gd name="connsiteX0" fmla="*/ 200025 w 1165872"/>
                    <a:gd name="connsiteY0" fmla="*/ 78627 h 973977"/>
                    <a:gd name="connsiteX1" fmla="*/ 228600 w 1165872"/>
                    <a:gd name="connsiteY1" fmla="*/ 192927 h 973977"/>
                    <a:gd name="connsiteX2" fmla="*/ 259557 w 1165872"/>
                    <a:gd name="connsiteY2" fmla="*/ 235790 h 973977"/>
                    <a:gd name="connsiteX3" fmla="*/ 261937 w 1165872"/>
                    <a:gd name="connsiteY3" fmla="*/ 166734 h 973977"/>
                    <a:gd name="connsiteX4" fmla="*/ 333375 w 1165872"/>
                    <a:gd name="connsiteY4" fmla="*/ 195308 h 973977"/>
                    <a:gd name="connsiteX5" fmla="*/ 409575 w 1165872"/>
                    <a:gd name="connsiteY5" fmla="*/ 183402 h 973977"/>
                    <a:gd name="connsiteX6" fmla="*/ 476251 w 1165872"/>
                    <a:gd name="connsiteY6" fmla="*/ 204833 h 973977"/>
                    <a:gd name="connsiteX7" fmla="*/ 535780 w 1165872"/>
                    <a:gd name="connsiteY7" fmla="*/ 46 h 973977"/>
                    <a:gd name="connsiteX8" fmla="*/ 507206 w 1165872"/>
                    <a:gd name="connsiteY8" fmla="*/ 223883 h 973977"/>
                    <a:gd name="connsiteX9" fmla="*/ 557212 w 1165872"/>
                    <a:gd name="connsiteY9" fmla="*/ 183401 h 973977"/>
                    <a:gd name="connsiteX10" fmla="*/ 547687 w 1165872"/>
                    <a:gd name="connsiteY10" fmla="*/ 245316 h 973977"/>
                    <a:gd name="connsiteX11" fmla="*/ 600076 w 1165872"/>
                    <a:gd name="connsiteY11" fmla="*/ 269127 h 973977"/>
                    <a:gd name="connsiteX12" fmla="*/ 669131 w 1165872"/>
                    <a:gd name="connsiteY12" fmla="*/ 202452 h 973977"/>
                    <a:gd name="connsiteX13" fmla="*/ 635794 w 1165872"/>
                    <a:gd name="connsiteY13" fmla="*/ 283416 h 973977"/>
                    <a:gd name="connsiteX14" fmla="*/ 676276 w 1165872"/>
                    <a:gd name="connsiteY14" fmla="*/ 276272 h 973977"/>
                    <a:gd name="connsiteX15" fmla="*/ 676275 w 1165872"/>
                    <a:gd name="connsiteY15" fmla="*/ 321516 h 973977"/>
                    <a:gd name="connsiteX16" fmla="*/ 716755 w 1165872"/>
                    <a:gd name="connsiteY16" fmla="*/ 323897 h 973977"/>
                    <a:gd name="connsiteX17" fmla="*/ 766763 w 1165872"/>
                    <a:gd name="connsiteY17" fmla="*/ 359615 h 973977"/>
                    <a:gd name="connsiteX18" fmla="*/ 766762 w 1165872"/>
                    <a:gd name="connsiteY18" fmla="*/ 409621 h 973977"/>
                    <a:gd name="connsiteX19" fmla="*/ 776288 w 1165872"/>
                    <a:gd name="connsiteY19" fmla="*/ 495346 h 973977"/>
                    <a:gd name="connsiteX20" fmla="*/ 831057 w 1165872"/>
                    <a:gd name="connsiteY20" fmla="*/ 504871 h 973977"/>
                    <a:gd name="connsiteX21" fmla="*/ 792956 w 1165872"/>
                    <a:gd name="connsiteY21" fmla="*/ 545352 h 973977"/>
                    <a:gd name="connsiteX22" fmla="*/ 840581 w 1165872"/>
                    <a:gd name="connsiteY22" fmla="*/ 588214 h 973977"/>
                    <a:gd name="connsiteX23" fmla="*/ 814388 w 1165872"/>
                    <a:gd name="connsiteY23" fmla="*/ 619171 h 973977"/>
                    <a:gd name="connsiteX24" fmla="*/ 821531 w 1165872"/>
                    <a:gd name="connsiteY24" fmla="*/ 659652 h 973977"/>
                    <a:gd name="connsiteX25" fmla="*/ 766761 w 1165872"/>
                    <a:gd name="connsiteY25" fmla="*/ 695371 h 973977"/>
                    <a:gd name="connsiteX26" fmla="*/ 885827 w 1165872"/>
                    <a:gd name="connsiteY26" fmla="*/ 740616 h 973977"/>
                    <a:gd name="connsiteX27" fmla="*/ 992984 w 1165872"/>
                    <a:gd name="connsiteY27" fmla="*/ 757284 h 973977"/>
                    <a:gd name="connsiteX28" fmla="*/ 1157288 w 1165872"/>
                    <a:gd name="connsiteY28" fmla="*/ 812052 h 973977"/>
                    <a:gd name="connsiteX29" fmla="*/ 766764 w 1165872"/>
                    <a:gd name="connsiteY29" fmla="*/ 731091 h 973977"/>
                    <a:gd name="connsiteX30" fmla="*/ 764381 w 1165872"/>
                    <a:gd name="connsiteY30" fmla="*/ 804908 h 973977"/>
                    <a:gd name="connsiteX31" fmla="*/ 733425 w 1165872"/>
                    <a:gd name="connsiteY31" fmla="*/ 819196 h 973977"/>
                    <a:gd name="connsiteX32" fmla="*/ 700086 w 1165872"/>
                    <a:gd name="connsiteY32" fmla="*/ 862059 h 973977"/>
                    <a:gd name="connsiteX33" fmla="*/ 652463 w 1165872"/>
                    <a:gd name="connsiteY33" fmla="*/ 890633 h 973977"/>
                    <a:gd name="connsiteX34" fmla="*/ 726281 w 1165872"/>
                    <a:gd name="connsiteY34" fmla="*/ 973977 h 973977"/>
                    <a:gd name="connsiteX35" fmla="*/ 590550 w 1165872"/>
                    <a:gd name="connsiteY35" fmla="*/ 964452 h 973977"/>
                    <a:gd name="connsiteX36" fmla="*/ 361950 w 1165872"/>
                    <a:gd name="connsiteY36" fmla="*/ 964452 h 973977"/>
                    <a:gd name="connsiteX37" fmla="*/ 266700 w 1165872"/>
                    <a:gd name="connsiteY37" fmla="*/ 935877 h 973977"/>
                    <a:gd name="connsiteX38" fmla="*/ 190500 w 1165872"/>
                    <a:gd name="connsiteY38" fmla="*/ 916827 h 973977"/>
                    <a:gd name="connsiteX39" fmla="*/ 104775 w 1165872"/>
                    <a:gd name="connsiteY39" fmla="*/ 897777 h 973977"/>
                    <a:gd name="connsiteX40" fmla="*/ 76200 w 1165872"/>
                    <a:gd name="connsiteY40" fmla="*/ 878727 h 973977"/>
                    <a:gd name="connsiteX41" fmla="*/ 76200 w 1165872"/>
                    <a:gd name="connsiteY41" fmla="*/ 745377 h 973977"/>
                    <a:gd name="connsiteX42" fmla="*/ 47625 w 1165872"/>
                    <a:gd name="connsiteY42" fmla="*/ 726327 h 973977"/>
                    <a:gd name="connsiteX43" fmla="*/ 19050 w 1165872"/>
                    <a:gd name="connsiteY43" fmla="*/ 659652 h 973977"/>
                    <a:gd name="connsiteX44" fmla="*/ 0 w 1165872"/>
                    <a:gd name="connsiteY44" fmla="*/ 602502 h 973977"/>
                    <a:gd name="connsiteX45" fmla="*/ 9525 w 1165872"/>
                    <a:gd name="connsiteY45" fmla="*/ 459627 h 973977"/>
                    <a:gd name="connsiteX46" fmla="*/ 28575 w 1165872"/>
                    <a:gd name="connsiteY46" fmla="*/ 431052 h 973977"/>
                    <a:gd name="connsiteX47" fmla="*/ 85725 w 1165872"/>
                    <a:gd name="connsiteY47" fmla="*/ 383427 h 973977"/>
                    <a:gd name="connsiteX48" fmla="*/ 104775 w 1165872"/>
                    <a:gd name="connsiteY48" fmla="*/ 354852 h 973977"/>
                    <a:gd name="connsiteX49" fmla="*/ 133350 w 1165872"/>
                    <a:gd name="connsiteY49" fmla="*/ 335802 h 973977"/>
                    <a:gd name="connsiteX50" fmla="*/ 142875 w 1165872"/>
                    <a:gd name="connsiteY50" fmla="*/ 297702 h 973977"/>
                    <a:gd name="connsiteX51" fmla="*/ 171450 w 1165872"/>
                    <a:gd name="connsiteY51" fmla="*/ 288177 h 973977"/>
                    <a:gd name="connsiteX52" fmla="*/ 200025 w 1165872"/>
                    <a:gd name="connsiteY52" fmla="*/ 269127 h 973977"/>
                    <a:gd name="connsiteX53" fmla="*/ 199722 w 1165872"/>
                    <a:gd name="connsiteY53" fmla="*/ 74242 h 973977"/>
                    <a:gd name="connsiteX54" fmla="*/ 200025 w 1165872"/>
                    <a:gd name="connsiteY54" fmla="*/ 78627 h 973977"/>
                    <a:gd name="connsiteX0" fmla="*/ 200025 w 1165872"/>
                    <a:gd name="connsiteY0" fmla="*/ 78627 h 973977"/>
                    <a:gd name="connsiteX1" fmla="*/ 228600 w 1165872"/>
                    <a:gd name="connsiteY1" fmla="*/ 192927 h 973977"/>
                    <a:gd name="connsiteX2" fmla="*/ 259557 w 1165872"/>
                    <a:gd name="connsiteY2" fmla="*/ 235790 h 973977"/>
                    <a:gd name="connsiteX3" fmla="*/ 261937 w 1165872"/>
                    <a:gd name="connsiteY3" fmla="*/ 166734 h 973977"/>
                    <a:gd name="connsiteX4" fmla="*/ 333375 w 1165872"/>
                    <a:gd name="connsiteY4" fmla="*/ 195308 h 973977"/>
                    <a:gd name="connsiteX5" fmla="*/ 409575 w 1165872"/>
                    <a:gd name="connsiteY5" fmla="*/ 183402 h 973977"/>
                    <a:gd name="connsiteX6" fmla="*/ 476251 w 1165872"/>
                    <a:gd name="connsiteY6" fmla="*/ 204833 h 973977"/>
                    <a:gd name="connsiteX7" fmla="*/ 535780 w 1165872"/>
                    <a:gd name="connsiteY7" fmla="*/ 46 h 973977"/>
                    <a:gd name="connsiteX8" fmla="*/ 507206 w 1165872"/>
                    <a:gd name="connsiteY8" fmla="*/ 223883 h 973977"/>
                    <a:gd name="connsiteX9" fmla="*/ 557212 w 1165872"/>
                    <a:gd name="connsiteY9" fmla="*/ 183401 h 973977"/>
                    <a:gd name="connsiteX10" fmla="*/ 547687 w 1165872"/>
                    <a:gd name="connsiteY10" fmla="*/ 245316 h 973977"/>
                    <a:gd name="connsiteX11" fmla="*/ 600076 w 1165872"/>
                    <a:gd name="connsiteY11" fmla="*/ 269127 h 973977"/>
                    <a:gd name="connsiteX12" fmla="*/ 669131 w 1165872"/>
                    <a:gd name="connsiteY12" fmla="*/ 202452 h 973977"/>
                    <a:gd name="connsiteX13" fmla="*/ 635794 w 1165872"/>
                    <a:gd name="connsiteY13" fmla="*/ 283416 h 973977"/>
                    <a:gd name="connsiteX14" fmla="*/ 676276 w 1165872"/>
                    <a:gd name="connsiteY14" fmla="*/ 276272 h 973977"/>
                    <a:gd name="connsiteX15" fmla="*/ 676275 w 1165872"/>
                    <a:gd name="connsiteY15" fmla="*/ 321516 h 973977"/>
                    <a:gd name="connsiteX16" fmla="*/ 716755 w 1165872"/>
                    <a:gd name="connsiteY16" fmla="*/ 323897 h 973977"/>
                    <a:gd name="connsiteX17" fmla="*/ 766763 w 1165872"/>
                    <a:gd name="connsiteY17" fmla="*/ 359615 h 973977"/>
                    <a:gd name="connsiteX18" fmla="*/ 766762 w 1165872"/>
                    <a:gd name="connsiteY18" fmla="*/ 409621 h 973977"/>
                    <a:gd name="connsiteX19" fmla="*/ 776288 w 1165872"/>
                    <a:gd name="connsiteY19" fmla="*/ 495346 h 973977"/>
                    <a:gd name="connsiteX20" fmla="*/ 831057 w 1165872"/>
                    <a:gd name="connsiteY20" fmla="*/ 504871 h 973977"/>
                    <a:gd name="connsiteX21" fmla="*/ 792956 w 1165872"/>
                    <a:gd name="connsiteY21" fmla="*/ 545352 h 973977"/>
                    <a:gd name="connsiteX22" fmla="*/ 840581 w 1165872"/>
                    <a:gd name="connsiteY22" fmla="*/ 588214 h 973977"/>
                    <a:gd name="connsiteX23" fmla="*/ 814388 w 1165872"/>
                    <a:gd name="connsiteY23" fmla="*/ 619171 h 973977"/>
                    <a:gd name="connsiteX24" fmla="*/ 821531 w 1165872"/>
                    <a:gd name="connsiteY24" fmla="*/ 659652 h 973977"/>
                    <a:gd name="connsiteX25" fmla="*/ 766761 w 1165872"/>
                    <a:gd name="connsiteY25" fmla="*/ 695371 h 973977"/>
                    <a:gd name="connsiteX26" fmla="*/ 885827 w 1165872"/>
                    <a:gd name="connsiteY26" fmla="*/ 740616 h 973977"/>
                    <a:gd name="connsiteX27" fmla="*/ 992984 w 1165872"/>
                    <a:gd name="connsiteY27" fmla="*/ 757284 h 973977"/>
                    <a:gd name="connsiteX28" fmla="*/ 1157288 w 1165872"/>
                    <a:gd name="connsiteY28" fmla="*/ 812052 h 973977"/>
                    <a:gd name="connsiteX29" fmla="*/ 766764 w 1165872"/>
                    <a:gd name="connsiteY29" fmla="*/ 731091 h 973977"/>
                    <a:gd name="connsiteX30" fmla="*/ 764381 w 1165872"/>
                    <a:gd name="connsiteY30" fmla="*/ 804908 h 973977"/>
                    <a:gd name="connsiteX31" fmla="*/ 733425 w 1165872"/>
                    <a:gd name="connsiteY31" fmla="*/ 819196 h 973977"/>
                    <a:gd name="connsiteX32" fmla="*/ 700086 w 1165872"/>
                    <a:gd name="connsiteY32" fmla="*/ 862059 h 973977"/>
                    <a:gd name="connsiteX33" fmla="*/ 652463 w 1165872"/>
                    <a:gd name="connsiteY33" fmla="*/ 890633 h 973977"/>
                    <a:gd name="connsiteX34" fmla="*/ 726281 w 1165872"/>
                    <a:gd name="connsiteY34" fmla="*/ 973977 h 973977"/>
                    <a:gd name="connsiteX35" fmla="*/ 638175 w 1165872"/>
                    <a:gd name="connsiteY35" fmla="*/ 933496 h 973977"/>
                    <a:gd name="connsiteX36" fmla="*/ 361950 w 1165872"/>
                    <a:gd name="connsiteY36" fmla="*/ 964452 h 973977"/>
                    <a:gd name="connsiteX37" fmla="*/ 266700 w 1165872"/>
                    <a:gd name="connsiteY37" fmla="*/ 935877 h 973977"/>
                    <a:gd name="connsiteX38" fmla="*/ 190500 w 1165872"/>
                    <a:gd name="connsiteY38" fmla="*/ 916827 h 973977"/>
                    <a:gd name="connsiteX39" fmla="*/ 104775 w 1165872"/>
                    <a:gd name="connsiteY39" fmla="*/ 897777 h 973977"/>
                    <a:gd name="connsiteX40" fmla="*/ 76200 w 1165872"/>
                    <a:gd name="connsiteY40" fmla="*/ 878727 h 973977"/>
                    <a:gd name="connsiteX41" fmla="*/ 76200 w 1165872"/>
                    <a:gd name="connsiteY41" fmla="*/ 745377 h 973977"/>
                    <a:gd name="connsiteX42" fmla="*/ 47625 w 1165872"/>
                    <a:gd name="connsiteY42" fmla="*/ 726327 h 973977"/>
                    <a:gd name="connsiteX43" fmla="*/ 19050 w 1165872"/>
                    <a:gd name="connsiteY43" fmla="*/ 659652 h 973977"/>
                    <a:gd name="connsiteX44" fmla="*/ 0 w 1165872"/>
                    <a:gd name="connsiteY44" fmla="*/ 602502 h 973977"/>
                    <a:gd name="connsiteX45" fmla="*/ 9525 w 1165872"/>
                    <a:gd name="connsiteY45" fmla="*/ 459627 h 973977"/>
                    <a:gd name="connsiteX46" fmla="*/ 28575 w 1165872"/>
                    <a:gd name="connsiteY46" fmla="*/ 431052 h 973977"/>
                    <a:gd name="connsiteX47" fmla="*/ 85725 w 1165872"/>
                    <a:gd name="connsiteY47" fmla="*/ 383427 h 973977"/>
                    <a:gd name="connsiteX48" fmla="*/ 104775 w 1165872"/>
                    <a:gd name="connsiteY48" fmla="*/ 354852 h 973977"/>
                    <a:gd name="connsiteX49" fmla="*/ 133350 w 1165872"/>
                    <a:gd name="connsiteY49" fmla="*/ 335802 h 973977"/>
                    <a:gd name="connsiteX50" fmla="*/ 142875 w 1165872"/>
                    <a:gd name="connsiteY50" fmla="*/ 297702 h 973977"/>
                    <a:gd name="connsiteX51" fmla="*/ 171450 w 1165872"/>
                    <a:gd name="connsiteY51" fmla="*/ 288177 h 973977"/>
                    <a:gd name="connsiteX52" fmla="*/ 200025 w 1165872"/>
                    <a:gd name="connsiteY52" fmla="*/ 269127 h 973977"/>
                    <a:gd name="connsiteX53" fmla="*/ 199722 w 1165872"/>
                    <a:gd name="connsiteY53" fmla="*/ 74242 h 973977"/>
                    <a:gd name="connsiteX54" fmla="*/ 200025 w 1165872"/>
                    <a:gd name="connsiteY54" fmla="*/ 78627 h 973977"/>
                    <a:gd name="connsiteX0" fmla="*/ 200025 w 1165872"/>
                    <a:gd name="connsiteY0" fmla="*/ 78627 h 973977"/>
                    <a:gd name="connsiteX1" fmla="*/ 228600 w 1165872"/>
                    <a:gd name="connsiteY1" fmla="*/ 192927 h 973977"/>
                    <a:gd name="connsiteX2" fmla="*/ 259557 w 1165872"/>
                    <a:gd name="connsiteY2" fmla="*/ 235790 h 973977"/>
                    <a:gd name="connsiteX3" fmla="*/ 261937 w 1165872"/>
                    <a:gd name="connsiteY3" fmla="*/ 166734 h 973977"/>
                    <a:gd name="connsiteX4" fmla="*/ 333375 w 1165872"/>
                    <a:gd name="connsiteY4" fmla="*/ 195308 h 973977"/>
                    <a:gd name="connsiteX5" fmla="*/ 409575 w 1165872"/>
                    <a:gd name="connsiteY5" fmla="*/ 183402 h 973977"/>
                    <a:gd name="connsiteX6" fmla="*/ 476251 w 1165872"/>
                    <a:gd name="connsiteY6" fmla="*/ 204833 h 973977"/>
                    <a:gd name="connsiteX7" fmla="*/ 535780 w 1165872"/>
                    <a:gd name="connsiteY7" fmla="*/ 46 h 973977"/>
                    <a:gd name="connsiteX8" fmla="*/ 507206 w 1165872"/>
                    <a:gd name="connsiteY8" fmla="*/ 223883 h 973977"/>
                    <a:gd name="connsiteX9" fmla="*/ 557212 w 1165872"/>
                    <a:gd name="connsiteY9" fmla="*/ 183401 h 973977"/>
                    <a:gd name="connsiteX10" fmla="*/ 547687 w 1165872"/>
                    <a:gd name="connsiteY10" fmla="*/ 245316 h 973977"/>
                    <a:gd name="connsiteX11" fmla="*/ 600076 w 1165872"/>
                    <a:gd name="connsiteY11" fmla="*/ 269127 h 973977"/>
                    <a:gd name="connsiteX12" fmla="*/ 669131 w 1165872"/>
                    <a:gd name="connsiteY12" fmla="*/ 202452 h 973977"/>
                    <a:gd name="connsiteX13" fmla="*/ 635794 w 1165872"/>
                    <a:gd name="connsiteY13" fmla="*/ 283416 h 973977"/>
                    <a:gd name="connsiteX14" fmla="*/ 676276 w 1165872"/>
                    <a:gd name="connsiteY14" fmla="*/ 276272 h 973977"/>
                    <a:gd name="connsiteX15" fmla="*/ 676275 w 1165872"/>
                    <a:gd name="connsiteY15" fmla="*/ 321516 h 973977"/>
                    <a:gd name="connsiteX16" fmla="*/ 716755 w 1165872"/>
                    <a:gd name="connsiteY16" fmla="*/ 323897 h 973977"/>
                    <a:gd name="connsiteX17" fmla="*/ 766763 w 1165872"/>
                    <a:gd name="connsiteY17" fmla="*/ 359615 h 973977"/>
                    <a:gd name="connsiteX18" fmla="*/ 766762 w 1165872"/>
                    <a:gd name="connsiteY18" fmla="*/ 409621 h 973977"/>
                    <a:gd name="connsiteX19" fmla="*/ 776288 w 1165872"/>
                    <a:gd name="connsiteY19" fmla="*/ 495346 h 973977"/>
                    <a:gd name="connsiteX20" fmla="*/ 831057 w 1165872"/>
                    <a:gd name="connsiteY20" fmla="*/ 504871 h 973977"/>
                    <a:gd name="connsiteX21" fmla="*/ 792956 w 1165872"/>
                    <a:gd name="connsiteY21" fmla="*/ 545352 h 973977"/>
                    <a:gd name="connsiteX22" fmla="*/ 840581 w 1165872"/>
                    <a:gd name="connsiteY22" fmla="*/ 588214 h 973977"/>
                    <a:gd name="connsiteX23" fmla="*/ 814388 w 1165872"/>
                    <a:gd name="connsiteY23" fmla="*/ 619171 h 973977"/>
                    <a:gd name="connsiteX24" fmla="*/ 821531 w 1165872"/>
                    <a:gd name="connsiteY24" fmla="*/ 659652 h 973977"/>
                    <a:gd name="connsiteX25" fmla="*/ 766761 w 1165872"/>
                    <a:gd name="connsiteY25" fmla="*/ 695371 h 973977"/>
                    <a:gd name="connsiteX26" fmla="*/ 885827 w 1165872"/>
                    <a:gd name="connsiteY26" fmla="*/ 740616 h 973977"/>
                    <a:gd name="connsiteX27" fmla="*/ 992984 w 1165872"/>
                    <a:gd name="connsiteY27" fmla="*/ 757284 h 973977"/>
                    <a:gd name="connsiteX28" fmla="*/ 1157288 w 1165872"/>
                    <a:gd name="connsiteY28" fmla="*/ 812052 h 973977"/>
                    <a:gd name="connsiteX29" fmla="*/ 766764 w 1165872"/>
                    <a:gd name="connsiteY29" fmla="*/ 731091 h 973977"/>
                    <a:gd name="connsiteX30" fmla="*/ 764381 w 1165872"/>
                    <a:gd name="connsiteY30" fmla="*/ 804908 h 973977"/>
                    <a:gd name="connsiteX31" fmla="*/ 733425 w 1165872"/>
                    <a:gd name="connsiteY31" fmla="*/ 819196 h 973977"/>
                    <a:gd name="connsiteX32" fmla="*/ 700086 w 1165872"/>
                    <a:gd name="connsiteY32" fmla="*/ 862059 h 973977"/>
                    <a:gd name="connsiteX33" fmla="*/ 652463 w 1165872"/>
                    <a:gd name="connsiteY33" fmla="*/ 890633 h 973977"/>
                    <a:gd name="connsiteX34" fmla="*/ 726281 w 1165872"/>
                    <a:gd name="connsiteY34" fmla="*/ 973977 h 973977"/>
                    <a:gd name="connsiteX35" fmla="*/ 638175 w 1165872"/>
                    <a:gd name="connsiteY35" fmla="*/ 933496 h 973977"/>
                    <a:gd name="connsiteX36" fmla="*/ 361950 w 1165872"/>
                    <a:gd name="connsiteY36" fmla="*/ 964452 h 973977"/>
                    <a:gd name="connsiteX37" fmla="*/ 266700 w 1165872"/>
                    <a:gd name="connsiteY37" fmla="*/ 935877 h 973977"/>
                    <a:gd name="connsiteX38" fmla="*/ 190500 w 1165872"/>
                    <a:gd name="connsiteY38" fmla="*/ 916827 h 973977"/>
                    <a:gd name="connsiteX39" fmla="*/ 104775 w 1165872"/>
                    <a:gd name="connsiteY39" fmla="*/ 897777 h 973977"/>
                    <a:gd name="connsiteX40" fmla="*/ 76200 w 1165872"/>
                    <a:gd name="connsiteY40" fmla="*/ 878727 h 973977"/>
                    <a:gd name="connsiteX41" fmla="*/ 76200 w 1165872"/>
                    <a:gd name="connsiteY41" fmla="*/ 745377 h 973977"/>
                    <a:gd name="connsiteX42" fmla="*/ 47625 w 1165872"/>
                    <a:gd name="connsiteY42" fmla="*/ 726327 h 973977"/>
                    <a:gd name="connsiteX43" fmla="*/ 19050 w 1165872"/>
                    <a:gd name="connsiteY43" fmla="*/ 659652 h 973977"/>
                    <a:gd name="connsiteX44" fmla="*/ 0 w 1165872"/>
                    <a:gd name="connsiteY44" fmla="*/ 602502 h 973977"/>
                    <a:gd name="connsiteX45" fmla="*/ 9525 w 1165872"/>
                    <a:gd name="connsiteY45" fmla="*/ 459627 h 973977"/>
                    <a:gd name="connsiteX46" fmla="*/ 28575 w 1165872"/>
                    <a:gd name="connsiteY46" fmla="*/ 431052 h 973977"/>
                    <a:gd name="connsiteX47" fmla="*/ 85725 w 1165872"/>
                    <a:gd name="connsiteY47" fmla="*/ 383427 h 973977"/>
                    <a:gd name="connsiteX48" fmla="*/ 104775 w 1165872"/>
                    <a:gd name="connsiteY48" fmla="*/ 354852 h 973977"/>
                    <a:gd name="connsiteX49" fmla="*/ 133350 w 1165872"/>
                    <a:gd name="connsiteY49" fmla="*/ 335802 h 973977"/>
                    <a:gd name="connsiteX50" fmla="*/ 142875 w 1165872"/>
                    <a:gd name="connsiteY50" fmla="*/ 297702 h 973977"/>
                    <a:gd name="connsiteX51" fmla="*/ 171450 w 1165872"/>
                    <a:gd name="connsiteY51" fmla="*/ 288177 h 973977"/>
                    <a:gd name="connsiteX52" fmla="*/ 200025 w 1165872"/>
                    <a:gd name="connsiteY52" fmla="*/ 269127 h 973977"/>
                    <a:gd name="connsiteX53" fmla="*/ 199722 w 1165872"/>
                    <a:gd name="connsiteY53" fmla="*/ 74242 h 973977"/>
                    <a:gd name="connsiteX54" fmla="*/ 200025 w 1165872"/>
                    <a:gd name="connsiteY54" fmla="*/ 78627 h 973977"/>
                    <a:gd name="connsiteX0" fmla="*/ 200025 w 1165872"/>
                    <a:gd name="connsiteY0" fmla="*/ 78627 h 976358"/>
                    <a:gd name="connsiteX1" fmla="*/ 228600 w 1165872"/>
                    <a:gd name="connsiteY1" fmla="*/ 192927 h 976358"/>
                    <a:gd name="connsiteX2" fmla="*/ 259557 w 1165872"/>
                    <a:gd name="connsiteY2" fmla="*/ 235790 h 976358"/>
                    <a:gd name="connsiteX3" fmla="*/ 261937 w 1165872"/>
                    <a:gd name="connsiteY3" fmla="*/ 166734 h 976358"/>
                    <a:gd name="connsiteX4" fmla="*/ 333375 w 1165872"/>
                    <a:gd name="connsiteY4" fmla="*/ 195308 h 976358"/>
                    <a:gd name="connsiteX5" fmla="*/ 409575 w 1165872"/>
                    <a:gd name="connsiteY5" fmla="*/ 183402 h 976358"/>
                    <a:gd name="connsiteX6" fmla="*/ 476251 w 1165872"/>
                    <a:gd name="connsiteY6" fmla="*/ 204833 h 976358"/>
                    <a:gd name="connsiteX7" fmla="*/ 535780 w 1165872"/>
                    <a:gd name="connsiteY7" fmla="*/ 46 h 976358"/>
                    <a:gd name="connsiteX8" fmla="*/ 507206 w 1165872"/>
                    <a:gd name="connsiteY8" fmla="*/ 223883 h 976358"/>
                    <a:gd name="connsiteX9" fmla="*/ 557212 w 1165872"/>
                    <a:gd name="connsiteY9" fmla="*/ 183401 h 976358"/>
                    <a:gd name="connsiteX10" fmla="*/ 547687 w 1165872"/>
                    <a:gd name="connsiteY10" fmla="*/ 245316 h 976358"/>
                    <a:gd name="connsiteX11" fmla="*/ 600076 w 1165872"/>
                    <a:gd name="connsiteY11" fmla="*/ 269127 h 976358"/>
                    <a:gd name="connsiteX12" fmla="*/ 669131 w 1165872"/>
                    <a:gd name="connsiteY12" fmla="*/ 202452 h 976358"/>
                    <a:gd name="connsiteX13" fmla="*/ 635794 w 1165872"/>
                    <a:gd name="connsiteY13" fmla="*/ 283416 h 976358"/>
                    <a:gd name="connsiteX14" fmla="*/ 676276 w 1165872"/>
                    <a:gd name="connsiteY14" fmla="*/ 276272 h 976358"/>
                    <a:gd name="connsiteX15" fmla="*/ 676275 w 1165872"/>
                    <a:gd name="connsiteY15" fmla="*/ 321516 h 976358"/>
                    <a:gd name="connsiteX16" fmla="*/ 716755 w 1165872"/>
                    <a:gd name="connsiteY16" fmla="*/ 323897 h 976358"/>
                    <a:gd name="connsiteX17" fmla="*/ 766763 w 1165872"/>
                    <a:gd name="connsiteY17" fmla="*/ 359615 h 976358"/>
                    <a:gd name="connsiteX18" fmla="*/ 766762 w 1165872"/>
                    <a:gd name="connsiteY18" fmla="*/ 409621 h 976358"/>
                    <a:gd name="connsiteX19" fmla="*/ 776288 w 1165872"/>
                    <a:gd name="connsiteY19" fmla="*/ 495346 h 976358"/>
                    <a:gd name="connsiteX20" fmla="*/ 831057 w 1165872"/>
                    <a:gd name="connsiteY20" fmla="*/ 504871 h 976358"/>
                    <a:gd name="connsiteX21" fmla="*/ 792956 w 1165872"/>
                    <a:gd name="connsiteY21" fmla="*/ 545352 h 976358"/>
                    <a:gd name="connsiteX22" fmla="*/ 840581 w 1165872"/>
                    <a:gd name="connsiteY22" fmla="*/ 588214 h 976358"/>
                    <a:gd name="connsiteX23" fmla="*/ 814388 w 1165872"/>
                    <a:gd name="connsiteY23" fmla="*/ 619171 h 976358"/>
                    <a:gd name="connsiteX24" fmla="*/ 821531 w 1165872"/>
                    <a:gd name="connsiteY24" fmla="*/ 659652 h 976358"/>
                    <a:gd name="connsiteX25" fmla="*/ 766761 w 1165872"/>
                    <a:gd name="connsiteY25" fmla="*/ 695371 h 976358"/>
                    <a:gd name="connsiteX26" fmla="*/ 885827 w 1165872"/>
                    <a:gd name="connsiteY26" fmla="*/ 740616 h 976358"/>
                    <a:gd name="connsiteX27" fmla="*/ 992984 w 1165872"/>
                    <a:gd name="connsiteY27" fmla="*/ 757284 h 976358"/>
                    <a:gd name="connsiteX28" fmla="*/ 1157288 w 1165872"/>
                    <a:gd name="connsiteY28" fmla="*/ 812052 h 976358"/>
                    <a:gd name="connsiteX29" fmla="*/ 766764 w 1165872"/>
                    <a:gd name="connsiteY29" fmla="*/ 731091 h 976358"/>
                    <a:gd name="connsiteX30" fmla="*/ 764381 w 1165872"/>
                    <a:gd name="connsiteY30" fmla="*/ 804908 h 976358"/>
                    <a:gd name="connsiteX31" fmla="*/ 733425 w 1165872"/>
                    <a:gd name="connsiteY31" fmla="*/ 819196 h 976358"/>
                    <a:gd name="connsiteX32" fmla="*/ 700086 w 1165872"/>
                    <a:gd name="connsiteY32" fmla="*/ 862059 h 976358"/>
                    <a:gd name="connsiteX33" fmla="*/ 652463 w 1165872"/>
                    <a:gd name="connsiteY33" fmla="*/ 890633 h 976358"/>
                    <a:gd name="connsiteX34" fmla="*/ 711994 w 1165872"/>
                    <a:gd name="connsiteY34" fmla="*/ 976358 h 976358"/>
                    <a:gd name="connsiteX35" fmla="*/ 638175 w 1165872"/>
                    <a:gd name="connsiteY35" fmla="*/ 933496 h 976358"/>
                    <a:gd name="connsiteX36" fmla="*/ 361950 w 1165872"/>
                    <a:gd name="connsiteY36" fmla="*/ 964452 h 976358"/>
                    <a:gd name="connsiteX37" fmla="*/ 266700 w 1165872"/>
                    <a:gd name="connsiteY37" fmla="*/ 935877 h 976358"/>
                    <a:gd name="connsiteX38" fmla="*/ 190500 w 1165872"/>
                    <a:gd name="connsiteY38" fmla="*/ 916827 h 976358"/>
                    <a:gd name="connsiteX39" fmla="*/ 104775 w 1165872"/>
                    <a:gd name="connsiteY39" fmla="*/ 897777 h 976358"/>
                    <a:gd name="connsiteX40" fmla="*/ 76200 w 1165872"/>
                    <a:gd name="connsiteY40" fmla="*/ 878727 h 976358"/>
                    <a:gd name="connsiteX41" fmla="*/ 76200 w 1165872"/>
                    <a:gd name="connsiteY41" fmla="*/ 745377 h 976358"/>
                    <a:gd name="connsiteX42" fmla="*/ 47625 w 1165872"/>
                    <a:gd name="connsiteY42" fmla="*/ 726327 h 976358"/>
                    <a:gd name="connsiteX43" fmla="*/ 19050 w 1165872"/>
                    <a:gd name="connsiteY43" fmla="*/ 659652 h 976358"/>
                    <a:gd name="connsiteX44" fmla="*/ 0 w 1165872"/>
                    <a:gd name="connsiteY44" fmla="*/ 602502 h 976358"/>
                    <a:gd name="connsiteX45" fmla="*/ 9525 w 1165872"/>
                    <a:gd name="connsiteY45" fmla="*/ 459627 h 976358"/>
                    <a:gd name="connsiteX46" fmla="*/ 28575 w 1165872"/>
                    <a:gd name="connsiteY46" fmla="*/ 431052 h 976358"/>
                    <a:gd name="connsiteX47" fmla="*/ 85725 w 1165872"/>
                    <a:gd name="connsiteY47" fmla="*/ 383427 h 976358"/>
                    <a:gd name="connsiteX48" fmla="*/ 104775 w 1165872"/>
                    <a:gd name="connsiteY48" fmla="*/ 354852 h 976358"/>
                    <a:gd name="connsiteX49" fmla="*/ 133350 w 1165872"/>
                    <a:gd name="connsiteY49" fmla="*/ 335802 h 976358"/>
                    <a:gd name="connsiteX50" fmla="*/ 142875 w 1165872"/>
                    <a:gd name="connsiteY50" fmla="*/ 297702 h 976358"/>
                    <a:gd name="connsiteX51" fmla="*/ 171450 w 1165872"/>
                    <a:gd name="connsiteY51" fmla="*/ 288177 h 976358"/>
                    <a:gd name="connsiteX52" fmla="*/ 200025 w 1165872"/>
                    <a:gd name="connsiteY52" fmla="*/ 269127 h 976358"/>
                    <a:gd name="connsiteX53" fmla="*/ 199722 w 1165872"/>
                    <a:gd name="connsiteY53" fmla="*/ 74242 h 976358"/>
                    <a:gd name="connsiteX54" fmla="*/ 200025 w 1165872"/>
                    <a:gd name="connsiteY54" fmla="*/ 78627 h 976358"/>
                    <a:gd name="connsiteX0" fmla="*/ 200025 w 1165872"/>
                    <a:gd name="connsiteY0" fmla="*/ 78627 h 976358"/>
                    <a:gd name="connsiteX1" fmla="*/ 228600 w 1165872"/>
                    <a:gd name="connsiteY1" fmla="*/ 192927 h 976358"/>
                    <a:gd name="connsiteX2" fmla="*/ 259557 w 1165872"/>
                    <a:gd name="connsiteY2" fmla="*/ 235790 h 976358"/>
                    <a:gd name="connsiteX3" fmla="*/ 261937 w 1165872"/>
                    <a:gd name="connsiteY3" fmla="*/ 166734 h 976358"/>
                    <a:gd name="connsiteX4" fmla="*/ 333375 w 1165872"/>
                    <a:gd name="connsiteY4" fmla="*/ 195308 h 976358"/>
                    <a:gd name="connsiteX5" fmla="*/ 409575 w 1165872"/>
                    <a:gd name="connsiteY5" fmla="*/ 183402 h 976358"/>
                    <a:gd name="connsiteX6" fmla="*/ 476251 w 1165872"/>
                    <a:gd name="connsiteY6" fmla="*/ 204833 h 976358"/>
                    <a:gd name="connsiteX7" fmla="*/ 535780 w 1165872"/>
                    <a:gd name="connsiteY7" fmla="*/ 46 h 976358"/>
                    <a:gd name="connsiteX8" fmla="*/ 507206 w 1165872"/>
                    <a:gd name="connsiteY8" fmla="*/ 223883 h 976358"/>
                    <a:gd name="connsiteX9" fmla="*/ 557212 w 1165872"/>
                    <a:gd name="connsiteY9" fmla="*/ 183401 h 976358"/>
                    <a:gd name="connsiteX10" fmla="*/ 547687 w 1165872"/>
                    <a:gd name="connsiteY10" fmla="*/ 245316 h 976358"/>
                    <a:gd name="connsiteX11" fmla="*/ 600076 w 1165872"/>
                    <a:gd name="connsiteY11" fmla="*/ 269127 h 976358"/>
                    <a:gd name="connsiteX12" fmla="*/ 669131 w 1165872"/>
                    <a:gd name="connsiteY12" fmla="*/ 202452 h 976358"/>
                    <a:gd name="connsiteX13" fmla="*/ 635794 w 1165872"/>
                    <a:gd name="connsiteY13" fmla="*/ 283416 h 976358"/>
                    <a:gd name="connsiteX14" fmla="*/ 676276 w 1165872"/>
                    <a:gd name="connsiteY14" fmla="*/ 276272 h 976358"/>
                    <a:gd name="connsiteX15" fmla="*/ 676275 w 1165872"/>
                    <a:gd name="connsiteY15" fmla="*/ 321516 h 976358"/>
                    <a:gd name="connsiteX16" fmla="*/ 716755 w 1165872"/>
                    <a:gd name="connsiteY16" fmla="*/ 323897 h 976358"/>
                    <a:gd name="connsiteX17" fmla="*/ 766763 w 1165872"/>
                    <a:gd name="connsiteY17" fmla="*/ 359615 h 976358"/>
                    <a:gd name="connsiteX18" fmla="*/ 766762 w 1165872"/>
                    <a:gd name="connsiteY18" fmla="*/ 409621 h 976358"/>
                    <a:gd name="connsiteX19" fmla="*/ 776288 w 1165872"/>
                    <a:gd name="connsiteY19" fmla="*/ 495346 h 976358"/>
                    <a:gd name="connsiteX20" fmla="*/ 831057 w 1165872"/>
                    <a:gd name="connsiteY20" fmla="*/ 504871 h 976358"/>
                    <a:gd name="connsiteX21" fmla="*/ 792956 w 1165872"/>
                    <a:gd name="connsiteY21" fmla="*/ 545352 h 976358"/>
                    <a:gd name="connsiteX22" fmla="*/ 840581 w 1165872"/>
                    <a:gd name="connsiteY22" fmla="*/ 588214 h 976358"/>
                    <a:gd name="connsiteX23" fmla="*/ 814388 w 1165872"/>
                    <a:gd name="connsiteY23" fmla="*/ 619171 h 976358"/>
                    <a:gd name="connsiteX24" fmla="*/ 821531 w 1165872"/>
                    <a:gd name="connsiteY24" fmla="*/ 659652 h 976358"/>
                    <a:gd name="connsiteX25" fmla="*/ 766761 w 1165872"/>
                    <a:gd name="connsiteY25" fmla="*/ 695371 h 976358"/>
                    <a:gd name="connsiteX26" fmla="*/ 885827 w 1165872"/>
                    <a:gd name="connsiteY26" fmla="*/ 740616 h 976358"/>
                    <a:gd name="connsiteX27" fmla="*/ 992984 w 1165872"/>
                    <a:gd name="connsiteY27" fmla="*/ 757284 h 976358"/>
                    <a:gd name="connsiteX28" fmla="*/ 1157288 w 1165872"/>
                    <a:gd name="connsiteY28" fmla="*/ 812052 h 976358"/>
                    <a:gd name="connsiteX29" fmla="*/ 766764 w 1165872"/>
                    <a:gd name="connsiteY29" fmla="*/ 731091 h 976358"/>
                    <a:gd name="connsiteX30" fmla="*/ 764381 w 1165872"/>
                    <a:gd name="connsiteY30" fmla="*/ 804908 h 976358"/>
                    <a:gd name="connsiteX31" fmla="*/ 733425 w 1165872"/>
                    <a:gd name="connsiteY31" fmla="*/ 819196 h 976358"/>
                    <a:gd name="connsiteX32" fmla="*/ 700086 w 1165872"/>
                    <a:gd name="connsiteY32" fmla="*/ 862059 h 976358"/>
                    <a:gd name="connsiteX33" fmla="*/ 652463 w 1165872"/>
                    <a:gd name="connsiteY33" fmla="*/ 890633 h 976358"/>
                    <a:gd name="connsiteX34" fmla="*/ 711994 w 1165872"/>
                    <a:gd name="connsiteY34" fmla="*/ 976358 h 976358"/>
                    <a:gd name="connsiteX35" fmla="*/ 638175 w 1165872"/>
                    <a:gd name="connsiteY35" fmla="*/ 933496 h 976358"/>
                    <a:gd name="connsiteX36" fmla="*/ 361950 w 1165872"/>
                    <a:gd name="connsiteY36" fmla="*/ 964452 h 976358"/>
                    <a:gd name="connsiteX37" fmla="*/ 266700 w 1165872"/>
                    <a:gd name="connsiteY37" fmla="*/ 935877 h 976358"/>
                    <a:gd name="connsiteX38" fmla="*/ 190500 w 1165872"/>
                    <a:gd name="connsiteY38" fmla="*/ 916827 h 976358"/>
                    <a:gd name="connsiteX39" fmla="*/ 104775 w 1165872"/>
                    <a:gd name="connsiteY39" fmla="*/ 897777 h 976358"/>
                    <a:gd name="connsiteX40" fmla="*/ 76200 w 1165872"/>
                    <a:gd name="connsiteY40" fmla="*/ 878727 h 976358"/>
                    <a:gd name="connsiteX41" fmla="*/ 76200 w 1165872"/>
                    <a:gd name="connsiteY41" fmla="*/ 745377 h 976358"/>
                    <a:gd name="connsiteX42" fmla="*/ 47625 w 1165872"/>
                    <a:gd name="connsiteY42" fmla="*/ 726327 h 976358"/>
                    <a:gd name="connsiteX43" fmla="*/ 19050 w 1165872"/>
                    <a:gd name="connsiteY43" fmla="*/ 659652 h 976358"/>
                    <a:gd name="connsiteX44" fmla="*/ 0 w 1165872"/>
                    <a:gd name="connsiteY44" fmla="*/ 602502 h 976358"/>
                    <a:gd name="connsiteX45" fmla="*/ 9525 w 1165872"/>
                    <a:gd name="connsiteY45" fmla="*/ 459627 h 976358"/>
                    <a:gd name="connsiteX46" fmla="*/ 28575 w 1165872"/>
                    <a:gd name="connsiteY46" fmla="*/ 431052 h 976358"/>
                    <a:gd name="connsiteX47" fmla="*/ 85725 w 1165872"/>
                    <a:gd name="connsiteY47" fmla="*/ 383427 h 976358"/>
                    <a:gd name="connsiteX48" fmla="*/ 104775 w 1165872"/>
                    <a:gd name="connsiteY48" fmla="*/ 354852 h 976358"/>
                    <a:gd name="connsiteX49" fmla="*/ 133350 w 1165872"/>
                    <a:gd name="connsiteY49" fmla="*/ 335802 h 976358"/>
                    <a:gd name="connsiteX50" fmla="*/ 142875 w 1165872"/>
                    <a:gd name="connsiteY50" fmla="*/ 297702 h 976358"/>
                    <a:gd name="connsiteX51" fmla="*/ 171450 w 1165872"/>
                    <a:gd name="connsiteY51" fmla="*/ 288177 h 976358"/>
                    <a:gd name="connsiteX52" fmla="*/ 200025 w 1165872"/>
                    <a:gd name="connsiteY52" fmla="*/ 269127 h 976358"/>
                    <a:gd name="connsiteX53" fmla="*/ 199722 w 1165872"/>
                    <a:gd name="connsiteY53" fmla="*/ 74242 h 976358"/>
                    <a:gd name="connsiteX54" fmla="*/ 200025 w 1165872"/>
                    <a:gd name="connsiteY54" fmla="*/ 78627 h 976358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361950 w 1165872"/>
                    <a:gd name="connsiteY36" fmla="*/ 964452 h 983501"/>
                    <a:gd name="connsiteX37" fmla="*/ 266700 w 1165872"/>
                    <a:gd name="connsiteY37" fmla="*/ 935877 h 983501"/>
                    <a:gd name="connsiteX38" fmla="*/ 190500 w 1165872"/>
                    <a:gd name="connsiteY38" fmla="*/ 916827 h 983501"/>
                    <a:gd name="connsiteX39" fmla="*/ 104775 w 1165872"/>
                    <a:gd name="connsiteY39" fmla="*/ 897777 h 983501"/>
                    <a:gd name="connsiteX40" fmla="*/ 76200 w 1165872"/>
                    <a:gd name="connsiteY40" fmla="*/ 878727 h 983501"/>
                    <a:gd name="connsiteX41" fmla="*/ 76200 w 1165872"/>
                    <a:gd name="connsiteY41" fmla="*/ 745377 h 983501"/>
                    <a:gd name="connsiteX42" fmla="*/ 47625 w 1165872"/>
                    <a:gd name="connsiteY42" fmla="*/ 726327 h 983501"/>
                    <a:gd name="connsiteX43" fmla="*/ 19050 w 1165872"/>
                    <a:gd name="connsiteY43" fmla="*/ 659652 h 983501"/>
                    <a:gd name="connsiteX44" fmla="*/ 0 w 1165872"/>
                    <a:gd name="connsiteY44" fmla="*/ 602502 h 983501"/>
                    <a:gd name="connsiteX45" fmla="*/ 9525 w 1165872"/>
                    <a:gd name="connsiteY45" fmla="*/ 459627 h 983501"/>
                    <a:gd name="connsiteX46" fmla="*/ 28575 w 1165872"/>
                    <a:gd name="connsiteY46" fmla="*/ 431052 h 983501"/>
                    <a:gd name="connsiteX47" fmla="*/ 85725 w 1165872"/>
                    <a:gd name="connsiteY47" fmla="*/ 383427 h 983501"/>
                    <a:gd name="connsiteX48" fmla="*/ 104775 w 1165872"/>
                    <a:gd name="connsiteY48" fmla="*/ 354852 h 983501"/>
                    <a:gd name="connsiteX49" fmla="*/ 133350 w 1165872"/>
                    <a:gd name="connsiteY49" fmla="*/ 335802 h 983501"/>
                    <a:gd name="connsiteX50" fmla="*/ 142875 w 1165872"/>
                    <a:gd name="connsiteY50" fmla="*/ 297702 h 983501"/>
                    <a:gd name="connsiteX51" fmla="*/ 171450 w 1165872"/>
                    <a:gd name="connsiteY51" fmla="*/ 288177 h 983501"/>
                    <a:gd name="connsiteX52" fmla="*/ 200025 w 1165872"/>
                    <a:gd name="connsiteY52" fmla="*/ 269127 h 983501"/>
                    <a:gd name="connsiteX53" fmla="*/ 199722 w 1165872"/>
                    <a:gd name="connsiteY53" fmla="*/ 74242 h 983501"/>
                    <a:gd name="connsiteX54" fmla="*/ 200025 w 1165872"/>
                    <a:gd name="connsiteY54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469107 w 1165872"/>
                    <a:gd name="connsiteY36" fmla="*/ 947782 h 983501"/>
                    <a:gd name="connsiteX37" fmla="*/ 361950 w 1165872"/>
                    <a:gd name="connsiteY37" fmla="*/ 964452 h 983501"/>
                    <a:gd name="connsiteX38" fmla="*/ 266700 w 1165872"/>
                    <a:gd name="connsiteY38" fmla="*/ 935877 h 983501"/>
                    <a:gd name="connsiteX39" fmla="*/ 190500 w 1165872"/>
                    <a:gd name="connsiteY39" fmla="*/ 916827 h 983501"/>
                    <a:gd name="connsiteX40" fmla="*/ 104775 w 1165872"/>
                    <a:gd name="connsiteY40" fmla="*/ 897777 h 983501"/>
                    <a:gd name="connsiteX41" fmla="*/ 76200 w 1165872"/>
                    <a:gd name="connsiteY41" fmla="*/ 878727 h 983501"/>
                    <a:gd name="connsiteX42" fmla="*/ 76200 w 1165872"/>
                    <a:gd name="connsiteY42" fmla="*/ 745377 h 983501"/>
                    <a:gd name="connsiteX43" fmla="*/ 47625 w 1165872"/>
                    <a:gd name="connsiteY43" fmla="*/ 726327 h 983501"/>
                    <a:gd name="connsiteX44" fmla="*/ 19050 w 1165872"/>
                    <a:gd name="connsiteY44" fmla="*/ 659652 h 983501"/>
                    <a:gd name="connsiteX45" fmla="*/ 0 w 1165872"/>
                    <a:gd name="connsiteY45" fmla="*/ 602502 h 983501"/>
                    <a:gd name="connsiteX46" fmla="*/ 9525 w 1165872"/>
                    <a:gd name="connsiteY46" fmla="*/ 459627 h 983501"/>
                    <a:gd name="connsiteX47" fmla="*/ 28575 w 1165872"/>
                    <a:gd name="connsiteY47" fmla="*/ 431052 h 983501"/>
                    <a:gd name="connsiteX48" fmla="*/ 85725 w 1165872"/>
                    <a:gd name="connsiteY48" fmla="*/ 383427 h 983501"/>
                    <a:gd name="connsiteX49" fmla="*/ 104775 w 1165872"/>
                    <a:gd name="connsiteY49" fmla="*/ 354852 h 983501"/>
                    <a:gd name="connsiteX50" fmla="*/ 133350 w 1165872"/>
                    <a:gd name="connsiteY50" fmla="*/ 335802 h 983501"/>
                    <a:gd name="connsiteX51" fmla="*/ 142875 w 1165872"/>
                    <a:gd name="connsiteY51" fmla="*/ 297702 h 983501"/>
                    <a:gd name="connsiteX52" fmla="*/ 171450 w 1165872"/>
                    <a:gd name="connsiteY52" fmla="*/ 288177 h 983501"/>
                    <a:gd name="connsiteX53" fmla="*/ 200025 w 1165872"/>
                    <a:gd name="connsiteY53" fmla="*/ 269127 h 983501"/>
                    <a:gd name="connsiteX54" fmla="*/ 199722 w 1165872"/>
                    <a:gd name="connsiteY54" fmla="*/ 74242 h 983501"/>
                    <a:gd name="connsiteX55" fmla="*/ 200025 w 1165872"/>
                    <a:gd name="connsiteY55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469107 w 1165872"/>
                    <a:gd name="connsiteY36" fmla="*/ 947782 h 983501"/>
                    <a:gd name="connsiteX37" fmla="*/ 521495 w 1165872"/>
                    <a:gd name="connsiteY37" fmla="*/ 940639 h 983501"/>
                    <a:gd name="connsiteX38" fmla="*/ 361950 w 1165872"/>
                    <a:gd name="connsiteY38" fmla="*/ 964452 h 983501"/>
                    <a:gd name="connsiteX39" fmla="*/ 266700 w 1165872"/>
                    <a:gd name="connsiteY39" fmla="*/ 935877 h 983501"/>
                    <a:gd name="connsiteX40" fmla="*/ 190500 w 1165872"/>
                    <a:gd name="connsiteY40" fmla="*/ 916827 h 983501"/>
                    <a:gd name="connsiteX41" fmla="*/ 104775 w 1165872"/>
                    <a:gd name="connsiteY41" fmla="*/ 897777 h 983501"/>
                    <a:gd name="connsiteX42" fmla="*/ 76200 w 1165872"/>
                    <a:gd name="connsiteY42" fmla="*/ 878727 h 983501"/>
                    <a:gd name="connsiteX43" fmla="*/ 76200 w 1165872"/>
                    <a:gd name="connsiteY43" fmla="*/ 745377 h 983501"/>
                    <a:gd name="connsiteX44" fmla="*/ 47625 w 1165872"/>
                    <a:gd name="connsiteY44" fmla="*/ 726327 h 983501"/>
                    <a:gd name="connsiteX45" fmla="*/ 19050 w 1165872"/>
                    <a:gd name="connsiteY45" fmla="*/ 659652 h 983501"/>
                    <a:gd name="connsiteX46" fmla="*/ 0 w 1165872"/>
                    <a:gd name="connsiteY46" fmla="*/ 602502 h 983501"/>
                    <a:gd name="connsiteX47" fmla="*/ 9525 w 1165872"/>
                    <a:gd name="connsiteY47" fmla="*/ 459627 h 983501"/>
                    <a:gd name="connsiteX48" fmla="*/ 28575 w 1165872"/>
                    <a:gd name="connsiteY48" fmla="*/ 431052 h 983501"/>
                    <a:gd name="connsiteX49" fmla="*/ 85725 w 1165872"/>
                    <a:gd name="connsiteY49" fmla="*/ 383427 h 983501"/>
                    <a:gd name="connsiteX50" fmla="*/ 104775 w 1165872"/>
                    <a:gd name="connsiteY50" fmla="*/ 354852 h 983501"/>
                    <a:gd name="connsiteX51" fmla="*/ 133350 w 1165872"/>
                    <a:gd name="connsiteY51" fmla="*/ 335802 h 983501"/>
                    <a:gd name="connsiteX52" fmla="*/ 142875 w 1165872"/>
                    <a:gd name="connsiteY52" fmla="*/ 297702 h 983501"/>
                    <a:gd name="connsiteX53" fmla="*/ 171450 w 1165872"/>
                    <a:gd name="connsiteY53" fmla="*/ 288177 h 983501"/>
                    <a:gd name="connsiteX54" fmla="*/ 200025 w 1165872"/>
                    <a:gd name="connsiteY54" fmla="*/ 269127 h 983501"/>
                    <a:gd name="connsiteX55" fmla="*/ 199722 w 1165872"/>
                    <a:gd name="connsiteY55" fmla="*/ 74242 h 983501"/>
                    <a:gd name="connsiteX56" fmla="*/ 200025 w 1165872"/>
                    <a:gd name="connsiteY56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592932 w 1165872"/>
                    <a:gd name="connsiteY36" fmla="*/ 938257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361950 w 1165872"/>
                    <a:gd name="connsiteY39" fmla="*/ 964452 h 983501"/>
                    <a:gd name="connsiteX40" fmla="*/ 266700 w 1165872"/>
                    <a:gd name="connsiteY40" fmla="*/ 935877 h 983501"/>
                    <a:gd name="connsiteX41" fmla="*/ 190500 w 1165872"/>
                    <a:gd name="connsiteY41" fmla="*/ 916827 h 983501"/>
                    <a:gd name="connsiteX42" fmla="*/ 104775 w 1165872"/>
                    <a:gd name="connsiteY42" fmla="*/ 897777 h 983501"/>
                    <a:gd name="connsiteX43" fmla="*/ 76200 w 1165872"/>
                    <a:gd name="connsiteY43" fmla="*/ 878727 h 983501"/>
                    <a:gd name="connsiteX44" fmla="*/ 76200 w 1165872"/>
                    <a:gd name="connsiteY44" fmla="*/ 745377 h 983501"/>
                    <a:gd name="connsiteX45" fmla="*/ 47625 w 1165872"/>
                    <a:gd name="connsiteY45" fmla="*/ 726327 h 983501"/>
                    <a:gd name="connsiteX46" fmla="*/ 19050 w 1165872"/>
                    <a:gd name="connsiteY46" fmla="*/ 659652 h 983501"/>
                    <a:gd name="connsiteX47" fmla="*/ 0 w 1165872"/>
                    <a:gd name="connsiteY47" fmla="*/ 602502 h 983501"/>
                    <a:gd name="connsiteX48" fmla="*/ 9525 w 1165872"/>
                    <a:gd name="connsiteY48" fmla="*/ 459627 h 983501"/>
                    <a:gd name="connsiteX49" fmla="*/ 28575 w 1165872"/>
                    <a:gd name="connsiteY49" fmla="*/ 431052 h 983501"/>
                    <a:gd name="connsiteX50" fmla="*/ 85725 w 1165872"/>
                    <a:gd name="connsiteY50" fmla="*/ 383427 h 983501"/>
                    <a:gd name="connsiteX51" fmla="*/ 104775 w 1165872"/>
                    <a:gd name="connsiteY51" fmla="*/ 354852 h 983501"/>
                    <a:gd name="connsiteX52" fmla="*/ 133350 w 1165872"/>
                    <a:gd name="connsiteY52" fmla="*/ 335802 h 983501"/>
                    <a:gd name="connsiteX53" fmla="*/ 142875 w 1165872"/>
                    <a:gd name="connsiteY53" fmla="*/ 297702 h 983501"/>
                    <a:gd name="connsiteX54" fmla="*/ 171450 w 1165872"/>
                    <a:gd name="connsiteY54" fmla="*/ 288177 h 983501"/>
                    <a:gd name="connsiteX55" fmla="*/ 200025 w 1165872"/>
                    <a:gd name="connsiteY55" fmla="*/ 269127 h 983501"/>
                    <a:gd name="connsiteX56" fmla="*/ 199722 w 1165872"/>
                    <a:gd name="connsiteY56" fmla="*/ 74242 h 983501"/>
                    <a:gd name="connsiteX57" fmla="*/ 200025 w 1165872"/>
                    <a:gd name="connsiteY57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592932 w 1165872"/>
                    <a:gd name="connsiteY36" fmla="*/ 938257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428626 w 1165872"/>
                    <a:gd name="connsiteY39" fmla="*/ 957307 h 983501"/>
                    <a:gd name="connsiteX40" fmla="*/ 361950 w 1165872"/>
                    <a:gd name="connsiteY40" fmla="*/ 964452 h 983501"/>
                    <a:gd name="connsiteX41" fmla="*/ 266700 w 1165872"/>
                    <a:gd name="connsiteY41" fmla="*/ 935877 h 983501"/>
                    <a:gd name="connsiteX42" fmla="*/ 190500 w 1165872"/>
                    <a:gd name="connsiteY42" fmla="*/ 916827 h 983501"/>
                    <a:gd name="connsiteX43" fmla="*/ 104775 w 1165872"/>
                    <a:gd name="connsiteY43" fmla="*/ 897777 h 983501"/>
                    <a:gd name="connsiteX44" fmla="*/ 76200 w 1165872"/>
                    <a:gd name="connsiteY44" fmla="*/ 878727 h 983501"/>
                    <a:gd name="connsiteX45" fmla="*/ 76200 w 1165872"/>
                    <a:gd name="connsiteY45" fmla="*/ 745377 h 983501"/>
                    <a:gd name="connsiteX46" fmla="*/ 47625 w 1165872"/>
                    <a:gd name="connsiteY46" fmla="*/ 726327 h 983501"/>
                    <a:gd name="connsiteX47" fmla="*/ 19050 w 1165872"/>
                    <a:gd name="connsiteY47" fmla="*/ 659652 h 983501"/>
                    <a:gd name="connsiteX48" fmla="*/ 0 w 1165872"/>
                    <a:gd name="connsiteY48" fmla="*/ 602502 h 983501"/>
                    <a:gd name="connsiteX49" fmla="*/ 9525 w 1165872"/>
                    <a:gd name="connsiteY49" fmla="*/ 459627 h 983501"/>
                    <a:gd name="connsiteX50" fmla="*/ 28575 w 1165872"/>
                    <a:gd name="connsiteY50" fmla="*/ 431052 h 983501"/>
                    <a:gd name="connsiteX51" fmla="*/ 85725 w 1165872"/>
                    <a:gd name="connsiteY51" fmla="*/ 383427 h 983501"/>
                    <a:gd name="connsiteX52" fmla="*/ 104775 w 1165872"/>
                    <a:gd name="connsiteY52" fmla="*/ 354852 h 983501"/>
                    <a:gd name="connsiteX53" fmla="*/ 133350 w 1165872"/>
                    <a:gd name="connsiteY53" fmla="*/ 335802 h 983501"/>
                    <a:gd name="connsiteX54" fmla="*/ 142875 w 1165872"/>
                    <a:gd name="connsiteY54" fmla="*/ 297702 h 983501"/>
                    <a:gd name="connsiteX55" fmla="*/ 171450 w 1165872"/>
                    <a:gd name="connsiteY55" fmla="*/ 288177 h 983501"/>
                    <a:gd name="connsiteX56" fmla="*/ 200025 w 1165872"/>
                    <a:gd name="connsiteY56" fmla="*/ 269127 h 983501"/>
                    <a:gd name="connsiteX57" fmla="*/ 199722 w 1165872"/>
                    <a:gd name="connsiteY57" fmla="*/ 74242 h 983501"/>
                    <a:gd name="connsiteX58" fmla="*/ 200025 w 1165872"/>
                    <a:gd name="connsiteY58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38175 w 1165872"/>
                    <a:gd name="connsiteY35" fmla="*/ 933496 h 983501"/>
                    <a:gd name="connsiteX36" fmla="*/ 609600 w 1165872"/>
                    <a:gd name="connsiteY36" fmla="*/ 926351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428626 w 1165872"/>
                    <a:gd name="connsiteY39" fmla="*/ 957307 h 983501"/>
                    <a:gd name="connsiteX40" fmla="*/ 361950 w 1165872"/>
                    <a:gd name="connsiteY40" fmla="*/ 964452 h 983501"/>
                    <a:gd name="connsiteX41" fmla="*/ 266700 w 1165872"/>
                    <a:gd name="connsiteY41" fmla="*/ 935877 h 983501"/>
                    <a:gd name="connsiteX42" fmla="*/ 190500 w 1165872"/>
                    <a:gd name="connsiteY42" fmla="*/ 916827 h 983501"/>
                    <a:gd name="connsiteX43" fmla="*/ 104775 w 1165872"/>
                    <a:gd name="connsiteY43" fmla="*/ 897777 h 983501"/>
                    <a:gd name="connsiteX44" fmla="*/ 76200 w 1165872"/>
                    <a:gd name="connsiteY44" fmla="*/ 878727 h 983501"/>
                    <a:gd name="connsiteX45" fmla="*/ 76200 w 1165872"/>
                    <a:gd name="connsiteY45" fmla="*/ 745377 h 983501"/>
                    <a:gd name="connsiteX46" fmla="*/ 47625 w 1165872"/>
                    <a:gd name="connsiteY46" fmla="*/ 726327 h 983501"/>
                    <a:gd name="connsiteX47" fmla="*/ 19050 w 1165872"/>
                    <a:gd name="connsiteY47" fmla="*/ 659652 h 983501"/>
                    <a:gd name="connsiteX48" fmla="*/ 0 w 1165872"/>
                    <a:gd name="connsiteY48" fmla="*/ 602502 h 983501"/>
                    <a:gd name="connsiteX49" fmla="*/ 9525 w 1165872"/>
                    <a:gd name="connsiteY49" fmla="*/ 459627 h 983501"/>
                    <a:gd name="connsiteX50" fmla="*/ 28575 w 1165872"/>
                    <a:gd name="connsiteY50" fmla="*/ 431052 h 983501"/>
                    <a:gd name="connsiteX51" fmla="*/ 85725 w 1165872"/>
                    <a:gd name="connsiteY51" fmla="*/ 383427 h 983501"/>
                    <a:gd name="connsiteX52" fmla="*/ 104775 w 1165872"/>
                    <a:gd name="connsiteY52" fmla="*/ 354852 h 983501"/>
                    <a:gd name="connsiteX53" fmla="*/ 133350 w 1165872"/>
                    <a:gd name="connsiteY53" fmla="*/ 335802 h 983501"/>
                    <a:gd name="connsiteX54" fmla="*/ 142875 w 1165872"/>
                    <a:gd name="connsiteY54" fmla="*/ 297702 h 983501"/>
                    <a:gd name="connsiteX55" fmla="*/ 171450 w 1165872"/>
                    <a:gd name="connsiteY55" fmla="*/ 288177 h 983501"/>
                    <a:gd name="connsiteX56" fmla="*/ 200025 w 1165872"/>
                    <a:gd name="connsiteY56" fmla="*/ 269127 h 983501"/>
                    <a:gd name="connsiteX57" fmla="*/ 199722 w 1165872"/>
                    <a:gd name="connsiteY57" fmla="*/ 74242 h 983501"/>
                    <a:gd name="connsiteX58" fmla="*/ 200025 w 1165872"/>
                    <a:gd name="connsiteY58" fmla="*/ 78627 h 983501"/>
                    <a:gd name="connsiteX0" fmla="*/ 200025 w 1165872"/>
                    <a:gd name="connsiteY0" fmla="*/ 78627 h 983501"/>
                    <a:gd name="connsiteX1" fmla="*/ 228600 w 1165872"/>
                    <a:gd name="connsiteY1" fmla="*/ 192927 h 983501"/>
                    <a:gd name="connsiteX2" fmla="*/ 259557 w 1165872"/>
                    <a:gd name="connsiteY2" fmla="*/ 235790 h 983501"/>
                    <a:gd name="connsiteX3" fmla="*/ 261937 w 1165872"/>
                    <a:gd name="connsiteY3" fmla="*/ 166734 h 983501"/>
                    <a:gd name="connsiteX4" fmla="*/ 333375 w 1165872"/>
                    <a:gd name="connsiteY4" fmla="*/ 195308 h 983501"/>
                    <a:gd name="connsiteX5" fmla="*/ 409575 w 1165872"/>
                    <a:gd name="connsiteY5" fmla="*/ 183402 h 983501"/>
                    <a:gd name="connsiteX6" fmla="*/ 476251 w 1165872"/>
                    <a:gd name="connsiteY6" fmla="*/ 204833 h 983501"/>
                    <a:gd name="connsiteX7" fmla="*/ 535780 w 1165872"/>
                    <a:gd name="connsiteY7" fmla="*/ 46 h 983501"/>
                    <a:gd name="connsiteX8" fmla="*/ 507206 w 1165872"/>
                    <a:gd name="connsiteY8" fmla="*/ 223883 h 983501"/>
                    <a:gd name="connsiteX9" fmla="*/ 557212 w 1165872"/>
                    <a:gd name="connsiteY9" fmla="*/ 183401 h 983501"/>
                    <a:gd name="connsiteX10" fmla="*/ 547687 w 1165872"/>
                    <a:gd name="connsiteY10" fmla="*/ 245316 h 983501"/>
                    <a:gd name="connsiteX11" fmla="*/ 600076 w 1165872"/>
                    <a:gd name="connsiteY11" fmla="*/ 269127 h 983501"/>
                    <a:gd name="connsiteX12" fmla="*/ 669131 w 1165872"/>
                    <a:gd name="connsiteY12" fmla="*/ 202452 h 983501"/>
                    <a:gd name="connsiteX13" fmla="*/ 635794 w 1165872"/>
                    <a:gd name="connsiteY13" fmla="*/ 283416 h 983501"/>
                    <a:gd name="connsiteX14" fmla="*/ 676276 w 1165872"/>
                    <a:gd name="connsiteY14" fmla="*/ 276272 h 983501"/>
                    <a:gd name="connsiteX15" fmla="*/ 676275 w 1165872"/>
                    <a:gd name="connsiteY15" fmla="*/ 321516 h 983501"/>
                    <a:gd name="connsiteX16" fmla="*/ 716755 w 1165872"/>
                    <a:gd name="connsiteY16" fmla="*/ 323897 h 983501"/>
                    <a:gd name="connsiteX17" fmla="*/ 766763 w 1165872"/>
                    <a:gd name="connsiteY17" fmla="*/ 359615 h 983501"/>
                    <a:gd name="connsiteX18" fmla="*/ 766762 w 1165872"/>
                    <a:gd name="connsiteY18" fmla="*/ 409621 h 983501"/>
                    <a:gd name="connsiteX19" fmla="*/ 776288 w 1165872"/>
                    <a:gd name="connsiteY19" fmla="*/ 495346 h 983501"/>
                    <a:gd name="connsiteX20" fmla="*/ 831057 w 1165872"/>
                    <a:gd name="connsiteY20" fmla="*/ 504871 h 983501"/>
                    <a:gd name="connsiteX21" fmla="*/ 792956 w 1165872"/>
                    <a:gd name="connsiteY21" fmla="*/ 545352 h 983501"/>
                    <a:gd name="connsiteX22" fmla="*/ 840581 w 1165872"/>
                    <a:gd name="connsiteY22" fmla="*/ 588214 h 983501"/>
                    <a:gd name="connsiteX23" fmla="*/ 814388 w 1165872"/>
                    <a:gd name="connsiteY23" fmla="*/ 619171 h 983501"/>
                    <a:gd name="connsiteX24" fmla="*/ 821531 w 1165872"/>
                    <a:gd name="connsiteY24" fmla="*/ 659652 h 983501"/>
                    <a:gd name="connsiteX25" fmla="*/ 766761 w 1165872"/>
                    <a:gd name="connsiteY25" fmla="*/ 695371 h 983501"/>
                    <a:gd name="connsiteX26" fmla="*/ 885827 w 1165872"/>
                    <a:gd name="connsiteY26" fmla="*/ 740616 h 983501"/>
                    <a:gd name="connsiteX27" fmla="*/ 992984 w 1165872"/>
                    <a:gd name="connsiteY27" fmla="*/ 757284 h 983501"/>
                    <a:gd name="connsiteX28" fmla="*/ 1157288 w 1165872"/>
                    <a:gd name="connsiteY28" fmla="*/ 812052 h 983501"/>
                    <a:gd name="connsiteX29" fmla="*/ 766764 w 1165872"/>
                    <a:gd name="connsiteY29" fmla="*/ 731091 h 983501"/>
                    <a:gd name="connsiteX30" fmla="*/ 764381 w 1165872"/>
                    <a:gd name="connsiteY30" fmla="*/ 804908 h 983501"/>
                    <a:gd name="connsiteX31" fmla="*/ 733425 w 1165872"/>
                    <a:gd name="connsiteY31" fmla="*/ 819196 h 983501"/>
                    <a:gd name="connsiteX32" fmla="*/ 700086 w 1165872"/>
                    <a:gd name="connsiteY32" fmla="*/ 862059 h 983501"/>
                    <a:gd name="connsiteX33" fmla="*/ 652463 w 1165872"/>
                    <a:gd name="connsiteY33" fmla="*/ 890633 h 983501"/>
                    <a:gd name="connsiteX34" fmla="*/ 726282 w 1165872"/>
                    <a:gd name="connsiteY34" fmla="*/ 983501 h 983501"/>
                    <a:gd name="connsiteX35" fmla="*/ 659606 w 1165872"/>
                    <a:gd name="connsiteY35" fmla="*/ 931115 h 983501"/>
                    <a:gd name="connsiteX36" fmla="*/ 609600 w 1165872"/>
                    <a:gd name="connsiteY36" fmla="*/ 926351 h 983501"/>
                    <a:gd name="connsiteX37" fmla="*/ 469107 w 1165872"/>
                    <a:gd name="connsiteY37" fmla="*/ 947782 h 983501"/>
                    <a:gd name="connsiteX38" fmla="*/ 521495 w 1165872"/>
                    <a:gd name="connsiteY38" fmla="*/ 940639 h 983501"/>
                    <a:gd name="connsiteX39" fmla="*/ 428626 w 1165872"/>
                    <a:gd name="connsiteY39" fmla="*/ 957307 h 983501"/>
                    <a:gd name="connsiteX40" fmla="*/ 361950 w 1165872"/>
                    <a:gd name="connsiteY40" fmla="*/ 964452 h 983501"/>
                    <a:gd name="connsiteX41" fmla="*/ 266700 w 1165872"/>
                    <a:gd name="connsiteY41" fmla="*/ 935877 h 983501"/>
                    <a:gd name="connsiteX42" fmla="*/ 190500 w 1165872"/>
                    <a:gd name="connsiteY42" fmla="*/ 916827 h 983501"/>
                    <a:gd name="connsiteX43" fmla="*/ 104775 w 1165872"/>
                    <a:gd name="connsiteY43" fmla="*/ 897777 h 983501"/>
                    <a:gd name="connsiteX44" fmla="*/ 76200 w 1165872"/>
                    <a:gd name="connsiteY44" fmla="*/ 878727 h 983501"/>
                    <a:gd name="connsiteX45" fmla="*/ 76200 w 1165872"/>
                    <a:gd name="connsiteY45" fmla="*/ 745377 h 983501"/>
                    <a:gd name="connsiteX46" fmla="*/ 47625 w 1165872"/>
                    <a:gd name="connsiteY46" fmla="*/ 726327 h 983501"/>
                    <a:gd name="connsiteX47" fmla="*/ 19050 w 1165872"/>
                    <a:gd name="connsiteY47" fmla="*/ 659652 h 983501"/>
                    <a:gd name="connsiteX48" fmla="*/ 0 w 1165872"/>
                    <a:gd name="connsiteY48" fmla="*/ 602502 h 983501"/>
                    <a:gd name="connsiteX49" fmla="*/ 9525 w 1165872"/>
                    <a:gd name="connsiteY49" fmla="*/ 459627 h 983501"/>
                    <a:gd name="connsiteX50" fmla="*/ 28575 w 1165872"/>
                    <a:gd name="connsiteY50" fmla="*/ 431052 h 983501"/>
                    <a:gd name="connsiteX51" fmla="*/ 85725 w 1165872"/>
                    <a:gd name="connsiteY51" fmla="*/ 383427 h 983501"/>
                    <a:gd name="connsiteX52" fmla="*/ 104775 w 1165872"/>
                    <a:gd name="connsiteY52" fmla="*/ 354852 h 983501"/>
                    <a:gd name="connsiteX53" fmla="*/ 133350 w 1165872"/>
                    <a:gd name="connsiteY53" fmla="*/ 335802 h 983501"/>
                    <a:gd name="connsiteX54" fmla="*/ 142875 w 1165872"/>
                    <a:gd name="connsiteY54" fmla="*/ 297702 h 983501"/>
                    <a:gd name="connsiteX55" fmla="*/ 171450 w 1165872"/>
                    <a:gd name="connsiteY55" fmla="*/ 288177 h 983501"/>
                    <a:gd name="connsiteX56" fmla="*/ 200025 w 1165872"/>
                    <a:gd name="connsiteY56" fmla="*/ 269127 h 983501"/>
                    <a:gd name="connsiteX57" fmla="*/ 199722 w 1165872"/>
                    <a:gd name="connsiteY57" fmla="*/ 74242 h 983501"/>
                    <a:gd name="connsiteX58" fmla="*/ 200025 w 1165872"/>
                    <a:gd name="connsiteY58" fmla="*/ 78627 h 983501"/>
                    <a:gd name="connsiteX0" fmla="*/ 200025 w 1165872"/>
                    <a:gd name="connsiteY0" fmla="*/ 78627 h 1047814"/>
                    <a:gd name="connsiteX1" fmla="*/ 228600 w 1165872"/>
                    <a:gd name="connsiteY1" fmla="*/ 192927 h 1047814"/>
                    <a:gd name="connsiteX2" fmla="*/ 259557 w 1165872"/>
                    <a:gd name="connsiteY2" fmla="*/ 235790 h 1047814"/>
                    <a:gd name="connsiteX3" fmla="*/ 261937 w 1165872"/>
                    <a:gd name="connsiteY3" fmla="*/ 166734 h 1047814"/>
                    <a:gd name="connsiteX4" fmla="*/ 333375 w 1165872"/>
                    <a:gd name="connsiteY4" fmla="*/ 195308 h 1047814"/>
                    <a:gd name="connsiteX5" fmla="*/ 409575 w 1165872"/>
                    <a:gd name="connsiteY5" fmla="*/ 183402 h 1047814"/>
                    <a:gd name="connsiteX6" fmla="*/ 476251 w 1165872"/>
                    <a:gd name="connsiteY6" fmla="*/ 204833 h 1047814"/>
                    <a:gd name="connsiteX7" fmla="*/ 535780 w 1165872"/>
                    <a:gd name="connsiteY7" fmla="*/ 46 h 1047814"/>
                    <a:gd name="connsiteX8" fmla="*/ 507206 w 1165872"/>
                    <a:gd name="connsiteY8" fmla="*/ 223883 h 1047814"/>
                    <a:gd name="connsiteX9" fmla="*/ 557212 w 1165872"/>
                    <a:gd name="connsiteY9" fmla="*/ 183401 h 1047814"/>
                    <a:gd name="connsiteX10" fmla="*/ 547687 w 1165872"/>
                    <a:gd name="connsiteY10" fmla="*/ 245316 h 1047814"/>
                    <a:gd name="connsiteX11" fmla="*/ 600076 w 1165872"/>
                    <a:gd name="connsiteY11" fmla="*/ 269127 h 1047814"/>
                    <a:gd name="connsiteX12" fmla="*/ 669131 w 1165872"/>
                    <a:gd name="connsiteY12" fmla="*/ 202452 h 1047814"/>
                    <a:gd name="connsiteX13" fmla="*/ 635794 w 1165872"/>
                    <a:gd name="connsiteY13" fmla="*/ 283416 h 1047814"/>
                    <a:gd name="connsiteX14" fmla="*/ 676276 w 1165872"/>
                    <a:gd name="connsiteY14" fmla="*/ 276272 h 1047814"/>
                    <a:gd name="connsiteX15" fmla="*/ 676275 w 1165872"/>
                    <a:gd name="connsiteY15" fmla="*/ 321516 h 1047814"/>
                    <a:gd name="connsiteX16" fmla="*/ 716755 w 1165872"/>
                    <a:gd name="connsiteY16" fmla="*/ 323897 h 1047814"/>
                    <a:gd name="connsiteX17" fmla="*/ 766763 w 1165872"/>
                    <a:gd name="connsiteY17" fmla="*/ 359615 h 1047814"/>
                    <a:gd name="connsiteX18" fmla="*/ 766762 w 1165872"/>
                    <a:gd name="connsiteY18" fmla="*/ 409621 h 1047814"/>
                    <a:gd name="connsiteX19" fmla="*/ 776288 w 1165872"/>
                    <a:gd name="connsiteY19" fmla="*/ 495346 h 1047814"/>
                    <a:gd name="connsiteX20" fmla="*/ 831057 w 1165872"/>
                    <a:gd name="connsiteY20" fmla="*/ 504871 h 1047814"/>
                    <a:gd name="connsiteX21" fmla="*/ 792956 w 1165872"/>
                    <a:gd name="connsiteY21" fmla="*/ 545352 h 1047814"/>
                    <a:gd name="connsiteX22" fmla="*/ 840581 w 1165872"/>
                    <a:gd name="connsiteY22" fmla="*/ 588214 h 1047814"/>
                    <a:gd name="connsiteX23" fmla="*/ 814388 w 1165872"/>
                    <a:gd name="connsiteY23" fmla="*/ 619171 h 1047814"/>
                    <a:gd name="connsiteX24" fmla="*/ 821531 w 1165872"/>
                    <a:gd name="connsiteY24" fmla="*/ 659652 h 1047814"/>
                    <a:gd name="connsiteX25" fmla="*/ 766761 w 1165872"/>
                    <a:gd name="connsiteY25" fmla="*/ 695371 h 1047814"/>
                    <a:gd name="connsiteX26" fmla="*/ 885827 w 1165872"/>
                    <a:gd name="connsiteY26" fmla="*/ 740616 h 1047814"/>
                    <a:gd name="connsiteX27" fmla="*/ 992984 w 1165872"/>
                    <a:gd name="connsiteY27" fmla="*/ 757284 h 1047814"/>
                    <a:gd name="connsiteX28" fmla="*/ 1157288 w 1165872"/>
                    <a:gd name="connsiteY28" fmla="*/ 812052 h 1047814"/>
                    <a:gd name="connsiteX29" fmla="*/ 766764 w 1165872"/>
                    <a:gd name="connsiteY29" fmla="*/ 731091 h 1047814"/>
                    <a:gd name="connsiteX30" fmla="*/ 764381 w 1165872"/>
                    <a:gd name="connsiteY30" fmla="*/ 804908 h 1047814"/>
                    <a:gd name="connsiteX31" fmla="*/ 733425 w 1165872"/>
                    <a:gd name="connsiteY31" fmla="*/ 819196 h 1047814"/>
                    <a:gd name="connsiteX32" fmla="*/ 700086 w 1165872"/>
                    <a:gd name="connsiteY32" fmla="*/ 862059 h 1047814"/>
                    <a:gd name="connsiteX33" fmla="*/ 652463 w 1165872"/>
                    <a:gd name="connsiteY33" fmla="*/ 890633 h 1047814"/>
                    <a:gd name="connsiteX34" fmla="*/ 726282 w 1165872"/>
                    <a:gd name="connsiteY34" fmla="*/ 983501 h 1047814"/>
                    <a:gd name="connsiteX35" fmla="*/ 659606 w 1165872"/>
                    <a:gd name="connsiteY35" fmla="*/ 931115 h 1047814"/>
                    <a:gd name="connsiteX36" fmla="*/ 609600 w 1165872"/>
                    <a:gd name="connsiteY36" fmla="*/ 926351 h 1047814"/>
                    <a:gd name="connsiteX37" fmla="*/ 469107 w 1165872"/>
                    <a:gd name="connsiteY37" fmla="*/ 947782 h 1047814"/>
                    <a:gd name="connsiteX38" fmla="*/ 476251 w 1165872"/>
                    <a:gd name="connsiteY38" fmla="*/ 1047795 h 1047814"/>
                    <a:gd name="connsiteX39" fmla="*/ 428626 w 1165872"/>
                    <a:gd name="connsiteY39" fmla="*/ 957307 h 1047814"/>
                    <a:gd name="connsiteX40" fmla="*/ 361950 w 1165872"/>
                    <a:gd name="connsiteY40" fmla="*/ 964452 h 1047814"/>
                    <a:gd name="connsiteX41" fmla="*/ 266700 w 1165872"/>
                    <a:gd name="connsiteY41" fmla="*/ 935877 h 1047814"/>
                    <a:gd name="connsiteX42" fmla="*/ 190500 w 1165872"/>
                    <a:gd name="connsiteY42" fmla="*/ 916827 h 1047814"/>
                    <a:gd name="connsiteX43" fmla="*/ 104775 w 1165872"/>
                    <a:gd name="connsiteY43" fmla="*/ 897777 h 1047814"/>
                    <a:gd name="connsiteX44" fmla="*/ 76200 w 1165872"/>
                    <a:gd name="connsiteY44" fmla="*/ 878727 h 1047814"/>
                    <a:gd name="connsiteX45" fmla="*/ 76200 w 1165872"/>
                    <a:gd name="connsiteY45" fmla="*/ 745377 h 1047814"/>
                    <a:gd name="connsiteX46" fmla="*/ 47625 w 1165872"/>
                    <a:gd name="connsiteY46" fmla="*/ 726327 h 1047814"/>
                    <a:gd name="connsiteX47" fmla="*/ 19050 w 1165872"/>
                    <a:gd name="connsiteY47" fmla="*/ 659652 h 1047814"/>
                    <a:gd name="connsiteX48" fmla="*/ 0 w 1165872"/>
                    <a:gd name="connsiteY48" fmla="*/ 602502 h 1047814"/>
                    <a:gd name="connsiteX49" fmla="*/ 9525 w 1165872"/>
                    <a:gd name="connsiteY49" fmla="*/ 459627 h 1047814"/>
                    <a:gd name="connsiteX50" fmla="*/ 28575 w 1165872"/>
                    <a:gd name="connsiteY50" fmla="*/ 431052 h 1047814"/>
                    <a:gd name="connsiteX51" fmla="*/ 85725 w 1165872"/>
                    <a:gd name="connsiteY51" fmla="*/ 383427 h 1047814"/>
                    <a:gd name="connsiteX52" fmla="*/ 104775 w 1165872"/>
                    <a:gd name="connsiteY52" fmla="*/ 354852 h 1047814"/>
                    <a:gd name="connsiteX53" fmla="*/ 133350 w 1165872"/>
                    <a:gd name="connsiteY53" fmla="*/ 335802 h 1047814"/>
                    <a:gd name="connsiteX54" fmla="*/ 142875 w 1165872"/>
                    <a:gd name="connsiteY54" fmla="*/ 297702 h 1047814"/>
                    <a:gd name="connsiteX55" fmla="*/ 171450 w 1165872"/>
                    <a:gd name="connsiteY55" fmla="*/ 288177 h 1047814"/>
                    <a:gd name="connsiteX56" fmla="*/ 200025 w 1165872"/>
                    <a:gd name="connsiteY56" fmla="*/ 269127 h 1047814"/>
                    <a:gd name="connsiteX57" fmla="*/ 199722 w 1165872"/>
                    <a:gd name="connsiteY57" fmla="*/ 74242 h 1047814"/>
                    <a:gd name="connsiteX58" fmla="*/ 200025 w 1165872"/>
                    <a:gd name="connsiteY58" fmla="*/ 78627 h 1047814"/>
                    <a:gd name="connsiteX0" fmla="*/ 200025 w 1165872"/>
                    <a:gd name="connsiteY0" fmla="*/ 78627 h 1047814"/>
                    <a:gd name="connsiteX1" fmla="*/ 228600 w 1165872"/>
                    <a:gd name="connsiteY1" fmla="*/ 192927 h 1047814"/>
                    <a:gd name="connsiteX2" fmla="*/ 259557 w 1165872"/>
                    <a:gd name="connsiteY2" fmla="*/ 235790 h 1047814"/>
                    <a:gd name="connsiteX3" fmla="*/ 261937 w 1165872"/>
                    <a:gd name="connsiteY3" fmla="*/ 166734 h 1047814"/>
                    <a:gd name="connsiteX4" fmla="*/ 333375 w 1165872"/>
                    <a:gd name="connsiteY4" fmla="*/ 195308 h 1047814"/>
                    <a:gd name="connsiteX5" fmla="*/ 409575 w 1165872"/>
                    <a:gd name="connsiteY5" fmla="*/ 183402 h 1047814"/>
                    <a:gd name="connsiteX6" fmla="*/ 476251 w 1165872"/>
                    <a:gd name="connsiteY6" fmla="*/ 204833 h 1047814"/>
                    <a:gd name="connsiteX7" fmla="*/ 535780 w 1165872"/>
                    <a:gd name="connsiteY7" fmla="*/ 46 h 1047814"/>
                    <a:gd name="connsiteX8" fmla="*/ 507206 w 1165872"/>
                    <a:gd name="connsiteY8" fmla="*/ 223883 h 1047814"/>
                    <a:gd name="connsiteX9" fmla="*/ 557212 w 1165872"/>
                    <a:gd name="connsiteY9" fmla="*/ 183401 h 1047814"/>
                    <a:gd name="connsiteX10" fmla="*/ 547687 w 1165872"/>
                    <a:gd name="connsiteY10" fmla="*/ 245316 h 1047814"/>
                    <a:gd name="connsiteX11" fmla="*/ 600076 w 1165872"/>
                    <a:gd name="connsiteY11" fmla="*/ 269127 h 1047814"/>
                    <a:gd name="connsiteX12" fmla="*/ 669131 w 1165872"/>
                    <a:gd name="connsiteY12" fmla="*/ 202452 h 1047814"/>
                    <a:gd name="connsiteX13" fmla="*/ 635794 w 1165872"/>
                    <a:gd name="connsiteY13" fmla="*/ 283416 h 1047814"/>
                    <a:gd name="connsiteX14" fmla="*/ 676276 w 1165872"/>
                    <a:gd name="connsiteY14" fmla="*/ 276272 h 1047814"/>
                    <a:gd name="connsiteX15" fmla="*/ 676275 w 1165872"/>
                    <a:gd name="connsiteY15" fmla="*/ 321516 h 1047814"/>
                    <a:gd name="connsiteX16" fmla="*/ 716755 w 1165872"/>
                    <a:gd name="connsiteY16" fmla="*/ 323897 h 1047814"/>
                    <a:gd name="connsiteX17" fmla="*/ 766763 w 1165872"/>
                    <a:gd name="connsiteY17" fmla="*/ 359615 h 1047814"/>
                    <a:gd name="connsiteX18" fmla="*/ 766762 w 1165872"/>
                    <a:gd name="connsiteY18" fmla="*/ 409621 h 1047814"/>
                    <a:gd name="connsiteX19" fmla="*/ 776288 w 1165872"/>
                    <a:gd name="connsiteY19" fmla="*/ 495346 h 1047814"/>
                    <a:gd name="connsiteX20" fmla="*/ 831057 w 1165872"/>
                    <a:gd name="connsiteY20" fmla="*/ 504871 h 1047814"/>
                    <a:gd name="connsiteX21" fmla="*/ 792956 w 1165872"/>
                    <a:gd name="connsiteY21" fmla="*/ 545352 h 1047814"/>
                    <a:gd name="connsiteX22" fmla="*/ 840581 w 1165872"/>
                    <a:gd name="connsiteY22" fmla="*/ 588214 h 1047814"/>
                    <a:gd name="connsiteX23" fmla="*/ 814388 w 1165872"/>
                    <a:gd name="connsiteY23" fmla="*/ 619171 h 1047814"/>
                    <a:gd name="connsiteX24" fmla="*/ 821531 w 1165872"/>
                    <a:gd name="connsiteY24" fmla="*/ 659652 h 1047814"/>
                    <a:gd name="connsiteX25" fmla="*/ 766761 w 1165872"/>
                    <a:gd name="connsiteY25" fmla="*/ 695371 h 1047814"/>
                    <a:gd name="connsiteX26" fmla="*/ 885827 w 1165872"/>
                    <a:gd name="connsiteY26" fmla="*/ 740616 h 1047814"/>
                    <a:gd name="connsiteX27" fmla="*/ 992984 w 1165872"/>
                    <a:gd name="connsiteY27" fmla="*/ 757284 h 1047814"/>
                    <a:gd name="connsiteX28" fmla="*/ 1157288 w 1165872"/>
                    <a:gd name="connsiteY28" fmla="*/ 812052 h 1047814"/>
                    <a:gd name="connsiteX29" fmla="*/ 766764 w 1165872"/>
                    <a:gd name="connsiteY29" fmla="*/ 731091 h 1047814"/>
                    <a:gd name="connsiteX30" fmla="*/ 764381 w 1165872"/>
                    <a:gd name="connsiteY30" fmla="*/ 804908 h 1047814"/>
                    <a:gd name="connsiteX31" fmla="*/ 733425 w 1165872"/>
                    <a:gd name="connsiteY31" fmla="*/ 819196 h 1047814"/>
                    <a:gd name="connsiteX32" fmla="*/ 700086 w 1165872"/>
                    <a:gd name="connsiteY32" fmla="*/ 862059 h 1047814"/>
                    <a:gd name="connsiteX33" fmla="*/ 652463 w 1165872"/>
                    <a:gd name="connsiteY33" fmla="*/ 890633 h 1047814"/>
                    <a:gd name="connsiteX34" fmla="*/ 726282 w 1165872"/>
                    <a:gd name="connsiteY34" fmla="*/ 983501 h 1047814"/>
                    <a:gd name="connsiteX35" fmla="*/ 659606 w 1165872"/>
                    <a:gd name="connsiteY35" fmla="*/ 931115 h 1047814"/>
                    <a:gd name="connsiteX36" fmla="*/ 609600 w 1165872"/>
                    <a:gd name="connsiteY36" fmla="*/ 926351 h 1047814"/>
                    <a:gd name="connsiteX37" fmla="*/ 571501 w 1165872"/>
                    <a:gd name="connsiteY37" fmla="*/ 933494 h 1047814"/>
                    <a:gd name="connsiteX38" fmla="*/ 476251 w 1165872"/>
                    <a:gd name="connsiteY38" fmla="*/ 1047795 h 1047814"/>
                    <a:gd name="connsiteX39" fmla="*/ 428626 w 1165872"/>
                    <a:gd name="connsiteY39" fmla="*/ 957307 h 1047814"/>
                    <a:gd name="connsiteX40" fmla="*/ 361950 w 1165872"/>
                    <a:gd name="connsiteY40" fmla="*/ 964452 h 1047814"/>
                    <a:gd name="connsiteX41" fmla="*/ 266700 w 1165872"/>
                    <a:gd name="connsiteY41" fmla="*/ 935877 h 1047814"/>
                    <a:gd name="connsiteX42" fmla="*/ 190500 w 1165872"/>
                    <a:gd name="connsiteY42" fmla="*/ 916827 h 1047814"/>
                    <a:gd name="connsiteX43" fmla="*/ 104775 w 1165872"/>
                    <a:gd name="connsiteY43" fmla="*/ 897777 h 1047814"/>
                    <a:gd name="connsiteX44" fmla="*/ 76200 w 1165872"/>
                    <a:gd name="connsiteY44" fmla="*/ 878727 h 1047814"/>
                    <a:gd name="connsiteX45" fmla="*/ 76200 w 1165872"/>
                    <a:gd name="connsiteY45" fmla="*/ 745377 h 1047814"/>
                    <a:gd name="connsiteX46" fmla="*/ 47625 w 1165872"/>
                    <a:gd name="connsiteY46" fmla="*/ 726327 h 1047814"/>
                    <a:gd name="connsiteX47" fmla="*/ 19050 w 1165872"/>
                    <a:gd name="connsiteY47" fmla="*/ 659652 h 1047814"/>
                    <a:gd name="connsiteX48" fmla="*/ 0 w 1165872"/>
                    <a:gd name="connsiteY48" fmla="*/ 602502 h 1047814"/>
                    <a:gd name="connsiteX49" fmla="*/ 9525 w 1165872"/>
                    <a:gd name="connsiteY49" fmla="*/ 459627 h 1047814"/>
                    <a:gd name="connsiteX50" fmla="*/ 28575 w 1165872"/>
                    <a:gd name="connsiteY50" fmla="*/ 431052 h 1047814"/>
                    <a:gd name="connsiteX51" fmla="*/ 85725 w 1165872"/>
                    <a:gd name="connsiteY51" fmla="*/ 383427 h 1047814"/>
                    <a:gd name="connsiteX52" fmla="*/ 104775 w 1165872"/>
                    <a:gd name="connsiteY52" fmla="*/ 354852 h 1047814"/>
                    <a:gd name="connsiteX53" fmla="*/ 133350 w 1165872"/>
                    <a:gd name="connsiteY53" fmla="*/ 335802 h 1047814"/>
                    <a:gd name="connsiteX54" fmla="*/ 142875 w 1165872"/>
                    <a:gd name="connsiteY54" fmla="*/ 297702 h 1047814"/>
                    <a:gd name="connsiteX55" fmla="*/ 171450 w 1165872"/>
                    <a:gd name="connsiteY55" fmla="*/ 288177 h 1047814"/>
                    <a:gd name="connsiteX56" fmla="*/ 200025 w 1165872"/>
                    <a:gd name="connsiteY56" fmla="*/ 269127 h 1047814"/>
                    <a:gd name="connsiteX57" fmla="*/ 199722 w 1165872"/>
                    <a:gd name="connsiteY57" fmla="*/ 74242 h 1047814"/>
                    <a:gd name="connsiteX58" fmla="*/ 200025 w 1165872"/>
                    <a:gd name="connsiteY58" fmla="*/ 78627 h 1047814"/>
                    <a:gd name="connsiteX0" fmla="*/ 200025 w 1165872"/>
                    <a:gd name="connsiteY0" fmla="*/ 78627 h 1000208"/>
                    <a:gd name="connsiteX1" fmla="*/ 228600 w 1165872"/>
                    <a:gd name="connsiteY1" fmla="*/ 192927 h 1000208"/>
                    <a:gd name="connsiteX2" fmla="*/ 259557 w 1165872"/>
                    <a:gd name="connsiteY2" fmla="*/ 235790 h 1000208"/>
                    <a:gd name="connsiteX3" fmla="*/ 261937 w 1165872"/>
                    <a:gd name="connsiteY3" fmla="*/ 166734 h 1000208"/>
                    <a:gd name="connsiteX4" fmla="*/ 333375 w 1165872"/>
                    <a:gd name="connsiteY4" fmla="*/ 195308 h 1000208"/>
                    <a:gd name="connsiteX5" fmla="*/ 409575 w 1165872"/>
                    <a:gd name="connsiteY5" fmla="*/ 183402 h 1000208"/>
                    <a:gd name="connsiteX6" fmla="*/ 476251 w 1165872"/>
                    <a:gd name="connsiteY6" fmla="*/ 204833 h 1000208"/>
                    <a:gd name="connsiteX7" fmla="*/ 535780 w 1165872"/>
                    <a:gd name="connsiteY7" fmla="*/ 46 h 1000208"/>
                    <a:gd name="connsiteX8" fmla="*/ 507206 w 1165872"/>
                    <a:gd name="connsiteY8" fmla="*/ 223883 h 1000208"/>
                    <a:gd name="connsiteX9" fmla="*/ 557212 w 1165872"/>
                    <a:gd name="connsiteY9" fmla="*/ 183401 h 1000208"/>
                    <a:gd name="connsiteX10" fmla="*/ 547687 w 1165872"/>
                    <a:gd name="connsiteY10" fmla="*/ 245316 h 1000208"/>
                    <a:gd name="connsiteX11" fmla="*/ 600076 w 1165872"/>
                    <a:gd name="connsiteY11" fmla="*/ 269127 h 1000208"/>
                    <a:gd name="connsiteX12" fmla="*/ 669131 w 1165872"/>
                    <a:gd name="connsiteY12" fmla="*/ 202452 h 1000208"/>
                    <a:gd name="connsiteX13" fmla="*/ 635794 w 1165872"/>
                    <a:gd name="connsiteY13" fmla="*/ 283416 h 1000208"/>
                    <a:gd name="connsiteX14" fmla="*/ 676276 w 1165872"/>
                    <a:gd name="connsiteY14" fmla="*/ 276272 h 1000208"/>
                    <a:gd name="connsiteX15" fmla="*/ 676275 w 1165872"/>
                    <a:gd name="connsiteY15" fmla="*/ 321516 h 1000208"/>
                    <a:gd name="connsiteX16" fmla="*/ 716755 w 1165872"/>
                    <a:gd name="connsiteY16" fmla="*/ 323897 h 1000208"/>
                    <a:gd name="connsiteX17" fmla="*/ 766763 w 1165872"/>
                    <a:gd name="connsiteY17" fmla="*/ 359615 h 1000208"/>
                    <a:gd name="connsiteX18" fmla="*/ 766762 w 1165872"/>
                    <a:gd name="connsiteY18" fmla="*/ 409621 h 1000208"/>
                    <a:gd name="connsiteX19" fmla="*/ 776288 w 1165872"/>
                    <a:gd name="connsiteY19" fmla="*/ 495346 h 1000208"/>
                    <a:gd name="connsiteX20" fmla="*/ 831057 w 1165872"/>
                    <a:gd name="connsiteY20" fmla="*/ 504871 h 1000208"/>
                    <a:gd name="connsiteX21" fmla="*/ 792956 w 1165872"/>
                    <a:gd name="connsiteY21" fmla="*/ 545352 h 1000208"/>
                    <a:gd name="connsiteX22" fmla="*/ 840581 w 1165872"/>
                    <a:gd name="connsiteY22" fmla="*/ 588214 h 1000208"/>
                    <a:gd name="connsiteX23" fmla="*/ 814388 w 1165872"/>
                    <a:gd name="connsiteY23" fmla="*/ 619171 h 1000208"/>
                    <a:gd name="connsiteX24" fmla="*/ 821531 w 1165872"/>
                    <a:gd name="connsiteY24" fmla="*/ 659652 h 1000208"/>
                    <a:gd name="connsiteX25" fmla="*/ 766761 w 1165872"/>
                    <a:gd name="connsiteY25" fmla="*/ 695371 h 1000208"/>
                    <a:gd name="connsiteX26" fmla="*/ 885827 w 1165872"/>
                    <a:gd name="connsiteY26" fmla="*/ 740616 h 1000208"/>
                    <a:gd name="connsiteX27" fmla="*/ 992984 w 1165872"/>
                    <a:gd name="connsiteY27" fmla="*/ 757284 h 1000208"/>
                    <a:gd name="connsiteX28" fmla="*/ 1157288 w 1165872"/>
                    <a:gd name="connsiteY28" fmla="*/ 812052 h 1000208"/>
                    <a:gd name="connsiteX29" fmla="*/ 766764 w 1165872"/>
                    <a:gd name="connsiteY29" fmla="*/ 731091 h 1000208"/>
                    <a:gd name="connsiteX30" fmla="*/ 764381 w 1165872"/>
                    <a:gd name="connsiteY30" fmla="*/ 804908 h 1000208"/>
                    <a:gd name="connsiteX31" fmla="*/ 733425 w 1165872"/>
                    <a:gd name="connsiteY31" fmla="*/ 819196 h 1000208"/>
                    <a:gd name="connsiteX32" fmla="*/ 700086 w 1165872"/>
                    <a:gd name="connsiteY32" fmla="*/ 862059 h 1000208"/>
                    <a:gd name="connsiteX33" fmla="*/ 652463 w 1165872"/>
                    <a:gd name="connsiteY33" fmla="*/ 890633 h 1000208"/>
                    <a:gd name="connsiteX34" fmla="*/ 726282 w 1165872"/>
                    <a:gd name="connsiteY34" fmla="*/ 983501 h 1000208"/>
                    <a:gd name="connsiteX35" fmla="*/ 659606 w 1165872"/>
                    <a:gd name="connsiteY35" fmla="*/ 931115 h 1000208"/>
                    <a:gd name="connsiteX36" fmla="*/ 609600 w 1165872"/>
                    <a:gd name="connsiteY36" fmla="*/ 926351 h 1000208"/>
                    <a:gd name="connsiteX37" fmla="*/ 571501 w 1165872"/>
                    <a:gd name="connsiteY37" fmla="*/ 933494 h 1000208"/>
                    <a:gd name="connsiteX38" fmla="*/ 554833 w 1165872"/>
                    <a:gd name="connsiteY38" fmla="*/ 1000170 h 1000208"/>
                    <a:gd name="connsiteX39" fmla="*/ 428626 w 1165872"/>
                    <a:gd name="connsiteY39" fmla="*/ 957307 h 1000208"/>
                    <a:gd name="connsiteX40" fmla="*/ 361950 w 1165872"/>
                    <a:gd name="connsiteY40" fmla="*/ 964452 h 1000208"/>
                    <a:gd name="connsiteX41" fmla="*/ 266700 w 1165872"/>
                    <a:gd name="connsiteY41" fmla="*/ 935877 h 1000208"/>
                    <a:gd name="connsiteX42" fmla="*/ 190500 w 1165872"/>
                    <a:gd name="connsiteY42" fmla="*/ 916827 h 1000208"/>
                    <a:gd name="connsiteX43" fmla="*/ 104775 w 1165872"/>
                    <a:gd name="connsiteY43" fmla="*/ 897777 h 1000208"/>
                    <a:gd name="connsiteX44" fmla="*/ 76200 w 1165872"/>
                    <a:gd name="connsiteY44" fmla="*/ 878727 h 1000208"/>
                    <a:gd name="connsiteX45" fmla="*/ 76200 w 1165872"/>
                    <a:gd name="connsiteY45" fmla="*/ 745377 h 1000208"/>
                    <a:gd name="connsiteX46" fmla="*/ 47625 w 1165872"/>
                    <a:gd name="connsiteY46" fmla="*/ 726327 h 1000208"/>
                    <a:gd name="connsiteX47" fmla="*/ 19050 w 1165872"/>
                    <a:gd name="connsiteY47" fmla="*/ 659652 h 1000208"/>
                    <a:gd name="connsiteX48" fmla="*/ 0 w 1165872"/>
                    <a:gd name="connsiteY48" fmla="*/ 602502 h 1000208"/>
                    <a:gd name="connsiteX49" fmla="*/ 9525 w 1165872"/>
                    <a:gd name="connsiteY49" fmla="*/ 459627 h 1000208"/>
                    <a:gd name="connsiteX50" fmla="*/ 28575 w 1165872"/>
                    <a:gd name="connsiteY50" fmla="*/ 431052 h 1000208"/>
                    <a:gd name="connsiteX51" fmla="*/ 85725 w 1165872"/>
                    <a:gd name="connsiteY51" fmla="*/ 383427 h 1000208"/>
                    <a:gd name="connsiteX52" fmla="*/ 104775 w 1165872"/>
                    <a:gd name="connsiteY52" fmla="*/ 354852 h 1000208"/>
                    <a:gd name="connsiteX53" fmla="*/ 133350 w 1165872"/>
                    <a:gd name="connsiteY53" fmla="*/ 335802 h 1000208"/>
                    <a:gd name="connsiteX54" fmla="*/ 142875 w 1165872"/>
                    <a:gd name="connsiteY54" fmla="*/ 297702 h 1000208"/>
                    <a:gd name="connsiteX55" fmla="*/ 171450 w 1165872"/>
                    <a:gd name="connsiteY55" fmla="*/ 288177 h 1000208"/>
                    <a:gd name="connsiteX56" fmla="*/ 200025 w 1165872"/>
                    <a:gd name="connsiteY56" fmla="*/ 269127 h 1000208"/>
                    <a:gd name="connsiteX57" fmla="*/ 199722 w 1165872"/>
                    <a:gd name="connsiteY57" fmla="*/ 74242 h 1000208"/>
                    <a:gd name="connsiteX58" fmla="*/ 200025 w 1165872"/>
                    <a:gd name="connsiteY58" fmla="*/ 78627 h 1000208"/>
                    <a:gd name="connsiteX0" fmla="*/ 200025 w 1165872"/>
                    <a:gd name="connsiteY0" fmla="*/ 78627 h 1000208"/>
                    <a:gd name="connsiteX1" fmla="*/ 228600 w 1165872"/>
                    <a:gd name="connsiteY1" fmla="*/ 192927 h 1000208"/>
                    <a:gd name="connsiteX2" fmla="*/ 259557 w 1165872"/>
                    <a:gd name="connsiteY2" fmla="*/ 235790 h 1000208"/>
                    <a:gd name="connsiteX3" fmla="*/ 261937 w 1165872"/>
                    <a:gd name="connsiteY3" fmla="*/ 166734 h 1000208"/>
                    <a:gd name="connsiteX4" fmla="*/ 333375 w 1165872"/>
                    <a:gd name="connsiteY4" fmla="*/ 195308 h 1000208"/>
                    <a:gd name="connsiteX5" fmla="*/ 409575 w 1165872"/>
                    <a:gd name="connsiteY5" fmla="*/ 183402 h 1000208"/>
                    <a:gd name="connsiteX6" fmla="*/ 476251 w 1165872"/>
                    <a:gd name="connsiteY6" fmla="*/ 204833 h 1000208"/>
                    <a:gd name="connsiteX7" fmla="*/ 535780 w 1165872"/>
                    <a:gd name="connsiteY7" fmla="*/ 46 h 1000208"/>
                    <a:gd name="connsiteX8" fmla="*/ 507206 w 1165872"/>
                    <a:gd name="connsiteY8" fmla="*/ 223883 h 1000208"/>
                    <a:gd name="connsiteX9" fmla="*/ 557212 w 1165872"/>
                    <a:gd name="connsiteY9" fmla="*/ 183401 h 1000208"/>
                    <a:gd name="connsiteX10" fmla="*/ 547687 w 1165872"/>
                    <a:gd name="connsiteY10" fmla="*/ 245316 h 1000208"/>
                    <a:gd name="connsiteX11" fmla="*/ 600076 w 1165872"/>
                    <a:gd name="connsiteY11" fmla="*/ 269127 h 1000208"/>
                    <a:gd name="connsiteX12" fmla="*/ 669131 w 1165872"/>
                    <a:gd name="connsiteY12" fmla="*/ 202452 h 1000208"/>
                    <a:gd name="connsiteX13" fmla="*/ 635794 w 1165872"/>
                    <a:gd name="connsiteY13" fmla="*/ 283416 h 1000208"/>
                    <a:gd name="connsiteX14" fmla="*/ 676276 w 1165872"/>
                    <a:gd name="connsiteY14" fmla="*/ 276272 h 1000208"/>
                    <a:gd name="connsiteX15" fmla="*/ 676275 w 1165872"/>
                    <a:gd name="connsiteY15" fmla="*/ 321516 h 1000208"/>
                    <a:gd name="connsiteX16" fmla="*/ 716755 w 1165872"/>
                    <a:gd name="connsiteY16" fmla="*/ 323897 h 1000208"/>
                    <a:gd name="connsiteX17" fmla="*/ 766763 w 1165872"/>
                    <a:gd name="connsiteY17" fmla="*/ 359615 h 1000208"/>
                    <a:gd name="connsiteX18" fmla="*/ 766762 w 1165872"/>
                    <a:gd name="connsiteY18" fmla="*/ 409621 h 1000208"/>
                    <a:gd name="connsiteX19" fmla="*/ 776288 w 1165872"/>
                    <a:gd name="connsiteY19" fmla="*/ 495346 h 1000208"/>
                    <a:gd name="connsiteX20" fmla="*/ 831057 w 1165872"/>
                    <a:gd name="connsiteY20" fmla="*/ 504871 h 1000208"/>
                    <a:gd name="connsiteX21" fmla="*/ 792956 w 1165872"/>
                    <a:gd name="connsiteY21" fmla="*/ 545352 h 1000208"/>
                    <a:gd name="connsiteX22" fmla="*/ 840581 w 1165872"/>
                    <a:gd name="connsiteY22" fmla="*/ 588214 h 1000208"/>
                    <a:gd name="connsiteX23" fmla="*/ 814388 w 1165872"/>
                    <a:gd name="connsiteY23" fmla="*/ 619171 h 1000208"/>
                    <a:gd name="connsiteX24" fmla="*/ 821531 w 1165872"/>
                    <a:gd name="connsiteY24" fmla="*/ 659652 h 1000208"/>
                    <a:gd name="connsiteX25" fmla="*/ 766761 w 1165872"/>
                    <a:gd name="connsiteY25" fmla="*/ 695371 h 1000208"/>
                    <a:gd name="connsiteX26" fmla="*/ 885827 w 1165872"/>
                    <a:gd name="connsiteY26" fmla="*/ 740616 h 1000208"/>
                    <a:gd name="connsiteX27" fmla="*/ 992984 w 1165872"/>
                    <a:gd name="connsiteY27" fmla="*/ 757284 h 1000208"/>
                    <a:gd name="connsiteX28" fmla="*/ 1157288 w 1165872"/>
                    <a:gd name="connsiteY28" fmla="*/ 812052 h 1000208"/>
                    <a:gd name="connsiteX29" fmla="*/ 766764 w 1165872"/>
                    <a:gd name="connsiteY29" fmla="*/ 731091 h 1000208"/>
                    <a:gd name="connsiteX30" fmla="*/ 764381 w 1165872"/>
                    <a:gd name="connsiteY30" fmla="*/ 804908 h 1000208"/>
                    <a:gd name="connsiteX31" fmla="*/ 733425 w 1165872"/>
                    <a:gd name="connsiteY31" fmla="*/ 819196 h 1000208"/>
                    <a:gd name="connsiteX32" fmla="*/ 700086 w 1165872"/>
                    <a:gd name="connsiteY32" fmla="*/ 862059 h 1000208"/>
                    <a:gd name="connsiteX33" fmla="*/ 652463 w 1165872"/>
                    <a:gd name="connsiteY33" fmla="*/ 890633 h 1000208"/>
                    <a:gd name="connsiteX34" fmla="*/ 726282 w 1165872"/>
                    <a:gd name="connsiteY34" fmla="*/ 983501 h 1000208"/>
                    <a:gd name="connsiteX35" fmla="*/ 659606 w 1165872"/>
                    <a:gd name="connsiteY35" fmla="*/ 931115 h 1000208"/>
                    <a:gd name="connsiteX36" fmla="*/ 609600 w 1165872"/>
                    <a:gd name="connsiteY36" fmla="*/ 926351 h 1000208"/>
                    <a:gd name="connsiteX37" fmla="*/ 571501 w 1165872"/>
                    <a:gd name="connsiteY37" fmla="*/ 933494 h 1000208"/>
                    <a:gd name="connsiteX38" fmla="*/ 554833 w 1165872"/>
                    <a:gd name="connsiteY38" fmla="*/ 1000170 h 1000208"/>
                    <a:gd name="connsiteX39" fmla="*/ 428626 w 1165872"/>
                    <a:gd name="connsiteY39" fmla="*/ 957307 h 1000208"/>
                    <a:gd name="connsiteX40" fmla="*/ 361950 w 1165872"/>
                    <a:gd name="connsiteY40" fmla="*/ 964452 h 1000208"/>
                    <a:gd name="connsiteX41" fmla="*/ 266700 w 1165872"/>
                    <a:gd name="connsiteY41" fmla="*/ 935877 h 1000208"/>
                    <a:gd name="connsiteX42" fmla="*/ 190500 w 1165872"/>
                    <a:gd name="connsiteY42" fmla="*/ 916827 h 1000208"/>
                    <a:gd name="connsiteX43" fmla="*/ 104775 w 1165872"/>
                    <a:gd name="connsiteY43" fmla="*/ 897777 h 1000208"/>
                    <a:gd name="connsiteX44" fmla="*/ 76200 w 1165872"/>
                    <a:gd name="connsiteY44" fmla="*/ 878727 h 1000208"/>
                    <a:gd name="connsiteX45" fmla="*/ 76200 w 1165872"/>
                    <a:gd name="connsiteY45" fmla="*/ 745377 h 1000208"/>
                    <a:gd name="connsiteX46" fmla="*/ 47625 w 1165872"/>
                    <a:gd name="connsiteY46" fmla="*/ 726327 h 1000208"/>
                    <a:gd name="connsiteX47" fmla="*/ 19050 w 1165872"/>
                    <a:gd name="connsiteY47" fmla="*/ 659652 h 1000208"/>
                    <a:gd name="connsiteX48" fmla="*/ 0 w 1165872"/>
                    <a:gd name="connsiteY48" fmla="*/ 602502 h 1000208"/>
                    <a:gd name="connsiteX49" fmla="*/ 9525 w 1165872"/>
                    <a:gd name="connsiteY49" fmla="*/ 459627 h 1000208"/>
                    <a:gd name="connsiteX50" fmla="*/ 28575 w 1165872"/>
                    <a:gd name="connsiteY50" fmla="*/ 431052 h 1000208"/>
                    <a:gd name="connsiteX51" fmla="*/ 85725 w 1165872"/>
                    <a:gd name="connsiteY51" fmla="*/ 383427 h 1000208"/>
                    <a:gd name="connsiteX52" fmla="*/ 104775 w 1165872"/>
                    <a:gd name="connsiteY52" fmla="*/ 354852 h 1000208"/>
                    <a:gd name="connsiteX53" fmla="*/ 133350 w 1165872"/>
                    <a:gd name="connsiteY53" fmla="*/ 335802 h 1000208"/>
                    <a:gd name="connsiteX54" fmla="*/ 142875 w 1165872"/>
                    <a:gd name="connsiteY54" fmla="*/ 297702 h 1000208"/>
                    <a:gd name="connsiteX55" fmla="*/ 171450 w 1165872"/>
                    <a:gd name="connsiteY55" fmla="*/ 288177 h 1000208"/>
                    <a:gd name="connsiteX56" fmla="*/ 200025 w 1165872"/>
                    <a:gd name="connsiteY56" fmla="*/ 269127 h 1000208"/>
                    <a:gd name="connsiteX57" fmla="*/ 199722 w 1165872"/>
                    <a:gd name="connsiteY57" fmla="*/ 74242 h 1000208"/>
                    <a:gd name="connsiteX58" fmla="*/ 200025 w 1165872"/>
                    <a:gd name="connsiteY58" fmla="*/ 78627 h 1000208"/>
                    <a:gd name="connsiteX0" fmla="*/ 200025 w 1165872"/>
                    <a:gd name="connsiteY0" fmla="*/ 78627 h 1012107"/>
                    <a:gd name="connsiteX1" fmla="*/ 228600 w 1165872"/>
                    <a:gd name="connsiteY1" fmla="*/ 192927 h 1012107"/>
                    <a:gd name="connsiteX2" fmla="*/ 259557 w 1165872"/>
                    <a:gd name="connsiteY2" fmla="*/ 235790 h 1012107"/>
                    <a:gd name="connsiteX3" fmla="*/ 261937 w 1165872"/>
                    <a:gd name="connsiteY3" fmla="*/ 166734 h 1012107"/>
                    <a:gd name="connsiteX4" fmla="*/ 333375 w 1165872"/>
                    <a:gd name="connsiteY4" fmla="*/ 195308 h 1012107"/>
                    <a:gd name="connsiteX5" fmla="*/ 409575 w 1165872"/>
                    <a:gd name="connsiteY5" fmla="*/ 183402 h 1012107"/>
                    <a:gd name="connsiteX6" fmla="*/ 476251 w 1165872"/>
                    <a:gd name="connsiteY6" fmla="*/ 204833 h 1012107"/>
                    <a:gd name="connsiteX7" fmla="*/ 535780 w 1165872"/>
                    <a:gd name="connsiteY7" fmla="*/ 46 h 1012107"/>
                    <a:gd name="connsiteX8" fmla="*/ 507206 w 1165872"/>
                    <a:gd name="connsiteY8" fmla="*/ 223883 h 1012107"/>
                    <a:gd name="connsiteX9" fmla="*/ 557212 w 1165872"/>
                    <a:gd name="connsiteY9" fmla="*/ 183401 h 1012107"/>
                    <a:gd name="connsiteX10" fmla="*/ 547687 w 1165872"/>
                    <a:gd name="connsiteY10" fmla="*/ 245316 h 1012107"/>
                    <a:gd name="connsiteX11" fmla="*/ 600076 w 1165872"/>
                    <a:gd name="connsiteY11" fmla="*/ 269127 h 1012107"/>
                    <a:gd name="connsiteX12" fmla="*/ 669131 w 1165872"/>
                    <a:gd name="connsiteY12" fmla="*/ 202452 h 1012107"/>
                    <a:gd name="connsiteX13" fmla="*/ 635794 w 1165872"/>
                    <a:gd name="connsiteY13" fmla="*/ 283416 h 1012107"/>
                    <a:gd name="connsiteX14" fmla="*/ 676276 w 1165872"/>
                    <a:gd name="connsiteY14" fmla="*/ 276272 h 1012107"/>
                    <a:gd name="connsiteX15" fmla="*/ 676275 w 1165872"/>
                    <a:gd name="connsiteY15" fmla="*/ 321516 h 1012107"/>
                    <a:gd name="connsiteX16" fmla="*/ 716755 w 1165872"/>
                    <a:gd name="connsiteY16" fmla="*/ 323897 h 1012107"/>
                    <a:gd name="connsiteX17" fmla="*/ 766763 w 1165872"/>
                    <a:gd name="connsiteY17" fmla="*/ 359615 h 1012107"/>
                    <a:gd name="connsiteX18" fmla="*/ 766762 w 1165872"/>
                    <a:gd name="connsiteY18" fmla="*/ 409621 h 1012107"/>
                    <a:gd name="connsiteX19" fmla="*/ 776288 w 1165872"/>
                    <a:gd name="connsiteY19" fmla="*/ 495346 h 1012107"/>
                    <a:gd name="connsiteX20" fmla="*/ 831057 w 1165872"/>
                    <a:gd name="connsiteY20" fmla="*/ 504871 h 1012107"/>
                    <a:gd name="connsiteX21" fmla="*/ 792956 w 1165872"/>
                    <a:gd name="connsiteY21" fmla="*/ 545352 h 1012107"/>
                    <a:gd name="connsiteX22" fmla="*/ 840581 w 1165872"/>
                    <a:gd name="connsiteY22" fmla="*/ 588214 h 1012107"/>
                    <a:gd name="connsiteX23" fmla="*/ 814388 w 1165872"/>
                    <a:gd name="connsiteY23" fmla="*/ 619171 h 1012107"/>
                    <a:gd name="connsiteX24" fmla="*/ 821531 w 1165872"/>
                    <a:gd name="connsiteY24" fmla="*/ 659652 h 1012107"/>
                    <a:gd name="connsiteX25" fmla="*/ 766761 w 1165872"/>
                    <a:gd name="connsiteY25" fmla="*/ 695371 h 1012107"/>
                    <a:gd name="connsiteX26" fmla="*/ 885827 w 1165872"/>
                    <a:gd name="connsiteY26" fmla="*/ 740616 h 1012107"/>
                    <a:gd name="connsiteX27" fmla="*/ 992984 w 1165872"/>
                    <a:gd name="connsiteY27" fmla="*/ 757284 h 1012107"/>
                    <a:gd name="connsiteX28" fmla="*/ 1157288 w 1165872"/>
                    <a:gd name="connsiteY28" fmla="*/ 812052 h 1012107"/>
                    <a:gd name="connsiteX29" fmla="*/ 766764 w 1165872"/>
                    <a:gd name="connsiteY29" fmla="*/ 731091 h 1012107"/>
                    <a:gd name="connsiteX30" fmla="*/ 764381 w 1165872"/>
                    <a:gd name="connsiteY30" fmla="*/ 804908 h 1012107"/>
                    <a:gd name="connsiteX31" fmla="*/ 733425 w 1165872"/>
                    <a:gd name="connsiteY31" fmla="*/ 819196 h 1012107"/>
                    <a:gd name="connsiteX32" fmla="*/ 700086 w 1165872"/>
                    <a:gd name="connsiteY32" fmla="*/ 862059 h 1012107"/>
                    <a:gd name="connsiteX33" fmla="*/ 652463 w 1165872"/>
                    <a:gd name="connsiteY33" fmla="*/ 890633 h 1012107"/>
                    <a:gd name="connsiteX34" fmla="*/ 726282 w 1165872"/>
                    <a:gd name="connsiteY34" fmla="*/ 983501 h 1012107"/>
                    <a:gd name="connsiteX35" fmla="*/ 659606 w 1165872"/>
                    <a:gd name="connsiteY35" fmla="*/ 931115 h 1012107"/>
                    <a:gd name="connsiteX36" fmla="*/ 609600 w 1165872"/>
                    <a:gd name="connsiteY36" fmla="*/ 926351 h 1012107"/>
                    <a:gd name="connsiteX37" fmla="*/ 571501 w 1165872"/>
                    <a:gd name="connsiteY37" fmla="*/ 933494 h 1012107"/>
                    <a:gd name="connsiteX38" fmla="*/ 561977 w 1165872"/>
                    <a:gd name="connsiteY38" fmla="*/ 1012077 h 1012107"/>
                    <a:gd name="connsiteX39" fmla="*/ 428626 w 1165872"/>
                    <a:gd name="connsiteY39" fmla="*/ 957307 h 1012107"/>
                    <a:gd name="connsiteX40" fmla="*/ 361950 w 1165872"/>
                    <a:gd name="connsiteY40" fmla="*/ 964452 h 1012107"/>
                    <a:gd name="connsiteX41" fmla="*/ 266700 w 1165872"/>
                    <a:gd name="connsiteY41" fmla="*/ 935877 h 1012107"/>
                    <a:gd name="connsiteX42" fmla="*/ 190500 w 1165872"/>
                    <a:gd name="connsiteY42" fmla="*/ 916827 h 1012107"/>
                    <a:gd name="connsiteX43" fmla="*/ 104775 w 1165872"/>
                    <a:gd name="connsiteY43" fmla="*/ 897777 h 1012107"/>
                    <a:gd name="connsiteX44" fmla="*/ 76200 w 1165872"/>
                    <a:gd name="connsiteY44" fmla="*/ 878727 h 1012107"/>
                    <a:gd name="connsiteX45" fmla="*/ 76200 w 1165872"/>
                    <a:gd name="connsiteY45" fmla="*/ 745377 h 1012107"/>
                    <a:gd name="connsiteX46" fmla="*/ 47625 w 1165872"/>
                    <a:gd name="connsiteY46" fmla="*/ 726327 h 1012107"/>
                    <a:gd name="connsiteX47" fmla="*/ 19050 w 1165872"/>
                    <a:gd name="connsiteY47" fmla="*/ 659652 h 1012107"/>
                    <a:gd name="connsiteX48" fmla="*/ 0 w 1165872"/>
                    <a:gd name="connsiteY48" fmla="*/ 602502 h 1012107"/>
                    <a:gd name="connsiteX49" fmla="*/ 9525 w 1165872"/>
                    <a:gd name="connsiteY49" fmla="*/ 459627 h 1012107"/>
                    <a:gd name="connsiteX50" fmla="*/ 28575 w 1165872"/>
                    <a:gd name="connsiteY50" fmla="*/ 431052 h 1012107"/>
                    <a:gd name="connsiteX51" fmla="*/ 85725 w 1165872"/>
                    <a:gd name="connsiteY51" fmla="*/ 383427 h 1012107"/>
                    <a:gd name="connsiteX52" fmla="*/ 104775 w 1165872"/>
                    <a:gd name="connsiteY52" fmla="*/ 354852 h 1012107"/>
                    <a:gd name="connsiteX53" fmla="*/ 133350 w 1165872"/>
                    <a:gd name="connsiteY53" fmla="*/ 335802 h 1012107"/>
                    <a:gd name="connsiteX54" fmla="*/ 142875 w 1165872"/>
                    <a:gd name="connsiteY54" fmla="*/ 297702 h 1012107"/>
                    <a:gd name="connsiteX55" fmla="*/ 171450 w 1165872"/>
                    <a:gd name="connsiteY55" fmla="*/ 288177 h 1012107"/>
                    <a:gd name="connsiteX56" fmla="*/ 200025 w 1165872"/>
                    <a:gd name="connsiteY56" fmla="*/ 269127 h 1012107"/>
                    <a:gd name="connsiteX57" fmla="*/ 199722 w 1165872"/>
                    <a:gd name="connsiteY57" fmla="*/ 74242 h 1012107"/>
                    <a:gd name="connsiteX58" fmla="*/ 200025 w 1165872"/>
                    <a:gd name="connsiteY58" fmla="*/ 78627 h 1012107"/>
                    <a:gd name="connsiteX0" fmla="*/ 200025 w 1165872"/>
                    <a:gd name="connsiteY0" fmla="*/ 78627 h 1012107"/>
                    <a:gd name="connsiteX1" fmla="*/ 228600 w 1165872"/>
                    <a:gd name="connsiteY1" fmla="*/ 192927 h 1012107"/>
                    <a:gd name="connsiteX2" fmla="*/ 259557 w 1165872"/>
                    <a:gd name="connsiteY2" fmla="*/ 235790 h 1012107"/>
                    <a:gd name="connsiteX3" fmla="*/ 261937 w 1165872"/>
                    <a:gd name="connsiteY3" fmla="*/ 166734 h 1012107"/>
                    <a:gd name="connsiteX4" fmla="*/ 333375 w 1165872"/>
                    <a:gd name="connsiteY4" fmla="*/ 195308 h 1012107"/>
                    <a:gd name="connsiteX5" fmla="*/ 409575 w 1165872"/>
                    <a:gd name="connsiteY5" fmla="*/ 183402 h 1012107"/>
                    <a:gd name="connsiteX6" fmla="*/ 476251 w 1165872"/>
                    <a:gd name="connsiteY6" fmla="*/ 204833 h 1012107"/>
                    <a:gd name="connsiteX7" fmla="*/ 535780 w 1165872"/>
                    <a:gd name="connsiteY7" fmla="*/ 46 h 1012107"/>
                    <a:gd name="connsiteX8" fmla="*/ 507206 w 1165872"/>
                    <a:gd name="connsiteY8" fmla="*/ 223883 h 1012107"/>
                    <a:gd name="connsiteX9" fmla="*/ 557212 w 1165872"/>
                    <a:gd name="connsiteY9" fmla="*/ 183401 h 1012107"/>
                    <a:gd name="connsiteX10" fmla="*/ 547687 w 1165872"/>
                    <a:gd name="connsiteY10" fmla="*/ 245316 h 1012107"/>
                    <a:gd name="connsiteX11" fmla="*/ 600076 w 1165872"/>
                    <a:gd name="connsiteY11" fmla="*/ 269127 h 1012107"/>
                    <a:gd name="connsiteX12" fmla="*/ 669131 w 1165872"/>
                    <a:gd name="connsiteY12" fmla="*/ 202452 h 1012107"/>
                    <a:gd name="connsiteX13" fmla="*/ 635794 w 1165872"/>
                    <a:gd name="connsiteY13" fmla="*/ 283416 h 1012107"/>
                    <a:gd name="connsiteX14" fmla="*/ 676276 w 1165872"/>
                    <a:gd name="connsiteY14" fmla="*/ 276272 h 1012107"/>
                    <a:gd name="connsiteX15" fmla="*/ 676275 w 1165872"/>
                    <a:gd name="connsiteY15" fmla="*/ 321516 h 1012107"/>
                    <a:gd name="connsiteX16" fmla="*/ 716755 w 1165872"/>
                    <a:gd name="connsiteY16" fmla="*/ 323897 h 1012107"/>
                    <a:gd name="connsiteX17" fmla="*/ 766763 w 1165872"/>
                    <a:gd name="connsiteY17" fmla="*/ 359615 h 1012107"/>
                    <a:gd name="connsiteX18" fmla="*/ 766762 w 1165872"/>
                    <a:gd name="connsiteY18" fmla="*/ 409621 h 1012107"/>
                    <a:gd name="connsiteX19" fmla="*/ 776288 w 1165872"/>
                    <a:gd name="connsiteY19" fmla="*/ 495346 h 1012107"/>
                    <a:gd name="connsiteX20" fmla="*/ 831057 w 1165872"/>
                    <a:gd name="connsiteY20" fmla="*/ 504871 h 1012107"/>
                    <a:gd name="connsiteX21" fmla="*/ 792956 w 1165872"/>
                    <a:gd name="connsiteY21" fmla="*/ 545352 h 1012107"/>
                    <a:gd name="connsiteX22" fmla="*/ 840581 w 1165872"/>
                    <a:gd name="connsiteY22" fmla="*/ 588214 h 1012107"/>
                    <a:gd name="connsiteX23" fmla="*/ 814388 w 1165872"/>
                    <a:gd name="connsiteY23" fmla="*/ 619171 h 1012107"/>
                    <a:gd name="connsiteX24" fmla="*/ 821531 w 1165872"/>
                    <a:gd name="connsiteY24" fmla="*/ 659652 h 1012107"/>
                    <a:gd name="connsiteX25" fmla="*/ 766761 w 1165872"/>
                    <a:gd name="connsiteY25" fmla="*/ 695371 h 1012107"/>
                    <a:gd name="connsiteX26" fmla="*/ 885827 w 1165872"/>
                    <a:gd name="connsiteY26" fmla="*/ 740616 h 1012107"/>
                    <a:gd name="connsiteX27" fmla="*/ 992984 w 1165872"/>
                    <a:gd name="connsiteY27" fmla="*/ 757284 h 1012107"/>
                    <a:gd name="connsiteX28" fmla="*/ 1157288 w 1165872"/>
                    <a:gd name="connsiteY28" fmla="*/ 812052 h 1012107"/>
                    <a:gd name="connsiteX29" fmla="*/ 766764 w 1165872"/>
                    <a:gd name="connsiteY29" fmla="*/ 731091 h 1012107"/>
                    <a:gd name="connsiteX30" fmla="*/ 764381 w 1165872"/>
                    <a:gd name="connsiteY30" fmla="*/ 804908 h 1012107"/>
                    <a:gd name="connsiteX31" fmla="*/ 733425 w 1165872"/>
                    <a:gd name="connsiteY31" fmla="*/ 819196 h 1012107"/>
                    <a:gd name="connsiteX32" fmla="*/ 700086 w 1165872"/>
                    <a:gd name="connsiteY32" fmla="*/ 862059 h 1012107"/>
                    <a:gd name="connsiteX33" fmla="*/ 652463 w 1165872"/>
                    <a:gd name="connsiteY33" fmla="*/ 890633 h 1012107"/>
                    <a:gd name="connsiteX34" fmla="*/ 726282 w 1165872"/>
                    <a:gd name="connsiteY34" fmla="*/ 983501 h 1012107"/>
                    <a:gd name="connsiteX35" fmla="*/ 659606 w 1165872"/>
                    <a:gd name="connsiteY35" fmla="*/ 931115 h 1012107"/>
                    <a:gd name="connsiteX36" fmla="*/ 609600 w 1165872"/>
                    <a:gd name="connsiteY36" fmla="*/ 926351 h 1012107"/>
                    <a:gd name="connsiteX37" fmla="*/ 571501 w 1165872"/>
                    <a:gd name="connsiteY37" fmla="*/ 933494 h 1012107"/>
                    <a:gd name="connsiteX38" fmla="*/ 561977 w 1165872"/>
                    <a:gd name="connsiteY38" fmla="*/ 1012077 h 1012107"/>
                    <a:gd name="connsiteX39" fmla="*/ 428626 w 1165872"/>
                    <a:gd name="connsiteY39" fmla="*/ 957307 h 1012107"/>
                    <a:gd name="connsiteX40" fmla="*/ 361950 w 1165872"/>
                    <a:gd name="connsiteY40" fmla="*/ 964452 h 1012107"/>
                    <a:gd name="connsiteX41" fmla="*/ 266700 w 1165872"/>
                    <a:gd name="connsiteY41" fmla="*/ 935877 h 1012107"/>
                    <a:gd name="connsiteX42" fmla="*/ 190500 w 1165872"/>
                    <a:gd name="connsiteY42" fmla="*/ 916827 h 1012107"/>
                    <a:gd name="connsiteX43" fmla="*/ 104775 w 1165872"/>
                    <a:gd name="connsiteY43" fmla="*/ 897777 h 1012107"/>
                    <a:gd name="connsiteX44" fmla="*/ 76200 w 1165872"/>
                    <a:gd name="connsiteY44" fmla="*/ 878727 h 1012107"/>
                    <a:gd name="connsiteX45" fmla="*/ 76200 w 1165872"/>
                    <a:gd name="connsiteY45" fmla="*/ 745377 h 1012107"/>
                    <a:gd name="connsiteX46" fmla="*/ 47625 w 1165872"/>
                    <a:gd name="connsiteY46" fmla="*/ 726327 h 1012107"/>
                    <a:gd name="connsiteX47" fmla="*/ 19050 w 1165872"/>
                    <a:gd name="connsiteY47" fmla="*/ 659652 h 1012107"/>
                    <a:gd name="connsiteX48" fmla="*/ 0 w 1165872"/>
                    <a:gd name="connsiteY48" fmla="*/ 602502 h 1012107"/>
                    <a:gd name="connsiteX49" fmla="*/ 9525 w 1165872"/>
                    <a:gd name="connsiteY49" fmla="*/ 459627 h 1012107"/>
                    <a:gd name="connsiteX50" fmla="*/ 28575 w 1165872"/>
                    <a:gd name="connsiteY50" fmla="*/ 431052 h 1012107"/>
                    <a:gd name="connsiteX51" fmla="*/ 85725 w 1165872"/>
                    <a:gd name="connsiteY51" fmla="*/ 383427 h 1012107"/>
                    <a:gd name="connsiteX52" fmla="*/ 104775 w 1165872"/>
                    <a:gd name="connsiteY52" fmla="*/ 354852 h 1012107"/>
                    <a:gd name="connsiteX53" fmla="*/ 133350 w 1165872"/>
                    <a:gd name="connsiteY53" fmla="*/ 335802 h 1012107"/>
                    <a:gd name="connsiteX54" fmla="*/ 142875 w 1165872"/>
                    <a:gd name="connsiteY54" fmla="*/ 297702 h 1012107"/>
                    <a:gd name="connsiteX55" fmla="*/ 171450 w 1165872"/>
                    <a:gd name="connsiteY55" fmla="*/ 288177 h 1012107"/>
                    <a:gd name="connsiteX56" fmla="*/ 200025 w 1165872"/>
                    <a:gd name="connsiteY56" fmla="*/ 269127 h 1012107"/>
                    <a:gd name="connsiteX57" fmla="*/ 199722 w 1165872"/>
                    <a:gd name="connsiteY57" fmla="*/ 74242 h 1012107"/>
                    <a:gd name="connsiteX58" fmla="*/ 200025 w 1165872"/>
                    <a:gd name="connsiteY58" fmla="*/ 78627 h 1012107"/>
                    <a:gd name="connsiteX0" fmla="*/ 200025 w 1165872"/>
                    <a:gd name="connsiteY0" fmla="*/ 78627 h 1012107"/>
                    <a:gd name="connsiteX1" fmla="*/ 228600 w 1165872"/>
                    <a:gd name="connsiteY1" fmla="*/ 192927 h 1012107"/>
                    <a:gd name="connsiteX2" fmla="*/ 259557 w 1165872"/>
                    <a:gd name="connsiteY2" fmla="*/ 235790 h 1012107"/>
                    <a:gd name="connsiteX3" fmla="*/ 261937 w 1165872"/>
                    <a:gd name="connsiteY3" fmla="*/ 166734 h 1012107"/>
                    <a:gd name="connsiteX4" fmla="*/ 333375 w 1165872"/>
                    <a:gd name="connsiteY4" fmla="*/ 195308 h 1012107"/>
                    <a:gd name="connsiteX5" fmla="*/ 409575 w 1165872"/>
                    <a:gd name="connsiteY5" fmla="*/ 183402 h 1012107"/>
                    <a:gd name="connsiteX6" fmla="*/ 476251 w 1165872"/>
                    <a:gd name="connsiteY6" fmla="*/ 204833 h 1012107"/>
                    <a:gd name="connsiteX7" fmla="*/ 535780 w 1165872"/>
                    <a:gd name="connsiteY7" fmla="*/ 46 h 1012107"/>
                    <a:gd name="connsiteX8" fmla="*/ 507206 w 1165872"/>
                    <a:gd name="connsiteY8" fmla="*/ 223883 h 1012107"/>
                    <a:gd name="connsiteX9" fmla="*/ 557212 w 1165872"/>
                    <a:gd name="connsiteY9" fmla="*/ 183401 h 1012107"/>
                    <a:gd name="connsiteX10" fmla="*/ 547687 w 1165872"/>
                    <a:gd name="connsiteY10" fmla="*/ 245316 h 1012107"/>
                    <a:gd name="connsiteX11" fmla="*/ 600076 w 1165872"/>
                    <a:gd name="connsiteY11" fmla="*/ 269127 h 1012107"/>
                    <a:gd name="connsiteX12" fmla="*/ 669131 w 1165872"/>
                    <a:gd name="connsiteY12" fmla="*/ 202452 h 1012107"/>
                    <a:gd name="connsiteX13" fmla="*/ 635794 w 1165872"/>
                    <a:gd name="connsiteY13" fmla="*/ 283416 h 1012107"/>
                    <a:gd name="connsiteX14" fmla="*/ 676276 w 1165872"/>
                    <a:gd name="connsiteY14" fmla="*/ 276272 h 1012107"/>
                    <a:gd name="connsiteX15" fmla="*/ 676275 w 1165872"/>
                    <a:gd name="connsiteY15" fmla="*/ 321516 h 1012107"/>
                    <a:gd name="connsiteX16" fmla="*/ 716755 w 1165872"/>
                    <a:gd name="connsiteY16" fmla="*/ 323897 h 1012107"/>
                    <a:gd name="connsiteX17" fmla="*/ 766763 w 1165872"/>
                    <a:gd name="connsiteY17" fmla="*/ 359615 h 1012107"/>
                    <a:gd name="connsiteX18" fmla="*/ 766762 w 1165872"/>
                    <a:gd name="connsiteY18" fmla="*/ 409621 h 1012107"/>
                    <a:gd name="connsiteX19" fmla="*/ 776288 w 1165872"/>
                    <a:gd name="connsiteY19" fmla="*/ 495346 h 1012107"/>
                    <a:gd name="connsiteX20" fmla="*/ 831057 w 1165872"/>
                    <a:gd name="connsiteY20" fmla="*/ 504871 h 1012107"/>
                    <a:gd name="connsiteX21" fmla="*/ 792956 w 1165872"/>
                    <a:gd name="connsiteY21" fmla="*/ 545352 h 1012107"/>
                    <a:gd name="connsiteX22" fmla="*/ 840581 w 1165872"/>
                    <a:gd name="connsiteY22" fmla="*/ 588214 h 1012107"/>
                    <a:gd name="connsiteX23" fmla="*/ 814388 w 1165872"/>
                    <a:gd name="connsiteY23" fmla="*/ 619171 h 1012107"/>
                    <a:gd name="connsiteX24" fmla="*/ 821531 w 1165872"/>
                    <a:gd name="connsiteY24" fmla="*/ 659652 h 1012107"/>
                    <a:gd name="connsiteX25" fmla="*/ 766761 w 1165872"/>
                    <a:gd name="connsiteY25" fmla="*/ 695371 h 1012107"/>
                    <a:gd name="connsiteX26" fmla="*/ 885827 w 1165872"/>
                    <a:gd name="connsiteY26" fmla="*/ 740616 h 1012107"/>
                    <a:gd name="connsiteX27" fmla="*/ 992984 w 1165872"/>
                    <a:gd name="connsiteY27" fmla="*/ 757284 h 1012107"/>
                    <a:gd name="connsiteX28" fmla="*/ 1157288 w 1165872"/>
                    <a:gd name="connsiteY28" fmla="*/ 812052 h 1012107"/>
                    <a:gd name="connsiteX29" fmla="*/ 766764 w 1165872"/>
                    <a:gd name="connsiteY29" fmla="*/ 731091 h 1012107"/>
                    <a:gd name="connsiteX30" fmla="*/ 764381 w 1165872"/>
                    <a:gd name="connsiteY30" fmla="*/ 804908 h 1012107"/>
                    <a:gd name="connsiteX31" fmla="*/ 733425 w 1165872"/>
                    <a:gd name="connsiteY31" fmla="*/ 819196 h 1012107"/>
                    <a:gd name="connsiteX32" fmla="*/ 700086 w 1165872"/>
                    <a:gd name="connsiteY32" fmla="*/ 862059 h 1012107"/>
                    <a:gd name="connsiteX33" fmla="*/ 652463 w 1165872"/>
                    <a:gd name="connsiteY33" fmla="*/ 890633 h 1012107"/>
                    <a:gd name="connsiteX34" fmla="*/ 726282 w 1165872"/>
                    <a:gd name="connsiteY34" fmla="*/ 983501 h 1012107"/>
                    <a:gd name="connsiteX35" fmla="*/ 659606 w 1165872"/>
                    <a:gd name="connsiteY35" fmla="*/ 931115 h 1012107"/>
                    <a:gd name="connsiteX36" fmla="*/ 609600 w 1165872"/>
                    <a:gd name="connsiteY36" fmla="*/ 926351 h 1012107"/>
                    <a:gd name="connsiteX37" fmla="*/ 571501 w 1165872"/>
                    <a:gd name="connsiteY37" fmla="*/ 933494 h 1012107"/>
                    <a:gd name="connsiteX38" fmla="*/ 561977 w 1165872"/>
                    <a:gd name="connsiteY38" fmla="*/ 1012077 h 1012107"/>
                    <a:gd name="connsiteX39" fmla="*/ 428626 w 1165872"/>
                    <a:gd name="connsiteY39" fmla="*/ 957307 h 1012107"/>
                    <a:gd name="connsiteX40" fmla="*/ 361950 w 1165872"/>
                    <a:gd name="connsiteY40" fmla="*/ 964452 h 1012107"/>
                    <a:gd name="connsiteX41" fmla="*/ 266700 w 1165872"/>
                    <a:gd name="connsiteY41" fmla="*/ 935877 h 1012107"/>
                    <a:gd name="connsiteX42" fmla="*/ 190500 w 1165872"/>
                    <a:gd name="connsiteY42" fmla="*/ 916827 h 1012107"/>
                    <a:gd name="connsiteX43" fmla="*/ 104775 w 1165872"/>
                    <a:gd name="connsiteY43" fmla="*/ 897777 h 1012107"/>
                    <a:gd name="connsiteX44" fmla="*/ 76200 w 1165872"/>
                    <a:gd name="connsiteY44" fmla="*/ 878727 h 1012107"/>
                    <a:gd name="connsiteX45" fmla="*/ 76200 w 1165872"/>
                    <a:gd name="connsiteY45" fmla="*/ 745377 h 1012107"/>
                    <a:gd name="connsiteX46" fmla="*/ 47625 w 1165872"/>
                    <a:gd name="connsiteY46" fmla="*/ 726327 h 1012107"/>
                    <a:gd name="connsiteX47" fmla="*/ 19050 w 1165872"/>
                    <a:gd name="connsiteY47" fmla="*/ 659652 h 1012107"/>
                    <a:gd name="connsiteX48" fmla="*/ 0 w 1165872"/>
                    <a:gd name="connsiteY48" fmla="*/ 602502 h 1012107"/>
                    <a:gd name="connsiteX49" fmla="*/ 9525 w 1165872"/>
                    <a:gd name="connsiteY49" fmla="*/ 459627 h 1012107"/>
                    <a:gd name="connsiteX50" fmla="*/ 28575 w 1165872"/>
                    <a:gd name="connsiteY50" fmla="*/ 431052 h 1012107"/>
                    <a:gd name="connsiteX51" fmla="*/ 85725 w 1165872"/>
                    <a:gd name="connsiteY51" fmla="*/ 383427 h 1012107"/>
                    <a:gd name="connsiteX52" fmla="*/ 104775 w 1165872"/>
                    <a:gd name="connsiteY52" fmla="*/ 354852 h 1012107"/>
                    <a:gd name="connsiteX53" fmla="*/ 133350 w 1165872"/>
                    <a:gd name="connsiteY53" fmla="*/ 335802 h 1012107"/>
                    <a:gd name="connsiteX54" fmla="*/ 142875 w 1165872"/>
                    <a:gd name="connsiteY54" fmla="*/ 297702 h 1012107"/>
                    <a:gd name="connsiteX55" fmla="*/ 171450 w 1165872"/>
                    <a:gd name="connsiteY55" fmla="*/ 288177 h 1012107"/>
                    <a:gd name="connsiteX56" fmla="*/ 200025 w 1165872"/>
                    <a:gd name="connsiteY56" fmla="*/ 269127 h 1012107"/>
                    <a:gd name="connsiteX57" fmla="*/ 199722 w 1165872"/>
                    <a:gd name="connsiteY57" fmla="*/ 74242 h 1012107"/>
                    <a:gd name="connsiteX58" fmla="*/ 200025 w 1165872"/>
                    <a:gd name="connsiteY58" fmla="*/ 78627 h 1012107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61977 w 1165872"/>
                    <a:gd name="connsiteY38" fmla="*/ 1012077 h 1012110"/>
                    <a:gd name="connsiteX39" fmla="*/ 492919 w 1165872"/>
                    <a:gd name="connsiteY39" fmla="*/ 962069 h 1012110"/>
                    <a:gd name="connsiteX40" fmla="*/ 361950 w 1165872"/>
                    <a:gd name="connsiteY40" fmla="*/ 964452 h 1012110"/>
                    <a:gd name="connsiteX41" fmla="*/ 266700 w 1165872"/>
                    <a:gd name="connsiteY41" fmla="*/ 935877 h 1012110"/>
                    <a:gd name="connsiteX42" fmla="*/ 190500 w 1165872"/>
                    <a:gd name="connsiteY42" fmla="*/ 916827 h 1012110"/>
                    <a:gd name="connsiteX43" fmla="*/ 104775 w 1165872"/>
                    <a:gd name="connsiteY43" fmla="*/ 897777 h 1012110"/>
                    <a:gd name="connsiteX44" fmla="*/ 76200 w 1165872"/>
                    <a:gd name="connsiteY44" fmla="*/ 878727 h 1012110"/>
                    <a:gd name="connsiteX45" fmla="*/ 76200 w 1165872"/>
                    <a:gd name="connsiteY45" fmla="*/ 745377 h 1012110"/>
                    <a:gd name="connsiteX46" fmla="*/ 47625 w 1165872"/>
                    <a:gd name="connsiteY46" fmla="*/ 726327 h 1012110"/>
                    <a:gd name="connsiteX47" fmla="*/ 19050 w 1165872"/>
                    <a:gd name="connsiteY47" fmla="*/ 659652 h 1012110"/>
                    <a:gd name="connsiteX48" fmla="*/ 0 w 1165872"/>
                    <a:gd name="connsiteY48" fmla="*/ 602502 h 1012110"/>
                    <a:gd name="connsiteX49" fmla="*/ 9525 w 1165872"/>
                    <a:gd name="connsiteY49" fmla="*/ 459627 h 1012110"/>
                    <a:gd name="connsiteX50" fmla="*/ 28575 w 1165872"/>
                    <a:gd name="connsiteY50" fmla="*/ 431052 h 1012110"/>
                    <a:gd name="connsiteX51" fmla="*/ 85725 w 1165872"/>
                    <a:gd name="connsiteY51" fmla="*/ 383427 h 1012110"/>
                    <a:gd name="connsiteX52" fmla="*/ 104775 w 1165872"/>
                    <a:gd name="connsiteY52" fmla="*/ 354852 h 1012110"/>
                    <a:gd name="connsiteX53" fmla="*/ 133350 w 1165872"/>
                    <a:gd name="connsiteY53" fmla="*/ 335802 h 1012110"/>
                    <a:gd name="connsiteX54" fmla="*/ 142875 w 1165872"/>
                    <a:gd name="connsiteY54" fmla="*/ 297702 h 1012110"/>
                    <a:gd name="connsiteX55" fmla="*/ 171450 w 1165872"/>
                    <a:gd name="connsiteY55" fmla="*/ 288177 h 1012110"/>
                    <a:gd name="connsiteX56" fmla="*/ 200025 w 1165872"/>
                    <a:gd name="connsiteY56" fmla="*/ 269127 h 1012110"/>
                    <a:gd name="connsiteX57" fmla="*/ 199722 w 1165872"/>
                    <a:gd name="connsiteY57" fmla="*/ 74242 h 1012110"/>
                    <a:gd name="connsiteX58" fmla="*/ 200025 w 1165872"/>
                    <a:gd name="connsiteY58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2451 w 1165872"/>
                    <a:gd name="connsiteY38" fmla="*/ 966830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361950 w 1165872"/>
                    <a:gd name="connsiteY41" fmla="*/ 964452 h 1012110"/>
                    <a:gd name="connsiteX42" fmla="*/ 266700 w 1165872"/>
                    <a:gd name="connsiteY42" fmla="*/ 935877 h 1012110"/>
                    <a:gd name="connsiteX43" fmla="*/ 190500 w 1165872"/>
                    <a:gd name="connsiteY43" fmla="*/ 916827 h 1012110"/>
                    <a:gd name="connsiteX44" fmla="*/ 104775 w 1165872"/>
                    <a:gd name="connsiteY44" fmla="*/ 897777 h 1012110"/>
                    <a:gd name="connsiteX45" fmla="*/ 76200 w 1165872"/>
                    <a:gd name="connsiteY45" fmla="*/ 878727 h 1012110"/>
                    <a:gd name="connsiteX46" fmla="*/ 76200 w 1165872"/>
                    <a:gd name="connsiteY46" fmla="*/ 745377 h 1012110"/>
                    <a:gd name="connsiteX47" fmla="*/ 47625 w 1165872"/>
                    <a:gd name="connsiteY47" fmla="*/ 726327 h 1012110"/>
                    <a:gd name="connsiteX48" fmla="*/ 19050 w 1165872"/>
                    <a:gd name="connsiteY48" fmla="*/ 659652 h 1012110"/>
                    <a:gd name="connsiteX49" fmla="*/ 0 w 1165872"/>
                    <a:gd name="connsiteY49" fmla="*/ 602502 h 1012110"/>
                    <a:gd name="connsiteX50" fmla="*/ 9525 w 1165872"/>
                    <a:gd name="connsiteY50" fmla="*/ 459627 h 1012110"/>
                    <a:gd name="connsiteX51" fmla="*/ 28575 w 1165872"/>
                    <a:gd name="connsiteY51" fmla="*/ 431052 h 1012110"/>
                    <a:gd name="connsiteX52" fmla="*/ 85725 w 1165872"/>
                    <a:gd name="connsiteY52" fmla="*/ 383427 h 1012110"/>
                    <a:gd name="connsiteX53" fmla="*/ 104775 w 1165872"/>
                    <a:gd name="connsiteY53" fmla="*/ 354852 h 1012110"/>
                    <a:gd name="connsiteX54" fmla="*/ 133350 w 1165872"/>
                    <a:gd name="connsiteY54" fmla="*/ 335802 h 1012110"/>
                    <a:gd name="connsiteX55" fmla="*/ 142875 w 1165872"/>
                    <a:gd name="connsiteY55" fmla="*/ 297702 h 1012110"/>
                    <a:gd name="connsiteX56" fmla="*/ 171450 w 1165872"/>
                    <a:gd name="connsiteY56" fmla="*/ 288177 h 1012110"/>
                    <a:gd name="connsiteX57" fmla="*/ 200025 w 1165872"/>
                    <a:gd name="connsiteY57" fmla="*/ 269127 h 1012110"/>
                    <a:gd name="connsiteX58" fmla="*/ 199722 w 1165872"/>
                    <a:gd name="connsiteY58" fmla="*/ 74242 h 1012110"/>
                    <a:gd name="connsiteX59" fmla="*/ 200025 w 1165872"/>
                    <a:gd name="connsiteY59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361950 w 1165872"/>
                    <a:gd name="connsiteY41" fmla="*/ 964452 h 1012110"/>
                    <a:gd name="connsiteX42" fmla="*/ 266700 w 1165872"/>
                    <a:gd name="connsiteY42" fmla="*/ 935877 h 1012110"/>
                    <a:gd name="connsiteX43" fmla="*/ 190500 w 1165872"/>
                    <a:gd name="connsiteY43" fmla="*/ 916827 h 1012110"/>
                    <a:gd name="connsiteX44" fmla="*/ 104775 w 1165872"/>
                    <a:gd name="connsiteY44" fmla="*/ 897777 h 1012110"/>
                    <a:gd name="connsiteX45" fmla="*/ 76200 w 1165872"/>
                    <a:gd name="connsiteY45" fmla="*/ 878727 h 1012110"/>
                    <a:gd name="connsiteX46" fmla="*/ 76200 w 1165872"/>
                    <a:gd name="connsiteY46" fmla="*/ 745377 h 1012110"/>
                    <a:gd name="connsiteX47" fmla="*/ 47625 w 1165872"/>
                    <a:gd name="connsiteY47" fmla="*/ 726327 h 1012110"/>
                    <a:gd name="connsiteX48" fmla="*/ 19050 w 1165872"/>
                    <a:gd name="connsiteY48" fmla="*/ 659652 h 1012110"/>
                    <a:gd name="connsiteX49" fmla="*/ 0 w 1165872"/>
                    <a:gd name="connsiteY49" fmla="*/ 602502 h 1012110"/>
                    <a:gd name="connsiteX50" fmla="*/ 9525 w 1165872"/>
                    <a:gd name="connsiteY50" fmla="*/ 459627 h 1012110"/>
                    <a:gd name="connsiteX51" fmla="*/ 28575 w 1165872"/>
                    <a:gd name="connsiteY51" fmla="*/ 431052 h 1012110"/>
                    <a:gd name="connsiteX52" fmla="*/ 85725 w 1165872"/>
                    <a:gd name="connsiteY52" fmla="*/ 383427 h 1012110"/>
                    <a:gd name="connsiteX53" fmla="*/ 104775 w 1165872"/>
                    <a:gd name="connsiteY53" fmla="*/ 354852 h 1012110"/>
                    <a:gd name="connsiteX54" fmla="*/ 133350 w 1165872"/>
                    <a:gd name="connsiteY54" fmla="*/ 335802 h 1012110"/>
                    <a:gd name="connsiteX55" fmla="*/ 142875 w 1165872"/>
                    <a:gd name="connsiteY55" fmla="*/ 297702 h 1012110"/>
                    <a:gd name="connsiteX56" fmla="*/ 171450 w 1165872"/>
                    <a:gd name="connsiteY56" fmla="*/ 288177 h 1012110"/>
                    <a:gd name="connsiteX57" fmla="*/ 200025 w 1165872"/>
                    <a:gd name="connsiteY57" fmla="*/ 269127 h 1012110"/>
                    <a:gd name="connsiteX58" fmla="*/ 199722 w 1165872"/>
                    <a:gd name="connsiteY58" fmla="*/ 74242 h 1012110"/>
                    <a:gd name="connsiteX59" fmla="*/ 200025 w 1165872"/>
                    <a:gd name="connsiteY59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14339 w 1165872"/>
                    <a:gd name="connsiteY41" fmla="*/ 966830 h 1012110"/>
                    <a:gd name="connsiteX42" fmla="*/ 361950 w 1165872"/>
                    <a:gd name="connsiteY42" fmla="*/ 9644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33389 w 1165872"/>
                    <a:gd name="connsiteY41" fmla="*/ 1002549 h 1012110"/>
                    <a:gd name="connsiteX42" fmla="*/ 361950 w 1165872"/>
                    <a:gd name="connsiteY42" fmla="*/ 9644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33389 w 1165872"/>
                    <a:gd name="connsiteY41" fmla="*/ 1002549 h 1012110"/>
                    <a:gd name="connsiteX42" fmla="*/ 361950 w 1165872"/>
                    <a:gd name="connsiteY42" fmla="*/ 9644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2110"/>
                    <a:gd name="connsiteX1" fmla="*/ 228600 w 1165872"/>
                    <a:gd name="connsiteY1" fmla="*/ 192927 h 1012110"/>
                    <a:gd name="connsiteX2" fmla="*/ 259557 w 1165872"/>
                    <a:gd name="connsiteY2" fmla="*/ 235790 h 1012110"/>
                    <a:gd name="connsiteX3" fmla="*/ 261937 w 1165872"/>
                    <a:gd name="connsiteY3" fmla="*/ 166734 h 1012110"/>
                    <a:gd name="connsiteX4" fmla="*/ 333375 w 1165872"/>
                    <a:gd name="connsiteY4" fmla="*/ 195308 h 1012110"/>
                    <a:gd name="connsiteX5" fmla="*/ 409575 w 1165872"/>
                    <a:gd name="connsiteY5" fmla="*/ 183402 h 1012110"/>
                    <a:gd name="connsiteX6" fmla="*/ 476251 w 1165872"/>
                    <a:gd name="connsiteY6" fmla="*/ 204833 h 1012110"/>
                    <a:gd name="connsiteX7" fmla="*/ 535780 w 1165872"/>
                    <a:gd name="connsiteY7" fmla="*/ 46 h 1012110"/>
                    <a:gd name="connsiteX8" fmla="*/ 507206 w 1165872"/>
                    <a:gd name="connsiteY8" fmla="*/ 223883 h 1012110"/>
                    <a:gd name="connsiteX9" fmla="*/ 557212 w 1165872"/>
                    <a:gd name="connsiteY9" fmla="*/ 183401 h 1012110"/>
                    <a:gd name="connsiteX10" fmla="*/ 547687 w 1165872"/>
                    <a:gd name="connsiteY10" fmla="*/ 245316 h 1012110"/>
                    <a:gd name="connsiteX11" fmla="*/ 600076 w 1165872"/>
                    <a:gd name="connsiteY11" fmla="*/ 269127 h 1012110"/>
                    <a:gd name="connsiteX12" fmla="*/ 669131 w 1165872"/>
                    <a:gd name="connsiteY12" fmla="*/ 202452 h 1012110"/>
                    <a:gd name="connsiteX13" fmla="*/ 635794 w 1165872"/>
                    <a:gd name="connsiteY13" fmla="*/ 283416 h 1012110"/>
                    <a:gd name="connsiteX14" fmla="*/ 676276 w 1165872"/>
                    <a:gd name="connsiteY14" fmla="*/ 276272 h 1012110"/>
                    <a:gd name="connsiteX15" fmla="*/ 676275 w 1165872"/>
                    <a:gd name="connsiteY15" fmla="*/ 321516 h 1012110"/>
                    <a:gd name="connsiteX16" fmla="*/ 716755 w 1165872"/>
                    <a:gd name="connsiteY16" fmla="*/ 323897 h 1012110"/>
                    <a:gd name="connsiteX17" fmla="*/ 766763 w 1165872"/>
                    <a:gd name="connsiteY17" fmla="*/ 359615 h 1012110"/>
                    <a:gd name="connsiteX18" fmla="*/ 766762 w 1165872"/>
                    <a:gd name="connsiteY18" fmla="*/ 409621 h 1012110"/>
                    <a:gd name="connsiteX19" fmla="*/ 776288 w 1165872"/>
                    <a:gd name="connsiteY19" fmla="*/ 495346 h 1012110"/>
                    <a:gd name="connsiteX20" fmla="*/ 831057 w 1165872"/>
                    <a:gd name="connsiteY20" fmla="*/ 504871 h 1012110"/>
                    <a:gd name="connsiteX21" fmla="*/ 792956 w 1165872"/>
                    <a:gd name="connsiteY21" fmla="*/ 545352 h 1012110"/>
                    <a:gd name="connsiteX22" fmla="*/ 840581 w 1165872"/>
                    <a:gd name="connsiteY22" fmla="*/ 588214 h 1012110"/>
                    <a:gd name="connsiteX23" fmla="*/ 814388 w 1165872"/>
                    <a:gd name="connsiteY23" fmla="*/ 619171 h 1012110"/>
                    <a:gd name="connsiteX24" fmla="*/ 821531 w 1165872"/>
                    <a:gd name="connsiteY24" fmla="*/ 659652 h 1012110"/>
                    <a:gd name="connsiteX25" fmla="*/ 766761 w 1165872"/>
                    <a:gd name="connsiteY25" fmla="*/ 695371 h 1012110"/>
                    <a:gd name="connsiteX26" fmla="*/ 885827 w 1165872"/>
                    <a:gd name="connsiteY26" fmla="*/ 740616 h 1012110"/>
                    <a:gd name="connsiteX27" fmla="*/ 992984 w 1165872"/>
                    <a:gd name="connsiteY27" fmla="*/ 757284 h 1012110"/>
                    <a:gd name="connsiteX28" fmla="*/ 1157288 w 1165872"/>
                    <a:gd name="connsiteY28" fmla="*/ 812052 h 1012110"/>
                    <a:gd name="connsiteX29" fmla="*/ 766764 w 1165872"/>
                    <a:gd name="connsiteY29" fmla="*/ 731091 h 1012110"/>
                    <a:gd name="connsiteX30" fmla="*/ 764381 w 1165872"/>
                    <a:gd name="connsiteY30" fmla="*/ 804908 h 1012110"/>
                    <a:gd name="connsiteX31" fmla="*/ 733425 w 1165872"/>
                    <a:gd name="connsiteY31" fmla="*/ 819196 h 1012110"/>
                    <a:gd name="connsiteX32" fmla="*/ 700086 w 1165872"/>
                    <a:gd name="connsiteY32" fmla="*/ 862059 h 1012110"/>
                    <a:gd name="connsiteX33" fmla="*/ 652463 w 1165872"/>
                    <a:gd name="connsiteY33" fmla="*/ 890633 h 1012110"/>
                    <a:gd name="connsiteX34" fmla="*/ 726282 w 1165872"/>
                    <a:gd name="connsiteY34" fmla="*/ 983501 h 1012110"/>
                    <a:gd name="connsiteX35" fmla="*/ 659606 w 1165872"/>
                    <a:gd name="connsiteY35" fmla="*/ 931115 h 1012110"/>
                    <a:gd name="connsiteX36" fmla="*/ 609600 w 1165872"/>
                    <a:gd name="connsiteY36" fmla="*/ 926351 h 1012110"/>
                    <a:gd name="connsiteX37" fmla="*/ 571501 w 1165872"/>
                    <a:gd name="connsiteY37" fmla="*/ 933494 h 1012110"/>
                    <a:gd name="connsiteX38" fmla="*/ 550070 w 1165872"/>
                    <a:gd name="connsiteY38" fmla="*/ 954924 h 1012110"/>
                    <a:gd name="connsiteX39" fmla="*/ 561977 w 1165872"/>
                    <a:gd name="connsiteY39" fmla="*/ 1012077 h 1012110"/>
                    <a:gd name="connsiteX40" fmla="*/ 492919 w 1165872"/>
                    <a:gd name="connsiteY40" fmla="*/ 962069 h 1012110"/>
                    <a:gd name="connsiteX41" fmla="*/ 433389 w 1165872"/>
                    <a:gd name="connsiteY41" fmla="*/ 1002549 h 1012110"/>
                    <a:gd name="connsiteX42" fmla="*/ 419100 w 1165872"/>
                    <a:gd name="connsiteY42" fmla="*/ 888252 h 1012110"/>
                    <a:gd name="connsiteX43" fmla="*/ 266700 w 1165872"/>
                    <a:gd name="connsiteY43" fmla="*/ 935877 h 1012110"/>
                    <a:gd name="connsiteX44" fmla="*/ 190500 w 1165872"/>
                    <a:gd name="connsiteY44" fmla="*/ 916827 h 1012110"/>
                    <a:gd name="connsiteX45" fmla="*/ 104775 w 1165872"/>
                    <a:gd name="connsiteY45" fmla="*/ 897777 h 1012110"/>
                    <a:gd name="connsiteX46" fmla="*/ 76200 w 1165872"/>
                    <a:gd name="connsiteY46" fmla="*/ 878727 h 1012110"/>
                    <a:gd name="connsiteX47" fmla="*/ 76200 w 1165872"/>
                    <a:gd name="connsiteY47" fmla="*/ 745377 h 1012110"/>
                    <a:gd name="connsiteX48" fmla="*/ 47625 w 1165872"/>
                    <a:gd name="connsiteY48" fmla="*/ 726327 h 1012110"/>
                    <a:gd name="connsiteX49" fmla="*/ 19050 w 1165872"/>
                    <a:gd name="connsiteY49" fmla="*/ 659652 h 1012110"/>
                    <a:gd name="connsiteX50" fmla="*/ 0 w 1165872"/>
                    <a:gd name="connsiteY50" fmla="*/ 602502 h 1012110"/>
                    <a:gd name="connsiteX51" fmla="*/ 9525 w 1165872"/>
                    <a:gd name="connsiteY51" fmla="*/ 459627 h 1012110"/>
                    <a:gd name="connsiteX52" fmla="*/ 28575 w 1165872"/>
                    <a:gd name="connsiteY52" fmla="*/ 431052 h 1012110"/>
                    <a:gd name="connsiteX53" fmla="*/ 85725 w 1165872"/>
                    <a:gd name="connsiteY53" fmla="*/ 383427 h 1012110"/>
                    <a:gd name="connsiteX54" fmla="*/ 104775 w 1165872"/>
                    <a:gd name="connsiteY54" fmla="*/ 354852 h 1012110"/>
                    <a:gd name="connsiteX55" fmla="*/ 133350 w 1165872"/>
                    <a:gd name="connsiteY55" fmla="*/ 335802 h 1012110"/>
                    <a:gd name="connsiteX56" fmla="*/ 142875 w 1165872"/>
                    <a:gd name="connsiteY56" fmla="*/ 297702 h 1012110"/>
                    <a:gd name="connsiteX57" fmla="*/ 171450 w 1165872"/>
                    <a:gd name="connsiteY57" fmla="*/ 288177 h 1012110"/>
                    <a:gd name="connsiteX58" fmla="*/ 200025 w 1165872"/>
                    <a:gd name="connsiteY58" fmla="*/ 269127 h 1012110"/>
                    <a:gd name="connsiteX59" fmla="*/ 199722 w 1165872"/>
                    <a:gd name="connsiteY59" fmla="*/ 74242 h 1012110"/>
                    <a:gd name="connsiteX60" fmla="*/ 200025 w 1165872"/>
                    <a:gd name="connsiteY60" fmla="*/ 78627 h 1012110"/>
                    <a:gd name="connsiteX0" fmla="*/ 200025 w 1165872"/>
                    <a:gd name="connsiteY0" fmla="*/ 78627 h 1017725"/>
                    <a:gd name="connsiteX1" fmla="*/ 228600 w 1165872"/>
                    <a:gd name="connsiteY1" fmla="*/ 192927 h 1017725"/>
                    <a:gd name="connsiteX2" fmla="*/ 259557 w 1165872"/>
                    <a:gd name="connsiteY2" fmla="*/ 235790 h 1017725"/>
                    <a:gd name="connsiteX3" fmla="*/ 261937 w 1165872"/>
                    <a:gd name="connsiteY3" fmla="*/ 166734 h 1017725"/>
                    <a:gd name="connsiteX4" fmla="*/ 333375 w 1165872"/>
                    <a:gd name="connsiteY4" fmla="*/ 195308 h 1017725"/>
                    <a:gd name="connsiteX5" fmla="*/ 409575 w 1165872"/>
                    <a:gd name="connsiteY5" fmla="*/ 183402 h 1017725"/>
                    <a:gd name="connsiteX6" fmla="*/ 476251 w 1165872"/>
                    <a:gd name="connsiteY6" fmla="*/ 204833 h 1017725"/>
                    <a:gd name="connsiteX7" fmla="*/ 535780 w 1165872"/>
                    <a:gd name="connsiteY7" fmla="*/ 46 h 1017725"/>
                    <a:gd name="connsiteX8" fmla="*/ 507206 w 1165872"/>
                    <a:gd name="connsiteY8" fmla="*/ 223883 h 1017725"/>
                    <a:gd name="connsiteX9" fmla="*/ 557212 w 1165872"/>
                    <a:gd name="connsiteY9" fmla="*/ 183401 h 1017725"/>
                    <a:gd name="connsiteX10" fmla="*/ 547687 w 1165872"/>
                    <a:gd name="connsiteY10" fmla="*/ 245316 h 1017725"/>
                    <a:gd name="connsiteX11" fmla="*/ 600076 w 1165872"/>
                    <a:gd name="connsiteY11" fmla="*/ 269127 h 1017725"/>
                    <a:gd name="connsiteX12" fmla="*/ 669131 w 1165872"/>
                    <a:gd name="connsiteY12" fmla="*/ 202452 h 1017725"/>
                    <a:gd name="connsiteX13" fmla="*/ 635794 w 1165872"/>
                    <a:gd name="connsiteY13" fmla="*/ 283416 h 1017725"/>
                    <a:gd name="connsiteX14" fmla="*/ 676276 w 1165872"/>
                    <a:gd name="connsiteY14" fmla="*/ 276272 h 1017725"/>
                    <a:gd name="connsiteX15" fmla="*/ 676275 w 1165872"/>
                    <a:gd name="connsiteY15" fmla="*/ 321516 h 1017725"/>
                    <a:gd name="connsiteX16" fmla="*/ 716755 w 1165872"/>
                    <a:gd name="connsiteY16" fmla="*/ 323897 h 1017725"/>
                    <a:gd name="connsiteX17" fmla="*/ 766763 w 1165872"/>
                    <a:gd name="connsiteY17" fmla="*/ 359615 h 1017725"/>
                    <a:gd name="connsiteX18" fmla="*/ 766762 w 1165872"/>
                    <a:gd name="connsiteY18" fmla="*/ 409621 h 1017725"/>
                    <a:gd name="connsiteX19" fmla="*/ 776288 w 1165872"/>
                    <a:gd name="connsiteY19" fmla="*/ 495346 h 1017725"/>
                    <a:gd name="connsiteX20" fmla="*/ 831057 w 1165872"/>
                    <a:gd name="connsiteY20" fmla="*/ 504871 h 1017725"/>
                    <a:gd name="connsiteX21" fmla="*/ 792956 w 1165872"/>
                    <a:gd name="connsiteY21" fmla="*/ 545352 h 1017725"/>
                    <a:gd name="connsiteX22" fmla="*/ 840581 w 1165872"/>
                    <a:gd name="connsiteY22" fmla="*/ 588214 h 1017725"/>
                    <a:gd name="connsiteX23" fmla="*/ 814388 w 1165872"/>
                    <a:gd name="connsiteY23" fmla="*/ 619171 h 1017725"/>
                    <a:gd name="connsiteX24" fmla="*/ 821531 w 1165872"/>
                    <a:gd name="connsiteY24" fmla="*/ 659652 h 1017725"/>
                    <a:gd name="connsiteX25" fmla="*/ 766761 w 1165872"/>
                    <a:gd name="connsiteY25" fmla="*/ 695371 h 1017725"/>
                    <a:gd name="connsiteX26" fmla="*/ 885827 w 1165872"/>
                    <a:gd name="connsiteY26" fmla="*/ 740616 h 1017725"/>
                    <a:gd name="connsiteX27" fmla="*/ 992984 w 1165872"/>
                    <a:gd name="connsiteY27" fmla="*/ 757284 h 1017725"/>
                    <a:gd name="connsiteX28" fmla="*/ 1157288 w 1165872"/>
                    <a:gd name="connsiteY28" fmla="*/ 812052 h 1017725"/>
                    <a:gd name="connsiteX29" fmla="*/ 766764 w 1165872"/>
                    <a:gd name="connsiteY29" fmla="*/ 731091 h 1017725"/>
                    <a:gd name="connsiteX30" fmla="*/ 764381 w 1165872"/>
                    <a:gd name="connsiteY30" fmla="*/ 804908 h 1017725"/>
                    <a:gd name="connsiteX31" fmla="*/ 733425 w 1165872"/>
                    <a:gd name="connsiteY31" fmla="*/ 819196 h 1017725"/>
                    <a:gd name="connsiteX32" fmla="*/ 700086 w 1165872"/>
                    <a:gd name="connsiteY32" fmla="*/ 862059 h 1017725"/>
                    <a:gd name="connsiteX33" fmla="*/ 652463 w 1165872"/>
                    <a:gd name="connsiteY33" fmla="*/ 890633 h 1017725"/>
                    <a:gd name="connsiteX34" fmla="*/ 726282 w 1165872"/>
                    <a:gd name="connsiteY34" fmla="*/ 983501 h 1017725"/>
                    <a:gd name="connsiteX35" fmla="*/ 659606 w 1165872"/>
                    <a:gd name="connsiteY35" fmla="*/ 931115 h 1017725"/>
                    <a:gd name="connsiteX36" fmla="*/ 609600 w 1165872"/>
                    <a:gd name="connsiteY36" fmla="*/ 926351 h 1017725"/>
                    <a:gd name="connsiteX37" fmla="*/ 571501 w 1165872"/>
                    <a:gd name="connsiteY37" fmla="*/ 933494 h 1017725"/>
                    <a:gd name="connsiteX38" fmla="*/ 550070 w 1165872"/>
                    <a:gd name="connsiteY38" fmla="*/ 954924 h 1017725"/>
                    <a:gd name="connsiteX39" fmla="*/ 561977 w 1165872"/>
                    <a:gd name="connsiteY39" fmla="*/ 1012077 h 1017725"/>
                    <a:gd name="connsiteX40" fmla="*/ 492919 w 1165872"/>
                    <a:gd name="connsiteY40" fmla="*/ 962069 h 1017725"/>
                    <a:gd name="connsiteX41" fmla="*/ 433389 w 1165872"/>
                    <a:gd name="connsiteY41" fmla="*/ 1002549 h 1017725"/>
                    <a:gd name="connsiteX42" fmla="*/ 364331 w 1165872"/>
                    <a:gd name="connsiteY42" fmla="*/ 1016840 h 1017725"/>
                    <a:gd name="connsiteX43" fmla="*/ 266700 w 1165872"/>
                    <a:gd name="connsiteY43" fmla="*/ 935877 h 1017725"/>
                    <a:gd name="connsiteX44" fmla="*/ 190500 w 1165872"/>
                    <a:gd name="connsiteY44" fmla="*/ 916827 h 1017725"/>
                    <a:gd name="connsiteX45" fmla="*/ 104775 w 1165872"/>
                    <a:gd name="connsiteY45" fmla="*/ 897777 h 1017725"/>
                    <a:gd name="connsiteX46" fmla="*/ 76200 w 1165872"/>
                    <a:gd name="connsiteY46" fmla="*/ 878727 h 1017725"/>
                    <a:gd name="connsiteX47" fmla="*/ 76200 w 1165872"/>
                    <a:gd name="connsiteY47" fmla="*/ 745377 h 1017725"/>
                    <a:gd name="connsiteX48" fmla="*/ 47625 w 1165872"/>
                    <a:gd name="connsiteY48" fmla="*/ 726327 h 1017725"/>
                    <a:gd name="connsiteX49" fmla="*/ 19050 w 1165872"/>
                    <a:gd name="connsiteY49" fmla="*/ 659652 h 1017725"/>
                    <a:gd name="connsiteX50" fmla="*/ 0 w 1165872"/>
                    <a:gd name="connsiteY50" fmla="*/ 602502 h 1017725"/>
                    <a:gd name="connsiteX51" fmla="*/ 9525 w 1165872"/>
                    <a:gd name="connsiteY51" fmla="*/ 459627 h 1017725"/>
                    <a:gd name="connsiteX52" fmla="*/ 28575 w 1165872"/>
                    <a:gd name="connsiteY52" fmla="*/ 431052 h 1017725"/>
                    <a:gd name="connsiteX53" fmla="*/ 85725 w 1165872"/>
                    <a:gd name="connsiteY53" fmla="*/ 383427 h 1017725"/>
                    <a:gd name="connsiteX54" fmla="*/ 104775 w 1165872"/>
                    <a:gd name="connsiteY54" fmla="*/ 354852 h 1017725"/>
                    <a:gd name="connsiteX55" fmla="*/ 133350 w 1165872"/>
                    <a:gd name="connsiteY55" fmla="*/ 335802 h 1017725"/>
                    <a:gd name="connsiteX56" fmla="*/ 142875 w 1165872"/>
                    <a:gd name="connsiteY56" fmla="*/ 297702 h 1017725"/>
                    <a:gd name="connsiteX57" fmla="*/ 171450 w 1165872"/>
                    <a:gd name="connsiteY57" fmla="*/ 288177 h 1017725"/>
                    <a:gd name="connsiteX58" fmla="*/ 200025 w 1165872"/>
                    <a:gd name="connsiteY58" fmla="*/ 269127 h 1017725"/>
                    <a:gd name="connsiteX59" fmla="*/ 199722 w 1165872"/>
                    <a:gd name="connsiteY59" fmla="*/ 74242 h 1017725"/>
                    <a:gd name="connsiteX60" fmla="*/ 200025 w 1165872"/>
                    <a:gd name="connsiteY60" fmla="*/ 78627 h 1017725"/>
                    <a:gd name="connsiteX0" fmla="*/ 200025 w 1165872"/>
                    <a:gd name="connsiteY0" fmla="*/ 78627 h 1020722"/>
                    <a:gd name="connsiteX1" fmla="*/ 228600 w 1165872"/>
                    <a:gd name="connsiteY1" fmla="*/ 192927 h 1020722"/>
                    <a:gd name="connsiteX2" fmla="*/ 259557 w 1165872"/>
                    <a:gd name="connsiteY2" fmla="*/ 235790 h 1020722"/>
                    <a:gd name="connsiteX3" fmla="*/ 261937 w 1165872"/>
                    <a:gd name="connsiteY3" fmla="*/ 166734 h 1020722"/>
                    <a:gd name="connsiteX4" fmla="*/ 333375 w 1165872"/>
                    <a:gd name="connsiteY4" fmla="*/ 195308 h 1020722"/>
                    <a:gd name="connsiteX5" fmla="*/ 409575 w 1165872"/>
                    <a:gd name="connsiteY5" fmla="*/ 183402 h 1020722"/>
                    <a:gd name="connsiteX6" fmla="*/ 476251 w 1165872"/>
                    <a:gd name="connsiteY6" fmla="*/ 204833 h 1020722"/>
                    <a:gd name="connsiteX7" fmla="*/ 535780 w 1165872"/>
                    <a:gd name="connsiteY7" fmla="*/ 46 h 1020722"/>
                    <a:gd name="connsiteX8" fmla="*/ 507206 w 1165872"/>
                    <a:gd name="connsiteY8" fmla="*/ 223883 h 1020722"/>
                    <a:gd name="connsiteX9" fmla="*/ 557212 w 1165872"/>
                    <a:gd name="connsiteY9" fmla="*/ 183401 h 1020722"/>
                    <a:gd name="connsiteX10" fmla="*/ 547687 w 1165872"/>
                    <a:gd name="connsiteY10" fmla="*/ 245316 h 1020722"/>
                    <a:gd name="connsiteX11" fmla="*/ 600076 w 1165872"/>
                    <a:gd name="connsiteY11" fmla="*/ 269127 h 1020722"/>
                    <a:gd name="connsiteX12" fmla="*/ 669131 w 1165872"/>
                    <a:gd name="connsiteY12" fmla="*/ 202452 h 1020722"/>
                    <a:gd name="connsiteX13" fmla="*/ 635794 w 1165872"/>
                    <a:gd name="connsiteY13" fmla="*/ 283416 h 1020722"/>
                    <a:gd name="connsiteX14" fmla="*/ 676276 w 1165872"/>
                    <a:gd name="connsiteY14" fmla="*/ 276272 h 1020722"/>
                    <a:gd name="connsiteX15" fmla="*/ 676275 w 1165872"/>
                    <a:gd name="connsiteY15" fmla="*/ 321516 h 1020722"/>
                    <a:gd name="connsiteX16" fmla="*/ 716755 w 1165872"/>
                    <a:gd name="connsiteY16" fmla="*/ 323897 h 1020722"/>
                    <a:gd name="connsiteX17" fmla="*/ 766763 w 1165872"/>
                    <a:gd name="connsiteY17" fmla="*/ 359615 h 1020722"/>
                    <a:gd name="connsiteX18" fmla="*/ 766762 w 1165872"/>
                    <a:gd name="connsiteY18" fmla="*/ 409621 h 1020722"/>
                    <a:gd name="connsiteX19" fmla="*/ 776288 w 1165872"/>
                    <a:gd name="connsiteY19" fmla="*/ 495346 h 1020722"/>
                    <a:gd name="connsiteX20" fmla="*/ 831057 w 1165872"/>
                    <a:gd name="connsiteY20" fmla="*/ 504871 h 1020722"/>
                    <a:gd name="connsiteX21" fmla="*/ 792956 w 1165872"/>
                    <a:gd name="connsiteY21" fmla="*/ 545352 h 1020722"/>
                    <a:gd name="connsiteX22" fmla="*/ 840581 w 1165872"/>
                    <a:gd name="connsiteY22" fmla="*/ 588214 h 1020722"/>
                    <a:gd name="connsiteX23" fmla="*/ 814388 w 1165872"/>
                    <a:gd name="connsiteY23" fmla="*/ 619171 h 1020722"/>
                    <a:gd name="connsiteX24" fmla="*/ 821531 w 1165872"/>
                    <a:gd name="connsiteY24" fmla="*/ 659652 h 1020722"/>
                    <a:gd name="connsiteX25" fmla="*/ 766761 w 1165872"/>
                    <a:gd name="connsiteY25" fmla="*/ 695371 h 1020722"/>
                    <a:gd name="connsiteX26" fmla="*/ 885827 w 1165872"/>
                    <a:gd name="connsiteY26" fmla="*/ 740616 h 1020722"/>
                    <a:gd name="connsiteX27" fmla="*/ 992984 w 1165872"/>
                    <a:gd name="connsiteY27" fmla="*/ 757284 h 1020722"/>
                    <a:gd name="connsiteX28" fmla="*/ 1157288 w 1165872"/>
                    <a:gd name="connsiteY28" fmla="*/ 812052 h 1020722"/>
                    <a:gd name="connsiteX29" fmla="*/ 766764 w 1165872"/>
                    <a:gd name="connsiteY29" fmla="*/ 731091 h 1020722"/>
                    <a:gd name="connsiteX30" fmla="*/ 764381 w 1165872"/>
                    <a:gd name="connsiteY30" fmla="*/ 804908 h 1020722"/>
                    <a:gd name="connsiteX31" fmla="*/ 733425 w 1165872"/>
                    <a:gd name="connsiteY31" fmla="*/ 819196 h 1020722"/>
                    <a:gd name="connsiteX32" fmla="*/ 700086 w 1165872"/>
                    <a:gd name="connsiteY32" fmla="*/ 862059 h 1020722"/>
                    <a:gd name="connsiteX33" fmla="*/ 652463 w 1165872"/>
                    <a:gd name="connsiteY33" fmla="*/ 890633 h 1020722"/>
                    <a:gd name="connsiteX34" fmla="*/ 726282 w 1165872"/>
                    <a:gd name="connsiteY34" fmla="*/ 983501 h 1020722"/>
                    <a:gd name="connsiteX35" fmla="*/ 659606 w 1165872"/>
                    <a:gd name="connsiteY35" fmla="*/ 931115 h 1020722"/>
                    <a:gd name="connsiteX36" fmla="*/ 609600 w 1165872"/>
                    <a:gd name="connsiteY36" fmla="*/ 926351 h 1020722"/>
                    <a:gd name="connsiteX37" fmla="*/ 571501 w 1165872"/>
                    <a:gd name="connsiteY37" fmla="*/ 933494 h 1020722"/>
                    <a:gd name="connsiteX38" fmla="*/ 550070 w 1165872"/>
                    <a:gd name="connsiteY38" fmla="*/ 954924 h 1020722"/>
                    <a:gd name="connsiteX39" fmla="*/ 561977 w 1165872"/>
                    <a:gd name="connsiteY39" fmla="*/ 1012077 h 1020722"/>
                    <a:gd name="connsiteX40" fmla="*/ 492919 w 1165872"/>
                    <a:gd name="connsiteY40" fmla="*/ 962069 h 1020722"/>
                    <a:gd name="connsiteX41" fmla="*/ 433389 w 1165872"/>
                    <a:gd name="connsiteY41" fmla="*/ 1002549 h 1020722"/>
                    <a:gd name="connsiteX42" fmla="*/ 407195 w 1165872"/>
                    <a:gd name="connsiteY42" fmla="*/ 1007312 h 1020722"/>
                    <a:gd name="connsiteX43" fmla="*/ 364331 w 1165872"/>
                    <a:gd name="connsiteY43" fmla="*/ 1016840 h 1020722"/>
                    <a:gd name="connsiteX44" fmla="*/ 266700 w 1165872"/>
                    <a:gd name="connsiteY44" fmla="*/ 935877 h 1020722"/>
                    <a:gd name="connsiteX45" fmla="*/ 190500 w 1165872"/>
                    <a:gd name="connsiteY45" fmla="*/ 916827 h 1020722"/>
                    <a:gd name="connsiteX46" fmla="*/ 104775 w 1165872"/>
                    <a:gd name="connsiteY46" fmla="*/ 897777 h 1020722"/>
                    <a:gd name="connsiteX47" fmla="*/ 76200 w 1165872"/>
                    <a:gd name="connsiteY47" fmla="*/ 878727 h 1020722"/>
                    <a:gd name="connsiteX48" fmla="*/ 76200 w 1165872"/>
                    <a:gd name="connsiteY48" fmla="*/ 745377 h 1020722"/>
                    <a:gd name="connsiteX49" fmla="*/ 47625 w 1165872"/>
                    <a:gd name="connsiteY49" fmla="*/ 726327 h 1020722"/>
                    <a:gd name="connsiteX50" fmla="*/ 19050 w 1165872"/>
                    <a:gd name="connsiteY50" fmla="*/ 659652 h 1020722"/>
                    <a:gd name="connsiteX51" fmla="*/ 0 w 1165872"/>
                    <a:gd name="connsiteY51" fmla="*/ 602502 h 1020722"/>
                    <a:gd name="connsiteX52" fmla="*/ 9525 w 1165872"/>
                    <a:gd name="connsiteY52" fmla="*/ 459627 h 1020722"/>
                    <a:gd name="connsiteX53" fmla="*/ 28575 w 1165872"/>
                    <a:gd name="connsiteY53" fmla="*/ 431052 h 1020722"/>
                    <a:gd name="connsiteX54" fmla="*/ 85725 w 1165872"/>
                    <a:gd name="connsiteY54" fmla="*/ 383427 h 1020722"/>
                    <a:gd name="connsiteX55" fmla="*/ 104775 w 1165872"/>
                    <a:gd name="connsiteY55" fmla="*/ 354852 h 1020722"/>
                    <a:gd name="connsiteX56" fmla="*/ 133350 w 1165872"/>
                    <a:gd name="connsiteY56" fmla="*/ 335802 h 1020722"/>
                    <a:gd name="connsiteX57" fmla="*/ 142875 w 1165872"/>
                    <a:gd name="connsiteY57" fmla="*/ 297702 h 1020722"/>
                    <a:gd name="connsiteX58" fmla="*/ 171450 w 1165872"/>
                    <a:gd name="connsiteY58" fmla="*/ 288177 h 1020722"/>
                    <a:gd name="connsiteX59" fmla="*/ 200025 w 1165872"/>
                    <a:gd name="connsiteY59" fmla="*/ 269127 h 1020722"/>
                    <a:gd name="connsiteX60" fmla="*/ 199722 w 1165872"/>
                    <a:gd name="connsiteY60" fmla="*/ 74242 h 1020722"/>
                    <a:gd name="connsiteX61" fmla="*/ 200025 w 1165872"/>
                    <a:gd name="connsiteY61" fmla="*/ 78627 h 1020722"/>
                    <a:gd name="connsiteX0" fmla="*/ 200025 w 1165872"/>
                    <a:gd name="connsiteY0" fmla="*/ 78627 h 1018359"/>
                    <a:gd name="connsiteX1" fmla="*/ 228600 w 1165872"/>
                    <a:gd name="connsiteY1" fmla="*/ 192927 h 1018359"/>
                    <a:gd name="connsiteX2" fmla="*/ 259557 w 1165872"/>
                    <a:gd name="connsiteY2" fmla="*/ 235790 h 1018359"/>
                    <a:gd name="connsiteX3" fmla="*/ 261937 w 1165872"/>
                    <a:gd name="connsiteY3" fmla="*/ 166734 h 1018359"/>
                    <a:gd name="connsiteX4" fmla="*/ 333375 w 1165872"/>
                    <a:gd name="connsiteY4" fmla="*/ 195308 h 1018359"/>
                    <a:gd name="connsiteX5" fmla="*/ 409575 w 1165872"/>
                    <a:gd name="connsiteY5" fmla="*/ 183402 h 1018359"/>
                    <a:gd name="connsiteX6" fmla="*/ 476251 w 1165872"/>
                    <a:gd name="connsiteY6" fmla="*/ 204833 h 1018359"/>
                    <a:gd name="connsiteX7" fmla="*/ 535780 w 1165872"/>
                    <a:gd name="connsiteY7" fmla="*/ 46 h 1018359"/>
                    <a:gd name="connsiteX8" fmla="*/ 507206 w 1165872"/>
                    <a:gd name="connsiteY8" fmla="*/ 223883 h 1018359"/>
                    <a:gd name="connsiteX9" fmla="*/ 557212 w 1165872"/>
                    <a:gd name="connsiteY9" fmla="*/ 183401 h 1018359"/>
                    <a:gd name="connsiteX10" fmla="*/ 547687 w 1165872"/>
                    <a:gd name="connsiteY10" fmla="*/ 245316 h 1018359"/>
                    <a:gd name="connsiteX11" fmla="*/ 600076 w 1165872"/>
                    <a:gd name="connsiteY11" fmla="*/ 269127 h 1018359"/>
                    <a:gd name="connsiteX12" fmla="*/ 669131 w 1165872"/>
                    <a:gd name="connsiteY12" fmla="*/ 202452 h 1018359"/>
                    <a:gd name="connsiteX13" fmla="*/ 635794 w 1165872"/>
                    <a:gd name="connsiteY13" fmla="*/ 283416 h 1018359"/>
                    <a:gd name="connsiteX14" fmla="*/ 676276 w 1165872"/>
                    <a:gd name="connsiteY14" fmla="*/ 276272 h 1018359"/>
                    <a:gd name="connsiteX15" fmla="*/ 676275 w 1165872"/>
                    <a:gd name="connsiteY15" fmla="*/ 321516 h 1018359"/>
                    <a:gd name="connsiteX16" fmla="*/ 716755 w 1165872"/>
                    <a:gd name="connsiteY16" fmla="*/ 323897 h 1018359"/>
                    <a:gd name="connsiteX17" fmla="*/ 766763 w 1165872"/>
                    <a:gd name="connsiteY17" fmla="*/ 359615 h 1018359"/>
                    <a:gd name="connsiteX18" fmla="*/ 766762 w 1165872"/>
                    <a:gd name="connsiteY18" fmla="*/ 409621 h 1018359"/>
                    <a:gd name="connsiteX19" fmla="*/ 776288 w 1165872"/>
                    <a:gd name="connsiteY19" fmla="*/ 495346 h 1018359"/>
                    <a:gd name="connsiteX20" fmla="*/ 831057 w 1165872"/>
                    <a:gd name="connsiteY20" fmla="*/ 504871 h 1018359"/>
                    <a:gd name="connsiteX21" fmla="*/ 792956 w 1165872"/>
                    <a:gd name="connsiteY21" fmla="*/ 545352 h 1018359"/>
                    <a:gd name="connsiteX22" fmla="*/ 840581 w 1165872"/>
                    <a:gd name="connsiteY22" fmla="*/ 588214 h 1018359"/>
                    <a:gd name="connsiteX23" fmla="*/ 814388 w 1165872"/>
                    <a:gd name="connsiteY23" fmla="*/ 619171 h 1018359"/>
                    <a:gd name="connsiteX24" fmla="*/ 821531 w 1165872"/>
                    <a:gd name="connsiteY24" fmla="*/ 659652 h 1018359"/>
                    <a:gd name="connsiteX25" fmla="*/ 766761 w 1165872"/>
                    <a:gd name="connsiteY25" fmla="*/ 695371 h 1018359"/>
                    <a:gd name="connsiteX26" fmla="*/ 885827 w 1165872"/>
                    <a:gd name="connsiteY26" fmla="*/ 740616 h 1018359"/>
                    <a:gd name="connsiteX27" fmla="*/ 992984 w 1165872"/>
                    <a:gd name="connsiteY27" fmla="*/ 757284 h 1018359"/>
                    <a:gd name="connsiteX28" fmla="*/ 1157288 w 1165872"/>
                    <a:gd name="connsiteY28" fmla="*/ 812052 h 1018359"/>
                    <a:gd name="connsiteX29" fmla="*/ 766764 w 1165872"/>
                    <a:gd name="connsiteY29" fmla="*/ 731091 h 1018359"/>
                    <a:gd name="connsiteX30" fmla="*/ 764381 w 1165872"/>
                    <a:gd name="connsiteY30" fmla="*/ 804908 h 1018359"/>
                    <a:gd name="connsiteX31" fmla="*/ 733425 w 1165872"/>
                    <a:gd name="connsiteY31" fmla="*/ 819196 h 1018359"/>
                    <a:gd name="connsiteX32" fmla="*/ 700086 w 1165872"/>
                    <a:gd name="connsiteY32" fmla="*/ 862059 h 1018359"/>
                    <a:gd name="connsiteX33" fmla="*/ 652463 w 1165872"/>
                    <a:gd name="connsiteY33" fmla="*/ 890633 h 1018359"/>
                    <a:gd name="connsiteX34" fmla="*/ 726282 w 1165872"/>
                    <a:gd name="connsiteY34" fmla="*/ 983501 h 1018359"/>
                    <a:gd name="connsiteX35" fmla="*/ 659606 w 1165872"/>
                    <a:gd name="connsiteY35" fmla="*/ 931115 h 1018359"/>
                    <a:gd name="connsiteX36" fmla="*/ 609600 w 1165872"/>
                    <a:gd name="connsiteY36" fmla="*/ 926351 h 1018359"/>
                    <a:gd name="connsiteX37" fmla="*/ 571501 w 1165872"/>
                    <a:gd name="connsiteY37" fmla="*/ 933494 h 1018359"/>
                    <a:gd name="connsiteX38" fmla="*/ 550070 w 1165872"/>
                    <a:gd name="connsiteY38" fmla="*/ 954924 h 1018359"/>
                    <a:gd name="connsiteX39" fmla="*/ 561977 w 1165872"/>
                    <a:gd name="connsiteY39" fmla="*/ 1012077 h 1018359"/>
                    <a:gd name="connsiteX40" fmla="*/ 492919 w 1165872"/>
                    <a:gd name="connsiteY40" fmla="*/ 962069 h 1018359"/>
                    <a:gd name="connsiteX41" fmla="*/ 433389 w 1165872"/>
                    <a:gd name="connsiteY41" fmla="*/ 1002549 h 1018359"/>
                    <a:gd name="connsiteX42" fmla="*/ 392908 w 1165872"/>
                    <a:gd name="connsiteY42" fmla="*/ 964449 h 1018359"/>
                    <a:gd name="connsiteX43" fmla="*/ 364331 w 1165872"/>
                    <a:gd name="connsiteY43" fmla="*/ 1016840 h 1018359"/>
                    <a:gd name="connsiteX44" fmla="*/ 266700 w 1165872"/>
                    <a:gd name="connsiteY44" fmla="*/ 935877 h 1018359"/>
                    <a:gd name="connsiteX45" fmla="*/ 190500 w 1165872"/>
                    <a:gd name="connsiteY45" fmla="*/ 916827 h 1018359"/>
                    <a:gd name="connsiteX46" fmla="*/ 104775 w 1165872"/>
                    <a:gd name="connsiteY46" fmla="*/ 897777 h 1018359"/>
                    <a:gd name="connsiteX47" fmla="*/ 76200 w 1165872"/>
                    <a:gd name="connsiteY47" fmla="*/ 878727 h 1018359"/>
                    <a:gd name="connsiteX48" fmla="*/ 76200 w 1165872"/>
                    <a:gd name="connsiteY48" fmla="*/ 745377 h 1018359"/>
                    <a:gd name="connsiteX49" fmla="*/ 47625 w 1165872"/>
                    <a:gd name="connsiteY49" fmla="*/ 726327 h 1018359"/>
                    <a:gd name="connsiteX50" fmla="*/ 19050 w 1165872"/>
                    <a:gd name="connsiteY50" fmla="*/ 659652 h 1018359"/>
                    <a:gd name="connsiteX51" fmla="*/ 0 w 1165872"/>
                    <a:gd name="connsiteY51" fmla="*/ 602502 h 1018359"/>
                    <a:gd name="connsiteX52" fmla="*/ 9525 w 1165872"/>
                    <a:gd name="connsiteY52" fmla="*/ 459627 h 1018359"/>
                    <a:gd name="connsiteX53" fmla="*/ 28575 w 1165872"/>
                    <a:gd name="connsiteY53" fmla="*/ 431052 h 1018359"/>
                    <a:gd name="connsiteX54" fmla="*/ 85725 w 1165872"/>
                    <a:gd name="connsiteY54" fmla="*/ 383427 h 1018359"/>
                    <a:gd name="connsiteX55" fmla="*/ 104775 w 1165872"/>
                    <a:gd name="connsiteY55" fmla="*/ 354852 h 1018359"/>
                    <a:gd name="connsiteX56" fmla="*/ 133350 w 1165872"/>
                    <a:gd name="connsiteY56" fmla="*/ 335802 h 1018359"/>
                    <a:gd name="connsiteX57" fmla="*/ 142875 w 1165872"/>
                    <a:gd name="connsiteY57" fmla="*/ 297702 h 1018359"/>
                    <a:gd name="connsiteX58" fmla="*/ 171450 w 1165872"/>
                    <a:gd name="connsiteY58" fmla="*/ 288177 h 1018359"/>
                    <a:gd name="connsiteX59" fmla="*/ 200025 w 1165872"/>
                    <a:gd name="connsiteY59" fmla="*/ 269127 h 1018359"/>
                    <a:gd name="connsiteX60" fmla="*/ 199722 w 1165872"/>
                    <a:gd name="connsiteY60" fmla="*/ 74242 h 1018359"/>
                    <a:gd name="connsiteX61" fmla="*/ 200025 w 1165872"/>
                    <a:gd name="connsiteY61" fmla="*/ 78627 h 1018359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266700 w 1165872"/>
                    <a:gd name="connsiteY44" fmla="*/ 935877 h 1018310"/>
                    <a:gd name="connsiteX45" fmla="*/ 190500 w 1165872"/>
                    <a:gd name="connsiteY45" fmla="*/ 916827 h 1018310"/>
                    <a:gd name="connsiteX46" fmla="*/ 104775 w 1165872"/>
                    <a:gd name="connsiteY46" fmla="*/ 897777 h 1018310"/>
                    <a:gd name="connsiteX47" fmla="*/ 76200 w 1165872"/>
                    <a:gd name="connsiteY47" fmla="*/ 878727 h 1018310"/>
                    <a:gd name="connsiteX48" fmla="*/ 76200 w 1165872"/>
                    <a:gd name="connsiteY48" fmla="*/ 745377 h 1018310"/>
                    <a:gd name="connsiteX49" fmla="*/ 47625 w 1165872"/>
                    <a:gd name="connsiteY49" fmla="*/ 726327 h 1018310"/>
                    <a:gd name="connsiteX50" fmla="*/ 19050 w 1165872"/>
                    <a:gd name="connsiteY50" fmla="*/ 659652 h 1018310"/>
                    <a:gd name="connsiteX51" fmla="*/ 0 w 1165872"/>
                    <a:gd name="connsiteY51" fmla="*/ 602502 h 1018310"/>
                    <a:gd name="connsiteX52" fmla="*/ 9525 w 1165872"/>
                    <a:gd name="connsiteY52" fmla="*/ 459627 h 1018310"/>
                    <a:gd name="connsiteX53" fmla="*/ 28575 w 1165872"/>
                    <a:gd name="connsiteY53" fmla="*/ 431052 h 1018310"/>
                    <a:gd name="connsiteX54" fmla="*/ 85725 w 1165872"/>
                    <a:gd name="connsiteY54" fmla="*/ 383427 h 1018310"/>
                    <a:gd name="connsiteX55" fmla="*/ 104775 w 1165872"/>
                    <a:gd name="connsiteY55" fmla="*/ 354852 h 1018310"/>
                    <a:gd name="connsiteX56" fmla="*/ 133350 w 1165872"/>
                    <a:gd name="connsiteY56" fmla="*/ 335802 h 1018310"/>
                    <a:gd name="connsiteX57" fmla="*/ 142875 w 1165872"/>
                    <a:gd name="connsiteY57" fmla="*/ 297702 h 1018310"/>
                    <a:gd name="connsiteX58" fmla="*/ 171450 w 1165872"/>
                    <a:gd name="connsiteY58" fmla="*/ 288177 h 1018310"/>
                    <a:gd name="connsiteX59" fmla="*/ 200025 w 1165872"/>
                    <a:gd name="connsiteY59" fmla="*/ 269127 h 1018310"/>
                    <a:gd name="connsiteX60" fmla="*/ 199722 w 1165872"/>
                    <a:gd name="connsiteY60" fmla="*/ 74242 h 1018310"/>
                    <a:gd name="connsiteX61" fmla="*/ 200025 w 1165872"/>
                    <a:gd name="connsiteY61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02420 w 1165872"/>
                    <a:gd name="connsiteY44" fmla="*/ 995405 h 1018310"/>
                    <a:gd name="connsiteX45" fmla="*/ 266700 w 1165872"/>
                    <a:gd name="connsiteY45" fmla="*/ 935877 h 1018310"/>
                    <a:gd name="connsiteX46" fmla="*/ 190500 w 1165872"/>
                    <a:gd name="connsiteY46" fmla="*/ 916827 h 1018310"/>
                    <a:gd name="connsiteX47" fmla="*/ 104775 w 1165872"/>
                    <a:gd name="connsiteY47" fmla="*/ 897777 h 1018310"/>
                    <a:gd name="connsiteX48" fmla="*/ 76200 w 1165872"/>
                    <a:gd name="connsiteY48" fmla="*/ 878727 h 1018310"/>
                    <a:gd name="connsiteX49" fmla="*/ 76200 w 1165872"/>
                    <a:gd name="connsiteY49" fmla="*/ 745377 h 1018310"/>
                    <a:gd name="connsiteX50" fmla="*/ 47625 w 1165872"/>
                    <a:gd name="connsiteY50" fmla="*/ 726327 h 1018310"/>
                    <a:gd name="connsiteX51" fmla="*/ 19050 w 1165872"/>
                    <a:gd name="connsiteY51" fmla="*/ 659652 h 1018310"/>
                    <a:gd name="connsiteX52" fmla="*/ 0 w 1165872"/>
                    <a:gd name="connsiteY52" fmla="*/ 602502 h 1018310"/>
                    <a:gd name="connsiteX53" fmla="*/ 9525 w 1165872"/>
                    <a:gd name="connsiteY53" fmla="*/ 459627 h 1018310"/>
                    <a:gd name="connsiteX54" fmla="*/ 28575 w 1165872"/>
                    <a:gd name="connsiteY54" fmla="*/ 431052 h 1018310"/>
                    <a:gd name="connsiteX55" fmla="*/ 85725 w 1165872"/>
                    <a:gd name="connsiteY55" fmla="*/ 383427 h 1018310"/>
                    <a:gd name="connsiteX56" fmla="*/ 104775 w 1165872"/>
                    <a:gd name="connsiteY56" fmla="*/ 354852 h 1018310"/>
                    <a:gd name="connsiteX57" fmla="*/ 133350 w 1165872"/>
                    <a:gd name="connsiteY57" fmla="*/ 335802 h 1018310"/>
                    <a:gd name="connsiteX58" fmla="*/ 142875 w 1165872"/>
                    <a:gd name="connsiteY58" fmla="*/ 297702 h 1018310"/>
                    <a:gd name="connsiteX59" fmla="*/ 171450 w 1165872"/>
                    <a:gd name="connsiteY59" fmla="*/ 288177 h 1018310"/>
                    <a:gd name="connsiteX60" fmla="*/ 200025 w 1165872"/>
                    <a:gd name="connsiteY60" fmla="*/ 269127 h 1018310"/>
                    <a:gd name="connsiteX61" fmla="*/ 199722 w 1165872"/>
                    <a:gd name="connsiteY61" fmla="*/ 74242 h 1018310"/>
                    <a:gd name="connsiteX62" fmla="*/ 200025 w 1165872"/>
                    <a:gd name="connsiteY62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190500 w 1165872"/>
                    <a:gd name="connsiteY46" fmla="*/ 916827 h 1018310"/>
                    <a:gd name="connsiteX47" fmla="*/ 104775 w 1165872"/>
                    <a:gd name="connsiteY47" fmla="*/ 897777 h 1018310"/>
                    <a:gd name="connsiteX48" fmla="*/ 76200 w 1165872"/>
                    <a:gd name="connsiteY48" fmla="*/ 878727 h 1018310"/>
                    <a:gd name="connsiteX49" fmla="*/ 76200 w 1165872"/>
                    <a:gd name="connsiteY49" fmla="*/ 745377 h 1018310"/>
                    <a:gd name="connsiteX50" fmla="*/ 47625 w 1165872"/>
                    <a:gd name="connsiteY50" fmla="*/ 726327 h 1018310"/>
                    <a:gd name="connsiteX51" fmla="*/ 19050 w 1165872"/>
                    <a:gd name="connsiteY51" fmla="*/ 659652 h 1018310"/>
                    <a:gd name="connsiteX52" fmla="*/ 0 w 1165872"/>
                    <a:gd name="connsiteY52" fmla="*/ 602502 h 1018310"/>
                    <a:gd name="connsiteX53" fmla="*/ 9525 w 1165872"/>
                    <a:gd name="connsiteY53" fmla="*/ 459627 h 1018310"/>
                    <a:gd name="connsiteX54" fmla="*/ 28575 w 1165872"/>
                    <a:gd name="connsiteY54" fmla="*/ 431052 h 1018310"/>
                    <a:gd name="connsiteX55" fmla="*/ 85725 w 1165872"/>
                    <a:gd name="connsiteY55" fmla="*/ 383427 h 1018310"/>
                    <a:gd name="connsiteX56" fmla="*/ 104775 w 1165872"/>
                    <a:gd name="connsiteY56" fmla="*/ 354852 h 1018310"/>
                    <a:gd name="connsiteX57" fmla="*/ 133350 w 1165872"/>
                    <a:gd name="connsiteY57" fmla="*/ 335802 h 1018310"/>
                    <a:gd name="connsiteX58" fmla="*/ 142875 w 1165872"/>
                    <a:gd name="connsiteY58" fmla="*/ 297702 h 1018310"/>
                    <a:gd name="connsiteX59" fmla="*/ 171450 w 1165872"/>
                    <a:gd name="connsiteY59" fmla="*/ 288177 h 1018310"/>
                    <a:gd name="connsiteX60" fmla="*/ 200025 w 1165872"/>
                    <a:gd name="connsiteY60" fmla="*/ 269127 h 1018310"/>
                    <a:gd name="connsiteX61" fmla="*/ 199722 w 1165872"/>
                    <a:gd name="connsiteY61" fmla="*/ 74242 h 1018310"/>
                    <a:gd name="connsiteX62" fmla="*/ 200025 w 1165872"/>
                    <a:gd name="connsiteY62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190500 w 1165872"/>
                    <a:gd name="connsiteY46" fmla="*/ 916827 h 1018310"/>
                    <a:gd name="connsiteX47" fmla="*/ 104775 w 1165872"/>
                    <a:gd name="connsiteY47" fmla="*/ 897777 h 1018310"/>
                    <a:gd name="connsiteX48" fmla="*/ 76200 w 1165872"/>
                    <a:gd name="connsiteY48" fmla="*/ 878727 h 1018310"/>
                    <a:gd name="connsiteX49" fmla="*/ 76200 w 1165872"/>
                    <a:gd name="connsiteY49" fmla="*/ 745377 h 1018310"/>
                    <a:gd name="connsiteX50" fmla="*/ 47625 w 1165872"/>
                    <a:gd name="connsiteY50" fmla="*/ 726327 h 1018310"/>
                    <a:gd name="connsiteX51" fmla="*/ 19050 w 1165872"/>
                    <a:gd name="connsiteY51" fmla="*/ 659652 h 1018310"/>
                    <a:gd name="connsiteX52" fmla="*/ 0 w 1165872"/>
                    <a:gd name="connsiteY52" fmla="*/ 602502 h 1018310"/>
                    <a:gd name="connsiteX53" fmla="*/ 9525 w 1165872"/>
                    <a:gd name="connsiteY53" fmla="*/ 459627 h 1018310"/>
                    <a:gd name="connsiteX54" fmla="*/ 28575 w 1165872"/>
                    <a:gd name="connsiteY54" fmla="*/ 431052 h 1018310"/>
                    <a:gd name="connsiteX55" fmla="*/ 85725 w 1165872"/>
                    <a:gd name="connsiteY55" fmla="*/ 383427 h 1018310"/>
                    <a:gd name="connsiteX56" fmla="*/ 104775 w 1165872"/>
                    <a:gd name="connsiteY56" fmla="*/ 354852 h 1018310"/>
                    <a:gd name="connsiteX57" fmla="*/ 133350 w 1165872"/>
                    <a:gd name="connsiteY57" fmla="*/ 335802 h 1018310"/>
                    <a:gd name="connsiteX58" fmla="*/ 142875 w 1165872"/>
                    <a:gd name="connsiteY58" fmla="*/ 297702 h 1018310"/>
                    <a:gd name="connsiteX59" fmla="*/ 171450 w 1165872"/>
                    <a:gd name="connsiteY59" fmla="*/ 288177 h 1018310"/>
                    <a:gd name="connsiteX60" fmla="*/ 200025 w 1165872"/>
                    <a:gd name="connsiteY60" fmla="*/ 269127 h 1018310"/>
                    <a:gd name="connsiteX61" fmla="*/ 199722 w 1165872"/>
                    <a:gd name="connsiteY61" fmla="*/ 74242 h 1018310"/>
                    <a:gd name="connsiteX62" fmla="*/ 200025 w 1165872"/>
                    <a:gd name="connsiteY62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285751 w 1165872"/>
                    <a:gd name="connsiteY46" fmla="*/ 935874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66700 w 1165872"/>
                    <a:gd name="connsiteY45" fmla="*/ 935877 h 1018310"/>
                    <a:gd name="connsiteX46" fmla="*/ 214314 w 1165872"/>
                    <a:gd name="connsiteY46" fmla="*/ 981118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14314 w 1165872"/>
                    <a:gd name="connsiteY46" fmla="*/ 981118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04775 w 1165872"/>
                    <a:gd name="connsiteY48" fmla="*/ 897777 h 1018310"/>
                    <a:gd name="connsiteX49" fmla="*/ 76200 w 1165872"/>
                    <a:gd name="connsiteY49" fmla="*/ 878727 h 1018310"/>
                    <a:gd name="connsiteX50" fmla="*/ 76200 w 1165872"/>
                    <a:gd name="connsiteY50" fmla="*/ 745377 h 1018310"/>
                    <a:gd name="connsiteX51" fmla="*/ 47625 w 1165872"/>
                    <a:gd name="connsiteY51" fmla="*/ 726327 h 1018310"/>
                    <a:gd name="connsiteX52" fmla="*/ 19050 w 1165872"/>
                    <a:gd name="connsiteY52" fmla="*/ 659652 h 1018310"/>
                    <a:gd name="connsiteX53" fmla="*/ 0 w 1165872"/>
                    <a:gd name="connsiteY53" fmla="*/ 602502 h 1018310"/>
                    <a:gd name="connsiteX54" fmla="*/ 9525 w 1165872"/>
                    <a:gd name="connsiteY54" fmla="*/ 459627 h 1018310"/>
                    <a:gd name="connsiteX55" fmla="*/ 28575 w 1165872"/>
                    <a:gd name="connsiteY55" fmla="*/ 431052 h 1018310"/>
                    <a:gd name="connsiteX56" fmla="*/ 85725 w 1165872"/>
                    <a:gd name="connsiteY56" fmla="*/ 383427 h 1018310"/>
                    <a:gd name="connsiteX57" fmla="*/ 104775 w 1165872"/>
                    <a:gd name="connsiteY57" fmla="*/ 354852 h 1018310"/>
                    <a:gd name="connsiteX58" fmla="*/ 133350 w 1165872"/>
                    <a:gd name="connsiteY58" fmla="*/ 335802 h 1018310"/>
                    <a:gd name="connsiteX59" fmla="*/ 142875 w 1165872"/>
                    <a:gd name="connsiteY59" fmla="*/ 297702 h 1018310"/>
                    <a:gd name="connsiteX60" fmla="*/ 171450 w 1165872"/>
                    <a:gd name="connsiteY60" fmla="*/ 288177 h 1018310"/>
                    <a:gd name="connsiteX61" fmla="*/ 200025 w 1165872"/>
                    <a:gd name="connsiteY61" fmla="*/ 269127 h 1018310"/>
                    <a:gd name="connsiteX62" fmla="*/ 199722 w 1165872"/>
                    <a:gd name="connsiteY62" fmla="*/ 74242 h 1018310"/>
                    <a:gd name="connsiteX63" fmla="*/ 200025 w 1165872"/>
                    <a:gd name="connsiteY63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76200 w 1165872"/>
                    <a:gd name="connsiteY51" fmla="*/ 745377 h 1018310"/>
                    <a:gd name="connsiteX52" fmla="*/ 47625 w 1165872"/>
                    <a:gd name="connsiteY52" fmla="*/ 726327 h 1018310"/>
                    <a:gd name="connsiteX53" fmla="*/ 19050 w 1165872"/>
                    <a:gd name="connsiteY53" fmla="*/ 659652 h 1018310"/>
                    <a:gd name="connsiteX54" fmla="*/ 0 w 1165872"/>
                    <a:gd name="connsiteY54" fmla="*/ 602502 h 1018310"/>
                    <a:gd name="connsiteX55" fmla="*/ 9525 w 1165872"/>
                    <a:gd name="connsiteY55" fmla="*/ 459627 h 1018310"/>
                    <a:gd name="connsiteX56" fmla="*/ 28575 w 1165872"/>
                    <a:gd name="connsiteY56" fmla="*/ 431052 h 1018310"/>
                    <a:gd name="connsiteX57" fmla="*/ 85725 w 1165872"/>
                    <a:gd name="connsiteY57" fmla="*/ 383427 h 1018310"/>
                    <a:gd name="connsiteX58" fmla="*/ 104775 w 1165872"/>
                    <a:gd name="connsiteY58" fmla="*/ 354852 h 1018310"/>
                    <a:gd name="connsiteX59" fmla="*/ 133350 w 1165872"/>
                    <a:gd name="connsiteY59" fmla="*/ 335802 h 1018310"/>
                    <a:gd name="connsiteX60" fmla="*/ 142875 w 1165872"/>
                    <a:gd name="connsiteY60" fmla="*/ 297702 h 1018310"/>
                    <a:gd name="connsiteX61" fmla="*/ 171450 w 1165872"/>
                    <a:gd name="connsiteY61" fmla="*/ 288177 h 1018310"/>
                    <a:gd name="connsiteX62" fmla="*/ 200025 w 1165872"/>
                    <a:gd name="connsiteY62" fmla="*/ 269127 h 1018310"/>
                    <a:gd name="connsiteX63" fmla="*/ 199722 w 1165872"/>
                    <a:gd name="connsiteY63" fmla="*/ 74242 h 1018310"/>
                    <a:gd name="connsiteX64" fmla="*/ 200025 w 1165872"/>
                    <a:gd name="connsiteY64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76200 w 1165872"/>
                    <a:gd name="connsiteY52" fmla="*/ 745377 h 1018310"/>
                    <a:gd name="connsiteX53" fmla="*/ 47625 w 1165872"/>
                    <a:gd name="connsiteY53" fmla="*/ 726327 h 1018310"/>
                    <a:gd name="connsiteX54" fmla="*/ 19050 w 1165872"/>
                    <a:gd name="connsiteY54" fmla="*/ 659652 h 1018310"/>
                    <a:gd name="connsiteX55" fmla="*/ 0 w 1165872"/>
                    <a:gd name="connsiteY55" fmla="*/ 602502 h 1018310"/>
                    <a:gd name="connsiteX56" fmla="*/ 9525 w 1165872"/>
                    <a:gd name="connsiteY56" fmla="*/ 459627 h 1018310"/>
                    <a:gd name="connsiteX57" fmla="*/ 28575 w 1165872"/>
                    <a:gd name="connsiteY57" fmla="*/ 431052 h 1018310"/>
                    <a:gd name="connsiteX58" fmla="*/ 85725 w 1165872"/>
                    <a:gd name="connsiteY58" fmla="*/ 383427 h 1018310"/>
                    <a:gd name="connsiteX59" fmla="*/ 104775 w 1165872"/>
                    <a:gd name="connsiteY59" fmla="*/ 354852 h 1018310"/>
                    <a:gd name="connsiteX60" fmla="*/ 133350 w 1165872"/>
                    <a:gd name="connsiteY60" fmla="*/ 335802 h 1018310"/>
                    <a:gd name="connsiteX61" fmla="*/ 142875 w 1165872"/>
                    <a:gd name="connsiteY61" fmla="*/ 297702 h 1018310"/>
                    <a:gd name="connsiteX62" fmla="*/ 171450 w 1165872"/>
                    <a:gd name="connsiteY62" fmla="*/ 288177 h 1018310"/>
                    <a:gd name="connsiteX63" fmla="*/ 200025 w 1165872"/>
                    <a:gd name="connsiteY63" fmla="*/ 269127 h 1018310"/>
                    <a:gd name="connsiteX64" fmla="*/ 199722 w 1165872"/>
                    <a:gd name="connsiteY64" fmla="*/ 74242 h 1018310"/>
                    <a:gd name="connsiteX65" fmla="*/ 200025 w 1165872"/>
                    <a:gd name="connsiteY65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190500 w 1165872"/>
                    <a:gd name="connsiteY47" fmla="*/ 916827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26219 w 1165872"/>
                    <a:gd name="connsiteY47" fmla="*/ 952546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26219 w 1165872"/>
                    <a:gd name="connsiteY47" fmla="*/ 952546 h 1018310"/>
                    <a:gd name="connsiteX48" fmla="*/ 133351 w 1165872"/>
                    <a:gd name="connsiteY48" fmla="*/ 902537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26219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78608 w 1165872"/>
                    <a:gd name="connsiteY46" fmla="*/ 933493 h 1018310"/>
                    <a:gd name="connsiteX47" fmla="*/ 200025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0025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0025 w 1165872"/>
                    <a:gd name="connsiteY47" fmla="*/ 952546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23839 w 1165872"/>
                    <a:gd name="connsiteY48" fmla="*/ 900155 h 1018310"/>
                    <a:gd name="connsiteX49" fmla="*/ 104775 w 1165872"/>
                    <a:gd name="connsiteY49" fmla="*/ 897777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23839 w 1165872"/>
                    <a:gd name="connsiteY48" fmla="*/ 900155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09550 w 1165872"/>
                    <a:gd name="connsiteY47" fmla="*/ 962071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76200 w 1165872"/>
                    <a:gd name="connsiteY50" fmla="*/ 878727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83345 w 1165872"/>
                    <a:gd name="connsiteY51" fmla="*/ 847768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16670 w 1165872"/>
                    <a:gd name="connsiteY51" fmla="*/ 959687 h 1018310"/>
                    <a:gd name="connsiteX52" fmla="*/ 80964 w 1165872"/>
                    <a:gd name="connsiteY52" fmla="*/ 781093 h 1018310"/>
                    <a:gd name="connsiteX53" fmla="*/ 76200 w 1165872"/>
                    <a:gd name="connsiteY53" fmla="*/ 745377 h 1018310"/>
                    <a:gd name="connsiteX54" fmla="*/ 47625 w 1165872"/>
                    <a:gd name="connsiteY54" fmla="*/ 726327 h 1018310"/>
                    <a:gd name="connsiteX55" fmla="*/ 19050 w 1165872"/>
                    <a:gd name="connsiteY55" fmla="*/ 659652 h 1018310"/>
                    <a:gd name="connsiteX56" fmla="*/ 0 w 1165872"/>
                    <a:gd name="connsiteY56" fmla="*/ 602502 h 1018310"/>
                    <a:gd name="connsiteX57" fmla="*/ 9525 w 1165872"/>
                    <a:gd name="connsiteY57" fmla="*/ 459627 h 1018310"/>
                    <a:gd name="connsiteX58" fmla="*/ 28575 w 1165872"/>
                    <a:gd name="connsiteY58" fmla="*/ 431052 h 1018310"/>
                    <a:gd name="connsiteX59" fmla="*/ 85725 w 1165872"/>
                    <a:gd name="connsiteY59" fmla="*/ 383427 h 1018310"/>
                    <a:gd name="connsiteX60" fmla="*/ 104775 w 1165872"/>
                    <a:gd name="connsiteY60" fmla="*/ 354852 h 1018310"/>
                    <a:gd name="connsiteX61" fmla="*/ 133350 w 1165872"/>
                    <a:gd name="connsiteY61" fmla="*/ 335802 h 1018310"/>
                    <a:gd name="connsiteX62" fmla="*/ 142875 w 1165872"/>
                    <a:gd name="connsiteY62" fmla="*/ 297702 h 1018310"/>
                    <a:gd name="connsiteX63" fmla="*/ 171450 w 1165872"/>
                    <a:gd name="connsiteY63" fmla="*/ 288177 h 1018310"/>
                    <a:gd name="connsiteX64" fmla="*/ 200025 w 1165872"/>
                    <a:gd name="connsiteY64" fmla="*/ 269127 h 1018310"/>
                    <a:gd name="connsiteX65" fmla="*/ 199722 w 1165872"/>
                    <a:gd name="connsiteY65" fmla="*/ 74242 h 1018310"/>
                    <a:gd name="connsiteX66" fmla="*/ 200025 w 1165872"/>
                    <a:gd name="connsiteY66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16670 w 1165872"/>
                    <a:gd name="connsiteY51" fmla="*/ 959687 h 1018310"/>
                    <a:gd name="connsiteX52" fmla="*/ 47626 w 1165872"/>
                    <a:gd name="connsiteY52" fmla="*/ 873962 h 1018310"/>
                    <a:gd name="connsiteX53" fmla="*/ 80964 w 1165872"/>
                    <a:gd name="connsiteY53" fmla="*/ 781093 h 1018310"/>
                    <a:gd name="connsiteX54" fmla="*/ 76200 w 1165872"/>
                    <a:gd name="connsiteY54" fmla="*/ 745377 h 1018310"/>
                    <a:gd name="connsiteX55" fmla="*/ 47625 w 1165872"/>
                    <a:gd name="connsiteY55" fmla="*/ 726327 h 1018310"/>
                    <a:gd name="connsiteX56" fmla="*/ 19050 w 1165872"/>
                    <a:gd name="connsiteY56" fmla="*/ 659652 h 1018310"/>
                    <a:gd name="connsiteX57" fmla="*/ 0 w 1165872"/>
                    <a:gd name="connsiteY57" fmla="*/ 602502 h 1018310"/>
                    <a:gd name="connsiteX58" fmla="*/ 9525 w 1165872"/>
                    <a:gd name="connsiteY58" fmla="*/ 459627 h 1018310"/>
                    <a:gd name="connsiteX59" fmla="*/ 28575 w 1165872"/>
                    <a:gd name="connsiteY59" fmla="*/ 431052 h 1018310"/>
                    <a:gd name="connsiteX60" fmla="*/ 85725 w 1165872"/>
                    <a:gd name="connsiteY60" fmla="*/ 383427 h 1018310"/>
                    <a:gd name="connsiteX61" fmla="*/ 104775 w 1165872"/>
                    <a:gd name="connsiteY61" fmla="*/ 354852 h 1018310"/>
                    <a:gd name="connsiteX62" fmla="*/ 133350 w 1165872"/>
                    <a:gd name="connsiteY62" fmla="*/ 335802 h 1018310"/>
                    <a:gd name="connsiteX63" fmla="*/ 142875 w 1165872"/>
                    <a:gd name="connsiteY63" fmla="*/ 297702 h 1018310"/>
                    <a:gd name="connsiteX64" fmla="*/ 171450 w 1165872"/>
                    <a:gd name="connsiteY64" fmla="*/ 288177 h 1018310"/>
                    <a:gd name="connsiteX65" fmla="*/ 200025 w 1165872"/>
                    <a:gd name="connsiteY65" fmla="*/ 269127 h 1018310"/>
                    <a:gd name="connsiteX66" fmla="*/ 199722 w 1165872"/>
                    <a:gd name="connsiteY66" fmla="*/ 74242 h 1018310"/>
                    <a:gd name="connsiteX67" fmla="*/ 200025 w 1165872"/>
                    <a:gd name="connsiteY67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16670 w 1165872"/>
                    <a:gd name="connsiteY51" fmla="*/ 959687 h 1018310"/>
                    <a:gd name="connsiteX52" fmla="*/ 142876 w 1165872"/>
                    <a:gd name="connsiteY52" fmla="*/ 852531 h 1018310"/>
                    <a:gd name="connsiteX53" fmla="*/ 80964 w 1165872"/>
                    <a:gd name="connsiteY53" fmla="*/ 781093 h 1018310"/>
                    <a:gd name="connsiteX54" fmla="*/ 76200 w 1165872"/>
                    <a:gd name="connsiteY54" fmla="*/ 745377 h 1018310"/>
                    <a:gd name="connsiteX55" fmla="*/ 47625 w 1165872"/>
                    <a:gd name="connsiteY55" fmla="*/ 726327 h 1018310"/>
                    <a:gd name="connsiteX56" fmla="*/ 19050 w 1165872"/>
                    <a:gd name="connsiteY56" fmla="*/ 659652 h 1018310"/>
                    <a:gd name="connsiteX57" fmla="*/ 0 w 1165872"/>
                    <a:gd name="connsiteY57" fmla="*/ 602502 h 1018310"/>
                    <a:gd name="connsiteX58" fmla="*/ 9525 w 1165872"/>
                    <a:gd name="connsiteY58" fmla="*/ 459627 h 1018310"/>
                    <a:gd name="connsiteX59" fmla="*/ 28575 w 1165872"/>
                    <a:gd name="connsiteY59" fmla="*/ 431052 h 1018310"/>
                    <a:gd name="connsiteX60" fmla="*/ 85725 w 1165872"/>
                    <a:gd name="connsiteY60" fmla="*/ 383427 h 1018310"/>
                    <a:gd name="connsiteX61" fmla="*/ 104775 w 1165872"/>
                    <a:gd name="connsiteY61" fmla="*/ 354852 h 1018310"/>
                    <a:gd name="connsiteX62" fmla="*/ 133350 w 1165872"/>
                    <a:gd name="connsiteY62" fmla="*/ 335802 h 1018310"/>
                    <a:gd name="connsiteX63" fmla="*/ 142875 w 1165872"/>
                    <a:gd name="connsiteY63" fmla="*/ 297702 h 1018310"/>
                    <a:gd name="connsiteX64" fmla="*/ 171450 w 1165872"/>
                    <a:gd name="connsiteY64" fmla="*/ 288177 h 1018310"/>
                    <a:gd name="connsiteX65" fmla="*/ 200025 w 1165872"/>
                    <a:gd name="connsiteY65" fmla="*/ 269127 h 1018310"/>
                    <a:gd name="connsiteX66" fmla="*/ 199722 w 1165872"/>
                    <a:gd name="connsiteY66" fmla="*/ 74242 h 1018310"/>
                    <a:gd name="connsiteX67" fmla="*/ 200025 w 1165872"/>
                    <a:gd name="connsiteY67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69057 w 1165872"/>
                    <a:gd name="connsiteY51" fmla="*/ 931112 h 1018310"/>
                    <a:gd name="connsiteX52" fmla="*/ 16670 w 1165872"/>
                    <a:gd name="connsiteY52" fmla="*/ 959687 h 1018310"/>
                    <a:gd name="connsiteX53" fmla="*/ 142876 w 1165872"/>
                    <a:gd name="connsiteY53" fmla="*/ 852531 h 1018310"/>
                    <a:gd name="connsiteX54" fmla="*/ 80964 w 1165872"/>
                    <a:gd name="connsiteY54" fmla="*/ 781093 h 1018310"/>
                    <a:gd name="connsiteX55" fmla="*/ 76200 w 1165872"/>
                    <a:gd name="connsiteY55" fmla="*/ 745377 h 1018310"/>
                    <a:gd name="connsiteX56" fmla="*/ 47625 w 1165872"/>
                    <a:gd name="connsiteY56" fmla="*/ 726327 h 1018310"/>
                    <a:gd name="connsiteX57" fmla="*/ 19050 w 1165872"/>
                    <a:gd name="connsiteY57" fmla="*/ 659652 h 1018310"/>
                    <a:gd name="connsiteX58" fmla="*/ 0 w 1165872"/>
                    <a:gd name="connsiteY58" fmla="*/ 602502 h 1018310"/>
                    <a:gd name="connsiteX59" fmla="*/ 9525 w 1165872"/>
                    <a:gd name="connsiteY59" fmla="*/ 459627 h 1018310"/>
                    <a:gd name="connsiteX60" fmla="*/ 28575 w 1165872"/>
                    <a:gd name="connsiteY60" fmla="*/ 431052 h 1018310"/>
                    <a:gd name="connsiteX61" fmla="*/ 85725 w 1165872"/>
                    <a:gd name="connsiteY61" fmla="*/ 383427 h 1018310"/>
                    <a:gd name="connsiteX62" fmla="*/ 104775 w 1165872"/>
                    <a:gd name="connsiteY62" fmla="*/ 354852 h 1018310"/>
                    <a:gd name="connsiteX63" fmla="*/ 133350 w 1165872"/>
                    <a:gd name="connsiteY63" fmla="*/ 335802 h 1018310"/>
                    <a:gd name="connsiteX64" fmla="*/ 142875 w 1165872"/>
                    <a:gd name="connsiteY64" fmla="*/ 297702 h 1018310"/>
                    <a:gd name="connsiteX65" fmla="*/ 171450 w 1165872"/>
                    <a:gd name="connsiteY65" fmla="*/ 288177 h 1018310"/>
                    <a:gd name="connsiteX66" fmla="*/ 200025 w 1165872"/>
                    <a:gd name="connsiteY66" fmla="*/ 269127 h 1018310"/>
                    <a:gd name="connsiteX67" fmla="*/ 199722 w 1165872"/>
                    <a:gd name="connsiteY67" fmla="*/ 74242 h 1018310"/>
                    <a:gd name="connsiteX68" fmla="*/ 200025 w 1165872"/>
                    <a:gd name="connsiteY68" fmla="*/ 78627 h 1018310"/>
                    <a:gd name="connsiteX0" fmla="*/ 200025 w 1165872"/>
                    <a:gd name="connsiteY0" fmla="*/ 78627 h 1018310"/>
                    <a:gd name="connsiteX1" fmla="*/ 228600 w 1165872"/>
                    <a:gd name="connsiteY1" fmla="*/ 192927 h 1018310"/>
                    <a:gd name="connsiteX2" fmla="*/ 259557 w 1165872"/>
                    <a:gd name="connsiteY2" fmla="*/ 235790 h 1018310"/>
                    <a:gd name="connsiteX3" fmla="*/ 261937 w 1165872"/>
                    <a:gd name="connsiteY3" fmla="*/ 166734 h 1018310"/>
                    <a:gd name="connsiteX4" fmla="*/ 333375 w 1165872"/>
                    <a:gd name="connsiteY4" fmla="*/ 195308 h 1018310"/>
                    <a:gd name="connsiteX5" fmla="*/ 409575 w 1165872"/>
                    <a:gd name="connsiteY5" fmla="*/ 183402 h 1018310"/>
                    <a:gd name="connsiteX6" fmla="*/ 476251 w 1165872"/>
                    <a:gd name="connsiteY6" fmla="*/ 204833 h 1018310"/>
                    <a:gd name="connsiteX7" fmla="*/ 535780 w 1165872"/>
                    <a:gd name="connsiteY7" fmla="*/ 46 h 1018310"/>
                    <a:gd name="connsiteX8" fmla="*/ 507206 w 1165872"/>
                    <a:gd name="connsiteY8" fmla="*/ 223883 h 1018310"/>
                    <a:gd name="connsiteX9" fmla="*/ 557212 w 1165872"/>
                    <a:gd name="connsiteY9" fmla="*/ 183401 h 1018310"/>
                    <a:gd name="connsiteX10" fmla="*/ 547687 w 1165872"/>
                    <a:gd name="connsiteY10" fmla="*/ 245316 h 1018310"/>
                    <a:gd name="connsiteX11" fmla="*/ 600076 w 1165872"/>
                    <a:gd name="connsiteY11" fmla="*/ 269127 h 1018310"/>
                    <a:gd name="connsiteX12" fmla="*/ 669131 w 1165872"/>
                    <a:gd name="connsiteY12" fmla="*/ 202452 h 1018310"/>
                    <a:gd name="connsiteX13" fmla="*/ 635794 w 1165872"/>
                    <a:gd name="connsiteY13" fmla="*/ 283416 h 1018310"/>
                    <a:gd name="connsiteX14" fmla="*/ 676276 w 1165872"/>
                    <a:gd name="connsiteY14" fmla="*/ 276272 h 1018310"/>
                    <a:gd name="connsiteX15" fmla="*/ 676275 w 1165872"/>
                    <a:gd name="connsiteY15" fmla="*/ 321516 h 1018310"/>
                    <a:gd name="connsiteX16" fmla="*/ 716755 w 1165872"/>
                    <a:gd name="connsiteY16" fmla="*/ 323897 h 1018310"/>
                    <a:gd name="connsiteX17" fmla="*/ 766763 w 1165872"/>
                    <a:gd name="connsiteY17" fmla="*/ 359615 h 1018310"/>
                    <a:gd name="connsiteX18" fmla="*/ 766762 w 1165872"/>
                    <a:gd name="connsiteY18" fmla="*/ 409621 h 1018310"/>
                    <a:gd name="connsiteX19" fmla="*/ 776288 w 1165872"/>
                    <a:gd name="connsiteY19" fmla="*/ 495346 h 1018310"/>
                    <a:gd name="connsiteX20" fmla="*/ 831057 w 1165872"/>
                    <a:gd name="connsiteY20" fmla="*/ 504871 h 1018310"/>
                    <a:gd name="connsiteX21" fmla="*/ 792956 w 1165872"/>
                    <a:gd name="connsiteY21" fmla="*/ 545352 h 1018310"/>
                    <a:gd name="connsiteX22" fmla="*/ 840581 w 1165872"/>
                    <a:gd name="connsiteY22" fmla="*/ 588214 h 1018310"/>
                    <a:gd name="connsiteX23" fmla="*/ 814388 w 1165872"/>
                    <a:gd name="connsiteY23" fmla="*/ 619171 h 1018310"/>
                    <a:gd name="connsiteX24" fmla="*/ 821531 w 1165872"/>
                    <a:gd name="connsiteY24" fmla="*/ 659652 h 1018310"/>
                    <a:gd name="connsiteX25" fmla="*/ 766761 w 1165872"/>
                    <a:gd name="connsiteY25" fmla="*/ 695371 h 1018310"/>
                    <a:gd name="connsiteX26" fmla="*/ 885827 w 1165872"/>
                    <a:gd name="connsiteY26" fmla="*/ 740616 h 1018310"/>
                    <a:gd name="connsiteX27" fmla="*/ 992984 w 1165872"/>
                    <a:gd name="connsiteY27" fmla="*/ 757284 h 1018310"/>
                    <a:gd name="connsiteX28" fmla="*/ 1157288 w 1165872"/>
                    <a:gd name="connsiteY28" fmla="*/ 812052 h 1018310"/>
                    <a:gd name="connsiteX29" fmla="*/ 766764 w 1165872"/>
                    <a:gd name="connsiteY29" fmla="*/ 731091 h 1018310"/>
                    <a:gd name="connsiteX30" fmla="*/ 764381 w 1165872"/>
                    <a:gd name="connsiteY30" fmla="*/ 804908 h 1018310"/>
                    <a:gd name="connsiteX31" fmla="*/ 733425 w 1165872"/>
                    <a:gd name="connsiteY31" fmla="*/ 819196 h 1018310"/>
                    <a:gd name="connsiteX32" fmla="*/ 700086 w 1165872"/>
                    <a:gd name="connsiteY32" fmla="*/ 862059 h 1018310"/>
                    <a:gd name="connsiteX33" fmla="*/ 652463 w 1165872"/>
                    <a:gd name="connsiteY33" fmla="*/ 890633 h 1018310"/>
                    <a:gd name="connsiteX34" fmla="*/ 726282 w 1165872"/>
                    <a:gd name="connsiteY34" fmla="*/ 983501 h 1018310"/>
                    <a:gd name="connsiteX35" fmla="*/ 659606 w 1165872"/>
                    <a:gd name="connsiteY35" fmla="*/ 931115 h 1018310"/>
                    <a:gd name="connsiteX36" fmla="*/ 609600 w 1165872"/>
                    <a:gd name="connsiteY36" fmla="*/ 926351 h 1018310"/>
                    <a:gd name="connsiteX37" fmla="*/ 571501 w 1165872"/>
                    <a:gd name="connsiteY37" fmla="*/ 933494 h 1018310"/>
                    <a:gd name="connsiteX38" fmla="*/ 550070 w 1165872"/>
                    <a:gd name="connsiteY38" fmla="*/ 954924 h 1018310"/>
                    <a:gd name="connsiteX39" fmla="*/ 561977 w 1165872"/>
                    <a:gd name="connsiteY39" fmla="*/ 1012077 h 1018310"/>
                    <a:gd name="connsiteX40" fmla="*/ 492919 w 1165872"/>
                    <a:gd name="connsiteY40" fmla="*/ 962069 h 1018310"/>
                    <a:gd name="connsiteX41" fmla="*/ 433389 w 1165872"/>
                    <a:gd name="connsiteY41" fmla="*/ 1002549 h 1018310"/>
                    <a:gd name="connsiteX42" fmla="*/ 392908 w 1165872"/>
                    <a:gd name="connsiteY42" fmla="*/ 964449 h 1018310"/>
                    <a:gd name="connsiteX43" fmla="*/ 364331 w 1165872"/>
                    <a:gd name="connsiteY43" fmla="*/ 1016840 h 1018310"/>
                    <a:gd name="connsiteX44" fmla="*/ 319089 w 1165872"/>
                    <a:gd name="connsiteY44" fmla="*/ 945398 h 1018310"/>
                    <a:gd name="connsiteX45" fmla="*/ 290513 w 1165872"/>
                    <a:gd name="connsiteY45" fmla="*/ 973977 h 1018310"/>
                    <a:gd name="connsiteX46" fmla="*/ 266702 w 1165872"/>
                    <a:gd name="connsiteY46" fmla="*/ 921587 h 1018310"/>
                    <a:gd name="connsiteX47" fmla="*/ 214312 w 1165872"/>
                    <a:gd name="connsiteY47" fmla="*/ 938259 h 1018310"/>
                    <a:gd name="connsiteX48" fmla="*/ 216695 w 1165872"/>
                    <a:gd name="connsiteY48" fmla="*/ 890630 h 1018310"/>
                    <a:gd name="connsiteX49" fmla="*/ 173831 w 1165872"/>
                    <a:gd name="connsiteY49" fmla="*/ 926352 h 1018310"/>
                    <a:gd name="connsiteX50" fmla="*/ 178594 w 1165872"/>
                    <a:gd name="connsiteY50" fmla="*/ 871583 h 1018310"/>
                    <a:gd name="connsiteX51" fmla="*/ 69057 w 1165872"/>
                    <a:gd name="connsiteY51" fmla="*/ 931112 h 1018310"/>
                    <a:gd name="connsiteX52" fmla="*/ 16670 w 1165872"/>
                    <a:gd name="connsiteY52" fmla="*/ 959687 h 1018310"/>
                    <a:gd name="connsiteX53" fmla="*/ 95251 w 1165872"/>
                    <a:gd name="connsiteY53" fmla="*/ 893012 h 1018310"/>
                    <a:gd name="connsiteX54" fmla="*/ 142876 w 1165872"/>
                    <a:gd name="connsiteY54" fmla="*/ 852531 h 1018310"/>
                    <a:gd name="connsiteX55" fmla="*/ 80964 w 1165872"/>
                    <a:gd name="connsiteY55" fmla="*/ 781093 h 1018310"/>
                    <a:gd name="connsiteX56" fmla="*/ 76200 w 1165872"/>
                    <a:gd name="connsiteY56" fmla="*/ 745377 h 1018310"/>
                    <a:gd name="connsiteX57" fmla="*/ 47625 w 1165872"/>
                    <a:gd name="connsiteY57" fmla="*/ 726327 h 1018310"/>
                    <a:gd name="connsiteX58" fmla="*/ 19050 w 1165872"/>
                    <a:gd name="connsiteY58" fmla="*/ 659652 h 1018310"/>
                    <a:gd name="connsiteX59" fmla="*/ 0 w 1165872"/>
                    <a:gd name="connsiteY59" fmla="*/ 602502 h 1018310"/>
                    <a:gd name="connsiteX60" fmla="*/ 9525 w 1165872"/>
                    <a:gd name="connsiteY60" fmla="*/ 459627 h 1018310"/>
                    <a:gd name="connsiteX61" fmla="*/ 28575 w 1165872"/>
                    <a:gd name="connsiteY61" fmla="*/ 431052 h 1018310"/>
                    <a:gd name="connsiteX62" fmla="*/ 85725 w 1165872"/>
                    <a:gd name="connsiteY62" fmla="*/ 383427 h 1018310"/>
                    <a:gd name="connsiteX63" fmla="*/ 104775 w 1165872"/>
                    <a:gd name="connsiteY63" fmla="*/ 354852 h 1018310"/>
                    <a:gd name="connsiteX64" fmla="*/ 133350 w 1165872"/>
                    <a:gd name="connsiteY64" fmla="*/ 335802 h 1018310"/>
                    <a:gd name="connsiteX65" fmla="*/ 142875 w 1165872"/>
                    <a:gd name="connsiteY65" fmla="*/ 297702 h 1018310"/>
                    <a:gd name="connsiteX66" fmla="*/ 171450 w 1165872"/>
                    <a:gd name="connsiteY66" fmla="*/ 288177 h 1018310"/>
                    <a:gd name="connsiteX67" fmla="*/ 200025 w 1165872"/>
                    <a:gd name="connsiteY67" fmla="*/ 269127 h 1018310"/>
                    <a:gd name="connsiteX68" fmla="*/ 199722 w 1165872"/>
                    <a:gd name="connsiteY68" fmla="*/ 74242 h 1018310"/>
                    <a:gd name="connsiteX69" fmla="*/ 200025 w 1165872"/>
                    <a:gd name="connsiteY69" fmla="*/ 78627 h 1018310"/>
                    <a:gd name="connsiteX0" fmla="*/ 202679 w 1168526"/>
                    <a:gd name="connsiteY0" fmla="*/ 78627 h 1018310"/>
                    <a:gd name="connsiteX1" fmla="*/ 231254 w 1168526"/>
                    <a:gd name="connsiteY1" fmla="*/ 192927 h 1018310"/>
                    <a:gd name="connsiteX2" fmla="*/ 262211 w 1168526"/>
                    <a:gd name="connsiteY2" fmla="*/ 235790 h 1018310"/>
                    <a:gd name="connsiteX3" fmla="*/ 264591 w 1168526"/>
                    <a:gd name="connsiteY3" fmla="*/ 166734 h 1018310"/>
                    <a:gd name="connsiteX4" fmla="*/ 336029 w 1168526"/>
                    <a:gd name="connsiteY4" fmla="*/ 195308 h 1018310"/>
                    <a:gd name="connsiteX5" fmla="*/ 412229 w 1168526"/>
                    <a:gd name="connsiteY5" fmla="*/ 183402 h 1018310"/>
                    <a:gd name="connsiteX6" fmla="*/ 478905 w 1168526"/>
                    <a:gd name="connsiteY6" fmla="*/ 204833 h 1018310"/>
                    <a:gd name="connsiteX7" fmla="*/ 538434 w 1168526"/>
                    <a:gd name="connsiteY7" fmla="*/ 46 h 1018310"/>
                    <a:gd name="connsiteX8" fmla="*/ 509860 w 1168526"/>
                    <a:gd name="connsiteY8" fmla="*/ 223883 h 1018310"/>
                    <a:gd name="connsiteX9" fmla="*/ 559866 w 1168526"/>
                    <a:gd name="connsiteY9" fmla="*/ 183401 h 1018310"/>
                    <a:gd name="connsiteX10" fmla="*/ 550341 w 1168526"/>
                    <a:gd name="connsiteY10" fmla="*/ 245316 h 1018310"/>
                    <a:gd name="connsiteX11" fmla="*/ 602730 w 1168526"/>
                    <a:gd name="connsiteY11" fmla="*/ 269127 h 1018310"/>
                    <a:gd name="connsiteX12" fmla="*/ 671785 w 1168526"/>
                    <a:gd name="connsiteY12" fmla="*/ 202452 h 1018310"/>
                    <a:gd name="connsiteX13" fmla="*/ 638448 w 1168526"/>
                    <a:gd name="connsiteY13" fmla="*/ 283416 h 1018310"/>
                    <a:gd name="connsiteX14" fmla="*/ 678930 w 1168526"/>
                    <a:gd name="connsiteY14" fmla="*/ 276272 h 1018310"/>
                    <a:gd name="connsiteX15" fmla="*/ 678929 w 1168526"/>
                    <a:gd name="connsiteY15" fmla="*/ 321516 h 1018310"/>
                    <a:gd name="connsiteX16" fmla="*/ 719409 w 1168526"/>
                    <a:gd name="connsiteY16" fmla="*/ 323897 h 1018310"/>
                    <a:gd name="connsiteX17" fmla="*/ 769417 w 1168526"/>
                    <a:gd name="connsiteY17" fmla="*/ 359615 h 1018310"/>
                    <a:gd name="connsiteX18" fmla="*/ 769416 w 1168526"/>
                    <a:gd name="connsiteY18" fmla="*/ 409621 h 1018310"/>
                    <a:gd name="connsiteX19" fmla="*/ 778942 w 1168526"/>
                    <a:gd name="connsiteY19" fmla="*/ 495346 h 1018310"/>
                    <a:gd name="connsiteX20" fmla="*/ 833711 w 1168526"/>
                    <a:gd name="connsiteY20" fmla="*/ 504871 h 1018310"/>
                    <a:gd name="connsiteX21" fmla="*/ 795610 w 1168526"/>
                    <a:gd name="connsiteY21" fmla="*/ 545352 h 1018310"/>
                    <a:gd name="connsiteX22" fmla="*/ 843235 w 1168526"/>
                    <a:gd name="connsiteY22" fmla="*/ 588214 h 1018310"/>
                    <a:gd name="connsiteX23" fmla="*/ 817042 w 1168526"/>
                    <a:gd name="connsiteY23" fmla="*/ 619171 h 1018310"/>
                    <a:gd name="connsiteX24" fmla="*/ 824185 w 1168526"/>
                    <a:gd name="connsiteY24" fmla="*/ 659652 h 1018310"/>
                    <a:gd name="connsiteX25" fmla="*/ 769415 w 1168526"/>
                    <a:gd name="connsiteY25" fmla="*/ 695371 h 1018310"/>
                    <a:gd name="connsiteX26" fmla="*/ 888481 w 1168526"/>
                    <a:gd name="connsiteY26" fmla="*/ 740616 h 1018310"/>
                    <a:gd name="connsiteX27" fmla="*/ 995638 w 1168526"/>
                    <a:gd name="connsiteY27" fmla="*/ 757284 h 1018310"/>
                    <a:gd name="connsiteX28" fmla="*/ 1159942 w 1168526"/>
                    <a:gd name="connsiteY28" fmla="*/ 812052 h 1018310"/>
                    <a:gd name="connsiteX29" fmla="*/ 769418 w 1168526"/>
                    <a:gd name="connsiteY29" fmla="*/ 731091 h 1018310"/>
                    <a:gd name="connsiteX30" fmla="*/ 767035 w 1168526"/>
                    <a:gd name="connsiteY30" fmla="*/ 804908 h 1018310"/>
                    <a:gd name="connsiteX31" fmla="*/ 736079 w 1168526"/>
                    <a:gd name="connsiteY31" fmla="*/ 819196 h 1018310"/>
                    <a:gd name="connsiteX32" fmla="*/ 702740 w 1168526"/>
                    <a:gd name="connsiteY32" fmla="*/ 862059 h 1018310"/>
                    <a:gd name="connsiteX33" fmla="*/ 655117 w 1168526"/>
                    <a:gd name="connsiteY33" fmla="*/ 890633 h 1018310"/>
                    <a:gd name="connsiteX34" fmla="*/ 728936 w 1168526"/>
                    <a:gd name="connsiteY34" fmla="*/ 983501 h 1018310"/>
                    <a:gd name="connsiteX35" fmla="*/ 662260 w 1168526"/>
                    <a:gd name="connsiteY35" fmla="*/ 931115 h 1018310"/>
                    <a:gd name="connsiteX36" fmla="*/ 612254 w 1168526"/>
                    <a:gd name="connsiteY36" fmla="*/ 926351 h 1018310"/>
                    <a:gd name="connsiteX37" fmla="*/ 574155 w 1168526"/>
                    <a:gd name="connsiteY37" fmla="*/ 933494 h 1018310"/>
                    <a:gd name="connsiteX38" fmla="*/ 552724 w 1168526"/>
                    <a:gd name="connsiteY38" fmla="*/ 954924 h 1018310"/>
                    <a:gd name="connsiteX39" fmla="*/ 564631 w 1168526"/>
                    <a:gd name="connsiteY39" fmla="*/ 1012077 h 1018310"/>
                    <a:gd name="connsiteX40" fmla="*/ 495573 w 1168526"/>
                    <a:gd name="connsiteY40" fmla="*/ 962069 h 1018310"/>
                    <a:gd name="connsiteX41" fmla="*/ 436043 w 1168526"/>
                    <a:gd name="connsiteY41" fmla="*/ 1002549 h 1018310"/>
                    <a:gd name="connsiteX42" fmla="*/ 395562 w 1168526"/>
                    <a:gd name="connsiteY42" fmla="*/ 964449 h 1018310"/>
                    <a:gd name="connsiteX43" fmla="*/ 366985 w 1168526"/>
                    <a:gd name="connsiteY43" fmla="*/ 1016840 h 1018310"/>
                    <a:gd name="connsiteX44" fmla="*/ 321743 w 1168526"/>
                    <a:gd name="connsiteY44" fmla="*/ 945398 h 1018310"/>
                    <a:gd name="connsiteX45" fmla="*/ 293167 w 1168526"/>
                    <a:gd name="connsiteY45" fmla="*/ 973977 h 1018310"/>
                    <a:gd name="connsiteX46" fmla="*/ 269356 w 1168526"/>
                    <a:gd name="connsiteY46" fmla="*/ 921587 h 1018310"/>
                    <a:gd name="connsiteX47" fmla="*/ 216966 w 1168526"/>
                    <a:gd name="connsiteY47" fmla="*/ 938259 h 1018310"/>
                    <a:gd name="connsiteX48" fmla="*/ 219349 w 1168526"/>
                    <a:gd name="connsiteY48" fmla="*/ 890630 h 1018310"/>
                    <a:gd name="connsiteX49" fmla="*/ 176485 w 1168526"/>
                    <a:gd name="connsiteY49" fmla="*/ 926352 h 1018310"/>
                    <a:gd name="connsiteX50" fmla="*/ 181248 w 1168526"/>
                    <a:gd name="connsiteY50" fmla="*/ 871583 h 1018310"/>
                    <a:gd name="connsiteX51" fmla="*/ 71711 w 1168526"/>
                    <a:gd name="connsiteY51" fmla="*/ 931112 h 1018310"/>
                    <a:gd name="connsiteX52" fmla="*/ 274 w 1168526"/>
                    <a:gd name="connsiteY52" fmla="*/ 981118 h 1018310"/>
                    <a:gd name="connsiteX53" fmla="*/ 97905 w 1168526"/>
                    <a:gd name="connsiteY53" fmla="*/ 893012 h 1018310"/>
                    <a:gd name="connsiteX54" fmla="*/ 145530 w 1168526"/>
                    <a:gd name="connsiteY54" fmla="*/ 852531 h 1018310"/>
                    <a:gd name="connsiteX55" fmla="*/ 83618 w 1168526"/>
                    <a:gd name="connsiteY55" fmla="*/ 781093 h 1018310"/>
                    <a:gd name="connsiteX56" fmla="*/ 78854 w 1168526"/>
                    <a:gd name="connsiteY56" fmla="*/ 745377 h 1018310"/>
                    <a:gd name="connsiteX57" fmla="*/ 50279 w 1168526"/>
                    <a:gd name="connsiteY57" fmla="*/ 726327 h 1018310"/>
                    <a:gd name="connsiteX58" fmla="*/ 21704 w 1168526"/>
                    <a:gd name="connsiteY58" fmla="*/ 659652 h 1018310"/>
                    <a:gd name="connsiteX59" fmla="*/ 2654 w 1168526"/>
                    <a:gd name="connsiteY59" fmla="*/ 602502 h 1018310"/>
                    <a:gd name="connsiteX60" fmla="*/ 12179 w 1168526"/>
                    <a:gd name="connsiteY60" fmla="*/ 459627 h 1018310"/>
                    <a:gd name="connsiteX61" fmla="*/ 31229 w 1168526"/>
                    <a:gd name="connsiteY61" fmla="*/ 431052 h 1018310"/>
                    <a:gd name="connsiteX62" fmla="*/ 88379 w 1168526"/>
                    <a:gd name="connsiteY62" fmla="*/ 383427 h 1018310"/>
                    <a:gd name="connsiteX63" fmla="*/ 107429 w 1168526"/>
                    <a:gd name="connsiteY63" fmla="*/ 354852 h 1018310"/>
                    <a:gd name="connsiteX64" fmla="*/ 136004 w 1168526"/>
                    <a:gd name="connsiteY64" fmla="*/ 335802 h 1018310"/>
                    <a:gd name="connsiteX65" fmla="*/ 145529 w 1168526"/>
                    <a:gd name="connsiteY65" fmla="*/ 297702 h 1018310"/>
                    <a:gd name="connsiteX66" fmla="*/ 174104 w 1168526"/>
                    <a:gd name="connsiteY66" fmla="*/ 288177 h 1018310"/>
                    <a:gd name="connsiteX67" fmla="*/ 202679 w 1168526"/>
                    <a:gd name="connsiteY67" fmla="*/ 269127 h 1018310"/>
                    <a:gd name="connsiteX68" fmla="*/ 202376 w 1168526"/>
                    <a:gd name="connsiteY68" fmla="*/ 74242 h 1018310"/>
                    <a:gd name="connsiteX69" fmla="*/ 202679 w 1168526"/>
                    <a:gd name="connsiteY69" fmla="*/ 78627 h 1018310"/>
                    <a:gd name="connsiteX0" fmla="*/ 202405 w 1168252"/>
                    <a:gd name="connsiteY0" fmla="*/ 78627 h 1018310"/>
                    <a:gd name="connsiteX1" fmla="*/ 230980 w 1168252"/>
                    <a:gd name="connsiteY1" fmla="*/ 192927 h 1018310"/>
                    <a:gd name="connsiteX2" fmla="*/ 261937 w 1168252"/>
                    <a:gd name="connsiteY2" fmla="*/ 235790 h 1018310"/>
                    <a:gd name="connsiteX3" fmla="*/ 264317 w 1168252"/>
                    <a:gd name="connsiteY3" fmla="*/ 166734 h 1018310"/>
                    <a:gd name="connsiteX4" fmla="*/ 335755 w 1168252"/>
                    <a:gd name="connsiteY4" fmla="*/ 195308 h 1018310"/>
                    <a:gd name="connsiteX5" fmla="*/ 411955 w 1168252"/>
                    <a:gd name="connsiteY5" fmla="*/ 183402 h 1018310"/>
                    <a:gd name="connsiteX6" fmla="*/ 478631 w 1168252"/>
                    <a:gd name="connsiteY6" fmla="*/ 204833 h 1018310"/>
                    <a:gd name="connsiteX7" fmla="*/ 538160 w 1168252"/>
                    <a:gd name="connsiteY7" fmla="*/ 46 h 1018310"/>
                    <a:gd name="connsiteX8" fmla="*/ 509586 w 1168252"/>
                    <a:gd name="connsiteY8" fmla="*/ 223883 h 1018310"/>
                    <a:gd name="connsiteX9" fmla="*/ 559592 w 1168252"/>
                    <a:gd name="connsiteY9" fmla="*/ 183401 h 1018310"/>
                    <a:gd name="connsiteX10" fmla="*/ 550067 w 1168252"/>
                    <a:gd name="connsiteY10" fmla="*/ 245316 h 1018310"/>
                    <a:gd name="connsiteX11" fmla="*/ 602456 w 1168252"/>
                    <a:gd name="connsiteY11" fmla="*/ 269127 h 1018310"/>
                    <a:gd name="connsiteX12" fmla="*/ 671511 w 1168252"/>
                    <a:gd name="connsiteY12" fmla="*/ 202452 h 1018310"/>
                    <a:gd name="connsiteX13" fmla="*/ 638174 w 1168252"/>
                    <a:gd name="connsiteY13" fmla="*/ 283416 h 1018310"/>
                    <a:gd name="connsiteX14" fmla="*/ 678656 w 1168252"/>
                    <a:gd name="connsiteY14" fmla="*/ 276272 h 1018310"/>
                    <a:gd name="connsiteX15" fmla="*/ 678655 w 1168252"/>
                    <a:gd name="connsiteY15" fmla="*/ 321516 h 1018310"/>
                    <a:gd name="connsiteX16" fmla="*/ 719135 w 1168252"/>
                    <a:gd name="connsiteY16" fmla="*/ 323897 h 1018310"/>
                    <a:gd name="connsiteX17" fmla="*/ 769143 w 1168252"/>
                    <a:gd name="connsiteY17" fmla="*/ 359615 h 1018310"/>
                    <a:gd name="connsiteX18" fmla="*/ 769142 w 1168252"/>
                    <a:gd name="connsiteY18" fmla="*/ 409621 h 1018310"/>
                    <a:gd name="connsiteX19" fmla="*/ 778668 w 1168252"/>
                    <a:gd name="connsiteY19" fmla="*/ 495346 h 1018310"/>
                    <a:gd name="connsiteX20" fmla="*/ 833437 w 1168252"/>
                    <a:gd name="connsiteY20" fmla="*/ 504871 h 1018310"/>
                    <a:gd name="connsiteX21" fmla="*/ 795336 w 1168252"/>
                    <a:gd name="connsiteY21" fmla="*/ 545352 h 1018310"/>
                    <a:gd name="connsiteX22" fmla="*/ 842961 w 1168252"/>
                    <a:gd name="connsiteY22" fmla="*/ 588214 h 1018310"/>
                    <a:gd name="connsiteX23" fmla="*/ 816768 w 1168252"/>
                    <a:gd name="connsiteY23" fmla="*/ 619171 h 1018310"/>
                    <a:gd name="connsiteX24" fmla="*/ 823911 w 1168252"/>
                    <a:gd name="connsiteY24" fmla="*/ 659652 h 1018310"/>
                    <a:gd name="connsiteX25" fmla="*/ 769141 w 1168252"/>
                    <a:gd name="connsiteY25" fmla="*/ 695371 h 1018310"/>
                    <a:gd name="connsiteX26" fmla="*/ 888207 w 1168252"/>
                    <a:gd name="connsiteY26" fmla="*/ 740616 h 1018310"/>
                    <a:gd name="connsiteX27" fmla="*/ 995364 w 1168252"/>
                    <a:gd name="connsiteY27" fmla="*/ 757284 h 1018310"/>
                    <a:gd name="connsiteX28" fmla="*/ 1159668 w 1168252"/>
                    <a:gd name="connsiteY28" fmla="*/ 812052 h 1018310"/>
                    <a:gd name="connsiteX29" fmla="*/ 769144 w 1168252"/>
                    <a:gd name="connsiteY29" fmla="*/ 731091 h 1018310"/>
                    <a:gd name="connsiteX30" fmla="*/ 766761 w 1168252"/>
                    <a:gd name="connsiteY30" fmla="*/ 804908 h 1018310"/>
                    <a:gd name="connsiteX31" fmla="*/ 735805 w 1168252"/>
                    <a:gd name="connsiteY31" fmla="*/ 819196 h 1018310"/>
                    <a:gd name="connsiteX32" fmla="*/ 702466 w 1168252"/>
                    <a:gd name="connsiteY32" fmla="*/ 862059 h 1018310"/>
                    <a:gd name="connsiteX33" fmla="*/ 654843 w 1168252"/>
                    <a:gd name="connsiteY33" fmla="*/ 890633 h 1018310"/>
                    <a:gd name="connsiteX34" fmla="*/ 728662 w 1168252"/>
                    <a:gd name="connsiteY34" fmla="*/ 983501 h 1018310"/>
                    <a:gd name="connsiteX35" fmla="*/ 661986 w 1168252"/>
                    <a:gd name="connsiteY35" fmla="*/ 931115 h 1018310"/>
                    <a:gd name="connsiteX36" fmla="*/ 611980 w 1168252"/>
                    <a:gd name="connsiteY36" fmla="*/ 926351 h 1018310"/>
                    <a:gd name="connsiteX37" fmla="*/ 573881 w 1168252"/>
                    <a:gd name="connsiteY37" fmla="*/ 933494 h 1018310"/>
                    <a:gd name="connsiteX38" fmla="*/ 552450 w 1168252"/>
                    <a:gd name="connsiteY38" fmla="*/ 954924 h 1018310"/>
                    <a:gd name="connsiteX39" fmla="*/ 564357 w 1168252"/>
                    <a:gd name="connsiteY39" fmla="*/ 1012077 h 1018310"/>
                    <a:gd name="connsiteX40" fmla="*/ 495299 w 1168252"/>
                    <a:gd name="connsiteY40" fmla="*/ 962069 h 1018310"/>
                    <a:gd name="connsiteX41" fmla="*/ 435769 w 1168252"/>
                    <a:gd name="connsiteY41" fmla="*/ 1002549 h 1018310"/>
                    <a:gd name="connsiteX42" fmla="*/ 395288 w 1168252"/>
                    <a:gd name="connsiteY42" fmla="*/ 964449 h 1018310"/>
                    <a:gd name="connsiteX43" fmla="*/ 366711 w 1168252"/>
                    <a:gd name="connsiteY43" fmla="*/ 1016840 h 1018310"/>
                    <a:gd name="connsiteX44" fmla="*/ 321469 w 1168252"/>
                    <a:gd name="connsiteY44" fmla="*/ 945398 h 1018310"/>
                    <a:gd name="connsiteX45" fmla="*/ 292893 w 1168252"/>
                    <a:gd name="connsiteY45" fmla="*/ 973977 h 1018310"/>
                    <a:gd name="connsiteX46" fmla="*/ 269082 w 1168252"/>
                    <a:gd name="connsiteY46" fmla="*/ 921587 h 1018310"/>
                    <a:gd name="connsiteX47" fmla="*/ 216692 w 1168252"/>
                    <a:gd name="connsiteY47" fmla="*/ 938259 h 1018310"/>
                    <a:gd name="connsiteX48" fmla="*/ 219075 w 1168252"/>
                    <a:gd name="connsiteY48" fmla="*/ 890630 h 1018310"/>
                    <a:gd name="connsiteX49" fmla="*/ 176211 w 1168252"/>
                    <a:gd name="connsiteY49" fmla="*/ 926352 h 1018310"/>
                    <a:gd name="connsiteX50" fmla="*/ 180974 w 1168252"/>
                    <a:gd name="connsiteY50" fmla="*/ 871583 h 1018310"/>
                    <a:gd name="connsiteX51" fmla="*/ 71437 w 1168252"/>
                    <a:gd name="connsiteY51" fmla="*/ 931112 h 1018310"/>
                    <a:gd name="connsiteX52" fmla="*/ 0 w 1168252"/>
                    <a:gd name="connsiteY52" fmla="*/ 981118 h 1018310"/>
                    <a:gd name="connsiteX53" fmla="*/ 97631 w 1168252"/>
                    <a:gd name="connsiteY53" fmla="*/ 893012 h 1018310"/>
                    <a:gd name="connsiteX54" fmla="*/ 145256 w 1168252"/>
                    <a:gd name="connsiteY54" fmla="*/ 852531 h 1018310"/>
                    <a:gd name="connsiteX55" fmla="*/ 83344 w 1168252"/>
                    <a:gd name="connsiteY55" fmla="*/ 781093 h 1018310"/>
                    <a:gd name="connsiteX56" fmla="*/ 78580 w 1168252"/>
                    <a:gd name="connsiteY56" fmla="*/ 745377 h 1018310"/>
                    <a:gd name="connsiteX57" fmla="*/ 50005 w 1168252"/>
                    <a:gd name="connsiteY57" fmla="*/ 726327 h 1018310"/>
                    <a:gd name="connsiteX58" fmla="*/ 21430 w 1168252"/>
                    <a:gd name="connsiteY58" fmla="*/ 659652 h 1018310"/>
                    <a:gd name="connsiteX59" fmla="*/ 2380 w 1168252"/>
                    <a:gd name="connsiteY59" fmla="*/ 602502 h 1018310"/>
                    <a:gd name="connsiteX60" fmla="*/ 11905 w 1168252"/>
                    <a:gd name="connsiteY60" fmla="*/ 459627 h 1018310"/>
                    <a:gd name="connsiteX61" fmla="*/ 30955 w 1168252"/>
                    <a:gd name="connsiteY61" fmla="*/ 431052 h 1018310"/>
                    <a:gd name="connsiteX62" fmla="*/ 88105 w 1168252"/>
                    <a:gd name="connsiteY62" fmla="*/ 383427 h 1018310"/>
                    <a:gd name="connsiteX63" fmla="*/ 107155 w 1168252"/>
                    <a:gd name="connsiteY63" fmla="*/ 354852 h 1018310"/>
                    <a:gd name="connsiteX64" fmla="*/ 135730 w 1168252"/>
                    <a:gd name="connsiteY64" fmla="*/ 335802 h 1018310"/>
                    <a:gd name="connsiteX65" fmla="*/ 145255 w 1168252"/>
                    <a:gd name="connsiteY65" fmla="*/ 297702 h 1018310"/>
                    <a:gd name="connsiteX66" fmla="*/ 173830 w 1168252"/>
                    <a:gd name="connsiteY66" fmla="*/ 288177 h 1018310"/>
                    <a:gd name="connsiteX67" fmla="*/ 202405 w 1168252"/>
                    <a:gd name="connsiteY67" fmla="*/ 269127 h 1018310"/>
                    <a:gd name="connsiteX68" fmla="*/ 202102 w 1168252"/>
                    <a:gd name="connsiteY68" fmla="*/ 74242 h 1018310"/>
                    <a:gd name="connsiteX69" fmla="*/ 202405 w 1168252"/>
                    <a:gd name="connsiteY69" fmla="*/ 78627 h 1018310"/>
                    <a:gd name="connsiteX0" fmla="*/ 219073 w 1184920"/>
                    <a:gd name="connsiteY0" fmla="*/ 78627 h 1018310"/>
                    <a:gd name="connsiteX1" fmla="*/ 247648 w 1184920"/>
                    <a:gd name="connsiteY1" fmla="*/ 192927 h 1018310"/>
                    <a:gd name="connsiteX2" fmla="*/ 278605 w 1184920"/>
                    <a:gd name="connsiteY2" fmla="*/ 235790 h 1018310"/>
                    <a:gd name="connsiteX3" fmla="*/ 280985 w 1184920"/>
                    <a:gd name="connsiteY3" fmla="*/ 166734 h 1018310"/>
                    <a:gd name="connsiteX4" fmla="*/ 352423 w 1184920"/>
                    <a:gd name="connsiteY4" fmla="*/ 195308 h 1018310"/>
                    <a:gd name="connsiteX5" fmla="*/ 428623 w 1184920"/>
                    <a:gd name="connsiteY5" fmla="*/ 183402 h 1018310"/>
                    <a:gd name="connsiteX6" fmla="*/ 495299 w 1184920"/>
                    <a:gd name="connsiteY6" fmla="*/ 204833 h 1018310"/>
                    <a:gd name="connsiteX7" fmla="*/ 554828 w 1184920"/>
                    <a:gd name="connsiteY7" fmla="*/ 46 h 1018310"/>
                    <a:gd name="connsiteX8" fmla="*/ 526254 w 1184920"/>
                    <a:gd name="connsiteY8" fmla="*/ 223883 h 1018310"/>
                    <a:gd name="connsiteX9" fmla="*/ 576260 w 1184920"/>
                    <a:gd name="connsiteY9" fmla="*/ 183401 h 1018310"/>
                    <a:gd name="connsiteX10" fmla="*/ 566735 w 1184920"/>
                    <a:gd name="connsiteY10" fmla="*/ 245316 h 1018310"/>
                    <a:gd name="connsiteX11" fmla="*/ 619124 w 1184920"/>
                    <a:gd name="connsiteY11" fmla="*/ 269127 h 1018310"/>
                    <a:gd name="connsiteX12" fmla="*/ 688179 w 1184920"/>
                    <a:gd name="connsiteY12" fmla="*/ 202452 h 1018310"/>
                    <a:gd name="connsiteX13" fmla="*/ 654842 w 1184920"/>
                    <a:gd name="connsiteY13" fmla="*/ 283416 h 1018310"/>
                    <a:gd name="connsiteX14" fmla="*/ 695324 w 1184920"/>
                    <a:gd name="connsiteY14" fmla="*/ 276272 h 1018310"/>
                    <a:gd name="connsiteX15" fmla="*/ 695323 w 1184920"/>
                    <a:gd name="connsiteY15" fmla="*/ 321516 h 1018310"/>
                    <a:gd name="connsiteX16" fmla="*/ 735803 w 1184920"/>
                    <a:gd name="connsiteY16" fmla="*/ 323897 h 1018310"/>
                    <a:gd name="connsiteX17" fmla="*/ 785811 w 1184920"/>
                    <a:gd name="connsiteY17" fmla="*/ 359615 h 1018310"/>
                    <a:gd name="connsiteX18" fmla="*/ 785810 w 1184920"/>
                    <a:gd name="connsiteY18" fmla="*/ 409621 h 1018310"/>
                    <a:gd name="connsiteX19" fmla="*/ 795336 w 1184920"/>
                    <a:gd name="connsiteY19" fmla="*/ 495346 h 1018310"/>
                    <a:gd name="connsiteX20" fmla="*/ 850105 w 1184920"/>
                    <a:gd name="connsiteY20" fmla="*/ 504871 h 1018310"/>
                    <a:gd name="connsiteX21" fmla="*/ 812004 w 1184920"/>
                    <a:gd name="connsiteY21" fmla="*/ 545352 h 1018310"/>
                    <a:gd name="connsiteX22" fmla="*/ 859629 w 1184920"/>
                    <a:gd name="connsiteY22" fmla="*/ 588214 h 1018310"/>
                    <a:gd name="connsiteX23" fmla="*/ 833436 w 1184920"/>
                    <a:gd name="connsiteY23" fmla="*/ 619171 h 1018310"/>
                    <a:gd name="connsiteX24" fmla="*/ 840579 w 1184920"/>
                    <a:gd name="connsiteY24" fmla="*/ 659652 h 1018310"/>
                    <a:gd name="connsiteX25" fmla="*/ 785809 w 1184920"/>
                    <a:gd name="connsiteY25" fmla="*/ 695371 h 1018310"/>
                    <a:gd name="connsiteX26" fmla="*/ 904875 w 1184920"/>
                    <a:gd name="connsiteY26" fmla="*/ 740616 h 1018310"/>
                    <a:gd name="connsiteX27" fmla="*/ 1012032 w 1184920"/>
                    <a:gd name="connsiteY27" fmla="*/ 757284 h 1018310"/>
                    <a:gd name="connsiteX28" fmla="*/ 1176336 w 1184920"/>
                    <a:gd name="connsiteY28" fmla="*/ 812052 h 1018310"/>
                    <a:gd name="connsiteX29" fmla="*/ 785812 w 1184920"/>
                    <a:gd name="connsiteY29" fmla="*/ 731091 h 1018310"/>
                    <a:gd name="connsiteX30" fmla="*/ 783429 w 1184920"/>
                    <a:gd name="connsiteY30" fmla="*/ 804908 h 1018310"/>
                    <a:gd name="connsiteX31" fmla="*/ 752473 w 1184920"/>
                    <a:gd name="connsiteY31" fmla="*/ 819196 h 1018310"/>
                    <a:gd name="connsiteX32" fmla="*/ 719134 w 1184920"/>
                    <a:gd name="connsiteY32" fmla="*/ 862059 h 1018310"/>
                    <a:gd name="connsiteX33" fmla="*/ 671511 w 1184920"/>
                    <a:gd name="connsiteY33" fmla="*/ 890633 h 1018310"/>
                    <a:gd name="connsiteX34" fmla="*/ 745330 w 1184920"/>
                    <a:gd name="connsiteY34" fmla="*/ 983501 h 1018310"/>
                    <a:gd name="connsiteX35" fmla="*/ 678654 w 1184920"/>
                    <a:gd name="connsiteY35" fmla="*/ 931115 h 1018310"/>
                    <a:gd name="connsiteX36" fmla="*/ 628648 w 1184920"/>
                    <a:gd name="connsiteY36" fmla="*/ 926351 h 1018310"/>
                    <a:gd name="connsiteX37" fmla="*/ 590549 w 1184920"/>
                    <a:gd name="connsiteY37" fmla="*/ 933494 h 1018310"/>
                    <a:gd name="connsiteX38" fmla="*/ 569118 w 1184920"/>
                    <a:gd name="connsiteY38" fmla="*/ 954924 h 1018310"/>
                    <a:gd name="connsiteX39" fmla="*/ 581025 w 1184920"/>
                    <a:gd name="connsiteY39" fmla="*/ 1012077 h 1018310"/>
                    <a:gd name="connsiteX40" fmla="*/ 511967 w 1184920"/>
                    <a:gd name="connsiteY40" fmla="*/ 962069 h 1018310"/>
                    <a:gd name="connsiteX41" fmla="*/ 452437 w 1184920"/>
                    <a:gd name="connsiteY41" fmla="*/ 1002549 h 1018310"/>
                    <a:gd name="connsiteX42" fmla="*/ 411956 w 1184920"/>
                    <a:gd name="connsiteY42" fmla="*/ 964449 h 1018310"/>
                    <a:gd name="connsiteX43" fmla="*/ 383379 w 1184920"/>
                    <a:gd name="connsiteY43" fmla="*/ 1016840 h 1018310"/>
                    <a:gd name="connsiteX44" fmla="*/ 338137 w 1184920"/>
                    <a:gd name="connsiteY44" fmla="*/ 945398 h 1018310"/>
                    <a:gd name="connsiteX45" fmla="*/ 309561 w 1184920"/>
                    <a:gd name="connsiteY45" fmla="*/ 973977 h 1018310"/>
                    <a:gd name="connsiteX46" fmla="*/ 285750 w 1184920"/>
                    <a:gd name="connsiteY46" fmla="*/ 921587 h 1018310"/>
                    <a:gd name="connsiteX47" fmla="*/ 233360 w 1184920"/>
                    <a:gd name="connsiteY47" fmla="*/ 938259 h 1018310"/>
                    <a:gd name="connsiteX48" fmla="*/ 235743 w 1184920"/>
                    <a:gd name="connsiteY48" fmla="*/ 890630 h 1018310"/>
                    <a:gd name="connsiteX49" fmla="*/ 192879 w 1184920"/>
                    <a:gd name="connsiteY49" fmla="*/ 926352 h 1018310"/>
                    <a:gd name="connsiteX50" fmla="*/ 197642 w 1184920"/>
                    <a:gd name="connsiteY50" fmla="*/ 871583 h 1018310"/>
                    <a:gd name="connsiteX51" fmla="*/ 88105 w 1184920"/>
                    <a:gd name="connsiteY51" fmla="*/ 931112 h 1018310"/>
                    <a:gd name="connsiteX52" fmla="*/ 0 w 1184920"/>
                    <a:gd name="connsiteY52" fmla="*/ 976356 h 1018310"/>
                    <a:gd name="connsiteX53" fmla="*/ 114299 w 1184920"/>
                    <a:gd name="connsiteY53" fmla="*/ 893012 h 1018310"/>
                    <a:gd name="connsiteX54" fmla="*/ 161924 w 1184920"/>
                    <a:gd name="connsiteY54" fmla="*/ 852531 h 1018310"/>
                    <a:gd name="connsiteX55" fmla="*/ 100012 w 1184920"/>
                    <a:gd name="connsiteY55" fmla="*/ 781093 h 1018310"/>
                    <a:gd name="connsiteX56" fmla="*/ 95248 w 1184920"/>
                    <a:gd name="connsiteY56" fmla="*/ 745377 h 1018310"/>
                    <a:gd name="connsiteX57" fmla="*/ 66673 w 1184920"/>
                    <a:gd name="connsiteY57" fmla="*/ 726327 h 1018310"/>
                    <a:gd name="connsiteX58" fmla="*/ 38098 w 1184920"/>
                    <a:gd name="connsiteY58" fmla="*/ 659652 h 1018310"/>
                    <a:gd name="connsiteX59" fmla="*/ 19048 w 1184920"/>
                    <a:gd name="connsiteY59" fmla="*/ 602502 h 1018310"/>
                    <a:gd name="connsiteX60" fmla="*/ 28573 w 1184920"/>
                    <a:gd name="connsiteY60" fmla="*/ 459627 h 1018310"/>
                    <a:gd name="connsiteX61" fmla="*/ 47623 w 1184920"/>
                    <a:gd name="connsiteY61" fmla="*/ 431052 h 1018310"/>
                    <a:gd name="connsiteX62" fmla="*/ 104773 w 1184920"/>
                    <a:gd name="connsiteY62" fmla="*/ 383427 h 1018310"/>
                    <a:gd name="connsiteX63" fmla="*/ 123823 w 1184920"/>
                    <a:gd name="connsiteY63" fmla="*/ 354852 h 1018310"/>
                    <a:gd name="connsiteX64" fmla="*/ 152398 w 1184920"/>
                    <a:gd name="connsiteY64" fmla="*/ 335802 h 1018310"/>
                    <a:gd name="connsiteX65" fmla="*/ 161923 w 1184920"/>
                    <a:gd name="connsiteY65" fmla="*/ 297702 h 1018310"/>
                    <a:gd name="connsiteX66" fmla="*/ 190498 w 1184920"/>
                    <a:gd name="connsiteY66" fmla="*/ 288177 h 1018310"/>
                    <a:gd name="connsiteX67" fmla="*/ 219073 w 1184920"/>
                    <a:gd name="connsiteY67" fmla="*/ 269127 h 1018310"/>
                    <a:gd name="connsiteX68" fmla="*/ 218770 w 1184920"/>
                    <a:gd name="connsiteY68" fmla="*/ 74242 h 1018310"/>
                    <a:gd name="connsiteX69" fmla="*/ 219073 w 1184920"/>
                    <a:gd name="connsiteY69" fmla="*/ 78627 h 1018310"/>
                    <a:gd name="connsiteX0" fmla="*/ 219281 w 1185128"/>
                    <a:gd name="connsiteY0" fmla="*/ 78627 h 1018310"/>
                    <a:gd name="connsiteX1" fmla="*/ 247856 w 1185128"/>
                    <a:gd name="connsiteY1" fmla="*/ 192927 h 1018310"/>
                    <a:gd name="connsiteX2" fmla="*/ 278813 w 1185128"/>
                    <a:gd name="connsiteY2" fmla="*/ 235790 h 1018310"/>
                    <a:gd name="connsiteX3" fmla="*/ 281193 w 1185128"/>
                    <a:gd name="connsiteY3" fmla="*/ 166734 h 1018310"/>
                    <a:gd name="connsiteX4" fmla="*/ 352631 w 1185128"/>
                    <a:gd name="connsiteY4" fmla="*/ 195308 h 1018310"/>
                    <a:gd name="connsiteX5" fmla="*/ 428831 w 1185128"/>
                    <a:gd name="connsiteY5" fmla="*/ 183402 h 1018310"/>
                    <a:gd name="connsiteX6" fmla="*/ 495507 w 1185128"/>
                    <a:gd name="connsiteY6" fmla="*/ 204833 h 1018310"/>
                    <a:gd name="connsiteX7" fmla="*/ 555036 w 1185128"/>
                    <a:gd name="connsiteY7" fmla="*/ 46 h 1018310"/>
                    <a:gd name="connsiteX8" fmla="*/ 526462 w 1185128"/>
                    <a:gd name="connsiteY8" fmla="*/ 223883 h 1018310"/>
                    <a:gd name="connsiteX9" fmla="*/ 576468 w 1185128"/>
                    <a:gd name="connsiteY9" fmla="*/ 183401 h 1018310"/>
                    <a:gd name="connsiteX10" fmla="*/ 566943 w 1185128"/>
                    <a:gd name="connsiteY10" fmla="*/ 245316 h 1018310"/>
                    <a:gd name="connsiteX11" fmla="*/ 619332 w 1185128"/>
                    <a:gd name="connsiteY11" fmla="*/ 269127 h 1018310"/>
                    <a:gd name="connsiteX12" fmla="*/ 688387 w 1185128"/>
                    <a:gd name="connsiteY12" fmla="*/ 202452 h 1018310"/>
                    <a:gd name="connsiteX13" fmla="*/ 655050 w 1185128"/>
                    <a:gd name="connsiteY13" fmla="*/ 283416 h 1018310"/>
                    <a:gd name="connsiteX14" fmla="*/ 695532 w 1185128"/>
                    <a:gd name="connsiteY14" fmla="*/ 276272 h 1018310"/>
                    <a:gd name="connsiteX15" fmla="*/ 695531 w 1185128"/>
                    <a:gd name="connsiteY15" fmla="*/ 321516 h 1018310"/>
                    <a:gd name="connsiteX16" fmla="*/ 736011 w 1185128"/>
                    <a:gd name="connsiteY16" fmla="*/ 323897 h 1018310"/>
                    <a:gd name="connsiteX17" fmla="*/ 786019 w 1185128"/>
                    <a:gd name="connsiteY17" fmla="*/ 359615 h 1018310"/>
                    <a:gd name="connsiteX18" fmla="*/ 786018 w 1185128"/>
                    <a:gd name="connsiteY18" fmla="*/ 409621 h 1018310"/>
                    <a:gd name="connsiteX19" fmla="*/ 795544 w 1185128"/>
                    <a:gd name="connsiteY19" fmla="*/ 495346 h 1018310"/>
                    <a:gd name="connsiteX20" fmla="*/ 850313 w 1185128"/>
                    <a:gd name="connsiteY20" fmla="*/ 504871 h 1018310"/>
                    <a:gd name="connsiteX21" fmla="*/ 812212 w 1185128"/>
                    <a:gd name="connsiteY21" fmla="*/ 545352 h 1018310"/>
                    <a:gd name="connsiteX22" fmla="*/ 859837 w 1185128"/>
                    <a:gd name="connsiteY22" fmla="*/ 588214 h 1018310"/>
                    <a:gd name="connsiteX23" fmla="*/ 833644 w 1185128"/>
                    <a:gd name="connsiteY23" fmla="*/ 619171 h 1018310"/>
                    <a:gd name="connsiteX24" fmla="*/ 840787 w 1185128"/>
                    <a:gd name="connsiteY24" fmla="*/ 659652 h 1018310"/>
                    <a:gd name="connsiteX25" fmla="*/ 786017 w 1185128"/>
                    <a:gd name="connsiteY25" fmla="*/ 695371 h 1018310"/>
                    <a:gd name="connsiteX26" fmla="*/ 905083 w 1185128"/>
                    <a:gd name="connsiteY26" fmla="*/ 740616 h 1018310"/>
                    <a:gd name="connsiteX27" fmla="*/ 1012240 w 1185128"/>
                    <a:gd name="connsiteY27" fmla="*/ 757284 h 1018310"/>
                    <a:gd name="connsiteX28" fmla="*/ 1176544 w 1185128"/>
                    <a:gd name="connsiteY28" fmla="*/ 812052 h 1018310"/>
                    <a:gd name="connsiteX29" fmla="*/ 786020 w 1185128"/>
                    <a:gd name="connsiteY29" fmla="*/ 731091 h 1018310"/>
                    <a:gd name="connsiteX30" fmla="*/ 783637 w 1185128"/>
                    <a:gd name="connsiteY30" fmla="*/ 804908 h 1018310"/>
                    <a:gd name="connsiteX31" fmla="*/ 752681 w 1185128"/>
                    <a:gd name="connsiteY31" fmla="*/ 819196 h 1018310"/>
                    <a:gd name="connsiteX32" fmla="*/ 719342 w 1185128"/>
                    <a:gd name="connsiteY32" fmla="*/ 862059 h 1018310"/>
                    <a:gd name="connsiteX33" fmla="*/ 671719 w 1185128"/>
                    <a:gd name="connsiteY33" fmla="*/ 890633 h 1018310"/>
                    <a:gd name="connsiteX34" fmla="*/ 745538 w 1185128"/>
                    <a:gd name="connsiteY34" fmla="*/ 983501 h 1018310"/>
                    <a:gd name="connsiteX35" fmla="*/ 678862 w 1185128"/>
                    <a:gd name="connsiteY35" fmla="*/ 931115 h 1018310"/>
                    <a:gd name="connsiteX36" fmla="*/ 628856 w 1185128"/>
                    <a:gd name="connsiteY36" fmla="*/ 926351 h 1018310"/>
                    <a:gd name="connsiteX37" fmla="*/ 590757 w 1185128"/>
                    <a:gd name="connsiteY37" fmla="*/ 933494 h 1018310"/>
                    <a:gd name="connsiteX38" fmla="*/ 569326 w 1185128"/>
                    <a:gd name="connsiteY38" fmla="*/ 954924 h 1018310"/>
                    <a:gd name="connsiteX39" fmla="*/ 581233 w 1185128"/>
                    <a:gd name="connsiteY39" fmla="*/ 1012077 h 1018310"/>
                    <a:gd name="connsiteX40" fmla="*/ 512175 w 1185128"/>
                    <a:gd name="connsiteY40" fmla="*/ 962069 h 1018310"/>
                    <a:gd name="connsiteX41" fmla="*/ 452645 w 1185128"/>
                    <a:gd name="connsiteY41" fmla="*/ 1002549 h 1018310"/>
                    <a:gd name="connsiteX42" fmla="*/ 412164 w 1185128"/>
                    <a:gd name="connsiteY42" fmla="*/ 964449 h 1018310"/>
                    <a:gd name="connsiteX43" fmla="*/ 383587 w 1185128"/>
                    <a:gd name="connsiteY43" fmla="*/ 1016840 h 1018310"/>
                    <a:gd name="connsiteX44" fmla="*/ 338345 w 1185128"/>
                    <a:gd name="connsiteY44" fmla="*/ 945398 h 1018310"/>
                    <a:gd name="connsiteX45" fmla="*/ 309769 w 1185128"/>
                    <a:gd name="connsiteY45" fmla="*/ 973977 h 1018310"/>
                    <a:gd name="connsiteX46" fmla="*/ 285958 w 1185128"/>
                    <a:gd name="connsiteY46" fmla="*/ 921587 h 1018310"/>
                    <a:gd name="connsiteX47" fmla="*/ 233568 w 1185128"/>
                    <a:gd name="connsiteY47" fmla="*/ 938259 h 1018310"/>
                    <a:gd name="connsiteX48" fmla="*/ 235951 w 1185128"/>
                    <a:gd name="connsiteY48" fmla="*/ 890630 h 1018310"/>
                    <a:gd name="connsiteX49" fmla="*/ 193087 w 1185128"/>
                    <a:gd name="connsiteY49" fmla="*/ 926352 h 1018310"/>
                    <a:gd name="connsiteX50" fmla="*/ 197850 w 1185128"/>
                    <a:gd name="connsiteY50" fmla="*/ 871583 h 1018310"/>
                    <a:gd name="connsiteX51" fmla="*/ 88313 w 1185128"/>
                    <a:gd name="connsiteY51" fmla="*/ 931112 h 1018310"/>
                    <a:gd name="connsiteX52" fmla="*/ 208 w 1185128"/>
                    <a:gd name="connsiteY52" fmla="*/ 976356 h 1018310"/>
                    <a:gd name="connsiteX53" fmla="*/ 114507 w 1185128"/>
                    <a:gd name="connsiteY53" fmla="*/ 893012 h 1018310"/>
                    <a:gd name="connsiteX54" fmla="*/ 162132 w 1185128"/>
                    <a:gd name="connsiteY54" fmla="*/ 852531 h 1018310"/>
                    <a:gd name="connsiteX55" fmla="*/ 100220 w 1185128"/>
                    <a:gd name="connsiteY55" fmla="*/ 781093 h 1018310"/>
                    <a:gd name="connsiteX56" fmla="*/ 95456 w 1185128"/>
                    <a:gd name="connsiteY56" fmla="*/ 745377 h 1018310"/>
                    <a:gd name="connsiteX57" fmla="*/ 66881 w 1185128"/>
                    <a:gd name="connsiteY57" fmla="*/ 726327 h 1018310"/>
                    <a:gd name="connsiteX58" fmla="*/ 38306 w 1185128"/>
                    <a:gd name="connsiteY58" fmla="*/ 659652 h 1018310"/>
                    <a:gd name="connsiteX59" fmla="*/ 19256 w 1185128"/>
                    <a:gd name="connsiteY59" fmla="*/ 602502 h 1018310"/>
                    <a:gd name="connsiteX60" fmla="*/ 28781 w 1185128"/>
                    <a:gd name="connsiteY60" fmla="*/ 459627 h 1018310"/>
                    <a:gd name="connsiteX61" fmla="*/ 47831 w 1185128"/>
                    <a:gd name="connsiteY61" fmla="*/ 431052 h 1018310"/>
                    <a:gd name="connsiteX62" fmla="*/ 104981 w 1185128"/>
                    <a:gd name="connsiteY62" fmla="*/ 383427 h 1018310"/>
                    <a:gd name="connsiteX63" fmla="*/ 124031 w 1185128"/>
                    <a:gd name="connsiteY63" fmla="*/ 354852 h 1018310"/>
                    <a:gd name="connsiteX64" fmla="*/ 152606 w 1185128"/>
                    <a:gd name="connsiteY64" fmla="*/ 335802 h 1018310"/>
                    <a:gd name="connsiteX65" fmla="*/ 162131 w 1185128"/>
                    <a:gd name="connsiteY65" fmla="*/ 297702 h 1018310"/>
                    <a:gd name="connsiteX66" fmla="*/ 190706 w 1185128"/>
                    <a:gd name="connsiteY66" fmla="*/ 288177 h 1018310"/>
                    <a:gd name="connsiteX67" fmla="*/ 219281 w 1185128"/>
                    <a:gd name="connsiteY67" fmla="*/ 269127 h 1018310"/>
                    <a:gd name="connsiteX68" fmla="*/ 218978 w 1185128"/>
                    <a:gd name="connsiteY68" fmla="*/ 74242 h 1018310"/>
                    <a:gd name="connsiteX69" fmla="*/ 219281 w 1185128"/>
                    <a:gd name="connsiteY69" fmla="*/ 78627 h 1018310"/>
                    <a:gd name="connsiteX0" fmla="*/ 231156 w 1197003"/>
                    <a:gd name="connsiteY0" fmla="*/ 78627 h 1018310"/>
                    <a:gd name="connsiteX1" fmla="*/ 259731 w 1197003"/>
                    <a:gd name="connsiteY1" fmla="*/ 192927 h 1018310"/>
                    <a:gd name="connsiteX2" fmla="*/ 290688 w 1197003"/>
                    <a:gd name="connsiteY2" fmla="*/ 235790 h 1018310"/>
                    <a:gd name="connsiteX3" fmla="*/ 293068 w 1197003"/>
                    <a:gd name="connsiteY3" fmla="*/ 166734 h 1018310"/>
                    <a:gd name="connsiteX4" fmla="*/ 364506 w 1197003"/>
                    <a:gd name="connsiteY4" fmla="*/ 195308 h 1018310"/>
                    <a:gd name="connsiteX5" fmla="*/ 440706 w 1197003"/>
                    <a:gd name="connsiteY5" fmla="*/ 183402 h 1018310"/>
                    <a:gd name="connsiteX6" fmla="*/ 507382 w 1197003"/>
                    <a:gd name="connsiteY6" fmla="*/ 204833 h 1018310"/>
                    <a:gd name="connsiteX7" fmla="*/ 566911 w 1197003"/>
                    <a:gd name="connsiteY7" fmla="*/ 46 h 1018310"/>
                    <a:gd name="connsiteX8" fmla="*/ 538337 w 1197003"/>
                    <a:gd name="connsiteY8" fmla="*/ 223883 h 1018310"/>
                    <a:gd name="connsiteX9" fmla="*/ 588343 w 1197003"/>
                    <a:gd name="connsiteY9" fmla="*/ 183401 h 1018310"/>
                    <a:gd name="connsiteX10" fmla="*/ 578818 w 1197003"/>
                    <a:gd name="connsiteY10" fmla="*/ 245316 h 1018310"/>
                    <a:gd name="connsiteX11" fmla="*/ 631207 w 1197003"/>
                    <a:gd name="connsiteY11" fmla="*/ 269127 h 1018310"/>
                    <a:gd name="connsiteX12" fmla="*/ 700262 w 1197003"/>
                    <a:gd name="connsiteY12" fmla="*/ 202452 h 1018310"/>
                    <a:gd name="connsiteX13" fmla="*/ 666925 w 1197003"/>
                    <a:gd name="connsiteY13" fmla="*/ 283416 h 1018310"/>
                    <a:gd name="connsiteX14" fmla="*/ 707407 w 1197003"/>
                    <a:gd name="connsiteY14" fmla="*/ 276272 h 1018310"/>
                    <a:gd name="connsiteX15" fmla="*/ 707406 w 1197003"/>
                    <a:gd name="connsiteY15" fmla="*/ 321516 h 1018310"/>
                    <a:gd name="connsiteX16" fmla="*/ 747886 w 1197003"/>
                    <a:gd name="connsiteY16" fmla="*/ 323897 h 1018310"/>
                    <a:gd name="connsiteX17" fmla="*/ 797894 w 1197003"/>
                    <a:gd name="connsiteY17" fmla="*/ 359615 h 1018310"/>
                    <a:gd name="connsiteX18" fmla="*/ 797893 w 1197003"/>
                    <a:gd name="connsiteY18" fmla="*/ 409621 h 1018310"/>
                    <a:gd name="connsiteX19" fmla="*/ 807419 w 1197003"/>
                    <a:gd name="connsiteY19" fmla="*/ 495346 h 1018310"/>
                    <a:gd name="connsiteX20" fmla="*/ 862188 w 1197003"/>
                    <a:gd name="connsiteY20" fmla="*/ 504871 h 1018310"/>
                    <a:gd name="connsiteX21" fmla="*/ 824087 w 1197003"/>
                    <a:gd name="connsiteY21" fmla="*/ 545352 h 1018310"/>
                    <a:gd name="connsiteX22" fmla="*/ 871712 w 1197003"/>
                    <a:gd name="connsiteY22" fmla="*/ 588214 h 1018310"/>
                    <a:gd name="connsiteX23" fmla="*/ 845519 w 1197003"/>
                    <a:gd name="connsiteY23" fmla="*/ 619171 h 1018310"/>
                    <a:gd name="connsiteX24" fmla="*/ 852662 w 1197003"/>
                    <a:gd name="connsiteY24" fmla="*/ 659652 h 1018310"/>
                    <a:gd name="connsiteX25" fmla="*/ 797892 w 1197003"/>
                    <a:gd name="connsiteY25" fmla="*/ 695371 h 1018310"/>
                    <a:gd name="connsiteX26" fmla="*/ 916958 w 1197003"/>
                    <a:gd name="connsiteY26" fmla="*/ 740616 h 1018310"/>
                    <a:gd name="connsiteX27" fmla="*/ 1024115 w 1197003"/>
                    <a:gd name="connsiteY27" fmla="*/ 757284 h 1018310"/>
                    <a:gd name="connsiteX28" fmla="*/ 1188419 w 1197003"/>
                    <a:gd name="connsiteY28" fmla="*/ 812052 h 1018310"/>
                    <a:gd name="connsiteX29" fmla="*/ 797895 w 1197003"/>
                    <a:gd name="connsiteY29" fmla="*/ 731091 h 1018310"/>
                    <a:gd name="connsiteX30" fmla="*/ 795512 w 1197003"/>
                    <a:gd name="connsiteY30" fmla="*/ 804908 h 1018310"/>
                    <a:gd name="connsiteX31" fmla="*/ 764556 w 1197003"/>
                    <a:gd name="connsiteY31" fmla="*/ 819196 h 1018310"/>
                    <a:gd name="connsiteX32" fmla="*/ 731217 w 1197003"/>
                    <a:gd name="connsiteY32" fmla="*/ 862059 h 1018310"/>
                    <a:gd name="connsiteX33" fmla="*/ 683594 w 1197003"/>
                    <a:gd name="connsiteY33" fmla="*/ 890633 h 1018310"/>
                    <a:gd name="connsiteX34" fmla="*/ 757413 w 1197003"/>
                    <a:gd name="connsiteY34" fmla="*/ 983501 h 1018310"/>
                    <a:gd name="connsiteX35" fmla="*/ 690737 w 1197003"/>
                    <a:gd name="connsiteY35" fmla="*/ 931115 h 1018310"/>
                    <a:gd name="connsiteX36" fmla="*/ 640731 w 1197003"/>
                    <a:gd name="connsiteY36" fmla="*/ 926351 h 1018310"/>
                    <a:gd name="connsiteX37" fmla="*/ 602632 w 1197003"/>
                    <a:gd name="connsiteY37" fmla="*/ 933494 h 1018310"/>
                    <a:gd name="connsiteX38" fmla="*/ 581201 w 1197003"/>
                    <a:gd name="connsiteY38" fmla="*/ 954924 h 1018310"/>
                    <a:gd name="connsiteX39" fmla="*/ 593108 w 1197003"/>
                    <a:gd name="connsiteY39" fmla="*/ 1012077 h 1018310"/>
                    <a:gd name="connsiteX40" fmla="*/ 524050 w 1197003"/>
                    <a:gd name="connsiteY40" fmla="*/ 962069 h 1018310"/>
                    <a:gd name="connsiteX41" fmla="*/ 464520 w 1197003"/>
                    <a:gd name="connsiteY41" fmla="*/ 1002549 h 1018310"/>
                    <a:gd name="connsiteX42" fmla="*/ 424039 w 1197003"/>
                    <a:gd name="connsiteY42" fmla="*/ 964449 h 1018310"/>
                    <a:gd name="connsiteX43" fmla="*/ 395462 w 1197003"/>
                    <a:gd name="connsiteY43" fmla="*/ 1016840 h 1018310"/>
                    <a:gd name="connsiteX44" fmla="*/ 350220 w 1197003"/>
                    <a:gd name="connsiteY44" fmla="*/ 945398 h 1018310"/>
                    <a:gd name="connsiteX45" fmla="*/ 321644 w 1197003"/>
                    <a:gd name="connsiteY45" fmla="*/ 973977 h 1018310"/>
                    <a:gd name="connsiteX46" fmla="*/ 297833 w 1197003"/>
                    <a:gd name="connsiteY46" fmla="*/ 921587 h 1018310"/>
                    <a:gd name="connsiteX47" fmla="*/ 245443 w 1197003"/>
                    <a:gd name="connsiteY47" fmla="*/ 938259 h 1018310"/>
                    <a:gd name="connsiteX48" fmla="*/ 247826 w 1197003"/>
                    <a:gd name="connsiteY48" fmla="*/ 890630 h 1018310"/>
                    <a:gd name="connsiteX49" fmla="*/ 204962 w 1197003"/>
                    <a:gd name="connsiteY49" fmla="*/ 926352 h 1018310"/>
                    <a:gd name="connsiteX50" fmla="*/ 209725 w 1197003"/>
                    <a:gd name="connsiteY50" fmla="*/ 871583 h 1018310"/>
                    <a:gd name="connsiteX51" fmla="*/ 100188 w 1197003"/>
                    <a:gd name="connsiteY51" fmla="*/ 931112 h 1018310"/>
                    <a:gd name="connsiteX52" fmla="*/ 177 w 1197003"/>
                    <a:gd name="connsiteY52" fmla="*/ 981119 h 1018310"/>
                    <a:gd name="connsiteX53" fmla="*/ 126382 w 1197003"/>
                    <a:gd name="connsiteY53" fmla="*/ 893012 h 1018310"/>
                    <a:gd name="connsiteX54" fmla="*/ 174007 w 1197003"/>
                    <a:gd name="connsiteY54" fmla="*/ 852531 h 1018310"/>
                    <a:gd name="connsiteX55" fmla="*/ 112095 w 1197003"/>
                    <a:gd name="connsiteY55" fmla="*/ 781093 h 1018310"/>
                    <a:gd name="connsiteX56" fmla="*/ 107331 w 1197003"/>
                    <a:gd name="connsiteY56" fmla="*/ 745377 h 1018310"/>
                    <a:gd name="connsiteX57" fmla="*/ 78756 w 1197003"/>
                    <a:gd name="connsiteY57" fmla="*/ 726327 h 1018310"/>
                    <a:gd name="connsiteX58" fmla="*/ 50181 w 1197003"/>
                    <a:gd name="connsiteY58" fmla="*/ 659652 h 1018310"/>
                    <a:gd name="connsiteX59" fmla="*/ 31131 w 1197003"/>
                    <a:gd name="connsiteY59" fmla="*/ 602502 h 1018310"/>
                    <a:gd name="connsiteX60" fmla="*/ 40656 w 1197003"/>
                    <a:gd name="connsiteY60" fmla="*/ 459627 h 1018310"/>
                    <a:gd name="connsiteX61" fmla="*/ 59706 w 1197003"/>
                    <a:gd name="connsiteY61" fmla="*/ 431052 h 1018310"/>
                    <a:gd name="connsiteX62" fmla="*/ 116856 w 1197003"/>
                    <a:gd name="connsiteY62" fmla="*/ 383427 h 1018310"/>
                    <a:gd name="connsiteX63" fmla="*/ 135906 w 1197003"/>
                    <a:gd name="connsiteY63" fmla="*/ 354852 h 1018310"/>
                    <a:gd name="connsiteX64" fmla="*/ 164481 w 1197003"/>
                    <a:gd name="connsiteY64" fmla="*/ 335802 h 1018310"/>
                    <a:gd name="connsiteX65" fmla="*/ 174006 w 1197003"/>
                    <a:gd name="connsiteY65" fmla="*/ 297702 h 1018310"/>
                    <a:gd name="connsiteX66" fmla="*/ 202581 w 1197003"/>
                    <a:gd name="connsiteY66" fmla="*/ 288177 h 1018310"/>
                    <a:gd name="connsiteX67" fmla="*/ 231156 w 1197003"/>
                    <a:gd name="connsiteY67" fmla="*/ 269127 h 1018310"/>
                    <a:gd name="connsiteX68" fmla="*/ 230853 w 1197003"/>
                    <a:gd name="connsiteY68" fmla="*/ 74242 h 1018310"/>
                    <a:gd name="connsiteX69" fmla="*/ 231156 w 1197003"/>
                    <a:gd name="connsiteY69" fmla="*/ 78627 h 1018310"/>
                    <a:gd name="connsiteX0" fmla="*/ 233533 w 1199380"/>
                    <a:gd name="connsiteY0" fmla="*/ 78627 h 1018310"/>
                    <a:gd name="connsiteX1" fmla="*/ 262108 w 1199380"/>
                    <a:gd name="connsiteY1" fmla="*/ 192927 h 1018310"/>
                    <a:gd name="connsiteX2" fmla="*/ 293065 w 1199380"/>
                    <a:gd name="connsiteY2" fmla="*/ 235790 h 1018310"/>
                    <a:gd name="connsiteX3" fmla="*/ 295445 w 1199380"/>
                    <a:gd name="connsiteY3" fmla="*/ 166734 h 1018310"/>
                    <a:gd name="connsiteX4" fmla="*/ 366883 w 1199380"/>
                    <a:gd name="connsiteY4" fmla="*/ 195308 h 1018310"/>
                    <a:gd name="connsiteX5" fmla="*/ 443083 w 1199380"/>
                    <a:gd name="connsiteY5" fmla="*/ 183402 h 1018310"/>
                    <a:gd name="connsiteX6" fmla="*/ 509759 w 1199380"/>
                    <a:gd name="connsiteY6" fmla="*/ 204833 h 1018310"/>
                    <a:gd name="connsiteX7" fmla="*/ 569288 w 1199380"/>
                    <a:gd name="connsiteY7" fmla="*/ 46 h 1018310"/>
                    <a:gd name="connsiteX8" fmla="*/ 540714 w 1199380"/>
                    <a:gd name="connsiteY8" fmla="*/ 223883 h 1018310"/>
                    <a:gd name="connsiteX9" fmla="*/ 590720 w 1199380"/>
                    <a:gd name="connsiteY9" fmla="*/ 183401 h 1018310"/>
                    <a:gd name="connsiteX10" fmla="*/ 581195 w 1199380"/>
                    <a:gd name="connsiteY10" fmla="*/ 245316 h 1018310"/>
                    <a:gd name="connsiteX11" fmla="*/ 633584 w 1199380"/>
                    <a:gd name="connsiteY11" fmla="*/ 269127 h 1018310"/>
                    <a:gd name="connsiteX12" fmla="*/ 702639 w 1199380"/>
                    <a:gd name="connsiteY12" fmla="*/ 202452 h 1018310"/>
                    <a:gd name="connsiteX13" fmla="*/ 669302 w 1199380"/>
                    <a:gd name="connsiteY13" fmla="*/ 283416 h 1018310"/>
                    <a:gd name="connsiteX14" fmla="*/ 709784 w 1199380"/>
                    <a:gd name="connsiteY14" fmla="*/ 276272 h 1018310"/>
                    <a:gd name="connsiteX15" fmla="*/ 709783 w 1199380"/>
                    <a:gd name="connsiteY15" fmla="*/ 321516 h 1018310"/>
                    <a:gd name="connsiteX16" fmla="*/ 750263 w 1199380"/>
                    <a:gd name="connsiteY16" fmla="*/ 323897 h 1018310"/>
                    <a:gd name="connsiteX17" fmla="*/ 800271 w 1199380"/>
                    <a:gd name="connsiteY17" fmla="*/ 359615 h 1018310"/>
                    <a:gd name="connsiteX18" fmla="*/ 800270 w 1199380"/>
                    <a:gd name="connsiteY18" fmla="*/ 409621 h 1018310"/>
                    <a:gd name="connsiteX19" fmla="*/ 809796 w 1199380"/>
                    <a:gd name="connsiteY19" fmla="*/ 495346 h 1018310"/>
                    <a:gd name="connsiteX20" fmla="*/ 864565 w 1199380"/>
                    <a:gd name="connsiteY20" fmla="*/ 504871 h 1018310"/>
                    <a:gd name="connsiteX21" fmla="*/ 826464 w 1199380"/>
                    <a:gd name="connsiteY21" fmla="*/ 545352 h 1018310"/>
                    <a:gd name="connsiteX22" fmla="*/ 874089 w 1199380"/>
                    <a:gd name="connsiteY22" fmla="*/ 588214 h 1018310"/>
                    <a:gd name="connsiteX23" fmla="*/ 847896 w 1199380"/>
                    <a:gd name="connsiteY23" fmla="*/ 619171 h 1018310"/>
                    <a:gd name="connsiteX24" fmla="*/ 855039 w 1199380"/>
                    <a:gd name="connsiteY24" fmla="*/ 659652 h 1018310"/>
                    <a:gd name="connsiteX25" fmla="*/ 800269 w 1199380"/>
                    <a:gd name="connsiteY25" fmla="*/ 695371 h 1018310"/>
                    <a:gd name="connsiteX26" fmla="*/ 919335 w 1199380"/>
                    <a:gd name="connsiteY26" fmla="*/ 740616 h 1018310"/>
                    <a:gd name="connsiteX27" fmla="*/ 1026492 w 1199380"/>
                    <a:gd name="connsiteY27" fmla="*/ 757284 h 1018310"/>
                    <a:gd name="connsiteX28" fmla="*/ 1190796 w 1199380"/>
                    <a:gd name="connsiteY28" fmla="*/ 812052 h 1018310"/>
                    <a:gd name="connsiteX29" fmla="*/ 800272 w 1199380"/>
                    <a:gd name="connsiteY29" fmla="*/ 731091 h 1018310"/>
                    <a:gd name="connsiteX30" fmla="*/ 797889 w 1199380"/>
                    <a:gd name="connsiteY30" fmla="*/ 804908 h 1018310"/>
                    <a:gd name="connsiteX31" fmla="*/ 766933 w 1199380"/>
                    <a:gd name="connsiteY31" fmla="*/ 819196 h 1018310"/>
                    <a:gd name="connsiteX32" fmla="*/ 733594 w 1199380"/>
                    <a:gd name="connsiteY32" fmla="*/ 862059 h 1018310"/>
                    <a:gd name="connsiteX33" fmla="*/ 685971 w 1199380"/>
                    <a:gd name="connsiteY33" fmla="*/ 890633 h 1018310"/>
                    <a:gd name="connsiteX34" fmla="*/ 759790 w 1199380"/>
                    <a:gd name="connsiteY34" fmla="*/ 983501 h 1018310"/>
                    <a:gd name="connsiteX35" fmla="*/ 693114 w 1199380"/>
                    <a:gd name="connsiteY35" fmla="*/ 931115 h 1018310"/>
                    <a:gd name="connsiteX36" fmla="*/ 643108 w 1199380"/>
                    <a:gd name="connsiteY36" fmla="*/ 926351 h 1018310"/>
                    <a:gd name="connsiteX37" fmla="*/ 605009 w 1199380"/>
                    <a:gd name="connsiteY37" fmla="*/ 933494 h 1018310"/>
                    <a:gd name="connsiteX38" fmla="*/ 583578 w 1199380"/>
                    <a:gd name="connsiteY38" fmla="*/ 954924 h 1018310"/>
                    <a:gd name="connsiteX39" fmla="*/ 595485 w 1199380"/>
                    <a:gd name="connsiteY39" fmla="*/ 1012077 h 1018310"/>
                    <a:gd name="connsiteX40" fmla="*/ 526427 w 1199380"/>
                    <a:gd name="connsiteY40" fmla="*/ 962069 h 1018310"/>
                    <a:gd name="connsiteX41" fmla="*/ 466897 w 1199380"/>
                    <a:gd name="connsiteY41" fmla="*/ 1002549 h 1018310"/>
                    <a:gd name="connsiteX42" fmla="*/ 426416 w 1199380"/>
                    <a:gd name="connsiteY42" fmla="*/ 964449 h 1018310"/>
                    <a:gd name="connsiteX43" fmla="*/ 397839 w 1199380"/>
                    <a:gd name="connsiteY43" fmla="*/ 1016840 h 1018310"/>
                    <a:gd name="connsiteX44" fmla="*/ 352597 w 1199380"/>
                    <a:gd name="connsiteY44" fmla="*/ 945398 h 1018310"/>
                    <a:gd name="connsiteX45" fmla="*/ 324021 w 1199380"/>
                    <a:gd name="connsiteY45" fmla="*/ 973977 h 1018310"/>
                    <a:gd name="connsiteX46" fmla="*/ 300210 w 1199380"/>
                    <a:gd name="connsiteY46" fmla="*/ 921587 h 1018310"/>
                    <a:gd name="connsiteX47" fmla="*/ 247820 w 1199380"/>
                    <a:gd name="connsiteY47" fmla="*/ 938259 h 1018310"/>
                    <a:gd name="connsiteX48" fmla="*/ 250203 w 1199380"/>
                    <a:gd name="connsiteY48" fmla="*/ 890630 h 1018310"/>
                    <a:gd name="connsiteX49" fmla="*/ 207339 w 1199380"/>
                    <a:gd name="connsiteY49" fmla="*/ 926352 h 1018310"/>
                    <a:gd name="connsiteX50" fmla="*/ 212102 w 1199380"/>
                    <a:gd name="connsiteY50" fmla="*/ 871583 h 1018310"/>
                    <a:gd name="connsiteX51" fmla="*/ 102565 w 1199380"/>
                    <a:gd name="connsiteY51" fmla="*/ 931112 h 1018310"/>
                    <a:gd name="connsiteX52" fmla="*/ 172 w 1199380"/>
                    <a:gd name="connsiteY52" fmla="*/ 978738 h 1018310"/>
                    <a:gd name="connsiteX53" fmla="*/ 128759 w 1199380"/>
                    <a:gd name="connsiteY53" fmla="*/ 893012 h 1018310"/>
                    <a:gd name="connsiteX54" fmla="*/ 176384 w 1199380"/>
                    <a:gd name="connsiteY54" fmla="*/ 852531 h 1018310"/>
                    <a:gd name="connsiteX55" fmla="*/ 114472 w 1199380"/>
                    <a:gd name="connsiteY55" fmla="*/ 781093 h 1018310"/>
                    <a:gd name="connsiteX56" fmla="*/ 109708 w 1199380"/>
                    <a:gd name="connsiteY56" fmla="*/ 745377 h 1018310"/>
                    <a:gd name="connsiteX57" fmla="*/ 81133 w 1199380"/>
                    <a:gd name="connsiteY57" fmla="*/ 726327 h 1018310"/>
                    <a:gd name="connsiteX58" fmla="*/ 52558 w 1199380"/>
                    <a:gd name="connsiteY58" fmla="*/ 659652 h 1018310"/>
                    <a:gd name="connsiteX59" fmla="*/ 33508 w 1199380"/>
                    <a:gd name="connsiteY59" fmla="*/ 602502 h 1018310"/>
                    <a:gd name="connsiteX60" fmla="*/ 43033 w 1199380"/>
                    <a:gd name="connsiteY60" fmla="*/ 459627 h 1018310"/>
                    <a:gd name="connsiteX61" fmla="*/ 62083 w 1199380"/>
                    <a:gd name="connsiteY61" fmla="*/ 431052 h 1018310"/>
                    <a:gd name="connsiteX62" fmla="*/ 119233 w 1199380"/>
                    <a:gd name="connsiteY62" fmla="*/ 383427 h 1018310"/>
                    <a:gd name="connsiteX63" fmla="*/ 138283 w 1199380"/>
                    <a:gd name="connsiteY63" fmla="*/ 354852 h 1018310"/>
                    <a:gd name="connsiteX64" fmla="*/ 166858 w 1199380"/>
                    <a:gd name="connsiteY64" fmla="*/ 335802 h 1018310"/>
                    <a:gd name="connsiteX65" fmla="*/ 176383 w 1199380"/>
                    <a:gd name="connsiteY65" fmla="*/ 297702 h 1018310"/>
                    <a:gd name="connsiteX66" fmla="*/ 204958 w 1199380"/>
                    <a:gd name="connsiteY66" fmla="*/ 288177 h 1018310"/>
                    <a:gd name="connsiteX67" fmla="*/ 233533 w 1199380"/>
                    <a:gd name="connsiteY67" fmla="*/ 269127 h 1018310"/>
                    <a:gd name="connsiteX68" fmla="*/ 233230 w 1199380"/>
                    <a:gd name="connsiteY68" fmla="*/ 74242 h 1018310"/>
                    <a:gd name="connsiteX69" fmla="*/ 233533 w 1199380"/>
                    <a:gd name="connsiteY69" fmla="*/ 78627 h 1018310"/>
                    <a:gd name="connsiteX0" fmla="*/ 226406 w 1192253"/>
                    <a:gd name="connsiteY0" fmla="*/ 78627 h 1018310"/>
                    <a:gd name="connsiteX1" fmla="*/ 254981 w 1192253"/>
                    <a:gd name="connsiteY1" fmla="*/ 192927 h 1018310"/>
                    <a:gd name="connsiteX2" fmla="*/ 285938 w 1192253"/>
                    <a:gd name="connsiteY2" fmla="*/ 235790 h 1018310"/>
                    <a:gd name="connsiteX3" fmla="*/ 288318 w 1192253"/>
                    <a:gd name="connsiteY3" fmla="*/ 166734 h 1018310"/>
                    <a:gd name="connsiteX4" fmla="*/ 359756 w 1192253"/>
                    <a:gd name="connsiteY4" fmla="*/ 195308 h 1018310"/>
                    <a:gd name="connsiteX5" fmla="*/ 435956 w 1192253"/>
                    <a:gd name="connsiteY5" fmla="*/ 183402 h 1018310"/>
                    <a:gd name="connsiteX6" fmla="*/ 502632 w 1192253"/>
                    <a:gd name="connsiteY6" fmla="*/ 204833 h 1018310"/>
                    <a:gd name="connsiteX7" fmla="*/ 562161 w 1192253"/>
                    <a:gd name="connsiteY7" fmla="*/ 46 h 1018310"/>
                    <a:gd name="connsiteX8" fmla="*/ 533587 w 1192253"/>
                    <a:gd name="connsiteY8" fmla="*/ 223883 h 1018310"/>
                    <a:gd name="connsiteX9" fmla="*/ 583593 w 1192253"/>
                    <a:gd name="connsiteY9" fmla="*/ 183401 h 1018310"/>
                    <a:gd name="connsiteX10" fmla="*/ 574068 w 1192253"/>
                    <a:gd name="connsiteY10" fmla="*/ 245316 h 1018310"/>
                    <a:gd name="connsiteX11" fmla="*/ 626457 w 1192253"/>
                    <a:gd name="connsiteY11" fmla="*/ 269127 h 1018310"/>
                    <a:gd name="connsiteX12" fmla="*/ 695512 w 1192253"/>
                    <a:gd name="connsiteY12" fmla="*/ 202452 h 1018310"/>
                    <a:gd name="connsiteX13" fmla="*/ 662175 w 1192253"/>
                    <a:gd name="connsiteY13" fmla="*/ 283416 h 1018310"/>
                    <a:gd name="connsiteX14" fmla="*/ 702657 w 1192253"/>
                    <a:gd name="connsiteY14" fmla="*/ 276272 h 1018310"/>
                    <a:gd name="connsiteX15" fmla="*/ 702656 w 1192253"/>
                    <a:gd name="connsiteY15" fmla="*/ 321516 h 1018310"/>
                    <a:gd name="connsiteX16" fmla="*/ 743136 w 1192253"/>
                    <a:gd name="connsiteY16" fmla="*/ 323897 h 1018310"/>
                    <a:gd name="connsiteX17" fmla="*/ 793144 w 1192253"/>
                    <a:gd name="connsiteY17" fmla="*/ 359615 h 1018310"/>
                    <a:gd name="connsiteX18" fmla="*/ 793143 w 1192253"/>
                    <a:gd name="connsiteY18" fmla="*/ 409621 h 1018310"/>
                    <a:gd name="connsiteX19" fmla="*/ 802669 w 1192253"/>
                    <a:gd name="connsiteY19" fmla="*/ 495346 h 1018310"/>
                    <a:gd name="connsiteX20" fmla="*/ 857438 w 1192253"/>
                    <a:gd name="connsiteY20" fmla="*/ 504871 h 1018310"/>
                    <a:gd name="connsiteX21" fmla="*/ 819337 w 1192253"/>
                    <a:gd name="connsiteY21" fmla="*/ 545352 h 1018310"/>
                    <a:gd name="connsiteX22" fmla="*/ 866962 w 1192253"/>
                    <a:gd name="connsiteY22" fmla="*/ 588214 h 1018310"/>
                    <a:gd name="connsiteX23" fmla="*/ 840769 w 1192253"/>
                    <a:gd name="connsiteY23" fmla="*/ 619171 h 1018310"/>
                    <a:gd name="connsiteX24" fmla="*/ 847912 w 1192253"/>
                    <a:gd name="connsiteY24" fmla="*/ 659652 h 1018310"/>
                    <a:gd name="connsiteX25" fmla="*/ 793142 w 1192253"/>
                    <a:gd name="connsiteY25" fmla="*/ 695371 h 1018310"/>
                    <a:gd name="connsiteX26" fmla="*/ 912208 w 1192253"/>
                    <a:gd name="connsiteY26" fmla="*/ 740616 h 1018310"/>
                    <a:gd name="connsiteX27" fmla="*/ 1019365 w 1192253"/>
                    <a:gd name="connsiteY27" fmla="*/ 757284 h 1018310"/>
                    <a:gd name="connsiteX28" fmla="*/ 1183669 w 1192253"/>
                    <a:gd name="connsiteY28" fmla="*/ 812052 h 1018310"/>
                    <a:gd name="connsiteX29" fmla="*/ 793145 w 1192253"/>
                    <a:gd name="connsiteY29" fmla="*/ 731091 h 1018310"/>
                    <a:gd name="connsiteX30" fmla="*/ 790762 w 1192253"/>
                    <a:gd name="connsiteY30" fmla="*/ 804908 h 1018310"/>
                    <a:gd name="connsiteX31" fmla="*/ 759806 w 1192253"/>
                    <a:gd name="connsiteY31" fmla="*/ 819196 h 1018310"/>
                    <a:gd name="connsiteX32" fmla="*/ 726467 w 1192253"/>
                    <a:gd name="connsiteY32" fmla="*/ 862059 h 1018310"/>
                    <a:gd name="connsiteX33" fmla="*/ 678844 w 1192253"/>
                    <a:gd name="connsiteY33" fmla="*/ 890633 h 1018310"/>
                    <a:gd name="connsiteX34" fmla="*/ 752663 w 1192253"/>
                    <a:gd name="connsiteY34" fmla="*/ 983501 h 1018310"/>
                    <a:gd name="connsiteX35" fmla="*/ 685987 w 1192253"/>
                    <a:gd name="connsiteY35" fmla="*/ 931115 h 1018310"/>
                    <a:gd name="connsiteX36" fmla="*/ 635981 w 1192253"/>
                    <a:gd name="connsiteY36" fmla="*/ 926351 h 1018310"/>
                    <a:gd name="connsiteX37" fmla="*/ 597882 w 1192253"/>
                    <a:gd name="connsiteY37" fmla="*/ 933494 h 1018310"/>
                    <a:gd name="connsiteX38" fmla="*/ 576451 w 1192253"/>
                    <a:gd name="connsiteY38" fmla="*/ 954924 h 1018310"/>
                    <a:gd name="connsiteX39" fmla="*/ 588358 w 1192253"/>
                    <a:gd name="connsiteY39" fmla="*/ 1012077 h 1018310"/>
                    <a:gd name="connsiteX40" fmla="*/ 519300 w 1192253"/>
                    <a:gd name="connsiteY40" fmla="*/ 962069 h 1018310"/>
                    <a:gd name="connsiteX41" fmla="*/ 459770 w 1192253"/>
                    <a:gd name="connsiteY41" fmla="*/ 1002549 h 1018310"/>
                    <a:gd name="connsiteX42" fmla="*/ 419289 w 1192253"/>
                    <a:gd name="connsiteY42" fmla="*/ 964449 h 1018310"/>
                    <a:gd name="connsiteX43" fmla="*/ 390712 w 1192253"/>
                    <a:gd name="connsiteY43" fmla="*/ 1016840 h 1018310"/>
                    <a:gd name="connsiteX44" fmla="*/ 345470 w 1192253"/>
                    <a:gd name="connsiteY44" fmla="*/ 945398 h 1018310"/>
                    <a:gd name="connsiteX45" fmla="*/ 316894 w 1192253"/>
                    <a:gd name="connsiteY45" fmla="*/ 973977 h 1018310"/>
                    <a:gd name="connsiteX46" fmla="*/ 293083 w 1192253"/>
                    <a:gd name="connsiteY46" fmla="*/ 921587 h 1018310"/>
                    <a:gd name="connsiteX47" fmla="*/ 240693 w 1192253"/>
                    <a:gd name="connsiteY47" fmla="*/ 938259 h 1018310"/>
                    <a:gd name="connsiteX48" fmla="*/ 243076 w 1192253"/>
                    <a:gd name="connsiteY48" fmla="*/ 890630 h 1018310"/>
                    <a:gd name="connsiteX49" fmla="*/ 200212 w 1192253"/>
                    <a:gd name="connsiteY49" fmla="*/ 926352 h 1018310"/>
                    <a:gd name="connsiteX50" fmla="*/ 204975 w 1192253"/>
                    <a:gd name="connsiteY50" fmla="*/ 871583 h 1018310"/>
                    <a:gd name="connsiteX51" fmla="*/ 95438 w 1192253"/>
                    <a:gd name="connsiteY51" fmla="*/ 931112 h 1018310"/>
                    <a:gd name="connsiteX52" fmla="*/ 189 w 1192253"/>
                    <a:gd name="connsiteY52" fmla="*/ 971594 h 1018310"/>
                    <a:gd name="connsiteX53" fmla="*/ 121632 w 1192253"/>
                    <a:gd name="connsiteY53" fmla="*/ 893012 h 1018310"/>
                    <a:gd name="connsiteX54" fmla="*/ 169257 w 1192253"/>
                    <a:gd name="connsiteY54" fmla="*/ 852531 h 1018310"/>
                    <a:gd name="connsiteX55" fmla="*/ 107345 w 1192253"/>
                    <a:gd name="connsiteY55" fmla="*/ 781093 h 1018310"/>
                    <a:gd name="connsiteX56" fmla="*/ 102581 w 1192253"/>
                    <a:gd name="connsiteY56" fmla="*/ 745377 h 1018310"/>
                    <a:gd name="connsiteX57" fmla="*/ 74006 w 1192253"/>
                    <a:gd name="connsiteY57" fmla="*/ 726327 h 1018310"/>
                    <a:gd name="connsiteX58" fmla="*/ 45431 w 1192253"/>
                    <a:gd name="connsiteY58" fmla="*/ 659652 h 1018310"/>
                    <a:gd name="connsiteX59" fmla="*/ 26381 w 1192253"/>
                    <a:gd name="connsiteY59" fmla="*/ 602502 h 1018310"/>
                    <a:gd name="connsiteX60" fmla="*/ 35906 w 1192253"/>
                    <a:gd name="connsiteY60" fmla="*/ 459627 h 1018310"/>
                    <a:gd name="connsiteX61" fmla="*/ 54956 w 1192253"/>
                    <a:gd name="connsiteY61" fmla="*/ 431052 h 1018310"/>
                    <a:gd name="connsiteX62" fmla="*/ 112106 w 1192253"/>
                    <a:gd name="connsiteY62" fmla="*/ 383427 h 1018310"/>
                    <a:gd name="connsiteX63" fmla="*/ 131156 w 1192253"/>
                    <a:gd name="connsiteY63" fmla="*/ 354852 h 1018310"/>
                    <a:gd name="connsiteX64" fmla="*/ 159731 w 1192253"/>
                    <a:gd name="connsiteY64" fmla="*/ 335802 h 1018310"/>
                    <a:gd name="connsiteX65" fmla="*/ 169256 w 1192253"/>
                    <a:gd name="connsiteY65" fmla="*/ 297702 h 1018310"/>
                    <a:gd name="connsiteX66" fmla="*/ 197831 w 1192253"/>
                    <a:gd name="connsiteY66" fmla="*/ 288177 h 1018310"/>
                    <a:gd name="connsiteX67" fmla="*/ 226406 w 1192253"/>
                    <a:gd name="connsiteY67" fmla="*/ 269127 h 1018310"/>
                    <a:gd name="connsiteX68" fmla="*/ 226103 w 1192253"/>
                    <a:gd name="connsiteY68" fmla="*/ 74242 h 1018310"/>
                    <a:gd name="connsiteX69" fmla="*/ 226406 w 1192253"/>
                    <a:gd name="connsiteY69" fmla="*/ 78627 h 1018310"/>
                    <a:gd name="connsiteX0" fmla="*/ 226406 w 1192253"/>
                    <a:gd name="connsiteY0" fmla="*/ 78627 h 1018310"/>
                    <a:gd name="connsiteX1" fmla="*/ 254981 w 1192253"/>
                    <a:gd name="connsiteY1" fmla="*/ 192927 h 1018310"/>
                    <a:gd name="connsiteX2" fmla="*/ 285938 w 1192253"/>
                    <a:gd name="connsiteY2" fmla="*/ 235790 h 1018310"/>
                    <a:gd name="connsiteX3" fmla="*/ 288318 w 1192253"/>
                    <a:gd name="connsiteY3" fmla="*/ 166734 h 1018310"/>
                    <a:gd name="connsiteX4" fmla="*/ 359756 w 1192253"/>
                    <a:gd name="connsiteY4" fmla="*/ 195308 h 1018310"/>
                    <a:gd name="connsiteX5" fmla="*/ 435956 w 1192253"/>
                    <a:gd name="connsiteY5" fmla="*/ 183402 h 1018310"/>
                    <a:gd name="connsiteX6" fmla="*/ 502632 w 1192253"/>
                    <a:gd name="connsiteY6" fmla="*/ 204833 h 1018310"/>
                    <a:gd name="connsiteX7" fmla="*/ 562161 w 1192253"/>
                    <a:gd name="connsiteY7" fmla="*/ 46 h 1018310"/>
                    <a:gd name="connsiteX8" fmla="*/ 533587 w 1192253"/>
                    <a:gd name="connsiteY8" fmla="*/ 223883 h 1018310"/>
                    <a:gd name="connsiteX9" fmla="*/ 583593 w 1192253"/>
                    <a:gd name="connsiteY9" fmla="*/ 183401 h 1018310"/>
                    <a:gd name="connsiteX10" fmla="*/ 574068 w 1192253"/>
                    <a:gd name="connsiteY10" fmla="*/ 245316 h 1018310"/>
                    <a:gd name="connsiteX11" fmla="*/ 626457 w 1192253"/>
                    <a:gd name="connsiteY11" fmla="*/ 269127 h 1018310"/>
                    <a:gd name="connsiteX12" fmla="*/ 695512 w 1192253"/>
                    <a:gd name="connsiteY12" fmla="*/ 202452 h 1018310"/>
                    <a:gd name="connsiteX13" fmla="*/ 662175 w 1192253"/>
                    <a:gd name="connsiteY13" fmla="*/ 283416 h 1018310"/>
                    <a:gd name="connsiteX14" fmla="*/ 702657 w 1192253"/>
                    <a:gd name="connsiteY14" fmla="*/ 276272 h 1018310"/>
                    <a:gd name="connsiteX15" fmla="*/ 702656 w 1192253"/>
                    <a:gd name="connsiteY15" fmla="*/ 321516 h 1018310"/>
                    <a:gd name="connsiteX16" fmla="*/ 743136 w 1192253"/>
                    <a:gd name="connsiteY16" fmla="*/ 323897 h 1018310"/>
                    <a:gd name="connsiteX17" fmla="*/ 793144 w 1192253"/>
                    <a:gd name="connsiteY17" fmla="*/ 359615 h 1018310"/>
                    <a:gd name="connsiteX18" fmla="*/ 793143 w 1192253"/>
                    <a:gd name="connsiteY18" fmla="*/ 409621 h 1018310"/>
                    <a:gd name="connsiteX19" fmla="*/ 802669 w 1192253"/>
                    <a:gd name="connsiteY19" fmla="*/ 495346 h 1018310"/>
                    <a:gd name="connsiteX20" fmla="*/ 857438 w 1192253"/>
                    <a:gd name="connsiteY20" fmla="*/ 504871 h 1018310"/>
                    <a:gd name="connsiteX21" fmla="*/ 819337 w 1192253"/>
                    <a:gd name="connsiteY21" fmla="*/ 545352 h 1018310"/>
                    <a:gd name="connsiteX22" fmla="*/ 866962 w 1192253"/>
                    <a:gd name="connsiteY22" fmla="*/ 588214 h 1018310"/>
                    <a:gd name="connsiteX23" fmla="*/ 840769 w 1192253"/>
                    <a:gd name="connsiteY23" fmla="*/ 619171 h 1018310"/>
                    <a:gd name="connsiteX24" fmla="*/ 847912 w 1192253"/>
                    <a:gd name="connsiteY24" fmla="*/ 659652 h 1018310"/>
                    <a:gd name="connsiteX25" fmla="*/ 793142 w 1192253"/>
                    <a:gd name="connsiteY25" fmla="*/ 695371 h 1018310"/>
                    <a:gd name="connsiteX26" fmla="*/ 912208 w 1192253"/>
                    <a:gd name="connsiteY26" fmla="*/ 740616 h 1018310"/>
                    <a:gd name="connsiteX27" fmla="*/ 1019365 w 1192253"/>
                    <a:gd name="connsiteY27" fmla="*/ 757284 h 1018310"/>
                    <a:gd name="connsiteX28" fmla="*/ 1183669 w 1192253"/>
                    <a:gd name="connsiteY28" fmla="*/ 812052 h 1018310"/>
                    <a:gd name="connsiteX29" fmla="*/ 793145 w 1192253"/>
                    <a:gd name="connsiteY29" fmla="*/ 731091 h 1018310"/>
                    <a:gd name="connsiteX30" fmla="*/ 790762 w 1192253"/>
                    <a:gd name="connsiteY30" fmla="*/ 804908 h 1018310"/>
                    <a:gd name="connsiteX31" fmla="*/ 759806 w 1192253"/>
                    <a:gd name="connsiteY31" fmla="*/ 819196 h 1018310"/>
                    <a:gd name="connsiteX32" fmla="*/ 726467 w 1192253"/>
                    <a:gd name="connsiteY32" fmla="*/ 862059 h 1018310"/>
                    <a:gd name="connsiteX33" fmla="*/ 678844 w 1192253"/>
                    <a:gd name="connsiteY33" fmla="*/ 890633 h 1018310"/>
                    <a:gd name="connsiteX34" fmla="*/ 752663 w 1192253"/>
                    <a:gd name="connsiteY34" fmla="*/ 983501 h 1018310"/>
                    <a:gd name="connsiteX35" fmla="*/ 685987 w 1192253"/>
                    <a:gd name="connsiteY35" fmla="*/ 931115 h 1018310"/>
                    <a:gd name="connsiteX36" fmla="*/ 635981 w 1192253"/>
                    <a:gd name="connsiteY36" fmla="*/ 926351 h 1018310"/>
                    <a:gd name="connsiteX37" fmla="*/ 597882 w 1192253"/>
                    <a:gd name="connsiteY37" fmla="*/ 933494 h 1018310"/>
                    <a:gd name="connsiteX38" fmla="*/ 576451 w 1192253"/>
                    <a:gd name="connsiteY38" fmla="*/ 954924 h 1018310"/>
                    <a:gd name="connsiteX39" fmla="*/ 588358 w 1192253"/>
                    <a:gd name="connsiteY39" fmla="*/ 1012077 h 1018310"/>
                    <a:gd name="connsiteX40" fmla="*/ 519300 w 1192253"/>
                    <a:gd name="connsiteY40" fmla="*/ 962069 h 1018310"/>
                    <a:gd name="connsiteX41" fmla="*/ 459770 w 1192253"/>
                    <a:gd name="connsiteY41" fmla="*/ 1002549 h 1018310"/>
                    <a:gd name="connsiteX42" fmla="*/ 419289 w 1192253"/>
                    <a:gd name="connsiteY42" fmla="*/ 964449 h 1018310"/>
                    <a:gd name="connsiteX43" fmla="*/ 390712 w 1192253"/>
                    <a:gd name="connsiteY43" fmla="*/ 1016840 h 1018310"/>
                    <a:gd name="connsiteX44" fmla="*/ 345470 w 1192253"/>
                    <a:gd name="connsiteY44" fmla="*/ 945398 h 1018310"/>
                    <a:gd name="connsiteX45" fmla="*/ 316894 w 1192253"/>
                    <a:gd name="connsiteY45" fmla="*/ 973977 h 1018310"/>
                    <a:gd name="connsiteX46" fmla="*/ 293083 w 1192253"/>
                    <a:gd name="connsiteY46" fmla="*/ 921587 h 1018310"/>
                    <a:gd name="connsiteX47" fmla="*/ 240693 w 1192253"/>
                    <a:gd name="connsiteY47" fmla="*/ 938259 h 1018310"/>
                    <a:gd name="connsiteX48" fmla="*/ 243076 w 1192253"/>
                    <a:gd name="connsiteY48" fmla="*/ 890630 h 1018310"/>
                    <a:gd name="connsiteX49" fmla="*/ 200212 w 1192253"/>
                    <a:gd name="connsiteY49" fmla="*/ 926352 h 1018310"/>
                    <a:gd name="connsiteX50" fmla="*/ 204975 w 1192253"/>
                    <a:gd name="connsiteY50" fmla="*/ 871583 h 1018310"/>
                    <a:gd name="connsiteX51" fmla="*/ 95438 w 1192253"/>
                    <a:gd name="connsiteY51" fmla="*/ 931112 h 1018310"/>
                    <a:gd name="connsiteX52" fmla="*/ 189 w 1192253"/>
                    <a:gd name="connsiteY52" fmla="*/ 988262 h 1018310"/>
                    <a:gd name="connsiteX53" fmla="*/ 121632 w 1192253"/>
                    <a:gd name="connsiteY53" fmla="*/ 893012 h 1018310"/>
                    <a:gd name="connsiteX54" fmla="*/ 169257 w 1192253"/>
                    <a:gd name="connsiteY54" fmla="*/ 852531 h 1018310"/>
                    <a:gd name="connsiteX55" fmla="*/ 107345 w 1192253"/>
                    <a:gd name="connsiteY55" fmla="*/ 781093 h 1018310"/>
                    <a:gd name="connsiteX56" fmla="*/ 102581 w 1192253"/>
                    <a:gd name="connsiteY56" fmla="*/ 745377 h 1018310"/>
                    <a:gd name="connsiteX57" fmla="*/ 74006 w 1192253"/>
                    <a:gd name="connsiteY57" fmla="*/ 726327 h 1018310"/>
                    <a:gd name="connsiteX58" fmla="*/ 45431 w 1192253"/>
                    <a:gd name="connsiteY58" fmla="*/ 659652 h 1018310"/>
                    <a:gd name="connsiteX59" fmla="*/ 26381 w 1192253"/>
                    <a:gd name="connsiteY59" fmla="*/ 602502 h 1018310"/>
                    <a:gd name="connsiteX60" fmla="*/ 35906 w 1192253"/>
                    <a:gd name="connsiteY60" fmla="*/ 459627 h 1018310"/>
                    <a:gd name="connsiteX61" fmla="*/ 54956 w 1192253"/>
                    <a:gd name="connsiteY61" fmla="*/ 431052 h 1018310"/>
                    <a:gd name="connsiteX62" fmla="*/ 112106 w 1192253"/>
                    <a:gd name="connsiteY62" fmla="*/ 383427 h 1018310"/>
                    <a:gd name="connsiteX63" fmla="*/ 131156 w 1192253"/>
                    <a:gd name="connsiteY63" fmla="*/ 354852 h 1018310"/>
                    <a:gd name="connsiteX64" fmla="*/ 159731 w 1192253"/>
                    <a:gd name="connsiteY64" fmla="*/ 335802 h 1018310"/>
                    <a:gd name="connsiteX65" fmla="*/ 169256 w 1192253"/>
                    <a:gd name="connsiteY65" fmla="*/ 297702 h 1018310"/>
                    <a:gd name="connsiteX66" fmla="*/ 197831 w 1192253"/>
                    <a:gd name="connsiteY66" fmla="*/ 288177 h 1018310"/>
                    <a:gd name="connsiteX67" fmla="*/ 226406 w 1192253"/>
                    <a:gd name="connsiteY67" fmla="*/ 269127 h 1018310"/>
                    <a:gd name="connsiteX68" fmla="*/ 226103 w 1192253"/>
                    <a:gd name="connsiteY68" fmla="*/ 74242 h 1018310"/>
                    <a:gd name="connsiteX69" fmla="*/ 226406 w 1192253"/>
                    <a:gd name="connsiteY69" fmla="*/ 78627 h 1018310"/>
                    <a:gd name="connsiteX0" fmla="*/ 226593 w 1192440"/>
                    <a:gd name="connsiteY0" fmla="*/ 78627 h 1018310"/>
                    <a:gd name="connsiteX1" fmla="*/ 255168 w 1192440"/>
                    <a:gd name="connsiteY1" fmla="*/ 192927 h 1018310"/>
                    <a:gd name="connsiteX2" fmla="*/ 286125 w 1192440"/>
                    <a:gd name="connsiteY2" fmla="*/ 235790 h 1018310"/>
                    <a:gd name="connsiteX3" fmla="*/ 288505 w 1192440"/>
                    <a:gd name="connsiteY3" fmla="*/ 166734 h 1018310"/>
                    <a:gd name="connsiteX4" fmla="*/ 359943 w 1192440"/>
                    <a:gd name="connsiteY4" fmla="*/ 195308 h 1018310"/>
                    <a:gd name="connsiteX5" fmla="*/ 436143 w 1192440"/>
                    <a:gd name="connsiteY5" fmla="*/ 183402 h 1018310"/>
                    <a:gd name="connsiteX6" fmla="*/ 502819 w 1192440"/>
                    <a:gd name="connsiteY6" fmla="*/ 204833 h 1018310"/>
                    <a:gd name="connsiteX7" fmla="*/ 562348 w 1192440"/>
                    <a:gd name="connsiteY7" fmla="*/ 46 h 1018310"/>
                    <a:gd name="connsiteX8" fmla="*/ 533774 w 1192440"/>
                    <a:gd name="connsiteY8" fmla="*/ 223883 h 1018310"/>
                    <a:gd name="connsiteX9" fmla="*/ 583780 w 1192440"/>
                    <a:gd name="connsiteY9" fmla="*/ 183401 h 1018310"/>
                    <a:gd name="connsiteX10" fmla="*/ 574255 w 1192440"/>
                    <a:gd name="connsiteY10" fmla="*/ 245316 h 1018310"/>
                    <a:gd name="connsiteX11" fmla="*/ 626644 w 1192440"/>
                    <a:gd name="connsiteY11" fmla="*/ 269127 h 1018310"/>
                    <a:gd name="connsiteX12" fmla="*/ 695699 w 1192440"/>
                    <a:gd name="connsiteY12" fmla="*/ 202452 h 1018310"/>
                    <a:gd name="connsiteX13" fmla="*/ 662362 w 1192440"/>
                    <a:gd name="connsiteY13" fmla="*/ 283416 h 1018310"/>
                    <a:gd name="connsiteX14" fmla="*/ 702844 w 1192440"/>
                    <a:gd name="connsiteY14" fmla="*/ 276272 h 1018310"/>
                    <a:gd name="connsiteX15" fmla="*/ 702843 w 1192440"/>
                    <a:gd name="connsiteY15" fmla="*/ 321516 h 1018310"/>
                    <a:gd name="connsiteX16" fmla="*/ 743323 w 1192440"/>
                    <a:gd name="connsiteY16" fmla="*/ 323897 h 1018310"/>
                    <a:gd name="connsiteX17" fmla="*/ 793331 w 1192440"/>
                    <a:gd name="connsiteY17" fmla="*/ 359615 h 1018310"/>
                    <a:gd name="connsiteX18" fmla="*/ 793330 w 1192440"/>
                    <a:gd name="connsiteY18" fmla="*/ 409621 h 1018310"/>
                    <a:gd name="connsiteX19" fmla="*/ 802856 w 1192440"/>
                    <a:gd name="connsiteY19" fmla="*/ 495346 h 1018310"/>
                    <a:gd name="connsiteX20" fmla="*/ 857625 w 1192440"/>
                    <a:gd name="connsiteY20" fmla="*/ 504871 h 1018310"/>
                    <a:gd name="connsiteX21" fmla="*/ 819524 w 1192440"/>
                    <a:gd name="connsiteY21" fmla="*/ 545352 h 1018310"/>
                    <a:gd name="connsiteX22" fmla="*/ 867149 w 1192440"/>
                    <a:gd name="connsiteY22" fmla="*/ 588214 h 1018310"/>
                    <a:gd name="connsiteX23" fmla="*/ 840956 w 1192440"/>
                    <a:gd name="connsiteY23" fmla="*/ 619171 h 1018310"/>
                    <a:gd name="connsiteX24" fmla="*/ 848099 w 1192440"/>
                    <a:gd name="connsiteY24" fmla="*/ 659652 h 1018310"/>
                    <a:gd name="connsiteX25" fmla="*/ 793329 w 1192440"/>
                    <a:gd name="connsiteY25" fmla="*/ 695371 h 1018310"/>
                    <a:gd name="connsiteX26" fmla="*/ 912395 w 1192440"/>
                    <a:gd name="connsiteY26" fmla="*/ 740616 h 1018310"/>
                    <a:gd name="connsiteX27" fmla="*/ 1019552 w 1192440"/>
                    <a:gd name="connsiteY27" fmla="*/ 757284 h 1018310"/>
                    <a:gd name="connsiteX28" fmla="*/ 1183856 w 1192440"/>
                    <a:gd name="connsiteY28" fmla="*/ 812052 h 1018310"/>
                    <a:gd name="connsiteX29" fmla="*/ 793332 w 1192440"/>
                    <a:gd name="connsiteY29" fmla="*/ 731091 h 1018310"/>
                    <a:gd name="connsiteX30" fmla="*/ 790949 w 1192440"/>
                    <a:gd name="connsiteY30" fmla="*/ 804908 h 1018310"/>
                    <a:gd name="connsiteX31" fmla="*/ 759993 w 1192440"/>
                    <a:gd name="connsiteY31" fmla="*/ 819196 h 1018310"/>
                    <a:gd name="connsiteX32" fmla="*/ 726654 w 1192440"/>
                    <a:gd name="connsiteY32" fmla="*/ 862059 h 1018310"/>
                    <a:gd name="connsiteX33" fmla="*/ 679031 w 1192440"/>
                    <a:gd name="connsiteY33" fmla="*/ 890633 h 1018310"/>
                    <a:gd name="connsiteX34" fmla="*/ 752850 w 1192440"/>
                    <a:gd name="connsiteY34" fmla="*/ 983501 h 1018310"/>
                    <a:gd name="connsiteX35" fmla="*/ 686174 w 1192440"/>
                    <a:gd name="connsiteY35" fmla="*/ 931115 h 1018310"/>
                    <a:gd name="connsiteX36" fmla="*/ 636168 w 1192440"/>
                    <a:gd name="connsiteY36" fmla="*/ 926351 h 1018310"/>
                    <a:gd name="connsiteX37" fmla="*/ 598069 w 1192440"/>
                    <a:gd name="connsiteY37" fmla="*/ 933494 h 1018310"/>
                    <a:gd name="connsiteX38" fmla="*/ 576638 w 1192440"/>
                    <a:gd name="connsiteY38" fmla="*/ 954924 h 1018310"/>
                    <a:gd name="connsiteX39" fmla="*/ 588545 w 1192440"/>
                    <a:gd name="connsiteY39" fmla="*/ 1012077 h 1018310"/>
                    <a:gd name="connsiteX40" fmla="*/ 519487 w 1192440"/>
                    <a:gd name="connsiteY40" fmla="*/ 962069 h 1018310"/>
                    <a:gd name="connsiteX41" fmla="*/ 459957 w 1192440"/>
                    <a:gd name="connsiteY41" fmla="*/ 1002549 h 1018310"/>
                    <a:gd name="connsiteX42" fmla="*/ 419476 w 1192440"/>
                    <a:gd name="connsiteY42" fmla="*/ 964449 h 1018310"/>
                    <a:gd name="connsiteX43" fmla="*/ 390899 w 1192440"/>
                    <a:gd name="connsiteY43" fmla="*/ 1016840 h 1018310"/>
                    <a:gd name="connsiteX44" fmla="*/ 345657 w 1192440"/>
                    <a:gd name="connsiteY44" fmla="*/ 945398 h 1018310"/>
                    <a:gd name="connsiteX45" fmla="*/ 317081 w 1192440"/>
                    <a:gd name="connsiteY45" fmla="*/ 973977 h 1018310"/>
                    <a:gd name="connsiteX46" fmla="*/ 293270 w 1192440"/>
                    <a:gd name="connsiteY46" fmla="*/ 921587 h 1018310"/>
                    <a:gd name="connsiteX47" fmla="*/ 240880 w 1192440"/>
                    <a:gd name="connsiteY47" fmla="*/ 938259 h 1018310"/>
                    <a:gd name="connsiteX48" fmla="*/ 243263 w 1192440"/>
                    <a:gd name="connsiteY48" fmla="*/ 890630 h 1018310"/>
                    <a:gd name="connsiteX49" fmla="*/ 200399 w 1192440"/>
                    <a:gd name="connsiteY49" fmla="*/ 926352 h 1018310"/>
                    <a:gd name="connsiteX50" fmla="*/ 205162 w 1192440"/>
                    <a:gd name="connsiteY50" fmla="*/ 871583 h 1018310"/>
                    <a:gd name="connsiteX51" fmla="*/ 95625 w 1192440"/>
                    <a:gd name="connsiteY51" fmla="*/ 931112 h 1018310"/>
                    <a:gd name="connsiteX52" fmla="*/ 376 w 1192440"/>
                    <a:gd name="connsiteY52" fmla="*/ 988262 h 1018310"/>
                    <a:gd name="connsiteX53" fmla="*/ 121819 w 1192440"/>
                    <a:gd name="connsiteY53" fmla="*/ 893012 h 1018310"/>
                    <a:gd name="connsiteX54" fmla="*/ 169444 w 1192440"/>
                    <a:gd name="connsiteY54" fmla="*/ 852531 h 1018310"/>
                    <a:gd name="connsiteX55" fmla="*/ 107532 w 1192440"/>
                    <a:gd name="connsiteY55" fmla="*/ 781093 h 1018310"/>
                    <a:gd name="connsiteX56" fmla="*/ 102768 w 1192440"/>
                    <a:gd name="connsiteY56" fmla="*/ 745377 h 1018310"/>
                    <a:gd name="connsiteX57" fmla="*/ 74193 w 1192440"/>
                    <a:gd name="connsiteY57" fmla="*/ 726327 h 1018310"/>
                    <a:gd name="connsiteX58" fmla="*/ 45618 w 1192440"/>
                    <a:gd name="connsiteY58" fmla="*/ 659652 h 1018310"/>
                    <a:gd name="connsiteX59" fmla="*/ 26568 w 1192440"/>
                    <a:gd name="connsiteY59" fmla="*/ 602502 h 1018310"/>
                    <a:gd name="connsiteX60" fmla="*/ 36093 w 1192440"/>
                    <a:gd name="connsiteY60" fmla="*/ 459627 h 1018310"/>
                    <a:gd name="connsiteX61" fmla="*/ 55143 w 1192440"/>
                    <a:gd name="connsiteY61" fmla="*/ 431052 h 1018310"/>
                    <a:gd name="connsiteX62" fmla="*/ 112293 w 1192440"/>
                    <a:gd name="connsiteY62" fmla="*/ 383427 h 1018310"/>
                    <a:gd name="connsiteX63" fmla="*/ 131343 w 1192440"/>
                    <a:gd name="connsiteY63" fmla="*/ 354852 h 1018310"/>
                    <a:gd name="connsiteX64" fmla="*/ 159918 w 1192440"/>
                    <a:gd name="connsiteY64" fmla="*/ 335802 h 1018310"/>
                    <a:gd name="connsiteX65" fmla="*/ 169443 w 1192440"/>
                    <a:gd name="connsiteY65" fmla="*/ 297702 h 1018310"/>
                    <a:gd name="connsiteX66" fmla="*/ 198018 w 1192440"/>
                    <a:gd name="connsiteY66" fmla="*/ 288177 h 1018310"/>
                    <a:gd name="connsiteX67" fmla="*/ 226593 w 1192440"/>
                    <a:gd name="connsiteY67" fmla="*/ 269127 h 1018310"/>
                    <a:gd name="connsiteX68" fmla="*/ 226290 w 1192440"/>
                    <a:gd name="connsiteY68" fmla="*/ 74242 h 1018310"/>
                    <a:gd name="connsiteX69" fmla="*/ 226593 w 1192440"/>
                    <a:gd name="connsiteY69" fmla="*/ 78627 h 1018310"/>
                    <a:gd name="connsiteX0" fmla="*/ 226599 w 1192446"/>
                    <a:gd name="connsiteY0" fmla="*/ 78627 h 1018310"/>
                    <a:gd name="connsiteX1" fmla="*/ 255174 w 1192446"/>
                    <a:gd name="connsiteY1" fmla="*/ 192927 h 1018310"/>
                    <a:gd name="connsiteX2" fmla="*/ 286131 w 1192446"/>
                    <a:gd name="connsiteY2" fmla="*/ 235790 h 1018310"/>
                    <a:gd name="connsiteX3" fmla="*/ 288511 w 1192446"/>
                    <a:gd name="connsiteY3" fmla="*/ 166734 h 1018310"/>
                    <a:gd name="connsiteX4" fmla="*/ 359949 w 1192446"/>
                    <a:gd name="connsiteY4" fmla="*/ 195308 h 1018310"/>
                    <a:gd name="connsiteX5" fmla="*/ 436149 w 1192446"/>
                    <a:gd name="connsiteY5" fmla="*/ 183402 h 1018310"/>
                    <a:gd name="connsiteX6" fmla="*/ 502825 w 1192446"/>
                    <a:gd name="connsiteY6" fmla="*/ 204833 h 1018310"/>
                    <a:gd name="connsiteX7" fmla="*/ 562354 w 1192446"/>
                    <a:gd name="connsiteY7" fmla="*/ 46 h 1018310"/>
                    <a:gd name="connsiteX8" fmla="*/ 533780 w 1192446"/>
                    <a:gd name="connsiteY8" fmla="*/ 223883 h 1018310"/>
                    <a:gd name="connsiteX9" fmla="*/ 583786 w 1192446"/>
                    <a:gd name="connsiteY9" fmla="*/ 183401 h 1018310"/>
                    <a:gd name="connsiteX10" fmla="*/ 574261 w 1192446"/>
                    <a:gd name="connsiteY10" fmla="*/ 245316 h 1018310"/>
                    <a:gd name="connsiteX11" fmla="*/ 626650 w 1192446"/>
                    <a:gd name="connsiteY11" fmla="*/ 269127 h 1018310"/>
                    <a:gd name="connsiteX12" fmla="*/ 695705 w 1192446"/>
                    <a:gd name="connsiteY12" fmla="*/ 202452 h 1018310"/>
                    <a:gd name="connsiteX13" fmla="*/ 662368 w 1192446"/>
                    <a:gd name="connsiteY13" fmla="*/ 283416 h 1018310"/>
                    <a:gd name="connsiteX14" fmla="*/ 702850 w 1192446"/>
                    <a:gd name="connsiteY14" fmla="*/ 276272 h 1018310"/>
                    <a:gd name="connsiteX15" fmla="*/ 702849 w 1192446"/>
                    <a:gd name="connsiteY15" fmla="*/ 321516 h 1018310"/>
                    <a:gd name="connsiteX16" fmla="*/ 743329 w 1192446"/>
                    <a:gd name="connsiteY16" fmla="*/ 323897 h 1018310"/>
                    <a:gd name="connsiteX17" fmla="*/ 793337 w 1192446"/>
                    <a:gd name="connsiteY17" fmla="*/ 359615 h 1018310"/>
                    <a:gd name="connsiteX18" fmla="*/ 793336 w 1192446"/>
                    <a:gd name="connsiteY18" fmla="*/ 409621 h 1018310"/>
                    <a:gd name="connsiteX19" fmla="*/ 802862 w 1192446"/>
                    <a:gd name="connsiteY19" fmla="*/ 495346 h 1018310"/>
                    <a:gd name="connsiteX20" fmla="*/ 857631 w 1192446"/>
                    <a:gd name="connsiteY20" fmla="*/ 504871 h 1018310"/>
                    <a:gd name="connsiteX21" fmla="*/ 819530 w 1192446"/>
                    <a:gd name="connsiteY21" fmla="*/ 545352 h 1018310"/>
                    <a:gd name="connsiteX22" fmla="*/ 867155 w 1192446"/>
                    <a:gd name="connsiteY22" fmla="*/ 588214 h 1018310"/>
                    <a:gd name="connsiteX23" fmla="*/ 840962 w 1192446"/>
                    <a:gd name="connsiteY23" fmla="*/ 619171 h 1018310"/>
                    <a:gd name="connsiteX24" fmla="*/ 848105 w 1192446"/>
                    <a:gd name="connsiteY24" fmla="*/ 659652 h 1018310"/>
                    <a:gd name="connsiteX25" fmla="*/ 793335 w 1192446"/>
                    <a:gd name="connsiteY25" fmla="*/ 695371 h 1018310"/>
                    <a:gd name="connsiteX26" fmla="*/ 912401 w 1192446"/>
                    <a:gd name="connsiteY26" fmla="*/ 740616 h 1018310"/>
                    <a:gd name="connsiteX27" fmla="*/ 1019558 w 1192446"/>
                    <a:gd name="connsiteY27" fmla="*/ 757284 h 1018310"/>
                    <a:gd name="connsiteX28" fmla="*/ 1183862 w 1192446"/>
                    <a:gd name="connsiteY28" fmla="*/ 812052 h 1018310"/>
                    <a:gd name="connsiteX29" fmla="*/ 793338 w 1192446"/>
                    <a:gd name="connsiteY29" fmla="*/ 731091 h 1018310"/>
                    <a:gd name="connsiteX30" fmla="*/ 790955 w 1192446"/>
                    <a:gd name="connsiteY30" fmla="*/ 804908 h 1018310"/>
                    <a:gd name="connsiteX31" fmla="*/ 759999 w 1192446"/>
                    <a:gd name="connsiteY31" fmla="*/ 819196 h 1018310"/>
                    <a:gd name="connsiteX32" fmla="*/ 726660 w 1192446"/>
                    <a:gd name="connsiteY32" fmla="*/ 862059 h 1018310"/>
                    <a:gd name="connsiteX33" fmla="*/ 679037 w 1192446"/>
                    <a:gd name="connsiteY33" fmla="*/ 890633 h 1018310"/>
                    <a:gd name="connsiteX34" fmla="*/ 752856 w 1192446"/>
                    <a:gd name="connsiteY34" fmla="*/ 983501 h 1018310"/>
                    <a:gd name="connsiteX35" fmla="*/ 686180 w 1192446"/>
                    <a:gd name="connsiteY35" fmla="*/ 931115 h 1018310"/>
                    <a:gd name="connsiteX36" fmla="*/ 636174 w 1192446"/>
                    <a:gd name="connsiteY36" fmla="*/ 926351 h 1018310"/>
                    <a:gd name="connsiteX37" fmla="*/ 598075 w 1192446"/>
                    <a:gd name="connsiteY37" fmla="*/ 933494 h 1018310"/>
                    <a:gd name="connsiteX38" fmla="*/ 576644 w 1192446"/>
                    <a:gd name="connsiteY38" fmla="*/ 954924 h 1018310"/>
                    <a:gd name="connsiteX39" fmla="*/ 588551 w 1192446"/>
                    <a:gd name="connsiteY39" fmla="*/ 1012077 h 1018310"/>
                    <a:gd name="connsiteX40" fmla="*/ 519493 w 1192446"/>
                    <a:gd name="connsiteY40" fmla="*/ 962069 h 1018310"/>
                    <a:gd name="connsiteX41" fmla="*/ 459963 w 1192446"/>
                    <a:gd name="connsiteY41" fmla="*/ 1002549 h 1018310"/>
                    <a:gd name="connsiteX42" fmla="*/ 419482 w 1192446"/>
                    <a:gd name="connsiteY42" fmla="*/ 964449 h 1018310"/>
                    <a:gd name="connsiteX43" fmla="*/ 390905 w 1192446"/>
                    <a:gd name="connsiteY43" fmla="*/ 1016840 h 1018310"/>
                    <a:gd name="connsiteX44" fmla="*/ 345663 w 1192446"/>
                    <a:gd name="connsiteY44" fmla="*/ 945398 h 1018310"/>
                    <a:gd name="connsiteX45" fmla="*/ 317087 w 1192446"/>
                    <a:gd name="connsiteY45" fmla="*/ 973977 h 1018310"/>
                    <a:gd name="connsiteX46" fmla="*/ 293276 w 1192446"/>
                    <a:gd name="connsiteY46" fmla="*/ 921587 h 1018310"/>
                    <a:gd name="connsiteX47" fmla="*/ 240886 w 1192446"/>
                    <a:gd name="connsiteY47" fmla="*/ 938259 h 1018310"/>
                    <a:gd name="connsiteX48" fmla="*/ 243269 w 1192446"/>
                    <a:gd name="connsiteY48" fmla="*/ 890630 h 1018310"/>
                    <a:gd name="connsiteX49" fmla="*/ 200405 w 1192446"/>
                    <a:gd name="connsiteY49" fmla="*/ 926352 h 1018310"/>
                    <a:gd name="connsiteX50" fmla="*/ 205168 w 1192446"/>
                    <a:gd name="connsiteY50" fmla="*/ 871583 h 1018310"/>
                    <a:gd name="connsiteX51" fmla="*/ 95631 w 1192446"/>
                    <a:gd name="connsiteY51" fmla="*/ 931112 h 1018310"/>
                    <a:gd name="connsiteX52" fmla="*/ 382 w 1192446"/>
                    <a:gd name="connsiteY52" fmla="*/ 988262 h 1018310"/>
                    <a:gd name="connsiteX53" fmla="*/ 64675 w 1192446"/>
                    <a:gd name="connsiteY53" fmla="*/ 933494 h 1018310"/>
                    <a:gd name="connsiteX54" fmla="*/ 169450 w 1192446"/>
                    <a:gd name="connsiteY54" fmla="*/ 852531 h 1018310"/>
                    <a:gd name="connsiteX55" fmla="*/ 107538 w 1192446"/>
                    <a:gd name="connsiteY55" fmla="*/ 781093 h 1018310"/>
                    <a:gd name="connsiteX56" fmla="*/ 102774 w 1192446"/>
                    <a:gd name="connsiteY56" fmla="*/ 745377 h 1018310"/>
                    <a:gd name="connsiteX57" fmla="*/ 74199 w 1192446"/>
                    <a:gd name="connsiteY57" fmla="*/ 726327 h 1018310"/>
                    <a:gd name="connsiteX58" fmla="*/ 45624 w 1192446"/>
                    <a:gd name="connsiteY58" fmla="*/ 659652 h 1018310"/>
                    <a:gd name="connsiteX59" fmla="*/ 26574 w 1192446"/>
                    <a:gd name="connsiteY59" fmla="*/ 602502 h 1018310"/>
                    <a:gd name="connsiteX60" fmla="*/ 36099 w 1192446"/>
                    <a:gd name="connsiteY60" fmla="*/ 459627 h 1018310"/>
                    <a:gd name="connsiteX61" fmla="*/ 55149 w 1192446"/>
                    <a:gd name="connsiteY61" fmla="*/ 431052 h 1018310"/>
                    <a:gd name="connsiteX62" fmla="*/ 112299 w 1192446"/>
                    <a:gd name="connsiteY62" fmla="*/ 383427 h 1018310"/>
                    <a:gd name="connsiteX63" fmla="*/ 131349 w 1192446"/>
                    <a:gd name="connsiteY63" fmla="*/ 354852 h 1018310"/>
                    <a:gd name="connsiteX64" fmla="*/ 159924 w 1192446"/>
                    <a:gd name="connsiteY64" fmla="*/ 335802 h 1018310"/>
                    <a:gd name="connsiteX65" fmla="*/ 169449 w 1192446"/>
                    <a:gd name="connsiteY65" fmla="*/ 297702 h 1018310"/>
                    <a:gd name="connsiteX66" fmla="*/ 198024 w 1192446"/>
                    <a:gd name="connsiteY66" fmla="*/ 288177 h 1018310"/>
                    <a:gd name="connsiteX67" fmla="*/ 226599 w 1192446"/>
                    <a:gd name="connsiteY67" fmla="*/ 269127 h 1018310"/>
                    <a:gd name="connsiteX68" fmla="*/ 226296 w 1192446"/>
                    <a:gd name="connsiteY68" fmla="*/ 74242 h 1018310"/>
                    <a:gd name="connsiteX69" fmla="*/ 226599 w 1192446"/>
                    <a:gd name="connsiteY69" fmla="*/ 78627 h 1018310"/>
                    <a:gd name="connsiteX0" fmla="*/ 228266 w 1194113"/>
                    <a:gd name="connsiteY0" fmla="*/ 78627 h 1018310"/>
                    <a:gd name="connsiteX1" fmla="*/ 256841 w 1194113"/>
                    <a:gd name="connsiteY1" fmla="*/ 192927 h 1018310"/>
                    <a:gd name="connsiteX2" fmla="*/ 287798 w 1194113"/>
                    <a:gd name="connsiteY2" fmla="*/ 235790 h 1018310"/>
                    <a:gd name="connsiteX3" fmla="*/ 290178 w 1194113"/>
                    <a:gd name="connsiteY3" fmla="*/ 166734 h 1018310"/>
                    <a:gd name="connsiteX4" fmla="*/ 361616 w 1194113"/>
                    <a:gd name="connsiteY4" fmla="*/ 195308 h 1018310"/>
                    <a:gd name="connsiteX5" fmla="*/ 437816 w 1194113"/>
                    <a:gd name="connsiteY5" fmla="*/ 183402 h 1018310"/>
                    <a:gd name="connsiteX6" fmla="*/ 504492 w 1194113"/>
                    <a:gd name="connsiteY6" fmla="*/ 204833 h 1018310"/>
                    <a:gd name="connsiteX7" fmla="*/ 564021 w 1194113"/>
                    <a:gd name="connsiteY7" fmla="*/ 46 h 1018310"/>
                    <a:gd name="connsiteX8" fmla="*/ 535447 w 1194113"/>
                    <a:gd name="connsiteY8" fmla="*/ 223883 h 1018310"/>
                    <a:gd name="connsiteX9" fmla="*/ 585453 w 1194113"/>
                    <a:gd name="connsiteY9" fmla="*/ 183401 h 1018310"/>
                    <a:gd name="connsiteX10" fmla="*/ 575928 w 1194113"/>
                    <a:gd name="connsiteY10" fmla="*/ 245316 h 1018310"/>
                    <a:gd name="connsiteX11" fmla="*/ 628317 w 1194113"/>
                    <a:gd name="connsiteY11" fmla="*/ 269127 h 1018310"/>
                    <a:gd name="connsiteX12" fmla="*/ 697372 w 1194113"/>
                    <a:gd name="connsiteY12" fmla="*/ 202452 h 1018310"/>
                    <a:gd name="connsiteX13" fmla="*/ 664035 w 1194113"/>
                    <a:gd name="connsiteY13" fmla="*/ 283416 h 1018310"/>
                    <a:gd name="connsiteX14" fmla="*/ 704517 w 1194113"/>
                    <a:gd name="connsiteY14" fmla="*/ 276272 h 1018310"/>
                    <a:gd name="connsiteX15" fmla="*/ 704516 w 1194113"/>
                    <a:gd name="connsiteY15" fmla="*/ 321516 h 1018310"/>
                    <a:gd name="connsiteX16" fmla="*/ 744996 w 1194113"/>
                    <a:gd name="connsiteY16" fmla="*/ 323897 h 1018310"/>
                    <a:gd name="connsiteX17" fmla="*/ 795004 w 1194113"/>
                    <a:gd name="connsiteY17" fmla="*/ 359615 h 1018310"/>
                    <a:gd name="connsiteX18" fmla="*/ 795003 w 1194113"/>
                    <a:gd name="connsiteY18" fmla="*/ 409621 h 1018310"/>
                    <a:gd name="connsiteX19" fmla="*/ 804529 w 1194113"/>
                    <a:gd name="connsiteY19" fmla="*/ 495346 h 1018310"/>
                    <a:gd name="connsiteX20" fmla="*/ 859298 w 1194113"/>
                    <a:gd name="connsiteY20" fmla="*/ 504871 h 1018310"/>
                    <a:gd name="connsiteX21" fmla="*/ 821197 w 1194113"/>
                    <a:gd name="connsiteY21" fmla="*/ 545352 h 1018310"/>
                    <a:gd name="connsiteX22" fmla="*/ 868822 w 1194113"/>
                    <a:gd name="connsiteY22" fmla="*/ 588214 h 1018310"/>
                    <a:gd name="connsiteX23" fmla="*/ 842629 w 1194113"/>
                    <a:gd name="connsiteY23" fmla="*/ 619171 h 1018310"/>
                    <a:gd name="connsiteX24" fmla="*/ 849772 w 1194113"/>
                    <a:gd name="connsiteY24" fmla="*/ 659652 h 1018310"/>
                    <a:gd name="connsiteX25" fmla="*/ 795002 w 1194113"/>
                    <a:gd name="connsiteY25" fmla="*/ 695371 h 1018310"/>
                    <a:gd name="connsiteX26" fmla="*/ 914068 w 1194113"/>
                    <a:gd name="connsiteY26" fmla="*/ 740616 h 1018310"/>
                    <a:gd name="connsiteX27" fmla="*/ 1021225 w 1194113"/>
                    <a:gd name="connsiteY27" fmla="*/ 757284 h 1018310"/>
                    <a:gd name="connsiteX28" fmla="*/ 1185529 w 1194113"/>
                    <a:gd name="connsiteY28" fmla="*/ 812052 h 1018310"/>
                    <a:gd name="connsiteX29" fmla="*/ 795005 w 1194113"/>
                    <a:gd name="connsiteY29" fmla="*/ 731091 h 1018310"/>
                    <a:gd name="connsiteX30" fmla="*/ 792622 w 1194113"/>
                    <a:gd name="connsiteY30" fmla="*/ 804908 h 1018310"/>
                    <a:gd name="connsiteX31" fmla="*/ 761666 w 1194113"/>
                    <a:gd name="connsiteY31" fmla="*/ 819196 h 1018310"/>
                    <a:gd name="connsiteX32" fmla="*/ 728327 w 1194113"/>
                    <a:gd name="connsiteY32" fmla="*/ 862059 h 1018310"/>
                    <a:gd name="connsiteX33" fmla="*/ 680704 w 1194113"/>
                    <a:gd name="connsiteY33" fmla="*/ 890633 h 1018310"/>
                    <a:gd name="connsiteX34" fmla="*/ 754523 w 1194113"/>
                    <a:gd name="connsiteY34" fmla="*/ 983501 h 1018310"/>
                    <a:gd name="connsiteX35" fmla="*/ 687847 w 1194113"/>
                    <a:gd name="connsiteY35" fmla="*/ 931115 h 1018310"/>
                    <a:gd name="connsiteX36" fmla="*/ 637841 w 1194113"/>
                    <a:gd name="connsiteY36" fmla="*/ 926351 h 1018310"/>
                    <a:gd name="connsiteX37" fmla="*/ 599742 w 1194113"/>
                    <a:gd name="connsiteY37" fmla="*/ 933494 h 1018310"/>
                    <a:gd name="connsiteX38" fmla="*/ 578311 w 1194113"/>
                    <a:gd name="connsiteY38" fmla="*/ 954924 h 1018310"/>
                    <a:gd name="connsiteX39" fmla="*/ 590218 w 1194113"/>
                    <a:gd name="connsiteY39" fmla="*/ 1012077 h 1018310"/>
                    <a:gd name="connsiteX40" fmla="*/ 521160 w 1194113"/>
                    <a:gd name="connsiteY40" fmla="*/ 962069 h 1018310"/>
                    <a:gd name="connsiteX41" fmla="*/ 461630 w 1194113"/>
                    <a:gd name="connsiteY41" fmla="*/ 1002549 h 1018310"/>
                    <a:gd name="connsiteX42" fmla="*/ 421149 w 1194113"/>
                    <a:gd name="connsiteY42" fmla="*/ 964449 h 1018310"/>
                    <a:gd name="connsiteX43" fmla="*/ 392572 w 1194113"/>
                    <a:gd name="connsiteY43" fmla="*/ 1016840 h 1018310"/>
                    <a:gd name="connsiteX44" fmla="*/ 347330 w 1194113"/>
                    <a:gd name="connsiteY44" fmla="*/ 945398 h 1018310"/>
                    <a:gd name="connsiteX45" fmla="*/ 318754 w 1194113"/>
                    <a:gd name="connsiteY45" fmla="*/ 973977 h 1018310"/>
                    <a:gd name="connsiteX46" fmla="*/ 294943 w 1194113"/>
                    <a:gd name="connsiteY46" fmla="*/ 921587 h 1018310"/>
                    <a:gd name="connsiteX47" fmla="*/ 242553 w 1194113"/>
                    <a:gd name="connsiteY47" fmla="*/ 938259 h 1018310"/>
                    <a:gd name="connsiteX48" fmla="*/ 244936 w 1194113"/>
                    <a:gd name="connsiteY48" fmla="*/ 890630 h 1018310"/>
                    <a:gd name="connsiteX49" fmla="*/ 202072 w 1194113"/>
                    <a:gd name="connsiteY49" fmla="*/ 926352 h 1018310"/>
                    <a:gd name="connsiteX50" fmla="*/ 206835 w 1194113"/>
                    <a:gd name="connsiteY50" fmla="*/ 871583 h 1018310"/>
                    <a:gd name="connsiteX51" fmla="*/ 147304 w 1194113"/>
                    <a:gd name="connsiteY51" fmla="*/ 890631 h 1018310"/>
                    <a:gd name="connsiteX52" fmla="*/ 2049 w 1194113"/>
                    <a:gd name="connsiteY52" fmla="*/ 988262 h 1018310"/>
                    <a:gd name="connsiteX53" fmla="*/ 66342 w 1194113"/>
                    <a:gd name="connsiteY53" fmla="*/ 933494 h 1018310"/>
                    <a:gd name="connsiteX54" fmla="*/ 171117 w 1194113"/>
                    <a:gd name="connsiteY54" fmla="*/ 852531 h 1018310"/>
                    <a:gd name="connsiteX55" fmla="*/ 109205 w 1194113"/>
                    <a:gd name="connsiteY55" fmla="*/ 781093 h 1018310"/>
                    <a:gd name="connsiteX56" fmla="*/ 104441 w 1194113"/>
                    <a:gd name="connsiteY56" fmla="*/ 745377 h 1018310"/>
                    <a:gd name="connsiteX57" fmla="*/ 75866 w 1194113"/>
                    <a:gd name="connsiteY57" fmla="*/ 726327 h 1018310"/>
                    <a:gd name="connsiteX58" fmla="*/ 47291 w 1194113"/>
                    <a:gd name="connsiteY58" fmla="*/ 659652 h 1018310"/>
                    <a:gd name="connsiteX59" fmla="*/ 28241 w 1194113"/>
                    <a:gd name="connsiteY59" fmla="*/ 602502 h 1018310"/>
                    <a:gd name="connsiteX60" fmla="*/ 37766 w 1194113"/>
                    <a:gd name="connsiteY60" fmla="*/ 459627 h 1018310"/>
                    <a:gd name="connsiteX61" fmla="*/ 56816 w 1194113"/>
                    <a:gd name="connsiteY61" fmla="*/ 431052 h 1018310"/>
                    <a:gd name="connsiteX62" fmla="*/ 113966 w 1194113"/>
                    <a:gd name="connsiteY62" fmla="*/ 383427 h 1018310"/>
                    <a:gd name="connsiteX63" fmla="*/ 133016 w 1194113"/>
                    <a:gd name="connsiteY63" fmla="*/ 354852 h 1018310"/>
                    <a:gd name="connsiteX64" fmla="*/ 161591 w 1194113"/>
                    <a:gd name="connsiteY64" fmla="*/ 335802 h 1018310"/>
                    <a:gd name="connsiteX65" fmla="*/ 171116 w 1194113"/>
                    <a:gd name="connsiteY65" fmla="*/ 297702 h 1018310"/>
                    <a:gd name="connsiteX66" fmla="*/ 199691 w 1194113"/>
                    <a:gd name="connsiteY66" fmla="*/ 288177 h 1018310"/>
                    <a:gd name="connsiteX67" fmla="*/ 228266 w 1194113"/>
                    <a:gd name="connsiteY67" fmla="*/ 269127 h 1018310"/>
                    <a:gd name="connsiteX68" fmla="*/ 227963 w 1194113"/>
                    <a:gd name="connsiteY68" fmla="*/ 74242 h 1018310"/>
                    <a:gd name="connsiteX69" fmla="*/ 228266 w 1194113"/>
                    <a:gd name="connsiteY69" fmla="*/ 78627 h 1018310"/>
                    <a:gd name="connsiteX0" fmla="*/ 228266 w 1194113"/>
                    <a:gd name="connsiteY0" fmla="*/ 78627 h 1018310"/>
                    <a:gd name="connsiteX1" fmla="*/ 256841 w 1194113"/>
                    <a:gd name="connsiteY1" fmla="*/ 192927 h 1018310"/>
                    <a:gd name="connsiteX2" fmla="*/ 287798 w 1194113"/>
                    <a:gd name="connsiteY2" fmla="*/ 235790 h 1018310"/>
                    <a:gd name="connsiteX3" fmla="*/ 290178 w 1194113"/>
                    <a:gd name="connsiteY3" fmla="*/ 166734 h 1018310"/>
                    <a:gd name="connsiteX4" fmla="*/ 361616 w 1194113"/>
                    <a:gd name="connsiteY4" fmla="*/ 195308 h 1018310"/>
                    <a:gd name="connsiteX5" fmla="*/ 437816 w 1194113"/>
                    <a:gd name="connsiteY5" fmla="*/ 183402 h 1018310"/>
                    <a:gd name="connsiteX6" fmla="*/ 504492 w 1194113"/>
                    <a:gd name="connsiteY6" fmla="*/ 204833 h 1018310"/>
                    <a:gd name="connsiteX7" fmla="*/ 564021 w 1194113"/>
                    <a:gd name="connsiteY7" fmla="*/ 46 h 1018310"/>
                    <a:gd name="connsiteX8" fmla="*/ 535447 w 1194113"/>
                    <a:gd name="connsiteY8" fmla="*/ 223883 h 1018310"/>
                    <a:gd name="connsiteX9" fmla="*/ 585453 w 1194113"/>
                    <a:gd name="connsiteY9" fmla="*/ 183401 h 1018310"/>
                    <a:gd name="connsiteX10" fmla="*/ 575928 w 1194113"/>
                    <a:gd name="connsiteY10" fmla="*/ 245316 h 1018310"/>
                    <a:gd name="connsiteX11" fmla="*/ 628317 w 1194113"/>
                    <a:gd name="connsiteY11" fmla="*/ 269127 h 1018310"/>
                    <a:gd name="connsiteX12" fmla="*/ 697372 w 1194113"/>
                    <a:gd name="connsiteY12" fmla="*/ 202452 h 1018310"/>
                    <a:gd name="connsiteX13" fmla="*/ 664035 w 1194113"/>
                    <a:gd name="connsiteY13" fmla="*/ 283416 h 1018310"/>
                    <a:gd name="connsiteX14" fmla="*/ 704517 w 1194113"/>
                    <a:gd name="connsiteY14" fmla="*/ 276272 h 1018310"/>
                    <a:gd name="connsiteX15" fmla="*/ 704516 w 1194113"/>
                    <a:gd name="connsiteY15" fmla="*/ 321516 h 1018310"/>
                    <a:gd name="connsiteX16" fmla="*/ 744996 w 1194113"/>
                    <a:gd name="connsiteY16" fmla="*/ 323897 h 1018310"/>
                    <a:gd name="connsiteX17" fmla="*/ 795004 w 1194113"/>
                    <a:gd name="connsiteY17" fmla="*/ 359615 h 1018310"/>
                    <a:gd name="connsiteX18" fmla="*/ 795003 w 1194113"/>
                    <a:gd name="connsiteY18" fmla="*/ 409621 h 1018310"/>
                    <a:gd name="connsiteX19" fmla="*/ 804529 w 1194113"/>
                    <a:gd name="connsiteY19" fmla="*/ 495346 h 1018310"/>
                    <a:gd name="connsiteX20" fmla="*/ 859298 w 1194113"/>
                    <a:gd name="connsiteY20" fmla="*/ 504871 h 1018310"/>
                    <a:gd name="connsiteX21" fmla="*/ 821197 w 1194113"/>
                    <a:gd name="connsiteY21" fmla="*/ 545352 h 1018310"/>
                    <a:gd name="connsiteX22" fmla="*/ 868822 w 1194113"/>
                    <a:gd name="connsiteY22" fmla="*/ 588214 h 1018310"/>
                    <a:gd name="connsiteX23" fmla="*/ 842629 w 1194113"/>
                    <a:gd name="connsiteY23" fmla="*/ 619171 h 1018310"/>
                    <a:gd name="connsiteX24" fmla="*/ 849772 w 1194113"/>
                    <a:gd name="connsiteY24" fmla="*/ 659652 h 1018310"/>
                    <a:gd name="connsiteX25" fmla="*/ 795002 w 1194113"/>
                    <a:gd name="connsiteY25" fmla="*/ 695371 h 1018310"/>
                    <a:gd name="connsiteX26" fmla="*/ 914068 w 1194113"/>
                    <a:gd name="connsiteY26" fmla="*/ 740616 h 1018310"/>
                    <a:gd name="connsiteX27" fmla="*/ 1021225 w 1194113"/>
                    <a:gd name="connsiteY27" fmla="*/ 757284 h 1018310"/>
                    <a:gd name="connsiteX28" fmla="*/ 1185529 w 1194113"/>
                    <a:gd name="connsiteY28" fmla="*/ 812052 h 1018310"/>
                    <a:gd name="connsiteX29" fmla="*/ 795005 w 1194113"/>
                    <a:gd name="connsiteY29" fmla="*/ 731091 h 1018310"/>
                    <a:gd name="connsiteX30" fmla="*/ 792622 w 1194113"/>
                    <a:gd name="connsiteY30" fmla="*/ 804908 h 1018310"/>
                    <a:gd name="connsiteX31" fmla="*/ 761666 w 1194113"/>
                    <a:gd name="connsiteY31" fmla="*/ 819196 h 1018310"/>
                    <a:gd name="connsiteX32" fmla="*/ 728327 w 1194113"/>
                    <a:gd name="connsiteY32" fmla="*/ 862059 h 1018310"/>
                    <a:gd name="connsiteX33" fmla="*/ 680704 w 1194113"/>
                    <a:gd name="connsiteY33" fmla="*/ 890633 h 1018310"/>
                    <a:gd name="connsiteX34" fmla="*/ 754523 w 1194113"/>
                    <a:gd name="connsiteY34" fmla="*/ 983501 h 1018310"/>
                    <a:gd name="connsiteX35" fmla="*/ 687847 w 1194113"/>
                    <a:gd name="connsiteY35" fmla="*/ 931115 h 1018310"/>
                    <a:gd name="connsiteX36" fmla="*/ 637841 w 1194113"/>
                    <a:gd name="connsiteY36" fmla="*/ 926351 h 1018310"/>
                    <a:gd name="connsiteX37" fmla="*/ 599742 w 1194113"/>
                    <a:gd name="connsiteY37" fmla="*/ 933494 h 1018310"/>
                    <a:gd name="connsiteX38" fmla="*/ 578311 w 1194113"/>
                    <a:gd name="connsiteY38" fmla="*/ 954924 h 1018310"/>
                    <a:gd name="connsiteX39" fmla="*/ 590218 w 1194113"/>
                    <a:gd name="connsiteY39" fmla="*/ 1012077 h 1018310"/>
                    <a:gd name="connsiteX40" fmla="*/ 521160 w 1194113"/>
                    <a:gd name="connsiteY40" fmla="*/ 962069 h 1018310"/>
                    <a:gd name="connsiteX41" fmla="*/ 461630 w 1194113"/>
                    <a:gd name="connsiteY41" fmla="*/ 1002549 h 1018310"/>
                    <a:gd name="connsiteX42" fmla="*/ 421149 w 1194113"/>
                    <a:gd name="connsiteY42" fmla="*/ 964449 h 1018310"/>
                    <a:gd name="connsiteX43" fmla="*/ 392572 w 1194113"/>
                    <a:gd name="connsiteY43" fmla="*/ 1016840 h 1018310"/>
                    <a:gd name="connsiteX44" fmla="*/ 347330 w 1194113"/>
                    <a:gd name="connsiteY44" fmla="*/ 945398 h 1018310"/>
                    <a:gd name="connsiteX45" fmla="*/ 318754 w 1194113"/>
                    <a:gd name="connsiteY45" fmla="*/ 973977 h 1018310"/>
                    <a:gd name="connsiteX46" fmla="*/ 294943 w 1194113"/>
                    <a:gd name="connsiteY46" fmla="*/ 921587 h 1018310"/>
                    <a:gd name="connsiteX47" fmla="*/ 242553 w 1194113"/>
                    <a:gd name="connsiteY47" fmla="*/ 938259 h 1018310"/>
                    <a:gd name="connsiteX48" fmla="*/ 244936 w 1194113"/>
                    <a:gd name="connsiteY48" fmla="*/ 890630 h 1018310"/>
                    <a:gd name="connsiteX49" fmla="*/ 202072 w 1194113"/>
                    <a:gd name="connsiteY49" fmla="*/ 926352 h 1018310"/>
                    <a:gd name="connsiteX50" fmla="*/ 206835 w 1194113"/>
                    <a:gd name="connsiteY50" fmla="*/ 871583 h 1018310"/>
                    <a:gd name="connsiteX51" fmla="*/ 147304 w 1194113"/>
                    <a:gd name="connsiteY51" fmla="*/ 890631 h 1018310"/>
                    <a:gd name="connsiteX52" fmla="*/ 2049 w 1194113"/>
                    <a:gd name="connsiteY52" fmla="*/ 988262 h 1018310"/>
                    <a:gd name="connsiteX53" fmla="*/ 66342 w 1194113"/>
                    <a:gd name="connsiteY53" fmla="*/ 933494 h 1018310"/>
                    <a:gd name="connsiteX54" fmla="*/ 171117 w 1194113"/>
                    <a:gd name="connsiteY54" fmla="*/ 852531 h 1018310"/>
                    <a:gd name="connsiteX55" fmla="*/ 109205 w 1194113"/>
                    <a:gd name="connsiteY55" fmla="*/ 781093 h 1018310"/>
                    <a:gd name="connsiteX56" fmla="*/ 104441 w 1194113"/>
                    <a:gd name="connsiteY56" fmla="*/ 745377 h 1018310"/>
                    <a:gd name="connsiteX57" fmla="*/ 75866 w 1194113"/>
                    <a:gd name="connsiteY57" fmla="*/ 726327 h 1018310"/>
                    <a:gd name="connsiteX58" fmla="*/ 47291 w 1194113"/>
                    <a:gd name="connsiteY58" fmla="*/ 659652 h 1018310"/>
                    <a:gd name="connsiteX59" fmla="*/ 28241 w 1194113"/>
                    <a:gd name="connsiteY59" fmla="*/ 602502 h 1018310"/>
                    <a:gd name="connsiteX60" fmla="*/ 37766 w 1194113"/>
                    <a:gd name="connsiteY60" fmla="*/ 459627 h 1018310"/>
                    <a:gd name="connsiteX61" fmla="*/ 56816 w 1194113"/>
                    <a:gd name="connsiteY61" fmla="*/ 431052 h 1018310"/>
                    <a:gd name="connsiteX62" fmla="*/ 113966 w 1194113"/>
                    <a:gd name="connsiteY62" fmla="*/ 383427 h 1018310"/>
                    <a:gd name="connsiteX63" fmla="*/ 133016 w 1194113"/>
                    <a:gd name="connsiteY63" fmla="*/ 354852 h 1018310"/>
                    <a:gd name="connsiteX64" fmla="*/ 161591 w 1194113"/>
                    <a:gd name="connsiteY64" fmla="*/ 335802 h 1018310"/>
                    <a:gd name="connsiteX65" fmla="*/ 171116 w 1194113"/>
                    <a:gd name="connsiteY65" fmla="*/ 297702 h 1018310"/>
                    <a:gd name="connsiteX66" fmla="*/ 199691 w 1194113"/>
                    <a:gd name="connsiteY66" fmla="*/ 288177 h 1018310"/>
                    <a:gd name="connsiteX67" fmla="*/ 228266 w 1194113"/>
                    <a:gd name="connsiteY67" fmla="*/ 269127 h 1018310"/>
                    <a:gd name="connsiteX68" fmla="*/ 227963 w 1194113"/>
                    <a:gd name="connsiteY68" fmla="*/ 74242 h 1018310"/>
                    <a:gd name="connsiteX69" fmla="*/ 228266 w 1194113"/>
                    <a:gd name="connsiteY69" fmla="*/ 78627 h 1018310"/>
                    <a:gd name="connsiteX0" fmla="*/ 226529 w 1192376"/>
                    <a:gd name="connsiteY0" fmla="*/ 78627 h 1018310"/>
                    <a:gd name="connsiteX1" fmla="*/ 255104 w 1192376"/>
                    <a:gd name="connsiteY1" fmla="*/ 192927 h 1018310"/>
                    <a:gd name="connsiteX2" fmla="*/ 286061 w 1192376"/>
                    <a:gd name="connsiteY2" fmla="*/ 235790 h 1018310"/>
                    <a:gd name="connsiteX3" fmla="*/ 288441 w 1192376"/>
                    <a:gd name="connsiteY3" fmla="*/ 166734 h 1018310"/>
                    <a:gd name="connsiteX4" fmla="*/ 359879 w 1192376"/>
                    <a:gd name="connsiteY4" fmla="*/ 195308 h 1018310"/>
                    <a:gd name="connsiteX5" fmla="*/ 436079 w 1192376"/>
                    <a:gd name="connsiteY5" fmla="*/ 183402 h 1018310"/>
                    <a:gd name="connsiteX6" fmla="*/ 502755 w 1192376"/>
                    <a:gd name="connsiteY6" fmla="*/ 204833 h 1018310"/>
                    <a:gd name="connsiteX7" fmla="*/ 562284 w 1192376"/>
                    <a:gd name="connsiteY7" fmla="*/ 46 h 1018310"/>
                    <a:gd name="connsiteX8" fmla="*/ 533710 w 1192376"/>
                    <a:gd name="connsiteY8" fmla="*/ 223883 h 1018310"/>
                    <a:gd name="connsiteX9" fmla="*/ 583716 w 1192376"/>
                    <a:gd name="connsiteY9" fmla="*/ 183401 h 1018310"/>
                    <a:gd name="connsiteX10" fmla="*/ 574191 w 1192376"/>
                    <a:gd name="connsiteY10" fmla="*/ 245316 h 1018310"/>
                    <a:gd name="connsiteX11" fmla="*/ 626580 w 1192376"/>
                    <a:gd name="connsiteY11" fmla="*/ 269127 h 1018310"/>
                    <a:gd name="connsiteX12" fmla="*/ 695635 w 1192376"/>
                    <a:gd name="connsiteY12" fmla="*/ 202452 h 1018310"/>
                    <a:gd name="connsiteX13" fmla="*/ 662298 w 1192376"/>
                    <a:gd name="connsiteY13" fmla="*/ 283416 h 1018310"/>
                    <a:gd name="connsiteX14" fmla="*/ 702780 w 1192376"/>
                    <a:gd name="connsiteY14" fmla="*/ 276272 h 1018310"/>
                    <a:gd name="connsiteX15" fmla="*/ 702779 w 1192376"/>
                    <a:gd name="connsiteY15" fmla="*/ 321516 h 1018310"/>
                    <a:gd name="connsiteX16" fmla="*/ 743259 w 1192376"/>
                    <a:gd name="connsiteY16" fmla="*/ 323897 h 1018310"/>
                    <a:gd name="connsiteX17" fmla="*/ 793267 w 1192376"/>
                    <a:gd name="connsiteY17" fmla="*/ 359615 h 1018310"/>
                    <a:gd name="connsiteX18" fmla="*/ 793266 w 1192376"/>
                    <a:gd name="connsiteY18" fmla="*/ 409621 h 1018310"/>
                    <a:gd name="connsiteX19" fmla="*/ 802792 w 1192376"/>
                    <a:gd name="connsiteY19" fmla="*/ 495346 h 1018310"/>
                    <a:gd name="connsiteX20" fmla="*/ 857561 w 1192376"/>
                    <a:gd name="connsiteY20" fmla="*/ 504871 h 1018310"/>
                    <a:gd name="connsiteX21" fmla="*/ 819460 w 1192376"/>
                    <a:gd name="connsiteY21" fmla="*/ 545352 h 1018310"/>
                    <a:gd name="connsiteX22" fmla="*/ 867085 w 1192376"/>
                    <a:gd name="connsiteY22" fmla="*/ 588214 h 1018310"/>
                    <a:gd name="connsiteX23" fmla="*/ 840892 w 1192376"/>
                    <a:gd name="connsiteY23" fmla="*/ 619171 h 1018310"/>
                    <a:gd name="connsiteX24" fmla="*/ 848035 w 1192376"/>
                    <a:gd name="connsiteY24" fmla="*/ 659652 h 1018310"/>
                    <a:gd name="connsiteX25" fmla="*/ 793265 w 1192376"/>
                    <a:gd name="connsiteY25" fmla="*/ 695371 h 1018310"/>
                    <a:gd name="connsiteX26" fmla="*/ 912331 w 1192376"/>
                    <a:gd name="connsiteY26" fmla="*/ 740616 h 1018310"/>
                    <a:gd name="connsiteX27" fmla="*/ 1019488 w 1192376"/>
                    <a:gd name="connsiteY27" fmla="*/ 757284 h 1018310"/>
                    <a:gd name="connsiteX28" fmla="*/ 1183792 w 1192376"/>
                    <a:gd name="connsiteY28" fmla="*/ 812052 h 1018310"/>
                    <a:gd name="connsiteX29" fmla="*/ 793268 w 1192376"/>
                    <a:gd name="connsiteY29" fmla="*/ 731091 h 1018310"/>
                    <a:gd name="connsiteX30" fmla="*/ 790885 w 1192376"/>
                    <a:gd name="connsiteY30" fmla="*/ 804908 h 1018310"/>
                    <a:gd name="connsiteX31" fmla="*/ 759929 w 1192376"/>
                    <a:gd name="connsiteY31" fmla="*/ 819196 h 1018310"/>
                    <a:gd name="connsiteX32" fmla="*/ 726590 w 1192376"/>
                    <a:gd name="connsiteY32" fmla="*/ 862059 h 1018310"/>
                    <a:gd name="connsiteX33" fmla="*/ 678967 w 1192376"/>
                    <a:gd name="connsiteY33" fmla="*/ 890633 h 1018310"/>
                    <a:gd name="connsiteX34" fmla="*/ 752786 w 1192376"/>
                    <a:gd name="connsiteY34" fmla="*/ 983501 h 1018310"/>
                    <a:gd name="connsiteX35" fmla="*/ 686110 w 1192376"/>
                    <a:gd name="connsiteY35" fmla="*/ 931115 h 1018310"/>
                    <a:gd name="connsiteX36" fmla="*/ 636104 w 1192376"/>
                    <a:gd name="connsiteY36" fmla="*/ 926351 h 1018310"/>
                    <a:gd name="connsiteX37" fmla="*/ 598005 w 1192376"/>
                    <a:gd name="connsiteY37" fmla="*/ 933494 h 1018310"/>
                    <a:gd name="connsiteX38" fmla="*/ 576574 w 1192376"/>
                    <a:gd name="connsiteY38" fmla="*/ 954924 h 1018310"/>
                    <a:gd name="connsiteX39" fmla="*/ 588481 w 1192376"/>
                    <a:gd name="connsiteY39" fmla="*/ 1012077 h 1018310"/>
                    <a:gd name="connsiteX40" fmla="*/ 519423 w 1192376"/>
                    <a:gd name="connsiteY40" fmla="*/ 962069 h 1018310"/>
                    <a:gd name="connsiteX41" fmla="*/ 459893 w 1192376"/>
                    <a:gd name="connsiteY41" fmla="*/ 1002549 h 1018310"/>
                    <a:gd name="connsiteX42" fmla="*/ 419412 w 1192376"/>
                    <a:gd name="connsiteY42" fmla="*/ 964449 h 1018310"/>
                    <a:gd name="connsiteX43" fmla="*/ 390835 w 1192376"/>
                    <a:gd name="connsiteY43" fmla="*/ 1016840 h 1018310"/>
                    <a:gd name="connsiteX44" fmla="*/ 345593 w 1192376"/>
                    <a:gd name="connsiteY44" fmla="*/ 945398 h 1018310"/>
                    <a:gd name="connsiteX45" fmla="*/ 317017 w 1192376"/>
                    <a:gd name="connsiteY45" fmla="*/ 973977 h 1018310"/>
                    <a:gd name="connsiteX46" fmla="*/ 293206 w 1192376"/>
                    <a:gd name="connsiteY46" fmla="*/ 921587 h 1018310"/>
                    <a:gd name="connsiteX47" fmla="*/ 240816 w 1192376"/>
                    <a:gd name="connsiteY47" fmla="*/ 938259 h 1018310"/>
                    <a:gd name="connsiteX48" fmla="*/ 243199 w 1192376"/>
                    <a:gd name="connsiteY48" fmla="*/ 890630 h 1018310"/>
                    <a:gd name="connsiteX49" fmla="*/ 200335 w 1192376"/>
                    <a:gd name="connsiteY49" fmla="*/ 926352 h 1018310"/>
                    <a:gd name="connsiteX50" fmla="*/ 205098 w 1192376"/>
                    <a:gd name="connsiteY50" fmla="*/ 871583 h 1018310"/>
                    <a:gd name="connsiteX51" fmla="*/ 145567 w 1192376"/>
                    <a:gd name="connsiteY51" fmla="*/ 890631 h 1018310"/>
                    <a:gd name="connsiteX52" fmla="*/ 312 w 1192376"/>
                    <a:gd name="connsiteY52" fmla="*/ 988262 h 1018310"/>
                    <a:gd name="connsiteX53" fmla="*/ 107468 w 1192376"/>
                    <a:gd name="connsiteY53" fmla="*/ 902538 h 1018310"/>
                    <a:gd name="connsiteX54" fmla="*/ 169380 w 1192376"/>
                    <a:gd name="connsiteY54" fmla="*/ 852531 h 1018310"/>
                    <a:gd name="connsiteX55" fmla="*/ 107468 w 1192376"/>
                    <a:gd name="connsiteY55" fmla="*/ 781093 h 1018310"/>
                    <a:gd name="connsiteX56" fmla="*/ 102704 w 1192376"/>
                    <a:gd name="connsiteY56" fmla="*/ 745377 h 1018310"/>
                    <a:gd name="connsiteX57" fmla="*/ 74129 w 1192376"/>
                    <a:gd name="connsiteY57" fmla="*/ 726327 h 1018310"/>
                    <a:gd name="connsiteX58" fmla="*/ 45554 w 1192376"/>
                    <a:gd name="connsiteY58" fmla="*/ 659652 h 1018310"/>
                    <a:gd name="connsiteX59" fmla="*/ 26504 w 1192376"/>
                    <a:gd name="connsiteY59" fmla="*/ 602502 h 1018310"/>
                    <a:gd name="connsiteX60" fmla="*/ 36029 w 1192376"/>
                    <a:gd name="connsiteY60" fmla="*/ 459627 h 1018310"/>
                    <a:gd name="connsiteX61" fmla="*/ 55079 w 1192376"/>
                    <a:gd name="connsiteY61" fmla="*/ 431052 h 1018310"/>
                    <a:gd name="connsiteX62" fmla="*/ 112229 w 1192376"/>
                    <a:gd name="connsiteY62" fmla="*/ 383427 h 1018310"/>
                    <a:gd name="connsiteX63" fmla="*/ 131279 w 1192376"/>
                    <a:gd name="connsiteY63" fmla="*/ 354852 h 1018310"/>
                    <a:gd name="connsiteX64" fmla="*/ 159854 w 1192376"/>
                    <a:gd name="connsiteY64" fmla="*/ 335802 h 1018310"/>
                    <a:gd name="connsiteX65" fmla="*/ 169379 w 1192376"/>
                    <a:gd name="connsiteY65" fmla="*/ 297702 h 1018310"/>
                    <a:gd name="connsiteX66" fmla="*/ 197954 w 1192376"/>
                    <a:gd name="connsiteY66" fmla="*/ 288177 h 1018310"/>
                    <a:gd name="connsiteX67" fmla="*/ 226529 w 1192376"/>
                    <a:gd name="connsiteY67" fmla="*/ 269127 h 1018310"/>
                    <a:gd name="connsiteX68" fmla="*/ 226226 w 1192376"/>
                    <a:gd name="connsiteY68" fmla="*/ 74242 h 1018310"/>
                    <a:gd name="connsiteX69" fmla="*/ 226529 w 1192376"/>
                    <a:gd name="connsiteY69" fmla="*/ 78627 h 1018310"/>
                    <a:gd name="connsiteX0" fmla="*/ 226842 w 1192689"/>
                    <a:gd name="connsiteY0" fmla="*/ 78627 h 1018310"/>
                    <a:gd name="connsiteX1" fmla="*/ 255417 w 1192689"/>
                    <a:gd name="connsiteY1" fmla="*/ 192927 h 1018310"/>
                    <a:gd name="connsiteX2" fmla="*/ 286374 w 1192689"/>
                    <a:gd name="connsiteY2" fmla="*/ 235790 h 1018310"/>
                    <a:gd name="connsiteX3" fmla="*/ 288754 w 1192689"/>
                    <a:gd name="connsiteY3" fmla="*/ 166734 h 1018310"/>
                    <a:gd name="connsiteX4" fmla="*/ 360192 w 1192689"/>
                    <a:gd name="connsiteY4" fmla="*/ 195308 h 1018310"/>
                    <a:gd name="connsiteX5" fmla="*/ 436392 w 1192689"/>
                    <a:gd name="connsiteY5" fmla="*/ 183402 h 1018310"/>
                    <a:gd name="connsiteX6" fmla="*/ 503068 w 1192689"/>
                    <a:gd name="connsiteY6" fmla="*/ 204833 h 1018310"/>
                    <a:gd name="connsiteX7" fmla="*/ 562597 w 1192689"/>
                    <a:gd name="connsiteY7" fmla="*/ 46 h 1018310"/>
                    <a:gd name="connsiteX8" fmla="*/ 534023 w 1192689"/>
                    <a:gd name="connsiteY8" fmla="*/ 223883 h 1018310"/>
                    <a:gd name="connsiteX9" fmla="*/ 584029 w 1192689"/>
                    <a:gd name="connsiteY9" fmla="*/ 183401 h 1018310"/>
                    <a:gd name="connsiteX10" fmla="*/ 574504 w 1192689"/>
                    <a:gd name="connsiteY10" fmla="*/ 245316 h 1018310"/>
                    <a:gd name="connsiteX11" fmla="*/ 626893 w 1192689"/>
                    <a:gd name="connsiteY11" fmla="*/ 269127 h 1018310"/>
                    <a:gd name="connsiteX12" fmla="*/ 695948 w 1192689"/>
                    <a:gd name="connsiteY12" fmla="*/ 202452 h 1018310"/>
                    <a:gd name="connsiteX13" fmla="*/ 662611 w 1192689"/>
                    <a:gd name="connsiteY13" fmla="*/ 283416 h 1018310"/>
                    <a:gd name="connsiteX14" fmla="*/ 703093 w 1192689"/>
                    <a:gd name="connsiteY14" fmla="*/ 276272 h 1018310"/>
                    <a:gd name="connsiteX15" fmla="*/ 703092 w 1192689"/>
                    <a:gd name="connsiteY15" fmla="*/ 321516 h 1018310"/>
                    <a:gd name="connsiteX16" fmla="*/ 743572 w 1192689"/>
                    <a:gd name="connsiteY16" fmla="*/ 323897 h 1018310"/>
                    <a:gd name="connsiteX17" fmla="*/ 793580 w 1192689"/>
                    <a:gd name="connsiteY17" fmla="*/ 359615 h 1018310"/>
                    <a:gd name="connsiteX18" fmla="*/ 793579 w 1192689"/>
                    <a:gd name="connsiteY18" fmla="*/ 409621 h 1018310"/>
                    <a:gd name="connsiteX19" fmla="*/ 803105 w 1192689"/>
                    <a:gd name="connsiteY19" fmla="*/ 495346 h 1018310"/>
                    <a:gd name="connsiteX20" fmla="*/ 857874 w 1192689"/>
                    <a:gd name="connsiteY20" fmla="*/ 504871 h 1018310"/>
                    <a:gd name="connsiteX21" fmla="*/ 819773 w 1192689"/>
                    <a:gd name="connsiteY21" fmla="*/ 545352 h 1018310"/>
                    <a:gd name="connsiteX22" fmla="*/ 867398 w 1192689"/>
                    <a:gd name="connsiteY22" fmla="*/ 588214 h 1018310"/>
                    <a:gd name="connsiteX23" fmla="*/ 841205 w 1192689"/>
                    <a:gd name="connsiteY23" fmla="*/ 619171 h 1018310"/>
                    <a:gd name="connsiteX24" fmla="*/ 848348 w 1192689"/>
                    <a:gd name="connsiteY24" fmla="*/ 659652 h 1018310"/>
                    <a:gd name="connsiteX25" fmla="*/ 793578 w 1192689"/>
                    <a:gd name="connsiteY25" fmla="*/ 695371 h 1018310"/>
                    <a:gd name="connsiteX26" fmla="*/ 912644 w 1192689"/>
                    <a:gd name="connsiteY26" fmla="*/ 740616 h 1018310"/>
                    <a:gd name="connsiteX27" fmla="*/ 1019801 w 1192689"/>
                    <a:gd name="connsiteY27" fmla="*/ 757284 h 1018310"/>
                    <a:gd name="connsiteX28" fmla="*/ 1184105 w 1192689"/>
                    <a:gd name="connsiteY28" fmla="*/ 812052 h 1018310"/>
                    <a:gd name="connsiteX29" fmla="*/ 793581 w 1192689"/>
                    <a:gd name="connsiteY29" fmla="*/ 731091 h 1018310"/>
                    <a:gd name="connsiteX30" fmla="*/ 791198 w 1192689"/>
                    <a:gd name="connsiteY30" fmla="*/ 804908 h 1018310"/>
                    <a:gd name="connsiteX31" fmla="*/ 760242 w 1192689"/>
                    <a:gd name="connsiteY31" fmla="*/ 819196 h 1018310"/>
                    <a:gd name="connsiteX32" fmla="*/ 726903 w 1192689"/>
                    <a:gd name="connsiteY32" fmla="*/ 862059 h 1018310"/>
                    <a:gd name="connsiteX33" fmla="*/ 679280 w 1192689"/>
                    <a:gd name="connsiteY33" fmla="*/ 890633 h 1018310"/>
                    <a:gd name="connsiteX34" fmla="*/ 753099 w 1192689"/>
                    <a:gd name="connsiteY34" fmla="*/ 983501 h 1018310"/>
                    <a:gd name="connsiteX35" fmla="*/ 686423 w 1192689"/>
                    <a:gd name="connsiteY35" fmla="*/ 931115 h 1018310"/>
                    <a:gd name="connsiteX36" fmla="*/ 636417 w 1192689"/>
                    <a:gd name="connsiteY36" fmla="*/ 926351 h 1018310"/>
                    <a:gd name="connsiteX37" fmla="*/ 598318 w 1192689"/>
                    <a:gd name="connsiteY37" fmla="*/ 933494 h 1018310"/>
                    <a:gd name="connsiteX38" fmla="*/ 576887 w 1192689"/>
                    <a:gd name="connsiteY38" fmla="*/ 954924 h 1018310"/>
                    <a:gd name="connsiteX39" fmla="*/ 588794 w 1192689"/>
                    <a:gd name="connsiteY39" fmla="*/ 1012077 h 1018310"/>
                    <a:gd name="connsiteX40" fmla="*/ 519736 w 1192689"/>
                    <a:gd name="connsiteY40" fmla="*/ 962069 h 1018310"/>
                    <a:gd name="connsiteX41" fmla="*/ 460206 w 1192689"/>
                    <a:gd name="connsiteY41" fmla="*/ 1002549 h 1018310"/>
                    <a:gd name="connsiteX42" fmla="*/ 419725 w 1192689"/>
                    <a:gd name="connsiteY42" fmla="*/ 964449 h 1018310"/>
                    <a:gd name="connsiteX43" fmla="*/ 391148 w 1192689"/>
                    <a:gd name="connsiteY43" fmla="*/ 1016840 h 1018310"/>
                    <a:gd name="connsiteX44" fmla="*/ 345906 w 1192689"/>
                    <a:gd name="connsiteY44" fmla="*/ 945398 h 1018310"/>
                    <a:gd name="connsiteX45" fmla="*/ 317330 w 1192689"/>
                    <a:gd name="connsiteY45" fmla="*/ 973977 h 1018310"/>
                    <a:gd name="connsiteX46" fmla="*/ 293519 w 1192689"/>
                    <a:gd name="connsiteY46" fmla="*/ 921587 h 1018310"/>
                    <a:gd name="connsiteX47" fmla="*/ 241129 w 1192689"/>
                    <a:gd name="connsiteY47" fmla="*/ 938259 h 1018310"/>
                    <a:gd name="connsiteX48" fmla="*/ 243512 w 1192689"/>
                    <a:gd name="connsiteY48" fmla="*/ 890630 h 1018310"/>
                    <a:gd name="connsiteX49" fmla="*/ 200648 w 1192689"/>
                    <a:gd name="connsiteY49" fmla="*/ 926352 h 1018310"/>
                    <a:gd name="connsiteX50" fmla="*/ 205411 w 1192689"/>
                    <a:gd name="connsiteY50" fmla="*/ 871583 h 1018310"/>
                    <a:gd name="connsiteX51" fmla="*/ 145880 w 1192689"/>
                    <a:gd name="connsiteY51" fmla="*/ 890631 h 1018310"/>
                    <a:gd name="connsiteX52" fmla="*/ 625 w 1192689"/>
                    <a:gd name="connsiteY52" fmla="*/ 988262 h 1018310"/>
                    <a:gd name="connsiteX53" fmla="*/ 107781 w 1192689"/>
                    <a:gd name="connsiteY53" fmla="*/ 902538 h 1018310"/>
                    <a:gd name="connsiteX54" fmla="*/ 169693 w 1192689"/>
                    <a:gd name="connsiteY54" fmla="*/ 852531 h 1018310"/>
                    <a:gd name="connsiteX55" fmla="*/ 107781 w 1192689"/>
                    <a:gd name="connsiteY55" fmla="*/ 781093 h 1018310"/>
                    <a:gd name="connsiteX56" fmla="*/ 103017 w 1192689"/>
                    <a:gd name="connsiteY56" fmla="*/ 745377 h 1018310"/>
                    <a:gd name="connsiteX57" fmla="*/ 74442 w 1192689"/>
                    <a:gd name="connsiteY57" fmla="*/ 726327 h 1018310"/>
                    <a:gd name="connsiteX58" fmla="*/ 45867 w 1192689"/>
                    <a:gd name="connsiteY58" fmla="*/ 659652 h 1018310"/>
                    <a:gd name="connsiteX59" fmla="*/ 26817 w 1192689"/>
                    <a:gd name="connsiteY59" fmla="*/ 602502 h 1018310"/>
                    <a:gd name="connsiteX60" fmla="*/ 36342 w 1192689"/>
                    <a:gd name="connsiteY60" fmla="*/ 459627 h 1018310"/>
                    <a:gd name="connsiteX61" fmla="*/ 55392 w 1192689"/>
                    <a:gd name="connsiteY61" fmla="*/ 431052 h 1018310"/>
                    <a:gd name="connsiteX62" fmla="*/ 112542 w 1192689"/>
                    <a:gd name="connsiteY62" fmla="*/ 383427 h 1018310"/>
                    <a:gd name="connsiteX63" fmla="*/ 131592 w 1192689"/>
                    <a:gd name="connsiteY63" fmla="*/ 354852 h 1018310"/>
                    <a:gd name="connsiteX64" fmla="*/ 160167 w 1192689"/>
                    <a:gd name="connsiteY64" fmla="*/ 335802 h 1018310"/>
                    <a:gd name="connsiteX65" fmla="*/ 169692 w 1192689"/>
                    <a:gd name="connsiteY65" fmla="*/ 297702 h 1018310"/>
                    <a:gd name="connsiteX66" fmla="*/ 198267 w 1192689"/>
                    <a:gd name="connsiteY66" fmla="*/ 288177 h 1018310"/>
                    <a:gd name="connsiteX67" fmla="*/ 226842 w 1192689"/>
                    <a:gd name="connsiteY67" fmla="*/ 269127 h 1018310"/>
                    <a:gd name="connsiteX68" fmla="*/ 226539 w 1192689"/>
                    <a:gd name="connsiteY68" fmla="*/ 74242 h 1018310"/>
                    <a:gd name="connsiteX69" fmla="*/ 226842 w 1192689"/>
                    <a:gd name="connsiteY69" fmla="*/ 78627 h 1018310"/>
                    <a:gd name="connsiteX0" fmla="*/ 226842 w 1192689"/>
                    <a:gd name="connsiteY0" fmla="*/ 78627 h 1018310"/>
                    <a:gd name="connsiteX1" fmla="*/ 255417 w 1192689"/>
                    <a:gd name="connsiteY1" fmla="*/ 192927 h 1018310"/>
                    <a:gd name="connsiteX2" fmla="*/ 286374 w 1192689"/>
                    <a:gd name="connsiteY2" fmla="*/ 235790 h 1018310"/>
                    <a:gd name="connsiteX3" fmla="*/ 288754 w 1192689"/>
                    <a:gd name="connsiteY3" fmla="*/ 166734 h 1018310"/>
                    <a:gd name="connsiteX4" fmla="*/ 360192 w 1192689"/>
                    <a:gd name="connsiteY4" fmla="*/ 195308 h 1018310"/>
                    <a:gd name="connsiteX5" fmla="*/ 436392 w 1192689"/>
                    <a:gd name="connsiteY5" fmla="*/ 183402 h 1018310"/>
                    <a:gd name="connsiteX6" fmla="*/ 503068 w 1192689"/>
                    <a:gd name="connsiteY6" fmla="*/ 204833 h 1018310"/>
                    <a:gd name="connsiteX7" fmla="*/ 562597 w 1192689"/>
                    <a:gd name="connsiteY7" fmla="*/ 46 h 1018310"/>
                    <a:gd name="connsiteX8" fmla="*/ 534023 w 1192689"/>
                    <a:gd name="connsiteY8" fmla="*/ 223883 h 1018310"/>
                    <a:gd name="connsiteX9" fmla="*/ 584029 w 1192689"/>
                    <a:gd name="connsiteY9" fmla="*/ 183401 h 1018310"/>
                    <a:gd name="connsiteX10" fmla="*/ 574504 w 1192689"/>
                    <a:gd name="connsiteY10" fmla="*/ 245316 h 1018310"/>
                    <a:gd name="connsiteX11" fmla="*/ 626893 w 1192689"/>
                    <a:gd name="connsiteY11" fmla="*/ 269127 h 1018310"/>
                    <a:gd name="connsiteX12" fmla="*/ 695948 w 1192689"/>
                    <a:gd name="connsiteY12" fmla="*/ 202452 h 1018310"/>
                    <a:gd name="connsiteX13" fmla="*/ 662611 w 1192689"/>
                    <a:gd name="connsiteY13" fmla="*/ 283416 h 1018310"/>
                    <a:gd name="connsiteX14" fmla="*/ 703093 w 1192689"/>
                    <a:gd name="connsiteY14" fmla="*/ 276272 h 1018310"/>
                    <a:gd name="connsiteX15" fmla="*/ 703092 w 1192689"/>
                    <a:gd name="connsiteY15" fmla="*/ 321516 h 1018310"/>
                    <a:gd name="connsiteX16" fmla="*/ 743572 w 1192689"/>
                    <a:gd name="connsiteY16" fmla="*/ 323897 h 1018310"/>
                    <a:gd name="connsiteX17" fmla="*/ 793580 w 1192689"/>
                    <a:gd name="connsiteY17" fmla="*/ 359615 h 1018310"/>
                    <a:gd name="connsiteX18" fmla="*/ 793579 w 1192689"/>
                    <a:gd name="connsiteY18" fmla="*/ 409621 h 1018310"/>
                    <a:gd name="connsiteX19" fmla="*/ 803105 w 1192689"/>
                    <a:gd name="connsiteY19" fmla="*/ 495346 h 1018310"/>
                    <a:gd name="connsiteX20" fmla="*/ 857874 w 1192689"/>
                    <a:gd name="connsiteY20" fmla="*/ 504871 h 1018310"/>
                    <a:gd name="connsiteX21" fmla="*/ 819773 w 1192689"/>
                    <a:gd name="connsiteY21" fmla="*/ 545352 h 1018310"/>
                    <a:gd name="connsiteX22" fmla="*/ 867398 w 1192689"/>
                    <a:gd name="connsiteY22" fmla="*/ 588214 h 1018310"/>
                    <a:gd name="connsiteX23" fmla="*/ 841205 w 1192689"/>
                    <a:gd name="connsiteY23" fmla="*/ 619171 h 1018310"/>
                    <a:gd name="connsiteX24" fmla="*/ 848348 w 1192689"/>
                    <a:gd name="connsiteY24" fmla="*/ 659652 h 1018310"/>
                    <a:gd name="connsiteX25" fmla="*/ 793578 w 1192689"/>
                    <a:gd name="connsiteY25" fmla="*/ 695371 h 1018310"/>
                    <a:gd name="connsiteX26" fmla="*/ 912644 w 1192689"/>
                    <a:gd name="connsiteY26" fmla="*/ 740616 h 1018310"/>
                    <a:gd name="connsiteX27" fmla="*/ 1019801 w 1192689"/>
                    <a:gd name="connsiteY27" fmla="*/ 757284 h 1018310"/>
                    <a:gd name="connsiteX28" fmla="*/ 1184105 w 1192689"/>
                    <a:gd name="connsiteY28" fmla="*/ 812052 h 1018310"/>
                    <a:gd name="connsiteX29" fmla="*/ 793581 w 1192689"/>
                    <a:gd name="connsiteY29" fmla="*/ 731091 h 1018310"/>
                    <a:gd name="connsiteX30" fmla="*/ 791198 w 1192689"/>
                    <a:gd name="connsiteY30" fmla="*/ 804908 h 1018310"/>
                    <a:gd name="connsiteX31" fmla="*/ 760242 w 1192689"/>
                    <a:gd name="connsiteY31" fmla="*/ 819196 h 1018310"/>
                    <a:gd name="connsiteX32" fmla="*/ 726903 w 1192689"/>
                    <a:gd name="connsiteY32" fmla="*/ 862059 h 1018310"/>
                    <a:gd name="connsiteX33" fmla="*/ 679280 w 1192689"/>
                    <a:gd name="connsiteY33" fmla="*/ 890633 h 1018310"/>
                    <a:gd name="connsiteX34" fmla="*/ 753099 w 1192689"/>
                    <a:gd name="connsiteY34" fmla="*/ 983501 h 1018310"/>
                    <a:gd name="connsiteX35" fmla="*/ 686423 w 1192689"/>
                    <a:gd name="connsiteY35" fmla="*/ 931115 h 1018310"/>
                    <a:gd name="connsiteX36" fmla="*/ 636417 w 1192689"/>
                    <a:gd name="connsiteY36" fmla="*/ 926351 h 1018310"/>
                    <a:gd name="connsiteX37" fmla="*/ 598318 w 1192689"/>
                    <a:gd name="connsiteY37" fmla="*/ 933494 h 1018310"/>
                    <a:gd name="connsiteX38" fmla="*/ 576887 w 1192689"/>
                    <a:gd name="connsiteY38" fmla="*/ 954924 h 1018310"/>
                    <a:gd name="connsiteX39" fmla="*/ 588794 w 1192689"/>
                    <a:gd name="connsiteY39" fmla="*/ 1012077 h 1018310"/>
                    <a:gd name="connsiteX40" fmla="*/ 519736 w 1192689"/>
                    <a:gd name="connsiteY40" fmla="*/ 962069 h 1018310"/>
                    <a:gd name="connsiteX41" fmla="*/ 460206 w 1192689"/>
                    <a:gd name="connsiteY41" fmla="*/ 1002549 h 1018310"/>
                    <a:gd name="connsiteX42" fmla="*/ 419725 w 1192689"/>
                    <a:gd name="connsiteY42" fmla="*/ 964449 h 1018310"/>
                    <a:gd name="connsiteX43" fmla="*/ 391148 w 1192689"/>
                    <a:gd name="connsiteY43" fmla="*/ 1016840 h 1018310"/>
                    <a:gd name="connsiteX44" fmla="*/ 345906 w 1192689"/>
                    <a:gd name="connsiteY44" fmla="*/ 945398 h 1018310"/>
                    <a:gd name="connsiteX45" fmla="*/ 317330 w 1192689"/>
                    <a:gd name="connsiteY45" fmla="*/ 973977 h 1018310"/>
                    <a:gd name="connsiteX46" fmla="*/ 293519 w 1192689"/>
                    <a:gd name="connsiteY46" fmla="*/ 921587 h 1018310"/>
                    <a:gd name="connsiteX47" fmla="*/ 241129 w 1192689"/>
                    <a:gd name="connsiteY47" fmla="*/ 938259 h 1018310"/>
                    <a:gd name="connsiteX48" fmla="*/ 243512 w 1192689"/>
                    <a:gd name="connsiteY48" fmla="*/ 890630 h 1018310"/>
                    <a:gd name="connsiteX49" fmla="*/ 200648 w 1192689"/>
                    <a:gd name="connsiteY49" fmla="*/ 926352 h 1018310"/>
                    <a:gd name="connsiteX50" fmla="*/ 205411 w 1192689"/>
                    <a:gd name="connsiteY50" fmla="*/ 871583 h 1018310"/>
                    <a:gd name="connsiteX51" fmla="*/ 145880 w 1192689"/>
                    <a:gd name="connsiteY51" fmla="*/ 890631 h 1018310"/>
                    <a:gd name="connsiteX52" fmla="*/ 625 w 1192689"/>
                    <a:gd name="connsiteY52" fmla="*/ 988262 h 1018310"/>
                    <a:gd name="connsiteX53" fmla="*/ 107781 w 1192689"/>
                    <a:gd name="connsiteY53" fmla="*/ 902538 h 1018310"/>
                    <a:gd name="connsiteX54" fmla="*/ 164931 w 1192689"/>
                    <a:gd name="connsiteY54" fmla="*/ 838243 h 1018310"/>
                    <a:gd name="connsiteX55" fmla="*/ 107781 w 1192689"/>
                    <a:gd name="connsiteY55" fmla="*/ 781093 h 1018310"/>
                    <a:gd name="connsiteX56" fmla="*/ 103017 w 1192689"/>
                    <a:gd name="connsiteY56" fmla="*/ 745377 h 1018310"/>
                    <a:gd name="connsiteX57" fmla="*/ 74442 w 1192689"/>
                    <a:gd name="connsiteY57" fmla="*/ 726327 h 1018310"/>
                    <a:gd name="connsiteX58" fmla="*/ 45867 w 1192689"/>
                    <a:gd name="connsiteY58" fmla="*/ 659652 h 1018310"/>
                    <a:gd name="connsiteX59" fmla="*/ 26817 w 1192689"/>
                    <a:gd name="connsiteY59" fmla="*/ 602502 h 1018310"/>
                    <a:gd name="connsiteX60" fmla="*/ 36342 w 1192689"/>
                    <a:gd name="connsiteY60" fmla="*/ 459627 h 1018310"/>
                    <a:gd name="connsiteX61" fmla="*/ 55392 w 1192689"/>
                    <a:gd name="connsiteY61" fmla="*/ 431052 h 1018310"/>
                    <a:gd name="connsiteX62" fmla="*/ 112542 w 1192689"/>
                    <a:gd name="connsiteY62" fmla="*/ 383427 h 1018310"/>
                    <a:gd name="connsiteX63" fmla="*/ 131592 w 1192689"/>
                    <a:gd name="connsiteY63" fmla="*/ 354852 h 1018310"/>
                    <a:gd name="connsiteX64" fmla="*/ 160167 w 1192689"/>
                    <a:gd name="connsiteY64" fmla="*/ 335802 h 1018310"/>
                    <a:gd name="connsiteX65" fmla="*/ 169692 w 1192689"/>
                    <a:gd name="connsiteY65" fmla="*/ 297702 h 1018310"/>
                    <a:gd name="connsiteX66" fmla="*/ 198267 w 1192689"/>
                    <a:gd name="connsiteY66" fmla="*/ 288177 h 1018310"/>
                    <a:gd name="connsiteX67" fmla="*/ 226842 w 1192689"/>
                    <a:gd name="connsiteY67" fmla="*/ 269127 h 1018310"/>
                    <a:gd name="connsiteX68" fmla="*/ 226539 w 1192689"/>
                    <a:gd name="connsiteY68" fmla="*/ 74242 h 1018310"/>
                    <a:gd name="connsiteX69" fmla="*/ 226842 w 1192689"/>
                    <a:gd name="connsiteY69" fmla="*/ 78627 h 1018310"/>
                    <a:gd name="connsiteX0" fmla="*/ 226842 w 1192689"/>
                    <a:gd name="connsiteY0" fmla="*/ 78627 h 1018310"/>
                    <a:gd name="connsiteX1" fmla="*/ 255417 w 1192689"/>
                    <a:gd name="connsiteY1" fmla="*/ 192927 h 1018310"/>
                    <a:gd name="connsiteX2" fmla="*/ 286374 w 1192689"/>
                    <a:gd name="connsiteY2" fmla="*/ 235790 h 1018310"/>
                    <a:gd name="connsiteX3" fmla="*/ 288754 w 1192689"/>
                    <a:gd name="connsiteY3" fmla="*/ 166734 h 1018310"/>
                    <a:gd name="connsiteX4" fmla="*/ 360192 w 1192689"/>
                    <a:gd name="connsiteY4" fmla="*/ 195308 h 1018310"/>
                    <a:gd name="connsiteX5" fmla="*/ 436392 w 1192689"/>
                    <a:gd name="connsiteY5" fmla="*/ 183402 h 1018310"/>
                    <a:gd name="connsiteX6" fmla="*/ 503068 w 1192689"/>
                    <a:gd name="connsiteY6" fmla="*/ 204833 h 1018310"/>
                    <a:gd name="connsiteX7" fmla="*/ 562597 w 1192689"/>
                    <a:gd name="connsiteY7" fmla="*/ 46 h 1018310"/>
                    <a:gd name="connsiteX8" fmla="*/ 534023 w 1192689"/>
                    <a:gd name="connsiteY8" fmla="*/ 223883 h 1018310"/>
                    <a:gd name="connsiteX9" fmla="*/ 584029 w 1192689"/>
                    <a:gd name="connsiteY9" fmla="*/ 183401 h 1018310"/>
                    <a:gd name="connsiteX10" fmla="*/ 574504 w 1192689"/>
                    <a:gd name="connsiteY10" fmla="*/ 245316 h 1018310"/>
                    <a:gd name="connsiteX11" fmla="*/ 626893 w 1192689"/>
                    <a:gd name="connsiteY11" fmla="*/ 269127 h 1018310"/>
                    <a:gd name="connsiteX12" fmla="*/ 695948 w 1192689"/>
                    <a:gd name="connsiteY12" fmla="*/ 202452 h 1018310"/>
                    <a:gd name="connsiteX13" fmla="*/ 662611 w 1192689"/>
                    <a:gd name="connsiteY13" fmla="*/ 283416 h 1018310"/>
                    <a:gd name="connsiteX14" fmla="*/ 703093 w 1192689"/>
                    <a:gd name="connsiteY14" fmla="*/ 276272 h 1018310"/>
                    <a:gd name="connsiteX15" fmla="*/ 703092 w 1192689"/>
                    <a:gd name="connsiteY15" fmla="*/ 321516 h 1018310"/>
                    <a:gd name="connsiteX16" fmla="*/ 743572 w 1192689"/>
                    <a:gd name="connsiteY16" fmla="*/ 323897 h 1018310"/>
                    <a:gd name="connsiteX17" fmla="*/ 793580 w 1192689"/>
                    <a:gd name="connsiteY17" fmla="*/ 359615 h 1018310"/>
                    <a:gd name="connsiteX18" fmla="*/ 793579 w 1192689"/>
                    <a:gd name="connsiteY18" fmla="*/ 409621 h 1018310"/>
                    <a:gd name="connsiteX19" fmla="*/ 803105 w 1192689"/>
                    <a:gd name="connsiteY19" fmla="*/ 495346 h 1018310"/>
                    <a:gd name="connsiteX20" fmla="*/ 857874 w 1192689"/>
                    <a:gd name="connsiteY20" fmla="*/ 504871 h 1018310"/>
                    <a:gd name="connsiteX21" fmla="*/ 819773 w 1192689"/>
                    <a:gd name="connsiteY21" fmla="*/ 545352 h 1018310"/>
                    <a:gd name="connsiteX22" fmla="*/ 867398 w 1192689"/>
                    <a:gd name="connsiteY22" fmla="*/ 588214 h 1018310"/>
                    <a:gd name="connsiteX23" fmla="*/ 841205 w 1192689"/>
                    <a:gd name="connsiteY23" fmla="*/ 619171 h 1018310"/>
                    <a:gd name="connsiteX24" fmla="*/ 848348 w 1192689"/>
                    <a:gd name="connsiteY24" fmla="*/ 659652 h 1018310"/>
                    <a:gd name="connsiteX25" fmla="*/ 793578 w 1192689"/>
                    <a:gd name="connsiteY25" fmla="*/ 695371 h 1018310"/>
                    <a:gd name="connsiteX26" fmla="*/ 912644 w 1192689"/>
                    <a:gd name="connsiteY26" fmla="*/ 740616 h 1018310"/>
                    <a:gd name="connsiteX27" fmla="*/ 1019801 w 1192689"/>
                    <a:gd name="connsiteY27" fmla="*/ 757284 h 1018310"/>
                    <a:gd name="connsiteX28" fmla="*/ 1184105 w 1192689"/>
                    <a:gd name="connsiteY28" fmla="*/ 812052 h 1018310"/>
                    <a:gd name="connsiteX29" fmla="*/ 793581 w 1192689"/>
                    <a:gd name="connsiteY29" fmla="*/ 731091 h 1018310"/>
                    <a:gd name="connsiteX30" fmla="*/ 791198 w 1192689"/>
                    <a:gd name="connsiteY30" fmla="*/ 804908 h 1018310"/>
                    <a:gd name="connsiteX31" fmla="*/ 760242 w 1192689"/>
                    <a:gd name="connsiteY31" fmla="*/ 819196 h 1018310"/>
                    <a:gd name="connsiteX32" fmla="*/ 726903 w 1192689"/>
                    <a:gd name="connsiteY32" fmla="*/ 862059 h 1018310"/>
                    <a:gd name="connsiteX33" fmla="*/ 679280 w 1192689"/>
                    <a:gd name="connsiteY33" fmla="*/ 890633 h 1018310"/>
                    <a:gd name="connsiteX34" fmla="*/ 753099 w 1192689"/>
                    <a:gd name="connsiteY34" fmla="*/ 983501 h 1018310"/>
                    <a:gd name="connsiteX35" fmla="*/ 686423 w 1192689"/>
                    <a:gd name="connsiteY35" fmla="*/ 931115 h 1018310"/>
                    <a:gd name="connsiteX36" fmla="*/ 636417 w 1192689"/>
                    <a:gd name="connsiteY36" fmla="*/ 926351 h 1018310"/>
                    <a:gd name="connsiteX37" fmla="*/ 598318 w 1192689"/>
                    <a:gd name="connsiteY37" fmla="*/ 933494 h 1018310"/>
                    <a:gd name="connsiteX38" fmla="*/ 576887 w 1192689"/>
                    <a:gd name="connsiteY38" fmla="*/ 954924 h 1018310"/>
                    <a:gd name="connsiteX39" fmla="*/ 588794 w 1192689"/>
                    <a:gd name="connsiteY39" fmla="*/ 1012077 h 1018310"/>
                    <a:gd name="connsiteX40" fmla="*/ 519736 w 1192689"/>
                    <a:gd name="connsiteY40" fmla="*/ 962069 h 1018310"/>
                    <a:gd name="connsiteX41" fmla="*/ 460206 w 1192689"/>
                    <a:gd name="connsiteY41" fmla="*/ 1002549 h 1018310"/>
                    <a:gd name="connsiteX42" fmla="*/ 419725 w 1192689"/>
                    <a:gd name="connsiteY42" fmla="*/ 964449 h 1018310"/>
                    <a:gd name="connsiteX43" fmla="*/ 391148 w 1192689"/>
                    <a:gd name="connsiteY43" fmla="*/ 1016840 h 1018310"/>
                    <a:gd name="connsiteX44" fmla="*/ 345906 w 1192689"/>
                    <a:gd name="connsiteY44" fmla="*/ 945398 h 1018310"/>
                    <a:gd name="connsiteX45" fmla="*/ 317330 w 1192689"/>
                    <a:gd name="connsiteY45" fmla="*/ 973977 h 1018310"/>
                    <a:gd name="connsiteX46" fmla="*/ 293519 w 1192689"/>
                    <a:gd name="connsiteY46" fmla="*/ 921587 h 1018310"/>
                    <a:gd name="connsiteX47" fmla="*/ 241129 w 1192689"/>
                    <a:gd name="connsiteY47" fmla="*/ 938259 h 1018310"/>
                    <a:gd name="connsiteX48" fmla="*/ 243512 w 1192689"/>
                    <a:gd name="connsiteY48" fmla="*/ 890630 h 1018310"/>
                    <a:gd name="connsiteX49" fmla="*/ 200648 w 1192689"/>
                    <a:gd name="connsiteY49" fmla="*/ 926352 h 1018310"/>
                    <a:gd name="connsiteX50" fmla="*/ 193505 w 1192689"/>
                    <a:gd name="connsiteY50" fmla="*/ 859677 h 1018310"/>
                    <a:gd name="connsiteX51" fmla="*/ 145880 w 1192689"/>
                    <a:gd name="connsiteY51" fmla="*/ 890631 h 1018310"/>
                    <a:gd name="connsiteX52" fmla="*/ 625 w 1192689"/>
                    <a:gd name="connsiteY52" fmla="*/ 988262 h 1018310"/>
                    <a:gd name="connsiteX53" fmla="*/ 107781 w 1192689"/>
                    <a:gd name="connsiteY53" fmla="*/ 902538 h 1018310"/>
                    <a:gd name="connsiteX54" fmla="*/ 164931 w 1192689"/>
                    <a:gd name="connsiteY54" fmla="*/ 838243 h 1018310"/>
                    <a:gd name="connsiteX55" fmla="*/ 107781 w 1192689"/>
                    <a:gd name="connsiteY55" fmla="*/ 781093 h 1018310"/>
                    <a:gd name="connsiteX56" fmla="*/ 103017 w 1192689"/>
                    <a:gd name="connsiteY56" fmla="*/ 745377 h 1018310"/>
                    <a:gd name="connsiteX57" fmla="*/ 74442 w 1192689"/>
                    <a:gd name="connsiteY57" fmla="*/ 726327 h 1018310"/>
                    <a:gd name="connsiteX58" fmla="*/ 45867 w 1192689"/>
                    <a:gd name="connsiteY58" fmla="*/ 659652 h 1018310"/>
                    <a:gd name="connsiteX59" fmla="*/ 26817 w 1192689"/>
                    <a:gd name="connsiteY59" fmla="*/ 602502 h 1018310"/>
                    <a:gd name="connsiteX60" fmla="*/ 36342 w 1192689"/>
                    <a:gd name="connsiteY60" fmla="*/ 459627 h 1018310"/>
                    <a:gd name="connsiteX61" fmla="*/ 55392 w 1192689"/>
                    <a:gd name="connsiteY61" fmla="*/ 431052 h 1018310"/>
                    <a:gd name="connsiteX62" fmla="*/ 112542 w 1192689"/>
                    <a:gd name="connsiteY62" fmla="*/ 383427 h 1018310"/>
                    <a:gd name="connsiteX63" fmla="*/ 131592 w 1192689"/>
                    <a:gd name="connsiteY63" fmla="*/ 354852 h 1018310"/>
                    <a:gd name="connsiteX64" fmla="*/ 160167 w 1192689"/>
                    <a:gd name="connsiteY64" fmla="*/ 335802 h 1018310"/>
                    <a:gd name="connsiteX65" fmla="*/ 169692 w 1192689"/>
                    <a:gd name="connsiteY65" fmla="*/ 297702 h 1018310"/>
                    <a:gd name="connsiteX66" fmla="*/ 198267 w 1192689"/>
                    <a:gd name="connsiteY66" fmla="*/ 288177 h 1018310"/>
                    <a:gd name="connsiteX67" fmla="*/ 226842 w 1192689"/>
                    <a:gd name="connsiteY67" fmla="*/ 269127 h 1018310"/>
                    <a:gd name="connsiteX68" fmla="*/ 226539 w 1192689"/>
                    <a:gd name="connsiteY68" fmla="*/ 74242 h 1018310"/>
                    <a:gd name="connsiteX69" fmla="*/ 226842 w 1192689"/>
                    <a:gd name="connsiteY69" fmla="*/ 78627 h 1018310"/>
                    <a:gd name="connsiteX0" fmla="*/ 226217 w 1192064"/>
                    <a:gd name="connsiteY0" fmla="*/ 78627 h 1018310"/>
                    <a:gd name="connsiteX1" fmla="*/ 254792 w 1192064"/>
                    <a:gd name="connsiteY1" fmla="*/ 192927 h 1018310"/>
                    <a:gd name="connsiteX2" fmla="*/ 285749 w 1192064"/>
                    <a:gd name="connsiteY2" fmla="*/ 235790 h 1018310"/>
                    <a:gd name="connsiteX3" fmla="*/ 288129 w 1192064"/>
                    <a:gd name="connsiteY3" fmla="*/ 166734 h 1018310"/>
                    <a:gd name="connsiteX4" fmla="*/ 359567 w 1192064"/>
                    <a:gd name="connsiteY4" fmla="*/ 195308 h 1018310"/>
                    <a:gd name="connsiteX5" fmla="*/ 435767 w 1192064"/>
                    <a:gd name="connsiteY5" fmla="*/ 183402 h 1018310"/>
                    <a:gd name="connsiteX6" fmla="*/ 502443 w 1192064"/>
                    <a:gd name="connsiteY6" fmla="*/ 204833 h 1018310"/>
                    <a:gd name="connsiteX7" fmla="*/ 561972 w 1192064"/>
                    <a:gd name="connsiteY7" fmla="*/ 46 h 1018310"/>
                    <a:gd name="connsiteX8" fmla="*/ 533398 w 1192064"/>
                    <a:gd name="connsiteY8" fmla="*/ 223883 h 1018310"/>
                    <a:gd name="connsiteX9" fmla="*/ 583404 w 1192064"/>
                    <a:gd name="connsiteY9" fmla="*/ 183401 h 1018310"/>
                    <a:gd name="connsiteX10" fmla="*/ 573879 w 1192064"/>
                    <a:gd name="connsiteY10" fmla="*/ 245316 h 1018310"/>
                    <a:gd name="connsiteX11" fmla="*/ 626268 w 1192064"/>
                    <a:gd name="connsiteY11" fmla="*/ 269127 h 1018310"/>
                    <a:gd name="connsiteX12" fmla="*/ 695323 w 1192064"/>
                    <a:gd name="connsiteY12" fmla="*/ 202452 h 1018310"/>
                    <a:gd name="connsiteX13" fmla="*/ 661986 w 1192064"/>
                    <a:gd name="connsiteY13" fmla="*/ 283416 h 1018310"/>
                    <a:gd name="connsiteX14" fmla="*/ 702468 w 1192064"/>
                    <a:gd name="connsiteY14" fmla="*/ 276272 h 1018310"/>
                    <a:gd name="connsiteX15" fmla="*/ 702467 w 1192064"/>
                    <a:gd name="connsiteY15" fmla="*/ 321516 h 1018310"/>
                    <a:gd name="connsiteX16" fmla="*/ 742947 w 1192064"/>
                    <a:gd name="connsiteY16" fmla="*/ 323897 h 1018310"/>
                    <a:gd name="connsiteX17" fmla="*/ 792955 w 1192064"/>
                    <a:gd name="connsiteY17" fmla="*/ 359615 h 1018310"/>
                    <a:gd name="connsiteX18" fmla="*/ 792954 w 1192064"/>
                    <a:gd name="connsiteY18" fmla="*/ 409621 h 1018310"/>
                    <a:gd name="connsiteX19" fmla="*/ 802480 w 1192064"/>
                    <a:gd name="connsiteY19" fmla="*/ 495346 h 1018310"/>
                    <a:gd name="connsiteX20" fmla="*/ 857249 w 1192064"/>
                    <a:gd name="connsiteY20" fmla="*/ 504871 h 1018310"/>
                    <a:gd name="connsiteX21" fmla="*/ 819148 w 1192064"/>
                    <a:gd name="connsiteY21" fmla="*/ 545352 h 1018310"/>
                    <a:gd name="connsiteX22" fmla="*/ 866773 w 1192064"/>
                    <a:gd name="connsiteY22" fmla="*/ 588214 h 1018310"/>
                    <a:gd name="connsiteX23" fmla="*/ 840580 w 1192064"/>
                    <a:gd name="connsiteY23" fmla="*/ 619171 h 1018310"/>
                    <a:gd name="connsiteX24" fmla="*/ 847723 w 1192064"/>
                    <a:gd name="connsiteY24" fmla="*/ 659652 h 1018310"/>
                    <a:gd name="connsiteX25" fmla="*/ 792953 w 1192064"/>
                    <a:gd name="connsiteY25" fmla="*/ 695371 h 1018310"/>
                    <a:gd name="connsiteX26" fmla="*/ 912019 w 1192064"/>
                    <a:gd name="connsiteY26" fmla="*/ 740616 h 1018310"/>
                    <a:gd name="connsiteX27" fmla="*/ 1019176 w 1192064"/>
                    <a:gd name="connsiteY27" fmla="*/ 757284 h 1018310"/>
                    <a:gd name="connsiteX28" fmla="*/ 1183480 w 1192064"/>
                    <a:gd name="connsiteY28" fmla="*/ 812052 h 1018310"/>
                    <a:gd name="connsiteX29" fmla="*/ 792956 w 1192064"/>
                    <a:gd name="connsiteY29" fmla="*/ 731091 h 1018310"/>
                    <a:gd name="connsiteX30" fmla="*/ 790573 w 1192064"/>
                    <a:gd name="connsiteY30" fmla="*/ 804908 h 1018310"/>
                    <a:gd name="connsiteX31" fmla="*/ 759617 w 1192064"/>
                    <a:gd name="connsiteY31" fmla="*/ 819196 h 1018310"/>
                    <a:gd name="connsiteX32" fmla="*/ 726278 w 1192064"/>
                    <a:gd name="connsiteY32" fmla="*/ 862059 h 1018310"/>
                    <a:gd name="connsiteX33" fmla="*/ 678655 w 1192064"/>
                    <a:gd name="connsiteY33" fmla="*/ 890633 h 1018310"/>
                    <a:gd name="connsiteX34" fmla="*/ 752474 w 1192064"/>
                    <a:gd name="connsiteY34" fmla="*/ 983501 h 1018310"/>
                    <a:gd name="connsiteX35" fmla="*/ 685798 w 1192064"/>
                    <a:gd name="connsiteY35" fmla="*/ 931115 h 1018310"/>
                    <a:gd name="connsiteX36" fmla="*/ 635792 w 1192064"/>
                    <a:gd name="connsiteY36" fmla="*/ 926351 h 1018310"/>
                    <a:gd name="connsiteX37" fmla="*/ 597693 w 1192064"/>
                    <a:gd name="connsiteY37" fmla="*/ 933494 h 1018310"/>
                    <a:gd name="connsiteX38" fmla="*/ 576262 w 1192064"/>
                    <a:gd name="connsiteY38" fmla="*/ 954924 h 1018310"/>
                    <a:gd name="connsiteX39" fmla="*/ 588169 w 1192064"/>
                    <a:gd name="connsiteY39" fmla="*/ 1012077 h 1018310"/>
                    <a:gd name="connsiteX40" fmla="*/ 519111 w 1192064"/>
                    <a:gd name="connsiteY40" fmla="*/ 962069 h 1018310"/>
                    <a:gd name="connsiteX41" fmla="*/ 459581 w 1192064"/>
                    <a:gd name="connsiteY41" fmla="*/ 1002549 h 1018310"/>
                    <a:gd name="connsiteX42" fmla="*/ 419100 w 1192064"/>
                    <a:gd name="connsiteY42" fmla="*/ 964449 h 1018310"/>
                    <a:gd name="connsiteX43" fmla="*/ 390523 w 1192064"/>
                    <a:gd name="connsiteY43" fmla="*/ 1016840 h 1018310"/>
                    <a:gd name="connsiteX44" fmla="*/ 345281 w 1192064"/>
                    <a:gd name="connsiteY44" fmla="*/ 945398 h 1018310"/>
                    <a:gd name="connsiteX45" fmla="*/ 316705 w 1192064"/>
                    <a:gd name="connsiteY45" fmla="*/ 973977 h 1018310"/>
                    <a:gd name="connsiteX46" fmla="*/ 292894 w 1192064"/>
                    <a:gd name="connsiteY46" fmla="*/ 921587 h 1018310"/>
                    <a:gd name="connsiteX47" fmla="*/ 240504 w 1192064"/>
                    <a:gd name="connsiteY47" fmla="*/ 938259 h 1018310"/>
                    <a:gd name="connsiteX48" fmla="*/ 242887 w 1192064"/>
                    <a:gd name="connsiteY48" fmla="*/ 890630 h 1018310"/>
                    <a:gd name="connsiteX49" fmla="*/ 200023 w 1192064"/>
                    <a:gd name="connsiteY49" fmla="*/ 926352 h 1018310"/>
                    <a:gd name="connsiteX50" fmla="*/ 192880 w 1192064"/>
                    <a:gd name="connsiteY50" fmla="*/ 859677 h 1018310"/>
                    <a:gd name="connsiteX51" fmla="*/ 107155 w 1192064"/>
                    <a:gd name="connsiteY51" fmla="*/ 923969 h 1018310"/>
                    <a:gd name="connsiteX52" fmla="*/ 0 w 1192064"/>
                    <a:gd name="connsiteY52" fmla="*/ 988262 h 1018310"/>
                    <a:gd name="connsiteX53" fmla="*/ 107156 w 1192064"/>
                    <a:gd name="connsiteY53" fmla="*/ 902538 h 1018310"/>
                    <a:gd name="connsiteX54" fmla="*/ 164306 w 1192064"/>
                    <a:gd name="connsiteY54" fmla="*/ 838243 h 1018310"/>
                    <a:gd name="connsiteX55" fmla="*/ 107156 w 1192064"/>
                    <a:gd name="connsiteY55" fmla="*/ 781093 h 1018310"/>
                    <a:gd name="connsiteX56" fmla="*/ 102392 w 1192064"/>
                    <a:gd name="connsiteY56" fmla="*/ 745377 h 1018310"/>
                    <a:gd name="connsiteX57" fmla="*/ 73817 w 1192064"/>
                    <a:gd name="connsiteY57" fmla="*/ 726327 h 1018310"/>
                    <a:gd name="connsiteX58" fmla="*/ 45242 w 1192064"/>
                    <a:gd name="connsiteY58" fmla="*/ 659652 h 1018310"/>
                    <a:gd name="connsiteX59" fmla="*/ 26192 w 1192064"/>
                    <a:gd name="connsiteY59" fmla="*/ 602502 h 1018310"/>
                    <a:gd name="connsiteX60" fmla="*/ 35717 w 1192064"/>
                    <a:gd name="connsiteY60" fmla="*/ 459627 h 1018310"/>
                    <a:gd name="connsiteX61" fmla="*/ 54767 w 1192064"/>
                    <a:gd name="connsiteY61" fmla="*/ 431052 h 1018310"/>
                    <a:gd name="connsiteX62" fmla="*/ 111917 w 1192064"/>
                    <a:gd name="connsiteY62" fmla="*/ 383427 h 1018310"/>
                    <a:gd name="connsiteX63" fmla="*/ 130967 w 1192064"/>
                    <a:gd name="connsiteY63" fmla="*/ 354852 h 1018310"/>
                    <a:gd name="connsiteX64" fmla="*/ 159542 w 1192064"/>
                    <a:gd name="connsiteY64" fmla="*/ 335802 h 1018310"/>
                    <a:gd name="connsiteX65" fmla="*/ 169067 w 1192064"/>
                    <a:gd name="connsiteY65" fmla="*/ 297702 h 1018310"/>
                    <a:gd name="connsiteX66" fmla="*/ 197642 w 1192064"/>
                    <a:gd name="connsiteY66" fmla="*/ 288177 h 1018310"/>
                    <a:gd name="connsiteX67" fmla="*/ 226217 w 1192064"/>
                    <a:gd name="connsiteY67" fmla="*/ 269127 h 1018310"/>
                    <a:gd name="connsiteX68" fmla="*/ 225914 w 1192064"/>
                    <a:gd name="connsiteY68" fmla="*/ 74242 h 1018310"/>
                    <a:gd name="connsiteX69" fmla="*/ 226217 w 1192064"/>
                    <a:gd name="connsiteY69" fmla="*/ 78627 h 1018310"/>
                    <a:gd name="connsiteX0" fmla="*/ 226217 w 1192064"/>
                    <a:gd name="connsiteY0" fmla="*/ 78627 h 1018310"/>
                    <a:gd name="connsiteX1" fmla="*/ 254792 w 1192064"/>
                    <a:gd name="connsiteY1" fmla="*/ 192927 h 1018310"/>
                    <a:gd name="connsiteX2" fmla="*/ 285749 w 1192064"/>
                    <a:gd name="connsiteY2" fmla="*/ 235790 h 1018310"/>
                    <a:gd name="connsiteX3" fmla="*/ 288129 w 1192064"/>
                    <a:gd name="connsiteY3" fmla="*/ 166734 h 1018310"/>
                    <a:gd name="connsiteX4" fmla="*/ 359567 w 1192064"/>
                    <a:gd name="connsiteY4" fmla="*/ 195308 h 1018310"/>
                    <a:gd name="connsiteX5" fmla="*/ 435767 w 1192064"/>
                    <a:gd name="connsiteY5" fmla="*/ 183402 h 1018310"/>
                    <a:gd name="connsiteX6" fmla="*/ 502443 w 1192064"/>
                    <a:gd name="connsiteY6" fmla="*/ 204833 h 1018310"/>
                    <a:gd name="connsiteX7" fmla="*/ 561972 w 1192064"/>
                    <a:gd name="connsiteY7" fmla="*/ 46 h 1018310"/>
                    <a:gd name="connsiteX8" fmla="*/ 533398 w 1192064"/>
                    <a:gd name="connsiteY8" fmla="*/ 223883 h 1018310"/>
                    <a:gd name="connsiteX9" fmla="*/ 583404 w 1192064"/>
                    <a:gd name="connsiteY9" fmla="*/ 183401 h 1018310"/>
                    <a:gd name="connsiteX10" fmla="*/ 573879 w 1192064"/>
                    <a:gd name="connsiteY10" fmla="*/ 245316 h 1018310"/>
                    <a:gd name="connsiteX11" fmla="*/ 626268 w 1192064"/>
                    <a:gd name="connsiteY11" fmla="*/ 269127 h 1018310"/>
                    <a:gd name="connsiteX12" fmla="*/ 695323 w 1192064"/>
                    <a:gd name="connsiteY12" fmla="*/ 202452 h 1018310"/>
                    <a:gd name="connsiteX13" fmla="*/ 661986 w 1192064"/>
                    <a:gd name="connsiteY13" fmla="*/ 283416 h 1018310"/>
                    <a:gd name="connsiteX14" fmla="*/ 702468 w 1192064"/>
                    <a:gd name="connsiteY14" fmla="*/ 276272 h 1018310"/>
                    <a:gd name="connsiteX15" fmla="*/ 702467 w 1192064"/>
                    <a:gd name="connsiteY15" fmla="*/ 321516 h 1018310"/>
                    <a:gd name="connsiteX16" fmla="*/ 742947 w 1192064"/>
                    <a:gd name="connsiteY16" fmla="*/ 323897 h 1018310"/>
                    <a:gd name="connsiteX17" fmla="*/ 792955 w 1192064"/>
                    <a:gd name="connsiteY17" fmla="*/ 359615 h 1018310"/>
                    <a:gd name="connsiteX18" fmla="*/ 792954 w 1192064"/>
                    <a:gd name="connsiteY18" fmla="*/ 409621 h 1018310"/>
                    <a:gd name="connsiteX19" fmla="*/ 802480 w 1192064"/>
                    <a:gd name="connsiteY19" fmla="*/ 495346 h 1018310"/>
                    <a:gd name="connsiteX20" fmla="*/ 857249 w 1192064"/>
                    <a:gd name="connsiteY20" fmla="*/ 504871 h 1018310"/>
                    <a:gd name="connsiteX21" fmla="*/ 819148 w 1192064"/>
                    <a:gd name="connsiteY21" fmla="*/ 545352 h 1018310"/>
                    <a:gd name="connsiteX22" fmla="*/ 866773 w 1192064"/>
                    <a:gd name="connsiteY22" fmla="*/ 588214 h 1018310"/>
                    <a:gd name="connsiteX23" fmla="*/ 840580 w 1192064"/>
                    <a:gd name="connsiteY23" fmla="*/ 619171 h 1018310"/>
                    <a:gd name="connsiteX24" fmla="*/ 847723 w 1192064"/>
                    <a:gd name="connsiteY24" fmla="*/ 659652 h 1018310"/>
                    <a:gd name="connsiteX25" fmla="*/ 792953 w 1192064"/>
                    <a:gd name="connsiteY25" fmla="*/ 695371 h 1018310"/>
                    <a:gd name="connsiteX26" fmla="*/ 912019 w 1192064"/>
                    <a:gd name="connsiteY26" fmla="*/ 740616 h 1018310"/>
                    <a:gd name="connsiteX27" fmla="*/ 1019176 w 1192064"/>
                    <a:gd name="connsiteY27" fmla="*/ 757284 h 1018310"/>
                    <a:gd name="connsiteX28" fmla="*/ 1183480 w 1192064"/>
                    <a:gd name="connsiteY28" fmla="*/ 812052 h 1018310"/>
                    <a:gd name="connsiteX29" fmla="*/ 792956 w 1192064"/>
                    <a:gd name="connsiteY29" fmla="*/ 731091 h 1018310"/>
                    <a:gd name="connsiteX30" fmla="*/ 790573 w 1192064"/>
                    <a:gd name="connsiteY30" fmla="*/ 804908 h 1018310"/>
                    <a:gd name="connsiteX31" fmla="*/ 759617 w 1192064"/>
                    <a:gd name="connsiteY31" fmla="*/ 819196 h 1018310"/>
                    <a:gd name="connsiteX32" fmla="*/ 726278 w 1192064"/>
                    <a:gd name="connsiteY32" fmla="*/ 862059 h 1018310"/>
                    <a:gd name="connsiteX33" fmla="*/ 678655 w 1192064"/>
                    <a:gd name="connsiteY33" fmla="*/ 890633 h 1018310"/>
                    <a:gd name="connsiteX34" fmla="*/ 752474 w 1192064"/>
                    <a:gd name="connsiteY34" fmla="*/ 983501 h 1018310"/>
                    <a:gd name="connsiteX35" fmla="*/ 685798 w 1192064"/>
                    <a:gd name="connsiteY35" fmla="*/ 931115 h 1018310"/>
                    <a:gd name="connsiteX36" fmla="*/ 635792 w 1192064"/>
                    <a:gd name="connsiteY36" fmla="*/ 926351 h 1018310"/>
                    <a:gd name="connsiteX37" fmla="*/ 597693 w 1192064"/>
                    <a:gd name="connsiteY37" fmla="*/ 933494 h 1018310"/>
                    <a:gd name="connsiteX38" fmla="*/ 576262 w 1192064"/>
                    <a:gd name="connsiteY38" fmla="*/ 954924 h 1018310"/>
                    <a:gd name="connsiteX39" fmla="*/ 588169 w 1192064"/>
                    <a:gd name="connsiteY39" fmla="*/ 1012077 h 1018310"/>
                    <a:gd name="connsiteX40" fmla="*/ 519111 w 1192064"/>
                    <a:gd name="connsiteY40" fmla="*/ 962069 h 1018310"/>
                    <a:gd name="connsiteX41" fmla="*/ 459581 w 1192064"/>
                    <a:gd name="connsiteY41" fmla="*/ 1002549 h 1018310"/>
                    <a:gd name="connsiteX42" fmla="*/ 419100 w 1192064"/>
                    <a:gd name="connsiteY42" fmla="*/ 964449 h 1018310"/>
                    <a:gd name="connsiteX43" fmla="*/ 390523 w 1192064"/>
                    <a:gd name="connsiteY43" fmla="*/ 1016840 h 1018310"/>
                    <a:gd name="connsiteX44" fmla="*/ 345281 w 1192064"/>
                    <a:gd name="connsiteY44" fmla="*/ 945398 h 1018310"/>
                    <a:gd name="connsiteX45" fmla="*/ 316705 w 1192064"/>
                    <a:gd name="connsiteY45" fmla="*/ 973977 h 1018310"/>
                    <a:gd name="connsiteX46" fmla="*/ 292894 w 1192064"/>
                    <a:gd name="connsiteY46" fmla="*/ 921587 h 1018310"/>
                    <a:gd name="connsiteX47" fmla="*/ 240504 w 1192064"/>
                    <a:gd name="connsiteY47" fmla="*/ 938259 h 1018310"/>
                    <a:gd name="connsiteX48" fmla="*/ 242887 w 1192064"/>
                    <a:gd name="connsiteY48" fmla="*/ 890630 h 1018310"/>
                    <a:gd name="connsiteX49" fmla="*/ 200023 w 1192064"/>
                    <a:gd name="connsiteY49" fmla="*/ 926352 h 1018310"/>
                    <a:gd name="connsiteX50" fmla="*/ 192880 w 1192064"/>
                    <a:gd name="connsiteY50" fmla="*/ 859677 h 1018310"/>
                    <a:gd name="connsiteX51" fmla="*/ 107155 w 1192064"/>
                    <a:gd name="connsiteY51" fmla="*/ 923969 h 1018310"/>
                    <a:gd name="connsiteX52" fmla="*/ 0 w 1192064"/>
                    <a:gd name="connsiteY52" fmla="*/ 988262 h 1018310"/>
                    <a:gd name="connsiteX53" fmla="*/ 107156 w 1192064"/>
                    <a:gd name="connsiteY53" fmla="*/ 902538 h 1018310"/>
                    <a:gd name="connsiteX54" fmla="*/ 164306 w 1192064"/>
                    <a:gd name="connsiteY54" fmla="*/ 838243 h 1018310"/>
                    <a:gd name="connsiteX55" fmla="*/ 107156 w 1192064"/>
                    <a:gd name="connsiteY55" fmla="*/ 781093 h 1018310"/>
                    <a:gd name="connsiteX56" fmla="*/ 102392 w 1192064"/>
                    <a:gd name="connsiteY56" fmla="*/ 745377 h 1018310"/>
                    <a:gd name="connsiteX57" fmla="*/ 73817 w 1192064"/>
                    <a:gd name="connsiteY57" fmla="*/ 726327 h 1018310"/>
                    <a:gd name="connsiteX58" fmla="*/ 45242 w 1192064"/>
                    <a:gd name="connsiteY58" fmla="*/ 659652 h 1018310"/>
                    <a:gd name="connsiteX59" fmla="*/ 26192 w 1192064"/>
                    <a:gd name="connsiteY59" fmla="*/ 602502 h 1018310"/>
                    <a:gd name="connsiteX60" fmla="*/ 35717 w 1192064"/>
                    <a:gd name="connsiteY60" fmla="*/ 459627 h 1018310"/>
                    <a:gd name="connsiteX61" fmla="*/ 54767 w 1192064"/>
                    <a:gd name="connsiteY61" fmla="*/ 431052 h 1018310"/>
                    <a:gd name="connsiteX62" fmla="*/ 111917 w 1192064"/>
                    <a:gd name="connsiteY62" fmla="*/ 383427 h 1018310"/>
                    <a:gd name="connsiteX63" fmla="*/ 130967 w 1192064"/>
                    <a:gd name="connsiteY63" fmla="*/ 354852 h 1018310"/>
                    <a:gd name="connsiteX64" fmla="*/ 159542 w 1192064"/>
                    <a:gd name="connsiteY64" fmla="*/ 335802 h 1018310"/>
                    <a:gd name="connsiteX65" fmla="*/ 169067 w 1192064"/>
                    <a:gd name="connsiteY65" fmla="*/ 297702 h 1018310"/>
                    <a:gd name="connsiteX66" fmla="*/ 197642 w 1192064"/>
                    <a:gd name="connsiteY66" fmla="*/ 288177 h 1018310"/>
                    <a:gd name="connsiteX67" fmla="*/ 226217 w 1192064"/>
                    <a:gd name="connsiteY67" fmla="*/ 269127 h 1018310"/>
                    <a:gd name="connsiteX68" fmla="*/ 225914 w 1192064"/>
                    <a:gd name="connsiteY68" fmla="*/ 74242 h 1018310"/>
                    <a:gd name="connsiteX69" fmla="*/ 226217 w 1192064"/>
                    <a:gd name="connsiteY69" fmla="*/ 78627 h 1018310"/>
                    <a:gd name="connsiteX0" fmla="*/ 226217 w 1192064"/>
                    <a:gd name="connsiteY0" fmla="*/ 78627 h 1018310"/>
                    <a:gd name="connsiteX1" fmla="*/ 254792 w 1192064"/>
                    <a:gd name="connsiteY1" fmla="*/ 192927 h 1018310"/>
                    <a:gd name="connsiteX2" fmla="*/ 285749 w 1192064"/>
                    <a:gd name="connsiteY2" fmla="*/ 235790 h 1018310"/>
                    <a:gd name="connsiteX3" fmla="*/ 288129 w 1192064"/>
                    <a:gd name="connsiteY3" fmla="*/ 166734 h 1018310"/>
                    <a:gd name="connsiteX4" fmla="*/ 359567 w 1192064"/>
                    <a:gd name="connsiteY4" fmla="*/ 195308 h 1018310"/>
                    <a:gd name="connsiteX5" fmla="*/ 435767 w 1192064"/>
                    <a:gd name="connsiteY5" fmla="*/ 183402 h 1018310"/>
                    <a:gd name="connsiteX6" fmla="*/ 502443 w 1192064"/>
                    <a:gd name="connsiteY6" fmla="*/ 204833 h 1018310"/>
                    <a:gd name="connsiteX7" fmla="*/ 561972 w 1192064"/>
                    <a:gd name="connsiteY7" fmla="*/ 46 h 1018310"/>
                    <a:gd name="connsiteX8" fmla="*/ 533398 w 1192064"/>
                    <a:gd name="connsiteY8" fmla="*/ 223883 h 1018310"/>
                    <a:gd name="connsiteX9" fmla="*/ 583404 w 1192064"/>
                    <a:gd name="connsiteY9" fmla="*/ 183401 h 1018310"/>
                    <a:gd name="connsiteX10" fmla="*/ 573879 w 1192064"/>
                    <a:gd name="connsiteY10" fmla="*/ 245316 h 1018310"/>
                    <a:gd name="connsiteX11" fmla="*/ 626268 w 1192064"/>
                    <a:gd name="connsiteY11" fmla="*/ 269127 h 1018310"/>
                    <a:gd name="connsiteX12" fmla="*/ 695323 w 1192064"/>
                    <a:gd name="connsiteY12" fmla="*/ 202452 h 1018310"/>
                    <a:gd name="connsiteX13" fmla="*/ 661986 w 1192064"/>
                    <a:gd name="connsiteY13" fmla="*/ 283416 h 1018310"/>
                    <a:gd name="connsiteX14" fmla="*/ 702468 w 1192064"/>
                    <a:gd name="connsiteY14" fmla="*/ 276272 h 1018310"/>
                    <a:gd name="connsiteX15" fmla="*/ 702467 w 1192064"/>
                    <a:gd name="connsiteY15" fmla="*/ 321516 h 1018310"/>
                    <a:gd name="connsiteX16" fmla="*/ 742947 w 1192064"/>
                    <a:gd name="connsiteY16" fmla="*/ 323897 h 1018310"/>
                    <a:gd name="connsiteX17" fmla="*/ 792955 w 1192064"/>
                    <a:gd name="connsiteY17" fmla="*/ 359615 h 1018310"/>
                    <a:gd name="connsiteX18" fmla="*/ 792954 w 1192064"/>
                    <a:gd name="connsiteY18" fmla="*/ 409621 h 1018310"/>
                    <a:gd name="connsiteX19" fmla="*/ 802480 w 1192064"/>
                    <a:gd name="connsiteY19" fmla="*/ 495346 h 1018310"/>
                    <a:gd name="connsiteX20" fmla="*/ 857249 w 1192064"/>
                    <a:gd name="connsiteY20" fmla="*/ 504871 h 1018310"/>
                    <a:gd name="connsiteX21" fmla="*/ 819148 w 1192064"/>
                    <a:gd name="connsiteY21" fmla="*/ 545352 h 1018310"/>
                    <a:gd name="connsiteX22" fmla="*/ 866773 w 1192064"/>
                    <a:gd name="connsiteY22" fmla="*/ 588214 h 1018310"/>
                    <a:gd name="connsiteX23" fmla="*/ 840580 w 1192064"/>
                    <a:gd name="connsiteY23" fmla="*/ 619171 h 1018310"/>
                    <a:gd name="connsiteX24" fmla="*/ 847723 w 1192064"/>
                    <a:gd name="connsiteY24" fmla="*/ 659652 h 1018310"/>
                    <a:gd name="connsiteX25" fmla="*/ 792953 w 1192064"/>
                    <a:gd name="connsiteY25" fmla="*/ 695371 h 1018310"/>
                    <a:gd name="connsiteX26" fmla="*/ 912019 w 1192064"/>
                    <a:gd name="connsiteY26" fmla="*/ 740616 h 1018310"/>
                    <a:gd name="connsiteX27" fmla="*/ 1019176 w 1192064"/>
                    <a:gd name="connsiteY27" fmla="*/ 757284 h 1018310"/>
                    <a:gd name="connsiteX28" fmla="*/ 1183480 w 1192064"/>
                    <a:gd name="connsiteY28" fmla="*/ 812052 h 1018310"/>
                    <a:gd name="connsiteX29" fmla="*/ 792956 w 1192064"/>
                    <a:gd name="connsiteY29" fmla="*/ 731091 h 1018310"/>
                    <a:gd name="connsiteX30" fmla="*/ 790573 w 1192064"/>
                    <a:gd name="connsiteY30" fmla="*/ 804908 h 1018310"/>
                    <a:gd name="connsiteX31" fmla="*/ 759617 w 1192064"/>
                    <a:gd name="connsiteY31" fmla="*/ 819196 h 1018310"/>
                    <a:gd name="connsiteX32" fmla="*/ 726278 w 1192064"/>
                    <a:gd name="connsiteY32" fmla="*/ 862059 h 1018310"/>
                    <a:gd name="connsiteX33" fmla="*/ 678655 w 1192064"/>
                    <a:gd name="connsiteY33" fmla="*/ 890633 h 1018310"/>
                    <a:gd name="connsiteX34" fmla="*/ 752474 w 1192064"/>
                    <a:gd name="connsiteY34" fmla="*/ 983501 h 1018310"/>
                    <a:gd name="connsiteX35" fmla="*/ 685798 w 1192064"/>
                    <a:gd name="connsiteY35" fmla="*/ 931115 h 1018310"/>
                    <a:gd name="connsiteX36" fmla="*/ 635792 w 1192064"/>
                    <a:gd name="connsiteY36" fmla="*/ 926351 h 1018310"/>
                    <a:gd name="connsiteX37" fmla="*/ 597693 w 1192064"/>
                    <a:gd name="connsiteY37" fmla="*/ 933494 h 1018310"/>
                    <a:gd name="connsiteX38" fmla="*/ 576262 w 1192064"/>
                    <a:gd name="connsiteY38" fmla="*/ 954924 h 1018310"/>
                    <a:gd name="connsiteX39" fmla="*/ 588169 w 1192064"/>
                    <a:gd name="connsiteY39" fmla="*/ 1012077 h 1018310"/>
                    <a:gd name="connsiteX40" fmla="*/ 519111 w 1192064"/>
                    <a:gd name="connsiteY40" fmla="*/ 962069 h 1018310"/>
                    <a:gd name="connsiteX41" fmla="*/ 459581 w 1192064"/>
                    <a:gd name="connsiteY41" fmla="*/ 1002549 h 1018310"/>
                    <a:gd name="connsiteX42" fmla="*/ 419100 w 1192064"/>
                    <a:gd name="connsiteY42" fmla="*/ 964449 h 1018310"/>
                    <a:gd name="connsiteX43" fmla="*/ 390523 w 1192064"/>
                    <a:gd name="connsiteY43" fmla="*/ 1016840 h 1018310"/>
                    <a:gd name="connsiteX44" fmla="*/ 345281 w 1192064"/>
                    <a:gd name="connsiteY44" fmla="*/ 945398 h 1018310"/>
                    <a:gd name="connsiteX45" fmla="*/ 316705 w 1192064"/>
                    <a:gd name="connsiteY45" fmla="*/ 973977 h 1018310"/>
                    <a:gd name="connsiteX46" fmla="*/ 292894 w 1192064"/>
                    <a:gd name="connsiteY46" fmla="*/ 921587 h 1018310"/>
                    <a:gd name="connsiteX47" fmla="*/ 240504 w 1192064"/>
                    <a:gd name="connsiteY47" fmla="*/ 938259 h 1018310"/>
                    <a:gd name="connsiteX48" fmla="*/ 242887 w 1192064"/>
                    <a:gd name="connsiteY48" fmla="*/ 890630 h 1018310"/>
                    <a:gd name="connsiteX49" fmla="*/ 200023 w 1192064"/>
                    <a:gd name="connsiteY49" fmla="*/ 926352 h 1018310"/>
                    <a:gd name="connsiteX50" fmla="*/ 192880 w 1192064"/>
                    <a:gd name="connsiteY50" fmla="*/ 859677 h 1018310"/>
                    <a:gd name="connsiteX51" fmla="*/ 107155 w 1192064"/>
                    <a:gd name="connsiteY51" fmla="*/ 923969 h 1018310"/>
                    <a:gd name="connsiteX52" fmla="*/ 0 w 1192064"/>
                    <a:gd name="connsiteY52" fmla="*/ 988262 h 1018310"/>
                    <a:gd name="connsiteX53" fmla="*/ 107156 w 1192064"/>
                    <a:gd name="connsiteY53" fmla="*/ 902538 h 1018310"/>
                    <a:gd name="connsiteX54" fmla="*/ 164306 w 1192064"/>
                    <a:gd name="connsiteY54" fmla="*/ 838243 h 1018310"/>
                    <a:gd name="connsiteX55" fmla="*/ 107156 w 1192064"/>
                    <a:gd name="connsiteY55" fmla="*/ 781093 h 1018310"/>
                    <a:gd name="connsiteX56" fmla="*/ 102392 w 1192064"/>
                    <a:gd name="connsiteY56" fmla="*/ 745377 h 1018310"/>
                    <a:gd name="connsiteX57" fmla="*/ 73817 w 1192064"/>
                    <a:gd name="connsiteY57" fmla="*/ 726327 h 1018310"/>
                    <a:gd name="connsiteX58" fmla="*/ 45242 w 1192064"/>
                    <a:gd name="connsiteY58" fmla="*/ 659652 h 1018310"/>
                    <a:gd name="connsiteX59" fmla="*/ 26192 w 1192064"/>
                    <a:gd name="connsiteY59" fmla="*/ 602502 h 1018310"/>
                    <a:gd name="connsiteX60" fmla="*/ 35717 w 1192064"/>
                    <a:gd name="connsiteY60" fmla="*/ 459627 h 1018310"/>
                    <a:gd name="connsiteX61" fmla="*/ 54767 w 1192064"/>
                    <a:gd name="connsiteY61" fmla="*/ 431052 h 1018310"/>
                    <a:gd name="connsiteX62" fmla="*/ 111917 w 1192064"/>
                    <a:gd name="connsiteY62" fmla="*/ 383427 h 1018310"/>
                    <a:gd name="connsiteX63" fmla="*/ 130967 w 1192064"/>
                    <a:gd name="connsiteY63" fmla="*/ 354852 h 1018310"/>
                    <a:gd name="connsiteX64" fmla="*/ 159542 w 1192064"/>
                    <a:gd name="connsiteY64" fmla="*/ 335802 h 1018310"/>
                    <a:gd name="connsiteX65" fmla="*/ 169067 w 1192064"/>
                    <a:gd name="connsiteY65" fmla="*/ 297702 h 1018310"/>
                    <a:gd name="connsiteX66" fmla="*/ 197642 w 1192064"/>
                    <a:gd name="connsiteY66" fmla="*/ 288177 h 1018310"/>
                    <a:gd name="connsiteX67" fmla="*/ 226217 w 1192064"/>
                    <a:gd name="connsiteY67" fmla="*/ 269127 h 1018310"/>
                    <a:gd name="connsiteX68" fmla="*/ 225914 w 1192064"/>
                    <a:gd name="connsiteY68" fmla="*/ 74242 h 1018310"/>
                    <a:gd name="connsiteX69" fmla="*/ 226217 w 1192064"/>
                    <a:gd name="connsiteY69" fmla="*/ 78627 h 1018310"/>
                    <a:gd name="connsiteX0" fmla="*/ 227006 w 1192853"/>
                    <a:gd name="connsiteY0" fmla="*/ 78627 h 1018310"/>
                    <a:gd name="connsiteX1" fmla="*/ 255581 w 1192853"/>
                    <a:gd name="connsiteY1" fmla="*/ 192927 h 1018310"/>
                    <a:gd name="connsiteX2" fmla="*/ 286538 w 1192853"/>
                    <a:gd name="connsiteY2" fmla="*/ 235790 h 1018310"/>
                    <a:gd name="connsiteX3" fmla="*/ 288918 w 1192853"/>
                    <a:gd name="connsiteY3" fmla="*/ 166734 h 1018310"/>
                    <a:gd name="connsiteX4" fmla="*/ 360356 w 1192853"/>
                    <a:gd name="connsiteY4" fmla="*/ 195308 h 1018310"/>
                    <a:gd name="connsiteX5" fmla="*/ 436556 w 1192853"/>
                    <a:gd name="connsiteY5" fmla="*/ 183402 h 1018310"/>
                    <a:gd name="connsiteX6" fmla="*/ 503232 w 1192853"/>
                    <a:gd name="connsiteY6" fmla="*/ 204833 h 1018310"/>
                    <a:gd name="connsiteX7" fmla="*/ 562761 w 1192853"/>
                    <a:gd name="connsiteY7" fmla="*/ 46 h 1018310"/>
                    <a:gd name="connsiteX8" fmla="*/ 534187 w 1192853"/>
                    <a:gd name="connsiteY8" fmla="*/ 223883 h 1018310"/>
                    <a:gd name="connsiteX9" fmla="*/ 584193 w 1192853"/>
                    <a:gd name="connsiteY9" fmla="*/ 183401 h 1018310"/>
                    <a:gd name="connsiteX10" fmla="*/ 574668 w 1192853"/>
                    <a:gd name="connsiteY10" fmla="*/ 245316 h 1018310"/>
                    <a:gd name="connsiteX11" fmla="*/ 627057 w 1192853"/>
                    <a:gd name="connsiteY11" fmla="*/ 269127 h 1018310"/>
                    <a:gd name="connsiteX12" fmla="*/ 696112 w 1192853"/>
                    <a:gd name="connsiteY12" fmla="*/ 202452 h 1018310"/>
                    <a:gd name="connsiteX13" fmla="*/ 662775 w 1192853"/>
                    <a:gd name="connsiteY13" fmla="*/ 283416 h 1018310"/>
                    <a:gd name="connsiteX14" fmla="*/ 703257 w 1192853"/>
                    <a:gd name="connsiteY14" fmla="*/ 276272 h 1018310"/>
                    <a:gd name="connsiteX15" fmla="*/ 703256 w 1192853"/>
                    <a:gd name="connsiteY15" fmla="*/ 321516 h 1018310"/>
                    <a:gd name="connsiteX16" fmla="*/ 743736 w 1192853"/>
                    <a:gd name="connsiteY16" fmla="*/ 323897 h 1018310"/>
                    <a:gd name="connsiteX17" fmla="*/ 793744 w 1192853"/>
                    <a:gd name="connsiteY17" fmla="*/ 359615 h 1018310"/>
                    <a:gd name="connsiteX18" fmla="*/ 793743 w 1192853"/>
                    <a:gd name="connsiteY18" fmla="*/ 409621 h 1018310"/>
                    <a:gd name="connsiteX19" fmla="*/ 803269 w 1192853"/>
                    <a:gd name="connsiteY19" fmla="*/ 495346 h 1018310"/>
                    <a:gd name="connsiteX20" fmla="*/ 858038 w 1192853"/>
                    <a:gd name="connsiteY20" fmla="*/ 504871 h 1018310"/>
                    <a:gd name="connsiteX21" fmla="*/ 819937 w 1192853"/>
                    <a:gd name="connsiteY21" fmla="*/ 545352 h 1018310"/>
                    <a:gd name="connsiteX22" fmla="*/ 867562 w 1192853"/>
                    <a:gd name="connsiteY22" fmla="*/ 588214 h 1018310"/>
                    <a:gd name="connsiteX23" fmla="*/ 841369 w 1192853"/>
                    <a:gd name="connsiteY23" fmla="*/ 619171 h 1018310"/>
                    <a:gd name="connsiteX24" fmla="*/ 848512 w 1192853"/>
                    <a:gd name="connsiteY24" fmla="*/ 659652 h 1018310"/>
                    <a:gd name="connsiteX25" fmla="*/ 793742 w 1192853"/>
                    <a:gd name="connsiteY25" fmla="*/ 695371 h 1018310"/>
                    <a:gd name="connsiteX26" fmla="*/ 912808 w 1192853"/>
                    <a:gd name="connsiteY26" fmla="*/ 740616 h 1018310"/>
                    <a:gd name="connsiteX27" fmla="*/ 1019965 w 1192853"/>
                    <a:gd name="connsiteY27" fmla="*/ 757284 h 1018310"/>
                    <a:gd name="connsiteX28" fmla="*/ 1184269 w 1192853"/>
                    <a:gd name="connsiteY28" fmla="*/ 812052 h 1018310"/>
                    <a:gd name="connsiteX29" fmla="*/ 793745 w 1192853"/>
                    <a:gd name="connsiteY29" fmla="*/ 731091 h 1018310"/>
                    <a:gd name="connsiteX30" fmla="*/ 791362 w 1192853"/>
                    <a:gd name="connsiteY30" fmla="*/ 804908 h 1018310"/>
                    <a:gd name="connsiteX31" fmla="*/ 760406 w 1192853"/>
                    <a:gd name="connsiteY31" fmla="*/ 819196 h 1018310"/>
                    <a:gd name="connsiteX32" fmla="*/ 727067 w 1192853"/>
                    <a:gd name="connsiteY32" fmla="*/ 862059 h 1018310"/>
                    <a:gd name="connsiteX33" fmla="*/ 679444 w 1192853"/>
                    <a:gd name="connsiteY33" fmla="*/ 890633 h 1018310"/>
                    <a:gd name="connsiteX34" fmla="*/ 753263 w 1192853"/>
                    <a:gd name="connsiteY34" fmla="*/ 983501 h 1018310"/>
                    <a:gd name="connsiteX35" fmla="*/ 686587 w 1192853"/>
                    <a:gd name="connsiteY35" fmla="*/ 931115 h 1018310"/>
                    <a:gd name="connsiteX36" fmla="*/ 636581 w 1192853"/>
                    <a:gd name="connsiteY36" fmla="*/ 926351 h 1018310"/>
                    <a:gd name="connsiteX37" fmla="*/ 598482 w 1192853"/>
                    <a:gd name="connsiteY37" fmla="*/ 933494 h 1018310"/>
                    <a:gd name="connsiteX38" fmla="*/ 577051 w 1192853"/>
                    <a:gd name="connsiteY38" fmla="*/ 954924 h 1018310"/>
                    <a:gd name="connsiteX39" fmla="*/ 588958 w 1192853"/>
                    <a:gd name="connsiteY39" fmla="*/ 1012077 h 1018310"/>
                    <a:gd name="connsiteX40" fmla="*/ 519900 w 1192853"/>
                    <a:gd name="connsiteY40" fmla="*/ 962069 h 1018310"/>
                    <a:gd name="connsiteX41" fmla="*/ 460370 w 1192853"/>
                    <a:gd name="connsiteY41" fmla="*/ 1002549 h 1018310"/>
                    <a:gd name="connsiteX42" fmla="*/ 419889 w 1192853"/>
                    <a:gd name="connsiteY42" fmla="*/ 964449 h 1018310"/>
                    <a:gd name="connsiteX43" fmla="*/ 391312 w 1192853"/>
                    <a:gd name="connsiteY43" fmla="*/ 1016840 h 1018310"/>
                    <a:gd name="connsiteX44" fmla="*/ 346070 w 1192853"/>
                    <a:gd name="connsiteY44" fmla="*/ 945398 h 1018310"/>
                    <a:gd name="connsiteX45" fmla="*/ 317494 w 1192853"/>
                    <a:gd name="connsiteY45" fmla="*/ 973977 h 1018310"/>
                    <a:gd name="connsiteX46" fmla="*/ 293683 w 1192853"/>
                    <a:gd name="connsiteY46" fmla="*/ 921587 h 1018310"/>
                    <a:gd name="connsiteX47" fmla="*/ 241293 w 1192853"/>
                    <a:gd name="connsiteY47" fmla="*/ 938259 h 1018310"/>
                    <a:gd name="connsiteX48" fmla="*/ 243676 w 1192853"/>
                    <a:gd name="connsiteY48" fmla="*/ 890630 h 1018310"/>
                    <a:gd name="connsiteX49" fmla="*/ 200812 w 1192853"/>
                    <a:gd name="connsiteY49" fmla="*/ 926352 h 1018310"/>
                    <a:gd name="connsiteX50" fmla="*/ 193669 w 1192853"/>
                    <a:gd name="connsiteY50" fmla="*/ 859677 h 1018310"/>
                    <a:gd name="connsiteX51" fmla="*/ 107944 w 1192853"/>
                    <a:gd name="connsiteY51" fmla="*/ 923969 h 1018310"/>
                    <a:gd name="connsiteX52" fmla="*/ 789 w 1192853"/>
                    <a:gd name="connsiteY52" fmla="*/ 988262 h 1018310"/>
                    <a:gd name="connsiteX53" fmla="*/ 62701 w 1192853"/>
                    <a:gd name="connsiteY53" fmla="*/ 928731 h 1018310"/>
                    <a:gd name="connsiteX54" fmla="*/ 165095 w 1192853"/>
                    <a:gd name="connsiteY54" fmla="*/ 838243 h 1018310"/>
                    <a:gd name="connsiteX55" fmla="*/ 107945 w 1192853"/>
                    <a:gd name="connsiteY55" fmla="*/ 781093 h 1018310"/>
                    <a:gd name="connsiteX56" fmla="*/ 103181 w 1192853"/>
                    <a:gd name="connsiteY56" fmla="*/ 745377 h 1018310"/>
                    <a:gd name="connsiteX57" fmla="*/ 74606 w 1192853"/>
                    <a:gd name="connsiteY57" fmla="*/ 726327 h 1018310"/>
                    <a:gd name="connsiteX58" fmla="*/ 46031 w 1192853"/>
                    <a:gd name="connsiteY58" fmla="*/ 659652 h 1018310"/>
                    <a:gd name="connsiteX59" fmla="*/ 26981 w 1192853"/>
                    <a:gd name="connsiteY59" fmla="*/ 602502 h 1018310"/>
                    <a:gd name="connsiteX60" fmla="*/ 36506 w 1192853"/>
                    <a:gd name="connsiteY60" fmla="*/ 459627 h 1018310"/>
                    <a:gd name="connsiteX61" fmla="*/ 55556 w 1192853"/>
                    <a:gd name="connsiteY61" fmla="*/ 431052 h 1018310"/>
                    <a:gd name="connsiteX62" fmla="*/ 112706 w 1192853"/>
                    <a:gd name="connsiteY62" fmla="*/ 383427 h 1018310"/>
                    <a:gd name="connsiteX63" fmla="*/ 131756 w 1192853"/>
                    <a:gd name="connsiteY63" fmla="*/ 354852 h 1018310"/>
                    <a:gd name="connsiteX64" fmla="*/ 160331 w 1192853"/>
                    <a:gd name="connsiteY64" fmla="*/ 335802 h 1018310"/>
                    <a:gd name="connsiteX65" fmla="*/ 169856 w 1192853"/>
                    <a:gd name="connsiteY65" fmla="*/ 297702 h 1018310"/>
                    <a:gd name="connsiteX66" fmla="*/ 198431 w 1192853"/>
                    <a:gd name="connsiteY66" fmla="*/ 288177 h 1018310"/>
                    <a:gd name="connsiteX67" fmla="*/ 227006 w 1192853"/>
                    <a:gd name="connsiteY67" fmla="*/ 269127 h 1018310"/>
                    <a:gd name="connsiteX68" fmla="*/ 226703 w 1192853"/>
                    <a:gd name="connsiteY68" fmla="*/ 74242 h 1018310"/>
                    <a:gd name="connsiteX69" fmla="*/ 227006 w 1192853"/>
                    <a:gd name="connsiteY69" fmla="*/ 78627 h 1018310"/>
                    <a:gd name="connsiteX0" fmla="*/ 226736 w 1192583"/>
                    <a:gd name="connsiteY0" fmla="*/ 78627 h 1018310"/>
                    <a:gd name="connsiteX1" fmla="*/ 255311 w 1192583"/>
                    <a:gd name="connsiteY1" fmla="*/ 192927 h 1018310"/>
                    <a:gd name="connsiteX2" fmla="*/ 286268 w 1192583"/>
                    <a:gd name="connsiteY2" fmla="*/ 235790 h 1018310"/>
                    <a:gd name="connsiteX3" fmla="*/ 288648 w 1192583"/>
                    <a:gd name="connsiteY3" fmla="*/ 166734 h 1018310"/>
                    <a:gd name="connsiteX4" fmla="*/ 360086 w 1192583"/>
                    <a:gd name="connsiteY4" fmla="*/ 195308 h 1018310"/>
                    <a:gd name="connsiteX5" fmla="*/ 436286 w 1192583"/>
                    <a:gd name="connsiteY5" fmla="*/ 183402 h 1018310"/>
                    <a:gd name="connsiteX6" fmla="*/ 502962 w 1192583"/>
                    <a:gd name="connsiteY6" fmla="*/ 204833 h 1018310"/>
                    <a:gd name="connsiteX7" fmla="*/ 562491 w 1192583"/>
                    <a:gd name="connsiteY7" fmla="*/ 46 h 1018310"/>
                    <a:gd name="connsiteX8" fmla="*/ 533917 w 1192583"/>
                    <a:gd name="connsiteY8" fmla="*/ 223883 h 1018310"/>
                    <a:gd name="connsiteX9" fmla="*/ 583923 w 1192583"/>
                    <a:gd name="connsiteY9" fmla="*/ 183401 h 1018310"/>
                    <a:gd name="connsiteX10" fmla="*/ 574398 w 1192583"/>
                    <a:gd name="connsiteY10" fmla="*/ 245316 h 1018310"/>
                    <a:gd name="connsiteX11" fmla="*/ 626787 w 1192583"/>
                    <a:gd name="connsiteY11" fmla="*/ 269127 h 1018310"/>
                    <a:gd name="connsiteX12" fmla="*/ 695842 w 1192583"/>
                    <a:gd name="connsiteY12" fmla="*/ 202452 h 1018310"/>
                    <a:gd name="connsiteX13" fmla="*/ 662505 w 1192583"/>
                    <a:gd name="connsiteY13" fmla="*/ 283416 h 1018310"/>
                    <a:gd name="connsiteX14" fmla="*/ 702987 w 1192583"/>
                    <a:gd name="connsiteY14" fmla="*/ 276272 h 1018310"/>
                    <a:gd name="connsiteX15" fmla="*/ 702986 w 1192583"/>
                    <a:gd name="connsiteY15" fmla="*/ 321516 h 1018310"/>
                    <a:gd name="connsiteX16" fmla="*/ 743466 w 1192583"/>
                    <a:gd name="connsiteY16" fmla="*/ 323897 h 1018310"/>
                    <a:gd name="connsiteX17" fmla="*/ 793474 w 1192583"/>
                    <a:gd name="connsiteY17" fmla="*/ 359615 h 1018310"/>
                    <a:gd name="connsiteX18" fmla="*/ 793473 w 1192583"/>
                    <a:gd name="connsiteY18" fmla="*/ 409621 h 1018310"/>
                    <a:gd name="connsiteX19" fmla="*/ 802999 w 1192583"/>
                    <a:gd name="connsiteY19" fmla="*/ 495346 h 1018310"/>
                    <a:gd name="connsiteX20" fmla="*/ 857768 w 1192583"/>
                    <a:gd name="connsiteY20" fmla="*/ 504871 h 1018310"/>
                    <a:gd name="connsiteX21" fmla="*/ 819667 w 1192583"/>
                    <a:gd name="connsiteY21" fmla="*/ 545352 h 1018310"/>
                    <a:gd name="connsiteX22" fmla="*/ 867292 w 1192583"/>
                    <a:gd name="connsiteY22" fmla="*/ 588214 h 1018310"/>
                    <a:gd name="connsiteX23" fmla="*/ 841099 w 1192583"/>
                    <a:gd name="connsiteY23" fmla="*/ 619171 h 1018310"/>
                    <a:gd name="connsiteX24" fmla="*/ 848242 w 1192583"/>
                    <a:gd name="connsiteY24" fmla="*/ 659652 h 1018310"/>
                    <a:gd name="connsiteX25" fmla="*/ 793472 w 1192583"/>
                    <a:gd name="connsiteY25" fmla="*/ 695371 h 1018310"/>
                    <a:gd name="connsiteX26" fmla="*/ 912538 w 1192583"/>
                    <a:gd name="connsiteY26" fmla="*/ 740616 h 1018310"/>
                    <a:gd name="connsiteX27" fmla="*/ 1019695 w 1192583"/>
                    <a:gd name="connsiteY27" fmla="*/ 757284 h 1018310"/>
                    <a:gd name="connsiteX28" fmla="*/ 1183999 w 1192583"/>
                    <a:gd name="connsiteY28" fmla="*/ 812052 h 1018310"/>
                    <a:gd name="connsiteX29" fmla="*/ 793475 w 1192583"/>
                    <a:gd name="connsiteY29" fmla="*/ 731091 h 1018310"/>
                    <a:gd name="connsiteX30" fmla="*/ 791092 w 1192583"/>
                    <a:gd name="connsiteY30" fmla="*/ 804908 h 1018310"/>
                    <a:gd name="connsiteX31" fmla="*/ 760136 w 1192583"/>
                    <a:gd name="connsiteY31" fmla="*/ 819196 h 1018310"/>
                    <a:gd name="connsiteX32" fmla="*/ 726797 w 1192583"/>
                    <a:gd name="connsiteY32" fmla="*/ 862059 h 1018310"/>
                    <a:gd name="connsiteX33" fmla="*/ 679174 w 1192583"/>
                    <a:gd name="connsiteY33" fmla="*/ 890633 h 1018310"/>
                    <a:gd name="connsiteX34" fmla="*/ 752993 w 1192583"/>
                    <a:gd name="connsiteY34" fmla="*/ 983501 h 1018310"/>
                    <a:gd name="connsiteX35" fmla="*/ 686317 w 1192583"/>
                    <a:gd name="connsiteY35" fmla="*/ 931115 h 1018310"/>
                    <a:gd name="connsiteX36" fmla="*/ 636311 w 1192583"/>
                    <a:gd name="connsiteY36" fmla="*/ 926351 h 1018310"/>
                    <a:gd name="connsiteX37" fmla="*/ 598212 w 1192583"/>
                    <a:gd name="connsiteY37" fmla="*/ 933494 h 1018310"/>
                    <a:gd name="connsiteX38" fmla="*/ 576781 w 1192583"/>
                    <a:gd name="connsiteY38" fmla="*/ 954924 h 1018310"/>
                    <a:gd name="connsiteX39" fmla="*/ 588688 w 1192583"/>
                    <a:gd name="connsiteY39" fmla="*/ 1012077 h 1018310"/>
                    <a:gd name="connsiteX40" fmla="*/ 519630 w 1192583"/>
                    <a:gd name="connsiteY40" fmla="*/ 962069 h 1018310"/>
                    <a:gd name="connsiteX41" fmla="*/ 460100 w 1192583"/>
                    <a:gd name="connsiteY41" fmla="*/ 1002549 h 1018310"/>
                    <a:gd name="connsiteX42" fmla="*/ 419619 w 1192583"/>
                    <a:gd name="connsiteY42" fmla="*/ 964449 h 1018310"/>
                    <a:gd name="connsiteX43" fmla="*/ 391042 w 1192583"/>
                    <a:gd name="connsiteY43" fmla="*/ 1016840 h 1018310"/>
                    <a:gd name="connsiteX44" fmla="*/ 345800 w 1192583"/>
                    <a:gd name="connsiteY44" fmla="*/ 945398 h 1018310"/>
                    <a:gd name="connsiteX45" fmla="*/ 317224 w 1192583"/>
                    <a:gd name="connsiteY45" fmla="*/ 973977 h 1018310"/>
                    <a:gd name="connsiteX46" fmla="*/ 293413 w 1192583"/>
                    <a:gd name="connsiteY46" fmla="*/ 921587 h 1018310"/>
                    <a:gd name="connsiteX47" fmla="*/ 241023 w 1192583"/>
                    <a:gd name="connsiteY47" fmla="*/ 938259 h 1018310"/>
                    <a:gd name="connsiteX48" fmla="*/ 243406 w 1192583"/>
                    <a:gd name="connsiteY48" fmla="*/ 890630 h 1018310"/>
                    <a:gd name="connsiteX49" fmla="*/ 200542 w 1192583"/>
                    <a:gd name="connsiteY49" fmla="*/ 926352 h 1018310"/>
                    <a:gd name="connsiteX50" fmla="*/ 193399 w 1192583"/>
                    <a:gd name="connsiteY50" fmla="*/ 859677 h 1018310"/>
                    <a:gd name="connsiteX51" fmla="*/ 98149 w 1192583"/>
                    <a:gd name="connsiteY51" fmla="*/ 935875 h 1018310"/>
                    <a:gd name="connsiteX52" fmla="*/ 519 w 1192583"/>
                    <a:gd name="connsiteY52" fmla="*/ 988262 h 1018310"/>
                    <a:gd name="connsiteX53" fmla="*/ 62431 w 1192583"/>
                    <a:gd name="connsiteY53" fmla="*/ 928731 h 1018310"/>
                    <a:gd name="connsiteX54" fmla="*/ 164825 w 1192583"/>
                    <a:gd name="connsiteY54" fmla="*/ 838243 h 1018310"/>
                    <a:gd name="connsiteX55" fmla="*/ 107675 w 1192583"/>
                    <a:gd name="connsiteY55" fmla="*/ 781093 h 1018310"/>
                    <a:gd name="connsiteX56" fmla="*/ 102911 w 1192583"/>
                    <a:gd name="connsiteY56" fmla="*/ 745377 h 1018310"/>
                    <a:gd name="connsiteX57" fmla="*/ 74336 w 1192583"/>
                    <a:gd name="connsiteY57" fmla="*/ 726327 h 1018310"/>
                    <a:gd name="connsiteX58" fmla="*/ 45761 w 1192583"/>
                    <a:gd name="connsiteY58" fmla="*/ 659652 h 1018310"/>
                    <a:gd name="connsiteX59" fmla="*/ 26711 w 1192583"/>
                    <a:gd name="connsiteY59" fmla="*/ 602502 h 1018310"/>
                    <a:gd name="connsiteX60" fmla="*/ 36236 w 1192583"/>
                    <a:gd name="connsiteY60" fmla="*/ 459627 h 1018310"/>
                    <a:gd name="connsiteX61" fmla="*/ 55286 w 1192583"/>
                    <a:gd name="connsiteY61" fmla="*/ 431052 h 1018310"/>
                    <a:gd name="connsiteX62" fmla="*/ 112436 w 1192583"/>
                    <a:gd name="connsiteY62" fmla="*/ 383427 h 1018310"/>
                    <a:gd name="connsiteX63" fmla="*/ 131486 w 1192583"/>
                    <a:gd name="connsiteY63" fmla="*/ 354852 h 1018310"/>
                    <a:gd name="connsiteX64" fmla="*/ 160061 w 1192583"/>
                    <a:gd name="connsiteY64" fmla="*/ 335802 h 1018310"/>
                    <a:gd name="connsiteX65" fmla="*/ 169586 w 1192583"/>
                    <a:gd name="connsiteY65" fmla="*/ 297702 h 1018310"/>
                    <a:gd name="connsiteX66" fmla="*/ 198161 w 1192583"/>
                    <a:gd name="connsiteY66" fmla="*/ 288177 h 1018310"/>
                    <a:gd name="connsiteX67" fmla="*/ 226736 w 1192583"/>
                    <a:gd name="connsiteY67" fmla="*/ 269127 h 1018310"/>
                    <a:gd name="connsiteX68" fmla="*/ 226433 w 1192583"/>
                    <a:gd name="connsiteY68" fmla="*/ 74242 h 1018310"/>
                    <a:gd name="connsiteX69" fmla="*/ 226736 w 1192583"/>
                    <a:gd name="connsiteY69" fmla="*/ 78627 h 1018310"/>
                    <a:gd name="connsiteX0" fmla="*/ 226736 w 1192583"/>
                    <a:gd name="connsiteY0" fmla="*/ 78627 h 1018310"/>
                    <a:gd name="connsiteX1" fmla="*/ 255311 w 1192583"/>
                    <a:gd name="connsiteY1" fmla="*/ 192927 h 1018310"/>
                    <a:gd name="connsiteX2" fmla="*/ 286268 w 1192583"/>
                    <a:gd name="connsiteY2" fmla="*/ 235790 h 1018310"/>
                    <a:gd name="connsiteX3" fmla="*/ 288648 w 1192583"/>
                    <a:gd name="connsiteY3" fmla="*/ 166734 h 1018310"/>
                    <a:gd name="connsiteX4" fmla="*/ 360086 w 1192583"/>
                    <a:gd name="connsiteY4" fmla="*/ 195308 h 1018310"/>
                    <a:gd name="connsiteX5" fmla="*/ 436286 w 1192583"/>
                    <a:gd name="connsiteY5" fmla="*/ 183402 h 1018310"/>
                    <a:gd name="connsiteX6" fmla="*/ 502962 w 1192583"/>
                    <a:gd name="connsiteY6" fmla="*/ 204833 h 1018310"/>
                    <a:gd name="connsiteX7" fmla="*/ 562491 w 1192583"/>
                    <a:gd name="connsiteY7" fmla="*/ 46 h 1018310"/>
                    <a:gd name="connsiteX8" fmla="*/ 533917 w 1192583"/>
                    <a:gd name="connsiteY8" fmla="*/ 223883 h 1018310"/>
                    <a:gd name="connsiteX9" fmla="*/ 583923 w 1192583"/>
                    <a:gd name="connsiteY9" fmla="*/ 183401 h 1018310"/>
                    <a:gd name="connsiteX10" fmla="*/ 574398 w 1192583"/>
                    <a:gd name="connsiteY10" fmla="*/ 245316 h 1018310"/>
                    <a:gd name="connsiteX11" fmla="*/ 626787 w 1192583"/>
                    <a:gd name="connsiteY11" fmla="*/ 269127 h 1018310"/>
                    <a:gd name="connsiteX12" fmla="*/ 695842 w 1192583"/>
                    <a:gd name="connsiteY12" fmla="*/ 202452 h 1018310"/>
                    <a:gd name="connsiteX13" fmla="*/ 662505 w 1192583"/>
                    <a:gd name="connsiteY13" fmla="*/ 283416 h 1018310"/>
                    <a:gd name="connsiteX14" fmla="*/ 702987 w 1192583"/>
                    <a:gd name="connsiteY14" fmla="*/ 276272 h 1018310"/>
                    <a:gd name="connsiteX15" fmla="*/ 702986 w 1192583"/>
                    <a:gd name="connsiteY15" fmla="*/ 321516 h 1018310"/>
                    <a:gd name="connsiteX16" fmla="*/ 743466 w 1192583"/>
                    <a:gd name="connsiteY16" fmla="*/ 323897 h 1018310"/>
                    <a:gd name="connsiteX17" fmla="*/ 793474 w 1192583"/>
                    <a:gd name="connsiteY17" fmla="*/ 359615 h 1018310"/>
                    <a:gd name="connsiteX18" fmla="*/ 793473 w 1192583"/>
                    <a:gd name="connsiteY18" fmla="*/ 409621 h 1018310"/>
                    <a:gd name="connsiteX19" fmla="*/ 802999 w 1192583"/>
                    <a:gd name="connsiteY19" fmla="*/ 495346 h 1018310"/>
                    <a:gd name="connsiteX20" fmla="*/ 857768 w 1192583"/>
                    <a:gd name="connsiteY20" fmla="*/ 504871 h 1018310"/>
                    <a:gd name="connsiteX21" fmla="*/ 819667 w 1192583"/>
                    <a:gd name="connsiteY21" fmla="*/ 545352 h 1018310"/>
                    <a:gd name="connsiteX22" fmla="*/ 867292 w 1192583"/>
                    <a:gd name="connsiteY22" fmla="*/ 588214 h 1018310"/>
                    <a:gd name="connsiteX23" fmla="*/ 841099 w 1192583"/>
                    <a:gd name="connsiteY23" fmla="*/ 619171 h 1018310"/>
                    <a:gd name="connsiteX24" fmla="*/ 848242 w 1192583"/>
                    <a:gd name="connsiteY24" fmla="*/ 659652 h 1018310"/>
                    <a:gd name="connsiteX25" fmla="*/ 793472 w 1192583"/>
                    <a:gd name="connsiteY25" fmla="*/ 695371 h 1018310"/>
                    <a:gd name="connsiteX26" fmla="*/ 912538 w 1192583"/>
                    <a:gd name="connsiteY26" fmla="*/ 740616 h 1018310"/>
                    <a:gd name="connsiteX27" fmla="*/ 1019695 w 1192583"/>
                    <a:gd name="connsiteY27" fmla="*/ 757284 h 1018310"/>
                    <a:gd name="connsiteX28" fmla="*/ 1183999 w 1192583"/>
                    <a:gd name="connsiteY28" fmla="*/ 812052 h 1018310"/>
                    <a:gd name="connsiteX29" fmla="*/ 793475 w 1192583"/>
                    <a:gd name="connsiteY29" fmla="*/ 731091 h 1018310"/>
                    <a:gd name="connsiteX30" fmla="*/ 791092 w 1192583"/>
                    <a:gd name="connsiteY30" fmla="*/ 804908 h 1018310"/>
                    <a:gd name="connsiteX31" fmla="*/ 760136 w 1192583"/>
                    <a:gd name="connsiteY31" fmla="*/ 819196 h 1018310"/>
                    <a:gd name="connsiteX32" fmla="*/ 726797 w 1192583"/>
                    <a:gd name="connsiteY32" fmla="*/ 862059 h 1018310"/>
                    <a:gd name="connsiteX33" fmla="*/ 679174 w 1192583"/>
                    <a:gd name="connsiteY33" fmla="*/ 890633 h 1018310"/>
                    <a:gd name="connsiteX34" fmla="*/ 752993 w 1192583"/>
                    <a:gd name="connsiteY34" fmla="*/ 983501 h 1018310"/>
                    <a:gd name="connsiteX35" fmla="*/ 686317 w 1192583"/>
                    <a:gd name="connsiteY35" fmla="*/ 931115 h 1018310"/>
                    <a:gd name="connsiteX36" fmla="*/ 636311 w 1192583"/>
                    <a:gd name="connsiteY36" fmla="*/ 926351 h 1018310"/>
                    <a:gd name="connsiteX37" fmla="*/ 598212 w 1192583"/>
                    <a:gd name="connsiteY37" fmla="*/ 933494 h 1018310"/>
                    <a:gd name="connsiteX38" fmla="*/ 576781 w 1192583"/>
                    <a:gd name="connsiteY38" fmla="*/ 954924 h 1018310"/>
                    <a:gd name="connsiteX39" fmla="*/ 588688 w 1192583"/>
                    <a:gd name="connsiteY39" fmla="*/ 1012077 h 1018310"/>
                    <a:gd name="connsiteX40" fmla="*/ 519630 w 1192583"/>
                    <a:gd name="connsiteY40" fmla="*/ 962069 h 1018310"/>
                    <a:gd name="connsiteX41" fmla="*/ 460100 w 1192583"/>
                    <a:gd name="connsiteY41" fmla="*/ 1002549 h 1018310"/>
                    <a:gd name="connsiteX42" fmla="*/ 419619 w 1192583"/>
                    <a:gd name="connsiteY42" fmla="*/ 964449 h 1018310"/>
                    <a:gd name="connsiteX43" fmla="*/ 391042 w 1192583"/>
                    <a:gd name="connsiteY43" fmla="*/ 1016840 h 1018310"/>
                    <a:gd name="connsiteX44" fmla="*/ 345800 w 1192583"/>
                    <a:gd name="connsiteY44" fmla="*/ 945398 h 1018310"/>
                    <a:gd name="connsiteX45" fmla="*/ 317224 w 1192583"/>
                    <a:gd name="connsiteY45" fmla="*/ 973977 h 1018310"/>
                    <a:gd name="connsiteX46" fmla="*/ 293413 w 1192583"/>
                    <a:gd name="connsiteY46" fmla="*/ 921587 h 1018310"/>
                    <a:gd name="connsiteX47" fmla="*/ 241023 w 1192583"/>
                    <a:gd name="connsiteY47" fmla="*/ 938259 h 1018310"/>
                    <a:gd name="connsiteX48" fmla="*/ 243406 w 1192583"/>
                    <a:gd name="connsiteY48" fmla="*/ 890630 h 1018310"/>
                    <a:gd name="connsiteX49" fmla="*/ 200542 w 1192583"/>
                    <a:gd name="connsiteY49" fmla="*/ 926352 h 1018310"/>
                    <a:gd name="connsiteX50" fmla="*/ 193399 w 1192583"/>
                    <a:gd name="connsiteY50" fmla="*/ 859677 h 1018310"/>
                    <a:gd name="connsiteX51" fmla="*/ 98149 w 1192583"/>
                    <a:gd name="connsiteY51" fmla="*/ 935875 h 1018310"/>
                    <a:gd name="connsiteX52" fmla="*/ 519 w 1192583"/>
                    <a:gd name="connsiteY52" fmla="*/ 988262 h 1018310"/>
                    <a:gd name="connsiteX53" fmla="*/ 62431 w 1192583"/>
                    <a:gd name="connsiteY53" fmla="*/ 928731 h 1018310"/>
                    <a:gd name="connsiteX54" fmla="*/ 164825 w 1192583"/>
                    <a:gd name="connsiteY54" fmla="*/ 838243 h 1018310"/>
                    <a:gd name="connsiteX55" fmla="*/ 107675 w 1192583"/>
                    <a:gd name="connsiteY55" fmla="*/ 781093 h 1018310"/>
                    <a:gd name="connsiteX56" fmla="*/ 102911 w 1192583"/>
                    <a:gd name="connsiteY56" fmla="*/ 745377 h 1018310"/>
                    <a:gd name="connsiteX57" fmla="*/ 74336 w 1192583"/>
                    <a:gd name="connsiteY57" fmla="*/ 726327 h 1018310"/>
                    <a:gd name="connsiteX58" fmla="*/ 45761 w 1192583"/>
                    <a:gd name="connsiteY58" fmla="*/ 659652 h 1018310"/>
                    <a:gd name="connsiteX59" fmla="*/ 26711 w 1192583"/>
                    <a:gd name="connsiteY59" fmla="*/ 602502 h 1018310"/>
                    <a:gd name="connsiteX60" fmla="*/ 36236 w 1192583"/>
                    <a:gd name="connsiteY60" fmla="*/ 459627 h 1018310"/>
                    <a:gd name="connsiteX61" fmla="*/ 55286 w 1192583"/>
                    <a:gd name="connsiteY61" fmla="*/ 431052 h 1018310"/>
                    <a:gd name="connsiteX62" fmla="*/ 112436 w 1192583"/>
                    <a:gd name="connsiteY62" fmla="*/ 383427 h 1018310"/>
                    <a:gd name="connsiteX63" fmla="*/ 131486 w 1192583"/>
                    <a:gd name="connsiteY63" fmla="*/ 354852 h 1018310"/>
                    <a:gd name="connsiteX64" fmla="*/ 160061 w 1192583"/>
                    <a:gd name="connsiteY64" fmla="*/ 335802 h 1018310"/>
                    <a:gd name="connsiteX65" fmla="*/ 169586 w 1192583"/>
                    <a:gd name="connsiteY65" fmla="*/ 297702 h 1018310"/>
                    <a:gd name="connsiteX66" fmla="*/ 198161 w 1192583"/>
                    <a:gd name="connsiteY66" fmla="*/ 288177 h 1018310"/>
                    <a:gd name="connsiteX67" fmla="*/ 226736 w 1192583"/>
                    <a:gd name="connsiteY67" fmla="*/ 269127 h 1018310"/>
                    <a:gd name="connsiteX68" fmla="*/ 226433 w 1192583"/>
                    <a:gd name="connsiteY68" fmla="*/ 74242 h 1018310"/>
                    <a:gd name="connsiteX69" fmla="*/ 226736 w 1192583"/>
                    <a:gd name="connsiteY69" fmla="*/ 78627 h 1018310"/>
                    <a:gd name="connsiteX0" fmla="*/ 226380 w 1192227"/>
                    <a:gd name="connsiteY0" fmla="*/ 78627 h 1018310"/>
                    <a:gd name="connsiteX1" fmla="*/ 254955 w 1192227"/>
                    <a:gd name="connsiteY1" fmla="*/ 192927 h 1018310"/>
                    <a:gd name="connsiteX2" fmla="*/ 285912 w 1192227"/>
                    <a:gd name="connsiteY2" fmla="*/ 235790 h 1018310"/>
                    <a:gd name="connsiteX3" fmla="*/ 288292 w 1192227"/>
                    <a:gd name="connsiteY3" fmla="*/ 166734 h 1018310"/>
                    <a:gd name="connsiteX4" fmla="*/ 359730 w 1192227"/>
                    <a:gd name="connsiteY4" fmla="*/ 195308 h 1018310"/>
                    <a:gd name="connsiteX5" fmla="*/ 435930 w 1192227"/>
                    <a:gd name="connsiteY5" fmla="*/ 183402 h 1018310"/>
                    <a:gd name="connsiteX6" fmla="*/ 502606 w 1192227"/>
                    <a:gd name="connsiteY6" fmla="*/ 204833 h 1018310"/>
                    <a:gd name="connsiteX7" fmla="*/ 562135 w 1192227"/>
                    <a:gd name="connsiteY7" fmla="*/ 46 h 1018310"/>
                    <a:gd name="connsiteX8" fmla="*/ 533561 w 1192227"/>
                    <a:gd name="connsiteY8" fmla="*/ 223883 h 1018310"/>
                    <a:gd name="connsiteX9" fmla="*/ 583567 w 1192227"/>
                    <a:gd name="connsiteY9" fmla="*/ 183401 h 1018310"/>
                    <a:gd name="connsiteX10" fmla="*/ 574042 w 1192227"/>
                    <a:gd name="connsiteY10" fmla="*/ 245316 h 1018310"/>
                    <a:gd name="connsiteX11" fmla="*/ 626431 w 1192227"/>
                    <a:gd name="connsiteY11" fmla="*/ 269127 h 1018310"/>
                    <a:gd name="connsiteX12" fmla="*/ 695486 w 1192227"/>
                    <a:gd name="connsiteY12" fmla="*/ 202452 h 1018310"/>
                    <a:gd name="connsiteX13" fmla="*/ 662149 w 1192227"/>
                    <a:gd name="connsiteY13" fmla="*/ 283416 h 1018310"/>
                    <a:gd name="connsiteX14" fmla="*/ 702631 w 1192227"/>
                    <a:gd name="connsiteY14" fmla="*/ 276272 h 1018310"/>
                    <a:gd name="connsiteX15" fmla="*/ 702630 w 1192227"/>
                    <a:gd name="connsiteY15" fmla="*/ 321516 h 1018310"/>
                    <a:gd name="connsiteX16" fmla="*/ 743110 w 1192227"/>
                    <a:gd name="connsiteY16" fmla="*/ 323897 h 1018310"/>
                    <a:gd name="connsiteX17" fmla="*/ 793118 w 1192227"/>
                    <a:gd name="connsiteY17" fmla="*/ 359615 h 1018310"/>
                    <a:gd name="connsiteX18" fmla="*/ 793117 w 1192227"/>
                    <a:gd name="connsiteY18" fmla="*/ 409621 h 1018310"/>
                    <a:gd name="connsiteX19" fmla="*/ 802643 w 1192227"/>
                    <a:gd name="connsiteY19" fmla="*/ 495346 h 1018310"/>
                    <a:gd name="connsiteX20" fmla="*/ 857412 w 1192227"/>
                    <a:gd name="connsiteY20" fmla="*/ 504871 h 1018310"/>
                    <a:gd name="connsiteX21" fmla="*/ 819311 w 1192227"/>
                    <a:gd name="connsiteY21" fmla="*/ 545352 h 1018310"/>
                    <a:gd name="connsiteX22" fmla="*/ 866936 w 1192227"/>
                    <a:gd name="connsiteY22" fmla="*/ 588214 h 1018310"/>
                    <a:gd name="connsiteX23" fmla="*/ 840743 w 1192227"/>
                    <a:gd name="connsiteY23" fmla="*/ 619171 h 1018310"/>
                    <a:gd name="connsiteX24" fmla="*/ 847886 w 1192227"/>
                    <a:gd name="connsiteY24" fmla="*/ 659652 h 1018310"/>
                    <a:gd name="connsiteX25" fmla="*/ 793116 w 1192227"/>
                    <a:gd name="connsiteY25" fmla="*/ 695371 h 1018310"/>
                    <a:gd name="connsiteX26" fmla="*/ 912182 w 1192227"/>
                    <a:gd name="connsiteY26" fmla="*/ 740616 h 1018310"/>
                    <a:gd name="connsiteX27" fmla="*/ 1019339 w 1192227"/>
                    <a:gd name="connsiteY27" fmla="*/ 757284 h 1018310"/>
                    <a:gd name="connsiteX28" fmla="*/ 1183643 w 1192227"/>
                    <a:gd name="connsiteY28" fmla="*/ 812052 h 1018310"/>
                    <a:gd name="connsiteX29" fmla="*/ 793119 w 1192227"/>
                    <a:gd name="connsiteY29" fmla="*/ 731091 h 1018310"/>
                    <a:gd name="connsiteX30" fmla="*/ 790736 w 1192227"/>
                    <a:gd name="connsiteY30" fmla="*/ 804908 h 1018310"/>
                    <a:gd name="connsiteX31" fmla="*/ 759780 w 1192227"/>
                    <a:gd name="connsiteY31" fmla="*/ 819196 h 1018310"/>
                    <a:gd name="connsiteX32" fmla="*/ 726441 w 1192227"/>
                    <a:gd name="connsiteY32" fmla="*/ 862059 h 1018310"/>
                    <a:gd name="connsiteX33" fmla="*/ 678818 w 1192227"/>
                    <a:gd name="connsiteY33" fmla="*/ 890633 h 1018310"/>
                    <a:gd name="connsiteX34" fmla="*/ 752637 w 1192227"/>
                    <a:gd name="connsiteY34" fmla="*/ 983501 h 1018310"/>
                    <a:gd name="connsiteX35" fmla="*/ 685961 w 1192227"/>
                    <a:gd name="connsiteY35" fmla="*/ 931115 h 1018310"/>
                    <a:gd name="connsiteX36" fmla="*/ 635955 w 1192227"/>
                    <a:gd name="connsiteY36" fmla="*/ 926351 h 1018310"/>
                    <a:gd name="connsiteX37" fmla="*/ 597856 w 1192227"/>
                    <a:gd name="connsiteY37" fmla="*/ 933494 h 1018310"/>
                    <a:gd name="connsiteX38" fmla="*/ 576425 w 1192227"/>
                    <a:gd name="connsiteY38" fmla="*/ 954924 h 1018310"/>
                    <a:gd name="connsiteX39" fmla="*/ 588332 w 1192227"/>
                    <a:gd name="connsiteY39" fmla="*/ 1012077 h 1018310"/>
                    <a:gd name="connsiteX40" fmla="*/ 519274 w 1192227"/>
                    <a:gd name="connsiteY40" fmla="*/ 962069 h 1018310"/>
                    <a:gd name="connsiteX41" fmla="*/ 459744 w 1192227"/>
                    <a:gd name="connsiteY41" fmla="*/ 1002549 h 1018310"/>
                    <a:gd name="connsiteX42" fmla="*/ 419263 w 1192227"/>
                    <a:gd name="connsiteY42" fmla="*/ 964449 h 1018310"/>
                    <a:gd name="connsiteX43" fmla="*/ 390686 w 1192227"/>
                    <a:gd name="connsiteY43" fmla="*/ 1016840 h 1018310"/>
                    <a:gd name="connsiteX44" fmla="*/ 345444 w 1192227"/>
                    <a:gd name="connsiteY44" fmla="*/ 945398 h 1018310"/>
                    <a:gd name="connsiteX45" fmla="*/ 316868 w 1192227"/>
                    <a:gd name="connsiteY45" fmla="*/ 973977 h 1018310"/>
                    <a:gd name="connsiteX46" fmla="*/ 293057 w 1192227"/>
                    <a:gd name="connsiteY46" fmla="*/ 921587 h 1018310"/>
                    <a:gd name="connsiteX47" fmla="*/ 240667 w 1192227"/>
                    <a:gd name="connsiteY47" fmla="*/ 938259 h 1018310"/>
                    <a:gd name="connsiteX48" fmla="*/ 243050 w 1192227"/>
                    <a:gd name="connsiteY48" fmla="*/ 890630 h 1018310"/>
                    <a:gd name="connsiteX49" fmla="*/ 200186 w 1192227"/>
                    <a:gd name="connsiteY49" fmla="*/ 926352 h 1018310"/>
                    <a:gd name="connsiteX50" fmla="*/ 193043 w 1192227"/>
                    <a:gd name="connsiteY50" fmla="*/ 859677 h 1018310"/>
                    <a:gd name="connsiteX51" fmla="*/ 81124 w 1192227"/>
                    <a:gd name="connsiteY51" fmla="*/ 952543 h 1018310"/>
                    <a:gd name="connsiteX52" fmla="*/ 163 w 1192227"/>
                    <a:gd name="connsiteY52" fmla="*/ 988262 h 1018310"/>
                    <a:gd name="connsiteX53" fmla="*/ 62075 w 1192227"/>
                    <a:gd name="connsiteY53" fmla="*/ 928731 h 1018310"/>
                    <a:gd name="connsiteX54" fmla="*/ 164469 w 1192227"/>
                    <a:gd name="connsiteY54" fmla="*/ 838243 h 1018310"/>
                    <a:gd name="connsiteX55" fmla="*/ 107319 w 1192227"/>
                    <a:gd name="connsiteY55" fmla="*/ 781093 h 1018310"/>
                    <a:gd name="connsiteX56" fmla="*/ 102555 w 1192227"/>
                    <a:gd name="connsiteY56" fmla="*/ 745377 h 1018310"/>
                    <a:gd name="connsiteX57" fmla="*/ 73980 w 1192227"/>
                    <a:gd name="connsiteY57" fmla="*/ 726327 h 1018310"/>
                    <a:gd name="connsiteX58" fmla="*/ 45405 w 1192227"/>
                    <a:gd name="connsiteY58" fmla="*/ 659652 h 1018310"/>
                    <a:gd name="connsiteX59" fmla="*/ 26355 w 1192227"/>
                    <a:gd name="connsiteY59" fmla="*/ 602502 h 1018310"/>
                    <a:gd name="connsiteX60" fmla="*/ 35880 w 1192227"/>
                    <a:gd name="connsiteY60" fmla="*/ 459627 h 1018310"/>
                    <a:gd name="connsiteX61" fmla="*/ 54930 w 1192227"/>
                    <a:gd name="connsiteY61" fmla="*/ 431052 h 1018310"/>
                    <a:gd name="connsiteX62" fmla="*/ 112080 w 1192227"/>
                    <a:gd name="connsiteY62" fmla="*/ 383427 h 1018310"/>
                    <a:gd name="connsiteX63" fmla="*/ 131130 w 1192227"/>
                    <a:gd name="connsiteY63" fmla="*/ 354852 h 1018310"/>
                    <a:gd name="connsiteX64" fmla="*/ 159705 w 1192227"/>
                    <a:gd name="connsiteY64" fmla="*/ 335802 h 1018310"/>
                    <a:gd name="connsiteX65" fmla="*/ 169230 w 1192227"/>
                    <a:gd name="connsiteY65" fmla="*/ 297702 h 1018310"/>
                    <a:gd name="connsiteX66" fmla="*/ 197805 w 1192227"/>
                    <a:gd name="connsiteY66" fmla="*/ 288177 h 1018310"/>
                    <a:gd name="connsiteX67" fmla="*/ 226380 w 1192227"/>
                    <a:gd name="connsiteY67" fmla="*/ 269127 h 1018310"/>
                    <a:gd name="connsiteX68" fmla="*/ 226077 w 1192227"/>
                    <a:gd name="connsiteY68" fmla="*/ 74242 h 1018310"/>
                    <a:gd name="connsiteX69" fmla="*/ 226380 w 1192227"/>
                    <a:gd name="connsiteY69" fmla="*/ 78627 h 1018310"/>
                    <a:gd name="connsiteX0" fmla="*/ 226380 w 1192227"/>
                    <a:gd name="connsiteY0" fmla="*/ 78627 h 1018310"/>
                    <a:gd name="connsiteX1" fmla="*/ 254955 w 1192227"/>
                    <a:gd name="connsiteY1" fmla="*/ 192927 h 1018310"/>
                    <a:gd name="connsiteX2" fmla="*/ 285912 w 1192227"/>
                    <a:gd name="connsiteY2" fmla="*/ 235790 h 1018310"/>
                    <a:gd name="connsiteX3" fmla="*/ 288292 w 1192227"/>
                    <a:gd name="connsiteY3" fmla="*/ 166734 h 1018310"/>
                    <a:gd name="connsiteX4" fmla="*/ 359730 w 1192227"/>
                    <a:gd name="connsiteY4" fmla="*/ 195308 h 1018310"/>
                    <a:gd name="connsiteX5" fmla="*/ 435930 w 1192227"/>
                    <a:gd name="connsiteY5" fmla="*/ 183402 h 1018310"/>
                    <a:gd name="connsiteX6" fmla="*/ 502606 w 1192227"/>
                    <a:gd name="connsiteY6" fmla="*/ 204833 h 1018310"/>
                    <a:gd name="connsiteX7" fmla="*/ 562135 w 1192227"/>
                    <a:gd name="connsiteY7" fmla="*/ 46 h 1018310"/>
                    <a:gd name="connsiteX8" fmla="*/ 533561 w 1192227"/>
                    <a:gd name="connsiteY8" fmla="*/ 223883 h 1018310"/>
                    <a:gd name="connsiteX9" fmla="*/ 583567 w 1192227"/>
                    <a:gd name="connsiteY9" fmla="*/ 183401 h 1018310"/>
                    <a:gd name="connsiteX10" fmla="*/ 574042 w 1192227"/>
                    <a:gd name="connsiteY10" fmla="*/ 245316 h 1018310"/>
                    <a:gd name="connsiteX11" fmla="*/ 626431 w 1192227"/>
                    <a:gd name="connsiteY11" fmla="*/ 269127 h 1018310"/>
                    <a:gd name="connsiteX12" fmla="*/ 695486 w 1192227"/>
                    <a:gd name="connsiteY12" fmla="*/ 202452 h 1018310"/>
                    <a:gd name="connsiteX13" fmla="*/ 662149 w 1192227"/>
                    <a:gd name="connsiteY13" fmla="*/ 283416 h 1018310"/>
                    <a:gd name="connsiteX14" fmla="*/ 702631 w 1192227"/>
                    <a:gd name="connsiteY14" fmla="*/ 276272 h 1018310"/>
                    <a:gd name="connsiteX15" fmla="*/ 702630 w 1192227"/>
                    <a:gd name="connsiteY15" fmla="*/ 321516 h 1018310"/>
                    <a:gd name="connsiteX16" fmla="*/ 743110 w 1192227"/>
                    <a:gd name="connsiteY16" fmla="*/ 323897 h 1018310"/>
                    <a:gd name="connsiteX17" fmla="*/ 793118 w 1192227"/>
                    <a:gd name="connsiteY17" fmla="*/ 359615 h 1018310"/>
                    <a:gd name="connsiteX18" fmla="*/ 793117 w 1192227"/>
                    <a:gd name="connsiteY18" fmla="*/ 409621 h 1018310"/>
                    <a:gd name="connsiteX19" fmla="*/ 802643 w 1192227"/>
                    <a:gd name="connsiteY19" fmla="*/ 495346 h 1018310"/>
                    <a:gd name="connsiteX20" fmla="*/ 857412 w 1192227"/>
                    <a:gd name="connsiteY20" fmla="*/ 504871 h 1018310"/>
                    <a:gd name="connsiteX21" fmla="*/ 819311 w 1192227"/>
                    <a:gd name="connsiteY21" fmla="*/ 545352 h 1018310"/>
                    <a:gd name="connsiteX22" fmla="*/ 866936 w 1192227"/>
                    <a:gd name="connsiteY22" fmla="*/ 588214 h 1018310"/>
                    <a:gd name="connsiteX23" fmla="*/ 840743 w 1192227"/>
                    <a:gd name="connsiteY23" fmla="*/ 619171 h 1018310"/>
                    <a:gd name="connsiteX24" fmla="*/ 847886 w 1192227"/>
                    <a:gd name="connsiteY24" fmla="*/ 659652 h 1018310"/>
                    <a:gd name="connsiteX25" fmla="*/ 793116 w 1192227"/>
                    <a:gd name="connsiteY25" fmla="*/ 695371 h 1018310"/>
                    <a:gd name="connsiteX26" fmla="*/ 912182 w 1192227"/>
                    <a:gd name="connsiteY26" fmla="*/ 740616 h 1018310"/>
                    <a:gd name="connsiteX27" fmla="*/ 1019339 w 1192227"/>
                    <a:gd name="connsiteY27" fmla="*/ 757284 h 1018310"/>
                    <a:gd name="connsiteX28" fmla="*/ 1183643 w 1192227"/>
                    <a:gd name="connsiteY28" fmla="*/ 812052 h 1018310"/>
                    <a:gd name="connsiteX29" fmla="*/ 793119 w 1192227"/>
                    <a:gd name="connsiteY29" fmla="*/ 731091 h 1018310"/>
                    <a:gd name="connsiteX30" fmla="*/ 790736 w 1192227"/>
                    <a:gd name="connsiteY30" fmla="*/ 804908 h 1018310"/>
                    <a:gd name="connsiteX31" fmla="*/ 759780 w 1192227"/>
                    <a:gd name="connsiteY31" fmla="*/ 819196 h 1018310"/>
                    <a:gd name="connsiteX32" fmla="*/ 726441 w 1192227"/>
                    <a:gd name="connsiteY32" fmla="*/ 862059 h 1018310"/>
                    <a:gd name="connsiteX33" fmla="*/ 678818 w 1192227"/>
                    <a:gd name="connsiteY33" fmla="*/ 890633 h 1018310"/>
                    <a:gd name="connsiteX34" fmla="*/ 752637 w 1192227"/>
                    <a:gd name="connsiteY34" fmla="*/ 983501 h 1018310"/>
                    <a:gd name="connsiteX35" fmla="*/ 685961 w 1192227"/>
                    <a:gd name="connsiteY35" fmla="*/ 931115 h 1018310"/>
                    <a:gd name="connsiteX36" fmla="*/ 635955 w 1192227"/>
                    <a:gd name="connsiteY36" fmla="*/ 926351 h 1018310"/>
                    <a:gd name="connsiteX37" fmla="*/ 597856 w 1192227"/>
                    <a:gd name="connsiteY37" fmla="*/ 933494 h 1018310"/>
                    <a:gd name="connsiteX38" fmla="*/ 576425 w 1192227"/>
                    <a:gd name="connsiteY38" fmla="*/ 954924 h 1018310"/>
                    <a:gd name="connsiteX39" fmla="*/ 588332 w 1192227"/>
                    <a:gd name="connsiteY39" fmla="*/ 1012077 h 1018310"/>
                    <a:gd name="connsiteX40" fmla="*/ 519274 w 1192227"/>
                    <a:gd name="connsiteY40" fmla="*/ 962069 h 1018310"/>
                    <a:gd name="connsiteX41" fmla="*/ 459744 w 1192227"/>
                    <a:gd name="connsiteY41" fmla="*/ 1002549 h 1018310"/>
                    <a:gd name="connsiteX42" fmla="*/ 419263 w 1192227"/>
                    <a:gd name="connsiteY42" fmla="*/ 964449 h 1018310"/>
                    <a:gd name="connsiteX43" fmla="*/ 390686 w 1192227"/>
                    <a:gd name="connsiteY43" fmla="*/ 1016840 h 1018310"/>
                    <a:gd name="connsiteX44" fmla="*/ 345444 w 1192227"/>
                    <a:gd name="connsiteY44" fmla="*/ 945398 h 1018310"/>
                    <a:gd name="connsiteX45" fmla="*/ 316868 w 1192227"/>
                    <a:gd name="connsiteY45" fmla="*/ 973977 h 1018310"/>
                    <a:gd name="connsiteX46" fmla="*/ 293057 w 1192227"/>
                    <a:gd name="connsiteY46" fmla="*/ 921587 h 1018310"/>
                    <a:gd name="connsiteX47" fmla="*/ 240667 w 1192227"/>
                    <a:gd name="connsiteY47" fmla="*/ 938259 h 1018310"/>
                    <a:gd name="connsiteX48" fmla="*/ 243050 w 1192227"/>
                    <a:gd name="connsiteY48" fmla="*/ 890630 h 1018310"/>
                    <a:gd name="connsiteX49" fmla="*/ 200186 w 1192227"/>
                    <a:gd name="connsiteY49" fmla="*/ 926352 h 1018310"/>
                    <a:gd name="connsiteX50" fmla="*/ 193043 w 1192227"/>
                    <a:gd name="connsiteY50" fmla="*/ 859677 h 1018310"/>
                    <a:gd name="connsiteX51" fmla="*/ 81124 w 1192227"/>
                    <a:gd name="connsiteY51" fmla="*/ 952543 h 1018310"/>
                    <a:gd name="connsiteX52" fmla="*/ 163 w 1192227"/>
                    <a:gd name="connsiteY52" fmla="*/ 988262 h 1018310"/>
                    <a:gd name="connsiteX53" fmla="*/ 62075 w 1192227"/>
                    <a:gd name="connsiteY53" fmla="*/ 928731 h 1018310"/>
                    <a:gd name="connsiteX54" fmla="*/ 164469 w 1192227"/>
                    <a:gd name="connsiteY54" fmla="*/ 838243 h 1018310"/>
                    <a:gd name="connsiteX55" fmla="*/ 107319 w 1192227"/>
                    <a:gd name="connsiteY55" fmla="*/ 781093 h 1018310"/>
                    <a:gd name="connsiteX56" fmla="*/ 102555 w 1192227"/>
                    <a:gd name="connsiteY56" fmla="*/ 745377 h 1018310"/>
                    <a:gd name="connsiteX57" fmla="*/ 73980 w 1192227"/>
                    <a:gd name="connsiteY57" fmla="*/ 726327 h 1018310"/>
                    <a:gd name="connsiteX58" fmla="*/ 45405 w 1192227"/>
                    <a:gd name="connsiteY58" fmla="*/ 659652 h 1018310"/>
                    <a:gd name="connsiteX59" fmla="*/ 26355 w 1192227"/>
                    <a:gd name="connsiteY59" fmla="*/ 602502 h 1018310"/>
                    <a:gd name="connsiteX60" fmla="*/ 35880 w 1192227"/>
                    <a:gd name="connsiteY60" fmla="*/ 459627 h 1018310"/>
                    <a:gd name="connsiteX61" fmla="*/ 54930 w 1192227"/>
                    <a:gd name="connsiteY61" fmla="*/ 431052 h 1018310"/>
                    <a:gd name="connsiteX62" fmla="*/ 112080 w 1192227"/>
                    <a:gd name="connsiteY62" fmla="*/ 383427 h 1018310"/>
                    <a:gd name="connsiteX63" fmla="*/ 131130 w 1192227"/>
                    <a:gd name="connsiteY63" fmla="*/ 354852 h 1018310"/>
                    <a:gd name="connsiteX64" fmla="*/ 159705 w 1192227"/>
                    <a:gd name="connsiteY64" fmla="*/ 335802 h 1018310"/>
                    <a:gd name="connsiteX65" fmla="*/ 169230 w 1192227"/>
                    <a:gd name="connsiteY65" fmla="*/ 297702 h 1018310"/>
                    <a:gd name="connsiteX66" fmla="*/ 197805 w 1192227"/>
                    <a:gd name="connsiteY66" fmla="*/ 288177 h 1018310"/>
                    <a:gd name="connsiteX67" fmla="*/ 226380 w 1192227"/>
                    <a:gd name="connsiteY67" fmla="*/ 269127 h 1018310"/>
                    <a:gd name="connsiteX68" fmla="*/ 226077 w 1192227"/>
                    <a:gd name="connsiteY68" fmla="*/ 74242 h 1018310"/>
                    <a:gd name="connsiteX69" fmla="*/ 226380 w 1192227"/>
                    <a:gd name="connsiteY69" fmla="*/ 78627 h 1018310"/>
                    <a:gd name="connsiteX0" fmla="*/ 226420 w 1192267"/>
                    <a:gd name="connsiteY0" fmla="*/ 78627 h 1018310"/>
                    <a:gd name="connsiteX1" fmla="*/ 254995 w 1192267"/>
                    <a:gd name="connsiteY1" fmla="*/ 192927 h 1018310"/>
                    <a:gd name="connsiteX2" fmla="*/ 285952 w 1192267"/>
                    <a:gd name="connsiteY2" fmla="*/ 235790 h 1018310"/>
                    <a:gd name="connsiteX3" fmla="*/ 288332 w 1192267"/>
                    <a:gd name="connsiteY3" fmla="*/ 166734 h 1018310"/>
                    <a:gd name="connsiteX4" fmla="*/ 359770 w 1192267"/>
                    <a:gd name="connsiteY4" fmla="*/ 195308 h 1018310"/>
                    <a:gd name="connsiteX5" fmla="*/ 435970 w 1192267"/>
                    <a:gd name="connsiteY5" fmla="*/ 183402 h 1018310"/>
                    <a:gd name="connsiteX6" fmla="*/ 502646 w 1192267"/>
                    <a:gd name="connsiteY6" fmla="*/ 204833 h 1018310"/>
                    <a:gd name="connsiteX7" fmla="*/ 562175 w 1192267"/>
                    <a:gd name="connsiteY7" fmla="*/ 46 h 1018310"/>
                    <a:gd name="connsiteX8" fmla="*/ 533601 w 1192267"/>
                    <a:gd name="connsiteY8" fmla="*/ 223883 h 1018310"/>
                    <a:gd name="connsiteX9" fmla="*/ 583607 w 1192267"/>
                    <a:gd name="connsiteY9" fmla="*/ 183401 h 1018310"/>
                    <a:gd name="connsiteX10" fmla="*/ 574082 w 1192267"/>
                    <a:gd name="connsiteY10" fmla="*/ 245316 h 1018310"/>
                    <a:gd name="connsiteX11" fmla="*/ 626471 w 1192267"/>
                    <a:gd name="connsiteY11" fmla="*/ 269127 h 1018310"/>
                    <a:gd name="connsiteX12" fmla="*/ 695526 w 1192267"/>
                    <a:gd name="connsiteY12" fmla="*/ 202452 h 1018310"/>
                    <a:gd name="connsiteX13" fmla="*/ 662189 w 1192267"/>
                    <a:gd name="connsiteY13" fmla="*/ 283416 h 1018310"/>
                    <a:gd name="connsiteX14" fmla="*/ 702671 w 1192267"/>
                    <a:gd name="connsiteY14" fmla="*/ 276272 h 1018310"/>
                    <a:gd name="connsiteX15" fmla="*/ 702670 w 1192267"/>
                    <a:gd name="connsiteY15" fmla="*/ 321516 h 1018310"/>
                    <a:gd name="connsiteX16" fmla="*/ 743150 w 1192267"/>
                    <a:gd name="connsiteY16" fmla="*/ 323897 h 1018310"/>
                    <a:gd name="connsiteX17" fmla="*/ 793158 w 1192267"/>
                    <a:gd name="connsiteY17" fmla="*/ 359615 h 1018310"/>
                    <a:gd name="connsiteX18" fmla="*/ 793157 w 1192267"/>
                    <a:gd name="connsiteY18" fmla="*/ 409621 h 1018310"/>
                    <a:gd name="connsiteX19" fmla="*/ 802683 w 1192267"/>
                    <a:gd name="connsiteY19" fmla="*/ 495346 h 1018310"/>
                    <a:gd name="connsiteX20" fmla="*/ 857452 w 1192267"/>
                    <a:gd name="connsiteY20" fmla="*/ 504871 h 1018310"/>
                    <a:gd name="connsiteX21" fmla="*/ 819351 w 1192267"/>
                    <a:gd name="connsiteY21" fmla="*/ 545352 h 1018310"/>
                    <a:gd name="connsiteX22" fmla="*/ 866976 w 1192267"/>
                    <a:gd name="connsiteY22" fmla="*/ 588214 h 1018310"/>
                    <a:gd name="connsiteX23" fmla="*/ 840783 w 1192267"/>
                    <a:gd name="connsiteY23" fmla="*/ 619171 h 1018310"/>
                    <a:gd name="connsiteX24" fmla="*/ 847926 w 1192267"/>
                    <a:gd name="connsiteY24" fmla="*/ 659652 h 1018310"/>
                    <a:gd name="connsiteX25" fmla="*/ 793156 w 1192267"/>
                    <a:gd name="connsiteY25" fmla="*/ 695371 h 1018310"/>
                    <a:gd name="connsiteX26" fmla="*/ 912222 w 1192267"/>
                    <a:gd name="connsiteY26" fmla="*/ 740616 h 1018310"/>
                    <a:gd name="connsiteX27" fmla="*/ 1019379 w 1192267"/>
                    <a:gd name="connsiteY27" fmla="*/ 757284 h 1018310"/>
                    <a:gd name="connsiteX28" fmla="*/ 1183683 w 1192267"/>
                    <a:gd name="connsiteY28" fmla="*/ 812052 h 1018310"/>
                    <a:gd name="connsiteX29" fmla="*/ 793159 w 1192267"/>
                    <a:gd name="connsiteY29" fmla="*/ 731091 h 1018310"/>
                    <a:gd name="connsiteX30" fmla="*/ 790776 w 1192267"/>
                    <a:gd name="connsiteY30" fmla="*/ 804908 h 1018310"/>
                    <a:gd name="connsiteX31" fmla="*/ 759820 w 1192267"/>
                    <a:gd name="connsiteY31" fmla="*/ 819196 h 1018310"/>
                    <a:gd name="connsiteX32" fmla="*/ 726481 w 1192267"/>
                    <a:gd name="connsiteY32" fmla="*/ 862059 h 1018310"/>
                    <a:gd name="connsiteX33" fmla="*/ 678858 w 1192267"/>
                    <a:gd name="connsiteY33" fmla="*/ 890633 h 1018310"/>
                    <a:gd name="connsiteX34" fmla="*/ 752677 w 1192267"/>
                    <a:gd name="connsiteY34" fmla="*/ 983501 h 1018310"/>
                    <a:gd name="connsiteX35" fmla="*/ 686001 w 1192267"/>
                    <a:gd name="connsiteY35" fmla="*/ 931115 h 1018310"/>
                    <a:gd name="connsiteX36" fmla="*/ 635995 w 1192267"/>
                    <a:gd name="connsiteY36" fmla="*/ 926351 h 1018310"/>
                    <a:gd name="connsiteX37" fmla="*/ 597896 w 1192267"/>
                    <a:gd name="connsiteY37" fmla="*/ 933494 h 1018310"/>
                    <a:gd name="connsiteX38" fmla="*/ 576465 w 1192267"/>
                    <a:gd name="connsiteY38" fmla="*/ 954924 h 1018310"/>
                    <a:gd name="connsiteX39" fmla="*/ 588372 w 1192267"/>
                    <a:gd name="connsiteY39" fmla="*/ 1012077 h 1018310"/>
                    <a:gd name="connsiteX40" fmla="*/ 519314 w 1192267"/>
                    <a:gd name="connsiteY40" fmla="*/ 962069 h 1018310"/>
                    <a:gd name="connsiteX41" fmla="*/ 459784 w 1192267"/>
                    <a:gd name="connsiteY41" fmla="*/ 1002549 h 1018310"/>
                    <a:gd name="connsiteX42" fmla="*/ 419303 w 1192267"/>
                    <a:gd name="connsiteY42" fmla="*/ 964449 h 1018310"/>
                    <a:gd name="connsiteX43" fmla="*/ 390726 w 1192267"/>
                    <a:gd name="connsiteY43" fmla="*/ 1016840 h 1018310"/>
                    <a:gd name="connsiteX44" fmla="*/ 345484 w 1192267"/>
                    <a:gd name="connsiteY44" fmla="*/ 945398 h 1018310"/>
                    <a:gd name="connsiteX45" fmla="*/ 316908 w 1192267"/>
                    <a:gd name="connsiteY45" fmla="*/ 973977 h 1018310"/>
                    <a:gd name="connsiteX46" fmla="*/ 293097 w 1192267"/>
                    <a:gd name="connsiteY46" fmla="*/ 921587 h 1018310"/>
                    <a:gd name="connsiteX47" fmla="*/ 240707 w 1192267"/>
                    <a:gd name="connsiteY47" fmla="*/ 938259 h 1018310"/>
                    <a:gd name="connsiteX48" fmla="*/ 243090 w 1192267"/>
                    <a:gd name="connsiteY48" fmla="*/ 890630 h 1018310"/>
                    <a:gd name="connsiteX49" fmla="*/ 200226 w 1192267"/>
                    <a:gd name="connsiteY49" fmla="*/ 926352 h 1018310"/>
                    <a:gd name="connsiteX50" fmla="*/ 193083 w 1192267"/>
                    <a:gd name="connsiteY50" fmla="*/ 859677 h 1018310"/>
                    <a:gd name="connsiteX51" fmla="*/ 83546 w 1192267"/>
                    <a:gd name="connsiteY51" fmla="*/ 940637 h 1018310"/>
                    <a:gd name="connsiteX52" fmla="*/ 203 w 1192267"/>
                    <a:gd name="connsiteY52" fmla="*/ 988262 h 1018310"/>
                    <a:gd name="connsiteX53" fmla="*/ 62115 w 1192267"/>
                    <a:gd name="connsiteY53" fmla="*/ 928731 h 1018310"/>
                    <a:gd name="connsiteX54" fmla="*/ 164509 w 1192267"/>
                    <a:gd name="connsiteY54" fmla="*/ 838243 h 1018310"/>
                    <a:gd name="connsiteX55" fmla="*/ 107359 w 1192267"/>
                    <a:gd name="connsiteY55" fmla="*/ 781093 h 1018310"/>
                    <a:gd name="connsiteX56" fmla="*/ 102595 w 1192267"/>
                    <a:gd name="connsiteY56" fmla="*/ 745377 h 1018310"/>
                    <a:gd name="connsiteX57" fmla="*/ 74020 w 1192267"/>
                    <a:gd name="connsiteY57" fmla="*/ 726327 h 1018310"/>
                    <a:gd name="connsiteX58" fmla="*/ 45445 w 1192267"/>
                    <a:gd name="connsiteY58" fmla="*/ 659652 h 1018310"/>
                    <a:gd name="connsiteX59" fmla="*/ 26395 w 1192267"/>
                    <a:gd name="connsiteY59" fmla="*/ 602502 h 1018310"/>
                    <a:gd name="connsiteX60" fmla="*/ 35920 w 1192267"/>
                    <a:gd name="connsiteY60" fmla="*/ 459627 h 1018310"/>
                    <a:gd name="connsiteX61" fmla="*/ 54970 w 1192267"/>
                    <a:gd name="connsiteY61" fmla="*/ 431052 h 1018310"/>
                    <a:gd name="connsiteX62" fmla="*/ 112120 w 1192267"/>
                    <a:gd name="connsiteY62" fmla="*/ 383427 h 1018310"/>
                    <a:gd name="connsiteX63" fmla="*/ 131170 w 1192267"/>
                    <a:gd name="connsiteY63" fmla="*/ 354852 h 1018310"/>
                    <a:gd name="connsiteX64" fmla="*/ 159745 w 1192267"/>
                    <a:gd name="connsiteY64" fmla="*/ 335802 h 1018310"/>
                    <a:gd name="connsiteX65" fmla="*/ 169270 w 1192267"/>
                    <a:gd name="connsiteY65" fmla="*/ 297702 h 1018310"/>
                    <a:gd name="connsiteX66" fmla="*/ 197845 w 1192267"/>
                    <a:gd name="connsiteY66" fmla="*/ 288177 h 1018310"/>
                    <a:gd name="connsiteX67" fmla="*/ 226420 w 1192267"/>
                    <a:gd name="connsiteY67" fmla="*/ 269127 h 1018310"/>
                    <a:gd name="connsiteX68" fmla="*/ 226117 w 1192267"/>
                    <a:gd name="connsiteY68" fmla="*/ 74242 h 1018310"/>
                    <a:gd name="connsiteX69" fmla="*/ 226420 w 1192267"/>
                    <a:gd name="connsiteY69" fmla="*/ 78627 h 1018310"/>
                    <a:gd name="connsiteX0" fmla="*/ 226450 w 1192297"/>
                    <a:gd name="connsiteY0" fmla="*/ 78627 h 1018310"/>
                    <a:gd name="connsiteX1" fmla="*/ 255025 w 1192297"/>
                    <a:gd name="connsiteY1" fmla="*/ 192927 h 1018310"/>
                    <a:gd name="connsiteX2" fmla="*/ 285982 w 1192297"/>
                    <a:gd name="connsiteY2" fmla="*/ 235790 h 1018310"/>
                    <a:gd name="connsiteX3" fmla="*/ 288362 w 1192297"/>
                    <a:gd name="connsiteY3" fmla="*/ 166734 h 1018310"/>
                    <a:gd name="connsiteX4" fmla="*/ 359800 w 1192297"/>
                    <a:gd name="connsiteY4" fmla="*/ 195308 h 1018310"/>
                    <a:gd name="connsiteX5" fmla="*/ 436000 w 1192297"/>
                    <a:gd name="connsiteY5" fmla="*/ 183402 h 1018310"/>
                    <a:gd name="connsiteX6" fmla="*/ 502676 w 1192297"/>
                    <a:gd name="connsiteY6" fmla="*/ 204833 h 1018310"/>
                    <a:gd name="connsiteX7" fmla="*/ 562205 w 1192297"/>
                    <a:gd name="connsiteY7" fmla="*/ 46 h 1018310"/>
                    <a:gd name="connsiteX8" fmla="*/ 533631 w 1192297"/>
                    <a:gd name="connsiteY8" fmla="*/ 223883 h 1018310"/>
                    <a:gd name="connsiteX9" fmla="*/ 583637 w 1192297"/>
                    <a:gd name="connsiteY9" fmla="*/ 183401 h 1018310"/>
                    <a:gd name="connsiteX10" fmla="*/ 574112 w 1192297"/>
                    <a:gd name="connsiteY10" fmla="*/ 245316 h 1018310"/>
                    <a:gd name="connsiteX11" fmla="*/ 626501 w 1192297"/>
                    <a:gd name="connsiteY11" fmla="*/ 269127 h 1018310"/>
                    <a:gd name="connsiteX12" fmla="*/ 695556 w 1192297"/>
                    <a:gd name="connsiteY12" fmla="*/ 202452 h 1018310"/>
                    <a:gd name="connsiteX13" fmla="*/ 662219 w 1192297"/>
                    <a:gd name="connsiteY13" fmla="*/ 283416 h 1018310"/>
                    <a:gd name="connsiteX14" fmla="*/ 702701 w 1192297"/>
                    <a:gd name="connsiteY14" fmla="*/ 276272 h 1018310"/>
                    <a:gd name="connsiteX15" fmla="*/ 702700 w 1192297"/>
                    <a:gd name="connsiteY15" fmla="*/ 321516 h 1018310"/>
                    <a:gd name="connsiteX16" fmla="*/ 743180 w 1192297"/>
                    <a:gd name="connsiteY16" fmla="*/ 323897 h 1018310"/>
                    <a:gd name="connsiteX17" fmla="*/ 793188 w 1192297"/>
                    <a:gd name="connsiteY17" fmla="*/ 359615 h 1018310"/>
                    <a:gd name="connsiteX18" fmla="*/ 793187 w 1192297"/>
                    <a:gd name="connsiteY18" fmla="*/ 409621 h 1018310"/>
                    <a:gd name="connsiteX19" fmla="*/ 802713 w 1192297"/>
                    <a:gd name="connsiteY19" fmla="*/ 495346 h 1018310"/>
                    <a:gd name="connsiteX20" fmla="*/ 857482 w 1192297"/>
                    <a:gd name="connsiteY20" fmla="*/ 504871 h 1018310"/>
                    <a:gd name="connsiteX21" fmla="*/ 819381 w 1192297"/>
                    <a:gd name="connsiteY21" fmla="*/ 545352 h 1018310"/>
                    <a:gd name="connsiteX22" fmla="*/ 867006 w 1192297"/>
                    <a:gd name="connsiteY22" fmla="*/ 588214 h 1018310"/>
                    <a:gd name="connsiteX23" fmla="*/ 840813 w 1192297"/>
                    <a:gd name="connsiteY23" fmla="*/ 619171 h 1018310"/>
                    <a:gd name="connsiteX24" fmla="*/ 847956 w 1192297"/>
                    <a:gd name="connsiteY24" fmla="*/ 659652 h 1018310"/>
                    <a:gd name="connsiteX25" fmla="*/ 793186 w 1192297"/>
                    <a:gd name="connsiteY25" fmla="*/ 695371 h 1018310"/>
                    <a:gd name="connsiteX26" fmla="*/ 912252 w 1192297"/>
                    <a:gd name="connsiteY26" fmla="*/ 740616 h 1018310"/>
                    <a:gd name="connsiteX27" fmla="*/ 1019409 w 1192297"/>
                    <a:gd name="connsiteY27" fmla="*/ 757284 h 1018310"/>
                    <a:gd name="connsiteX28" fmla="*/ 1183713 w 1192297"/>
                    <a:gd name="connsiteY28" fmla="*/ 812052 h 1018310"/>
                    <a:gd name="connsiteX29" fmla="*/ 793189 w 1192297"/>
                    <a:gd name="connsiteY29" fmla="*/ 731091 h 1018310"/>
                    <a:gd name="connsiteX30" fmla="*/ 790806 w 1192297"/>
                    <a:gd name="connsiteY30" fmla="*/ 804908 h 1018310"/>
                    <a:gd name="connsiteX31" fmla="*/ 759850 w 1192297"/>
                    <a:gd name="connsiteY31" fmla="*/ 819196 h 1018310"/>
                    <a:gd name="connsiteX32" fmla="*/ 726511 w 1192297"/>
                    <a:gd name="connsiteY32" fmla="*/ 862059 h 1018310"/>
                    <a:gd name="connsiteX33" fmla="*/ 678888 w 1192297"/>
                    <a:gd name="connsiteY33" fmla="*/ 890633 h 1018310"/>
                    <a:gd name="connsiteX34" fmla="*/ 752707 w 1192297"/>
                    <a:gd name="connsiteY34" fmla="*/ 983501 h 1018310"/>
                    <a:gd name="connsiteX35" fmla="*/ 686031 w 1192297"/>
                    <a:gd name="connsiteY35" fmla="*/ 931115 h 1018310"/>
                    <a:gd name="connsiteX36" fmla="*/ 636025 w 1192297"/>
                    <a:gd name="connsiteY36" fmla="*/ 926351 h 1018310"/>
                    <a:gd name="connsiteX37" fmla="*/ 597926 w 1192297"/>
                    <a:gd name="connsiteY37" fmla="*/ 933494 h 1018310"/>
                    <a:gd name="connsiteX38" fmla="*/ 576495 w 1192297"/>
                    <a:gd name="connsiteY38" fmla="*/ 954924 h 1018310"/>
                    <a:gd name="connsiteX39" fmla="*/ 588402 w 1192297"/>
                    <a:gd name="connsiteY39" fmla="*/ 1012077 h 1018310"/>
                    <a:gd name="connsiteX40" fmla="*/ 519344 w 1192297"/>
                    <a:gd name="connsiteY40" fmla="*/ 962069 h 1018310"/>
                    <a:gd name="connsiteX41" fmla="*/ 459814 w 1192297"/>
                    <a:gd name="connsiteY41" fmla="*/ 1002549 h 1018310"/>
                    <a:gd name="connsiteX42" fmla="*/ 419333 w 1192297"/>
                    <a:gd name="connsiteY42" fmla="*/ 964449 h 1018310"/>
                    <a:gd name="connsiteX43" fmla="*/ 390756 w 1192297"/>
                    <a:gd name="connsiteY43" fmla="*/ 1016840 h 1018310"/>
                    <a:gd name="connsiteX44" fmla="*/ 345514 w 1192297"/>
                    <a:gd name="connsiteY44" fmla="*/ 945398 h 1018310"/>
                    <a:gd name="connsiteX45" fmla="*/ 316938 w 1192297"/>
                    <a:gd name="connsiteY45" fmla="*/ 973977 h 1018310"/>
                    <a:gd name="connsiteX46" fmla="*/ 293127 w 1192297"/>
                    <a:gd name="connsiteY46" fmla="*/ 921587 h 1018310"/>
                    <a:gd name="connsiteX47" fmla="*/ 240737 w 1192297"/>
                    <a:gd name="connsiteY47" fmla="*/ 938259 h 1018310"/>
                    <a:gd name="connsiteX48" fmla="*/ 243120 w 1192297"/>
                    <a:gd name="connsiteY48" fmla="*/ 890630 h 1018310"/>
                    <a:gd name="connsiteX49" fmla="*/ 200256 w 1192297"/>
                    <a:gd name="connsiteY49" fmla="*/ 926352 h 1018310"/>
                    <a:gd name="connsiteX50" fmla="*/ 193113 w 1192297"/>
                    <a:gd name="connsiteY50" fmla="*/ 859677 h 1018310"/>
                    <a:gd name="connsiteX51" fmla="*/ 83576 w 1192297"/>
                    <a:gd name="connsiteY51" fmla="*/ 940637 h 1018310"/>
                    <a:gd name="connsiteX52" fmla="*/ 233 w 1192297"/>
                    <a:gd name="connsiteY52" fmla="*/ 993024 h 1018310"/>
                    <a:gd name="connsiteX53" fmla="*/ 62145 w 1192297"/>
                    <a:gd name="connsiteY53" fmla="*/ 928731 h 1018310"/>
                    <a:gd name="connsiteX54" fmla="*/ 164539 w 1192297"/>
                    <a:gd name="connsiteY54" fmla="*/ 838243 h 1018310"/>
                    <a:gd name="connsiteX55" fmla="*/ 107389 w 1192297"/>
                    <a:gd name="connsiteY55" fmla="*/ 781093 h 1018310"/>
                    <a:gd name="connsiteX56" fmla="*/ 102625 w 1192297"/>
                    <a:gd name="connsiteY56" fmla="*/ 745377 h 1018310"/>
                    <a:gd name="connsiteX57" fmla="*/ 74050 w 1192297"/>
                    <a:gd name="connsiteY57" fmla="*/ 726327 h 1018310"/>
                    <a:gd name="connsiteX58" fmla="*/ 45475 w 1192297"/>
                    <a:gd name="connsiteY58" fmla="*/ 659652 h 1018310"/>
                    <a:gd name="connsiteX59" fmla="*/ 26425 w 1192297"/>
                    <a:gd name="connsiteY59" fmla="*/ 602502 h 1018310"/>
                    <a:gd name="connsiteX60" fmla="*/ 35950 w 1192297"/>
                    <a:gd name="connsiteY60" fmla="*/ 459627 h 1018310"/>
                    <a:gd name="connsiteX61" fmla="*/ 55000 w 1192297"/>
                    <a:gd name="connsiteY61" fmla="*/ 431052 h 1018310"/>
                    <a:gd name="connsiteX62" fmla="*/ 112150 w 1192297"/>
                    <a:gd name="connsiteY62" fmla="*/ 383427 h 1018310"/>
                    <a:gd name="connsiteX63" fmla="*/ 131200 w 1192297"/>
                    <a:gd name="connsiteY63" fmla="*/ 354852 h 1018310"/>
                    <a:gd name="connsiteX64" fmla="*/ 159775 w 1192297"/>
                    <a:gd name="connsiteY64" fmla="*/ 335802 h 1018310"/>
                    <a:gd name="connsiteX65" fmla="*/ 169300 w 1192297"/>
                    <a:gd name="connsiteY65" fmla="*/ 297702 h 1018310"/>
                    <a:gd name="connsiteX66" fmla="*/ 197875 w 1192297"/>
                    <a:gd name="connsiteY66" fmla="*/ 288177 h 1018310"/>
                    <a:gd name="connsiteX67" fmla="*/ 226450 w 1192297"/>
                    <a:gd name="connsiteY67" fmla="*/ 269127 h 1018310"/>
                    <a:gd name="connsiteX68" fmla="*/ 226147 w 1192297"/>
                    <a:gd name="connsiteY68" fmla="*/ 74242 h 1018310"/>
                    <a:gd name="connsiteX69" fmla="*/ 226450 w 1192297"/>
                    <a:gd name="connsiteY69" fmla="*/ 78627 h 1018310"/>
                    <a:gd name="connsiteX0" fmla="*/ 226450 w 1192297"/>
                    <a:gd name="connsiteY0" fmla="*/ 78627 h 1018310"/>
                    <a:gd name="connsiteX1" fmla="*/ 255025 w 1192297"/>
                    <a:gd name="connsiteY1" fmla="*/ 192927 h 1018310"/>
                    <a:gd name="connsiteX2" fmla="*/ 285982 w 1192297"/>
                    <a:gd name="connsiteY2" fmla="*/ 235790 h 1018310"/>
                    <a:gd name="connsiteX3" fmla="*/ 288362 w 1192297"/>
                    <a:gd name="connsiteY3" fmla="*/ 166734 h 1018310"/>
                    <a:gd name="connsiteX4" fmla="*/ 359800 w 1192297"/>
                    <a:gd name="connsiteY4" fmla="*/ 195308 h 1018310"/>
                    <a:gd name="connsiteX5" fmla="*/ 436000 w 1192297"/>
                    <a:gd name="connsiteY5" fmla="*/ 183402 h 1018310"/>
                    <a:gd name="connsiteX6" fmla="*/ 502676 w 1192297"/>
                    <a:gd name="connsiteY6" fmla="*/ 204833 h 1018310"/>
                    <a:gd name="connsiteX7" fmla="*/ 562205 w 1192297"/>
                    <a:gd name="connsiteY7" fmla="*/ 46 h 1018310"/>
                    <a:gd name="connsiteX8" fmla="*/ 533631 w 1192297"/>
                    <a:gd name="connsiteY8" fmla="*/ 223883 h 1018310"/>
                    <a:gd name="connsiteX9" fmla="*/ 583637 w 1192297"/>
                    <a:gd name="connsiteY9" fmla="*/ 183401 h 1018310"/>
                    <a:gd name="connsiteX10" fmla="*/ 574112 w 1192297"/>
                    <a:gd name="connsiteY10" fmla="*/ 245316 h 1018310"/>
                    <a:gd name="connsiteX11" fmla="*/ 626501 w 1192297"/>
                    <a:gd name="connsiteY11" fmla="*/ 269127 h 1018310"/>
                    <a:gd name="connsiteX12" fmla="*/ 695556 w 1192297"/>
                    <a:gd name="connsiteY12" fmla="*/ 202452 h 1018310"/>
                    <a:gd name="connsiteX13" fmla="*/ 662219 w 1192297"/>
                    <a:gd name="connsiteY13" fmla="*/ 283416 h 1018310"/>
                    <a:gd name="connsiteX14" fmla="*/ 702701 w 1192297"/>
                    <a:gd name="connsiteY14" fmla="*/ 276272 h 1018310"/>
                    <a:gd name="connsiteX15" fmla="*/ 702700 w 1192297"/>
                    <a:gd name="connsiteY15" fmla="*/ 321516 h 1018310"/>
                    <a:gd name="connsiteX16" fmla="*/ 743180 w 1192297"/>
                    <a:gd name="connsiteY16" fmla="*/ 323897 h 1018310"/>
                    <a:gd name="connsiteX17" fmla="*/ 793188 w 1192297"/>
                    <a:gd name="connsiteY17" fmla="*/ 359615 h 1018310"/>
                    <a:gd name="connsiteX18" fmla="*/ 793187 w 1192297"/>
                    <a:gd name="connsiteY18" fmla="*/ 409621 h 1018310"/>
                    <a:gd name="connsiteX19" fmla="*/ 802713 w 1192297"/>
                    <a:gd name="connsiteY19" fmla="*/ 495346 h 1018310"/>
                    <a:gd name="connsiteX20" fmla="*/ 857482 w 1192297"/>
                    <a:gd name="connsiteY20" fmla="*/ 504871 h 1018310"/>
                    <a:gd name="connsiteX21" fmla="*/ 819381 w 1192297"/>
                    <a:gd name="connsiteY21" fmla="*/ 545352 h 1018310"/>
                    <a:gd name="connsiteX22" fmla="*/ 867006 w 1192297"/>
                    <a:gd name="connsiteY22" fmla="*/ 588214 h 1018310"/>
                    <a:gd name="connsiteX23" fmla="*/ 840813 w 1192297"/>
                    <a:gd name="connsiteY23" fmla="*/ 619171 h 1018310"/>
                    <a:gd name="connsiteX24" fmla="*/ 847956 w 1192297"/>
                    <a:gd name="connsiteY24" fmla="*/ 659652 h 1018310"/>
                    <a:gd name="connsiteX25" fmla="*/ 793186 w 1192297"/>
                    <a:gd name="connsiteY25" fmla="*/ 695371 h 1018310"/>
                    <a:gd name="connsiteX26" fmla="*/ 912252 w 1192297"/>
                    <a:gd name="connsiteY26" fmla="*/ 740616 h 1018310"/>
                    <a:gd name="connsiteX27" fmla="*/ 1019409 w 1192297"/>
                    <a:gd name="connsiteY27" fmla="*/ 757284 h 1018310"/>
                    <a:gd name="connsiteX28" fmla="*/ 1183713 w 1192297"/>
                    <a:gd name="connsiteY28" fmla="*/ 812052 h 1018310"/>
                    <a:gd name="connsiteX29" fmla="*/ 793189 w 1192297"/>
                    <a:gd name="connsiteY29" fmla="*/ 731091 h 1018310"/>
                    <a:gd name="connsiteX30" fmla="*/ 790806 w 1192297"/>
                    <a:gd name="connsiteY30" fmla="*/ 804908 h 1018310"/>
                    <a:gd name="connsiteX31" fmla="*/ 759850 w 1192297"/>
                    <a:gd name="connsiteY31" fmla="*/ 819196 h 1018310"/>
                    <a:gd name="connsiteX32" fmla="*/ 726511 w 1192297"/>
                    <a:gd name="connsiteY32" fmla="*/ 862059 h 1018310"/>
                    <a:gd name="connsiteX33" fmla="*/ 678888 w 1192297"/>
                    <a:gd name="connsiteY33" fmla="*/ 890633 h 1018310"/>
                    <a:gd name="connsiteX34" fmla="*/ 752707 w 1192297"/>
                    <a:gd name="connsiteY34" fmla="*/ 983501 h 1018310"/>
                    <a:gd name="connsiteX35" fmla="*/ 686031 w 1192297"/>
                    <a:gd name="connsiteY35" fmla="*/ 931115 h 1018310"/>
                    <a:gd name="connsiteX36" fmla="*/ 636025 w 1192297"/>
                    <a:gd name="connsiteY36" fmla="*/ 926351 h 1018310"/>
                    <a:gd name="connsiteX37" fmla="*/ 597926 w 1192297"/>
                    <a:gd name="connsiteY37" fmla="*/ 933494 h 1018310"/>
                    <a:gd name="connsiteX38" fmla="*/ 576495 w 1192297"/>
                    <a:gd name="connsiteY38" fmla="*/ 954924 h 1018310"/>
                    <a:gd name="connsiteX39" fmla="*/ 588402 w 1192297"/>
                    <a:gd name="connsiteY39" fmla="*/ 1012077 h 1018310"/>
                    <a:gd name="connsiteX40" fmla="*/ 519344 w 1192297"/>
                    <a:gd name="connsiteY40" fmla="*/ 962069 h 1018310"/>
                    <a:gd name="connsiteX41" fmla="*/ 459814 w 1192297"/>
                    <a:gd name="connsiteY41" fmla="*/ 1002549 h 1018310"/>
                    <a:gd name="connsiteX42" fmla="*/ 419333 w 1192297"/>
                    <a:gd name="connsiteY42" fmla="*/ 964449 h 1018310"/>
                    <a:gd name="connsiteX43" fmla="*/ 390756 w 1192297"/>
                    <a:gd name="connsiteY43" fmla="*/ 1016840 h 1018310"/>
                    <a:gd name="connsiteX44" fmla="*/ 345514 w 1192297"/>
                    <a:gd name="connsiteY44" fmla="*/ 945398 h 1018310"/>
                    <a:gd name="connsiteX45" fmla="*/ 316938 w 1192297"/>
                    <a:gd name="connsiteY45" fmla="*/ 973977 h 1018310"/>
                    <a:gd name="connsiteX46" fmla="*/ 293127 w 1192297"/>
                    <a:gd name="connsiteY46" fmla="*/ 921587 h 1018310"/>
                    <a:gd name="connsiteX47" fmla="*/ 240737 w 1192297"/>
                    <a:gd name="connsiteY47" fmla="*/ 938259 h 1018310"/>
                    <a:gd name="connsiteX48" fmla="*/ 243120 w 1192297"/>
                    <a:gd name="connsiteY48" fmla="*/ 890630 h 1018310"/>
                    <a:gd name="connsiteX49" fmla="*/ 200256 w 1192297"/>
                    <a:gd name="connsiteY49" fmla="*/ 926352 h 1018310"/>
                    <a:gd name="connsiteX50" fmla="*/ 193113 w 1192297"/>
                    <a:gd name="connsiteY50" fmla="*/ 859677 h 1018310"/>
                    <a:gd name="connsiteX51" fmla="*/ 83576 w 1192297"/>
                    <a:gd name="connsiteY51" fmla="*/ 940637 h 1018310"/>
                    <a:gd name="connsiteX52" fmla="*/ 233 w 1192297"/>
                    <a:gd name="connsiteY52" fmla="*/ 993024 h 1018310"/>
                    <a:gd name="connsiteX53" fmla="*/ 62145 w 1192297"/>
                    <a:gd name="connsiteY53" fmla="*/ 928731 h 1018310"/>
                    <a:gd name="connsiteX54" fmla="*/ 164539 w 1192297"/>
                    <a:gd name="connsiteY54" fmla="*/ 838243 h 1018310"/>
                    <a:gd name="connsiteX55" fmla="*/ 107389 w 1192297"/>
                    <a:gd name="connsiteY55" fmla="*/ 781093 h 1018310"/>
                    <a:gd name="connsiteX56" fmla="*/ 102625 w 1192297"/>
                    <a:gd name="connsiteY56" fmla="*/ 745377 h 1018310"/>
                    <a:gd name="connsiteX57" fmla="*/ 74050 w 1192297"/>
                    <a:gd name="connsiteY57" fmla="*/ 726327 h 1018310"/>
                    <a:gd name="connsiteX58" fmla="*/ 45475 w 1192297"/>
                    <a:gd name="connsiteY58" fmla="*/ 659652 h 1018310"/>
                    <a:gd name="connsiteX59" fmla="*/ 26425 w 1192297"/>
                    <a:gd name="connsiteY59" fmla="*/ 602502 h 1018310"/>
                    <a:gd name="connsiteX60" fmla="*/ 35950 w 1192297"/>
                    <a:gd name="connsiteY60" fmla="*/ 459627 h 1018310"/>
                    <a:gd name="connsiteX61" fmla="*/ 55000 w 1192297"/>
                    <a:gd name="connsiteY61" fmla="*/ 431052 h 1018310"/>
                    <a:gd name="connsiteX62" fmla="*/ 112150 w 1192297"/>
                    <a:gd name="connsiteY62" fmla="*/ 383427 h 1018310"/>
                    <a:gd name="connsiteX63" fmla="*/ 131200 w 1192297"/>
                    <a:gd name="connsiteY63" fmla="*/ 354852 h 1018310"/>
                    <a:gd name="connsiteX64" fmla="*/ 159775 w 1192297"/>
                    <a:gd name="connsiteY64" fmla="*/ 335802 h 1018310"/>
                    <a:gd name="connsiteX65" fmla="*/ 169300 w 1192297"/>
                    <a:gd name="connsiteY65" fmla="*/ 297702 h 1018310"/>
                    <a:gd name="connsiteX66" fmla="*/ 197875 w 1192297"/>
                    <a:gd name="connsiteY66" fmla="*/ 288177 h 1018310"/>
                    <a:gd name="connsiteX67" fmla="*/ 226450 w 1192297"/>
                    <a:gd name="connsiteY67" fmla="*/ 269127 h 1018310"/>
                    <a:gd name="connsiteX68" fmla="*/ 226147 w 1192297"/>
                    <a:gd name="connsiteY68" fmla="*/ 74242 h 1018310"/>
                    <a:gd name="connsiteX69" fmla="*/ 226450 w 1192297"/>
                    <a:gd name="connsiteY69" fmla="*/ 78627 h 1018310"/>
                    <a:gd name="connsiteX0" fmla="*/ 228450 w 1194297"/>
                    <a:gd name="connsiteY0" fmla="*/ 78627 h 1018310"/>
                    <a:gd name="connsiteX1" fmla="*/ 257025 w 1194297"/>
                    <a:gd name="connsiteY1" fmla="*/ 192927 h 1018310"/>
                    <a:gd name="connsiteX2" fmla="*/ 287982 w 1194297"/>
                    <a:gd name="connsiteY2" fmla="*/ 235790 h 1018310"/>
                    <a:gd name="connsiteX3" fmla="*/ 290362 w 1194297"/>
                    <a:gd name="connsiteY3" fmla="*/ 166734 h 1018310"/>
                    <a:gd name="connsiteX4" fmla="*/ 361800 w 1194297"/>
                    <a:gd name="connsiteY4" fmla="*/ 195308 h 1018310"/>
                    <a:gd name="connsiteX5" fmla="*/ 438000 w 1194297"/>
                    <a:gd name="connsiteY5" fmla="*/ 183402 h 1018310"/>
                    <a:gd name="connsiteX6" fmla="*/ 504676 w 1194297"/>
                    <a:gd name="connsiteY6" fmla="*/ 204833 h 1018310"/>
                    <a:gd name="connsiteX7" fmla="*/ 564205 w 1194297"/>
                    <a:gd name="connsiteY7" fmla="*/ 46 h 1018310"/>
                    <a:gd name="connsiteX8" fmla="*/ 535631 w 1194297"/>
                    <a:gd name="connsiteY8" fmla="*/ 223883 h 1018310"/>
                    <a:gd name="connsiteX9" fmla="*/ 585637 w 1194297"/>
                    <a:gd name="connsiteY9" fmla="*/ 183401 h 1018310"/>
                    <a:gd name="connsiteX10" fmla="*/ 576112 w 1194297"/>
                    <a:gd name="connsiteY10" fmla="*/ 245316 h 1018310"/>
                    <a:gd name="connsiteX11" fmla="*/ 628501 w 1194297"/>
                    <a:gd name="connsiteY11" fmla="*/ 269127 h 1018310"/>
                    <a:gd name="connsiteX12" fmla="*/ 697556 w 1194297"/>
                    <a:gd name="connsiteY12" fmla="*/ 202452 h 1018310"/>
                    <a:gd name="connsiteX13" fmla="*/ 664219 w 1194297"/>
                    <a:gd name="connsiteY13" fmla="*/ 283416 h 1018310"/>
                    <a:gd name="connsiteX14" fmla="*/ 704701 w 1194297"/>
                    <a:gd name="connsiteY14" fmla="*/ 276272 h 1018310"/>
                    <a:gd name="connsiteX15" fmla="*/ 704700 w 1194297"/>
                    <a:gd name="connsiteY15" fmla="*/ 321516 h 1018310"/>
                    <a:gd name="connsiteX16" fmla="*/ 745180 w 1194297"/>
                    <a:gd name="connsiteY16" fmla="*/ 323897 h 1018310"/>
                    <a:gd name="connsiteX17" fmla="*/ 795188 w 1194297"/>
                    <a:gd name="connsiteY17" fmla="*/ 359615 h 1018310"/>
                    <a:gd name="connsiteX18" fmla="*/ 795187 w 1194297"/>
                    <a:gd name="connsiteY18" fmla="*/ 409621 h 1018310"/>
                    <a:gd name="connsiteX19" fmla="*/ 804713 w 1194297"/>
                    <a:gd name="connsiteY19" fmla="*/ 495346 h 1018310"/>
                    <a:gd name="connsiteX20" fmla="*/ 859482 w 1194297"/>
                    <a:gd name="connsiteY20" fmla="*/ 504871 h 1018310"/>
                    <a:gd name="connsiteX21" fmla="*/ 821381 w 1194297"/>
                    <a:gd name="connsiteY21" fmla="*/ 545352 h 1018310"/>
                    <a:gd name="connsiteX22" fmla="*/ 869006 w 1194297"/>
                    <a:gd name="connsiteY22" fmla="*/ 588214 h 1018310"/>
                    <a:gd name="connsiteX23" fmla="*/ 842813 w 1194297"/>
                    <a:gd name="connsiteY23" fmla="*/ 619171 h 1018310"/>
                    <a:gd name="connsiteX24" fmla="*/ 849956 w 1194297"/>
                    <a:gd name="connsiteY24" fmla="*/ 659652 h 1018310"/>
                    <a:gd name="connsiteX25" fmla="*/ 795186 w 1194297"/>
                    <a:gd name="connsiteY25" fmla="*/ 695371 h 1018310"/>
                    <a:gd name="connsiteX26" fmla="*/ 914252 w 1194297"/>
                    <a:gd name="connsiteY26" fmla="*/ 740616 h 1018310"/>
                    <a:gd name="connsiteX27" fmla="*/ 1021409 w 1194297"/>
                    <a:gd name="connsiteY27" fmla="*/ 757284 h 1018310"/>
                    <a:gd name="connsiteX28" fmla="*/ 1185713 w 1194297"/>
                    <a:gd name="connsiteY28" fmla="*/ 812052 h 1018310"/>
                    <a:gd name="connsiteX29" fmla="*/ 795189 w 1194297"/>
                    <a:gd name="connsiteY29" fmla="*/ 731091 h 1018310"/>
                    <a:gd name="connsiteX30" fmla="*/ 792806 w 1194297"/>
                    <a:gd name="connsiteY30" fmla="*/ 804908 h 1018310"/>
                    <a:gd name="connsiteX31" fmla="*/ 761850 w 1194297"/>
                    <a:gd name="connsiteY31" fmla="*/ 819196 h 1018310"/>
                    <a:gd name="connsiteX32" fmla="*/ 728511 w 1194297"/>
                    <a:gd name="connsiteY32" fmla="*/ 862059 h 1018310"/>
                    <a:gd name="connsiteX33" fmla="*/ 680888 w 1194297"/>
                    <a:gd name="connsiteY33" fmla="*/ 890633 h 1018310"/>
                    <a:gd name="connsiteX34" fmla="*/ 754707 w 1194297"/>
                    <a:gd name="connsiteY34" fmla="*/ 983501 h 1018310"/>
                    <a:gd name="connsiteX35" fmla="*/ 688031 w 1194297"/>
                    <a:gd name="connsiteY35" fmla="*/ 931115 h 1018310"/>
                    <a:gd name="connsiteX36" fmla="*/ 638025 w 1194297"/>
                    <a:gd name="connsiteY36" fmla="*/ 926351 h 1018310"/>
                    <a:gd name="connsiteX37" fmla="*/ 599926 w 1194297"/>
                    <a:gd name="connsiteY37" fmla="*/ 933494 h 1018310"/>
                    <a:gd name="connsiteX38" fmla="*/ 578495 w 1194297"/>
                    <a:gd name="connsiteY38" fmla="*/ 954924 h 1018310"/>
                    <a:gd name="connsiteX39" fmla="*/ 590402 w 1194297"/>
                    <a:gd name="connsiteY39" fmla="*/ 1012077 h 1018310"/>
                    <a:gd name="connsiteX40" fmla="*/ 521344 w 1194297"/>
                    <a:gd name="connsiteY40" fmla="*/ 962069 h 1018310"/>
                    <a:gd name="connsiteX41" fmla="*/ 461814 w 1194297"/>
                    <a:gd name="connsiteY41" fmla="*/ 1002549 h 1018310"/>
                    <a:gd name="connsiteX42" fmla="*/ 421333 w 1194297"/>
                    <a:gd name="connsiteY42" fmla="*/ 964449 h 1018310"/>
                    <a:gd name="connsiteX43" fmla="*/ 392756 w 1194297"/>
                    <a:gd name="connsiteY43" fmla="*/ 1016840 h 1018310"/>
                    <a:gd name="connsiteX44" fmla="*/ 347514 w 1194297"/>
                    <a:gd name="connsiteY44" fmla="*/ 945398 h 1018310"/>
                    <a:gd name="connsiteX45" fmla="*/ 318938 w 1194297"/>
                    <a:gd name="connsiteY45" fmla="*/ 973977 h 1018310"/>
                    <a:gd name="connsiteX46" fmla="*/ 295127 w 1194297"/>
                    <a:gd name="connsiteY46" fmla="*/ 921587 h 1018310"/>
                    <a:gd name="connsiteX47" fmla="*/ 242737 w 1194297"/>
                    <a:gd name="connsiteY47" fmla="*/ 938259 h 1018310"/>
                    <a:gd name="connsiteX48" fmla="*/ 245120 w 1194297"/>
                    <a:gd name="connsiteY48" fmla="*/ 890630 h 1018310"/>
                    <a:gd name="connsiteX49" fmla="*/ 202256 w 1194297"/>
                    <a:gd name="connsiteY49" fmla="*/ 926352 h 1018310"/>
                    <a:gd name="connsiteX50" fmla="*/ 195113 w 1194297"/>
                    <a:gd name="connsiteY50" fmla="*/ 859677 h 1018310"/>
                    <a:gd name="connsiteX51" fmla="*/ 85576 w 1194297"/>
                    <a:gd name="connsiteY51" fmla="*/ 940637 h 1018310"/>
                    <a:gd name="connsiteX52" fmla="*/ 2233 w 1194297"/>
                    <a:gd name="connsiteY52" fmla="*/ 993024 h 1018310"/>
                    <a:gd name="connsiteX53" fmla="*/ 64145 w 1194297"/>
                    <a:gd name="connsiteY53" fmla="*/ 928731 h 1018310"/>
                    <a:gd name="connsiteX54" fmla="*/ 166539 w 1194297"/>
                    <a:gd name="connsiteY54" fmla="*/ 838243 h 1018310"/>
                    <a:gd name="connsiteX55" fmla="*/ 109389 w 1194297"/>
                    <a:gd name="connsiteY55" fmla="*/ 781093 h 1018310"/>
                    <a:gd name="connsiteX56" fmla="*/ 104625 w 1194297"/>
                    <a:gd name="connsiteY56" fmla="*/ 745377 h 1018310"/>
                    <a:gd name="connsiteX57" fmla="*/ 76050 w 1194297"/>
                    <a:gd name="connsiteY57" fmla="*/ 726327 h 1018310"/>
                    <a:gd name="connsiteX58" fmla="*/ 47475 w 1194297"/>
                    <a:gd name="connsiteY58" fmla="*/ 659652 h 1018310"/>
                    <a:gd name="connsiteX59" fmla="*/ 28425 w 1194297"/>
                    <a:gd name="connsiteY59" fmla="*/ 602502 h 1018310"/>
                    <a:gd name="connsiteX60" fmla="*/ 37950 w 1194297"/>
                    <a:gd name="connsiteY60" fmla="*/ 459627 h 1018310"/>
                    <a:gd name="connsiteX61" fmla="*/ 57000 w 1194297"/>
                    <a:gd name="connsiteY61" fmla="*/ 431052 h 1018310"/>
                    <a:gd name="connsiteX62" fmla="*/ 114150 w 1194297"/>
                    <a:gd name="connsiteY62" fmla="*/ 383427 h 1018310"/>
                    <a:gd name="connsiteX63" fmla="*/ 133200 w 1194297"/>
                    <a:gd name="connsiteY63" fmla="*/ 354852 h 1018310"/>
                    <a:gd name="connsiteX64" fmla="*/ 161775 w 1194297"/>
                    <a:gd name="connsiteY64" fmla="*/ 335802 h 1018310"/>
                    <a:gd name="connsiteX65" fmla="*/ 171300 w 1194297"/>
                    <a:gd name="connsiteY65" fmla="*/ 297702 h 1018310"/>
                    <a:gd name="connsiteX66" fmla="*/ 199875 w 1194297"/>
                    <a:gd name="connsiteY66" fmla="*/ 288177 h 1018310"/>
                    <a:gd name="connsiteX67" fmla="*/ 228450 w 1194297"/>
                    <a:gd name="connsiteY67" fmla="*/ 269127 h 1018310"/>
                    <a:gd name="connsiteX68" fmla="*/ 228147 w 1194297"/>
                    <a:gd name="connsiteY68" fmla="*/ 74242 h 1018310"/>
                    <a:gd name="connsiteX69" fmla="*/ 228450 w 1194297"/>
                    <a:gd name="connsiteY69" fmla="*/ 78627 h 1018310"/>
                    <a:gd name="connsiteX0" fmla="*/ 227664 w 1193511"/>
                    <a:gd name="connsiteY0" fmla="*/ 78627 h 1018310"/>
                    <a:gd name="connsiteX1" fmla="*/ 256239 w 1193511"/>
                    <a:gd name="connsiteY1" fmla="*/ 192927 h 1018310"/>
                    <a:gd name="connsiteX2" fmla="*/ 287196 w 1193511"/>
                    <a:gd name="connsiteY2" fmla="*/ 235790 h 1018310"/>
                    <a:gd name="connsiteX3" fmla="*/ 289576 w 1193511"/>
                    <a:gd name="connsiteY3" fmla="*/ 166734 h 1018310"/>
                    <a:gd name="connsiteX4" fmla="*/ 361014 w 1193511"/>
                    <a:gd name="connsiteY4" fmla="*/ 195308 h 1018310"/>
                    <a:gd name="connsiteX5" fmla="*/ 437214 w 1193511"/>
                    <a:gd name="connsiteY5" fmla="*/ 183402 h 1018310"/>
                    <a:gd name="connsiteX6" fmla="*/ 503890 w 1193511"/>
                    <a:gd name="connsiteY6" fmla="*/ 204833 h 1018310"/>
                    <a:gd name="connsiteX7" fmla="*/ 563419 w 1193511"/>
                    <a:gd name="connsiteY7" fmla="*/ 46 h 1018310"/>
                    <a:gd name="connsiteX8" fmla="*/ 534845 w 1193511"/>
                    <a:gd name="connsiteY8" fmla="*/ 223883 h 1018310"/>
                    <a:gd name="connsiteX9" fmla="*/ 584851 w 1193511"/>
                    <a:gd name="connsiteY9" fmla="*/ 183401 h 1018310"/>
                    <a:gd name="connsiteX10" fmla="*/ 575326 w 1193511"/>
                    <a:gd name="connsiteY10" fmla="*/ 245316 h 1018310"/>
                    <a:gd name="connsiteX11" fmla="*/ 627715 w 1193511"/>
                    <a:gd name="connsiteY11" fmla="*/ 269127 h 1018310"/>
                    <a:gd name="connsiteX12" fmla="*/ 696770 w 1193511"/>
                    <a:gd name="connsiteY12" fmla="*/ 202452 h 1018310"/>
                    <a:gd name="connsiteX13" fmla="*/ 663433 w 1193511"/>
                    <a:gd name="connsiteY13" fmla="*/ 283416 h 1018310"/>
                    <a:gd name="connsiteX14" fmla="*/ 703915 w 1193511"/>
                    <a:gd name="connsiteY14" fmla="*/ 276272 h 1018310"/>
                    <a:gd name="connsiteX15" fmla="*/ 703914 w 1193511"/>
                    <a:gd name="connsiteY15" fmla="*/ 321516 h 1018310"/>
                    <a:gd name="connsiteX16" fmla="*/ 744394 w 1193511"/>
                    <a:gd name="connsiteY16" fmla="*/ 323897 h 1018310"/>
                    <a:gd name="connsiteX17" fmla="*/ 794402 w 1193511"/>
                    <a:gd name="connsiteY17" fmla="*/ 359615 h 1018310"/>
                    <a:gd name="connsiteX18" fmla="*/ 794401 w 1193511"/>
                    <a:gd name="connsiteY18" fmla="*/ 409621 h 1018310"/>
                    <a:gd name="connsiteX19" fmla="*/ 803927 w 1193511"/>
                    <a:gd name="connsiteY19" fmla="*/ 495346 h 1018310"/>
                    <a:gd name="connsiteX20" fmla="*/ 858696 w 1193511"/>
                    <a:gd name="connsiteY20" fmla="*/ 504871 h 1018310"/>
                    <a:gd name="connsiteX21" fmla="*/ 820595 w 1193511"/>
                    <a:gd name="connsiteY21" fmla="*/ 545352 h 1018310"/>
                    <a:gd name="connsiteX22" fmla="*/ 868220 w 1193511"/>
                    <a:gd name="connsiteY22" fmla="*/ 588214 h 1018310"/>
                    <a:gd name="connsiteX23" fmla="*/ 842027 w 1193511"/>
                    <a:gd name="connsiteY23" fmla="*/ 619171 h 1018310"/>
                    <a:gd name="connsiteX24" fmla="*/ 849170 w 1193511"/>
                    <a:gd name="connsiteY24" fmla="*/ 659652 h 1018310"/>
                    <a:gd name="connsiteX25" fmla="*/ 794400 w 1193511"/>
                    <a:gd name="connsiteY25" fmla="*/ 695371 h 1018310"/>
                    <a:gd name="connsiteX26" fmla="*/ 913466 w 1193511"/>
                    <a:gd name="connsiteY26" fmla="*/ 740616 h 1018310"/>
                    <a:gd name="connsiteX27" fmla="*/ 1020623 w 1193511"/>
                    <a:gd name="connsiteY27" fmla="*/ 757284 h 1018310"/>
                    <a:gd name="connsiteX28" fmla="*/ 1184927 w 1193511"/>
                    <a:gd name="connsiteY28" fmla="*/ 812052 h 1018310"/>
                    <a:gd name="connsiteX29" fmla="*/ 794403 w 1193511"/>
                    <a:gd name="connsiteY29" fmla="*/ 731091 h 1018310"/>
                    <a:gd name="connsiteX30" fmla="*/ 792020 w 1193511"/>
                    <a:gd name="connsiteY30" fmla="*/ 804908 h 1018310"/>
                    <a:gd name="connsiteX31" fmla="*/ 761064 w 1193511"/>
                    <a:gd name="connsiteY31" fmla="*/ 819196 h 1018310"/>
                    <a:gd name="connsiteX32" fmla="*/ 727725 w 1193511"/>
                    <a:gd name="connsiteY32" fmla="*/ 862059 h 1018310"/>
                    <a:gd name="connsiteX33" fmla="*/ 680102 w 1193511"/>
                    <a:gd name="connsiteY33" fmla="*/ 890633 h 1018310"/>
                    <a:gd name="connsiteX34" fmla="*/ 753921 w 1193511"/>
                    <a:gd name="connsiteY34" fmla="*/ 983501 h 1018310"/>
                    <a:gd name="connsiteX35" fmla="*/ 687245 w 1193511"/>
                    <a:gd name="connsiteY35" fmla="*/ 931115 h 1018310"/>
                    <a:gd name="connsiteX36" fmla="*/ 637239 w 1193511"/>
                    <a:gd name="connsiteY36" fmla="*/ 926351 h 1018310"/>
                    <a:gd name="connsiteX37" fmla="*/ 599140 w 1193511"/>
                    <a:gd name="connsiteY37" fmla="*/ 933494 h 1018310"/>
                    <a:gd name="connsiteX38" fmla="*/ 577709 w 1193511"/>
                    <a:gd name="connsiteY38" fmla="*/ 954924 h 1018310"/>
                    <a:gd name="connsiteX39" fmla="*/ 589616 w 1193511"/>
                    <a:gd name="connsiteY39" fmla="*/ 1012077 h 1018310"/>
                    <a:gd name="connsiteX40" fmla="*/ 520558 w 1193511"/>
                    <a:gd name="connsiteY40" fmla="*/ 962069 h 1018310"/>
                    <a:gd name="connsiteX41" fmla="*/ 461028 w 1193511"/>
                    <a:gd name="connsiteY41" fmla="*/ 1002549 h 1018310"/>
                    <a:gd name="connsiteX42" fmla="*/ 420547 w 1193511"/>
                    <a:gd name="connsiteY42" fmla="*/ 964449 h 1018310"/>
                    <a:gd name="connsiteX43" fmla="*/ 391970 w 1193511"/>
                    <a:gd name="connsiteY43" fmla="*/ 1016840 h 1018310"/>
                    <a:gd name="connsiteX44" fmla="*/ 346728 w 1193511"/>
                    <a:gd name="connsiteY44" fmla="*/ 945398 h 1018310"/>
                    <a:gd name="connsiteX45" fmla="*/ 318152 w 1193511"/>
                    <a:gd name="connsiteY45" fmla="*/ 973977 h 1018310"/>
                    <a:gd name="connsiteX46" fmla="*/ 294341 w 1193511"/>
                    <a:gd name="connsiteY46" fmla="*/ 921587 h 1018310"/>
                    <a:gd name="connsiteX47" fmla="*/ 241951 w 1193511"/>
                    <a:gd name="connsiteY47" fmla="*/ 938259 h 1018310"/>
                    <a:gd name="connsiteX48" fmla="*/ 244334 w 1193511"/>
                    <a:gd name="connsiteY48" fmla="*/ 890630 h 1018310"/>
                    <a:gd name="connsiteX49" fmla="*/ 201470 w 1193511"/>
                    <a:gd name="connsiteY49" fmla="*/ 926352 h 1018310"/>
                    <a:gd name="connsiteX50" fmla="*/ 194327 w 1193511"/>
                    <a:gd name="connsiteY50" fmla="*/ 859677 h 1018310"/>
                    <a:gd name="connsiteX51" fmla="*/ 84790 w 1193511"/>
                    <a:gd name="connsiteY51" fmla="*/ 940637 h 1018310"/>
                    <a:gd name="connsiteX52" fmla="*/ 1447 w 1193511"/>
                    <a:gd name="connsiteY52" fmla="*/ 993024 h 1018310"/>
                    <a:gd name="connsiteX53" fmla="*/ 41928 w 1193511"/>
                    <a:gd name="connsiteY53" fmla="*/ 940637 h 1018310"/>
                    <a:gd name="connsiteX54" fmla="*/ 165753 w 1193511"/>
                    <a:gd name="connsiteY54" fmla="*/ 838243 h 1018310"/>
                    <a:gd name="connsiteX55" fmla="*/ 108603 w 1193511"/>
                    <a:gd name="connsiteY55" fmla="*/ 781093 h 1018310"/>
                    <a:gd name="connsiteX56" fmla="*/ 103839 w 1193511"/>
                    <a:gd name="connsiteY56" fmla="*/ 745377 h 1018310"/>
                    <a:gd name="connsiteX57" fmla="*/ 75264 w 1193511"/>
                    <a:gd name="connsiteY57" fmla="*/ 726327 h 1018310"/>
                    <a:gd name="connsiteX58" fmla="*/ 46689 w 1193511"/>
                    <a:gd name="connsiteY58" fmla="*/ 659652 h 1018310"/>
                    <a:gd name="connsiteX59" fmla="*/ 27639 w 1193511"/>
                    <a:gd name="connsiteY59" fmla="*/ 602502 h 1018310"/>
                    <a:gd name="connsiteX60" fmla="*/ 37164 w 1193511"/>
                    <a:gd name="connsiteY60" fmla="*/ 459627 h 1018310"/>
                    <a:gd name="connsiteX61" fmla="*/ 56214 w 1193511"/>
                    <a:gd name="connsiteY61" fmla="*/ 431052 h 1018310"/>
                    <a:gd name="connsiteX62" fmla="*/ 113364 w 1193511"/>
                    <a:gd name="connsiteY62" fmla="*/ 383427 h 1018310"/>
                    <a:gd name="connsiteX63" fmla="*/ 132414 w 1193511"/>
                    <a:gd name="connsiteY63" fmla="*/ 354852 h 1018310"/>
                    <a:gd name="connsiteX64" fmla="*/ 160989 w 1193511"/>
                    <a:gd name="connsiteY64" fmla="*/ 335802 h 1018310"/>
                    <a:gd name="connsiteX65" fmla="*/ 170514 w 1193511"/>
                    <a:gd name="connsiteY65" fmla="*/ 297702 h 1018310"/>
                    <a:gd name="connsiteX66" fmla="*/ 199089 w 1193511"/>
                    <a:gd name="connsiteY66" fmla="*/ 288177 h 1018310"/>
                    <a:gd name="connsiteX67" fmla="*/ 227664 w 1193511"/>
                    <a:gd name="connsiteY67" fmla="*/ 269127 h 1018310"/>
                    <a:gd name="connsiteX68" fmla="*/ 227361 w 1193511"/>
                    <a:gd name="connsiteY68" fmla="*/ 74242 h 1018310"/>
                    <a:gd name="connsiteX69" fmla="*/ 227664 w 1193511"/>
                    <a:gd name="connsiteY69" fmla="*/ 78627 h 1018310"/>
                    <a:gd name="connsiteX0" fmla="*/ 226697 w 1192544"/>
                    <a:gd name="connsiteY0" fmla="*/ 78627 h 1018310"/>
                    <a:gd name="connsiteX1" fmla="*/ 255272 w 1192544"/>
                    <a:gd name="connsiteY1" fmla="*/ 192927 h 1018310"/>
                    <a:gd name="connsiteX2" fmla="*/ 286229 w 1192544"/>
                    <a:gd name="connsiteY2" fmla="*/ 235790 h 1018310"/>
                    <a:gd name="connsiteX3" fmla="*/ 288609 w 1192544"/>
                    <a:gd name="connsiteY3" fmla="*/ 166734 h 1018310"/>
                    <a:gd name="connsiteX4" fmla="*/ 360047 w 1192544"/>
                    <a:gd name="connsiteY4" fmla="*/ 195308 h 1018310"/>
                    <a:gd name="connsiteX5" fmla="*/ 436247 w 1192544"/>
                    <a:gd name="connsiteY5" fmla="*/ 183402 h 1018310"/>
                    <a:gd name="connsiteX6" fmla="*/ 502923 w 1192544"/>
                    <a:gd name="connsiteY6" fmla="*/ 204833 h 1018310"/>
                    <a:gd name="connsiteX7" fmla="*/ 562452 w 1192544"/>
                    <a:gd name="connsiteY7" fmla="*/ 46 h 1018310"/>
                    <a:gd name="connsiteX8" fmla="*/ 533878 w 1192544"/>
                    <a:gd name="connsiteY8" fmla="*/ 223883 h 1018310"/>
                    <a:gd name="connsiteX9" fmla="*/ 583884 w 1192544"/>
                    <a:gd name="connsiteY9" fmla="*/ 183401 h 1018310"/>
                    <a:gd name="connsiteX10" fmla="*/ 574359 w 1192544"/>
                    <a:gd name="connsiteY10" fmla="*/ 245316 h 1018310"/>
                    <a:gd name="connsiteX11" fmla="*/ 626748 w 1192544"/>
                    <a:gd name="connsiteY11" fmla="*/ 269127 h 1018310"/>
                    <a:gd name="connsiteX12" fmla="*/ 695803 w 1192544"/>
                    <a:gd name="connsiteY12" fmla="*/ 202452 h 1018310"/>
                    <a:gd name="connsiteX13" fmla="*/ 662466 w 1192544"/>
                    <a:gd name="connsiteY13" fmla="*/ 283416 h 1018310"/>
                    <a:gd name="connsiteX14" fmla="*/ 702948 w 1192544"/>
                    <a:gd name="connsiteY14" fmla="*/ 276272 h 1018310"/>
                    <a:gd name="connsiteX15" fmla="*/ 702947 w 1192544"/>
                    <a:gd name="connsiteY15" fmla="*/ 321516 h 1018310"/>
                    <a:gd name="connsiteX16" fmla="*/ 743427 w 1192544"/>
                    <a:gd name="connsiteY16" fmla="*/ 323897 h 1018310"/>
                    <a:gd name="connsiteX17" fmla="*/ 793435 w 1192544"/>
                    <a:gd name="connsiteY17" fmla="*/ 359615 h 1018310"/>
                    <a:gd name="connsiteX18" fmla="*/ 793434 w 1192544"/>
                    <a:gd name="connsiteY18" fmla="*/ 409621 h 1018310"/>
                    <a:gd name="connsiteX19" fmla="*/ 802960 w 1192544"/>
                    <a:gd name="connsiteY19" fmla="*/ 495346 h 1018310"/>
                    <a:gd name="connsiteX20" fmla="*/ 857729 w 1192544"/>
                    <a:gd name="connsiteY20" fmla="*/ 504871 h 1018310"/>
                    <a:gd name="connsiteX21" fmla="*/ 819628 w 1192544"/>
                    <a:gd name="connsiteY21" fmla="*/ 545352 h 1018310"/>
                    <a:gd name="connsiteX22" fmla="*/ 867253 w 1192544"/>
                    <a:gd name="connsiteY22" fmla="*/ 588214 h 1018310"/>
                    <a:gd name="connsiteX23" fmla="*/ 841060 w 1192544"/>
                    <a:gd name="connsiteY23" fmla="*/ 619171 h 1018310"/>
                    <a:gd name="connsiteX24" fmla="*/ 848203 w 1192544"/>
                    <a:gd name="connsiteY24" fmla="*/ 659652 h 1018310"/>
                    <a:gd name="connsiteX25" fmla="*/ 793433 w 1192544"/>
                    <a:gd name="connsiteY25" fmla="*/ 695371 h 1018310"/>
                    <a:gd name="connsiteX26" fmla="*/ 912499 w 1192544"/>
                    <a:gd name="connsiteY26" fmla="*/ 740616 h 1018310"/>
                    <a:gd name="connsiteX27" fmla="*/ 1019656 w 1192544"/>
                    <a:gd name="connsiteY27" fmla="*/ 757284 h 1018310"/>
                    <a:gd name="connsiteX28" fmla="*/ 1183960 w 1192544"/>
                    <a:gd name="connsiteY28" fmla="*/ 812052 h 1018310"/>
                    <a:gd name="connsiteX29" fmla="*/ 793436 w 1192544"/>
                    <a:gd name="connsiteY29" fmla="*/ 731091 h 1018310"/>
                    <a:gd name="connsiteX30" fmla="*/ 791053 w 1192544"/>
                    <a:gd name="connsiteY30" fmla="*/ 804908 h 1018310"/>
                    <a:gd name="connsiteX31" fmla="*/ 760097 w 1192544"/>
                    <a:gd name="connsiteY31" fmla="*/ 819196 h 1018310"/>
                    <a:gd name="connsiteX32" fmla="*/ 726758 w 1192544"/>
                    <a:gd name="connsiteY32" fmla="*/ 862059 h 1018310"/>
                    <a:gd name="connsiteX33" fmla="*/ 679135 w 1192544"/>
                    <a:gd name="connsiteY33" fmla="*/ 890633 h 1018310"/>
                    <a:gd name="connsiteX34" fmla="*/ 752954 w 1192544"/>
                    <a:gd name="connsiteY34" fmla="*/ 983501 h 1018310"/>
                    <a:gd name="connsiteX35" fmla="*/ 686278 w 1192544"/>
                    <a:gd name="connsiteY35" fmla="*/ 931115 h 1018310"/>
                    <a:gd name="connsiteX36" fmla="*/ 636272 w 1192544"/>
                    <a:gd name="connsiteY36" fmla="*/ 926351 h 1018310"/>
                    <a:gd name="connsiteX37" fmla="*/ 598173 w 1192544"/>
                    <a:gd name="connsiteY37" fmla="*/ 933494 h 1018310"/>
                    <a:gd name="connsiteX38" fmla="*/ 576742 w 1192544"/>
                    <a:gd name="connsiteY38" fmla="*/ 954924 h 1018310"/>
                    <a:gd name="connsiteX39" fmla="*/ 588649 w 1192544"/>
                    <a:gd name="connsiteY39" fmla="*/ 1012077 h 1018310"/>
                    <a:gd name="connsiteX40" fmla="*/ 519591 w 1192544"/>
                    <a:gd name="connsiteY40" fmla="*/ 962069 h 1018310"/>
                    <a:gd name="connsiteX41" fmla="*/ 460061 w 1192544"/>
                    <a:gd name="connsiteY41" fmla="*/ 1002549 h 1018310"/>
                    <a:gd name="connsiteX42" fmla="*/ 419580 w 1192544"/>
                    <a:gd name="connsiteY42" fmla="*/ 964449 h 1018310"/>
                    <a:gd name="connsiteX43" fmla="*/ 391003 w 1192544"/>
                    <a:gd name="connsiteY43" fmla="*/ 1016840 h 1018310"/>
                    <a:gd name="connsiteX44" fmla="*/ 345761 w 1192544"/>
                    <a:gd name="connsiteY44" fmla="*/ 945398 h 1018310"/>
                    <a:gd name="connsiteX45" fmla="*/ 317185 w 1192544"/>
                    <a:gd name="connsiteY45" fmla="*/ 973977 h 1018310"/>
                    <a:gd name="connsiteX46" fmla="*/ 293374 w 1192544"/>
                    <a:gd name="connsiteY46" fmla="*/ 921587 h 1018310"/>
                    <a:gd name="connsiteX47" fmla="*/ 240984 w 1192544"/>
                    <a:gd name="connsiteY47" fmla="*/ 938259 h 1018310"/>
                    <a:gd name="connsiteX48" fmla="*/ 243367 w 1192544"/>
                    <a:gd name="connsiteY48" fmla="*/ 890630 h 1018310"/>
                    <a:gd name="connsiteX49" fmla="*/ 200503 w 1192544"/>
                    <a:gd name="connsiteY49" fmla="*/ 926352 h 1018310"/>
                    <a:gd name="connsiteX50" fmla="*/ 193360 w 1192544"/>
                    <a:gd name="connsiteY50" fmla="*/ 859677 h 1018310"/>
                    <a:gd name="connsiteX51" fmla="*/ 62392 w 1192544"/>
                    <a:gd name="connsiteY51" fmla="*/ 964449 h 1018310"/>
                    <a:gd name="connsiteX52" fmla="*/ 480 w 1192544"/>
                    <a:gd name="connsiteY52" fmla="*/ 993024 h 1018310"/>
                    <a:gd name="connsiteX53" fmla="*/ 40961 w 1192544"/>
                    <a:gd name="connsiteY53" fmla="*/ 940637 h 1018310"/>
                    <a:gd name="connsiteX54" fmla="*/ 164786 w 1192544"/>
                    <a:gd name="connsiteY54" fmla="*/ 838243 h 1018310"/>
                    <a:gd name="connsiteX55" fmla="*/ 107636 w 1192544"/>
                    <a:gd name="connsiteY55" fmla="*/ 781093 h 1018310"/>
                    <a:gd name="connsiteX56" fmla="*/ 102872 w 1192544"/>
                    <a:gd name="connsiteY56" fmla="*/ 745377 h 1018310"/>
                    <a:gd name="connsiteX57" fmla="*/ 74297 w 1192544"/>
                    <a:gd name="connsiteY57" fmla="*/ 726327 h 1018310"/>
                    <a:gd name="connsiteX58" fmla="*/ 45722 w 1192544"/>
                    <a:gd name="connsiteY58" fmla="*/ 659652 h 1018310"/>
                    <a:gd name="connsiteX59" fmla="*/ 26672 w 1192544"/>
                    <a:gd name="connsiteY59" fmla="*/ 602502 h 1018310"/>
                    <a:gd name="connsiteX60" fmla="*/ 36197 w 1192544"/>
                    <a:gd name="connsiteY60" fmla="*/ 459627 h 1018310"/>
                    <a:gd name="connsiteX61" fmla="*/ 55247 w 1192544"/>
                    <a:gd name="connsiteY61" fmla="*/ 431052 h 1018310"/>
                    <a:gd name="connsiteX62" fmla="*/ 112397 w 1192544"/>
                    <a:gd name="connsiteY62" fmla="*/ 383427 h 1018310"/>
                    <a:gd name="connsiteX63" fmla="*/ 131447 w 1192544"/>
                    <a:gd name="connsiteY63" fmla="*/ 354852 h 1018310"/>
                    <a:gd name="connsiteX64" fmla="*/ 160022 w 1192544"/>
                    <a:gd name="connsiteY64" fmla="*/ 335802 h 1018310"/>
                    <a:gd name="connsiteX65" fmla="*/ 169547 w 1192544"/>
                    <a:gd name="connsiteY65" fmla="*/ 297702 h 1018310"/>
                    <a:gd name="connsiteX66" fmla="*/ 198122 w 1192544"/>
                    <a:gd name="connsiteY66" fmla="*/ 288177 h 1018310"/>
                    <a:gd name="connsiteX67" fmla="*/ 226697 w 1192544"/>
                    <a:gd name="connsiteY67" fmla="*/ 269127 h 1018310"/>
                    <a:gd name="connsiteX68" fmla="*/ 226394 w 1192544"/>
                    <a:gd name="connsiteY68" fmla="*/ 74242 h 1018310"/>
                    <a:gd name="connsiteX69" fmla="*/ 226697 w 1192544"/>
                    <a:gd name="connsiteY69" fmla="*/ 78627 h 1018310"/>
                    <a:gd name="connsiteX0" fmla="*/ 226697 w 1192544"/>
                    <a:gd name="connsiteY0" fmla="*/ 78627 h 1018310"/>
                    <a:gd name="connsiteX1" fmla="*/ 255272 w 1192544"/>
                    <a:gd name="connsiteY1" fmla="*/ 192927 h 1018310"/>
                    <a:gd name="connsiteX2" fmla="*/ 286229 w 1192544"/>
                    <a:gd name="connsiteY2" fmla="*/ 235790 h 1018310"/>
                    <a:gd name="connsiteX3" fmla="*/ 288609 w 1192544"/>
                    <a:gd name="connsiteY3" fmla="*/ 166734 h 1018310"/>
                    <a:gd name="connsiteX4" fmla="*/ 360047 w 1192544"/>
                    <a:gd name="connsiteY4" fmla="*/ 195308 h 1018310"/>
                    <a:gd name="connsiteX5" fmla="*/ 436247 w 1192544"/>
                    <a:gd name="connsiteY5" fmla="*/ 183402 h 1018310"/>
                    <a:gd name="connsiteX6" fmla="*/ 502923 w 1192544"/>
                    <a:gd name="connsiteY6" fmla="*/ 204833 h 1018310"/>
                    <a:gd name="connsiteX7" fmla="*/ 562452 w 1192544"/>
                    <a:gd name="connsiteY7" fmla="*/ 46 h 1018310"/>
                    <a:gd name="connsiteX8" fmla="*/ 533878 w 1192544"/>
                    <a:gd name="connsiteY8" fmla="*/ 223883 h 1018310"/>
                    <a:gd name="connsiteX9" fmla="*/ 583884 w 1192544"/>
                    <a:gd name="connsiteY9" fmla="*/ 183401 h 1018310"/>
                    <a:gd name="connsiteX10" fmla="*/ 574359 w 1192544"/>
                    <a:gd name="connsiteY10" fmla="*/ 245316 h 1018310"/>
                    <a:gd name="connsiteX11" fmla="*/ 626748 w 1192544"/>
                    <a:gd name="connsiteY11" fmla="*/ 269127 h 1018310"/>
                    <a:gd name="connsiteX12" fmla="*/ 695803 w 1192544"/>
                    <a:gd name="connsiteY12" fmla="*/ 202452 h 1018310"/>
                    <a:gd name="connsiteX13" fmla="*/ 662466 w 1192544"/>
                    <a:gd name="connsiteY13" fmla="*/ 283416 h 1018310"/>
                    <a:gd name="connsiteX14" fmla="*/ 702948 w 1192544"/>
                    <a:gd name="connsiteY14" fmla="*/ 276272 h 1018310"/>
                    <a:gd name="connsiteX15" fmla="*/ 702947 w 1192544"/>
                    <a:gd name="connsiteY15" fmla="*/ 321516 h 1018310"/>
                    <a:gd name="connsiteX16" fmla="*/ 743427 w 1192544"/>
                    <a:gd name="connsiteY16" fmla="*/ 323897 h 1018310"/>
                    <a:gd name="connsiteX17" fmla="*/ 793435 w 1192544"/>
                    <a:gd name="connsiteY17" fmla="*/ 359615 h 1018310"/>
                    <a:gd name="connsiteX18" fmla="*/ 793434 w 1192544"/>
                    <a:gd name="connsiteY18" fmla="*/ 409621 h 1018310"/>
                    <a:gd name="connsiteX19" fmla="*/ 802960 w 1192544"/>
                    <a:gd name="connsiteY19" fmla="*/ 495346 h 1018310"/>
                    <a:gd name="connsiteX20" fmla="*/ 857729 w 1192544"/>
                    <a:gd name="connsiteY20" fmla="*/ 504871 h 1018310"/>
                    <a:gd name="connsiteX21" fmla="*/ 819628 w 1192544"/>
                    <a:gd name="connsiteY21" fmla="*/ 545352 h 1018310"/>
                    <a:gd name="connsiteX22" fmla="*/ 867253 w 1192544"/>
                    <a:gd name="connsiteY22" fmla="*/ 588214 h 1018310"/>
                    <a:gd name="connsiteX23" fmla="*/ 841060 w 1192544"/>
                    <a:gd name="connsiteY23" fmla="*/ 619171 h 1018310"/>
                    <a:gd name="connsiteX24" fmla="*/ 848203 w 1192544"/>
                    <a:gd name="connsiteY24" fmla="*/ 659652 h 1018310"/>
                    <a:gd name="connsiteX25" fmla="*/ 793433 w 1192544"/>
                    <a:gd name="connsiteY25" fmla="*/ 695371 h 1018310"/>
                    <a:gd name="connsiteX26" fmla="*/ 912499 w 1192544"/>
                    <a:gd name="connsiteY26" fmla="*/ 740616 h 1018310"/>
                    <a:gd name="connsiteX27" fmla="*/ 1019656 w 1192544"/>
                    <a:gd name="connsiteY27" fmla="*/ 757284 h 1018310"/>
                    <a:gd name="connsiteX28" fmla="*/ 1183960 w 1192544"/>
                    <a:gd name="connsiteY28" fmla="*/ 812052 h 1018310"/>
                    <a:gd name="connsiteX29" fmla="*/ 793436 w 1192544"/>
                    <a:gd name="connsiteY29" fmla="*/ 731091 h 1018310"/>
                    <a:gd name="connsiteX30" fmla="*/ 791053 w 1192544"/>
                    <a:gd name="connsiteY30" fmla="*/ 804908 h 1018310"/>
                    <a:gd name="connsiteX31" fmla="*/ 760097 w 1192544"/>
                    <a:gd name="connsiteY31" fmla="*/ 819196 h 1018310"/>
                    <a:gd name="connsiteX32" fmla="*/ 726758 w 1192544"/>
                    <a:gd name="connsiteY32" fmla="*/ 862059 h 1018310"/>
                    <a:gd name="connsiteX33" fmla="*/ 679135 w 1192544"/>
                    <a:gd name="connsiteY33" fmla="*/ 890633 h 1018310"/>
                    <a:gd name="connsiteX34" fmla="*/ 752954 w 1192544"/>
                    <a:gd name="connsiteY34" fmla="*/ 983501 h 1018310"/>
                    <a:gd name="connsiteX35" fmla="*/ 686278 w 1192544"/>
                    <a:gd name="connsiteY35" fmla="*/ 931115 h 1018310"/>
                    <a:gd name="connsiteX36" fmla="*/ 636272 w 1192544"/>
                    <a:gd name="connsiteY36" fmla="*/ 926351 h 1018310"/>
                    <a:gd name="connsiteX37" fmla="*/ 598173 w 1192544"/>
                    <a:gd name="connsiteY37" fmla="*/ 933494 h 1018310"/>
                    <a:gd name="connsiteX38" fmla="*/ 576742 w 1192544"/>
                    <a:gd name="connsiteY38" fmla="*/ 954924 h 1018310"/>
                    <a:gd name="connsiteX39" fmla="*/ 588649 w 1192544"/>
                    <a:gd name="connsiteY39" fmla="*/ 1012077 h 1018310"/>
                    <a:gd name="connsiteX40" fmla="*/ 519591 w 1192544"/>
                    <a:gd name="connsiteY40" fmla="*/ 962069 h 1018310"/>
                    <a:gd name="connsiteX41" fmla="*/ 460061 w 1192544"/>
                    <a:gd name="connsiteY41" fmla="*/ 1002549 h 1018310"/>
                    <a:gd name="connsiteX42" fmla="*/ 419580 w 1192544"/>
                    <a:gd name="connsiteY42" fmla="*/ 964449 h 1018310"/>
                    <a:gd name="connsiteX43" fmla="*/ 391003 w 1192544"/>
                    <a:gd name="connsiteY43" fmla="*/ 1016840 h 1018310"/>
                    <a:gd name="connsiteX44" fmla="*/ 345761 w 1192544"/>
                    <a:gd name="connsiteY44" fmla="*/ 945398 h 1018310"/>
                    <a:gd name="connsiteX45" fmla="*/ 317185 w 1192544"/>
                    <a:gd name="connsiteY45" fmla="*/ 973977 h 1018310"/>
                    <a:gd name="connsiteX46" fmla="*/ 293374 w 1192544"/>
                    <a:gd name="connsiteY46" fmla="*/ 921587 h 1018310"/>
                    <a:gd name="connsiteX47" fmla="*/ 240984 w 1192544"/>
                    <a:gd name="connsiteY47" fmla="*/ 938259 h 1018310"/>
                    <a:gd name="connsiteX48" fmla="*/ 243367 w 1192544"/>
                    <a:gd name="connsiteY48" fmla="*/ 890630 h 1018310"/>
                    <a:gd name="connsiteX49" fmla="*/ 200503 w 1192544"/>
                    <a:gd name="connsiteY49" fmla="*/ 926352 h 1018310"/>
                    <a:gd name="connsiteX50" fmla="*/ 193360 w 1192544"/>
                    <a:gd name="connsiteY50" fmla="*/ 859677 h 1018310"/>
                    <a:gd name="connsiteX51" fmla="*/ 62392 w 1192544"/>
                    <a:gd name="connsiteY51" fmla="*/ 964449 h 1018310"/>
                    <a:gd name="connsiteX52" fmla="*/ 480 w 1192544"/>
                    <a:gd name="connsiteY52" fmla="*/ 993024 h 1018310"/>
                    <a:gd name="connsiteX53" fmla="*/ 40961 w 1192544"/>
                    <a:gd name="connsiteY53" fmla="*/ 940637 h 1018310"/>
                    <a:gd name="connsiteX54" fmla="*/ 164786 w 1192544"/>
                    <a:gd name="connsiteY54" fmla="*/ 838243 h 1018310"/>
                    <a:gd name="connsiteX55" fmla="*/ 107636 w 1192544"/>
                    <a:gd name="connsiteY55" fmla="*/ 781093 h 1018310"/>
                    <a:gd name="connsiteX56" fmla="*/ 102872 w 1192544"/>
                    <a:gd name="connsiteY56" fmla="*/ 745377 h 1018310"/>
                    <a:gd name="connsiteX57" fmla="*/ 74297 w 1192544"/>
                    <a:gd name="connsiteY57" fmla="*/ 726327 h 1018310"/>
                    <a:gd name="connsiteX58" fmla="*/ 45722 w 1192544"/>
                    <a:gd name="connsiteY58" fmla="*/ 659652 h 1018310"/>
                    <a:gd name="connsiteX59" fmla="*/ 26672 w 1192544"/>
                    <a:gd name="connsiteY59" fmla="*/ 602502 h 1018310"/>
                    <a:gd name="connsiteX60" fmla="*/ 36197 w 1192544"/>
                    <a:gd name="connsiteY60" fmla="*/ 459627 h 1018310"/>
                    <a:gd name="connsiteX61" fmla="*/ 55247 w 1192544"/>
                    <a:gd name="connsiteY61" fmla="*/ 431052 h 1018310"/>
                    <a:gd name="connsiteX62" fmla="*/ 112397 w 1192544"/>
                    <a:gd name="connsiteY62" fmla="*/ 383427 h 1018310"/>
                    <a:gd name="connsiteX63" fmla="*/ 131447 w 1192544"/>
                    <a:gd name="connsiteY63" fmla="*/ 354852 h 1018310"/>
                    <a:gd name="connsiteX64" fmla="*/ 160022 w 1192544"/>
                    <a:gd name="connsiteY64" fmla="*/ 335802 h 1018310"/>
                    <a:gd name="connsiteX65" fmla="*/ 169547 w 1192544"/>
                    <a:gd name="connsiteY65" fmla="*/ 297702 h 1018310"/>
                    <a:gd name="connsiteX66" fmla="*/ 198122 w 1192544"/>
                    <a:gd name="connsiteY66" fmla="*/ 288177 h 1018310"/>
                    <a:gd name="connsiteX67" fmla="*/ 226697 w 1192544"/>
                    <a:gd name="connsiteY67" fmla="*/ 269127 h 1018310"/>
                    <a:gd name="connsiteX68" fmla="*/ 226394 w 1192544"/>
                    <a:gd name="connsiteY68" fmla="*/ 74242 h 1018310"/>
                    <a:gd name="connsiteX69" fmla="*/ 226697 w 1192544"/>
                    <a:gd name="connsiteY69" fmla="*/ 78627 h 1018310"/>
                    <a:gd name="connsiteX0" fmla="*/ 229763 w 1195610"/>
                    <a:gd name="connsiteY0" fmla="*/ 78627 h 1018310"/>
                    <a:gd name="connsiteX1" fmla="*/ 258338 w 1195610"/>
                    <a:gd name="connsiteY1" fmla="*/ 192927 h 1018310"/>
                    <a:gd name="connsiteX2" fmla="*/ 289295 w 1195610"/>
                    <a:gd name="connsiteY2" fmla="*/ 235790 h 1018310"/>
                    <a:gd name="connsiteX3" fmla="*/ 291675 w 1195610"/>
                    <a:gd name="connsiteY3" fmla="*/ 166734 h 1018310"/>
                    <a:gd name="connsiteX4" fmla="*/ 363113 w 1195610"/>
                    <a:gd name="connsiteY4" fmla="*/ 195308 h 1018310"/>
                    <a:gd name="connsiteX5" fmla="*/ 439313 w 1195610"/>
                    <a:gd name="connsiteY5" fmla="*/ 183402 h 1018310"/>
                    <a:gd name="connsiteX6" fmla="*/ 505989 w 1195610"/>
                    <a:gd name="connsiteY6" fmla="*/ 204833 h 1018310"/>
                    <a:gd name="connsiteX7" fmla="*/ 565518 w 1195610"/>
                    <a:gd name="connsiteY7" fmla="*/ 46 h 1018310"/>
                    <a:gd name="connsiteX8" fmla="*/ 536944 w 1195610"/>
                    <a:gd name="connsiteY8" fmla="*/ 223883 h 1018310"/>
                    <a:gd name="connsiteX9" fmla="*/ 586950 w 1195610"/>
                    <a:gd name="connsiteY9" fmla="*/ 183401 h 1018310"/>
                    <a:gd name="connsiteX10" fmla="*/ 577425 w 1195610"/>
                    <a:gd name="connsiteY10" fmla="*/ 245316 h 1018310"/>
                    <a:gd name="connsiteX11" fmla="*/ 629814 w 1195610"/>
                    <a:gd name="connsiteY11" fmla="*/ 269127 h 1018310"/>
                    <a:gd name="connsiteX12" fmla="*/ 698869 w 1195610"/>
                    <a:gd name="connsiteY12" fmla="*/ 202452 h 1018310"/>
                    <a:gd name="connsiteX13" fmla="*/ 665532 w 1195610"/>
                    <a:gd name="connsiteY13" fmla="*/ 283416 h 1018310"/>
                    <a:gd name="connsiteX14" fmla="*/ 706014 w 1195610"/>
                    <a:gd name="connsiteY14" fmla="*/ 276272 h 1018310"/>
                    <a:gd name="connsiteX15" fmla="*/ 706013 w 1195610"/>
                    <a:gd name="connsiteY15" fmla="*/ 321516 h 1018310"/>
                    <a:gd name="connsiteX16" fmla="*/ 746493 w 1195610"/>
                    <a:gd name="connsiteY16" fmla="*/ 323897 h 1018310"/>
                    <a:gd name="connsiteX17" fmla="*/ 796501 w 1195610"/>
                    <a:gd name="connsiteY17" fmla="*/ 359615 h 1018310"/>
                    <a:gd name="connsiteX18" fmla="*/ 796500 w 1195610"/>
                    <a:gd name="connsiteY18" fmla="*/ 409621 h 1018310"/>
                    <a:gd name="connsiteX19" fmla="*/ 806026 w 1195610"/>
                    <a:gd name="connsiteY19" fmla="*/ 495346 h 1018310"/>
                    <a:gd name="connsiteX20" fmla="*/ 860795 w 1195610"/>
                    <a:gd name="connsiteY20" fmla="*/ 504871 h 1018310"/>
                    <a:gd name="connsiteX21" fmla="*/ 822694 w 1195610"/>
                    <a:gd name="connsiteY21" fmla="*/ 545352 h 1018310"/>
                    <a:gd name="connsiteX22" fmla="*/ 870319 w 1195610"/>
                    <a:gd name="connsiteY22" fmla="*/ 588214 h 1018310"/>
                    <a:gd name="connsiteX23" fmla="*/ 844126 w 1195610"/>
                    <a:gd name="connsiteY23" fmla="*/ 619171 h 1018310"/>
                    <a:gd name="connsiteX24" fmla="*/ 851269 w 1195610"/>
                    <a:gd name="connsiteY24" fmla="*/ 659652 h 1018310"/>
                    <a:gd name="connsiteX25" fmla="*/ 796499 w 1195610"/>
                    <a:gd name="connsiteY25" fmla="*/ 695371 h 1018310"/>
                    <a:gd name="connsiteX26" fmla="*/ 915565 w 1195610"/>
                    <a:gd name="connsiteY26" fmla="*/ 740616 h 1018310"/>
                    <a:gd name="connsiteX27" fmla="*/ 1022722 w 1195610"/>
                    <a:gd name="connsiteY27" fmla="*/ 757284 h 1018310"/>
                    <a:gd name="connsiteX28" fmla="*/ 1187026 w 1195610"/>
                    <a:gd name="connsiteY28" fmla="*/ 812052 h 1018310"/>
                    <a:gd name="connsiteX29" fmla="*/ 796502 w 1195610"/>
                    <a:gd name="connsiteY29" fmla="*/ 731091 h 1018310"/>
                    <a:gd name="connsiteX30" fmla="*/ 794119 w 1195610"/>
                    <a:gd name="connsiteY30" fmla="*/ 804908 h 1018310"/>
                    <a:gd name="connsiteX31" fmla="*/ 763163 w 1195610"/>
                    <a:gd name="connsiteY31" fmla="*/ 819196 h 1018310"/>
                    <a:gd name="connsiteX32" fmla="*/ 729824 w 1195610"/>
                    <a:gd name="connsiteY32" fmla="*/ 862059 h 1018310"/>
                    <a:gd name="connsiteX33" fmla="*/ 682201 w 1195610"/>
                    <a:gd name="connsiteY33" fmla="*/ 890633 h 1018310"/>
                    <a:gd name="connsiteX34" fmla="*/ 756020 w 1195610"/>
                    <a:gd name="connsiteY34" fmla="*/ 983501 h 1018310"/>
                    <a:gd name="connsiteX35" fmla="*/ 689344 w 1195610"/>
                    <a:gd name="connsiteY35" fmla="*/ 931115 h 1018310"/>
                    <a:gd name="connsiteX36" fmla="*/ 639338 w 1195610"/>
                    <a:gd name="connsiteY36" fmla="*/ 926351 h 1018310"/>
                    <a:gd name="connsiteX37" fmla="*/ 601239 w 1195610"/>
                    <a:gd name="connsiteY37" fmla="*/ 933494 h 1018310"/>
                    <a:gd name="connsiteX38" fmla="*/ 579808 w 1195610"/>
                    <a:gd name="connsiteY38" fmla="*/ 954924 h 1018310"/>
                    <a:gd name="connsiteX39" fmla="*/ 591715 w 1195610"/>
                    <a:gd name="connsiteY39" fmla="*/ 1012077 h 1018310"/>
                    <a:gd name="connsiteX40" fmla="*/ 522657 w 1195610"/>
                    <a:gd name="connsiteY40" fmla="*/ 962069 h 1018310"/>
                    <a:gd name="connsiteX41" fmla="*/ 463127 w 1195610"/>
                    <a:gd name="connsiteY41" fmla="*/ 1002549 h 1018310"/>
                    <a:gd name="connsiteX42" fmla="*/ 422646 w 1195610"/>
                    <a:gd name="connsiteY42" fmla="*/ 964449 h 1018310"/>
                    <a:gd name="connsiteX43" fmla="*/ 394069 w 1195610"/>
                    <a:gd name="connsiteY43" fmla="*/ 1016840 h 1018310"/>
                    <a:gd name="connsiteX44" fmla="*/ 348827 w 1195610"/>
                    <a:gd name="connsiteY44" fmla="*/ 945398 h 1018310"/>
                    <a:gd name="connsiteX45" fmla="*/ 320251 w 1195610"/>
                    <a:gd name="connsiteY45" fmla="*/ 973977 h 1018310"/>
                    <a:gd name="connsiteX46" fmla="*/ 296440 w 1195610"/>
                    <a:gd name="connsiteY46" fmla="*/ 921587 h 1018310"/>
                    <a:gd name="connsiteX47" fmla="*/ 244050 w 1195610"/>
                    <a:gd name="connsiteY47" fmla="*/ 938259 h 1018310"/>
                    <a:gd name="connsiteX48" fmla="*/ 246433 w 1195610"/>
                    <a:gd name="connsiteY48" fmla="*/ 890630 h 1018310"/>
                    <a:gd name="connsiteX49" fmla="*/ 203569 w 1195610"/>
                    <a:gd name="connsiteY49" fmla="*/ 926352 h 1018310"/>
                    <a:gd name="connsiteX50" fmla="*/ 196426 w 1195610"/>
                    <a:gd name="connsiteY50" fmla="*/ 859677 h 1018310"/>
                    <a:gd name="connsiteX51" fmla="*/ 65458 w 1195610"/>
                    <a:gd name="connsiteY51" fmla="*/ 964449 h 1018310"/>
                    <a:gd name="connsiteX52" fmla="*/ 3546 w 1195610"/>
                    <a:gd name="connsiteY52" fmla="*/ 993024 h 1018310"/>
                    <a:gd name="connsiteX53" fmla="*/ 44027 w 1195610"/>
                    <a:gd name="connsiteY53" fmla="*/ 940637 h 1018310"/>
                    <a:gd name="connsiteX54" fmla="*/ 167852 w 1195610"/>
                    <a:gd name="connsiteY54" fmla="*/ 838243 h 1018310"/>
                    <a:gd name="connsiteX55" fmla="*/ 110702 w 1195610"/>
                    <a:gd name="connsiteY55" fmla="*/ 781093 h 1018310"/>
                    <a:gd name="connsiteX56" fmla="*/ 105938 w 1195610"/>
                    <a:gd name="connsiteY56" fmla="*/ 745377 h 1018310"/>
                    <a:gd name="connsiteX57" fmla="*/ 77363 w 1195610"/>
                    <a:gd name="connsiteY57" fmla="*/ 726327 h 1018310"/>
                    <a:gd name="connsiteX58" fmla="*/ 48788 w 1195610"/>
                    <a:gd name="connsiteY58" fmla="*/ 659652 h 1018310"/>
                    <a:gd name="connsiteX59" fmla="*/ 29738 w 1195610"/>
                    <a:gd name="connsiteY59" fmla="*/ 602502 h 1018310"/>
                    <a:gd name="connsiteX60" fmla="*/ 39263 w 1195610"/>
                    <a:gd name="connsiteY60" fmla="*/ 459627 h 1018310"/>
                    <a:gd name="connsiteX61" fmla="*/ 58313 w 1195610"/>
                    <a:gd name="connsiteY61" fmla="*/ 431052 h 1018310"/>
                    <a:gd name="connsiteX62" fmla="*/ 115463 w 1195610"/>
                    <a:gd name="connsiteY62" fmla="*/ 383427 h 1018310"/>
                    <a:gd name="connsiteX63" fmla="*/ 134513 w 1195610"/>
                    <a:gd name="connsiteY63" fmla="*/ 354852 h 1018310"/>
                    <a:gd name="connsiteX64" fmla="*/ 163088 w 1195610"/>
                    <a:gd name="connsiteY64" fmla="*/ 335802 h 1018310"/>
                    <a:gd name="connsiteX65" fmla="*/ 172613 w 1195610"/>
                    <a:gd name="connsiteY65" fmla="*/ 297702 h 1018310"/>
                    <a:gd name="connsiteX66" fmla="*/ 201188 w 1195610"/>
                    <a:gd name="connsiteY66" fmla="*/ 288177 h 1018310"/>
                    <a:gd name="connsiteX67" fmla="*/ 229763 w 1195610"/>
                    <a:gd name="connsiteY67" fmla="*/ 269127 h 1018310"/>
                    <a:gd name="connsiteX68" fmla="*/ 229460 w 1195610"/>
                    <a:gd name="connsiteY68" fmla="*/ 74242 h 1018310"/>
                    <a:gd name="connsiteX69" fmla="*/ 229763 w 1195610"/>
                    <a:gd name="connsiteY69" fmla="*/ 78627 h 1018310"/>
                    <a:gd name="connsiteX0" fmla="*/ 210819 w 1176666"/>
                    <a:gd name="connsiteY0" fmla="*/ 78627 h 1018310"/>
                    <a:gd name="connsiteX1" fmla="*/ 239394 w 1176666"/>
                    <a:gd name="connsiteY1" fmla="*/ 192927 h 1018310"/>
                    <a:gd name="connsiteX2" fmla="*/ 270351 w 1176666"/>
                    <a:gd name="connsiteY2" fmla="*/ 235790 h 1018310"/>
                    <a:gd name="connsiteX3" fmla="*/ 272731 w 1176666"/>
                    <a:gd name="connsiteY3" fmla="*/ 166734 h 1018310"/>
                    <a:gd name="connsiteX4" fmla="*/ 344169 w 1176666"/>
                    <a:gd name="connsiteY4" fmla="*/ 195308 h 1018310"/>
                    <a:gd name="connsiteX5" fmla="*/ 420369 w 1176666"/>
                    <a:gd name="connsiteY5" fmla="*/ 183402 h 1018310"/>
                    <a:gd name="connsiteX6" fmla="*/ 487045 w 1176666"/>
                    <a:gd name="connsiteY6" fmla="*/ 204833 h 1018310"/>
                    <a:gd name="connsiteX7" fmla="*/ 546574 w 1176666"/>
                    <a:gd name="connsiteY7" fmla="*/ 46 h 1018310"/>
                    <a:gd name="connsiteX8" fmla="*/ 518000 w 1176666"/>
                    <a:gd name="connsiteY8" fmla="*/ 223883 h 1018310"/>
                    <a:gd name="connsiteX9" fmla="*/ 568006 w 1176666"/>
                    <a:gd name="connsiteY9" fmla="*/ 183401 h 1018310"/>
                    <a:gd name="connsiteX10" fmla="*/ 558481 w 1176666"/>
                    <a:gd name="connsiteY10" fmla="*/ 245316 h 1018310"/>
                    <a:gd name="connsiteX11" fmla="*/ 610870 w 1176666"/>
                    <a:gd name="connsiteY11" fmla="*/ 269127 h 1018310"/>
                    <a:gd name="connsiteX12" fmla="*/ 679925 w 1176666"/>
                    <a:gd name="connsiteY12" fmla="*/ 202452 h 1018310"/>
                    <a:gd name="connsiteX13" fmla="*/ 646588 w 1176666"/>
                    <a:gd name="connsiteY13" fmla="*/ 283416 h 1018310"/>
                    <a:gd name="connsiteX14" fmla="*/ 687070 w 1176666"/>
                    <a:gd name="connsiteY14" fmla="*/ 276272 h 1018310"/>
                    <a:gd name="connsiteX15" fmla="*/ 687069 w 1176666"/>
                    <a:gd name="connsiteY15" fmla="*/ 321516 h 1018310"/>
                    <a:gd name="connsiteX16" fmla="*/ 727549 w 1176666"/>
                    <a:gd name="connsiteY16" fmla="*/ 323897 h 1018310"/>
                    <a:gd name="connsiteX17" fmla="*/ 777557 w 1176666"/>
                    <a:gd name="connsiteY17" fmla="*/ 359615 h 1018310"/>
                    <a:gd name="connsiteX18" fmla="*/ 777556 w 1176666"/>
                    <a:gd name="connsiteY18" fmla="*/ 409621 h 1018310"/>
                    <a:gd name="connsiteX19" fmla="*/ 787082 w 1176666"/>
                    <a:gd name="connsiteY19" fmla="*/ 495346 h 1018310"/>
                    <a:gd name="connsiteX20" fmla="*/ 841851 w 1176666"/>
                    <a:gd name="connsiteY20" fmla="*/ 504871 h 1018310"/>
                    <a:gd name="connsiteX21" fmla="*/ 803750 w 1176666"/>
                    <a:gd name="connsiteY21" fmla="*/ 545352 h 1018310"/>
                    <a:gd name="connsiteX22" fmla="*/ 851375 w 1176666"/>
                    <a:gd name="connsiteY22" fmla="*/ 588214 h 1018310"/>
                    <a:gd name="connsiteX23" fmla="*/ 825182 w 1176666"/>
                    <a:gd name="connsiteY23" fmla="*/ 619171 h 1018310"/>
                    <a:gd name="connsiteX24" fmla="*/ 832325 w 1176666"/>
                    <a:gd name="connsiteY24" fmla="*/ 659652 h 1018310"/>
                    <a:gd name="connsiteX25" fmla="*/ 777555 w 1176666"/>
                    <a:gd name="connsiteY25" fmla="*/ 695371 h 1018310"/>
                    <a:gd name="connsiteX26" fmla="*/ 896621 w 1176666"/>
                    <a:gd name="connsiteY26" fmla="*/ 740616 h 1018310"/>
                    <a:gd name="connsiteX27" fmla="*/ 1003778 w 1176666"/>
                    <a:gd name="connsiteY27" fmla="*/ 757284 h 1018310"/>
                    <a:gd name="connsiteX28" fmla="*/ 1168082 w 1176666"/>
                    <a:gd name="connsiteY28" fmla="*/ 812052 h 1018310"/>
                    <a:gd name="connsiteX29" fmla="*/ 777558 w 1176666"/>
                    <a:gd name="connsiteY29" fmla="*/ 731091 h 1018310"/>
                    <a:gd name="connsiteX30" fmla="*/ 775175 w 1176666"/>
                    <a:gd name="connsiteY30" fmla="*/ 804908 h 1018310"/>
                    <a:gd name="connsiteX31" fmla="*/ 744219 w 1176666"/>
                    <a:gd name="connsiteY31" fmla="*/ 819196 h 1018310"/>
                    <a:gd name="connsiteX32" fmla="*/ 710880 w 1176666"/>
                    <a:gd name="connsiteY32" fmla="*/ 862059 h 1018310"/>
                    <a:gd name="connsiteX33" fmla="*/ 663257 w 1176666"/>
                    <a:gd name="connsiteY33" fmla="*/ 890633 h 1018310"/>
                    <a:gd name="connsiteX34" fmla="*/ 737076 w 1176666"/>
                    <a:gd name="connsiteY34" fmla="*/ 983501 h 1018310"/>
                    <a:gd name="connsiteX35" fmla="*/ 670400 w 1176666"/>
                    <a:gd name="connsiteY35" fmla="*/ 931115 h 1018310"/>
                    <a:gd name="connsiteX36" fmla="*/ 620394 w 1176666"/>
                    <a:gd name="connsiteY36" fmla="*/ 926351 h 1018310"/>
                    <a:gd name="connsiteX37" fmla="*/ 582295 w 1176666"/>
                    <a:gd name="connsiteY37" fmla="*/ 933494 h 1018310"/>
                    <a:gd name="connsiteX38" fmla="*/ 560864 w 1176666"/>
                    <a:gd name="connsiteY38" fmla="*/ 954924 h 1018310"/>
                    <a:gd name="connsiteX39" fmla="*/ 572771 w 1176666"/>
                    <a:gd name="connsiteY39" fmla="*/ 1012077 h 1018310"/>
                    <a:gd name="connsiteX40" fmla="*/ 503713 w 1176666"/>
                    <a:gd name="connsiteY40" fmla="*/ 962069 h 1018310"/>
                    <a:gd name="connsiteX41" fmla="*/ 444183 w 1176666"/>
                    <a:gd name="connsiteY41" fmla="*/ 1002549 h 1018310"/>
                    <a:gd name="connsiteX42" fmla="*/ 403702 w 1176666"/>
                    <a:gd name="connsiteY42" fmla="*/ 964449 h 1018310"/>
                    <a:gd name="connsiteX43" fmla="*/ 375125 w 1176666"/>
                    <a:gd name="connsiteY43" fmla="*/ 1016840 h 1018310"/>
                    <a:gd name="connsiteX44" fmla="*/ 329883 w 1176666"/>
                    <a:gd name="connsiteY44" fmla="*/ 945398 h 1018310"/>
                    <a:gd name="connsiteX45" fmla="*/ 301307 w 1176666"/>
                    <a:gd name="connsiteY45" fmla="*/ 973977 h 1018310"/>
                    <a:gd name="connsiteX46" fmla="*/ 277496 w 1176666"/>
                    <a:gd name="connsiteY46" fmla="*/ 921587 h 1018310"/>
                    <a:gd name="connsiteX47" fmla="*/ 225106 w 1176666"/>
                    <a:gd name="connsiteY47" fmla="*/ 938259 h 1018310"/>
                    <a:gd name="connsiteX48" fmla="*/ 227489 w 1176666"/>
                    <a:gd name="connsiteY48" fmla="*/ 890630 h 1018310"/>
                    <a:gd name="connsiteX49" fmla="*/ 184625 w 1176666"/>
                    <a:gd name="connsiteY49" fmla="*/ 926352 h 1018310"/>
                    <a:gd name="connsiteX50" fmla="*/ 177482 w 1176666"/>
                    <a:gd name="connsiteY50" fmla="*/ 859677 h 1018310"/>
                    <a:gd name="connsiteX51" fmla="*/ 46514 w 1176666"/>
                    <a:gd name="connsiteY51" fmla="*/ 964449 h 1018310"/>
                    <a:gd name="connsiteX52" fmla="*/ 1271 w 1176666"/>
                    <a:gd name="connsiteY52" fmla="*/ 983499 h 1018310"/>
                    <a:gd name="connsiteX53" fmla="*/ 25083 w 1176666"/>
                    <a:gd name="connsiteY53" fmla="*/ 940637 h 1018310"/>
                    <a:gd name="connsiteX54" fmla="*/ 148908 w 1176666"/>
                    <a:gd name="connsiteY54" fmla="*/ 838243 h 1018310"/>
                    <a:gd name="connsiteX55" fmla="*/ 91758 w 1176666"/>
                    <a:gd name="connsiteY55" fmla="*/ 781093 h 1018310"/>
                    <a:gd name="connsiteX56" fmla="*/ 86994 w 1176666"/>
                    <a:gd name="connsiteY56" fmla="*/ 745377 h 1018310"/>
                    <a:gd name="connsiteX57" fmla="*/ 58419 w 1176666"/>
                    <a:gd name="connsiteY57" fmla="*/ 726327 h 1018310"/>
                    <a:gd name="connsiteX58" fmla="*/ 29844 w 1176666"/>
                    <a:gd name="connsiteY58" fmla="*/ 659652 h 1018310"/>
                    <a:gd name="connsiteX59" fmla="*/ 10794 w 1176666"/>
                    <a:gd name="connsiteY59" fmla="*/ 602502 h 1018310"/>
                    <a:gd name="connsiteX60" fmla="*/ 20319 w 1176666"/>
                    <a:gd name="connsiteY60" fmla="*/ 459627 h 1018310"/>
                    <a:gd name="connsiteX61" fmla="*/ 39369 w 1176666"/>
                    <a:gd name="connsiteY61" fmla="*/ 431052 h 1018310"/>
                    <a:gd name="connsiteX62" fmla="*/ 96519 w 1176666"/>
                    <a:gd name="connsiteY62" fmla="*/ 383427 h 1018310"/>
                    <a:gd name="connsiteX63" fmla="*/ 115569 w 1176666"/>
                    <a:gd name="connsiteY63" fmla="*/ 354852 h 1018310"/>
                    <a:gd name="connsiteX64" fmla="*/ 144144 w 1176666"/>
                    <a:gd name="connsiteY64" fmla="*/ 335802 h 1018310"/>
                    <a:gd name="connsiteX65" fmla="*/ 153669 w 1176666"/>
                    <a:gd name="connsiteY65" fmla="*/ 297702 h 1018310"/>
                    <a:gd name="connsiteX66" fmla="*/ 182244 w 1176666"/>
                    <a:gd name="connsiteY66" fmla="*/ 288177 h 1018310"/>
                    <a:gd name="connsiteX67" fmla="*/ 210819 w 1176666"/>
                    <a:gd name="connsiteY67" fmla="*/ 269127 h 1018310"/>
                    <a:gd name="connsiteX68" fmla="*/ 210516 w 1176666"/>
                    <a:gd name="connsiteY68" fmla="*/ 74242 h 1018310"/>
                    <a:gd name="connsiteX69" fmla="*/ 210819 w 1176666"/>
                    <a:gd name="connsiteY69" fmla="*/ 78627 h 1018310"/>
                    <a:gd name="connsiteX0" fmla="*/ 210819 w 1176666"/>
                    <a:gd name="connsiteY0" fmla="*/ 78627 h 1018310"/>
                    <a:gd name="connsiteX1" fmla="*/ 239394 w 1176666"/>
                    <a:gd name="connsiteY1" fmla="*/ 192927 h 1018310"/>
                    <a:gd name="connsiteX2" fmla="*/ 270351 w 1176666"/>
                    <a:gd name="connsiteY2" fmla="*/ 235790 h 1018310"/>
                    <a:gd name="connsiteX3" fmla="*/ 272731 w 1176666"/>
                    <a:gd name="connsiteY3" fmla="*/ 166734 h 1018310"/>
                    <a:gd name="connsiteX4" fmla="*/ 344169 w 1176666"/>
                    <a:gd name="connsiteY4" fmla="*/ 195308 h 1018310"/>
                    <a:gd name="connsiteX5" fmla="*/ 420369 w 1176666"/>
                    <a:gd name="connsiteY5" fmla="*/ 183402 h 1018310"/>
                    <a:gd name="connsiteX6" fmla="*/ 487045 w 1176666"/>
                    <a:gd name="connsiteY6" fmla="*/ 204833 h 1018310"/>
                    <a:gd name="connsiteX7" fmla="*/ 546574 w 1176666"/>
                    <a:gd name="connsiteY7" fmla="*/ 46 h 1018310"/>
                    <a:gd name="connsiteX8" fmla="*/ 518000 w 1176666"/>
                    <a:gd name="connsiteY8" fmla="*/ 223883 h 1018310"/>
                    <a:gd name="connsiteX9" fmla="*/ 568006 w 1176666"/>
                    <a:gd name="connsiteY9" fmla="*/ 183401 h 1018310"/>
                    <a:gd name="connsiteX10" fmla="*/ 558481 w 1176666"/>
                    <a:gd name="connsiteY10" fmla="*/ 245316 h 1018310"/>
                    <a:gd name="connsiteX11" fmla="*/ 610870 w 1176666"/>
                    <a:gd name="connsiteY11" fmla="*/ 269127 h 1018310"/>
                    <a:gd name="connsiteX12" fmla="*/ 679925 w 1176666"/>
                    <a:gd name="connsiteY12" fmla="*/ 202452 h 1018310"/>
                    <a:gd name="connsiteX13" fmla="*/ 646588 w 1176666"/>
                    <a:gd name="connsiteY13" fmla="*/ 283416 h 1018310"/>
                    <a:gd name="connsiteX14" fmla="*/ 687070 w 1176666"/>
                    <a:gd name="connsiteY14" fmla="*/ 276272 h 1018310"/>
                    <a:gd name="connsiteX15" fmla="*/ 687069 w 1176666"/>
                    <a:gd name="connsiteY15" fmla="*/ 321516 h 1018310"/>
                    <a:gd name="connsiteX16" fmla="*/ 727549 w 1176666"/>
                    <a:gd name="connsiteY16" fmla="*/ 323897 h 1018310"/>
                    <a:gd name="connsiteX17" fmla="*/ 777557 w 1176666"/>
                    <a:gd name="connsiteY17" fmla="*/ 359615 h 1018310"/>
                    <a:gd name="connsiteX18" fmla="*/ 777556 w 1176666"/>
                    <a:gd name="connsiteY18" fmla="*/ 409621 h 1018310"/>
                    <a:gd name="connsiteX19" fmla="*/ 787082 w 1176666"/>
                    <a:gd name="connsiteY19" fmla="*/ 495346 h 1018310"/>
                    <a:gd name="connsiteX20" fmla="*/ 841851 w 1176666"/>
                    <a:gd name="connsiteY20" fmla="*/ 504871 h 1018310"/>
                    <a:gd name="connsiteX21" fmla="*/ 803750 w 1176666"/>
                    <a:gd name="connsiteY21" fmla="*/ 545352 h 1018310"/>
                    <a:gd name="connsiteX22" fmla="*/ 851375 w 1176666"/>
                    <a:gd name="connsiteY22" fmla="*/ 588214 h 1018310"/>
                    <a:gd name="connsiteX23" fmla="*/ 825182 w 1176666"/>
                    <a:gd name="connsiteY23" fmla="*/ 619171 h 1018310"/>
                    <a:gd name="connsiteX24" fmla="*/ 832325 w 1176666"/>
                    <a:gd name="connsiteY24" fmla="*/ 659652 h 1018310"/>
                    <a:gd name="connsiteX25" fmla="*/ 777555 w 1176666"/>
                    <a:gd name="connsiteY25" fmla="*/ 695371 h 1018310"/>
                    <a:gd name="connsiteX26" fmla="*/ 896621 w 1176666"/>
                    <a:gd name="connsiteY26" fmla="*/ 740616 h 1018310"/>
                    <a:gd name="connsiteX27" fmla="*/ 1003778 w 1176666"/>
                    <a:gd name="connsiteY27" fmla="*/ 757284 h 1018310"/>
                    <a:gd name="connsiteX28" fmla="*/ 1168082 w 1176666"/>
                    <a:gd name="connsiteY28" fmla="*/ 812052 h 1018310"/>
                    <a:gd name="connsiteX29" fmla="*/ 777558 w 1176666"/>
                    <a:gd name="connsiteY29" fmla="*/ 731091 h 1018310"/>
                    <a:gd name="connsiteX30" fmla="*/ 775175 w 1176666"/>
                    <a:gd name="connsiteY30" fmla="*/ 804908 h 1018310"/>
                    <a:gd name="connsiteX31" fmla="*/ 744219 w 1176666"/>
                    <a:gd name="connsiteY31" fmla="*/ 819196 h 1018310"/>
                    <a:gd name="connsiteX32" fmla="*/ 710880 w 1176666"/>
                    <a:gd name="connsiteY32" fmla="*/ 862059 h 1018310"/>
                    <a:gd name="connsiteX33" fmla="*/ 663257 w 1176666"/>
                    <a:gd name="connsiteY33" fmla="*/ 890633 h 1018310"/>
                    <a:gd name="connsiteX34" fmla="*/ 737076 w 1176666"/>
                    <a:gd name="connsiteY34" fmla="*/ 983501 h 1018310"/>
                    <a:gd name="connsiteX35" fmla="*/ 670400 w 1176666"/>
                    <a:gd name="connsiteY35" fmla="*/ 931115 h 1018310"/>
                    <a:gd name="connsiteX36" fmla="*/ 620394 w 1176666"/>
                    <a:gd name="connsiteY36" fmla="*/ 926351 h 1018310"/>
                    <a:gd name="connsiteX37" fmla="*/ 582295 w 1176666"/>
                    <a:gd name="connsiteY37" fmla="*/ 933494 h 1018310"/>
                    <a:gd name="connsiteX38" fmla="*/ 560864 w 1176666"/>
                    <a:gd name="connsiteY38" fmla="*/ 954924 h 1018310"/>
                    <a:gd name="connsiteX39" fmla="*/ 572771 w 1176666"/>
                    <a:gd name="connsiteY39" fmla="*/ 1012077 h 1018310"/>
                    <a:gd name="connsiteX40" fmla="*/ 503713 w 1176666"/>
                    <a:gd name="connsiteY40" fmla="*/ 962069 h 1018310"/>
                    <a:gd name="connsiteX41" fmla="*/ 444183 w 1176666"/>
                    <a:gd name="connsiteY41" fmla="*/ 1002549 h 1018310"/>
                    <a:gd name="connsiteX42" fmla="*/ 403702 w 1176666"/>
                    <a:gd name="connsiteY42" fmla="*/ 964449 h 1018310"/>
                    <a:gd name="connsiteX43" fmla="*/ 375125 w 1176666"/>
                    <a:gd name="connsiteY43" fmla="*/ 1016840 h 1018310"/>
                    <a:gd name="connsiteX44" fmla="*/ 329883 w 1176666"/>
                    <a:gd name="connsiteY44" fmla="*/ 945398 h 1018310"/>
                    <a:gd name="connsiteX45" fmla="*/ 301307 w 1176666"/>
                    <a:gd name="connsiteY45" fmla="*/ 973977 h 1018310"/>
                    <a:gd name="connsiteX46" fmla="*/ 277496 w 1176666"/>
                    <a:gd name="connsiteY46" fmla="*/ 921587 h 1018310"/>
                    <a:gd name="connsiteX47" fmla="*/ 225106 w 1176666"/>
                    <a:gd name="connsiteY47" fmla="*/ 938259 h 1018310"/>
                    <a:gd name="connsiteX48" fmla="*/ 227489 w 1176666"/>
                    <a:gd name="connsiteY48" fmla="*/ 890630 h 1018310"/>
                    <a:gd name="connsiteX49" fmla="*/ 184625 w 1176666"/>
                    <a:gd name="connsiteY49" fmla="*/ 926352 h 1018310"/>
                    <a:gd name="connsiteX50" fmla="*/ 177482 w 1176666"/>
                    <a:gd name="connsiteY50" fmla="*/ 859677 h 1018310"/>
                    <a:gd name="connsiteX51" fmla="*/ 46514 w 1176666"/>
                    <a:gd name="connsiteY51" fmla="*/ 964449 h 1018310"/>
                    <a:gd name="connsiteX52" fmla="*/ 1271 w 1176666"/>
                    <a:gd name="connsiteY52" fmla="*/ 983499 h 1018310"/>
                    <a:gd name="connsiteX53" fmla="*/ 25083 w 1176666"/>
                    <a:gd name="connsiteY53" fmla="*/ 940637 h 1018310"/>
                    <a:gd name="connsiteX54" fmla="*/ 148908 w 1176666"/>
                    <a:gd name="connsiteY54" fmla="*/ 838243 h 1018310"/>
                    <a:gd name="connsiteX55" fmla="*/ 79852 w 1176666"/>
                    <a:gd name="connsiteY55" fmla="*/ 814431 h 1018310"/>
                    <a:gd name="connsiteX56" fmla="*/ 86994 w 1176666"/>
                    <a:gd name="connsiteY56" fmla="*/ 745377 h 1018310"/>
                    <a:gd name="connsiteX57" fmla="*/ 58419 w 1176666"/>
                    <a:gd name="connsiteY57" fmla="*/ 726327 h 1018310"/>
                    <a:gd name="connsiteX58" fmla="*/ 29844 w 1176666"/>
                    <a:gd name="connsiteY58" fmla="*/ 659652 h 1018310"/>
                    <a:gd name="connsiteX59" fmla="*/ 10794 w 1176666"/>
                    <a:gd name="connsiteY59" fmla="*/ 602502 h 1018310"/>
                    <a:gd name="connsiteX60" fmla="*/ 20319 w 1176666"/>
                    <a:gd name="connsiteY60" fmla="*/ 459627 h 1018310"/>
                    <a:gd name="connsiteX61" fmla="*/ 39369 w 1176666"/>
                    <a:gd name="connsiteY61" fmla="*/ 431052 h 1018310"/>
                    <a:gd name="connsiteX62" fmla="*/ 96519 w 1176666"/>
                    <a:gd name="connsiteY62" fmla="*/ 383427 h 1018310"/>
                    <a:gd name="connsiteX63" fmla="*/ 115569 w 1176666"/>
                    <a:gd name="connsiteY63" fmla="*/ 354852 h 1018310"/>
                    <a:gd name="connsiteX64" fmla="*/ 144144 w 1176666"/>
                    <a:gd name="connsiteY64" fmla="*/ 335802 h 1018310"/>
                    <a:gd name="connsiteX65" fmla="*/ 153669 w 1176666"/>
                    <a:gd name="connsiteY65" fmla="*/ 297702 h 1018310"/>
                    <a:gd name="connsiteX66" fmla="*/ 182244 w 1176666"/>
                    <a:gd name="connsiteY66" fmla="*/ 288177 h 1018310"/>
                    <a:gd name="connsiteX67" fmla="*/ 210819 w 1176666"/>
                    <a:gd name="connsiteY67" fmla="*/ 269127 h 1018310"/>
                    <a:gd name="connsiteX68" fmla="*/ 210516 w 1176666"/>
                    <a:gd name="connsiteY68" fmla="*/ 74242 h 1018310"/>
                    <a:gd name="connsiteX69" fmla="*/ 210819 w 1176666"/>
                    <a:gd name="connsiteY69" fmla="*/ 78627 h 1018310"/>
                    <a:gd name="connsiteX0" fmla="*/ 210819 w 1176666"/>
                    <a:gd name="connsiteY0" fmla="*/ 78627 h 1018310"/>
                    <a:gd name="connsiteX1" fmla="*/ 239394 w 1176666"/>
                    <a:gd name="connsiteY1" fmla="*/ 192927 h 1018310"/>
                    <a:gd name="connsiteX2" fmla="*/ 270351 w 1176666"/>
                    <a:gd name="connsiteY2" fmla="*/ 235790 h 1018310"/>
                    <a:gd name="connsiteX3" fmla="*/ 272731 w 1176666"/>
                    <a:gd name="connsiteY3" fmla="*/ 166734 h 1018310"/>
                    <a:gd name="connsiteX4" fmla="*/ 344169 w 1176666"/>
                    <a:gd name="connsiteY4" fmla="*/ 195308 h 1018310"/>
                    <a:gd name="connsiteX5" fmla="*/ 420369 w 1176666"/>
                    <a:gd name="connsiteY5" fmla="*/ 183402 h 1018310"/>
                    <a:gd name="connsiteX6" fmla="*/ 487045 w 1176666"/>
                    <a:gd name="connsiteY6" fmla="*/ 204833 h 1018310"/>
                    <a:gd name="connsiteX7" fmla="*/ 546574 w 1176666"/>
                    <a:gd name="connsiteY7" fmla="*/ 46 h 1018310"/>
                    <a:gd name="connsiteX8" fmla="*/ 518000 w 1176666"/>
                    <a:gd name="connsiteY8" fmla="*/ 223883 h 1018310"/>
                    <a:gd name="connsiteX9" fmla="*/ 568006 w 1176666"/>
                    <a:gd name="connsiteY9" fmla="*/ 183401 h 1018310"/>
                    <a:gd name="connsiteX10" fmla="*/ 558481 w 1176666"/>
                    <a:gd name="connsiteY10" fmla="*/ 245316 h 1018310"/>
                    <a:gd name="connsiteX11" fmla="*/ 610870 w 1176666"/>
                    <a:gd name="connsiteY11" fmla="*/ 269127 h 1018310"/>
                    <a:gd name="connsiteX12" fmla="*/ 679925 w 1176666"/>
                    <a:gd name="connsiteY12" fmla="*/ 202452 h 1018310"/>
                    <a:gd name="connsiteX13" fmla="*/ 646588 w 1176666"/>
                    <a:gd name="connsiteY13" fmla="*/ 283416 h 1018310"/>
                    <a:gd name="connsiteX14" fmla="*/ 687070 w 1176666"/>
                    <a:gd name="connsiteY14" fmla="*/ 276272 h 1018310"/>
                    <a:gd name="connsiteX15" fmla="*/ 687069 w 1176666"/>
                    <a:gd name="connsiteY15" fmla="*/ 321516 h 1018310"/>
                    <a:gd name="connsiteX16" fmla="*/ 727549 w 1176666"/>
                    <a:gd name="connsiteY16" fmla="*/ 323897 h 1018310"/>
                    <a:gd name="connsiteX17" fmla="*/ 777557 w 1176666"/>
                    <a:gd name="connsiteY17" fmla="*/ 359615 h 1018310"/>
                    <a:gd name="connsiteX18" fmla="*/ 777556 w 1176666"/>
                    <a:gd name="connsiteY18" fmla="*/ 409621 h 1018310"/>
                    <a:gd name="connsiteX19" fmla="*/ 787082 w 1176666"/>
                    <a:gd name="connsiteY19" fmla="*/ 495346 h 1018310"/>
                    <a:gd name="connsiteX20" fmla="*/ 841851 w 1176666"/>
                    <a:gd name="connsiteY20" fmla="*/ 504871 h 1018310"/>
                    <a:gd name="connsiteX21" fmla="*/ 803750 w 1176666"/>
                    <a:gd name="connsiteY21" fmla="*/ 545352 h 1018310"/>
                    <a:gd name="connsiteX22" fmla="*/ 851375 w 1176666"/>
                    <a:gd name="connsiteY22" fmla="*/ 588214 h 1018310"/>
                    <a:gd name="connsiteX23" fmla="*/ 825182 w 1176666"/>
                    <a:gd name="connsiteY23" fmla="*/ 619171 h 1018310"/>
                    <a:gd name="connsiteX24" fmla="*/ 832325 w 1176666"/>
                    <a:gd name="connsiteY24" fmla="*/ 659652 h 1018310"/>
                    <a:gd name="connsiteX25" fmla="*/ 777555 w 1176666"/>
                    <a:gd name="connsiteY25" fmla="*/ 695371 h 1018310"/>
                    <a:gd name="connsiteX26" fmla="*/ 896621 w 1176666"/>
                    <a:gd name="connsiteY26" fmla="*/ 740616 h 1018310"/>
                    <a:gd name="connsiteX27" fmla="*/ 1003778 w 1176666"/>
                    <a:gd name="connsiteY27" fmla="*/ 757284 h 1018310"/>
                    <a:gd name="connsiteX28" fmla="*/ 1168082 w 1176666"/>
                    <a:gd name="connsiteY28" fmla="*/ 812052 h 1018310"/>
                    <a:gd name="connsiteX29" fmla="*/ 777558 w 1176666"/>
                    <a:gd name="connsiteY29" fmla="*/ 731091 h 1018310"/>
                    <a:gd name="connsiteX30" fmla="*/ 775175 w 1176666"/>
                    <a:gd name="connsiteY30" fmla="*/ 804908 h 1018310"/>
                    <a:gd name="connsiteX31" fmla="*/ 744219 w 1176666"/>
                    <a:gd name="connsiteY31" fmla="*/ 819196 h 1018310"/>
                    <a:gd name="connsiteX32" fmla="*/ 710880 w 1176666"/>
                    <a:gd name="connsiteY32" fmla="*/ 862059 h 1018310"/>
                    <a:gd name="connsiteX33" fmla="*/ 663257 w 1176666"/>
                    <a:gd name="connsiteY33" fmla="*/ 890633 h 1018310"/>
                    <a:gd name="connsiteX34" fmla="*/ 737076 w 1176666"/>
                    <a:gd name="connsiteY34" fmla="*/ 983501 h 1018310"/>
                    <a:gd name="connsiteX35" fmla="*/ 670400 w 1176666"/>
                    <a:gd name="connsiteY35" fmla="*/ 931115 h 1018310"/>
                    <a:gd name="connsiteX36" fmla="*/ 620394 w 1176666"/>
                    <a:gd name="connsiteY36" fmla="*/ 926351 h 1018310"/>
                    <a:gd name="connsiteX37" fmla="*/ 582295 w 1176666"/>
                    <a:gd name="connsiteY37" fmla="*/ 933494 h 1018310"/>
                    <a:gd name="connsiteX38" fmla="*/ 560864 w 1176666"/>
                    <a:gd name="connsiteY38" fmla="*/ 954924 h 1018310"/>
                    <a:gd name="connsiteX39" fmla="*/ 572771 w 1176666"/>
                    <a:gd name="connsiteY39" fmla="*/ 1012077 h 1018310"/>
                    <a:gd name="connsiteX40" fmla="*/ 503713 w 1176666"/>
                    <a:gd name="connsiteY40" fmla="*/ 962069 h 1018310"/>
                    <a:gd name="connsiteX41" fmla="*/ 444183 w 1176666"/>
                    <a:gd name="connsiteY41" fmla="*/ 1002549 h 1018310"/>
                    <a:gd name="connsiteX42" fmla="*/ 403702 w 1176666"/>
                    <a:gd name="connsiteY42" fmla="*/ 964449 h 1018310"/>
                    <a:gd name="connsiteX43" fmla="*/ 375125 w 1176666"/>
                    <a:gd name="connsiteY43" fmla="*/ 1016840 h 1018310"/>
                    <a:gd name="connsiteX44" fmla="*/ 329883 w 1176666"/>
                    <a:gd name="connsiteY44" fmla="*/ 945398 h 1018310"/>
                    <a:gd name="connsiteX45" fmla="*/ 301307 w 1176666"/>
                    <a:gd name="connsiteY45" fmla="*/ 973977 h 1018310"/>
                    <a:gd name="connsiteX46" fmla="*/ 277496 w 1176666"/>
                    <a:gd name="connsiteY46" fmla="*/ 921587 h 1018310"/>
                    <a:gd name="connsiteX47" fmla="*/ 225106 w 1176666"/>
                    <a:gd name="connsiteY47" fmla="*/ 938259 h 1018310"/>
                    <a:gd name="connsiteX48" fmla="*/ 227489 w 1176666"/>
                    <a:gd name="connsiteY48" fmla="*/ 890630 h 1018310"/>
                    <a:gd name="connsiteX49" fmla="*/ 184625 w 1176666"/>
                    <a:gd name="connsiteY49" fmla="*/ 926352 h 1018310"/>
                    <a:gd name="connsiteX50" fmla="*/ 177482 w 1176666"/>
                    <a:gd name="connsiteY50" fmla="*/ 859677 h 1018310"/>
                    <a:gd name="connsiteX51" fmla="*/ 46514 w 1176666"/>
                    <a:gd name="connsiteY51" fmla="*/ 964449 h 1018310"/>
                    <a:gd name="connsiteX52" fmla="*/ 1271 w 1176666"/>
                    <a:gd name="connsiteY52" fmla="*/ 983499 h 1018310"/>
                    <a:gd name="connsiteX53" fmla="*/ 25083 w 1176666"/>
                    <a:gd name="connsiteY53" fmla="*/ 940637 h 1018310"/>
                    <a:gd name="connsiteX54" fmla="*/ 148908 w 1176666"/>
                    <a:gd name="connsiteY54" fmla="*/ 838243 h 1018310"/>
                    <a:gd name="connsiteX55" fmla="*/ 79852 w 1176666"/>
                    <a:gd name="connsiteY55" fmla="*/ 814431 h 1018310"/>
                    <a:gd name="connsiteX56" fmla="*/ 113188 w 1176666"/>
                    <a:gd name="connsiteY56" fmla="*/ 778714 h 1018310"/>
                    <a:gd name="connsiteX57" fmla="*/ 58419 w 1176666"/>
                    <a:gd name="connsiteY57" fmla="*/ 726327 h 1018310"/>
                    <a:gd name="connsiteX58" fmla="*/ 29844 w 1176666"/>
                    <a:gd name="connsiteY58" fmla="*/ 659652 h 1018310"/>
                    <a:gd name="connsiteX59" fmla="*/ 10794 w 1176666"/>
                    <a:gd name="connsiteY59" fmla="*/ 602502 h 1018310"/>
                    <a:gd name="connsiteX60" fmla="*/ 20319 w 1176666"/>
                    <a:gd name="connsiteY60" fmla="*/ 459627 h 1018310"/>
                    <a:gd name="connsiteX61" fmla="*/ 39369 w 1176666"/>
                    <a:gd name="connsiteY61" fmla="*/ 431052 h 1018310"/>
                    <a:gd name="connsiteX62" fmla="*/ 96519 w 1176666"/>
                    <a:gd name="connsiteY62" fmla="*/ 383427 h 1018310"/>
                    <a:gd name="connsiteX63" fmla="*/ 115569 w 1176666"/>
                    <a:gd name="connsiteY63" fmla="*/ 354852 h 1018310"/>
                    <a:gd name="connsiteX64" fmla="*/ 144144 w 1176666"/>
                    <a:gd name="connsiteY64" fmla="*/ 335802 h 1018310"/>
                    <a:gd name="connsiteX65" fmla="*/ 153669 w 1176666"/>
                    <a:gd name="connsiteY65" fmla="*/ 297702 h 1018310"/>
                    <a:gd name="connsiteX66" fmla="*/ 182244 w 1176666"/>
                    <a:gd name="connsiteY66" fmla="*/ 288177 h 1018310"/>
                    <a:gd name="connsiteX67" fmla="*/ 210819 w 1176666"/>
                    <a:gd name="connsiteY67" fmla="*/ 269127 h 1018310"/>
                    <a:gd name="connsiteX68" fmla="*/ 210516 w 1176666"/>
                    <a:gd name="connsiteY68" fmla="*/ 74242 h 1018310"/>
                    <a:gd name="connsiteX69" fmla="*/ 210819 w 1176666"/>
                    <a:gd name="connsiteY69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7782 w 1197467"/>
                    <a:gd name="connsiteY57" fmla="*/ 759664 h 1018310"/>
                    <a:gd name="connsiteX58" fmla="*/ 50645 w 1197467"/>
                    <a:gd name="connsiteY58" fmla="*/ 659652 h 1018310"/>
                    <a:gd name="connsiteX59" fmla="*/ 31595 w 1197467"/>
                    <a:gd name="connsiteY59" fmla="*/ 602502 h 1018310"/>
                    <a:gd name="connsiteX60" fmla="*/ 41120 w 1197467"/>
                    <a:gd name="connsiteY60" fmla="*/ 459627 h 1018310"/>
                    <a:gd name="connsiteX61" fmla="*/ 60170 w 1197467"/>
                    <a:gd name="connsiteY61" fmla="*/ 431052 h 1018310"/>
                    <a:gd name="connsiteX62" fmla="*/ 117320 w 1197467"/>
                    <a:gd name="connsiteY62" fmla="*/ 383427 h 1018310"/>
                    <a:gd name="connsiteX63" fmla="*/ 136370 w 1197467"/>
                    <a:gd name="connsiteY63" fmla="*/ 354852 h 1018310"/>
                    <a:gd name="connsiteX64" fmla="*/ 164945 w 1197467"/>
                    <a:gd name="connsiteY64" fmla="*/ 335802 h 1018310"/>
                    <a:gd name="connsiteX65" fmla="*/ 174470 w 1197467"/>
                    <a:gd name="connsiteY65" fmla="*/ 297702 h 1018310"/>
                    <a:gd name="connsiteX66" fmla="*/ 203045 w 1197467"/>
                    <a:gd name="connsiteY66" fmla="*/ 288177 h 1018310"/>
                    <a:gd name="connsiteX67" fmla="*/ 231620 w 1197467"/>
                    <a:gd name="connsiteY67" fmla="*/ 269127 h 1018310"/>
                    <a:gd name="connsiteX68" fmla="*/ 231317 w 1197467"/>
                    <a:gd name="connsiteY68" fmla="*/ 74242 h 1018310"/>
                    <a:gd name="connsiteX69" fmla="*/ 231620 w 1197467"/>
                    <a:gd name="connsiteY69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69698 w 1197467"/>
                    <a:gd name="connsiteY57" fmla="*/ 764424 h 1018310"/>
                    <a:gd name="connsiteX58" fmla="*/ 7782 w 1197467"/>
                    <a:gd name="connsiteY58" fmla="*/ 759664 h 1018310"/>
                    <a:gd name="connsiteX59" fmla="*/ 50645 w 1197467"/>
                    <a:gd name="connsiteY59" fmla="*/ 659652 h 1018310"/>
                    <a:gd name="connsiteX60" fmla="*/ 31595 w 1197467"/>
                    <a:gd name="connsiteY60" fmla="*/ 602502 h 1018310"/>
                    <a:gd name="connsiteX61" fmla="*/ 41120 w 1197467"/>
                    <a:gd name="connsiteY61" fmla="*/ 459627 h 1018310"/>
                    <a:gd name="connsiteX62" fmla="*/ 60170 w 1197467"/>
                    <a:gd name="connsiteY62" fmla="*/ 431052 h 1018310"/>
                    <a:gd name="connsiteX63" fmla="*/ 117320 w 1197467"/>
                    <a:gd name="connsiteY63" fmla="*/ 383427 h 1018310"/>
                    <a:gd name="connsiteX64" fmla="*/ 136370 w 1197467"/>
                    <a:gd name="connsiteY64" fmla="*/ 354852 h 1018310"/>
                    <a:gd name="connsiteX65" fmla="*/ 164945 w 1197467"/>
                    <a:gd name="connsiteY65" fmla="*/ 335802 h 1018310"/>
                    <a:gd name="connsiteX66" fmla="*/ 174470 w 1197467"/>
                    <a:gd name="connsiteY66" fmla="*/ 297702 h 1018310"/>
                    <a:gd name="connsiteX67" fmla="*/ 203045 w 1197467"/>
                    <a:gd name="connsiteY67" fmla="*/ 288177 h 1018310"/>
                    <a:gd name="connsiteX68" fmla="*/ 231620 w 1197467"/>
                    <a:gd name="connsiteY68" fmla="*/ 269127 h 1018310"/>
                    <a:gd name="connsiteX69" fmla="*/ 231317 w 1197467"/>
                    <a:gd name="connsiteY69" fmla="*/ 74242 h 1018310"/>
                    <a:gd name="connsiteX70" fmla="*/ 231620 w 1197467"/>
                    <a:gd name="connsiteY70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98273 w 1197467"/>
                    <a:gd name="connsiteY57" fmla="*/ 733467 h 1018310"/>
                    <a:gd name="connsiteX58" fmla="*/ 7782 w 1197467"/>
                    <a:gd name="connsiteY58" fmla="*/ 759664 h 1018310"/>
                    <a:gd name="connsiteX59" fmla="*/ 50645 w 1197467"/>
                    <a:gd name="connsiteY59" fmla="*/ 659652 h 1018310"/>
                    <a:gd name="connsiteX60" fmla="*/ 31595 w 1197467"/>
                    <a:gd name="connsiteY60" fmla="*/ 602502 h 1018310"/>
                    <a:gd name="connsiteX61" fmla="*/ 41120 w 1197467"/>
                    <a:gd name="connsiteY61" fmla="*/ 459627 h 1018310"/>
                    <a:gd name="connsiteX62" fmla="*/ 60170 w 1197467"/>
                    <a:gd name="connsiteY62" fmla="*/ 431052 h 1018310"/>
                    <a:gd name="connsiteX63" fmla="*/ 117320 w 1197467"/>
                    <a:gd name="connsiteY63" fmla="*/ 383427 h 1018310"/>
                    <a:gd name="connsiteX64" fmla="*/ 136370 w 1197467"/>
                    <a:gd name="connsiteY64" fmla="*/ 354852 h 1018310"/>
                    <a:gd name="connsiteX65" fmla="*/ 164945 w 1197467"/>
                    <a:gd name="connsiteY65" fmla="*/ 335802 h 1018310"/>
                    <a:gd name="connsiteX66" fmla="*/ 174470 w 1197467"/>
                    <a:gd name="connsiteY66" fmla="*/ 297702 h 1018310"/>
                    <a:gd name="connsiteX67" fmla="*/ 203045 w 1197467"/>
                    <a:gd name="connsiteY67" fmla="*/ 288177 h 1018310"/>
                    <a:gd name="connsiteX68" fmla="*/ 231620 w 1197467"/>
                    <a:gd name="connsiteY68" fmla="*/ 269127 h 1018310"/>
                    <a:gd name="connsiteX69" fmla="*/ 231317 w 1197467"/>
                    <a:gd name="connsiteY69" fmla="*/ 74242 h 1018310"/>
                    <a:gd name="connsiteX70" fmla="*/ 231620 w 1197467"/>
                    <a:gd name="connsiteY70" fmla="*/ 78627 h 1018310"/>
                    <a:gd name="connsiteX0" fmla="*/ 231620 w 1197467"/>
                    <a:gd name="connsiteY0" fmla="*/ 78627 h 1018310"/>
                    <a:gd name="connsiteX1" fmla="*/ 260195 w 1197467"/>
                    <a:gd name="connsiteY1" fmla="*/ 192927 h 1018310"/>
                    <a:gd name="connsiteX2" fmla="*/ 291152 w 1197467"/>
                    <a:gd name="connsiteY2" fmla="*/ 235790 h 1018310"/>
                    <a:gd name="connsiteX3" fmla="*/ 293532 w 1197467"/>
                    <a:gd name="connsiteY3" fmla="*/ 166734 h 1018310"/>
                    <a:gd name="connsiteX4" fmla="*/ 364970 w 1197467"/>
                    <a:gd name="connsiteY4" fmla="*/ 195308 h 1018310"/>
                    <a:gd name="connsiteX5" fmla="*/ 441170 w 1197467"/>
                    <a:gd name="connsiteY5" fmla="*/ 183402 h 1018310"/>
                    <a:gd name="connsiteX6" fmla="*/ 507846 w 1197467"/>
                    <a:gd name="connsiteY6" fmla="*/ 204833 h 1018310"/>
                    <a:gd name="connsiteX7" fmla="*/ 567375 w 1197467"/>
                    <a:gd name="connsiteY7" fmla="*/ 46 h 1018310"/>
                    <a:gd name="connsiteX8" fmla="*/ 538801 w 1197467"/>
                    <a:gd name="connsiteY8" fmla="*/ 223883 h 1018310"/>
                    <a:gd name="connsiteX9" fmla="*/ 588807 w 1197467"/>
                    <a:gd name="connsiteY9" fmla="*/ 183401 h 1018310"/>
                    <a:gd name="connsiteX10" fmla="*/ 579282 w 1197467"/>
                    <a:gd name="connsiteY10" fmla="*/ 245316 h 1018310"/>
                    <a:gd name="connsiteX11" fmla="*/ 631671 w 1197467"/>
                    <a:gd name="connsiteY11" fmla="*/ 269127 h 1018310"/>
                    <a:gd name="connsiteX12" fmla="*/ 700726 w 1197467"/>
                    <a:gd name="connsiteY12" fmla="*/ 202452 h 1018310"/>
                    <a:gd name="connsiteX13" fmla="*/ 667389 w 1197467"/>
                    <a:gd name="connsiteY13" fmla="*/ 283416 h 1018310"/>
                    <a:gd name="connsiteX14" fmla="*/ 707871 w 1197467"/>
                    <a:gd name="connsiteY14" fmla="*/ 276272 h 1018310"/>
                    <a:gd name="connsiteX15" fmla="*/ 707870 w 1197467"/>
                    <a:gd name="connsiteY15" fmla="*/ 321516 h 1018310"/>
                    <a:gd name="connsiteX16" fmla="*/ 748350 w 1197467"/>
                    <a:gd name="connsiteY16" fmla="*/ 323897 h 1018310"/>
                    <a:gd name="connsiteX17" fmla="*/ 798358 w 1197467"/>
                    <a:gd name="connsiteY17" fmla="*/ 359615 h 1018310"/>
                    <a:gd name="connsiteX18" fmla="*/ 798357 w 1197467"/>
                    <a:gd name="connsiteY18" fmla="*/ 409621 h 1018310"/>
                    <a:gd name="connsiteX19" fmla="*/ 807883 w 1197467"/>
                    <a:gd name="connsiteY19" fmla="*/ 495346 h 1018310"/>
                    <a:gd name="connsiteX20" fmla="*/ 862652 w 1197467"/>
                    <a:gd name="connsiteY20" fmla="*/ 504871 h 1018310"/>
                    <a:gd name="connsiteX21" fmla="*/ 824551 w 1197467"/>
                    <a:gd name="connsiteY21" fmla="*/ 545352 h 1018310"/>
                    <a:gd name="connsiteX22" fmla="*/ 872176 w 1197467"/>
                    <a:gd name="connsiteY22" fmla="*/ 588214 h 1018310"/>
                    <a:gd name="connsiteX23" fmla="*/ 845983 w 1197467"/>
                    <a:gd name="connsiteY23" fmla="*/ 619171 h 1018310"/>
                    <a:gd name="connsiteX24" fmla="*/ 853126 w 1197467"/>
                    <a:gd name="connsiteY24" fmla="*/ 659652 h 1018310"/>
                    <a:gd name="connsiteX25" fmla="*/ 798356 w 1197467"/>
                    <a:gd name="connsiteY25" fmla="*/ 695371 h 1018310"/>
                    <a:gd name="connsiteX26" fmla="*/ 917422 w 1197467"/>
                    <a:gd name="connsiteY26" fmla="*/ 740616 h 1018310"/>
                    <a:gd name="connsiteX27" fmla="*/ 1024579 w 1197467"/>
                    <a:gd name="connsiteY27" fmla="*/ 757284 h 1018310"/>
                    <a:gd name="connsiteX28" fmla="*/ 1188883 w 1197467"/>
                    <a:gd name="connsiteY28" fmla="*/ 812052 h 1018310"/>
                    <a:gd name="connsiteX29" fmla="*/ 798359 w 1197467"/>
                    <a:gd name="connsiteY29" fmla="*/ 731091 h 1018310"/>
                    <a:gd name="connsiteX30" fmla="*/ 795976 w 1197467"/>
                    <a:gd name="connsiteY30" fmla="*/ 804908 h 1018310"/>
                    <a:gd name="connsiteX31" fmla="*/ 765020 w 1197467"/>
                    <a:gd name="connsiteY31" fmla="*/ 819196 h 1018310"/>
                    <a:gd name="connsiteX32" fmla="*/ 731681 w 1197467"/>
                    <a:gd name="connsiteY32" fmla="*/ 862059 h 1018310"/>
                    <a:gd name="connsiteX33" fmla="*/ 684058 w 1197467"/>
                    <a:gd name="connsiteY33" fmla="*/ 890633 h 1018310"/>
                    <a:gd name="connsiteX34" fmla="*/ 757877 w 1197467"/>
                    <a:gd name="connsiteY34" fmla="*/ 983501 h 1018310"/>
                    <a:gd name="connsiteX35" fmla="*/ 691201 w 1197467"/>
                    <a:gd name="connsiteY35" fmla="*/ 931115 h 1018310"/>
                    <a:gd name="connsiteX36" fmla="*/ 641195 w 1197467"/>
                    <a:gd name="connsiteY36" fmla="*/ 926351 h 1018310"/>
                    <a:gd name="connsiteX37" fmla="*/ 603096 w 1197467"/>
                    <a:gd name="connsiteY37" fmla="*/ 933494 h 1018310"/>
                    <a:gd name="connsiteX38" fmla="*/ 581665 w 1197467"/>
                    <a:gd name="connsiteY38" fmla="*/ 954924 h 1018310"/>
                    <a:gd name="connsiteX39" fmla="*/ 593572 w 1197467"/>
                    <a:gd name="connsiteY39" fmla="*/ 1012077 h 1018310"/>
                    <a:gd name="connsiteX40" fmla="*/ 524514 w 1197467"/>
                    <a:gd name="connsiteY40" fmla="*/ 962069 h 1018310"/>
                    <a:gd name="connsiteX41" fmla="*/ 464984 w 1197467"/>
                    <a:gd name="connsiteY41" fmla="*/ 1002549 h 1018310"/>
                    <a:gd name="connsiteX42" fmla="*/ 424503 w 1197467"/>
                    <a:gd name="connsiteY42" fmla="*/ 964449 h 1018310"/>
                    <a:gd name="connsiteX43" fmla="*/ 395926 w 1197467"/>
                    <a:gd name="connsiteY43" fmla="*/ 1016840 h 1018310"/>
                    <a:gd name="connsiteX44" fmla="*/ 350684 w 1197467"/>
                    <a:gd name="connsiteY44" fmla="*/ 945398 h 1018310"/>
                    <a:gd name="connsiteX45" fmla="*/ 322108 w 1197467"/>
                    <a:gd name="connsiteY45" fmla="*/ 973977 h 1018310"/>
                    <a:gd name="connsiteX46" fmla="*/ 298297 w 1197467"/>
                    <a:gd name="connsiteY46" fmla="*/ 921587 h 1018310"/>
                    <a:gd name="connsiteX47" fmla="*/ 245907 w 1197467"/>
                    <a:gd name="connsiteY47" fmla="*/ 938259 h 1018310"/>
                    <a:gd name="connsiteX48" fmla="*/ 248290 w 1197467"/>
                    <a:gd name="connsiteY48" fmla="*/ 890630 h 1018310"/>
                    <a:gd name="connsiteX49" fmla="*/ 205426 w 1197467"/>
                    <a:gd name="connsiteY49" fmla="*/ 926352 h 1018310"/>
                    <a:gd name="connsiteX50" fmla="*/ 198283 w 1197467"/>
                    <a:gd name="connsiteY50" fmla="*/ 859677 h 1018310"/>
                    <a:gd name="connsiteX51" fmla="*/ 67315 w 1197467"/>
                    <a:gd name="connsiteY51" fmla="*/ 964449 h 1018310"/>
                    <a:gd name="connsiteX52" fmla="*/ 22072 w 1197467"/>
                    <a:gd name="connsiteY52" fmla="*/ 983499 h 1018310"/>
                    <a:gd name="connsiteX53" fmla="*/ 45884 w 1197467"/>
                    <a:gd name="connsiteY53" fmla="*/ 940637 h 1018310"/>
                    <a:gd name="connsiteX54" fmla="*/ 169709 w 1197467"/>
                    <a:gd name="connsiteY54" fmla="*/ 838243 h 1018310"/>
                    <a:gd name="connsiteX55" fmla="*/ 100653 w 1197467"/>
                    <a:gd name="connsiteY55" fmla="*/ 814431 h 1018310"/>
                    <a:gd name="connsiteX56" fmla="*/ 133989 w 1197467"/>
                    <a:gd name="connsiteY56" fmla="*/ 778714 h 1018310"/>
                    <a:gd name="connsiteX57" fmla="*/ 98273 w 1197467"/>
                    <a:gd name="connsiteY57" fmla="*/ 733467 h 1018310"/>
                    <a:gd name="connsiteX58" fmla="*/ 7782 w 1197467"/>
                    <a:gd name="connsiteY58" fmla="*/ 759664 h 1018310"/>
                    <a:gd name="connsiteX59" fmla="*/ 50645 w 1197467"/>
                    <a:gd name="connsiteY59" fmla="*/ 659652 h 1018310"/>
                    <a:gd name="connsiteX60" fmla="*/ 31595 w 1197467"/>
                    <a:gd name="connsiteY60" fmla="*/ 602502 h 1018310"/>
                    <a:gd name="connsiteX61" fmla="*/ 41120 w 1197467"/>
                    <a:gd name="connsiteY61" fmla="*/ 459627 h 1018310"/>
                    <a:gd name="connsiteX62" fmla="*/ 60170 w 1197467"/>
                    <a:gd name="connsiteY62" fmla="*/ 431052 h 1018310"/>
                    <a:gd name="connsiteX63" fmla="*/ 117320 w 1197467"/>
                    <a:gd name="connsiteY63" fmla="*/ 383427 h 1018310"/>
                    <a:gd name="connsiteX64" fmla="*/ 136370 w 1197467"/>
                    <a:gd name="connsiteY64" fmla="*/ 354852 h 1018310"/>
                    <a:gd name="connsiteX65" fmla="*/ 164945 w 1197467"/>
                    <a:gd name="connsiteY65" fmla="*/ 335802 h 1018310"/>
                    <a:gd name="connsiteX66" fmla="*/ 174470 w 1197467"/>
                    <a:gd name="connsiteY66" fmla="*/ 297702 h 1018310"/>
                    <a:gd name="connsiteX67" fmla="*/ 203045 w 1197467"/>
                    <a:gd name="connsiteY67" fmla="*/ 288177 h 1018310"/>
                    <a:gd name="connsiteX68" fmla="*/ 231620 w 1197467"/>
                    <a:gd name="connsiteY68" fmla="*/ 269127 h 1018310"/>
                    <a:gd name="connsiteX69" fmla="*/ 231317 w 1197467"/>
                    <a:gd name="connsiteY69" fmla="*/ 74242 h 1018310"/>
                    <a:gd name="connsiteX70" fmla="*/ 231620 w 1197467"/>
                    <a:gd name="connsiteY70" fmla="*/ 78627 h 1018310"/>
                    <a:gd name="connsiteX0" fmla="*/ 228862 w 1194709"/>
                    <a:gd name="connsiteY0" fmla="*/ 78627 h 1018310"/>
                    <a:gd name="connsiteX1" fmla="*/ 257437 w 1194709"/>
                    <a:gd name="connsiteY1" fmla="*/ 192927 h 1018310"/>
                    <a:gd name="connsiteX2" fmla="*/ 288394 w 1194709"/>
                    <a:gd name="connsiteY2" fmla="*/ 235790 h 1018310"/>
                    <a:gd name="connsiteX3" fmla="*/ 290774 w 1194709"/>
                    <a:gd name="connsiteY3" fmla="*/ 166734 h 1018310"/>
                    <a:gd name="connsiteX4" fmla="*/ 362212 w 1194709"/>
                    <a:gd name="connsiteY4" fmla="*/ 195308 h 1018310"/>
                    <a:gd name="connsiteX5" fmla="*/ 438412 w 1194709"/>
                    <a:gd name="connsiteY5" fmla="*/ 183402 h 1018310"/>
                    <a:gd name="connsiteX6" fmla="*/ 505088 w 1194709"/>
                    <a:gd name="connsiteY6" fmla="*/ 204833 h 1018310"/>
                    <a:gd name="connsiteX7" fmla="*/ 564617 w 1194709"/>
                    <a:gd name="connsiteY7" fmla="*/ 46 h 1018310"/>
                    <a:gd name="connsiteX8" fmla="*/ 536043 w 1194709"/>
                    <a:gd name="connsiteY8" fmla="*/ 223883 h 1018310"/>
                    <a:gd name="connsiteX9" fmla="*/ 586049 w 1194709"/>
                    <a:gd name="connsiteY9" fmla="*/ 183401 h 1018310"/>
                    <a:gd name="connsiteX10" fmla="*/ 576524 w 1194709"/>
                    <a:gd name="connsiteY10" fmla="*/ 245316 h 1018310"/>
                    <a:gd name="connsiteX11" fmla="*/ 628913 w 1194709"/>
                    <a:gd name="connsiteY11" fmla="*/ 269127 h 1018310"/>
                    <a:gd name="connsiteX12" fmla="*/ 697968 w 1194709"/>
                    <a:gd name="connsiteY12" fmla="*/ 202452 h 1018310"/>
                    <a:gd name="connsiteX13" fmla="*/ 664631 w 1194709"/>
                    <a:gd name="connsiteY13" fmla="*/ 283416 h 1018310"/>
                    <a:gd name="connsiteX14" fmla="*/ 705113 w 1194709"/>
                    <a:gd name="connsiteY14" fmla="*/ 276272 h 1018310"/>
                    <a:gd name="connsiteX15" fmla="*/ 705112 w 1194709"/>
                    <a:gd name="connsiteY15" fmla="*/ 321516 h 1018310"/>
                    <a:gd name="connsiteX16" fmla="*/ 745592 w 1194709"/>
                    <a:gd name="connsiteY16" fmla="*/ 323897 h 1018310"/>
                    <a:gd name="connsiteX17" fmla="*/ 795600 w 1194709"/>
                    <a:gd name="connsiteY17" fmla="*/ 359615 h 1018310"/>
                    <a:gd name="connsiteX18" fmla="*/ 795599 w 1194709"/>
                    <a:gd name="connsiteY18" fmla="*/ 409621 h 1018310"/>
                    <a:gd name="connsiteX19" fmla="*/ 805125 w 1194709"/>
                    <a:gd name="connsiteY19" fmla="*/ 495346 h 1018310"/>
                    <a:gd name="connsiteX20" fmla="*/ 859894 w 1194709"/>
                    <a:gd name="connsiteY20" fmla="*/ 504871 h 1018310"/>
                    <a:gd name="connsiteX21" fmla="*/ 821793 w 1194709"/>
                    <a:gd name="connsiteY21" fmla="*/ 545352 h 1018310"/>
                    <a:gd name="connsiteX22" fmla="*/ 869418 w 1194709"/>
                    <a:gd name="connsiteY22" fmla="*/ 588214 h 1018310"/>
                    <a:gd name="connsiteX23" fmla="*/ 843225 w 1194709"/>
                    <a:gd name="connsiteY23" fmla="*/ 619171 h 1018310"/>
                    <a:gd name="connsiteX24" fmla="*/ 850368 w 1194709"/>
                    <a:gd name="connsiteY24" fmla="*/ 659652 h 1018310"/>
                    <a:gd name="connsiteX25" fmla="*/ 795598 w 1194709"/>
                    <a:gd name="connsiteY25" fmla="*/ 695371 h 1018310"/>
                    <a:gd name="connsiteX26" fmla="*/ 914664 w 1194709"/>
                    <a:gd name="connsiteY26" fmla="*/ 740616 h 1018310"/>
                    <a:gd name="connsiteX27" fmla="*/ 1021821 w 1194709"/>
                    <a:gd name="connsiteY27" fmla="*/ 757284 h 1018310"/>
                    <a:gd name="connsiteX28" fmla="*/ 1186125 w 1194709"/>
                    <a:gd name="connsiteY28" fmla="*/ 812052 h 1018310"/>
                    <a:gd name="connsiteX29" fmla="*/ 795601 w 1194709"/>
                    <a:gd name="connsiteY29" fmla="*/ 731091 h 1018310"/>
                    <a:gd name="connsiteX30" fmla="*/ 793218 w 1194709"/>
                    <a:gd name="connsiteY30" fmla="*/ 804908 h 1018310"/>
                    <a:gd name="connsiteX31" fmla="*/ 762262 w 1194709"/>
                    <a:gd name="connsiteY31" fmla="*/ 819196 h 1018310"/>
                    <a:gd name="connsiteX32" fmla="*/ 728923 w 1194709"/>
                    <a:gd name="connsiteY32" fmla="*/ 862059 h 1018310"/>
                    <a:gd name="connsiteX33" fmla="*/ 681300 w 1194709"/>
                    <a:gd name="connsiteY33" fmla="*/ 890633 h 1018310"/>
                    <a:gd name="connsiteX34" fmla="*/ 755119 w 1194709"/>
                    <a:gd name="connsiteY34" fmla="*/ 983501 h 1018310"/>
                    <a:gd name="connsiteX35" fmla="*/ 688443 w 1194709"/>
                    <a:gd name="connsiteY35" fmla="*/ 931115 h 1018310"/>
                    <a:gd name="connsiteX36" fmla="*/ 638437 w 1194709"/>
                    <a:gd name="connsiteY36" fmla="*/ 926351 h 1018310"/>
                    <a:gd name="connsiteX37" fmla="*/ 600338 w 1194709"/>
                    <a:gd name="connsiteY37" fmla="*/ 933494 h 1018310"/>
                    <a:gd name="connsiteX38" fmla="*/ 578907 w 1194709"/>
                    <a:gd name="connsiteY38" fmla="*/ 954924 h 1018310"/>
                    <a:gd name="connsiteX39" fmla="*/ 590814 w 1194709"/>
                    <a:gd name="connsiteY39" fmla="*/ 1012077 h 1018310"/>
                    <a:gd name="connsiteX40" fmla="*/ 521756 w 1194709"/>
                    <a:gd name="connsiteY40" fmla="*/ 962069 h 1018310"/>
                    <a:gd name="connsiteX41" fmla="*/ 462226 w 1194709"/>
                    <a:gd name="connsiteY41" fmla="*/ 1002549 h 1018310"/>
                    <a:gd name="connsiteX42" fmla="*/ 421745 w 1194709"/>
                    <a:gd name="connsiteY42" fmla="*/ 964449 h 1018310"/>
                    <a:gd name="connsiteX43" fmla="*/ 393168 w 1194709"/>
                    <a:gd name="connsiteY43" fmla="*/ 1016840 h 1018310"/>
                    <a:gd name="connsiteX44" fmla="*/ 347926 w 1194709"/>
                    <a:gd name="connsiteY44" fmla="*/ 945398 h 1018310"/>
                    <a:gd name="connsiteX45" fmla="*/ 319350 w 1194709"/>
                    <a:gd name="connsiteY45" fmla="*/ 973977 h 1018310"/>
                    <a:gd name="connsiteX46" fmla="*/ 295539 w 1194709"/>
                    <a:gd name="connsiteY46" fmla="*/ 921587 h 1018310"/>
                    <a:gd name="connsiteX47" fmla="*/ 243149 w 1194709"/>
                    <a:gd name="connsiteY47" fmla="*/ 938259 h 1018310"/>
                    <a:gd name="connsiteX48" fmla="*/ 245532 w 1194709"/>
                    <a:gd name="connsiteY48" fmla="*/ 890630 h 1018310"/>
                    <a:gd name="connsiteX49" fmla="*/ 202668 w 1194709"/>
                    <a:gd name="connsiteY49" fmla="*/ 926352 h 1018310"/>
                    <a:gd name="connsiteX50" fmla="*/ 195525 w 1194709"/>
                    <a:gd name="connsiteY50" fmla="*/ 859677 h 1018310"/>
                    <a:gd name="connsiteX51" fmla="*/ 64557 w 1194709"/>
                    <a:gd name="connsiteY51" fmla="*/ 964449 h 1018310"/>
                    <a:gd name="connsiteX52" fmla="*/ 19314 w 1194709"/>
                    <a:gd name="connsiteY52" fmla="*/ 983499 h 1018310"/>
                    <a:gd name="connsiteX53" fmla="*/ 43126 w 1194709"/>
                    <a:gd name="connsiteY53" fmla="*/ 940637 h 1018310"/>
                    <a:gd name="connsiteX54" fmla="*/ 166951 w 1194709"/>
                    <a:gd name="connsiteY54" fmla="*/ 838243 h 1018310"/>
                    <a:gd name="connsiteX55" fmla="*/ 97895 w 1194709"/>
                    <a:gd name="connsiteY55" fmla="*/ 814431 h 1018310"/>
                    <a:gd name="connsiteX56" fmla="*/ 131231 w 1194709"/>
                    <a:gd name="connsiteY56" fmla="*/ 778714 h 1018310"/>
                    <a:gd name="connsiteX57" fmla="*/ 95515 w 1194709"/>
                    <a:gd name="connsiteY57" fmla="*/ 733467 h 1018310"/>
                    <a:gd name="connsiteX58" fmla="*/ 5024 w 1194709"/>
                    <a:gd name="connsiteY58" fmla="*/ 759664 h 1018310"/>
                    <a:gd name="connsiteX59" fmla="*/ 97894 w 1194709"/>
                    <a:gd name="connsiteY59" fmla="*/ 704896 h 1018310"/>
                    <a:gd name="connsiteX60" fmla="*/ 28837 w 1194709"/>
                    <a:gd name="connsiteY60" fmla="*/ 602502 h 1018310"/>
                    <a:gd name="connsiteX61" fmla="*/ 38362 w 1194709"/>
                    <a:gd name="connsiteY61" fmla="*/ 459627 h 1018310"/>
                    <a:gd name="connsiteX62" fmla="*/ 57412 w 1194709"/>
                    <a:gd name="connsiteY62" fmla="*/ 431052 h 1018310"/>
                    <a:gd name="connsiteX63" fmla="*/ 114562 w 1194709"/>
                    <a:gd name="connsiteY63" fmla="*/ 383427 h 1018310"/>
                    <a:gd name="connsiteX64" fmla="*/ 133612 w 1194709"/>
                    <a:gd name="connsiteY64" fmla="*/ 354852 h 1018310"/>
                    <a:gd name="connsiteX65" fmla="*/ 162187 w 1194709"/>
                    <a:gd name="connsiteY65" fmla="*/ 335802 h 1018310"/>
                    <a:gd name="connsiteX66" fmla="*/ 171712 w 1194709"/>
                    <a:gd name="connsiteY66" fmla="*/ 297702 h 1018310"/>
                    <a:gd name="connsiteX67" fmla="*/ 200287 w 1194709"/>
                    <a:gd name="connsiteY67" fmla="*/ 288177 h 1018310"/>
                    <a:gd name="connsiteX68" fmla="*/ 228862 w 1194709"/>
                    <a:gd name="connsiteY68" fmla="*/ 269127 h 1018310"/>
                    <a:gd name="connsiteX69" fmla="*/ 228559 w 1194709"/>
                    <a:gd name="connsiteY69" fmla="*/ 74242 h 1018310"/>
                    <a:gd name="connsiteX70" fmla="*/ 228862 w 1194709"/>
                    <a:gd name="connsiteY70" fmla="*/ 78627 h 1018310"/>
                    <a:gd name="connsiteX0" fmla="*/ 228862 w 1194709"/>
                    <a:gd name="connsiteY0" fmla="*/ 78627 h 1018310"/>
                    <a:gd name="connsiteX1" fmla="*/ 257437 w 1194709"/>
                    <a:gd name="connsiteY1" fmla="*/ 192927 h 1018310"/>
                    <a:gd name="connsiteX2" fmla="*/ 288394 w 1194709"/>
                    <a:gd name="connsiteY2" fmla="*/ 235790 h 1018310"/>
                    <a:gd name="connsiteX3" fmla="*/ 290774 w 1194709"/>
                    <a:gd name="connsiteY3" fmla="*/ 166734 h 1018310"/>
                    <a:gd name="connsiteX4" fmla="*/ 362212 w 1194709"/>
                    <a:gd name="connsiteY4" fmla="*/ 195308 h 1018310"/>
                    <a:gd name="connsiteX5" fmla="*/ 438412 w 1194709"/>
                    <a:gd name="connsiteY5" fmla="*/ 183402 h 1018310"/>
                    <a:gd name="connsiteX6" fmla="*/ 505088 w 1194709"/>
                    <a:gd name="connsiteY6" fmla="*/ 204833 h 1018310"/>
                    <a:gd name="connsiteX7" fmla="*/ 564617 w 1194709"/>
                    <a:gd name="connsiteY7" fmla="*/ 46 h 1018310"/>
                    <a:gd name="connsiteX8" fmla="*/ 536043 w 1194709"/>
                    <a:gd name="connsiteY8" fmla="*/ 223883 h 1018310"/>
                    <a:gd name="connsiteX9" fmla="*/ 586049 w 1194709"/>
                    <a:gd name="connsiteY9" fmla="*/ 183401 h 1018310"/>
                    <a:gd name="connsiteX10" fmla="*/ 576524 w 1194709"/>
                    <a:gd name="connsiteY10" fmla="*/ 245316 h 1018310"/>
                    <a:gd name="connsiteX11" fmla="*/ 628913 w 1194709"/>
                    <a:gd name="connsiteY11" fmla="*/ 269127 h 1018310"/>
                    <a:gd name="connsiteX12" fmla="*/ 697968 w 1194709"/>
                    <a:gd name="connsiteY12" fmla="*/ 202452 h 1018310"/>
                    <a:gd name="connsiteX13" fmla="*/ 664631 w 1194709"/>
                    <a:gd name="connsiteY13" fmla="*/ 283416 h 1018310"/>
                    <a:gd name="connsiteX14" fmla="*/ 705113 w 1194709"/>
                    <a:gd name="connsiteY14" fmla="*/ 276272 h 1018310"/>
                    <a:gd name="connsiteX15" fmla="*/ 705112 w 1194709"/>
                    <a:gd name="connsiteY15" fmla="*/ 321516 h 1018310"/>
                    <a:gd name="connsiteX16" fmla="*/ 745592 w 1194709"/>
                    <a:gd name="connsiteY16" fmla="*/ 323897 h 1018310"/>
                    <a:gd name="connsiteX17" fmla="*/ 795600 w 1194709"/>
                    <a:gd name="connsiteY17" fmla="*/ 359615 h 1018310"/>
                    <a:gd name="connsiteX18" fmla="*/ 795599 w 1194709"/>
                    <a:gd name="connsiteY18" fmla="*/ 409621 h 1018310"/>
                    <a:gd name="connsiteX19" fmla="*/ 805125 w 1194709"/>
                    <a:gd name="connsiteY19" fmla="*/ 495346 h 1018310"/>
                    <a:gd name="connsiteX20" fmla="*/ 859894 w 1194709"/>
                    <a:gd name="connsiteY20" fmla="*/ 504871 h 1018310"/>
                    <a:gd name="connsiteX21" fmla="*/ 821793 w 1194709"/>
                    <a:gd name="connsiteY21" fmla="*/ 545352 h 1018310"/>
                    <a:gd name="connsiteX22" fmla="*/ 869418 w 1194709"/>
                    <a:gd name="connsiteY22" fmla="*/ 588214 h 1018310"/>
                    <a:gd name="connsiteX23" fmla="*/ 843225 w 1194709"/>
                    <a:gd name="connsiteY23" fmla="*/ 619171 h 1018310"/>
                    <a:gd name="connsiteX24" fmla="*/ 850368 w 1194709"/>
                    <a:gd name="connsiteY24" fmla="*/ 659652 h 1018310"/>
                    <a:gd name="connsiteX25" fmla="*/ 795598 w 1194709"/>
                    <a:gd name="connsiteY25" fmla="*/ 695371 h 1018310"/>
                    <a:gd name="connsiteX26" fmla="*/ 914664 w 1194709"/>
                    <a:gd name="connsiteY26" fmla="*/ 740616 h 1018310"/>
                    <a:gd name="connsiteX27" fmla="*/ 1021821 w 1194709"/>
                    <a:gd name="connsiteY27" fmla="*/ 757284 h 1018310"/>
                    <a:gd name="connsiteX28" fmla="*/ 1186125 w 1194709"/>
                    <a:gd name="connsiteY28" fmla="*/ 812052 h 1018310"/>
                    <a:gd name="connsiteX29" fmla="*/ 795601 w 1194709"/>
                    <a:gd name="connsiteY29" fmla="*/ 731091 h 1018310"/>
                    <a:gd name="connsiteX30" fmla="*/ 793218 w 1194709"/>
                    <a:gd name="connsiteY30" fmla="*/ 804908 h 1018310"/>
                    <a:gd name="connsiteX31" fmla="*/ 762262 w 1194709"/>
                    <a:gd name="connsiteY31" fmla="*/ 819196 h 1018310"/>
                    <a:gd name="connsiteX32" fmla="*/ 728923 w 1194709"/>
                    <a:gd name="connsiteY32" fmla="*/ 862059 h 1018310"/>
                    <a:gd name="connsiteX33" fmla="*/ 681300 w 1194709"/>
                    <a:gd name="connsiteY33" fmla="*/ 890633 h 1018310"/>
                    <a:gd name="connsiteX34" fmla="*/ 755119 w 1194709"/>
                    <a:gd name="connsiteY34" fmla="*/ 983501 h 1018310"/>
                    <a:gd name="connsiteX35" fmla="*/ 688443 w 1194709"/>
                    <a:gd name="connsiteY35" fmla="*/ 931115 h 1018310"/>
                    <a:gd name="connsiteX36" fmla="*/ 638437 w 1194709"/>
                    <a:gd name="connsiteY36" fmla="*/ 926351 h 1018310"/>
                    <a:gd name="connsiteX37" fmla="*/ 600338 w 1194709"/>
                    <a:gd name="connsiteY37" fmla="*/ 933494 h 1018310"/>
                    <a:gd name="connsiteX38" fmla="*/ 578907 w 1194709"/>
                    <a:gd name="connsiteY38" fmla="*/ 954924 h 1018310"/>
                    <a:gd name="connsiteX39" fmla="*/ 590814 w 1194709"/>
                    <a:gd name="connsiteY39" fmla="*/ 1012077 h 1018310"/>
                    <a:gd name="connsiteX40" fmla="*/ 521756 w 1194709"/>
                    <a:gd name="connsiteY40" fmla="*/ 962069 h 1018310"/>
                    <a:gd name="connsiteX41" fmla="*/ 462226 w 1194709"/>
                    <a:gd name="connsiteY41" fmla="*/ 1002549 h 1018310"/>
                    <a:gd name="connsiteX42" fmla="*/ 421745 w 1194709"/>
                    <a:gd name="connsiteY42" fmla="*/ 964449 h 1018310"/>
                    <a:gd name="connsiteX43" fmla="*/ 393168 w 1194709"/>
                    <a:gd name="connsiteY43" fmla="*/ 1016840 h 1018310"/>
                    <a:gd name="connsiteX44" fmla="*/ 347926 w 1194709"/>
                    <a:gd name="connsiteY44" fmla="*/ 945398 h 1018310"/>
                    <a:gd name="connsiteX45" fmla="*/ 319350 w 1194709"/>
                    <a:gd name="connsiteY45" fmla="*/ 973977 h 1018310"/>
                    <a:gd name="connsiteX46" fmla="*/ 295539 w 1194709"/>
                    <a:gd name="connsiteY46" fmla="*/ 921587 h 1018310"/>
                    <a:gd name="connsiteX47" fmla="*/ 243149 w 1194709"/>
                    <a:gd name="connsiteY47" fmla="*/ 938259 h 1018310"/>
                    <a:gd name="connsiteX48" fmla="*/ 245532 w 1194709"/>
                    <a:gd name="connsiteY48" fmla="*/ 890630 h 1018310"/>
                    <a:gd name="connsiteX49" fmla="*/ 202668 w 1194709"/>
                    <a:gd name="connsiteY49" fmla="*/ 926352 h 1018310"/>
                    <a:gd name="connsiteX50" fmla="*/ 195525 w 1194709"/>
                    <a:gd name="connsiteY50" fmla="*/ 859677 h 1018310"/>
                    <a:gd name="connsiteX51" fmla="*/ 64557 w 1194709"/>
                    <a:gd name="connsiteY51" fmla="*/ 964449 h 1018310"/>
                    <a:gd name="connsiteX52" fmla="*/ 19314 w 1194709"/>
                    <a:gd name="connsiteY52" fmla="*/ 983499 h 1018310"/>
                    <a:gd name="connsiteX53" fmla="*/ 43126 w 1194709"/>
                    <a:gd name="connsiteY53" fmla="*/ 940637 h 1018310"/>
                    <a:gd name="connsiteX54" fmla="*/ 166951 w 1194709"/>
                    <a:gd name="connsiteY54" fmla="*/ 838243 h 1018310"/>
                    <a:gd name="connsiteX55" fmla="*/ 97895 w 1194709"/>
                    <a:gd name="connsiteY55" fmla="*/ 814431 h 1018310"/>
                    <a:gd name="connsiteX56" fmla="*/ 131231 w 1194709"/>
                    <a:gd name="connsiteY56" fmla="*/ 778714 h 1018310"/>
                    <a:gd name="connsiteX57" fmla="*/ 105040 w 1194709"/>
                    <a:gd name="connsiteY57" fmla="*/ 733467 h 1018310"/>
                    <a:gd name="connsiteX58" fmla="*/ 5024 w 1194709"/>
                    <a:gd name="connsiteY58" fmla="*/ 759664 h 1018310"/>
                    <a:gd name="connsiteX59" fmla="*/ 97894 w 1194709"/>
                    <a:gd name="connsiteY59" fmla="*/ 704896 h 1018310"/>
                    <a:gd name="connsiteX60" fmla="*/ 28837 w 1194709"/>
                    <a:gd name="connsiteY60" fmla="*/ 602502 h 1018310"/>
                    <a:gd name="connsiteX61" fmla="*/ 38362 w 1194709"/>
                    <a:gd name="connsiteY61" fmla="*/ 459627 h 1018310"/>
                    <a:gd name="connsiteX62" fmla="*/ 57412 w 1194709"/>
                    <a:gd name="connsiteY62" fmla="*/ 431052 h 1018310"/>
                    <a:gd name="connsiteX63" fmla="*/ 114562 w 1194709"/>
                    <a:gd name="connsiteY63" fmla="*/ 383427 h 1018310"/>
                    <a:gd name="connsiteX64" fmla="*/ 133612 w 1194709"/>
                    <a:gd name="connsiteY64" fmla="*/ 354852 h 1018310"/>
                    <a:gd name="connsiteX65" fmla="*/ 162187 w 1194709"/>
                    <a:gd name="connsiteY65" fmla="*/ 335802 h 1018310"/>
                    <a:gd name="connsiteX66" fmla="*/ 171712 w 1194709"/>
                    <a:gd name="connsiteY66" fmla="*/ 297702 h 1018310"/>
                    <a:gd name="connsiteX67" fmla="*/ 200287 w 1194709"/>
                    <a:gd name="connsiteY67" fmla="*/ 288177 h 1018310"/>
                    <a:gd name="connsiteX68" fmla="*/ 228862 w 1194709"/>
                    <a:gd name="connsiteY68" fmla="*/ 269127 h 1018310"/>
                    <a:gd name="connsiteX69" fmla="*/ 228559 w 1194709"/>
                    <a:gd name="connsiteY69" fmla="*/ 74242 h 1018310"/>
                    <a:gd name="connsiteX70" fmla="*/ 228862 w 1194709"/>
                    <a:gd name="connsiteY70" fmla="*/ 78627 h 1018310"/>
                    <a:gd name="connsiteX0" fmla="*/ 223838 w 1189685"/>
                    <a:gd name="connsiteY0" fmla="*/ 78627 h 1018310"/>
                    <a:gd name="connsiteX1" fmla="*/ 252413 w 1189685"/>
                    <a:gd name="connsiteY1" fmla="*/ 192927 h 1018310"/>
                    <a:gd name="connsiteX2" fmla="*/ 283370 w 1189685"/>
                    <a:gd name="connsiteY2" fmla="*/ 235790 h 1018310"/>
                    <a:gd name="connsiteX3" fmla="*/ 285750 w 1189685"/>
                    <a:gd name="connsiteY3" fmla="*/ 166734 h 1018310"/>
                    <a:gd name="connsiteX4" fmla="*/ 357188 w 1189685"/>
                    <a:gd name="connsiteY4" fmla="*/ 195308 h 1018310"/>
                    <a:gd name="connsiteX5" fmla="*/ 433388 w 1189685"/>
                    <a:gd name="connsiteY5" fmla="*/ 183402 h 1018310"/>
                    <a:gd name="connsiteX6" fmla="*/ 500064 w 1189685"/>
                    <a:gd name="connsiteY6" fmla="*/ 204833 h 1018310"/>
                    <a:gd name="connsiteX7" fmla="*/ 559593 w 1189685"/>
                    <a:gd name="connsiteY7" fmla="*/ 46 h 1018310"/>
                    <a:gd name="connsiteX8" fmla="*/ 531019 w 1189685"/>
                    <a:gd name="connsiteY8" fmla="*/ 223883 h 1018310"/>
                    <a:gd name="connsiteX9" fmla="*/ 581025 w 1189685"/>
                    <a:gd name="connsiteY9" fmla="*/ 183401 h 1018310"/>
                    <a:gd name="connsiteX10" fmla="*/ 571500 w 1189685"/>
                    <a:gd name="connsiteY10" fmla="*/ 245316 h 1018310"/>
                    <a:gd name="connsiteX11" fmla="*/ 623889 w 1189685"/>
                    <a:gd name="connsiteY11" fmla="*/ 269127 h 1018310"/>
                    <a:gd name="connsiteX12" fmla="*/ 692944 w 1189685"/>
                    <a:gd name="connsiteY12" fmla="*/ 202452 h 1018310"/>
                    <a:gd name="connsiteX13" fmla="*/ 659607 w 1189685"/>
                    <a:gd name="connsiteY13" fmla="*/ 283416 h 1018310"/>
                    <a:gd name="connsiteX14" fmla="*/ 700089 w 1189685"/>
                    <a:gd name="connsiteY14" fmla="*/ 276272 h 1018310"/>
                    <a:gd name="connsiteX15" fmla="*/ 700088 w 1189685"/>
                    <a:gd name="connsiteY15" fmla="*/ 321516 h 1018310"/>
                    <a:gd name="connsiteX16" fmla="*/ 740568 w 1189685"/>
                    <a:gd name="connsiteY16" fmla="*/ 323897 h 1018310"/>
                    <a:gd name="connsiteX17" fmla="*/ 790576 w 1189685"/>
                    <a:gd name="connsiteY17" fmla="*/ 359615 h 1018310"/>
                    <a:gd name="connsiteX18" fmla="*/ 790575 w 1189685"/>
                    <a:gd name="connsiteY18" fmla="*/ 409621 h 1018310"/>
                    <a:gd name="connsiteX19" fmla="*/ 800101 w 1189685"/>
                    <a:gd name="connsiteY19" fmla="*/ 495346 h 1018310"/>
                    <a:gd name="connsiteX20" fmla="*/ 854870 w 1189685"/>
                    <a:gd name="connsiteY20" fmla="*/ 504871 h 1018310"/>
                    <a:gd name="connsiteX21" fmla="*/ 816769 w 1189685"/>
                    <a:gd name="connsiteY21" fmla="*/ 545352 h 1018310"/>
                    <a:gd name="connsiteX22" fmla="*/ 864394 w 1189685"/>
                    <a:gd name="connsiteY22" fmla="*/ 588214 h 1018310"/>
                    <a:gd name="connsiteX23" fmla="*/ 838201 w 1189685"/>
                    <a:gd name="connsiteY23" fmla="*/ 619171 h 1018310"/>
                    <a:gd name="connsiteX24" fmla="*/ 845344 w 1189685"/>
                    <a:gd name="connsiteY24" fmla="*/ 659652 h 1018310"/>
                    <a:gd name="connsiteX25" fmla="*/ 790574 w 1189685"/>
                    <a:gd name="connsiteY25" fmla="*/ 695371 h 1018310"/>
                    <a:gd name="connsiteX26" fmla="*/ 909640 w 1189685"/>
                    <a:gd name="connsiteY26" fmla="*/ 740616 h 1018310"/>
                    <a:gd name="connsiteX27" fmla="*/ 1016797 w 1189685"/>
                    <a:gd name="connsiteY27" fmla="*/ 757284 h 1018310"/>
                    <a:gd name="connsiteX28" fmla="*/ 1181101 w 1189685"/>
                    <a:gd name="connsiteY28" fmla="*/ 812052 h 1018310"/>
                    <a:gd name="connsiteX29" fmla="*/ 790577 w 1189685"/>
                    <a:gd name="connsiteY29" fmla="*/ 731091 h 1018310"/>
                    <a:gd name="connsiteX30" fmla="*/ 788194 w 1189685"/>
                    <a:gd name="connsiteY30" fmla="*/ 804908 h 1018310"/>
                    <a:gd name="connsiteX31" fmla="*/ 757238 w 1189685"/>
                    <a:gd name="connsiteY31" fmla="*/ 819196 h 1018310"/>
                    <a:gd name="connsiteX32" fmla="*/ 723899 w 1189685"/>
                    <a:gd name="connsiteY32" fmla="*/ 862059 h 1018310"/>
                    <a:gd name="connsiteX33" fmla="*/ 676276 w 1189685"/>
                    <a:gd name="connsiteY33" fmla="*/ 890633 h 1018310"/>
                    <a:gd name="connsiteX34" fmla="*/ 750095 w 1189685"/>
                    <a:gd name="connsiteY34" fmla="*/ 983501 h 1018310"/>
                    <a:gd name="connsiteX35" fmla="*/ 683419 w 1189685"/>
                    <a:gd name="connsiteY35" fmla="*/ 931115 h 1018310"/>
                    <a:gd name="connsiteX36" fmla="*/ 633413 w 1189685"/>
                    <a:gd name="connsiteY36" fmla="*/ 926351 h 1018310"/>
                    <a:gd name="connsiteX37" fmla="*/ 595314 w 1189685"/>
                    <a:gd name="connsiteY37" fmla="*/ 933494 h 1018310"/>
                    <a:gd name="connsiteX38" fmla="*/ 573883 w 1189685"/>
                    <a:gd name="connsiteY38" fmla="*/ 954924 h 1018310"/>
                    <a:gd name="connsiteX39" fmla="*/ 585790 w 1189685"/>
                    <a:gd name="connsiteY39" fmla="*/ 1012077 h 1018310"/>
                    <a:gd name="connsiteX40" fmla="*/ 516732 w 1189685"/>
                    <a:gd name="connsiteY40" fmla="*/ 962069 h 1018310"/>
                    <a:gd name="connsiteX41" fmla="*/ 457202 w 1189685"/>
                    <a:gd name="connsiteY41" fmla="*/ 1002549 h 1018310"/>
                    <a:gd name="connsiteX42" fmla="*/ 416721 w 1189685"/>
                    <a:gd name="connsiteY42" fmla="*/ 964449 h 1018310"/>
                    <a:gd name="connsiteX43" fmla="*/ 388144 w 1189685"/>
                    <a:gd name="connsiteY43" fmla="*/ 1016840 h 1018310"/>
                    <a:gd name="connsiteX44" fmla="*/ 342902 w 1189685"/>
                    <a:gd name="connsiteY44" fmla="*/ 945398 h 1018310"/>
                    <a:gd name="connsiteX45" fmla="*/ 314326 w 1189685"/>
                    <a:gd name="connsiteY45" fmla="*/ 973977 h 1018310"/>
                    <a:gd name="connsiteX46" fmla="*/ 290515 w 1189685"/>
                    <a:gd name="connsiteY46" fmla="*/ 921587 h 1018310"/>
                    <a:gd name="connsiteX47" fmla="*/ 238125 w 1189685"/>
                    <a:gd name="connsiteY47" fmla="*/ 938259 h 1018310"/>
                    <a:gd name="connsiteX48" fmla="*/ 240508 w 1189685"/>
                    <a:gd name="connsiteY48" fmla="*/ 890630 h 1018310"/>
                    <a:gd name="connsiteX49" fmla="*/ 197644 w 1189685"/>
                    <a:gd name="connsiteY49" fmla="*/ 926352 h 1018310"/>
                    <a:gd name="connsiteX50" fmla="*/ 190501 w 1189685"/>
                    <a:gd name="connsiteY50" fmla="*/ 859677 h 1018310"/>
                    <a:gd name="connsiteX51" fmla="*/ 59533 w 1189685"/>
                    <a:gd name="connsiteY51" fmla="*/ 964449 h 1018310"/>
                    <a:gd name="connsiteX52" fmla="*/ 14290 w 1189685"/>
                    <a:gd name="connsiteY52" fmla="*/ 983499 h 1018310"/>
                    <a:gd name="connsiteX53" fmla="*/ 38102 w 1189685"/>
                    <a:gd name="connsiteY53" fmla="*/ 940637 h 1018310"/>
                    <a:gd name="connsiteX54" fmla="*/ 161927 w 1189685"/>
                    <a:gd name="connsiteY54" fmla="*/ 838243 h 1018310"/>
                    <a:gd name="connsiteX55" fmla="*/ 92871 w 1189685"/>
                    <a:gd name="connsiteY55" fmla="*/ 814431 h 1018310"/>
                    <a:gd name="connsiteX56" fmla="*/ 126207 w 1189685"/>
                    <a:gd name="connsiteY56" fmla="*/ 778714 h 1018310"/>
                    <a:gd name="connsiteX57" fmla="*/ 100016 w 1189685"/>
                    <a:gd name="connsiteY57" fmla="*/ 733467 h 1018310"/>
                    <a:gd name="connsiteX58" fmla="*/ 0 w 1189685"/>
                    <a:gd name="connsiteY58" fmla="*/ 759664 h 1018310"/>
                    <a:gd name="connsiteX59" fmla="*/ 92870 w 1189685"/>
                    <a:gd name="connsiteY59" fmla="*/ 704896 h 1018310"/>
                    <a:gd name="connsiteX60" fmla="*/ 23813 w 1189685"/>
                    <a:gd name="connsiteY60" fmla="*/ 602502 h 1018310"/>
                    <a:gd name="connsiteX61" fmla="*/ 33338 w 1189685"/>
                    <a:gd name="connsiteY61" fmla="*/ 459627 h 1018310"/>
                    <a:gd name="connsiteX62" fmla="*/ 52388 w 1189685"/>
                    <a:gd name="connsiteY62" fmla="*/ 431052 h 1018310"/>
                    <a:gd name="connsiteX63" fmla="*/ 109538 w 1189685"/>
                    <a:gd name="connsiteY63" fmla="*/ 383427 h 1018310"/>
                    <a:gd name="connsiteX64" fmla="*/ 128588 w 1189685"/>
                    <a:gd name="connsiteY64" fmla="*/ 354852 h 1018310"/>
                    <a:gd name="connsiteX65" fmla="*/ 157163 w 1189685"/>
                    <a:gd name="connsiteY65" fmla="*/ 335802 h 1018310"/>
                    <a:gd name="connsiteX66" fmla="*/ 166688 w 1189685"/>
                    <a:gd name="connsiteY66" fmla="*/ 297702 h 1018310"/>
                    <a:gd name="connsiteX67" fmla="*/ 195263 w 1189685"/>
                    <a:gd name="connsiteY67" fmla="*/ 288177 h 1018310"/>
                    <a:gd name="connsiteX68" fmla="*/ 223838 w 1189685"/>
                    <a:gd name="connsiteY68" fmla="*/ 269127 h 1018310"/>
                    <a:gd name="connsiteX69" fmla="*/ 223535 w 1189685"/>
                    <a:gd name="connsiteY69" fmla="*/ 74242 h 1018310"/>
                    <a:gd name="connsiteX70" fmla="*/ 223838 w 1189685"/>
                    <a:gd name="connsiteY70" fmla="*/ 78627 h 1018310"/>
                    <a:gd name="connsiteX0" fmla="*/ 255890 w 1221737"/>
                    <a:gd name="connsiteY0" fmla="*/ 78627 h 1018310"/>
                    <a:gd name="connsiteX1" fmla="*/ 284465 w 1221737"/>
                    <a:gd name="connsiteY1" fmla="*/ 192927 h 1018310"/>
                    <a:gd name="connsiteX2" fmla="*/ 315422 w 1221737"/>
                    <a:gd name="connsiteY2" fmla="*/ 235790 h 1018310"/>
                    <a:gd name="connsiteX3" fmla="*/ 317802 w 1221737"/>
                    <a:gd name="connsiteY3" fmla="*/ 166734 h 1018310"/>
                    <a:gd name="connsiteX4" fmla="*/ 389240 w 1221737"/>
                    <a:gd name="connsiteY4" fmla="*/ 195308 h 1018310"/>
                    <a:gd name="connsiteX5" fmla="*/ 465440 w 1221737"/>
                    <a:gd name="connsiteY5" fmla="*/ 183402 h 1018310"/>
                    <a:gd name="connsiteX6" fmla="*/ 532116 w 1221737"/>
                    <a:gd name="connsiteY6" fmla="*/ 204833 h 1018310"/>
                    <a:gd name="connsiteX7" fmla="*/ 591645 w 1221737"/>
                    <a:gd name="connsiteY7" fmla="*/ 46 h 1018310"/>
                    <a:gd name="connsiteX8" fmla="*/ 563071 w 1221737"/>
                    <a:gd name="connsiteY8" fmla="*/ 223883 h 1018310"/>
                    <a:gd name="connsiteX9" fmla="*/ 613077 w 1221737"/>
                    <a:gd name="connsiteY9" fmla="*/ 183401 h 1018310"/>
                    <a:gd name="connsiteX10" fmla="*/ 603552 w 1221737"/>
                    <a:gd name="connsiteY10" fmla="*/ 245316 h 1018310"/>
                    <a:gd name="connsiteX11" fmla="*/ 655941 w 1221737"/>
                    <a:gd name="connsiteY11" fmla="*/ 269127 h 1018310"/>
                    <a:gd name="connsiteX12" fmla="*/ 724996 w 1221737"/>
                    <a:gd name="connsiteY12" fmla="*/ 202452 h 1018310"/>
                    <a:gd name="connsiteX13" fmla="*/ 691659 w 1221737"/>
                    <a:gd name="connsiteY13" fmla="*/ 283416 h 1018310"/>
                    <a:gd name="connsiteX14" fmla="*/ 732141 w 1221737"/>
                    <a:gd name="connsiteY14" fmla="*/ 276272 h 1018310"/>
                    <a:gd name="connsiteX15" fmla="*/ 732140 w 1221737"/>
                    <a:gd name="connsiteY15" fmla="*/ 321516 h 1018310"/>
                    <a:gd name="connsiteX16" fmla="*/ 772620 w 1221737"/>
                    <a:gd name="connsiteY16" fmla="*/ 323897 h 1018310"/>
                    <a:gd name="connsiteX17" fmla="*/ 822628 w 1221737"/>
                    <a:gd name="connsiteY17" fmla="*/ 359615 h 1018310"/>
                    <a:gd name="connsiteX18" fmla="*/ 822627 w 1221737"/>
                    <a:gd name="connsiteY18" fmla="*/ 409621 h 1018310"/>
                    <a:gd name="connsiteX19" fmla="*/ 832153 w 1221737"/>
                    <a:gd name="connsiteY19" fmla="*/ 495346 h 1018310"/>
                    <a:gd name="connsiteX20" fmla="*/ 886922 w 1221737"/>
                    <a:gd name="connsiteY20" fmla="*/ 504871 h 1018310"/>
                    <a:gd name="connsiteX21" fmla="*/ 848821 w 1221737"/>
                    <a:gd name="connsiteY21" fmla="*/ 545352 h 1018310"/>
                    <a:gd name="connsiteX22" fmla="*/ 896446 w 1221737"/>
                    <a:gd name="connsiteY22" fmla="*/ 588214 h 1018310"/>
                    <a:gd name="connsiteX23" fmla="*/ 870253 w 1221737"/>
                    <a:gd name="connsiteY23" fmla="*/ 619171 h 1018310"/>
                    <a:gd name="connsiteX24" fmla="*/ 877396 w 1221737"/>
                    <a:gd name="connsiteY24" fmla="*/ 659652 h 1018310"/>
                    <a:gd name="connsiteX25" fmla="*/ 822626 w 1221737"/>
                    <a:gd name="connsiteY25" fmla="*/ 695371 h 1018310"/>
                    <a:gd name="connsiteX26" fmla="*/ 941692 w 1221737"/>
                    <a:gd name="connsiteY26" fmla="*/ 740616 h 1018310"/>
                    <a:gd name="connsiteX27" fmla="*/ 1048849 w 1221737"/>
                    <a:gd name="connsiteY27" fmla="*/ 757284 h 1018310"/>
                    <a:gd name="connsiteX28" fmla="*/ 1213153 w 1221737"/>
                    <a:gd name="connsiteY28" fmla="*/ 812052 h 1018310"/>
                    <a:gd name="connsiteX29" fmla="*/ 822629 w 1221737"/>
                    <a:gd name="connsiteY29" fmla="*/ 731091 h 1018310"/>
                    <a:gd name="connsiteX30" fmla="*/ 820246 w 1221737"/>
                    <a:gd name="connsiteY30" fmla="*/ 804908 h 1018310"/>
                    <a:gd name="connsiteX31" fmla="*/ 789290 w 1221737"/>
                    <a:gd name="connsiteY31" fmla="*/ 819196 h 1018310"/>
                    <a:gd name="connsiteX32" fmla="*/ 755951 w 1221737"/>
                    <a:gd name="connsiteY32" fmla="*/ 862059 h 1018310"/>
                    <a:gd name="connsiteX33" fmla="*/ 708328 w 1221737"/>
                    <a:gd name="connsiteY33" fmla="*/ 890633 h 1018310"/>
                    <a:gd name="connsiteX34" fmla="*/ 782147 w 1221737"/>
                    <a:gd name="connsiteY34" fmla="*/ 983501 h 1018310"/>
                    <a:gd name="connsiteX35" fmla="*/ 715471 w 1221737"/>
                    <a:gd name="connsiteY35" fmla="*/ 931115 h 1018310"/>
                    <a:gd name="connsiteX36" fmla="*/ 665465 w 1221737"/>
                    <a:gd name="connsiteY36" fmla="*/ 926351 h 1018310"/>
                    <a:gd name="connsiteX37" fmla="*/ 627366 w 1221737"/>
                    <a:gd name="connsiteY37" fmla="*/ 933494 h 1018310"/>
                    <a:gd name="connsiteX38" fmla="*/ 605935 w 1221737"/>
                    <a:gd name="connsiteY38" fmla="*/ 954924 h 1018310"/>
                    <a:gd name="connsiteX39" fmla="*/ 617842 w 1221737"/>
                    <a:gd name="connsiteY39" fmla="*/ 1012077 h 1018310"/>
                    <a:gd name="connsiteX40" fmla="*/ 548784 w 1221737"/>
                    <a:gd name="connsiteY40" fmla="*/ 962069 h 1018310"/>
                    <a:gd name="connsiteX41" fmla="*/ 489254 w 1221737"/>
                    <a:gd name="connsiteY41" fmla="*/ 1002549 h 1018310"/>
                    <a:gd name="connsiteX42" fmla="*/ 448773 w 1221737"/>
                    <a:gd name="connsiteY42" fmla="*/ 964449 h 1018310"/>
                    <a:gd name="connsiteX43" fmla="*/ 420196 w 1221737"/>
                    <a:gd name="connsiteY43" fmla="*/ 1016840 h 1018310"/>
                    <a:gd name="connsiteX44" fmla="*/ 374954 w 1221737"/>
                    <a:gd name="connsiteY44" fmla="*/ 945398 h 1018310"/>
                    <a:gd name="connsiteX45" fmla="*/ 346378 w 1221737"/>
                    <a:gd name="connsiteY45" fmla="*/ 973977 h 1018310"/>
                    <a:gd name="connsiteX46" fmla="*/ 322567 w 1221737"/>
                    <a:gd name="connsiteY46" fmla="*/ 921587 h 1018310"/>
                    <a:gd name="connsiteX47" fmla="*/ 270177 w 1221737"/>
                    <a:gd name="connsiteY47" fmla="*/ 938259 h 1018310"/>
                    <a:gd name="connsiteX48" fmla="*/ 272560 w 1221737"/>
                    <a:gd name="connsiteY48" fmla="*/ 890630 h 1018310"/>
                    <a:gd name="connsiteX49" fmla="*/ 229696 w 1221737"/>
                    <a:gd name="connsiteY49" fmla="*/ 926352 h 1018310"/>
                    <a:gd name="connsiteX50" fmla="*/ 222553 w 1221737"/>
                    <a:gd name="connsiteY50" fmla="*/ 859677 h 1018310"/>
                    <a:gd name="connsiteX51" fmla="*/ 91585 w 1221737"/>
                    <a:gd name="connsiteY51" fmla="*/ 964449 h 1018310"/>
                    <a:gd name="connsiteX52" fmla="*/ 46342 w 1221737"/>
                    <a:gd name="connsiteY52" fmla="*/ 983499 h 1018310"/>
                    <a:gd name="connsiteX53" fmla="*/ 70154 w 1221737"/>
                    <a:gd name="connsiteY53" fmla="*/ 940637 h 1018310"/>
                    <a:gd name="connsiteX54" fmla="*/ 193979 w 1221737"/>
                    <a:gd name="connsiteY54" fmla="*/ 838243 h 1018310"/>
                    <a:gd name="connsiteX55" fmla="*/ 124923 w 1221737"/>
                    <a:gd name="connsiteY55" fmla="*/ 814431 h 1018310"/>
                    <a:gd name="connsiteX56" fmla="*/ 158259 w 1221737"/>
                    <a:gd name="connsiteY56" fmla="*/ 778714 h 1018310"/>
                    <a:gd name="connsiteX57" fmla="*/ 132068 w 1221737"/>
                    <a:gd name="connsiteY57" fmla="*/ 733467 h 1018310"/>
                    <a:gd name="connsiteX58" fmla="*/ 32052 w 1221737"/>
                    <a:gd name="connsiteY58" fmla="*/ 759664 h 1018310"/>
                    <a:gd name="connsiteX59" fmla="*/ 124922 w 1221737"/>
                    <a:gd name="connsiteY59" fmla="*/ 704896 h 1018310"/>
                    <a:gd name="connsiteX60" fmla="*/ 1096 w 1221737"/>
                    <a:gd name="connsiteY60" fmla="*/ 666796 h 1018310"/>
                    <a:gd name="connsiteX61" fmla="*/ 65390 w 1221737"/>
                    <a:gd name="connsiteY61" fmla="*/ 459627 h 1018310"/>
                    <a:gd name="connsiteX62" fmla="*/ 84440 w 1221737"/>
                    <a:gd name="connsiteY62" fmla="*/ 431052 h 1018310"/>
                    <a:gd name="connsiteX63" fmla="*/ 141590 w 1221737"/>
                    <a:gd name="connsiteY63" fmla="*/ 383427 h 1018310"/>
                    <a:gd name="connsiteX64" fmla="*/ 160640 w 1221737"/>
                    <a:gd name="connsiteY64" fmla="*/ 354852 h 1018310"/>
                    <a:gd name="connsiteX65" fmla="*/ 189215 w 1221737"/>
                    <a:gd name="connsiteY65" fmla="*/ 335802 h 1018310"/>
                    <a:gd name="connsiteX66" fmla="*/ 198740 w 1221737"/>
                    <a:gd name="connsiteY66" fmla="*/ 297702 h 1018310"/>
                    <a:gd name="connsiteX67" fmla="*/ 227315 w 1221737"/>
                    <a:gd name="connsiteY67" fmla="*/ 288177 h 1018310"/>
                    <a:gd name="connsiteX68" fmla="*/ 255890 w 1221737"/>
                    <a:gd name="connsiteY68" fmla="*/ 269127 h 1018310"/>
                    <a:gd name="connsiteX69" fmla="*/ 255587 w 1221737"/>
                    <a:gd name="connsiteY69" fmla="*/ 74242 h 1018310"/>
                    <a:gd name="connsiteX70" fmla="*/ 255890 w 1221737"/>
                    <a:gd name="connsiteY70" fmla="*/ 78627 h 1018310"/>
                    <a:gd name="connsiteX0" fmla="*/ 254804 w 1220651"/>
                    <a:gd name="connsiteY0" fmla="*/ 78627 h 1018310"/>
                    <a:gd name="connsiteX1" fmla="*/ 283379 w 1220651"/>
                    <a:gd name="connsiteY1" fmla="*/ 192927 h 1018310"/>
                    <a:gd name="connsiteX2" fmla="*/ 314336 w 1220651"/>
                    <a:gd name="connsiteY2" fmla="*/ 235790 h 1018310"/>
                    <a:gd name="connsiteX3" fmla="*/ 316716 w 1220651"/>
                    <a:gd name="connsiteY3" fmla="*/ 166734 h 1018310"/>
                    <a:gd name="connsiteX4" fmla="*/ 388154 w 1220651"/>
                    <a:gd name="connsiteY4" fmla="*/ 195308 h 1018310"/>
                    <a:gd name="connsiteX5" fmla="*/ 464354 w 1220651"/>
                    <a:gd name="connsiteY5" fmla="*/ 183402 h 1018310"/>
                    <a:gd name="connsiteX6" fmla="*/ 531030 w 1220651"/>
                    <a:gd name="connsiteY6" fmla="*/ 204833 h 1018310"/>
                    <a:gd name="connsiteX7" fmla="*/ 590559 w 1220651"/>
                    <a:gd name="connsiteY7" fmla="*/ 46 h 1018310"/>
                    <a:gd name="connsiteX8" fmla="*/ 561985 w 1220651"/>
                    <a:gd name="connsiteY8" fmla="*/ 223883 h 1018310"/>
                    <a:gd name="connsiteX9" fmla="*/ 611991 w 1220651"/>
                    <a:gd name="connsiteY9" fmla="*/ 183401 h 1018310"/>
                    <a:gd name="connsiteX10" fmla="*/ 602466 w 1220651"/>
                    <a:gd name="connsiteY10" fmla="*/ 245316 h 1018310"/>
                    <a:gd name="connsiteX11" fmla="*/ 654855 w 1220651"/>
                    <a:gd name="connsiteY11" fmla="*/ 269127 h 1018310"/>
                    <a:gd name="connsiteX12" fmla="*/ 723910 w 1220651"/>
                    <a:gd name="connsiteY12" fmla="*/ 202452 h 1018310"/>
                    <a:gd name="connsiteX13" fmla="*/ 690573 w 1220651"/>
                    <a:gd name="connsiteY13" fmla="*/ 283416 h 1018310"/>
                    <a:gd name="connsiteX14" fmla="*/ 731055 w 1220651"/>
                    <a:gd name="connsiteY14" fmla="*/ 276272 h 1018310"/>
                    <a:gd name="connsiteX15" fmla="*/ 731054 w 1220651"/>
                    <a:gd name="connsiteY15" fmla="*/ 321516 h 1018310"/>
                    <a:gd name="connsiteX16" fmla="*/ 771534 w 1220651"/>
                    <a:gd name="connsiteY16" fmla="*/ 323897 h 1018310"/>
                    <a:gd name="connsiteX17" fmla="*/ 821542 w 1220651"/>
                    <a:gd name="connsiteY17" fmla="*/ 359615 h 1018310"/>
                    <a:gd name="connsiteX18" fmla="*/ 821541 w 1220651"/>
                    <a:gd name="connsiteY18" fmla="*/ 409621 h 1018310"/>
                    <a:gd name="connsiteX19" fmla="*/ 831067 w 1220651"/>
                    <a:gd name="connsiteY19" fmla="*/ 495346 h 1018310"/>
                    <a:gd name="connsiteX20" fmla="*/ 885836 w 1220651"/>
                    <a:gd name="connsiteY20" fmla="*/ 504871 h 1018310"/>
                    <a:gd name="connsiteX21" fmla="*/ 847735 w 1220651"/>
                    <a:gd name="connsiteY21" fmla="*/ 545352 h 1018310"/>
                    <a:gd name="connsiteX22" fmla="*/ 895360 w 1220651"/>
                    <a:gd name="connsiteY22" fmla="*/ 588214 h 1018310"/>
                    <a:gd name="connsiteX23" fmla="*/ 869167 w 1220651"/>
                    <a:gd name="connsiteY23" fmla="*/ 619171 h 1018310"/>
                    <a:gd name="connsiteX24" fmla="*/ 876310 w 1220651"/>
                    <a:gd name="connsiteY24" fmla="*/ 659652 h 1018310"/>
                    <a:gd name="connsiteX25" fmla="*/ 821540 w 1220651"/>
                    <a:gd name="connsiteY25" fmla="*/ 695371 h 1018310"/>
                    <a:gd name="connsiteX26" fmla="*/ 940606 w 1220651"/>
                    <a:gd name="connsiteY26" fmla="*/ 740616 h 1018310"/>
                    <a:gd name="connsiteX27" fmla="*/ 1047763 w 1220651"/>
                    <a:gd name="connsiteY27" fmla="*/ 757284 h 1018310"/>
                    <a:gd name="connsiteX28" fmla="*/ 1212067 w 1220651"/>
                    <a:gd name="connsiteY28" fmla="*/ 812052 h 1018310"/>
                    <a:gd name="connsiteX29" fmla="*/ 821543 w 1220651"/>
                    <a:gd name="connsiteY29" fmla="*/ 731091 h 1018310"/>
                    <a:gd name="connsiteX30" fmla="*/ 819160 w 1220651"/>
                    <a:gd name="connsiteY30" fmla="*/ 804908 h 1018310"/>
                    <a:gd name="connsiteX31" fmla="*/ 788204 w 1220651"/>
                    <a:gd name="connsiteY31" fmla="*/ 819196 h 1018310"/>
                    <a:gd name="connsiteX32" fmla="*/ 754865 w 1220651"/>
                    <a:gd name="connsiteY32" fmla="*/ 862059 h 1018310"/>
                    <a:gd name="connsiteX33" fmla="*/ 707242 w 1220651"/>
                    <a:gd name="connsiteY33" fmla="*/ 890633 h 1018310"/>
                    <a:gd name="connsiteX34" fmla="*/ 781061 w 1220651"/>
                    <a:gd name="connsiteY34" fmla="*/ 983501 h 1018310"/>
                    <a:gd name="connsiteX35" fmla="*/ 714385 w 1220651"/>
                    <a:gd name="connsiteY35" fmla="*/ 931115 h 1018310"/>
                    <a:gd name="connsiteX36" fmla="*/ 664379 w 1220651"/>
                    <a:gd name="connsiteY36" fmla="*/ 926351 h 1018310"/>
                    <a:gd name="connsiteX37" fmla="*/ 626280 w 1220651"/>
                    <a:gd name="connsiteY37" fmla="*/ 933494 h 1018310"/>
                    <a:gd name="connsiteX38" fmla="*/ 604849 w 1220651"/>
                    <a:gd name="connsiteY38" fmla="*/ 954924 h 1018310"/>
                    <a:gd name="connsiteX39" fmla="*/ 616756 w 1220651"/>
                    <a:gd name="connsiteY39" fmla="*/ 1012077 h 1018310"/>
                    <a:gd name="connsiteX40" fmla="*/ 547698 w 1220651"/>
                    <a:gd name="connsiteY40" fmla="*/ 962069 h 1018310"/>
                    <a:gd name="connsiteX41" fmla="*/ 488168 w 1220651"/>
                    <a:gd name="connsiteY41" fmla="*/ 1002549 h 1018310"/>
                    <a:gd name="connsiteX42" fmla="*/ 447687 w 1220651"/>
                    <a:gd name="connsiteY42" fmla="*/ 964449 h 1018310"/>
                    <a:gd name="connsiteX43" fmla="*/ 419110 w 1220651"/>
                    <a:gd name="connsiteY43" fmla="*/ 1016840 h 1018310"/>
                    <a:gd name="connsiteX44" fmla="*/ 373868 w 1220651"/>
                    <a:gd name="connsiteY44" fmla="*/ 945398 h 1018310"/>
                    <a:gd name="connsiteX45" fmla="*/ 345292 w 1220651"/>
                    <a:gd name="connsiteY45" fmla="*/ 973977 h 1018310"/>
                    <a:gd name="connsiteX46" fmla="*/ 321481 w 1220651"/>
                    <a:gd name="connsiteY46" fmla="*/ 921587 h 1018310"/>
                    <a:gd name="connsiteX47" fmla="*/ 269091 w 1220651"/>
                    <a:gd name="connsiteY47" fmla="*/ 938259 h 1018310"/>
                    <a:gd name="connsiteX48" fmla="*/ 271474 w 1220651"/>
                    <a:gd name="connsiteY48" fmla="*/ 890630 h 1018310"/>
                    <a:gd name="connsiteX49" fmla="*/ 228610 w 1220651"/>
                    <a:gd name="connsiteY49" fmla="*/ 926352 h 1018310"/>
                    <a:gd name="connsiteX50" fmla="*/ 221467 w 1220651"/>
                    <a:gd name="connsiteY50" fmla="*/ 859677 h 1018310"/>
                    <a:gd name="connsiteX51" fmla="*/ 90499 w 1220651"/>
                    <a:gd name="connsiteY51" fmla="*/ 964449 h 1018310"/>
                    <a:gd name="connsiteX52" fmla="*/ 45256 w 1220651"/>
                    <a:gd name="connsiteY52" fmla="*/ 983499 h 1018310"/>
                    <a:gd name="connsiteX53" fmla="*/ 69068 w 1220651"/>
                    <a:gd name="connsiteY53" fmla="*/ 940637 h 1018310"/>
                    <a:gd name="connsiteX54" fmla="*/ 192893 w 1220651"/>
                    <a:gd name="connsiteY54" fmla="*/ 838243 h 1018310"/>
                    <a:gd name="connsiteX55" fmla="*/ 123837 w 1220651"/>
                    <a:gd name="connsiteY55" fmla="*/ 814431 h 1018310"/>
                    <a:gd name="connsiteX56" fmla="*/ 157173 w 1220651"/>
                    <a:gd name="connsiteY56" fmla="*/ 778714 h 1018310"/>
                    <a:gd name="connsiteX57" fmla="*/ 130982 w 1220651"/>
                    <a:gd name="connsiteY57" fmla="*/ 733467 h 1018310"/>
                    <a:gd name="connsiteX58" fmla="*/ 30966 w 1220651"/>
                    <a:gd name="connsiteY58" fmla="*/ 759664 h 1018310"/>
                    <a:gd name="connsiteX59" fmla="*/ 123836 w 1220651"/>
                    <a:gd name="connsiteY59" fmla="*/ 704896 h 1018310"/>
                    <a:gd name="connsiteX60" fmla="*/ 69070 w 1220651"/>
                    <a:gd name="connsiteY60" fmla="*/ 692987 h 1018310"/>
                    <a:gd name="connsiteX61" fmla="*/ 10 w 1220651"/>
                    <a:gd name="connsiteY61" fmla="*/ 666796 h 1018310"/>
                    <a:gd name="connsiteX62" fmla="*/ 64304 w 1220651"/>
                    <a:gd name="connsiteY62" fmla="*/ 459627 h 1018310"/>
                    <a:gd name="connsiteX63" fmla="*/ 83354 w 1220651"/>
                    <a:gd name="connsiteY63" fmla="*/ 431052 h 1018310"/>
                    <a:gd name="connsiteX64" fmla="*/ 140504 w 1220651"/>
                    <a:gd name="connsiteY64" fmla="*/ 383427 h 1018310"/>
                    <a:gd name="connsiteX65" fmla="*/ 159554 w 1220651"/>
                    <a:gd name="connsiteY65" fmla="*/ 354852 h 1018310"/>
                    <a:gd name="connsiteX66" fmla="*/ 188129 w 1220651"/>
                    <a:gd name="connsiteY66" fmla="*/ 335802 h 1018310"/>
                    <a:gd name="connsiteX67" fmla="*/ 197654 w 1220651"/>
                    <a:gd name="connsiteY67" fmla="*/ 297702 h 1018310"/>
                    <a:gd name="connsiteX68" fmla="*/ 226229 w 1220651"/>
                    <a:gd name="connsiteY68" fmla="*/ 288177 h 1018310"/>
                    <a:gd name="connsiteX69" fmla="*/ 254804 w 1220651"/>
                    <a:gd name="connsiteY69" fmla="*/ 269127 h 1018310"/>
                    <a:gd name="connsiteX70" fmla="*/ 254501 w 1220651"/>
                    <a:gd name="connsiteY70" fmla="*/ 74242 h 1018310"/>
                    <a:gd name="connsiteX71" fmla="*/ 254804 w 1220651"/>
                    <a:gd name="connsiteY71" fmla="*/ 78627 h 1018310"/>
                    <a:gd name="connsiteX0" fmla="*/ 255345 w 1221192"/>
                    <a:gd name="connsiteY0" fmla="*/ 78627 h 1018310"/>
                    <a:gd name="connsiteX1" fmla="*/ 283920 w 1221192"/>
                    <a:gd name="connsiteY1" fmla="*/ 192927 h 1018310"/>
                    <a:gd name="connsiteX2" fmla="*/ 314877 w 1221192"/>
                    <a:gd name="connsiteY2" fmla="*/ 235790 h 1018310"/>
                    <a:gd name="connsiteX3" fmla="*/ 317257 w 1221192"/>
                    <a:gd name="connsiteY3" fmla="*/ 166734 h 1018310"/>
                    <a:gd name="connsiteX4" fmla="*/ 388695 w 1221192"/>
                    <a:gd name="connsiteY4" fmla="*/ 195308 h 1018310"/>
                    <a:gd name="connsiteX5" fmla="*/ 464895 w 1221192"/>
                    <a:gd name="connsiteY5" fmla="*/ 183402 h 1018310"/>
                    <a:gd name="connsiteX6" fmla="*/ 531571 w 1221192"/>
                    <a:gd name="connsiteY6" fmla="*/ 204833 h 1018310"/>
                    <a:gd name="connsiteX7" fmla="*/ 591100 w 1221192"/>
                    <a:gd name="connsiteY7" fmla="*/ 46 h 1018310"/>
                    <a:gd name="connsiteX8" fmla="*/ 562526 w 1221192"/>
                    <a:gd name="connsiteY8" fmla="*/ 223883 h 1018310"/>
                    <a:gd name="connsiteX9" fmla="*/ 612532 w 1221192"/>
                    <a:gd name="connsiteY9" fmla="*/ 183401 h 1018310"/>
                    <a:gd name="connsiteX10" fmla="*/ 603007 w 1221192"/>
                    <a:gd name="connsiteY10" fmla="*/ 245316 h 1018310"/>
                    <a:gd name="connsiteX11" fmla="*/ 655396 w 1221192"/>
                    <a:gd name="connsiteY11" fmla="*/ 269127 h 1018310"/>
                    <a:gd name="connsiteX12" fmla="*/ 724451 w 1221192"/>
                    <a:gd name="connsiteY12" fmla="*/ 202452 h 1018310"/>
                    <a:gd name="connsiteX13" fmla="*/ 691114 w 1221192"/>
                    <a:gd name="connsiteY13" fmla="*/ 283416 h 1018310"/>
                    <a:gd name="connsiteX14" fmla="*/ 731596 w 1221192"/>
                    <a:gd name="connsiteY14" fmla="*/ 276272 h 1018310"/>
                    <a:gd name="connsiteX15" fmla="*/ 731595 w 1221192"/>
                    <a:gd name="connsiteY15" fmla="*/ 321516 h 1018310"/>
                    <a:gd name="connsiteX16" fmla="*/ 772075 w 1221192"/>
                    <a:gd name="connsiteY16" fmla="*/ 323897 h 1018310"/>
                    <a:gd name="connsiteX17" fmla="*/ 822083 w 1221192"/>
                    <a:gd name="connsiteY17" fmla="*/ 359615 h 1018310"/>
                    <a:gd name="connsiteX18" fmla="*/ 822082 w 1221192"/>
                    <a:gd name="connsiteY18" fmla="*/ 409621 h 1018310"/>
                    <a:gd name="connsiteX19" fmla="*/ 831608 w 1221192"/>
                    <a:gd name="connsiteY19" fmla="*/ 495346 h 1018310"/>
                    <a:gd name="connsiteX20" fmla="*/ 886377 w 1221192"/>
                    <a:gd name="connsiteY20" fmla="*/ 504871 h 1018310"/>
                    <a:gd name="connsiteX21" fmla="*/ 848276 w 1221192"/>
                    <a:gd name="connsiteY21" fmla="*/ 545352 h 1018310"/>
                    <a:gd name="connsiteX22" fmla="*/ 895901 w 1221192"/>
                    <a:gd name="connsiteY22" fmla="*/ 588214 h 1018310"/>
                    <a:gd name="connsiteX23" fmla="*/ 869708 w 1221192"/>
                    <a:gd name="connsiteY23" fmla="*/ 619171 h 1018310"/>
                    <a:gd name="connsiteX24" fmla="*/ 876851 w 1221192"/>
                    <a:gd name="connsiteY24" fmla="*/ 659652 h 1018310"/>
                    <a:gd name="connsiteX25" fmla="*/ 822081 w 1221192"/>
                    <a:gd name="connsiteY25" fmla="*/ 695371 h 1018310"/>
                    <a:gd name="connsiteX26" fmla="*/ 941147 w 1221192"/>
                    <a:gd name="connsiteY26" fmla="*/ 740616 h 1018310"/>
                    <a:gd name="connsiteX27" fmla="*/ 1048304 w 1221192"/>
                    <a:gd name="connsiteY27" fmla="*/ 757284 h 1018310"/>
                    <a:gd name="connsiteX28" fmla="*/ 1212608 w 1221192"/>
                    <a:gd name="connsiteY28" fmla="*/ 812052 h 1018310"/>
                    <a:gd name="connsiteX29" fmla="*/ 822084 w 1221192"/>
                    <a:gd name="connsiteY29" fmla="*/ 731091 h 1018310"/>
                    <a:gd name="connsiteX30" fmla="*/ 819701 w 1221192"/>
                    <a:gd name="connsiteY30" fmla="*/ 804908 h 1018310"/>
                    <a:gd name="connsiteX31" fmla="*/ 788745 w 1221192"/>
                    <a:gd name="connsiteY31" fmla="*/ 819196 h 1018310"/>
                    <a:gd name="connsiteX32" fmla="*/ 755406 w 1221192"/>
                    <a:gd name="connsiteY32" fmla="*/ 862059 h 1018310"/>
                    <a:gd name="connsiteX33" fmla="*/ 707783 w 1221192"/>
                    <a:gd name="connsiteY33" fmla="*/ 890633 h 1018310"/>
                    <a:gd name="connsiteX34" fmla="*/ 781602 w 1221192"/>
                    <a:gd name="connsiteY34" fmla="*/ 983501 h 1018310"/>
                    <a:gd name="connsiteX35" fmla="*/ 714926 w 1221192"/>
                    <a:gd name="connsiteY35" fmla="*/ 931115 h 1018310"/>
                    <a:gd name="connsiteX36" fmla="*/ 664920 w 1221192"/>
                    <a:gd name="connsiteY36" fmla="*/ 926351 h 1018310"/>
                    <a:gd name="connsiteX37" fmla="*/ 626821 w 1221192"/>
                    <a:gd name="connsiteY37" fmla="*/ 933494 h 1018310"/>
                    <a:gd name="connsiteX38" fmla="*/ 605390 w 1221192"/>
                    <a:gd name="connsiteY38" fmla="*/ 954924 h 1018310"/>
                    <a:gd name="connsiteX39" fmla="*/ 617297 w 1221192"/>
                    <a:gd name="connsiteY39" fmla="*/ 1012077 h 1018310"/>
                    <a:gd name="connsiteX40" fmla="*/ 548239 w 1221192"/>
                    <a:gd name="connsiteY40" fmla="*/ 962069 h 1018310"/>
                    <a:gd name="connsiteX41" fmla="*/ 488709 w 1221192"/>
                    <a:gd name="connsiteY41" fmla="*/ 1002549 h 1018310"/>
                    <a:gd name="connsiteX42" fmla="*/ 448228 w 1221192"/>
                    <a:gd name="connsiteY42" fmla="*/ 964449 h 1018310"/>
                    <a:gd name="connsiteX43" fmla="*/ 419651 w 1221192"/>
                    <a:gd name="connsiteY43" fmla="*/ 1016840 h 1018310"/>
                    <a:gd name="connsiteX44" fmla="*/ 374409 w 1221192"/>
                    <a:gd name="connsiteY44" fmla="*/ 945398 h 1018310"/>
                    <a:gd name="connsiteX45" fmla="*/ 345833 w 1221192"/>
                    <a:gd name="connsiteY45" fmla="*/ 973977 h 1018310"/>
                    <a:gd name="connsiteX46" fmla="*/ 322022 w 1221192"/>
                    <a:gd name="connsiteY46" fmla="*/ 921587 h 1018310"/>
                    <a:gd name="connsiteX47" fmla="*/ 269632 w 1221192"/>
                    <a:gd name="connsiteY47" fmla="*/ 938259 h 1018310"/>
                    <a:gd name="connsiteX48" fmla="*/ 272015 w 1221192"/>
                    <a:gd name="connsiteY48" fmla="*/ 890630 h 1018310"/>
                    <a:gd name="connsiteX49" fmla="*/ 229151 w 1221192"/>
                    <a:gd name="connsiteY49" fmla="*/ 926352 h 1018310"/>
                    <a:gd name="connsiteX50" fmla="*/ 222008 w 1221192"/>
                    <a:gd name="connsiteY50" fmla="*/ 859677 h 1018310"/>
                    <a:gd name="connsiteX51" fmla="*/ 91040 w 1221192"/>
                    <a:gd name="connsiteY51" fmla="*/ 964449 h 1018310"/>
                    <a:gd name="connsiteX52" fmla="*/ 45797 w 1221192"/>
                    <a:gd name="connsiteY52" fmla="*/ 983499 h 1018310"/>
                    <a:gd name="connsiteX53" fmla="*/ 69609 w 1221192"/>
                    <a:gd name="connsiteY53" fmla="*/ 940637 h 1018310"/>
                    <a:gd name="connsiteX54" fmla="*/ 193434 w 1221192"/>
                    <a:gd name="connsiteY54" fmla="*/ 838243 h 1018310"/>
                    <a:gd name="connsiteX55" fmla="*/ 124378 w 1221192"/>
                    <a:gd name="connsiteY55" fmla="*/ 814431 h 1018310"/>
                    <a:gd name="connsiteX56" fmla="*/ 157714 w 1221192"/>
                    <a:gd name="connsiteY56" fmla="*/ 778714 h 1018310"/>
                    <a:gd name="connsiteX57" fmla="*/ 131523 w 1221192"/>
                    <a:gd name="connsiteY57" fmla="*/ 733467 h 1018310"/>
                    <a:gd name="connsiteX58" fmla="*/ 31507 w 1221192"/>
                    <a:gd name="connsiteY58" fmla="*/ 759664 h 1018310"/>
                    <a:gd name="connsiteX59" fmla="*/ 124377 w 1221192"/>
                    <a:gd name="connsiteY59" fmla="*/ 704896 h 1018310"/>
                    <a:gd name="connsiteX60" fmla="*/ 105329 w 1221192"/>
                    <a:gd name="connsiteY60" fmla="*/ 657268 h 1018310"/>
                    <a:gd name="connsiteX61" fmla="*/ 551 w 1221192"/>
                    <a:gd name="connsiteY61" fmla="*/ 666796 h 1018310"/>
                    <a:gd name="connsiteX62" fmla="*/ 64845 w 1221192"/>
                    <a:gd name="connsiteY62" fmla="*/ 459627 h 1018310"/>
                    <a:gd name="connsiteX63" fmla="*/ 83895 w 1221192"/>
                    <a:gd name="connsiteY63" fmla="*/ 431052 h 1018310"/>
                    <a:gd name="connsiteX64" fmla="*/ 141045 w 1221192"/>
                    <a:gd name="connsiteY64" fmla="*/ 383427 h 1018310"/>
                    <a:gd name="connsiteX65" fmla="*/ 160095 w 1221192"/>
                    <a:gd name="connsiteY65" fmla="*/ 354852 h 1018310"/>
                    <a:gd name="connsiteX66" fmla="*/ 188670 w 1221192"/>
                    <a:gd name="connsiteY66" fmla="*/ 335802 h 1018310"/>
                    <a:gd name="connsiteX67" fmla="*/ 198195 w 1221192"/>
                    <a:gd name="connsiteY67" fmla="*/ 297702 h 1018310"/>
                    <a:gd name="connsiteX68" fmla="*/ 226770 w 1221192"/>
                    <a:gd name="connsiteY68" fmla="*/ 288177 h 1018310"/>
                    <a:gd name="connsiteX69" fmla="*/ 255345 w 1221192"/>
                    <a:gd name="connsiteY69" fmla="*/ 269127 h 1018310"/>
                    <a:gd name="connsiteX70" fmla="*/ 255042 w 1221192"/>
                    <a:gd name="connsiteY70" fmla="*/ 74242 h 1018310"/>
                    <a:gd name="connsiteX71" fmla="*/ 255345 w 1221192"/>
                    <a:gd name="connsiteY71" fmla="*/ 78627 h 1018310"/>
                    <a:gd name="connsiteX0" fmla="*/ 255345 w 1221192"/>
                    <a:gd name="connsiteY0" fmla="*/ 78627 h 1018310"/>
                    <a:gd name="connsiteX1" fmla="*/ 283920 w 1221192"/>
                    <a:gd name="connsiteY1" fmla="*/ 192927 h 1018310"/>
                    <a:gd name="connsiteX2" fmla="*/ 314877 w 1221192"/>
                    <a:gd name="connsiteY2" fmla="*/ 235790 h 1018310"/>
                    <a:gd name="connsiteX3" fmla="*/ 317257 w 1221192"/>
                    <a:gd name="connsiteY3" fmla="*/ 166734 h 1018310"/>
                    <a:gd name="connsiteX4" fmla="*/ 388695 w 1221192"/>
                    <a:gd name="connsiteY4" fmla="*/ 195308 h 1018310"/>
                    <a:gd name="connsiteX5" fmla="*/ 464895 w 1221192"/>
                    <a:gd name="connsiteY5" fmla="*/ 183402 h 1018310"/>
                    <a:gd name="connsiteX6" fmla="*/ 531571 w 1221192"/>
                    <a:gd name="connsiteY6" fmla="*/ 204833 h 1018310"/>
                    <a:gd name="connsiteX7" fmla="*/ 591100 w 1221192"/>
                    <a:gd name="connsiteY7" fmla="*/ 46 h 1018310"/>
                    <a:gd name="connsiteX8" fmla="*/ 562526 w 1221192"/>
                    <a:gd name="connsiteY8" fmla="*/ 223883 h 1018310"/>
                    <a:gd name="connsiteX9" fmla="*/ 612532 w 1221192"/>
                    <a:gd name="connsiteY9" fmla="*/ 183401 h 1018310"/>
                    <a:gd name="connsiteX10" fmla="*/ 603007 w 1221192"/>
                    <a:gd name="connsiteY10" fmla="*/ 245316 h 1018310"/>
                    <a:gd name="connsiteX11" fmla="*/ 655396 w 1221192"/>
                    <a:gd name="connsiteY11" fmla="*/ 269127 h 1018310"/>
                    <a:gd name="connsiteX12" fmla="*/ 724451 w 1221192"/>
                    <a:gd name="connsiteY12" fmla="*/ 202452 h 1018310"/>
                    <a:gd name="connsiteX13" fmla="*/ 691114 w 1221192"/>
                    <a:gd name="connsiteY13" fmla="*/ 283416 h 1018310"/>
                    <a:gd name="connsiteX14" fmla="*/ 731596 w 1221192"/>
                    <a:gd name="connsiteY14" fmla="*/ 276272 h 1018310"/>
                    <a:gd name="connsiteX15" fmla="*/ 731595 w 1221192"/>
                    <a:gd name="connsiteY15" fmla="*/ 321516 h 1018310"/>
                    <a:gd name="connsiteX16" fmla="*/ 772075 w 1221192"/>
                    <a:gd name="connsiteY16" fmla="*/ 323897 h 1018310"/>
                    <a:gd name="connsiteX17" fmla="*/ 822083 w 1221192"/>
                    <a:gd name="connsiteY17" fmla="*/ 359615 h 1018310"/>
                    <a:gd name="connsiteX18" fmla="*/ 822082 w 1221192"/>
                    <a:gd name="connsiteY18" fmla="*/ 409621 h 1018310"/>
                    <a:gd name="connsiteX19" fmla="*/ 831608 w 1221192"/>
                    <a:gd name="connsiteY19" fmla="*/ 495346 h 1018310"/>
                    <a:gd name="connsiteX20" fmla="*/ 886377 w 1221192"/>
                    <a:gd name="connsiteY20" fmla="*/ 504871 h 1018310"/>
                    <a:gd name="connsiteX21" fmla="*/ 848276 w 1221192"/>
                    <a:gd name="connsiteY21" fmla="*/ 545352 h 1018310"/>
                    <a:gd name="connsiteX22" fmla="*/ 895901 w 1221192"/>
                    <a:gd name="connsiteY22" fmla="*/ 588214 h 1018310"/>
                    <a:gd name="connsiteX23" fmla="*/ 869708 w 1221192"/>
                    <a:gd name="connsiteY23" fmla="*/ 619171 h 1018310"/>
                    <a:gd name="connsiteX24" fmla="*/ 876851 w 1221192"/>
                    <a:gd name="connsiteY24" fmla="*/ 659652 h 1018310"/>
                    <a:gd name="connsiteX25" fmla="*/ 822081 w 1221192"/>
                    <a:gd name="connsiteY25" fmla="*/ 695371 h 1018310"/>
                    <a:gd name="connsiteX26" fmla="*/ 941147 w 1221192"/>
                    <a:gd name="connsiteY26" fmla="*/ 740616 h 1018310"/>
                    <a:gd name="connsiteX27" fmla="*/ 1048304 w 1221192"/>
                    <a:gd name="connsiteY27" fmla="*/ 757284 h 1018310"/>
                    <a:gd name="connsiteX28" fmla="*/ 1212608 w 1221192"/>
                    <a:gd name="connsiteY28" fmla="*/ 812052 h 1018310"/>
                    <a:gd name="connsiteX29" fmla="*/ 822084 w 1221192"/>
                    <a:gd name="connsiteY29" fmla="*/ 731091 h 1018310"/>
                    <a:gd name="connsiteX30" fmla="*/ 819701 w 1221192"/>
                    <a:gd name="connsiteY30" fmla="*/ 804908 h 1018310"/>
                    <a:gd name="connsiteX31" fmla="*/ 788745 w 1221192"/>
                    <a:gd name="connsiteY31" fmla="*/ 819196 h 1018310"/>
                    <a:gd name="connsiteX32" fmla="*/ 755406 w 1221192"/>
                    <a:gd name="connsiteY32" fmla="*/ 862059 h 1018310"/>
                    <a:gd name="connsiteX33" fmla="*/ 707783 w 1221192"/>
                    <a:gd name="connsiteY33" fmla="*/ 890633 h 1018310"/>
                    <a:gd name="connsiteX34" fmla="*/ 781602 w 1221192"/>
                    <a:gd name="connsiteY34" fmla="*/ 983501 h 1018310"/>
                    <a:gd name="connsiteX35" fmla="*/ 714926 w 1221192"/>
                    <a:gd name="connsiteY35" fmla="*/ 931115 h 1018310"/>
                    <a:gd name="connsiteX36" fmla="*/ 664920 w 1221192"/>
                    <a:gd name="connsiteY36" fmla="*/ 926351 h 1018310"/>
                    <a:gd name="connsiteX37" fmla="*/ 626821 w 1221192"/>
                    <a:gd name="connsiteY37" fmla="*/ 933494 h 1018310"/>
                    <a:gd name="connsiteX38" fmla="*/ 605390 w 1221192"/>
                    <a:gd name="connsiteY38" fmla="*/ 954924 h 1018310"/>
                    <a:gd name="connsiteX39" fmla="*/ 617297 w 1221192"/>
                    <a:gd name="connsiteY39" fmla="*/ 1012077 h 1018310"/>
                    <a:gd name="connsiteX40" fmla="*/ 548239 w 1221192"/>
                    <a:gd name="connsiteY40" fmla="*/ 962069 h 1018310"/>
                    <a:gd name="connsiteX41" fmla="*/ 488709 w 1221192"/>
                    <a:gd name="connsiteY41" fmla="*/ 1002549 h 1018310"/>
                    <a:gd name="connsiteX42" fmla="*/ 448228 w 1221192"/>
                    <a:gd name="connsiteY42" fmla="*/ 964449 h 1018310"/>
                    <a:gd name="connsiteX43" fmla="*/ 419651 w 1221192"/>
                    <a:gd name="connsiteY43" fmla="*/ 1016840 h 1018310"/>
                    <a:gd name="connsiteX44" fmla="*/ 374409 w 1221192"/>
                    <a:gd name="connsiteY44" fmla="*/ 945398 h 1018310"/>
                    <a:gd name="connsiteX45" fmla="*/ 345833 w 1221192"/>
                    <a:gd name="connsiteY45" fmla="*/ 973977 h 1018310"/>
                    <a:gd name="connsiteX46" fmla="*/ 322022 w 1221192"/>
                    <a:gd name="connsiteY46" fmla="*/ 921587 h 1018310"/>
                    <a:gd name="connsiteX47" fmla="*/ 269632 w 1221192"/>
                    <a:gd name="connsiteY47" fmla="*/ 938259 h 1018310"/>
                    <a:gd name="connsiteX48" fmla="*/ 272015 w 1221192"/>
                    <a:gd name="connsiteY48" fmla="*/ 890630 h 1018310"/>
                    <a:gd name="connsiteX49" fmla="*/ 229151 w 1221192"/>
                    <a:gd name="connsiteY49" fmla="*/ 926352 h 1018310"/>
                    <a:gd name="connsiteX50" fmla="*/ 222008 w 1221192"/>
                    <a:gd name="connsiteY50" fmla="*/ 859677 h 1018310"/>
                    <a:gd name="connsiteX51" fmla="*/ 91040 w 1221192"/>
                    <a:gd name="connsiteY51" fmla="*/ 964449 h 1018310"/>
                    <a:gd name="connsiteX52" fmla="*/ 45797 w 1221192"/>
                    <a:gd name="connsiteY52" fmla="*/ 983499 h 1018310"/>
                    <a:gd name="connsiteX53" fmla="*/ 69609 w 1221192"/>
                    <a:gd name="connsiteY53" fmla="*/ 940637 h 1018310"/>
                    <a:gd name="connsiteX54" fmla="*/ 193434 w 1221192"/>
                    <a:gd name="connsiteY54" fmla="*/ 838243 h 1018310"/>
                    <a:gd name="connsiteX55" fmla="*/ 124378 w 1221192"/>
                    <a:gd name="connsiteY55" fmla="*/ 814431 h 1018310"/>
                    <a:gd name="connsiteX56" fmla="*/ 157714 w 1221192"/>
                    <a:gd name="connsiteY56" fmla="*/ 778714 h 1018310"/>
                    <a:gd name="connsiteX57" fmla="*/ 131523 w 1221192"/>
                    <a:gd name="connsiteY57" fmla="*/ 733467 h 1018310"/>
                    <a:gd name="connsiteX58" fmla="*/ 31507 w 1221192"/>
                    <a:gd name="connsiteY58" fmla="*/ 759664 h 1018310"/>
                    <a:gd name="connsiteX59" fmla="*/ 124377 w 1221192"/>
                    <a:gd name="connsiteY59" fmla="*/ 704896 h 1018310"/>
                    <a:gd name="connsiteX60" fmla="*/ 105329 w 1221192"/>
                    <a:gd name="connsiteY60" fmla="*/ 657268 h 1018310"/>
                    <a:gd name="connsiteX61" fmla="*/ 551 w 1221192"/>
                    <a:gd name="connsiteY61" fmla="*/ 666796 h 1018310"/>
                    <a:gd name="connsiteX62" fmla="*/ 64845 w 1221192"/>
                    <a:gd name="connsiteY62" fmla="*/ 459627 h 1018310"/>
                    <a:gd name="connsiteX63" fmla="*/ 83895 w 1221192"/>
                    <a:gd name="connsiteY63" fmla="*/ 431052 h 1018310"/>
                    <a:gd name="connsiteX64" fmla="*/ 141045 w 1221192"/>
                    <a:gd name="connsiteY64" fmla="*/ 383427 h 1018310"/>
                    <a:gd name="connsiteX65" fmla="*/ 160095 w 1221192"/>
                    <a:gd name="connsiteY65" fmla="*/ 354852 h 1018310"/>
                    <a:gd name="connsiteX66" fmla="*/ 188670 w 1221192"/>
                    <a:gd name="connsiteY66" fmla="*/ 335802 h 1018310"/>
                    <a:gd name="connsiteX67" fmla="*/ 198195 w 1221192"/>
                    <a:gd name="connsiteY67" fmla="*/ 297702 h 1018310"/>
                    <a:gd name="connsiteX68" fmla="*/ 226770 w 1221192"/>
                    <a:gd name="connsiteY68" fmla="*/ 288177 h 1018310"/>
                    <a:gd name="connsiteX69" fmla="*/ 255345 w 1221192"/>
                    <a:gd name="connsiteY69" fmla="*/ 269127 h 1018310"/>
                    <a:gd name="connsiteX70" fmla="*/ 255042 w 1221192"/>
                    <a:gd name="connsiteY70" fmla="*/ 74242 h 1018310"/>
                    <a:gd name="connsiteX71" fmla="*/ 255345 w 1221192"/>
                    <a:gd name="connsiteY71" fmla="*/ 78627 h 1018310"/>
                    <a:gd name="connsiteX0" fmla="*/ 302755 w 1268602"/>
                    <a:gd name="connsiteY0" fmla="*/ 78627 h 1018310"/>
                    <a:gd name="connsiteX1" fmla="*/ 331330 w 1268602"/>
                    <a:gd name="connsiteY1" fmla="*/ 192927 h 1018310"/>
                    <a:gd name="connsiteX2" fmla="*/ 362287 w 1268602"/>
                    <a:gd name="connsiteY2" fmla="*/ 235790 h 1018310"/>
                    <a:gd name="connsiteX3" fmla="*/ 364667 w 1268602"/>
                    <a:gd name="connsiteY3" fmla="*/ 166734 h 1018310"/>
                    <a:gd name="connsiteX4" fmla="*/ 436105 w 1268602"/>
                    <a:gd name="connsiteY4" fmla="*/ 195308 h 1018310"/>
                    <a:gd name="connsiteX5" fmla="*/ 512305 w 1268602"/>
                    <a:gd name="connsiteY5" fmla="*/ 183402 h 1018310"/>
                    <a:gd name="connsiteX6" fmla="*/ 578981 w 1268602"/>
                    <a:gd name="connsiteY6" fmla="*/ 204833 h 1018310"/>
                    <a:gd name="connsiteX7" fmla="*/ 638510 w 1268602"/>
                    <a:gd name="connsiteY7" fmla="*/ 46 h 1018310"/>
                    <a:gd name="connsiteX8" fmla="*/ 609936 w 1268602"/>
                    <a:gd name="connsiteY8" fmla="*/ 223883 h 1018310"/>
                    <a:gd name="connsiteX9" fmla="*/ 659942 w 1268602"/>
                    <a:gd name="connsiteY9" fmla="*/ 183401 h 1018310"/>
                    <a:gd name="connsiteX10" fmla="*/ 650417 w 1268602"/>
                    <a:gd name="connsiteY10" fmla="*/ 245316 h 1018310"/>
                    <a:gd name="connsiteX11" fmla="*/ 702806 w 1268602"/>
                    <a:gd name="connsiteY11" fmla="*/ 269127 h 1018310"/>
                    <a:gd name="connsiteX12" fmla="*/ 771861 w 1268602"/>
                    <a:gd name="connsiteY12" fmla="*/ 202452 h 1018310"/>
                    <a:gd name="connsiteX13" fmla="*/ 738524 w 1268602"/>
                    <a:gd name="connsiteY13" fmla="*/ 283416 h 1018310"/>
                    <a:gd name="connsiteX14" fmla="*/ 779006 w 1268602"/>
                    <a:gd name="connsiteY14" fmla="*/ 276272 h 1018310"/>
                    <a:gd name="connsiteX15" fmla="*/ 779005 w 1268602"/>
                    <a:gd name="connsiteY15" fmla="*/ 321516 h 1018310"/>
                    <a:gd name="connsiteX16" fmla="*/ 819485 w 1268602"/>
                    <a:gd name="connsiteY16" fmla="*/ 323897 h 1018310"/>
                    <a:gd name="connsiteX17" fmla="*/ 869493 w 1268602"/>
                    <a:gd name="connsiteY17" fmla="*/ 359615 h 1018310"/>
                    <a:gd name="connsiteX18" fmla="*/ 869492 w 1268602"/>
                    <a:gd name="connsiteY18" fmla="*/ 409621 h 1018310"/>
                    <a:gd name="connsiteX19" fmla="*/ 879018 w 1268602"/>
                    <a:gd name="connsiteY19" fmla="*/ 495346 h 1018310"/>
                    <a:gd name="connsiteX20" fmla="*/ 933787 w 1268602"/>
                    <a:gd name="connsiteY20" fmla="*/ 504871 h 1018310"/>
                    <a:gd name="connsiteX21" fmla="*/ 895686 w 1268602"/>
                    <a:gd name="connsiteY21" fmla="*/ 545352 h 1018310"/>
                    <a:gd name="connsiteX22" fmla="*/ 943311 w 1268602"/>
                    <a:gd name="connsiteY22" fmla="*/ 588214 h 1018310"/>
                    <a:gd name="connsiteX23" fmla="*/ 917118 w 1268602"/>
                    <a:gd name="connsiteY23" fmla="*/ 619171 h 1018310"/>
                    <a:gd name="connsiteX24" fmla="*/ 924261 w 1268602"/>
                    <a:gd name="connsiteY24" fmla="*/ 659652 h 1018310"/>
                    <a:gd name="connsiteX25" fmla="*/ 869491 w 1268602"/>
                    <a:gd name="connsiteY25" fmla="*/ 695371 h 1018310"/>
                    <a:gd name="connsiteX26" fmla="*/ 988557 w 1268602"/>
                    <a:gd name="connsiteY26" fmla="*/ 740616 h 1018310"/>
                    <a:gd name="connsiteX27" fmla="*/ 1095714 w 1268602"/>
                    <a:gd name="connsiteY27" fmla="*/ 757284 h 1018310"/>
                    <a:gd name="connsiteX28" fmla="*/ 1260018 w 1268602"/>
                    <a:gd name="connsiteY28" fmla="*/ 812052 h 1018310"/>
                    <a:gd name="connsiteX29" fmla="*/ 869494 w 1268602"/>
                    <a:gd name="connsiteY29" fmla="*/ 731091 h 1018310"/>
                    <a:gd name="connsiteX30" fmla="*/ 867111 w 1268602"/>
                    <a:gd name="connsiteY30" fmla="*/ 804908 h 1018310"/>
                    <a:gd name="connsiteX31" fmla="*/ 836155 w 1268602"/>
                    <a:gd name="connsiteY31" fmla="*/ 819196 h 1018310"/>
                    <a:gd name="connsiteX32" fmla="*/ 802816 w 1268602"/>
                    <a:gd name="connsiteY32" fmla="*/ 862059 h 1018310"/>
                    <a:gd name="connsiteX33" fmla="*/ 755193 w 1268602"/>
                    <a:gd name="connsiteY33" fmla="*/ 890633 h 1018310"/>
                    <a:gd name="connsiteX34" fmla="*/ 829012 w 1268602"/>
                    <a:gd name="connsiteY34" fmla="*/ 983501 h 1018310"/>
                    <a:gd name="connsiteX35" fmla="*/ 762336 w 1268602"/>
                    <a:gd name="connsiteY35" fmla="*/ 931115 h 1018310"/>
                    <a:gd name="connsiteX36" fmla="*/ 712330 w 1268602"/>
                    <a:gd name="connsiteY36" fmla="*/ 926351 h 1018310"/>
                    <a:gd name="connsiteX37" fmla="*/ 674231 w 1268602"/>
                    <a:gd name="connsiteY37" fmla="*/ 933494 h 1018310"/>
                    <a:gd name="connsiteX38" fmla="*/ 652800 w 1268602"/>
                    <a:gd name="connsiteY38" fmla="*/ 954924 h 1018310"/>
                    <a:gd name="connsiteX39" fmla="*/ 664707 w 1268602"/>
                    <a:gd name="connsiteY39" fmla="*/ 1012077 h 1018310"/>
                    <a:gd name="connsiteX40" fmla="*/ 595649 w 1268602"/>
                    <a:gd name="connsiteY40" fmla="*/ 962069 h 1018310"/>
                    <a:gd name="connsiteX41" fmla="*/ 536119 w 1268602"/>
                    <a:gd name="connsiteY41" fmla="*/ 1002549 h 1018310"/>
                    <a:gd name="connsiteX42" fmla="*/ 495638 w 1268602"/>
                    <a:gd name="connsiteY42" fmla="*/ 964449 h 1018310"/>
                    <a:gd name="connsiteX43" fmla="*/ 467061 w 1268602"/>
                    <a:gd name="connsiteY43" fmla="*/ 1016840 h 1018310"/>
                    <a:gd name="connsiteX44" fmla="*/ 421819 w 1268602"/>
                    <a:gd name="connsiteY44" fmla="*/ 945398 h 1018310"/>
                    <a:gd name="connsiteX45" fmla="*/ 393243 w 1268602"/>
                    <a:gd name="connsiteY45" fmla="*/ 973977 h 1018310"/>
                    <a:gd name="connsiteX46" fmla="*/ 369432 w 1268602"/>
                    <a:gd name="connsiteY46" fmla="*/ 921587 h 1018310"/>
                    <a:gd name="connsiteX47" fmla="*/ 317042 w 1268602"/>
                    <a:gd name="connsiteY47" fmla="*/ 938259 h 1018310"/>
                    <a:gd name="connsiteX48" fmla="*/ 319425 w 1268602"/>
                    <a:gd name="connsiteY48" fmla="*/ 890630 h 1018310"/>
                    <a:gd name="connsiteX49" fmla="*/ 276561 w 1268602"/>
                    <a:gd name="connsiteY49" fmla="*/ 926352 h 1018310"/>
                    <a:gd name="connsiteX50" fmla="*/ 269418 w 1268602"/>
                    <a:gd name="connsiteY50" fmla="*/ 859677 h 1018310"/>
                    <a:gd name="connsiteX51" fmla="*/ 138450 w 1268602"/>
                    <a:gd name="connsiteY51" fmla="*/ 964449 h 1018310"/>
                    <a:gd name="connsiteX52" fmla="*/ 93207 w 1268602"/>
                    <a:gd name="connsiteY52" fmla="*/ 983499 h 1018310"/>
                    <a:gd name="connsiteX53" fmla="*/ 117019 w 1268602"/>
                    <a:gd name="connsiteY53" fmla="*/ 940637 h 1018310"/>
                    <a:gd name="connsiteX54" fmla="*/ 240844 w 1268602"/>
                    <a:gd name="connsiteY54" fmla="*/ 838243 h 1018310"/>
                    <a:gd name="connsiteX55" fmla="*/ 171788 w 1268602"/>
                    <a:gd name="connsiteY55" fmla="*/ 814431 h 1018310"/>
                    <a:gd name="connsiteX56" fmla="*/ 205124 w 1268602"/>
                    <a:gd name="connsiteY56" fmla="*/ 778714 h 1018310"/>
                    <a:gd name="connsiteX57" fmla="*/ 178933 w 1268602"/>
                    <a:gd name="connsiteY57" fmla="*/ 733467 h 1018310"/>
                    <a:gd name="connsiteX58" fmla="*/ 78917 w 1268602"/>
                    <a:gd name="connsiteY58" fmla="*/ 759664 h 1018310"/>
                    <a:gd name="connsiteX59" fmla="*/ 171787 w 1268602"/>
                    <a:gd name="connsiteY59" fmla="*/ 704896 h 1018310"/>
                    <a:gd name="connsiteX60" fmla="*/ 152739 w 1268602"/>
                    <a:gd name="connsiteY60" fmla="*/ 657268 h 1018310"/>
                    <a:gd name="connsiteX61" fmla="*/ 336 w 1268602"/>
                    <a:gd name="connsiteY61" fmla="*/ 676321 h 1018310"/>
                    <a:gd name="connsiteX62" fmla="*/ 112255 w 1268602"/>
                    <a:gd name="connsiteY62" fmla="*/ 459627 h 1018310"/>
                    <a:gd name="connsiteX63" fmla="*/ 131305 w 1268602"/>
                    <a:gd name="connsiteY63" fmla="*/ 431052 h 1018310"/>
                    <a:gd name="connsiteX64" fmla="*/ 188455 w 1268602"/>
                    <a:gd name="connsiteY64" fmla="*/ 383427 h 1018310"/>
                    <a:gd name="connsiteX65" fmla="*/ 207505 w 1268602"/>
                    <a:gd name="connsiteY65" fmla="*/ 354852 h 1018310"/>
                    <a:gd name="connsiteX66" fmla="*/ 236080 w 1268602"/>
                    <a:gd name="connsiteY66" fmla="*/ 335802 h 1018310"/>
                    <a:gd name="connsiteX67" fmla="*/ 245605 w 1268602"/>
                    <a:gd name="connsiteY67" fmla="*/ 297702 h 1018310"/>
                    <a:gd name="connsiteX68" fmla="*/ 274180 w 1268602"/>
                    <a:gd name="connsiteY68" fmla="*/ 288177 h 1018310"/>
                    <a:gd name="connsiteX69" fmla="*/ 302755 w 1268602"/>
                    <a:gd name="connsiteY69" fmla="*/ 269127 h 1018310"/>
                    <a:gd name="connsiteX70" fmla="*/ 302452 w 1268602"/>
                    <a:gd name="connsiteY70" fmla="*/ 74242 h 1018310"/>
                    <a:gd name="connsiteX71" fmla="*/ 302755 w 1268602"/>
                    <a:gd name="connsiteY71" fmla="*/ 78627 h 1018310"/>
                    <a:gd name="connsiteX0" fmla="*/ 307215 w 1273062"/>
                    <a:gd name="connsiteY0" fmla="*/ 78627 h 1018310"/>
                    <a:gd name="connsiteX1" fmla="*/ 335790 w 1273062"/>
                    <a:gd name="connsiteY1" fmla="*/ 192927 h 1018310"/>
                    <a:gd name="connsiteX2" fmla="*/ 366747 w 1273062"/>
                    <a:gd name="connsiteY2" fmla="*/ 235790 h 1018310"/>
                    <a:gd name="connsiteX3" fmla="*/ 369127 w 1273062"/>
                    <a:gd name="connsiteY3" fmla="*/ 166734 h 1018310"/>
                    <a:gd name="connsiteX4" fmla="*/ 440565 w 1273062"/>
                    <a:gd name="connsiteY4" fmla="*/ 195308 h 1018310"/>
                    <a:gd name="connsiteX5" fmla="*/ 516765 w 1273062"/>
                    <a:gd name="connsiteY5" fmla="*/ 183402 h 1018310"/>
                    <a:gd name="connsiteX6" fmla="*/ 583441 w 1273062"/>
                    <a:gd name="connsiteY6" fmla="*/ 204833 h 1018310"/>
                    <a:gd name="connsiteX7" fmla="*/ 642970 w 1273062"/>
                    <a:gd name="connsiteY7" fmla="*/ 46 h 1018310"/>
                    <a:gd name="connsiteX8" fmla="*/ 614396 w 1273062"/>
                    <a:gd name="connsiteY8" fmla="*/ 223883 h 1018310"/>
                    <a:gd name="connsiteX9" fmla="*/ 664402 w 1273062"/>
                    <a:gd name="connsiteY9" fmla="*/ 183401 h 1018310"/>
                    <a:gd name="connsiteX10" fmla="*/ 654877 w 1273062"/>
                    <a:gd name="connsiteY10" fmla="*/ 245316 h 1018310"/>
                    <a:gd name="connsiteX11" fmla="*/ 707266 w 1273062"/>
                    <a:gd name="connsiteY11" fmla="*/ 269127 h 1018310"/>
                    <a:gd name="connsiteX12" fmla="*/ 776321 w 1273062"/>
                    <a:gd name="connsiteY12" fmla="*/ 202452 h 1018310"/>
                    <a:gd name="connsiteX13" fmla="*/ 742984 w 1273062"/>
                    <a:gd name="connsiteY13" fmla="*/ 283416 h 1018310"/>
                    <a:gd name="connsiteX14" fmla="*/ 783466 w 1273062"/>
                    <a:gd name="connsiteY14" fmla="*/ 276272 h 1018310"/>
                    <a:gd name="connsiteX15" fmla="*/ 783465 w 1273062"/>
                    <a:gd name="connsiteY15" fmla="*/ 321516 h 1018310"/>
                    <a:gd name="connsiteX16" fmla="*/ 823945 w 1273062"/>
                    <a:gd name="connsiteY16" fmla="*/ 323897 h 1018310"/>
                    <a:gd name="connsiteX17" fmla="*/ 873953 w 1273062"/>
                    <a:gd name="connsiteY17" fmla="*/ 359615 h 1018310"/>
                    <a:gd name="connsiteX18" fmla="*/ 873952 w 1273062"/>
                    <a:gd name="connsiteY18" fmla="*/ 409621 h 1018310"/>
                    <a:gd name="connsiteX19" fmla="*/ 883478 w 1273062"/>
                    <a:gd name="connsiteY19" fmla="*/ 495346 h 1018310"/>
                    <a:gd name="connsiteX20" fmla="*/ 938247 w 1273062"/>
                    <a:gd name="connsiteY20" fmla="*/ 504871 h 1018310"/>
                    <a:gd name="connsiteX21" fmla="*/ 900146 w 1273062"/>
                    <a:gd name="connsiteY21" fmla="*/ 545352 h 1018310"/>
                    <a:gd name="connsiteX22" fmla="*/ 947771 w 1273062"/>
                    <a:gd name="connsiteY22" fmla="*/ 588214 h 1018310"/>
                    <a:gd name="connsiteX23" fmla="*/ 921578 w 1273062"/>
                    <a:gd name="connsiteY23" fmla="*/ 619171 h 1018310"/>
                    <a:gd name="connsiteX24" fmla="*/ 928721 w 1273062"/>
                    <a:gd name="connsiteY24" fmla="*/ 659652 h 1018310"/>
                    <a:gd name="connsiteX25" fmla="*/ 873951 w 1273062"/>
                    <a:gd name="connsiteY25" fmla="*/ 695371 h 1018310"/>
                    <a:gd name="connsiteX26" fmla="*/ 993017 w 1273062"/>
                    <a:gd name="connsiteY26" fmla="*/ 740616 h 1018310"/>
                    <a:gd name="connsiteX27" fmla="*/ 1100174 w 1273062"/>
                    <a:gd name="connsiteY27" fmla="*/ 757284 h 1018310"/>
                    <a:gd name="connsiteX28" fmla="*/ 1264478 w 1273062"/>
                    <a:gd name="connsiteY28" fmla="*/ 812052 h 1018310"/>
                    <a:gd name="connsiteX29" fmla="*/ 873954 w 1273062"/>
                    <a:gd name="connsiteY29" fmla="*/ 731091 h 1018310"/>
                    <a:gd name="connsiteX30" fmla="*/ 871571 w 1273062"/>
                    <a:gd name="connsiteY30" fmla="*/ 804908 h 1018310"/>
                    <a:gd name="connsiteX31" fmla="*/ 840615 w 1273062"/>
                    <a:gd name="connsiteY31" fmla="*/ 819196 h 1018310"/>
                    <a:gd name="connsiteX32" fmla="*/ 807276 w 1273062"/>
                    <a:gd name="connsiteY32" fmla="*/ 862059 h 1018310"/>
                    <a:gd name="connsiteX33" fmla="*/ 759653 w 1273062"/>
                    <a:gd name="connsiteY33" fmla="*/ 890633 h 1018310"/>
                    <a:gd name="connsiteX34" fmla="*/ 833472 w 1273062"/>
                    <a:gd name="connsiteY34" fmla="*/ 983501 h 1018310"/>
                    <a:gd name="connsiteX35" fmla="*/ 766796 w 1273062"/>
                    <a:gd name="connsiteY35" fmla="*/ 931115 h 1018310"/>
                    <a:gd name="connsiteX36" fmla="*/ 716790 w 1273062"/>
                    <a:gd name="connsiteY36" fmla="*/ 926351 h 1018310"/>
                    <a:gd name="connsiteX37" fmla="*/ 678691 w 1273062"/>
                    <a:gd name="connsiteY37" fmla="*/ 933494 h 1018310"/>
                    <a:gd name="connsiteX38" fmla="*/ 657260 w 1273062"/>
                    <a:gd name="connsiteY38" fmla="*/ 954924 h 1018310"/>
                    <a:gd name="connsiteX39" fmla="*/ 669167 w 1273062"/>
                    <a:gd name="connsiteY39" fmla="*/ 1012077 h 1018310"/>
                    <a:gd name="connsiteX40" fmla="*/ 600109 w 1273062"/>
                    <a:gd name="connsiteY40" fmla="*/ 962069 h 1018310"/>
                    <a:gd name="connsiteX41" fmla="*/ 540579 w 1273062"/>
                    <a:gd name="connsiteY41" fmla="*/ 1002549 h 1018310"/>
                    <a:gd name="connsiteX42" fmla="*/ 500098 w 1273062"/>
                    <a:gd name="connsiteY42" fmla="*/ 964449 h 1018310"/>
                    <a:gd name="connsiteX43" fmla="*/ 471521 w 1273062"/>
                    <a:gd name="connsiteY43" fmla="*/ 1016840 h 1018310"/>
                    <a:gd name="connsiteX44" fmla="*/ 426279 w 1273062"/>
                    <a:gd name="connsiteY44" fmla="*/ 945398 h 1018310"/>
                    <a:gd name="connsiteX45" fmla="*/ 397703 w 1273062"/>
                    <a:gd name="connsiteY45" fmla="*/ 973977 h 1018310"/>
                    <a:gd name="connsiteX46" fmla="*/ 373892 w 1273062"/>
                    <a:gd name="connsiteY46" fmla="*/ 921587 h 1018310"/>
                    <a:gd name="connsiteX47" fmla="*/ 321502 w 1273062"/>
                    <a:gd name="connsiteY47" fmla="*/ 938259 h 1018310"/>
                    <a:gd name="connsiteX48" fmla="*/ 323885 w 1273062"/>
                    <a:gd name="connsiteY48" fmla="*/ 890630 h 1018310"/>
                    <a:gd name="connsiteX49" fmla="*/ 281021 w 1273062"/>
                    <a:gd name="connsiteY49" fmla="*/ 926352 h 1018310"/>
                    <a:gd name="connsiteX50" fmla="*/ 273878 w 1273062"/>
                    <a:gd name="connsiteY50" fmla="*/ 859677 h 1018310"/>
                    <a:gd name="connsiteX51" fmla="*/ 142910 w 1273062"/>
                    <a:gd name="connsiteY51" fmla="*/ 964449 h 1018310"/>
                    <a:gd name="connsiteX52" fmla="*/ 97667 w 1273062"/>
                    <a:gd name="connsiteY52" fmla="*/ 983499 h 1018310"/>
                    <a:gd name="connsiteX53" fmla="*/ 121479 w 1273062"/>
                    <a:gd name="connsiteY53" fmla="*/ 940637 h 1018310"/>
                    <a:gd name="connsiteX54" fmla="*/ 245304 w 1273062"/>
                    <a:gd name="connsiteY54" fmla="*/ 838243 h 1018310"/>
                    <a:gd name="connsiteX55" fmla="*/ 176248 w 1273062"/>
                    <a:gd name="connsiteY55" fmla="*/ 814431 h 1018310"/>
                    <a:gd name="connsiteX56" fmla="*/ 209584 w 1273062"/>
                    <a:gd name="connsiteY56" fmla="*/ 778714 h 1018310"/>
                    <a:gd name="connsiteX57" fmla="*/ 183393 w 1273062"/>
                    <a:gd name="connsiteY57" fmla="*/ 733467 h 1018310"/>
                    <a:gd name="connsiteX58" fmla="*/ 83377 w 1273062"/>
                    <a:gd name="connsiteY58" fmla="*/ 759664 h 1018310"/>
                    <a:gd name="connsiteX59" fmla="*/ 176247 w 1273062"/>
                    <a:gd name="connsiteY59" fmla="*/ 704896 h 1018310"/>
                    <a:gd name="connsiteX60" fmla="*/ 157199 w 1273062"/>
                    <a:gd name="connsiteY60" fmla="*/ 657268 h 1018310"/>
                    <a:gd name="connsiteX61" fmla="*/ 4796 w 1273062"/>
                    <a:gd name="connsiteY61" fmla="*/ 676321 h 1018310"/>
                    <a:gd name="connsiteX62" fmla="*/ 45281 w 1273062"/>
                    <a:gd name="connsiteY62" fmla="*/ 573924 h 1018310"/>
                    <a:gd name="connsiteX63" fmla="*/ 116715 w 1273062"/>
                    <a:gd name="connsiteY63" fmla="*/ 459627 h 1018310"/>
                    <a:gd name="connsiteX64" fmla="*/ 135765 w 1273062"/>
                    <a:gd name="connsiteY64" fmla="*/ 431052 h 1018310"/>
                    <a:gd name="connsiteX65" fmla="*/ 192915 w 1273062"/>
                    <a:gd name="connsiteY65" fmla="*/ 383427 h 1018310"/>
                    <a:gd name="connsiteX66" fmla="*/ 211965 w 1273062"/>
                    <a:gd name="connsiteY66" fmla="*/ 354852 h 1018310"/>
                    <a:gd name="connsiteX67" fmla="*/ 240540 w 1273062"/>
                    <a:gd name="connsiteY67" fmla="*/ 335802 h 1018310"/>
                    <a:gd name="connsiteX68" fmla="*/ 250065 w 1273062"/>
                    <a:gd name="connsiteY68" fmla="*/ 297702 h 1018310"/>
                    <a:gd name="connsiteX69" fmla="*/ 278640 w 1273062"/>
                    <a:gd name="connsiteY69" fmla="*/ 288177 h 1018310"/>
                    <a:gd name="connsiteX70" fmla="*/ 307215 w 1273062"/>
                    <a:gd name="connsiteY70" fmla="*/ 269127 h 1018310"/>
                    <a:gd name="connsiteX71" fmla="*/ 306912 w 1273062"/>
                    <a:gd name="connsiteY71" fmla="*/ 74242 h 1018310"/>
                    <a:gd name="connsiteX72" fmla="*/ 307215 w 1273062"/>
                    <a:gd name="connsiteY72" fmla="*/ 78627 h 1018310"/>
                    <a:gd name="connsiteX0" fmla="*/ 302427 w 1268274"/>
                    <a:gd name="connsiteY0" fmla="*/ 78627 h 1018310"/>
                    <a:gd name="connsiteX1" fmla="*/ 331002 w 1268274"/>
                    <a:gd name="connsiteY1" fmla="*/ 192927 h 1018310"/>
                    <a:gd name="connsiteX2" fmla="*/ 361959 w 1268274"/>
                    <a:gd name="connsiteY2" fmla="*/ 235790 h 1018310"/>
                    <a:gd name="connsiteX3" fmla="*/ 364339 w 1268274"/>
                    <a:gd name="connsiteY3" fmla="*/ 166734 h 1018310"/>
                    <a:gd name="connsiteX4" fmla="*/ 435777 w 1268274"/>
                    <a:gd name="connsiteY4" fmla="*/ 195308 h 1018310"/>
                    <a:gd name="connsiteX5" fmla="*/ 511977 w 1268274"/>
                    <a:gd name="connsiteY5" fmla="*/ 183402 h 1018310"/>
                    <a:gd name="connsiteX6" fmla="*/ 578653 w 1268274"/>
                    <a:gd name="connsiteY6" fmla="*/ 204833 h 1018310"/>
                    <a:gd name="connsiteX7" fmla="*/ 638182 w 1268274"/>
                    <a:gd name="connsiteY7" fmla="*/ 46 h 1018310"/>
                    <a:gd name="connsiteX8" fmla="*/ 609608 w 1268274"/>
                    <a:gd name="connsiteY8" fmla="*/ 223883 h 1018310"/>
                    <a:gd name="connsiteX9" fmla="*/ 659614 w 1268274"/>
                    <a:gd name="connsiteY9" fmla="*/ 183401 h 1018310"/>
                    <a:gd name="connsiteX10" fmla="*/ 650089 w 1268274"/>
                    <a:gd name="connsiteY10" fmla="*/ 245316 h 1018310"/>
                    <a:gd name="connsiteX11" fmla="*/ 702478 w 1268274"/>
                    <a:gd name="connsiteY11" fmla="*/ 269127 h 1018310"/>
                    <a:gd name="connsiteX12" fmla="*/ 771533 w 1268274"/>
                    <a:gd name="connsiteY12" fmla="*/ 202452 h 1018310"/>
                    <a:gd name="connsiteX13" fmla="*/ 738196 w 1268274"/>
                    <a:gd name="connsiteY13" fmla="*/ 283416 h 1018310"/>
                    <a:gd name="connsiteX14" fmla="*/ 778678 w 1268274"/>
                    <a:gd name="connsiteY14" fmla="*/ 276272 h 1018310"/>
                    <a:gd name="connsiteX15" fmla="*/ 778677 w 1268274"/>
                    <a:gd name="connsiteY15" fmla="*/ 321516 h 1018310"/>
                    <a:gd name="connsiteX16" fmla="*/ 819157 w 1268274"/>
                    <a:gd name="connsiteY16" fmla="*/ 323897 h 1018310"/>
                    <a:gd name="connsiteX17" fmla="*/ 869165 w 1268274"/>
                    <a:gd name="connsiteY17" fmla="*/ 359615 h 1018310"/>
                    <a:gd name="connsiteX18" fmla="*/ 869164 w 1268274"/>
                    <a:gd name="connsiteY18" fmla="*/ 409621 h 1018310"/>
                    <a:gd name="connsiteX19" fmla="*/ 878690 w 1268274"/>
                    <a:gd name="connsiteY19" fmla="*/ 495346 h 1018310"/>
                    <a:gd name="connsiteX20" fmla="*/ 933459 w 1268274"/>
                    <a:gd name="connsiteY20" fmla="*/ 504871 h 1018310"/>
                    <a:gd name="connsiteX21" fmla="*/ 895358 w 1268274"/>
                    <a:gd name="connsiteY21" fmla="*/ 545352 h 1018310"/>
                    <a:gd name="connsiteX22" fmla="*/ 942983 w 1268274"/>
                    <a:gd name="connsiteY22" fmla="*/ 588214 h 1018310"/>
                    <a:gd name="connsiteX23" fmla="*/ 916790 w 1268274"/>
                    <a:gd name="connsiteY23" fmla="*/ 619171 h 1018310"/>
                    <a:gd name="connsiteX24" fmla="*/ 923933 w 1268274"/>
                    <a:gd name="connsiteY24" fmla="*/ 659652 h 1018310"/>
                    <a:gd name="connsiteX25" fmla="*/ 869163 w 1268274"/>
                    <a:gd name="connsiteY25" fmla="*/ 695371 h 1018310"/>
                    <a:gd name="connsiteX26" fmla="*/ 988229 w 1268274"/>
                    <a:gd name="connsiteY26" fmla="*/ 740616 h 1018310"/>
                    <a:gd name="connsiteX27" fmla="*/ 1095386 w 1268274"/>
                    <a:gd name="connsiteY27" fmla="*/ 757284 h 1018310"/>
                    <a:gd name="connsiteX28" fmla="*/ 1259690 w 1268274"/>
                    <a:gd name="connsiteY28" fmla="*/ 812052 h 1018310"/>
                    <a:gd name="connsiteX29" fmla="*/ 869166 w 1268274"/>
                    <a:gd name="connsiteY29" fmla="*/ 731091 h 1018310"/>
                    <a:gd name="connsiteX30" fmla="*/ 866783 w 1268274"/>
                    <a:gd name="connsiteY30" fmla="*/ 804908 h 1018310"/>
                    <a:gd name="connsiteX31" fmla="*/ 835827 w 1268274"/>
                    <a:gd name="connsiteY31" fmla="*/ 819196 h 1018310"/>
                    <a:gd name="connsiteX32" fmla="*/ 802488 w 1268274"/>
                    <a:gd name="connsiteY32" fmla="*/ 862059 h 1018310"/>
                    <a:gd name="connsiteX33" fmla="*/ 754865 w 1268274"/>
                    <a:gd name="connsiteY33" fmla="*/ 890633 h 1018310"/>
                    <a:gd name="connsiteX34" fmla="*/ 828684 w 1268274"/>
                    <a:gd name="connsiteY34" fmla="*/ 983501 h 1018310"/>
                    <a:gd name="connsiteX35" fmla="*/ 762008 w 1268274"/>
                    <a:gd name="connsiteY35" fmla="*/ 931115 h 1018310"/>
                    <a:gd name="connsiteX36" fmla="*/ 712002 w 1268274"/>
                    <a:gd name="connsiteY36" fmla="*/ 926351 h 1018310"/>
                    <a:gd name="connsiteX37" fmla="*/ 673903 w 1268274"/>
                    <a:gd name="connsiteY37" fmla="*/ 933494 h 1018310"/>
                    <a:gd name="connsiteX38" fmla="*/ 652472 w 1268274"/>
                    <a:gd name="connsiteY38" fmla="*/ 954924 h 1018310"/>
                    <a:gd name="connsiteX39" fmla="*/ 664379 w 1268274"/>
                    <a:gd name="connsiteY39" fmla="*/ 1012077 h 1018310"/>
                    <a:gd name="connsiteX40" fmla="*/ 595321 w 1268274"/>
                    <a:gd name="connsiteY40" fmla="*/ 962069 h 1018310"/>
                    <a:gd name="connsiteX41" fmla="*/ 535791 w 1268274"/>
                    <a:gd name="connsiteY41" fmla="*/ 1002549 h 1018310"/>
                    <a:gd name="connsiteX42" fmla="*/ 495310 w 1268274"/>
                    <a:gd name="connsiteY42" fmla="*/ 964449 h 1018310"/>
                    <a:gd name="connsiteX43" fmla="*/ 466733 w 1268274"/>
                    <a:gd name="connsiteY43" fmla="*/ 1016840 h 1018310"/>
                    <a:gd name="connsiteX44" fmla="*/ 421491 w 1268274"/>
                    <a:gd name="connsiteY44" fmla="*/ 945398 h 1018310"/>
                    <a:gd name="connsiteX45" fmla="*/ 392915 w 1268274"/>
                    <a:gd name="connsiteY45" fmla="*/ 973977 h 1018310"/>
                    <a:gd name="connsiteX46" fmla="*/ 369104 w 1268274"/>
                    <a:gd name="connsiteY46" fmla="*/ 921587 h 1018310"/>
                    <a:gd name="connsiteX47" fmla="*/ 316714 w 1268274"/>
                    <a:gd name="connsiteY47" fmla="*/ 938259 h 1018310"/>
                    <a:gd name="connsiteX48" fmla="*/ 319097 w 1268274"/>
                    <a:gd name="connsiteY48" fmla="*/ 890630 h 1018310"/>
                    <a:gd name="connsiteX49" fmla="*/ 276233 w 1268274"/>
                    <a:gd name="connsiteY49" fmla="*/ 926352 h 1018310"/>
                    <a:gd name="connsiteX50" fmla="*/ 269090 w 1268274"/>
                    <a:gd name="connsiteY50" fmla="*/ 859677 h 1018310"/>
                    <a:gd name="connsiteX51" fmla="*/ 138122 w 1268274"/>
                    <a:gd name="connsiteY51" fmla="*/ 964449 h 1018310"/>
                    <a:gd name="connsiteX52" fmla="*/ 92879 w 1268274"/>
                    <a:gd name="connsiteY52" fmla="*/ 983499 h 1018310"/>
                    <a:gd name="connsiteX53" fmla="*/ 116691 w 1268274"/>
                    <a:gd name="connsiteY53" fmla="*/ 940637 h 1018310"/>
                    <a:gd name="connsiteX54" fmla="*/ 240516 w 1268274"/>
                    <a:gd name="connsiteY54" fmla="*/ 838243 h 1018310"/>
                    <a:gd name="connsiteX55" fmla="*/ 171460 w 1268274"/>
                    <a:gd name="connsiteY55" fmla="*/ 814431 h 1018310"/>
                    <a:gd name="connsiteX56" fmla="*/ 204796 w 1268274"/>
                    <a:gd name="connsiteY56" fmla="*/ 778714 h 1018310"/>
                    <a:gd name="connsiteX57" fmla="*/ 178605 w 1268274"/>
                    <a:gd name="connsiteY57" fmla="*/ 733467 h 1018310"/>
                    <a:gd name="connsiteX58" fmla="*/ 78589 w 1268274"/>
                    <a:gd name="connsiteY58" fmla="*/ 759664 h 1018310"/>
                    <a:gd name="connsiteX59" fmla="*/ 171459 w 1268274"/>
                    <a:gd name="connsiteY59" fmla="*/ 704896 h 1018310"/>
                    <a:gd name="connsiteX60" fmla="*/ 152411 w 1268274"/>
                    <a:gd name="connsiteY60" fmla="*/ 657268 h 1018310"/>
                    <a:gd name="connsiteX61" fmla="*/ 8 w 1268274"/>
                    <a:gd name="connsiteY61" fmla="*/ 676321 h 1018310"/>
                    <a:gd name="connsiteX62" fmla="*/ 159556 w 1268274"/>
                    <a:gd name="connsiteY62" fmla="*/ 628693 h 1018310"/>
                    <a:gd name="connsiteX63" fmla="*/ 111927 w 1268274"/>
                    <a:gd name="connsiteY63" fmla="*/ 459627 h 1018310"/>
                    <a:gd name="connsiteX64" fmla="*/ 130977 w 1268274"/>
                    <a:gd name="connsiteY64" fmla="*/ 431052 h 1018310"/>
                    <a:gd name="connsiteX65" fmla="*/ 188127 w 1268274"/>
                    <a:gd name="connsiteY65" fmla="*/ 383427 h 1018310"/>
                    <a:gd name="connsiteX66" fmla="*/ 207177 w 1268274"/>
                    <a:gd name="connsiteY66" fmla="*/ 354852 h 1018310"/>
                    <a:gd name="connsiteX67" fmla="*/ 235752 w 1268274"/>
                    <a:gd name="connsiteY67" fmla="*/ 335802 h 1018310"/>
                    <a:gd name="connsiteX68" fmla="*/ 245277 w 1268274"/>
                    <a:gd name="connsiteY68" fmla="*/ 297702 h 1018310"/>
                    <a:gd name="connsiteX69" fmla="*/ 273852 w 1268274"/>
                    <a:gd name="connsiteY69" fmla="*/ 288177 h 1018310"/>
                    <a:gd name="connsiteX70" fmla="*/ 302427 w 1268274"/>
                    <a:gd name="connsiteY70" fmla="*/ 269127 h 1018310"/>
                    <a:gd name="connsiteX71" fmla="*/ 302124 w 1268274"/>
                    <a:gd name="connsiteY71" fmla="*/ 74242 h 1018310"/>
                    <a:gd name="connsiteX72" fmla="*/ 302427 w 1268274"/>
                    <a:gd name="connsiteY72" fmla="*/ 78627 h 1018310"/>
                    <a:gd name="connsiteX0" fmla="*/ 302427 w 1268274"/>
                    <a:gd name="connsiteY0" fmla="*/ 78627 h 1018310"/>
                    <a:gd name="connsiteX1" fmla="*/ 331002 w 1268274"/>
                    <a:gd name="connsiteY1" fmla="*/ 192927 h 1018310"/>
                    <a:gd name="connsiteX2" fmla="*/ 361959 w 1268274"/>
                    <a:gd name="connsiteY2" fmla="*/ 235790 h 1018310"/>
                    <a:gd name="connsiteX3" fmla="*/ 364339 w 1268274"/>
                    <a:gd name="connsiteY3" fmla="*/ 166734 h 1018310"/>
                    <a:gd name="connsiteX4" fmla="*/ 435777 w 1268274"/>
                    <a:gd name="connsiteY4" fmla="*/ 195308 h 1018310"/>
                    <a:gd name="connsiteX5" fmla="*/ 511977 w 1268274"/>
                    <a:gd name="connsiteY5" fmla="*/ 183402 h 1018310"/>
                    <a:gd name="connsiteX6" fmla="*/ 578653 w 1268274"/>
                    <a:gd name="connsiteY6" fmla="*/ 204833 h 1018310"/>
                    <a:gd name="connsiteX7" fmla="*/ 638182 w 1268274"/>
                    <a:gd name="connsiteY7" fmla="*/ 46 h 1018310"/>
                    <a:gd name="connsiteX8" fmla="*/ 609608 w 1268274"/>
                    <a:gd name="connsiteY8" fmla="*/ 223883 h 1018310"/>
                    <a:gd name="connsiteX9" fmla="*/ 659614 w 1268274"/>
                    <a:gd name="connsiteY9" fmla="*/ 183401 h 1018310"/>
                    <a:gd name="connsiteX10" fmla="*/ 650089 w 1268274"/>
                    <a:gd name="connsiteY10" fmla="*/ 245316 h 1018310"/>
                    <a:gd name="connsiteX11" fmla="*/ 702478 w 1268274"/>
                    <a:gd name="connsiteY11" fmla="*/ 269127 h 1018310"/>
                    <a:gd name="connsiteX12" fmla="*/ 771533 w 1268274"/>
                    <a:gd name="connsiteY12" fmla="*/ 202452 h 1018310"/>
                    <a:gd name="connsiteX13" fmla="*/ 738196 w 1268274"/>
                    <a:gd name="connsiteY13" fmla="*/ 283416 h 1018310"/>
                    <a:gd name="connsiteX14" fmla="*/ 778678 w 1268274"/>
                    <a:gd name="connsiteY14" fmla="*/ 276272 h 1018310"/>
                    <a:gd name="connsiteX15" fmla="*/ 778677 w 1268274"/>
                    <a:gd name="connsiteY15" fmla="*/ 321516 h 1018310"/>
                    <a:gd name="connsiteX16" fmla="*/ 819157 w 1268274"/>
                    <a:gd name="connsiteY16" fmla="*/ 323897 h 1018310"/>
                    <a:gd name="connsiteX17" fmla="*/ 869165 w 1268274"/>
                    <a:gd name="connsiteY17" fmla="*/ 359615 h 1018310"/>
                    <a:gd name="connsiteX18" fmla="*/ 869164 w 1268274"/>
                    <a:gd name="connsiteY18" fmla="*/ 409621 h 1018310"/>
                    <a:gd name="connsiteX19" fmla="*/ 878690 w 1268274"/>
                    <a:gd name="connsiteY19" fmla="*/ 495346 h 1018310"/>
                    <a:gd name="connsiteX20" fmla="*/ 933459 w 1268274"/>
                    <a:gd name="connsiteY20" fmla="*/ 504871 h 1018310"/>
                    <a:gd name="connsiteX21" fmla="*/ 895358 w 1268274"/>
                    <a:gd name="connsiteY21" fmla="*/ 545352 h 1018310"/>
                    <a:gd name="connsiteX22" fmla="*/ 942983 w 1268274"/>
                    <a:gd name="connsiteY22" fmla="*/ 588214 h 1018310"/>
                    <a:gd name="connsiteX23" fmla="*/ 916790 w 1268274"/>
                    <a:gd name="connsiteY23" fmla="*/ 619171 h 1018310"/>
                    <a:gd name="connsiteX24" fmla="*/ 923933 w 1268274"/>
                    <a:gd name="connsiteY24" fmla="*/ 659652 h 1018310"/>
                    <a:gd name="connsiteX25" fmla="*/ 869163 w 1268274"/>
                    <a:gd name="connsiteY25" fmla="*/ 695371 h 1018310"/>
                    <a:gd name="connsiteX26" fmla="*/ 988229 w 1268274"/>
                    <a:gd name="connsiteY26" fmla="*/ 740616 h 1018310"/>
                    <a:gd name="connsiteX27" fmla="*/ 1095386 w 1268274"/>
                    <a:gd name="connsiteY27" fmla="*/ 757284 h 1018310"/>
                    <a:gd name="connsiteX28" fmla="*/ 1259690 w 1268274"/>
                    <a:gd name="connsiteY28" fmla="*/ 812052 h 1018310"/>
                    <a:gd name="connsiteX29" fmla="*/ 869166 w 1268274"/>
                    <a:gd name="connsiteY29" fmla="*/ 731091 h 1018310"/>
                    <a:gd name="connsiteX30" fmla="*/ 866783 w 1268274"/>
                    <a:gd name="connsiteY30" fmla="*/ 804908 h 1018310"/>
                    <a:gd name="connsiteX31" fmla="*/ 835827 w 1268274"/>
                    <a:gd name="connsiteY31" fmla="*/ 819196 h 1018310"/>
                    <a:gd name="connsiteX32" fmla="*/ 802488 w 1268274"/>
                    <a:gd name="connsiteY32" fmla="*/ 862059 h 1018310"/>
                    <a:gd name="connsiteX33" fmla="*/ 754865 w 1268274"/>
                    <a:gd name="connsiteY33" fmla="*/ 890633 h 1018310"/>
                    <a:gd name="connsiteX34" fmla="*/ 828684 w 1268274"/>
                    <a:gd name="connsiteY34" fmla="*/ 983501 h 1018310"/>
                    <a:gd name="connsiteX35" fmla="*/ 762008 w 1268274"/>
                    <a:gd name="connsiteY35" fmla="*/ 931115 h 1018310"/>
                    <a:gd name="connsiteX36" fmla="*/ 712002 w 1268274"/>
                    <a:gd name="connsiteY36" fmla="*/ 926351 h 1018310"/>
                    <a:gd name="connsiteX37" fmla="*/ 673903 w 1268274"/>
                    <a:gd name="connsiteY37" fmla="*/ 933494 h 1018310"/>
                    <a:gd name="connsiteX38" fmla="*/ 652472 w 1268274"/>
                    <a:gd name="connsiteY38" fmla="*/ 954924 h 1018310"/>
                    <a:gd name="connsiteX39" fmla="*/ 664379 w 1268274"/>
                    <a:gd name="connsiteY39" fmla="*/ 1012077 h 1018310"/>
                    <a:gd name="connsiteX40" fmla="*/ 595321 w 1268274"/>
                    <a:gd name="connsiteY40" fmla="*/ 962069 h 1018310"/>
                    <a:gd name="connsiteX41" fmla="*/ 535791 w 1268274"/>
                    <a:gd name="connsiteY41" fmla="*/ 1002549 h 1018310"/>
                    <a:gd name="connsiteX42" fmla="*/ 495310 w 1268274"/>
                    <a:gd name="connsiteY42" fmla="*/ 964449 h 1018310"/>
                    <a:gd name="connsiteX43" fmla="*/ 466733 w 1268274"/>
                    <a:gd name="connsiteY43" fmla="*/ 1016840 h 1018310"/>
                    <a:gd name="connsiteX44" fmla="*/ 421491 w 1268274"/>
                    <a:gd name="connsiteY44" fmla="*/ 945398 h 1018310"/>
                    <a:gd name="connsiteX45" fmla="*/ 392915 w 1268274"/>
                    <a:gd name="connsiteY45" fmla="*/ 973977 h 1018310"/>
                    <a:gd name="connsiteX46" fmla="*/ 369104 w 1268274"/>
                    <a:gd name="connsiteY46" fmla="*/ 921587 h 1018310"/>
                    <a:gd name="connsiteX47" fmla="*/ 316714 w 1268274"/>
                    <a:gd name="connsiteY47" fmla="*/ 938259 h 1018310"/>
                    <a:gd name="connsiteX48" fmla="*/ 319097 w 1268274"/>
                    <a:gd name="connsiteY48" fmla="*/ 890630 h 1018310"/>
                    <a:gd name="connsiteX49" fmla="*/ 276233 w 1268274"/>
                    <a:gd name="connsiteY49" fmla="*/ 926352 h 1018310"/>
                    <a:gd name="connsiteX50" fmla="*/ 269090 w 1268274"/>
                    <a:gd name="connsiteY50" fmla="*/ 859677 h 1018310"/>
                    <a:gd name="connsiteX51" fmla="*/ 138122 w 1268274"/>
                    <a:gd name="connsiteY51" fmla="*/ 964449 h 1018310"/>
                    <a:gd name="connsiteX52" fmla="*/ 92879 w 1268274"/>
                    <a:gd name="connsiteY52" fmla="*/ 983499 h 1018310"/>
                    <a:gd name="connsiteX53" fmla="*/ 116691 w 1268274"/>
                    <a:gd name="connsiteY53" fmla="*/ 940637 h 1018310"/>
                    <a:gd name="connsiteX54" fmla="*/ 240516 w 1268274"/>
                    <a:gd name="connsiteY54" fmla="*/ 838243 h 1018310"/>
                    <a:gd name="connsiteX55" fmla="*/ 171460 w 1268274"/>
                    <a:gd name="connsiteY55" fmla="*/ 814431 h 1018310"/>
                    <a:gd name="connsiteX56" fmla="*/ 204796 w 1268274"/>
                    <a:gd name="connsiteY56" fmla="*/ 778714 h 1018310"/>
                    <a:gd name="connsiteX57" fmla="*/ 178605 w 1268274"/>
                    <a:gd name="connsiteY57" fmla="*/ 733467 h 1018310"/>
                    <a:gd name="connsiteX58" fmla="*/ 78589 w 1268274"/>
                    <a:gd name="connsiteY58" fmla="*/ 759664 h 1018310"/>
                    <a:gd name="connsiteX59" fmla="*/ 171459 w 1268274"/>
                    <a:gd name="connsiteY59" fmla="*/ 704896 h 1018310"/>
                    <a:gd name="connsiteX60" fmla="*/ 152411 w 1268274"/>
                    <a:gd name="connsiteY60" fmla="*/ 657268 h 1018310"/>
                    <a:gd name="connsiteX61" fmla="*/ 8 w 1268274"/>
                    <a:gd name="connsiteY61" fmla="*/ 676321 h 1018310"/>
                    <a:gd name="connsiteX62" fmla="*/ 159556 w 1268274"/>
                    <a:gd name="connsiteY62" fmla="*/ 628693 h 1018310"/>
                    <a:gd name="connsiteX63" fmla="*/ 111927 w 1268274"/>
                    <a:gd name="connsiteY63" fmla="*/ 459627 h 1018310"/>
                    <a:gd name="connsiteX64" fmla="*/ 130977 w 1268274"/>
                    <a:gd name="connsiteY64" fmla="*/ 431052 h 1018310"/>
                    <a:gd name="connsiteX65" fmla="*/ 188127 w 1268274"/>
                    <a:gd name="connsiteY65" fmla="*/ 383427 h 1018310"/>
                    <a:gd name="connsiteX66" fmla="*/ 207177 w 1268274"/>
                    <a:gd name="connsiteY66" fmla="*/ 354852 h 1018310"/>
                    <a:gd name="connsiteX67" fmla="*/ 235752 w 1268274"/>
                    <a:gd name="connsiteY67" fmla="*/ 335802 h 1018310"/>
                    <a:gd name="connsiteX68" fmla="*/ 245277 w 1268274"/>
                    <a:gd name="connsiteY68" fmla="*/ 297702 h 1018310"/>
                    <a:gd name="connsiteX69" fmla="*/ 273852 w 1268274"/>
                    <a:gd name="connsiteY69" fmla="*/ 288177 h 1018310"/>
                    <a:gd name="connsiteX70" fmla="*/ 302427 w 1268274"/>
                    <a:gd name="connsiteY70" fmla="*/ 269127 h 1018310"/>
                    <a:gd name="connsiteX71" fmla="*/ 302124 w 1268274"/>
                    <a:gd name="connsiteY71" fmla="*/ 74242 h 1018310"/>
                    <a:gd name="connsiteX72" fmla="*/ 302427 w 1268274"/>
                    <a:gd name="connsiteY72" fmla="*/ 78627 h 1018310"/>
                    <a:gd name="connsiteX0" fmla="*/ 302419 w 1268266"/>
                    <a:gd name="connsiteY0" fmla="*/ 78627 h 1018310"/>
                    <a:gd name="connsiteX1" fmla="*/ 330994 w 1268266"/>
                    <a:gd name="connsiteY1" fmla="*/ 192927 h 1018310"/>
                    <a:gd name="connsiteX2" fmla="*/ 361951 w 1268266"/>
                    <a:gd name="connsiteY2" fmla="*/ 235790 h 1018310"/>
                    <a:gd name="connsiteX3" fmla="*/ 364331 w 1268266"/>
                    <a:gd name="connsiteY3" fmla="*/ 166734 h 1018310"/>
                    <a:gd name="connsiteX4" fmla="*/ 435769 w 1268266"/>
                    <a:gd name="connsiteY4" fmla="*/ 195308 h 1018310"/>
                    <a:gd name="connsiteX5" fmla="*/ 511969 w 1268266"/>
                    <a:gd name="connsiteY5" fmla="*/ 183402 h 1018310"/>
                    <a:gd name="connsiteX6" fmla="*/ 578645 w 1268266"/>
                    <a:gd name="connsiteY6" fmla="*/ 204833 h 1018310"/>
                    <a:gd name="connsiteX7" fmla="*/ 638174 w 1268266"/>
                    <a:gd name="connsiteY7" fmla="*/ 46 h 1018310"/>
                    <a:gd name="connsiteX8" fmla="*/ 609600 w 1268266"/>
                    <a:gd name="connsiteY8" fmla="*/ 223883 h 1018310"/>
                    <a:gd name="connsiteX9" fmla="*/ 659606 w 1268266"/>
                    <a:gd name="connsiteY9" fmla="*/ 183401 h 1018310"/>
                    <a:gd name="connsiteX10" fmla="*/ 650081 w 1268266"/>
                    <a:gd name="connsiteY10" fmla="*/ 245316 h 1018310"/>
                    <a:gd name="connsiteX11" fmla="*/ 702470 w 1268266"/>
                    <a:gd name="connsiteY11" fmla="*/ 269127 h 1018310"/>
                    <a:gd name="connsiteX12" fmla="*/ 771525 w 1268266"/>
                    <a:gd name="connsiteY12" fmla="*/ 202452 h 1018310"/>
                    <a:gd name="connsiteX13" fmla="*/ 738188 w 1268266"/>
                    <a:gd name="connsiteY13" fmla="*/ 283416 h 1018310"/>
                    <a:gd name="connsiteX14" fmla="*/ 778670 w 1268266"/>
                    <a:gd name="connsiteY14" fmla="*/ 276272 h 1018310"/>
                    <a:gd name="connsiteX15" fmla="*/ 778669 w 1268266"/>
                    <a:gd name="connsiteY15" fmla="*/ 321516 h 1018310"/>
                    <a:gd name="connsiteX16" fmla="*/ 819149 w 1268266"/>
                    <a:gd name="connsiteY16" fmla="*/ 323897 h 1018310"/>
                    <a:gd name="connsiteX17" fmla="*/ 869157 w 1268266"/>
                    <a:gd name="connsiteY17" fmla="*/ 359615 h 1018310"/>
                    <a:gd name="connsiteX18" fmla="*/ 869156 w 1268266"/>
                    <a:gd name="connsiteY18" fmla="*/ 409621 h 1018310"/>
                    <a:gd name="connsiteX19" fmla="*/ 878682 w 1268266"/>
                    <a:gd name="connsiteY19" fmla="*/ 495346 h 1018310"/>
                    <a:gd name="connsiteX20" fmla="*/ 933451 w 1268266"/>
                    <a:gd name="connsiteY20" fmla="*/ 504871 h 1018310"/>
                    <a:gd name="connsiteX21" fmla="*/ 895350 w 1268266"/>
                    <a:gd name="connsiteY21" fmla="*/ 545352 h 1018310"/>
                    <a:gd name="connsiteX22" fmla="*/ 942975 w 1268266"/>
                    <a:gd name="connsiteY22" fmla="*/ 588214 h 1018310"/>
                    <a:gd name="connsiteX23" fmla="*/ 916782 w 1268266"/>
                    <a:gd name="connsiteY23" fmla="*/ 619171 h 1018310"/>
                    <a:gd name="connsiteX24" fmla="*/ 923925 w 1268266"/>
                    <a:gd name="connsiteY24" fmla="*/ 659652 h 1018310"/>
                    <a:gd name="connsiteX25" fmla="*/ 869155 w 1268266"/>
                    <a:gd name="connsiteY25" fmla="*/ 695371 h 1018310"/>
                    <a:gd name="connsiteX26" fmla="*/ 988221 w 1268266"/>
                    <a:gd name="connsiteY26" fmla="*/ 740616 h 1018310"/>
                    <a:gd name="connsiteX27" fmla="*/ 1095378 w 1268266"/>
                    <a:gd name="connsiteY27" fmla="*/ 757284 h 1018310"/>
                    <a:gd name="connsiteX28" fmla="*/ 1259682 w 1268266"/>
                    <a:gd name="connsiteY28" fmla="*/ 812052 h 1018310"/>
                    <a:gd name="connsiteX29" fmla="*/ 869158 w 1268266"/>
                    <a:gd name="connsiteY29" fmla="*/ 731091 h 1018310"/>
                    <a:gd name="connsiteX30" fmla="*/ 866775 w 1268266"/>
                    <a:gd name="connsiteY30" fmla="*/ 804908 h 1018310"/>
                    <a:gd name="connsiteX31" fmla="*/ 835819 w 1268266"/>
                    <a:gd name="connsiteY31" fmla="*/ 819196 h 1018310"/>
                    <a:gd name="connsiteX32" fmla="*/ 802480 w 1268266"/>
                    <a:gd name="connsiteY32" fmla="*/ 862059 h 1018310"/>
                    <a:gd name="connsiteX33" fmla="*/ 754857 w 1268266"/>
                    <a:gd name="connsiteY33" fmla="*/ 890633 h 1018310"/>
                    <a:gd name="connsiteX34" fmla="*/ 828676 w 1268266"/>
                    <a:gd name="connsiteY34" fmla="*/ 983501 h 1018310"/>
                    <a:gd name="connsiteX35" fmla="*/ 762000 w 1268266"/>
                    <a:gd name="connsiteY35" fmla="*/ 931115 h 1018310"/>
                    <a:gd name="connsiteX36" fmla="*/ 711994 w 1268266"/>
                    <a:gd name="connsiteY36" fmla="*/ 926351 h 1018310"/>
                    <a:gd name="connsiteX37" fmla="*/ 673895 w 1268266"/>
                    <a:gd name="connsiteY37" fmla="*/ 933494 h 1018310"/>
                    <a:gd name="connsiteX38" fmla="*/ 652464 w 1268266"/>
                    <a:gd name="connsiteY38" fmla="*/ 954924 h 1018310"/>
                    <a:gd name="connsiteX39" fmla="*/ 664371 w 1268266"/>
                    <a:gd name="connsiteY39" fmla="*/ 1012077 h 1018310"/>
                    <a:gd name="connsiteX40" fmla="*/ 595313 w 1268266"/>
                    <a:gd name="connsiteY40" fmla="*/ 962069 h 1018310"/>
                    <a:gd name="connsiteX41" fmla="*/ 535783 w 1268266"/>
                    <a:gd name="connsiteY41" fmla="*/ 1002549 h 1018310"/>
                    <a:gd name="connsiteX42" fmla="*/ 495302 w 1268266"/>
                    <a:gd name="connsiteY42" fmla="*/ 964449 h 1018310"/>
                    <a:gd name="connsiteX43" fmla="*/ 466725 w 1268266"/>
                    <a:gd name="connsiteY43" fmla="*/ 1016840 h 1018310"/>
                    <a:gd name="connsiteX44" fmla="*/ 421483 w 1268266"/>
                    <a:gd name="connsiteY44" fmla="*/ 945398 h 1018310"/>
                    <a:gd name="connsiteX45" fmla="*/ 392907 w 1268266"/>
                    <a:gd name="connsiteY45" fmla="*/ 973977 h 1018310"/>
                    <a:gd name="connsiteX46" fmla="*/ 369096 w 1268266"/>
                    <a:gd name="connsiteY46" fmla="*/ 921587 h 1018310"/>
                    <a:gd name="connsiteX47" fmla="*/ 316706 w 1268266"/>
                    <a:gd name="connsiteY47" fmla="*/ 938259 h 1018310"/>
                    <a:gd name="connsiteX48" fmla="*/ 319089 w 1268266"/>
                    <a:gd name="connsiteY48" fmla="*/ 890630 h 1018310"/>
                    <a:gd name="connsiteX49" fmla="*/ 276225 w 1268266"/>
                    <a:gd name="connsiteY49" fmla="*/ 926352 h 1018310"/>
                    <a:gd name="connsiteX50" fmla="*/ 269082 w 1268266"/>
                    <a:gd name="connsiteY50" fmla="*/ 859677 h 1018310"/>
                    <a:gd name="connsiteX51" fmla="*/ 138114 w 1268266"/>
                    <a:gd name="connsiteY51" fmla="*/ 964449 h 1018310"/>
                    <a:gd name="connsiteX52" fmla="*/ 92871 w 1268266"/>
                    <a:gd name="connsiteY52" fmla="*/ 983499 h 1018310"/>
                    <a:gd name="connsiteX53" fmla="*/ 116683 w 1268266"/>
                    <a:gd name="connsiteY53" fmla="*/ 940637 h 1018310"/>
                    <a:gd name="connsiteX54" fmla="*/ 240508 w 1268266"/>
                    <a:gd name="connsiteY54" fmla="*/ 838243 h 1018310"/>
                    <a:gd name="connsiteX55" fmla="*/ 171452 w 1268266"/>
                    <a:gd name="connsiteY55" fmla="*/ 814431 h 1018310"/>
                    <a:gd name="connsiteX56" fmla="*/ 204788 w 1268266"/>
                    <a:gd name="connsiteY56" fmla="*/ 778714 h 1018310"/>
                    <a:gd name="connsiteX57" fmla="*/ 178597 w 1268266"/>
                    <a:gd name="connsiteY57" fmla="*/ 733467 h 1018310"/>
                    <a:gd name="connsiteX58" fmla="*/ 78581 w 1268266"/>
                    <a:gd name="connsiteY58" fmla="*/ 759664 h 1018310"/>
                    <a:gd name="connsiteX59" fmla="*/ 171451 w 1268266"/>
                    <a:gd name="connsiteY59" fmla="*/ 704896 h 1018310"/>
                    <a:gd name="connsiteX60" fmla="*/ 152403 w 1268266"/>
                    <a:gd name="connsiteY60" fmla="*/ 657268 h 1018310"/>
                    <a:gd name="connsiteX61" fmla="*/ 0 w 1268266"/>
                    <a:gd name="connsiteY61" fmla="*/ 676321 h 1018310"/>
                    <a:gd name="connsiteX62" fmla="*/ 152404 w 1268266"/>
                    <a:gd name="connsiteY62" fmla="*/ 642980 h 1018310"/>
                    <a:gd name="connsiteX63" fmla="*/ 111919 w 1268266"/>
                    <a:gd name="connsiteY63" fmla="*/ 459627 h 1018310"/>
                    <a:gd name="connsiteX64" fmla="*/ 130969 w 1268266"/>
                    <a:gd name="connsiteY64" fmla="*/ 431052 h 1018310"/>
                    <a:gd name="connsiteX65" fmla="*/ 188119 w 1268266"/>
                    <a:gd name="connsiteY65" fmla="*/ 383427 h 1018310"/>
                    <a:gd name="connsiteX66" fmla="*/ 207169 w 1268266"/>
                    <a:gd name="connsiteY66" fmla="*/ 354852 h 1018310"/>
                    <a:gd name="connsiteX67" fmla="*/ 235744 w 1268266"/>
                    <a:gd name="connsiteY67" fmla="*/ 335802 h 1018310"/>
                    <a:gd name="connsiteX68" fmla="*/ 245269 w 1268266"/>
                    <a:gd name="connsiteY68" fmla="*/ 297702 h 1018310"/>
                    <a:gd name="connsiteX69" fmla="*/ 273844 w 1268266"/>
                    <a:gd name="connsiteY69" fmla="*/ 288177 h 1018310"/>
                    <a:gd name="connsiteX70" fmla="*/ 302419 w 1268266"/>
                    <a:gd name="connsiteY70" fmla="*/ 269127 h 1018310"/>
                    <a:gd name="connsiteX71" fmla="*/ 302116 w 1268266"/>
                    <a:gd name="connsiteY71" fmla="*/ 74242 h 1018310"/>
                    <a:gd name="connsiteX72" fmla="*/ 302419 w 1268266"/>
                    <a:gd name="connsiteY72" fmla="*/ 78627 h 1018310"/>
                    <a:gd name="connsiteX0" fmla="*/ 304801 w 1270648"/>
                    <a:gd name="connsiteY0" fmla="*/ 78627 h 1018310"/>
                    <a:gd name="connsiteX1" fmla="*/ 333376 w 1270648"/>
                    <a:gd name="connsiteY1" fmla="*/ 192927 h 1018310"/>
                    <a:gd name="connsiteX2" fmla="*/ 364333 w 1270648"/>
                    <a:gd name="connsiteY2" fmla="*/ 235790 h 1018310"/>
                    <a:gd name="connsiteX3" fmla="*/ 366713 w 1270648"/>
                    <a:gd name="connsiteY3" fmla="*/ 166734 h 1018310"/>
                    <a:gd name="connsiteX4" fmla="*/ 438151 w 1270648"/>
                    <a:gd name="connsiteY4" fmla="*/ 195308 h 1018310"/>
                    <a:gd name="connsiteX5" fmla="*/ 514351 w 1270648"/>
                    <a:gd name="connsiteY5" fmla="*/ 183402 h 1018310"/>
                    <a:gd name="connsiteX6" fmla="*/ 581027 w 1270648"/>
                    <a:gd name="connsiteY6" fmla="*/ 204833 h 1018310"/>
                    <a:gd name="connsiteX7" fmla="*/ 640556 w 1270648"/>
                    <a:gd name="connsiteY7" fmla="*/ 46 h 1018310"/>
                    <a:gd name="connsiteX8" fmla="*/ 611982 w 1270648"/>
                    <a:gd name="connsiteY8" fmla="*/ 223883 h 1018310"/>
                    <a:gd name="connsiteX9" fmla="*/ 661988 w 1270648"/>
                    <a:gd name="connsiteY9" fmla="*/ 183401 h 1018310"/>
                    <a:gd name="connsiteX10" fmla="*/ 652463 w 1270648"/>
                    <a:gd name="connsiteY10" fmla="*/ 245316 h 1018310"/>
                    <a:gd name="connsiteX11" fmla="*/ 704852 w 1270648"/>
                    <a:gd name="connsiteY11" fmla="*/ 269127 h 1018310"/>
                    <a:gd name="connsiteX12" fmla="*/ 773907 w 1270648"/>
                    <a:gd name="connsiteY12" fmla="*/ 202452 h 1018310"/>
                    <a:gd name="connsiteX13" fmla="*/ 740570 w 1270648"/>
                    <a:gd name="connsiteY13" fmla="*/ 283416 h 1018310"/>
                    <a:gd name="connsiteX14" fmla="*/ 781052 w 1270648"/>
                    <a:gd name="connsiteY14" fmla="*/ 276272 h 1018310"/>
                    <a:gd name="connsiteX15" fmla="*/ 781051 w 1270648"/>
                    <a:gd name="connsiteY15" fmla="*/ 321516 h 1018310"/>
                    <a:gd name="connsiteX16" fmla="*/ 821531 w 1270648"/>
                    <a:gd name="connsiteY16" fmla="*/ 323897 h 1018310"/>
                    <a:gd name="connsiteX17" fmla="*/ 871539 w 1270648"/>
                    <a:gd name="connsiteY17" fmla="*/ 359615 h 1018310"/>
                    <a:gd name="connsiteX18" fmla="*/ 871538 w 1270648"/>
                    <a:gd name="connsiteY18" fmla="*/ 409621 h 1018310"/>
                    <a:gd name="connsiteX19" fmla="*/ 881064 w 1270648"/>
                    <a:gd name="connsiteY19" fmla="*/ 495346 h 1018310"/>
                    <a:gd name="connsiteX20" fmla="*/ 935833 w 1270648"/>
                    <a:gd name="connsiteY20" fmla="*/ 504871 h 1018310"/>
                    <a:gd name="connsiteX21" fmla="*/ 897732 w 1270648"/>
                    <a:gd name="connsiteY21" fmla="*/ 545352 h 1018310"/>
                    <a:gd name="connsiteX22" fmla="*/ 945357 w 1270648"/>
                    <a:gd name="connsiteY22" fmla="*/ 588214 h 1018310"/>
                    <a:gd name="connsiteX23" fmla="*/ 919164 w 1270648"/>
                    <a:gd name="connsiteY23" fmla="*/ 619171 h 1018310"/>
                    <a:gd name="connsiteX24" fmla="*/ 926307 w 1270648"/>
                    <a:gd name="connsiteY24" fmla="*/ 659652 h 1018310"/>
                    <a:gd name="connsiteX25" fmla="*/ 871537 w 1270648"/>
                    <a:gd name="connsiteY25" fmla="*/ 695371 h 1018310"/>
                    <a:gd name="connsiteX26" fmla="*/ 990603 w 1270648"/>
                    <a:gd name="connsiteY26" fmla="*/ 740616 h 1018310"/>
                    <a:gd name="connsiteX27" fmla="*/ 1097760 w 1270648"/>
                    <a:gd name="connsiteY27" fmla="*/ 757284 h 1018310"/>
                    <a:gd name="connsiteX28" fmla="*/ 1262064 w 1270648"/>
                    <a:gd name="connsiteY28" fmla="*/ 812052 h 1018310"/>
                    <a:gd name="connsiteX29" fmla="*/ 871540 w 1270648"/>
                    <a:gd name="connsiteY29" fmla="*/ 731091 h 1018310"/>
                    <a:gd name="connsiteX30" fmla="*/ 869157 w 1270648"/>
                    <a:gd name="connsiteY30" fmla="*/ 804908 h 1018310"/>
                    <a:gd name="connsiteX31" fmla="*/ 838201 w 1270648"/>
                    <a:gd name="connsiteY31" fmla="*/ 819196 h 1018310"/>
                    <a:gd name="connsiteX32" fmla="*/ 804862 w 1270648"/>
                    <a:gd name="connsiteY32" fmla="*/ 862059 h 1018310"/>
                    <a:gd name="connsiteX33" fmla="*/ 757239 w 1270648"/>
                    <a:gd name="connsiteY33" fmla="*/ 890633 h 1018310"/>
                    <a:gd name="connsiteX34" fmla="*/ 831058 w 1270648"/>
                    <a:gd name="connsiteY34" fmla="*/ 983501 h 1018310"/>
                    <a:gd name="connsiteX35" fmla="*/ 764382 w 1270648"/>
                    <a:gd name="connsiteY35" fmla="*/ 931115 h 1018310"/>
                    <a:gd name="connsiteX36" fmla="*/ 714376 w 1270648"/>
                    <a:gd name="connsiteY36" fmla="*/ 926351 h 1018310"/>
                    <a:gd name="connsiteX37" fmla="*/ 676277 w 1270648"/>
                    <a:gd name="connsiteY37" fmla="*/ 933494 h 1018310"/>
                    <a:gd name="connsiteX38" fmla="*/ 654846 w 1270648"/>
                    <a:gd name="connsiteY38" fmla="*/ 954924 h 1018310"/>
                    <a:gd name="connsiteX39" fmla="*/ 666753 w 1270648"/>
                    <a:gd name="connsiteY39" fmla="*/ 1012077 h 1018310"/>
                    <a:gd name="connsiteX40" fmla="*/ 597695 w 1270648"/>
                    <a:gd name="connsiteY40" fmla="*/ 962069 h 1018310"/>
                    <a:gd name="connsiteX41" fmla="*/ 538165 w 1270648"/>
                    <a:gd name="connsiteY41" fmla="*/ 1002549 h 1018310"/>
                    <a:gd name="connsiteX42" fmla="*/ 497684 w 1270648"/>
                    <a:gd name="connsiteY42" fmla="*/ 964449 h 1018310"/>
                    <a:gd name="connsiteX43" fmla="*/ 469107 w 1270648"/>
                    <a:gd name="connsiteY43" fmla="*/ 1016840 h 1018310"/>
                    <a:gd name="connsiteX44" fmla="*/ 423865 w 1270648"/>
                    <a:gd name="connsiteY44" fmla="*/ 945398 h 1018310"/>
                    <a:gd name="connsiteX45" fmla="*/ 395289 w 1270648"/>
                    <a:gd name="connsiteY45" fmla="*/ 973977 h 1018310"/>
                    <a:gd name="connsiteX46" fmla="*/ 371478 w 1270648"/>
                    <a:gd name="connsiteY46" fmla="*/ 921587 h 1018310"/>
                    <a:gd name="connsiteX47" fmla="*/ 319088 w 1270648"/>
                    <a:gd name="connsiteY47" fmla="*/ 938259 h 1018310"/>
                    <a:gd name="connsiteX48" fmla="*/ 321471 w 1270648"/>
                    <a:gd name="connsiteY48" fmla="*/ 890630 h 1018310"/>
                    <a:gd name="connsiteX49" fmla="*/ 278607 w 1270648"/>
                    <a:gd name="connsiteY49" fmla="*/ 926352 h 1018310"/>
                    <a:gd name="connsiteX50" fmla="*/ 271464 w 1270648"/>
                    <a:gd name="connsiteY50" fmla="*/ 859677 h 1018310"/>
                    <a:gd name="connsiteX51" fmla="*/ 140496 w 1270648"/>
                    <a:gd name="connsiteY51" fmla="*/ 964449 h 1018310"/>
                    <a:gd name="connsiteX52" fmla="*/ 95253 w 1270648"/>
                    <a:gd name="connsiteY52" fmla="*/ 983499 h 1018310"/>
                    <a:gd name="connsiteX53" fmla="*/ 119065 w 1270648"/>
                    <a:gd name="connsiteY53" fmla="*/ 940637 h 1018310"/>
                    <a:gd name="connsiteX54" fmla="*/ 242890 w 1270648"/>
                    <a:gd name="connsiteY54" fmla="*/ 838243 h 1018310"/>
                    <a:gd name="connsiteX55" fmla="*/ 173834 w 1270648"/>
                    <a:gd name="connsiteY55" fmla="*/ 814431 h 1018310"/>
                    <a:gd name="connsiteX56" fmla="*/ 207170 w 1270648"/>
                    <a:gd name="connsiteY56" fmla="*/ 778714 h 1018310"/>
                    <a:gd name="connsiteX57" fmla="*/ 180979 w 1270648"/>
                    <a:gd name="connsiteY57" fmla="*/ 733467 h 1018310"/>
                    <a:gd name="connsiteX58" fmla="*/ 80963 w 1270648"/>
                    <a:gd name="connsiteY58" fmla="*/ 759664 h 1018310"/>
                    <a:gd name="connsiteX59" fmla="*/ 173833 w 1270648"/>
                    <a:gd name="connsiteY59" fmla="*/ 704896 h 1018310"/>
                    <a:gd name="connsiteX60" fmla="*/ 154785 w 1270648"/>
                    <a:gd name="connsiteY60" fmla="*/ 657268 h 1018310"/>
                    <a:gd name="connsiteX61" fmla="*/ 0 w 1270648"/>
                    <a:gd name="connsiteY61" fmla="*/ 681084 h 1018310"/>
                    <a:gd name="connsiteX62" fmla="*/ 154786 w 1270648"/>
                    <a:gd name="connsiteY62" fmla="*/ 642980 h 1018310"/>
                    <a:gd name="connsiteX63" fmla="*/ 114301 w 1270648"/>
                    <a:gd name="connsiteY63" fmla="*/ 459627 h 1018310"/>
                    <a:gd name="connsiteX64" fmla="*/ 133351 w 1270648"/>
                    <a:gd name="connsiteY64" fmla="*/ 431052 h 1018310"/>
                    <a:gd name="connsiteX65" fmla="*/ 190501 w 1270648"/>
                    <a:gd name="connsiteY65" fmla="*/ 383427 h 1018310"/>
                    <a:gd name="connsiteX66" fmla="*/ 209551 w 1270648"/>
                    <a:gd name="connsiteY66" fmla="*/ 354852 h 1018310"/>
                    <a:gd name="connsiteX67" fmla="*/ 238126 w 1270648"/>
                    <a:gd name="connsiteY67" fmla="*/ 335802 h 1018310"/>
                    <a:gd name="connsiteX68" fmla="*/ 247651 w 1270648"/>
                    <a:gd name="connsiteY68" fmla="*/ 297702 h 1018310"/>
                    <a:gd name="connsiteX69" fmla="*/ 276226 w 1270648"/>
                    <a:gd name="connsiteY69" fmla="*/ 288177 h 1018310"/>
                    <a:gd name="connsiteX70" fmla="*/ 304801 w 1270648"/>
                    <a:gd name="connsiteY70" fmla="*/ 269127 h 1018310"/>
                    <a:gd name="connsiteX71" fmla="*/ 304498 w 1270648"/>
                    <a:gd name="connsiteY71" fmla="*/ 74242 h 1018310"/>
                    <a:gd name="connsiteX72" fmla="*/ 304801 w 1270648"/>
                    <a:gd name="connsiteY72" fmla="*/ 78627 h 1018310"/>
                    <a:gd name="connsiteX0" fmla="*/ 304801 w 1270648"/>
                    <a:gd name="connsiteY0" fmla="*/ 78627 h 1018310"/>
                    <a:gd name="connsiteX1" fmla="*/ 333376 w 1270648"/>
                    <a:gd name="connsiteY1" fmla="*/ 192927 h 1018310"/>
                    <a:gd name="connsiteX2" fmla="*/ 364333 w 1270648"/>
                    <a:gd name="connsiteY2" fmla="*/ 235790 h 1018310"/>
                    <a:gd name="connsiteX3" fmla="*/ 366713 w 1270648"/>
                    <a:gd name="connsiteY3" fmla="*/ 166734 h 1018310"/>
                    <a:gd name="connsiteX4" fmla="*/ 438151 w 1270648"/>
                    <a:gd name="connsiteY4" fmla="*/ 195308 h 1018310"/>
                    <a:gd name="connsiteX5" fmla="*/ 514351 w 1270648"/>
                    <a:gd name="connsiteY5" fmla="*/ 183402 h 1018310"/>
                    <a:gd name="connsiteX6" fmla="*/ 581027 w 1270648"/>
                    <a:gd name="connsiteY6" fmla="*/ 204833 h 1018310"/>
                    <a:gd name="connsiteX7" fmla="*/ 640556 w 1270648"/>
                    <a:gd name="connsiteY7" fmla="*/ 46 h 1018310"/>
                    <a:gd name="connsiteX8" fmla="*/ 611982 w 1270648"/>
                    <a:gd name="connsiteY8" fmla="*/ 223883 h 1018310"/>
                    <a:gd name="connsiteX9" fmla="*/ 661988 w 1270648"/>
                    <a:gd name="connsiteY9" fmla="*/ 183401 h 1018310"/>
                    <a:gd name="connsiteX10" fmla="*/ 652463 w 1270648"/>
                    <a:gd name="connsiteY10" fmla="*/ 245316 h 1018310"/>
                    <a:gd name="connsiteX11" fmla="*/ 704852 w 1270648"/>
                    <a:gd name="connsiteY11" fmla="*/ 269127 h 1018310"/>
                    <a:gd name="connsiteX12" fmla="*/ 773907 w 1270648"/>
                    <a:gd name="connsiteY12" fmla="*/ 202452 h 1018310"/>
                    <a:gd name="connsiteX13" fmla="*/ 740570 w 1270648"/>
                    <a:gd name="connsiteY13" fmla="*/ 283416 h 1018310"/>
                    <a:gd name="connsiteX14" fmla="*/ 781052 w 1270648"/>
                    <a:gd name="connsiteY14" fmla="*/ 276272 h 1018310"/>
                    <a:gd name="connsiteX15" fmla="*/ 781051 w 1270648"/>
                    <a:gd name="connsiteY15" fmla="*/ 321516 h 1018310"/>
                    <a:gd name="connsiteX16" fmla="*/ 821531 w 1270648"/>
                    <a:gd name="connsiteY16" fmla="*/ 323897 h 1018310"/>
                    <a:gd name="connsiteX17" fmla="*/ 871539 w 1270648"/>
                    <a:gd name="connsiteY17" fmla="*/ 359615 h 1018310"/>
                    <a:gd name="connsiteX18" fmla="*/ 871538 w 1270648"/>
                    <a:gd name="connsiteY18" fmla="*/ 409621 h 1018310"/>
                    <a:gd name="connsiteX19" fmla="*/ 881064 w 1270648"/>
                    <a:gd name="connsiteY19" fmla="*/ 495346 h 1018310"/>
                    <a:gd name="connsiteX20" fmla="*/ 935833 w 1270648"/>
                    <a:gd name="connsiteY20" fmla="*/ 504871 h 1018310"/>
                    <a:gd name="connsiteX21" fmla="*/ 897732 w 1270648"/>
                    <a:gd name="connsiteY21" fmla="*/ 545352 h 1018310"/>
                    <a:gd name="connsiteX22" fmla="*/ 945357 w 1270648"/>
                    <a:gd name="connsiteY22" fmla="*/ 588214 h 1018310"/>
                    <a:gd name="connsiteX23" fmla="*/ 919164 w 1270648"/>
                    <a:gd name="connsiteY23" fmla="*/ 619171 h 1018310"/>
                    <a:gd name="connsiteX24" fmla="*/ 926307 w 1270648"/>
                    <a:gd name="connsiteY24" fmla="*/ 659652 h 1018310"/>
                    <a:gd name="connsiteX25" fmla="*/ 871537 w 1270648"/>
                    <a:gd name="connsiteY25" fmla="*/ 695371 h 1018310"/>
                    <a:gd name="connsiteX26" fmla="*/ 990603 w 1270648"/>
                    <a:gd name="connsiteY26" fmla="*/ 740616 h 1018310"/>
                    <a:gd name="connsiteX27" fmla="*/ 1097760 w 1270648"/>
                    <a:gd name="connsiteY27" fmla="*/ 757284 h 1018310"/>
                    <a:gd name="connsiteX28" fmla="*/ 1262064 w 1270648"/>
                    <a:gd name="connsiteY28" fmla="*/ 812052 h 1018310"/>
                    <a:gd name="connsiteX29" fmla="*/ 871540 w 1270648"/>
                    <a:gd name="connsiteY29" fmla="*/ 731091 h 1018310"/>
                    <a:gd name="connsiteX30" fmla="*/ 869157 w 1270648"/>
                    <a:gd name="connsiteY30" fmla="*/ 804908 h 1018310"/>
                    <a:gd name="connsiteX31" fmla="*/ 838201 w 1270648"/>
                    <a:gd name="connsiteY31" fmla="*/ 819196 h 1018310"/>
                    <a:gd name="connsiteX32" fmla="*/ 804862 w 1270648"/>
                    <a:gd name="connsiteY32" fmla="*/ 862059 h 1018310"/>
                    <a:gd name="connsiteX33" fmla="*/ 757239 w 1270648"/>
                    <a:gd name="connsiteY33" fmla="*/ 890633 h 1018310"/>
                    <a:gd name="connsiteX34" fmla="*/ 831058 w 1270648"/>
                    <a:gd name="connsiteY34" fmla="*/ 983501 h 1018310"/>
                    <a:gd name="connsiteX35" fmla="*/ 764382 w 1270648"/>
                    <a:gd name="connsiteY35" fmla="*/ 931115 h 1018310"/>
                    <a:gd name="connsiteX36" fmla="*/ 714376 w 1270648"/>
                    <a:gd name="connsiteY36" fmla="*/ 926351 h 1018310"/>
                    <a:gd name="connsiteX37" fmla="*/ 676277 w 1270648"/>
                    <a:gd name="connsiteY37" fmla="*/ 933494 h 1018310"/>
                    <a:gd name="connsiteX38" fmla="*/ 654846 w 1270648"/>
                    <a:gd name="connsiteY38" fmla="*/ 954924 h 1018310"/>
                    <a:gd name="connsiteX39" fmla="*/ 666753 w 1270648"/>
                    <a:gd name="connsiteY39" fmla="*/ 1012077 h 1018310"/>
                    <a:gd name="connsiteX40" fmla="*/ 597695 w 1270648"/>
                    <a:gd name="connsiteY40" fmla="*/ 962069 h 1018310"/>
                    <a:gd name="connsiteX41" fmla="*/ 538165 w 1270648"/>
                    <a:gd name="connsiteY41" fmla="*/ 1002549 h 1018310"/>
                    <a:gd name="connsiteX42" fmla="*/ 497684 w 1270648"/>
                    <a:gd name="connsiteY42" fmla="*/ 964449 h 1018310"/>
                    <a:gd name="connsiteX43" fmla="*/ 469107 w 1270648"/>
                    <a:gd name="connsiteY43" fmla="*/ 1016840 h 1018310"/>
                    <a:gd name="connsiteX44" fmla="*/ 423865 w 1270648"/>
                    <a:gd name="connsiteY44" fmla="*/ 945398 h 1018310"/>
                    <a:gd name="connsiteX45" fmla="*/ 395289 w 1270648"/>
                    <a:gd name="connsiteY45" fmla="*/ 973977 h 1018310"/>
                    <a:gd name="connsiteX46" fmla="*/ 371478 w 1270648"/>
                    <a:gd name="connsiteY46" fmla="*/ 921587 h 1018310"/>
                    <a:gd name="connsiteX47" fmla="*/ 319088 w 1270648"/>
                    <a:gd name="connsiteY47" fmla="*/ 938259 h 1018310"/>
                    <a:gd name="connsiteX48" fmla="*/ 321471 w 1270648"/>
                    <a:gd name="connsiteY48" fmla="*/ 890630 h 1018310"/>
                    <a:gd name="connsiteX49" fmla="*/ 278607 w 1270648"/>
                    <a:gd name="connsiteY49" fmla="*/ 926352 h 1018310"/>
                    <a:gd name="connsiteX50" fmla="*/ 271464 w 1270648"/>
                    <a:gd name="connsiteY50" fmla="*/ 859677 h 1018310"/>
                    <a:gd name="connsiteX51" fmla="*/ 140496 w 1270648"/>
                    <a:gd name="connsiteY51" fmla="*/ 964449 h 1018310"/>
                    <a:gd name="connsiteX52" fmla="*/ 95253 w 1270648"/>
                    <a:gd name="connsiteY52" fmla="*/ 983499 h 1018310"/>
                    <a:gd name="connsiteX53" fmla="*/ 119065 w 1270648"/>
                    <a:gd name="connsiteY53" fmla="*/ 940637 h 1018310"/>
                    <a:gd name="connsiteX54" fmla="*/ 242890 w 1270648"/>
                    <a:gd name="connsiteY54" fmla="*/ 838243 h 1018310"/>
                    <a:gd name="connsiteX55" fmla="*/ 173834 w 1270648"/>
                    <a:gd name="connsiteY55" fmla="*/ 814431 h 1018310"/>
                    <a:gd name="connsiteX56" fmla="*/ 207170 w 1270648"/>
                    <a:gd name="connsiteY56" fmla="*/ 778714 h 1018310"/>
                    <a:gd name="connsiteX57" fmla="*/ 180979 w 1270648"/>
                    <a:gd name="connsiteY57" fmla="*/ 733467 h 1018310"/>
                    <a:gd name="connsiteX58" fmla="*/ 80963 w 1270648"/>
                    <a:gd name="connsiteY58" fmla="*/ 759664 h 1018310"/>
                    <a:gd name="connsiteX59" fmla="*/ 173833 w 1270648"/>
                    <a:gd name="connsiteY59" fmla="*/ 704896 h 1018310"/>
                    <a:gd name="connsiteX60" fmla="*/ 154785 w 1270648"/>
                    <a:gd name="connsiteY60" fmla="*/ 657268 h 1018310"/>
                    <a:gd name="connsiteX61" fmla="*/ 0 w 1270648"/>
                    <a:gd name="connsiteY61" fmla="*/ 681084 h 1018310"/>
                    <a:gd name="connsiteX62" fmla="*/ 154786 w 1270648"/>
                    <a:gd name="connsiteY62" fmla="*/ 642980 h 1018310"/>
                    <a:gd name="connsiteX63" fmla="*/ 114301 w 1270648"/>
                    <a:gd name="connsiteY63" fmla="*/ 459627 h 1018310"/>
                    <a:gd name="connsiteX64" fmla="*/ 133351 w 1270648"/>
                    <a:gd name="connsiteY64" fmla="*/ 431052 h 1018310"/>
                    <a:gd name="connsiteX65" fmla="*/ 190501 w 1270648"/>
                    <a:gd name="connsiteY65" fmla="*/ 383427 h 1018310"/>
                    <a:gd name="connsiteX66" fmla="*/ 209551 w 1270648"/>
                    <a:gd name="connsiteY66" fmla="*/ 354852 h 1018310"/>
                    <a:gd name="connsiteX67" fmla="*/ 238126 w 1270648"/>
                    <a:gd name="connsiteY67" fmla="*/ 335802 h 1018310"/>
                    <a:gd name="connsiteX68" fmla="*/ 247651 w 1270648"/>
                    <a:gd name="connsiteY68" fmla="*/ 297702 h 1018310"/>
                    <a:gd name="connsiteX69" fmla="*/ 276226 w 1270648"/>
                    <a:gd name="connsiteY69" fmla="*/ 288177 h 1018310"/>
                    <a:gd name="connsiteX70" fmla="*/ 304801 w 1270648"/>
                    <a:gd name="connsiteY70" fmla="*/ 269127 h 1018310"/>
                    <a:gd name="connsiteX71" fmla="*/ 304498 w 1270648"/>
                    <a:gd name="connsiteY71" fmla="*/ 74242 h 1018310"/>
                    <a:gd name="connsiteX72" fmla="*/ 304801 w 1270648"/>
                    <a:gd name="connsiteY72" fmla="*/ 78627 h 1018310"/>
                    <a:gd name="connsiteX0" fmla="*/ 304801 w 1270648"/>
                    <a:gd name="connsiteY0" fmla="*/ 78627 h 1018310"/>
                    <a:gd name="connsiteX1" fmla="*/ 333376 w 1270648"/>
                    <a:gd name="connsiteY1" fmla="*/ 192927 h 1018310"/>
                    <a:gd name="connsiteX2" fmla="*/ 364333 w 1270648"/>
                    <a:gd name="connsiteY2" fmla="*/ 235790 h 1018310"/>
                    <a:gd name="connsiteX3" fmla="*/ 366713 w 1270648"/>
                    <a:gd name="connsiteY3" fmla="*/ 166734 h 1018310"/>
                    <a:gd name="connsiteX4" fmla="*/ 438151 w 1270648"/>
                    <a:gd name="connsiteY4" fmla="*/ 195308 h 1018310"/>
                    <a:gd name="connsiteX5" fmla="*/ 514351 w 1270648"/>
                    <a:gd name="connsiteY5" fmla="*/ 183402 h 1018310"/>
                    <a:gd name="connsiteX6" fmla="*/ 581027 w 1270648"/>
                    <a:gd name="connsiteY6" fmla="*/ 204833 h 1018310"/>
                    <a:gd name="connsiteX7" fmla="*/ 640556 w 1270648"/>
                    <a:gd name="connsiteY7" fmla="*/ 46 h 1018310"/>
                    <a:gd name="connsiteX8" fmla="*/ 611982 w 1270648"/>
                    <a:gd name="connsiteY8" fmla="*/ 223883 h 1018310"/>
                    <a:gd name="connsiteX9" fmla="*/ 661988 w 1270648"/>
                    <a:gd name="connsiteY9" fmla="*/ 183401 h 1018310"/>
                    <a:gd name="connsiteX10" fmla="*/ 652463 w 1270648"/>
                    <a:gd name="connsiteY10" fmla="*/ 245316 h 1018310"/>
                    <a:gd name="connsiteX11" fmla="*/ 704852 w 1270648"/>
                    <a:gd name="connsiteY11" fmla="*/ 269127 h 1018310"/>
                    <a:gd name="connsiteX12" fmla="*/ 773907 w 1270648"/>
                    <a:gd name="connsiteY12" fmla="*/ 202452 h 1018310"/>
                    <a:gd name="connsiteX13" fmla="*/ 740570 w 1270648"/>
                    <a:gd name="connsiteY13" fmla="*/ 283416 h 1018310"/>
                    <a:gd name="connsiteX14" fmla="*/ 781052 w 1270648"/>
                    <a:gd name="connsiteY14" fmla="*/ 276272 h 1018310"/>
                    <a:gd name="connsiteX15" fmla="*/ 781051 w 1270648"/>
                    <a:gd name="connsiteY15" fmla="*/ 321516 h 1018310"/>
                    <a:gd name="connsiteX16" fmla="*/ 821531 w 1270648"/>
                    <a:gd name="connsiteY16" fmla="*/ 323897 h 1018310"/>
                    <a:gd name="connsiteX17" fmla="*/ 871539 w 1270648"/>
                    <a:gd name="connsiteY17" fmla="*/ 359615 h 1018310"/>
                    <a:gd name="connsiteX18" fmla="*/ 871538 w 1270648"/>
                    <a:gd name="connsiteY18" fmla="*/ 409621 h 1018310"/>
                    <a:gd name="connsiteX19" fmla="*/ 881064 w 1270648"/>
                    <a:gd name="connsiteY19" fmla="*/ 495346 h 1018310"/>
                    <a:gd name="connsiteX20" fmla="*/ 935833 w 1270648"/>
                    <a:gd name="connsiteY20" fmla="*/ 504871 h 1018310"/>
                    <a:gd name="connsiteX21" fmla="*/ 897732 w 1270648"/>
                    <a:gd name="connsiteY21" fmla="*/ 545352 h 1018310"/>
                    <a:gd name="connsiteX22" fmla="*/ 945357 w 1270648"/>
                    <a:gd name="connsiteY22" fmla="*/ 588214 h 1018310"/>
                    <a:gd name="connsiteX23" fmla="*/ 919164 w 1270648"/>
                    <a:gd name="connsiteY23" fmla="*/ 619171 h 1018310"/>
                    <a:gd name="connsiteX24" fmla="*/ 926307 w 1270648"/>
                    <a:gd name="connsiteY24" fmla="*/ 659652 h 1018310"/>
                    <a:gd name="connsiteX25" fmla="*/ 871537 w 1270648"/>
                    <a:gd name="connsiteY25" fmla="*/ 695371 h 1018310"/>
                    <a:gd name="connsiteX26" fmla="*/ 990603 w 1270648"/>
                    <a:gd name="connsiteY26" fmla="*/ 740616 h 1018310"/>
                    <a:gd name="connsiteX27" fmla="*/ 1097760 w 1270648"/>
                    <a:gd name="connsiteY27" fmla="*/ 757284 h 1018310"/>
                    <a:gd name="connsiteX28" fmla="*/ 1262064 w 1270648"/>
                    <a:gd name="connsiteY28" fmla="*/ 812052 h 1018310"/>
                    <a:gd name="connsiteX29" fmla="*/ 871540 w 1270648"/>
                    <a:gd name="connsiteY29" fmla="*/ 731091 h 1018310"/>
                    <a:gd name="connsiteX30" fmla="*/ 869157 w 1270648"/>
                    <a:gd name="connsiteY30" fmla="*/ 804908 h 1018310"/>
                    <a:gd name="connsiteX31" fmla="*/ 838201 w 1270648"/>
                    <a:gd name="connsiteY31" fmla="*/ 819196 h 1018310"/>
                    <a:gd name="connsiteX32" fmla="*/ 804862 w 1270648"/>
                    <a:gd name="connsiteY32" fmla="*/ 862059 h 1018310"/>
                    <a:gd name="connsiteX33" fmla="*/ 757239 w 1270648"/>
                    <a:gd name="connsiteY33" fmla="*/ 890633 h 1018310"/>
                    <a:gd name="connsiteX34" fmla="*/ 831058 w 1270648"/>
                    <a:gd name="connsiteY34" fmla="*/ 983501 h 1018310"/>
                    <a:gd name="connsiteX35" fmla="*/ 764382 w 1270648"/>
                    <a:gd name="connsiteY35" fmla="*/ 931115 h 1018310"/>
                    <a:gd name="connsiteX36" fmla="*/ 714376 w 1270648"/>
                    <a:gd name="connsiteY36" fmla="*/ 926351 h 1018310"/>
                    <a:gd name="connsiteX37" fmla="*/ 676277 w 1270648"/>
                    <a:gd name="connsiteY37" fmla="*/ 933494 h 1018310"/>
                    <a:gd name="connsiteX38" fmla="*/ 654846 w 1270648"/>
                    <a:gd name="connsiteY38" fmla="*/ 954924 h 1018310"/>
                    <a:gd name="connsiteX39" fmla="*/ 666753 w 1270648"/>
                    <a:gd name="connsiteY39" fmla="*/ 1012077 h 1018310"/>
                    <a:gd name="connsiteX40" fmla="*/ 597695 w 1270648"/>
                    <a:gd name="connsiteY40" fmla="*/ 962069 h 1018310"/>
                    <a:gd name="connsiteX41" fmla="*/ 538165 w 1270648"/>
                    <a:gd name="connsiteY41" fmla="*/ 1002549 h 1018310"/>
                    <a:gd name="connsiteX42" fmla="*/ 497684 w 1270648"/>
                    <a:gd name="connsiteY42" fmla="*/ 964449 h 1018310"/>
                    <a:gd name="connsiteX43" fmla="*/ 469107 w 1270648"/>
                    <a:gd name="connsiteY43" fmla="*/ 1016840 h 1018310"/>
                    <a:gd name="connsiteX44" fmla="*/ 423865 w 1270648"/>
                    <a:gd name="connsiteY44" fmla="*/ 945398 h 1018310"/>
                    <a:gd name="connsiteX45" fmla="*/ 395289 w 1270648"/>
                    <a:gd name="connsiteY45" fmla="*/ 973977 h 1018310"/>
                    <a:gd name="connsiteX46" fmla="*/ 371478 w 1270648"/>
                    <a:gd name="connsiteY46" fmla="*/ 921587 h 1018310"/>
                    <a:gd name="connsiteX47" fmla="*/ 319088 w 1270648"/>
                    <a:gd name="connsiteY47" fmla="*/ 938259 h 1018310"/>
                    <a:gd name="connsiteX48" fmla="*/ 321471 w 1270648"/>
                    <a:gd name="connsiteY48" fmla="*/ 890630 h 1018310"/>
                    <a:gd name="connsiteX49" fmla="*/ 278607 w 1270648"/>
                    <a:gd name="connsiteY49" fmla="*/ 926352 h 1018310"/>
                    <a:gd name="connsiteX50" fmla="*/ 271464 w 1270648"/>
                    <a:gd name="connsiteY50" fmla="*/ 859677 h 1018310"/>
                    <a:gd name="connsiteX51" fmla="*/ 140496 w 1270648"/>
                    <a:gd name="connsiteY51" fmla="*/ 964449 h 1018310"/>
                    <a:gd name="connsiteX52" fmla="*/ 95253 w 1270648"/>
                    <a:gd name="connsiteY52" fmla="*/ 983499 h 1018310"/>
                    <a:gd name="connsiteX53" fmla="*/ 119065 w 1270648"/>
                    <a:gd name="connsiteY53" fmla="*/ 940637 h 1018310"/>
                    <a:gd name="connsiteX54" fmla="*/ 242890 w 1270648"/>
                    <a:gd name="connsiteY54" fmla="*/ 838243 h 1018310"/>
                    <a:gd name="connsiteX55" fmla="*/ 173834 w 1270648"/>
                    <a:gd name="connsiteY55" fmla="*/ 814431 h 1018310"/>
                    <a:gd name="connsiteX56" fmla="*/ 207170 w 1270648"/>
                    <a:gd name="connsiteY56" fmla="*/ 778714 h 1018310"/>
                    <a:gd name="connsiteX57" fmla="*/ 180979 w 1270648"/>
                    <a:gd name="connsiteY57" fmla="*/ 733467 h 1018310"/>
                    <a:gd name="connsiteX58" fmla="*/ 80963 w 1270648"/>
                    <a:gd name="connsiteY58" fmla="*/ 759664 h 1018310"/>
                    <a:gd name="connsiteX59" fmla="*/ 173833 w 1270648"/>
                    <a:gd name="connsiteY59" fmla="*/ 704896 h 1018310"/>
                    <a:gd name="connsiteX60" fmla="*/ 154785 w 1270648"/>
                    <a:gd name="connsiteY60" fmla="*/ 657268 h 1018310"/>
                    <a:gd name="connsiteX61" fmla="*/ 0 w 1270648"/>
                    <a:gd name="connsiteY61" fmla="*/ 681084 h 1018310"/>
                    <a:gd name="connsiteX62" fmla="*/ 154786 w 1270648"/>
                    <a:gd name="connsiteY62" fmla="*/ 642980 h 1018310"/>
                    <a:gd name="connsiteX63" fmla="*/ 114301 w 1270648"/>
                    <a:gd name="connsiteY63" fmla="*/ 459627 h 1018310"/>
                    <a:gd name="connsiteX64" fmla="*/ 133351 w 1270648"/>
                    <a:gd name="connsiteY64" fmla="*/ 431052 h 1018310"/>
                    <a:gd name="connsiteX65" fmla="*/ 190501 w 1270648"/>
                    <a:gd name="connsiteY65" fmla="*/ 383427 h 1018310"/>
                    <a:gd name="connsiteX66" fmla="*/ 209551 w 1270648"/>
                    <a:gd name="connsiteY66" fmla="*/ 354852 h 1018310"/>
                    <a:gd name="connsiteX67" fmla="*/ 238126 w 1270648"/>
                    <a:gd name="connsiteY67" fmla="*/ 335802 h 1018310"/>
                    <a:gd name="connsiteX68" fmla="*/ 247651 w 1270648"/>
                    <a:gd name="connsiteY68" fmla="*/ 297702 h 1018310"/>
                    <a:gd name="connsiteX69" fmla="*/ 276226 w 1270648"/>
                    <a:gd name="connsiteY69" fmla="*/ 288177 h 1018310"/>
                    <a:gd name="connsiteX70" fmla="*/ 304801 w 1270648"/>
                    <a:gd name="connsiteY70" fmla="*/ 269127 h 1018310"/>
                    <a:gd name="connsiteX71" fmla="*/ 304498 w 1270648"/>
                    <a:gd name="connsiteY71" fmla="*/ 74242 h 1018310"/>
                    <a:gd name="connsiteX72" fmla="*/ 304801 w 1270648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121445 w 1277792"/>
                    <a:gd name="connsiteY63" fmla="*/ 459627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2870 w 1277792"/>
                    <a:gd name="connsiteY63" fmla="*/ 590596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2870 w 1277792"/>
                    <a:gd name="connsiteY63" fmla="*/ 590596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140495 w 1277792"/>
                    <a:gd name="connsiteY64" fmla="*/ 431052 h 1018310"/>
                    <a:gd name="connsiteX65" fmla="*/ 197645 w 1277792"/>
                    <a:gd name="connsiteY65" fmla="*/ 383427 h 1018310"/>
                    <a:gd name="connsiteX66" fmla="*/ 216695 w 1277792"/>
                    <a:gd name="connsiteY66" fmla="*/ 354852 h 1018310"/>
                    <a:gd name="connsiteX67" fmla="*/ 245270 w 1277792"/>
                    <a:gd name="connsiteY67" fmla="*/ 335802 h 1018310"/>
                    <a:gd name="connsiteX68" fmla="*/ 254795 w 1277792"/>
                    <a:gd name="connsiteY68" fmla="*/ 297702 h 1018310"/>
                    <a:gd name="connsiteX69" fmla="*/ 283370 w 1277792"/>
                    <a:gd name="connsiteY69" fmla="*/ 288177 h 1018310"/>
                    <a:gd name="connsiteX70" fmla="*/ 311945 w 1277792"/>
                    <a:gd name="connsiteY70" fmla="*/ 269127 h 1018310"/>
                    <a:gd name="connsiteX71" fmla="*/ 311642 w 1277792"/>
                    <a:gd name="connsiteY71" fmla="*/ 74242 h 1018310"/>
                    <a:gd name="connsiteX72" fmla="*/ 311945 w 1277792"/>
                    <a:gd name="connsiteY72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90492 w 1277792"/>
                    <a:gd name="connsiteY64" fmla="*/ 554874 h 1018310"/>
                    <a:gd name="connsiteX65" fmla="*/ 140495 w 1277792"/>
                    <a:gd name="connsiteY65" fmla="*/ 431052 h 1018310"/>
                    <a:gd name="connsiteX66" fmla="*/ 197645 w 1277792"/>
                    <a:gd name="connsiteY66" fmla="*/ 383427 h 1018310"/>
                    <a:gd name="connsiteX67" fmla="*/ 216695 w 1277792"/>
                    <a:gd name="connsiteY67" fmla="*/ 354852 h 1018310"/>
                    <a:gd name="connsiteX68" fmla="*/ 245270 w 1277792"/>
                    <a:gd name="connsiteY68" fmla="*/ 335802 h 1018310"/>
                    <a:gd name="connsiteX69" fmla="*/ 254795 w 1277792"/>
                    <a:gd name="connsiteY69" fmla="*/ 297702 h 1018310"/>
                    <a:gd name="connsiteX70" fmla="*/ 283370 w 1277792"/>
                    <a:gd name="connsiteY70" fmla="*/ 288177 h 1018310"/>
                    <a:gd name="connsiteX71" fmla="*/ 311945 w 1277792"/>
                    <a:gd name="connsiteY71" fmla="*/ 269127 h 1018310"/>
                    <a:gd name="connsiteX72" fmla="*/ 311642 w 1277792"/>
                    <a:gd name="connsiteY72" fmla="*/ 74242 h 1018310"/>
                    <a:gd name="connsiteX73" fmla="*/ 311945 w 1277792"/>
                    <a:gd name="connsiteY73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40495 w 1277792"/>
                    <a:gd name="connsiteY66" fmla="*/ 431052 h 1018310"/>
                    <a:gd name="connsiteX67" fmla="*/ 197645 w 1277792"/>
                    <a:gd name="connsiteY67" fmla="*/ 383427 h 1018310"/>
                    <a:gd name="connsiteX68" fmla="*/ 216695 w 1277792"/>
                    <a:gd name="connsiteY68" fmla="*/ 354852 h 1018310"/>
                    <a:gd name="connsiteX69" fmla="*/ 245270 w 1277792"/>
                    <a:gd name="connsiteY69" fmla="*/ 335802 h 1018310"/>
                    <a:gd name="connsiteX70" fmla="*/ 254795 w 1277792"/>
                    <a:gd name="connsiteY70" fmla="*/ 297702 h 1018310"/>
                    <a:gd name="connsiteX71" fmla="*/ 283370 w 1277792"/>
                    <a:gd name="connsiteY71" fmla="*/ 288177 h 1018310"/>
                    <a:gd name="connsiteX72" fmla="*/ 311945 w 1277792"/>
                    <a:gd name="connsiteY72" fmla="*/ 269127 h 1018310"/>
                    <a:gd name="connsiteX73" fmla="*/ 311642 w 1277792"/>
                    <a:gd name="connsiteY73" fmla="*/ 74242 h 1018310"/>
                    <a:gd name="connsiteX74" fmla="*/ 311945 w 1277792"/>
                    <a:gd name="connsiteY74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95252 w 1277792"/>
                    <a:gd name="connsiteY63" fmla="*/ 600121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90492 w 1277792"/>
                    <a:gd name="connsiteY64" fmla="*/ 55487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111923 w 1277792"/>
                    <a:gd name="connsiteY65" fmla="*/ 504868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45248 w 1277792"/>
                    <a:gd name="connsiteY65" fmla="*/ 547731 h 1018310"/>
                    <a:gd name="connsiteX66" fmla="*/ 116686 w 1277792"/>
                    <a:gd name="connsiteY66" fmla="*/ 464387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11945 w 1277792"/>
                    <a:gd name="connsiteY0" fmla="*/ 78627 h 1018310"/>
                    <a:gd name="connsiteX1" fmla="*/ 340520 w 1277792"/>
                    <a:gd name="connsiteY1" fmla="*/ 192927 h 1018310"/>
                    <a:gd name="connsiteX2" fmla="*/ 371477 w 1277792"/>
                    <a:gd name="connsiteY2" fmla="*/ 235790 h 1018310"/>
                    <a:gd name="connsiteX3" fmla="*/ 373857 w 1277792"/>
                    <a:gd name="connsiteY3" fmla="*/ 166734 h 1018310"/>
                    <a:gd name="connsiteX4" fmla="*/ 445295 w 1277792"/>
                    <a:gd name="connsiteY4" fmla="*/ 195308 h 1018310"/>
                    <a:gd name="connsiteX5" fmla="*/ 521495 w 1277792"/>
                    <a:gd name="connsiteY5" fmla="*/ 183402 h 1018310"/>
                    <a:gd name="connsiteX6" fmla="*/ 588171 w 1277792"/>
                    <a:gd name="connsiteY6" fmla="*/ 204833 h 1018310"/>
                    <a:gd name="connsiteX7" fmla="*/ 647700 w 1277792"/>
                    <a:gd name="connsiteY7" fmla="*/ 46 h 1018310"/>
                    <a:gd name="connsiteX8" fmla="*/ 619126 w 1277792"/>
                    <a:gd name="connsiteY8" fmla="*/ 223883 h 1018310"/>
                    <a:gd name="connsiteX9" fmla="*/ 669132 w 1277792"/>
                    <a:gd name="connsiteY9" fmla="*/ 183401 h 1018310"/>
                    <a:gd name="connsiteX10" fmla="*/ 659607 w 1277792"/>
                    <a:gd name="connsiteY10" fmla="*/ 245316 h 1018310"/>
                    <a:gd name="connsiteX11" fmla="*/ 711996 w 1277792"/>
                    <a:gd name="connsiteY11" fmla="*/ 269127 h 1018310"/>
                    <a:gd name="connsiteX12" fmla="*/ 781051 w 1277792"/>
                    <a:gd name="connsiteY12" fmla="*/ 202452 h 1018310"/>
                    <a:gd name="connsiteX13" fmla="*/ 747714 w 1277792"/>
                    <a:gd name="connsiteY13" fmla="*/ 283416 h 1018310"/>
                    <a:gd name="connsiteX14" fmla="*/ 788196 w 1277792"/>
                    <a:gd name="connsiteY14" fmla="*/ 276272 h 1018310"/>
                    <a:gd name="connsiteX15" fmla="*/ 788195 w 1277792"/>
                    <a:gd name="connsiteY15" fmla="*/ 321516 h 1018310"/>
                    <a:gd name="connsiteX16" fmla="*/ 828675 w 1277792"/>
                    <a:gd name="connsiteY16" fmla="*/ 323897 h 1018310"/>
                    <a:gd name="connsiteX17" fmla="*/ 878683 w 1277792"/>
                    <a:gd name="connsiteY17" fmla="*/ 359615 h 1018310"/>
                    <a:gd name="connsiteX18" fmla="*/ 878682 w 1277792"/>
                    <a:gd name="connsiteY18" fmla="*/ 409621 h 1018310"/>
                    <a:gd name="connsiteX19" fmla="*/ 888208 w 1277792"/>
                    <a:gd name="connsiteY19" fmla="*/ 495346 h 1018310"/>
                    <a:gd name="connsiteX20" fmla="*/ 942977 w 1277792"/>
                    <a:gd name="connsiteY20" fmla="*/ 504871 h 1018310"/>
                    <a:gd name="connsiteX21" fmla="*/ 904876 w 1277792"/>
                    <a:gd name="connsiteY21" fmla="*/ 545352 h 1018310"/>
                    <a:gd name="connsiteX22" fmla="*/ 952501 w 1277792"/>
                    <a:gd name="connsiteY22" fmla="*/ 588214 h 1018310"/>
                    <a:gd name="connsiteX23" fmla="*/ 926308 w 1277792"/>
                    <a:gd name="connsiteY23" fmla="*/ 619171 h 1018310"/>
                    <a:gd name="connsiteX24" fmla="*/ 933451 w 1277792"/>
                    <a:gd name="connsiteY24" fmla="*/ 659652 h 1018310"/>
                    <a:gd name="connsiteX25" fmla="*/ 878681 w 1277792"/>
                    <a:gd name="connsiteY25" fmla="*/ 695371 h 1018310"/>
                    <a:gd name="connsiteX26" fmla="*/ 997747 w 1277792"/>
                    <a:gd name="connsiteY26" fmla="*/ 740616 h 1018310"/>
                    <a:gd name="connsiteX27" fmla="*/ 1104904 w 1277792"/>
                    <a:gd name="connsiteY27" fmla="*/ 757284 h 1018310"/>
                    <a:gd name="connsiteX28" fmla="*/ 1269208 w 1277792"/>
                    <a:gd name="connsiteY28" fmla="*/ 812052 h 1018310"/>
                    <a:gd name="connsiteX29" fmla="*/ 878684 w 1277792"/>
                    <a:gd name="connsiteY29" fmla="*/ 731091 h 1018310"/>
                    <a:gd name="connsiteX30" fmla="*/ 876301 w 1277792"/>
                    <a:gd name="connsiteY30" fmla="*/ 804908 h 1018310"/>
                    <a:gd name="connsiteX31" fmla="*/ 845345 w 1277792"/>
                    <a:gd name="connsiteY31" fmla="*/ 819196 h 1018310"/>
                    <a:gd name="connsiteX32" fmla="*/ 812006 w 1277792"/>
                    <a:gd name="connsiteY32" fmla="*/ 862059 h 1018310"/>
                    <a:gd name="connsiteX33" fmla="*/ 764383 w 1277792"/>
                    <a:gd name="connsiteY33" fmla="*/ 890633 h 1018310"/>
                    <a:gd name="connsiteX34" fmla="*/ 838202 w 1277792"/>
                    <a:gd name="connsiteY34" fmla="*/ 983501 h 1018310"/>
                    <a:gd name="connsiteX35" fmla="*/ 771526 w 1277792"/>
                    <a:gd name="connsiteY35" fmla="*/ 931115 h 1018310"/>
                    <a:gd name="connsiteX36" fmla="*/ 721520 w 1277792"/>
                    <a:gd name="connsiteY36" fmla="*/ 926351 h 1018310"/>
                    <a:gd name="connsiteX37" fmla="*/ 683421 w 1277792"/>
                    <a:gd name="connsiteY37" fmla="*/ 933494 h 1018310"/>
                    <a:gd name="connsiteX38" fmla="*/ 661990 w 1277792"/>
                    <a:gd name="connsiteY38" fmla="*/ 954924 h 1018310"/>
                    <a:gd name="connsiteX39" fmla="*/ 673897 w 1277792"/>
                    <a:gd name="connsiteY39" fmla="*/ 1012077 h 1018310"/>
                    <a:gd name="connsiteX40" fmla="*/ 604839 w 1277792"/>
                    <a:gd name="connsiteY40" fmla="*/ 962069 h 1018310"/>
                    <a:gd name="connsiteX41" fmla="*/ 545309 w 1277792"/>
                    <a:gd name="connsiteY41" fmla="*/ 1002549 h 1018310"/>
                    <a:gd name="connsiteX42" fmla="*/ 504828 w 1277792"/>
                    <a:gd name="connsiteY42" fmla="*/ 964449 h 1018310"/>
                    <a:gd name="connsiteX43" fmla="*/ 476251 w 1277792"/>
                    <a:gd name="connsiteY43" fmla="*/ 1016840 h 1018310"/>
                    <a:gd name="connsiteX44" fmla="*/ 431009 w 1277792"/>
                    <a:gd name="connsiteY44" fmla="*/ 945398 h 1018310"/>
                    <a:gd name="connsiteX45" fmla="*/ 402433 w 1277792"/>
                    <a:gd name="connsiteY45" fmla="*/ 973977 h 1018310"/>
                    <a:gd name="connsiteX46" fmla="*/ 378622 w 1277792"/>
                    <a:gd name="connsiteY46" fmla="*/ 921587 h 1018310"/>
                    <a:gd name="connsiteX47" fmla="*/ 326232 w 1277792"/>
                    <a:gd name="connsiteY47" fmla="*/ 938259 h 1018310"/>
                    <a:gd name="connsiteX48" fmla="*/ 328615 w 1277792"/>
                    <a:gd name="connsiteY48" fmla="*/ 890630 h 1018310"/>
                    <a:gd name="connsiteX49" fmla="*/ 285751 w 1277792"/>
                    <a:gd name="connsiteY49" fmla="*/ 926352 h 1018310"/>
                    <a:gd name="connsiteX50" fmla="*/ 278608 w 1277792"/>
                    <a:gd name="connsiteY50" fmla="*/ 859677 h 1018310"/>
                    <a:gd name="connsiteX51" fmla="*/ 147640 w 1277792"/>
                    <a:gd name="connsiteY51" fmla="*/ 964449 h 1018310"/>
                    <a:gd name="connsiteX52" fmla="*/ 102397 w 1277792"/>
                    <a:gd name="connsiteY52" fmla="*/ 983499 h 1018310"/>
                    <a:gd name="connsiteX53" fmla="*/ 126209 w 1277792"/>
                    <a:gd name="connsiteY53" fmla="*/ 940637 h 1018310"/>
                    <a:gd name="connsiteX54" fmla="*/ 250034 w 1277792"/>
                    <a:gd name="connsiteY54" fmla="*/ 838243 h 1018310"/>
                    <a:gd name="connsiteX55" fmla="*/ 180978 w 1277792"/>
                    <a:gd name="connsiteY55" fmla="*/ 814431 h 1018310"/>
                    <a:gd name="connsiteX56" fmla="*/ 214314 w 1277792"/>
                    <a:gd name="connsiteY56" fmla="*/ 778714 h 1018310"/>
                    <a:gd name="connsiteX57" fmla="*/ 188123 w 1277792"/>
                    <a:gd name="connsiteY57" fmla="*/ 733467 h 1018310"/>
                    <a:gd name="connsiteX58" fmla="*/ 88107 w 1277792"/>
                    <a:gd name="connsiteY58" fmla="*/ 759664 h 1018310"/>
                    <a:gd name="connsiteX59" fmla="*/ 180977 w 1277792"/>
                    <a:gd name="connsiteY59" fmla="*/ 704896 h 1018310"/>
                    <a:gd name="connsiteX60" fmla="*/ 161929 w 1277792"/>
                    <a:gd name="connsiteY60" fmla="*/ 657268 h 1018310"/>
                    <a:gd name="connsiteX61" fmla="*/ 0 w 1277792"/>
                    <a:gd name="connsiteY61" fmla="*/ 671559 h 1018310"/>
                    <a:gd name="connsiteX62" fmla="*/ 161930 w 1277792"/>
                    <a:gd name="connsiteY62" fmla="*/ 642980 h 1018310"/>
                    <a:gd name="connsiteX63" fmla="*/ 66677 w 1277792"/>
                    <a:gd name="connsiteY63" fmla="*/ 612027 h 1018310"/>
                    <a:gd name="connsiteX64" fmla="*/ 130973 w 1277792"/>
                    <a:gd name="connsiteY64" fmla="*/ 573924 h 1018310"/>
                    <a:gd name="connsiteX65" fmla="*/ 45248 w 1277792"/>
                    <a:gd name="connsiteY65" fmla="*/ 547731 h 1018310"/>
                    <a:gd name="connsiteX66" fmla="*/ 164311 w 1277792"/>
                    <a:gd name="connsiteY66" fmla="*/ 552493 h 1018310"/>
                    <a:gd name="connsiteX67" fmla="*/ 140495 w 1277792"/>
                    <a:gd name="connsiteY67" fmla="*/ 431052 h 1018310"/>
                    <a:gd name="connsiteX68" fmla="*/ 197645 w 1277792"/>
                    <a:gd name="connsiteY68" fmla="*/ 383427 h 1018310"/>
                    <a:gd name="connsiteX69" fmla="*/ 216695 w 1277792"/>
                    <a:gd name="connsiteY69" fmla="*/ 354852 h 1018310"/>
                    <a:gd name="connsiteX70" fmla="*/ 245270 w 1277792"/>
                    <a:gd name="connsiteY70" fmla="*/ 335802 h 1018310"/>
                    <a:gd name="connsiteX71" fmla="*/ 254795 w 1277792"/>
                    <a:gd name="connsiteY71" fmla="*/ 297702 h 1018310"/>
                    <a:gd name="connsiteX72" fmla="*/ 283370 w 1277792"/>
                    <a:gd name="connsiteY72" fmla="*/ 288177 h 1018310"/>
                    <a:gd name="connsiteX73" fmla="*/ 311945 w 1277792"/>
                    <a:gd name="connsiteY73" fmla="*/ 269127 h 1018310"/>
                    <a:gd name="connsiteX74" fmla="*/ 311642 w 1277792"/>
                    <a:gd name="connsiteY74" fmla="*/ 74242 h 1018310"/>
                    <a:gd name="connsiteX75" fmla="*/ 311945 w 1277792"/>
                    <a:gd name="connsiteY75" fmla="*/ 78627 h 1018310"/>
                    <a:gd name="connsiteX0" fmla="*/ 364431 w 1330278"/>
                    <a:gd name="connsiteY0" fmla="*/ 78627 h 1018310"/>
                    <a:gd name="connsiteX1" fmla="*/ 393006 w 1330278"/>
                    <a:gd name="connsiteY1" fmla="*/ 192927 h 1018310"/>
                    <a:gd name="connsiteX2" fmla="*/ 423963 w 1330278"/>
                    <a:gd name="connsiteY2" fmla="*/ 235790 h 1018310"/>
                    <a:gd name="connsiteX3" fmla="*/ 426343 w 1330278"/>
                    <a:gd name="connsiteY3" fmla="*/ 166734 h 1018310"/>
                    <a:gd name="connsiteX4" fmla="*/ 497781 w 1330278"/>
                    <a:gd name="connsiteY4" fmla="*/ 195308 h 1018310"/>
                    <a:gd name="connsiteX5" fmla="*/ 573981 w 1330278"/>
                    <a:gd name="connsiteY5" fmla="*/ 183402 h 1018310"/>
                    <a:gd name="connsiteX6" fmla="*/ 640657 w 1330278"/>
                    <a:gd name="connsiteY6" fmla="*/ 204833 h 1018310"/>
                    <a:gd name="connsiteX7" fmla="*/ 700186 w 1330278"/>
                    <a:gd name="connsiteY7" fmla="*/ 46 h 1018310"/>
                    <a:gd name="connsiteX8" fmla="*/ 671612 w 1330278"/>
                    <a:gd name="connsiteY8" fmla="*/ 223883 h 1018310"/>
                    <a:gd name="connsiteX9" fmla="*/ 721618 w 1330278"/>
                    <a:gd name="connsiteY9" fmla="*/ 183401 h 1018310"/>
                    <a:gd name="connsiteX10" fmla="*/ 712093 w 1330278"/>
                    <a:gd name="connsiteY10" fmla="*/ 245316 h 1018310"/>
                    <a:gd name="connsiteX11" fmla="*/ 764482 w 1330278"/>
                    <a:gd name="connsiteY11" fmla="*/ 269127 h 1018310"/>
                    <a:gd name="connsiteX12" fmla="*/ 833537 w 1330278"/>
                    <a:gd name="connsiteY12" fmla="*/ 202452 h 1018310"/>
                    <a:gd name="connsiteX13" fmla="*/ 800200 w 1330278"/>
                    <a:gd name="connsiteY13" fmla="*/ 283416 h 1018310"/>
                    <a:gd name="connsiteX14" fmla="*/ 840682 w 1330278"/>
                    <a:gd name="connsiteY14" fmla="*/ 276272 h 1018310"/>
                    <a:gd name="connsiteX15" fmla="*/ 840681 w 1330278"/>
                    <a:gd name="connsiteY15" fmla="*/ 321516 h 1018310"/>
                    <a:gd name="connsiteX16" fmla="*/ 881161 w 1330278"/>
                    <a:gd name="connsiteY16" fmla="*/ 323897 h 1018310"/>
                    <a:gd name="connsiteX17" fmla="*/ 931169 w 1330278"/>
                    <a:gd name="connsiteY17" fmla="*/ 359615 h 1018310"/>
                    <a:gd name="connsiteX18" fmla="*/ 931168 w 1330278"/>
                    <a:gd name="connsiteY18" fmla="*/ 409621 h 1018310"/>
                    <a:gd name="connsiteX19" fmla="*/ 940694 w 1330278"/>
                    <a:gd name="connsiteY19" fmla="*/ 495346 h 1018310"/>
                    <a:gd name="connsiteX20" fmla="*/ 995463 w 1330278"/>
                    <a:gd name="connsiteY20" fmla="*/ 504871 h 1018310"/>
                    <a:gd name="connsiteX21" fmla="*/ 957362 w 1330278"/>
                    <a:gd name="connsiteY21" fmla="*/ 545352 h 1018310"/>
                    <a:gd name="connsiteX22" fmla="*/ 1004987 w 1330278"/>
                    <a:gd name="connsiteY22" fmla="*/ 588214 h 1018310"/>
                    <a:gd name="connsiteX23" fmla="*/ 978794 w 1330278"/>
                    <a:gd name="connsiteY23" fmla="*/ 619171 h 1018310"/>
                    <a:gd name="connsiteX24" fmla="*/ 985937 w 1330278"/>
                    <a:gd name="connsiteY24" fmla="*/ 659652 h 1018310"/>
                    <a:gd name="connsiteX25" fmla="*/ 931167 w 1330278"/>
                    <a:gd name="connsiteY25" fmla="*/ 695371 h 1018310"/>
                    <a:gd name="connsiteX26" fmla="*/ 1050233 w 1330278"/>
                    <a:gd name="connsiteY26" fmla="*/ 740616 h 1018310"/>
                    <a:gd name="connsiteX27" fmla="*/ 1157390 w 1330278"/>
                    <a:gd name="connsiteY27" fmla="*/ 757284 h 1018310"/>
                    <a:gd name="connsiteX28" fmla="*/ 1321694 w 1330278"/>
                    <a:gd name="connsiteY28" fmla="*/ 812052 h 1018310"/>
                    <a:gd name="connsiteX29" fmla="*/ 931170 w 1330278"/>
                    <a:gd name="connsiteY29" fmla="*/ 731091 h 1018310"/>
                    <a:gd name="connsiteX30" fmla="*/ 928787 w 1330278"/>
                    <a:gd name="connsiteY30" fmla="*/ 804908 h 1018310"/>
                    <a:gd name="connsiteX31" fmla="*/ 897831 w 1330278"/>
                    <a:gd name="connsiteY31" fmla="*/ 819196 h 1018310"/>
                    <a:gd name="connsiteX32" fmla="*/ 864492 w 1330278"/>
                    <a:gd name="connsiteY32" fmla="*/ 862059 h 1018310"/>
                    <a:gd name="connsiteX33" fmla="*/ 816869 w 1330278"/>
                    <a:gd name="connsiteY33" fmla="*/ 890633 h 1018310"/>
                    <a:gd name="connsiteX34" fmla="*/ 890688 w 1330278"/>
                    <a:gd name="connsiteY34" fmla="*/ 983501 h 1018310"/>
                    <a:gd name="connsiteX35" fmla="*/ 824012 w 1330278"/>
                    <a:gd name="connsiteY35" fmla="*/ 931115 h 1018310"/>
                    <a:gd name="connsiteX36" fmla="*/ 774006 w 1330278"/>
                    <a:gd name="connsiteY36" fmla="*/ 926351 h 1018310"/>
                    <a:gd name="connsiteX37" fmla="*/ 735907 w 1330278"/>
                    <a:gd name="connsiteY37" fmla="*/ 933494 h 1018310"/>
                    <a:gd name="connsiteX38" fmla="*/ 714476 w 1330278"/>
                    <a:gd name="connsiteY38" fmla="*/ 954924 h 1018310"/>
                    <a:gd name="connsiteX39" fmla="*/ 726383 w 1330278"/>
                    <a:gd name="connsiteY39" fmla="*/ 1012077 h 1018310"/>
                    <a:gd name="connsiteX40" fmla="*/ 657325 w 1330278"/>
                    <a:gd name="connsiteY40" fmla="*/ 962069 h 1018310"/>
                    <a:gd name="connsiteX41" fmla="*/ 597795 w 1330278"/>
                    <a:gd name="connsiteY41" fmla="*/ 1002549 h 1018310"/>
                    <a:gd name="connsiteX42" fmla="*/ 557314 w 1330278"/>
                    <a:gd name="connsiteY42" fmla="*/ 964449 h 1018310"/>
                    <a:gd name="connsiteX43" fmla="*/ 528737 w 1330278"/>
                    <a:gd name="connsiteY43" fmla="*/ 1016840 h 1018310"/>
                    <a:gd name="connsiteX44" fmla="*/ 483495 w 1330278"/>
                    <a:gd name="connsiteY44" fmla="*/ 945398 h 1018310"/>
                    <a:gd name="connsiteX45" fmla="*/ 454919 w 1330278"/>
                    <a:gd name="connsiteY45" fmla="*/ 973977 h 1018310"/>
                    <a:gd name="connsiteX46" fmla="*/ 431108 w 1330278"/>
                    <a:gd name="connsiteY46" fmla="*/ 921587 h 1018310"/>
                    <a:gd name="connsiteX47" fmla="*/ 378718 w 1330278"/>
                    <a:gd name="connsiteY47" fmla="*/ 938259 h 1018310"/>
                    <a:gd name="connsiteX48" fmla="*/ 381101 w 1330278"/>
                    <a:gd name="connsiteY48" fmla="*/ 890630 h 1018310"/>
                    <a:gd name="connsiteX49" fmla="*/ 338237 w 1330278"/>
                    <a:gd name="connsiteY49" fmla="*/ 926352 h 1018310"/>
                    <a:gd name="connsiteX50" fmla="*/ 331094 w 1330278"/>
                    <a:gd name="connsiteY50" fmla="*/ 859677 h 1018310"/>
                    <a:gd name="connsiteX51" fmla="*/ 200126 w 1330278"/>
                    <a:gd name="connsiteY51" fmla="*/ 964449 h 1018310"/>
                    <a:gd name="connsiteX52" fmla="*/ 154883 w 1330278"/>
                    <a:gd name="connsiteY52" fmla="*/ 983499 h 1018310"/>
                    <a:gd name="connsiteX53" fmla="*/ 178695 w 1330278"/>
                    <a:gd name="connsiteY53" fmla="*/ 940637 h 1018310"/>
                    <a:gd name="connsiteX54" fmla="*/ 302520 w 1330278"/>
                    <a:gd name="connsiteY54" fmla="*/ 838243 h 1018310"/>
                    <a:gd name="connsiteX55" fmla="*/ 233464 w 1330278"/>
                    <a:gd name="connsiteY55" fmla="*/ 814431 h 1018310"/>
                    <a:gd name="connsiteX56" fmla="*/ 266800 w 1330278"/>
                    <a:gd name="connsiteY56" fmla="*/ 778714 h 1018310"/>
                    <a:gd name="connsiteX57" fmla="*/ 240609 w 1330278"/>
                    <a:gd name="connsiteY57" fmla="*/ 733467 h 1018310"/>
                    <a:gd name="connsiteX58" fmla="*/ 140593 w 1330278"/>
                    <a:gd name="connsiteY58" fmla="*/ 759664 h 1018310"/>
                    <a:gd name="connsiteX59" fmla="*/ 233463 w 1330278"/>
                    <a:gd name="connsiteY59" fmla="*/ 704896 h 1018310"/>
                    <a:gd name="connsiteX60" fmla="*/ 214415 w 1330278"/>
                    <a:gd name="connsiteY60" fmla="*/ 657268 h 1018310"/>
                    <a:gd name="connsiteX61" fmla="*/ 52486 w 1330278"/>
                    <a:gd name="connsiteY61" fmla="*/ 671559 h 1018310"/>
                    <a:gd name="connsiteX62" fmla="*/ 214416 w 1330278"/>
                    <a:gd name="connsiteY62" fmla="*/ 642980 h 1018310"/>
                    <a:gd name="connsiteX63" fmla="*/ 119163 w 1330278"/>
                    <a:gd name="connsiteY63" fmla="*/ 612027 h 1018310"/>
                    <a:gd name="connsiteX64" fmla="*/ 183459 w 1330278"/>
                    <a:gd name="connsiteY64" fmla="*/ 573924 h 1018310"/>
                    <a:gd name="connsiteX65" fmla="*/ 97734 w 1330278"/>
                    <a:gd name="connsiteY65" fmla="*/ 547731 h 1018310"/>
                    <a:gd name="connsiteX66" fmla="*/ 216797 w 1330278"/>
                    <a:gd name="connsiteY66" fmla="*/ 552493 h 1018310"/>
                    <a:gd name="connsiteX67" fmla="*/ 100 w 1330278"/>
                    <a:gd name="connsiteY67" fmla="*/ 390570 h 1018310"/>
                    <a:gd name="connsiteX68" fmla="*/ 250131 w 1330278"/>
                    <a:gd name="connsiteY68" fmla="*/ 383427 h 1018310"/>
                    <a:gd name="connsiteX69" fmla="*/ 269181 w 1330278"/>
                    <a:gd name="connsiteY69" fmla="*/ 354852 h 1018310"/>
                    <a:gd name="connsiteX70" fmla="*/ 297756 w 1330278"/>
                    <a:gd name="connsiteY70" fmla="*/ 335802 h 1018310"/>
                    <a:gd name="connsiteX71" fmla="*/ 307281 w 1330278"/>
                    <a:gd name="connsiteY71" fmla="*/ 297702 h 1018310"/>
                    <a:gd name="connsiteX72" fmla="*/ 335856 w 1330278"/>
                    <a:gd name="connsiteY72" fmla="*/ 288177 h 1018310"/>
                    <a:gd name="connsiteX73" fmla="*/ 364431 w 1330278"/>
                    <a:gd name="connsiteY73" fmla="*/ 269127 h 1018310"/>
                    <a:gd name="connsiteX74" fmla="*/ 364128 w 1330278"/>
                    <a:gd name="connsiteY74" fmla="*/ 74242 h 1018310"/>
                    <a:gd name="connsiteX75" fmla="*/ 364431 w 1330278"/>
                    <a:gd name="connsiteY75" fmla="*/ 78627 h 1018310"/>
                    <a:gd name="connsiteX0" fmla="*/ 368303 w 1334150"/>
                    <a:gd name="connsiteY0" fmla="*/ 78627 h 1018310"/>
                    <a:gd name="connsiteX1" fmla="*/ 396878 w 1334150"/>
                    <a:gd name="connsiteY1" fmla="*/ 192927 h 1018310"/>
                    <a:gd name="connsiteX2" fmla="*/ 427835 w 1334150"/>
                    <a:gd name="connsiteY2" fmla="*/ 235790 h 1018310"/>
                    <a:gd name="connsiteX3" fmla="*/ 430215 w 1334150"/>
                    <a:gd name="connsiteY3" fmla="*/ 166734 h 1018310"/>
                    <a:gd name="connsiteX4" fmla="*/ 501653 w 1334150"/>
                    <a:gd name="connsiteY4" fmla="*/ 195308 h 1018310"/>
                    <a:gd name="connsiteX5" fmla="*/ 577853 w 1334150"/>
                    <a:gd name="connsiteY5" fmla="*/ 183402 h 1018310"/>
                    <a:gd name="connsiteX6" fmla="*/ 644529 w 1334150"/>
                    <a:gd name="connsiteY6" fmla="*/ 204833 h 1018310"/>
                    <a:gd name="connsiteX7" fmla="*/ 704058 w 1334150"/>
                    <a:gd name="connsiteY7" fmla="*/ 46 h 1018310"/>
                    <a:gd name="connsiteX8" fmla="*/ 675484 w 1334150"/>
                    <a:gd name="connsiteY8" fmla="*/ 223883 h 1018310"/>
                    <a:gd name="connsiteX9" fmla="*/ 725490 w 1334150"/>
                    <a:gd name="connsiteY9" fmla="*/ 183401 h 1018310"/>
                    <a:gd name="connsiteX10" fmla="*/ 715965 w 1334150"/>
                    <a:gd name="connsiteY10" fmla="*/ 245316 h 1018310"/>
                    <a:gd name="connsiteX11" fmla="*/ 768354 w 1334150"/>
                    <a:gd name="connsiteY11" fmla="*/ 269127 h 1018310"/>
                    <a:gd name="connsiteX12" fmla="*/ 837409 w 1334150"/>
                    <a:gd name="connsiteY12" fmla="*/ 202452 h 1018310"/>
                    <a:gd name="connsiteX13" fmla="*/ 804072 w 1334150"/>
                    <a:gd name="connsiteY13" fmla="*/ 283416 h 1018310"/>
                    <a:gd name="connsiteX14" fmla="*/ 844554 w 1334150"/>
                    <a:gd name="connsiteY14" fmla="*/ 276272 h 1018310"/>
                    <a:gd name="connsiteX15" fmla="*/ 844553 w 1334150"/>
                    <a:gd name="connsiteY15" fmla="*/ 321516 h 1018310"/>
                    <a:gd name="connsiteX16" fmla="*/ 885033 w 1334150"/>
                    <a:gd name="connsiteY16" fmla="*/ 323897 h 1018310"/>
                    <a:gd name="connsiteX17" fmla="*/ 935041 w 1334150"/>
                    <a:gd name="connsiteY17" fmla="*/ 359615 h 1018310"/>
                    <a:gd name="connsiteX18" fmla="*/ 935040 w 1334150"/>
                    <a:gd name="connsiteY18" fmla="*/ 409621 h 1018310"/>
                    <a:gd name="connsiteX19" fmla="*/ 944566 w 1334150"/>
                    <a:gd name="connsiteY19" fmla="*/ 495346 h 1018310"/>
                    <a:gd name="connsiteX20" fmla="*/ 999335 w 1334150"/>
                    <a:gd name="connsiteY20" fmla="*/ 504871 h 1018310"/>
                    <a:gd name="connsiteX21" fmla="*/ 961234 w 1334150"/>
                    <a:gd name="connsiteY21" fmla="*/ 545352 h 1018310"/>
                    <a:gd name="connsiteX22" fmla="*/ 1008859 w 1334150"/>
                    <a:gd name="connsiteY22" fmla="*/ 588214 h 1018310"/>
                    <a:gd name="connsiteX23" fmla="*/ 982666 w 1334150"/>
                    <a:gd name="connsiteY23" fmla="*/ 619171 h 1018310"/>
                    <a:gd name="connsiteX24" fmla="*/ 989809 w 1334150"/>
                    <a:gd name="connsiteY24" fmla="*/ 659652 h 1018310"/>
                    <a:gd name="connsiteX25" fmla="*/ 935039 w 1334150"/>
                    <a:gd name="connsiteY25" fmla="*/ 695371 h 1018310"/>
                    <a:gd name="connsiteX26" fmla="*/ 1054105 w 1334150"/>
                    <a:gd name="connsiteY26" fmla="*/ 740616 h 1018310"/>
                    <a:gd name="connsiteX27" fmla="*/ 1161262 w 1334150"/>
                    <a:gd name="connsiteY27" fmla="*/ 757284 h 1018310"/>
                    <a:gd name="connsiteX28" fmla="*/ 1325566 w 1334150"/>
                    <a:gd name="connsiteY28" fmla="*/ 812052 h 1018310"/>
                    <a:gd name="connsiteX29" fmla="*/ 935042 w 1334150"/>
                    <a:gd name="connsiteY29" fmla="*/ 731091 h 1018310"/>
                    <a:gd name="connsiteX30" fmla="*/ 932659 w 1334150"/>
                    <a:gd name="connsiteY30" fmla="*/ 804908 h 1018310"/>
                    <a:gd name="connsiteX31" fmla="*/ 901703 w 1334150"/>
                    <a:gd name="connsiteY31" fmla="*/ 819196 h 1018310"/>
                    <a:gd name="connsiteX32" fmla="*/ 868364 w 1334150"/>
                    <a:gd name="connsiteY32" fmla="*/ 862059 h 1018310"/>
                    <a:gd name="connsiteX33" fmla="*/ 820741 w 1334150"/>
                    <a:gd name="connsiteY33" fmla="*/ 890633 h 1018310"/>
                    <a:gd name="connsiteX34" fmla="*/ 894560 w 1334150"/>
                    <a:gd name="connsiteY34" fmla="*/ 983501 h 1018310"/>
                    <a:gd name="connsiteX35" fmla="*/ 827884 w 1334150"/>
                    <a:gd name="connsiteY35" fmla="*/ 931115 h 1018310"/>
                    <a:gd name="connsiteX36" fmla="*/ 777878 w 1334150"/>
                    <a:gd name="connsiteY36" fmla="*/ 926351 h 1018310"/>
                    <a:gd name="connsiteX37" fmla="*/ 739779 w 1334150"/>
                    <a:gd name="connsiteY37" fmla="*/ 933494 h 1018310"/>
                    <a:gd name="connsiteX38" fmla="*/ 718348 w 1334150"/>
                    <a:gd name="connsiteY38" fmla="*/ 954924 h 1018310"/>
                    <a:gd name="connsiteX39" fmla="*/ 730255 w 1334150"/>
                    <a:gd name="connsiteY39" fmla="*/ 1012077 h 1018310"/>
                    <a:gd name="connsiteX40" fmla="*/ 661197 w 1334150"/>
                    <a:gd name="connsiteY40" fmla="*/ 962069 h 1018310"/>
                    <a:gd name="connsiteX41" fmla="*/ 601667 w 1334150"/>
                    <a:gd name="connsiteY41" fmla="*/ 1002549 h 1018310"/>
                    <a:gd name="connsiteX42" fmla="*/ 561186 w 1334150"/>
                    <a:gd name="connsiteY42" fmla="*/ 964449 h 1018310"/>
                    <a:gd name="connsiteX43" fmla="*/ 532609 w 1334150"/>
                    <a:gd name="connsiteY43" fmla="*/ 1016840 h 1018310"/>
                    <a:gd name="connsiteX44" fmla="*/ 487367 w 1334150"/>
                    <a:gd name="connsiteY44" fmla="*/ 945398 h 1018310"/>
                    <a:gd name="connsiteX45" fmla="*/ 458791 w 1334150"/>
                    <a:gd name="connsiteY45" fmla="*/ 973977 h 1018310"/>
                    <a:gd name="connsiteX46" fmla="*/ 434980 w 1334150"/>
                    <a:gd name="connsiteY46" fmla="*/ 921587 h 1018310"/>
                    <a:gd name="connsiteX47" fmla="*/ 382590 w 1334150"/>
                    <a:gd name="connsiteY47" fmla="*/ 938259 h 1018310"/>
                    <a:gd name="connsiteX48" fmla="*/ 384973 w 1334150"/>
                    <a:gd name="connsiteY48" fmla="*/ 890630 h 1018310"/>
                    <a:gd name="connsiteX49" fmla="*/ 342109 w 1334150"/>
                    <a:gd name="connsiteY49" fmla="*/ 926352 h 1018310"/>
                    <a:gd name="connsiteX50" fmla="*/ 334966 w 1334150"/>
                    <a:gd name="connsiteY50" fmla="*/ 859677 h 1018310"/>
                    <a:gd name="connsiteX51" fmla="*/ 203998 w 1334150"/>
                    <a:gd name="connsiteY51" fmla="*/ 964449 h 1018310"/>
                    <a:gd name="connsiteX52" fmla="*/ 158755 w 1334150"/>
                    <a:gd name="connsiteY52" fmla="*/ 983499 h 1018310"/>
                    <a:gd name="connsiteX53" fmla="*/ 182567 w 1334150"/>
                    <a:gd name="connsiteY53" fmla="*/ 940637 h 1018310"/>
                    <a:gd name="connsiteX54" fmla="*/ 306392 w 1334150"/>
                    <a:gd name="connsiteY54" fmla="*/ 838243 h 1018310"/>
                    <a:gd name="connsiteX55" fmla="*/ 237336 w 1334150"/>
                    <a:gd name="connsiteY55" fmla="*/ 814431 h 1018310"/>
                    <a:gd name="connsiteX56" fmla="*/ 270672 w 1334150"/>
                    <a:gd name="connsiteY56" fmla="*/ 778714 h 1018310"/>
                    <a:gd name="connsiteX57" fmla="*/ 244481 w 1334150"/>
                    <a:gd name="connsiteY57" fmla="*/ 733467 h 1018310"/>
                    <a:gd name="connsiteX58" fmla="*/ 144465 w 1334150"/>
                    <a:gd name="connsiteY58" fmla="*/ 759664 h 1018310"/>
                    <a:gd name="connsiteX59" fmla="*/ 237335 w 1334150"/>
                    <a:gd name="connsiteY59" fmla="*/ 704896 h 1018310"/>
                    <a:gd name="connsiteX60" fmla="*/ 218287 w 1334150"/>
                    <a:gd name="connsiteY60" fmla="*/ 657268 h 1018310"/>
                    <a:gd name="connsiteX61" fmla="*/ 56358 w 1334150"/>
                    <a:gd name="connsiteY61" fmla="*/ 671559 h 1018310"/>
                    <a:gd name="connsiteX62" fmla="*/ 218288 w 1334150"/>
                    <a:gd name="connsiteY62" fmla="*/ 642980 h 1018310"/>
                    <a:gd name="connsiteX63" fmla="*/ 123035 w 1334150"/>
                    <a:gd name="connsiteY63" fmla="*/ 612027 h 1018310"/>
                    <a:gd name="connsiteX64" fmla="*/ 187331 w 1334150"/>
                    <a:gd name="connsiteY64" fmla="*/ 573924 h 1018310"/>
                    <a:gd name="connsiteX65" fmla="*/ 101606 w 1334150"/>
                    <a:gd name="connsiteY65" fmla="*/ 547731 h 1018310"/>
                    <a:gd name="connsiteX66" fmla="*/ 220669 w 1334150"/>
                    <a:gd name="connsiteY66" fmla="*/ 552493 h 1018310"/>
                    <a:gd name="connsiteX67" fmla="*/ 108750 w 1334150"/>
                    <a:gd name="connsiteY67" fmla="*/ 469149 h 1018310"/>
                    <a:gd name="connsiteX68" fmla="*/ 3972 w 1334150"/>
                    <a:gd name="connsiteY68" fmla="*/ 390570 h 1018310"/>
                    <a:gd name="connsiteX69" fmla="*/ 254003 w 1334150"/>
                    <a:gd name="connsiteY69" fmla="*/ 383427 h 1018310"/>
                    <a:gd name="connsiteX70" fmla="*/ 273053 w 1334150"/>
                    <a:gd name="connsiteY70" fmla="*/ 354852 h 1018310"/>
                    <a:gd name="connsiteX71" fmla="*/ 301628 w 1334150"/>
                    <a:gd name="connsiteY71" fmla="*/ 335802 h 1018310"/>
                    <a:gd name="connsiteX72" fmla="*/ 311153 w 1334150"/>
                    <a:gd name="connsiteY72" fmla="*/ 297702 h 1018310"/>
                    <a:gd name="connsiteX73" fmla="*/ 339728 w 1334150"/>
                    <a:gd name="connsiteY73" fmla="*/ 288177 h 1018310"/>
                    <a:gd name="connsiteX74" fmla="*/ 368303 w 1334150"/>
                    <a:gd name="connsiteY74" fmla="*/ 269127 h 1018310"/>
                    <a:gd name="connsiteX75" fmla="*/ 368000 w 1334150"/>
                    <a:gd name="connsiteY75" fmla="*/ 74242 h 1018310"/>
                    <a:gd name="connsiteX76" fmla="*/ 368303 w 1334150"/>
                    <a:gd name="connsiteY76" fmla="*/ 78627 h 1018310"/>
                    <a:gd name="connsiteX0" fmla="*/ 365207 w 1331054"/>
                    <a:gd name="connsiteY0" fmla="*/ 78627 h 1018310"/>
                    <a:gd name="connsiteX1" fmla="*/ 393782 w 1331054"/>
                    <a:gd name="connsiteY1" fmla="*/ 192927 h 1018310"/>
                    <a:gd name="connsiteX2" fmla="*/ 424739 w 1331054"/>
                    <a:gd name="connsiteY2" fmla="*/ 235790 h 1018310"/>
                    <a:gd name="connsiteX3" fmla="*/ 427119 w 1331054"/>
                    <a:gd name="connsiteY3" fmla="*/ 166734 h 1018310"/>
                    <a:gd name="connsiteX4" fmla="*/ 498557 w 1331054"/>
                    <a:gd name="connsiteY4" fmla="*/ 195308 h 1018310"/>
                    <a:gd name="connsiteX5" fmla="*/ 574757 w 1331054"/>
                    <a:gd name="connsiteY5" fmla="*/ 183402 h 1018310"/>
                    <a:gd name="connsiteX6" fmla="*/ 641433 w 1331054"/>
                    <a:gd name="connsiteY6" fmla="*/ 204833 h 1018310"/>
                    <a:gd name="connsiteX7" fmla="*/ 700962 w 1331054"/>
                    <a:gd name="connsiteY7" fmla="*/ 46 h 1018310"/>
                    <a:gd name="connsiteX8" fmla="*/ 672388 w 1331054"/>
                    <a:gd name="connsiteY8" fmla="*/ 223883 h 1018310"/>
                    <a:gd name="connsiteX9" fmla="*/ 722394 w 1331054"/>
                    <a:gd name="connsiteY9" fmla="*/ 183401 h 1018310"/>
                    <a:gd name="connsiteX10" fmla="*/ 712869 w 1331054"/>
                    <a:gd name="connsiteY10" fmla="*/ 245316 h 1018310"/>
                    <a:gd name="connsiteX11" fmla="*/ 765258 w 1331054"/>
                    <a:gd name="connsiteY11" fmla="*/ 269127 h 1018310"/>
                    <a:gd name="connsiteX12" fmla="*/ 834313 w 1331054"/>
                    <a:gd name="connsiteY12" fmla="*/ 202452 h 1018310"/>
                    <a:gd name="connsiteX13" fmla="*/ 800976 w 1331054"/>
                    <a:gd name="connsiteY13" fmla="*/ 283416 h 1018310"/>
                    <a:gd name="connsiteX14" fmla="*/ 841458 w 1331054"/>
                    <a:gd name="connsiteY14" fmla="*/ 276272 h 1018310"/>
                    <a:gd name="connsiteX15" fmla="*/ 841457 w 1331054"/>
                    <a:gd name="connsiteY15" fmla="*/ 321516 h 1018310"/>
                    <a:gd name="connsiteX16" fmla="*/ 881937 w 1331054"/>
                    <a:gd name="connsiteY16" fmla="*/ 323897 h 1018310"/>
                    <a:gd name="connsiteX17" fmla="*/ 931945 w 1331054"/>
                    <a:gd name="connsiteY17" fmla="*/ 359615 h 1018310"/>
                    <a:gd name="connsiteX18" fmla="*/ 931944 w 1331054"/>
                    <a:gd name="connsiteY18" fmla="*/ 409621 h 1018310"/>
                    <a:gd name="connsiteX19" fmla="*/ 941470 w 1331054"/>
                    <a:gd name="connsiteY19" fmla="*/ 495346 h 1018310"/>
                    <a:gd name="connsiteX20" fmla="*/ 996239 w 1331054"/>
                    <a:gd name="connsiteY20" fmla="*/ 504871 h 1018310"/>
                    <a:gd name="connsiteX21" fmla="*/ 958138 w 1331054"/>
                    <a:gd name="connsiteY21" fmla="*/ 545352 h 1018310"/>
                    <a:gd name="connsiteX22" fmla="*/ 1005763 w 1331054"/>
                    <a:gd name="connsiteY22" fmla="*/ 588214 h 1018310"/>
                    <a:gd name="connsiteX23" fmla="*/ 979570 w 1331054"/>
                    <a:gd name="connsiteY23" fmla="*/ 619171 h 1018310"/>
                    <a:gd name="connsiteX24" fmla="*/ 986713 w 1331054"/>
                    <a:gd name="connsiteY24" fmla="*/ 659652 h 1018310"/>
                    <a:gd name="connsiteX25" fmla="*/ 931943 w 1331054"/>
                    <a:gd name="connsiteY25" fmla="*/ 695371 h 1018310"/>
                    <a:gd name="connsiteX26" fmla="*/ 1051009 w 1331054"/>
                    <a:gd name="connsiteY26" fmla="*/ 740616 h 1018310"/>
                    <a:gd name="connsiteX27" fmla="*/ 1158166 w 1331054"/>
                    <a:gd name="connsiteY27" fmla="*/ 757284 h 1018310"/>
                    <a:gd name="connsiteX28" fmla="*/ 1322470 w 1331054"/>
                    <a:gd name="connsiteY28" fmla="*/ 812052 h 1018310"/>
                    <a:gd name="connsiteX29" fmla="*/ 931946 w 1331054"/>
                    <a:gd name="connsiteY29" fmla="*/ 731091 h 1018310"/>
                    <a:gd name="connsiteX30" fmla="*/ 929563 w 1331054"/>
                    <a:gd name="connsiteY30" fmla="*/ 804908 h 1018310"/>
                    <a:gd name="connsiteX31" fmla="*/ 898607 w 1331054"/>
                    <a:gd name="connsiteY31" fmla="*/ 819196 h 1018310"/>
                    <a:gd name="connsiteX32" fmla="*/ 865268 w 1331054"/>
                    <a:gd name="connsiteY32" fmla="*/ 862059 h 1018310"/>
                    <a:gd name="connsiteX33" fmla="*/ 817645 w 1331054"/>
                    <a:gd name="connsiteY33" fmla="*/ 890633 h 1018310"/>
                    <a:gd name="connsiteX34" fmla="*/ 891464 w 1331054"/>
                    <a:gd name="connsiteY34" fmla="*/ 983501 h 1018310"/>
                    <a:gd name="connsiteX35" fmla="*/ 824788 w 1331054"/>
                    <a:gd name="connsiteY35" fmla="*/ 931115 h 1018310"/>
                    <a:gd name="connsiteX36" fmla="*/ 774782 w 1331054"/>
                    <a:gd name="connsiteY36" fmla="*/ 926351 h 1018310"/>
                    <a:gd name="connsiteX37" fmla="*/ 736683 w 1331054"/>
                    <a:gd name="connsiteY37" fmla="*/ 933494 h 1018310"/>
                    <a:gd name="connsiteX38" fmla="*/ 715252 w 1331054"/>
                    <a:gd name="connsiteY38" fmla="*/ 954924 h 1018310"/>
                    <a:gd name="connsiteX39" fmla="*/ 727159 w 1331054"/>
                    <a:gd name="connsiteY39" fmla="*/ 1012077 h 1018310"/>
                    <a:gd name="connsiteX40" fmla="*/ 658101 w 1331054"/>
                    <a:gd name="connsiteY40" fmla="*/ 962069 h 1018310"/>
                    <a:gd name="connsiteX41" fmla="*/ 598571 w 1331054"/>
                    <a:gd name="connsiteY41" fmla="*/ 1002549 h 1018310"/>
                    <a:gd name="connsiteX42" fmla="*/ 558090 w 1331054"/>
                    <a:gd name="connsiteY42" fmla="*/ 964449 h 1018310"/>
                    <a:gd name="connsiteX43" fmla="*/ 529513 w 1331054"/>
                    <a:gd name="connsiteY43" fmla="*/ 1016840 h 1018310"/>
                    <a:gd name="connsiteX44" fmla="*/ 484271 w 1331054"/>
                    <a:gd name="connsiteY44" fmla="*/ 945398 h 1018310"/>
                    <a:gd name="connsiteX45" fmla="*/ 455695 w 1331054"/>
                    <a:gd name="connsiteY45" fmla="*/ 973977 h 1018310"/>
                    <a:gd name="connsiteX46" fmla="*/ 431884 w 1331054"/>
                    <a:gd name="connsiteY46" fmla="*/ 921587 h 1018310"/>
                    <a:gd name="connsiteX47" fmla="*/ 379494 w 1331054"/>
                    <a:gd name="connsiteY47" fmla="*/ 938259 h 1018310"/>
                    <a:gd name="connsiteX48" fmla="*/ 381877 w 1331054"/>
                    <a:gd name="connsiteY48" fmla="*/ 890630 h 1018310"/>
                    <a:gd name="connsiteX49" fmla="*/ 339013 w 1331054"/>
                    <a:gd name="connsiteY49" fmla="*/ 926352 h 1018310"/>
                    <a:gd name="connsiteX50" fmla="*/ 331870 w 1331054"/>
                    <a:gd name="connsiteY50" fmla="*/ 859677 h 1018310"/>
                    <a:gd name="connsiteX51" fmla="*/ 200902 w 1331054"/>
                    <a:gd name="connsiteY51" fmla="*/ 964449 h 1018310"/>
                    <a:gd name="connsiteX52" fmla="*/ 155659 w 1331054"/>
                    <a:gd name="connsiteY52" fmla="*/ 983499 h 1018310"/>
                    <a:gd name="connsiteX53" fmla="*/ 179471 w 1331054"/>
                    <a:gd name="connsiteY53" fmla="*/ 940637 h 1018310"/>
                    <a:gd name="connsiteX54" fmla="*/ 303296 w 1331054"/>
                    <a:gd name="connsiteY54" fmla="*/ 838243 h 1018310"/>
                    <a:gd name="connsiteX55" fmla="*/ 234240 w 1331054"/>
                    <a:gd name="connsiteY55" fmla="*/ 814431 h 1018310"/>
                    <a:gd name="connsiteX56" fmla="*/ 267576 w 1331054"/>
                    <a:gd name="connsiteY56" fmla="*/ 778714 h 1018310"/>
                    <a:gd name="connsiteX57" fmla="*/ 241385 w 1331054"/>
                    <a:gd name="connsiteY57" fmla="*/ 733467 h 1018310"/>
                    <a:gd name="connsiteX58" fmla="*/ 141369 w 1331054"/>
                    <a:gd name="connsiteY58" fmla="*/ 759664 h 1018310"/>
                    <a:gd name="connsiteX59" fmla="*/ 234239 w 1331054"/>
                    <a:gd name="connsiteY59" fmla="*/ 704896 h 1018310"/>
                    <a:gd name="connsiteX60" fmla="*/ 215191 w 1331054"/>
                    <a:gd name="connsiteY60" fmla="*/ 657268 h 1018310"/>
                    <a:gd name="connsiteX61" fmla="*/ 53262 w 1331054"/>
                    <a:gd name="connsiteY61" fmla="*/ 671559 h 1018310"/>
                    <a:gd name="connsiteX62" fmla="*/ 215192 w 1331054"/>
                    <a:gd name="connsiteY62" fmla="*/ 642980 h 1018310"/>
                    <a:gd name="connsiteX63" fmla="*/ 119939 w 1331054"/>
                    <a:gd name="connsiteY63" fmla="*/ 612027 h 1018310"/>
                    <a:gd name="connsiteX64" fmla="*/ 184235 w 1331054"/>
                    <a:gd name="connsiteY64" fmla="*/ 573924 h 1018310"/>
                    <a:gd name="connsiteX65" fmla="*/ 98510 w 1331054"/>
                    <a:gd name="connsiteY65" fmla="*/ 547731 h 1018310"/>
                    <a:gd name="connsiteX66" fmla="*/ 217573 w 1331054"/>
                    <a:gd name="connsiteY66" fmla="*/ 552493 h 1018310"/>
                    <a:gd name="connsiteX67" fmla="*/ 169948 w 1331054"/>
                    <a:gd name="connsiteY67" fmla="*/ 471530 h 1018310"/>
                    <a:gd name="connsiteX68" fmla="*/ 876 w 1331054"/>
                    <a:gd name="connsiteY68" fmla="*/ 390570 h 1018310"/>
                    <a:gd name="connsiteX69" fmla="*/ 250907 w 1331054"/>
                    <a:gd name="connsiteY69" fmla="*/ 383427 h 1018310"/>
                    <a:gd name="connsiteX70" fmla="*/ 269957 w 1331054"/>
                    <a:gd name="connsiteY70" fmla="*/ 354852 h 1018310"/>
                    <a:gd name="connsiteX71" fmla="*/ 298532 w 1331054"/>
                    <a:gd name="connsiteY71" fmla="*/ 335802 h 1018310"/>
                    <a:gd name="connsiteX72" fmla="*/ 308057 w 1331054"/>
                    <a:gd name="connsiteY72" fmla="*/ 297702 h 1018310"/>
                    <a:gd name="connsiteX73" fmla="*/ 336632 w 1331054"/>
                    <a:gd name="connsiteY73" fmla="*/ 288177 h 1018310"/>
                    <a:gd name="connsiteX74" fmla="*/ 365207 w 1331054"/>
                    <a:gd name="connsiteY74" fmla="*/ 269127 h 1018310"/>
                    <a:gd name="connsiteX75" fmla="*/ 364904 w 1331054"/>
                    <a:gd name="connsiteY75" fmla="*/ 74242 h 1018310"/>
                    <a:gd name="connsiteX76" fmla="*/ 365207 w 1331054"/>
                    <a:gd name="connsiteY76" fmla="*/ 78627 h 1018310"/>
                    <a:gd name="connsiteX0" fmla="*/ 346278 w 1312125"/>
                    <a:gd name="connsiteY0" fmla="*/ 78627 h 1018310"/>
                    <a:gd name="connsiteX1" fmla="*/ 374853 w 1312125"/>
                    <a:gd name="connsiteY1" fmla="*/ 192927 h 1018310"/>
                    <a:gd name="connsiteX2" fmla="*/ 405810 w 1312125"/>
                    <a:gd name="connsiteY2" fmla="*/ 235790 h 1018310"/>
                    <a:gd name="connsiteX3" fmla="*/ 408190 w 1312125"/>
                    <a:gd name="connsiteY3" fmla="*/ 166734 h 1018310"/>
                    <a:gd name="connsiteX4" fmla="*/ 479628 w 1312125"/>
                    <a:gd name="connsiteY4" fmla="*/ 195308 h 1018310"/>
                    <a:gd name="connsiteX5" fmla="*/ 555828 w 1312125"/>
                    <a:gd name="connsiteY5" fmla="*/ 183402 h 1018310"/>
                    <a:gd name="connsiteX6" fmla="*/ 622504 w 1312125"/>
                    <a:gd name="connsiteY6" fmla="*/ 204833 h 1018310"/>
                    <a:gd name="connsiteX7" fmla="*/ 682033 w 1312125"/>
                    <a:gd name="connsiteY7" fmla="*/ 46 h 1018310"/>
                    <a:gd name="connsiteX8" fmla="*/ 653459 w 1312125"/>
                    <a:gd name="connsiteY8" fmla="*/ 223883 h 1018310"/>
                    <a:gd name="connsiteX9" fmla="*/ 703465 w 1312125"/>
                    <a:gd name="connsiteY9" fmla="*/ 183401 h 1018310"/>
                    <a:gd name="connsiteX10" fmla="*/ 693940 w 1312125"/>
                    <a:gd name="connsiteY10" fmla="*/ 245316 h 1018310"/>
                    <a:gd name="connsiteX11" fmla="*/ 746329 w 1312125"/>
                    <a:gd name="connsiteY11" fmla="*/ 269127 h 1018310"/>
                    <a:gd name="connsiteX12" fmla="*/ 815384 w 1312125"/>
                    <a:gd name="connsiteY12" fmla="*/ 202452 h 1018310"/>
                    <a:gd name="connsiteX13" fmla="*/ 782047 w 1312125"/>
                    <a:gd name="connsiteY13" fmla="*/ 283416 h 1018310"/>
                    <a:gd name="connsiteX14" fmla="*/ 822529 w 1312125"/>
                    <a:gd name="connsiteY14" fmla="*/ 276272 h 1018310"/>
                    <a:gd name="connsiteX15" fmla="*/ 822528 w 1312125"/>
                    <a:gd name="connsiteY15" fmla="*/ 321516 h 1018310"/>
                    <a:gd name="connsiteX16" fmla="*/ 863008 w 1312125"/>
                    <a:gd name="connsiteY16" fmla="*/ 323897 h 1018310"/>
                    <a:gd name="connsiteX17" fmla="*/ 913016 w 1312125"/>
                    <a:gd name="connsiteY17" fmla="*/ 359615 h 1018310"/>
                    <a:gd name="connsiteX18" fmla="*/ 913015 w 1312125"/>
                    <a:gd name="connsiteY18" fmla="*/ 409621 h 1018310"/>
                    <a:gd name="connsiteX19" fmla="*/ 922541 w 1312125"/>
                    <a:gd name="connsiteY19" fmla="*/ 495346 h 1018310"/>
                    <a:gd name="connsiteX20" fmla="*/ 977310 w 1312125"/>
                    <a:gd name="connsiteY20" fmla="*/ 504871 h 1018310"/>
                    <a:gd name="connsiteX21" fmla="*/ 939209 w 1312125"/>
                    <a:gd name="connsiteY21" fmla="*/ 545352 h 1018310"/>
                    <a:gd name="connsiteX22" fmla="*/ 986834 w 1312125"/>
                    <a:gd name="connsiteY22" fmla="*/ 588214 h 1018310"/>
                    <a:gd name="connsiteX23" fmla="*/ 960641 w 1312125"/>
                    <a:gd name="connsiteY23" fmla="*/ 619171 h 1018310"/>
                    <a:gd name="connsiteX24" fmla="*/ 967784 w 1312125"/>
                    <a:gd name="connsiteY24" fmla="*/ 659652 h 1018310"/>
                    <a:gd name="connsiteX25" fmla="*/ 913014 w 1312125"/>
                    <a:gd name="connsiteY25" fmla="*/ 695371 h 1018310"/>
                    <a:gd name="connsiteX26" fmla="*/ 1032080 w 1312125"/>
                    <a:gd name="connsiteY26" fmla="*/ 740616 h 1018310"/>
                    <a:gd name="connsiteX27" fmla="*/ 1139237 w 1312125"/>
                    <a:gd name="connsiteY27" fmla="*/ 757284 h 1018310"/>
                    <a:gd name="connsiteX28" fmla="*/ 1303541 w 1312125"/>
                    <a:gd name="connsiteY28" fmla="*/ 812052 h 1018310"/>
                    <a:gd name="connsiteX29" fmla="*/ 913017 w 1312125"/>
                    <a:gd name="connsiteY29" fmla="*/ 731091 h 1018310"/>
                    <a:gd name="connsiteX30" fmla="*/ 910634 w 1312125"/>
                    <a:gd name="connsiteY30" fmla="*/ 804908 h 1018310"/>
                    <a:gd name="connsiteX31" fmla="*/ 879678 w 1312125"/>
                    <a:gd name="connsiteY31" fmla="*/ 819196 h 1018310"/>
                    <a:gd name="connsiteX32" fmla="*/ 846339 w 1312125"/>
                    <a:gd name="connsiteY32" fmla="*/ 862059 h 1018310"/>
                    <a:gd name="connsiteX33" fmla="*/ 798716 w 1312125"/>
                    <a:gd name="connsiteY33" fmla="*/ 890633 h 1018310"/>
                    <a:gd name="connsiteX34" fmla="*/ 872535 w 1312125"/>
                    <a:gd name="connsiteY34" fmla="*/ 983501 h 1018310"/>
                    <a:gd name="connsiteX35" fmla="*/ 805859 w 1312125"/>
                    <a:gd name="connsiteY35" fmla="*/ 931115 h 1018310"/>
                    <a:gd name="connsiteX36" fmla="*/ 755853 w 1312125"/>
                    <a:gd name="connsiteY36" fmla="*/ 926351 h 1018310"/>
                    <a:gd name="connsiteX37" fmla="*/ 717754 w 1312125"/>
                    <a:gd name="connsiteY37" fmla="*/ 933494 h 1018310"/>
                    <a:gd name="connsiteX38" fmla="*/ 696323 w 1312125"/>
                    <a:gd name="connsiteY38" fmla="*/ 954924 h 1018310"/>
                    <a:gd name="connsiteX39" fmla="*/ 708230 w 1312125"/>
                    <a:gd name="connsiteY39" fmla="*/ 1012077 h 1018310"/>
                    <a:gd name="connsiteX40" fmla="*/ 639172 w 1312125"/>
                    <a:gd name="connsiteY40" fmla="*/ 962069 h 1018310"/>
                    <a:gd name="connsiteX41" fmla="*/ 579642 w 1312125"/>
                    <a:gd name="connsiteY41" fmla="*/ 1002549 h 1018310"/>
                    <a:gd name="connsiteX42" fmla="*/ 539161 w 1312125"/>
                    <a:gd name="connsiteY42" fmla="*/ 964449 h 1018310"/>
                    <a:gd name="connsiteX43" fmla="*/ 510584 w 1312125"/>
                    <a:gd name="connsiteY43" fmla="*/ 1016840 h 1018310"/>
                    <a:gd name="connsiteX44" fmla="*/ 465342 w 1312125"/>
                    <a:gd name="connsiteY44" fmla="*/ 945398 h 1018310"/>
                    <a:gd name="connsiteX45" fmla="*/ 436766 w 1312125"/>
                    <a:gd name="connsiteY45" fmla="*/ 973977 h 1018310"/>
                    <a:gd name="connsiteX46" fmla="*/ 412955 w 1312125"/>
                    <a:gd name="connsiteY46" fmla="*/ 921587 h 1018310"/>
                    <a:gd name="connsiteX47" fmla="*/ 360565 w 1312125"/>
                    <a:gd name="connsiteY47" fmla="*/ 938259 h 1018310"/>
                    <a:gd name="connsiteX48" fmla="*/ 362948 w 1312125"/>
                    <a:gd name="connsiteY48" fmla="*/ 890630 h 1018310"/>
                    <a:gd name="connsiteX49" fmla="*/ 320084 w 1312125"/>
                    <a:gd name="connsiteY49" fmla="*/ 926352 h 1018310"/>
                    <a:gd name="connsiteX50" fmla="*/ 312941 w 1312125"/>
                    <a:gd name="connsiteY50" fmla="*/ 859677 h 1018310"/>
                    <a:gd name="connsiteX51" fmla="*/ 181973 w 1312125"/>
                    <a:gd name="connsiteY51" fmla="*/ 964449 h 1018310"/>
                    <a:gd name="connsiteX52" fmla="*/ 136730 w 1312125"/>
                    <a:gd name="connsiteY52" fmla="*/ 983499 h 1018310"/>
                    <a:gd name="connsiteX53" fmla="*/ 160542 w 1312125"/>
                    <a:gd name="connsiteY53" fmla="*/ 940637 h 1018310"/>
                    <a:gd name="connsiteX54" fmla="*/ 284367 w 1312125"/>
                    <a:gd name="connsiteY54" fmla="*/ 838243 h 1018310"/>
                    <a:gd name="connsiteX55" fmla="*/ 215311 w 1312125"/>
                    <a:gd name="connsiteY55" fmla="*/ 814431 h 1018310"/>
                    <a:gd name="connsiteX56" fmla="*/ 248647 w 1312125"/>
                    <a:gd name="connsiteY56" fmla="*/ 778714 h 1018310"/>
                    <a:gd name="connsiteX57" fmla="*/ 222456 w 1312125"/>
                    <a:gd name="connsiteY57" fmla="*/ 733467 h 1018310"/>
                    <a:gd name="connsiteX58" fmla="*/ 122440 w 1312125"/>
                    <a:gd name="connsiteY58" fmla="*/ 759664 h 1018310"/>
                    <a:gd name="connsiteX59" fmla="*/ 215310 w 1312125"/>
                    <a:gd name="connsiteY59" fmla="*/ 704896 h 1018310"/>
                    <a:gd name="connsiteX60" fmla="*/ 196262 w 1312125"/>
                    <a:gd name="connsiteY60" fmla="*/ 657268 h 1018310"/>
                    <a:gd name="connsiteX61" fmla="*/ 34333 w 1312125"/>
                    <a:gd name="connsiteY61" fmla="*/ 671559 h 1018310"/>
                    <a:gd name="connsiteX62" fmla="*/ 196263 w 1312125"/>
                    <a:gd name="connsiteY62" fmla="*/ 642980 h 1018310"/>
                    <a:gd name="connsiteX63" fmla="*/ 101010 w 1312125"/>
                    <a:gd name="connsiteY63" fmla="*/ 612027 h 1018310"/>
                    <a:gd name="connsiteX64" fmla="*/ 165306 w 1312125"/>
                    <a:gd name="connsiteY64" fmla="*/ 573924 h 1018310"/>
                    <a:gd name="connsiteX65" fmla="*/ 79581 w 1312125"/>
                    <a:gd name="connsiteY65" fmla="*/ 547731 h 1018310"/>
                    <a:gd name="connsiteX66" fmla="*/ 198644 w 1312125"/>
                    <a:gd name="connsiteY66" fmla="*/ 552493 h 1018310"/>
                    <a:gd name="connsiteX67" fmla="*/ 151019 w 1312125"/>
                    <a:gd name="connsiteY67" fmla="*/ 471530 h 1018310"/>
                    <a:gd name="connsiteX68" fmla="*/ 997 w 1312125"/>
                    <a:gd name="connsiteY68" fmla="*/ 385807 h 1018310"/>
                    <a:gd name="connsiteX69" fmla="*/ 231978 w 1312125"/>
                    <a:gd name="connsiteY69" fmla="*/ 383427 h 1018310"/>
                    <a:gd name="connsiteX70" fmla="*/ 251028 w 1312125"/>
                    <a:gd name="connsiteY70" fmla="*/ 354852 h 1018310"/>
                    <a:gd name="connsiteX71" fmla="*/ 279603 w 1312125"/>
                    <a:gd name="connsiteY71" fmla="*/ 335802 h 1018310"/>
                    <a:gd name="connsiteX72" fmla="*/ 289128 w 1312125"/>
                    <a:gd name="connsiteY72" fmla="*/ 297702 h 1018310"/>
                    <a:gd name="connsiteX73" fmla="*/ 317703 w 1312125"/>
                    <a:gd name="connsiteY73" fmla="*/ 288177 h 1018310"/>
                    <a:gd name="connsiteX74" fmla="*/ 346278 w 1312125"/>
                    <a:gd name="connsiteY74" fmla="*/ 269127 h 1018310"/>
                    <a:gd name="connsiteX75" fmla="*/ 345975 w 1312125"/>
                    <a:gd name="connsiteY75" fmla="*/ 74242 h 1018310"/>
                    <a:gd name="connsiteX76" fmla="*/ 346278 w 1312125"/>
                    <a:gd name="connsiteY76" fmla="*/ 78627 h 1018310"/>
                    <a:gd name="connsiteX0" fmla="*/ 353663 w 1319510"/>
                    <a:gd name="connsiteY0" fmla="*/ 78627 h 1018310"/>
                    <a:gd name="connsiteX1" fmla="*/ 382238 w 1319510"/>
                    <a:gd name="connsiteY1" fmla="*/ 192927 h 1018310"/>
                    <a:gd name="connsiteX2" fmla="*/ 413195 w 1319510"/>
                    <a:gd name="connsiteY2" fmla="*/ 235790 h 1018310"/>
                    <a:gd name="connsiteX3" fmla="*/ 415575 w 1319510"/>
                    <a:gd name="connsiteY3" fmla="*/ 166734 h 1018310"/>
                    <a:gd name="connsiteX4" fmla="*/ 487013 w 1319510"/>
                    <a:gd name="connsiteY4" fmla="*/ 195308 h 1018310"/>
                    <a:gd name="connsiteX5" fmla="*/ 563213 w 1319510"/>
                    <a:gd name="connsiteY5" fmla="*/ 183402 h 1018310"/>
                    <a:gd name="connsiteX6" fmla="*/ 629889 w 1319510"/>
                    <a:gd name="connsiteY6" fmla="*/ 204833 h 1018310"/>
                    <a:gd name="connsiteX7" fmla="*/ 689418 w 1319510"/>
                    <a:gd name="connsiteY7" fmla="*/ 46 h 1018310"/>
                    <a:gd name="connsiteX8" fmla="*/ 660844 w 1319510"/>
                    <a:gd name="connsiteY8" fmla="*/ 223883 h 1018310"/>
                    <a:gd name="connsiteX9" fmla="*/ 710850 w 1319510"/>
                    <a:gd name="connsiteY9" fmla="*/ 183401 h 1018310"/>
                    <a:gd name="connsiteX10" fmla="*/ 701325 w 1319510"/>
                    <a:gd name="connsiteY10" fmla="*/ 245316 h 1018310"/>
                    <a:gd name="connsiteX11" fmla="*/ 753714 w 1319510"/>
                    <a:gd name="connsiteY11" fmla="*/ 269127 h 1018310"/>
                    <a:gd name="connsiteX12" fmla="*/ 822769 w 1319510"/>
                    <a:gd name="connsiteY12" fmla="*/ 202452 h 1018310"/>
                    <a:gd name="connsiteX13" fmla="*/ 789432 w 1319510"/>
                    <a:gd name="connsiteY13" fmla="*/ 283416 h 1018310"/>
                    <a:gd name="connsiteX14" fmla="*/ 829914 w 1319510"/>
                    <a:gd name="connsiteY14" fmla="*/ 276272 h 1018310"/>
                    <a:gd name="connsiteX15" fmla="*/ 829913 w 1319510"/>
                    <a:gd name="connsiteY15" fmla="*/ 321516 h 1018310"/>
                    <a:gd name="connsiteX16" fmla="*/ 870393 w 1319510"/>
                    <a:gd name="connsiteY16" fmla="*/ 323897 h 1018310"/>
                    <a:gd name="connsiteX17" fmla="*/ 920401 w 1319510"/>
                    <a:gd name="connsiteY17" fmla="*/ 359615 h 1018310"/>
                    <a:gd name="connsiteX18" fmla="*/ 920400 w 1319510"/>
                    <a:gd name="connsiteY18" fmla="*/ 409621 h 1018310"/>
                    <a:gd name="connsiteX19" fmla="*/ 929926 w 1319510"/>
                    <a:gd name="connsiteY19" fmla="*/ 495346 h 1018310"/>
                    <a:gd name="connsiteX20" fmla="*/ 984695 w 1319510"/>
                    <a:gd name="connsiteY20" fmla="*/ 504871 h 1018310"/>
                    <a:gd name="connsiteX21" fmla="*/ 946594 w 1319510"/>
                    <a:gd name="connsiteY21" fmla="*/ 545352 h 1018310"/>
                    <a:gd name="connsiteX22" fmla="*/ 994219 w 1319510"/>
                    <a:gd name="connsiteY22" fmla="*/ 588214 h 1018310"/>
                    <a:gd name="connsiteX23" fmla="*/ 968026 w 1319510"/>
                    <a:gd name="connsiteY23" fmla="*/ 619171 h 1018310"/>
                    <a:gd name="connsiteX24" fmla="*/ 975169 w 1319510"/>
                    <a:gd name="connsiteY24" fmla="*/ 659652 h 1018310"/>
                    <a:gd name="connsiteX25" fmla="*/ 920399 w 1319510"/>
                    <a:gd name="connsiteY25" fmla="*/ 695371 h 1018310"/>
                    <a:gd name="connsiteX26" fmla="*/ 1039465 w 1319510"/>
                    <a:gd name="connsiteY26" fmla="*/ 740616 h 1018310"/>
                    <a:gd name="connsiteX27" fmla="*/ 1146622 w 1319510"/>
                    <a:gd name="connsiteY27" fmla="*/ 757284 h 1018310"/>
                    <a:gd name="connsiteX28" fmla="*/ 1310926 w 1319510"/>
                    <a:gd name="connsiteY28" fmla="*/ 812052 h 1018310"/>
                    <a:gd name="connsiteX29" fmla="*/ 920402 w 1319510"/>
                    <a:gd name="connsiteY29" fmla="*/ 731091 h 1018310"/>
                    <a:gd name="connsiteX30" fmla="*/ 918019 w 1319510"/>
                    <a:gd name="connsiteY30" fmla="*/ 804908 h 1018310"/>
                    <a:gd name="connsiteX31" fmla="*/ 887063 w 1319510"/>
                    <a:gd name="connsiteY31" fmla="*/ 819196 h 1018310"/>
                    <a:gd name="connsiteX32" fmla="*/ 853724 w 1319510"/>
                    <a:gd name="connsiteY32" fmla="*/ 862059 h 1018310"/>
                    <a:gd name="connsiteX33" fmla="*/ 806101 w 1319510"/>
                    <a:gd name="connsiteY33" fmla="*/ 890633 h 1018310"/>
                    <a:gd name="connsiteX34" fmla="*/ 879920 w 1319510"/>
                    <a:gd name="connsiteY34" fmla="*/ 983501 h 1018310"/>
                    <a:gd name="connsiteX35" fmla="*/ 813244 w 1319510"/>
                    <a:gd name="connsiteY35" fmla="*/ 931115 h 1018310"/>
                    <a:gd name="connsiteX36" fmla="*/ 763238 w 1319510"/>
                    <a:gd name="connsiteY36" fmla="*/ 926351 h 1018310"/>
                    <a:gd name="connsiteX37" fmla="*/ 725139 w 1319510"/>
                    <a:gd name="connsiteY37" fmla="*/ 933494 h 1018310"/>
                    <a:gd name="connsiteX38" fmla="*/ 703708 w 1319510"/>
                    <a:gd name="connsiteY38" fmla="*/ 954924 h 1018310"/>
                    <a:gd name="connsiteX39" fmla="*/ 715615 w 1319510"/>
                    <a:gd name="connsiteY39" fmla="*/ 1012077 h 1018310"/>
                    <a:gd name="connsiteX40" fmla="*/ 646557 w 1319510"/>
                    <a:gd name="connsiteY40" fmla="*/ 962069 h 1018310"/>
                    <a:gd name="connsiteX41" fmla="*/ 587027 w 1319510"/>
                    <a:gd name="connsiteY41" fmla="*/ 1002549 h 1018310"/>
                    <a:gd name="connsiteX42" fmla="*/ 546546 w 1319510"/>
                    <a:gd name="connsiteY42" fmla="*/ 964449 h 1018310"/>
                    <a:gd name="connsiteX43" fmla="*/ 517969 w 1319510"/>
                    <a:gd name="connsiteY43" fmla="*/ 1016840 h 1018310"/>
                    <a:gd name="connsiteX44" fmla="*/ 472727 w 1319510"/>
                    <a:gd name="connsiteY44" fmla="*/ 945398 h 1018310"/>
                    <a:gd name="connsiteX45" fmla="*/ 444151 w 1319510"/>
                    <a:gd name="connsiteY45" fmla="*/ 973977 h 1018310"/>
                    <a:gd name="connsiteX46" fmla="*/ 420340 w 1319510"/>
                    <a:gd name="connsiteY46" fmla="*/ 921587 h 1018310"/>
                    <a:gd name="connsiteX47" fmla="*/ 367950 w 1319510"/>
                    <a:gd name="connsiteY47" fmla="*/ 938259 h 1018310"/>
                    <a:gd name="connsiteX48" fmla="*/ 370333 w 1319510"/>
                    <a:gd name="connsiteY48" fmla="*/ 890630 h 1018310"/>
                    <a:gd name="connsiteX49" fmla="*/ 327469 w 1319510"/>
                    <a:gd name="connsiteY49" fmla="*/ 926352 h 1018310"/>
                    <a:gd name="connsiteX50" fmla="*/ 320326 w 1319510"/>
                    <a:gd name="connsiteY50" fmla="*/ 859677 h 1018310"/>
                    <a:gd name="connsiteX51" fmla="*/ 189358 w 1319510"/>
                    <a:gd name="connsiteY51" fmla="*/ 964449 h 1018310"/>
                    <a:gd name="connsiteX52" fmla="*/ 144115 w 1319510"/>
                    <a:gd name="connsiteY52" fmla="*/ 983499 h 1018310"/>
                    <a:gd name="connsiteX53" fmla="*/ 167927 w 1319510"/>
                    <a:gd name="connsiteY53" fmla="*/ 940637 h 1018310"/>
                    <a:gd name="connsiteX54" fmla="*/ 291752 w 1319510"/>
                    <a:gd name="connsiteY54" fmla="*/ 838243 h 1018310"/>
                    <a:gd name="connsiteX55" fmla="*/ 222696 w 1319510"/>
                    <a:gd name="connsiteY55" fmla="*/ 814431 h 1018310"/>
                    <a:gd name="connsiteX56" fmla="*/ 256032 w 1319510"/>
                    <a:gd name="connsiteY56" fmla="*/ 778714 h 1018310"/>
                    <a:gd name="connsiteX57" fmla="*/ 229841 w 1319510"/>
                    <a:gd name="connsiteY57" fmla="*/ 733467 h 1018310"/>
                    <a:gd name="connsiteX58" fmla="*/ 129825 w 1319510"/>
                    <a:gd name="connsiteY58" fmla="*/ 759664 h 1018310"/>
                    <a:gd name="connsiteX59" fmla="*/ 222695 w 1319510"/>
                    <a:gd name="connsiteY59" fmla="*/ 704896 h 1018310"/>
                    <a:gd name="connsiteX60" fmla="*/ 203647 w 1319510"/>
                    <a:gd name="connsiteY60" fmla="*/ 657268 h 1018310"/>
                    <a:gd name="connsiteX61" fmla="*/ 41718 w 1319510"/>
                    <a:gd name="connsiteY61" fmla="*/ 671559 h 1018310"/>
                    <a:gd name="connsiteX62" fmla="*/ 203648 w 1319510"/>
                    <a:gd name="connsiteY62" fmla="*/ 642980 h 1018310"/>
                    <a:gd name="connsiteX63" fmla="*/ 108395 w 1319510"/>
                    <a:gd name="connsiteY63" fmla="*/ 612027 h 1018310"/>
                    <a:gd name="connsiteX64" fmla="*/ 172691 w 1319510"/>
                    <a:gd name="connsiteY64" fmla="*/ 573924 h 1018310"/>
                    <a:gd name="connsiteX65" fmla="*/ 86966 w 1319510"/>
                    <a:gd name="connsiteY65" fmla="*/ 547731 h 1018310"/>
                    <a:gd name="connsiteX66" fmla="*/ 206029 w 1319510"/>
                    <a:gd name="connsiteY66" fmla="*/ 552493 h 1018310"/>
                    <a:gd name="connsiteX67" fmla="*/ 158404 w 1319510"/>
                    <a:gd name="connsiteY67" fmla="*/ 471530 h 1018310"/>
                    <a:gd name="connsiteX68" fmla="*/ 60772 w 1319510"/>
                    <a:gd name="connsiteY68" fmla="*/ 421524 h 1018310"/>
                    <a:gd name="connsiteX69" fmla="*/ 8382 w 1319510"/>
                    <a:gd name="connsiteY69" fmla="*/ 385807 h 1018310"/>
                    <a:gd name="connsiteX70" fmla="*/ 239363 w 1319510"/>
                    <a:gd name="connsiteY70" fmla="*/ 383427 h 1018310"/>
                    <a:gd name="connsiteX71" fmla="*/ 258413 w 1319510"/>
                    <a:gd name="connsiteY71" fmla="*/ 354852 h 1018310"/>
                    <a:gd name="connsiteX72" fmla="*/ 286988 w 1319510"/>
                    <a:gd name="connsiteY72" fmla="*/ 335802 h 1018310"/>
                    <a:gd name="connsiteX73" fmla="*/ 296513 w 1319510"/>
                    <a:gd name="connsiteY73" fmla="*/ 297702 h 1018310"/>
                    <a:gd name="connsiteX74" fmla="*/ 325088 w 1319510"/>
                    <a:gd name="connsiteY74" fmla="*/ 288177 h 1018310"/>
                    <a:gd name="connsiteX75" fmla="*/ 353663 w 1319510"/>
                    <a:gd name="connsiteY75" fmla="*/ 269127 h 1018310"/>
                    <a:gd name="connsiteX76" fmla="*/ 353360 w 1319510"/>
                    <a:gd name="connsiteY76" fmla="*/ 74242 h 1018310"/>
                    <a:gd name="connsiteX77" fmla="*/ 353663 w 1319510"/>
                    <a:gd name="connsiteY77" fmla="*/ 78627 h 1018310"/>
                    <a:gd name="connsiteX0" fmla="*/ 351021 w 1316868"/>
                    <a:gd name="connsiteY0" fmla="*/ 78627 h 1018310"/>
                    <a:gd name="connsiteX1" fmla="*/ 379596 w 1316868"/>
                    <a:gd name="connsiteY1" fmla="*/ 192927 h 1018310"/>
                    <a:gd name="connsiteX2" fmla="*/ 410553 w 1316868"/>
                    <a:gd name="connsiteY2" fmla="*/ 235790 h 1018310"/>
                    <a:gd name="connsiteX3" fmla="*/ 412933 w 1316868"/>
                    <a:gd name="connsiteY3" fmla="*/ 166734 h 1018310"/>
                    <a:gd name="connsiteX4" fmla="*/ 484371 w 1316868"/>
                    <a:gd name="connsiteY4" fmla="*/ 195308 h 1018310"/>
                    <a:gd name="connsiteX5" fmla="*/ 560571 w 1316868"/>
                    <a:gd name="connsiteY5" fmla="*/ 183402 h 1018310"/>
                    <a:gd name="connsiteX6" fmla="*/ 627247 w 1316868"/>
                    <a:gd name="connsiteY6" fmla="*/ 204833 h 1018310"/>
                    <a:gd name="connsiteX7" fmla="*/ 686776 w 1316868"/>
                    <a:gd name="connsiteY7" fmla="*/ 46 h 1018310"/>
                    <a:gd name="connsiteX8" fmla="*/ 658202 w 1316868"/>
                    <a:gd name="connsiteY8" fmla="*/ 223883 h 1018310"/>
                    <a:gd name="connsiteX9" fmla="*/ 708208 w 1316868"/>
                    <a:gd name="connsiteY9" fmla="*/ 183401 h 1018310"/>
                    <a:gd name="connsiteX10" fmla="*/ 698683 w 1316868"/>
                    <a:gd name="connsiteY10" fmla="*/ 245316 h 1018310"/>
                    <a:gd name="connsiteX11" fmla="*/ 751072 w 1316868"/>
                    <a:gd name="connsiteY11" fmla="*/ 269127 h 1018310"/>
                    <a:gd name="connsiteX12" fmla="*/ 820127 w 1316868"/>
                    <a:gd name="connsiteY12" fmla="*/ 202452 h 1018310"/>
                    <a:gd name="connsiteX13" fmla="*/ 786790 w 1316868"/>
                    <a:gd name="connsiteY13" fmla="*/ 283416 h 1018310"/>
                    <a:gd name="connsiteX14" fmla="*/ 827272 w 1316868"/>
                    <a:gd name="connsiteY14" fmla="*/ 276272 h 1018310"/>
                    <a:gd name="connsiteX15" fmla="*/ 827271 w 1316868"/>
                    <a:gd name="connsiteY15" fmla="*/ 321516 h 1018310"/>
                    <a:gd name="connsiteX16" fmla="*/ 867751 w 1316868"/>
                    <a:gd name="connsiteY16" fmla="*/ 323897 h 1018310"/>
                    <a:gd name="connsiteX17" fmla="*/ 917759 w 1316868"/>
                    <a:gd name="connsiteY17" fmla="*/ 359615 h 1018310"/>
                    <a:gd name="connsiteX18" fmla="*/ 917758 w 1316868"/>
                    <a:gd name="connsiteY18" fmla="*/ 409621 h 1018310"/>
                    <a:gd name="connsiteX19" fmla="*/ 927284 w 1316868"/>
                    <a:gd name="connsiteY19" fmla="*/ 495346 h 1018310"/>
                    <a:gd name="connsiteX20" fmla="*/ 982053 w 1316868"/>
                    <a:gd name="connsiteY20" fmla="*/ 504871 h 1018310"/>
                    <a:gd name="connsiteX21" fmla="*/ 943952 w 1316868"/>
                    <a:gd name="connsiteY21" fmla="*/ 545352 h 1018310"/>
                    <a:gd name="connsiteX22" fmla="*/ 991577 w 1316868"/>
                    <a:gd name="connsiteY22" fmla="*/ 588214 h 1018310"/>
                    <a:gd name="connsiteX23" fmla="*/ 965384 w 1316868"/>
                    <a:gd name="connsiteY23" fmla="*/ 619171 h 1018310"/>
                    <a:gd name="connsiteX24" fmla="*/ 972527 w 1316868"/>
                    <a:gd name="connsiteY24" fmla="*/ 659652 h 1018310"/>
                    <a:gd name="connsiteX25" fmla="*/ 917757 w 1316868"/>
                    <a:gd name="connsiteY25" fmla="*/ 695371 h 1018310"/>
                    <a:gd name="connsiteX26" fmla="*/ 1036823 w 1316868"/>
                    <a:gd name="connsiteY26" fmla="*/ 740616 h 1018310"/>
                    <a:gd name="connsiteX27" fmla="*/ 1143980 w 1316868"/>
                    <a:gd name="connsiteY27" fmla="*/ 757284 h 1018310"/>
                    <a:gd name="connsiteX28" fmla="*/ 1308284 w 1316868"/>
                    <a:gd name="connsiteY28" fmla="*/ 812052 h 1018310"/>
                    <a:gd name="connsiteX29" fmla="*/ 917760 w 1316868"/>
                    <a:gd name="connsiteY29" fmla="*/ 731091 h 1018310"/>
                    <a:gd name="connsiteX30" fmla="*/ 915377 w 1316868"/>
                    <a:gd name="connsiteY30" fmla="*/ 804908 h 1018310"/>
                    <a:gd name="connsiteX31" fmla="*/ 884421 w 1316868"/>
                    <a:gd name="connsiteY31" fmla="*/ 819196 h 1018310"/>
                    <a:gd name="connsiteX32" fmla="*/ 851082 w 1316868"/>
                    <a:gd name="connsiteY32" fmla="*/ 862059 h 1018310"/>
                    <a:gd name="connsiteX33" fmla="*/ 803459 w 1316868"/>
                    <a:gd name="connsiteY33" fmla="*/ 890633 h 1018310"/>
                    <a:gd name="connsiteX34" fmla="*/ 877278 w 1316868"/>
                    <a:gd name="connsiteY34" fmla="*/ 983501 h 1018310"/>
                    <a:gd name="connsiteX35" fmla="*/ 810602 w 1316868"/>
                    <a:gd name="connsiteY35" fmla="*/ 931115 h 1018310"/>
                    <a:gd name="connsiteX36" fmla="*/ 760596 w 1316868"/>
                    <a:gd name="connsiteY36" fmla="*/ 926351 h 1018310"/>
                    <a:gd name="connsiteX37" fmla="*/ 722497 w 1316868"/>
                    <a:gd name="connsiteY37" fmla="*/ 933494 h 1018310"/>
                    <a:gd name="connsiteX38" fmla="*/ 701066 w 1316868"/>
                    <a:gd name="connsiteY38" fmla="*/ 954924 h 1018310"/>
                    <a:gd name="connsiteX39" fmla="*/ 712973 w 1316868"/>
                    <a:gd name="connsiteY39" fmla="*/ 1012077 h 1018310"/>
                    <a:gd name="connsiteX40" fmla="*/ 643915 w 1316868"/>
                    <a:gd name="connsiteY40" fmla="*/ 962069 h 1018310"/>
                    <a:gd name="connsiteX41" fmla="*/ 584385 w 1316868"/>
                    <a:gd name="connsiteY41" fmla="*/ 1002549 h 1018310"/>
                    <a:gd name="connsiteX42" fmla="*/ 543904 w 1316868"/>
                    <a:gd name="connsiteY42" fmla="*/ 964449 h 1018310"/>
                    <a:gd name="connsiteX43" fmla="*/ 515327 w 1316868"/>
                    <a:gd name="connsiteY43" fmla="*/ 1016840 h 1018310"/>
                    <a:gd name="connsiteX44" fmla="*/ 470085 w 1316868"/>
                    <a:gd name="connsiteY44" fmla="*/ 945398 h 1018310"/>
                    <a:gd name="connsiteX45" fmla="*/ 441509 w 1316868"/>
                    <a:gd name="connsiteY45" fmla="*/ 973977 h 1018310"/>
                    <a:gd name="connsiteX46" fmla="*/ 417698 w 1316868"/>
                    <a:gd name="connsiteY46" fmla="*/ 921587 h 1018310"/>
                    <a:gd name="connsiteX47" fmla="*/ 365308 w 1316868"/>
                    <a:gd name="connsiteY47" fmla="*/ 938259 h 1018310"/>
                    <a:gd name="connsiteX48" fmla="*/ 367691 w 1316868"/>
                    <a:gd name="connsiteY48" fmla="*/ 890630 h 1018310"/>
                    <a:gd name="connsiteX49" fmla="*/ 324827 w 1316868"/>
                    <a:gd name="connsiteY49" fmla="*/ 926352 h 1018310"/>
                    <a:gd name="connsiteX50" fmla="*/ 317684 w 1316868"/>
                    <a:gd name="connsiteY50" fmla="*/ 859677 h 1018310"/>
                    <a:gd name="connsiteX51" fmla="*/ 186716 w 1316868"/>
                    <a:gd name="connsiteY51" fmla="*/ 964449 h 1018310"/>
                    <a:gd name="connsiteX52" fmla="*/ 141473 w 1316868"/>
                    <a:gd name="connsiteY52" fmla="*/ 983499 h 1018310"/>
                    <a:gd name="connsiteX53" fmla="*/ 165285 w 1316868"/>
                    <a:gd name="connsiteY53" fmla="*/ 940637 h 1018310"/>
                    <a:gd name="connsiteX54" fmla="*/ 289110 w 1316868"/>
                    <a:gd name="connsiteY54" fmla="*/ 838243 h 1018310"/>
                    <a:gd name="connsiteX55" fmla="*/ 220054 w 1316868"/>
                    <a:gd name="connsiteY55" fmla="*/ 814431 h 1018310"/>
                    <a:gd name="connsiteX56" fmla="*/ 253390 w 1316868"/>
                    <a:gd name="connsiteY56" fmla="*/ 778714 h 1018310"/>
                    <a:gd name="connsiteX57" fmla="*/ 227199 w 1316868"/>
                    <a:gd name="connsiteY57" fmla="*/ 733467 h 1018310"/>
                    <a:gd name="connsiteX58" fmla="*/ 127183 w 1316868"/>
                    <a:gd name="connsiteY58" fmla="*/ 759664 h 1018310"/>
                    <a:gd name="connsiteX59" fmla="*/ 220053 w 1316868"/>
                    <a:gd name="connsiteY59" fmla="*/ 704896 h 1018310"/>
                    <a:gd name="connsiteX60" fmla="*/ 201005 w 1316868"/>
                    <a:gd name="connsiteY60" fmla="*/ 657268 h 1018310"/>
                    <a:gd name="connsiteX61" fmla="*/ 39076 w 1316868"/>
                    <a:gd name="connsiteY61" fmla="*/ 671559 h 1018310"/>
                    <a:gd name="connsiteX62" fmla="*/ 201006 w 1316868"/>
                    <a:gd name="connsiteY62" fmla="*/ 642980 h 1018310"/>
                    <a:gd name="connsiteX63" fmla="*/ 105753 w 1316868"/>
                    <a:gd name="connsiteY63" fmla="*/ 612027 h 1018310"/>
                    <a:gd name="connsiteX64" fmla="*/ 170049 w 1316868"/>
                    <a:gd name="connsiteY64" fmla="*/ 573924 h 1018310"/>
                    <a:gd name="connsiteX65" fmla="*/ 84324 w 1316868"/>
                    <a:gd name="connsiteY65" fmla="*/ 547731 h 1018310"/>
                    <a:gd name="connsiteX66" fmla="*/ 203387 w 1316868"/>
                    <a:gd name="connsiteY66" fmla="*/ 552493 h 1018310"/>
                    <a:gd name="connsiteX67" fmla="*/ 155762 w 1316868"/>
                    <a:gd name="connsiteY67" fmla="*/ 471530 h 1018310"/>
                    <a:gd name="connsiteX68" fmla="*/ 77180 w 1316868"/>
                    <a:gd name="connsiteY68" fmla="*/ 419143 h 1018310"/>
                    <a:gd name="connsiteX69" fmla="*/ 5740 w 1316868"/>
                    <a:gd name="connsiteY69" fmla="*/ 385807 h 1018310"/>
                    <a:gd name="connsiteX70" fmla="*/ 236721 w 1316868"/>
                    <a:gd name="connsiteY70" fmla="*/ 383427 h 1018310"/>
                    <a:gd name="connsiteX71" fmla="*/ 255771 w 1316868"/>
                    <a:gd name="connsiteY71" fmla="*/ 354852 h 1018310"/>
                    <a:gd name="connsiteX72" fmla="*/ 284346 w 1316868"/>
                    <a:gd name="connsiteY72" fmla="*/ 335802 h 1018310"/>
                    <a:gd name="connsiteX73" fmla="*/ 293871 w 1316868"/>
                    <a:gd name="connsiteY73" fmla="*/ 297702 h 1018310"/>
                    <a:gd name="connsiteX74" fmla="*/ 322446 w 1316868"/>
                    <a:gd name="connsiteY74" fmla="*/ 288177 h 1018310"/>
                    <a:gd name="connsiteX75" fmla="*/ 351021 w 1316868"/>
                    <a:gd name="connsiteY75" fmla="*/ 269127 h 1018310"/>
                    <a:gd name="connsiteX76" fmla="*/ 350718 w 1316868"/>
                    <a:gd name="connsiteY76" fmla="*/ 74242 h 1018310"/>
                    <a:gd name="connsiteX77" fmla="*/ 351021 w 1316868"/>
                    <a:gd name="connsiteY77" fmla="*/ 78627 h 1018310"/>
                    <a:gd name="connsiteX0" fmla="*/ 351542 w 1317389"/>
                    <a:gd name="connsiteY0" fmla="*/ 78627 h 1018310"/>
                    <a:gd name="connsiteX1" fmla="*/ 380117 w 1317389"/>
                    <a:gd name="connsiteY1" fmla="*/ 192927 h 1018310"/>
                    <a:gd name="connsiteX2" fmla="*/ 411074 w 1317389"/>
                    <a:gd name="connsiteY2" fmla="*/ 235790 h 1018310"/>
                    <a:gd name="connsiteX3" fmla="*/ 413454 w 1317389"/>
                    <a:gd name="connsiteY3" fmla="*/ 166734 h 1018310"/>
                    <a:gd name="connsiteX4" fmla="*/ 484892 w 1317389"/>
                    <a:gd name="connsiteY4" fmla="*/ 195308 h 1018310"/>
                    <a:gd name="connsiteX5" fmla="*/ 561092 w 1317389"/>
                    <a:gd name="connsiteY5" fmla="*/ 183402 h 1018310"/>
                    <a:gd name="connsiteX6" fmla="*/ 627768 w 1317389"/>
                    <a:gd name="connsiteY6" fmla="*/ 204833 h 1018310"/>
                    <a:gd name="connsiteX7" fmla="*/ 687297 w 1317389"/>
                    <a:gd name="connsiteY7" fmla="*/ 46 h 1018310"/>
                    <a:gd name="connsiteX8" fmla="*/ 658723 w 1317389"/>
                    <a:gd name="connsiteY8" fmla="*/ 223883 h 1018310"/>
                    <a:gd name="connsiteX9" fmla="*/ 708729 w 1317389"/>
                    <a:gd name="connsiteY9" fmla="*/ 183401 h 1018310"/>
                    <a:gd name="connsiteX10" fmla="*/ 699204 w 1317389"/>
                    <a:gd name="connsiteY10" fmla="*/ 245316 h 1018310"/>
                    <a:gd name="connsiteX11" fmla="*/ 751593 w 1317389"/>
                    <a:gd name="connsiteY11" fmla="*/ 269127 h 1018310"/>
                    <a:gd name="connsiteX12" fmla="*/ 820648 w 1317389"/>
                    <a:gd name="connsiteY12" fmla="*/ 202452 h 1018310"/>
                    <a:gd name="connsiteX13" fmla="*/ 787311 w 1317389"/>
                    <a:gd name="connsiteY13" fmla="*/ 283416 h 1018310"/>
                    <a:gd name="connsiteX14" fmla="*/ 827793 w 1317389"/>
                    <a:gd name="connsiteY14" fmla="*/ 276272 h 1018310"/>
                    <a:gd name="connsiteX15" fmla="*/ 827792 w 1317389"/>
                    <a:gd name="connsiteY15" fmla="*/ 321516 h 1018310"/>
                    <a:gd name="connsiteX16" fmla="*/ 868272 w 1317389"/>
                    <a:gd name="connsiteY16" fmla="*/ 323897 h 1018310"/>
                    <a:gd name="connsiteX17" fmla="*/ 918280 w 1317389"/>
                    <a:gd name="connsiteY17" fmla="*/ 359615 h 1018310"/>
                    <a:gd name="connsiteX18" fmla="*/ 918279 w 1317389"/>
                    <a:gd name="connsiteY18" fmla="*/ 409621 h 1018310"/>
                    <a:gd name="connsiteX19" fmla="*/ 927805 w 1317389"/>
                    <a:gd name="connsiteY19" fmla="*/ 495346 h 1018310"/>
                    <a:gd name="connsiteX20" fmla="*/ 982574 w 1317389"/>
                    <a:gd name="connsiteY20" fmla="*/ 504871 h 1018310"/>
                    <a:gd name="connsiteX21" fmla="*/ 944473 w 1317389"/>
                    <a:gd name="connsiteY21" fmla="*/ 545352 h 1018310"/>
                    <a:gd name="connsiteX22" fmla="*/ 992098 w 1317389"/>
                    <a:gd name="connsiteY22" fmla="*/ 588214 h 1018310"/>
                    <a:gd name="connsiteX23" fmla="*/ 965905 w 1317389"/>
                    <a:gd name="connsiteY23" fmla="*/ 619171 h 1018310"/>
                    <a:gd name="connsiteX24" fmla="*/ 973048 w 1317389"/>
                    <a:gd name="connsiteY24" fmla="*/ 659652 h 1018310"/>
                    <a:gd name="connsiteX25" fmla="*/ 918278 w 1317389"/>
                    <a:gd name="connsiteY25" fmla="*/ 695371 h 1018310"/>
                    <a:gd name="connsiteX26" fmla="*/ 1037344 w 1317389"/>
                    <a:gd name="connsiteY26" fmla="*/ 740616 h 1018310"/>
                    <a:gd name="connsiteX27" fmla="*/ 1144501 w 1317389"/>
                    <a:gd name="connsiteY27" fmla="*/ 757284 h 1018310"/>
                    <a:gd name="connsiteX28" fmla="*/ 1308805 w 1317389"/>
                    <a:gd name="connsiteY28" fmla="*/ 812052 h 1018310"/>
                    <a:gd name="connsiteX29" fmla="*/ 918281 w 1317389"/>
                    <a:gd name="connsiteY29" fmla="*/ 731091 h 1018310"/>
                    <a:gd name="connsiteX30" fmla="*/ 915898 w 1317389"/>
                    <a:gd name="connsiteY30" fmla="*/ 804908 h 1018310"/>
                    <a:gd name="connsiteX31" fmla="*/ 884942 w 1317389"/>
                    <a:gd name="connsiteY31" fmla="*/ 819196 h 1018310"/>
                    <a:gd name="connsiteX32" fmla="*/ 851603 w 1317389"/>
                    <a:gd name="connsiteY32" fmla="*/ 862059 h 1018310"/>
                    <a:gd name="connsiteX33" fmla="*/ 803980 w 1317389"/>
                    <a:gd name="connsiteY33" fmla="*/ 890633 h 1018310"/>
                    <a:gd name="connsiteX34" fmla="*/ 877799 w 1317389"/>
                    <a:gd name="connsiteY34" fmla="*/ 983501 h 1018310"/>
                    <a:gd name="connsiteX35" fmla="*/ 811123 w 1317389"/>
                    <a:gd name="connsiteY35" fmla="*/ 931115 h 1018310"/>
                    <a:gd name="connsiteX36" fmla="*/ 761117 w 1317389"/>
                    <a:gd name="connsiteY36" fmla="*/ 926351 h 1018310"/>
                    <a:gd name="connsiteX37" fmla="*/ 723018 w 1317389"/>
                    <a:gd name="connsiteY37" fmla="*/ 933494 h 1018310"/>
                    <a:gd name="connsiteX38" fmla="*/ 701587 w 1317389"/>
                    <a:gd name="connsiteY38" fmla="*/ 954924 h 1018310"/>
                    <a:gd name="connsiteX39" fmla="*/ 713494 w 1317389"/>
                    <a:gd name="connsiteY39" fmla="*/ 1012077 h 1018310"/>
                    <a:gd name="connsiteX40" fmla="*/ 644436 w 1317389"/>
                    <a:gd name="connsiteY40" fmla="*/ 962069 h 1018310"/>
                    <a:gd name="connsiteX41" fmla="*/ 584906 w 1317389"/>
                    <a:gd name="connsiteY41" fmla="*/ 1002549 h 1018310"/>
                    <a:gd name="connsiteX42" fmla="*/ 544425 w 1317389"/>
                    <a:gd name="connsiteY42" fmla="*/ 964449 h 1018310"/>
                    <a:gd name="connsiteX43" fmla="*/ 515848 w 1317389"/>
                    <a:gd name="connsiteY43" fmla="*/ 1016840 h 1018310"/>
                    <a:gd name="connsiteX44" fmla="*/ 470606 w 1317389"/>
                    <a:gd name="connsiteY44" fmla="*/ 945398 h 1018310"/>
                    <a:gd name="connsiteX45" fmla="*/ 442030 w 1317389"/>
                    <a:gd name="connsiteY45" fmla="*/ 973977 h 1018310"/>
                    <a:gd name="connsiteX46" fmla="*/ 418219 w 1317389"/>
                    <a:gd name="connsiteY46" fmla="*/ 921587 h 1018310"/>
                    <a:gd name="connsiteX47" fmla="*/ 365829 w 1317389"/>
                    <a:gd name="connsiteY47" fmla="*/ 938259 h 1018310"/>
                    <a:gd name="connsiteX48" fmla="*/ 368212 w 1317389"/>
                    <a:gd name="connsiteY48" fmla="*/ 890630 h 1018310"/>
                    <a:gd name="connsiteX49" fmla="*/ 325348 w 1317389"/>
                    <a:gd name="connsiteY49" fmla="*/ 926352 h 1018310"/>
                    <a:gd name="connsiteX50" fmla="*/ 318205 w 1317389"/>
                    <a:gd name="connsiteY50" fmla="*/ 859677 h 1018310"/>
                    <a:gd name="connsiteX51" fmla="*/ 187237 w 1317389"/>
                    <a:gd name="connsiteY51" fmla="*/ 964449 h 1018310"/>
                    <a:gd name="connsiteX52" fmla="*/ 141994 w 1317389"/>
                    <a:gd name="connsiteY52" fmla="*/ 983499 h 1018310"/>
                    <a:gd name="connsiteX53" fmla="*/ 165806 w 1317389"/>
                    <a:gd name="connsiteY53" fmla="*/ 940637 h 1018310"/>
                    <a:gd name="connsiteX54" fmla="*/ 289631 w 1317389"/>
                    <a:gd name="connsiteY54" fmla="*/ 838243 h 1018310"/>
                    <a:gd name="connsiteX55" fmla="*/ 220575 w 1317389"/>
                    <a:gd name="connsiteY55" fmla="*/ 814431 h 1018310"/>
                    <a:gd name="connsiteX56" fmla="*/ 253911 w 1317389"/>
                    <a:gd name="connsiteY56" fmla="*/ 778714 h 1018310"/>
                    <a:gd name="connsiteX57" fmla="*/ 227720 w 1317389"/>
                    <a:gd name="connsiteY57" fmla="*/ 733467 h 1018310"/>
                    <a:gd name="connsiteX58" fmla="*/ 127704 w 1317389"/>
                    <a:gd name="connsiteY58" fmla="*/ 759664 h 1018310"/>
                    <a:gd name="connsiteX59" fmla="*/ 220574 w 1317389"/>
                    <a:gd name="connsiteY59" fmla="*/ 704896 h 1018310"/>
                    <a:gd name="connsiteX60" fmla="*/ 201526 w 1317389"/>
                    <a:gd name="connsiteY60" fmla="*/ 657268 h 1018310"/>
                    <a:gd name="connsiteX61" fmla="*/ 39597 w 1317389"/>
                    <a:gd name="connsiteY61" fmla="*/ 671559 h 1018310"/>
                    <a:gd name="connsiteX62" fmla="*/ 201527 w 1317389"/>
                    <a:gd name="connsiteY62" fmla="*/ 642980 h 1018310"/>
                    <a:gd name="connsiteX63" fmla="*/ 106274 w 1317389"/>
                    <a:gd name="connsiteY63" fmla="*/ 612027 h 1018310"/>
                    <a:gd name="connsiteX64" fmla="*/ 170570 w 1317389"/>
                    <a:gd name="connsiteY64" fmla="*/ 573924 h 1018310"/>
                    <a:gd name="connsiteX65" fmla="*/ 84845 w 1317389"/>
                    <a:gd name="connsiteY65" fmla="*/ 547731 h 1018310"/>
                    <a:gd name="connsiteX66" fmla="*/ 203908 w 1317389"/>
                    <a:gd name="connsiteY66" fmla="*/ 552493 h 1018310"/>
                    <a:gd name="connsiteX67" fmla="*/ 156283 w 1317389"/>
                    <a:gd name="connsiteY67" fmla="*/ 471530 h 1018310"/>
                    <a:gd name="connsiteX68" fmla="*/ 77701 w 1317389"/>
                    <a:gd name="connsiteY68" fmla="*/ 419143 h 1018310"/>
                    <a:gd name="connsiteX69" fmla="*/ 6261 w 1317389"/>
                    <a:gd name="connsiteY69" fmla="*/ 385807 h 1018310"/>
                    <a:gd name="connsiteX70" fmla="*/ 246767 w 1317389"/>
                    <a:gd name="connsiteY70" fmla="*/ 447721 h 1018310"/>
                    <a:gd name="connsiteX71" fmla="*/ 256292 w 1317389"/>
                    <a:gd name="connsiteY71" fmla="*/ 354852 h 1018310"/>
                    <a:gd name="connsiteX72" fmla="*/ 284867 w 1317389"/>
                    <a:gd name="connsiteY72" fmla="*/ 335802 h 1018310"/>
                    <a:gd name="connsiteX73" fmla="*/ 294392 w 1317389"/>
                    <a:gd name="connsiteY73" fmla="*/ 297702 h 1018310"/>
                    <a:gd name="connsiteX74" fmla="*/ 322967 w 1317389"/>
                    <a:gd name="connsiteY74" fmla="*/ 288177 h 1018310"/>
                    <a:gd name="connsiteX75" fmla="*/ 351542 w 1317389"/>
                    <a:gd name="connsiteY75" fmla="*/ 269127 h 1018310"/>
                    <a:gd name="connsiteX76" fmla="*/ 351239 w 1317389"/>
                    <a:gd name="connsiteY76" fmla="*/ 74242 h 1018310"/>
                    <a:gd name="connsiteX77" fmla="*/ 351542 w 1317389"/>
                    <a:gd name="connsiteY77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41156 w 1311778"/>
                    <a:gd name="connsiteY71" fmla="*/ 44772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41156 w 1311778"/>
                    <a:gd name="connsiteY71" fmla="*/ 44772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50681 w 1311778"/>
                    <a:gd name="connsiteY72" fmla="*/ 35485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03056 w 1311778"/>
                    <a:gd name="connsiteY72" fmla="*/ 373902 h 1018310"/>
                    <a:gd name="connsiteX73" fmla="*/ 279256 w 1311778"/>
                    <a:gd name="connsiteY73" fmla="*/ 335802 h 1018310"/>
                    <a:gd name="connsiteX74" fmla="*/ 288781 w 1311778"/>
                    <a:gd name="connsiteY74" fmla="*/ 297702 h 1018310"/>
                    <a:gd name="connsiteX75" fmla="*/ 317356 w 1311778"/>
                    <a:gd name="connsiteY75" fmla="*/ 288177 h 1018310"/>
                    <a:gd name="connsiteX76" fmla="*/ 345931 w 1311778"/>
                    <a:gd name="connsiteY76" fmla="*/ 269127 h 1018310"/>
                    <a:gd name="connsiteX77" fmla="*/ 345628 w 1311778"/>
                    <a:gd name="connsiteY77" fmla="*/ 74242 h 1018310"/>
                    <a:gd name="connsiteX78" fmla="*/ 345931 w 1311778"/>
                    <a:gd name="connsiteY78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29253 w 1311778"/>
                    <a:gd name="connsiteY72" fmla="*/ 416762 h 1018310"/>
                    <a:gd name="connsiteX73" fmla="*/ 203056 w 1311778"/>
                    <a:gd name="connsiteY73" fmla="*/ 373902 h 1018310"/>
                    <a:gd name="connsiteX74" fmla="*/ 279256 w 1311778"/>
                    <a:gd name="connsiteY74" fmla="*/ 335802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9249 w 1311778"/>
                    <a:gd name="connsiteY71" fmla="*/ 466771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79256 w 1311778"/>
                    <a:gd name="connsiteY74" fmla="*/ 335802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79256 w 1311778"/>
                    <a:gd name="connsiteY74" fmla="*/ 335802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288781 w 1311778"/>
                    <a:gd name="connsiteY75" fmla="*/ 297702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317356 w 1311778"/>
                    <a:gd name="connsiteY76" fmla="*/ 288177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45931 w 1311778"/>
                    <a:gd name="connsiteY77" fmla="*/ 269127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45931 w 1311778"/>
                    <a:gd name="connsiteY0" fmla="*/ 78627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345628 w 1311778"/>
                    <a:gd name="connsiteY78" fmla="*/ 74242 h 1018310"/>
                    <a:gd name="connsiteX79" fmla="*/ 345931 w 1311778"/>
                    <a:gd name="connsiteY79" fmla="*/ 78627 h 1018310"/>
                    <a:gd name="connsiteX0" fmla="*/ 379269 w 1311778"/>
                    <a:gd name="connsiteY0" fmla="*/ 45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345628 w 1311778"/>
                    <a:gd name="connsiteY78" fmla="*/ 74242 h 1018310"/>
                    <a:gd name="connsiteX79" fmla="*/ 379269 w 1311778"/>
                    <a:gd name="connsiteY79" fmla="*/ 45 h 1018310"/>
                    <a:gd name="connsiteX0" fmla="*/ 379269 w 1311778"/>
                    <a:gd name="connsiteY0" fmla="*/ 45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47996 w 1311778"/>
                    <a:gd name="connsiteY78" fmla="*/ 55192 h 1018310"/>
                    <a:gd name="connsiteX79" fmla="*/ 379269 w 1311778"/>
                    <a:gd name="connsiteY79" fmla="*/ 45 h 1018310"/>
                    <a:gd name="connsiteX0" fmla="*/ 379269 w 1311778"/>
                    <a:gd name="connsiteY0" fmla="*/ 45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47996 w 1311778"/>
                    <a:gd name="connsiteY78" fmla="*/ 55192 h 1018310"/>
                    <a:gd name="connsiteX79" fmla="*/ 379269 w 1311778"/>
                    <a:gd name="connsiteY79" fmla="*/ 45 h 1018310"/>
                    <a:gd name="connsiteX0" fmla="*/ 284019 w 1311778"/>
                    <a:gd name="connsiteY0" fmla="*/ 31002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47996 w 1311778"/>
                    <a:gd name="connsiteY78" fmla="*/ 55192 h 1018310"/>
                    <a:gd name="connsiteX79" fmla="*/ 284019 w 1311778"/>
                    <a:gd name="connsiteY79" fmla="*/ 31002 h 1018310"/>
                    <a:gd name="connsiteX0" fmla="*/ 284019 w 1311778"/>
                    <a:gd name="connsiteY0" fmla="*/ 31002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84019 w 1311778"/>
                    <a:gd name="connsiteY78" fmla="*/ 31002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79281 w 1311778"/>
                    <a:gd name="connsiteY4" fmla="*/ 195308 h 1018310"/>
                    <a:gd name="connsiteX5" fmla="*/ 555481 w 1311778"/>
                    <a:gd name="connsiteY5" fmla="*/ 183402 h 1018310"/>
                    <a:gd name="connsiteX6" fmla="*/ 622157 w 1311778"/>
                    <a:gd name="connsiteY6" fmla="*/ 204833 h 1018310"/>
                    <a:gd name="connsiteX7" fmla="*/ 681686 w 1311778"/>
                    <a:gd name="connsiteY7" fmla="*/ 46 h 1018310"/>
                    <a:gd name="connsiteX8" fmla="*/ 653112 w 1311778"/>
                    <a:gd name="connsiteY8" fmla="*/ 223883 h 1018310"/>
                    <a:gd name="connsiteX9" fmla="*/ 703118 w 1311778"/>
                    <a:gd name="connsiteY9" fmla="*/ 183401 h 1018310"/>
                    <a:gd name="connsiteX10" fmla="*/ 693593 w 1311778"/>
                    <a:gd name="connsiteY10" fmla="*/ 245316 h 1018310"/>
                    <a:gd name="connsiteX11" fmla="*/ 745982 w 1311778"/>
                    <a:gd name="connsiteY11" fmla="*/ 269127 h 1018310"/>
                    <a:gd name="connsiteX12" fmla="*/ 815037 w 1311778"/>
                    <a:gd name="connsiteY12" fmla="*/ 202452 h 1018310"/>
                    <a:gd name="connsiteX13" fmla="*/ 781700 w 1311778"/>
                    <a:gd name="connsiteY13" fmla="*/ 283416 h 1018310"/>
                    <a:gd name="connsiteX14" fmla="*/ 822182 w 1311778"/>
                    <a:gd name="connsiteY14" fmla="*/ 276272 h 1018310"/>
                    <a:gd name="connsiteX15" fmla="*/ 822181 w 1311778"/>
                    <a:gd name="connsiteY15" fmla="*/ 321516 h 1018310"/>
                    <a:gd name="connsiteX16" fmla="*/ 862661 w 1311778"/>
                    <a:gd name="connsiteY16" fmla="*/ 323897 h 1018310"/>
                    <a:gd name="connsiteX17" fmla="*/ 912669 w 1311778"/>
                    <a:gd name="connsiteY17" fmla="*/ 359615 h 1018310"/>
                    <a:gd name="connsiteX18" fmla="*/ 912668 w 1311778"/>
                    <a:gd name="connsiteY18" fmla="*/ 409621 h 1018310"/>
                    <a:gd name="connsiteX19" fmla="*/ 922194 w 1311778"/>
                    <a:gd name="connsiteY19" fmla="*/ 495346 h 1018310"/>
                    <a:gd name="connsiteX20" fmla="*/ 976963 w 1311778"/>
                    <a:gd name="connsiteY20" fmla="*/ 504871 h 1018310"/>
                    <a:gd name="connsiteX21" fmla="*/ 938862 w 1311778"/>
                    <a:gd name="connsiteY21" fmla="*/ 545352 h 1018310"/>
                    <a:gd name="connsiteX22" fmla="*/ 986487 w 1311778"/>
                    <a:gd name="connsiteY22" fmla="*/ 588214 h 1018310"/>
                    <a:gd name="connsiteX23" fmla="*/ 960294 w 1311778"/>
                    <a:gd name="connsiteY23" fmla="*/ 619171 h 1018310"/>
                    <a:gd name="connsiteX24" fmla="*/ 967437 w 1311778"/>
                    <a:gd name="connsiteY24" fmla="*/ 659652 h 1018310"/>
                    <a:gd name="connsiteX25" fmla="*/ 912667 w 1311778"/>
                    <a:gd name="connsiteY25" fmla="*/ 695371 h 1018310"/>
                    <a:gd name="connsiteX26" fmla="*/ 1031733 w 1311778"/>
                    <a:gd name="connsiteY26" fmla="*/ 740616 h 1018310"/>
                    <a:gd name="connsiteX27" fmla="*/ 1138890 w 1311778"/>
                    <a:gd name="connsiteY27" fmla="*/ 757284 h 1018310"/>
                    <a:gd name="connsiteX28" fmla="*/ 1303194 w 1311778"/>
                    <a:gd name="connsiteY28" fmla="*/ 812052 h 1018310"/>
                    <a:gd name="connsiteX29" fmla="*/ 912670 w 1311778"/>
                    <a:gd name="connsiteY29" fmla="*/ 731091 h 1018310"/>
                    <a:gd name="connsiteX30" fmla="*/ 910287 w 1311778"/>
                    <a:gd name="connsiteY30" fmla="*/ 804908 h 1018310"/>
                    <a:gd name="connsiteX31" fmla="*/ 879331 w 1311778"/>
                    <a:gd name="connsiteY31" fmla="*/ 819196 h 1018310"/>
                    <a:gd name="connsiteX32" fmla="*/ 845992 w 1311778"/>
                    <a:gd name="connsiteY32" fmla="*/ 862059 h 1018310"/>
                    <a:gd name="connsiteX33" fmla="*/ 798369 w 1311778"/>
                    <a:gd name="connsiteY33" fmla="*/ 890633 h 1018310"/>
                    <a:gd name="connsiteX34" fmla="*/ 872188 w 1311778"/>
                    <a:gd name="connsiteY34" fmla="*/ 983501 h 1018310"/>
                    <a:gd name="connsiteX35" fmla="*/ 805512 w 1311778"/>
                    <a:gd name="connsiteY35" fmla="*/ 931115 h 1018310"/>
                    <a:gd name="connsiteX36" fmla="*/ 755506 w 1311778"/>
                    <a:gd name="connsiteY36" fmla="*/ 926351 h 1018310"/>
                    <a:gd name="connsiteX37" fmla="*/ 717407 w 1311778"/>
                    <a:gd name="connsiteY37" fmla="*/ 933494 h 1018310"/>
                    <a:gd name="connsiteX38" fmla="*/ 695976 w 1311778"/>
                    <a:gd name="connsiteY38" fmla="*/ 954924 h 1018310"/>
                    <a:gd name="connsiteX39" fmla="*/ 707883 w 1311778"/>
                    <a:gd name="connsiteY39" fmla="*/ 1012077 h 1018310"/>
                    <a:gd name="connsiteX40" fmla="*/ 638825 w 1311778"/>
                    <a:gd name="connsiteY40" fmla="*/ 962069 h 1018310"/>
                    <a:gd name="connsiteX41" fmla="*/ 579295 w 1311778"/>
                    <a:gd name="connsiteY41" fmla="*/ 1002549 h 1018310"/>
                    <a:gd name="connsiteX42" fmla="*/ 538814 w 1311778"/>
                    <a:gd name="connsiteY42" fmla="*/ 964449 h 1018310"/>
                    <a:gd name="connsiteX43" fmla="*/ 510237 w 1311778"/>
                    <a:gd name="connsiteY43" fmla="*/ 1016840 h 1018310"/>
                    <a:gd name="connsiteX44" fmla="*/ 464995 w 1311778"/>
                    <a:gd name="connsiteY44" fmla="*/ 945398 h 1018310"/>
                    <a:gd name="connsiteX45" fmla="*/ 436419 w 1311778"/>
                    <a:gd name="connsiteY45" fmla="*/ 973977 h 1018310"/>
                    <a:gd name="connsiteX46" fmla="*/ 412608 w 1311778"/>
                    <a:gd name="connsiteY46" fmla="*/ 921587 h 1018310"/>
                    <a:gd name="connsiteX47" fmla="*/ 360218 w 1311778"/>
                    <a:gd name="connsiteY47" fmla="*/ 938259 h 1018310"/>
                    <a:gd name="connsiteX48" fmla="*/ 362601 w 1311778"/>
                    <a:gd name="connsiteY48" fmla="*/ 890630 h 1018310"/>
                    <a:gd name="connsiteX49" fmla="*/ 319737 w 1311778"/>
                    <a:gd name="connsiteY49" fmla="*/ 926352 h 1018310"/>
                    <a:gd name="connsiteX50" fmla="*/ 312594 w 1311778"/>
                    <a:gd name="connsiteY50" fmla="*/ 859677 h 1018310"/>
                    <a:gd name="connsiteX51" fmla="*/ 181626 w 1311778"/>
                    <a:gd name="connsiteY51" fmla="*/ 964449 h 1018310"/>
                    <a:gd name="connsiteX52" fmla="*/ 136383 w 1311778"/>
                    <a:gd name="connsiteY52" fmla="*/ 983499 h 1018310"/>
                    <a:gd name="connsiteX53" fmla="*/ 160195 w 1311778"/>
                    <a:gd name="connsiteY53" fmla="*/ 940637 h 1018310"/>
                    <a:gd name="connsiteX54" fmla="*/ 284020 w 1311778"/>
                    <a:gd name="connsiteY54" fmla="*/ 838243 h 1018310"/>
                    <a:gd name="connsiteX55" fmla="*/ 214964 w 1311778"/>
                    <a:gd name="connsiteY55" fmla="*/ 814431 h 1018310"/>
                    <a:gd name="connsiteX56" fmla="*/ 248300 w 1311778"/>
                    <a:gd name="connsiteY56" fmla="*/ 778714 h 1018310"/>
                    <a:gd name="connsiteX57" fmla="*/ 222109 w 1311778"/>
                    <a:gd name="connsiteY57" fmla="*/ 733467 h 1018310"/>
                    <a:gd name="connsiteX58" fmla="*/ 122093 w 1311778"/>
                    <a:gd name="connsiteY58" fmla="*/ 759664 h 1018310"/>
                    <a:gd name="connsiteX59" fmla="*/ 214963 w 1311778"/>
                    <a:gd name="connsiteY59" fmla="*/ 704896 h 1018310"/>
                    <a:gd name="connsiteX60" fmla="*/ 195915 w 1311778"/>
                    <a:gd name="connsiteY60" fmla="*/ 657268 h 1018310"/>
                    <a:gd name="connsiteX61" fmla="*/ 33986 w 1311778"/>
                    <a:gd name="connsiteY61" fmla="*/ 671559 h 1018310"/>
                    <a:gd name="connsiteX62" fmla="*/ 195916 w 1311778"/>
                    <a:gd name="connsiteY62" fmla="*/ 642980 h 1018310"/>
                    <a:gd name="connsiteX63" fmla="*/ 100663 w 1311778"/>
                    <a:gd name="connsiteY63" fmla="*/ 612027 h 1018310"/>
                    <a:gd name="connsiteX64" fmla="*/ 164959 w 1311778"/>
                    <a:gd name="connsiteY64" fmla="*/ 573924 h 1018310"/>
                    <a:gd name="connsiteX65" fmla="*/ 79234 w 1311778"/>
                    <a:gd name="connsiteY65" fmla="*/ 547731 h 1018310"/>
                    <a:gd name="connsiteX66" fmla="*/ 198297 w 1311778"/>
                    <a:gd name="connsiteY66" fmla="*/ 552493 h 1018310"/>
                    <a:gd name="connsiteX67" fmla="*/ 150672 w 1311778"/>
                    <a:gd name="connsiteY67" fmla="*/ 471530 h 1018310"/>
                    <a:gd name="connsiteX68" fmla="*/ 72090 w 1311778"/>
                    <a:gd name="connsiteY68" fmla="*/ 419143 h 1018310"/>
                    <a:gd name="connsiteX69" fmla="*/ 650 w 1311778"/>
                    <a:gd name="connsiteY69" fmla="*/ 385807 h 1018310"/>
                    <a:gd name="connsiteX70" fmla="*/ 114954 w 1311778"/>
                    <a:gd name="connsiteY70" fmla="*/ 416762 h 1018310"/>
                    <a:gd name="connsiteX71" fmla="*/ 226868 w 1311778"/>
                    <a:gd name="connsiteY71" fmla="*/ 457246 h 1018310"/>
                    <a:gd name="connsiteX72" fmla="*/ 248303 w 1311778"/>
                    <a:gd name="connsiteY72" fmla="*/ 414380 h 1018310"/>
                    <a:gd name="connsiteX73" fmla="*/ 203056 w 1311778"/>
                    <a:gd name="connsiteY73" fmla="*/ 373902 h 1018310"/>
                    <a:gd name="connsiteX74" fmla="*/ 255444 w 1311778"/>
                    <a:gd name="connsiteY74" fmla="*/ 381046 h 1018310"/>
                    <a:gd name="connsiteX75" fmla="*/ 300687 w 1311778"/>
                    <a:gd name="connsiteY75" fmla="*/ 328658 h 1018310"/>
                    <a:gd name="connsiteX76" fmla="*/ 281637 w 1311778"/>
                    <a:gd name="connsiteY76" fmla="*/ 261984 h 1018310"/>
                    <a:gd name="connsiteX77" fmla="*/ 331643 w 1311778"/>
                    <a:gd name="connsiteY77" fmla="*/ 285796 h 1018310"/>
                    <a:gd name="connsiteX78" fmla="*/ 291163 w 1311778"/>
                    <a:gd name="connsiteY78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45947 w 1311778"/>
                    <a:gd name="connsiteY4" fmla="*/ 171493 h 1018310"/>
                    <a:gd name="connsiteX5" fmla="*/ 479281 w 1311778"/>
                    <a:gd name="connsiteY5" fmla="*/ 195308 h 1018310"/>
                    <a:gd name="connsiteX6" fmla="*/ 555481 w 1311778"/>
                    <a:gd name="connsiteY6" fmla="*/ 183402 h 1018310"/>
                    <a:gd name="connsiteX7" fmla="*/ 622157 w 1311778"/>
                    <a:gd name="connsiteY7" fmla="*/ 204833 h 1018310"/>
                    <a:gd name="connsiteX8" fmla="*/ 681686 w 1311778"/>
                    <a:gd name="connsiteY8" fmla="*/ 46 h 1018310"/>
                    <a:gd name="connsiteX9" fmla="*/ 653112 w 1311778"/>
                    <a:gd name="connsiteY9" fmla="*/ 223883 h 1018310"/>
                    <a:gd name="connsiteX10" fmla="*/ 703118 w 1311778"/>
                    <a:gd name="connsiteY10" fmla="*/ 183401 h 1018310"/>
                    <a:gd name="connsiteX11" fmla="*/ 693593 w 1311778"/>
                    <a:gd name="connsiteY11" fmla="*/ 245316 h 1018310"/>
                    <a:gd name="connsiteX12" fmla="*/ 745982 w 1311778"/>
                    <a:gd name="connsiteY12" fmla="*/ 269127 h 1018310"/>
                    <a:gd name="connsiteX13" fmla="*/ 815037 w 1311778"/>
                    <a:gd name="connsiteY13" fmla="*/ 202452 h 1018310"/>
                    <a:gd name="connsiteX14" fmla="*/ 781700 w 1311778"/>
                    <a:gd name="connsiteY14" fmla="*/ 283416 h 1018310"/>
                    <a:gd name="connsiteX15" fmla="*/ 822182 w 1311778"/>
                    <a:gd name="connsiteY15" fmla="*/ 276272 h 1018310"/>
                    <a:gd name="connsiteX16" fmla="*/ 822181 w 1311778"/>
                    <a:gd name="connsiteY16" fmla="*/ 321516 h 1018310"/>
                    <a:gd name="connsiteX17" fmla="*/ 862661 w 1311778"/>
                    <a:gd name="connsiteY17" fmla="*/ 323897 h 1018310"/>
                    <a:gd name="connsiteX18" fmla="*/ 912669 w 1311778"/>
                    <a:gd name="connsiteY18" fmla="*/ 359615 h 1018310"/>
                    <a:gd name="connsiteX19" fmla="*/ 912668 w 1311778"/>
                    <a:gd name="connsiteY19" fmla="*/ 409621 h 1018310"/>
                    <a:gd name="connsiteX20" fmla="*/ 922194 w 1311778"/>
                    <a:gd name="connsiteY20" fmla="*/ 495346 h 1018310"/>
                    <a:gd name="connsiteX21" fmla="*/ 976963 w 1311778"/>
                    <a:gd name="connsiteY21" fmla="*/ 504871 h 1018310"/>
                    <a:gd name="connsiteX22" fmla="*/ 938862 w 1311778"/>
                    <a:gd name="connsiteY22" fmla="*/ 545352 h 1018310"/>
                    <a:gd name="connsiteX23" fmla="*/ 986487 w 1311778"/>
                    <a:gd name="connsiteY23" fmla="*/ 588214 h 1018310"/>
                    <a:gd name="connsiteX24" fmla="*/ 960294 w 1311778"/>
                    <a:gd name="connsiteY24" fmla="*/ 619171 h 1018310"/>
                    <a:gd name="connsiteX25" fmla="*/ 967437 w 1311778"/>
                    <a:gd name="connsiteY25" fmla="*/ 659652 h 1018310"/>
                    <a:gd name="connsiteX26" fmla="*/ 912667 w 1311778"/>
                    <a:gd name="connsiteY26" fmla="*/ 695371 h 1018310"/>
                    <a:gd name="connsiteX27" fmla="*/ 1031733 w 1311778"/>
                    <a:gd name="connsiteY27" fmla="*/ 740616 h 1018310"/>
                    <a:gd name="connsiteX28" fmla="*/ 1138890 w 1311778"/>
                    <a:gd name="connsiteY28" fmla="*/ 757284 h 1018310"/>
                    <a:gd name="connsiteX29" fmla="*/ 1303194 w 1311778"/>
                    <a:gd name="connsiteY29" fmla="*/ 812052 h 1018310"/>
                    <a:gd name="connsiteX30" fmla="*/ 912670 w 1311778"/>
                    <a:gd name="connsiteY30" fmla="*/ 731091 h 1018310"/>
                    <a:gd name="connsiteX31" fmla="*/ 910287 w 1311778"/>
                    <a:gd name="connsiteY31" fmla="*/ 804908 h 1018310"/>
                    <a:gd name="connsiteX32" fmla="*/ 879331 w 1311778"/>
                    <a:gd name="connsiteY32" fmla="*/ 819196 h 1018310"/>
                    <a:gd name="connsiteX33" fmla="*/ 845992 w 1311778"/>
                    <a:gd name="connsiteY33" fmla="*/ 862059 h 1018310"/>
                    <a:gd name="connsiteX34" fmla="*/ 798369 w 1311778"/>
                    <a:gd name="connsiteY34" fmla="*/ 890633 h 1018310"/>
                    <a:gd name="connsiteX35" fmla="*/ 872188 w 1311778"/>
                    <a:gd name="connsiteY35" fmla="*/ 983501 h 1018310"/>
                    <a:gd name="connsiteX36" fmla="*/ 805512 w 1311778"/>
                    <a:gd name="connsiteY36" fmla="*/ 931115 h 1018310"/>
                    <a:gd name="connsiteX37" fmla="*/ 755506 w 1311778"/>
                    <a:gd name="connsiteY37" fmla="*/ 926351 h 1018310"/>
                    <a:gd name="connsiteX38" fmla="*/ 717407 w 1311778"/>
                    <a:gd name="connsiteY38" fmla="*/ 933494 h 1018310"/>
                    <a:gd name="connsiteX39" fmla="*/ 695976 w 1311778"/>
                    <a:gd name="connsiteY39" fmla="*/ 954924 h 1018310"/>
                    <a:gd name="connsiteX40" fmla="*/ 707883 w 1311778"/>
                    <a:gd name="connsiteY40" fmla="*/ 1012077 h 1018310"/>
                    <a:gd name="connsiteX41" fmla="*/ 638825 w 1311778"/>
                    <a:gd name="connsiteY41" fmla="*/ 962069 h 1018310"/>
                    <a:gd name="connsiteX42" fmla="*/ 579295 w 1311778"/>
                    <a:gd name="connsiteY42" fmla="*/ 1002549 h 1018310"/>
                    <a:gd name="connsiteX43" fmla="*/ 538814 w 1311778"/>
                    <a:gd name="connsiteY43" fmla="*/ 964449 h 1018310"/>
                    <a:gd name="connsiteX44" fmla="*/ 510237 w 1311778"/>
                    <a:gd name="connsiteY44" fmla="*/ 1016840 h 1018310"/>
                    <a:gd name="connsiteX45" fmla="*/ 464995 w 1311778"/>
                    <a:gd name="connsiteY45" fmla="*/ 945398 h 1018310"/>
                    <a:gd name="connsiteX46" fmla="*/ 436419 w 1311778"/>
                    <a:gd name="connsiteY46" fmla="*/ 973977 h 1018310"/>
                    <a:gd name="connsiteX47" fmla="*/ 412608 w 1311778"/>
                    <a:gd name="connsiteY47" fmla="*/ 921587 h 1018310"/>
                    <a:gd name="connsiteX48" fmla="*/ 360218 w 1311778"/>
                    <a:gd name="connsiteY48" fmla="*/ 938259 h 1018310"/>
                    <a:gd name="connsiteX49" fmla="*/ 362601 w 1311778"/>
                    <a:gd name="connsiteY49" fmla="*/ 890630 h 1018310"/>
                    <a:gd name="connsiteX50" fmla="*/ 319737 w 1311778"/>
                    <a:gd name="connsiteY50" fmla="*/ 926352 h 1018310"/>
                    <a:gd name="connsiteX51" fmla="*/ 312594 w 1311778"/>
                    <a:gd name="connsiteY51" fmla="*/ 859677 h 1018310"/>
                    <a:gd name="connsiteX52" fmla="*/ 181626 w 1311778"/>
                    <a:gd name="connsiteY52" fmla="*/ 964449 h 1018310"/>
                    <a:gd name="connsiteX53" fmla="*/ 136383 w 1311778"/>
                    <a:gd name="connsiteY53" fmla="*/ 983499 h 1018310"/>
                    <a:gd name="connsiteX54" fmla="*/ 160195 w 1311778"/>
                    <a:gd name="connsiteY54" fmla="*/ 940637 h 1018310"/>
                    <a:gd name="connsiteX55" fmla="*/ 284020 w 1311778"/>
                    <a:gd name="connsiteY55" fmla="*/ 838243 h 1018310"/>
                    <a:gd name="connsiteX56" fmla="*/ 214964 w 1311778"/>
                    <a:gd name="connsiteY56" fmla="*/ 814431 h 1018310"/>
                    <a:gd name="connsiteX57" fmla="*/ 248300 w 1311778"/>
                    <a:gd name="connsiteY57" fmla="*/ 778714 h 1018310"/>
                    <a:gd name="connsiteX58" fmla="*/ 222109 w 1311778"/>
                    <a:gd name="connsiteY58" fmla="*/ 733467 h 1018310"/>
                    <a:gd name="connsiteX59" fmla="*/ 122093 w 1311778"/>
                    <a:gd name="connsiteY59" fmla="*/ 759664 h 1018310"/>
                    <a:gd name="connsiteX60" fmla="*/ 214963 w 1311778"/>
                    <a:gd name="connsiteY60" fmla="*/ 704896 h 1018310"/>
                    <a:gd name="connsiteX61" fmla="*/ 195915 w 1311778"/>
                    <a:gd name="connsiteY61" fmla="*/ 657268 h 1018310"/>
                    <a:gd name="connsiteX62" fmla="*/ 33986 w 1311778"/>
                    <a:gd name="connsiteY62" fmla="*/ 671559 h 1018310"/>
                    <a:gd name="connsiteX63" fmla="*/ 195916 w 1311778"/>
                    <a:gd name="connsiteY63" fmla="*/ 642980 h 1018310"/>
                    <a:gd name="connsiteX64" fmla="*/ 100663 w 1311778"/>
                    <a:gd name="connsiteY64" fmla="*/ 612027 h 1018310"/>
                    <a:gd name="connsiteX65" fmla="*/ 164959 w 1311778"/>
                    <a:gd name="connsiteY65" fmla="*/ 573924 h 1018310"/>
                    <a:gd name="connsiteX66" fmla="*/ 79234 w 1311778"/>
                    <a:gd name="connsiteY66" fmla="*/ 547731 h 1018310"/>
                    <a:gd name="connsiteX67" fmla="*/ 198297 w 1311778"/>
                    <a:gd name="connsiteY67" fmla="*/ 552493 h 1018310"/>
                    <a:gd name="connsiteX68" fmla="*/ 150672 w 1311778"/>
                    <a:gd name="connsiteY68" fmla="*/ 471530 h 1018310"/>
                    <a:gd name="connsiteX69" fmla="*/ 72090 w 1311778"/>
                    <a:gd name="connsiteY69" fmla="*/ 419143 h 1018310"/>
                    <a:gd name="connsiteX70" fmla="*/ 650 w 1311778"/>
                    <a:gd name="connsiteY70" fmla="*/ 385807 h 1018310"/>
                    <a:gd name="connsiteX71" fmla="*/ 114954 w 1311778"/>
                    <a:gd name="connsiteY71" fmla="*/ 416762 h 1018310"/>
                    <a:gd name="connsiteX72" fmla="*/ 226868 w 1311778"/>
                    <a:gd name="connsiteY72" fmla="*/ 457246 h 1018310"/>
                    <a:gd name="connsiteX73" fmla="*/ 248303 w 1311778"/>
                    <a:gd name="connsiteY73" fmla="*/ 414380 h 1018310"/>
                    <a:gd name="connsiteX74" fmla="*/ 203056 w 1311778"/>
                    <a:gd name="connsiteY74" fmla="*/ 373902 h 1018310"/>
                    <a:gd name="connsiteX75" fmla="*/ 255444 w 1311778"/>
                    <a:gd name="connsiteY75" fmla="*/ 381046 h 1018310"/>
                    <a:gd name="connsiteX76" fmla="*/ 300687 w 1311778"/>
                    <a:gd name="connsiteY76" fmla="*/ 328658 h 1018310"/>
                    <a:gd name="connsiteX77" fmla="*/ 281637 w 1311778"/>
                    <a:gd name="connsiteY77" fmla="*/ 261984 h 1018310"/>
                    <a:gd name="connsiteX78" fmla="*/ 331643 w 1311778"/>
                    <a:gd name="connsiteY78" fmla="*/ 285796 h 1018310"/>
                    <a:gd name="connsiteX79" fmla="*/ 291163 w 1311778"/>
                    <a:gd name="connsiteY79" fmla="*/ 81008 h 1018310"/>
                    <a:gd name="connsiteX0" fmla="*/ 291163 w 1311778"/>
                    <a:gd name="connsiteY0" fmla="*/ 81008 h 1018310"/>
                    <a:gd name="connsiteX1" fmla="*/ 374506 w 1311778"/>
                    <a:gd name="connsiteY1" fmla="*/ 192927 h 1018310"/>
                    <a:gd name="connsiteX2" fmla="*/ 405463 w 1311778"/>
                    <a:gd name="connsiteY2" fmla="*/ 235790 h 1018310"/>
                    <a:gd name="connsiteX3" fmla="*/ 407843 w 1311778"/>
                    <a:gd name="connsiteY3" fmla="*/ 166734 h 1018310"/>
                    <a:gd name="connsiteX4" fmla="*/ 457853 w 1311778"/>
                    <a:gd name="connsiteY4" fmla="*/ 209593 h 1018310"/>
                    <a:gd name="connsiteX5" fmla="*/ 479281 w 1311778"/>
                    <a:gd name="connsiteY5" fmla="*/ 195308 h 1018310"/>
                    <a:gd name="connsiteX6" fmla="*/ 555481 w 1311778"/>
                    <a:gd name="connsiteY6" fmla="*/ 183402 h 1018310"/>
                    <a:gd name="connsiteX7" fmla="*/ 622157 w 1311778"/>
                    <a:gd name="connsiteY7" fmla="*/ 204833 h 1018310"/>
                    <a:gd name="connsiteX8" fmla="*/ 681686 w 1311778"/>
                    <a:gd name="connsiteY8" fmla="*/ 46 h 1018310"/>
                    <a:gd name="connsiteX9" fmla="*/ 653112 w 1311778"/>
                    <a:gd name="connsiteY9" fmla="*/ 223883 h 1018310"/>
                    <a:gd name="connsiteX10" fmla="*/ 703118 w 1311778"/>
                    <a:gd name="connsiteY10" fmla="*/ 183401 h 1018310"/>
                    <a:gd name="connsiteX11" fmla="*/ 693593 w 1311778"/>
                    <a:gd name="connsiteY11" fmla="*/ 245316 h 1018310"/>
                    <a:gd name="connsiteX12" fmla="*/ 745982 w 1311778"/>
                    <a:gd name="connsiteY12" fmla="*/ 269127 h 1018310"/>
                    <a:gd name="connsiteX13" fmla="*/ 815037 w 1311778"/>
                    <a:gd name="connsiteY13" fmla="*/ 202452 h 1018310"/>
                    <a:gd name="connsiteX14" fmla="*/ 781700 w 1311778"/>
                    <a:gd name="connsiteY14" fmla="*/ 283416 h 1018310"/>
                    <a:gd name="connsiteX15" fmla="*/ 822182 w 1311778"/>
                    <a:gd name="connsiteY15" fmla="*/ 276272 h 1018310"/>
                    <a:gd name="connsiteX16" fmla="*/ 822181 w 1311778"/>
                    <a:gd name="connsiteY16" fmla="*/ 321516 h 1018310"/>
                    <a:gd name="connsiteX17" fmla="*/ 862661 w 1311778"/>
                    <a:gd name="connsiteY17" fmla="*/ 323897 h 1018310"/>
                    <a:gd name="connsiteX18" fmla="*/ 912669 w 1311778"/>
                    <a:gd name="connsiteY18" fmla="*/ 359615 h 1018310"/>
                    <a:gd name="connsiteX19" fmla="*/ 912668 w 1311778"/>
                    <a:gd name="connsiteY19" fmla="*/ 409621 h 1018310"/>
                    <a:gd name="connsiteX20" fmla="*/ 922194 w 1311778"/>
                    <a:gd name="connsiteY20" fmla="*/ 495346 h 1018310"/>
                    <a:gd name="connsiteX21" fmla="*/ 976963 w 1311778"/>
                    <a:gd name="connsiteY21" fmla="*/ 504871 h 1018310"/>
                    <a:gd name="connsiteX22" fmla="*/ 938862 w 1311778"/>
                    <a:gd name="connsiteY22" fmla="*/ 545352 h 1018310"/>
                    <a:gd name="connsiteX23" fmla="*/ 986487 w 1311778"/>
                    <a:gd name="connsiteY23" fmla="*/ 588214 h 1018310"/>
                    <a:gd name="connsiteX24" fmla="*/ 960294 w 1311778"/>
                    <a:gd name="connsiteY24" fmla="*/ 619171 h 1018310"/>
                    <a:gd name="connsiteX25" fmla="*/ 967437 w 1311778"/>
                    <a:gd name="connsiteY25" fmla="*/ 659652 h 1018310"/>
                    <a:gd name="connsiteX26" fmla="*/ 912667 w 1311778"/>
                    <a:gd name="connsiteY26" fmla="*/ 695371 h 1018310"/>
                    <a:gd name="connsiteX27" fmla="*/ 1031733 w 1311778"/>
                    <a:gd name="connsiteY27" fmla="*/ 740616 h 1018310"/>
                    <a:gd name="connsiteX28" fmla="*/ 1138890 w 1311778"/>
                    <a:gd name="connsiteY28" fmla="*/ 757284 h 1018310"/>
                    <a:gd name="connsiteX29" fmla="*/ 1303194 w 1311778"/>
                    <a:gd name="connsiteY29" fmla="*/ 812052 h 1018310"/>
                    <a:gd name="connsiteX30" fmla="*/ 912670 w 1311778"/>
                    <a:gd name="connsiteY30" fmla="*/ 731091 h 1018310"/>
                    <a:gd name="connsiteX31" fmla="*/ 910287 w 1311778"/>
                    <a:gd name="connsiteY31" fmla="*/ 804908 h 1018310"/>
                    <a:gd name="connsiteX32" fmla="*/ 879331 w 1311778"/>
                    <a:gd name="connsiteY32" fmla="*/ 819196 h 1018310"/>
                    <a:gd name="connsiteX33" fmla="*/ 845992 w 1311778"/>
                    <a:gd name="connsiteY33" fmla="*/ 862059 h 1018310"/>
                    <a:gd name="connsiteX34" fmla="*/ 798369 w 1311778"/>
                    <a:gd name="connsiteY34" fmla="*/ 890633 h 1018310"/>
                    <a:gd name="connsiteX35" fmla="*/ 872188 w 1311778"/>
                    <a:gd name="connsiteY35" fmla="*/ 983501 h 1018310"/>
                    <a:gd name="connsiteX36" fmla="*/ 805512 w 1311778"/>
                    <a:gd name="connsiteY36" fmla="*/ 931115 h 1018310"/>
                    <a:gd name="connsiteX37" fmla="*/ 755506 w 1311778"/>
                    <a:gd name="connsiteY37" fmla="*/ 926351 h 1018310"/>
                    <a:gd name="connsiteX38" fmla="*/ 717407 w 1311778"/>
                    <a:gd name="connsiteY38" fmla="*/ 933494 h 1018310"/>
                    <a:gd name="connsiteX39" fmla="*/ 695976 w 1311778"/>
                    <a:gd name="connsiteY39" fmla="*/ 954924 h 1018310"/>
                    <a:gd name="connsiteX40" fmla="*/ 707883 w 1311778"/>
                    <a:gd name="connsiteY40" fmla="*/ 1012077 h 1018310"/>
                    <a:gd name="connsiteX41" fmla="*/ 638825 w 1311778"/>
                    <a:gd name="connsiteY41" fmla="*/ 962069 h 1018310"/>
                    <a:gd name="connsiteX42" fmla="*/ 579295 w 1311778"/>
                    <a:gd name="connsiteY42" fmla="*/ 1002549 h 1018310"/>
                    <a:gd name="connsiteX43" fmla="*/ 538814 w 1311778"/>
                    <a:gd name="connsiteY43" fmla="*/ 964449 h 1018310"/>
                    <a:gd name="connsiteX44" fmla="*/ 510237 w 1311778"/>
                    <a:gd name="connsiteY44" fmla="*/ 1016840 h 1018310"/>
                    <a:gd name="connsiteX45" fmla="*/ 464995 w 1311778"/>
                    <a:gd name="connsiteY45" fmla="*/ 945398 h 1018310"/>
                    <a:gd name="connsiteX46" fmla="*/ 436419 w 1311778"/>
                    <a:gd name="connsiteY46" fmla="*/ 973977 h 1018310"/>
                    <a:gd name="connsiteX47" fmla="*/ 412608 w 1311778"/>
                    <a:gd name="connsiteY47" fmla="*/ 921587 h 1018310"/>
                    <a:gd name="connsiteX48" fmla="*/ 360218 w 1311778"/>
                    <a:gd name="connsiteY48" fmla="*/ 938259 h 1018310"/>
                    <a:gd name="connsiteX49" fmla="*/ 362601 w 1311778"/>
                    <a:gd name="connsiteY49" fmla="*/ 890630 h 1018310"/>
                    <a:gd name="connsiteX50" fmla="*/ 319737 w 1311778"/>
                    <a:gd name="connsiteY50" fmla="*/ 926352 h 1018310"/>
                    <a:gd name="connsiteX51" fmla="*/ 312594 w 1311778"/>
                    <a:gd name="connsiteY51" fmla="*/ 859677 h 1018310"/>
                    <a:gd name="connsiteX52" fmla="*/ 181626 w 1311778"/>
                    <a:gd name="connsiteY52" fmla="*/ 964449 h 1018310"/>
                    <a:gd name="connsiteX53" fmla="*/ 136383 w 1311778"/>
                    <a:gd name="connsiteY53" fmla="*/ 983499 h 1018310"/>
                    <a:gd name="connsiteX54" fmla="*/ 160195 w 1311778"/>
                    <a:gd name="connsiteY54" fmla="*/ 940637 h 1018310"/>
                    <a:gd name="connsiteX55" fmla="*/ 284020 w 1311778"/>
                    <a:gd name="connsiteY55" fmla="*/ 838243 h 1018310"/>
                    <a:gd name="connsiteX56" fmla="*/ 214964 w 1311778"/>
                    <a:gd name="connsiteY56" fmla="*/ 814431 h 1018310"/>
                    <a:gd name="connsiteX57" fmla="*/ 248300 w 1311778"/>
                    <a:gd name="connsiteY57" fmla="*/ 778714 h 1018310"/>
                    <a:gd name="connsiteX58" fmla="*/ 222109 w 1311778"/>
                    <a:gd name="connsiteY58" fmla="*/ 733467 h 1018310"/>
                    <a:gd name="connsiteX59" fmla="*/ 122093 w 1311778"/>
                    <a:gd name="connsiteY59" fmla="*/ 759664 h 1018310"/>
                    <a:gd name="connsiteX60" fmla="*/ 214963 w 1311778"/>
                    <a:gd name="connsiteY60" fmla="*/ 704896 h 1018310"/>
                    <a:gd name="connsiteX61" fmla="*/ 195915 w 1311778"/>
                    <a:gd name="connsiteY61" fmla="*/ 657268 h 1018310"/>
                    <a:gd name="connsiteX62" fmla="*/ 33986 w 1311778"/>
                    <a:gd name="connsiteY62" fmla="*/ 671559 h 1018310"/>
                    <a:gd name="connsiteX63" fmla="*/ 195916 w 1311778"/>
                    <a:gd name="connsiteY63" fmla="*/ 642980 h 1018310"/>
                    <a:gd name="connsiteX64" fmla="*/ 100663 w 1311778"/>
                    <a:gd name="connsiteY64" fmla="*/ 612027 h 1018310"/>
                    <a:gd name="connsiteX65" fmla="*/ 164959 w 1311778"/>
                    <a:gd name="connsiteY65" fmla="*/ 573924 h 1018310"/>
                    <a:gd name="connsiteX66" fmla="*/ 79234 w 1311778"/>
                    <a:gd name="connsiteY66" fmla="*/ 547731 h 1018310"/>
                    <a:gd name="connsiteX67" fmla="*/ 198297 w 1311778"/>
                    <a:gd name="connsiteY67" fmla="*/ 552493 h 1018310"/>
                    <a:gd name="connsiteX68" fmla="*/ 150672 w 1311778"/>
                    <a:gd name="connsiteY68" fmla="*/ 471530 h 1018310"/>
                    <a:gd name="connsiteX69" fmla="*/ 72090 w 1311778"/>
                    <a:gd name="connsiteY69" fmla="*/ 419143 h 1018310"/>
                    <a:gd name="connsiteX70" fmla="*/ 650 w 1311778"/>
                    <a:gd name="connsiteY70" fmla="*/ 385807 h 1018310"/>
                    <a:gd name="connsiteX71" fmla="*/ 114954 w 1311778"/>
                    <a:gd name="connsiteY71" fmla="*/ 416762 h 1018310"/>
                    <a:gd name="connsiteX72" fmla="*/ 226868 w 1311778"/>
                    <a:gd name="connsiteY72" fmla="*/ 457246 h 1018310"/>
                    <a:gd name="connsiteX73" fmla="*/ 248303 w 1311778"/>
                    <a:gd name="connsiteY73" fmla="*/ 414380 h 1018310"/>
                    <a:gd name="connsiteX74" fmla="*/ 203056 w 1311778"/>
                    <a:gd name="connsiteY74" fmla="*/ 373902 h 1018310"/>
                    <a:gd name="connsiteX75" fmla="*/ 255444 w 1311778"/>
                    <a:gd name="connsiteY75" fmla="*/ 381046 h 1018310"/>
                    <a:gd name="connsiteX76" fmla="*/ 300687 w 1311778"/>
                    <a:gd name="connsiteY76" fmla="*/ 328658 h 1018310"/>
                    <a:gd name="connsiteX77" fmla="*/ 281637 w 1311778"/>
                    <a:gd name="connsiteY77" fmla="*/ 261984 h 1018310"/>
                    <a:gd name="connsiteX78" fmla="*/ 331643 w 1311778"/>
                    <a:gd name="connsiteY78" fmla="*/ 285796 h 1018310"/>
                    <a:gd name="connsiteX79" fmla="*/ 291163 w 1311778"/>
                    <a:gd name="connsiteY79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303431 w 1314522"/>
                    <a:gd name="connsiteY77" fmla="*/ 328658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303431 w 1314522"/>
                    <a:gd name="connsiteY77" fmla="*/ 335801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303431 w 1314522"/>
                    <a:gd name="connsiteY77" fmla="*/ 335801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314522"/>
                    <a:gd name="connsiteY0" fmla="*/ 81008 h 1018310"/>
                    <a:gd name="connsiteX1" fmla="*/ 377250 w 1314522"/>
                    <a:gd name="connsiteY1" fmla="*/ 192927 h 1018310"/>
                    <a:gd name="connsiteX2" fmla="*/ 408207 w 1314522"/>
                    <a:gd name="connsiteY2" fmla="*/ 235790 h 1018310"/>
                    <a:gd name="connsiteX3" fmla="*/ 410587 w 1314522"/>
                    <a:gd name="connsiteY3" fmla="*/ 166734 h 1018310"/>
                    <a:gd name="connsiteX4" fmla="*/ 460597 w 1314522"/>
                    <a:gd name="connsiteY4" fmla="*/ 209593 h 1018310"/>
                    <a:gd name="connsiteX5" fmla="*/ 482025 w 1314522"/>
                    <a:gd name="connsiteY5" fmla="*/ 195308 h 1018310"/>
                    <a:gd name="connsiteX6" fmla="*/ 558225 w 1314522"/>
                    <a:gd name="connsiteY6" fmla="*/ 183402 h 1018310"/>
                    <a:gd name="connsiteX7" fmla="*/ 624901 w 1314522"/>
                    <a:gd name="connsiteY7" fmla="*/ 204833 h 1018310"/>
                    <a:gd name="connsiteX8" fmla="*/ 684430 w 1314522"/>
                    <a:gd name="connsiteY8" fmla="*/ 46 h 1018310"/>
                    <a:gd name="connsiteX9" fmla="*/ 655856 w 1314522"/>
                    <a:gd name="connsiteY9" fmla="*/ 223883 h 1018310"/>
                    <a:gd name="connsiteX10" fmla="*/ 705862 w 1314522"/>
                    <a:gd name="connsiteY10" fmla="*/ 183401 h 1018310"/>
                    <a:gd name="connsiteX11" fmla="*/ 696337 w 1314522"/>
                    <a:gd name="connsiteY11" fmla="*/ 245316 h 1018310"/>
                    <a:gd name="connsiteX12" fmla="*/ 748726 w 1314522"/>
                    <a:gd name="connsiteY12" fmla="*/ 269127 h 1018310"/>
                    <a:gd name="connsiteX13" fmla="*/ 817781 w 1314522"/>
                    <a:gd name="connsiteY13" fmla="*/ 202452 h 1018310"/>
                    <a:gd name="connsiteX14" fmla="*/ 784444 w 1314522"/>
                    <a:gd name="connsiteY14" fmla="*/ 283416 h 1018310"/>
                    <a:gd name="connsiteX15" fmla="*/ 824926 w 1314522"/>
                    <a:gd name="connsiteY15" fmla="*/ 276272 h 1018310"/>
                    <a:gd name="connsiteX16" fmla="*/ 824925 w 1314522"/>
                    <a:gd name="connsiteY16" fmla="*/ 321516 h 1018310"/>
                    <a:gd name="connsiteX17" fmla="*/ 865405 w 1314522"/>
                    <a:gd name="connsiteY17" fmla="*/ 323897 h 1018310"/>
                    <a:gd name="connsiteX18" fmla="*/ 915413 w 1314522"/>
                    <a:gd name="connsiteY18" fmla="*/ 359615 h 1018310"/>
                    <a:gd name="connsiteX19" fmla="*/ 915412 w 1314522"/>
                    <a:gd name="connsiteY19" fmla="*/ 409621 h 1018310"/>
                    <a:gd name="connsiteX20" fmla="*/ 924938 w 1314522"/>
                    <a:gd name="connsiteY20" fmla="*/ 495346 h 1018310"/>
                    <a:gd name="connsiteX21" fmla="*/ 979707 w 1314522"/>
                    <a:gd name="connsiteY21" fmla="*/ 504871 h 1018310"/>
                    <a:gd name="connsiteX22" fmla="*/ 941606 w 1314522"/>
                    <a:gd name="connsiteY22" fmla="*/ 545352 h 1018310"/>
                    <a:gd name="connsiteX23" fmla="*/ 989231 w 1314522"/>
                    <a:gd name="connsiteY23" fmla="*/ 588214 h 1018310"/>
                    <a:gd name="connsiteX24" fmla="*/ 963038 w 1314522"/>
                    <a:gd name="connsiteY24" fmla="*/ 619171 h 1018310"/>
                    <a:gd name="connsiteX25" fmla="*/ 970181 w 1314522"/>
                    <a:gd name="connsiteY25" fmla="*/ 659652 h 1018310"/>
                    <a:gd name="connsiteX26" fmla="*/ 915411 w 1314522"/>
                    <a:gd name="connsiteY26" fmla="*/ 695371 h 1018310"/>
                    <a:gd name="connsiteX27" fmla="*/ 1034477 w 1314522"/>
                    <a:gd name="connsiteY27" fmla="*/ 740616 h 1018310"/>
                    <a:gd name="connsiteX28" fmla="*/ 1141634 w 1314522"/>
                    <a:gd name="connsiteY28" fmla="*/ 757284 h 1018310"/>
                    <a:gd name="connsiteX29" fmla="*/ 1305938 w 1314522"/>
                    <a:gd name="connsiteY29" fmla="*/ 812052 h 1018310"/>
                    <a:gd name="connsiteX30" fmla="*/ 915414 w 1314522"/>
                    <a:gd name="connsiteY30" fmla="*/ 731091 h 1018310"/>
                    <a:gd name="connsiteX31" fmla="*/ 913031 w 1314522"/>
                    <a:gd name="connsiteY31" fmla="*/ 804908 h 1018310"/>
                    <a:gd name="connsiteX32" fmla="*/ 882075 w 1314522"/>
                    <a:gd name="connsiteY32" fmla="*/ 819196 h 1018310"/>
                    <a:gd name="connsiteX33" fmla="*/ 848736 w 1314522"/>
                    <a:gd name="connsiteY33" fmla="*/ 862059 h 1018310"/>
                    <a:gd name="connsiteX34" fmla="*/ 801113 w 1314522"/>
                    <a:gd name="connsiteY34" fmla="*/ 890633 h 1018310"/>
                    <a:gd name="connsiteX35" fmla="*/ 874932 w 1314522"/>
                    <a:gd name="connsiteY35" fmla="*/ 983501 h 1018310"/>
                    <a:gd name="connsiteX36" fmla="*/ 808256 w 1314522"/>
                    <a:gd name="connsiteY36" fmla="*/ 931115 h 1018310"/>
                    <a:gd name="connsiteX37" fmla="*/ 758250 w 1314522"/>
                    <a:gd name="connsiteY37" fmla="*/ 926351 h 1018310"/>
                    <a:gd name="connsiteX38" fmla="*/ 720151 w 1314522"/>
                    <a:gd name="connsiteY38" fmla="*/ 933494 h 1018310"/>
                    <a:gd name="connsiteX39" fmla="*/ 698720 w 1314522"/>
                    <a:gd name="connsiteY39" fmla="*/ 954924 h 1018310"/>
                    <a:gd name="connsiteX40" fmla="*/ 710627 w 1314522"/>
                    <a:gd name="connsiteY40" fmla="*/ 1012077 h 1018310"/>
                    <a:gd name="connsiteX41" fmla="*/ 641569 w 1314522"/>
                    <a:gd name="connsiteY41" fmla="*/ 962069 h 1018310"/>
                    <a:gd name="connsiteX42" fmla="*/ 582039 w 1314522"/>
                    <a:gd name="connsiteY42" fmla="*/ 1002549 h 1018310"/>
                    <a:gd name="connsiteX43" fmla="*/ 541558 w 1314522"/>
                    <a:gd name="connsiteY43" fmla="*/ 964449 h 1018310"/>
                    <a:gd name="connsiteX44" fmla="*/ 512981 w 1314522"/>
                    <a:gd name="connsiteY44" fmla="*/ 1016840 h 1018310"/>
                    <a:gd name="connsiteX45" fmla="*/ 467739 w 1314522"/>
                    <a:gd name="connsiteY45" fmla="*/ 945398 h 1018310"/>
                    <a:gd name="connsiteX46" fmla="*/ 439163 w 1314522"/>
                    <a:gd name="connsiteY46" fmla="*/ 973977 h 1018310"/>
                    <a:gd name="connsiteX47" fmla="*/ 415352 w 1314522"/>
                    <a:gd name="connsiteY47" fmla="*/ 921587 h 1018310"/>
                    <a:gd name="connsiteX48" fmla="*/ 362962 w 1314522"/>
                    <a:gd name="connsiteY48" fmla="*/ 938259 h 1018310"/>
                    <a:gd name="connsiteX49" fmla="*/ 365345 w 1314522"/>
                    <a:gd name="connsiteY49" fmla="*/ 890630 h 1018310"/>
                    <a:gd name="connsiteX50" fmla="*/ 322481 w 1314522"/>
                    <a:gd name="connsiteY50" fmla="*/ 926352 h 1018310"/>
                    <a:gd name="connsiteX51" fmla="*/ 315338 w 1314522"/>
                    <a:gd name="connsiteY51" fmla="*/ 859677 h 1018310"/>
                    <a:gd name="connsiteX52" fmla="*/ 184370 w 1314522"/>
                    <a:gd name="connsiteY52" fmla="*/ 964449 h 1018310"/>
                    <a:gd name="connsiteX53" fmla="*/ 139127 w 1314522"/>
                    <a:gd name="connsiteY53" fmla="*/ 983499 h 1018310"/>
                    <a:gd name="connsiteX54" fmla="*/ 162939 w 1314522"/>
                    <a:gd name="connsiteY54" fmla="*/ 940637 h 1018310"/>
                    <a:gd name="connsiteX55" fmla="*/ 286764 w 1314522"/>
                    <a:gd name="connsiteY55" fmla="*/ 838243 h 1018310"/>
                    <a:gd name="connsiteX56" fmla="*/ 217708 w 1314522"/>
                    <a:gd name="connsiteY56" fmla="*/ 814431 h 1018310"/>
                    <a:gd name="connsiteX57" fmla="*/ 251044 w 1314522"/>
                    <a:gd name="connsiteY57" fmla="*/ 778714 h 1018310"/>
                    <a:gd name="connsiteX58" fmla="*/ 224853 w 1314522"/>
                    <a:gd name="connsiteY58" fmla="*/ 733467 h 1018310"/>
                    <a:gd name="connsiteX59" fmla="*/ 124837 w 1314522"/>
                    <a:gd name="connsiteY59" fmla="*/ 759664 h 1018310"/>
                    <a:gd name="connsiteX60" fmla="*/ 217707 w 1314522"/>
                    <a:gd name="connsiteY60" fmla="*/ 704896 h 1018310"/>
                    <a:gd name="connsiteX61" fmla="*/ 198659 w 1314522"/>
                    <a:gd name="connsiteY61" fmla="*/ 657268 h 1018310"/>
                    <a:gd name="connsiteX62" fmla="*/ 36730 w 1314522"/>
                    <a:gd name="connsiteY62" fmla="*/ 671559 h 1018310"/>
                    <a:gd name="connsiteX63" fmla="*/ 198660 w 1314522"/>
                    <a:gd name="connsiteY63" fmla="*/ 642980 h 1018310"/>
                    <a:gd name="connsiteX64" fmla="*/ 103407 w 1314522"/>
                    <a:gd name="connsiteY64" fmla="*/ 612027 h 1018310"/>
                    <a:gd name="connsiteX65" fmla="*/ 167703 w 1314522"/>
                    <a:gd name="connsiteY65" fmla="*/ 573924 h 1018310"/>
                    <a:gd name="connsiteX66" fmla="*/ 81978 w 1314522"/>
                    <a:gd name="connsiteY66" fmla="*/ 547731 h 1018310"/>
                    <a:gd name="connsiteX67" fmla="*/ 201041 w 1314522"/>
                    <a:gd name="connsiteY67" fmla="*/ 552493 h 1018310"/>
                    <a:gd name="connsiteX68" fmla="*/ 153416 w 1314522"/>
                    <a:gd name="connsiteY68" fmla="*/ 471530 h 1018310"/>
                    <a:gd name="connsiteX69" fmla="*/ 74834 w 1314522"/>
                    <a:gd name="connsiteY69" fmla="*/ 419143 h 1018310"/>
                    <a:gd name="connsiteX70" fmla="*/ 3394 w 1314522"/>
                    <a:gd name="connsiteY70" fmla="*/ 385807 h 1018310"/>
                    <a:gd name="connsiteX71" fmla="*/ 22447 w 1314522"/>
                    <a:gd name="connsiteY71" fmla="*/ 345324 h 1018310"/>
                    <a:gd name="connsiteX72" fmla="*/ 117698 w 1314522"/>
                    <a:gd name="connsiteY72" fmla="*/ 416762 h 1018310"/>
                    <a:gd name="connsiteX73" fmla="*/ 229612 w 1314522"/>
                    <a:gd name="connsiteY73" fmla="*/ 457246 h 1018310"/>
                    <a:gd name="connsiteX74" fmla="*/ 251047 w 1314522"/>
                    <a:gd name="connsiteY74" fmla="*/ 414380 h 1018310"/>
                    <a:gd name="connsiteX75" fmla="*/ 205800 w 1314522"/>
                    <a:gd name="connsiteY75" fmla="*/ 373902 h 1018310"/>
                    <a:gd name="connsiteX76" fmla="*/ 258188 w 1314522"/>
                    <a:gd name="connsiteY76" fmla="*/ 381046 h 1018310"/>
                    <a:gd name="connsiteX77" fmla="*/ 298668 w 1314522"/>
                    <a:gd name="connsiteY77" fmla="*/ 331038 h 1018310"/>
                    <a:gd name="connsiteX78" fmla="*/ 284381 w 1314522"/>
                    <a:gd name="connsiteY78" fmla="*/ 261984 h 1018310"/>
                    <a:gd name="connsiteX79" fmla="*/ 334387 w 1314522"/>
                    <a:gd name="connsiteY79" fmla="*/ 285796 h 1018310"/>
                    <a:gd name="connsiteX80" fmla="*/ 293907 w 1314522"/>
                    <a:gd name="connsiteY80" fmla="*/ 81008 h 1018310"/>
                    <a:gd name="connsiteX0" fmla="*/ 293907 w 1144768"/>
                    <a:gd name="connsiteY0" fmla="*/ 81008 h 1018310"/>
                    <a:gd name="connsiteX1" fmla="*/ 377250 w 1144768"/>
                    <a:gd name="connsiteY1" fmla="*/ 192927 h 1018310"/>
                    <a:gd name="connsiteX2" fmla="*/ 408207 w 1144768"/>
                    <a:gd name="connsiteY2" fmla="*/ 235790 h 1018310"/>
                    <a:gd name="connsiteX3" fmla="*/ 410587 w 1144768"/>
                    <a:gd name="connsiteY3" fmla="*/ 166734 h 1018310"/>
                    <a:gd name="connsiteX4" fmla="*/ 460597 w 1144768"/>
                    <a:gd name="connsiteY4" fmla="*/ 209593 h 1018310"/>
                    <a:gd name="connsiteX5" fmla="*/ 482025 w 1144768"/>
                    <a:gd name="connsiteY5" fmla="*/ 195308 h 1018310"/>
                    <a:gd name="connsiteX6" fmla="*/ 558225 w 1144768"/>
                    <a:gd name="connsiteY6" fmla="*/ 183402 h 1018310"/>
                    <a:gd name="connsiteX7" fmla="*/ 624901 w 1144768"/>
                    <a:gd name="connsiteY7" fmla="*/ 204833 h 1018310"/>
                    <a:gd name="connsiteX8" fmla="*/ 684430 w 1144768"/>
                    <a:gd name="connsiteY8" fmla="*/ 46 h 1018310"/>
                    <a:gd name="connsiteX9" fmla="*/ 655856 w 1144768"/>
                    <a:gd name="connsiteY9" fmla="*/ 223883 h 1018310"/>
                    <a:gd name="connsiteX10" fmla="*/ 705862 w 1144768"/>
                    <a:gd name="connsiteY10" fmla="*/ 183401 h 1018310"/>
                    <a:gd name="connsiteX11" fmla="*/ 696337 w 1144768"/>
                    <a:gd name="connsiteY11" fmla="*/ 245316 h 1018310"/>
                    <a:gd name="connsiteX12" fmla="*/ 748726 w 1144768"/>
                    <a:gd name="connsiteY12" fmla="*/ 269127 h 1018310"/>
                    <a:gd name="connsiteX13" fmla="*/ 817781 w 1144768"/>
                    <a:gd name="connsiteY13" fmla="*/ 202452 h 1018310"/>
                    <a:gd name="connsiteX14" fmla="*/ 784444 w 1144768"/>
                    <a:gd name="connsiteY14" fmla="*/ 283416 h 1018310"/>
                    <a:gd name="connsiteX15" fmla="*/ 824926 w 1144768"/>
                    <a:gd name="connsiteY15" fmla="*/ 276272 h 1018310"/>
                    <a:gd name="connsiteX16" fmla="*/ 824925 w 1144768"/>
                    <a:gd name="connsiteY16" fmla="*/ 321516 h 1018310"/>
                    <a:gd name="connsiteX17" fmla="*/ 865405 w 1144768"/>
                    <a:gd name="connsiteY17" fmla="*/ 323897 h 1018310"/>
                    <a:gd name="connsiteX18" fmla="*/ 915413 w 1144768"/>
                    <a:gd name="connsiteY18" fmla="*/ 359615 h 1018310"/>
                    <a:gd name="connsiteX19" fmla="*/ 915412 w 1144768"/>
                    <a:gd name="connsiteY19" fmla="*/ 409621 h 1018310"/>
                    <a:gd name="connsiteX20" fmla="*/ 924938 w 1144768"/>
                    <a:gd name="connsiteY20" fmla="*/ 495346 h 1018310"/>
                    <a:gd name="connsiteX21" fmla="*/ 979707 w 1144768"/>
                    <a:gd name="connsiteY21" fmla="*/ 504871 h 1018310"/>
                    <a:gd name="connsiteX22" fmla="*/ 941606 w 1144768"/>
                    <a:gd name="connsiteY22" fmla="*/ 545352 h 1018310"/>
                    <a:gd name="connsiteX23" fmla="*/ 989231 w 1144768"/>
                    <a:gd name="connsiteY23" fmla="*/ 588214 h 1018310"/>
                    <a:gd name="connsiteX24" fmla="*/ 963038 w 1144768"/>
                    <a:gd name="connsiteY24" fmla="*/ 619171 h 1018310"/>
                    <a:gd name="connsiteX25" fmla="*/ 970181 w 1144768"/>
                    <a:gd name="connsiteY25" fmla="*/ 659652 h 1018310"/>
                    <a:gd name="connsiteX26" fmla="*/ 915411 w 1144768"/>
                    <a:gd name="connsiteY26" fmla="*/ 695371 h 1018310"/>
                    <a:gd name="connsiteX27" fmla="*/ 1034477 w 1144768"/>
                    <a:gd name="connsiteY27" fmla="*/ 740616 h 1018310"/>
                    <a:gd name="connsiteX28" fmla="*/ 1141634 w 1144768"/>
                    <a:gd name="connsiteY28" fmla="*/ 757284 h 1018310"/>
                    <a:gd name="connsiteX29" fmla="*/ 915414 w 1144768"/>
                    <a:gd name="connsiteY29" fmla="*/ 731091 h 1018310"/>
                    <a:gd name="connsiteX30" fmla="*/ 913031 w 1144768"/>
                    <a:gd name="connsiteY30" fmla="*/ 804908 h 1018310"/>
                    <a:gd name="connsiteX31" fmla="*/ 882075 w 1144768"/>
                    <a:gd name="connsiteY31" fmla="*/ 819196 h 1018310"/>
                    <a:gd name="connsiteX32" fmla="*/ 848736 w 1144768"/>
                    <a:gd name="connsiteY32" fmla="*/ 862059 h 1018310"/>
                    <a:gd name="connsiteX33" fmla="*/ 801113 w 1144768"/>
                    <a:gd name="connsiteY33" fmla="*/ 890633 h 1018310"/>
                    <a:gd name="connsiteX34" fmla="*/ 874932 w 1144768"/>
                    <a:gd name="connsiteY34" fmla="*/ 983501 h 1018310"/>
                    <a:gd name="connsiteX35" fmla="*/ 808256 w 1144768"/>
                    <a:gd name="connsiteY35" fmla="*/ 931115 h 1018310"/>
                    <a:gd name="connsiteX36" fmla="*/ 758250 w 1144768"/>
                    <a:gd name="connsiteY36" fmla="*/ 926351 h 1018310"/>
                    <a:gd name="connsiteX37" fmla="*/ 720151 w 1144768"/>
                    <a:gd name="connsiteY37" fmla="*/ 933494 h 1018310"/>
                    <a:gd name="connsiteX38" fmla="*/ 698720 w 1144768"/>
                    <a:gd name="connsiteY38" fmla="*/ 954924 h 1018310"/>
                    <a:gd name="connsiteX39" fmla="*/ 710627 w 1144768"/>
                    <a:gd name="connsiteY39" fmla="*/ 1012077 h 1018310"/>
                    <a:gd name="connsiteX40" fmla="*/ 641569 w 1144768"/>
                    <a:gd name="connsiteY40" fmla="*/ 962069 h 1018310"/>
                    <a:gd name="connsiteX41" fmla="*/ 582039 w 1144768"/>
                    <a:gd name="connsiteY41" fmla="*/ 1002549 h 1018310"/>
                    <a:gd name="connsiteX42" fmla="*/ 541558 w 1144768"/>
                    <a:gd name="connsiteY42" fmla="*/ 964449 h 1018310"/>
                    <a:gd name="connsiteX43" fmla="*/ 512981 w 1144768"/>
                    <a:gd name="connsiteY43" fmla="*/ 1016840 h 1018310"/>
                    <a:gd name="connsiteX44" fmla="*/ 467739 w 1144768"/>
                    <a:gd name="connsiteY44" fmla="*/ 945398 h 1018310"/>
                    <a:gd name="connsiteX45" fmla="*/ 439163 w 1144768"/>
                    <a:gd name="connsiteY45" fmla="*/ 973977 h 1018310"/>
                    <a:gd name="connsiteX46" fmla="*/ 415352 w 1144768"/>
                    <a:gd name="connsiteY46" fmla="*/ 921587 h 1018310"/>
                    <a:gd name="connsiteX47" fmla="*/ 362962 w 1144768"/>
                    <a:gd name="connsiteY47" fmla="*/ 938259 h 1018310"/>
                    <a:gd name="connsiteX48" fmla="*/ 365345 w 1144768"/>
                    <a:gd name="connsiteY48" fmla="*/ 890630 h 1018310"/>
                    <a:gd name="connsiteX49" fmla="*/ 322481 w 1144768"/>
                    <a:gd name="connsiteY49" fmla="*/ 926352 h 1018310"/>
                    <a:gd name="connsiteX50" fmla="*/ 315338 w 1144768"/>
                    <a:gd name="connsiteY50" fmla="*/ 859677 h 1018310"/>
                    <a:gd name="connsiteX51" fmla="*/ 184370 w 1144768"/>
                    <a:gd name="connsiteY51" fmla="*/ 964449 h 1018310"/>
                    <a:gd name="connsiteX52" fmla="*/ 139127 w 1144768"/>
                    <a:gd name="connsiteY52" fmla="*/ 983499 h 1018310"/>
                    <a:gd name="connsiteX53" fmla="*/ 162939 w 1144768"/>
                    <a:gd name="connsiteY53" fmla="*/ 940637 h 1018310"/>
                    <a:gd name="connsiteX54" fmla="*/ 286764 w 1144768"/>
                    <a:gd name="connsiteY54" fmla="*/ 838243 h 1018310"/>
                    <a:gd name="connsiteX55" fmla="*/ 217708 w 1144768"/>
                    <a:gd name="connsiteY55" fmla="*/ 814431 h 1018310"/>
                    <a:gd name="connsiteX56" fmla="*/ 251044 w 1144768"/>
                    <a:gd name="connsiteY56" fmla="*/ 778714 h 1018310"/>
                    <a:gd name="connsiteX57" fmla="*/ 224853 w 1144768"/>
                    <a:gd name="connsiteY57" fmla="*/ 733467 h 1018310"/>
                    <a:gd name="connsiteX58" fmla="*/ 124837 w 1144768"/>
                    <a:gd name="connsiteY58" fmla="*/ 759664 h 1018310"/>
                    <a:gd name="connsiteX59" fmla="*/ 217707 w 1144768"/>
                    <a:gd name="connsiteY59" fmla="*/ 704896 h 1018310"/>
                    <a:gd name="connsiteX60" fmla="*/ 198659 w 1144768"/>
                    <a:gd name="connsiteY60" fmla="*/ 657268 h 1018310"/>
                    <a:gd name="connsiteX61" fmla="*/ 36730 w 1144768"/>
                    <a:gd name="connsiteY61" fmla="*/ 671559 h 1018310"/>
                    <a:gd name="connsiteX62" fmla="*/ 198660 w 1144768"/>
                    <a:gd name="connsiteY62" fmla="*/ 642980 h 1018310"/>
                    <a:gd name="connsiteX63" fmla="*/ 103407 w 1144768"/>
                    <a:gd name="connsiteY63" fmla="*/ 612027 h 1018310"/>
                    <a:gd name="connsiteX64" fmla="*/ 167703 w 1144768"/>
                    <a:gd name="connsiteY64" fmla="*/ 573924 h 1018310"/>
                    <a:gd name="connsiteX65" fmla="*/ 81978 w 1144768"/>
                    <a:gd name="connsiteY65" fmla="*/ 547731 h 1018310"/>
                    <a:gd name="connsiteX66" fmla="*/ 201041 w 1144768"/>
                    <a:gd name="connsiteY66" fmla="*/ 552493 h 1018310"/>
                    <a:gd name="connsiteX67" fmla="*/ 153416 w 1144768"/>
                    <a:gd name="connsiteY67" fmla="*/ 471530 h 1018310"/>
                    <a:gd name="connsiteX68" fmla="*/ 74834 w 1144768"/>
                    <a:gd name="connsiteY68" fmla="*/ 419143 h 1018310"/>
                    <a:gd name="connsiteX69" fmla="*/ 3394 w 1144768"/>
                    <a:gd name="connsiteY69" fmla="*/ 385807 h 1018310"/>
                    <a:gd name="connsiteX70" fmla="*/ 22447 w 1144768"/>
                    <a:gd name="connsiteY70" fmla="*/ 345324 h 1018310"/>
                    <a:gd name="connsiteX71" fmla="*/ 117698 w 1144768"/>
                    <a:gd name="connsiteY71" fmla="*/ 416762 h 1018310"/>
                    <a:gd name="connsiteX72" fmla="*/ 229612 w 1144768"/>
                    <a:gd name="connsiteY72" fmla="*/ 457246 h 1018310"/>
                    <a:gd name="connsiteX73" fmla="*/ 251047 w 1144768"/>
                    <a:gd name="connsiteY73" fmla="*/ 414380 h 1018310"/>
                    <a:gd name="connsiteX74" fmla="*/ 205800 w 1144768"/>
                    <a:gd name="connsiteY74" fmla="*/ 373902 h 1018310"/>
                    <a:gd name="connsiteX75" fmla="*/ 258188 w 1144768"/>
                    <a:gd name="connsiteY75" fmla="*/ 381046 h 1018310"/>
                    <a:gd name="connsiteX76" fmla="*/ 298668 w 1144768"/>
                    <a:gd name="connsiteY76" fmla="*/ 331038 h 1018310"/>
                    <a:gd name="connsiteX77" fmla="*/ 284381 w 1144768"/>
                    <a:gd name="connsiteY77" fmla="*/ 261984 h 1018310"/>
                    <a:gd name="connsiteX78" fmla="*/ 334387 w 1144768"/>
                    <a:gd name="connsiteY78" fmla="*/ 285796 h 1018310"/>
                    <a:gd name="connsiteX79" fmla="*/ 293907 w 1144768"/>
                    <a:gd name="connsiteY79" fmla="*/ 81008 h 1018310"/>
                    <a:gd name="connsiteX0" fmla="*/ 293907 w 1034477"/>
                    <a:gd name="connsiteY0" fmla="*/ 81008 h 1018310"/>
                    <a:gd name="connsiteX1" fmla="*/ 377250 w 1034477"/>
                    <a:gd name="connsiteY1" fmla="*/ 192927 h 1018310"/>
                    <a:gd name="connsiteX2" fmla="*/ 408207 w 1034477"/>
                    <a:gd name="connsiteY2" fmla="*/ 235790 h 1018310"/>
                    <a:gd name="connsiteX3" fmla="*/ 410587 w 1034477"/>
                    <a:gd name="connsiteY3" fmla="*/ 166734 h 1018310"/>
                    <a:gd name="connsiteX4" fmla="*/ 460597 w 1034477"/>
                    <a:gd name="connsiteY4" fmla="*/ 209593 h 1018310"/>
                    <a:gd name="connsiteX5" fmla="*/ 482025 w 1034477"/>
                    <a:gd name="connsiteY5" fmla="*/ 195308 h 1018310"/>
                    <a:gd name="connsiteX6" fmla="*/ 558225 w 1034477"/>
                    <a:gd name="connsiteY6" fmla="*/ 183402 h 1018310"/>
                    <a:gd name="connsiteX7" fmla="*/ 624901 w 1034477"/>
                    <a:gd name="connsiteY7" fmla="*/ 204833 h 1018310"/>
                    <a:gd name="connsiteX8" fmla="*/ 684430 w 1034477"/>
                    <a:gd name="connsiteY8" fmla="*/ 46 h 1018310"/>
                    <a:gd name="connsiteX9" fmla="*/ 655856 w 1034477"/>
                    <a:gd name="connsiteY9" fmla="*/ 223883 h 1018310"/>
                    <a:gd name="connsiteX10" fmla="*/ 705862 w 1034477"/>
                    <a:gd name="connsiteY10" fmla="*/ 183401 h 1018310"/>
                    <a:gd name="connsiteX11" fmla="*/ 696337 w 1034477"/>
                    <a:gd name="connsiteY11" fmla="*/ 245316 h 1018310"/>
                    <a:gd name="connsiteX12" fmla="*/ 748726 w 1034477"/>
                    <a:gd name="connsiteY12" fmla="*/ 269127 h 1018310"/>
                    <a:gd name="connsiteX13" fmla="*/ 817781 w 1034477"/>
                    <a:gd name="connsiteY13" fmla="*/ 202452 h 1018310"/>
                    <a:gd name="connsiteX14" fmla="*/ 784444 w 1034477"/>
                    <a:gd name="connsiteY14" fmla="*/ 283416 h 1018310"/>
                    <a:gd name="connsiteX15" fmla="*/ 824926 w 1034477"/>
                    <a:gd name="connsiteY15" fmla="*/ 276272 h 1018310"/>
                    <a:gd name="connsiteX16" fmla="*/ 824925 w 1034477"/>
                    <a:gd name="connsiteY16" fmla="*/ 321516 h 1018310"/>
                    <a:gd name="connsiteX17" fmla="*/ 865405 w 1034477"/>
                    <a:gd name="connsiteY17" fmla="*/ 323897 h 1018310"/>
                    <a:gd name="connsiteX18" fmla="*/ 915413 w 1034477"/>
                    <a:gd name="connsiteY18" fmla="*/ 359615 h 1018310"/>
                    <a:gd name="connsiteX19" fmla="*/ 915412 w 1034477"/>
                    <a:gd name="connsiteY19" fmla="*/ 409621 h 1018310"/>
                    <a:gd name="connsiteX20" fmla="*/ 924938 w 1034477"/>
                    <a:gd name="connsiteY20" fmla="*/ 495346 h 1018310"/>
                    <a:gd name="connsiteX21" fmla="*/ 979707 w 1034477"/>
                    <a:gd name="connsiteY21" fmla="*/ 504871 h 1018310"/>
                    <a:gd name="connsiteX22" fmla="*/ 941606 w 1034477"/>
                    <a:gd name="connsiteY22" fmla="*/ 545352 h 1018310"/>
                    <a:gd name="connsiteX23" fmla="*/ 989231 w 1034477"/>
                    <a:gd name="connsiteY23" fmla="*/ 588214 h 1018310"/>
                    <a:gd name="connsiteX24" fmla="*/ 963038 w 1034477"/>
                    <a:gd name="connsiteY24" fmla="*/ 619171 h 1018310"/>
                    <a:gd name="connsiteX25" fmla="*/ 970181 w 1034477"/>
                    <a:gd name="connsiteY25" fmla="*/ 659652 h 1018310"/>
                    <a:gd name="connsiteX26" fmla="*/ 915411 w 1034477"/>
                    <a:gd name="connsiteY26" fmla="*/ 695371 h 1018310"/>
                    <a:gd name="connsiteX27" fmla="*/ 1034477 w 1034477"/>
                    <a:gd name="connsiteY27" fmla="*/ 740616 h 1018310"/>
                    <a:gd name="connsiteX28" fmla="*/ 915414 w 1034477"/>
                    <a:gd name="connsiteY28" fmla="*/ 731091 h 1018310"/>
                    <a:gd name="connsiteX29" fmla="*/ 913031 w 1034477"/>
                    <a:gd name="connsiteY29" fmla="*/ 804908 h 1018310"/>
                    <a:gd name="connsiteX30" fmla="*/ 882075 w 1034477"/>
                    <a:gd name="connsiteY30" fmla="*/ 819196 h 1018310"/>
                    <a:gd name="connsiteX31" fmla="*/ 848736 w 1034477"/>
                    <a:gd name="connsiteY31" fmla="*/ 862059 h 1018310"/>
                    <a:gd name="connsiteX32" fmla="*/ 801113 w 1034477"/>
                    <a:gd name="connsiteY32" fmla="*/ 890633 h 1018310"/>
                    <a:gd name="connsiteX33" fmla="*/ 874932 w 1034477"/>
                    <a:gd name="connsiteY33" fmla="*/ 983501 h 1018310"/>
                    <a:gd name="connsiteX34" fmla="*/ 808256 w 1034477"/>
                    <a:gd name="connsiteY34" fmla="*/ 931115 h 1018310"/>
                    <a:gd name="connsiteX35" fmla="*/ 758250 w 1034477"/>
                    <a:gd name="connsiteY35" fmla="*/ 926351 h 1018310"/>
                    <a:gd name="connsiteX36" fmla="*/ 720151 w 1034477"/>
                    <a:gd name="connsiteY36" fmla="*/ 933494 h 1018310"/>
                    <a:gd name="connsiteX37" fmla="*/ 698720 w 1034477"/>
                    <a:gd name="connsiteY37" fmla="*/ 954924 h 1018310"/>
                    <a:gd name="connsiteX38" fmla="*/ 710627 w 1034477"/>
                    <a:gd name="connsiteY38" fmla="*/ 1012077 h 1018310"/>
                    <a:gd name="connsiteX39" fmla="*/ 641569 w 1034477"/>
                    <a:gd name="connsiteY39" fmla="*/ 962069 h 1018310"/>
                    <a:gd name="connsiteX40" fmla="*/ 582039 w 1034477"/>
                    <a:gd name="connsiteY40" fmla="*/ 1002549 h 1018310"/>
                    <a:gd name="connsiteX41" fmla="*/ 541558 w 1034477"/>
                    <a:gd name="connsiteY41" fmla="*/ 964449 h 1018310"/>
                    <a:gd name="connsiteX42" fmla="*/ 512981 w 1034477"/>
                    <a:gd name="connsiteY42" fmla="*/ 1016840 h 1018310"/>
                    <a:gd name="connsiteX43" fmla="*/ 467739 w 1034477"/>
                    <a:gd name="connsiteY43" fmla="*/ 945398 h 1018310"/>
                    <a:gd name="connsiteX44" fmla="*/ 439163 w 1034477"/>
                    <a:gd name="connsiteY44" fmla="*/ 973977 h 1018310"/>
                    <a:gd name="connsiteX45" fmla="*/ 415352 w 1034477"/>
                    <a:gd name="connsiteY45" fmla="*/ 921587 h 1018310"/>
                    <a:gd name="connsiteX46" fmla="*/ 362962 w 1034477"/>
                    <a:gd name="connsiteY46" fmla="*/ 938259 h 1018310"/>
                    <a:gd name="connsiteX47" fmla="*/ 365345 w 1034477"/>
                    <a:gd name="connsiteY47" fmla="*/ 890630 h 1018310"/>
                    <a:gd name="connsiteX48" fmla="*/ 322481 w 1034477"/>
                    <a:gd name="connsiteY48" fmla="*/ 926352 h 1018310"/>
                    <a:gd name="connsiteX49" fmla="*/ 315338 w 1034477"/>
                    <a:gd name="connsiteY49" fmla="*/ 859677 h 1018310"/>
                    <a:gd name="connsiteX50" fmla="*/ 184370 w 1034477"/>
                    <a:gd name="connsiteY50" fmla="*/ 964449 h 1018310"/>
                    <a:gd name="connsiteX51" fmla="*/ 139127 w 1034477"/>
                    <a:gd name="connsiteY51" fmla="*/ 983499 h 1018310"/>
                    <a:gd name="connsiteX52" fmla="*/ 162939 w 1034477"/>
                    <a:gd name="connsiteY52" fmla="*/ 940637 h 1018310"/>
                    <a:gd name="connsiteX53" fmla="*/ 286764 w 1034477"/>
                    <a:gd name="connsiteY53" fmla="*/ 838243 h 1018310"/>
                    <a:gd name="connsiteX54" fmla="*/ 217708 w 1034477"/>
                    <a:gd name="connsiteY54" fmla="*/ 814431 h 1018310"/>
                    <a:gd name="connsiteX55" fmla="*/ 251044 w 1034477"/>
                    <a:gd name="connsiteY55" fmla="*/ 778714 h 1018310"/>
                    <a:gd name="connsiteX56" fmla="*/ 224853 w 1034477"/>
                    <a:gd name="connsiteY56" fmla="*/ 733467 h 1018310"/>
                    <a:gd name="connsiteX57" fmla="*/ 124837 w 1034477"/>
                    <a:gd name="connsiteY57" fmla="*/ 759664 h 1018310"/>
                    <a:gd name="connsiteX58" fmla="*/ 217707 w 1034477"/>
                    <a:gd name="connsiteY58" fmla="*/ 704896 h 1018310"/>
                    <a:gd name="connsiteX59" fmla="*/ 198659 w 1034477"/>
                    <a:gd name="connsiteY59" fmla="*/ 657268 h 1018310"/>
                    <a:gd name="connsiteX60" fmla="*/ 36730 w 1034477"/>
                    <a:gd name="connsiteY60" fmla="*/ 671559 h 1018310"/>
                    <a:gd name="connsiteX61" fmla="*/ 198660 w 1034477"/>
                    <a:gd name="connsiteY61" fmla="*/ 642980 h 1018310"/>
                    <a:gd name="connsiteX62" fmla="*/ 103407 w 1034477"/>
                    <a:gd name="connsiteY62" fmla="*/ 612027 h 1018310"/>
                    <a:gd name="connsiteX63" fmla="*/ 167703 w 1034477"/>
                    <a:gd name="connsiteY63" fmla="*/ 573924 h 1018310"/>
                    <a:gd name="connsiteX64" fmla="*/ 81978 w 1034477"/>
                    <a:gd name="connsiteY64" fmla="*/ 547731 h 1018310"/>
                    <a:gd name="connsiteX65" fmla="*/ 201041 w 1034477"/>
                    <a:gd name="connsiteY65" fmla="*/ 552493 h 1018310"/>
                    <a:gd name="connsiteX66" fmla="*/ 153416 w 1034477"/>
                    <a:gd name="connsiteY66" fmla="*/ 471530 h 1018310"/>
                    <a:gd name="connsiteX67" fmla="*/ 74834 w 1034477"/>
                    <a:gd name="connsiteY67" fmla="*/ 419143 h 1018310"/>
                    <a:gd name="connsiteX68" fmla="*/ 3394 w 1034477"/>
                    <a:gd name="connsiteY68" fmla="*/ 385807 h 1018310"/>
                    <a:gd name="connsiteX69" fmla="*/ 22447 w 1034477"/>
                    <a:gd name="connsiteY69" fmla="*/ 345324 h 1018310"/>
                    <a:gd name="connsiteX70" fmla="*/ 117698 w 1034477"/>
                    <a:gd name="connsiteY70" fmla="*/ 416762 h 1018310"/>
                    <a:gd name="connsiteX71" fmla="*/ 229612 w 1034477"/>
                    <a:gd name="connsiteY71" fmla="*/ 457246 h 1018310"/>
                    <a:gd name="connsiteX72" fmla="*/ 251047 w 1034477"/>
                    <a:gd name="connsiteY72" fmla="*/ 414380 h 1018310"/>
                    <a:gd name="connsiteX73" fmla="*/ 205800 w 1034477"/>
                    <a:gd name="connsiteY73" fmla="*/ 373902 h 1018310"/>
                    <a:gd name="connsiteX74" fmla="*/ 258188 w 1034477"/>
                    <a:gd name="connsiteY74" fmla="*/ 381046 h 1018310"/>
                    <a:gd name="connsiteX75" fmla="*/ 298668 w 1034477"/>
                    <a:gd name="connsiteY75" fmla="*/ 331038 h 1018310"/>
                    <a:gd name="connsiteX76" fmla="*/ 284381 w 1034477"/>
                    <a:gd name="connsiteY76" fmla="*/ 261984 h 1018310"/>
                    <a:gd name="connsiteX77" fmla="*/ 334387 w 1034477"/>
                    <a:gd name="connsiteY77" fmla="*/ 285796 h 1018310"/>
                    <a:gd name="connsiteX78" fmla="*/ 293907 w 1034477"/>
                    <a:gd name="connsiteY78" fmla="*/ 81008 h 1018310"/>
                    <a:gd name="connsiteX0" fmla="*/ 293907 w 1034477"/>
                    <a:gd name="connsiteY0" fmla="*/ 1 h 937303"/>
                    <a:gd name="connsiteX1" fmla="*/ 377250 w 1034477"/>
                    <a:gd name="connsiteY1" fmla="*/ 111920 h 937303"/>
                    <a:gd name="connsiteX2" fmla="*/ 408207 w 1034477"/>
                    <a:gd name="connsiteY2" fmla="*/ 154783 h 937303"/>
                    <a:gd name="connsiteX3" fmla="*/ 410587 w 1034477"/>
                    <a:gd name="connsiteY3" fmla="*/ 85727 h 937303"/>
                    <a:gd name="connsiteX4" fmla="*/ 460597 w 1034477"/>
                    <a:gd name="connsiteY4" fmla="*/ 128586 h 937303"/>
                    <a:gd name="connsiteX5" fmla="*/ 482025 w 1034477"/>
                    <a:gd name="connsiteY5" fmla="*/ 114301 h 937303"/>
                    <a:gd name="connsiteX6" fmla="*/ 558225 w 1034477"/>
                    <a:gd name="connsiteY6" fmla="*/ 102395 h 937303"/>
                    <a:gd name="connsiteX7" fmla="*/ 624901 w 1034477"/>
                    <a:gd name="connsiteY7" fmla="*/ 123826 h 937303"/>
                    <a:gd name="connsiteX8" fmla="*/ 655856 w 1034477"/>
                    <a:gd name="connsiteY8" fmla="*/ 142876 h 937303"/>
                    <a:gd name="connsiteX9" fmla="*/ 705862 w 1034477"/>
                    <a:gd name="connsiteY9" fmla="*/ 102394 h 937303"/>
                    <a:gd name="connsiteX10" fmla="*/ 696337 w 1034477"/>
                    <a:gd name="connsiteY10" fmla="*/ 164309 h 937303"/>
                    <a:gd name="connsiteX11" fmla="*/ 748726 w 1034477"/>
                    <a:gd name="connsiteY11" fmla="*/ 188120 h 937303"/>
                    <a:gd name="connsiteX12" fmla="*/ 817781 w 1034477"/>
                    <a:gd name="connsiteY12" fmla="*/ 121445 h 937303"/>
                    <a:gd name="connsiteX13" fmla="*/ 784444 w 1034477"/>
                    <a:gd name="connsiteY13" fmla="*/ 202409 h 937303"/>
                    <a:gd name="connsiteX14" fmla="*/ 824926 w 1034477"/>
                    <a:gd name="connsiteY14" fmla="*/ 195265 h 937303"/>
                    <a:gd name="connsiteX15" fmla="*/ 824925 w 1034477"/>
                    <a:gd name="connsiteY15" fmla="*/ 240509 h 937303"/>
                    <a:gd name="connsiteX16" fmla="*/ 865405 w 1034477"/>
                    <a:gd name="connsiteY16" fmla="*/ 242890 h 937303"/>
                    <a:gd name="connsiteX17" fmla="*/ 915413 w 1034477"/>
                    <a:gd name="connsiteY17" fmla="*/ 278608 h 937303"/>
                    <a:gd name="connsiteX18" fmla="*/ 915412 w 1034477"/>
                    <a:gd name="connsiteY18" fmla="*/ 328614 h 937303"/>
                    <a:gd name="connsiteX19" fmla="*/ 924938 w 1034477"/>
                    <a:gd name="connsiteY19" fmla="*/ 414339 h 937303"/>
                    <a:gd name="connsiteX20" fmla="*/ 979707 w 1034477"/>
                    <a:gd name="connsiteY20" fmla="*/ 423864 h 937303"/>
                    <a:gd name="connsiteX21" fmla="*/ 941606 w 1034477"/>
                    <a:gd name="connsiteY21" fmla="*/ 464345 h 937303"/>
                    <a:gd name="connsiteX22" fmla="*/ 989231 w 1034477"/>
                    <a:gd name="connsiteY22" fmla="*/ 507207 h 937303"/>
                    <a:gd name="connsiteX23" fmla="*/ 963038 w 1034477"/>
                    <a:gd name="connsiteY23" fmla="*/ 538164 h 937303"/>
                    <a:gd name="connsiteX24" fmla="*/ 970181 w 1034477"/>
                    <a:gd name="connsiteY24" fmla="*/ 578645 h 937303"/>
                    <a:gd name="connsiteX25" fmla="*/ 915411 w 1034477"/>
                    <a:gd name="connsiteY25" fmla="*/ 614364 h 937303"/>
                    <a:gd name="connsiteX26" fmla="*/ 1034477 w 1034477"/>
                    <a:gd name="connsiteY26" fmla="*/ 659609 h 937303"/>
                    <a:gd name="connsiteX27" fmla="*/ 915414 w 1034477"/>
                    <a:gd name="connsiteY27" fmla="*/ 650084 h 937303"/>
                    <a:gd name="connsiteX28" fmla="*/ 913031 w 1034477"/>
                    <a:gd name="connsiteY28" fmla="*/ 723901 h 937303"/>
                    <a:gd name="connsiteX29" fmla="*/ 882075 w 1034477"/>
                    <a:gd name="connsiteY29" fmla="*/ 738189 h 937303"/>
                    <a:gd name="connsiteX30" fmla="*/ 848736 w 1034477"/>
                    <a:gd name="connsiteY30" fmla="*/ 781052 h 937303"/>
                    <a:gd name="connsiteX31" fmla="*/ 801113 w 1034477"/>
                    <a:gd name="connsiteY31" fmla="*/ 809626 h 937303"/>
                    <a:gd name="connsiteX32" fmla="*/ 874932 w 1034477"/>
                    <a:gd name="connsiteY32" fmla="*/ 902494 h 937303"/>
                    <a:gd name="connsiteX33" fmla="*/ 808256 w 1034477"/>
                    <a:gd name="connsiteY33" fmla="*/ 850108 h 937303"/>
                    <a:gd name="connsiteX34" fmla="*/ 758250 w 1034477"/>
                    <a:gd name="connsiteY34" fmla="*/ 845344 h 937303"/>
                    <a:gd name="connsiteX35" fmla="*/ 720151 w 1034477"/>
                    <a:gd name="connsiteY35" fmla="*/ 852487 h 937303"/>
                    <a:gd name="connsiteX36" fmla="*/ 698720 w 1034477"/>
                    <a:gd name="connsiteY36" fmla="*/ 873917 h 937303"/>
                    <a:gd name="connsiteX37" fmla="*/ 710627 w 1034477"/>
                    <a:gd name="connsiteY37" fmla="*/ 931070 h 937303"/>
                    <a:gd name="connsiteX38" fmla="*/ 641569 w 1034477"/>
                    <a:gd name="connsiteY38" fmla="*/ 881062 h 937303"/>
                    <a:gd name="connsiteX39" fmla="*/ 582039 w 1034477"/>
                    <a:gd name="connsiteY39" fmla="*/ 921542 h 937303"/>
                    <a:gd name="connsiteX40" fmla="*/ 541558 w 1034477"/>
                    <a:gd name="connsiteY40" fmla="*/ 883442 h 937303"/>
                    <a:gd name="connsiteX41" fmla="*/ 512981 w 1034477"/>
                    <a:gd name="connsiteY41" fmla="*/ 935833 h 937303"/>
                    <a:gd name="connsiteX42" fmla="*/ 467739 w 1034477"/>
                    <a:gd name="connsiteY42" fmla="*/ 864391 h 937303"/>
                    <a:gd name="connsiteX43" fmla="*/ 439163 w 1034477"/>
                    <a:gd name="connsiteY43" fmla="*/ 892970 h 937303"/>
                    <a:gd name="connsiteX44" fmla="*/ 415352 w 1034477"/>
                    <a:gd name="connsiteY44" fmla="*/ 840580 h 937303"/>
                    <a:gd name="connsiteX45" fmla="*/ 362962 w 1034477"/>
                    <a:gd name="connsiteY45" fmla="*/ 857252 h 937303"/>
                    <a:gd name="connsiteX46" fmla="*/ 365345 w 1034477"/>
                    <a:gd name="connsiteY46" fmla="*/ 809623 h 937303"/>
                    <a:gd name="connsiteX47" fmla="*/ 322481 w 1034477"/>
                    <a:gd name="connsiteY47" fmla="*/ 845345 h 937303"/>
                    <a:gd name="connsiteX48" fmla="*/ 315338 w 1034477"/>
                    <a:gd name="connsiteY48" fmla="*/ 778670 h 937303"/>
                    <a:gd name="connsiteX49" fmla="*/ 184370 w 1034477"/>
                    <a:gd name="connsiteY49" fmla="*/ 883442 h 937303"/>
                    <a:gd name="connsiteX50" fmla="*/ 139127 w 1034477"/>
                    <a:gd name="connsiteY50" fmla="*/ 902492 h 937303"/>
                    <a:gd name="connsiteX51" fmla="*/ 162939 w 1034477"/>
                    <a:gd name="connsiteY51" fmla="*/ 859630 h 937303"/>
                    <a:gd name="connsiteX52" fmla="*/ 286764 w 1034477"/>
                    <a:gd name="connsiteY52" fmla="*/ 757236 h 937303"/>
                    <a:gd name="connsiteX53" fmla="*/ 217708 w 1034477"/>
                    <a:gd name="connsiteY53" fmla="*/ 733424 h 937303"/>
                    <a:gd name="connsiteX54" fmla="*/ 251044 w 1034477"/>
                    <a:gd name="connsiteY54" fmla="*/ 697707 h 937303"/>
                    <a:gd name="connsiteX55" fmla="*/ 224853 w 1034477"/>
                    <a:gd name="connsiteY55" fmla="*/ 652460 h 937303"/>
                    <a:gd name="connsiteX56" fmla="*/ 124837 w 1034477"/>
                    <a:gd name="connsiteY56" fmla="*/ 678657 h 937303"/>
                    <a:gd name="connsiteX57" fmla="*/ 217707 w 1034477"/>
                    <a:gd name="connsiteY57" fmla="*/ 623889 h 937303"/>
                    <a:gd name="connsiteX58" fmla="*/ 198659 w 1034477"/>
                    <a:gd name="connsiteY58" fmla="*/ 576261 h 937303"/>
                    <a:gd name="connsiteX59" fmla="*/ 36730 w 1034477"/>
                    <a:gd name="connsiteY59" fmla="*/ 590552 h 937303"/>
                    <a:gd name="connsiteX60" fmla="*/ 198660 w 1034477"/>
                    <a:gd name="connsiteY60" fmla="*/ 561973 h 937303"/>
                    <a:gd name="connsiteX61" fmla="*/ 103407 w 1034477"/>
                    <a:gd name="connsiteY61" fmla="*/ 531020 h 937303"/>
                    <a:gd name="connsiteX62" fmla="*/ 167703 w 1034477"/>
                    <a:gd name="connsiteY62" fmla="*/ 492917 h 937303"/>
                    <a:gd name="connsiteX63" fmla="*/ 81978 w 1034477"/>
                    <a:gd name="connsiteY63" fmla="*/ 466724 h 937303"/>
                    <a:gd name="connsiteX64" fmla="*/ 201041 w 1034477"/>
                    <a:gd name="connsiteY64" fmla="*/ 471486 h 937303"/>
                    <a:gd name="connsiteX65" fmla="*/ 153416 w 1034477"/>
                    <a:gd name="connsiteY65" fmla="*/ 390523 h 937303"/>
                    <a:gd name="connsiteX66" fmla="*/ 74834 w 1034477"/>
                    <a:gd name="connsiteY66" fmla="*/ 338136 h 937303"/>
                    <a:gd name="connsiteX67" fmla="*/ 3394 w 1034477"/>
                    <a:gd name="connsiteY67" fmla="*/ 304800 h 937303"/>
                    <a:gd name="connsiteX68" fmla="*/ 22447 w 1034477"/>
                    <a:gd name="connsiteY68" fmla="*/ 264317 h 937303"/>
                    <a:gd name="connsiteX69" fmla="*/ 117698 w 1034477"/>
                    <a:gd name="connsiteY69" fmla="*/ 335755 h 937303"/>
                    <a:gd name="connsiteX70" fmla="*/ 229612 w 1034477"/>
                    <a:gd name="connsiteY70" fmla="*/ 376239 h 937303"/>
                    <a:gd name="connsiteX71" fmla="*/ 251047 w 1034477"/>
                    <a:gd name="connsiteY71" fmla="*/ 333373 h 937303"/>
                    <a:gd name="connsiteX72" fmla="*/ 205800 w 1034477"/>
                    <a:gd name="connsiteY72" fmla="*/ 292895 h 937303"/>
                    <a:gd name="connsiteX73" fmla="*/ 258188 w 1034477"/>
                    <a:gd name="connsiteY73" fmla="*/ 300039 h 937303"/>
                    <a:gd name="connsiteX74" fmla="*/ 298668 w 1034477"/>
                    <a:gd name="connsiteY74" fmla="*/ 250031 h 937303"/>
                    <a:gd name="connsiteX75" fmla="*/ 284381 w 1034477"/>
                    <a:gd name="connsiteY75" fmla="*/ 180977 h 937303"/>
                    <a:gd name="connsiteX76" fmla="*/ 334387 w 1034477"/>
                    <a:gd name="connsiteY76" fmla="*/ 204789 h 937303"/>
                    <a:gd name="connsiteX77" fmla="*/ 293907 w 1034477"/>
                    <a:gd name="connsiteY77" fmla="*/ 1 h 937303"/>
                    <a:gd name="connsiteX0" fmla="*/ 334387 w 1034477"/>
                    <a:gd name="connsiteY0" fmla="*/ 119379 h 851893"/>
                    <a:gd name="connsiteX1" fmla="*/ 377250 w 1034477"/>
                    <a:gd name="connsiteY1" fmla="*/ 26510 h 851893"/>
                    <a:gd name="connsiteX2" fmla="*/ 408207 w 1034477"/>
                    <a:gd name="connsiteY2" fmla="*/ 69373 h 851893"/>
                    <a:gd name="connsiteX3" fmla="*/ 410587 w 1034477"/>
                    <a:gd name="connsiteY3" fmla="*/ 317 h 851893"/>
                    <a:gd name="connsiteX4" fmla="*/ 460597 w 1034477"/>
                    <a:gd name="connsiteY4" fmla="*/ 43176 h 851893"/>
                    <a:gd name="connsiteX5" fmla="*/ 482025 w 1034477"/>
                    <a:gd name="connsiteY5" fmla="*/ 28891 h 851893"/>
                    <a:gd name="connsiteX6" fmla="*/ 558225 w 1034477"/>
                    <a:gd name="connsiteY6" fmla="*/ 16985 h 851893"/>
                    <a:gd name="connsiteX7" fmla="*/ 624901 w 1034477"/>
                    <a:gd name="connsiteY7" fmla="*/ 38416 h 851893"/>
                    <a:gd name="connsiteX8" fmla="*/ 655856 w 1034477"/>
                    <a:gd name="connsiteY8" fmla="*/ 57466 h 851893"/>
                    <a:gd name="connsiteX9" fmla="*/ 705862 w 1034477"/>
                    <a:gd name="connsiteY9" fmla="*/ 16984 h 851893"/>
                    <a:gd name="connsiteX10" fmla="*/ 696337 w 1034477"/>
                    <a:gd name="connsiteY10" fmla="*/ 78899 h 851893"/>
                    <a:gd name="connsiteX11" fmla="*/ 748726 w 1034477"/>
                    <a:gd name="connsiteY11" fmla="*/ 102710 h 851893"/>
                    <a:gd name="connsiteX12" fmla="*/ 817781 w 1034477"/>
                    <a:gd name="connsiteY12" fmla="*/ 36035 h 851893"/>
                    <a:gd name="connsiteX13" fmla="*/ 784444 w 1034477"/>
                    <a:gd name="connsiteY13" fmla="*/ 116999 h 851893"/>
                    <a:gd name="connsiteX14" fmla="*/ 824926 w 1034477"/>
                    <a:gd name="connsiteY14" fmla="*/ 109855 h 851893"/>
                    <a:gd name="connsiteX15" fmla="*/ 824925 w 1034477"/>
                    <a:gd name="connsiteY15" fmla="*/ 155099 h 851893"/>
                    <a:gd name="connsiteX16" fmla="*/ 865405 w 1034477"/>
                    <a:gd name="connsiteY16" fmla="*/ 157480 h 851893"/>
                    <a:gd name="connsiteX17" fmla="*/ 915413 w 1034477"/>
                    <a:gd name="connsiteY17" fmla="*/ 193198 h 851893"/>
                    <a:gd name="connsiteX18" fmla="*/ 915412 w 1034477"/>
                    <a:gd name="connsiteY18" fmla="*/ 243204 h 851893"/>
                    <a:gd name="connsiteX19" fmla="*/ 924938 w 1034477"/>
                    <a:gd name="connsiteY19" fmla="*/ 328929 h 851893"/>
                    <a:gd name="connsiteX20" fmla="*/ 979707 w 1034477"/>
                    <a:gd name="connsiteY20" fmla="*/ 338454 h 851893"/>
                    <a:gd name="connsiteX21" fmla="*/ 941606 w 1034477"/>
                    <a:gd name="connsiteY21" fmla="*/ 378935 h 851893"/>
                    <a:gd name="connsiteX22" fmla="*/ 989231 w 1034477"/>
                    <a:gd name="connsiteY22" fmla="*/ 421797 h 851893"/>
                    <a:gd name="connsiteX23" fmla="*/ 963038 w 1034477"/>
                    <a:gd name="connsiteY23" fmla="*/ 452754 h 851893"/>
                    <a:gd name="connsiteX24" fmla="*/ 970181 w 1034477"/>
                    <a:gd name="connsiteY24" fmla="*/ 493235 h 851893"/>
                    <a:gd name="connsiteX25" fmla="*/ 915411 w 1034477"/>
                    <a:gd name="connsiteY25" fmla="*/ 528954 h 851893"/>
                    <a:gd name="connsiteX26" fmla="*/ 1034477 w 1034477"/>
                    <a:gd name="connsiteY26" fmla="*/ 574199 h 851893"/>
                    <a:gd name="connsiteX27" fmla="*/ 915414 w 1034477"/>
                    <a:gd name="connsiteY27" fmla="*/ 564674 h 851893"/>
                    <a:gd name="connsiteX28" fmla="*/ 913031 w 1034477"/>
                    <a:gd name="connsiteY28" fmla="*/ 638491 h 851893"/>
                    <a:gd name="connsiteX29" fmla="*/ 882075 w 1034477"/>
                    <a:gd name="connsiteY29" fmla="*/ 652779 h 851893"/>
                    <a:gd name="connsiteX30" fmla="*/ 848736 w 1034477"/>
                    <a:gd name="connsiteY30" fmla="*/ 695642 h 851893"/>
                    <a:gd name="connsiteX31" fmla="*/ 801113 w 1034477"/>
                    <a:gd name="connsiteY31" fmla="*/ 724216 h 851893"/>
                    <a:gd name="connsiteX32" fmla="*/ 874932 w 1034477"/>
                    <a:gd name="connsiteY32" fmla="*/ 817084 h 851893"/>
                    <a:gd name="connsiteX33" fmla="*/ 808256 w 1034477"/>
                    <a:gd name="connsiteY33" fmla="*/ 764698 h 851893"/>
                    <a:gd name="connsiteX34" fmla="*/ 758250 w 1034477"/>
                    <a:gd name="connsiteY34" fmla="*/ 759934 h 851893"/>
                    <a:gd name="connsiteX35" fmla="*/ 720151 w 1034477"/>
                    <a:gd name="connsiteY35" fmla="*/ 767077 h 851893"/>
                    <a:gd name="connsiteX36" fmla="*/ 698720 w 1034477"/>
                    <a:gd name="connsiteY36" fmla="*/ 788507 h 851893"/>
                    <a:gd name="connsiteX37" fmla="*/ 710627 w 1034477"/>
                    <a:gd name="connsiteY37" fmla="*/ 845660 h 851893"/>
                    <a:gd name="connsiteX38" fmla="*/ 641569 w 1034477"/>
                    <a:gd name="connsiteY38" fmla="*/ 795652 h 851893"/>
                    <a:gd name="connsiteX39" fmla="*/ 582039 w 1034477"/>
                    <a:gd name="connsiteY39" fmla="*/ 836132 h 851893"/>
                    <a:gd name="connsiteX40" fmla="*/ 541558 w 1034477"/>
                    <a:gd name="connsiteY40" fmla="*/ 798032 h 851893"/>
                    <a:gd name="connsiteX41" fmla="*/ 512981 w 1034477"/>
                    <a:gd name="connsiteY41" fmla="*/ 850423 h 851893"/>
                    <a:gd name="connsiteX42" fmla="*/ 467739 w 1034477"/>
                    <a:gd name="connsiteY42" fmla="*/ 778981 h 851893"/>
                    <a:gd name="connsiteX43" fmla="*/ 439163 w 1034477"/>
                    <a:gd name="connsiteY43" fmla="*/ 807560 h 851893"/>
                    <a:gd name="connsiteX44" fmla="*/ 415352 w 1034477"/>
                    <a:gd name="connsiteY44" fmla="*/ 755170 h 851893"/>
                    <a:gd name="connsiteX45" fmla="*/ 362962 w 1034477"/>
                    <a:gd name="connsiteY45" fmla="*/ 771842 h 851893"/>
                    <a:gd name="connsiteX46" fmla="*/ 365345 w 1034477"/>
                    <a:gd name="connsiteY46" fmla="*/ 724213 h 851893"/>
                    <a:gd name="connsiteX47" fmla="*/ 322481 w 1034477"/>
                    <a:gd name="connsiteY47" fmla="*/ 759935 h 851893"/>
                    <a:gd name="connsiteX48" fmla="*/ 315338 w 1034477"/>
                    <a:gd name="connsiteY48" fmla="*/ 693260 h 851893"/>
                    <a:gd name="connsiteX49" fmla="*/ 184370 w 1034477"/>
                    <a:gd name="connsiteY49" fmla="*/ 798032 h 851893"/>
                    <a:gd name="connsiteX50" fmla="*/ 139127 w 1034477"/>
                    <a:gd name="connsiteY50" fmla="*/ 817082 h 851893"/>
                    <a:gd name="connsiteX51" fmla="*/ 162939 w 1034477"/>
                    <a:gd name="connsiteY51" fmla="*/ 774220 h 851893"/>
                    <a:gd name="connsiteX52" fmla="*/ 286764 w 1034477"/>
                    <a:gd name="connsiteY52" fmla="*/ 671826 h 851893"/>
                    <a:gd name="connsiteX53" fmla="*/ 217708 w 1034477"/>
                    <a:gd name="connsiteY53" fmla="*/ 648014 h 851893"/>
                    <a:gd name="connsiteX54" fmla="*/ 251044 w 1034477"/>
                    <a:gd name="connsiteY54" fmla="*/ 612297 h 851893"/>
                    <a:gd name="connsiteX55" fmla="*/ 224853 w 1034477"/>
                    <a:gd name="connsiteY55" fmla="*/ 567050 h 851893"/>
                    <a:gd name="connsiteX56" fmla="*/ 124837 w 1034477"/>
                    <a:gd name="connsiteY56" fmla="*/ 593247 h 851893"/>
                    <a:gd name="connsiteX57" fmla="*/ 217707 w 1034477"/>
                    <a:gd name="connsiteY57" fmla="*/ 538479 h 851893"/>
                    <a:gd name="connsiteX58" fmla="*/ 198659 w 1034477"/>
                    <a:gd name="connsiteY58" fmla="*/ 490851 h 851893"/>
                    <a:gd name="connsiteX59" fmla="*/ 36730 w 1034477"/>
                    <a:gd name="connsiteY59" fmla="*/ 505142 h 851893"/>
                    <a:gd name="connsiteX60" fmla="*/ 198660 w 1034477"/>
                    <a:gd name="connsiteY60" fmla="*/ 476563 h 851893"/>
                    <a:gd name="connsiteX61" fmla="*/ 103407 w 1034477"/>
                    <a:gd name="connsiteY61" fmla="*/ 445610 h 851893"/>
                    <a:gd name="connsiteX62" fmla="*/ 167703 w 1034477"/>
                    <a:gd name="connsiteY62" fmla="*/ 407507 h 851893"/>
                    <a:gd name="connsiteX63" fmla="*/ 81978 w 1034477"/>
                    <a:gd name="connsiteY63" fmla="*/ 381314 h 851893"/>
                    <a:gd name="connsiteX64" fmla="*/ 201041 w 1034477"/>
                    <a:gd name="connsiteY64" fmla="*/ 386076 h 851893"/>
                    <a:gd name="connsiteX65" fmla="*/ 153416 w 1034477"/>
                    <a:gd name="connsiteY65" fmla="*/ 305113 h 851893"/>
                    <a:gd name="connsiteX66" fmla="*/ 74834 w 1034477"/>
                    <a:gd name="connsiteY66" fmla="*/ 252726 h 851893"/>
                    <a:gd name="connsiteX67" fmla="*/ 3394 w 1034477"/>
                    <a:gd name="connsiteY67" fmla="*/ 219390 h 851893"/>
                    <a:gd name="connsiteX68" fmla="*/ 22447 w 1034477"/>
                    <a:gd name="connsiteY68" fmla="*/ 178907 h 851893"/>
                    <a:gd name="connsiteX69" fmla="*/ 117698 w 1034477"/>
                    <a:gd name="connsiteY69" fmla="*/ 250345 h 851893"/>
                    <a:gd name="connsiteX70" fmla="*/ 229612 w 1034477"/>
                    <a:gd name="connsiteY70" fmla="*/ 290829 h 851893"/>
                    <a:gd name="connsiteX71" fmla="*/ 251047 w 1034477"/>
                    <a:gd name="connsiteY71" fmla="*/ 247963 h 851893"/>
                    <a:gd name="connsiteX72" fmla="*/ 205800 w 1034477"/>
                    <a:gd name="connsiteY72" fmla="*/ 207485 h 851893"/>
                    <a:gd name="connsiteX73" fmla="*/ 258188 w 1034477"/>
                    <a:gd name="connsiteY73" fmla="*/ 214629 h 851893"/>
                    <a:gd name="connsiteX74" fmla="*/ 298668 w 1034477"/>
                    <a:gd name="connsiteY74" fmla="*/ 164621 h 851893"/>
                    <a:gd name="connsiteX75" fmla="*/ 284381 w 1034477"/>
                    <a:gd name="connsiteY75" fmla="*/ 95567 h 851893"/>
                    <a:gd name="connsiteX76" fmla="*/ 334387 w 1034477"/>
                    <a:gd name="connsiteY76" fmla="*/ 119379 h 851893"/>
                    <a:gd name="connsiteX0" fmla="*/ 334387 w 1034477"/>
                    <a:gd name="connsiteY0" fmla="*/ 119377 h 851891"/>
                    <a:gd name="connsiteX1" fmla="*/ 377250 w 1034477"/>
                    <a:gd name="connsiteY1" fmla="*/ 26508 h 851891"/>
                    <a:gd name="connsiteX2" fmla="*/ 408207 w 1034477"/>
                    <a:gd name="connsiteY2" fmla="*/ 69371 h 851891"/>
                    <a:gd name="connsiteX3" fmla="*/ 410587 w 1034477"/>
                    <a:gd name="connsiteY3" fmla="*/ 315 h 851891"/>
                    <a:gd name="connsiteX4" fmla="*/ 460597 w 1034477"/>
                    <a:gd name="connsiteY4" fmla="*/ 43174 h 851891"/>
                    <a:gd name="connsiteX5" fmla="*/ 482025 w 1034477"/>
                    <a:gd name="connsiteY5" fmla="*/ 28889 h 851891"/>
                    <a:gd name="connsiteX6" fmla="*/ 558225 w 1034477"/>
                    <a:gd name="connsiteY6" fmla="*/ 16983 h 851891"/>
                    <a:gd name="connsiteX7" fmla="*/ 624901 w 1034477"/>
                    <a:gd name="connsiteY7" fmla="*/ 38414 h 851891"/>
                    <a:gd name="connsiteX8" fmla="*/ 655856 w 1034477"/>
                    <a:gd name="connsiteY8" fmla="*/ 57464 h 851891"/>
                    <a:gd name="connsiteX9" fmla="*/ 705862 w 1034477"/>
                    <a:gd name="connsiteY9" fmla="*/ 16982 h 851891"/>
                    <a:gd name="connsiteX10" fmla="*/ 696337 w 1034477"/>
                    <a:gd name="connsiteY10" fmla="*/ 78897 h 851891"/>
                    <a:gd name="connsiteX11" fmla="*/ 748726 w 1034477"/>
                    <a:gd name="connsiteY11" fmla="*/ 102708 h 851891"/>
                    <a:gd name="connsiteX12" fmla="*/ 817781 w 1034477"/>
                    <a:gd name="connsiteY12" fmla="*/ 36033 h 851891"/>
                    <a:gd name="connsiteX13" fmla="*/ 784444 w 1034477"/>
                    <a:gd name="connsiteY13" fmla="*/ 116997 h 851891"/>
                    <a:gd name="connsiteX14" fmla="*/ 824926 w 1034477"/>
                    <a:gd name="connsiteY14" fmla="*/ 109853 h 851891"/>
                    <a:gd name="connsiteX15" fmla="*/ 824925 w 1034477"/>
                    <a:gd name="connsiteY15" fmla="*/ 155097 h 851891"/>
                    <a:gd name="connsiteX16" fmla="*/ 865405 w 1034477"/>
                    <a:gd name="connsiteY16" fmla="*/ 157478 h 851891"/>
                    <a:gd name="connsiteX17" fmla="*/ 915413 w 1034477"/>
                    <a:gd name="connsiteY17" fmla="*/ 193196 h 851891"/>
                    <a:gd name="connsiteX18" fmla="*/ 915412 w 1034477"/>
                    <a:gd name="connsiteY18" fmla="*/ 243202 h 851891"/>
                    <a:gd name="connsiteX19" fmla="*/ 924938 w 1034477"/>
                    <a:gd name="connsiteY19" fmla="*/ 328927 h 851891"/>
                    <a:gd name="connsiteX20" fmla="*/ 979707 w 1034477"/>
                    <a:gd name="connsiteY20" fmla="*/ 338452 h 851891"/>
                    <a:gd name="connsiteX21" fmla="*/ 941606 w 1034477"/>
                    <a:gd name="connsiteY21" fmla="*/ 378933 h 851891"/>
                    <a:gd name="connsiteX22" fmla="*/ 989231 w 1034477"/>
                    <a:gd name="connsiteY22" fmla="*/ 421795 h 851891"/>
                    <a:gd name="connsiteX23" fmla="*/ 963038 w 1034477"/>
                    <a:gd name="connsiteY23" fmla="*/ 452752 h 851891"/>
                    <a:gd name="connsiteX24" fmla="*/ 970181 w 1034477"/>
                    <a:gd name="connsiteY24" fmla="*/ 493233 h 851891"/>
                    <a:gd name="connsiteX25" fmla="*/ 915411 w 1034477"/>
                    <a:gd name="connsiteY25" fmla="*/ 528952 h 851891"/>
                    <a:gd name="connsiteX26" fmla="*/ 1034477 w 1034477"/>
                    <a:gd name="connsiteY26" fmla="*/ 574197 h 851891"/>
                    <a:gd name="connsiteX27" fmla="*/ 915414 w 1034477"/>
                    <a:gd name="connsiteY27" fmla="*/ 564672 h 851891"/>
                    <a:gd name="connsiteX28" fmla="*/ 913031 w 1034477"/>
                    <a:gd name="connsiteY28" fmla="*/ 638489 h 851891"/>
                    <a:gd name="connsiteX29" fmla="*/ 882075 w 1034477"/>
                    <a:gd name="connsiteY29" fmla="*/ 652777 h 851891"/>
                    <a:gd name="connsiteX30" fmla="*/ 848736 w 1034477"/>
                    <a:gd name="connsiteY30" fmla="*/ 695640 h 851891"/>
                    <a:gd name="connsiteX31" fmla="*/ 801113 w 1034477"/>
                    <a:gd name="connsiteY31" fmla="*/ 724214 h 851891"/>
                    <a:gd name="connsiteX32" fmla="*/ 874932 w 1034477"/>
                    <a:gd name="connsiteY32" fmla="*/ 817082 h 851891"/>
                    <a:gd name="connsiteX33" fmla="*/ 808256 w 1034477"/>
                    <a:gd name="connsiteY33" fmla="*/ 764696 h 851891"/>
                    <a:gd name="connsiteX34" fmla="*/ 758250 w 1034477"/>
                    <a:gd name="connsiteY34" fmla="*/ 759932 h 851891"/>
                    <a:gd name="connsiteX35" fmla="*/ 720151 w 1034477"/>
                    <a:gd name="connsiteY35" fmla="*/ 767075 h 851891"/>
                    <a:gd name="connsiteX36" fmla="*/ 698720 w 1034477"/>
                    <a:gd name="connsiteY36" fmla="*/ 788505 h 851891"/>
                    <a:gd name="connsiteX37" fmla="*/ 710627 w 1034477"/>
                    <a:gd name="connsiteY37" fmla="*/ 845658 h 851891"/>
                    <a:gd name="connsiteX38" fmla="*/ 641569 w 1034477"/>
                    <a:gd name="connsiteY38" fmla="*/ 795650 h 851891"/>
                    <a:gd name="connsiteX39" fmla="*/ 582039 w 1034477"/>
                    <a:gd name="connsiteY39" fmla="*/ 836130 h 851891"/>
                    <a:gd name="connsiteX40" fmla="*/ 541558 w 1034477"/>
                    <a:gd name="connsiteY40" fmla="*/ 798030 h 851891"/>
                    <a:gd name="connsiteX41" fmla="*/ 512981 w 1034477"/>
                    <a:gd name="connsiteY41" fmla="*/ 850421 h 851891"/>
                    <a:gd name="connsiteX42" fmla="*/ 467739 w 1034477"/>
                    <a:gd name="connsiteY42" fmla="*/ 778979 h 851891"/>
                    <a:gd name="connsiteX43" fmla="*/ 439163 w 1034477"/>
                    <a:gd name="connsiteY43" fmla="*/ 807558 h 851891"/>
                    <a:gd name="connsiteX44" fmla="*/ 415352 w 1034477"/>
                    <a:gd name="connsiteY44" fmla="*/ 755168 h 851891"/>
                    <a:gd name="connsiteX45" fmla="*/ 362962 w 1034477"/>
                    <a:gd name="connsiteY45" fmla="*/ 771840 h 851891"/>
                    <a:gd name="connsiteX46" fmla="*/ 365345 w 1034477"/>
                    <a:gd name="connsiteY46" fmla="*/ 724211 h 851891"/>
                    <a:gd name="connsiteX47" fmla="*/ 322481 w 1034477"/>
                    <a:gd name="connsiteY47" fmla="*/ 759933 h 851891"/>
                    <a:gd name="connsiteX48" fmla="*/ 315338 w 1034477"/>
                    <a:gd name="connsiteY48" fmla="*/ 693258 h 851891"/>
                    <a:gd name="connsiteX49" fmla="*/ 184370 w 1034477"/>
                    <a:gd name="connsiteY49" fmla="*/ 798030 h 851891"/>
                    <a:gd name="connsiteX50" fmla="*/ 139127 w 1034477"/>
                    <a:gd name="connsiteY50" fmla="*/ 817080 h 851891"/>
                    <a:gd name="connsiteX51" fmla="*/ 162939 w 1034477"/>
                    <a:gd name="connsiteY51" fmla="*/ 774218 h 851891"/>
                    <a:gd name="connsiteX52" fmla="*/ 286764 w 1034477"/>
                    <a:gd name="connsiteY52" fmla="*/ 671824 h 851891"/>
                    <a:gd name="connsiteX53" fmla="*/ 217708 w 1034477"/>
                    <a:gd name="connsiteY53" fmla="*/ 648012 h 851891"/>
                    <a:gd name="connsiteX54" fmla="*/ 251044 w 1034477"/>
                    <a:gd name="connsiteY54" fmla="*/ 612295 h 851891"/>
                    <a:gd name="connsiteX55" fmla="*/ 224853 w 1034477"/>
                    <a:gd name="connsiteY55" fmla="*/ 567048 h 851891"/>
                    <a:gd name="connsiteX56" fmla="*/ 124837 w 1034477"/>
                    <a:gd name="connsiteY56" fmla="*/ 593245 h 851891"/>
                    <a:gd name="connsiteX57" fmla="*/ 217707 w 1034477"/>
                    <a:gd name="connsiteY57" fmla="*/ 538477 h 851891"/>
                    <a:gd name="connsiteX58" fmla="*/ 198659 w 1034477"/>
                    <a:gd name="connsiteY58" fmla="*/ 490849 h 851891"/>
                    <a:gd name="connsiteX59" fmla="*/ 36730 w 1034477"/>
                    <a:gd name="connsiteY59" fmla="*/ 505140 h 851891"/>
                    <a:gd name="connsiteX60" fmla="*/ 198660 w 1034477"/>
                    <a:gd name="connsiteY60" fmla="*/ 476561 h 851891"/>
                    <a:gd name="connsiteX61" fmla="*/ 103407 w 1034477"/>
                    <a:gd name="connsiteY61" fmla="*/ 445608 h 851891"/>
                    <a:gd name="connsiteX62" fmla="*/ 167703 w 1034477"/>
                    <a:gd name="connsiteY62" fmla="*/ 407505 h 851891"/>
                    <a:gd name="connsiteX63" fmla="*/ 81978 w 1034477"/>
                    <a:gd name="connsiteY63" fmla="*/ 381312 h 851891"/>
                    <a:gd name="connsiteX64" fmla="*/ 201041 w 1034477"/>
                    <a:gd name="connsiteY64" fmla="*/ 386074 h 851891"/>
                    <a:gd name="connsiteX65" fmla="*/ 153416 w 1034477"/>
                    <a:gd name="connsiteY65" fmla="*/ 305111 h 851891"/>
                    <a:gd name="connsiteX66" fmla="*/ 74834 w 1034477"/>
                    <a:gd name="connsiteY66" fmla="*/ 252724 h 851891"/>
                    <a:gd name="connsiteX67" fmla="*/ 3394 w 1034477"/>
                    <a:gd name="connsiteY67" fmla="*/ 219388 h 851891"/>
                    <a:gd name="connsiteX68" fmla="*/ 22447 w 1034477"/>
                    <a:gd name="connsiteY68" fmla="*/ 178905 h 851891"/>
                    <a:gd name="connsiteX69" fmla="*/ 117698 w 1034477"/>
                    <a:gd name="connsiteY69" fmla="*/ 250343 h 851891"/>
                    <a:gd name="connsiteX70" fmla="*/ 229612 w 1034477"/>
                    <a:gd name="connsiteY70" fmla="*/ 290827 h 851891"/>
                    <a:gd name="connsiteX71" fmla="*/ 251047 w 1034477"/>
                    <a:gd name="connsiteY71" fmla="*/ 247961 h 851891"/>
                    <a:gd name="connsiteX72" fmla="*/ 205800 w 1034477"/>
                    <a:gd name="connsiteY72" fmla="*/ 207483 h 851891"/>
                    <a:gd name="connsiteX73" fmla="*/ 258188 w 1034477"/>
                    <a:gd name="connsiteY73" fmla="*/ 214627 h 851891"/>
                    <a:gd name="connsiteX74" fmla="*/ 298668 w 1034477"/>
                    <a:gd name="connsiteY74" fmla="*/ 164619 h 851891"/>
                    <a:gd name="connsiteX75" fmla="*/ 284381 w 1034477"/>
                    <a:gd name="connsiteY75" fmla="*/ 95565 h 851891"/>
                    <a:gd name="connsiteX76" fmla="*/ 334387 w 1034477"/>
                    <a:gd name="connsiteY76" fmla="*/ 119377 h 851891"/>
                    <a:gd name="connsiteX0" fmla="*/ 334387 w 1034477"/>
                    <a:gd name="connsiteY0" fmla="*/ 119377 h 851891"/>
                    <a:gd name="connsiteX1" fmla="*/ 377250 w 1034477"/>
                    <a:gd name="connsiteY1" fmla="*/ 26508 h 851891"/>
                    <a:gd name="connsiteX2" fmla="*/ 408207 w 1034477"/>
                    <a:gd name="connsiteY2" fmla="*/ 69371 h 851891"/>
                    <a:gd name="connsiteX3" fmla="*/ 410587 w 1034477"/>
                    <a:gd name="connsiteY3" fmla="*/ 315 h 851891"/>
                    <a:gd name="connsiteX4" fmla="*/ 460597 w 1034477"/>
                    <a:gd name="connsiteY4" fmla="*/ 43174 h 851891"/>
                    <a:gd name="connsiteX5" fmla="*/ 482025 w 1034477"/>
                    <a:gd name="connsiteY5" fmla="*/ 28889 h 851891"/>
                    <a:gd name="connsiteX6" fmla="*/ 558225 w 1034477"/>
                    <a:gd name="connsiteY6" fmla="*/ 16983 h 851891"/>
                    <a:gd name="connsiteX7" fmla="*/ 624901 w 1034477"/>
                    <a:gd name="connsiteY7" fmla="*/ 38414 h 851891"/>
                    <a:gd name="connsiteX8" fmla="*/ 655856 w 1034477"/>
                    <a:gd name="connsiteY8" fmla="*/ 57464 h 851891"/>
                    <a:gd name="connsiteX9" fmla="*/ 705862 w 1034477"/>
                    <a:gd name="connsiteY9" fmla="*/ 16982 h 851891"/>
                    <a:gd name="connsiteX10" fmla="*/ 696337 w 1034477"/>
                    <a:gd name="connsiteY10" fmla="*/ 78897 h 851891"/>
                    <a:gd name="connsiteX11" fmla="*/ 748726 w 1034477"/>
                    <a:gd name="connsiteY11" fmla="*/ 102708 h 851891"/>
                    <a:gd name="connsiteX12" fmla="*/ 817781 w 1034477"/>
                    <a:gd name="connsiteY12" fmla="*/ 36033 h 851891"/>
                    <a:gd name="connsiteX13" fmla="*/ 784444 w 1034477"/>
                    <a:gd name="connsiteY13" fmla="*/ 116997 h 851891"/>
                    <a:gd name="connsiteX14" fmla="*/ 824926 w 1034477"/>
                    <a:gd name="connsiteY14" fmla="*/ 109853 h 851891"/>
                    <a:gd name="connsiteX15" fmla="*/ 824925 w 1034477"/>
                    <a:gd name="connsiteY15" fmla="*/ 155097 h 851891"/>
                    <a:gd name="connsiteX16" fmla="*/ 865405 w 1034477"/>
                    <a:gd name="connsiteY16" fmla="*/ 157478 h 851891"/>
                    <a:gd name="connsiteX17" fmla="*/ 915413 w 1034477"/>
                    <a:gd name="connsiteY17" fmla="*/ 193196 h 851891"/>
                    <a:gd name="connsiteX18" fmla="*/ 915412 w 1034477"/>
                    <a:gd name="connsiteY18" fmla="*/ 243202 h 851891"/>
                    <a:gd name="connsiteX19" fmla="*/ 924938 w 1034477"/>
                    <a:gd name="connsiteY19" fmla="*/ 328927 h 851891"/>
                    <a:gd name="connsiteX20" fmla="*/ 979707 w 1034477"/>
                    <a:gd name="connsiteY20" fmla="*/ 338452 h 851891"/>
                    <a:gd name="connsiteX21" fmla="*/ 941606 w 1034477"/>
                    <a:gd name="connsiteY21" fmla="*/ 378933 h 851891"/>
                    <a:gd name="connsiteX22" fmla="*/ 989231 w 1034477"/>
                    <a:gd name="connsiteY22" fmla="*/ 421795 h 851891"/>
                    <a:gd name="connsiteX23" fmla="*/ 963038 w 1034477"/>
                    <a:gd name="connsiteY23" fmla="*/ 452752 h 851891"/>
                    <a:gd name="connsiteX24" fmla="*/ 970181 w 1034477"/>
                    <a:gd name="connsiteY24" fmla="*/ 493233 h 851891"/>
                    <a:gd name="connsiteX25" fmla="*/ 915411 w 1034477"/>
                    <a:gd name="connsiteY25" fmla="*/ 528952 h 851891"/>
                    <a:gd name="connsiteX26" fmla="*/ 1034477 w 1034477"/>
                    <a:gd name="connsiteY26" fmla="*/ 574197 h 851891"/>
                    <a:gd name="connsiteX27" fmla="*/ 915414 w 1034477"/>
                    <a:gd name="connsiteY27" fmla="*/ 564672 h 851891"/>
                    <a:gd name="connsiteX28" fmla="*/ 913031 w 1034477"/>
                    <a:gd name="connsiteY28" fmla="*/ 638489 h 851891"/>
                    <a:gd name="connsiteX29" fmla="*/ 882075 w 1034477"/>
                    <a:gd name="connsiteY29" fmla="*/ 652777 h 851891"/>
                    <a:gd name="connsiteX30" fmla="*/ 848736 w 1034477"/>
                    <a:gd name="connsiteY30" fmla="*/ 695640 h 851891"/>
                    <a:gd name="connsiteX31" fmla="*/ 801113 w 1034477"/>
                    <a:gd name="connsiteY31" fmla="*/ 724214 h 851891"/>
                    <a:gd name="connsiteX32" fmla="*/ 914434 w 1034477"/>
                    <a:gd name="connsiteY32" fmla="*/ 821372 h 851891"/>
                    <a:gd name="connsiteX33" fmla="*/ 808256 w 1034477"/>
                    <a:gd name="connsiteY33" fmla="*/ 764696 h 851891"/>
                    <a:gd name="connsiteX34" fmla="*/ 758250 w 1034477"/>
                    <a:gd name="connsiteY34" fmla="*/ 759932 h 851891"/>
                    <a:gd name="connsiteX35" fmla="*/ 720151 w 1034477"/>
                    <a:gd name="connsiteY35" fmla="*/ 767075 h 851891"/>
                    <a:gd name="connsiteX36" fmla="*/ 698720 w 1034477"/>
                    <a:gd name="connsiteY36" fmla="*/ 788505 h 851891"/>
                    <a:gd name="connsiteX37" fmla="*/ 710627 w 1034477"/>
                    <a:gd name="connsiteY37" fmla="*/ 845658 h 851891"/>
                    <a:gd name="connsiteX38" fmla="*/ 641569 w 1034477"/>
                    <a:gd name="connsiteY38" fmla="*/ 795650 h 851891"/>
                    <a:gd name="connsiteX39" fmla="*/ 582039 w 1034477"/>
                    <a:gd name="connsiteY39" fmla="*/ 836130 h 851891"/>
                    <a:gd name="connsiteX40" fmla="*/ 541558 w 1034477"/>
                    <a:gd name="connsiteY40" fmla="*/ 798030 h 851891"/>
                    <a:gd name="connsiteX41" fmla="*/ 512981 w 1034477"/>
                    <a:gd name="connsiteY41" fmla="*/ 850421 h 851891"/>
                    <a:gd name="connsiteX42" fmla="*/ 467739 w 1034477"/>
                    <a:gd name="connsiteY42" fmla="*/ 778979 h 851891"/>
                    <a:gd name="connsiteX43" fmla="*/ 439163 w 1034477"/>
                    <a:gd name="connsiteY43" fmla="*/ 807558 h 851891"/>
                    <a:gd name="connsiteX44" fmla="*/ 415352 w 1034477"/>
                    <a:gd name="connsiteY44" fmla="*/ 755168 h 851891"/>
                    <a:gd name="connsiteX45" fmla="*/ 362962 w 1034477"/>
                    <a:gd name="connsiteY45" fmla="*/ 771840 h 851891"/>
                    <a:gd name="connsiteX46" fmla="*/ 365345 w 1034477"/>
                    <a:gd name="connsiteY46" fmla="*/ 724211 h 851891"/>
                    <a:gd name="connsiteX47" fmla="*/ 322481 w 1034477"/>
                    <a:gd name="connsiteY47" fmla="*/ 759933 h 851891"/>
                    <a:gd name="connsiteX48" fmla="*/ 315338 w 1034477"/>
                    <a:gd name="connsiteY48" fmla="*/ 693258 h 851891"/>
                    <a:gd name="connsiteX49" fmla="*/ 184370 w 1034477"/>
                    <a:gd name="connsiteY49" fmla="*/ 798030 h 851891"/>
                    <a:gd name="connsiteX50" fmla="*/ 139127 w 1034477"/>
                    <a:gd name="connsiteY50" fmla="*/ 817080 h 851891"/>
                    <a:gd name="connsiteX51" fmla="*/ 162939 w 1034477"/>
                    <a:gd name="connsiteY51" fmla="*/ 774218 h 851891"/>
                    <a:gd name="connsiteX52" fmla="*/ 286764 w 1034477"/>
                    <a:gd name="connsiteY52" fmla="*/ 671824 h 851891"/>
                    <a:gd name="connsiteX53" fmla="*/ 217708 w 1034477"/>
                    <a:gd name="connsiteY53" fmla="*/ 648012 h 851891"/>
                    <a:gd name="connsiteX54" fmla="*/ 251044 w 1034477"/>
                    <a:gd name="connsiteY54" fmla="*/ 612295 h 851891"/>
                    <a:gd name="connsiteX55" fmla="*/ 224853 w 1034477"/>
                    <a:gd name="connsiteY55" fmla="*/ 567048 h 851891"/>
                    <a:gd name="connsiteX56" fmla="*/ 124837 w 1034477"/>
                    <a:gd name="connsiteY56" fmla="*/ 593245 h 851891"/>
                    <a:gd name="connsiteX57" fmla="*/ 217707 w 1034477"/>
                    <a:gd name="connsiteY57" fmla="*/ 538477 h 851891"/>
                    <a:gd name="connsiteX58" fmla="*/ 198659 w 1034477"/>
                    <a:gd name="connsiteY58" fmla="*/ 490849 h 851891"/>
                    <a:gd name="connsiteX59" fmla="*/ 36730 w 1034477"/>
                    <a:gd name="connsiteY59" fmla="*/ 505140 h 851891"/>
                    <a:gd name="connsiteX60" fmla="*/ 198660 w 1034477"/>
                    <a:gd name="connsiteY60" fmla="*/ 476561 h 851891"/>
                    <a:gd name="connsiteX61" fmla="*/ 103407 w 1034477"/>
                    <a:gd name="connsiteY61" fmla="*/ 445608 h 851891"/>
                    <a:gd name="connsiteX62" fmla="*/ 167703 w 1034477"/>
                    <a:gd name="connsiteY62" fmla="*/ 407505 h 851891"/>
                    <a:gd name="connsiteX63" fmla="*/ 81978 w 1034477"/>
                    <a:gd name="connsiteY63" fmla="*/ 381312 h 851891"/>
                    <a:gd name="connsiteX64" fmla="*/ 201041 w 1034477"/>
                    <a:gd name="connsiteY64" fmla="*/ 386074 h 851891"/>
                    <a:gd name="connsiteX65" fmla="*/ 153416 w 1034477"/>
                    <a:gd name="connsiteY65" fmla="*/ 305111 h 851891"/>
                    <a:gd name="connsiteX66" fmla="*/ 74834 w 1034477"/>
                    <a:gd name="connsiteY66" fmla="*/ 252724 h 851891"/>
                    <a:gd name="connsiteX67" fmla="*/ 3394 w 1034477"/>
                    <a:gd name="connsiteY67" fmla="*/ 219388 h 851891"/>
                    <a:gd name="connsiteX68" fmla="*/ 22447 w 1034477"/>
                    <a:gd name="connsiteY68" fmla="*/ 178905 h 851891"/>
                    <a:gd name="connsiteX69" fmla="*/ 117698 w 1034477"/>
                    <a:gd name="connsiteY69" fmla="*/ 250343 h 851891"/>
                    <a:gd name="connsiteX70" fmla="*/ 229612 w 1034477"/>
                    <a:gd name="connsiteY70" fmla="*/ 290827 h 851891"/>
                    <a:gd name="connsiteX71" fmla="*/ 251047 w 1034477"/>
                    <a:gd name="connsiteY71" fmla="*/ 247961 h 851891"/>
                    <a:gd name="connsiteX72" fmla="*/ 205800 w 1034477"/>
                    <a:gd name="connsiteY72" fmla="*/ 207483 h 851891"/>
                    <a:gd name="connsiteX73" fmla="*/ 258188 w 1034477"/>
                    <a:gd name="connsiteY73" fmla="*/ 214627 h 851891"/>
                    <a:gd name="connsiteX74" fmla="*/ 298668 w 1034477"/>
                    <a:gd name="connsiteY74" fmla="*/ 164619 h 851891"/>
                    <a:gd name="connsiteX75" fmla="*/ 284381 w 1034477"/>
                    <a:gd name="connsiteY75" fmla="*/ 95565 h 851891"/>
                    <a:gd name="connsiteX76" fmla="*/ 334387 w 1034477"/>
                    <a:gd name="connsiteY76" fmla="*/ 119377 h 851891"/>
                    <a:gd name="connsiteX0" fmla="*/ 334387 w 1034477"/>
                    <a:gd name="connsiteY0" fmla="*/ 119377 h 851891"/>
                    <a:gd name="connsiteX1" fmla="*/ 377250 w 1034477"/>
                    <a:gd name="connsiteY1" fmla="*/ 26508 h 851891"/>
                    <a:gd name="connsiteX2" fmla="*/ 408207 w 1034477"/>
                    <a:gd name="connsiteY2" fmla="*/ 69371 h 851891"/>
                    <a:gd name="connsiteX3" fmla="*/ 410587 w 1034477"/>
                    <a:gd name="connsiteY3" fmla="*/ 315 h 851891"/>
                    <a:gd name="connsiteX4" fmla="*/ 460597 w 1034477"/>
                    <a:gd name="connsiteY4" fmla="*/ 43174 h 851891"/>
                    <a:gd name="connsiteX5" fmla="*/ 482025 w 1034477"/>
                    <a:gd name="connsiteY5" fmla="*/ 28889 h 851891"/>
                    <a:gd name="connsiteX6" fmla="*/ 558225 w 1034477"/>
                    <a:gd name="connsiteY6" fmla="*/ 16983 h 851891"/>
                    <a:gd name="connsiteX7" fmla="*/ 624901 w 1034477"/>
                    <a:gd name="connsiteY7" fmla="*/ 38414 h 851891"/>
                    <a:gd name="connsiteX8" fmla="*/ 655856 w 1034477"/>
                    <a:gd name="connsiteY8" fmla="*/ 57464 h 851891"/>
                    <a:gd name="connsiteX9" fmla="*/ 705862 w 1034477"/>
                    <a:gd name="connsiteY9" fmla="*/ 16982 h 851891"/>
                    <a:gd name="connsiteX10" fmla="*/ 696337 w 1034477"/>
                    <a:gd name="connsiteY10" fmla="*/ 78897 h 851891"/>
                    <a:gd name="connsiteX11" fmla="*/ 748726 w 1034477"/>
                    <a:gd name="connsiteY11" fmla="*/ 102708 h 851891"/>
                    <a:gd name="connsiteX12" fmla="*/ 817781 w 1034477"/>
                    <a:gd name="connsiteY12" fmla="*/ 36033 h 851891"/>
                    <a:gd name="connsiteX13" fmla="*/ 784444 w 1034477"/>
                    <a:gd name="connsiteY13" fmla="*/ 116997 h 851891"/>
                    <a:gd name="connsiteX14" fmla="*/ 824926 w 1034477"/>
                    <a:gd name="connsiteY14" fmla="*/ 109853 h 851891"/>
                    <a:gd name="connsiteX15" fmla="*/ 824925 w 1034477"/>
                    <a:gd name="connsiteY15" fmla="*/ 155097 h 851891"/>
                    <a:gd name="connsiteX16" fmla="*/ 865405 w 1034477"/>
                    <a:gd name="connsiteY16" fmla="*/ 157478 h 851891"/>
                    <a:gd name="connsiteX17" fmla="*/ 915413 w 1034477"/>
                    <a:gd name="connsiteY17" fmla="*/ 193196 h 851891"/>
                    <a:gd name="connsiteX18" fmla="*/ 915412 w 1034477"/>
                    <a:gd name="connsiteY18" fmla="*/ 243202 h 851891"/>
                    <a:gd name="connsiteX19" fmla="*/ 924938 w 1034477"/>
                    <a:gd name="connsiteY19" fmla="*/ 328927 h 851891"/>
                    <a:gd name="connsiteX20" fmla="*/ 979707 w 1034477"/>
                    <a:gd name="connsiteY20" fmla="*/ 338452 h 851891"/>
                    <a:gd name="connsiteX21" fmla="*/ 941606 w 1034477"/>
                    <a:gd name="connsiteY21" fmla="*/ 378933 h 851891"/>
                    <a:gd name="connsiteX22" fmla="*/ 989231 w 1034477"/>
                    <a:gd name="connsiteY22" fmla="*/ 421795 h 851891"/>
                    <a:gd name="connsiteX23" fmla="*/ 963038 w 1034477"/>
                    <a:gd name="connsiteY23" fmla="*/ 452752 h 851891"/>
                    <a:gd name="connsiteX24" fmla="*/ 970181 w 1034477"/>
                    <a:gd name="connsiteY24" fmla="*/ 493233 h 851891"/>
                    <a:gd name="connsiteX25" fmla="*/ 915411 w 1034477"/>
                    <a:gd name="connsiteY25" fmla="*/ 528952 h 851891"/>
                    <a:gd name="connsiteX26" fmla="*/ 1034477 w 1034477"/>
                    <a:gd name="connsiteY26" fmla="*/ 574197 h 851891"/>
                    <a:gd name="connsiteX27" fmla="*/ 915414 w 1034477"/>
                    <a:gd name="connsiteY27" fmla="*/ 564672 h 851891"/>
                    <a:gd name="connsiteX28" fmla="*/ 913031 w 1034477"/>
                    <a:gd name="connsiteY28" fmla="*/ 638489 h 851891"/>
                    <a:gd name="connsiteX29" fmla="*/ 882075 w 1034477"/>
                    <a:gd name="connsiteY29" fmla="*/ 652777 h 851891"/>
                    <a:gd name="connsiteX30" fmla="*/ 848736 w 1034477"/>
                    <a:gd name="connsiteY30" fmla="*/ 695640 h 851891"/>
                    <a:gd name="connsiteX31" fmla="*/ 801113 w 1034477"/>
                    <a:gd name="connsiteY31" fmla="*/ 724214 h 851891"/>
                    <a:gd name="connsiteX32" fmla="*/ 914434 w 1034477"/>
                    <a:gd name="connsiteY32" fmla="*/ 821372 h 851891"/>
                    <a:gd name="connsiteX33" fmla="*/ 808256 w 1034477"/>
                    <a:gd name="connsiteY33" fmla="*/ 764696 h 851891"/>
                    <a:gd name="connsiteX34" fmla="*/ 758250 w 1034477"/>
                    <a:gd name="connsiteY34" fmla="*/ 759932 h 851891"/>
                    <a:gd name="connsiteX35" fmla="*/ 720151 w 1034477"/>
                    <a:gd name="connsiteY35" fmla="*/ 767075 h 851891"/>
                    <a:gd name="connsiteX36" fmla="*/ 698720 w 1034477"/>
                    <a:gd name="connsiteY36" fmla="*/ 788505 h 851891"/>
                    <a:gd name="connsiteX37" fmla="*/ 710627 w 1034477"/>
                    <a:gd name="connsiteY37" fmla="*/ 845658 h 851891"/>
                    <a:gd name="connsiteX38" fmla="*/ 641569 w 1034477"/>
                    <a:gd name="connsiteY38" fmla="*/ 795650 h 851891"/>
                    <a:gd name="connsiteX39" fmla="*/ 582039 w 1034477"/>
                    <a:gd name="connsiteY39" fmla="*/ 836130 h 851891"/>
                    <a:gd name="connsiteX40" fmla="*/ 541558 w 1034477"/>
                    <a:gd name="connsiteY40" fmla="*/ 798030 h 851891"/>
                    <a:gd name="connsiteX41" fmla="*/ 512981 w 1034477"/>
                    <a:gd name="connsiteY41" fmla="*/ 850421 h 851891"/>
                    <a:gd name="connsiteX42" fmla="*/ 467739 w 1034477"/>
                    <a:gd name="connsiteY42" fmla="*/ 778979 h 851891"/>
                    <a:gd name="connsiteX43" fmla="*/ 439163 w 1034477"/>
                    <a:gd name="connsiteY43" fmla="*/ 807558 h 851891"/>
                    <a:gd name="connsiteX44" fmla="*/ 415352 w 1034477"/>
                    <a:gd name="connsiteY44" fmla="*/ 755168 h 851891"/>
                    <a:gd name="connsiteX45" fmla="*/ 362962 w 1034477"/>
                    <a:gd name="connsiteY45" fmla="*/ 771840 h 851891"/>
                    <a:gd name="connsiteX46" fmla="*/ 365345 w 1034477"/>
                    <a:gd name="connsiteY46" fmla="*/ 724211 h 851891"/>
                    <a:gd name="connsiteX47" fmla="*/ 322481 w 1034477"/>
                    <a:gd name="connsiteY47" fmla="*/ 759933 h 851891"/>
                    <a:gd name="connsiteX48" fmla="*/ 315338 w 1034477"/>
                    <a:gd name="connsiteY48" fmla="*/ 693258 h 851891"/>
                    <a:gd name="connsiteX49" fmla="*/ 184370 w 1034477"/>
                    <a:gd name="connsiteY49" fmla="*/ 798030 h 851891"/>
                    <a:gd name="connsiteX50" fmla="*/ 139127 w 1034477"/>
                    <a:gd name="connsiteY50" fmla="*/ 817080 h 851891"/>
                    <a:gd name="connsiteX51" fmla="*/ 162939 w 1034477"/>
                    <a:gd name="connsiteY51" fmla="*/ 774218 h 851891"/>
                    <a:gd name="connsiteX52" fmla="*/ 286764 w 1034477"/>
                    <a:gd name="connsiteY52" fmla="*/ 671824 h 851891"/>
                    <a:gd name="connsiteX53" fmla="*/ 217708 w 1034477"/>
                    <a:gd name="connsiteY53" fmla="*/ 648012 h 851891"/>
                    <a:gd name="connsiteX54" fmla="*/ 251044 w 1034477"/>
                    <a:gd name="connsiteY54" fmla="*/ 612295 h 851891"/>
                    <a:gd name="connsiteX55" fmla="*/ 224853 w 1034477"/>
                    <a:gd name="connsiteY55" fmla="*/ 567048 h 851891"/>
                    <a:gd name="connsiteX56" fmla="*/ 124837 w 1034477"/>
                    <a:gd name="connsiteY56" fmla="*/ 593245 h 851891"/>
                    <a:gd name="connsiteX57" fmla="*/ 217707 w 1034477"/>
                    <a:gd name="connsiteY57" fmla="*/ 538477 h 851891"/>
                    <a:gd name="connsiteX58" fmla="*/ 198659 w 1034477"/>
                    <a:gd name="connsiteY58" fmla="*/ 490849 h 851891"/>
                    <a:gd name="connsiteX59" fmla="*/ 36730 w 1034477"/>
                    <a:gd name="connsiteY59" fmla="*/ 505140 h 851891"/>
                    <a:gd name="connsiteX60" fmla="*/ 198660 w 1034477"/>
                    <a:gd name="connsiteY60" fmla="*/ 476561 h 851891"/>
                    <a:gd name="connsiteX61" fmla="*/ 103407 w 1034477"/>
                    <a:gd name="connsiteY61" fmla="*/ 445608 h 851891"/>
                    <a:gd name="connsiteX62" fmla="*/ 167703 w 1034477"/>
                    <a:gd name="connsiteY62" fmla="*/ 407505 h 851891"/>
                    <a:gd name="connsiteX63" fmla="*/ 81978 w 1034477"/>
                    <a:gd name="connsiteY63" fmla="*/ 381312 h 851891"/>
                    <a:gd name="connsiteX64" fmla="*/ 201041 w 1034477"/>
                    <a:gd name="connsiteY64" fmla="*/ 386074 h 851891"/>
                    <a:gd name="connsiteX65" fmla="*/ 153416 w 1034477"/>
                    <a:gd name="connsiteY65" fmla="*/ 305111 h 851891"/>
                    <a:gd name="connsiteX66" fmla="*/ 74834 w 1034477"/>
                    <a:gd name="connsiteY66" fmla="*/ 252724 h 851891"/>
                    <a:gd name="connsiteX67" fmla="*/ 3394 w 1034477"/>
                    <a:gd name="connsiteY67" fmla="*/ 219388 h 851891"/>
                    <a:gd name="connsiteX68" fmla="*/ 22447 w 1034477"/>
                    <a:gd name="connsiteY68" fmla="*/ 178905 h 851891"/>
                    <a:gd name="connsiteX69" fmla="*/ 117698 w 1034477"/>
                    <a:gd name="connsiteY69" fmla="*/ 250343 h 851891"/>
                    <a:gd name="connsiteX70" fmla="*/ 229612 w 1034477"/>
                    <a:gd name="connsiteY70" fmla="*/ 290827 h 851891"/>
                    <a:gd name="connsiteX71" fmla="*/ 251047 w 1034477"/>
                    <a:gd name="connsiteY71" fmla="*/ 247961 h 851891"/>
                    <a:gd name="connsiteX72" fmla="*/ 205800 w 1034477"/>
                    <a:gd name="connsiteY72" fmla="*/ 207483 h 851891"/>
                    <a:gd name="connsiteX73" fmla="*/ 258188 w 1034477"/>
                    <a:gd name="connsiteY73" fmla="*/ 214627 h 851891"/>
                    <a:gd name="connsiteX74" fmla="*/ 298668 w 1034477"/>
                    <a:gd name="connsiteY74" fmla="*/ 164619 h 851891"/>
                    <a:gd name="connsiteX75" fmla="*/ 284381 w 1034477"/>
                    <a:gd name="connsiteY75" fmla="*/ 95565 h 851891"/>
                    <a:gd name="connsiteX76" fmla="*/ 334387 w 1034477"/>
                    <a:gd name="connsiteY76" fmla="*/ 119377 h 851891"/>
                    <a:gd name="connsiteX0" fmla="*/ 334387 w 1034477"/>
                    <a:gd name="connsiteY0" fmla="*/ 119377 h 861068"/>
                    <a:gd name="connsiteX1" fmla="*/ 377250 w 1034477"/>
                    <a:gd name="connsiteY1" fmla="*/ 26508 h 861068"/>
                    <a:gd name="connsiteX2" fmla="*/ 408207 w 1034477"/>
                    <a:gd name="connsiteY2" fmla="*/ 69371 h 861068"/>
                    <a:gd name="connsiteX3" fmla="*/ 410587 w 1034477"/>
                    <a:gd name="connsiteY3" fmla="*/ 315 h 861068"/>
                    <a:gd name="connsiteX4" fmla="*/ 460597 w 1034477"/>
                    <a:gd name="connsiteY4" fmla="*/ 43174 h 861068"/>
                    <a:gd name="connsiteX5" fmla="*/ 482025 w 1034477"/>
                    <a:gd name="connsiteY5" fmla="*/ 28889 h 861068"/>
                    <a:gd name="connsiteX6" fmla="*/ 558225 w 1034477"/>
                    <a:gd name="connsiteY6" fmla="*/ 16983 h 861068"/>
                    <a:gd name="connsiteX7" fmla="*/ 624901 w 1034477"/>
                    <a:gd name="connsiteY7" fmla="*/ 38414 h 861068"/>
                    <a:gd name="connsiteX8" fmla="*/ 655856 w 1034477"/>
                    <a:gd name="connsiteY8" fmla="*/ 57464 h 861068"/>
                    <a:gd name="connsiteX9" fmla="*/ 705862 w 1034477"/>
                    <a:gd name="connsiteY9" fmla="*/ 16982 h 861068"/>
                    <a:gd name="connsiteX10" fmla="*/ 696337 w 1034477"/>
                    <a:gd name="connsiteY10" fmla="*/ 78897 h 861068"/>
                    <a:gd name="connsiteX11" fmla="*/ 748726 w 1034477"/>
                    <a:gd name="connsiteY11" fmla="*/ 102708 h 861068"/>
                    <a:gd name="connsiteX12" fmla="*/ 817781 w 1034477"/>
                    <a:gd name="connsiteY12" fmla="*/ 36033 h 861068"/>
                    <a:gd name="connsiteX13" fmla="*/ 784444 w 1034477"/>
                    <a:gd name="connsiteY13" fmla="*/ 116997 h 861068"/>
                    <a:gd name="connsiteX14" fmla="*/ 824926 w 1034477"/>
                    <a:gd name="connsiteY14" fmla="*/ 109853 h 861068"/>
                    <a:gd name="connsiteX15" fmla="*/ 824925 w 1034477"/>
                    <a:gd name="connsiteY15" fmla="*/ 155097 h 861068"/>
                    <a:gd name="connsiteX16" fmla="*/ 865405 w 1034477"/>
                    <a:gd name="connsiteY16" fmla="*/ 157478 h 861068"/>
                    <a:gd name="connsiteX17" fmla="*/ 915413 w 1034477"/>
                    <a:gd name="connsiteY17" fmla="*/ 193196 h 861068"/>
                    <a:gd name="connsiteX18" fmla="*/ 915412 w 1034477"/>
                    <a:gd name="connsiteY18" fmla="*/ 243202 h 861068"/>
                    <a:gd name="connsiteX19" fmla="*/ 924938 w 1034477"/>
                    <a:gd name="connsiteY19" fmla="*/ 328927 h 861068"/>
                    <a:gd name="connsiteX20" fmla="*/ 979707 w 1034477"/>
                    <a:gd name="connsiteY20" fmla="*/ 338452 h 861068"/>
                    <a:gd name="connsiteX21" fmla="*/ 941606 w 1034477"/>
                    <a:gd name="connsiteY21" fmla="*/ 378933 h 861068"/>
                    <a:gd name="connsiteX22" fmla="*/ 989231 w 1034477"/>
                    <a:gd name="connsiteY22" fmla="*/ 421795 h 861068"/>
                    <a:gd name="connsiteX23" fmla="*/ 963038 w 1034477"/>
                    <a:gd name="connsiteY23" fmla="*/ 452752 h 861068"/>
                    <a:gd name="connsiteX24" fmla="*/ 970181 w 1034477"/>
                    <a:gd name="connsiteY24" fmla="*/ 493233 h 861068"/>
                    <a:gd name="connsiteX25" fmla="*/ 915411 w 1034477"/>
                    <a:gd name="connsiteY25" fmla="*/ 528952 h 861068"/>
                    <a:gd name="connsiteX26" fmla="*/ 1034477 w 1034477"/>
                    <a:gd name="connsiteY26" fmla="*/ 574197 h 861068"/>
                    <a:gd name="connsiteX27" fmla="*/ 915414 w 1034477"/>
                    <a:gd name="connsiteY27" fmla="*/ 564672 h 861068"/>
                    <a:gd name="connsiteX28" fmla="*/ 913031 w 1034477"/>
                    <a:gd name="connsiteY28" fmla="*/ 638489 h 861068"/>
                    <a:gd name="connsiteX29" fmla="*/ 882075 w 1034477"/>
                    <a:gd name="connsiteY29" fmla="*/ 652777 h 861068"/>
                    <a:gd name="connsiteX30" fmla="*/ 848736 w 1034477"/>
                    <a:gd name="connsiteY30" fmla="*/ 695640 h 861068"/>
                    <a:gd name="connsiteX31" fmla="*/ 801113 w 1034477"/>
                    <a:gd name="connsiteY31" fmla="*/ 724214 h 861068"/>
                    <a:gd name="connsiteX32" fmla="*/ 955033 w 1034477"/>
                    <a:gd name="connsiteY32" fmla="*/ 838535 h 861068"/>
                    <a:gd name="connsiteX33" fmla="*/ 808256 w 1034477"/>
                    <a:gd name="connsiteY33" fmla="*/ 764696 h 861068"/>
                    <a:gd name="connsiteX34" fmla="*/ 758250 w 1034477"/>
                    <a:gd name="connsiteY34" fmla="*/ 759932 h 861068"/>
                    <a:gd name="connsiteX35" fmla="*/ 720151 w 1034477"/>
                    <a:gd name="connsiteY35" fmla="*/ 767075 h 861068"/>
                    <a:gd name="connsiteX36" fmla="*/ 698720 w 1034477"/>
                    <a:gd name="connsiteY36" fmla="*/ 788505 h 861068"/>
                    <a:gd name="connsiteX37" fmla="*/ 710627 w 1034477"/>
                    <a:gd name="connsiteY37" fmla="*/ 845658 h 861068"/>
                    <a:gd name="connsiteX38" fmla="*/ 641569 w 1034477"/>
                    <a:gd name="connsiteY38" fmla="*/ 795650 h 861068"/>
                    <a:gd name="connsiteX39" fmla="*/ 582039 w 1034477"/>
                    <a:gd name="connsiteY39" fmla="*/ 836130 h 861068"/>
                    <a:gd name="connsiteX40" fmla="*/ 541558 w 1034477"/>
                    <a:gd name="connsiteY40" fmla="*/ 798030 h 861068"/>
                    <a:gd name="connsiteX41" fmla="*/ 512981 w 1034477"/>
                    <a:gd name="connsiteY41" fmla="*/ 850421 h 861068"/>
                    <a:gd name="connsiteX42" fmla="*/ 467739 w 1034477"/>
                    <a:gd name="connsiteY42" fmla="*/ 778979 h 861068"/>
                    <a:gd name="connsiteX43" fmla="*/ 439163 w 1034477"/>
                    <a:gd name="connsiteY43" fmla="*/ 807558 h 861068"/>
                    <a:gd name="connsiteX44" fmla="*/ 415352 w 1034477"/>
                    <a:gd name="connsiteY44" fmla="*/ 755168 h 861068"/>
                    <a:gd name="connsiteX45" fmla="*/ 362962 w 1034477"/>
                    <a:gd name="connsiteY45" fmla="*/ 771840 h 861068"/>
                    <a:gd name="connsiteX46" fmla="*/ 365345 w 1034477"/>
                    <a:gd name="connsiteY46" fmla="*/ 724211 h 861068"/>
                    <a:gd name="connsiteX47" fmla="*/ 322481 w 1034477"/>
                    <a:gd name="connsiteY47" fmla="*/ 759933 h 861068"/>
                    <a:gd name="connsiteX48" fmla="*/ 315338 w 1034477"/>
                    <a:gd name="connsiteY48" fmla="*/ 693258 h 861068"/>
                    <a:gd name="connsiteX49" fmla="*/ 184370 w 1034477"/>
                    <a:gd name="connsiteY49" fmla="*/ 798030 h 861068"/>
                    <a:gd name="connsiteX50" fmla="*/ 139127 w 1034477"/>
                    <a:gd name="connsiteY50" fmla="*/ 817080 h 861068"/>
                    <a:gd name="connsiteX51" fmla="*/ 162939 w 1034477"/>
                    <a:gd name="connsiteY51" fmla="*/ 774218 h 861068"/>
                    <a:gd name="connsiteX52" fmla="*/ 286764 w 1034477"/>
                    <a:gd name="connsiteY52" fmla="*/ 671824 h 861068"/>
                    <a:gd name="connsiteX53" fmla="*/ 217708 w 1034477"/>
                    <a:gd name="connsiteY53" fmla="*/ 648012 h 861068"/>
                    <a:gd name="connsiteX54" fmla="*/ 251044 w 1034477"/>
                    <a:gd name="connsiteY54" fmla="*/ 612295 h 861068"/>
                    <a:gd name="connsiteX55" fmla="*/ 224853 w 1034477"/>
                    <a:gd name="connsiteY55" fmla="*/ 567048 h 861068"/>
                    <a:gd name="connsiteX56" fmla="*/ 124837 w 1034477"/>
                    <a:gd name="connsiteY56" fmla="*/ 593245 h 861068"/>
                    <a:gd name="connsiteX57" fmla="*/ 217707 w 1034477"/>
                    <a:gd name="connsiteY57" fmla="*/ 538477 h 861068"/>
                    <a:gd name="connsiteX58" fmla="*/ 198659 w 1034477"/>
                    <a:gd name="connsiteY58" fmla="*/ 490849 h 861068"/>
                    <a:gd name="connsiteX59" fmla="*/ 36730 w 1034477"/>
                    <a:gd name="connsiteY59" fmla="*/ 505140 h 861068"/>
                    <a:gd name="connsiteX60" fmla="*/ 198660 w 1034477"/>
                    <a:gd name="connsiteY60" fmla="*/ 476561 h 861068"/>
                    <a:gd name="connsiteX61" fmla="*/ 103407 w 1034477"/>
                    <a:gd name="connsiteY61" fmla="*/ 445608 h 861068"/>
                    <a:gd name="connsiteX62" fmla="*/ 167703 w 1034477"/>
                    <a:gd name="connsiteY62" fmla="*/ 407505 h 861068"/>
                    <a:gd name="connsiteX63" fmla="*/ 81978 w 1034477"/>
                    <a:gd name="connsiteY63" fmla="*/ 381312 h 861068"/>
                    <a:gd name="connsiteX64" fmla="*/ 201041 w 1034477"/>
                    <a:gd name="connsiteY64" fmla="*/ 386074 h 861068"/>
                    <a:gd name="connsiteX65" fmla="*/ 153416 w 1034477"/>
                    <a:gd name="connsiteY65" fmla="*/ 305111 h 861068"/>
                    <a:gd name="connsiteX66" fmla="*/ 74834 w 1034477"/>
                    <a:gd name="connsiteY66" fmla="*/ 252724 h 861068"/>
                    <a:gd name="connsiteX67" fmla="*/ 3394 w 1034477"/>
                    <a:gd name="connsiteY67" fmla="*/ 219388 h 861068"/>
                    <a:gd name="connsiteX68" fmla="*/ 22447 w 1034477"/>
                    <a:gd name="connsiteY68" fmla="*/ 178905 h 861068"/>
                    <a:gd name="connsiteX69" fmla="*/ 117698 w 1034477"/>
                    <a:gd name="connsiteY69" fmla="*/ 250343 h 861068"/>
                    <a:gd name="connsiteX70" fmla="*/ 229612 w 1034477"/>
                    <a:gd name="connsiteY70" fmla="*/ 290827 h 861068"/>
                    <a:gd name="connsiteX71" fmla="*/ 251047 w 1034477"/>
                    <a:gd name="connsiteY71" fmla="*/ 247961 h 861068"/>
                    <a:gd name="connsiteX72" fmla="*/ 205800 w 1034477"/>
                    <a:gd name="connsiteY72" fmla="*/ 207483 h 861068"/>
                    <a:gd name="connsiteX73" fmla="*/ 258188 w 1034477"/>
                    <a:gd name="connsiteY73" fmla="*/ 214627 h 861068"/>
                    <a:gd name="connsiteX74" fmla="*/ 298668 w 1034477"/>
                    <a:gd name="connsiteY74" fmla="*/ 164619 h 861068"/>
                    <a:gd name="connsiteX75" fmla="*/ 284381 w 1034477"/>
                    <a:gd name="connsiteY75" fmla="*/ 95565 h 861068"/>
                    <a:gd name="connsiteX76" fmla="*/ 334387 w 1034477"/>
                    <a:gd name="connsiteY76" fmla="*/ 119377 h 861068"/>
                    <a:gd name="connsiteX0" fmla="*/ 334387 w 1034477"/>
                    <a:gd name="connsiteY0" fmla="*/ 119377 h 864576"/>
                    <a:gd name="connsiteX1" fmla="*/ 377250 w 1034477"/>
                    <a:gd name="connsiteY1" fmla="*/ 26508 h 864576"/>
                    <a:gd name="connsiteX2" fmla="*/ 408207 w 1034477"/>
                    <a:gd name="connsiteY2" fmla="*/ 69371 h 864576"/>
                    <a:gd name="connsiteX3" fmla="*/ 410587 w 1034477"/>
                    <a:gd name="connsiteY3" fmla="*/ 315 h 864576"/>
                    <a:gd name="connsiteX4" fmla="*/ 460597 w 1034477"/>
                    <a:gd name="connsiteY4" fmla="*/ 43174 h 864576"/>
                    <a:gd name="connsiteX5" fmla="*/ 482025 w 1034477"/>
                    <a:gd name="connsiteY5" fmla="*/ 28889 h 864576"/>
                    <a:gd name="connsiteX6" fmla="*/ 558225 w 1034477"/>
                    <a:gd name="connsiteY6" fmla="*/ 16983 h 864576"/>
                    <a:gd name="connsiteX7" fmla="*/ 624901 w 1034477"/>
                    <a:gd name="connsiteY7" fmla="*/ 38414 h 864576"/>
                    <a:gd name="connsiteX8" fmla="*/ 655856 w 1034477"/>
                    <a:gd name="connsiteY8" fmla="*/ 57464 h 864576"/>
                    <a:gd name="connsiteX9" fmla="*/ 705862 w 1034477"/>
                    <a:gd name="connsiteY9" fmla="*/ 16982 h 864576"/>
                    <a:gd name="connsiteX10" fmla="*/ 696337 w 1034477"/>
                    <a:gd name="connsiteY10" fmla="*/ 78897 h 864576"/>
                    <a:gd name="connsiteX11" fmla="*/ 748726 w 1034477"/>
                    <a:gd name="connsiteY11" fmla="*/ 102708 h 864576"/>
                    <a:gd name="connsiteX12" fmla="*/ 817781 w 1034477"/>
                    <a:gd name="connsiteY12" fmla="*/ 36033 h 864576"/>
                    <a:gd name="connsiteX13" fmla="*/ 784444 w 1034477"/>
                    <a:gd name="connsiteY13" fmla="*/ 116997 h 864576"/>
                    <a:gd name="connsiteX14" fmla="*/ 824926 w 1034477"/>
                    <a:gd name="connsiteY14" fmla="*/ 109853 h 864576"/>
                    <a:gd name="connsiteX15" fmla="*/ 824925 w 1034477"/>
                    <a:gd name="connsiteY15" fmla="*/ 155097 h 864576"/>
                    <a:gd name="connsiteX16" fmla="*/ 865405 w 1034477"/>
                    <a:gd name="connsiteY16" fmla="*/ 157478 h 864576"/>
                    <a:gd name="connsiteX17" fmla="*/ 915413 w 1034477"/>
                    <a:gd name="connsiteY17" fmla="*/ 193196 h 864576"/>
                    <a:gd name="connsiteX18" fmla="*/ 915412 w 1034477"/>
                    <a:gd name="connsiteY18" fmla="*/ 243202 h 864576"/>
                    <a:gd name="connsiteX19" fmla="*/ 924938 w 1034477"/>
                    <a:gd name="connsiteY19" fmla="*/ 328927 h 864576"/>
                    <a:gd name="connsiteX20" fmla="*/ 979707 w 1034477"/>
                    <a:gd name="connsiteY20" fmla="*/ 338452 h 864576"/>
                    <a:gd name="connsiteX21" fmla="*/ 941606 w 1034477"/>
                    <a:gd name="connsiteY21" fmla="*/ 378933 h 864576"/>
                    <a:gd name="connsiteX22" fmla="*/ 989231 w 1034477"/>
                    <a:gd name="connsiteY22" fmla="*/ 421795 h 864576"/>
                    <a:gd name="connsiteX23" fmla="*/ 963038 w 1034477"/>
                    <a:gd name="connsiteY23" fmla="*/ 452752 h 864576"/>
                    <a:gd name="connsiteX24" fmla="*/ 970181 w 1034477"/>
                    <a:gd name="connsiteY24" fmla="*/ 493233 h 864576"/>
                    <a:gd name="connsiteX25" fmla="*/ 915411 w 1034477"/>
                    <a:gd name="connsiteY25" fmla="*/ 528952 h 864576"/>
                    <a:gd name="connsiteX26" fmla="*/ 1034477 w 1034477"/>
                    <a:gd name="connsiteY26" fmla="*/ 574197 h 864576"/>
                    <a:gd name="connsiteX27" fmla="*/ 915414 w 1034477"/>
                    <a:gd name="connsiteY27" fmla="*/ 564672 h 864576"/>
                    <a:gd name="connsiteX28" fmla="*/ 913031 w 1034477"/>
                    <a:gd name="connsiteY28" fmla="*/ 638489 h 864576"/>
                    <a:gd name="connsiteX29" fmla="*/ 882075 w 1034477"/>
                    <a:gd name="connsiteY29" fmla="*/ 652777 h 864576"/>
                    <a:gd name="connsiteX30" fmla="*/ 848736 w 1034477"/>
                    <a:gd name="connsiteY30" fmla="*/ 695640 h 864576"/>
                    <a:gd name="connsiteX31" fmla="*/ 801113 w 1034477"/>
                    <a:gd name="connsiteY31" fmla="*/ 724214 h 864576"/>
                    <a:gd name="connsiteX32" fmla="*/ 955033 w 1034477"/>
                    <a:gd name="connsiteY32" fmla="*/ 838535 h 864576"/>
                    <a:gd name="connsiteX33" fmla="*/ 865315 w 1034477"/>
                    <a:gd name="connsiteY33" fmla="*/ 790441 h 864576"/>
                    <a:gd name="connsiteX34" fmla="*/ 758250 w 1034477"/>
                    <a:gd name="connsiteY34" fmla="*/ 759932 h 864576"/>
                    <a:gd name="connsiteX35" fmla="*/ 720151 w 1034477"/>
                    <a:gd name="connsiteY35" fmla="*/ 767075 h 864576"/>
                    <a:gd name="connsiteX36" fmla="*/ 698720 w 1034477"/>
                    <a:gd name="connsiteY36" fmla="*/ 788505 h 864576"/>
                    <a:gd name="connsiteX37" fmla="*/ 710627 w 1034477"/>
                    <a:gd name="connsiteY37" fmla="*/ 845658 h 864576"/>
                    <a:gd name="connsiteX38" fmla="*/ 641569 w 1034477"/>
                    <a:gd name="connsiteY38" fmla="*/ 795650 h 864576"/>
                    <a:gd name="connsiteX39" fmla="*/ 582039 w 1034477"/>
                    <a:gd name="connsiteY39" fmla="*/ 836130 h 864576"/>
                    <a:gd name="connsiteX40" fmla="*/ 541558 w 1034477"/>
                    <a:gd name="connsiteY40" fmla="*/ 798030 h 864576"/>
                    <a:gd name="connsiteX41" fmla="*/ 512981 w 1034477"/>
                    <a:gd name="connsiteY41" fmla="*/ 850421 h 864576"/>
                    <a:gd name="connsiteX42" fmla="*/ 467739 w 1034477"/>
                    <a:gd name="connsiteY42" fmla="*/ 778979 h 864576"/>
                    <a:gd name="connsiteX43" fmla="*/ 439163 w 1034477"/>
                    <a:gd name="connsiteY43" fmla="*/ 807558 h 864576"/>
                    <a:gd name="connsiteX44" fmla="*/ 415352 w 1034477"/>
                    <a:gd name="connsiteY44" fmla="*/ 755168 h 864576"/>
                    <a:gd name="connsiteX45" fmla="*/ 362962 w 1034477"/>
                    <a:gd name="connsiteY45" fmla="*/ 771840 h 864576"/>
                    <a:gd name="connsiteX46" fmla="*/ 365345 w 1034477"/>
                    <a:gd name="connsiteY46" fmla="*/ 724211 h 864576"/>
                    <a:gd name="connsiteX47" fmla="*/ 322481 w 1034477"/>
                    <a:gd name="connsiteY47" fmla="*/ 759933 h 864576"/>
                    <a:gd name="connsiteX48" fmla="*/ 315338 w 1034477"/>
                    <a:gd name="connsiteY48" fmla="*/ 693258 h 864576"/>
                    <a:gd name="connsiteX49" fmla="*/ 184370 w 1034477"/>
                    <a:gd name="connsiteY49" fmla="*/ 798030 h 864576"/>
                    <a:gd name="connsiteX50" fmla="*/ 139127 w 1034477"/>
                    <a:gd name="connsiteY50" fmla="*/ 817080 h 864576"/>
                    <a:gd name="connsiteX51" fmla="*/ 162939 w 1034477"/>
                    <a:gd name="connsiteY51" fmla="*/ 774218 h 864576"/>
                    <a:gd name="connsiteX52" fmla="*/ 286764 w 1034477"/>
                    <a:gd name="connsiteY52" fmla="*/ 671824 h 864576"/>
                    <a:gd name="connsiteX53" fmla="*/ 217708 w 1034477"/>
                    <a:gd name="connsiteY53" fmla="*/ 648012 h 864576"/>
                    <a:gd name="connsiteX54" fmla="*/ 251044 w 1034477"/>
                    <a:gd name="connsiteY54" fmla="*/ 612295 h 864576"/>
                    <a:gd name="connsiteX55" fmla="*/ 224853 w 1034477"/>
                    <a:gd name="connsiteY55" fmla="*/ 567048 h 864576"/>
                    <a:gd name="connsiteX56" fmla="*/ 124837 w 1034477"/>
                    <a:gd name="connsiteY56" fmla="*/ 593245 h 864576"/>
                    <a:gd name="connsiteX57" fmla="*/ 217707 w 1034477"/>
                    <a:gd name="connsiteY57" fmla="*/ 538477 h 864576"/>
                    <a:gd name="connsiteX58" fmla="*/ 198659 w 1034477"/>
                    <a:gd name="connsiteY58" fmla="*/ 490849 h 864576"/>
                    <a:gd name="connsiteX59" fmla="*/ 36730 w 1034477"/>
                    <a:gd name="connsiteY59" fmla="*/ 505140 h 864576"/>
                    <a:gd name="connsiteX60" fmla="*/ 198660 w 1034477"/>
                    <a:gd name="connsiteY60" fmla="*/ 476561 h 864576"/>
                    <a:gd name="connsiteX61" fmla="*/ 103407 w 1034477"/>
                    <a:gd name="connsiteY61" fmla="*/ 445608 h 864576"/>
                    <a:gd name="connsiteX62" fmla="*/ 167703 w 1034477"/>
                    <a:gd name="connsiteY62" fmla="*/ 407505 h 864576"/>
                    <a:gd name="connsiteX63" fmla="*/ 81978 w 1034477"/>
                    <a:gd name="connsiteY63" fmla="*/ 381312 h 864576"/>
                    <a:gd name="connsiteX64" fmla="*/ 201041 w 1034477"/>
                    <a:gd name="connsiteY64" fmla="*/ 386074 h 864576"/>
                    <a:gd name="connsiteX65" fmla="*/ 153416 w 1034477"/>
                    <a:gd name="connsiteY65" fmla="*/ 305111 h 864576"/>
                    <a:gd name="connsiteX66" fmla="*/ 74834 w 1034477"/>
                    <a:gd name="connsiteY66" fmla="*/ 252724 h 864576"/>
                    <a:gd name="connsiteX67" fmla="*/ 3394 w 1034477"/>
                    <a:gd name="connsiteY67" fmla="*/ 219388 h 864576"/>
                    <a:gd name="connsiteX68" fmla="*/ 22447 w 1034477"/>
                    <a:gd name="connsiteY68" fmla="*/ 178905 h 864576"/>
                    <a:gd name="connsiteX69" fmla="*/ 117698 w 1034477"/>
                    <a:gd name="connsiteY69" fmla="*/ 250343 h 864576"/>
                    <a:gd name="connsiteX70" fmla="*/ 229612 w 1034477"/>
                    <a:gd name="connsiteY70" fmla="*/ 290827 h 864576"/>
                    <a:gd name="connsiteX71" fmla="*/ 251047 w 1034477"/>
                    <a:gd name="connsiteY71" fmla="*/ 247961 h 864576"/>
                    <a:gd name="connsiteX72" fmla="*/ 205800 w 1034477"/>
                    <a:gd name="connsiteY72" fmla="*/ 207483 h 864576"/>
                    <a:gd name="connsiteX73" fmla="*/ 258188 w 1034477"/>
                    <a:gd name="connsiteY73" fmla="*/ 214627 h 864576"/>
                    <a:gd name="connsiteX74" fmla="*/ 298668 w 1034477"/>
                    <a:gd name="connsiteY74" fmla="*/ 164619 h 864576"/>
                    <a:gd name="connsiteX75" fmla="*/ 284381 w 1034477"/>
                    <a:gd name="connsiteY75" fmla="*/ 95565 h 864576"/>
                    <a:gd name="connsiteX76" fmla="*/ 334387 w 1034477"/>
                    <a:gd name="connsiteY76" fmla="*/ 119377 h 864576"/>
                    <a:gd name="connsiteX0" fmla="*/ 334387 w 1034477"/>
                    <a:gd name="connsiteY0" fmla="*/ 119377 h 865556"/>
                    <a:gd name="connsiteX1" fmla="*/ 377250 w 1034477"/>
                    <a:gd name="connsiteY1" fmla="*/ 26508 h 865556"/>
                    <a:gd name="connsiteX2" fmla="*/ 408207 w 1034477"/>
                    <a:gd name="connsiteY2" fmla="*/ 69371 h 865556"/>
                    <a:gd name="connsiteX3" fmla="*/ 410587 w 1034477"/>
                    <a:gd name="connsiteY3" fmla="*/ 315 h 865556"/>
                    <a:gd name="connsiteX4" fmla="*/ 460597 w 1034477"/>
                    <a:gd name="connsiteY4" fmla="*/ 43174 h 865556"/>
                    <a:gd name="connsiteX5" fmla="*/ 482025 w 1034477"/>
                    <a:gd name="connsiteY5" fmla="*/ 28889 h 865556"/>
                    <a:gd name="connsiteX6" fmla="*/ 558225 w 1034477"/>
                    <a:gd name="connsiteY6" fmla="*/ 16983 h 865556"/>
                    <a:gd name="connsiteX7" fmla="*/ 624901 w 1034477"/>
                    <a:gd name="connsiteY7" fmla="*/ 38414 h 865556"/>
                    <a:gd name="connsiteX8" fmla="*/ 655856 w 1034477"/>
                    <a:gd name="connsiteY8" fmla="*/ 57464 h 865556"/>
                    <a:gd name="connsiteX9" fmla="*/ 705862 w 1034477"/>
                    <a:gd name="connsiteY9" fmla="*/ 16982 h 865556"/>
                    <a:gd name="connsiteX10" fmla="*/ 696337 w 1034477"/>
                    <a:gd name="connsiteY10" fmla="*/ 78897 h 865556"/>
                    <a:gd name="connsiteX11" fmla="*/ 748726 w 1034477"/>
                    <a:gd name="connsiteY11" fmla="*/ 102708 h 865556"/>
                    <a:gd name="connsiteX12" fmla="*/ 817781 w 1034477"/>
                    <a:gd name="connsiteY12" fmla="*/ 36033 h 865556"/>
                    <a:gd name="connsiteX13" fmla="*/ 784444 w 1034477"/>
                    <a:gd name="connsiteY13" fmla="*/ 116997 h 865556"/>
                    <a:gd name="connsiteX14" fmla="*/ 824926 w 1034477"/>
                    <a:gd name="connsiteY14" fmla="*/ 109853 h 865556"/>
                    <a:gd name="connsiteX15" fmla="*/ 824925 w 1034477"/>
                    <a:gd name="connsiteY15" fmla="*/ 155097 h 865556"/>
                    <a:gd name="connsiteX16" fmla="*/ 865405 w 1034477"/>
                    <a:gd name="connsiteY16" fmla="*/ 157478 h 865556"/>
                    <a:gd name="connsiteX17" fmla="*/ 915413 w 1034477"/>
                    <a:gd name="connsiteY17" fmla="*/ 193196 h 865556"/>
                    <a:gd name="connsiteX18" fmla="*/ 915412 w 1034477"/>
                    <a:gd name="connsiteY18" fmla="*/ 243202 h 865556"/>
                    <a:gd name="connsiteX19" fmla="*/ 924938 w 1034477"/>
                    <a:gd name="connsiteY19" fmla="*/ 328927 h 865556"/>
                    <a:gd name="connsiteX20" fmla="*/ 979707 w 1034477"/>
                    <a:gd name="connsiteY20" fmla="*/ 338452 h 865556"/>
                    <a:gd name="connsiteX21" fmla="*/ 941606 w 1034477"/>
                    <a:gd name="connsiteY21" fmla="*/ 378933 h 865556"/>
                    <a:gd name="connsiteX22" fmla="*/ 989231 w 1034477"/>
                    <a:gd name="connsiteY22" fmla="*/ 421795 h 865556"/>
                    <a:gd name="connsiteX23" fmla="*/ 963038 w 1034477"/>
                    <a:gd name="connsiteY23" fmla="*/ 452752 h 865556"/>
                    <a:gd name="connsiteX24" fmla="*/ 970181 w 1034477"/>
                    <a:gd name="connsiteY24" fmla="*/ 493233 h 865556"/>
                    <a:gd name="connsiteX25" fmla="*/ 915411 w 1034477"/>
                    <a:gd name="connsiteY25" fmla="*/ 528952 h 865556"/>
                    <a:gd name="connsiteX26" fmla="*/ 1034477 w 1034477"/>
                    <a:gd name="connsiteY26" fmla="*/ 574197 h 865556"/>
                    <a:gd name="connsiteX27" fmla="*/ 915414 w 1034477"/>
                    <a:gd name="connsiteY27" fmla="*/ 564672 h 865556"/>
                    <a:gd name="connsiteX28" fmla="*/ 913031 w 1034477"/>
                    <a:gd name="connsiteY28" fmla="*/ 638489 h 865556"/>
                    <a:gd name="connsiteX29" fmla="*/ 882075 w 1034477"/>
                    <a:gd name="connsiteY29" fmla="*/ 652777 h 865556"/>
                    <a:gd name="connsiteX30" fmla="*/ 848736 w 1034477"/>
                    <a:gd name="connsiteY30" fmla="*/ 695640 h 865556"/>
                    <a:gd name="connsiteX31" fmla="*/ 801113 w 1034477"/>
                    <a:gd name="connsiteY31" fmla="*/ 724214 h 865556"/>
                    <a:gd name="connsiteX32" fmla="*/ 955033 w 1034477"/>
                    <a:gd name="connsiteY32" fmla="*/ 838535 h 865556"/>
                    <a:gd name="connsiteX33" fmla="*/ 865315 w 1034477"/>
                    <a:gd name="connsiteY33" fmla="*/ 790441 h 865556"/>
                    <a:gd name="connsiteX34" fmla="*/ 758250 w 1034477"/>
                    <a:gd name="connsiteY34" fmla="*/ 759932 h 865556"/>
                    <a:gd name="connsiteX35" fmla="*/ 720151 w 1034477"/>
                    <a:gd name="connsiteY35" fmla="*/ 767075 h 865556"/>
                    <a:gd name="connsiteX36" fmla="*/ 698720 w 1034477"/>
                    <a:gd name="connsiteY36" fmla="*/ 788505 h 865556"/>
                    <a:gd name="connsiteX37" fmla="*/ 710627 w 1034477"/>
                    <a:gd name="connsiteY37" fmla="*/ 845658 h 865556"/>
                    <a:gd name="connsiteX38" fmla="*/ 641569 w 1034477"/>
                    <a:gd name="connsiteY38" fmla="*/ 795650 h 865556"/>
                    <a:gd name="connsiteX39" fmla="*/ 582039 w 1034477"/>
                    <a:gd name="connsiteY39" fmla="*/ 836130 h 865556"/>
                    <a:gd name="connsiteX40" fmla="*/ 541558 w 1034477"/>
                    <a:gd name="connsiteY40" fmla="*/ 798030 h 865556"/>
                    <a:gd name="connsiteX41" fmla="*/ 512981 w 1034477"/>
                    <a:gd name="connsiteY41" fmla="*/ 850421 h 865556"/>
                    <a:gd name="connsiteX42" fmla="*/ 467739 w 1034477"/>
                    <a:gd name="connsiteY42" fmla="*/ 778979 h 865556"/>
                    <a:gd name="connsiteX43" fmla="*/ 439163 w 1034477"/>
                    <a:gd name="connsiteY43" fmla="*/ 807558 h 865556"/>
                    <a:gd name="connsiteX44" fmla="*/ 415352 w 1034477"/>
                    <a:gd name="connsiteY44" fmla="*/ 755168 h 865556"/>
                    <a:gd name="connsiteX45" fmla="*/ 362962 w 1034477"/>
                    <a:gd name="connsiteY45" fmla="*/ 771840 h 865556"/>
                    <a:gd name="connsiteX46" fmla="*/ 365345 w 1034477"/>
                    <a:gd name="connsiteY46" fmla="*/ 724211 h 865556"/>
                    <a:gd name="connsiteX47" fmla="*/ 322481 w 1034477"/>
                    <a:gd name="connsiteY47" fmla="*/ 759933 h 865556"/>
                    <a:gd name="connsiteX48" fmla="*/ 315338 w 1034477"/>
                    <a:gd name="connsiteY48" fmla="*/ 693258 h 865556"/>
                    <a:gd name="connsiteX49" fmla="*/ 184370 w 1034477"/>
                    <a:gd name="connsiteY49" fmla="*/ 798030 h 865556"/>
                    <a:gd name="connsiteX50" fmla="*/ 139127 w 1034477"/>
                    <a:gd name="connsiteY50" fmla="*/ 817080 h 865556"/>
                    <a:gd name="connsiteX51" fmla="*/ 162939 w 1034477"/>
                    <a:gd name="connsiteY51" fmla="*/ 774218 h 865556"/>
                    <a:gd name="connsiteX52" fmla="*/ 286764 w 1034477"/>
                    <a:gd name="connsiteY52" fmla="*/ 671824 h 865556"/>
                    <a:gd name="connsiteX53" fmla="*/ 217708 w 1034477"/>
                    <a:gd name="connsiteY53" fmla="*/ 648012 h 865556"/>
                    <a:gd name="connsiteX54" fmla="*/ 251044 w 1034477"/>
                    <a:gd name="connsiteY54" fmla="*/ 612295 h 865556"/>
                    <a:gd name="connsiteX55" fmla="*/ 224853 w 1034477"/>
                    <a:gd name="connsiteY55" fmla="*/ 567048 h 865556"/>
                    <a:gd name="connsiteX56" fmla="*/ 124837 w 1034477"/>
                    <a:gd name="connsiteY56" fmla="*/ 593245 h 865556"/>
                    <a:gd name="connsiteX57" fmla="*/ 217707 w 1034477"/>
                    <a:gd name="connsiteY57" fmla="*/ 538477 h 865556"/>
                    <a:gd name="connsiteX58" fmla="*/ 198659 w 1034477"/>
                    <a:gd name="connsiteY58" fmla="*/ 490849 h 865556"/>
                    <a:gd name="connsiteX59" fmla="*/ 36730 w 1034477"/>
                    <a:gd name="connsiteY59" fmla="*/ 505140 h 865556"/>
                    <a:gd name="connsiteX60" fmla="*/ 198660 w 1034477"/>
                    <a:gd name="connsiteY60" fmla="*/ 476561 h 865556"/>
                    <a:gd name="connsiteX61" fmla="*/ 103407 w 1034477"/>
                    <a:gd name="connsiteY61" fmla="*/ 445608 h 865556"/>
                    <a:gd name="connsiteX62" fmla="*/ 167703 w 1034477"/>
                    <a:gd name="connsiteY62" fmla="*/ 407505 h 865556"/>
                    <a:gd name="connsiteX63" fmla="*/ 81978 w 1034477"/>
                    <a:gd name="connsiteY63" fmla="*/ 381312 h 865556"/>
                    <a:gd name="connsiteX64" fmla="*/ 201041 w 1034477"/>
                    <a:gd name="connsiteY64" fmla="*/ 386074 h 865556"/>
                    <a:gd name="connsiteX65" fmla="*/ 153416 w 1034477"/>
                    <a:gd name="connsiteY65" fmla="*/ 305111 h 865556"/>
                    <a:gd name="connsiteX66" fmla="*/ 74834 w 1034477"/>
                    <a:gd name="connsiteY66" fmla="*/ 252724 h 865556"/>
                    <a:gd name="connsiteX67" fmla="*/ 3394 w 1034477"/>
                    <a:gd name="connsiteY67" fmla="*/ 219388 h 865556"/>
                    <a:gd name="connsiteX68" fmla="*/ 22447 w 1034477"/>
                    <a:gd name="connsiteY68" fmla="*/ 178905 h 865556"/>
                    <a:gd name="connsiteX69" fmla="*/ 117698 w 1034477"/>
                    <a:gd name="connsiteY69" fmla="*/ 250343 h 865556"/>
                    <a:gd name="connsiteX70" fmla="*/ 229612 w 1034477"/>
                    <a:gd name="connsiteY70" fmla="*/ 290827 h 865556"/>
                    <a:gd name="connsiteX71" fmla="*/ 251047 w 1034477"/>
                    <a:gd name="connsiteY71" fmla="*/ 247961 h 865556"/>
                    <a:gd name="connsiteX72" fmla="*/ 205800 w 1034477"/>
                    <a:gd name="connsiteY72" fmla="*/ 207483 h 865556"/>
                    <a:gd name="connsiteX73" fmla="*/ 258188 w 1034477"/>
                    <a:gd name="connsiteY73" fmla="*/ 214627 h 865556"/>
                    <a:gd name="connsiteX74" fmla="*/ 298668 w 1034477"/>
                    <a:gd name="connsiteY74" fmla="*/ 164619 h 865556"/>
                    <a:gd name="connsiteX75" fmla="*/ 284381 w 1034477"/>
                    <a:gd name="connsiteY75" fmla="*/ 95565 h 865556"/>
                    <a:gd name="connsiteX76" fmla="*/ 334387 w 1034477"/>
                    <a:gd name="connsiteY76" fmla="*/ 119377 h 865556"/>
                    <a:gd name="connsiteX0" fmla="*/ 334387 w 1034477"/>
                    <a:gd name="connsiteY0" fmla="*/ 119377 h 851890"/>
                    <a:gd name="connsiteX1" fmla="*/ 377250 w 1034477"/>
                    <a:gd name="connsiteY1" fmla="*/ 26508 h 851890"/>
                    <a:gd name="connsiteX2" fmla="*/ 408207 w 1034477"/>
                    <a:gd name="connsiteY2" fmla="*/ 69371 h 851890"/>
                    <a:gd name="connsiteX3" fmla="*/ 410587 w 1034477"/>
                    <a:gd name="connsiteY3" fmla="*/ 315 h 851890"/>
                    <a:gd name="connsiteX4" fmla="*/ 460597 w 1034477"/>
                    <a:gd name="connsiteY4" fmla="*/ 43174 h 851890"/>
                    <a:gd name="connsiteX5" fmla="*/ 482025 w 1034477"/>
                    <a:gd name="connsiteY5" fmla="*/ 28889 h 851890"/>
                    <a:gd name="connsiteX6" fmla="*/ 558225 w 1034477"/>
                    <a:gd name="connsiteY6" fmla="*/ 16983 h 851890"/>
                    <a:gd name="connsiteX7" fmla="*/ 624901 w 1034477"/>
                    <a:gd name="connsiteY7" fmla="*/ 38414 h 851890"/>
                    <a:gd name="connsiteX8" fmla="*/ 655856 w 1034477"/>
                    <a:gd name="connsiteY8" fmla="*/ 57464 h 851890"/>
                    <a:gd name="connsiteX9" fmla="*/ 705862 w 1034477"/>
                    <a:gd name="connsiteY9" fmla="*/ 16982 h 851890"/>
                    <a:gd name="connsiteX10" fmla="*/ 696337 w 1034477"/>
                    <a:gd name="connsiteY10" fmla="*/ 78897 h 851890"/>
                    <a:gd name="connsiteX11" fmla="*/ 748726 w 1034477"/>
                    <a:gd name="connsiteY11" fmla="*/ 102708 h 851890"/>
                    <a:gd name="connsiteX12" fmla="*/ 817781 w 1034477"/>
                    <a:gd name="connsiteY12" fmla="*/ 36033 h 851890"/>
                    <a:gd name="connsiteX13" fmla="*/ 784444 w 1034477"/>
                    <a:gd name="connsiteY13" fmla="*/ 116997 h 851890"/>
                    <a:gd name="connsiteX14" fmla="*/ 824926 w 1034477"/>
                    <a:gd name="connsiteY14" fmla="*/ 109853 h 851890"/>
                    <a:gd name="connsiteX15" fmla="*/ 824925 w 1034477"/>
                    <a:gd name="connsiteY15" fmla="*/ 155097 h 851890"/>
                    <a:gd name="connsiteX16" fmla="*/ 865405 w 1034477"/>
                    <a:gd name="connsiteY16" fmla="*/ 157478 h 851890"/>
                    <a:gd name="connsiteX17" fmla="*/ 915413 w 1034477"/>
                    <a:gd name="connsiteY17" fmla="*/ 193196 h 851890"/>
                    <a:gd name="connsiteX18" fmla="*/ 915412 w 1034477"/>
                    <a:gd name="connsiteY18" fmla="*/ 243202 h 851890"/>
                    <a:gd name="connsiteX19" fmla="*/ 924938 w 1034477"/>
                    <a:gd name="connsiteY19" fmla="*/ 328927 h 851890"/>
                    <a:gd name="connsiteX20" fmla="*/ 979707 w 1034477"/>
                    <a:gd name="connsiteY20" fmla="*/ 338452 h 851890"/>
                    <a:gd name="connsiteX21" fmla="*/ 941606 w 1034477"/>
                    <a:gd name="connsiteY21" fmla="*/ 378933 h 851890"/>
                    <a:gd name="connsiteX22" fmla="*/ 989231 w 1034477"/>
                    <a:gd name="connsiteY22" fmla="*/ 421795 h 851890"/>
                    <a:gd name="connsiteX23" fmla="*/ 963038 w 1034477"/>
                    <a:gd name="connsiteY23" fmla="*/ 452752 h 851890"/>
                    <a:gd name="connsiteX24" fmla="*/ 970181 w 1034477"/>
                    <a:gd name="connsiteY24" fmla="*/ 493233 h 851890"/>
                    <a:gd name="connsiteX25" fmla="*/ 915411 w 1034477"/>
                    <a:gd name="connsiteY25" fmla="*/ 528952 h 851890"/>
                    <a:gd name="connsiteX26" fmla="*/ 1034477 w 1034477"/>
                    <a:gd name="connsiteY26" fmla="*/ 574197 h 851890"/>
                    <a:gd name="connsiteX27" fmla="*/ 915414 w 1034477"/>
                    <a:gd name="connsiteY27" fmla="*/ 564672 h 851890"/>
                    <a:gd name="connsiteX28" fmla="*/ 913031 w 1034477"/>
                    <a:gd name="connsiteY28" fmla="*/ 638489 h 851890"/>
                    <a:gd name="connsiteX29" fmla="*/ 882075 w 1034477"/>
                    <a:gd name="connsiteY29" fmla="*/ 652777 h 851890"/>
                    <a:gd name="connsiteX30" fmla="*/ 848736 w 1034477"/>
                    <a:gd name="connsiteY30" fmla="*/ 695640 h 851890"/>
                    <a:gd name="connsiteX31" fmla="*/ 801113 w 1034477"/>
                    <a:gd name="connsiteY31" fmla="*/ 724214 h 851890"/>
                    <a:gd name="connsiteX32" fmla="*/ 955033 w 1034477"/>
                    <a:gd name="connsiteY32" fmla="*/ 838535 h 851890"/>
                    <a:gd name="connsiteX33" fmla="*/ 865315 w 1034477"/>
                    <a:gd name="connsiteY33" fmla="*/ 790441 h 851890"/>
                    <a:gd name="connsiteX34" fmla="*/ 758250 w 1034477"/>
                    <a:gd name="connsiteY34" fmla="*/ 759932 h 851890"/>
                    <a:gd name="connsiteX35" fmla="*/ 720151 w 1034477"/>
                    <a:gd name="connsiteY35" fmla="*/ 767075 h 851890"/>
                    <a:gd name="connsiteX36" fmla="*/ 698720 w 1034477"/>
                    <a:gd name="connsiteY36" fmla="*/ 788505 h 851890"/>
                    <a:gd name="connsiteX37" fmla="*/ 710627 w 1034477"/>
                    <a:gd name="connsiteY37" fmla="*/ 845658 h 851890"/>
                    <a:gd name="connsiteX38" fmla="*/ 641569 w 1034477"/>
                    <a:gd name="connsiteY38" fmla="*/ 795650 h 851890"/>
                    <a:gd name="connsiteX39" fmla="*/ 582039 w 1034477"/>
                    <a:gd name="connsiteY39" fmla="*/ 836130 h 851890"/>
                    <a:gd name="connsiteX40" fmla="*/ 541558 w 1034477"/>
                    <a:gd name="connsiteY40" fmla="*/ 798030 h 851890"/>
                    <a:gd name="connsiteX41" fmla="*/ 512981 w 1034477"/>
                    <a:gd name="connsiteY41" fmla="*/ 850421 h 851890"/>
                    <a:gd name="connsiteX42" fmla="*/ 467739 w 1034477"/>
                    <a:gd name="connsiteY42" fmla="*/ 778979 h 851890"/>
                    <a:gd name="connsiteX43" fmla="*/ 439163 w 1034477"/>
                    <a:gd name="connsiteY43" fmla="*/ 807558 h 851890"/>
                    <a:gd name="connsiteX44" fmla="*/ 415352 w 1034477"/>
                    <a:gd name="connsiteY44" fmla="*/ 755168 h 851890"/>
                    <a:gd name="connsiteX45" fmla="*/ 362962 w 1034477"/>
                    <a:gd name="connsiteY45" fmla="*/ 771840 h 851890"/>
                    <a:gd name="connsiteX46" fmla="*/ 365345 w 1034477"/>
                    <a:gd name="connsiteY46" fmla="*/ 724211 h 851890"/>
                    <a:gd name="connsiteX47" fmla="*/ 322481 w 1034477"/>
                    <a:gd name="connsiteY47" fmla="*/ 759933 h 851890"/>
                    <a:gd name="connsiteX48" fmla="*/ 315338 w 1034477"/>
                    <a:gd name="connsiteY48" fmla="*/ 693258 h 851890"/>
                    <a:gd name="connsiteX49" fmla="*/ 184370 w 1034477"/>
                    <a:gd name="connsiteY49" fmla="*/ 798030 h 851890"/>
                    <a:gd name="connsiteX50" fmla="*/ 139127 w 1034477"/>
                    <a:gd name="connsiteY50" fmla="*/ 817080 h 851890"/>
                    <a:gd name="connsiteX51" fmla="*/ 162939 w 1034477"/>
                    <a:gd name="connsiteY51" fmla="*/ 774218 h 851890"/>
                    <a:gd name="connsiteX52" fmla="*/ 286764 w 1034477"/>
                    <a:gd name="connsiteY52" fmla="*/ 671824 h 851890"/>
                    <a:gd name="connsiteX53" fmla="*/ 217708 w 1034477"/>
                    <a:gd name="connsiteY53" fmla="*/ 648012 h 851890"/>
                    <a:gd name="connsiteX54" fmla="*/ 251044 w 1034477"/>
                    <a:gd name="connsiteY54" fmla="*/ 612295 h 851890"/>
                    <a:gd name="connsiteX55" fmla="*/ 224853 w 1034477"/>
                    <a:gd name="connsiteY55" fmla="*/ 567048 h 851890"/>
                    <a:gd name="connsiteX56" fmla="*/ 124837 w 1034477"/>
                    <a:gd name="connsiteY56" fmla="*/ 593245 h 851890"/>
                    <a:gd name="connsiteX57" fmla="*/ 217707 w 1034477"/>
                    <a:gd name="connsiteY57" fmla="*/ 538477 h 851890"/>
                    <a:gd name="connsiteX58" fmla="*/ 198659 w 1034477"/>
                    <a:gd name="connsiteY58" fmla="*/ 490849 h 851890"/>
                    <a:gd name="connsiteX59" fmla="*/ 36730 w 1034477"/>
                    <a:gd name="connsiteY59" fmla="*/ 505140 h 851890"/>
                    <a:gd name="connsiteX60" fmla="*/ 198660 w 1034477"/>
                    <a:gd name="connsiteY60" fmla="*/ 476561 h 851890"/>
                    <a:gd name="connsiteX61" fmla="*/ 103407 w 1034477"/>
                    <a:gd name="connsiteY61" fmla="*/ 445608 h 851890"/>
                    <a:gd name="connsiteX62" fmla="*/ 167703 w 1034477"/>
                    <a:gd name="connsiteY62" fmla="*/ 407505 h 851890"/>
                    <a:gd name="connsiteX63" fmla="*/ 81978 w 1034477"/>
                    <a:gd name="connsiteY63" fmla="*/ 381312 h 851890"/>
                    <a:gd name="connsiteX64" fmla="*/ 201041 w 1034477"/>
                    <a:gd name="connsiteY64" fmla="*/ 386074 h 851890"/>
                    <a:gd name="connsiteX65" fmla="*/ 153416 w 1034477"/>
                    <a:gd name="connsiteY65" fmla="*/ 305111 h 851890"/>
                    <a:gd name="connsiteX66" fmla="*/ 74834 w 1034477"/>
                    <a:gd name="connsiteY66" fmla="*/ 252724 h 851890"/>
                    <a:gd name="connsiteX67" fmla="*/ 3394 w 1034477"/>
                    <a:gd name="connsiteY67" fmla="*/ 219388 h 851890"/>
                    <a:gd name="connsiteX68" fmla="*/ 22447 w 1034477"/>
                    <a:gd name="connsiteY68" fmla="*/ 178905 h 851890"/>
                    <a:gd name="connsiteX69" fmla="*/ 117698 w 1034477"/>
                    <a:gd name="connsiteY69" fmla="*/ 250343 h 851890"/>
                    <a:gd name="connsiteX70" fmla="*/ 229612 w 1034477"/>
                    <a:gd name="connsiteY70" fmla="*/ 290827 h 851890"/>
                    <a:gd name="connsiteX71" fmla="*/ 251047 w 1034477"/>
                    <a:gd name="connsiteY71" fmla="*/ 247961 h 851890"/>
                    <a:gd name="connsiteX72" fmla="*/ 205800 w 1034477"/>
                    <a:gd name="connsiteY72" fmla="*/ 207483 h 851890"/>
                    <a:gd name="connsiteX73" fmla="*/ 258188 w 1034477"/>
                    <a:gd name="connsiteY73" fmla="*/ 214627 h 851890"/>
                    <a:gd name="connsiteX74" fmla="*/ 298668 w 1034477"/>
                    <a:gd name="connsiteY74" fmla="*/ 164619 h 851890"/>
                    <a:gd name="connsiteX75" fmla="*/ 284381 w 1034477"/>
                    <a:gd name="connsiteY75" fmla="*/ 95565 h 851890"/>
                    <a:gd name="connsiteX76" fmla="*/ 334387 w 1034477"/>
                    <a:gd name="connsiteY76" fmla="*/ 119377 h 851890"/>
                    <a:gd name="connsiteX0" fmla="*/ 334387 w 1133232"/>
                    <a:gd name="connsiteY0" fmla="*/ 119377 h 851892"/>
                    <a:gd name="connsiteX1" fmla="*/ 377250 w 1133232"/>
                    <a:gd name="connsiteY1" fmla="*/ 26508 h 851892"/>
                    <a:gd name="connsiteX2" fmla="*/ 408207 w 1133232"/>
                    <a:gd name="connsiteY2" fmla="*/ 69371 h 851892"/>
                    <a:gd name="connsiteX3" fmla="*/ 410587 w 1133232"/>
                    <a:gd name="connsiteY3" fmla="*/ 315 h 851892"/>
                    <a:gd name="connsiteX4" fmla="*/ 460597 w 1133232"/>
                    <a:gd name="connsiteY4" fmla="*/ 43174 h 851892"/>
                    <a:gd name="connsiteX5" fmla="*/ 482025 w 1133232"/>
                    <a:gd name="connsiteY5" fmla="*/ 28889 h 851892"/>
                    <a:gd name="connsiteX6" fmla="*/ 558225 w 1133232"/>
                    <a:gd name="connsiteY6" fmla="*/ 16983 h 851892"/>
                    <a:gd name="connsiteX7" fmla="*/ 624901 w 1133232"/>
                    <a:gd name="connsiteY7" fmla="*/ 38414 h 851892"/>
                    <a:gd name="connsiteX8" fmla="*/ 655856 w 1133232"/>
                    <a:gd name="connsiteY8" fmla="*/ 57464 h 851892"/>
                    <a:gd name="connsiteX9" fmla="*/ 705862 w 1133232"/>
                    <a:gd name="connsiteY9" fmla="*/ 16982 h 851892"/>
                    <a:gd name="connsiteX10" fmla="*/ 696337 w 1133232"/>
                    <a:gd name="connsiteY10" fmla="*/ 78897 h 851892"/>
                    <a:gd name="connsiteX11" fmla="*/ 748726 w 1133232"/>
                    <a:gd name="connsiteY11" fmla="*/ 102708 h 851892"/>
                    <a:gd name="connsiteX12" fmla="*/ 817781 w 1133232"/>
                    <a:gd name="connsiteY12" fmla="*/ 36033 h 851892"/>
                    <a:gd name="connsiteX13" fmla="*/ 784444 w 1133232"/>
                    <a:gd name="connsiteY13" fmla="*/ 116997 h 851892"/>
                    <a:gd name="connsiteX14" fmla="*/ 824926 w 1133232"/>
                    <a:gd name="connsiteY14" fmla="*/ 109853 h 851892"/>
                    <a:gd name="connsiteX15" fmla="*/ 824925 w 1133232"/>
                    <a:gd name="connsiteY15" fmla="*/ 155097 h 851892"/>
                    <a:gd name="connsiteX16" fmla="*/ 865405 w 1133232"/>
                    <a:gd name="connsiteY16" fmla="*/ 157478 h 851892"/>
                    <a:gd name="connsiteX17" fmla="*/ 915413 w 1133232"/>
                    <a:gd name="connsiteY17" fmla="*/ 193196 h 851892"/>
                    <a:gd name="connsiteX18" fmla="*/ 915412 w 1133232"/>
                    <a:gd name="connsiteY18" fmla="*/ 243202 h 851892"/>
                    <a:gd name="connsiteX19" fmla="*/ 924938 w 1133232"/>
                    <a:gd name="connsiteY19" fmla="*/ 328927 h 851892"/>
                    <a:gd name="connsiteX20" fmla="*/ 979707 w 1133232"/>
                    <a:gd name="connsiteY20" fmla="*/ 338452 h 851892"/>
                    <a:gd name="connsiteX21" fmla="*/ 941606 w 1133232"/>
                    <a:gd name="connsiteY21" fmla="*/ 378933 h 851892"/>
                    <a:gd name="connsiteX22" fmla="*/ 989231 w 1133232"/>
                    <a:gd name="connsiteY22" fmla="*/ 421795 h 851892"/>
                    <a:gd name="connsiteX23" fmla="*/ 963038 w 1133232"/>
                    <a:gd name="connsiteY23" fmla="*/ 452752 h 851892"/>
                    <a:gd name="connsiteX24" fmla="*/ 970181 w 1133232"/>
                    <a:gd name="connsiteY24" fmla="*/ 493233 h 851892"/>
                    <a:gd name="connsiteX25" fmla="*/ 915411 w 1133232"/>
                    <a:gd name="connsiteY25" fmla="*/ 528952 h 851892"/>
                    <a:gd name="connsiteX26" fmla="*/ 1133232 w 1133232"/>
                    <a:gd name="connsiteY26" fmla="*/ 591360 h 851892"/>
                    <a:gd name="connsiteX27" fmla="*/ 915414 w 1133232"/>
                    <a:gd name="connsiteY27" fmla="*/ 564672 h 851892"/>
                    <a:gd name="connsiteX28" fmla="*/ 913031 w 1133232"/>
                    <a:gd name="connsiteY28" fmla="*/ 638489 h 851892"/>
                    <a:gd name="connsiteX29" fmla="*/ 882075 w 1133232"/>
                    <a:gd name="connsiteY29" fmla="*/ 652777 h 851892"/>
                    <a:gd name="connsiteX30" fmla="*/ 848736 w 1133232"/>
                    <a:gd name="connsiteY30" fmla="*/ 695640 h 851892"/>
                    <a:gd name="connsiteX31" fmla="*/ 801113 w 1133232"/>
                    <a:gd name="connsiteY31" fmla="*/ 724214 h 851892"/>
                    <a:gd name="connsiteX32" fmla="*/ 955033 w 1133232"/>
                    <a:gd name="connsiteY32" fmla="*/ 838535 h 851892"/>
                    <a:gd name="connsiteX33" fmla="*/ 865315 w 1133232"/>
                    <a:gd name="connsiteY33" fmla="*/ 790441 h 851892"/>
                    <a:gd name="connsiteX34" fmla="*/ 758250 w 1133232"/>
                    <a:gd name="connsiteY34" fmla="*/ 759932 h 851892"/>
                    <a:gd name="connsiteX35" fmla="*/ 720151 w 1133232"/>
                    <a:gd name="connsiteY35" fmla="*/ 767075 h 851892"/>
                    <a:gd name="connsiteX36" fmla="*/ 698720 w 1133232"/>
                    <a:gd name="connsiteY36" fmla="*/ 788505 h 851892"/>
                    <a:gd name="connsiteX37" fmla="*/ 710627 w 1133232"/>
                    <a:gd name="connsiteY37" fmla="*/ 845658 h 851892"/>
                    <a:gd name="connsiteX38" fmla="*/ 641569 w 1133232"/>
                    <a:gd name="connsiteY38" fmla="*/ 795650 h 851892"/>
                    <a:gd name="connsiteX39" fmla="*/ 582039 w 1133232"/>
                    <a:gd name="connsiteY39" fmla="*/ 836130 h 851892"/>
                    <a:gd name="connsiteX40" fmla="*/ 541558 w 1133232"/>
                    <a:gd name="connsiteY40" fmla="*/ 798030 h 851892"/>
                    <a:gd name="connsiteX41" fmla="*/ 512981 w 1133232"/>
                    <a:gd name="connsiteY41" fmla="*/ 850421 h 851892"/>
                    <a:gd name="connsiteX42" fmla="*/ 467739 w 1133232"/>
                    <a:gd name="connsiteY42" fmla="*/ 778979 h 851892"/>
                    <a:gd name="connsiteX43" fmla="*/ 439163 w 1133232"/>
                    <a:gd name="connsiteY43" fmla="*/ 807558 h 851892"/>
                    <a:gd name="connsiteX44" fmla="*/ 415352 w 1133232"/>
                    <a:gd name="connsiteY44" fmla="*/ 755168 h 851892"/>
                    <a:gd name="connsiteX45" fmla="*/ 362962 w 1133232"/>
                    <a:gd name="connsiteY45" fmla="*/ 771840 h 851892"/>
                    <a:gd name="connsiteX46" fmla="*/ 365345 w 1133232"/>
                    <a:gd name="connsiteY46" fmla="*/ 724211 h 851892"/>
                    <a:gd name="connsiteX47" fmla="*/ 322481 w 1133232"/>
                    <a:gd name="connsiteY47" fmla="*/ 759933 h 851892"/>
                    <a:gd name="connsiteX48" fmla="*/ 315338 w 1133232"/>
                    <a:gd name="connsiteY48" fmla="*/ 693258 h 851892"/>
                    <a:gd name="connsiteX49" fmla="*/ 184370 w 1133232"/>
                    <a:gd name="connsiteY49" fmla="*/ 798030 h 851892"/>
                    <a:gd name="connsiteX50" fmla="*/ 139127 w 1133232"/>
                    <a:gd name="connsiteY50" fmla="*/ 817080 h 851892"/>
                    <a:gd name="connsiteX51" fmla="*/ 162939 w 1133232"/>
                    <a:gd name="connsiteY51" fmla="*/ 774218 h 851892"/>
                    <a:gd name="connsiteX52" fmla="*/ 286764 w 1133232"/>
                    <a:gd name="connsiteY52" fmla="*/ 671824 h 851892"/>
                    <a:gd name="connsiteX53" fmla="*/ 217708 w 1133232"/>
                    <a:gd name="connsiteY53" fmla="*/ 648012 h 851892"/>
                    <a:gd name="connsiteX54" fmla="*/ 251044 w 1133232"/>
                    <a:gd name="connsiteY54" fmla="*/ 612295 h 851892"/>
                    <a:gd name="connsiteX55" fmla="*/ 224853 w 1133232"/>
                    <a:gd name="connsiteY55" fmla="*/ 567048 h 851892"/>
                    <a:gd name="connsiteX56" fmla="*/ 124837 w 1133232"/>
                    <a:gd name="connsiteY56" fmla="*/ 593245 h 851892"/>
                    <a:gd name="connsiteX57" fmla="*/ 217707 w 1133232"/>
                    <a:gd name="connsiteY57" fmla="*/ 538477 h 851892"/>
                    <a:gd name="connsiteX58" fmla="*/ 198659 w 1133232"/>
                    <a:gd name="connsiteY58" fmla="*/ 490849 h 851892"/>
                    <a:gd name="connsiteX59" fmla="*/ 36730 w 1133232"/>
                    <a:gd name="connsiteY59" fmla="*/ 505140 h 851892"/>
                    <a:gd name="connsiteX60" fmla="*/ 198660 w 1133232"/>
                    <a:gd name="connsiteY60" fmla="*/ 476561 h 851892"/>
                    <a:gd name="connsiteX61" fmla="*/ 103407 w 1133232"/>
                    <a:gd name="connsiteY61" fmla="*/ 445608 h 851892"/>
                    <a:gd name="connsiteX62" fmla="*/ 167703 w 1133232"/>
                    <a:gd name="connsiteY62" fmla="*/ 407505 h 851892"/>
                    <a:gd name="connsiteX63" fmla="*/ 81978 w 1133232"/>
                    <a:gd name="connsiteY63" fmla="*/ 381312 h 851892"/>
                    <a:gd name="connsiteX64" fmla="*/ 201041 w 1133232"/>
                    <a:gd name="connsiteY64" fmla="*/ 386074 h 851892"/>
                    <a:gd name="connsiteX65" fmla="*/ 153416 w 1133232"/>
                    <a:gd name="connsiteY65" fmla="*/ 305111 h 851892"/>
                    <a:gd name="connsiteX66" fmla="*/ 74834 w 1133232"/>
                    <a:gd name="connsiteY66" fmla="*/ 252724 h 851892"/>
                    <a:gd name="connsiteX67" fmla="*/ 3394 w 1133232"/>
                    <a:gd name="connsiteY67" fmla="*/ 219388 h 851892"/>
                    <a:gd name="connsiteX68" fmla="*/ 22447 w 1133232"/>
                    <a:gd name="connsiteY68" fmla="*/ 178905 h 851892"/>
                    <a:gd name="connsiteX69" fmla="*/ 117698 w 1133232"/>
                    <a:gd name="connsiteY69" fmla="*/ 250343 h 851892"/>
                    <a:gd name="connsiteX70" fmla="*/ 229612 w 1133232"/>
                    <a:gd name="connsiteY70" fmla="*/ 290827 h 851892"/>
                    <a:gd name="connsiteX71" fmla="*/ 251047 w 1133232"/>
                    <a:gd name="connsiteY71" fmla="*/ 247961 h 851892"/>
                    <a:gd name="connsiteX72" fmla="*/ 205800 w 1133232"/>
                    <a:gd name="connsiteY72" fmla="*/ 207483 h 851892"/>
                    <a:gd name="connsiteX73" fmla="*/ 258188 w 1133232"/>
                    <a:gd name="connsiteY73" fmla="*/ 214627 h 851892"/>
                    <a:gd name="connsiteX74" fmla="*/ 298668 w 1133232"/>
                    <a:gd name="connsiteY74" fmla="*/ 164619 h 851892"/>
                    <a:gd name="connsiteX75" fmla="*/ 284381 w 1133232"/>
                    <a:gd name="connsiteY75" fmla="*/ 95565 h 851892"/>
                    <a:gd name="connsiteX76" fmla="*/ 334387 w 1133232"/>
                    <a:gd name="connsiteY76" fmla="*/ 119377 h 851892"/>
                    <a:gd name="connsiteX0" fmla="*/ 334387 w 1133232"/>
                    <a:gd name="connsiteY0" fmla="*/ 119377 h 851890"/>
                    <a:gd name="connsiteX1" fmla="*/ 377250 w 1133232"/>
                    <a:gd name="connsiteY1" fmla="*/ 26508 h 851890"/>
                    <a:gd name="connsiteX2" fmla="*/ 408207 w 1133232"/>
                    <a:gd name="connsiteY2" fmla="*/ 69371 h 851890"/>
                    <a:gd name="connsiteX3" fmla="*/ 410587 w 1133232"/>
                    <a:gd name="connsiteY3" fmla="*/ 315 h 851890"/>
                    <a:gd name="connsiteX4" fmla="*/ 460597 w 1133232"/>
                    <a:gd name="connsiteY4" fmla="*/ 43174 h 851890"/>
                    <a:gd name="connsiteX5" fmla="*/ 482025 w 1133232"/>
                    <a:gd name="connsiteY5" fmla="*/ 28889 h 851890"/>
                    <a:gd name="connsiteX6" fmla="*/ 558225 w 1133232"/>
                    <a:gd name="connsiteY6" fmla="*/ 16983 h 851890"/>
                    <a:gd name="connsiteX7" fmla="*/ 624901 w 1133232"/>
                    <a:gd name="connsiteY7" fmla="*/ 38414 h 851890"/>
                    <a:gd name="connsiteX8" fmla="*/ 655856 w 1133232"/>
                    <a:gd name="connsiteY8" fmla="*/ 57464 h 851890"/>
                    <a:gd name="connsiteX9" fmla="*/ 705862 w 1133232"/>
                    <a:gd name="connsiteY9" fmla="*/ 16982 h 851890"/>
                    <a:gd name="connsiteX10" fmla="*/ 696337 w 1133232"/>
                    <a:gd name="connsiteY10" fmla="*/ 78897 h 851890"/>
                    <a:gd name="connsiteX11" fmla="*/ 748726 w 1133232"/>
                    <a:gd name="connsiteY11" fmla="*/ 102708 h 851890"/>
                    <a:gd name="connsiteX12" fmla="*/ 817781 w 1133232"/>
                    <a:gd name="connsiteY12" fmla="*/ 36033 h 851890"/>
                    <a:gd name="connsiteX13" fmla="*/ 784444 w 1133232"/>
                    <a:gd name="connsiteY13" fmla="*/ 116997 h 851890"/>
                    <a:gd name="connsiteX14" fmla="*/ 824926 w 1133232"/>
                    <a:gd name="connsiteY14" fmla="*/ 109853 h 851890"/>
                    <a:gd name="connsiteX15" fmla="*/ 824925 w 1133232"/>
                    <a:gd name="connsiteY15" fmla="*/ 155097 h 851890"/>
                    <a:gd name="connsiteX16" fmla="*/ 865405 w 1133232"/>
                    <a:gd name="connsiteY16" fmla="*/ 157478 h 851890"/>
                    <a:gd name="connsiteX17" fmla="*/ 915413 w 1133232"/>
                    <a:gd name="connsiteY17" fmla="*/ 193196 h 851890"/>
                    <a:gd name="connsiteX18" fmla="*/ 915412 w 1133232"/>
                    <a:gd name="connsiteY18" fmla="*/ 243202 h 851890"/>
                    <a:gd name="connsiteX19" fmla="*/ 924938 w 1133232"/>
                    <a:gd name="connsiteY19" fmla="*/ 328927 h 851890"/>
                    <a:gd name="connsiteX20" fmla="*/ 979707 w 1133232"/>
                    <a:gd name="connsiteY20" fmla="*/ 338452 h 851890"/>
                    <a:gd name="connsiteX21" fmla="*/ 941606 w 1133232"/>
                    <a:gd name="connsiteY21" fmla="*/ 378933 h 851890"/>
                    <a:gd name="connsiteX22" fmla="*/ 989231 w 1133232"/>
                    <a:gd name="connsiteY22" fmla="*/ 421795 h 851890"/>
                    <a:gd name="connsiteX23" fmla="*/ 963038 w 1133232"/>
                    <a:gd name="connsiteY23" fmla="*/ 452752 h 851890"/>
                    <a:gd name="connsiteX24" fmla="*/ 970181 w 1133232"/>
                    <a:gd name="connsiteY24" fmla="*/ 493233 h 851890"/>
                    <a:gd name="connsiteX25" fmla="*/ 915411 w 1133232"/>
                    <a:gd name="connsiteY25" fmla="*/ 528952 h 851890"/>
                    <a:gd name="connsiteX26" fmla="*/ 1133232 w 1133232"/>
                    <a:gd name="connsiteY26" fmla="*/ 591360 h 851890"/>
                    <a:gd name="connsiteX27" fmla="*/ 915414 w 1133232"/>
                    <a:gd name="connsiteY27" fmla="*/ 564672 h 851890"/>
                    <a:gd name="connsiteX28" fmla="*/ 913031 w 1133232"/>
                    <a:gd name="connsiteY28" fmla="*/ 638489 h 851890"/>
                    <a:gd name="connsiteX29" fmla="*/ 882075 w 1133232"/>
                    <a:gd name="connsiteY29" fmla="*/ 652777 h 851890"/>
                    <a:gd name="connsiteX30" fmla="*/ 848736 w 1133232"/>
                    <a:gd name="connsiteY30" fmla="*/ 695640 h 851890"/>
                    <a:gd name="connsiteX31" fmla="*/ 801113 w 1133232"/>
                    <a:gd name="connsiteY31" fmla="*/ 724214 h 851890"/>
                    <a:gd name="connsiteX32" fmla="*/ 955033 w 1133232"/>
                    <a:gd name="connsiteY32" fmla="*/ 838535 h 851890"/>
                    <a:gd name="connsiteX33" fmla="*/ 865315 w 1133232"/>
                    <a:gd name="connsiteY33" fmla="*/ 790441 h 851890"/>
                    <a:gd name="connsiteX34" fmla="*/ 758250 w 1133232"/>
                    <a:gd name="connsiteY34" fmla="*/ 759932 h 851890"/>
                    <a:gd name="connsiteX35" fmla="*/ 720151 w 1133232"/>
                    <a:gd name="connsiteY35" fmla="*/ 767075 h 851890"/>
                    <a:gd name="connsiteX36" fmla="*/ 698720 w 1133232"/>
                    <a:gd name="connsiteY36" fmla="*/ 788505 h 851890"/>
                    <a:gd name="connsiteX37" fmla="*/ 710627 w 1133232"/>
                    <a:gd name="connsiteY37" fmla="*/ 845658 h 851890"/>
                    <a:gd name="connsiteX38" fmla="*/ 641569 w 1133232"/>
                    <a:gd name="connsiteY38" fmla="*/ 795650 h 851890"/>
                    <a:gd name="connsiteX39" fmla="*/ 582039 w 1133232"/>
                    <a:gd name="connsiteY39" fmla="*/ 836130 h 851890"/>
                    <a:gd name="connsiteX40" fmla="*/ 541558 w 1133232"/>
                    <a:gd name="connsiteY40" fmla="*/ 798030 h 851890"/>
                    <a:gd name="connsiteX41" fmla="*/ 512981 w 1133232"/>
                    <a:gd name="connsiteY41" fmla="*/ 850421 h 851890"/>
                    <a:gd name="connsiteX42" fmla="*/ 467739 w 1133232"/>
                    <a:gd name="connsiteY42" fmla="*/ 778979 h 851890"/>
                    <a:gd name="connsiteX43" fmla="*/ 439163 w 1133232"/>
                    <a:gd name="connsiteY43" fmla="*/ 807558 h 851890"/>
                    <a:gd name="connsiteX44" fmla="*/ 415352 w 1133232"/>
                    <a:gd name="connsiteY44" fmla="*/ 755168 h 851890"/>
                    <a:gd name="connsiteX45" fmla="*/ 362962 w 1133232"/>
                    <a:gd name="connsiteY45" fmla="*/ 771840 h 851890"/>
                    <a:gd name="connsiteX46" fmla="*/ 365345 w 1133232"/>
                    <a:gd name="connsiteY46" fmla="*/ 724211 h 851890"/>
                    <a:gd name="connsiteX47" fmla="*/ 322481 w 1133232"/>
                    <a:gd name="connsiteY47" fmla="*/ 759933 h 851890"/>
                    <a:gd name="connsiteX48" fmla="*/ 315338 w 1133232"/>
                    <a:gd name="connsiteY48" fmla="*/ 693258 h 851890"/>
                    <a:gd name="connsiteX49" fmla="*/ 184370 w 1133232"/>
                    <a:gd name="connsiteY49" fmla="*/ 798030 h 851890"/>
                    <a:gd name="connsiteX50" fmla="*/ 139127 w 1133232"/>
                    <a:gd name="connsiteY50" fmla="*/ 817080 h 851890"/>
                    <a:gd name="connsiteX51" fmla="*/ 162939 w 1133232"/>
                    <a:gd name="connsiteY51" fmla="*/ 774218 h 851890"/>
                    <a:gd name="connsiteX52" fmla="*/ 286764 w 1133232"/>
                    <a:gd name="connsiteY52" fmla="*/ 671824 h 851890"/>
                    <a:gd name="connsiteX53" fmla="*/ 217708 w 1133232"/>
                    <a:gd name="connsiteY53" fmla="*/ 648012 h 851890"/>
                    <a:gd name="connsiteX54" fmla="*/ 251044 w 1133232"/>
                    <a:gd name="connsiteY54" fmla="*/ 612295 h 851890"/>
                    <a:gd name="connsiteX55" fmla="*/ 224853 w 1133232"/>
                    <a:gd name="connsiteY55" fmla="*/ 567048 h 851890"/>
                    <a:gd name="connsiteX56" fmla="*/ 124837 w 1133232"/>
                    <a:gd name="connsiteY56" fmla="*/ 593245 h 851890"/>
                    <a:gd name="connsiteX57" fmla="*/ 217707 w 1133232"/>
                    <a:gd name="connsiteY57" fmla="*/ 538477 h 851890"/>
                    <a:gd name="connsiteX58" fmla="*/ 198659 w 1133232"/>
                    <a:gd name="connsiteY58" fmla="*/ 490849 h 851890"/>
                    <a:gd name="connsiteX59" fmla="*/ 36730 w 1133232"/>
                    <a:gd name="connsiteY59" fmla="*/ 505140 h 851890"/>
                    <a:gd name="connsiteX60" fmla="*/ 198660 w 1133232"/>
                    <a:gd name="connsiteY60" fmla="*/ 476561 h 851890"/>
                    <a:gd name="connsiteX61" fmla="*/ 103407 w 1133232"/>
                    <a:gd name="connsiteY61" fmla="*/ 445608 h 851890"/>
                    <a:gd name="connsiteX62" fmla="*/ 167703 w 1133232"/>
                    <a:gd name="connsiteY62" fmla="*/ 407505 h 851890"/>
                    <a:gd name="connsiteX63" fmla="*/ 81978 w 1133232"/>
                    <a:gd name="connsiteY63" fmla="*/ 381312 h 851890"/>
                    <a:gd name="connsiteX64" fmla="*/ 201041 w 1133232"/>
                    <a:gd name="connsiteY64" fmla="*/ 386074 h 851890"/>
                    <a:gd name="connsiteX65" fmla="*/ 153416 w 1133232"/>
                    <a:gd name="connsiteY65" fmla="*/ 305111 h 851890"/>
                    <a:gd name="connsiteX66" fmla="*/ 74834 w 1133232"/>
                    <a:gd name="connsiteY66" fmla="*/ 252724 h 851890"/>
                    <a:gd name="connsiteX67" fmla="*/ 3394 w 1133232"/>
                    <a:gd name="connsiteY67" fmla="*/ 219388 h 851890"/>
                    <a:gd name="connsiteX68" fmla="*/ 22447 w 1133232"/>
                    <a:gd name="connsiteY68" fmla="*/ 178905 h 851890"/>
                    <a:gd name="connsiteX69" fmla="*/ 117698 w 1133232"/>
                    <a:gd name="connsiteY69" fmla="*/ 250343 h 851890"/>
                    <a:gd name="connsiteX70" fmla="*/ 229612 w 1133232"/>
                    <a:gd name="connsiteY70" fmla="*/ 290827 h 851890"/>
                    <a:gd name="connsiteX71" fmla="*/ 251047 w 1133232"/>
                    <a:gd name="connsiteY71" fmla="*/ 247961 h 851890"/>
                    <a:gd name="connsiteX72" fmla="*/ 205800 w 1133232"/>
                    <a:gd name="connsiteY72" fmla="*/ 207483 h 851890"/>
                    <a:gd name="connsiteX73" fmla="*/ 258188 w 1133232"/>
                    <a:gd name="connsiteY73" fmla="*/ 214627 h 851890"/>
                    <a:gd name="connsiteX74" fmla="*/ 298668 w 1133232"/>
                    <a:gd name="connsiteY74" fmla="*/ 164619 h 851890"/>
                    <a:gd name="connsiteX75" fmla="*/ 284381 w 1133232"/>
                    <a:gd name="connsiteY75" fmla="*/ 95565 h 851890"/>
                    <a:gd name="connsiteX76" fmla="*/ 334387 w 1133232"/>
                    <a:gd name="connsiteY76" fmla="*/ 119377 h 851890"/>
                    <a:gd name="connsiteX0" fmla="*/ 334387 w 1132135"/>
                    <a:gd name="connsiteY0" fmla="*/ 119377 h 851892"/>
                    <a:gd name="connsiteX1" fmla="*/ 377250 w 1132135"/>
                    <a:gd name="connsiteY1" fmla="*/ 26508 h 851892"/>
                    <a:gd name="connsiteX2" fmla="*/ 408207 w 1132135"/>
                    <a:gd name="connsiteY2" fmla="*/ 69371 h 851892"/>
                    <a:gd name="connsiteX3" fmla="*/ 410587 w 1132135"/>
                    <a:gd name="connsiteY3" fmla="*/ 315 h 851892"/>
                    <a:gd name="connsiteX4" fmla="*/ 460597 w 1132135"/>
                    <a:gd name="connsiteY4" fmla="*/ 43174 h 851892"/>
                    <a:gd name="connsiteX5" fmla="*/ 482025 w 1132135"/>
                    <a:gd name="connsiteY5" fmla="*/ 28889 h 851892"/>
                    <a:gd name="connsiteX6" fmla="*/ 558225 w 1132135"/>
                    <a:gd name="connsiteY6" fmla="*/ 16983 h 851892"/>
                    <a:gd name="connsiteX7" fmla="*/ 624901 w 1132135"/>
                    <a:gd name="connsiteY7" fmla="*/ 38414 h 851892"/>
                    <a:gd name="connsiteX8" fmla="*/ 655856 w 1132135"/>
                    <a:gd name="connsiteY8" fmla="*/ 57464 h 851892"/>
                    <a:gd name="connsiteX9" fmla="*/ 705862 w 1132135"/>
                    <a:gd name="connsiteY9" fmla="*/ 16982 h 851892"/>
                    <a:gd name="connsiteX10" fmla="*/ 696337 w 1132135"/>
                    <a:gd name="connsiteY10" fmla="*/ 78897 h 851892"/>
                    <a:gd name="connsiteX11" fmla="*/ 748726 w 1132135"/>
                    <a:gd name="connsiteY11" fmla="*/ 102708 h 851892"/>
                    <a:gd name="connsiteX12" fmla="*/ 817781 w 1132135"/>
                    <a:gd name="connsiteY12" fmla="*/ 36033 h 851892"/>
                    <a:gd name="connsiteX13" fmla="*/ 784444 w 1132135"/>
                    <a:gd name="connsiteY13" fmla="*/ 116997 h 851892"/>
                    <a:gd name="connsiteX14" fmla="*/ 824926 w 1132135"/>
                    <a:gd name="connsiteY14" fmla="*/ 109853 h 851892"/>
                    <a:gd name="connsiteX15" fmla="*/ 824925 w 1132135"/>
                    <a:gd name="connsiteY15" fmla="*/ 155097 h 851892"/>
                    <a:gd name="connsiteX16" fmla="*/ 865405 w 1132135"/>
                    <a:gd name="connsiteY16" fmla="*/ 157478 h 851892"/>
                    <a:gd name="connsiteX17" fmla="*/ 915413 w 1132135"/>
                    <a:gd name="connsiteY17" fmla="*/ 193196 h 851892"/>
                    <a:gd name="connsiteX18" fmla="*/ 915412 w 1132135"/>
                    <a:gd name="connsiteY18" fmla="*/ 243202 h 851892"/>
                    <a:gd name="connsiteX19" fmla="*/ 924938 w 1132135"/>
                    <a:gd name="connsiteY19" fmla="*/ 328927 h 851892"/>
                    <a:gd name="connsiteX20" fmla="*/ 979707 w 1132135"/>
                    <a:gd name="connsiteY20" fmla="*/ 338452 h 851892"/>
                    <a:gd name="connsiteX21" fmla="*/ 941606 w 1132135"/>
                    <a:gd name="connsiteY21" fmla="*/ 378933 h 851892"/>
                    <a:gd name="connsiteX22" fmla="*/ 989231 w 1132135"/>
                    <a:gd name="connsiteY22" fmla="*/ 421795 h 851892"/>
                    <a:gd name="connsiteX23" fmla="*/ 963038 w 1132135"/>
                    <a:gd name="connsiteY23" fmla="*/ 452752 h 851892"/>
                    <a:gd name="connsiteX24" fmla="*/ 970181 w 1132135"/>
                    <a:gd name="connsiteY24" fmla="*/ 493233 h 851892"/>
                    <a:gd name="connsiteX25" fmla="*/ 915411 w 1132135"/>
                    <a:gd name="connsiteY25" fmla="*/ 528952 h 851892"/>
                    <a:gd name="connsiteX26" fmla="*/ 1132135 w 1132135"/>
                    <a:gd name="connsiteY26" fmla="*/ 591360 h 851892"/>
                    <a:gd name="connsiteX27" fmla="*/ 915414 w 1132135"/>
                    <a:gd name="connsiteY27" fmla="*/ 564672 h 851892"/>
                    <a:gd name="connsiteX28" fmla="*/ 913031 w 1132135"/>
                    <a:gd name="connsiteY28" fmla="*/ 638489 h 851892"/>
                    <a:gd name="connsiteX29" fmla="*/ 882075 w 1132135"/>
                    <a:gd name="connsiteY29" fmla="*/ 652777 h 851892"/>
                    <a:gd name="connsiteX30" fmla="*/ 848736 w 1132135"/>
                    <a:gd name="connsiteY30" fmla="*/ 695640 h 851892"/>
                    <a:gd name="connsiteX31" fmla="*/ 801113 w 1132135"/>
                    <a:gd name="connsiteY31" fmla="*/ 724214 h 851892"/>
                    <a:gd name="connsiteX32" fmla="*/ 955033 w 1132135"/>
                    <a:gd name="connsiteY32" fmla="*/ 838535 h 851892"/>
                    <a:gd name="connsiteX33" fmla="*/ 865315 w 1132135"/>
                    <a:gd name="connsiteY33" fmla="*/ 790441 h 851892"/>
                    <a:gd name="connsiteX34" fmla="*/ 758250 w 1132135"/>
                    <a:gd name="connsiteY34" fmla="*/ 759932 h 851892"/>
                    <a:gd name="connsiteX35" fmla="*/ 720151 w 1132135"/>
                    <a:gd name="connsiteY35" fmla="*/ 767075 h 851892"/>
                    <a:gd name="connsiteX36" fmla="*/ 698720 w 1132135"/>
                    <a:gd name="connsiteY36" fmla="*/ 788505 h 851892"/>
                    <a:gd name="connsiteX37" fmla="*/ 710627 w 1132135"/>
                    <a:gd name="connsiteY37" fmla="*/ 845658 h 851892"/>
                    <a:gd name="connsiteX38" fmla="*/ 641569 w 1132135"/>
                    <a:gd name="connsiteY38" fmla="*/ 795650 h 851892"/>
                    <a:gd name="connsiteX39" fmla="*/ 582039 w 1132135"/>
                    <a:gd name="connsiteY39" fmla="*/ 836130 h 851892"/>
                    <a:gd name="connsiteX40" fmla="*/ 541558 w 1132135"/>
                    <a:gd name="connsiteY40" fmla="*/ 798030 h 851892"/>
                    <a:gd name="connsiteX41" fmla="*/ 512981 w 1132135"/>
                    <a:gd name="connsiteY41" fmla="*/ 850421 h 851892"/>
                    <a:gd name="connsiteX42" fmla="*/ 467739 w 1132135"/>
                    <a:gd name="connsiteY42" fmla="*/ 778979 h 851892"/>
                    <a:gd name="connsiteX43" fmla="*/ 439163 w 1132135"/>
                    <a:gd name="connsiteY43" fmla="*/ 807558 h 851892"/>
                    <a:gd name="connsiteX44" fmla="*/ 415352 w 1132135"/>
                    <a:gd name="connsiteY44" fmla="*/ 755168 h 851892"/>
                    <a:gd name="connsiteX45" fmla="*/ 362962 w 1132135"/>
                    <a:gd name="connsiteY45" fmla="*/ 771840 h 851892"/>
                    <a:gd name="connsiteX46" fmla="*/ 365345 w 1132135"/>
                    <a:gd name="connsiteY46" fmla="*/ 724211 h 851892"/>
                    <a:gd name="connsiteX47" fmla="*/ 322481 w 1132135"/>
                    <a:gd name="connsiteY47" fmla="*/ 759933 h 851892"/>
                    <a:gd name="connsiteX48" fmla="*/ 315338 w 1132135"/>
                    <a:gd name="connsiteY48" fmla="*/ 693258 h 851892"/>
                    <a:gd name="connsiteX49" fmla="*/ 184370 w 1132135"/>
                    <a:gd name="connsiteY49" fmla="*/ 798030 h 851892"/>
                    <a:gd name="connsiteX50" fmla="*/ 139127 w 1132135"/>
                    <a:gd name="connsiteY50" fmla="*/ 817080 h 851892"/>
                    <a:gd name="connsiteX51" fmla="*/ 162939 w 1132135"/>
                    <a:gd name="connsiteY51" fmla="*/ 774218 h 851892"/>
                    <a:gd name="connsiteX52" fmla="*/ 286764 w 1132135"/>
                    <a:gd name="connsiteY52" fmla="*/ 671824 h 851892"/>
                    <a:gd name="connsiteX53" fmla="*/ 217708 w 1132135"/>
                    <a:gd name="connsiteY53" fmla="*/ 648012 h 851892"/>
                    <a:gd name="connsiteX54" fmla="*/ 251044 w 1132135"/>
                    <a:gd name="connsiteY54" fmla="*/ 612295 h 851892"/>
                    <a:gd name="connsiteX55" fmla="*/ 224853 w 1132135"/>
                    <a:gd name="connsiteY55" fmla="*/ 567048 h 851892"/>
                    <a:gd name="connsiteX56" fmla="*/ 124837 w 1132135"/>
                    <a:gd name="connsiteY56" fmla="*/ 593245 h 851892"/>
                    <a:gd name="connsiteX57" fmla="*/ 217707 w 1132135"/>
                    <a:gd name="connsiteY57" fmla="*/ 538477 h 851892"/>
                    <a:gd name="connsiteX58" fmla="*/ 198659 w 1132135"/>
                    <a:gd name="connsiteY58" fmla="*/ 490849 h 851892"/>
                    <a:gd name="connsiteX59" fmla="*/ 36730 w 1132135"/>
                    <a:gd name="connsiteY59" fmla="*/ 505140 h 851892"/>
                    <a:gd name="connsiteX60" fmla="*/ 198660 w 1132135"/>
                    <a:gd name="connsiteY60" fmla="*/ 476561 h 851892"/>
                    <a:gd name="connsiteX61" fmla="*/ 103407 w 1132135"/>
                    <a:gd name="connsiteY61" fmla="*/ 445608 h 851892"/>
                    <a:gd name="connsiteX62" fmla="*/ 167703 w 1132135"/>
                    <a:gd name="connsiteY62" fmla="*/ 407505 h 851892"/>
                    <a:gd name="connsiteX63" fmla="*/ 81978 w 1132135"/>
                    <a:gd name="connsiteY63" fmla="*/ 381312 h 851892"/>
                    <a:gd name="connsiteX64" fmla="*/ 201041 w 1132135"/>
                    <a:gd name="connsiteY64" fmla="*/ 386074 h 851892"/>
                    <a:gd name="connsiteX65" fmla="*/ 153416 w 1132135"/>
                    <a:gd name="connsiteY65" fmla="*/ 305111 h 851892"/>
                    <a:gd name="connsiteX66" fmla="*/ 74834 w 1132135"/>
                    <a:gd name="connsiteY66" fmla="*/ 252724 h 851892"/>
                    <a:gd name="connsiteX67" fmla="*/ 3394 w 1132135"/>
                    <a:gd name="connsiteY67" fmla="*/ 219388 h 851892"/>
                    <a:gd name="connsiteX68" fmla="*/ 22447 w 1132135"/>
                    <a:gd name="connsiteY68" fmla="*/ 178905 h 851892"/>
                    <a:gd name="connsiteX69" fmla="*/ 117698 w 1132135"/>
                    <a:gd name="connsiteY69" fmla="*/ 250343 h 851892"/>
                    <a:gd name="connsiteX70" fmla="*/ 229612 w 1132135"/>
                    <a:gd name="connsiteY70" fmla="*/ 290827 h 851892"/>
                    <a:gd name="connsiteX71" fmla="*/ 251047 w 1132135"/>
                    <a:gd name="connsiteY71" fmla="*/ 247961 h 851892"/>
                    <a:gd name="connsiteX72" fmla="*/ 205800 w 1132135"/>
                    <a:gd name="connsiteY72" fmla="*/ 207483 h 851892"/>
                    <a:gd name="connsiteX73" fmla="*/ 258188 w 1132135"/>
                    <a:gd name="connsiteY73" fmla="*/ 214627 h 851892"/>
                    <a:gd name="connsiteX74" fmla="*/ 298668 w 1132135"/>
                    <a:gd name="connsiteY74" fmla="*/ 164619 h 851892"/>
                    <a:gd name="connsiteX75" fmla="*/ 284381 w 1132135"/>
                    <a:gd name="connsiteY75" fmla="*/ 95565 h 851892"/>
                    <a:gd name="connsiteX76" fmla="*/ 334387 w 1132135"/>
                    <a:gd name="connsiteY76" fmla="*/ 119377 h 851892"/>
                    <a:gd name="connsiteX0" fmla="*/ 334387 w 1128843"/>
                    <a:gd name="connsiteY0" fmla="*/ 119377 h 851890"/>
                    <a:gd name="connsiteX1" fmla="*/ 377250 w 1128843"/>
                    <a:gd name="connsiteY1" fmla="*/ 26508 h 851890"/>
                    <a:gd name="connsiteX2" fmla="*/ 408207 w 1128843"/>
                    <a:gd name="connsiteY2" fmla="*/ 69371 h 851890"/>
                    <a:gd name="connsiteX3" fmla="*/ 410587 w 1128843"/>
                    <a:gd name="connsiteY3" fmla="*/ 315 h 851890"/>
                    <a:gd name="connsiteX4" fmla="*/ 460597 w 1128843"/>
                    <a:gd name="connsiteY4" fmla="*/ 43174 h 851890"/>
                    <a:gd name="connsiteX5" fmla="*/ 482025 w 1128843"/>
                    <a:gd name="connsiteY5" fmla="*/ 28889 h 851890"/>
                    <a:gd name="connsiteX6" fmla="*/ 558225 w 1128843"/>
                    <a:gd name="connsiteY6" fmla="*/ 16983 h 851890"/>
                    <a:gd name="connsiteX7" fmla="*/ 624901 w 1128843"/>
                    <a:gd name="connsiteY7" fmla="*/ 38414 h 851890"/>
                    <a:gd name="connsiteX8" fmla="*/ 655856 w 1128843"/>
                    <a:gd name="connsiteY8" fmla="*/ 57464 h 851890"/>
                    <a:gd name="connsiteX9" fmla="*/ 705862 w 1128843"/>
                    <a:gd name="connsiteY9" fmla="*/ 16982 h 851890"/>
                    <a:gd name="connsiteX10" fmla="*/ 696337 w 1128843"/>
                    <a:gd name="connsiteY10" fmla="*/ 78897 h 851890"/>
                    <a:gd name="connsiteX11" fmla="*/ 748726 w 1128843"/>
                    <a:gd name="connsiteY11" fmla="*/ 102708 h 851890"/>
                    <a:gd name="connsiteX12" fmla="*/ 817781 w 1128843"/>
                    <a:gd name="connsiteY12" fmla="*/ 36033 h 851890"/>
                    <a:gd name="connsiteX13" fmla="*/ 784444 w 1128843"/>
                    <a:gd name="connsiteY13" fmla="*/ 116997 h 851890"/>
                    <a:gd name="connsiteX14" fmla="*/ 824926 w 1128843"/>
                    <a:gd name="connsiteY14" fmla="*/ 109853 h 851890"/>
                    <a:gd name="connsiteX15" fmla="*/ 824925 w 1128843"/>
                    <a:gd name="connsiteY15" fmla="*/ 155097 h 851890"/>
                    <a:gd name="connsiteX16" fmla="*/ 865405 w 1128843"/>
                    <a:gd name="connsiteY16" fmla="*/ 157478 h 851890"/>
                    <a:gd name="connsiteX17" fmla="*/ 915413 w 1128843"/>
                    <a:gd name="connsiteY17" fmla="*/ 193196 h 851890"/>
                    <a:gd name="connsiteX18" fmla="*/ 915412 w 1128843"/>
                    <a:gd name="connsiteY18" fmla="*/ 243202 h 851890"/>
                    <a:gd name="connsiteX19" fmla="*/ 924938 w 1128843"/>
                    <a:gd name="connsiteY19" fmla="*/ 328927 h 851890"/>
                    <a:gd name="connsiteX20" fmla="*/ 979707 w 1128843"/>
                    <a:gd name="connsiteY20" fmla="*/ 338452 h 851890"/>
                    <a:gd name="connsiteX21" fmla="*/ 941606 w 1128843"/>
                    <a:gd name="connsiteY21" fmla="*/ 378933 h 851890"/>
                    <a:gd name="connsiteX22" fmla="*/ 989231 w 1128843"/>
                    <a:gd name="connsiteY22" fmla="*/ 421795 h 851890"/>
                    <a:gd name="connsiteX23" fmla="*/ 963038 w 1128843"/>
                    <a:gd name="connsiteY23" fmla="*/ 452752 h 851890"/>
                    <a:gd name="connsiteX24" fmla="*/ 970181 w 1128843"/>
                    <a:gd name="connsiteY24" fmla="*/ 493233 h 851890"/>
                    <a:gd name="connsiteX25" fmla="*/ 915411 w 1128843"/>
                    <a:gd name="connsiteY25" fmla="*/ 528952 h 851890"/>
                    <a:gd name="connsiteX26" fmla="*/ 1128843 w 1128843"/>
                    <a:gd name="connsiteY26" fmla="*/ 608523 h 851890"/>
                    <a:gd name="connsiteX27" fmla="*/ 915414 w 1128843"/>
                    <a:gd name="connsiteY27" fmla="*/ 564672 h 851890"/>
                    <a:gd name="connsiteX28" fmla="*/ 913031 w 1128843"/>
                    <a:gd name="connsiteY28" fmla="*/ 638489 h 851890"/>
                    <a:gd name="connsiteX29" fmla="*/ 882075 w 1128843"/>
                    <a:gd name="connsiteY29" fmla="*/ 652777 h 851890"/>
                    <a:gd name="connsiteX30" fmla="*/ 848736 w 1128843"/>
                    <a:gd name="connsiteY30" fmla="*/ 695640 h 851890"/>
                    <a:gd name="connsiteX31" fmla="*/ 801113 w 1128843"/>
                    <a:gd name="connsiteY31" fmla="*/ 724214 h 851890"/>
                    <a:gd name="connsiteX32" fmla="*/ 955033 w 1128843"/>
                    <a:gd name="connsiteY32" fmla="*/ 838535 h 851890"/>
                    <a:gd name="connsiteX33" fmla="*/ 865315 w 1128843"/>
                    <a:gd name="connsiteY33" fmla="*/ 790441 h 851890"/>
                    <a:gd name="connsiteX34" fmla="*/ 758250 w 1128843"/>
                    <a:gd name="connsiteY34" fmla="*/ 759932 h 851890"/>
                    <a:gd name="connsiteX35" fmla="*/ 720151 w 1128843"/>
                    <a:gd name="connsiteY35" fmla="*/ 767075 h 851890"/>
                    <a:gd name="connsiteX36" fmla="*/ 698720 w 1128843"/>
                    <a:gd name="connsiteY36" fmla="*/ 788505 h 851890"/>
                    <a:gd name="connsiteX37" fmla="*/ 710627 w 1128843"/>
                    <a:gd name="connsiteY37" fmla="*/ 845658 h 851890"/>
                    <a:gd name="connsiteX38" fmla="*/ 641569 w 1128843"/>
                    <a:gd name="connsiteY38" fmla="*/ 795650 h 851890"/>
                    <a:gd name="connsiteX39" fmla="*/ 582039 w 1128843"/>
                    <a:gd name="connsiteY39" fmla="*/ 836130 h 851890"/>
                    <a:gd name="connsiteX40" fmla="*/ 541558 w 1128843"/>
                    <a:gd name="connsiteY40" fmla="*/ 798030 h 851890"/>
                    <a:gd name="connsiteX41" fmla="*/ 512981 w 1128843"/>
                    <a:gd name="connsiteY41" fmla="*/ 850421 h 851890"/>
                    <a:gd name="connsiteX42" fmla="*/ 467739 w 1128843"/>
                    <a:gd name="connsiteY42" fmla="*/ 778979 h 851890"/>
                    <a:gd name="connsiteX43" fmla="*/ 439163 w 1128843"/>
                    <a:gd name="connsiteY43" fmla="*/ 807558 h 851890"/>
                    <a:gd name="connsiteX44" fmla="*/ 415352 w 1128843"/>
                    <a:gd name="connsiteY44" fmla="*/ 755168 h 851890"/>
                    <a:gd name="connsiteX45" fmla="*/ 362962 w 1128843"/>
                    <a:gd name="connsiteY45" fmla="*/ 771840 h 851890"/>
                    <a:gd name="connsiteX46" fmla="*/ 365345 w 1128843"/>
                    <a:gd name="connsiteY46" fmla="*/ 724211 h 851890"/>
                    <a:gd name="connsiteX47" fmla="*/ 322481 w 1128843"/>
                    <a:gd name="connsiteY47" fmla="*/ 759933 h 851890"/>
                    <a:gd name="connsiteX48" fmla="*/ 315338 w 1128843"/>
                    <a:gd name="connsiteY48" fmla="*/ 693258 h 851890"/>
                    <a:gd name="connsiteX49" fmla="*/ 184370 w 1128843"/>
                    <a:gd name="connsiteY49" fmla="*/ 798030 h 851890"/>
                    <a:gd name="connsiteX50" fmla="*/ 139127 w 1128843"/>
                    <a:gd name="connsiteY50" fmla="*/ 817080 h 851890"/>
                    <a:gd name="connsiteX51" fmla="*/ 162939 w 1128843"/>
                    <a:gd name="connsiteY51" fmla="*/ 774218 h 851890"/>
                    <a:gd name="connsiteX52" fmla="*/ 286764 w 1128843"/>
                    <a:gd name="connsiteY52" fmla="*/ 671824 h 851890"/>
                    <a:gd name="connsiteX53" fmla="*/ 217708 w 1128843"/>
                    <a:gd name="connsiteY53" fmla="*/ 648012 h 851890"/>
                    <a:gd name="connsiteX54" fmla="*/ 251044 w 1128843"/>
                    <a:gd name="connsiteY54" fmla="*/ 612295 h 851890"/>
                    <a:gd name="connsiteX55" fmla="*/ 224853 w 1128843"/>
                    <a:gd name="connsiteY55" fmla="*/ 567048 h 851890"/>
                    <a:gd name="connsiteX56" fmla="*/ 124837 w 1128843"/>
                    <a:gd name="connsiteY56" fmla="*/ 593245 h 851890"/>
                    <a:gd name="connsiteX57" fmla="*/ 217707 w 1128843"/>
                    <a:gd name="connsiteY57" fmla="*/ 538477 h 851890"/>
                    <a:gd name="connsiteX58" fmla="*/ 198659 w 1128843"/>
                    <a:gd name="connsiteY58" fmla="*/ 490849 h 851890"/>
                    <a:gd name="connsiteX59" fmla="*/ 36730 w 1128843"/>
                    <a:gd name="connsiteY59" fmla="*/ 505140 h 851890"/>
                    <a:gd name="connsiteX60" fmla="*/ 198660 w 1128843"/>
                    <a:gd name="connsiteY60" fmla="*/ 476561 h 851890"/>
                    <a:gd name="connsiteX61" fmla="*/ 103407 w 1128843"/>
                    <a:gd name="connsiteY61" fmla="*/ 445608 h 851890"/>
                    <a:gd name="connsiteX62" fmla="*/ 167703 w 1128843"/>
                    <a:gd name="connsiteY62" fmla="*/ 407505 h 851890"/>
                    <a:gd name="connsiteX63" fmla="*/ 81978 w 1128843"/>
                    <a:gd name="connsiteY63" fmla="*/ 381312 h 851890"/>
                    <a:gd name="connsiteX64" fmla="*/ 201041 w 1128843"/>
                    <a:gd name="connsiteY64" fmla="*/ 386074 h 851890"/>
                    <a:gd name="connsiteX65" fmla="*/ 153416 w 1128843"/>
                    <a:gd name="connsiteY65" fmla="*/ 305111 h 851890"/>
                    <a:gd name="connsiteX66" fmla="*/ 74834 w 1128843"/>
                    <a:gd name="connsiteY66" fmla="*/ 252724 h 851890"/>
                    <a:gd name="connsiteX67" fmla="*/ 3394 w 1128843"/>
                    <a:gd name="connsiteY67" fmla="*/ 219388 h 851890"/>
                    <a:gd name="connsiteX68" fmla="*/ 22447 w 1128843"/>
                    <a:gd name="connsiteY68" fmla="*/ 178905 h 851890"/>
                    <a:gd name="connsiteX69" fmla="*/ 117698 w 1128843"/>
                    <a:gd name="connsiteY69" fmla="*/ 250343 h 851890"/>
                    <a:gd name="connsiteX70" fmla="*/ 229612 w 1128843"/>
                    <a:gd name="connsiteY70" fmla="*/ 290827 h 851890"/>
                    <a:gd name="connsiteX71" fmla="*/ 251047 w 1128843"/>
                    <a:gd name="connsiteY71" fmla="*/ 247961 h 851890"/>
                    <a:gd name="connsiteX72" fmla="*/ 205800 w 1128843"/>
                    <a:gd name="connsiteY72" fmla="*/ 207483 h 851890"/>
                    <a:gd name="connsiteX73" fmla="*/ 258188 w 1128843"/>
                    <a:gd name="connsiteY73" fmla="*/ 214627 h 851890"/>
                    <a:gd name="connsiteX74" fmla="*/ 298668 w 1128843"/>
                    <a:gd name="connsiteY74" fmla="*/ 164619 h 851890"/>
                    <a:gd name="connsiteX75" fmla="*/ 284381 w 1128843"/>
                    <a:gd name="connsiteY75" fmla="*/ 95565 h 851890"/>
                    <a:gd name="connsiteX76" fmla="*/ 334387 w 1128843"/>
                    <a:gd name="connsiteY76" fmla="*/ 119377 h 851890"/>
                    <a:gd name="connsiteX0" fmla="*/ 334387 w 1133232"/>
                    <a:gd name="connsiteY0" fmla="*/ 119377 h 851892"/>
                    <a:gd name="connsiteX1" fmla="*/ 377250 w 1133232"/>
                    <a:gd name="connsiteY1" fmla="*/ 26508 h 851892"/>
                    <a:gd name="connsiteX2" fmla="*/ 408207 w 1133232"/>
                    <a:gd name="connsiteY2" fmla="*/ 69371 h 851892"/>
                    <a:gd name="connsiteX3" fmla="*/ 410587 w 1133232"/>
                    <a:gd name="connsiteY3" fmla="*/ 315 h 851892"/>
                    <a:gd name="connsiteX4" fmla="*/ 460597 w 1133232"/>
                    <a:gd name="connsiteY4" fmla="*/ 43174 h 851892"/>
                    <a:gd name="connsiteX5" fmla="*/ 482025 w 1133232"/>
                    <a:gd name="connsiteY5" fmla="*/ 28889 h 851892"/>
                    <a:gd name="connsiteX6" fmla="*/ 558225 w 1133232"/>
                    <a:gd name="connsiteY6" fmla="*/ 16983 h 851892"/>
                    <a:gd name="connsiteX7" fmla="*/ 624901 w 1133232"/>
                    <a:gd name="connsiteY7" fmla="*/ 38414 h 851892"/>
                    <a:gd name="connsiteX8" fmla="*/ 655856 w 1133232"/>
                    <a:gd name="connsiteY8" fmla="*/ 57464 h 851892"/>
                    <a:gd name="connsiteX9" fmla="*/ 705862 w 1133232"/>
                    <a:gd name="connsiteY9" fmla="*/ 16982 h 851892"/>
                    <a:gd name="connsiteX10" fmla="*/ 696337 w 1133232"/>
                    <a:gd name="connsiteY10" fmla="*/ 78897 h 851892"/>
                    <a:gd name="connsiteX11" fmla="*/ 748726 w 1133232"/>
                    <a:gd name="connsiteY11" fmla="*/ 102708 h 851892"/>
                    <a:gd name="connsiteX12" fmla="*/ 817781 w 1133232"/>
                    <a:gd name="connsiteY12" fmla="*/ 36033 h 851892"/>
                    <a:gd name="connsiteX13" fmla="*/ 784444 w 1133232"/>
                    <a:gd name="connsiteY13" fmla="*/ 116997 h 851892"/>
                    <a:gd name="connsiteX14" fmla="*/ 824926 w 1133232"/>
                    <a:gd name="connsiteY14" fmla="*/ 109853 h 851892"/>
                    <a:gd name="connsiteX15" fmla="*/ 824925 w 1133232"/>
                    <a:gd name="connsiteY15" fmla="*/ 155097 h 851892"/>
                    <a:gd name="connsiteX16" fmla="*/ 865405 w 1133232"/>
                    <a:gd name="connsiteY16" fmla="*/ 157478 h 851892"/>
                    <a:gd name="connsiteX17" fmla="*/ 915413 w 1133232"/>
                    <a:gd name="connsiteY17" fmla="*/ 193196 h 851892"/>
                    <a:gd name="connsiteX18" fmla="*/ 915412 w 1133232"/>
                    <a:gd name="connsiteY18" fmla="*/ 243202 h 851892"/>
                    <a:gd name="connsiteX19" fmla="*/ 924938 w 1133232"/>
                    <a:gd name="connsiteY19" fmla="*/ 328927 h 851892"/>
                    <a:gd name="connsiteX20" fmla="*/ 979707 w 1133232"/>
                    <a:gd name="connsiteY20" fmla="*/ 338452 h 851892"/>
                    <a:gd name="connsiteX21" fmla="*/ 941606 w 1133232"/>
                    <a:gd name="connsiteY21" fmla="*/ 378933 h 851892"/>
                    <a:gd name="connsiteX22" fmla="*/ 989231 w 1133232"/>
                    <a:gd name="connsiteY22" fmla="*/ 421795 h 851892"/>
                    <a:gd name="connsiteX23" fmla="*/ 963038 w 1133232"/>
                    <a:gd name="connsiteY23" fmla="*/ 452752 h 851892"/>
                    <a:gd name="connsiteX24" fmla="*/ 970181 w 1133232"/>
                    <a:gd name="connsiteY24" fmla="*/ 493233 h 851892"/>
                    <a:gd name="connsiteX25" fmla="*/ 915411 w 1133232"/>
                    <a:gd name="connsiteY25" fmla="*/ 528952 h 851892"/>
                    <a:gd name="connsiteX26" fmla="*/ 1133232 w 1133232"/>
                    <a:gd name="connsiteY26" fmla="*/ 595651 h 851892"/>
                    <a:gd name="connsiteX27" fmla="*/ 915414 w 1133232"/>
                    <a:gd name="connsiteY27" fmla="*/ 564672 h 851892"/>
                    <a:gd name="connsiteX28" fmla="*/ 913031 w 1133232"/>
                    <a:gd name="connsiteY28" fmla="*/ 638489 h 851892"/>
                    <a:gd name="connsiteX29" fmla="*/ 882075 w 1133232"/>
                    <a:gd name="connsiteY29" fmla="*/ 652777 h 851892"/>
                    <a:gd name="connsiteX30" fmla="*/ 848736 w 1133232"/>
                    <a:gd name="connsiteY30" fmla="*/ 695640 h 851892"/>
                    <a:gd name="connsiteX31" fmla="*/ 801113 w 1133232"/>
                    <a:gd name="connsiteY31" fmla="*/ 724214 h 851892"/>
                    <a:gd name="connsiteX32" fmla="*/ 955033 w 1133232"/>
                    <a:gd name="connsiteY32" fmla="*/ 838535 h 851892"/>
                    <a:gd name="connsiteX33" fmla="*/ 865315 w 1133232"/>
                    <a:gd name="connsiteY33" fmla="*/ 790441 h 851892"/>
                    <a:gd name="connsiteX34" fmla="*/ 758250 w 1133232"/>
                    <a:gd name="connsiteY34" fmla="*/ 759932 h 851892"/>
                    <a:gd name="connsiteX35" fmla="*/ 720151 w 1133232"/>
                    <a:gd name="connsiteY35" fmla="*/ 767075 h 851892"/>
                    <a:gd name="connsiteX36" fmla="*/ 698720 w 1133232"/>
                    <a:gd name="connsiteY36" fmla="*/ 788505 h 851892"/>
                    <a:gd name="connsiteX37" fmla="*/ 710627 w 1133232"/>
                    <a:gd name="connsiteY37" fmla="*/ 845658 h 851892"/>
                    <a:gd name="connsiteX38" fmla="*/ 641569 w 1133232"/>
                    <a:gd name="connsiteY38" fmla="*/ 795650 h 851892"/>
                    <a:gd name="connsiteX39" fmla="*/ 582039 w 1133232"/>
                    <a:gd name="connsiteY39" fmla="*/ 836130 h 851892"/>
                    <a:gd name="connsiteX40" fmla="*/ 541558 w 1133232"/>
                    <a:gd name="connsiteY40" fmla="*/ 798030 h 851892"/>
                    <a:gd name="connsiteX41" fmla="*/ 512981 w 1133232"/>
                    <a:gd name="connsiteY41" fmla="*/ 850421 h 851892"/>
                    <a:gd name="connsiteX42" fmla="*/ 467739 w 1133232"/>
                    <a:gd name="connsiteY42" fmla="*/ 778979 h 851892"/>
                    <a:gd name="connsiteX43" fmla="*/ 439163 w 1133232"/>
                    <a:gd name="connsiteY43" fmla="*/ 807558 h 851892"/>
                    <a:gd name="connsiteX44" fmla="*/ 415352 w 1133232"/>
                    <a:gd name="connsiteY44" fmla="*/ 755168 h 851892"/>
                    <a:gd name="connsiteX45" fmla="*/ 362962 w 1133232"/>
                    <a:gd name="connsiteY45" fmla="*/ 771840 h 851892"/>
                    <a:gd name="connsiteX46" fmla="*/ 365345 w 1133232"/>
                    <a:gd name="connsiteY46" fmla="*/ 724211 h 851892"/>
                    <a:gd name="connsiteX47" fmla="*/ 322481 w 1133232"/>
                    <a:gd name="connsiteY47" fmla="*/ 759933 h 851892"/>
                    <a:gd name="connsiteX48" fmla="*/ 315338 w 1133232"/>
                    <a:gd name="connsiteY48" fmla="*/ 693258 h 851892"/>
                    <a:gd name="connsiteX49" fmla="*/ 184370 w 1133232"/>
                    <a:gd name="connsiteY49" fmla="*/ 798030 h 851892"/>
                    <a:gd name="connsiteX50" fmla="*/ 139127 w 1133232"/>
                    <a:gd name="connsiteY50" fmla="*/ 817080 h 851892"/>
                    <a:gd name="connsiteX51" fmla="*/ 162939 w 1133232"/>
                    <a:gd name="connsiteY51" fmla="*/ 774218 h 851892"/>
                    <a:gd name="connsiteX52" fmla="*/ 286764 w 1133232"/>
                    <a:gd name="connsiteY52" fmla="*/ 671824 h 851892"/>
                    <a:gd name="connsiteX53" fmla="*/ 217708 w 1133232"/>
                    <a:gd name="connsiteY53" fmla="*/ 648012 h 851892"/>
                    <a:gd name="connsiteX54" fmla="*/ 251044 w 1133232"/>
                    <a:gd name="connsiteY54" fmla="*/ 612295 h 851892"/>
                    <a:gd name="connsiteX55" fmla="*/ 224853 w 1133232"/>
                    <a:gd name="connsiteY55" fmla="*/ 567048 h 851892"/>
                    <a:gd name="connsiteX56" fmla="*/ 124837 w 1133232"/>
                    <a:gd name="connsiteY56" fmla="*/ 593245 h 851892"/>
                    <a:gd name="connsiteX57" fmla="*/ 217707 w 1133232"/>
                    <a:gd name="connsiteY57" fmla="*/ 538477 h 851892"/>
                    <a:gd name="connsiteX58" fmla="*/ 198659 w 1133232"/>
                    <a:gd name="connsiteY58" fmla="*/ 490849 h 851892"/>
                    <a:gd name="connsiteX59" fmla="*/ 36730 w 1133232"/>
                    <a:gd name="connsiteY59" fmla="*/ 505140 h 851892"/>
                    <a:gd name="connsiteX60" fmla="*/ 198660 w 1133232"/>
                    <a:gd name="connsiteY60" fmla="*/ 476561 h 851892"/>
                    <a:gd name="connsiteX61" fmla="*/ 103407 w 1133232"/>
                    <a:gd name="connsiteY61" fmla="*/ 445608 h 851892"/>
                    <a:gd name="connsiteX62" fmla="*/ 167703 w 1133232"/>
                    <a:gd name="connsiteY62" fmla="*/ 407505 h 851892"/>
                    <a:gd name="connsiteX63" fmla="*/ 81978 w 1133232"/>
                    <a:gd name="connsiteY63" fmla="*/ 381312 h 851892"/>
                    <a:gd name="connsiteX64" fmla="*/ 201041 w 1133232"/>
                    <a:gd name="connsiteY64" fmla="*/ 386074 h 851892"/>
                    <a:gd name="connsiteX65" fmla="*/ 153416 w 1133232"/>
                    <a:gd name="connsiteY65" fmla="*/ 305111 h 851892"/>
                    <a:gd name="connsiteX66" fmla="*/ 74834 w 1133232"/>
                    <a:gd name="connsiteY66" fmla="*/ 252724 h 851892"/>
                    <a:gd name="connsiteX67" fmla="*/ 3394 w 1133232"/>
                    <a:gd name="connsiteY67" fmla="*/ 219388 h 851892"/>
                    <a:gd name="connsiteX68" fmla="*/ 22447 w 1133232"/>
                    <a:gd name="connsiteY68" fmla="*/ 178905 h 851892"/>
                    <a:gd name="connsiteX69" fmla="*/ 117698 w 1133232"/>
                    <a:gd name="connsiteY69" fmla="*/ 250343 h 851892"/>
                    <a:gd name="connsiteX70" fmla="*/ 229612 w 1133232"/>
                    <a:gd name="connsiteY70" fmla="*/ 290827 h 851892"/>
                    <a:gd name="connsiteX71" fmla="*/ 251047 w 1133232"/>
                    <a:gd name="connsiteY71" fmla="*/ 247961 h 851892"/>
                    <a:gd name="connsiteX72" fmla="*/ 205800 w 1133232"/>
                    <a:gd name="connsiteY72" fmla="*/ 207483 h 851892"/>
                    <a:gd name="connsiteX73" fmla="*/ 258188 w 1133232"/>
                    <a:gd name="connsiteY73" fmla="*/ 214627 h 851892"/>
                    <a:gd name="connsiteX74" fmla="*/ 298668 w 1133232"/>
                    <a:gd name="connsiteY74" fmla="*/ 164619 h 851892"/>
                    <a:gd name="connsiteX75" fmla="*/ 284381 w 1133232"/>
                    <a:gd name="connsiteY75" fmla="*/ 95565 h 851892"/>
                    <a:gd name="connsiteX76" fmla="*/ 334387 w 1133232"/>
                    <a:gd name="connsiteY76" fmla="*/ 119377 h 851892"/>
                    <a:gd name="connsiteX0" fmla="*/ 334387 w 1139653"/>
                    <a:gd name="connsiteY0" fmla="*/ 119377 h 851890"/>
                    <a:gd name="connsiteX1" fmla="*/ 377250 w 1139653"/>
                    <a:gd name="connsiteY1" fmla="*/ 26508 h 851890"/>
                    <a:gd name="connsiteX2" fmla="*/ 408207 w 1139653"/>
                    <a:gd name="connsiteY2" fmla="*/ 69371 h 851890"/>
                    <a:gd name="connsiteX3" fmla="*/ 410587 w 1139653"/>
                    <a:gd name="connsiteY3" fmla="*/ 315 h 851890"/>
                    <a:gd name="connsiteX4" fmla="*/ 460597 w 1139653"/>
                    <a:gd name="connsiteY4" fmla="*/ 43174 h 851890"/>
                    <a:gd name="connsiteX5" fmla="*/ 482025 w 1139653"/>
                    <a:gd name="connsiteY5" fmla="*/ 28889 h 851890"/>
                    <a:gd name="connsiteX6" fmla="*/ 558225 w 1139653"/>
                    <a:gd name="connsiteY6" fmla="*/ 16983 h 851890"/>
                    <a:gd name="connsiteX7" fmla="*/ 624901 w 1139653"/>
                    <a:gd name="connsiteY7" fmla="*/ 38414 h 851890"/>
                    <a:gd name="connsiteX8" fmla="*/ 655856 w 1139653"/>
                    <a:gd name="connsiteY8" fmla="*/ 57464 h 851890"/>
                    <a:gd name="connsiteX9" fmla="*/ 705862 w 1139653"/>
                    <a:gd name="connsiteY9" fmla="*/ 16982 h 851890"/>
                    <a:gd name="connsiteX10" fmla="*/ 696337 w 1139653"/>
                    <a:gd name="connsiteY10" fmla="*/ 78897 h 851890"/>
                    <a:gd name="connsiteX11" fmla="*/ 748726 w 1139653"/>
                    <a:gd name="connsiteY11" fmla="*/ 102708 h 851890"/>
                    <a:gd name="connsiteX12" fmla="*/ 817781 w 1139653"/>
                    <a:gd name="connsiteY12" fmla="*/ 36033 h 851890"/>
                    <a:gd name="connsiteX13" fmla="*/ 784444 w 1139653"/>
                    <a:gd name="connsiteY13" fmla="*/ 116997 h 851890"/>
                    <a:gd name="connsiteX14" fmla="*/ 824926 w 1139653"/>
                    <a:gd name="connsiteY14" fmla="*/ 109853 h 851890"/>
                    <a:gd name="connsiteX15" fmla="*/ 824925 w 1139653"/>
                    <a:gd name="connsiteY15" fmla="*/ 155097 h 851890"/>
                    <a:gd name="connsiteX16" fmla="*/ 865405 w 1139653"/>
                    <a:gd name="connsiteY16" fmla="*/ 157478 h 851890"/>
                    <a:gd name="connsiteX17" fmla="*/ 915413 w 1139653"/>
                    <a:gd name="connsiteY17" fmla="*/ 193196 h 851890"/>
                    <a:gd name="connsiteX18" fmla="*/ 915412 w 1139653"/>
                    <a:gd name="connsiteY18" fmla="*/ 243202 h 851890"/>
                    <a:gd name="connsiteX19" fmla="*/ 924938 w 1139653"/>
                    <a:gd name="connsiteY19" fmla="*/ 328927 h 851890"/>
                    <a:gd name="connsiteX20" fmla="*/ 979707 w 1139653"/>
                    <a:gd name="connsiteY20" fmla="*/ 338452 h 851890"/>
                    <a:gd name="connsiteX21" fmla="*/ 941606 w 1139653"/>
                    <a:gd name="connsiteY21" fmla="*/ 378933 h 851890"/>
                    <a:gd name="connsiteX22" fmla="*/ 989231 w 1139653"/>
                    <a:gd name="connsiteY22" fmla="*/ 421795 h 851890"/>
                    <a:gd name="connsiteX23" fmla="*/ 963038 w 1139653"/>
                    <a:gd name="connsiteY23" fmla="*/ 452752 h 851890"/>
                    <a:gd name="connsiteX24" fmla="*/ 970181 w 1139653"/>
                    <a:gd name="connsiteY24" fmla="*/ 493233 h 851890"/>
                    <a:gd name="connsiteX25" fmla="*/ 915411 w 1139653"/>
                    <a:gd name="connsiteY25" fmla="*/ 528952 h 851890"/>
                    <a:gd name="connsiteX26" fmla="*/ 1133232 w 1139653"/>
                    <a:gd name="connsiteY26" fmla="*/ 595651 h 851890"/>
                    <a:gd name="connsiteX27" fmla="*/ 915414 w 1139653"/>
                    <a:gd name="connsiteY27" fmla="*/ 564672 h 851890"/>
                    <a:gd name="connsiteX28" fmla="*/ 913031 w 1139653"/>
                    <a:gd name="connsiteY28" fmla="*/ 638489 h 851890"/>
                    <a:gd name="connsiteX29" fmla="*/ 882075 w 1139653"/>
                    <a:gd name="connsiteY29" fmla="*/ 652777 h 851890"/>
                    <a:gd name="connsiteX30" fmla="*/ 848736 w 1139653"/>
                    <a:gd name="connsiteY30" fmla="*/ 695640 h 851890"/>
                    <a:gd name="connsiteX31" fmla="*/ 801113 w 1139653"/>
                    <a:gd name="connsiteY31" fmla="*/ 724214 h 851890"/>
                    <a:gd name="connsiteX32" fmla="*/ 955033 w 1139653"/>
                    <a:gd name="connsiteY32" fmla="*/ 838535 h 851890"/>
                    <a:gd name="connsiteX33" fmla="*/ 865315 w 1139653"/>
                    <a:gd name="connsiteY33" fmla="*/ 790441 h 851890"/>
                    <a:gd name="connsiteX34" fmla="*/ 758250 w 1139653"/>
                    <a:gd name="connsiteY34" fmla="*/ 759932 h 851890"/>
                    <a:gd name="connsiteX35" fmla="*/ 720151 w 1139653"/>
                    <a:gd name="connsiteY35" fmla="*/ 767075 h 851890"/>
                    <a:gd name="connsiteX36" fmla="*/ 698720 w 1139653"/>
                    <a:gd name="connsiteY36" fmla="*/ 788505 h 851890"/>
                    <a:gd name="connsiteX37" fmla="*/ 710627 w 1139653"/>
                    <a:gd name="connsiteY37" fmla="*/ 845658 h 851890"/>
                    <a:gd name="connsiteX38" fmla="*/ 641569 w 1139653"/>
                    <a:gd name="connsiteY38" fmla="*/ 795650 h 851890"/>
                    <a:gd name="connsiteX39" fmla="*/ 582039 w 1139653"/>
                    <a:gd name="connsiteY39" fmla="*/ 836130 h 851890"/>
                    <a:gd name="connsiteX40" fmla="*/ 541558 w 1139653"/>
                    <a:gd name="connsiteY40" fmla="*/ 798030 h 851890"/>
                    <a:gd name="connsiteX41" fmla="*/ 512981 w 1139653"/>
                    <a:gd name="connsiteY41" fmla="*/ 850421 h 851890"/>
                    <a:gd name="connsiteX42" fmla="*/ 467739 w 1139653"/>
                    <a:gd name="connsiteY42" fmla="*/ 778979 h 851890"/>
                    <a:gd name="connsiteX43" fmla="*/ 439163 w 1139653"/>
                    <a:gd name="connsiteY43" fmla="*/ 807558 h 851890"/>
                    <a:gd name="connsiteX44" fmla="*/ 415352 w 1139653"/>
                    <a:gd name="connsiteY44" fmla="*/ 755168 h 851890"/>
                    <a:gd name="connsiteX45" fmla="*/ 362962 w 1139653"/>
                    <a:gd name="connsiteY45" fmla="*/ 771840 h 851890"/>
                    <a:gd name="connsiteX46" fmla="*/ 365345 w 1139653"/>
                    <a:gd name="connsiteY46" fmla="*/ 724211 h 851890"/>
                    <a:gd name="connsiteX47" fmla="*/ 322481 w 1139653"/>
                    <a:gd name="connsiteY47" fmla="*/ 759933 h 851890"/>
                    <a:gd name="connsiteX48" fmla="*/ 315338 w 1139653"/>
                    <a:gd name="connsiteY48" fmla="*/ 693258 h 851890"/>
                    <a:gd name="connsiteX49" fmla="*/ 184370 w 1139653"/>
                    <a:gd name="connsiteY49" fmla="*/ 798030 h 851890"/>
                    <a:gd name="connsiteX50" fmla="*/ 139127 w 1139653"/>
                    <a:gd name="connsiteY50" fmla="*/ 817080 h 851890"/>
                    <a:gd name="connsiteX51" fmla="*/ 162939 w 1139653"/>
                    <a:gd name="connsiteY51" fmla="*/ 774218 h 851890"/>
                    <a:gd name="connsiteX52" fmla="*/ 286764 w 1139653"/>
                    <a:gd name="connsiteY52" fmla="*/ 671824 h 851890"/>
                    <a:gd name="connsiteX53" fmla="*/ 217708 w 1139653"/>
                    <a:gd name="connsiteY53" fmla="*/ 648012 h 851890"/>
                    <a:gd name="connsiteX54" fmla="*/ 251044 w 1139653"/>
                    <a:gd name="connsiteY54" fmla="*/ 612295 h 851890"/>
                    <a:gd name="connsiteX55" fmla="*/ 224853 w 1139653"/>
                    <a:gd name="connsiteY55" fmla="*/ 567048 h 851890"/>
                    <a:gd name="connsiteX56" fmla="*/ 124837 w 1139653"/>
                    <a:gd name="connsiteY56" fmla="*/ 593245 h 851890"/>
                    <a:gd name="connsiteX57" fmla="*/ 217707 w 1139653"/>
                    <a:gd name="connsiteY57" fmla="*/ 538477 h 851890"/>
                    <a:gd name="connsiteX58" fmla="*/ 198659 w 1139653"/>
                    <a:gd name="connsiteY58" fmla="*/ 490849 h 851890"/>
                    <a:gd name="connsiteX59" fmla="*/ 36730 w 1139653"/>
                    <a:gd name="connsiteY59" fmla="*/ 505140 h 851890"/>
                    <a:gd name="connsiteX60" fmla="*/ 198660 w 1139653"/>
                    <a:gd name="connsiteY60" fmla="*/ 476561 h 851890"/>
                    <a:gd name="connsiteX61" fmla="*/ 103407 w 1139653"/>
                    <a:gd name="connsiteY61" fmla="*/ 445608 h 851890"/>
                    <a:gd name="connsiteX62" fmla="*/ 167703 w 1139653"/>
                    <a:gd name="connsiteY62" fmla="*/ 407505 h 851890"/>
                    <a:gd name="connsiteX63" fmla="*/ 81978 w 1139653"/>
                    <a:gd name="connsiteY63" fmla="*/ 381312 h 851890"/>
                    <a:gd name="connsiteX64" fmla="*/ 201041 w 1139653"/>
                    <a:gd name="connsiteY64" fmla="*/ 386074 h 851890"/>
                    <a:gd name="connsiteX65" fmla="*/ 153416 w 1139653"/>
                    <a:gd name="connsiteY65" fmla="*/ 305111 h 851890"/>
                    <a:gd name="connsiteX66" fmla="*/ 74834 w 1139653"/>
                    <a:gd name="connsiteY66" fmla="*/ 252724 h 851890"/>
                    <a:gd name="connsiteX67" fmla="*/ 3394 w 1139653"/>
                    <a:gd name="connsiteY67" fmla="*/ 219388 h 851890"/>
                    <a:gd name="connsiteX68" fmla="*/ 22447 w 1139653"/>
                    <a:gd name="connsiteY68" fmla="*/ 178905 h 851890"/>
                    <a:gd name="connsiteX69" fmla="*/ 117698 w 1139653"/>
                    <a:gd name="connsiteY69" fmla="*/ 250343 h 851890"/>
                    <a:gd name="connsiteX70" fmla="*/ 229612 w 1139653"/>
                    <a:gd name="connsiteY70" fmla="*/ 290827 h 851890"/>
                    <a:gd name="connsiteX71" fmla="*/ 251047 w 1139653"/>
                    <a:gd name="connsiteY71" fmla="*/ 247961 h 851890"/>
                    <a:gd name="connsiteX72" fmla="*/ 205800 w 1139653"/>
                    <a:gd name="connsiteY72" fmla="*/ 207483 h 851890"/>
                    <a:gd name="connsiteX73" fmla="*/ 258188 w 1139653"/>
                    <a:gd name="connsiteY73" fmla="*/ 214627 h 851890"/>
                    <a:gd name="connsiteX74" fmla="*/ 298668 w 1139653"/>
                    <a:gd name="connsiteY74" fmla="*/ 164619 h 851890"/>
                    <a:gd name="connsiteX75" fmla="*/ 284381 w 1139653"/>
                    <a:gd name="connsiteY75" fmla="*/ 95565 h 851890"/>
                    <a:gd name="connsiteX76" fmla="*/ 334387 w 1139653"/>
                    <a:gd name="connsiteY76" fmla="*/ 119377 h 851890"/>
                    <a:gd name="connsiteX0" fmla="*/ 334387 w 1139653"/>
                    <a:gd name="connsiteY0" fmla="*/ 119377 h 851892"/>
                    <a:gd name="connsiteX1" fmla="*/ 377250 w 1139653"/>
                    <a:gd name="connsiteY1" fmla="*/ 26508 h 851892"/>
                    <a:gd name="connsiteX2" fmla="*/ 408207 w 1139653"/>
                    <a:gd name="connsiteY2" fmla="*/ 69371 h 851892"/>
                    <a:gd name="connsiteX3" fmla="*/ 410587 w 1139653"/>
                    <a:gd name="connsiteY3" fmla="*/ 315 h 851892"/>
                    <a:gd name="connsiteX4" fmla="*/ 460597 w 1139653"/>
                    <a:gd name="connsiteY4" fmla="*/ 43174 h 851892"/>
                    <a:gd name="connsiteX5" fmla="*/ 482025 w 1139653"/>
                    <a:gd name="connsiteY5" fmla="*/ 28889 h 851892"/>
                    <a:gd name="connsiteX6" fmla="*/ 558225 w 1139653"/>
                    <a:gd name="connsiteY6" fmla="*/ 16983 h 851892"/>
                    <a:gd name="connsiteX7" fmla="*/ 624901 w 1139653"/>
                    <a:gd name="connsiteY7" fmla="*/ 38414 h 851892"/>
                    <a:gd name="connsiteX8" fmla="*/ 655856 w 1139653"/>
                    <a:gd name="connsiteY8" fmla="*/ 57464 h 851892"/>
                    <a:gd name="connsiteX9" fmla="*/ 705862 w 1139653"/>
                    <a:gd name="connsiteY9" fmla="*/ 16982 h 851892"/>
                    <a:gd name="connsiteX10" fmla="*/ 696337 w 1139653"/>
                    <a:gd name="connsiteY10" fmla="*/ 78897 h 851892"/>
                    <a:gd name="connsiteX11" fmla="*/ 748726 w 1139653"/>
                    <a:gd name="connsiteY11" fmla="*/ 102708 h 851892"/>
                    <a:gd name="connsiteX12" fmla="*/ 817781 w 1139653"/>
                    <a:gd name="connsiteY12" fmla="*/ 36033 h 851892"/>
                    <a:gd name="connsiteX13" fmla="*/ 784444 w 1139653"/>
                    <a:gd name="connsiteY13" fmla="*/ 116997 h 851892"/>
                    <a:gd name="connsiteX14" fmla="*/ 824926 w 1139653"/>
                    <a:gd name="connsiteY14" fmla="*/ 109853 h 851892"/>
                    <a:gd name="connsiteX15" fmla="*/ 824925 w 1139653"/>
                    <a:gd name="connsiteY15" fmla="*/ 155097 h 851892"/>
                    <a:gd name="connsiteX16" fmla="*/ 865405 w 1139653"/>
                    <a:gd name="connsiteY16" fmla="*/ 157478 h 851892"/>
                    <a:gd name="connsiteX17" fmla="*/ 915413 w 1139653"/>
                    <a:gd name="connsiteY17" fmla="*/ 193196 h 851892"/>
                    <a:gd name="connsiteX18" fmla="*/ 915412 w 1139653"/>
                    <a:gd name="connsiteY18" fmla="*/ 243202 h 851892"/>
                    <a:gd name="connsiteX19" fmla="*/ 924938 w 1139653"/>
                    <a:gd name="connsiteY19" fmla="*/ 328927 h 851892"/>
                    <a:gd name="connsiteX20" fmla="*/ 979707 w 1139653"/>
                    <a:gd name="connsiteY20" fmla="*/ 338452 h 851892"/>
                    <a:gd name="connsiteX21" fmla="*/ 941606 w 1139653"/>
                    <a:gd name="connsiteY21" fmla="*/ 378933 h 851892"/>
                    <a:gd name="connsiteX22" fmla="*/ 989231 w 1139653"/>
                    <a:gd name="connsiteY22" fmla="*/ 421795 h 851892"/>
                    <a:gd name="connsiteX23" fmla="*/ 963038 w 1139653"/>
                    <a:gd name="connsiteY23" fmla="*/ 452752 h 851892"/>
                    <a:gd name="connsiteX24" fmla="*/ 970181 w 1139653"/>
                    <a:gd name="connsiteY24" fmla="*/ 493233 h 851892"/>
                    <a:gd name="connsiteX25" fmla="*/ 915411 w 1139653"/>
                    <a:gd name="connsiteY25" fmla="*/ 528952 h 851892"/>
                    <a:gd name="connsiteX26" fmla="*/ 1133232 w 1139653"/>
                    <a:gd name="connsiteY26" fmla="*/ 595651 h 851892"/>
                    <a:gd name="connsiteX27" fmla="*/ 915414 w 1139653"/>
                    <a:gd name="connsiteY27" fmla="*/ 564672 h 851892"/>
                    <a:gd name="connsiteX28" fmla="*/ 913031 w 1139653"/>
                    <a:gd name="connsiteY28" fmla="*/ 638489 h 851892"/>
                    <a:gd name="connsiteX29" fmla="*/ 882075 w 1139653"/>
                    <a:gd name="connsiteY29" fmla="*/ 652777 h 851892"/>
                    <a:gd name="connsiteX30" fmla="*/ 848736 w 1139653"/>
                    <a:gd name="connsiteY30" fmla="*/ 695640 h 851892"/>
                    <a:gd name="connsiteX31" fmla="*/ 801113 w 1139653"/>
                    <a:gd name="connsiteY31" fmla="*/ 724214 h 851892"/>
                    <a:gd name="connsiteX32" fmla="*/ 955033 w 1139653"/>
                    <a:gd name="connsiteY32" fmla="*/ 838535 h 851892"/>
                    <a:gd name="connsiteX33" fmla="*/ 865315 w 1139653"/>
                    <a:gd name="connsiteY33" fmla="*/ 790441 h 851892"/>
                    <a:gd name="connsiteX34" fmla="*/ 758250 w 1139653"/>
                    <a:gd name="connsiteY34" fmla="*/ 759932 h 851892"/>
                    <a:gd name="connsiteX35" fmla="*/ 720151 w 1139653"/>
                    <a:gd name="connsiteY35" fmla="*/ 767075 h 851892"/>
                    <a:gd name="connsiteX36" fmla="*/ 698720 w 1139653"/>
                    <a:gd name="connsiteY36" fmla="*/ 788505 h 851892"/>
                    <a:gd name="connsiteX37" fmla="*/ 710627 w 1139653"/>
                    <a:gd name="connsiteY37" fmla="*/ 845658 h 851892"/>
                    <a:gd name="connsiteX38" fmla="*/ 641569 w 1139653"/>
                    <a:gd name="connsiteY38" fmla="*/ 795650 h 851892"/>
                    <a:gd name="connsiteX39" fmla="*/ 582039 w 1139653"/>
                    <a:gd name="connsiteY39" fmla="*/ 836130 h 851892"/>
                    <a:gd name="connsiteX40" fmla="*/ 541558 w 1139653"/>
                    <a:gd name="connsiteY40" fmla="*/ 798030 h 851892"/>
                    <a:gd name="connsiteX41" fmla="*/ 512981 w 1139653"/>
                    <a:gd name="connsiteY41" fmla="*/ 850421 h 851892"/>
                    <a:gd name="connsiteX42" fmla="*/ 467739 w 1139653"/>
                    <a:gd name="connsiteY42" fmla="*/ 778979 h 851892"/>
                    <a:gd name="connsiteX43" fmla="*/ 439163 w 1139653"/>
                    <a:gd name="connsiteY43" fmla="*/ 807558 h 851892"/>
                    <a:gd name="connsiteX44" fmla="*/ 415352 w 1139653"/>
                    <a:gd name="connsiteY44" fmla="*/ 755168 h 851892"/>
                    <a:gd name="connsiteX45" fmla="*/ 362962 w 1139653"/>
                    <a:gd name="connsiteY45" fmla="*/ 771840 h 851892"/>
                    <a:gd name="connsiteX46" fmla="*/ 365345 w 1139653"/>
                    <a:gd name="connsiteY46" fmla="*/ 724211 h 851892"/>
                    <a:gd name="connsiteX47" fmla="*/ 322481 w 1139653"/>
                    <a:gd name="connsiteY47" fmla="*/ 759933 h 851892"/>
                    <a:gd name="connsiteX48" fmla="*/ 315338 w 1139653"/>
                    <a:gd name="connsiteY48" fmla="*/ 693258 h 851892"/>
                    <a:gd name="connsiteX49" fmla="*/ 184370 w 1139653"/>
                    <a:gd name="connsiteY49" fmla="*/ 798030 h 851892"/>
                    <a:gd name="connsiteX50" fmla="*/ 139127 w 1139653"/>
                    <a:gd name="connsiteY50" fmla="*/ 817080 h 851892"/>
                    <a:gd name="connsiteX51" fmla="*/ 162939 w 1139653"/>
                    <a:gd name="connsiteY51" fmla="*/ 774218 h 851892"/>
                    <a:gd name="connsiteX52" fmla="*/ 286764 w 1139653"/>
                    <a:gd name="connsiteY52" fmla="*/ 671824 h 851892"/>
                    <a:gd name="connsiteX53" fmla="*/ 217708 w 1139653"/>
                    <a:gd name="connsiteY53" fmla="*/ 648012 h 851892"/>
                    <a:gd name="connsiteX54" fmla="*/ 251044 w 1139653"/>
                    <a:gd name="connsiteY54" fmla="*/ 612295 h 851892"/>
                    <a:gd name="connsiteX55" fmla="*/ 224853 w 1139653"/>
                    <a:gd name="connsiteY55" fmla="*/ 567048 h 851892"/>
                    <a:gd name="connsiteX56" fmla="*/ 124837 w 1139653"/>
                    <a:gd name="connsiteY56" fmla="*/ 593245 h 851892"/>
                    <a:gd name="connsiteX57" fmla="*/ 217707 w 1139653"/>
                    <a:gd name="connsiteY57" fmla="*/ 538477 h 851892"/>
                    <a:gd name="connsiteX58" fmla="*/ 198659 w 1139653"/>
                    <a:gd name="connsiteY58" fmla="*/ 490849 h 851892"/>
                    <a:gd name="connsiteX59" fmla="*/ 36730 w 1139653"/>
                    <a:gd name="connsiteY59" fmla="*/ 505140 h 851892"/>
                    <a:gd name="connsiteX60" fmla="*/ 198660 w 1139653"/>
                    <a:gd name="connsiteY60" fmla="*/ 476561 h 851892"/>
                    <a:gd name="connsiteX61" fmla="*/ 103407 w 1139653"/>
                    <a:gd name="connsiteY61" fmla="*/ 445608 h 851892"/>
                    <a:gd name="connsiteX62" fmla="*/ 167703 w 1139653"/>
                    <a:gd name="connsiteY62" fmla="*/ 407505 h 851892"/>
                    <a:gd name="connsiteX63" fmla="*/ 81978 w 1139653"/>
                    <a:gd name="connsiteY63" fmla="*/ 381312 h 851892"/>
                    <a:gd name="connsiteX64" fmla="*/ 201041 w 1139653"/>
                    <a:gd name="connsiteY64" fmla="*/ 386074 h 851892"/>
                    <a:gd name="connsiteX65" fmla="*/ 153416 w 1139653"/>
                    <a:gd name="connsiteY65" fmla="*/ 305111 h 851892"/>
                    <a:gd name="connsiteX66" fmla="*/ 74834 w 1139653"/>
                    <a:gd name="connsiteY66" fmla="*/ 252724 h 851892"/>
                    <a:gd name="connsiteX67" fmla="*/ 3394 w 1139653"/>
                    <a:gd name="connsiteY67" fmla="*/ 219388 h 851892"/>
                    <a:gd name="connsiteX68" fmla="*/ 22447 w 1139653"/>
                    <a:gd name="connsiteY68" fmla="*/ 178905 h 851892"/>
                    <a:gd name="connsiteX69" fmla="*/ 117698 w 1139653"/>
                    <a:gd name="connsiteY69" fmla="*/ 250343 h 851892"/>
                    <a:gd name="connsiteX70" fmla="*/ 229612 w 1139653"/>
                    <a:gd name="connsiteY70" fmla="*/ 290827 h 851892"/>
                    <a:gd name="connsiteX71" fmla="*/ 251047 w 1139653"/>
                    <a:gd name="connsiteY71" fmla="*/ 247961 h 851892"/>
                    <a:gd name="connsiteX72" fmla="*/ 205800 w 1139653"/>
                    <a:gd name="connsiteY72" fmla="*/ 207483 h 851892"/>
                    <a:gd name="connsiteX73" fmla="*/ 258188 w 1139653"/>
                    <a:gd name="connsiteY73" fmla="*/ 214627 h 851892"/>
                    <a:gd name="connsiteX74" fmla="*/ 298668 w 1139653"/>
                    <a:gd name="connsiteY74" fmla="*/ 164619 h 851892"/>
                    <a:gd name="connsiteX75" fmla="*/ 284381 w 1139653"/>
                    <a:gd name="connsiteY75" fmla="*/ 95565 h 851892"/>
                    <a:gd name="connsiteX76" fmla="*/ 334387 w 1139653"/>
                    <a:gd name="connsiteY76" fmla="*/ 119377 h 851892"/>
                    <a:gd name="connsiteX0" fmla="*/ 334240 w 1139506"/>
                    <a:gd name="connsiteY0" fmla="*/ 119377 h 851892"/>
                    <a:gd name="connsiteX1" fmla="*/ 377103 w 1139506"/>
                    <a:gd name="connsiteY1" fmla="*/ 26508 h 851892"/>
                    <a:gd name="connsiteX2" fmla="*/ 408060 w 1139506"/>
                    <a:gd name="connsiteY2" fmla="*/ 69371 h 851892"/>
                    <a:gd name="connsiteX3" fmla="*/ 410440 w 1139506"/>
                    <a:gd name="connsiteY3" fmla="*/ 315 h 851892"/>
                    <a:gd name="connsiteX4" fmla="*/ 460450 w 1139506"/>
                    <a:gd name="connsiteY4" fmla="*/ 43174 h 851892"/>
                    <a:gd name="connsiteX5" fmla="*/ 481878 w 1139506"/>
                    <a:gd name="connsiteY5" fmla="*/ 28889 h 851892"/>
                    <a:gd name="connsiteX6" fmla="*/ 558078 w 1139506"/>
                    <a:gd name="connsiteY6" fmla="*/ 16983 h 851892"/>
                    <a:gd name="connsiteX7" fmla="*/ 624754 w 1139506"/>
                    <a:gd name="connsiteY7" fmla="*/ 38414 h 851892"/>
                    <a:gd name="connsiteX8" fmla="*/ 655709 w 1139506"/>
                    <a:gd name="connsiteY8" fmla="*/ 57464 h 851892"/>
                    <a:gd name="connsiteX9" fmla="*/ 705715 w 1139506"/>
                    <a:gd name="connsiteY9" fmla="*/ 16982 h 851892"/>
                    <a:gd name="connsiteX10" fmla="*/ 696190 w 1139506"/>
                    <a:gd name="connsiteY10" fmla="*/ 78897 h 851892"/>
                    <a:gd name="connsiteX11" fmla="*/ 748579 w 1139506"/>
                    <a:gd name="connsiteY11" fmla="*/ 102708 h 851892"/>
                    <a:gd name="connsiteX12" fmla="*/ 817634 w 1139506"/>
                    <a:gd name="connsiteY12" fmla="*/ 36033 h 851892"/>
                    <a:gd name="connsiteX13" fmla="*/ 784297 w 1139506"/>
                    <a:gd name="connsiteY13" fmla="*/ 116997 h 851892"/>
                    <a:gd name="connsiteX14" fmla="*/ 824779 w 1139506"/>
                    <a:gd name="connsiteY14" fmla="*/ 109853 h 851892"/>
                    <a:gd name="connsiteX15" fmla="*/ 824778 w 1139506"/>
                    <a:gd name="connsiteY15" fmla="*/ 155097 h 851892"/>
                    <a:gd name="connsiteX16" fmla="*/ 865258 w 1139506"/>
                    <a:gd name="connsiteY16" fmla="*/ 157478 h 851892"/>
                    <a:gd name="connsiteX17" fmla="*/ 915266 w 1139506"/>
                    <a:gd name="connsiteY17" fmla="*/ 193196 h 851892"/>
                    <a:gd name="connsiteX18" fmla="*/ 915265 w 1139506"/>
                    <a:gd name="connsiteY18" fmla="*/ 243202 h 851892"/>
                    <a:gd name="connsiteX19" fmla="*/ 924791 w 1139506"/>
                    <a:gd name="connsiteY19" fmla="*/ 328927 h 851892"/>
                    <a:gd name="connsiteX20" fmla="*/ 979560 w 1139506"/>
                    <a:gd name="connsiteY20" fmla="*/ 338452 h 851892"/>
                    <a:gd name="connsiteX21" fmla="*/ 941459 w 1139506"/>
                    <a:gd name="connsiteY21" fmla="*/ 378933 h 851892"/>
                    <a:gd name="connsiteX22" fmla="*/ 989084 w 1139506"/>
                    <a:gd name="connsiteY22" fmla="*/ 421795 h 851892"/>
                    <a:gd name="connsiteX23" fmla="*/ 962891 w 1139506"/>
                    <a:gd name="connsiteY23" fmla="*/ 452752 h 851892"/>
                    <a:gd name="connsiteX24" fmla="*/ 970034 w 1139506"/>
                    <a:gd name="connsiteY24" fmla="*/ 493233 h 851892"/>
                    <a:gd name="connsiteX25" fmla="*/ 915264 w 1139506"/>
                    <a:gd name="connsiteY25" fmla="*/ 528952 h 851892"/>
                    <a:gd name="connsiteX26" fmla="*/ 1133085 w 1139506"/>
                    <a:gd name="connsiteY26" fmla="*/ 595651 h 851892"/>
                    <a:gd name="connsiteX27" fmla="*/ 915267 w 1139506"/>
                    <a:gd name="connsiteY27" fmla="*/ 564672 h 851892"/>
                    <a:gd name="connsiteX28" fmla="*/ 912884 w 1139506"/>
                    <a:gd name="connsiteY28" fmla="*/ 638489 h 851892"/>
                    <a:gd name="connsiteX29" fmla="*/ 881928 w 1139506"/>
                    <a:gd name="connsiteY29" fmla="*/ 652777 h 851892"/>
                    <a:gd name="connsiteX30" fmla="*/ 848589 w 1139506"/>
                    <a:gd name="connsiteY30" fmla="*/ 695640 h 851892"/>
                    <a:gd name="connsiteX31" fmla="*/ 800966 w 1139506"/>
                    <a:gd name="connsiteY31" fmla="*/ 724214 h 851892"/>
                    <a:gd name="connsiteX32" fmla="*/ 954886 w 1139506"/>
                    <a:gd name="connsiteY32" fmla="*/ 838535 h 851892"/>
                    <a:gd name="connsiteX33" fmla="*/ 865168 w 1139506"/>
                    <a:gd name="connsiteY33" fmla="*/ 790441 h 851892"/>
                    <a:gd name="connsiteX34" fmla="*/ 758103 w 1139506"/>
                    <a:gd name="connsiteY34" fmla="*/ 759932 h 851892"/>
                    <a:gd name="connsiteX35" fmla="*/ 720004 w 1139506"/>
                    <a:gd name="connsiteY35" fmla="*/ 767075 h 851892"/>
                    <a:gd name="connsiteX36" fmla="*/ 698573 w 1139506"/>
                    <a:gd name="connsiteY36" fmla="*/ 788505 h 851892"/>
                    <a:gd name="connsiteX37" fmla="*/ 710480 w 1139506"/>
                    <a:gd name="connsiteY37" fmla="*/ 845658 h 851892"/>
                    <a:gd name="connsiteX38" fmla="*/ 641422 w 1139506"/>
                    <a:gd name="connsiteY38" fmla="*/ 795650 h 851892"/>
                    <a:gd name="connsiteX39" fmla="*/ 581892 w 1139506"/>
                    <a:gd name="connsiteY39" fmla="*/ 836130 h 851892"/>
                    <a:gd name="connsiteX40" fmla="*/ 541411 w 1139506"/>
                    <a:gd name="connsiteY40" fmla="*/ 798030 h 851892"/>
                    <a:gd name="connsiteX41" fmla="*/ 512834 w 1139506"/>
                    <a:gd name="connsiteY41" fmla="*/ 850421 h 851892"/>
                    <a:gd name="connsiteX42" fmla="*/ 467592 w 1139506"/>
                    <a:gd name="connsiteY42" fmla="*/ 778979 h 851892"/>
                    <a:gd name="connsiteX43" fmla="*/ 439016 w 1139506"/>
                    <a:gd name="connsiteY43" fmla="*/ 807558 h 851892"/>
                    <a:gd name="connsiteX44" fmla="*/ 415205 w 1139506"/>
                    <a:gd name="connsiteY44" fmla="*/ 755168 h 851892"/>
                    <a:gd name="connsiteX45" fmla="*/ 362815 w 1139506"/>
                    <a:gd name="connsiteY45" fmla="*/ 771840 h 851892"/>
                    <a:gd name="connsiteX46" fmla="*/ 365198 w 1139506"/>
                    <a:gd name="connsiteY46" fmla="*/ 724211 h 851892"/>
                    <a:gd name="connsiteX47" fmla="*/ 322334 w 1139506"/>
                    <a:gd name="connsiteY47" fmla="*/ 759933 h 851892"/>
                    <a:gd name="connsiteX48" fmla="*/ 315191 w 1139506"/>
                    <a:gd name="connsiteY48" fmla="*/ 693258 h 851892"/>
                    <a:gd name="connsiteX49" fmla="*/ 184223 w 1139506"/>
                    <a:gd name="connsiteY49" fmla="*/ 798030 h 851892"/>
                    <a:gd name="connsiteX50" fmla="*/ 138980 w 1139506"/>
                    <a:gd name="connsiteY50" fmla="*/ 817080 h 851892"/>
                    <a:gd name="connsiteX51" fmla="*/ 162792 w 1139506"/>
                    <a:gd name="connsiteY51" fmla="*/ 774218 h 851892"/>
                    <a:gd name="connsiteX52" fmla="*/ 286617 w 1139506"/>
                    <a:gd name="connsiteY52" fmla="*/ 671824 h 851892"/>
                    <a:gd name="connsiteX53" fmla="*/ 217561 w 1139506"/>
                    <a:gd name="connsiteY53" fmla="*/ 648012 h 851892"/>
                    <a:gd name="connsiteX54" fmla="*/ 250897 w 1139506"/>
                    <a:gd name="connsiteY54" fmla="*/ 612295 h 851892"/>
                    <a:gd name="connsiteX55" fmla="*/ 224706 w 1139506"/>
                    <a:gd name="connsiteY55" fmla="*/ 567048 h 851892"/>
                    <a:gd name="connsiteX56" fmla="*/ 124690 w 1139506"/>
                    <a:gd name="connsiteY56" fmla="*/ 593245 h 851892"/>
                    <a:gd name="connsiteX57" fmla="*/ 217560 w 1139506"/>
                    <a:gd name="connsiteY57" fmla="*/ 538477 h 851892"/>
                    <a:gd name="connsiteX58" fmla="*/ 198512 w 1139506"/>
                    <a:gd name="connsiteY58" fmla="*/ 490849 h 851892"/>
                    <a:gd name="connsiteX59" fmla="*/ 36583 w 1139506"/>
                    <a:gd name="connsiteY59" fmla="*/ 505140 h 851892"/>
                    <a:gd name="connsiteX60" fmla="*/ 198513 w 1139506"/>
                    <a:gd name="connsiteY60" fmla="*/ 476561 h 851892"/>
                    <a:gd name="connsiteX61" fmla="*/ 103260 w 1139506"/>
                    <a:gd name="connsiteY61" fmla="*/ 445608 h 851892"/>
                    <a:gd name="connsiteX62" fmla="*/ 167556 w 1139506"/>
                    <a:gd name="connsiteY62" fmla="*/ 407505 h 851892"/>
                    <a:gd name="connsiteX63" fmla="*/ 81831 w 1139506"/>
                    <a:gd name="connsiteY63" fmla="*/ 381312 h 851892"/>
                    <a:gd name="connsiteX64" fmla="*/ 200894 w 1139506"/>
                    <a:gd name="connsiteY64" fmla="*/ 386074 h 851892"/>
                    <a:gd name="connsiteX65" fmla="*/ 153269 w 1139506"/>
                    <a:gd name="connsiteY65" fmla="*/ 305111 h 851892"/>
                    <a:gd name="connsiteX66" fmla="*/ 72613 w 1139506"/>
                    <a:gd name="connsiteY66" fmla="*/ 309482 h 851892"/>
                    <a:gd name="connsiteX67" fmla="*/ 3247 w 1139506"/>
                    <a:gd name="connsiteY67" fmla="*/ 219388 h 851892"/>
                    <a:gd name="connsiteX68" fmla="*/ 22300 w 1139506"/>
                    <a:gd name="connsiteY68" fmla="*/ 178905 h 851892"/>
                    <a:gd name="connsiteX69" fmla="*/ 117551 w 1139506"/>
                    <a:gd name="connsiteY69" fmla="*/ 250343 h 851892"/>
                    <a:gd name="connsiteX70" fmla="*/ 229465 w 1139506"/>
                    <a:gd name="connsiteY70" fmla="*/ 290827 h 851892"/>
                    <a:gd name="connsiteX71" fmla="*/ 250900 w 1139506"/>
                    <a:gd name="connsiteY71" fmla="*/ 247961 h 851892"/>
                    <a:gd name="connsiteX72" fmla="*/ 205653 w 1139506"/>
                    <a:gd name="connsiteY72" fmla="*/ 207483 h 851892"/>
                    <a:gd name="connsiteX73" fmla="*/ 258041 w 1139506"/>
                    <a:gd name="connsiteY73" fmla="*/ 214627 h 851892"/>
                    <a:gd name="connsiteX74" fmla="*/ 298521 w 1139506"/>
                    <a:gd name="connsiteY74" fmla="*/ 164619 h 851892"/>
                    <a:gd name="connsiteX75" fmla="*/ 284234 w 1139506"/>
                    <a:gd name="connsiteY75" fmla="*/ 95565 h 851892"/>
                    <a:gd name="connsiteX76" fmla="*/ 334240 w 1139506"/>
                    <a:gd name="connsiteY76" fmla="*/ 119377 h 851892"/>
                    <a:gd name="connsiteX0" fmla="*/ 334240 w 1139506"/>
                    <a:gd name="connsiteY0" fmla="*/ 119377 h 851892"/>
                    <a:gd name="connsiteX1" fmla="*/ 377103 w 1139506"/>
                    <a:gd name="connsiteY1" fmla="*/ 26508 h 851892"/>
                    <a:gd name="connsiteX2" fmla="*/ 408060 w 1139506"/>
                    <a:gd name="connsiteY2" fmla="*/ 69371 h 851892"/>
                    <a:gd name="connsiteX3" fmla="*/ 410440 w 1139506"/>
                    <a:gd name="connsiteY3" fmla="*/ 315 h 851892"/>
                    <a:gd name="connsiteX4" fmla="*/ 460450 w 1139506"/>
                    <a:gd name="connsiteY4" fmla="*/ 43174 h 851892"/>
                    <a:gd name="connsiteX5" fmla="*/ 481878 w 1139506"/>
                    <a:gd name="connsiteY5" fmla="*/ 28889 h 851892"/>
                    <a:gd name="connsiteX6" fmla="*/ 558078 w 1139506"/>
                    <a:gd name="connsiteY6" fmla="*/ 16983 h 851892"/>
                    <a:gd name="connsiteX7" fmla="*/ 624754 w 1139506"/>
                    <a:gd name="connsiteY7" fmla="*/ 38414 h 851892"/>
                    <a:gd name="connsiteX8" fmla="*/ 655709 w 1139506"/>
                    <a:gd name="connsiteY8" fmla="*/ 57464 h 851892"/>
                    <a:gd name="connsiteX9" fmla="*/ 705715 w 1139506"/>
                    <a:gd name="connsiteY9" fmla="*/ 16982 h 851892"/>
                    <a:gd name="connsiteX10" fmla="*/ 696190 w 1139506"/>
                    <a:gd name="connsiteY10" fmla="*/ 78897 h 851892"/>
                    <a:gd name="connsiteX11" fmla="*/ 748579 w 1139506"/>
                    <a:gd name="connsiteY11" fmla="*/ 102708 h 851892"/>
                    <a:gd name="connsiteX12" fmla="*/ 817634 w 1139506"/>
                    <a:gd name="connsiteY12" fmla="*/ 36033 h 851892"/>
                    <a:gd name="connsiteX13" fmla="*/ 784297 w 1139506"/>
                    <a:gd name="connsiteY13" fmla="*/ 116997 h 851892"/>
                    <a:gd name="connsiteX14" fmla="*/ 824779 w 1139506"/>
                    <a:gd name="connsiteY14" fmla="*/ 109853 h 851892"/>
                    <a:gd name="connsiteX15" fmla="*/ 824778 w 1139506"/>
                    <a:gd name="connsiteY15" fmla="*/ 155097 h 851892"/>
                    <a:gd name="connsiteX16" fmla="*/ 865258 w 1139506"/>
                    <a:gd name="connsiteY16" fmla="*/ 157478 h 851892"/>
                    <a:gd name="connsiteX17" fmla="*/ 915266 w 1139506"/>
                    <a:gd name="connsiteY17" fmla="*/ 193196 h 851892"/>
                    <a:gd name="connsiteX18" fmla="*/ 915265 w 1139506"/>
                    <a:gd name="connsiteY18" fmla="*/ 243202 h 851892"/>
                    <a:gd name="connsiteX19" fmla="*/ 924791 w 1139506"/>
                    <a:gd name="connsiteY19" fmla="*/ 328927 h 851892"/>
                    <a:gd name="connsiteX20" fmla="*/ 979560 w 1139506"/>
                    <a:gd name="connsiteY20" fmla="*/ 338452 h 851892"/>
                    <a:gd name="connsiteX21" fmla="*/ 941459 w 1139506"/>
                    <a:gd name="connsiteY21" fmla="*/ 378933 h 851892"/>
                    <a:gd name="connsiteX22" fmla="*/ 989084 w 1139506"/>
                    <a:gd name="connsiteY22" fmla="*/ 421795 h 851892"/>
                    <a:gd name="connsiteX23" fmla="*/ 962891 w 1139506"/>
                    <a:gd name="connsiteY23" fmla="*/ 452752 h 851892"/>
                    <a:gd name="connsiteX24" fmla="*/ 970034 w 1139506"/>
                    <a:gd name="connsiteY24" fmla="*/ 493233 h 851892"/>
                    <a:gd name="connsiteX25" fmla="*/ 915264 w 1139506"/>
                    <a:gd name="connsiteY25" fmla="*/ 528952 h 851892"/>
                    <a:gd name="connsiteX26" fmla="*/ 1133085 w 1139506"/>
                    <a:gd name="connsiteY26" fmla="*/ 595651 h 851892"/>
                    <a:gd name="connsiteX27" fmla="*/ 915267 w 1139506"/>
                    <a:gd name="connsiteY27" fmla="*/ 564672 h 851892"/>
                    <a:gd name="connsiteX28" fmla="*/ 912884 w 1139506"/>
                    <a:gd name="connsiteY28" fmla="*/ 638489 h 851892"/>
                    <a:gd name="connsiteX29" fmla="*/ 881928 w 1139506"/>
                    <a:gd name="connsiteY29" fmla="*/ 652777 h 851892"/>
                    <a:gd name="connsiteX30" fmla="*/ 848589 w 1139506"/>
                    <a:gd name="connsiteY30" fmla="*/ 695640 h 851892"/>
                    <a:gd name="connsiteX31" fmla="*/ 800966 w 1139506"/>
                    <a:gd name="connsiteY31" fmla="*/ 724214 h 851892"/>
                    <a:gd name="connsiteX32" fmla="*/ 954886 w 1139506"/>
                    <a:gd name="connsiteY32" fmla="*/ 838535 h 851892"/>
                    <a:gd name="connsiteX33" fmla="*/ 865168 w 1139506"/>
                    <a:gd name="connsiteY33" fmla="*/ 790441 h 851892"/>
                    <a:gd name="connsiteX34" fmla="*/ 758103 w 1139506"/>
                    <a:gd name="connsiteY34" fmla="*/ 759932 h 851892"/>
                    <a:gd name="connsiteX35" fmla="*/ 720004 w 1139506"/>
                    <a:gd name="connsiteY35" fmla="*/ 767075 h 851892"/>
                    <a:gd name="connsiteX36" fmla="*/ 698573 w 1139506"/>
                    <a:gd name="connsiteY36" fmla="*/ 788505 h 851892"/>
                    <a:gd name="connsiteX37" fmla="*/ 710480 w 1139506"/>
                    <a:gd name="connsiteY37" fmla="*/ 845658 h 851892"/>
                    <a:gd name="connsiteX38" fmla="*/ 641422 w 1139506"/>
                    <a:gd name="connsiteY38" fmla="*/ 795650 h 851892"/>
                    <a:gd name="connsiteX39" fmla="*/ 581892 w 1139506"/>
                    <a:gd name="connsiteY39" fmla="*/ 836130 h 851892"/>
                    <a:gd name="connsiteX40" fmla="*/ 541411 w 1139506"/>
                    <a:gd name="connsiteY40" fmla="*/ 798030 h 851892"/>
                    <a:gd name="connsiteX41" fmla="*/ 512834 w 1139506"/>
                    <a:gd name="connsiteY41" fmla="*/ 850421 h 851892"/>
                    <a:gd name="connsiteX42" fmla="*/ 467592 w 1139506"/>
                    <a:gd name="connsiteY42" fmla="*/ 778979 h 851892"/>
                    <a:gd name="connsiteX43" fmla="*/ 439016 w 1139506"/>
                    <a:gd name="connsiteY43" fmla="*/ 807558 h 851892"/>
                    <a:gd name="connsiteX44" fmla="*/ 415205 w 1139506"/>
                    <a:gd name="connsiteY44" fmla="*/ 755168 h 851892"/>
                    <a:gd name="connsiteX45" fmla="*/ 362815 w 1139506"/>
                    <a:gd name="connsiteY45" fmla="*/ 771840 h 851892"/>
                    <a:gd name="connsiteX46" fmla="*/ 365198 w 1139506"/>
                    <a:gd name="connsiteY46" fmla="*/ 724211 h 851892"/>
                    <a:gd name="connsiteX47" fmla="*/ 322334 w 1139506"/>
                    <a:gd name="connsiteY47" fmla="*/ 759933 h 851892"/>
                    <a:gd name="connsiteX48" fmla="*/ 315191 w 1139506"/>
                    <a:gd name="connsiteY48" fmla="*/ 693258 h 851892"/>
                    <a:gd name="connsiteX49" fmla="*/ 184223 w 1139506"/>
                    <a:gd name="connsiteY49" fmla="*/ 798030 h 851892"/>
                    <a:gd name="connsiteX50" fmla="*/ 138980 w 1139506"/>
                    <a:gd name="connsiteY50" fmla="*/ 817080 h 851892"/>
                    <a:gd name="connsiteX51" fmla="*/ 162792 w 1139506"/>
                    <a:gd name="connsiteY51" fmla="*/ 774218 h 851892"/>
                    <a:gd name="connsiteX52" fmla="*/ 286617 w 1139506"/>
                    <a:gd name="connsiteY52" fmla="*/ 671824 h 851892"/>
                    <a:gd name="connsiteX53" fmla="*/ 217561 w 1139506"/>
                    <a:gd name="connsiteY53" fmla="*/ 648012 h 851892"/>
                    <a:gd name="connsiteX54" fmla="*/ 250897 w 1139506"/>
                    <a:gd name="connsiteY54" fmla="*/ 612295 h 851892"/>
                    <a:gd name="connsiteX55" fmla="*/ 224706 w 1139506"/>
                    <a:gd name="connsiteY55" fmla="*/ 567048 h 851892"/>
                    <a:gd name="connsiteX56" fmla="*/ 124690 w 1139506"/>
                    <a:gd name="connsiteY56" fmla="*/ 593245 h 851892"/>
                    <a:gd name="connsiteX57" fmla="*/ 217560 w 1139506"/>
                    <a:gd name="connsiteY57" fmla="*/ 538477 h 851892"/>
                    <a:gd name="connsiteX58" fmla="*/ 198512 w 1139506"/>
                    <a:gd name="connsiteY58" fmla="*/ 490849 h 851892"/>
                    <a:gd name="connsiteX59" fmla="*/ 36583 w 1139506"/>
                    <a:gd name="connsiteY59" fmla="*/ 505140 h 851892"/>
                    <a:gd name="connsiteX60" fmla="*/ 198513 w 1139506"/>
                    <a:gd name="connsiteY60" fmla="*/ 476561 h 851892"/>
                    <a:gd name="connsiteX61" fmla="*/ 103260 w 1139506"/>
                    <a:gd name="connsiteY61" fmla="*/ 445608 h 851892"/>
                    <a:gd name="connsiteX62" fmla="*/ 167556 w 1139506"/>
                    <a:gd name="connsiteY62" fmla="*/ 407505 h 851892"/>
                    <a:gd name="connsiteX63" fmla="*/ 81831 w 1139506"/>
                    <a:gd name="connsiteY63" fmla="*/ 381312 h 851892"/>
                    <a:gd name="connsiteX64" fmla="*/ 200894 w 1139506"/>
                    <a:gd name="connsiteY64" fmla="*/ 386074 h 851892"/>
                    <a:gd name="connsiteX65" fmla="*/ 153269 w 1139506"/>
                    <a:gd name="connsiteY65" fmla="*/ 345654 h 851892"/>
                    <a:gd name="connsiteX66" fmla="*/ 72613 w 1139506"/>
                    <a:gd name="connsiteY66" fmla="*/ 309482 h 851892"/>
                    <a:gd name="connsiteX67" fmla="*/ 3247 w 1139506"/>
                    <a:gd name="connsiteY67" fmla="*/ 219388 h 851892"/>
                    <a:gd name="connsiteX68" fmla="*/ 22300 w 1139506"/>
                    <a:gd name="connsiteY68" fmla="*/ 178905 h 851892"/>
                    <a:gd name="connsiteX69" fmla="*/ 117551 w 1139506"/>
                    <a:gd name="connsiteY69" fmla="*/ 250343 h 851892"/>
                    <a:gd name="connsiteX70" fmla="*/ 229465 w 1139506"/>
                    <a:gd name="connsiteY70" fmla="*/ 290827 h 851892"/>
                    <a:gd name="connsiteX71" fmla="*/ 250900 w 1139506"/>
                    <a:gd name="connsiteY71" fmla="*/ 247961 h 851892"/>
                    <a:gd name="connsiteX72" fmla="*/ 205653 w 1139506"/>
                    <a:gd name="connsiteY72" fmla="*/ 207483 h 851892"/>
                    <a:gd name="connsiteX73" fmla="*/ 258041 w 1139506"/>
                    <a:gd name="connsiteY73" fmla="*/ 214627 h 851892"/>
                    <a:gd name="connsiteX74" fmla="*/ 298521 w 1139506"/>
                    <a:gd name="connsiteY74" fmla="*/ 164619 h 851892"/>
                    <a:gd name="connsiteX75" fmla="*/ 284234 w 1139506"/>
                    <a:gd name="connsiteY75" fmla="*/ 95565 h 851892"/>
                    <a:gd name="connsiteX76" fmla="*/ 334240 w 1139506"/>
                    <a:gd name="connsiteY76" fmla="*/ 119377 h 851892"/>
                    <a:gd name="connsiteX0" fmla="*/ 330946 w 1136212"/>
                    <a:gd name="connsiteY0" fmla="*/ 119377 h 851892"/>
                    <a:gd name="connsiteX1" fmla="*/ 373809 w 1136212"/>
                    <a:gd name="connsiteY1" fmla="*/ 26508 h 851892"/>
                    <a:gd name="connsiteX2" fmla="*/ 404766 w 1136212"/>
                    <a:gd name="connsiteY2" fmla="*/ 69371 h 851892"/>
                    <a:gd name="connsiteX3" fmla="*/ 407146 w 1136212"/>
                    <a:gd name="connsiteY3" fmla="*/ 315 h 851892"/>
                    <a:gd name="connsiteX4" fmla="*/ 457156 w 1136212"/>
                    <a:gd name="connsiteY4" fmla="*/ 43174 h 851892"/>
                    <a:gd name="connsiteX5" fmla="*/ 478584 w 1136212"/>
                    <a:gd name="connsiteY5" fmla="*/ 28889 h 851892"/>
                    <a:gd name="connsiteX6" fmla="*/ 554784 w 1136212"/>
                    <a:gd name="connsiteY6" fmla="*/ 16983 h 851892"/>
                    <a:gd name="connsiteX7" fmla="*/ 621460 w 1136212"/>
                    <a:gd name="connsiteY7" fmla="*/ 38414 h 851892"/>
                    <a:gd name="connsiteX8" fmla="*/ 652415 w 1136212"/>
                    <a:gd name="connsiteY8" fmla="*/ 57464 h 851892"/>
                    <a:gd name="connsiteX9" fmla="*/ 702421 w 1136212"/>
                    <a:gd name="connsiteY9" fmla="*/ 16982 h 851892"/>
                    <a:gd name="connsiteX10" fmla="*/ 692896 w 1136212"/>
                    <a:gd name="connsiteY10" fmla="*/ 78897 h 851892"/>
                    <a:gd name="connsiteX11" fmla="*/ 745285 w 1136212"/>
                    <a:gd name="connsiteY11" fmla="*/ 102708 h 851892"/>
                    <a:gd name="connsiteX12" fmla="*/ 814340 w 1136212"/>
                    <a:gd name="connsiteY12" fmla="*/ 36033 h 851892"/>
                    <a:gd name="connsiteX13" fmla="*/ 781003 w 1136212"/>
                    <a:gd name="connsiteY13" fmla="*/ 116997 h 851892"/>
                    <a:gd name="connsiteX14" fmla="*/ 821485 w 1136212"/>
                    <a:gd name="connsiteY14" fmla="*/ 109853 h 851892"/>
                    <a:gd name="connsiteX15" fmla="*/ 821484 w 1136212"/>
                    <a:gd name="connsiteY15" fmla="*/ 155097 h 851892"/>
                    <a:gd name="connsiteX16" fmla="*/ 861964 w 1136212"/>
                    <a:gd name="connsiteY16" fmla="*/ 157478 h 851892"/>
                    <a:gd name="connsiteX17" fmla="*/ 911972 w 1136212"/>
                    <a:gd name="connsiteY17" fmla="*/ 193196 h 851892"/>
                    <a:gd name="connsiteX18" fmla="*/ 911971 w 1136212"/>
                    <a:gd name="connsiteY18" fmla="*/ 243202 h 851892"/>
                    <a:gd name="connsiteX19" fmla="*/ 921497 w 1136212"/>
                    <a:gd name="connsiteY19" fmla="*/ 328927 h 851892"/>
                    <a:gd name="connsiteX20" fmla="*/ 976266 w 1136212"/>
                    <a:gd name="connsiteY20" fmla="*/ 338452 h 851892"/>
                    <a:gd name="connsiteX21" fmla="*/ 938165 w 1136212"/>
                    <a:gd name="connsiteY21" fmla="*/ 378933 h 851892"/>
                    <a:gd name="connsiteX22" fmla="*/ 985790 w 1136212"/>
                    <a:gd name="connsiteY22" fmla="*/ 421795 h 851892"/>
                    <a:gd name="connsiteX23" fmla="*/ 959597 w 1136212"/>
                    <a:gd name="connsiteY23" fmla="*/ 452752 h 851892"/>
                    <a:gd name="connsiteX24" fmla="*/ 966740 w 1136212"/>
                    <a:gd name="connsiteY24" fmla="*/ 493233 h 851892"/>
                    <a:gd name="connsiteX25" fmla="*/ 911970 w 1136212"/>
                    <a:gd name="connsiteY25" fmla="*/ 528952 h 851892"/>
                    <a:gd name="connsiteX26" fmla="*/ 1129791 w 1136212"/>
                    <a:gd name="connsiteY26" fmla="*/ 595651 h 851892"/>
                    <a:gd name="connsiteX27" fmla="*/ 911973 w 1136212"/>
                    <a:gd name="connsiteY27" fmla="*/ 564672 h 851892"/>
                    <a:gd name="connsiteX28" fmla="*/ 909590 w 1136212"/>
                    <a:gd name="connsiteY28" fmla="*/ 638489 h 851892"/>
                    <a:gd name="connsiteX29" fmla="*/ 878634 w 1136212"/>
                    <a:gd name="connsiteY29" fmla="*/ 652777 h 851892"/>
                    <a:gd name="connsiteX30" fmla="*/ 845295 w 1136212"/>
                    <a:gd name="connsiteY30" fmla="*/ 695640 h 851892"/>
                    <a:gd name="connsiteX31" fmla="*/ 797672 w 1136212"/>
                    <a:gd name="connsiteY31" fmla="*/ 724214 h 851892"/>
                    <a:gd name="connsiteX32" fmla="*/ 951592 w 1136212"/>
                    <a:gd name="connsiteY32" fmla="*/ 838535 h 851892"/>
                    <a:gd name="connsiteX33" fmla="*/ 861874 w 1136212"/>
                    <a:gd name="connsiteY33" fmla="*/ 790441 h 851892"/>
                    <a:gd name="connsiteX34" fmla="*/ 754809 w 1136212"/>
                    <a:gd name="connsiteY34" fmla="*/ 759932 h 851892"/>
                    <a:gd name="connsiteX35" fmla="*/ 716710 w 1136212"/>
                    <a:gd name="connsiteY35" fmla="*/ 767075 h 851892"/>
                    <a:gd name="connsiteX36" fmla="*/ 695279 w 1136212"/>
                    <a:gd name="connsiteY36" fmla="*/ 788505 h 851892"/>
                    <a:gd name="connsiteX37" fmla="*/ 707186 w 1136212"/>
                    <a:gd name="connsiteY37" fmla="*/ 845658 h 851892"/>
                    <a:gd name="connsiteX38" fmla="*/ 638128 w 1136212"/>
                    <a:gd name="connsiteY38" fmla="*/ 795650 h 851892"/>
                    <a:gd name="connsiteX39" fmla="*/ 578598 w 1136212"/>
                    <a:gd name="connsiteY39" fmla="*/ 836130 h 851892"/>
                    <a:gd name="connsiteX40" fmla="*/ 538117 w 1136212"/>
                    <a:gd name="connsiteY40" fmla="*/ 798030 h 851892"/>
                    <a:gd name="connsiteX41" fmla="*/ 509540 w 1136212"/>
                    <a:gd name="connsiteY41" fmla="*/ 850421 h 851892"/>
                    <a:gd name="connsiteX42" fmla="*/ 464298 w 1136212"/>
                    <a:gd name="connsiteY42" fmla="*/ 778979 h 851892"/>
                    <a:gd name="connsiteX43" fmla="*/ 435722 w 1136212"/>
                    <a:gd name="connsiteY43" fmla="*/ 807558 h 851892"/>
                    <a:gd name="connsiteX44" fmla="*/ 411911 w 1136212"/>
                    <a:gd name="connsiteY44" fmla="*/ 755168 h 851892"/>
                    <a:gd name="connsiteX45" fmla="*/ 359521 w 1136212"/>
                    <a:gd name="connsiteY45" fmla="*/ 771840 h 851892"/>
                    <a:gd name="connsiteX46" fmla="*/ 361904 w 1136212"/>
                    <a:gd name="connsiteY46" fmla="*/ 724211 h 851892"/>
                    <a:gd name="connsiteX47" fmla="*/ 319040 w 1136212"/>
                    <a:gd name="connsiteY47" fmla="*/ 759933 h 851892"/>
                    <a:gd name="connsiteX48" fmla="*/ 311897 w 1136212"/>
                    <a:gd name="connsiteY48" fmla="*/ 693258 h 851892"/>
                    <a:gd name="connsiteX49" fmla="*/ 180929 w 1136212"/>
                    <a:gd name="connsiteY49" fmla="*/ 798030 h 851892"/>
                    <a:gd name="connsiteX50" fmla="*/ 135686 w 1136212"/>
                    <a:gd name="connsiteY50" fmla="*/ 817080 h 851892"/>
                    <a:gd name="connsiteX51" fmla="*/ 159498 w 1136212"/>
                    <a:gd name="connsiteY51" fmla="*/ 774218 h 851892"/>
                    <a:gd name="connsiteX52" fmla="*/ 283323 w 1136212"/>
                    <a:gd name="connsiteY52" fmla="*/ 671824 h 851892"/>
                    <a:gd name="connsiteX53" fmla="*/ 214267 w 1136212"/>
                    <a:gd name="connsiteY53" fmla="*/ 648012 h 851892"/>
                    <a:gd name="connsiteX54" fmla="*/ 247603 w 1136212"/>
                    <a:gd name="connsiteY54" fmla="*/ 612295 h 851892"/>
                    <a:gd name="connsiteX55" fmla="*/ 221412 w 1136212"/>
                    <a:gd name="connsiteY55" fmla="*/ 567048 h 851892"/>
                    <a:gd name="connsiteX56" fmla="*/ 121396 w 1136212"/>
                    <a:gd name="connsiteY56" fmla="*/ 593245 h 851892"/>
                    <a:gd name="connsiteX57" fmla="*/ 214266 w 1136212"/>
                    <a:gd name="connsiteY57" fmla="*/ 538477 h 851892"/>
                    <a:gd name="connsiteX58" fmla="*/ 195218 w 1136212"/>
                    <a:gd name="connsiteY58" fmla="*/ 490849 h 851892"/>
                    <a:gd name="connsiteX59" fmla="*/ 33289 w 1136212"/>
                    <a:gd name="connsiteY59" fmla="*/ 505140 h 851892"/>
                    <a:gd name="connsiteX60" fmla="*/ 195219 w 1136212"/>
                    <a:gd name="connsiteY60" fmla="*/ 476561 h 851892"/>
                    <a:gd name="connsiteX61" fmla="*/ 99966 w 1136212"/>
                    <a:gd name="connsiteY61" fmla="*/ 445608 h 851892"/>
                    <a:gd name="connsiteX62" fmla="*/ 164262 w 1136212"/>
                    <a:gd name="connsiteY62" fmla="*/ 407505 h 851892"/>
                    <a:gd name="connsiteX63" fmla="*/ 78537 w 1136212"/>
                    <a:gd name="connsiteY63" fmla="*/ 381312 h 851892"/>
                    <a:gd name="connsiteX64" fmla="*/ 197600 w 1136212"/>
                    <a:gd name="connsiteY64" fmla="*/ 386074 h 851892"/>
                    <a:gd name="connsiteX65" fmla="*/ 149975 w 1136212"/>
                    <a:gd name="connsiteY65" fmla="*/ 345654 h 851892"/>
                    <a:gd name="connsiteX66" fmla="*/ 69319 w 1136212"/>
                    <a:gd name="connsiteY66" fmla="*/ 309482 h 851892"/>
                    <a:gd name="connsiteX67" fmla="*/ 4100 w 1136212"/>
                    <a:gd name="connsiteY67" fmla="*/ 300471 h 851892"/>
                    <a:gd name="connsiteX68" fmla="*/ 19006 w 1136212"/>
                    <a:gd name="connsiteY68" fmla="*/ 178905 h 851892"/>
                    <a:gd name="connsiteX69" fmla="*/ 114257 w 1136212"/>
                    <a:gd name="connsiteY69" fmla="*/ 250343 h 851892"/>
                    <a:gd name="connsiteX70" fmla="*/ 226171 w 1136212"/>
                    <a:gd name="connsiteY70" fmla="*/ 290827 h 851892"/>
                    <a:gd name="connsiteX71" fmla="*/ 247606 w 1136212"/>
                    <a:gd name="connsiteY71" fmla="*/ 247961 h 851892"/>
                    <a:gd name="connsiteX72" fmla="*/ 202359 w 1136212"/>
                    <a:gd name="connsiteY72" fmla="*/ 207483 h 851892"/>
                    <a:gd name="connsiteX73" fmla="*/ 254747 w 1136212"/>
                    <a:gd name="connsiteY73" fmla="*/ 214627 h 851892"/>
                    <a:gd name="connsiteX74" fmla="*/ 295227 w 1136212"/>
                    <a:gd name="connsiteY74" fmla="*/ 164619 h 851892"/>
                    <a:gd name="connsiteX75" fmla="*/ 280940 w 1136212"/>
                    <a:gd name="connsiteY75" fmla="*/ 95565 h 851892"/>
                    <a:gd name="connsiteX76" fmla="*/ 330946 w 1136212"/>
                    <a:gd name="connsiteY76" fmla="*/ 119377 h 851892"/>
                    <a:gd name="connsiteX0" fmla="*/ 329342 w 1134608"/>
                    <a:gd name="connsiteY0" fmla="*/ 119377 h 851892"/>
                    <a:gd name="connsiteX1" fmla="*/ 372205 w 1134608"/>
                    <a:gd name="connsiteY1" fmla="*/ 26508 h 851892"/>
                    <a:gd name="connsiteX2" fmla="*/ 403162 w 1134608"/>
                    <a:gd name="connsiteY2" fmla="*/ 69371 h 851892"/>
                    <a:gd name="connsiteX3" fmla="*/ 405542 w 1134608"/>
                    <a:gd name="connsiteY3" fmla="*/ 315 h 851892"/>
                    <a:gd name="connsiteX4" fmla="*/ 455552 w 1134608"/>
                    <a:gd name="connsiteY4" fmla="*/ 43174 h 851892"/>
                    <a:gd name="connsiteX5" fmla="*/ 476980 w 1134608"/>
                    <a:gd name="connsiteY5" fmla="*/ 28889 h 851892"/>
                    <a:gd name="connsiteX6" fmla="*/ 553180 w 1134608"/>
                    <a:gd name="connsiteY6" fmla="*/ 16983 h 851892"/>
                    <a:gd name="connsiteX7" fmla="*/ 619856 w 1134608"/>
                    <a:gd name="connsiteY7" fmla="*/ 38414 h 851892"/>
                    <a:gd name="connsiteX8" fmla="*/ 650811 w 1134608"/>
                    <a:gd name="connsiteY8" fmla="*/ 57464 h 851892"/>
                    <a:gd name="connsiteX9" fmla="*/ 700817 w 1134608"/>
                    <a:gd name="connsiteY9" fmla="*/ 16982 h 851892"/>
                    <a:gd name="connsiteX10" fmla="*/ 691292 w 1134608"/>
                    <a:gd name="connsiteY10" fmla="*/ 78897 h 851892"/>
                    <a:gd name="connsiteX11" fmla="*/ 743681 w 1134608"/>
                    <a:gd name="connsiteY11" fmla="*/ 102708 h 851892"/>
                    <a:gd name="connsiteX12" fmla="*/ 812736 w 1134608"/>
                    <a:gd name="connsiteY12" fmla="*/ 36033 h 851892"/>
                    <a:gd name="connsiteX13" fmla="*/ 779399 w 1134608"/>
                    <a:gd name="connsiteY13" fmla="*/ 116997 h 851892"/>
                    <a:gd name="connsiteX14" fmla="*/ 819881 w 1134608"/>
                    <a:gd name="connsiteY14" fmla="*/ 109853 h 851892"/>
                    <a:gd name="connsiteX15" fmla="*/ 819880 w 1134608"/>
                    <a:gd name="connsiteY15" fmla="*/ 155097 h 851892"/>
                    <a:gd name="connsiteX16" fmla="*/ 860360 w 1134608"/>
                    <a:gd name="connsiteY16" fmla="*/ 157478 h 851892"/>
                    <a:gd name="connsiteX17" fmla="*/ 910368 w 1134608"/>
                    <a:gd name="connsiteY17" fmla="*/ 193196 h 851892"/>
                    <a:gd name="connsiteX18" fmla="*/ 910367 w 1134608"/>
                    <a:gd name="connsiteY18" fmla="*/ 243202 h 851892"/>
                    <a:gd name="connsiteX19" fmla="*/ 919893 w 1134608"/>
                    <a:gd name="connsiteY19" fmla="*/ 328927 h 851892"/>
                    <a:gd name="connsiteX20" fmla="*/ 974662 w 1134608"/>
                    <a:gd name="connsiteY20" fmla="*/ 338452 h 851892"/>
                    <a:gd name="connsiteX21" fmla="*/ 936561 w 1134608"/>
                    <a:gd name="connsiteY21" fmla="*/ 378933 h 851892"/>
                    <a:gd name="connsiteX22" fmla="*/ 984186 w 1134608"/>
                    <a:gd name="connsiteY22" fmla="*/ 421795 h 851892"/>
                    <a:gd name="connsiteX23" fmla="*/ 957993 w 1134608"/>
                    <a:gd name="connsiteY23" fmla="*/ 452752 h 851892"/>
                    <a:gd name="connsiteX24" fmla="*/ 965136 w 1134608"/>
                    <a:gd name="connsiteY24" fmla="*/ 493233 h 851892"/>
                    <a:gd name="connsiteX25" fmla="*/ 910366 w 1134608"/>
                    <a:gd name="connsiteY25" fmla="*/ 528952 h 851892"/>
                    <a:gd name="connsiteX26" fmla="*/ 1128187 w 1134608"/>
                    <a:gd name="connsiteY26" fmla="*/ 595651 h 851892"/>
                    <a:gd name="connsiteX27" fmla="*/ 910369 w 1134608"/>
                    <a:gd name="connsiteY27" fmla="*/ 564672 h 851892"/>
                    <a:gd name="connsiteX28" fmla="*/ 907986 w 1134608"/>
                    <a:gd name="connsiteY28" fmla="*/ 638489 h 851892"/>
                    <a:gd name="connsiteX29" fmla="*/ 877030 w 1134608"/>
                    <a:gd name="connsiteY29" fmla="*/ 652777 h 851892"/>
                    <a:gd name="connsiteX30" fmla="*/ 843691 w 1134608"/>
                    <a:gd name="connsiteY30" fmla="*/ 695640 h 851892"/>
                    <a:gd name="connsiteX31" fmla="*/ 796068 w 1134608"/>
                    <a:gd name="connsiteY31" fmla="*/ 724214 h 851892"/>
                    <a:gd name="connsiteX32" fmla="*/ 949988 w 1134608"/>
                    <a:gd name="connsiteY32" fmla="*/ 838535 h 851892"/>
                    <a:gd name="connsiteX33" fmla="*/ 860270 w 1134608"/>
                    <a:gd name="connsiteY33" fmla="*/ 790441 h 851892"/>
                    <a:gd name="connsiteX34" fmla="*/ 753205 w 1134608"/>
                    <a:gd name="connsiteY34" fmla="*/ 759932 h 851892"/>
                    <a:gd name="connsiteX35" fmla="*/ 715106 w 1134608"/>
                    <a:gd name="connsiteY35" fmla="*/ 767075 h 851892"/>
                    <a:gd name="connsiteX36" fmla="*/ 693675 w 1134608"/>
                    <a:gd name="connsiteY36" fmla="*/ 788505 h 851892"/>
                    <a:gd name="connsiteX37" fmla="*/ 705582 w 1134608"/>
                    <a:gd name="connsiteY37" fmla="*/ 845658 h 851892"/>
                    <a:gd name="connsiteX38" fmla="*/ 636524 w 1134608"/>
                    <a:gd name="connsiteY38" fmla="*/ 795650 h 851892"/>
                    <a:gd name="connsiteX39" fmla="*/ 576994 w 1134608"/>
                    <a:gd name="connsiteY39" fmla="*/ 836130 h 851892"/>
                    <a:gd name="connsiteX40" fmla="*/ 536513 w 1134608"/>
                    <a:gd name="connsiteY40" fmla="*/ 798030 h 851892"/>
                    <a:gd name="connsiteX41" fmla="*/ 507936 w 1134608"/>
                    <a:gd name="connsiteY41" fmla="*/ 850421 h 851892"/>
                    <a:gd name="connsiteX42" fmla="*/ 462694 w 1134608"/>
                    <a:gd name="connsiteY42" fmla="*/ 778979 h 851892"/>
                    <a:gd name="connsiteX43" fmla="*/ 434118 w 1134608"/>
                    <a:gd name="connsiteY43" fmla="*/ 807558 h 851892"/>
                    <a:gd name="connsiteX44" fmla="*/ 410307 w 1134608"/>
                    <a:gd name="connsiteY44" fmla="*/ 755168 h 851892"/>
                    <a:gd name="connsiteX45" fmla="*/ 357917 w 1134608"/>
                    <a:gd name="connsiteY45" fmla="*/ 771840 h 851892"/>
                    <a:gd name="connsiteX46" fmla="*/ 360300 w 1134608"/>
                    <a:gd name="connsiteY46" fmla="*/ 724211 h 851892"/>
                    <a:gd name="connsiteX47" fmla="*/ 317436 w 1134608"/>
                    <a:gd name="connsiteY47" fmla="*/ 759933 h 851892"/>
                    <a:gd name="connsiteX48" fmla="*/ 310293 w 1134608"/>
                    <a:gd name="connsiteY48" fmla="*/ 693258 h 851892"/>
                    <a:gd name="connsiteX49" fmla="*/ 179325 w 1134608"/>
                    <a:gd name="connsiteY49" fmla="*/ 798030 h 851892"/>
                    <a:gd name="connsiteX50" fmla="*/ 134082 w 1134608"/>
                    <a:gd name="connsiteY50" fmla="*/ 817080 h 851892"/>
                    <a:gd name="connsiteX51" fmla="*/ 157894 w 1134608"/>
                    <a:gd name="connsiteY51" fmla="*/ 774218 h 851892"/>
                    <a:gd name="connsiteX52" fmla="*/ 281719 w 1134608"/>
                    <a:gd name="connsiteY52" fmla="*/ 671824 h 851892"/>
                    <a:gd name="connsiteX53" fmla="*/ 212663 w 1134608"/>
                    <a:gd name="connsiteY53" fmla="*/ 648012 h 851892"/>
                    <a:gd name="connsiteX54" fmla="*/ 245999 w 1134608"/>
                    <a:gd name="connsiteY54" fmla="*/ 612295 h 851892"/>
                    <a:gd name="connsiteX55" fmla="*/ 219808 w 1134608"/>
                    <a:gd name="connsiteY55" fmla="*/ 567048 h 851892"/>
                    <a:gd name="connsiteX56" fmla="*/ 119792 w 1134608"/>
                    <a:gd name="connsiteY56" fmla="*/ 593245 h 851892"/>
                    <a:gd name="connsiteX57" fmla="*/ 212662 w 1134608"/>
                    <a:gd name="connsiteY57" fmla="*/ 538477 h 851892"/>
                    <a:gd name="connsiteX58" fmla="*/ 193614 w 1134608"/>
                    <a:gd name="connsiteY58" fmla="*/ 490849 h 851892"/>
                    <a:gd name="connsiteX59" fmla="*/ 31685 w 1134608"/>
                    <a:gd name="connsiteY59" fmla="*/ 505140 h 851892"/>
                    <a:gd name="connsiteX60" fmla="*/ 193615 w 1134608"/>
                    <a:gd name="connsiteY60" fmla="*/ 476561 h 851892"/>
                    <a:gd name="connsiteX61" fmla="*/ 98362 w 1134608"/>
                    <a:gd name="connsiteY61" fmla="*/ 445608 h 851892"/>
                    <a:gd name="connsiteX62" fmla="*/ 162658 w 1134608"/>
                    <a:gd name="connsiteY62" fmla="*/ 407505 h 851892"/>
                    <a:gd name="connsiteX63" fmla="*/ 76933 w 1134608"/>
                    <a:gd name="connsiteY63" fmla="*/ 381312 h 851892"/>
                    <a:gd name="connsiteX64" fmla="*/ 195996 w 1134608"/>
                    <a:gd name="connsiteY64" fmla="*/ 386074 h 851892"/>
                    <a:gd name="connsiteX65" fmla="*/ 148371 w 1134608"/>
                    <a:gd name="connsiteY65" fmla="*/ 345654 h 851892"/>
                    <a:gd name="connsiteX66" fmla="*/ 67715 w 1134608"/>
                    <a:gd name="connsiteY66" fmla="*/ 309482 h 851892"/>
                    <a:gd name="connsiteX67" fmla="*/ 2496 w 1134608"/>
                    <a:gd name="connsiteY67" fmla="*/ 300471 h 851892"/>
                    <a:gd name="connsiteX68" fmla="*/ 23622 w 1134608"/>
                    <a:gd name="connsiteY68" fmla="*/ 268096 h 851892"/>
                    <a:gd name="connsiteX69" fmla="*/ 112653 w 1134608"/>
                    <a:gd name="connsiteY69" fmla="*/ 250343 h 851892"/>
                    <a:gd name="connsiteX70" fmla="*/ 224567 w 1134608"/>
                    <a:gd name="connsiteY70" fmla="*/ 290827 h 851892"/>
                    <a:gd name="connsiteX71" fmla="*/ 246002 w 1134608"/>
                    <a:gd name="connsiteY71" fmla="*/ 247961 h 851892"/>
                    <a:gd name="connsiteX72" fmla="*/ 200755 w 1134608"/>
                    <a:gd name="connsiteY72" fmla="*/ 207483 h 851892"/>
                    <a:gd name="connsiteX73" fmla="*/ 253143 w 1134608"/>
                    <a:gd name="connsiteY73" fmla="*/ 214627 h 851892"/>
                    <a:gd name="connsiteX74" fmla="*/ 293623 w 1134608"/>
                    <a:gd name="connsiteY74" fmla="*/ 164619 h 851892"/>
                    <a:gd name="connsiteX75" fmla="*/ 279336 w 1134608"/>
                    <a:gd name="connsiteY75" fmla="*/ 95565 h 851892"/>
                    <a:gd name="connsiteX76" fmla="*/ 329342 w 1134608"/>
                    <a:gd name="connsiteY76" fmla="*/ 119377 h 851892"/>
                    <a:gd name="connsiteX0" fmla="*/ 329342 w 1134608"/>
                    <a:gd name="connsiteY0" fmla="*/ 119377 h 851892"/>
                    <a:gd name="connsiteX1" fmla="*/ 372205 w 1134608"/>
                    <a:gd name="connsiteY1" fmla="*/ 26508 h 851892"/>
                    <a:gd name="connsiteX2" fmla="*/ 403162 w 1134608"/>
                    <a:gd name="connsiteY2" fmla="*/ 69371 h 851892"/>
                    <a:gd name="connsiteX3" fmla="*/ 405542 w 1134608"/>
                    <a:gd name="connsiteY3" fmla="*/ 315 h 851892"/>
                    <a:gd name="connsiteX4" fmla="*/ 455552 w 1134608"/>
                    <a:gd name="connsiteY4" fmla="*/ 43174 h 851892"/>
                    <a:gd name="connsiteX5" fmla="*/ 476980 w 1134608"/>
                    <a:gd name="connsiteY5" fmla="*/ 28889 h 851892"/>
                    <a:gd name="connsiteX6" fmla="*/ 553180 w 1134608"/>
                    <a:gd name="connsiteY6" fmla="*/ 16983 h 851892"/>
                    <a:gd name="connsiteX7" fmla="*/ 619856 w 1134608"/>
                    <a:gd name="connsiteY7" fmla="*/ 38414 h 851892"/>
                    <a:gd name="connsiteX8" fmla="*/ 650811 w 1134608"/>
                    <a:gd name="connsiteY8" fmla="*/ 57464 h 851892"/>
                    <a:gd name="connsiteX9" fmla="*/ 700817 w 1134608"/>
                    <a:gd name="connsiteY9" fmla="*/ 16982 h 851892"/>
                    <a:gd name="connsiteX10" fmla="*/ 691292 w 1134608"/>
                    <a:gd name="connsiteY10" fmla="*/ 78897 h 851892"/>
                    <a:gd name="connsiteX11" fmla="*/ 743681 w 1134608"/>
                    <a:gd name="connsiteY11" fmla="*/ 102708 h 851892"/>
                    <a:gd name="connsiteX12" fmla="*/ 812736 w 1134608"/>
                    <a:gd name="connsiteY12" fmla="*/ 36033 h 851892"/>
                    <a:gd name="connsiteX13" fmla="*/ 779399 w 1134608"/>
                    <a:gd name="connsiteY13" fmla="*/ 116997 h 851892"/>
                    <a:gd name="connsiteX14" fmla="*/ 819881 w 1134608"/>
                    <a:gd name="connsiteY14" fmla="*/ 109853 h 851892"/>
                    <a:gd name="connsiteX15" fmla="*/ 819880 w 1134608"/>
                    <a:gd name="connsiteY15" fmla="*/ 155097 h 851892"/>
                    <a:gd name="connsiteX16" fmla="*/ 860360 w 1134608"/>
                    <a:gd name="connsiteY16" fmla="*/ 157478 h 851892"/>
                    <a:gd name="connsiteX17" fmla="*/ 910368 w 1134608"/>
                    <a:gd name="connsiteY17" fmla="*/ 193196 h 851892"/>
                    <a:gd name="connsiteX18" fmla="*/ 910367 w 1134608"/>
                    <a:gd name="connsiteY18" fmla="*/ 243202 h 851892"/>
                    <a:gd name="connsiteX19" fmla="*/ 919893 w 1134608"/>
                    <a:gd name="connsiteY19" fmla="*/ 328927 h 851892"/>
                    <a:gd name="connsiteX20" fmla="*/ 974662 w 1134608"/>
                    <a:gd name="connsiteY20" fmla="*/ 338452 h 851892"/>
                    <a:gd name="connsiteX21" fmla="*/ 936561 w 1134608"/>
                    <a:gd name="connsiteY21" fmla="*/ 378933 h 851892"/>
                    <a:gd name="connsiteX22" fmla="*/ 984186 w 1134608"/>
                    <a:gd name="connsiteY22" fmla="*/ 421795 h 851892"/>
                    <a:gd name="connsiteX23" fmla="*/ 957993 w 1134608"/>
                    <a:gd name="connsiteY23" fmla="*/ 452752 h 851892"/>
                    <a:gd name="connsiteX24" fmla="*/ 965136 w 1134608"/>
                    <a:gd name="connsiteY24" fmla="*/ 493233 h 851892"/>
                    <a:gd name="connsiteX25" fmla="*/ 910366 w 1134608"/>
                    <a:gd name="connsiteY25" fmla="*/ 528952 h 851892"/>
                    <a:gd name="connsiteX26" fmla="*/ 1128187 w 1134608"/>
                    <a:gd name="connsiteY26" fmla="*/ 595651 h 851892"/>
                    <a:gd name="connsiteX27" fmla="*/ 910369 w 1134608"/>
                    <a:gd name="connsiteY27" fmla="*/ 564672 h 851892"/>
                    <a:gd name="connsiteX28" fmla="*/ 907986 w 1134608"/>
                    <a:gd name="connsiteY28" fmla="*/ 638489 h 851892"/>
                    <a:gd name="connsiteX29" fmla="*/ 877030 w 1134608"/>
                    <a:gd name="connsiteY29" fmla="*/ 652777 h 851892"/>
                    <a:gd name="connsiteX30" fmla="*/ 843691 w 1134608"/>
                    <a:gd name="connsiteY30" fmla="*/ 695640 h 851892"/>
                    <a:gd name="connsiteX31" fmla="*/ 796068 w 1134608"/>
                    <a:gd name="connsiteY31" fmla="*/ 724214 h 851892"/>
                    <a:gd name="connsiteX32" fmla="*/ 949988 w 1134608"/>
                    <a:gd name="connsiteY32" fmla="*/ 838535 h 851892"/>
                    <a:gd name="connsiteX33" fmla="*/ 860270 w 1134608"/>
                    <a:gd name="connsiteY33" fmla="*/ 790441 h 851892"/>
                    <a:gd name="connsiteX34" fmla="*/ 753205 w 1134608"/>
                    <a:gd name="connsiteY34" fmla="*/ 759932 h 851892"/>
                    <a:gd name="connsiteX35" fmla="*/ 715106 w 1134608"/>
                    <a:gd name="connsiteY35" fmla="*/ 767075 h 851892"/>
                    <a:gd name="connsiteX36" fmla="*/ 693675 w 1134608"/>
                    <a:gd name="connsiteY36" fmla="*/ 788505 h 851892"/>
                    <a:gd name="connsiteX37" fmla="*/ 705582 w 1134608"/>
                    <a:gd name="connsiteY37" fmla="*/ 845658 h 851892"/>
                    <a:gd name="connsiteX38" fmla="*/ 636524 w 1134608"/>
                    <a:gd name="connsiteY38" fmla="*/ 795650 h 851892"/>
                    <a:gd name="connsiteX39" fmla="*/ 576994 w 1134608"/>
                    <a:gd name="connsiteY39" fmla="*/ 836130 h 851892"/>
                    <a:gd name="connsiteX40" fmla="*/ 536513 w 1134608"/>
                    <a:gd name="connsiteY40" fmla="*/ 798030 h 851892"/>
                    <a:gd name="connsiteX41" fmla="*/ 507936 w 1134608"/>
                    <a:gd name="connsiteY41" fmla="*/ 850421 h 851892"/>
                    <a:gd name="connsiteX42" fmla="*/ 462694 w 1134608"/>
                    <a:gd name="connsiteY42" fmla="*/ 778979 h 851892"/>
                    <a:gd name="connsiteX43" fmla="*/ 434118 w 1134608"/>
                    <a:gd name="connsiteY43" fmla="*/ 807558 h 851892"/>
                    <a:gd name="connsiteX44" fmla="*/ 410307 w 1134608"/>
                    <a:gd name="connsiteY44" fmla="*/ 755168 h 851892"/>
                    <a:gd name="connsiteX45" fmla="*/ 357917 w 1134608"/>
                    <a:gd name="connsiteY45" fmla="*/ 771840 h 851892"/>
                    <a:gd name="connsiteX46" fmla="*/ 360300 w 1134608"/>
                    <a:gd name="connsiteY46" fmla="*/ 724211 h 851892"/>
                    <a:gd name="connsiteX47" fmla="*/ 317436 w 1134608"/>
                    <a:gd name="connsiteY47" fmla="*/ 759933 h 851892"/>
                    <a:gd name="connsiteX48" fmla="*/ 310293 w 1134608"/>
                    <a:gd name="connsiteY48" fmla="*/ 693258 h 851892"/>
                    <a:gd name="connsiteX49" fmla="*/ 179325 w 1134608"/>
                    <a:gd name="connsiteY49" fmla="*/ 798030 h 851892"/>
                    <a:gd name="connsiteX50" fmla="*/ 134082 w 1134608"/>
                    <a:gd name="connsiteY50" fmla="*/ 817080 h 851892"/>
                    <a:gd name="connsiteX51" fmla="*/ 157894 w 1134608"/>
                    <a:gd name="connsiteY51" fmla="*/ 774218 h 851892"/>
                    <a:gd name="connsiteX52" fmla="*/ 281719 w 1134608"/>
                    <a:gd name="connsiteY52" fmla="*/ 671824 h 851892"/>
                    <a:gd name="connsiteX53" fmla="*/ 212663 w 1134608"/>
                    <a:gd name="connsiteY53" fmla="*/ 648012 h 851892"/>
                    <a:gd name="connsiteX54" fmla="*/ 245999 w 1134608"/>
                    <a:gd name="connsiteY54" fmla="*/ 612295 h 851892"/>
                    <a:gd name="connsiteX55" fmla="*/ 219808 w 1134608"/>
                    <a:gd name="connsiteY55" fmla="*/ 567048 h 851892"/>
                    <a:gd name="connsiteX56" fmla="*/ 119792 w 1134608"/>
                    <a:gd name="connsiteY56" fmla="*/ 593245 h 851892"/>
                    <a:gd name="connsiteX57" fmla="*/ 212662 w 1134608"/>
                    <a:gd name="connsiteY57" fmla="*/ 538477 h 851892"/>
                    <a:gd name="connsiteX58" fmla="*/ 193614 w 1134608"/>
                    <a:gd name="connsiteY58" fmla="*/ 490849 h 851892"/>
                    <a:gd name="connsiteX59" fmla="*/ 31685 w 1134608"/>
                    <a:gd name="connsiteY59" fmla="*/ 505140 h 851892"/>
                    <a:gd name="connsiteX60" fmla="*/ 193615 w 1134608"/>
                    <a:gd name="connsiteY60" fmla="*/ 476561 h 851892"/>
                    <a:gd name="connsiteX61" fmla="*/ 98362 w 1134608"/>
                    <a:gd name="connsiteY61" fmla="*/ 445608 h 851892"/>
                    <a:gd name="connsiteX62" fmla="*/ 162658 w 1134608"/>
                    <a:gd name="connsiteY62" fmla="*/ 407505 h 851892"/>
                    <a:gd name="connsiteX63" fmla="*/ 76933 w 1134608"/>
                    <a:gd name="connsiteY63" fmla="*/ 381312 h 851892"/>
                    <a:gd name="connsiteX64" fmla="*/ 195996 w 1134608"/>
                    <a:gd name="connsiteY64" fmla="*/ 386074 h 851892"/>
                    <a:gd name="connsiteX65" fmla="*/ 148371 w 1134608"/>
                    <a:gd name="connsiteY65" fmla="*/ 345654 h 851892"/>
                    <a:gd name="connsiteX66" fmla="*/ 67715 w 1134608"/>
                    <a:gd name="connsiteY66" fmla="*/ 309482 h 851892"/>
                    <a:gd name="connsiteX67" fmla="*/ 2496 w 1134608"/>
                    <a:gd name="connsiteY67" fmla="*/ 300471 h 851892"/>
                    <a:gd name="connsiteX68" fmla="*/ 23622 w 1134608"/>
                    <a:gd name="connsiteY68" fmla="*/ 268096 h 851892"/>
                    <a:gd name="connsiteX69" fmla="*/ 114726 w 1134608"/>
                    <a:gd name="connsiteY69" fmla="*/ 298991 h 851892"/>
                    <a:gd name="connsiteX70" fmla="*/ 224567 w 1134608"/>
                    <a:gd name="connsiteY70" fmla="*/ 290827 h 851892"/>
                    <a:gd name="connsiteX71" fmla="*/ 246002 w 1134608"/>
                    <a:gd name="connsiteY71" fmla="*/ 247961 h 851892"/>
                    <a:gd name="connsiteX72" fmla="*/ 200755 w 1134608"/>
                    <a:gd name="connsiteY72" fmla="*/ 207483 h 851892"/>
                    <a:gd name="connsiteX73" fmla="*/ 253143 w 1134608"/>
                    <a:gd name="connsiteY73" fmla="*/ 214627 h 851892"/>
                    <a:gd name="connsiteX74" fmla="*/ 293623 w 1134608"/>
                    <a:gd name="connsiteY74" fmla="*/ 164619 h 851892"/>
                    <a:gd name="connsiteX75" fmla="*/ 279336 w 1134608"/>
                    <a:gd name="connsiteY75" fmla="*/ 95565 h 851892"/>
                    <a:gd name="connsiteX76" fmla="*/ 329342 w 1134608"/>
                    <a:gd name="connsiteY76" fmla="*/ 119377 h 851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34608" h="851892">
                      <a:moveTo>
                        <a:pt x="329342" y="119377"/>
                      </a:moveTo>
                      <a:cubicBezTo>
                        <a:pt x="344820" y="107868"/>
                        <a:pt x="359902" y="34842"/>
                        <a:pt x="372205" y="26508"/>
                      </a:cubicBezTo>
                      <a:cubicBezTo>
                        <a:pt x="384508" y="18174"/>
                        <a:pt x="393637" y="63021"/>
                        <a:pt x="403162" y="69371"/>
                      </a:cubicBezTo>
                      <a:cubicBezTo>
                        <a:pt x="474986" y="45430"/>
                        <a:pt x="396810" y="4681"/>
                        <a:pt x="405542" y="315"/>
                      </a:cubicBezTo>
                      <a:cubicBezTo>
                        <a:pt x="414274" y="-4051"/>
                        <a:pt x="443646" y="38412"/>
                        <a:pt x="455552" y="43174"/>
                      </a:cubicBezTo>
                      <a:cubicBezTo>
                        <a:pt x="467458" y="47936"/>
                        <a:pt x="458724" y="26904"/>
                        <a:pt x="476980" y="28889"/>
                      </a:cubicBezTo>
                      <a:cubicBezTo>
                        <a:pt x="527780" y="67783"/>
                        <a:pt x="539770" y="-2759"/>
                        <a:pt x="553180" y="16983"/>
                      </a:cubicBezTo>
                      <a:cubicBezTo>
                        <a:pt x="581756" y="59052"/>
                        <a:pt x="603584" y="31667"/>
                        <a:pt x="619856" y="38414"/>
                      </a:cubicBezTo>
                      <a:cubicBezTo>
                        <a:pt x="636128" y="45161"/>
                        <a:pt x="637317" y="61036"/>
                        <a:pt x="650811" y="57464"/>
                      </a:cubicBezTo>
                      <a:cubicBezTo>
                        <a:pt x="664305" y="53892"/>
                        <a:pt x="694070" y="13410"/>
                        <a:pt x="700817" y="16982"/>
                      </a:cubicBezTo>
                      <a:cubicBezTo>
                        <a:pt x="707564" y="20554"/>
                        <a:pt x="682958" y="72547"/>
                        <a:pt x="691292" y="78897"/>
                      </a:cubicBezTo>
                      <a:cubicBezTo>
                        <a:pt x="716295" y="94772"/>
                        <a:pt x="726614" y="57464"/>
                        <a:pt x="743681" y="102708"/>
                      </a:cubicBezTo>
                      <a:cubicBezTo>
                        <a:pt x="784559" y="95564"/>
                        <a:pt x="806783" y="33652"/>
                        <a:pt x="812736" y="36033"/>
                      </a:cubicBezTo>
                      <a:cubicBezTo>
                        <a:pt x="818689" y="38415"/>
                        <a:pt x="775827" y="93581"/>
                        <a:pt x="779399" y="116997"/>
                      </a:cubicBezTo>
                      <a:cubicBezTo>
                        <a:pt x="782971" y="140413"/>
                        <a:pt x="807578" y="100328"/>
                        <a:pt x="819881" y="109853"/>
                      </a:cubicBezTo>
                      <a:cubicBezTo>
                        <a:pt x="832184" y="119378"/>
                        <a:pt x="814721" y="141206"/>
                        <a:pt x="819880" y="155097"/>
                      </a:cubicBezTo>
                      <a:cubicBezTo>
                        <a:pt x="825039" y="168988"/>
                        <a:pt x="850835" y="147160"/>
                        <a:pt x="860360" y="157478"/>
                      </a:cubicBezTo>
                      <a:cubicBezTo>
                        <a:pt x="853216" y="213040"/>
                        <a:pt x="902034" y="178909"/>
                        <a:pt x="910368" y="193196"/>
                      </a:cubicBezTo>
                      <a:cubicBezTo>
                        <a:pt x="918703" y="207483"/>
                        <a:pt x="890863" y="236701"/>
                        <a:pt x="910367" y="243202"/>
                      </a:cubicBezTo>
                      <a:cubicBezTo>
                        <a:pt x="939435" y="263730"/>
                        <a:pt x="909177" y="313052"/>
                        <a:pt x="919893" y="328927"/>
                      </a:cubicBezTo>
                      <a:cubicBezTo>
                        <a:pt x="930609" y="344802"/>
                        <a:pt x="971884" y="330118"/>
                        <a:pt x="974662" y="338452"/>
                      </a:cubicBezTo>
                      <a:cubicBezTo>
                        <a:pt x="977440" y="346786"/>
                        <a:pt x="930211" y="369408"/>
                        <a:pt x="936561" y="378933"/>
                      </a:cubicBezTo>
                      <a:cubicBezTo>
                        <a:pt x="933386" y="421001"/>
                        <a:pt x="980614" y="409492"/>
                        <a:pt x="984186" y="421795"/>
                      </a:cubicBezTo>
                      <a:cubicBezTo>
                        <a:pt x="987758" y="434098"/>
                        <a:pt x="961168" y="440846"/>
                        <a:pt x="957993" y="452752"/>
                      </a:cubicBezTo>
                      <a:cubicBezTo>
                        <a:pt x="954818" y="464658"/>
                        <a:pt x="973074" y="480533"/>
                        <a:pt x="965136" y="493233"/>
                      </a:cubicBezTo>
                      <a:cubicBezTo>
                        <a:pt x="957198" y="505933"/>
                        <a:pt x="883191" y="511882"/>
                        <a:pt x="910366" y="528952"/>
                      </a:cubicBezTo>
                      <a:cubicBezTo>
                        <a:pt x="937541" y="546022"/>
                        <a:pt x="1176467" y="572534"/>
                        <a:pt x="1128187" y="595651"/>
                      </a:cubicBezTo>
                      <a:cubicBezTo>
                        <a:pt x="1070032" y="653095"/>
                        <a:pt x="930610" y="553957"/>
                        <a:pt x="910369" y="564672"/>
                      </a:cubicBezTo>
                      <a:cubicBezTo>
                        <a:pt x="891319" y="578960"/>
                        <a:pt x="927036" y="624996"/>
                        <a:pt x="907986" y="638489"/>
                      </a:cubicBezTo>
                      <a:cubicBezTo>
                        <a:pt x="901636" y="648014"/>
                        <a:pt x="887746" y="643252"/>
                        <a:pt x="877030" y="652777"/>
                      </a:cubicBezTo>
                      <a:cubicBezTo>
                        <a:pt x="866314" y="662302"/>
                        <a:pt x="857185" y="683734"/>
                        <a:pt x="843691" y="695640"/>
                      </a:cubicBezTo>
                      <a:cubicBezTo>
                        <a:pt x="830197" y="707546"/>
                        <a:pt x="799640" y="705561"/>
                        <a:pt x="796068" y="724214"/>
                      </a:cubicBezTo>
                      <a:cubicBezTo>
                        <a:pt x="792496" y="742867"/>
                        <a:pt x="963482" y="806388"/>
                        <a:pt x="949988" y="838535"/>
                      </a:cubicBezTo>
                      <a:cubicBezTo>
                        <a:pt x="945950" y="875093"/>
                        <a:pt x="889495" y="810269"/>
                        <a:pt x="860270" y="790441"/>
                      </a:cubicBezTo>
                      <a:cubicBezTo>
                        <a:pt x="821986" y="764467"/>
                        <a:pt x="781383" y="757551"/>
                        <a:pt x="753205" y="759932"/>
                      </a:cubicBezTo>
                      <a:lnTo>
                        <a:pt x="715106" y="767075"/>
                      </a:lnTo>
                      <a:cubicBezTo>
                        <a:pt x="705581" y="773822"/>
                        <a:pt x="695262" y="775408"/>
                        <a:pt x="693675" y="788505"/>
                      </a:cubicBezTo>
                      <a:cubicBezTo>
                        <a:pt x="692088" y="801602"/>
                        <a:pt x="715504" y="846452"/>
                        <a:pt x="705582" y="845658"/>
                      </a:cubicBezTo>
                      <a:cubicBezTo>
                        <a:pt x="698835" y="847246"/>
                        <a:pt x="663115" y="791681"/>
                        <a:pt x="636524" y="795650"/>
                      </a:cubicBezTo>
                      <a:cubicBezTo>
                        <a:pt x="611918" y="788109"/>
                        <a:pt x="586916" y="800014"/>
                        <a:pt x="576994" y="836130"/>
                      </a:cubicBezTo>
                      <a:cubicBezTo>
                        <a:pt x="562707" y="843670"/>
                        <a:pt x="548023" y="795648"/>
                        <a:pt x="536513" y="798030"/>
                      </a:cubicBezTo>
                      <a:cubicBezTo>
                        <a:pt x="508334" y="798031"/>
                        <a:pt x="531352" y="862327"/>
                        <a:pt x="507936" y="850421"/>
                      </a:cubicBezTo>
                      <a:cubicBezTo>
                        <a:pt x="492855" y="855580"/>
                        <a:pt x="528972" y="809142"/>
                        <a:pt x="462694" y="778979"/>
                      </a:cubicBezTo>
                      <a:cubicBezTo>
                        <a:pt x="446422" y="765485"/>
                        <a:pt x="442849" y="811526"/>
                        <a:pt x="434118" y="807558"/>
                      </a:cubicBezTo>
                      <a:cubicBezTo>
                        <a:pt x="425387" y="803590"/>
                        <a:pt x="444438" y="765487"/>
                        <a:pt x="410307" y="755168"/>
                      </a:cubicBezTo>
                      <a:cubicBezTo>
                        <a:pt x="397607" y="751993"/>
                        <a:pt x="366251" y="776999"/>
                        <a:pt x="357917" y="771840"/>
                      </a:cubicBezTo>
                      <a:cubicBezTo>
                        <a:pt x="349583" y="766681"/>
                        <a:pt x="405544" y="734530"/>
                        <a:pt x="360300" y="724211"/>
                      </a:cubicBezTo>
                      <a:cubicBezTo>
                        <a:pt x="346013" y="721036"/>
                        <a:pt x="325770" y="765092"/>
                        <a:pt x="317436" y="759933"/>
                      </a:cubicBezTo>
                      <a:cubicBezTo>
                        <a:pt x="309102" y="754774"/>
                        <a:pt x="327755" y="692465"/>
                        <a:pt x="310293" y="693258"/>
                      </a:cubicBezTo>
                      <a:cubicBezTo>
                        <a:pt x="292831" y="694051"/>
                        <a:pt x="208693" y="777393"/>
                        <a:pt x="179325" y="798030"/>
                      </a:cubicBezTo>
                      <a:cubicBezTo>
                        <a:pt x="149957" y="818667"/>
                        <a:pt x="137654" y="821049"/>
                        <a:pt x="134082" y="817080"/>
                      </a:cubicBezTo>
                      <a:cubicBezTo>
                        <a:pt x="130510" y="813111"/>
                        <a:pt x="133288" y="798427"/>
                        <a:pt x="157894" y="774218"/>
                      </a:cubicBezTo>
                      <a:cubicBezTo>
                        <a:pt x="182500" y="750009"/>
                        <a:pt x="284100" y="690477"/>
                        <a:pt x="281719" y="671824"/>
                      </a:cubicBezTo>
                      <a:cubicBezTo>
                        <a:pt x="279338" y="653171"/>
                        <a:pt x="207901" y="669443"/>
                        <a:pt x="212663" y="648012"/>
                      </a:cubicBezTo>
                      <a:cubicBezTo>
                        <a:pt x="217425" y="626581"/>
                        <a:pt x="244808" y="625789"/>
                        <a:pt x="245999" y="612295"/>
                      </a:cubicBezTo>
                      <a:cubicBezTo>
                        <a:pt x="247190" y="598801"/>
                        <a:pt x="224173" y="574985"/>
                        <a:pt x="219808" y="567048"/>
                      </a:cubicBezTo>
                      <a:cubicBezTo>
                        <a:pt x="198774" y="563873"/>
                        <a:pt x="122968" y="610707"/>
                        <a:pt x="119792" y="593245"/>
                      </a:cubicBezTo>
                      <a:cubicBezTo>
                        <a:pt x="124850" y="563175"/>
                        <a:pt x="200358" y="555543"/>
                        <a:pt x="212662" y="538477"/>
                      </a:cubicBezTo>
                      <a:cubicBezTo>
                        <a:pt x="224966" y="521411"/>
                        <a:pt x="202346" y="497199"/>
                        <a:pt x="193614" y="490849"/>
                      </a:cubicBezTo>
                      <a:cubicBezTo>
                        <a:pt x="172976" y="484499"/>
                        <a:pt x="31685" y="550383"/>
                        <a:pt x="31685" y="505140"/>
                      </a:cubicBezTo>
                      <a:cubicBezTo>
                        <a:pt x="31685" y="502759"/>
                        <a:pt x="115431" y="481721"/>
                        <a:pt x="193615" y="476561"/>
                      </a:cubicBezTo>
                      <a:cubicBezTo>
                        <a:pt x="231318" y="399964"/>
                        <a:pt x="103521" y="457117"/>
                        <a:pt x="98362" y="445608"/>
                      </a:cubicBezTo>
                      <a:cubicBezTo>
                        <a:pt x="93203" y="434099"/>
                        <a:pt x="155118" y="435683"/>
                        <a:pt x="162658" y="407505"/>
                      </a:cubicBezTo>
                      <a:cubicBezTo>
                        <a:pt x="165437" y="391630"/>
                        <a:pt x="68599" y="401949"/>
                        <a:pt x="76933" y="381312"/>
                      </a:cubicBezTo>
                      <a:cubicBezTo>
                        <a:pt x="81299" y="366231"/>
                        <a:pt x="191234" y="398377"/>
                        <a:pt x="195996" y="386074"/>
                      </a:cubicBezTo>
                      <a:cubicBezTo>
                        <a:pt x="197187" y="372977"/>
                        <a:pt x="184487" y="372641"/>
                        <a:pt x="148371" y="345654"/>
                      </a:cubicBezTo>
                      <a:cubicBezTo>
                        <a:pt x="124162" y="323826"/>
                        <a:pt x="92719" y="323769"/>
                        <a:pt x="67715" y="309482"/>
                      </a:cubicBezTo>
                      <a:cubicBezTo>
                        <a:pt x="42711" y="295195"/>
                        <a:pt x="9845" y="307369"/>
                        <a:pt x="2496" y="300471"/>
                      </a:cubicBezTo>
                      <a:cubicBezTo>
                        <a:pt x="-4853" y="293573"/>
                        <a:pt x="4571" y="262937"/>
                        <a:pt x="23622" y="268096"/>
                      </a:cubicBezTo>
                      <a:cubicBezTo>
                        <a:pt x="42673" y="273255"/>
                        <a:pt x="80992" y="286291"/>
                        <a:pt x="114726" y="298991"/>
                      </a:cubicBezTo>
                      <a:cubicBezTo>
                        <a:pt x="154810" y="309310"/>
                        <a:pt x="201946" y="301145"/>
                        <a:pt x="224567" y="290827"/>
                      </a:cubicBezTo>
                      <a:cubicBezTo>
                        <a:pt x="243617" y="290827"/>
                        <a:pt x="250367" y="263439"/>
                        <a:pt x="246002" y="247961"/>
                      </a:cubicBezTo>
                      <a:cubicBezTo>
                        <a:pt x="241637" y="232483"/>
                        <a:pt x="199565" y="213039"/>
                        <a:pt x="200755" y="207483"/>
                      </a:cubicBezTo>
                      <a:cubicBezTo>
                        <a:pt x="201945" y="201927"/>
                        <a:pt x="237665" y="221771"/>
                        <a:pt x="253143" y="214627"/>
                      </a:cubicBezTo>
                      <a:cubicBezTo>
                        <a:pt x="268621" y="207483"/>
                        <a:pt x="265445" y="189225"/>
                        <a:pt x="293623" y="164619"/>
                      </a:cubicBezTo>
                      <a:cubicBezTo>
                        <a:pt x="308928" y="151255"/>
                        <a:pt x="273383" y="103105"/>
                        <a:pt x="279336" y="95565"/>
                      </a:cubicBezTo>
                      <a:cubicBezTo>
                        <a:pt x="285289" y="88025"/>
                        <a:pt x="319817" y="125727"/>
                        <a:pt x="329342" y="1193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4" name="Ellipse 10"/>
                <p:cNvSpPr/>
                <p:nvPr/>
              </p:nvSpPr>
              <p:spPr>
                <a:xfrm rot="21120531">
                  <a:off x="2950362" y="4379122"/>
                  <a:ext cx="173842" cy="98354"/>
                </a:xfrm>
                <a:custGeom>
                  <a:avLst/>
                  <a:gdLst>
                    <a:gd name="connsiteX0" fmla="*/ 0 w 145257"/>
                    <a:gd name="connsiteY0" fmla="*/ 51195 h 102390"/>
                    <a:gd name="connsiteX1" fmla="*/ 72629 w 145257"/>
                    <a:gd name="connsiteY1" fmla="*/ 0 h 102390"/>
                    <a:gd name="connsiteX2" fmla="*/ 145258 w 145257"/>
                    <a:gd name="connsiteY2" fmla="*/ 51195 h 102390"/>
                    <a:gd name="connsiteX3" fmla="*/ 72629 w 145257"/>
                    <a:gd name="connsiteY3" fmla="*/ 102390 h 102390"/>
                    <a:gd name="connsiteX4" fmla="*/ 0 w 145257"/>
                    <a:gd name="connsiteY4" fmla="*/ 51195 h 102390"/>
                    <a:gd name="connsiteX0" fmla="*/ 0 w 304802"/>
                    <a:gd name="connsiteY0" fmla="*/ 56132 h 179153"/>
                    <a:gd name="connsiteX1" fmla="*/ 72629 w 304802"/>
                    <a:gd name="connsiteY1" fmla="*/ 4937 h 179153"/>
                    <a:gd name="connsiteX2" fmla="*/ 304802 w 304802"/>
                    <a:gd name="connsiteY2" fmla="*/ 172813 h 179153"/>
                    <a:gd name="connsiteX3" fmla="*/ 72629 w 304802"/>
                    <a:gd name="connsiteY3" fmla="*/ 107327 h 179153"/>
                    <a:gd name="connsiteX4" fmla="*/ 0 w 304802"/>
                    <a:gd name="connsiteY4" fmla="*/ 56132 h 179153"/>
                    <a:gd name="connsiteX0" fmla="*/ 0 w 314327"/>
                    <a:gd name="connsiteY0" fmla="*/ 21621 h 195206"/>
                    <a:gd name="connsiteX1" fmla="*/ 82154 w 314327"/>
                    <a:gd name="connsiteY1" fmla="*/ 20432 h 195206"/>
                    <a:gd name="connsiteX2" fmla="*/ 314327 w 314327"/>
                    <a:gd name="connsiteY2" fmla="*/ 188308 h 195206"/>
                    <a:gd name="connsiteX3" fmla="*/ 82154 w 314327"/>
                    <a:gd name="connsiteY3" fmla="*/ 122822 h 195206"/>
                    <a:gd name="connsiteX4" fmla="*/ 0 w 314327"/>
                    <a:gd name="connsiteY4" fmla="*/ 21621 h 195206"/>
                    <a:gd name="connsiteX0" fmla="*/ 1056 w 315383"/>
                    <a:gd name="connsiteY0" fmla="*/ 261 h 173846"/>
                    <a:gd name="connsiteX1" fmla="*/ 130835 w 315383"/>
                    <a:gd name="connsiteY1" fmla="*/ 75272 h 173846"/>
                    <a:gd name="connsiteX2" fmla="*/ 315383 w 315383"/>
                    <a:gd name="connsiteY2" fmla="*/ 166948 h 173846"/>
                    <a:gd name="connsiteX3" fmla="*/ 83210 w 315383"/>
                    <a:gd name="connsiteY3" fmla="*/ 101462 h 173846"/>
                    <a:gd name="connsiteX4" fmla="*/ 1056 w 315383"/>
                    <a:gd name="connsiteY4" fmla="*/ 261 h 173846"/>
                    <a:gd name="connsiteX0" fmla="*/ 427 w 314754"/>
                    <a:gd name="connsiteY0" fmla="*/ 22 h 172389"/>
                    <a:gd name="connsiteX1" fmla="*/ 130206 w 314754"/>
                    <a:gd name="connsiteY1" fmla="*/ 75033 h 172389"/>
                    <a:gd name="connsiteX2" fmla="*/ 314754 w 314754"/>
                    <a:gd name="connsiteY2" fmla="*/ 166709 h 172389"/>
                    <a:gd name="connsiteX3" fmla="*/ 96869 w 314754"/>
                    <a:gd name="connsiteY3" fmla="*/ 82173 h 172389"/>
                    <a:gd name="connsiteX4" fmla="*/ 427 w 314754"/>
                    <a:gd name="connsiteY4" fmla="*/ 22 h 172389"/>
                    <a:gd name="connsiteX0" fmla="*/ 322 w 314649"/>
                    <a:gd name="connsiteY0" fmla="*/ 243 h 172610"/>
                    <a:gd name="connsiteX1" fmla="*/ 125339 w 314649"/>
                    <a:gd name="connsiteY1" fmla="*/ 60966 h 172610"/>
                    <a:gd name="connsiteX2" fmla="*/ 314649 w 314649"/>
                    <a:gd name="connsiteY2" fmla="*/ 166930 h 172610"/>
                    <a:gd name="connsiteX3" fmla="*/ 96764 w 314649"/>
                    <a:gd name="connsiteY3" fmla="*/ 82394 h 172610"/>
                    <a:gd name="connsiteX4" fmla="*/ 322 w 314649"/>
                    <a:gd name="connsiteY4" fmla="*/ 243 h 172610"/>
                    <a:gd name="connsiteX0" fmla="*/ 225 w 174059"/>
                    <a:gd name="connsiteY0" fmla="*/ 191 h 111964"/>
                    <a:gd name="connsiteX1" fmla="*/ 125242 w 174059"/>
                    <a:gd name="connsiteY1" fmla="*/ 60914 h 111964"/>
                    <a:gd name="connsiteX2" fmla="*/ 174059 w 174059"/>
                    <a:gd name="connsiteY2" fmla="*/ 100203 h 111964"/>
                    <a:gd name="connsiteX3" fmla="*/ 96667 w 174059"/>
                    <a:gd name="connsiteY3" fmla="*/ 82342 h 111964"/>
                    <a:gd name="connsiteX4" fmla="*/ 225 w 174059"/>
                    <a:gd name="connsiteY4" fmla="*/ 191 h 111964"/>
                    <a:gd name="connsiteX0" fmla="*/ 69 w 173903"/>
                    <a:gd name="connsiteY0" fmla="*/ 191 h 111964"/>
                    <a:gd name="connsiteX1" fmla="*/ 125086 w 173903"/>
                    <a:gd name="connsiteY1" fmla="*/ 60914 h 111964"/>
                    <a:gd name="connsiteX2" fmla="*/ 173903 w 173903"/>
                    <a:gd name="connsiteY2" fmla="*/ 100203 h 111964"/>
                    <a:gd name="connsiteX3" fmla="*/ 108417 w 173903"/>
                    <a:gd name="connsiteY3" fmla="*/ 82342 h 111964"/>
                    <a:gd name="connsiteX4" fmla="*/ 69 w 173903"/>
                    <a:gd name="connsiteY4" fmla="*/ 191 h 111964"/>
                    <a:gd name="connsiteX0" fmla="*/ 88 w 152491"/>
                    <a:gd name="connsiteY0" fmla="*/ 279 h 92425"/>
                    <a:gd name="connsiteX1" fmla="*/ 103674 w 152491"/>
                    <a:gd name="connsiteY1" fmla="*/ 41952 h 92425"/>
                    <a:gd name="connsiteX2" fmla="*/ 152491 w 152491"/>
                    <a:gd name="connsiteY2" fmla="*/ 81241 h 92425"/>
                    <a:gd name="connsiteX3" fmla="*/ 87005 w 152491"/>
                    <a:gd name="connsiteY3" fmla="*/ 63380 h 92425"/>
                    <a:gd name="connsiteX4" fmla="*/ 88 w 152491"/>
                    <a:gd name="connsiteY4" fmla="*/ 279 h 92425"/>
                    <a:gd name="connsiteX0" fmla="*/ 92 w 173926"/>
                    <a:gd name="connsiteY0" fmla="*/ 287 h 98482"/>
                    <a:gd name="connsiteX1" fmla="*/ 103678 w 173926"/>
                    <a:gd name="connsiteY1" fmla="*/ 41960 h 98482"/>
                    <a:gd name="connsiteX2" fmla="*/ 173926 w 173926"/>
                    <a:gd name="connsiteY2" fmla="*/ 88392 h 98482"/>
                    <a:gd name="connsiteX3" fmla="*/ 87009 w 173926"/>
                    <a:gd name="connsiteY3" fmla="*/ 63388 h 98482"/>
                    <a:gd name="connsiteX4" fmla="*/ 92 w 173926"/>
                    <a:gd name="connsiteY4" fmla="*/ 287 h 98482"/>
                    <a:gd name="connsiteX0" fmla="*/ 8 w 173842"/>
                    <a:gd name="connsiteY0" fmla="*/ 159 h 98354"/>
                    <a:gd name="connsiteX1" fmla="*/ 91688 w 173842"/>
                    <a:gd name="connsiteY1" fmla="*/ 46595 h 98354"/>
                    <a:gd name="connsiteX2" fmla="*/ 173842 w 173842"/>
                    <a:gd name="connsiteY2" fmla="*/ 88264 h 98354"/>
                    <a:gd name="connsiteX3" fmla="*/ 86925 w 173842"/>
                    <a:gd name="connsiteY3" fmla="*/ 63260 h 98354"/>
                    <a:gd name="connsiteX4" fmla="*/ 8 w 173842"/>
                    <a:gd name="connsiteY4" fmla="*/ 159 h 98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842" h="98354">
                      <a:moveTo>
                        <a:pt x="8" y="159"/>
                      </a:moveTo>
                      <a:cubicBezTo>
                        <a:pt x="802" y="-2619"/>
                        <a:pt x="62716" y="31911"/>
                        <a:pt x="91688" y="46595"/>
                      </a:cubicBezTo>
                      <a:cubicBezTo>
                        <a:pt x="120660" y="61279"/>
                        <a:pt x="173842" y="59990"/>
                        <a:pt x="173842" y="88264"/>
                      </a:cubicBezTo>
                      <a:cubicBezTo>
                        <a:pt x="173842" y="116538"/>
                        <a:pt x="115897" y="77944"/>
                        <a:pt x="86925" y="63260"/>
                      </a:cubicBezTo>
                      <a:cubicBezTo>
                        <a:pt x="57953" y="48576"/>
                        <a:pt x="-786" y="2937"/>
                        <a:pt x="8" y="1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5" name="Ellipse 11"/>
                <p:cNvSpPr/>
                <p:nvPr/>
              </p:nvSpPr>
              <p:spPr>
                <a:xfrm rot="1052602">
                  <a:off x="3179022" y="4233782"/>
                  <a:ext cx="250276" cy="22377"/>
                </a:xfrm>
                <a:custGeom>
                  <a:avLst/>
                  <a:gdLst>
                    <a:gd name="connsiteX0" fmla="*/ 0 w 167880"/>
                    <a:gd name="connsiteY0" fmla="*/ 22860 h 45719"/>
                    <a:gd name="connsiteX1" fmla="*/ 83940 w 167880"/>
                    <a:gd name="connsiteY1" fmla="*/ 0 h 45719"/>
                    <a:gd name="connsiteX2" fmla="*/ 167880 w 167880"/>
                    <a:gd name="connsiteY2" fmla="*/ 22860 h 45719"/>
                    <a:gd name="connsiteX3" fmla="*/ 83940 w 167880"/>
                    <a:gd name="connsiteY3" fmla="*/ 45720 h 45719"/>
                    <a:gd name="connsiteX4" fmla="*/ 0 w 167880"/>
                    <a:gd name="connsiteY4" fmla="*/ 22860 h 45719"/>
                    <a:gd name="connsiteX0" fmla="*/ 0 w 250219"/>
                    <a:gd name="connsiteY0" fmla="*/ 39254 h 48488"/>
                    <a:gd name="connsiteX1" fmla="*/ 166279 w 250219"/>
                    <a:gd name="connsiteY1" fmla="*/ 354 h 48488"/>
                    <a:gd name="connsiteX2" fmla="*/ 250219 w 250219"/>
                    <a:gd name="connsiteY2" fmla="*/ 23214 h 48488"/>
                    <a:gd name="connsiteX3" fmla="*/ 166279 w 250219"/>
                    <a:gd name="connsiteY3" fmla="*/ 46074 h 48488"/>
                    <a:gd name="connsiteX4" fmla="*/ 0 w 250219"/>
                    <a:gd name="connsiteY4" fmla="*/ 39254 h 48488"/>
                    <a:gd name="connsiteX0" fmla="*/ 178 w 250397"/>
                    <a:gd name="connsiteY0" fmla="*/ 21852 h 29343"/>
                    <a:gd name="connsiteX1" fmla="*/ 136707 w 250397"/>
                    <a:gd name="connsiteY1" fmla="*/ 7340 h 29343"/>
                    <a:gd name="connsiteX2" fmla="*/ 250397 w 250397"/>
                    <a:gd name="connsiteY2" fmla="*/ 5812 h 29343"/>
                    <a:gd name="connsiteX3" fmla="*/ 166457 w 250397"/>
                    <a:gd name="connsiteY3" fmla="*/ 28672 h 29343"/>
                    <a:gd name="connsiteX4" fmla="*/ 178 w 250397"/>
                    <a:gd name="connsiteY4" fmla="*/ 21852 h 29343"/>
                    <a:gd name="connsiteX0" fmla="*/ 57 w 250276"/>
                    <a:gd name="connsiteY0" fmla="*/ 21852 h 22377"/>
                    <a:gd name="connsiteX1" fmla="*/ 136586 w 250276"/>
                    <a:gd name="connsiteY1" fmla="*/ 7340 h 22377"/>
                    <a:gd name="connsiteX2" fmla="*/ 250276 w 250276"/>
                    <a:gd name="connsiteY2" fmla="*/ 5812 h 22377"/>
                    <a:gd name="connsiteX3" fmla="*/ 152947 w 250276"/>
                    <a:gd name="connsiteY3" fmla="*/ 17921 h 22377"/>
                    <a:gd name="connsiteX4" fmla="*/ 57 w 250276"/>
                    <a:gd name="connsiteY4" fmla="*/ 21852 h 22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0276" h="22377">
                      <a:moveTo>
                        <a:pt x="57" y="21852"/>
                      </a:moveTo>
                      <a:cubicBezTo>
                        <a:pt x="-2670" y="20089"/>
                        <a:pt x="94883" y="10013"/>
                        <a:pt x="136586" y="7340"/>
                      </a:cubicBezTo>
                      <a:cubicBezTo>
                        <a:pt x="178289" y="4667"/>
                        <a:pt x="250276" y="-6813"/>
                        <a:pt x="250276" y="5812"/>
                      </a:cubicBezTo>
                      <a:cubicBezTo>
                        <a:pt x="250276" y="18437"/>
                        <a:pt x="194650" y="15248"/>
                        <a:pt x="152947" y="17921"/>
                      </a:cubicBezTo>
                      <a:cubicBezTo>
                        <a:pt x="111244" y="20594"/>
                        <a:pt x="2784" y="23616"/>
                        <a:pt x="57" y="218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6" name="Ellipse 11"/>
                <p:cNvSpPr/>
                <p:nvPr/>
              </p:nvSpPr>
              <p:spPr>
                <a:xfrm rot="10968684">
                  <a:off x="1930581" y="4366494"/>
                  <a:ext cx="186917" cy="105336"/>
                </a:xfrm>
                <a:custGeom>
                  <a:avLst/>
                  <a:gdLst>
                    <a:gd name="connsiteX0" fmla="*/ 0 w 167880"/>
                    <a:gd name="connsiteY0" fmla="*/ 22860 h 45719"/>
                    <a:gd name="connsiteX1" fmla="*/ 83940 w 167880"/>
                    <a:gd name="connsiteY1" fmla="*/ 0 h 45719"/>
                    <a:gd name="connsiteX2" fmla="*/ 167880 w 167880"/>
                    <a:gd name="connsiteY2" fmla="*/ 22860 h 45719"/>
                    <a:gd name="connsiteX3" fmla="*/ 83940 w 167880"/>
                    <a:gd name="connsiteY3" fmla="*/ 45720 h 45719"/>
                    <a:gd name="connsiteX4" fmla="*/ 0 w 167880"/>
                    <a:gd name="connsiteY4" fmla="*/ 22860 h 45719"/>
                    <a:gd name="connsiteX0" fmla="*/ 0 w 250219"/>
                    <a:gd name="connsiteY0" fmla="*/ 39254 h 48488"/>
                    <a:gd name="connsiteX1" fmla="*/ 166279 w 250219"/>
                    <a:gd name="connsiteY1" fmla="*/ 354 h 48488"/>
                    <a:gd name="connsiteX2" fmla="*/ 250219 w 250219"/>
                    <a:gd name="connsiteY2" fmla="*/ 23214 h 48488"/>
                    <a:gd name="connsiteX3" fmla="*/ 166279 w 250219"/>
                    <a:gd name="connsiteY3" fmla="*/ 46074 h 48488"/>
                    <a:gd name="connsiteX4" fmla="*/ 0 w 250219"/>
                    <a:gd name="connsiteY4" fmla="*/ 39254 h 48488"/>
                    <a:gd name="connsiteX0" fmla="*/ 178 w 250397"/>
                    <a:gd name="connsiteY0" fmla="*/ 21852 h 29343"/>
                    <a:gd name="connsiteX1" fmla="*/ 136707 w 250397"/>
                    <a:gd name="connsiteY1" fmla="*/ 7340 h 29343"/>
                    <a:gd name="connsiteX2" fmla="*/ 250397 w 250397"/>
                    <a:gd name="connsiteY2" fmla="*/ 5812 h 29343"/>
                    <a:gd name="connsiteX3" fmla="*/ 166457 w 250397"/>
                    <a:gd name="connsiteY3" fmla="*/ 28672 h 29343"/>
                    <a:gd name="connsiteX4" fmla="*/ 178 w 250397"/>
                    <a:gd name="connsiteY4" fmla="*/ 21852 h 29343"/>
                    <a:gd name="connsiteX0" fmla="*/ 57 w 250276"/>
                    <a:gd name="connsiteY0" fmla="*/ 21852 h 22377"/>
                    <a:gd name="connsiteX1" fmla="*/ 136586 w 250276"/>
                    <a:gd name="connsiteY1" fmla="*/ 7340 h 22377"/>
                    <a:gd name="connsiteX2" fmla="*/ 250276 w 250276"/>
                    <a:gd name="connsiteY2" fmla="*/ 5812 h 22377"/>
                    <a:gd name="connsiteX3" fmla="*/ 152947 w 250276"/>
                    <a:gd name="connsiteY3" fmla="*/ 17921 h 22377"/>
                    <a:gd name="connsiteX4" fmla="*/ 57 w 250276"/>
                    <a:gd name="connsiteY4" fmla="*/ 21852 h 22377"/>
                    <a:gd name="connsiteX0" fmla="*/ 54 w 225247"/>
                    <a:gd name="connsiteY0" fmla="*/ 90196 h 94575"/>
                    <a:gd name="connsiteX1" fmla="*/ 136583 w 225247"/>
                    <a:gd name="connsiteY1" fmla="*/ 75684 h 94575"/>
                    <a:gd name="connsiteX2" fmla="*/ 225247 w 225247"/>
                    <a:gd name="connsiteY2" fmla="*/ 1477 h 94575"/>
                    <a:gd name="connsiteX3" fmla="*/ 152944 w 225247"/>
                    <a:gd name="connsiteY3" fmla="*/ 86265 h 94575"/>
                    <a:gd name="connsiteX4" fmla="*/ 54 w 225247"/>
                    <a:gd name="connsiteY4" fmla="*/ 90196 h 94575"/>
                    <a:gd name="connsiteX0" fmla="*/ 311 w 225504"/>
                    <a:gd name="connsiteY0" fmla="*/ 90196 h 92449"/>
                    <a:gd name="connsiteX1" fmla="*/ 136840 w 225504"/>
                    <a:gd name="connsiteY1" fmla="*/ 75684 h 92449"/>
                    <a:gd name="connsiteX2" fmla="*/ 225504 w 225504"/>
                    <a:gd name="connsiteY2" fmla="*/ 1477 h 92449"/>
                    <a:gd name="connsiteX3" fmla="*/ 103297 w 225504"/>
                    <a:gd name="connsiteY3" fmla="*/ 41034 h 92449"/>
                    <a:gd name="connsiteX4" fmla="*/ 311 w 225504"/>
                    <a:gd name="connsiteY4" fmla="*/ 90196 h 92449"/>
                    <a:gd name="connsiteX0" fmla="*/ 57 w 225250"/>
                    <a:gd name="connsiteY0" fmla="*/ 90548 h 90901"/>
                    <a:gd name="connsiteX1" fmla="*/ 116741 w 225250"/>
                    <a:gd name="connsiteY1" fmla="*/ 60321 h 90901"/>
                    <a:gd name="connsiteX2" fmla="*/ 225250 w 225250"/>
                    <a:gd name="connsiteY2" fmla="*/ 1829 h 90901"/>
                    <a:gd name="connsiteX3" fmla="*/ 103043 w 225250"/>
                    <a:gd name="connsiteY3" fmla="*/ 41386 h 90901"/>
                    <a:gd name="connsiteX4" fmla="*/ 57 w 225250"/>
                    <a:gd name="connsiteY4" fmla="*/ 90548 h 90901"/>
                    <a:gd name="connsiteX0" fmla="*/ 57 w 235715"/>
                    <a:gd name="connsiteY0" fmla="*/ 88719 h 89072"/>
                    <a:gd name="connsiteX1" fmla="*/ 116741 w 235715"/>
                    <a:gd name="connsiteY1" fmla="*/ 58492 h 89072"/>
                    <a:gd name="connsiteX2" fmla="*/ 225250 w 235715"/>
                    <a:gd name="connsiteY2" fmla="*/ 0 h 89072"/>
                    <a:gd name="connsiteX3" fmla="*/ 103043 w 235715"/>
                    <a:gd name="connsiteY3" fmla="*/ 39557 h 89072"/>
                    <a:gd name="connsiteX4" fmla="*/ 57 w 235715"/>
                    <a:gd name="connsiteY4" fmla="*/ 88719 h 89072"/>
                    <a:gd name="connsiteX0" fmla="*/ 57 w 235715"/>
                    <a:gd name="connsiteY0" fmla="*/ 101565 h 101918"/>
                    <a:gd name="connsiteX1" fmla="*/ 116741 w 235715"/>
                    <a:gd name="connsiteY1" fmla="*/ 71338 h 101918"/>
                    <a:gd name="connsiteX2" fmla="*/ 225250 w 235715"/>
                    <a:gd name="connsiteY2" fmla="*/ 12846 h 101918"/>
                    <a:gd name="connsiteX3" fmla="*/ 103043 w 235715"/>
                    <a:gd name="connsiteY3" fmla="*/ 52403 h 101918"/>
                    <a:gd name="connsiteX4" fmla="*/ 57 w 235715"/>
                    <a:gd name="connsiteY4" fmla="*/ 101565 h 101918"/>
                    <a:gd name="connsiteX0" fmla="*/ 57 w 243932"/>
                    <a:gd name="connsiteY0" fmla="*/ 116986 h 117391"/>
                    <a:gd name="connsiteX1" fmla="*/ 116741 w 243932"/>
                    <a:gd name="connsiteY1" fmla="*/ 86759 h 117391"/>
                    <a:gd name="connsiteX2" fmla="*/ 233946 w 243932"/>
                    <a:gd name="connsiteY2" fmla="*/ 11151 h 117391"/>
                    <a:gd name="connsiteX3" fmla="*/ 103043 w 243932"/>
                    <a:gd name="connsiteY3" fmla="*/ 67824 h 117391"/>
                    <a:gd name="connsiteX4" fmla="*/ 57 w 243932"/>
                    <a:gd name="connsiteY4" fmla="*/ 116986 h 117391"/>
                    <a:gd name="connsiteX0" fmla="*/ 185 w 186917"/>
                    <a:gd name="connsiteY0" fmla="*/ 104480 h 105336"/>
                    <a:gd name="connsiteX1" fmla="*/ 60255 w 186917"/>
                    <a:gd name="connsiteY1" fmla="*/ 86570 h 105336"/>
                    <a:gd name="connsiteX2" fmla="*/ 177460 w 186917"/>
                    <a:gd name="connsiteY2" fmla="*/ 10962 h 105336"/>
                    <a:gd name="connsiteX3" fmla="*/ 46557 w 186917"/>
                    <a:gd name="connsiteY3" fmla="*/ 67635 h 105336"/>
                    <a:gd name="connsiteX4" fmla="*/ 185 w 186917"/>
                    <a:gd name="connsiteY4" fmla="*/ 104480 h 105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6917" h="105336">
                      <a:moveTo>
                        <a:pt x="185" y="104480"/>
                      </a:moveTo>
                      <a:cubicBezTo>
                        <a:pt x="2468" y="107636"/>
                        <a:pt x="30709" y="102156"/>
                        <a:pt x="60255" y="86570"/>
                      </a:cubicBezTo>
                      <a:cubicBezTo>
                        <a:pt x="89801" y="70984"/>
                        <a:pt x="223191" y="55694"/>
                        <a:pt x="177460" y="10962"/>
                      </a:cubicBezTo>
                      <a:cubicBezTo>
                        <a:pt x="131963" y="-29014"/>
                        <a:pt x="76103" y="52049"/>
                        <a:pt x="46557" y="67635"/>
                      </a:cubicBezTo>
                      <a:cubicBezTo>
                        <a:pt x="17011" y="83221"/>
                        <a:pt x="-2098" y="101324"/>
                        <a:pt x="185" y="1044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grpSp>
            <p:nvGrpSpPr>
              <p:cNvPr id="50" name="Gruppieren 49"/>
              <p:cNvGrpSpPr/>
              <p:nvPr/>
            </p:nvGrpSpPr>
            <p:grpSpPr>
              <a:xfrm rot="246957">
                <a:off x="2858231" y="1944154"/>
                <a:ext cx="1579577" cy="1883922"/>
                <a:chOff x="2852810" y="1754133"/>
                <a:chExt cx="1579577" cy="1883922"/>
              </a:xfrm>
            </p:grpSpPr>
            <p:sp>
              <p:nvSpPr>
                <p:cNvPr id="51" name="Freihandform 50"/>
                <p:cNvSpPr/>
                <p:nvPr/>
              </p:nvSpPr>
              <p:spPr>
                <a:xfrm>
                  <a:off x="2852811" y="1754133"/>
                  <a:ext cx="1558374" cy="1877294"/>
                </a:xfrm>
                <a:custGeom>
                  <a:avLst/>
                  <a:gdLst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1835 w 1370239"/>
                    <a:gd name="connsiteY9" fmla="*/ 1326776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4216 w 1370239"/>
                    <a:gd name="connsiteY9" fmla="*/ 1262483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77694 w 1370239"/>
                    <a:gd name="connsiteY9" fmla="*/ 1344706 h 1553882"/>
                    <a:gd name="connsiteX10" fmla="*/ 119529 w 1370239"/>
                    <a:gd name="connsiteY10" fmla="*/ 1362635 h 1553882"/>
                    <a:gd name="connsiteX11" fmla="*/ 137459 w 1370239"/>
                    <a:gd name="connsiteY11" fmla="*/ 1380565 h 1553882"/>
                    <a:gd name="connsiteX12" fmla="*/ 149412 w 1370239"/>
                    <a:gd name="connsiteY12" fmla="*/ 1243106 h 1553882"/>
                    <a:gd name="connsiteX13" fmla="*/ 167341 w 1370239"/>
                    <a:gd name="connsiteY13" fmla="*/ 1267012 h 1553882"/>
                    <a:gd name="connsiteX14" fmla="*/ 197223 w 1370239"/>
                    <a:gd name="connsiteY14" fmla="*/ 1302870 h 1553882"/>
                    <a:gd name="connsiteX15" fmla="*/ 221129 w 1370239"/>
                    <a:gd name="connsiteY15" fmla="*/ 1314823 h 1553882"/>
                    <a:gd name="connsiteX16" fmla="*/ 227106 w 1370239"/>
                    <a:gd name="connsiteY16" fmla="*/ 1296894 h 1553882"/>
                    <a:gd name="connsiteX17" fmla="*/ 227106 w 1370239"/>
                    <a:gd name="connsiteY17" fmla="*/ 1153459 h 1553882"/>
                    <a:gd name="connsiteX18" fmla="*/ 221129 w 1370239"/>
                    <a:gd name="connsiteY18" fmla="*/ 1135529 h 1553882"/>
                    <a:gd name="connsiteX19" fmla="*/ 203200 w 1370239"/>
                    <a:gd name="connsiteY19" fmla="*/ 1069788 h 1553882"/>
                    <a:gd name="connsiteX20" fmla="*/ 197223 w 1370239"/>
                    <a:gd name="connsiteY20" fmla="*/ 1051859 h 1553882"/>
                    <a:gd name="connsiteX21" fmla="*/ 203200 w 1370239"/>
                    <a:gd name="connsiteY21" fmla="*/ 1087717 h 1553882"/>
                    <a:gd name="connsiteX22" fmla="*/ 233082 w 1370239"/>
                    <a:gd name="connsiteY22" fmla="*/ 1141506 h 1553882"/>
                    <a:gd name="connsiteX23" fmla="*/ 251012 w 1370239"/>
                    <a:gd name="connsiteY23" fmla="*/ 1159435 h 1553882"/>
                    <a:gd name="connsiteX24" fmla="*/ 268941 w 1370239"/>
                    <a:gd name="connsiteY24" fmla="*/ 1165412 h 1553882"/>
                    <a:gd name="connsiteX25" fmla="*/ 316753 w 1370239"/>
                    <a:gd name="connsiteY25" fmla="*/ 1159435 h 1553882"/>
                    <a:gd name="connsiteX26" fmla="*/ 322729 w 1370239"/>
                    <a:gd name="connsiteY26" fmla="*/ 1141506 h 1553882"/>
                    <a:gd name="connsiteX27" fmla="*/ 316753 w 1370239"/>
                    <a:gd name="connsiteY27" fmla="*/ 1087717 h 1553882"/>
                    <a:gd name="connsiteX28" fmla="*/ 310776 w 1370239"/>
                    <a:gd name="connsiteY28" fmla="*/ 1063812 h 1553882"/>
                    <a:gd name="connsiteX29" fmla="*/ 292847 w 1370239"/>
                    <a:gd name="connsiteY29" fmla="*/ 1027953 h 1553882"/>
                    <a:gd name="connsiteX30" fmla="*/ 274918 w 1370239"/>
                    <a:gd name="connsiteY30" fmla="*/ 1010023 h 1553882"/>
                    <a:gd name="connsiteX31" fmla="*/ 280894 w 1370239"/>
                    <a:gd name="connsiteY31" fmla="*/ 932329 h 1553882"/>
                    <a:gd name="connsiteX32" fmla="*/ 304800 w 1370239"/>
                    <a:gd name="connsiteY32" fmla="*/ 950259 h 1553882"/>
                    <a:gd name="connsiteX33" fmla="*/ 322729 w 1370239"/>
                    <a:gd name="connsiteY33" fmla="*/ 962212 h 1553882"/>
                    <a:gd name="connsiteX34" fmla="*/ 346635 w 1370239"/>
                    <a:gd name="connsiteY34" fmla="*/ 974165 h 1553882"/>
                    <a:gd name="connsiteX35" fmla="*/ 364565 w 1370239"/>
                    <a:gd name="connsiteY35" fmla="*/ 992094 h 1553882"/>
                    <a:gd name="connsiteX36" fmla="*/ 382494 w 1370239"/>
                    <a:gd name="connsiteY36" fmla="*/ 986117 h 1553882"/>
                    <a:gd name="connsiteX37" fmla="*/ 388471 w 1370239"/>
                    <a:gd name="connsiteY37" fmla="*/ 968188 h 1553882"/>
                    <a:gd name="connsiteX38" fmla="*/ 394447 w 1370239"/>
                    <a:gd name="connsiteY38" fmla="*/ 842682 h 1553882"/>
                    <a:gd name="connsiteX39" fmla="*/ 424329 w 1370239"/>
                    <a:gd name="connsiteY39" fmla="*/ 806823 h 1553882"/>
                    <a:gd name="connsiteX40" fmla="*/ 442259 w 1370239"/>
                    <a:gd name="connsiteY40" fmla="*/ 770965 h 1553882"/>
                    <a:gd name="connsiteX41" fmla="*/ 448235 w 1370239"/>
                    <a:gd name="connsiteY41" fmla="*/ 753035 h 1553882"/>
                    <a:gd name="connsiteX42" fmla="*/ 478118 w 1370239"/>
                    <a:gd name="connsiteY42" fmla="*/ 717176 h 1553882"/>
                    <a:gd name="connsiteX43" fmla="*/ 513976 w 1370239"/>
                    <a:gd name="connsiteY43" fmla="*/ 693270 h 1553882"/>
                    <a:gd name="connsiteX44" fmla="*/ 567765 w 1370239"/>
                    <a:gd name="connsiteY44" fmla="*/ 675341 h 1553882"/>
                    <a:gd name="connsiteX45" fmla="*/ 585694 w 1370239"/>
                    <a:gd name="connsiteY45" fmla="*/ 669365 h 1553882"/>
                    <a:gd name="connsiteX46" fmla="*/ 603623 w 1370239"/>
                    <a:gd name="connsiteY46" fmla="*/ 657412 h 1553882"/>
                    <a:gd name="connsiteX47" fmla="*/ 639482 w 1370239"/>
                    <a:gd name="connsiteY47" fmla="*/ 621553 h 1553882"/>
                    <a:gd name="connsiteX48" fmla="*/ 651435 w 1370239"/>
                    <a:gd name="connsiteY48" fmla="*/ 567765 h 1553882"/>
                    <a:gd name="connsiteX49" fmla="*/ 663388 w 1370239"/>
                    <a:gd name="connsiteY49" fmla="*/ 496047 h 1553882"/>
                    <a:gd name="connsiteX50" fmla="*/ 699247 w 1370239"/>
                    <a:gd name="connsiteY50" fmla="*/ 430306 h 1553882"/>
                    <a:gd name="connsiteX51" fmla="*/ 717176 w 1370239"/>
                    <a:gd name="connsiteY51" fmla="*/ 406400 h 1553882"/>
                    <a:gd name="connsiteX52" fmla="*/ 759012 w 1370239"/>
                    <a:gd name="connsiteY52" fmla="*/ 364565 h 1553882"/>
                    <a:gd name="connsiteX53" fmla="*/ 800847 w 1370239"/>
                    <a:gd name="connsiteY53" fmla="*/ 310776 h 1553882"/>
                    <a:gd name="connsiteX54" fmla="*/ 830729 w 1370239"/>
                    <a:gd name="connsiteY54" fmla="*/ 274917 h 1553882"/>
                    <a:gd name="connsiteX55" fmla="*/ 854635 w 1370239"/>
                    <a:gd name="connsiteY55" fmla="*/ 239059 h 1553882"/>
                    <a:gd name="connsiteX56" fmla="*/ 866588 w 1370239"/>
                    <a:gd name="connsiteY56" fmla="*/ 221129 h 1553882"/>
                    <a:gd name="connsiteX57" fmla="*/ 884518 w 1370239"/>
                    <a:gd name="connsiteY57" fmla="*/ 197223 h 1553882"/>
                    <a:gd name="connsiteX58" fmla="*/ 908423 w 1370239"/>
                    <a:gd name="connsiteY58" fmla="*/ 161365 h 1553882"/>
                    <a:gd name="connsiteX59" fmla="*/ 914400 w 1370239"/>
                    <a:gd name="connsiteY59" fmla="*/ 137459 h 1553882"/>
                    <a:gd name="connsiteX60" fmla="*/ 956235 w 1370239"/>
                    <a:gd name="connsiteY60" fmla="*/ 89647 h 1553882"/>
                    <a:gd name="connsiteX61" fmla="*/ 980141 w 1370239"/>
                    <a:gd name="connsiteY61" fmla="*/ 77694 h 1553882"/>
                    <a:gd name="connsiteX62" fmla="*/ 998071 w 1370239"/>
                    <a:gd name="connsiteY62" fmla="*/ 71717 h 1553882"/>
                    <a:gd name="connsiteX63" fmla="*/ 1016000 w 1370239"/>
                    <a:gd name="connsiteY63" fmla="*/ 59765 h 1553882"/>
                    <a:gd name="connsiteX64" fmla="*/ 1033929 w 1370239"/>
                    <a:gd name="connsiteY64" fmla="*/ 53788 h 1553882"/>
                    <a:gd name="connsiteX65" fmla="*/ 1051859 w 1370239"/>
                    <a:gd name="connsiteY65" fmla="*/ 41835 h 1553882"/>
                    <a:gd name="connsiteX66" fmla="*/ 1069788 w 1370239"/>
                    <a:gd name="connsiteY66" fmla="*/ 35859 h 1553882"/>
                    <a:gd name="connsiteX67" fmla="*/ 1093694 w 1370239"/>
                    <a:gd name="connsiteY67" fmla="*/ 23906 h 1553882"/>
                    <a:gd name="connsiteX68" fmla="*/ 1141506 w 1370239"/>
                    <a:gd name="connsiteY68" fmla="*/ 17929 h 1553882"/>
                    <a:gd name="connsiteX69" fmla="*/ 1207247 w 1370239"/>
                    <a:gd name="connsiteY69" fmla="*/ 5976 h 1553882"/>
                    <a:gd name="connsiteX70" fmla="*/ 1302871 w 1370239"/>
                    <a:gd name="connsiteY70" fmla="*/ 0 h 1553882"/>
                    <a:gd name="connsiteX71" fmla="*/ 1314823 w 1370239"/>
                    <a:gd name="connsiteY71" fmla="*/ 65741 h 1553882"/>
                    <a:gd name="connsiteX72" fmla="*/ 1326776 w 1370239"/>
                    <a:gd name="connsiteY72" fmla="*/ 101600 h 1553882"/>
                    <a:gd name="connsiteX73" fmla="*/ 1362635 w 1370239"/>
                    <a:gd name="connsiteY73" fmla="*/ 161365 h 1553882"/>
                    <a:gd name="connsiteX74" fmla="*/ 1362635 w 1370239"/>
                    <a:gd name="connsiteY74" fmla="*/ 298823 h 1553882"/>
                    <a:gd name="connsiteX75" fmla="*/ 1350682 w 1370239"/>
                    <a:gd name="connsiteY75" fmla="*/ 316753 h 1553882"/>
                    <a:gd name="connsiteX76" fmla="*/ 1314823 w 1370239"/>
                    <a:gd name="connsiteY76" fmla="*/ 388470 h 1553882"/>
                    <a:gd name="connsiteX77" fmla="*/ 1261035 w 1370239"/>
                    <a:gd name="connsiteY77" fmla="*/ 424329 h 1553882"/>
                    <a:gd name="connsiteX78" fmla="*/ 1243106 w 1370239"/>
                    <a:gd name="connsiteY78" fmla="*/ 436282 h 1553882"/>
                    <a:gd name="connsiteX79" fmla="*/ 1201271 w 1370239"/>
                    <a:gd name="connsiteY79" fmla="*/ 466165 h 1553882"/>
                    <a:gd name="connsiteX80" fmla="*/ 1147482 w 1370239"/>
                    <a:gd name="connsiteY80" fmla="*/ 502023 h 1553882"/>
                    <a:gd name="connsiteX81" fmla="*/ 1129553 w 1370239"/>
                    <a:gd name="connsiteY81" fmla="*/ 513976 h 1553882"/>
                    <a:gd name="connsiteX82" fmla="*/ 1111623 w 1370239"/>
                    <a:gd name="connsiteY82" fmla="*/ 525929 h 1553882"/>
                    <a:gd name="connsiteX83" fmla="*/ 1081741 w 1370239"/>
                    <a:gd name="connsiteY83" fmla="*/ 561788 h 1553882"/>
                    <a:gd name="connsiteX84" fmla="*/ 1051859 w 1370239"/>
                    <a:gd name="connsiteY84" fmla="*/ 597647 h 1553882"/>
                    <a:gd name="connsiteX85" fmla="*/ 1045882 w 1370239"/>
                    <a:gd name="connsiteY85" fmla="*/ 621553 h 1553882"/>
                    <a:gd name="connsiteX86" fmla="*/ 1027953 w 1370239"/>
                    <a:gd name="connsiteY86" fmla="*/ 639482 h 1553882"/>
                    <a:gd name="connsiteX87" fmla="*/ 1016000 w 1370239"/>
                    <a:gd name="connsiteY87" fmla="*/ 657412 h 1553882"/>
                    <a:gd name="connsiteX88" fmla="*/ 1010023 w 1370239"/>
                    <a:gd name="connsiteY88" fmla="*/ 675341 h 1553882"/>
                    <a:gd name="connsiteX89" fmla="*/ 980141 w 1370239"/>
                    <a:gd name="connsiteY89" fmla="*/ 717176 h 1553882"/>
                    <a:gd name="connsiteX90" fmla="*/ 950259 w 1370239"/>
                    <a:gd name="connsiteY90" fmla="*/ 770965 h 1553882"/>
                    <a:gd name="connsiteX91" fmla="*/ 914400 w 1370239"/>
                    <a:gd name="connsiteY91" fmla="*/ 830729 h 1553882"/>
                    <a:gd name="connsiteX92" fmla="*/ 902447 w 1370239"/>
                    <a:gd name="connsiteY92" fmla="*/ 848659 h 1553882"/>
                    <a:gd name="connsiteX93" fmla="*/ 884518 w 1370239"/>
                    <a:gd name="connsiteY93" fmla="*/ 860612 h 1553882"/>
                    <a:gd name="connsiteX94" fmla="*/ 830729 w 1370239"/>
                    <a:gd name="connsiteY94" fmla="*/ 920376 h 1553882"/>
                    <a:gd name="connsiteX95" fmla="*/ 764988 w 1370239"/>
                    <a:gd name="connsiteY95" fmla="*/ 980141 h 1553882"/>
                    <a:gd name="connsiteX96" fmla="*/ 747059 w 1370239"/>
                    <a:gd name="connsiteY96" fmla="*/ 998070 h 1553882"/>
                    <a:gd name="connsiteX97" fmla="*/ 723153 w 1370239"/>
                    <a:gd name="connsiteY97" fmla="*/ 1033929 h 1553882"/>
                    <a:gd name="connsiteX98" fmla="*/ 699247 w 1370239"/>
                    <a:gd name="connsiteY98" fmla="*/ 1075765 h 1553882"/>
                    <a:gd name="connsiteX99" fmla="*/ 693271 w 1370239"/>
                    <a:gd name="connsiteY99" fmla="*/ 1093694 h 1553882"/>
                    <a:gd name="connsiteX100" fmla="*/ 669365 w 1370239"/>
                    <a:gd name="connsiteY100" fmla="*/ 1129553 h 1553882"/>
                    <a:gd name="connsiteX101" fmla="*/ 663388 w 1370239"/>
                    <a:gd name="connsiteY101" fmla="*/ 1147482 h 1553882"/>
                    <a:gd name="connsiteX102" fmla="*/ 645459 w 1370239"/>
                    <a:gd name="connsiteY102" fmla="*/ 1159435 h 1553882"/>
                    <a:gd name="connsiteX103" fmla="*/ 609600 w 1370239"/>
                    <a:gd name="connsiteY103" fmla="*/ 1213223 h 1553882"/>
                    <a:gd name="connsiteX104" fmla="*/ 597647 w 1370239"/>
                    <a:gd name="connsiteY104" fmla="*/ 1231153 h 1553882"/>
                    <a:gd name="connsiteX105" fmla="*/ 585694 w 1370239"/>
                    <a:gd name="connsiteY105" fmla="*/ 1249082 h 1553882"/>
                    <a:gd name="connsiteX106" fmla="*/ 579718 w 1370239"/>
                    <a:gd name="connsiteY106" fmla="*/ 1267012 h 1553882"/>
                    <a:gd name="connsiteX107" fmla="*/ 585694 w 1370239"/>
                    <a:gd name="connsiteY107" fmla="*/ 1290917 h 1553882"/>
                    <a:gd name="connsiteX108" fmla="*/ 561788 w 1370239"/>
                    <a:gd name="connsiteY108" fmla="*/ 1296894 h 1553882"/>
                    <a:gd name="connsiteX109" fmla="*/ 519953 w 1370239"/>
                    <a:gd name="connsiteY109" fmla="*/ 1308847 h 1553882"/>
                    <a:gd name="connsiteX110" fmla="*/ 460188 w 1370239"/>
                    <a:gd name="connsiteY110" fmla="*/ 1314823 h 1553882"/>
                    <a:gd name="connsiteX111" fmla="*/ 442259 w 1370239"/>
                    <a:gd name="connsiteY111" fmla="*/ 1320800 h 1553882"/>
                    <a:gd name="connsiteX112" fmla="*/ 424329 w 1370239"/>
                    <a:gd name="connsiteY112" fmla="*/ 1410447 h 1553882"/>
                    <a:gd name="connsiteX113" fmla="*/ 346635 w 1370239"/>
                    <a:gd name="connsiteY113" fmla="*/ 1398494 h 1553882"/>
                    <a:gd name="connsiteX114" fmla="*/ 310776 w 1370239"/>
                    <a:gd name="connsiteY114" fmla="*/ 1386541 h 1553882"/>
                    <a:gd name="connsiteX115" fmla="*/ 292847 w 1370239"/>
                    <a:gd name="connsiteY115" fmla="*/ 1380565 h 1553882"/>
                    <a:gd name="connsiteX116" fmla="*/ 286871 w 1370239"/>
                    <a:gd name="connsiteY116" fmla="*/ 1398494 h 1553882"/>
                    <a:gd name="connsiteX117" fmla="*/ 292847 w 1370239"/>
                    <a:gd name="connsiteY117" fmla="*/ 1446306 h 1553882"/>
                    <a:gd name="connsiteX118" fmla="*/ 310776 w 1370239"/>
                    <a:gd name="connsiteY118" fmla="*/ 1464235 h 1553882"/>
                    <a:gd name="connsiteX119" fmla="*/ 346635 w 1370239"/>
                    <a:gd name="connsiteY119" fmla="*/ 1488141 h 1553882"/>
                    <a:gd name="connsiteX120" fmla="*/ 370541 w 1370239"/>
                    <a:gd name="connsiteY120" fmla="*/ 1494117 h 1553882"/>
                    <a:gd name="connsiteX121" fmla="*/ 388471 w 1370239"/>
                    <a:gd name="connsiteY121" fmla="*/ 1500094 h 1553882"/>
                    <a:gd name="connsiteX122" fmla="*/ 508000 w 1370239"/>
                    <a:gd name="connsiteY122" fmla="*/ 1512047 h 1553882"/>
                    <a:gd name="connsiteX123" fmla="*/ 484094 w 1370239"/>
                    <a:gd name="connsiteY123" fmla="*/ 1518023 h 1553882"/>
                    <a:gd name="connsiteX124" fmla="*/ 430306 w 1370239"/>
                    <a:gd name="connsiteY124" fmla="*/ 1512047 h 1553882"/>
                    <a:gd name="connsiteX125" fmla="*/ 394447 w 1370239"/>
                    <a:gd name="connsiteY125" fmla="*/ 1500094 h 1553882"/>
                    <a:gd name="connsiteX126" fmla="*/ 376518 w 1370239"/>
                    <a:gd name="connsiteY126" fmla="*/ 1494117 h 1553882"/>
                    <a:gd name="connsiteX127" fmla="*/ 346635 w 1370239"/>
                    <a:gd name="connsiteY127" fmla="*/ 1482165 h 1553882"/>
                    <a:gd name="connsiteX128" fmla="*/ 268941 w 1370239"/>
                    <a:gd name="connsiteY128" fmla="*/ 1470212 h 1553882"/>
                    <a:gd name="connsiteX129" fmla="*/ 251012 w 1370239"/>
                    <a:gd name="connsiteY129" fmla="*/ 1476188 h 1553882"/>
                    <a:gd name="connsiteX130" fmla="*/ 239059 w 1370239"/>
                    <a:gd name="connsiteY130" fmla="*/ 1512047 h 1553882"/>
                    <a:gd name="connsiteX131" fmla="*/ 233082 w 1370239"/>
                    <a:gd name="connsiteY131" fmla="*/ 1547906 h 1553882"/>
                    <a:gd name="connsiteX132" fmla="*/ 209176 w 1370239"/>
                    <a:gd name="connsiteY132" fmla="*/ 1553882 h 1553882"/>
                    <a:gd name="connsiteX133" fmla="*/ 113553 w 1370239"/>
                    <a:gd name="connsiteY133" fmla="*/ 1547906 h 1553882"/>
                    <a:gd name="connsiteX134" fmla="*/ 71718 w 1370239"/>
                    <a:gd name="connsiteY134" fmla="*/ 1535953 h 1553882"/>
                    <a:gd name="connsiteX135" fmla="*/ 47812 w 1370239"/>
                    <a:gd name="connsiteY135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19529 w 1370239"/>
                    <a:gd name="connsiteY9" fmla="*/ 1362635 h 1553882"/>
                    <a:gd name="connsiteX10" fmla="*/ 137459 w 1370239"/>
                    <a:gd name="connsiteY10" fmla="*/ 1380565 h 1553882"/>
                    <a:gd name="connsiteX11" fmla="*/ 149412 w 1370239"/>
                    <a:gd name="connsiteY11" fmla="*/ 1243106 h 1553882"/>
                    <a:gd name="connsiteX12" fmla="*/ 167341 w 1370239"/>
                    <a:gd name="connsiteY12" fmla="*/ 1267012 h 1553882"/>
                    <a:gd name="connsiteX13" fmla="*/ 197223 w 1370239"/>
                    <a:gd name="connsiteY13" fmla="*/ 1302870 h 1553882"/>
                    <a:gd name="connsiteX14" fmla="*/ 221129 w 1370239"/>
                    <a:gd name="connsiteY14" fmla="*/ 1314823 h 1553882"/>
                    <a:gd name="connsiteX15" fmla="*/ 227106 w 1370239"/>
                    <a:gd name="connsiteY15" fmla="*/ 1296894 h 1553882"/>
                    <a:gd name="connsiteX16" fmla="*/ 227106 w 1370239"/>
                    <a:gd name="connsiteY16" fmla="*/ 1153459 h 1553882"/>
                    <a:gd name="connsiteX17" fmla="*/ 221129 w 1370239"/>
                    <a:gd name="connsiteY17" fmla="*/ 1135529 h 1553882"/>
                    <a:gd name="connsiteX18" fmla="*/ 203200 w 1370239"/>
                    <a:gd name="connsiteY18" fmla="*/ 1069788 h 1553882"/>
                    <a:gd name="connsiteX19" fmla="*/ 197223 w 1370239"/>
                    <a:gd name="connsiteY19" fmla="*/ 1051859 h 1553882"/>
                    <a:gd name="connsiteX20" fmla="*/ 203200 w 1370239"/>
                    <a:gd name="connsiteY20" fmla="*/ 1087717 h 1553882"/>
                    <a:gd name="connsiteX21" fmla="*/ 233082 w 1370239"/>
                    <a:gd name="connsiteY21" fmla="*/ 1141506 h 1553882"/>
                    <a:gd name="connsiteX22" fmla="*/ 251012 w 1370239"/>
                    <a:gd name="connsiteY22" fmla="*/ 1159435 h 1553882"/>
                    <a:gd name="connsiteX23" fmla="*/ 268941 w 1370239"/>
                    <a:gd name="connsiteY23" fmla="*/ 1165412 h 1553882"/>
                    <a:gd name="connsiteX24" fmla="*/ 316753 w 1370239"/>
                    <a:gd name="connsiteY24" fmla="*/ 1159435 h 1553882"/>
                    <a:gd name="connsiteX25" fmla="*/ 322729 w 1370239"/>
                    <a:gd name="connsiteY25" fmla="*/ 1141506 h 1553882"/>
                    <a:gd name="connsiteX26" fmla="*/ 316753 w 1370239"/>
                    <a:gd name="connsiteY26" fmla="*/ 1087717 h 1553882"/>
                    <a:gd name="connsiteX27" fmla="*/ 310776 w 1370239"/>
                    <a:gd name="connsiteY27" fmla="*/ 1063812 h 1553882"/>
                    <a:gd name="connsiteX28" fmla="*/ 292847 w 1370239"/>
                    <a:gd name="connsiteY28" fmla="*/ 1027953 h 1553882"/>
                    <a:gd name="connsiteX29" fmla="*/ 274918 w 1370239"/>
                    <a:gd name="connsiteY29" fmla="*/ 1010023 h 1553882"/>
                    <a:gd name="connsiteX30" fmla="*/ 280894 w 1370239"/>
                    <a:gd name="connsiteY30" fmla="*/ 932329 h 1553882"/>
                    <a:gd name="connsiteX31" fmla="*/ 304800 w 1370239"/>
                    <a:gd name="connsiteY31" fmla="*/ 950259 h 1553882"/>
                    <a:gd name="connsiteX32" fmla="*/ 322729 w 1370239"/>
                    <a:gd name="connsiteY32" fmla="*/ 962212 h 1553882"/>
                    <a:gd name="connsiteX33" fmla="*/ 346635 w 1370239"/>
                    <a:gd name="connsiteY33" fmla="*/ 974165 h 1553882"/>
                    <a:gd name="connsiteX34" fmla="*/ 364565 w 1370239"/>
                    <a:gd name="connsiteY34" fmla="*/ 992094 h 1553882"/>
                    <a:gd name="connsiteX35" fmla="*/ 382494 w 1370239"/>
                    <a:gd name="connsiteY35" fmla="*/ 986117 h 1553882"/>
                    <a:gd name="connsiteX36" fmla="*/ 388471 w 1370239"/>
                    <a:gd name="connsiteY36" fmla="*/ 968188 h 1553882"/>
                    <a:gd name="connsiteX37" fmla="*/ 394447 w 1370239"/>
                    <a:gd name="connsiteY37" fmla="*/ 842682 h 1553882"/>
                    <a:gd name="connsiteX38" fmla="*/ 424329 w 1370239"/>
                    <a:gd name="connsiteY38" fmla="*/ 806823 h 1553882"/>
                    <a:gd name="connsiteX39" fmla="*/ 442259 w 1370239"/>
                    <a:gd name="connsiteY39" fmla="*/ 770965 h 1553882"/>
                    <a:gd name="connsiteX40" fmla="*/ 448235 w 1370239"/>
                    <a:gd name="connsiteY40" fmla="*/ 753035 h 1553882"/>
                    <a:gd name="connsiteX41" fmla="*/ 478118 w 1370239"/>
                    <a:gd name="connsiteY41" fmla="*/ 717176 h 1553882"/>
                    <a:gd name="connsiteX42" fmla="*/ 513976 w 1370239"/>
                    <a:gd name="connsiteY42" fmla="*/ 693270 h 1553882"/>
                    <a:gd name="connsiteX43" fmla="*/ 567765 w 1370239"/>
                    <a:gd name="connsiteY43" fmla="*/ 675341 h 1553882"/>
                    <a:gd name="connsiteX44" fmla="*/ 585694 w 1370239"/>
                    <a:gd name="connsiteY44" fmla="*/ 669365 h 1553882"/>
                    <a:gd name="connsiteX45" fmla="*/ 603623 w 1370239"/>
                    <a:gd name="connsiteY45" fmla="*/ 657412 h 1553882"/>
                    <a:gd name="connsiteX46" fmla="*/ 639482 w 1370239"/>
                    <a:gd name="connsiteY46" fmla="*/ 621553 h 1553882"/>
                    <a:gd name="connsiteX47" fmla="*/ 651435 w 1370239"/>
                    <a:gd name="connsiteY47" fmla="*/ 567765 h 1553882"/>
                    <a:gd name="connsiteX48" fmla="*/ 663388 w 1370239"/>
                    <a:gd name="connsiteY48" fmla="*/ 496047 h 1553882"/>
                    <a:gd name="connsiteX49" fmla="*/ 699247 w 1370239"/>
                    <a:gd name="connsiteY49" fmla="*/ 430306 h 1553882"/>
                    <a:gd name="connsiteX50" fmla="*/ 717176 w 1370239"/>
                    <a:gd name="connsiteY50" fmla="*/ 406400 h 1553882"/>
                    <a:gd name="connsiteX51" fmla="*/ 759012 w 1370239"/>
                    <a:gd name="connsiteY51" fmla="*/ 364565 h 1553882"/>
                    <a:gd name="connsiteX52" fmla="*/ 800847 w 1370239"/>
                    <a:gd name="connsiteY52" fmla="*/ 310776 h 1553882"/>
                    <a:gd name="connsiteX53" fmla="*/ 830729 w 1370239"/>
                    <a:gd name="connsiteY53" fmla="*/ 274917 h 1553882"/>
                    <a:gd name="connsiteX54" fmla="*/ 854635 w 1370239"/>
                    <a:gd name="connsiteY54" fmla="*/ 239059 h 1553882"/>
                    <a:gd name="connsiteX55" fmla="*/ 866588 w 1370239"/>
                    <a:gd name="connsiteY55" fmla="*/ 221129 h 1553882"/>
                    <a:gd name="connsiteX56" fmla="*/ 884518 w 1370239"/>
                    <a:gd name="connsiteY56" fmla="*/ 197223 h 1553882"/>
                    <a:gd name="connsiteX57" fmla="*/ 908423 w 1370239"/>
                    <a:gd name="connsiteY57" fmla="*/ 161365 h 1553882"/>
                    <a:gd name="connsiteX58" fmla="*/ 914400 w 1370239"/>
                    <a:gd name="connsiteY58" fmla="*/ 137459 h 1553882"/>
                    <a:gd name="connsiteX59" fmla="*/ 956235 w 1370239"/>
                    <a:gd name="connsiteY59" fmla="*/ 89647 h 1553882"/>
                    <a:gd name="connsiteX60" fmla="*/ 980141 w 1370239"/>
                    <a:gd name="connsiteY60" fmla="*/ 77694 h 1553882"/>
                    <a:gd name="connsiteX61" fmla="*/ 998071 w 1370239"/>
                    <a:gd name="connsiteY61" fmla="*/ 71717 h 1553882"/>
                    <a:gd name="connsiteX62" fmla="*/ 1016000 w 1370239"/>
                    <a:gd name="connsiteY62" fmla="*/ 59765 h 1553882"/>
                    <a:gd name="connsiteX63" fmla="*/ 1033929 w 1370239"/>
                    <a:gd name="connsiteY63" fmla="*/ 53788 h 1553882"/>
                    <a:gd name="connsiteX64" fmla="*/ 1051859 w 1370239"/>
                    <a:gd name="connsiteY64" fmla="*/ 41835 h 1553882"/>
                    <a:gd name="connsiteX65" fmla="*/ 1069788 w 1370239"/>
                    <a:gd name="connsiteY65" fmla="*/ 35859 h 1553882"/>
                    <a:gd name="connsiteX66" fmla="*/ 1093694 w 1370239"/>
                    <a:gd name="connsiteY66" fmla="*/ 23906 h 1553882"/>
                    <a:gd name="connsiteX67" fmla="*/ 1141506 w 1370239"/>
                    <a:gd name="connsiteY67" fmla="*/ 17929 h 1553882"/>
                    <a:gd name="connsiteX68" fmla="*/ 1207247 w 1370239"/>
                    <a:gd name="connsiteY68" fmla="*/ 5976 h 1553882"/>
                    <a:gd name="connsiteX69" fmla="*/ 1302871 w 1370239"/>
                    <a:gd name="connsiteY69" fmla="*/ 0 h 1553882"/>
                    <a:gd name="connsiteX70" fmla="*/ 1314823 w 1370239"/>
                    <a:gd name="connsiteY70" fmla="*/ 65741 h 1553882"/>
                    <a:gd name="connsiteX71" fmla="*/ 1326776 w 1370239"/>
                    <a:gd name="connsiteY71" fmla="*/ 101600 h 1553882"/>
                    <a:gd name="connsiteX72" fmla="*/ 1362635 w 1370239"/>
                    <a:gd name="connsiteY72" fmla="*/ 161365 h 1553882"/>
                    <a:gd name="connsiteX73" fmla="*/ 1362635 w 1370239"/>
                    <a:gd name="connsiteY73" fmla="*/ 298823 h 1553882"/>
                    <a:gd name="connsiteX74" fmla="*/ 1350682 w 1370239"/>
                    <a:gd name="connsiteY74" fmla="*/ 316753 h 1553882"/>
                    <a:gd name="connsiteX75" fmla="*/ 1314823 w 1370239"/>
                    <a:gd name="connsiteY75" fmla="*/ 388470 h 1553882"/>
                    <a:gd name="connsiteX76" fmla="*/ 1261035 w 1370239"/>
                    <a:gd name="connsiteY76" fmla="*/ 424329 h 1553882"/>
                    <a:gd name="connsiteX77" fmla="*/ 1243106 w 1370239"/>
                    <a:gd name="connsiteY77" fmla="*/ 436282 h 1553882"/>
                    <a:gd name="connsiteX78" fmla="*/ 1201271 w 1370239"/>
                    <a:gd name="connsiteY78" fmla="*/ 466165 h 1553882"/>
                    <a:gd name="connsiteX79" fmla="*/ 1147482 w 1370239"/>
                    <a:gd name="connsiteY79" fmla="*/ 502023 h 1553882"/>
                    <a:gd name="connsiteX80" fmla="*/ 1129553 w 1370239"/>
                    <a:gd name="connsiteY80" fmla="*/ 513976 h 1553882"/>
                    <a:gd name="connsiteX81" fmla="*/ 1111623 w 1370239"/>
                    <a:gd name="connsiteY81" fmla="*/ 525929 h 1553882"/>
                    <a:gd name="connsiteX82" fmla="*/ 1081741 w 1370239"/>
                    <a:gd name="connsiteY82" fmla="*/ 561788 h 1553882"/>
                    <a:gd name="connsiteX83" fmla="*/ 1051859 w 1370239"/>
                    <a:gd name="connsiteY83" fmla="*/ 597647 h 1553882"/>
                    <a:gd name="connsiteX84" fmla="*/ 1045882 w 1370239"/>
                    <a:gd name="connsiteY84" fmla="*/ 621553 h 1553882"/>
                    <a:gd name="connsiteX85" fmla="*/ 1027953 w 1370239"/>
                    <a:gd name="connsiteY85" fmla="*/ 639482 h 1553882"/>
                    <a:gd name="connsiteX86" fmla="*/ 1016000 w 1370239"/>
                    <a:gd name="connsiteY86" fmla="*/ 657412 h 1553882"/>
                    <a:gd name="connsiteX87" fmla="*/ 1010023 w 1370239"/>
                    <a:gd name="connsiteY87" fmla="*/ 675341 h 1553882"/>
                    <a:gd name="connsiteX88" fmla="*/ 980141 w 1370239"/>
                    <a:gd name="connsiteY88" fmla="*/ 717176 h 1553882"/>
                    <a:gd name="connsiteX89" fmla="*/ 950259 w 1370239"/>
                    <a:gd name="connsiteY89" fmla="*/ 770965 h 1553882"/>
                    <a:gd name="connsiteX90" fmla="*/ 914400 w 1370239"/>
                    <a:gd name="connsiteY90" fmla="*/ 830729 h 1553882"/>
                    <a:gd name="connsiteX91" fmla="*/ 902447 w 1370239"/>
                    <a:gd name="connsiteY91" fmla="*/ 848659 h 1553882"/>
                    <a:gd name="connsiteX92" fmla="*/ 884518 w 1370239"/>
                    <a:gd name="connsiteY92" fmla="*/ 860612 h 1553882"/>
                    <a:gd name="connsiteX93" fmla="*/ 830729 w 1370239"/>
                    <a:gd name="connsiteY93" fmla="*/ 920376 h 1553882"/>
                    <a:gd name="connsiteX94" fmla="*/ 764988 w 1370239"/>
                    <a:gd name="connsiteY94" fmla="*/ 980141 h 1553882"/>
                    <a:gd name="connsiteX95" fmla="*/ 747059 w 1370239"/>
                    <a:gd name="connsiteY95" fmla="*/ 998070 h 1553882"/>
                    <a:gd name="connsiteX96" fmla="*/ 723153 w 1370239"/>
                    <a:gd name="connsiteY96" fmla="*/ 1033929 h 1553882"/>
                    <a:gd name="connsiteX97" fmla="*/ 699247 w 1370239"/>
                    <a:gd name="connsiteY97" fmla="*/ 1075765 h 1553882"/>
                    <a:gd name="connsiteX98" fmla="*/ 693271 w 1370239"/>
                    <a:gd name="connsiteY98" fmla="*/ 1093694 h 1553882"/>
                    <a:gd name="connsiteX99" fmla="*/ 669365 w 1370239"/>
                    <a:gd name="connsiteY99" fmla="*/ 1129553 h 1553882"/>
                    <a:gd name="connsiteX100" fmla="*/ 663388 w 1370239"/>
                    <a:gd name="connsiteY100" fmla="*/ 1147482 h 1553882"/>
                    <a:gd name="connsiteX101" fmla="*/ 645459 w 1370239"/>
                    <a:gd name="connsiteY101" fmla="*/ 1159435 h 1553882"/>
                    <a:gd name="connsiteX102" fmla="*/ 609600 w 1370239"/>
                    <a:gd name="connsiteY102" fmla="*/ 1213223 h 1553882"/>
                    <a:gd name="connsiteX103" fmla="*/ 597647 w 1370239"/>
                    <a:gd name="connsiteY103" fmla="*/ 1231153 h 1553882"/>
                    <a:gd name="connsiteX104" fmla="*/ 585694 w 1370239"/>
                    <a:gd name="connsiteY104" fmla="*/ 1249082 h 1553882"/>
                    <a:gd name="connsiteX105" fmla="*/ 579718 w 1370239"/>
                    <a:gd name="connsiteY105" fmla="*/ 1267012 h 1553882"/>
                    <a:gd name="connsiteX106" fmla="*/ 585694 w 1370239"/>
                    <a:gd name="connsiteY106" fmla="*/ 1290917 h 1553882"/>
                    <a:gd name="connsiteX107" fmla="*/ 561788 w 1370239"/>
                    <a:gd name="connsiteY107" fmla="*/ 1296894 h 1553882"/>
                    <a:gd name="connsiteX108" fmla="*/ 519953 w 1370239"/>
                    <a:gd name="connsiteY108" fmla="*/ 1308847 h 1553882"/>
                    <a:gd name="connsiteX109" fmla="*/ 460188 w 1370239"/>
                    <a:gd name="connsiteY109" fmla="*/ 1314823 h 1553882"/>
                    <a:gd name="connsiteX110" fmla="*/ 442259 w 1370239"/>
                    <a:gd name="connsiteY110" fmla="*/ 1320800 h 1553882"/>
                    <a:gd name="connsiteX111" fmla="*/ 424329 w 1370239"/>
                    <a:gd name="connsiteY111" fmla="*/ 1410447 h 1553882"/>
                    <a:gd name="connsiteX112" fmla="*/ 346635 w 1370239"/>
                    <a:gd name="connsiteY112" fmla="*/ 1398494 h 1553882"/>
                    <a:gd name="connsiteX113" fmla="*/ 310776 w 1370239"/>
                    <a:gd name="connsiteY113" fmla="*/ 1386541 h 1553882"/>
                    <a:gd name="connsiteX114" fmla="*/ 292847 w 1370239"/>
                    <a:gd name="connsiteY114" fmla="*/ 1380565 h 1553882"/>
                    <a:gd name="connsiteX115" fmla="*/ 286871 w 1370239"/>
                    <a:gd name="connsiteY115" fmla="*/ 1398494 h 1553882"/>
                    <a:gd name="connsiteX116" fmla="*/ 292847 w 1370239"/>
                    <a:gd name="connsiteY116" fmla="*/ 1446306 h 1553882"/>
                    <a:gd name="connsiteX117" fmla="*/ 310776 w 1370239"/>
                    <a:gd name="connsiteY117" fmla="*/ 1464235 h 1553882"/>
                    <a:gd name="connsiteX118" fmla="*/ 346635 w 1370239"/>
                    <a:gd name="connsiteY118" fmla="*/ 1488141 h 1553882"/>
                    <a:gd name="connsiteX119" fmla="*/ 370541 w 1370239"/>
                    <a:gd name="connsiteY119" fmla="*/ 1494117 h 1553882"/>
                    <a:gd name="connsiteX120" fmla="*/ 388471 w 1370239"/>
                    <a:gd name="connsiteY120" fmla="*/ 1500094 h 1553882"/>
                    <a:gd name="connsiteX121" fmla="*/ 508000 w 1370239"/>
                    <a:gd name="connsiteY121" fmla="*/ 1512047 h 1553882"/>
                    <a:gd name="connsiteX122" fmla="*/ 484094 w 1370239"/>
                    <a:gd name="connsiteY122" fmla="*/ 1518023 h 1553882"/>
                    <a:gd name="connsiteX123" fmla="*/ 430306 w 1370239"/>
                    <a:gd name="connsiteY123" fmla="*/ 1512047 h 1553882"/>
                    <a:gd name="connsiteX124" fmla="*/ 394447 w 1370239"/>
                    <a:gd name="connsiteY124" fmla="*/ 1500094 h 1553882"/>
                    <a:gd name="connsiteX125" fmla="*/ 376518 w 1370239"/>
                    <a:gd name="connsiteY125" fmla="*/ 1494117 h 1553882"/>
                    <a:gd name="connsiteX126" fmla="*/ 346635 w 1370239"/>
                    <a:gd name="connsiteY126" fmla="*/ 1482165 h 1553882"/>
                    <a:gd name="connsiteX127" fmla="*/ 268941 w 1370239"/>
                    <a:gd name="connsiteY127" fmla="*/ 1470212 h 1553882"/>
                    <a:gd name="connsiteX128" fmla="*/ 251012 w 1370239"/>
                    <a:gd name="connsiteY128" fmla="*/ 1476188 h 1553882"/>
                    <a:gd name="connsiteX129" fmla="*/ 239059 w 1370239"/>
                    <a:gd name="connsiteY129" fmla="*/ 1512047 h 1553882"/>
                    <a:gd name="connsiteX130" fmla="*/ 233082 w 1370239"/>
                    <a:gd name="connsiteY130" fmla="*/ 1547906 h 1553882"/>
                    <a:gd name="connsiteX131" fmla="*/ 209176 w 1370239"/>
                    <a:gd name="connsiteY131" fmla="*/ 1553882 h 1553882"/>
                    <a:gd name="connsiteX132" fmla="*/ 113553 w 1370239"/>
                    <a:gd name="connsiteY132" fmla="*/ 1547906 h 1553882"/>
                    <a:gd name="connsiteX133" fmla="*/ 71718 w 1370239"/>
                    <a:gd name="connsiteY133" fmla="*/ 1535953 h 1553882"/>
                    <a:gd name="connsiteX134" fmla="*/ 47812 w 1370239"/>
                    <a:gd name="connsiteY134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37459 w 1370239"/>
                    <a:gd name="connsiteY9" fmla="*/ 1380565 h 1553882"/>
                    <a:gd name="connsiteX10" fmla="*/ 149412 w 1370239"/>
                    <a:gd name="connsiteY10" fmla="*/ 1243106 h 1553882"/>
                    <a:gd name="connsiteX11" fmla="*/ 167341 w 1370239"/>
                    <a:gd name="connsiteY11" fmla="*/ 1267012 h 1553882"/>
                    <a:gd name="connsiteX12" fmla="*/ 197223 w 1370239"/>
                    <a:gd name="connsiteY12" fmla="*/ 1302870 h 1553882"/>
                    <a:gd name="connsiteX13" fmla="*/ 221129 w 1370239"/>
                    <a:gd name="connsiteY13" fmla="*/ 1314823 h 1553882"/>
                    <a:gd name="connsiteX14" fmla="*/ 227106 w 1370239"/>
                    <a:gd name="connsiteY14" fmla="*/ 1296894 h 1553882"/>
                    <a:gd name="connsiteX15" fmla="*/ 227106 w 1370239"/>
                    <a:gd name="connsiteY15" fmla="*/ 1153459 h 1553882"/>
                    <a:gd name="connsiteX16" fmla="*/ 221129 w 1370239"/>
                    <a:gd name="connsiteY16" fmla="*/ 1135529 h 1553882"/>
                    <a:gd name="connsiteX17" fmla="*/ 203200 w 1370239"/>
                    <a:gd name="connsiteY17" fmla="*/ 1069788 h 1553882"/>
                    <a:gd name="connsiteX18" fmla="*/ 197223 w 1370239"/>
                    <a:gd name="connsiteY18" fmla="*/ 1051859 h 1553882"/>
                    <a:gd name="connsiteX19" fmla="*/ 203200 w 1370239"/>
                    <a:gd name="connsiteY19" fmla="*/ 1087717 h 1553882"/>
                    <a:gd name="connsiteX20" fmla="*/ 233082 w 1370239"/>
                    <a:gd name="connsiteY20" fmla="*/ 1141506 h 1553882"/>
                    <a:gd name="connsiteX21" fmla="*/ 251012 w 1370239"/>
                    <a:gd name="connsiteY21" fmla="*/ 1159435 h 1553882"/>
                    <a:gd name="connsiteX22" fmla="*/ 268941 w 1370239"/>
                    <a:gd name="connsiteY22" fmla="*/ 1165412 h 1553882"/>
                    <a:gd name="connsiteX23" fmla="*/ 316753 w 1370239"/>
                    <a:gd name="connsiteY23" fmla="*/ 1159435 h 1553882"/>
                    <a:gd name="connsiteX24" fmla="*/ 322729 w 1370239"/>
                    <a:gd name="connsiteY24" fmla="*/ 1141506 h 1553882"/>
                    <a:gd name="connsiteX25" fmla="*/ 316753 w 1370239"/>
                    <a:gd name="connsiteY25" fmla="*/ 1087717 h 1553882"/>
                    <a:gd name="connsiteX26" fmla="*/ 310776 w 1370239"/>
                    <a:gd name="connsiteY26" fmla="*/ 1063812 h 1553882"/>
                    <a:gd name="connsiteX27" fmla="*/ 292847 w 1370239"/>
                    <a:gd name="connsiteY27" fmla="*/ 1027953 h 1553882"/>
                    <a:gd name="connsiteX28" fmla="*/ 274918 w 1370239"/>
                    <a:gd name="connsiteY28" fmla="*/ 1010023 h 1553882"/>
                    <a:gd name="connsiteX29" fmla="*/ 280894 w 1370239"/>
                    <a:gd name="connsiteY29" fmla="*/ 932329 h 1553882"/>
                    <a:gd name="connsiteX30" fmla="*/ 304800 w 1370239"/>
                    <a:gd name="connsiteY30" fmla="*/ 950259 h 1553882"/>
                    <a:gd name="connsiteX31" fmla="*/ 322729 w 1370239"/>
                    <a:gd name="connsiteY31" fmla="*/ 962212 h 1553882"/>
                    <a:gd name="connsiteX32" fmla="*/ 346635 w 1370239"/>
                    <a:gd name="connsiteY32" fmla="*/ 974165 h 1553882"/>
                    <a:gd name="connsiteX33" fmla="*/ 364565 w 1370239"/>
                    <a:gd name="connsiteY33" fmla="*/ 992094 h 1553882"/>
                    <a:gd name="connsiteX34" fmla="*/ 382494 w 1370239"/>
                    <a:gd name="connsiteY34" fmla="*/ 986117 h 1553882"/>
                    <a:gd name="connsiteX35" fmla="*/ 388471 w 1370239"/>
                    <a:gd name="connsiteY35" fmla="*/ 968188 h 1553882"/>
                    <a:gd name="connsiteX36" fmla="*/ 394447 w 1370239"/>
                    <a:gd name="connsiteY36" fmla="*/ 842682 h 1553882"/>
                    <a:gd name="connsiteX37" fmla="*/ 424329 w 1370239"/>
                    <a:gd name="connsiteY37" fmla="*/ 806823 h 1553882"/>
                    <a:gd name="connsiteX38" fmla="*/ 442259 w 1370239"/>
                    <a:gd name="connsiteY38" fmla="*/ 770965 h 1553882"/>
                    <a:gd name="connsiteX39" fmla="*/ 448235 w 1370239"/>
                    <a:gd name="connsiteY39" fmla="*/ 753035 h 1553882"/>
                    <a:gd name="connsiteX40" fmla="*/ 478118 w 1370239"/>
                    <a:gd name="connsiteY40" fmla="*/ 717176 h 1553882"/>
                    <a:gd name="connsiteX41" fmla="*/ 513976 w 1370239"/>
                    <a:gd name="connsiteY41" fmla="*/ 693270 h 1553882"/>
                    <a:gd name="connsiteX42" fmla="*/ 567765 w 1370239"/>
                    <a:gd name="connsiteY42" fmla="*/ 675341 h 1553882"/>
                    <a:gd name="connsiteX43" fmla="*/ 585694 w 1370239"/>
                    <a:gd name="connsiteY43" fmla="*/ 669365 h 1553882"/>
                    <a:gd name="connsiteX44" fmla="*/ 603623 w 1370239"/>
                    <a:gd name="connsiteY44" fmla="*/ 657412 h 1553882"/>
                    <a:gd name="connsiteX45" fmla="*/ 639482 w 1370239"/>
                    <a:gd name="connsiteY45" fmla="*/ 621553 h 1553882"/>
                    <a:gd name="connsiteX46" fmla="*/ 651435 w 1370239"/>
                    <a:gd name="connsiteY46" fmla="*/ 567765 h 1553882"/>
                    <a:gd name="connsiteX47" fmla="*/ 663388 w 1370239"/>
                    <a:gd name="connsiteY47" fmla="*/ 496047 h 1553882"/>
                    <a:gd name="connsiteX48" fmla="*/ 699247 w 1370239"/>
                    <a:gd name="connsiteY48" fmla="*/ 430306 h 1553882"/>
                    <a:gd name="connsiteX49" fmla="*/ 717176 w 1370239"/>
                    <a:gd name="connsiteY49" fmla="*/ 406400 h 1553882"/>
                    <a:gd name="connsiteX50" fmla="*/ 759012 w 1370239"/>
                    <a:gd name="connsiteY50" fmla="*/ 364565 h 1553882"/>
                    <a:gd name="connsiteX51" fmla="*/ 800847 w 1370239"/>
                    <a:gd name="connsiteY51" fmla="*/ 310776 h 1553882"/>
                    <a:gd name="connsiteX52" fmla="*/ 830729 w 1370239"/>
                    <a:gd name="connsiteY52" fmla="*/ 274917 h 1553882"/>
                    <a:gd name="connsiteX53" fmla="*/ 854635 w 1370239"/>
                    <a:gd name="connsiteY53" fmla="*/ 239059 h 1553882"/>
                    <a:gd name="connsiteX54" fmla="*/ 866588 w 1370239"/>
                    <a:gd name="connsiteY54" fmla="*/ 221129 h 1553882"/>
                    <a:gd name="connsiteX55" fmla="*/ 884518 w 1370239"/>
                    <a:gd name="connsiteY55" fmla="*/ 197223 h 1553882"/>
                    <a:gd name="connsiteX56" fmla="*/ 908423 w 1370239"/>
                    <a:gd name="connsiteY56" fmla="*/ 161365 h 1553882"/>
                    <a:gd name="connsiteX57" fmla="*/ 914400 w 1370239"/>
                    <a:gd name="connsiteY57" fmla="*/ 137459 h 1553882"/>
                    <a:gd name="connsiteX58" fmla="*/ 956235 w 1370239"/>
                    <a:gd name="connsiteY58" fmla="*/ 89647 h 1553882"/>
                    <a:gd name="connsiteX59" fmla="*/ 980141 w 1370239"/>
                    <a:gd name="connsiteY59" fmla="*/ 77694 h 1553882"/>
                    <a:gd name="connsiteX60" fmla="*/ 998071 w 1370239"/>
                    <a:gd name="connsiteY60" fmla="*/ 71717 h 1553882"/>
                    <a:gd name="connsiteX61" fmla="*/ 1016000 w 1370239"/>
                    <a:gd name="connsiteY61" fmla="*/ 59765 h 1553882"/>
                    <a:gd name="connsiteX62" fmla="*/ 1033929 w 1370239"/>
                    <a:gd name="connsiteY62" fmla="*/ 53788 h 1553882"/>
                    <a:gd name="connsiteX63" fmla="*/ 1051859 w 1370239"/>
                    <a:gd name="connsiteY63" fmla="*/ 41835 h 1553882"/>
                    <a:gd name="connsiteX64" fmla="*/ 1069788 w 1370239"/>
                    <a:gd name="connsiteY64" fmla="*/ 35859 h 1553882"/>
                    <a:gd name="connsiteX65" fmla="*/ 1093694 w 1370239"/>
                    <a:gd name="connsiteY65" fmla="*/ 23906 h 1553882"/>
                    <a:gd name="connsiteX66" fmla="*/ 1141506 w 1370239"/>
                    <a:gd name="connsiteY66" fmla="*/ 17929 h 1553882"/>
                    <a:gd name="connsiteX67" fmla="*/ 1207247 w 1370239"/>
                    <a:gd name="connsiteY67" fmla="*/ 5976 h 1553882"/>
                    <a:gd name="connsiteX68" fmla="*/ 1302871 w 1370239"/>
                    <a:gd name="connsiteY68" fmla="*/ 0 h 1553882"/>
                    <a:gd name="connsiteX69" fmla="*/ 1314823 w 1370239"/>
                    <a:gd name="connsiteY69" fmla="*/ 65741 h 1553882"/>
                    <a:gd name="connsiteX70" fmla="*/ 1326776 w 1370239"/>
                    <a:gd name="connsiteY70" fmla="*/ 101600 h 1553882"/>
                    <a:gd name="connsiteX71" fmla="*/ 1362635 w 1370239"/>
                    <a:gd name="connsiteY71" fmla="*/ 161365 h 1553882"/>
                    <a:gd name="connsiteX72" fmla="*/ 1362635 w 1370239"/>
                    <a:gd name="connsiteY72" fmla="*/ 298823 h 1553882"/>
                    <a:gd name="connsiteX73" fmla="*/ 1350682 w 1370239"/>
                    <a:gd name="connsiteY73" fmla="*/ 316753 h 1553882"/>
                    <a:gd name="connsiteX74" fmla="*/ 1314823 w 1370239"/>
                    <a:gd name="connsiteY74" fmla="*/ 388470 h 1553882"/>
                    <a:gd name="connsiteX75" fmla="*/ 1261035 w 1370239"/>
                    <a:gd name="connsiteY75" fmla="*/ 424329 h 1553882"/>
                    <a:gd name="connsiteX76" fmla="*/ 1243106 w 1370239"/>
                    <a:gd name="connsiteY76" fmla="*/ 436282 h 1553882"/>
                    <a:gd name="connsiteX77" fmla="*/ 1201271 w 1370239"/>
                    <a:gd name="connsiteY77" fmla="*/ 466165 h 1553882"/>
                    <a:gd name="connsiteX78" fmla="*/ 1147482 w 1370239"/>
                    <a:gd name="connsiteY78" fmla="*/ 502023 h 1553882"/>
                    <a:gd name="connsiteX79" fmla="*/ 1129553 w 1370239"/>
                    <a:gd name="connsiteY79" fmla="*/ 513976 h 1553882"/>
                    <a:gd name="connsiteX80" fmla="*/ 1111623 w 1370239"/>
                    <a:gd name="connsiteY80" fmla="*/ 525929 h 1553882"/>
                    <a:gd name="connsiteX81" fmla="*/ 1081741 w 1370239"/>
                    <a:gd name="connsiteY81" fmla="*/ 561788 h 1553882"/>
                    <a:gd name="connsiteX82" fmla="*/ 1051859 w 1370239"/>
                    <a:gd name="connsiteY82" fmla="*/ 597647 h 1553882"/>
                    <a:gd name="connsiteX83" fmla="*/ 1045882 w 1370239"/>
                    <a:gd name="connsiteY83" fmla="*/ 621553 h 1553882"/>
                    <a:gd name="connsiteX84" fmla="*/ 1027953 w 1370239"/>
                    <a:gd name="connsiteY84" fmla="*/ 639482 h 1553882"/>
                    <a:gd name="connsiteX85" fmla="*/ 1016000 w 1370239"/>
                    <a:gd name="connsiteY85" fmla="*/ 657412 h 1553882"/>
                    <a:gd name="connsiteX86" fmla="*/ 1010023 w 1370239"/>
                    <a:gd name="connsiteY86" fmla="*/ 675341 h 1553882"/>
                    <a:gd name="connsiteX87" fmla="*/ 980141 w 1370239"/>
                    <a:gd name="connsiteY87" fmla="*/ 717176 h 1553882"/>
                    <a:gd name="connsiteX88" fmla="*/ 950259 w 1370239"/>
                    <a:gd name="connsiteY88" fmla="*/ 770965 h 1553882"/>
                    <a:gd name="connsiteX89" fmla="*/ 914400 w 1370239"/>
                    <a:gd name="connsiteY89" fmla="*/ 830729 h 1553882"/>
                    <a:gd name="connsiteX90" fmla="*/ 902447 w 1370239"/>
                    <a:gd name="connsiteY90" fmla="*/ 848659 h 1553882"/>
                    <a:gd name="connsiteX91" fmla="*/ 884518 w 1370239"/>
                    <a:gd name="connsiteY91" fmla="*/ 860612 h 1553882"/>
                    <a:gd name="connsiteX92" fmla="*/ 830729 w 1370239"/>
                    <a:gd name="connsiteY92" fmla="*/ 920376 h 1553882"/>
                    <a:gd name="connsiteX93" fmla="*/ 764988 w 1370239"/>
                    <a:gd name="connsiteY93" fmla="*/ 980141 h 1553882"/>
                    <a:gd name="connsiteX94" fmla="*/ 747059 w 1370239"/>
                    <a:gd name="connsiteY94" fmla="*/ 998070 h 1553882"/>
                    <a:gd name="connsiteX95" fmla="*/ 723153 w 1370239"/>
                    <a:gd name="connsiteY95" fmla="*/ 1033929 h 1553882"/>
                    <a:gd name="connsiteX96" fmla="*/ 699247 w 1370239"/>
                    <a:gd name="connsiteY96" fmla="*/ 1075765 h 1553882"/>
                    <a:gd name="connsiteX97" fmla="*/ 693271 w 1370239"/>
                    <a:gd name="connsiteY97" fmla="*/ 1093694 h 1553882"/>
                    <a:gd name="connsiteX98" fmla="*/ 669365 w 1370239"/>
                    <a:gd name="connsiteY98" fmla="*/ 1129553 h 1553882"/>
                    <a:gd name="connsiteX99" fmla="*/ 663388 w 1370239"/>
                    <a:gd name="connsiteY99" fmla="*/ 1147482 h 1553882"/>
                    <a:gd name="connsiteX100" fmla="*/ 645459 w 1370239"/>
                    <a:gd name="connsiteY100" fmla="*/ 1159435 h 1553882"/>
                    <a:gd name="connsiteX101" fmla="*/ 609600 w 1370239"/>
                    <a:gd name="connsiteY101" fmla="*/ 1213223 h 1553882"/>
                    <a:gd name="connsiteX102" fmla="*/ 597647 w 1370239"/>
                    <a:gd name="connsiteY102" fmla="*/ 1231153 h 1553882"/>
                    <a:gd name="connsiteX103" fmla="*/ 585694 w 1370239"/>
                    <a:gd name="connsiteY103" fmla="*/ 1249082 h 1553882"/>
                    <a:gd name="connsiteX104" fmla="*/ 579718 w 1370239"/>
                    <a:gd name="connsiteY104" fmla="*/ 1267012 h 1553882"/>
                    <a:gd name="connsiteX105" fmla="*/ 585694 w 1370239"/>
                    <a:gd name="connsiteY105" fmla="*/ 1290917 h 1553882"/>
                    <a:gd name="connsiteX106" fmla="*/ 561788 w 1370239"/>
                    <a:gd name="connsiteY106" fmla="*/ 1296894 h 1553882"/>
                    <a:gd name="connsiteX107" fmla="*/ 519953 w 1370239"/>
                    <a:gd name="connsiteY107" fmla="*/ 1308847 h 1553882"/>
                    <a:gd name="connsiteX108" fmla="*/ 460188 w 1370239"/>
                    <a:gd name="connsiteY108" fmla="*/ 1314823 h 1553882"/>
                    <a:gd name="connsiteX109" fmla="*/ 442259 w 1370239"/>
                    <a:gd name="connsiteY109" fmla="*/ 1320800 h 1553882"/>
                    <a:gd name="connsiteX110" fmla="*/ 424329 w 1370239"/>
                    <a:gd name="connsiteY110" fmla="*/ 1410447 h 1553882"/>
                    <a:gd name="connsiteX111" fmla="*/ 346635 w 1370239"/>
                    <a:gd name="connsiteY111" fmla="*/ 1398494 h 1553882"/>
                    <a:gd name="connsiteX112" fmla="*/ 310776 w 1370239"/>
                    <a:gd name="connsiteY112" fmla="*/ 1386541 h 1553882"/>
                    <a:gd name="connsiteX113" fmla="*/ 292847 w 1370239"/>
                    <a:gd name="connsiteY113" fmla="*/ 1380565 h 1553882"/>
                    <a:gd name="connsiteX114" fmla="*/ 286871 w 1370239"/>
                    <a:gd name="connsiteY114" fmla="*/ 1398494 h 1553882"/>
                    <a:gd name="connsiteX115" fmla="*/ 292847 w 1370239"/>
                    <a:gd name="connsiteY115" fmla="*/ 1446306 h 1553882"/>
                    <a:gd name="connsiteX116" fmla="*/ 310776 w 1370239"/>
                    <a:gd name="connsiteY116" fmla="*/ 1464235 h 1553882"/>
                    <a:gd name="connsiteX117" fmla="*/ 346635 w 1370239"/>
                    <a:gd name="connsiteY117" fmla="*/ 1488141 h 1553882"/>
                    <a:gd name="connsiteX118" fmla="*/ 370541 w 1370239"/>
                    <a:gd name="connsiteY118" fmla="*/ 1494117 h 1553882"/>
                    <a:gd name="connsiteX119" fmla="*/ 388471 w 1370239"/>
                    <a:gd name="connsiteY119" fmla="*/ 1500094 h 1553882"/>
                    <a:gd name="connsiteX120" fmla="*/ 508000 w 1370239"/>
                    <a:gd name="connsiteY120" fmla="*/ 1512047 h 1553882"/>
                    <a:gd name="connsiteX121" fmla="*/ 484094 w 1370239"/>
                    <a:gd name="connsiteY121" fmla="*/ 1518023 h 1553882"/>
                    <a:gd name="connsiteX122" fmla="*/ 430306 w 1370239"/>
                    <a:gd name="connsiteY122" fmla="*/ 1512047 h 1553882"/>
                    <a:gd name="connsiteX123" fmla="*/ 394447 w 1370239"/>
                    <a:gd name="connsiteY123" fmla="*/ 1500094 h 1553882"/>
                    <a:gd name="connsiteX124" fmla="*/ 376518 w 1370239"/>
                    <a:gd name="connsiteY124" fmla="*/ 1494117 h 1553882"/>
                    <a:gd name="connsiteX125" fmla="*/ 346635 w 1370239"/>
                    <a:gd name="connsiteY125" fmla="*/ 1482165 h 1553882"/>
                    <a:gd name="connsiteX126" fmla="*/ 268941 w 1370239"/>
                    <a:gd name="connsiteY126" fmla="*/ 1470212 h 1553882"/>
                    <a:gd name="connsiteX127" fmla="*/ 251012 w 1370239"/>
                    <a:gd name="connsiteY127" fmla="*/ 1476188 h 1553882"/>
                    <a:gd name="connsiteX128" fmla="*/ 239059 w 1370239"/>
                    <a:gd name="connsiteY128" fmla="*/ 1512047 h 1553882"/>
                    <a:gd name="connsiteX129" fmla="*/ 233082 w 1370239"/>
                    <a:gd name="connsiteY129" fmla="*/ 1547906 h 1553882"/>
                    <a:gd name="connsiteX130" fmla="*/ 209176 w 1370239"/>
                    <a:gd name="connsiteY130" fmla="*/ 1553882 h 1553882"/>
                    <a:gd name="connsiteX131" fmla="*/ 113553 w 1370239"/>
                    <a:gd name="connsiteY131" fmla="*/ 1547906 h 1553882"/>
                    <a:gd name="connsiteX132" fmla="*/ 71718 w 1370239"/>
                    <a:gd name="connsiteY132" fmla="*/ 1535953 h 1553882"/>
                    <a:gd name="connsiteX133" fmla="*/ 47812 w 1370239"/>
                    <a:gd name="connsiteY133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49412 w 1370239"/>
                    <a:gd name="connsiteY9" fmla="*/ 1243106 h 1553882"/>
                    <a:gd name="connsiteX10" fmla="*/ 167341 w 1370239"/>
                    <a:gd name="connsiteY10" fmla="*/ 1267012 h 1553882"/>
                    <a:gd name="connsiteX11" fmla="*/ 197223 w 1370239"/>
                    <a:gd name="connsiteY11" fmla="*/ 1302870 h 1553882"/>
                    <a:gd name="connsiteX12" fmla="*/ 221129 w 1370239"/>
                    <a:gd name="connsiteY12" fmla="*/ 1314823 h 1553882"/>
                    <a:gd name="connsiteX13" fmla="*/ 227106 w 1370239"/>
                    <a:gd name="connsiteY13" fmla="*/ 1296894 h 1553882"/>
                    <a:gd name="connsiteX14" fmla="*/ 227106 w 1370239"/>
                    <a:gd name="connsiteY14" fmla="*/ 1153459 h 1553882"/>
                    <a:gd name="connsiteX15" fmla="*/ 221129 w 1370239"/>
                    <a:gd name="connsiteY15" fmla="*/ 1135529 h 1553882"/>
                    <a:gd name="connsiteX16" fmla="*/ 203200 w 1370239"/>
                    <a:gd name="connsiteY16" fmla="*/ 1069788 h 1553882"/>
                    <a:gd name="connsiteX17" fmla="*/ 197223 w 1370239"/>
                    <a:gd name="connsiteY17" fmla="*/ 1051859 h 1553882"/>
                    <a:gd name="connsiteX18" fmla="*/ 203200 w 1370239"/>
                    <a:gd name="connsiteY18" fmla="*/ 1087717 h 1553882"/>
                    <a:gd name="connsiteX19" fmla="*/ 233082 w 1370239"/>
                    <a:gd name="connsiteY19" fmla="*/ 1141506 h 1553882"/>
                    <a:gd name="connsiteX20" fmla="*/ 251012 w 1370239"/>
                    <a:gd name="connsiteY20" fmla="*/ 1159435 h 1553882"/>
                    <a:gd name="connsiteX21" fmla="*/ 268941 w 1370239"/>
                    <a:gd name="connsiteY21" fmla="*/ 1165412 h 1553882"/>
                    <a:gd name="connsiteX22" fmla="*/ 316753 w 1370239"/>
                    <a:gd name="connsiteY22" fmla="*/ 1159435 h 1553882"/>
                    <a:gd name="connsiteX23" fmla="*/ 322729 w 1370239"/>
                    <a:gd name="connsiteY23" fmla="*/ 1141506 h 1553882"/>
                    <a:gd name="connsiteX24" fmla="*/ 316753 w 1370239"/>
                    <a:gd name="connsiteY24" fmla="*/ 1087717 h 1553882"/>
                    <a:gd name="connsiteX25" fmla="*/ 310776 w 1370239"/>
                    <a:gd name="connsiteY25" fmla="*/ 1063812 h 1553882"/>
                    <a:gd name="connsiteX26" fmla="*/ 292847 w 1370239"/>
                    <a:gd name="connsiteY26" fmla="*/ 1027953 h 1553882"/>
                    <a:gd name="connsiteX27" fmla="*/ 274918 w 1370239"/>
                    <a:gd name="connsiteY27" fmla="*/ 1010023 h 1553882"/>
                    <a:gd name="connsiteX28" fmla="*/ 280894 w 1370239"/>
                    <a:gd name="connsiteY28" fmla="*/ 932329 h 1553882"/>
                    <a:gd name="connsiteX29" fmla="*/ 304800 w 1370239"/>
                    <a:gd name="connsiteY29" fmla="*/ 950259 h 1553882"/>
                    <a:gd name="connsiteX30" fmla="*/ 322729 w 1370239"/>
                    <a:gd name="connsiteY30" fmla="*/ 962212 h 1553882"/>
                    <a:gd name="connsiteX31" fmla="*/ 346635 w 1370239"/>
                    <a:gd name="connsiteY31" fmla="*/ 974165 h 1553882"/>
                    <a:gd name="connsiteX32" fmla="*/ 364565 w 1370239"/>
                    <a:gd name="connsiteY32" fmla="*/ 992094 h 1553882"/>
                    <a:gd name="connsiteX33" fmla="*/ 382494 w 1370239"/>
                    <a:gd name="connsiteY33" fmla="*/ 986117 h 1553882"/>
                    <a:gd name="connsiteX34" fmla="*/ 388471 w 1370239"/>
                    <a:gd name="connsiteY34" fmla="*/ 968188 h 1553882"/>
                    <a:gd name="connsiteX35" fmla="*/ 394447 w 1370239"/>
                    <a:gd name="connsiteY35" fmla="*/ 842682 h 1553882"/>
                    <a:gd name="connsiteX36" fmla="*/ 424329 w 1370239"/>
                    <a:gd name="connsiteY36" fmla="*/ 806823 h 1553882"/>
                    <a:gd name="connsiteX37" fmla="*/ 442259 w 1370239"/>
                    <a:gd name="connsiteY37" fmla="*/ 770965 h 1553882"/>
                    <a:gd name="connsiteX38" fmla="*/ 448235 w 1370239"/>
                    <a:gd name="connsiteY38" fmla="*/ 753035 h 1553882"/>
                    <a:gd name="connsiteX39" fmla="*/ 478118 w 1370239"/>
                    <a:gd name="connsiteY39" fmla="*/ 717176 h 1553882"/>
                    <a:gd name="connsiteX40" fmla="*/ 513976 w 1370239"/>
                    <a:gd name="connsiteY40" fmla="*/ 693270 h 1553882"/>
                    <a:gd name="connsiteX41" fmla="*/ 567765 w 1370239"/>
                    <a:gd name="connsiteY41" fmla="*/ 675341 h 1553882"/>
                    <a:gd name="connsiteX42" fmla="*/ 585694 w 1370239"/>
                    <a:gd name="connsiteY42" fmla="*/ 669365 h 1553882"/>
                    <a:gd name="connsiteX43" fmla="*/ 603623 w 1370239"/>
                    <a:gd name="connsiteY43" fmla="*/ 657412 h 1553882"/>
                    <a:gd name="connsiteX44" fmla="*/ 639482 w 1370239"/>
                    <a:gd name="connsiteY44" fmla="*/ 621553 h 1553882"/>
                    <a:gd name="connsiteX45" fmla="*/ 651435 w 1370239"/>
                    <a:gd name="connsiteY45" fmla="*/ 567765 h 1553882"/>
                    <a:gd name="connsiteX46" fmla="*/ 663388 w 1370239"/>
                    <a:gd name="connsiteY46" fmla="*/ 496047 h 1553882"/>
                    <a:gd name="connsiteX47" fmla="*/ 699247 w 1370239"/>
                    <a:gd name="connsiteY47" fmla="*/ 430306 h 1553882"/>
                    <a:gd name="connsiteX48" fmla="*/ 717176 w 1370239"/>
                    <a:gd name="connsiteY48" fmla="*/ 406400 h 1553882"/>
                    <a:gd name="connsiteX49" fmla="*/ 759012 w 1370239"/>
                    <a:gd name="connsiteY49" fmla="*/ 364565 h 1553882"/>
                    <a:gd name="connsiteX50" fmla="*/ 800847 w 1370239"/>
                    <a:gd name="connsiteY50" fmla="*/ 310776 h 1553882"/>
                    <a:gd name="connsiteX51" fmla="*/ 830729 w 1370239"/>
                    <a:gd name="connsiteY51" fmla="*/ 274917 h 1553882"/>
                    <a:gd name="connsiteX52" fmla="*/ 854635 w 1370239"/>
                    <a:gd name="connsiteY52" fmla="*/ 239059 h 1553882"/>
                    <a:gd name="connsiteX53" fmla="*/ 866588 w 1370239"/>
                    <a:gd name="connsiteY53" fmla="*/ 221129 h 1553882"/>
                    <a:gd name="connsiteX54" fmla="*/ 884518 w 1370239"/>
                    <a:gd name="connsiteY54" fmla="*/ 197223 h 1553882"/>
                    <a:gd name="connsiteX55" fmla="*/ 908423 w 1370239"/>
                    <a:gd name="connsiteY55" fmla="*/ 161365 h 1553882"/>
                    <a:gd name="connsiteX56" fmla="*/ 914400 w 1370239"/>
                    <a:gd name="connsiteY56" fmla="*/ 137459 h 1553882"/>
                    <a:gd name="connsiteX57" fmla="*/ 956235 w 1370239"/>
                    <a:gd name="connsiteY57" fmla="*/ 89647 h 1553882"/>
                    <a:gd name="connsiteX58" fmla="*/ 980141 w 1370239"/>
                    <a:gd name="connsiteY58" fmla="*/ 77694 h 1553882"/>
                    <a:gd name="connsiteX59" fmla="*/ 998071 w 1370239"/>
                    <a:gd name="connsiteY59" fmla="*/ 71717 h 1553882"/>
                    <a:gd name="connsiteX60" fmla="*/ 1016000 w 1370239"/>
                    <a:gd name="connsiteY60" fmla="*/ 59765 h 1553882"/>
                    <a:gd name="connsiteX61" fmla="*/ 1033929 w 1370239"/>
                    <a:gd name="connsiteY61" fmla="*/ 53788 h 1553882"/>
                    <a:gd name="connsiteX62" fmla="*/ 1051859 w 1370239"/>
                    <a:gd name="connsiteY62" fmla="*/ 41835 h 1553882"/>
                    <a:gd name="connsiteX63" fmla="*/ 1069788 w 1370239"/>
                    <a:gd name="connsiteY63" fmla="*/ 35859 h 1553882"/>
                    <a:gd name="connsiteX64" fmla="*/ 1093694 w 1370239"/>
                    <a:gd name="connsiteY64" fmla="*/ 23906 h 1553882"/>
                    <a:gd name="connsiteX65" fmla="*/ 1141506 w 1370239"/>
                    <a:gd name="connsiteY65" fmla="*/ 17929 h 1553882"/>
                    <a:gd name="connsiteX66" fmla="*/ 1207247 w 1370239"/>
                    <a:gd name="connsiteY66" fmla="*/ 5976 h 1553882"/>
                    <a:gd name="connsiteX67" fmla="*/ 1302871 w 1370239"/>
                    <a:gd name="connsiteY67" fmla="*/ 0 h 1553882"/>
                    <a:gd name="connsiteX68" fmla="*/ 1314823 w 1370239"/>
                    <a:gd name="connsiteY68" fmla="*/ 65741 h 1553882"/>
                    <a:gd name="connsiteX69" fmla="*/ 1326776 w 1370239"/>
                    <a:gd name="connsiteY69" fmla="*/ 101600 h 1553882"/>
                    <a:gd name="connsiteX70" fmla="*/ 1362635 w 1370239"/>
                    <a:gd name="connsiteY70" fmla="*/ 161365 h 1553882"/>
                    <a:gd name="connsiteX71" fmla="*/ 1362635 w 1370239"/>
                    <a:gd name="connsiteY71" fmla="*/ 298823 h 1553882"/>
                    <a:gd name="connsiteX72" fmla="*/ 1350682 w 1370239"/>
                    <a:gd name="connsiteY72" fmla="*/ 316753 h 1553882"/>
                    <a:gd name="connsiteX73" fmla="*/ 1314823 w 1370239"/>
                    <a:gd name="connsiteY73" fmla="*/ 388470 h 1553882"/>
                    <a:gd name="connsiteX74" fmla="*/ 1261035 w 1370239"/>
                    <a:gd name="connsiteY74" fmla="*/ 424329 h 1553882"/>
                    <a:gd name="connsiteX75" fmla="*/ 1243106 w 1370239"/>
                    <a:gd name="connsiteY75" fmla="*/ 436282 h 1553882"/>
                    <a:gd name="connsiteX76" fmla="*/ 1201271 w 1370239"/>
                    <a:gd name="connsiteY76" fmla="*/ 466165 h 1553882"/>
                    <a:gd name="connsiteX77" fmla="*/ 1147482 w 1370239"/>
                    <a:gd name="connsiteY77" fmla="*/ 502023 h 1553882"/>
                    <a:gd name="connsiteX78" fmla="*/ 1129553 w 1370239"/>
                    <a:gd name="connsiteY78" fmla="*/ 513976 h 1553882"/>
                    <a:gd name="connsiteX79" fmla="*/ 1111623 w 1370239"/>
                    <a:gd name="connsiteY79" fmla="*/ 525929 h 1553882"/>
                    <a:gd name="connsiteX80" fmla="*/ 1081741 w 1370239"/>
                    <a:gd name="connsiteY80" fmla="*/ 561788 h 1553882"/>
                    <a:gd name="connsiteX81" fmla="*/ 1051859 w 1370239"/>
                    <a:gd name="connsiteY81" fmla="*/ 597647 h 1553882"/>
                    <a:gd name="connsiteX82" fmla="*/ 1045882 w 1370239"/>
                    <a:gd name="connsiteY82" fmla="*/ 621553 h 1553882"/>
                    <a:gd name="connsiteX83" fmla="*/ 1027953 w 1370239"/>
                    <a:gd name="connsiteY83" fmla="*/ 639482 h 1553882"/>
                    <a:gd name="connsiteX84" fmla="*/ 1016000 w 1370239"/>
                    <a:gd name="connsiteY84" fmla="*/ 657412 h 1553882"/>
                    <a:gd name="connsiteX85" fmla="*/ 1010023 w 1370239"/>
                    <a:gd name="connsiteY85" fmla="*/ 675341 h 1553882"/>
                    <a:gd name="connsiteX86" fmla="*/ 980141 w 1370239"/>
                    <a:gd name="connsiteY86" fmla="*/ 717176 h 1553882"/>
                    <a:gd name="connsiteX87" fmla="*/ 950259 w 1370239"/>
                    <a:gd name="connsiteY87" fmla="*/ 770965 h 1553882"/>
                    <a:gd name="connsiteX88" fmla="*/ 914400 w 1370239"/>
                    <a:gd name="connsiteY88" fmla="*/ 830729 h 1553882"/>
                    <a:gd name="connsiteX89" fmla="*/ 902447 w 1370239"/>
                    <a:gd name="connsiteY89" fmla="*/ 848659 h 1553882"/>
                    <a:gd name="connsiteX90" fmla="*/ 884518 w 1370239"/>
                    <a:gd name="connsiteY90" fmla="*/ 860612 h 1553882"/>
                    <a:gd name="connsiteX91" fmla="*/ 830729 w 1370239"/>
                    <a:gd name="connsiteY91" fmla="*/ 920376 h 1553882"/>
                    <a:gd name="connsiteX92" fmla="*/ 764988 w 1370239"/>
                    <a:gd name="connsiteY92" fmla="*/ 980141 h 1553882"/>
                    <a:gd name="connsiteX93" fmla="*/ 747059 w 1370239"/>
                    <a:gd name="connsiteY93" fmla="*/ 998070 h 1553882"/>
                    <a:gd name="connsiteX94" fmla="*/ 723153 w 1370239"/>
                    <a:gd name="connsiteY94" fmla="*/ 1033929 h 1553882"/>
                    <a:gd name="connsiteX95" fmla="*/ 699247 w 1370239"/>
                    <a:gd name="connsiteY95" fmla="*/ 1075765 h 1553882"/>
                    <a:gd name="connsiteX96" fmla="*/ 693271 w 1370239"/>
                    <a:gd name="connsiteY96" fmla="*/ 1093694 h 1553882"/>
                    <a:gd name="connsiteX97" fmla="*/ 669365 w 1370239"/>
                    <a:gd name="connsiteY97" fmla="*/ 1129553 h 1553882"/>
                    <a:gd name="connsiteX98" fmla="*/ 663388 w 1370239"/>
                    <a:gd name="connsiteY98" fmla="*/ 1147482 h 1553882"/>
                    <a:gd name="connsiteX99" fmla="*/ 645459 w 1370239"/>
                    <a:gd name="connsiteY99" fmla="*/ 1159435 h 1553882"/>
                    <a:gd name="connsiteX100" fmla="*/ 609600 w 1370239"/>
                    <a:gd name="connsiteY100" fmla="*/ 1213223 h 1553882"/>
                    <a:gd name="connsiteX101" fmla="*/ 597647 w 1370239"/>
                    <a:gd name="connsiteY101" fmla="*/ 1231153 h 1553882"/>
                    <a:gd name="connsiteX102" fmla="*/ 585694 w 1370239"/>
                    <a:gd name="connsiteY102" fmla="*/ 1249082 h 1553882"/>
                    <a:gd name="connsiteX103" fmla="*/ 579718 w 1370239"/>
                    <a:gd name="connsiteY103" fmla="*/ 1267012 h 1553882"/>
                    <a:gd name="connsiteX104" fmla="*/ 585694 w 1370239"/>
                    <a:gd name="connsiteY104" fmla="*/ 1290917 h 1553882"/>
                    <a:gd name="connsiteX105" fmla="*/ 561788 w 1370239"/>
                    <a:gd name="connsiteY105" fmla="*/ 1296894 h 1553882"/>
                    <a:gd name="connsiteX106" fmla="*/ 519953 w 1370239"/>
                    <a:gd name="connsiteY106" fmla="*/ 1308847 h 1553882"/>
                    <a:gd name="connsiteX107" fmla="*/ 460188 w 1370239"/>
                    <a:gd name="connsiteY107" fmla="*/ 1314823 h 1553882"/>
                    <a:gd name="connsiteX108" fmla="*/ 442259 w 1370239"/>
                    <a:gd name="connsiteY108" fmla="*/ 1320800 h 1553882"/>
                    <a:gd name="connsiteX109" fmla="*/ 424329 w 1370239"/>
                    <a:gd name="connsiteY109" fmla="*/ 1410447 h 1553882"/>
                    <a:gd name="connsiteX110" fmla="*/ 346635 w 1370239"/>
                    <a:gd name="connsiteY110" fmla="*/ 1398494 h 1553882"/>
                    <a:gd name="connsiteX111" fmla="*/ 310776 w 1370239"/>
                    <a:gd name="connsiteY111" fmla="*/ 1386541 h 1553882"/>
                    <a:gd name="connsiteX112" fmla="*/ 292847 w 1370239"/>
                    <a:gd name="connsiteY112" fmla="*/ 1380565 h 1553882"/>
                    <a:gd name="connsiteX113" fmla="*/ 286871 w 1370239"/>
                    <a:gd name="connsiteY113" fmla="*/ 1398494 h 1553882"/>
                    <a:gd name="connsiteX114" fmla="*/ 292847 w 1370239"/>
                    <a:gd name="connsiteY114" fmla="*/ 1446306 h 1553882"/>
                    <a:gd name="connsiteX115" fmla="*/ 310776 w 1370239"/>
                    <a:gd name="connsiteY115" fmla="*/ 1464235 h 1553882"/>
                    <a:gd name="connsiteX116" fmla="*/ 346635 w 1370239"/>
                    <a:gd name="connsiteY116" fmla="*/ 1488141 h 1553882"/>
                    <a:gd name="connsiteX117" fmla="*/ 370541 w 1370239"/>
                    <a:gd name="connsiteY117" fmla="*/ 1494117 h 1553882"/>
                    <a:gd name="connsiteX118" fmla="*/ 388471 w 1370239"/>
                    <a:gd name="connsiteY118" fmla="*/ 1500094 h 1553882"/>
                    <a:gd name="connsiteX119" fmla="*/ 508000 w 1370239"/>
                    <a:gd name="connsiteY119" fmla="*/ 1512047 h 1553882"/>
                    <a:gd name="connsiteX120" fmla="*/ 484094 w 1370239"/>
                    <a:gd name="connsiteY120" fmla="*/ 1518023 h 1553882"/>
                    <a:gd name="connsiteX121" fmla="*/ 430306 w 1370239"/>
                    <a:gd name="connsiteY121" fmla="*/ 1512047 h 1553882"/>
                    <a:gd name="connsiteX122" fmla="*/ 394447 w 1370239"/>
                    <a:gd name="connsiteY122" fmla="*/ 1500094 h 1553882"/>
                    <a:gd name="connsiteX123" fmla="*/ 376518 w 1370239"/>
                    <a:gd name="connsiteY123" fmla="*/ 1494117 h 1553882"/>
                    <a:gd name="connsiteX124" fmla="*/ 346635 w 1370239"/>
                    <a:gd name="connsiteY124" fmla="*/ 1482165 h 1553882"/>
                    <a:gd name="connsiteX125" fmla="*/ 268941 w 1370239"/>
                    <a:gd name="connsiteY125" fmla="*/ 1470212 h 1553882"/>
                    <a:gd name="connsiteX126" fmla="*/ 251012 w 1370239"/>
                    <a:gd name="connsiteY126" fmla="*/ 1476188 h 1553882"/>
                    <a:gd name="connsiteX127" fmla="*/ 239059 w 1370239"/>
                    <a:gd name="connsiteY127" fmla="*/ 1512047 h 1553882"/>
                    <a:gd name="connsiteX128" fmla="*/ 233082 w 1370239"/>
                    <a:gd name="connsiteY128" fmla="*/ 1547906 h 1553882"/>
                    <a:gd name="connsiteX129" fmla="*/ 209176 w 1370239"/>
                    <a:gd name="connsiteY129" fmla="*/ 1553882 h 1553882"/>
                    <a:gd name="connsiteX130" fmla="*/ 113553 w 1370239"/>
                    <a:gd name="connsiteY130" fmla="*/ 1547906 h 1553882"/>
                    <a:gd name="connsiteX131" fmla="*/ 71718 w 1370239"/>
                    <a:gd name="connsiteY131" fmla="*/ 1535953 h 1553882"/>
                    <a:gd name="connsiteX132" fmla="*/ 47812 w 1370239"/>
                    <a:gd name="connsiteY132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65741 w 1370239"/>
                    <a:gd name="connsiteY6" fmla="*/ 1392517 h 1553882"/>
                    <a:gd name="connsiteX7" fmla="*/ 23906 w 1370239"/>
                    <a:gd name="connsiteY7" fmla="*/ 1332753 h 1553882"/>
                    <a:gd name="connsiteX8" fmla="*/ 149412 w 1370239"/>
                    <a:gd name="connsiteY8" fmla="*/ 1243106 h 1553882"/>
                    <a:gd name="connsiteX9" fmla="*/ 167341 w 1370239"/>
                    <a:gd name="connsiteY9" fmla="*/ 1267012 h 1553882"/>
                    <a:gd name="connsiteX10" fmla="*/ 197223 w 1370239"/>
                    <a:gd name="connsiteY10" fmla="*/ 1302870 h 1553882"/>
                    <a:gd name="connsiteX11" fmla="*/ 221129 w 1370239"/>
                    <a:gd name="connsiteY11" fmla="*/ 1314823 h 1553882"/>
                    <a:gd name="connsiteX12" fmla="*/ 227106 w 1370239"/>
                    <a:gd name="connsiteY12" fmla="*/ 1296894 h 1553882"/>
                    <a:gd name="connsiteX13" fmla="*/ 227106 w 1370239"/>
                    <a:gd name="connsiteY13" fmla="*/ 1153459 h 1553882"/>
                    <a:gd name="connsiteX14" fmla="*/ 221129 w 1370239"/>
                    <a:gd name="connsiteY14" fmla="*/ 1135529 h 1553882"/>
                    <a:gd name="connsiteX15" fmla="*/ 203200 w 1370239"/>
                    <a:gd name="connsiteY15" fmla="*/ 1069788 h 1553882"/>
                    <a:gd name="connsiteX16" fmla="*/ 197223 w 1370239"/>
                    <a:gd name="connsiteY16" fmla="*/ 1051859 h 1553882"/>
                    <a:gd name="connsiteX17" fmla="*/ 203200 w 1370239"/>
                    <a:gd name="connsiteY17" fmla="*/ 1087717 h 1553882"/>
                    <a:gd name="connsiteX18" fmla="*/ 233082 w 1370239"/>
                    <a:gd name="connsiteY18" fmla="*/ 1141506 h 1553882"/>
                    <a:gd name="connsiteX19" fmla="*/ 251012 w 1370239"/>
                    <a:gd name="connsiteY19" fmla="*/ 1159435 h 1553882"/>
                    <a:gd name="connsiteX20" fmla="*/ 268941 w 1370239"/>
                    <a:gd name="connsiteY20" fmla="*/ 1165412 h 1553882"/>
                    <a:gd name="connsiteX21" fmla="*/ 316753 w 1370239"/>
                    <a:gd name="connsiteY21" fmla="*/ 1159435 h 1553882"/>
                    <a:gd name="connsiteX22" fmla="*/ 322729 w 1370239"/>
                    <a:gd name="connsiteY22" fmla="*/ 1141506 h 1553882"/>
                    <a:gd name="connsiteX23" fmla="*/ 316753 w 1370239"/>
                    <a:gd name="connsiteY23" fmla="*/ 1087717 h 1553882"/>
                    <a:gd name="connsiteX24" fmla="*/ 310776 w 1370239"/>
                    <a:gd name="connsiteY24" fmla="*/ 1063812 h 1553882"/>
                    <a:gd name="connsiteX25" fmla="*/ 292847 w 1370239"/>
                    <a:gd name="connsiteY25" fmla="*/ 1027953 h 1553882"/>
                    <a:gd name="connsiteX26" fmla="*/ 274918 w 1370239"/>
                    <a:gd name="connsiteY26" fmla="*/ 1010023 h 1553882"/>
                    <a:gd name="connsiteX27" fmla="*/ 280894 w 1370239"/>
                    <a:gd name="connsiteY27" fmla="*/ 932329 h 1553882"/>
                    <a:gd name="connsiteX28" fmla="*/ 304800 w 1370239"/>
                    <a:gd name="connsiteY28" fmla="*/ 950259 h 1553882"/>
                    <a:gd name="connsiteX29" fmla="*/ 322729 w 1370239"/>
                    <a:gd name="connsiteY29" fmla="*/ 962212 h 1553882"/>
                    <a:gd name="connsiteX30" fmla="*/ 346635 w 1370239"/>
                    <a:gd name="connsiteY30" fmla="*/ 974165 h 1553882"/>
                    <a:gd name="connsiteX31" fmla="*/ 364565 w 1370239"/>
                    <a:gd name="connsiteY31" fmla="*/ 992094 h 1553882"/>
                    <a:gd name="connsiteX32" fmla="*/ 382494 w 1370239"/>
                    <a:gd name="connsiteY32" fmla="*/ 986117 h 1553882"/>
                    <a:gd name="connsiteX33" fmla="*/ 388471 w 1370239"/>
                    <a:gd name="connsiteY33" fmla="*/ 968188 h 1553882"/>
                    <a:gd name="connsiteX34" fmla="*/ 394447 w 1370239"/>
                    <a:gd name="connsiteY34" fmla="*/ 842682 h 1553882"/>
                    <a:gd name="connsiteX35" fmla="*/ 424329 w 1370239"/>
                    <a:gd name="connsiteY35" fmla="*/ 806823 h 1553882"/>
                    <a:gd name="connsiteX36" fmla="*/ 442259 w 1370239"/>
                    <a:gd name="connsiteY36" fmla="*/ 770965 h 1553882"/>
                    <a:gd name="connsiteX37" fmla="*/ 448235 w 1370239"/>
                    <a:gd name="connsiteY37" fmla="*/ 753035 h 1553882"/>
                    <a:gd name="connsiteX38" fmla="*/ 478118 w 1370239"/>
                    <a:gd name="connsiteY38" fmla="*/ 717176 h 1553882"/>
                    <a:gd name="connsiteX39" fmla="*/ 513976 w 1370239"/>
                    <a:gd name="connsiteY39" fmla="*/ 693270 h 1553882"/>
                    <a:gd name="connsiteX40" fmla="*/ 567765 w 1370239"/>
                    <a:gd name="connsiteY40" fmla="*/ 675341 h 1553882"/>
                    <a:gd name="connsiteX41" fmla="*/ 585694 w 1370239"/>
                    <a:gd name="connsiteY41" fmla="*/ 669365 h 1553882"/>
                    <a:gd name="connsiteX42" fmla="*/ 603623 w 1370239"/>
                    <a:gd name="connsiteY42" fmla="*/ 657412 h 1553882"/>
                    <a:gd name="connsiteX43" fmla="*/ 639482 w 1370239"/>
                    <a:gd name="connsiteY43" fmla="*/ 621553 h 1553882"/>
                    <a:gd name="connsiteX44" fmla="*/ 651435 w 1370239"/>
                    <a:gd name="connsiteY44" fmla="*/ 567765 h 1553882"/>
                    <a:gd name="connsiteX45" fmla="*/ 663388 w 1370239"/>
                    <a:gd name="connsiteY45" fmla="*/ 496047 h 1553882"/>
                    <a:gd name="connsiteX46" fmla="*/ 699247 w 1370239"/>
                    <a:gd name="connsiteY46" fmla="*/ 430306 h 1553882"/>
                    <a:gd name="connsiteX47" fmla="*/ 717176 w 1370239"/>
                    <a:gd name="connsiteY47" fmla="*/ 406400 h 1553882"/>
                    <a:gd name="connsiteX48" fmla="*/ 759012 w 1370239"/>
                    <a:gd name="connsiteY48" fmla="*/ 364565 h 1553882"/>
                    <a:gd name="connsiteX49" fmla="*/ 800847 w 1370239"/>
                    <a:gd name="connsiteY49" fmla="*/ 310776 h 1553882"/>
                    <a:gd name="connsiteX50" fmla="*/ 830729 w 1370239"/>
                    <a:gd name="connsiteY50" fmla="*/ 274917 h 1553882"/>
                    <a:gd name="connsiteX51" fmla="*/ 854635 w 1370239"/>
                    <a:gd name="connsiteY51" fmla="*/ 239059 h 1553882"/>
                    <a:gd name="connsiteX52" fmla="*/ 866588 w 1370239"/>
                    <a:gd name="connsiteY52" fmla="*/ 221129 h 1553882"/>
                    <a:gd name="connsiteX53" fmla="*/ 884518 w 1370239"/>
                    <a:gd name="connsiteY53" fmla="*/ 197223 h 1553882"/>
                    <a:gd name="connsiteX54" fmla="*/ 908423 w 1370239"/>
                    <a:gd name="connsiteY54" fmla="*/ 161365 h 1553882"/>
                    <a:gd name="connsiteX55" fmla="*/ 914400 w 1370239"/>
                    <a:gd name="connsiteY55" fmla="*/ 137459 h 1553882"/>
                    <a:gd name="connsiteX56" fmla="*/ 956235 w 1370239"/>
                    <a:gd name="connsiteY56" fmla="*/ 89647 h 1553882"/>
                    <a:gd name="connsiteX57" fmla="*/ 980141 w 1370239"/>
                    <a:gd name="connsiteY57" fmla="*/ 77694 h 1553882"/>
                    <a:gd name="connsiteX58" fmla="*/ 998071 w 1370239"/>
                    <a:gd name="connsiteY58" fmla="*/ 71717 h 1553882"/>
                    <a:gd name="connsiteX59" fmla="*/ 1016000 w 1370239"/>
                    <a:gd name="connsiteY59" fmla="*/ 59765 h 1553882"/>
                    <a:gd name="connsiteX60" fmla="*/ 1033929 w 1370239"/>
                    <a:gd name="connsiteY60" fmla="*/ 53788 h 1553882"/>
                    <a:gd name="connsiteX61" fmla="*/ 1051859 w 1370239"/>
                    <a:gd name="connsiteY61" fmla="*/ 41835 h 1553882"/>
                    <a:gd name="connsiteX62" fmla="*/ 1069788 w 1370239"/>
                    <a:gd name="connsiteY62" fmla="*/ 35859 h 1553882"/>
                    <a:gd name="connsiteX63" fmla="*/ 1093694 w 1370239"/>
                    <a:gd name="connsiteY63" fmla="*/ 23906 h 1553882"/>
                    <a:gd name="connsiteX64" fmla="*/ 1141506 w 1370239"/>
                    <a:gd name="connsiteY64" fmla="*/ 17929 h 1553882"/>
                    <a:gd name="connsiteX65" fmla="*/ 1207247 w 1370239"/>
                    <a:gd name="connsiteY65" fmla="*/ 5976 h 1553882"/>
                    <a:gd name="connsiteX66" fmla="*/ 1302871 w 1370239"/>
                    <a:gd name="connsiteY66" fmla="*/ 0 h 1553882"/>
                    <a:gd name="connsiteX67" fmla="*/ 1314823 w 1370239"/>
                    <a:gd name="connsiteY67" fmla="*/ 65741 h 1553882"/>
                    <a:gd name="connsiteX68" fmla="*/ 1326776 w 1370239"/>
                    <a:gd name="connsiteY68" fmla="*/ 101600 h 1553882"/>
                    <a:gd name="connsiteX69" fmla="*/ 1362635 w 1370239"/>
                    <a:gd name="connsiteY69" fmla="*/ 161365 h 1553882"/>
                    <a:gd name="connsiteX70" fmla="*/ 1362635 w 1370239"/>
                    <a:gd name="connsiteY70" fmla="*/ 298823 h 1553882"/>
                    <a:gd name="connsiteX71" fmla="*/ 1350682 w 1370239"/>
                    <a:gd name="connsiteY71" fmla="*/ 316753 h 1553882"/>
                    <a:gd name="connsiteX72" fmla="*/ 1314823 w 1370239"/>
                    <a:gd name="connsiteY72" fmla="*/ 388470 h 1553882"/>
                    <a:gd name="connsiteX73" fmla="*/ 1261035 w 1370239"/>
                    <a:gd name="connsiteY73" fmla="*/ 424329 h 1553882"/>
                    <a:gd name="connsiteX74" fmla="*/ 1243106 w 1370239"/>
                    <a:gd name="connsiteY74" fmla="*/ 436282 h 1553882"/>
                    <a:gd name="connsiteX75" fmla="*/ 1201271 w 1370239"/>
                    <a:gd name="connsiteY75" fmla="*/ 466165 h 1553882"/>
                    <a:gd name="connsiteX76" fmla="*/ 1147482 w 1370239"/>
                    <a:gd name="connsiteY76" fmla="*/ 502023 h 1553882"/>
                    <a:gd name="connsiteX77" fmla="*/ 1129553 w 1370239"/>
                    <a:gd name="connsiteY77" fmla="*/ 513976 h 1553882"/>
                    <a:gd name="connsiteX78" fmla="*/ 1111623 w 1370239"/>
                    <a:gd name="connsiteY78" fmla="*/ 525929 h 1553882"/>
                    <a:gd name="connsiteX79" fmla="*/ 1081741 w 1370239"/>
                    <a:gd name="connsiteY79" fmla="*/ 561788 h 1553882"/>
                    <a:gd name="connsiteX80" fmla="*/ 1051859 w 1370239"/>
                    <a:gd name="connsiteY80" fmla="*/ 597647 h 1553882"/>
                    <a:gd name="connsiteX81" fmla="*/ 1045882 w 1370239"/>
                    <a:gd name="connsiteY81" fmla="*/ 621553 h 1553882"/>
                    <a:gd name="connsiteX82" fmla="*/ 1027953 w 1370239"/>
                    <a:gd name="connsiteY82" fmla="*/ 639482 h 1553882"/>
                    <a:gd name="connsiteX83" fmla="*/ 1016000 w 1370239"/>
                    <a:gd name="connsiteY83" fmla="*/ 657412 h 1553882"/>
                    <a:gd name="connsiteX84" fmla="*/ 1010023 w 1370239"/>
                    <a:gd name="connsiteY84" fmla="*/ 675341 h 1553882"/>
                    <a:gd name="connsiteX85" fmla="*/ 980141 w 1370239"/>
                    <a:gd name="connsiteY85" fmla="*/ 717176 h 1553882"/>
                    <a:gd name="connsiteX86" fmla="*/ 950259 w 1370239"/>
                    <a:gd name="connsiteY86" fmla="*/ 770965 h 1553882"/>
                    <a:gd name="connsiteX87" fmla="*/ 914400 w 1370239"/>
                    <a:gd name="connsiteY87" fmla="*/ 830729 h 1553882"/>
                    <a:gd name="connsiteX88" fmla="*/ 902447 w 1370239"/>
                    <a:gd name="connsiteY88" fmla="*/ 848659 h 1553882"/>
                    <a:gd name="connsiteX89" fmla="*/ 884518 w 1370239"/>
                    <a:gd name="connsiteY89" fmla="*/ 860612 h 1553882"/>
                    <a:gd name="connsiteX90" fmla="*/ 830729 w 1370239"/>
                    <a:gd name="connsiteY90" fmla="*/ 920376 h 1553882"/>
                    <a:gd name="connsiteX91" fmla="*/ 764988 w 1370239"/>
                    <a:gd name="connsiteY91" fmla="*/ 980141 h 1553882"/>
                    <a:gd name="connsiteX92" fmla="*/ 747059 w 1370239"/>
                    <a:gd name="connsiteY92" fmla="*/ 998070 h 1553882"/>
                    <a:gd name="connsiteX93" fmla="*/ 723153 w 1370239"/>
                    <a:gd name="connsiteY93" fmla="*/ 1033929 h 1553882"/>
                    <a:gd name="connsiteX94" fmla="*/ 699247 w 1370239"/>
                    <a:gd name="connsiteY94" fmla="*/ 1075765 h 1553882"/>
                    <a:gd name="connsiteX95" fmla="*/ 693271 w 1370239"/>
                    <a:gd name="connsiteY95" fmla="*/ 1093694 h 1553882"/>
                    <a:gd name="connsiteX96" fmla="*/ 669365 w 1370239"/>
                    <a:gd name="connsiteY96" fmla="*/ 1129553 h 1553882"/>
                    <a:gd name="connsiteX97" fmla="*/ 663388 w 1370239"/>
                    <a:gd name="connsiteY97" fmla="*/ 1147482 h 1553882"/>
                    <a:gd name="connsiteX98" fmla="*/ 645459 w 1370239"/>
                    <a:gd name="connsiteY98" fmla="*/ 1159435 h 1553882"/>
                    <a:gd name="connsiteX99" fmla="*/ 609600 w 1370239"/>
                    <a:gd name="connsiteY99" fmla="*/ 1213223 h 1553882"/>
                    <a:gd name="connsiteX100" fmla="*/ 597647 w 1370239"/>
                    <a:gd name="connsiteY100" fmla="*/ 1231153 h 1553882"/>
                    <a:gd name="connsiteX101" fmla="*/ 585694 w 1370239"/>
                    <a:gd name="connsiteY101" fmla="*/ 1249082 h 1553882"/>
                    <a:gd name="connsiteX102" fmla="*/ 579718 w 1370239"/>
                    <a:gd name="connsiteY102" fmla="*/ 1267012 h 1553882"/>
                    <a:gd name="connsiteX103" fmla="*/ 585694 w 1370239"/>
                    <a:gd name="connsiteY103" fmla="*/ 1290917 h 1553882"/>
                    <a:gd name="connsiteX104" fmla="*/ 561788 w 1370239"/>
                    <a:gd name="connsiteY104" fmla="*/ 1296894 h 1553882"/>
                    <a:gd name="connsiteX105" fmla="*/ 519953 w 1370239"/>
                    <a:gd name="connsiteY105" fmla="*/ 1308847 h 1553882"/>
                    <a:gd name="connsiteX106" fmla="*/ 460188 w 1370239"/>
                    <a:gd name="connsiteY106" fmla="*/ 1314823 h 1553882"/>
                    <a:gd name="connsiteX107" fmla="*/ 442259 w 1370239"/>
                    <a:gd name="connsiteY107" fmla="*/ 1320800 h 1553882"/>
                    <a:gd name="connsiteX108" fmla="*/ 424329 w 1370239"/>
                    <a:gd name="connsiteY108" fmla="*/ 1410447 h 1553882"/>
                    <a:gd name="connsiteX109" fmla="*/ 346635 w 1370239"/>
                    <a:gd name="connsiteY109" fmla="*/ 1398494 h 1553882"/>
                    <a:gd name="connsiteX110" fmla="*/ 310776 w 1370239"/>
                    <a:gd name="connsiteY110" fmla="*/ 1386541 h 1553882"/>
                    <a:gd name="connsiteX111" fmla="*/ 292847 w 1370239"/>
                    <a:gd name="connsiteY111" fmla="*/ 1380565 h 1553882"/>
                    <a:gd name="connsiteX112" fmla="*/ 286871 w 1370239"/>
                    <a:gd name="connsiteY112" fmla="*/ 1398494 h 1553882"/>
                    <a:gd name="connsiteX113" fmla="*/ 292847 w 1370239"/>
                    <a:gd name="connsiteY113" fmla="*/ 1446306 h 1553882"/>
                    <a:gd name="connsiteX114" fmla="*/ 310776 w 1370239"/>
                    <a:gd name="connsiteY114" fmla="*/ 1464235 h 1553882"/>
                    <a:gd name="connsiteX115" fmla="*/ 346635 w 1370239"/>
                    <a:gd name="connsiteY115" fmla="*/ 1488141 h 1553882"/>
                    <a:gd name="connsiteX116" fmla="*/ 370541 w 1370239"/>
                    <a:gd name="connsiteY116" fmla="*/ 1494117 h 1553882"/>
                    <a:gd name="connsiteX117" fmla="*/ 388471 w 1370239"/>
                    <a:gd name="connsiteY117" fmla="*/ 1500094 h 1553882"/>
                    <a:gd name="connsiteX118" fmla="*/ 508000 w 1370239"/>
                    <a:gd name="connsiteY118" fmla="*/ 1512047 h 1553882"/>
                    <a:gd name="connsiteX119" fmla="*/ 484094 w 1370239"/>
                    <a:gd name="connsiteY119" fmla="*/ 1518023 h 1553882"/>
                    <a:gd name="connsiteX120" fmla="*/ 430306 w 1370239"/>
                    <a:gd name="connsiteY120" fmla="*/ 1512047 h 1553882"/>
                    <a:gd name="connsiteX121" fmla="*/ 394447 w 1370239"/>
                    <a:gd name="connsiteY121" fmla="*/ 1500094 h 1553882"/>
                    <a:gd name="connsiteX122" fmla="*/ 376518 w 1370239"/>
                    <a:gd name="connsiteY122" fmla="*/ 1494117 h 1553882"/>
                    <a:gd name="connsiteX123" fmla="*/ 346635 w 1370239"/>
                    <a:gd name="connsiteY123" fmla="*/ 1482165 h 1553882"/>
                    <a:gd name="connsiteX124" fmla="*/ 268941 w 1370239"/>
                    <a:gd name="connsiteY124" fmla="*/ 1470212 h 1553882"/>
                    <a:gd name="connsiteX125" fmla="*/ 251012 w 1370239"/>
                    <a:gd name="connsiteY125" fmla="*/ 1476188 h 1553882"/>
                    <a:gd name="connsiteX126" fmla="*/ 239059 w 1370239"/>
                    <a:gd name="connsiteY126" fmla="*/ 1512047 h 1553882"/>
                    <a:gd name="connsiteX127" fmla="*/ 233082 w 1370239"/>
                    <a:gd name="connsiteY127" fmla="*/ 1547906 h 1553882"/>
                    <a:gd name="connsiteX128" fmla="*/ 209176 w 1370239"/>
                    <a:gd name="connsiteY128" fmla="*/ 1553882 h 1553882"/>
                    <a:gd name="connsiteX129" fmla="*/ 113553 w 1370239"/>
                    <a:gd name="connsiteY129" fmla="*/ 1547906 h 1553882"/>
                    <a:gd name="connsiteX130" fmla="*/ 71718 w 1370239"/>
                    <a:gd name="connsiteY130" fmla="*/ 1535953 h 1553882"/>
                    <a:gd name="connsiteX131" fmla="*/ 47812 w 1370239"/>
                    <a:gd name="connsiteY131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65741 w 1370239"/>
                    <a:gd name="connsiteY5" fmla="*/ 1392517 h 1553882"/>
                    <a:gd name="connsiteX6" fmla="*/ 23906 w 1370239"/>
                    <a:gd name="connsiteY6" fmla="*/ 1332753 h 1553882"/>
                    <a:gd name="connsiteX7" fmla="*/ 149412 w 1370239"/>
                    <a:gd name="connsiteY7" fmla="*/ 1243106 h 1553882"/>
                    <a:gd name="connsiteX8" fmla="*/ 167341 w 1370239"/>
                    <a:gd name="connsiteY8" fmla="*/ 1267012 h 1553882"/>
                    <a:gd name="connsiteX9" fmla="*/ 197223 w 1370239"/>
                    <a:gd name="connsiteY9" fmla="*/ 1302870 h 1553882"/>
                    <a:gd name="connsiteX10" fmla="*/ 221129 w 1370239"/>
                    <a:gd name="connsiteY10" fmla="*/ 1314823 h 1553882"/>
                    <a:gd name="connsiteX11" fmla="*/ 227106 w 1370239"/>
                    <a:gd name="connsiteY11" fmla="*/ 1296894 h 1553882"/>
                    <a:gd name="connsiteX12" fmla="*/ 227106 w 1370239"/>
                    <a:gd name="connsiteY12" fmla="*/ 1153459 h 1553882"/>
                    <a:gd name="connsiteX13" fmla="*/ 221129 w 1370239"/>
                    <a:gd name="connsiteY13" fmla="*/ 1135529 h 1553882"/>
                    <a:gd name="connsiteX14" fmla="*/ 203200 w 1370239"/>
                    <a:gd name="connsiteY14" fmla="*/ 1069788 h 1553882"/>
                    <a:gd name="connsiteX15" fmla="*/ 197223 w 1370239"/>
                    <a:gd name="connsiteY15" fmla="*/ 1051859 h 1553882"/>
                    <a:gd name="connsiteX16" fmla="*/ 203200 w 1370239"/>
                    <a:gd name="connsiteY16" fmla="*/ 1087717 h 1553882"/>
                    <a:gd name="connsiteX17" fmla="*/ 233082 w 1370239"/>
                    <a:gd name="connsiteY17" fmla="*/ 1141506 h 1553882"/>
                    <a:gd name="connsiteX18" fmla="*/ 251012 w 1370239"/>
                    <a:gd name="connsiteY18" fmla="*/ 1159435 h 1553882"/>
                    <a:gd name="connsiteX19" fmla="*/ 268941 w 1370239"/>
                    <a:gd name="connsiteY19" fmla="*/ 1165412 h 1553882"/>
                    <a:gd name="connsiteX20" fmla="*/ 316753 w 1370239"/>
                    <a:gd name="connsiteY20" fmla="*/ 1159435 h 1553882"/>
                    <a:gd name="connsiteX21" fmla="*/ 322729 w 1370239"/>
                    <a:gd name="connsiteY21" fmla="*/ 1141506 h 1553882"/>
                    <a:gd name="connsiteX22" fmla="*/ 316753 w 1370239"/>
                    <a:gd name="connsiteY22" fmla="*/ 1087717 h 1553882"/>
                    <a:gd name="connsiteX23" fmla="*/ 310776 w 1370239"/>
                    <a:gd name="connsiteY23" fmla="*/ 1063812 h 1553882"/>
                    <a:gd name="connsiteX24" fmla="*/ 292847 w 1370239"/>
                    <a:gd name="connsiteY24" fmla="*/ 1027953 h 1553882"/>
                    <a:gd name="connsiteX25" fmla="*/ 274918 w 1370239"/>
                    <a:gd name="connsiteY25" fmla="*/ 1010023 h 1553882"/>
                    <a:gd name="connsiteX26" fmla="*/ 280894 w 1370239"/>
                    <a:gd name="connsiteY26" fmla="*/ 932329 h 1553882"/>
                    <a:gd name="connsiteX27" fmla="*/ 304800 w 1370239"/>
                    <a:gd name="connsiteY27" fmla="*/ 950259 h 1553882"/>
                    <a:gd name="connsiteX28" fmla="*/ 322729 w 1370239"/>
                    <a:gd name="connsiteY28" fmla="*/ 962212 h 1553882"/>
                    <a:gd name="connsiteX29" fmla="*/ 346635 w 1370239"/>
                    <a:gd name="connsiteY29" fmla="*/ 974165 h 1553882"/>
                    <a:gd name="connsiteX30" fmla="*/ 364565 w 1370239"/>
                    <a:gd name="connsiteY30" fmla="*/ 992094 h 1553882"/>
                    <a:gd name="connsiteX31" fmla="*/ 382494 w 1370239"/>
                    <a:gd name="connsiteY31" fmla="*/ 986117 h 1553882"/>
                    <a:gd name="connsiteX32" fmla="*/ 388471 w 1370239"/>
                    <a:gd name="connsiteY32" fmla="*/ 968188 h 1553882"/>
                    <a:gd name="connsiteX33" fmla="*/ 394447 w 1370239"/>
                    <a:gd name="connsiteY33" fmla="*/ 842682 h 1553882"/>
                    <a:gd name="connsiteX34" fmla="*/ 424329 w 1370239"/>
                    <a:gd name="connsiteY34" fmla="*/ 806823 h 1553882"/>
                    <a:gd name="connsiteX35" fmla="*/ 442259 w 1370239"/>
                    <a:gd name="connsiteY35" fmla="*/ 770965 h 1553882"/>
                    <a:gd name="connsiteX36" fmla="*/ 448235 w 1370239"/>
                    <a:gd name="connsiteY36" fmla="*/ 753035 h 1553882"/>
                    <a:gd name="connsiteX37" fmla="*/ 478118 w 1370239"/>
                    <a:gd name="connsiteY37" fmla="*/ 717176 h 1553882"/>
                    <a:gd name="connsiteX38" fmla="*/ 513976 w 1370239"/>
                    <a:gd name="connsiteY38" fmla="*/ 693270 h 1553882"/>
                    <a:gd name="connsiteX39" fmla="*/ 567765 w 1370239"/>
                    <a:gd name="connsiteY39" fmla="*/ 675341 h 1553882"/>
                    <a:gd name="connsiteX40" fmla="*/ 585694 w 1370239"/>
                    <a:gd name="connsiteY40" fmla="*/ 669365 h 1553882"/>
                    <a:gd name="connsiteX41" fmla="*/ 603623 w 1370239"/>
                    <a:gd name="connsiteY41" fmla="*/ 657412 h 1553882"/>
                    <a:gd name="connsiteX42" fmla="*/ 639482 w 1370239"/>
                    <a:gd name="connsiteY42" fmla="*/ 621553 h 1553882"/>
                    <a:gd name="connsiteX43" fmla="*/ 651435 w 1370239"/>
                    <a:gd name="connsiteY43" fmla="*/ 567765 h 1553882"/>
                    <a:gd name="connsiteX44" fmla="*/ 663388 w 1370239"/>
                    <a:gd name="connsiteY44" fmla="*/ 496047 h 1553882"/>
                    <a:gd name="connsiteX45" fmla="*/ 699247 w 1370239"/>
                    <a:gd name="connsiteY45" fmla="*/ 430306 h 1553882"/>
                    <a:gd name="connsiteX46" fmla="*/ 717176 w 1370239"/>
                    <a:gd name="connsiteY46" fmla="*/ 406400 h 1553882"/>
                    <a:gd name="connsiteX47" fmla="*/ 759012 w 1370239"/>
                    <a:gd name="connsiteY47" fmla="*/ 364565 h 1553882"/>
                    <a:gd name="connsiteX48" fmla="*/ 800847 w 1370239"/>
                    <a:gd name="connsiteY48" fmla="*/ 310776 h 1553882"/>
                    <a:gd name="connsiteX49" fmla="*/ 830729 w 1370239"/>
                    <a:gd name="connsiteY49" fmla="*/ 274917 h 1553882"/>
                    <a:gd name="connsiteX50" fmla="*/ 854635 w 1370239"/>
                    <a:gd name="connsiteY50" fmla="*/ 239059 h 1553882"/>
                    <a:gd name="connsiteX51" fmla="*/ 866588 w 1370239"/>
                    <a:gd name="connsiteY51" fmla="*/ 221129 h 1553882"/>
                    <a:gd name="connsiteX52" fmla="*/ 884518 w 1370239"/>
                    <a:gd name="connsiteY52" fmla="*/ 197223 h 1553882"/>
                    <a:gd name="connsiteX53" fmla="*/ 908423 w 1370239"/>
                    <a:gd name="connsiteY53" fmla="*/ 161365 h 1553882"/>
                    <a:gd name="connsiteX54" fmla="*/ 914400 w 1370239"/>
                    <a:gd name="connsiteY54" fmla="*/ 137459 h 1553882"/>
                    <a:gd name="connsiteX55" fmla="*/ 956235 w 1370239"/>
                    <a:gd name="connsiteY55" fmla="*/ 89647 h 1553882"/>
                    <a:gd name="connsiteX56" fmla="*/ 980141 w 1370239"/>
                    <a:gd name="connsiteY56" fmla="*/ 77694 h 1553882"/>
                    <a:gd name="connsiteX57" fmla="*/ 998071 w 1370239"/>
                    <a:gd name="connsiteY57" fmla="*/ 71717 h 1553882"/>
                    <a:gd name="connsiteX58" fmla="*/ 1016000 w 1370239"/>
                    <a:gd name="connsiteY58" fmla="*/ 59765 h 1553882"/>
                    <a:gd name="connsiteX59" fmla="*/ 1033929 w 1370239"/>
                    <a:gd name="connsiteY59" fmla="*/ 53788 h 1553882"/>
                    <a:gd name="connsiteX60" fmla="*/ 1051859 w 1370239"/>
                    <a:gd name="connsiteY60" fmla="*/ 41835 h 1553882"/>
                    <a:gd name="connsiteX61" fmla="*/ 1069788 w 1370239"/>
                    <a:gd name="connsiteY61" fmla="*/ 35859 h 1553882"/>
                    <a:gd name="connsiteX62" fmla="*/ 1093694 w 1370239"/>
                    <a:gd name="connsiteY62" fmla="*/ 23906 h 1553882"/>
                    <a:gd name="connsiteX63" fmla="*/ 1141506 w 1370239"/>
                    <a:gd name="connsiteY63" fmla="*/ 17929 h 1553882"/>
                    <a:gd name="connsiteX64" fmla="*/ 1207247 w 1370239"/>
                    <a:gd name="connsiteY64" fmla="*/ 5976 h 1553882"/>
                    <a:gd name="connsiteX65" fmla="*/ 1302871 w 1370239"/>
                    <a:gd name="connsiteY65" fmla="*/ 0 h 1553882"/>
                    <a:gd name="connsiteX66" fmla="*/ 1314823 w 1370239"/>
                    <a:gd name="connsiteY66" fmla="*/ 65741 h 1553882"/>
                    <a:gd name="connsiteX67" fmla="*/ 1326776 w 1370239"/>
                    <a:gd name="connsiteY67" fmla="*/ 101600 h 1553882"/>
                    <a:gd name="connsiteX68" fmla="*/ 1362635 w 1370239"/>
                    <a:gd name="connsiteY68" fmla="*/ 161365 h 1553882"/>
                    <a:gd name="connsiteX69" fmla="*/ 1362635 w 1370239"/>
                    <a:gd name="connsiteY69" fmla="*/ 298823 h 1553882"/>
                    <a:gd name="connsiteX70" fmla="*/ 1350682 w 1370239"/>
                    <a:gd name="connsiteY70" fmla="*/ 316753 h 1553882"/>
                    <a:gd name="connsiteX71" fmla="*/ 1314823 w 1370239"/>
                    <a:gd name="connsiteY71" fmla="*/ 388470 h 1553882"/>
                    <a:gd name="connsiteX72" fmla="*/ 1261035 w 1370239"/>
                    <a:gd name="connsiteY72" fmla="*/ 424329 h 1553882"/>
                    <a:gd name="connsiteX73" fmla="*/ 1243106 w 1370239"/>
                    <a:gd name="connsiteY73" fmla="*/ 436282 h 1553882"/>
                    <a:gd name="connsiteX74" fmla="*/ 1201271 w 1370239"/>
                    <a:gd name="connsiteY74" fmla="*/ 466165 h 1553882"/>
                    <a:gd name="connsiteX75" fmla="*/ 1147482 w 1370239"/>
                    <a:gd name="connsiteY75" fmla="*/ 502023 h 1553882"/>
                    <a:gd name="connsiteX76" fmla="*/ 1129553 w 1370239"/>
                    <a:gd name="connsiteY76" fmla="*/ 513976 h 1553882"/>
                    <a:gd name="connsiteX77" fmla="*/ 1111623 w 1370239"/>
                    <a:gd name="connsiteY77" fmla="*/ 525929 h 1553882"/>
                    <a:gd name="connsiteX78" fmla="*/ 1081741 w 1370239"/>
                    <a:gd name="connsiteY78" fmla="*/ 561788 h 1553882"/>
                    <a:gd name="connsiteX79" fmla="*/ 1051859 w 1370239"/>
                    <a:gd name="connsiteY79" fmla="*/ 597647 h 1553882"/>
                    <a:gd name="connsiteX80" fmla="*/ 1045882 w 1370239"/>
                    <a:gd name="connsiteY80" fmla="*/ 621553 h 1553882"/>
                    <a:gd name="connsiteX81" fmla="*/ 1027953 w 1370239"/>
                    <a:gd name="connsiteY81" fmla="*/ 639482 h 1553882"/>
                    <a:gd name="connsiteX82" fmla="*/ 1016000 w 1370239"/>
                    <a:gd name="connsiteY82" fmla="*/ 657412 h 1553882"/>
                    <a:gd name="connsiteX83" fmla="*/ 1010023 w 1370239"/>
                    <a:gd name="connsiteY83" fmla="*/ 675341 h 1553882"/>
                    <a:gd name="connsiteX84" fmla="*/ 980141 w 1370239"/>
                    <a:gd name="connsiteY84" fmla="*/ 717176 h 1553882"/>
                    <a:gd name="connsiteX85" fmla="*/ 950259 w 1370239"/>
                    <a:gd name="connsiteY85" fmla="*/ 770965 h 1553882"/>
                    <a:gd name="connsiteX86" fmla="*/ 914400 w 1370239"/>
                    <a:gd name="connsiteY86" fmla="*/ 830729 h 1553882"/>
                    <a:gd name="connsiteX87" fmla="*/ 902447 w 1370239"/>
                    <a:gd name="connsiteY87" fmla="*/ 848659 h 1553882"/>
                    <a:gd name="connsiteX88" fmla="*/ 884518 w 1370239"/>
                    <a:gd name="connsiteY88" fmla="*/ 860612 h 1553882"/>
                    <a:gd name="connsiteX89" fmla="*/ 830729 w 1370239"/>
                    <a:gd name="connsiteY89" fmla="*/ 920376 h 1553882"/>
                    <a:gd name="connsiteX90" fmla="*/ 764988 w 1370239"/>
                    <a:gd name="connsiteY90" fmla="*/ 980141 h 1553882"/>
                    <a:gd name="connsiteX91" fmla="*/ 747059 w 1370239"/>
                    <a:gd name="connsiteY91" fmla="*/ 998070 h 1553882"/>
                    <a:gd name="connsiteX92" fmla="*/ 723153 w 1370239"/>
                    <a:gd name="connsiteY92" fmla="*/ 1033929 h 1553882"/>
                    <a:gd name="connsiteX93" fmla="*/ 699247 w 1370239"/>
                    <a:gd name="connsiteY93" fmla="*/ 1075765 h 1553882"/>
                    <a:gd name="connsiteX94" fmla="*/ 693271 w 1370239"/>
                    <a:gd name="connsiteY94" fmla="*/ 1093694 h 1553882"/>
                    <a:gd name="connsiteX95" fmla="*/ 669365 w 1370239"/>
                    <a:gd name="connsiteY95" fmla="*/ 1129553 h 1553882"/>
                    <a:gd name="connsiteX96" fmla="*/ 663388 w 1370239"/>
                    <a:gd name="connsiteY96" fmla="*/ 1147482 h 1553882"/>
                    <a:gd name="connsiteX97" fmla="*/ 645459 w 1370239"/>
                    <a:gd name="connsiteY97" fmla="*/ 1159435 h 1553882"/>
                    <a:gd name="connsiteX98" fmla="*/ 609600 w 1370239"/>
                    <a:gd name="connsiteY98" fmla="*/ 1213223 h 1553882"/>
                    <a:gd name="connsiteX99" fmla="*/ 597647 w 1370239"/>
                    <a:gd name="connsiteY99" fmla="*/ 1231153 h 1553882"/>
                    <a:gd name="connsiteX100" fmla="*/ 585694 w 1370239"/>
                    <a:gd name="connsiteY100" fmla="*/ 1249082 h 1553882"/>
                    <a:gd name="connsiteX101" fmla="*/ 579718 w 1370239"/>
                    <a:gd name="connsiteY101" fmla="*/ 1267012 h 1553882"/>
                    <a:gd name="connsiteX102" fmla="*/ 585694 w 1370239"/>
                    <a:gd name="connsiteY102" fmla="*/ 1290917 h 1553882"/>
                    <a:gd name="connsiteX103" fmla="*/ 561788 w 1370239"/>
                    <a:gd name="connsiteY103" fmla="*/ 1296894 h 1553882"/>
                    <a:gd name="connsiteX104" fmla="*/ 519953 w 1370239"/>
                    <a:gd name="connsiteY104" fmla="*/ 1308847 h 1553882"/>
                    <a:gd name="connsiteX105" fmla="*/ 460188 w 1370239"/>
                    <a:gd name="connsiteY105" fmla="*/ 1314823 h 1553882"/>
                    <a:gd name="connsiteX106" fmla="*/ 442259 w 1370239"/>
                    <a:gd name="connsiteY106" fmla="*/ 1320800 h 1553882"/>
                    <a:gd name="connsiteX107" fmla="*/ 424329 w 1370239"/>
                    <a:gd name="connsiteY107" fmla="*/ 1410447 h 1553882"/>
                    <a:gd name="connsiteX108" fmla="*/ 346635 w 1370239"/>
                    <a:gd name="connsiteY108" fmla="*/ 1398494 h 1553882"/>
                    <a:gd name="connsiteX109" fmla="*/ 310776 w 1370239"/>
                    <a:gd name="connsiteY109" fmla="*/ 1386541 h 1553882"/>
                    <a:gd name="connsiteX110" fmla="*/ 292847 w 1370239"/>
                    <a:gd name="connsiteY110" fmla="*/ 1380565 h 1553882"/>
                    <a:gd name="connsiteX111" fmla="*/ 286871 w 1370239"/>
                    <a:gd name="connsiteY111" fmla="*/ 1398494 h 1553882"/>
                    <a:gd name="connsiteX112" fmla="*/ 292847 w 1370239"/>
                    <a:gd name="connsiteY112" fmla="*/ 1446306 h 1553882"/>
                    <a:gd name="connsiteX113" fmla="*/ 310776 w 1370239"/>
                    <a:gd name="connsiteY113" fmla="*/ 1464235 h 1553882"/>
                    <a:gd name="connsiteX114" fmla="*/ 346635 w 1370239"/>
                    <a:gd name="connsiteY114" fmla="*/ 1488141 h 1553882"/>
                    <a:gd name="connsiteX115" fmla="*/ 370541 w 1370239"/>
                    <a:gd name="connsiteY115" fmla="*/ 1494117 h 1553882"/>
                    <a:gd name="connsiteX116" fmla="*/ 388471 w 1370239"/>
                    <a:gd name="connsiteY116" fmla="*/ 1500094 h 1553882"/>
                    <a:gd name="connsiteX117" fmla="*/ 508000 w 1370239"/>
                    <a:gd name="connsiteY117" fmla="*/ 1512047 h 1553882"/>
                    <a:gd name="connsiteX118" fmla="*/ 484094 w 1370239"/>
                    <a:gd name="connsiteY118" fmla="*/ 1518023 h 1553882"/>
                    <a:gd name="connsiteX119" fmla="*/ 430306 w 1370239"/>
                    <a:gd name="connsiteY119" fmla="*/ 1512047 h 1553882"/>
                    <a:gd name="connsiteX120" fmla="*/ 394447 w 1370239"/>
                    <a:gd name="connsiteY120" fmla="*/ 1500094 h 1553882"/>
                    <a:gd name="connsiteX121" fmla="*/ 376518 w 1370239"/>
                    <a:gd name="connsiteY121" fmla="*/ 1494117 h 1553882"/>
                    <a:gd name="connsiteX122" fmla="*/ 346635 w 1370239"/>
                    <a:gd name="connsiteY122" fmla="*/ 1482165 h 1553882"/>
                    <a:gd name="connsiteX123" fmla="*/ 268941 w 1370239"/>
                    <a:gd name="connsiteY123" fmla="*/ 1470212 h 1553882"/>
                    <a:gd name="connsiteX124" fmla="*/ 251012 w 1370239"/>
                    <a:gd name="connsiteY124" fmla="*/ 1476188 h 1553882"/>
                    <a:gd name="connsiteX125" fmla="*/ 239059 w 1370239"/>
                    <a:gd name="connsiteY125" fmla="*/ 1512047 h 1553882"/>
                    <a:gd name="connsiteX126" fmla="*/ 233082 w 1370239"/>
                    <a:gd name="connsiteY126" fmla="*/ 1547906 h 1553882"/>
                    <a:gd name="connsiteX127" fmla="*/ 209176 w 1370239"/>
                    <a:gd name="connsiteY127" fmla="*/ 1553882 h 1553882"/>
                    <a:gd name="connsiteX128" fmla="*/ 113553 w 1370239"/>
                    <a:gd name="connsiteY128" fmla="*/ 1547906 h 1553882"/>
                    <a:gd name="connsiteX129" fmla="*/ 71718 w 1370239"/>
                    <a:gd name="connsiteY129" fmla="*/ 1535953 h 1553882"/>
                    <a:gd name="connsiteX130" fmla="*/ 47812 w 1370239"/>
                    <a:gd name="connsiteY130" fmla="*/ 1535953 h 1553882"/>
                    <a:gd name="connsiteX0" fmla="*/ 48195 w 1370622"/>
                    <a:gd name="connsiteY0" fmla="*/ 1535953 h 1553882"/>
                    <a:gd name="connsiteX1" fmla="*/ 12336 w 1370622"/>
                    <a:gd name="connsiteY1" fmla="*/ 1494117 h 1553882"/>
                    <a:gd name="connsiteX2" fmla="*/ 383 w 1370622"/>
                    <a:gd name="connsiteY2" fmla="*/ 1452282 h 1553882"/>
                    <a:gd name="connsiteX3" fmla="*/ 6359 w 1370622"/>
                    <a:gd name="connsiteY3" fmla="*/ 1428376 h 1553882"/>
                    <a:gd name="connsiteX4" fmla="*/ 66124 w 1370622"/>
                    <a:gd name="connsiteY4" fmla="*/ 1392517 h 1553882"/>
                    <a:gd name="connsiteX5" fmla="*/ 24289 w 1370622"/>
                    <a:gd name="connsiteY5" fmla="*/ 1332753 h 1553882"/>
                    <a:gd name="connsiteX6" fmla="*/ 149795 w 1370622"/>
                    <a:gd name="connsiteY6" fmla="*/ 1243106 h 1553882"/>
                    <a:gd name="connsiteX7" fmla="*/ 167724 w 1370622"/>
                    <a:gd name="connsiteY7" fmla="*/ 1267012 h 1553882"/>
                    <a:gd name="connsiteX8" fmla="*/ 197606 w 1370622"/>
                    <a:gd name="connsiteY8" fmla="*/ 1302870 h 1553882"/>
                    <a:gd name="connsiteX9" fmla="*/ 221512 w 1370622"/>
                    <a:gd name="connsiteY9" fmla="*/ 1314823 h 1553882"/>
                    <a:gd name="connsiteX10" fmla="*/ 227489 w 1370622"/>
                    <a:gd name="connsiteY10" fmla="*/ 1296894 h 1553882"/>
                    <a:gd name="connsiteX11" fmla="*/ 227489 w 1370622"/>
                    <a:gd name="connsiteY11" fmla="*/ 1153459 h 1553882"/>
                    <a:gd name="connsiteX12" fmla="*/ 221512 w 1370622"/>
                    <a:gd name="connsiteY12" fmla="*/ 1135529 h 1553882"/>
                    <a:gd name="connsiteX13" fmla="*/ 203583 w 1370622"/>
                    <a:gd name="connsiteY13" fmla="*/ 1069788 h 1553882"/>
                    <a:gd name="connsiteX14" fmla="*/ 197606 w 1370622"/>
                    <a:gd name="connsiteY14" fmla="*/ 1051859 h 1553882"/>
                    <a:gd name="connsiteX15" fmla="*/ 203583 w 1370622"/>
                    <a:gd name="connsiteY15" fmla="*/ 1087717 h 1553882"/>
                    <a:gd name="connsiteX16" fmla="*/ 233465 w 1370622"/>
                    <a:gd name="connsiteY16" fmla="*/ 1141506 h 1553882"/>
                    <a:gd name="connsiteX17" fmla="*/ 251395 w 1370622"/>
                    <a:gd name="connsiteY17" fmla="*/ 1159435 h 1553882"/>
                    <a:gd name="connsiteX18" fmla="*/ 269324 w 1370622"/>
                    <a:gd name="connsiteY18" fmla="*/ 1165412 h 1553882"/>
                    <a:gd name="connsiteX19" fmla="*/ 317136 w 1370622"/>
                    <a:gd name="connsiteY19" fmla="*/ 1159435 h 1553882"/>
                    <a:gd name="connsiteX20" fmla="*/ 323112 w 1370622"/>
                    <a:gd name="connsiteY20" fmla="*/ 1141506 h 1553882"/>
                    <a:gd name="connsiteX21" fmla="*/ 317136 w 1370622"/>
                    <a:gd name="connsiteY21" fmla="*/ 1087717 h 1553882"/>
                    <a:gd name="connsiteX22" fmla="*/ 311159 w 1370622"/>
                    <a:gd name="connsiteY22" fmla="*/ 1063812 h 1553882"/>
                    <a:gd name="connsiteX23" fmla="*/ 293230 w 1370622"/>
                    <a:gd name="connsiteY23" fmla="*/ 1027953 h 1553882"/>
                    <a:gd name="connsiteX24" fmla="*/ 275301 w 1370622"/>
                    <a:gd name="connsiteY24" fmla="*/ 1010023 h 1553882"/>
                    <a:gd name="connsiteX25" fmla="*/ 281277 w 1370622"/>
                    <a:gd name="connsiteY25" fmla="*/ 932329 h 1553882"/>
                    <a:gd name="connsiteX26" fmla="*/ 305183 w 1370622"/>
                    <a:gd name="connsiteY26" fmla="*/ 950259 h 1553882"/>
                    <a:gd name="connsiteX27" fmla="*/ 323112 w 1370622"/>
                    <a:gd name="connsiteY27" fmla="*/ 962212 h 1553882"/>
                    <a:gd name="connsiteX28" fmla="*/ 347018 w 1370622"/>
                    <a:gd name="connsiteY28" fmla="*/ 974165 h 1553882"/>
                    <a:gd name="connsiteX29" fmla="*/ 364948 w 1370622"/>
                    <a:gd name="connsiteY29" fmla="*/ 992094 h 1553882"/>
                    <a:gd name="connsiteX30" fmla="*/ 382877 w 1370622"/>
                    <a:gd name="connsiteY30" fmla="*/ 986117 h 1553882"/>
                    <a:gd name="connsiteX31" fmla="*/ 388854 w 1370622"/>
                    <a:gd name="connsiteY31" fmla="*/ 968188 h 1553882"/>
                    <a:gd name="connsiteX32" fmla="*/ 394830 w 1370622"/>
                    <a:gd name="connsiteY32" fmla="*/ 842682 h 1553882"/>
                    <a:gd name="connsiteX33" fmla="*/ 424712 w 1370622"/>
                    <a:gd name="connsiteY33" fmla="*/ 806823 h 1553882"/>
                    <a:gd name="connsiteX34" fmla="*/ 442642 w 1370622"/>
                    <a:gd name="connsiteY34" fmla="*/ 770965 h 1553882"/>
                    <a:gd name="connsiteX35" fmla="*/ 448618 w 1370622"/>
                    <a:gd name="connsiteY35" fmla="*/ 753035 h 1553882"/>
                    <a:gd name="connsiteX36" fmla="*/ 478501 w 1370622"/>
                    <a:gd name="connsiteY36" fmla="*/ 717176 h 1553882"/>
                    <a:gd name="connsiteX37" fmla="*/ 514359 w 1370622"/>
                    <a:gd name="connsiteY37" fmla="*/ 693270 h 1553882"/>
                    <a:gd name="connsiteX38" fmla="*/ 568148 w 1370622"/>
                    <a:gd name="connsiteY38" fmla="*/ 675341 h 1553882"/>
                    <a:gd name="connsiteX39" fmla="*/ 586077 w 1370622"/>
                    <a:gd name="connsiteY39" fmla="*/ 669365 h 1553882"/>
                    <a:gd name="connsiteX40" fmla="*/ 604006 w 1370622"/>
                    <a:gd name="connsiteY40" fmla="*/ 657412 h 1553882"/>
                    <a:gd name="connsiteX41" fmla="*/ 639865 w 1370622"/>
                    <a:gd name="connsiteY41" fmla="*/ 621553 h 1553882"/>
                    <a:gd name="connsiteX42" fmla="*/ 651818 w 1370622"/>
                    <a:gd name="connsiteY42" fmla="*/ 567765 h 1553882"/>
                    <a:gd name="connsiteX43" fmla="*/ 663771 w 1370622"/>
                    <a:gd name="connsiteY43" fmla="*/ 496047 h 1553882"/>
                    <a:gd name="connsiteX44" fmla="*/ 699630 w 1370622"/>
                    <a:gd name="connsiteY44" fmla="*/ 430306 h 1553882"/>
                    <a:gd name="connsiteX45" fmla="*/ 717559 w 1370622"/>
                    <a:gd name="connsiteY45" fmla="*/ 406400 h 1553882"/>
                    <a:gd name="connsiteX46" fmla="*/ 759395 w 1370622"/>
                    <a:gd name="connsiteY46" fmla="*/ 364565 h 1553882"/>
                    <a:gd name="connsiteX47" fmla="*/ 801230 w 1370622"/>
                    <a:gd name="connsiteY47" fmla="*/ 310776 h 1553882"/>
                    <a:gd name="connsiteX48" fmla="*/ 831112 w 1370622"/>
                    <a:gd name="connsiteY48" fmla="*/ 274917 h 1553882"/>
                    <a:gd name="connsiteX49" fmla="*/ 855018 w 1370622"/>
                    <a:gd name="connsiteY49" fmla="*/ 239059 h 1553882"/>
                    <a:gd name="connsiteX50" fmla="*/ 866971 w 1370622"/>
                    <a:gd name="connsiteY50" fmla="*/ 221129 h 1553882"/>
                    <a:gd name="connsiteX51" fmla="*/ 884901 w 1370622"/>
                    <a:gd name="connsiteY51" fmla="*/ 197223 h 1553882"/>
                    <a:gd name="connsiteX52" fmla="*/ 908806 w 1370622"/>
                    <a:gd name="connsiteY52" fmla="*/ 161365 h 1553882"/>
                    <a:gd name="connsiteX53" fmla="*/ 914783 w 1370622"/>
                    <a:gd name="connsiteY53" fmla="*/ 137459 h 1553882"/>
                    <a:gd name="connsiteX54" fmla="*/ 956618 w 1370622"/>
                    <a:gd name="connsiteY54" fmla="*/ 89647 h 1553882"/>
                    <a:gd name="connsiteX55" fmla="*/ 980524 w 1370622"/>
                    <a:gd name="connsiteY55" fmla="*/ 77694 h 1553882"/>
                    <a:gd name="connsiteX56" fmla="*/ 998454 w 1370622"/>
                    <a:gd name="connsiteY56" fmla="*/ 71717 h 1553882"/>
                    <a:gd name="connsiteX57" fmla="*/ 1016383 w 1370622"/>
                    <a:gd name="connsiteY57" fmla="*/ 59765 h 1553882"/>
                    <a:gd name="connsiteX58" fmla="*/ 1034312 w 1370622"/>
                    <a:gd name="connsiteY58" fmla="*/ 53788 h 1553882"/>
                    <a:gd name="connsiteX59" fmla="*/ 1052242 w 1370622"/>
                    <a:gd name="connsiteY59" fmla="*/ 41835 h 1553882"/>
                    <a:gd name="connsiteX60" fmla="*/ 1070171 w 1370622"/>
                    <a:gd name="connsiteY60" fmla="*/ 35859 h 1553882"/>
                    <a:gd name="connsiteX61" fmla="*/ 1094077 w 1370622"/>
                    <a:gd name="connsiteY61" fmla="*/ 23906 h 1553882"/>
                    <a:gd name="connsiteX62" fmla="*/ 1141889 w 1370622"/>
                    <a:gd name="connsiteY62" fmla="*/ 17929 h 1553882"/>
                    <a:gd name="connsiteX63" fmla="*/ 1207630 w 1370622"/>
                    <a:gd name="connsiteY63" fmla="*/ 5976 h 1553882"/>
                    <a:gd name="connsiteX64" fmla="*/ 1303254 w 1370622"/>
                    <a:gd name="connsiteY64" fmla="*/ 0 h 1553882"/>
                    <a:gd name="connsiteX65" fmla="*/ 1315206 w 1370622"/>
                    <a:gd name="connsiteY65" fmla="*/ 65741 h 1553882"/>
                    <a:gd name="connsiteX66" fmla="*/ 1327159 w 1370622"/>
                    <a:gd name="connsiteY66" fmla="*/ 101600 h 1553882"/>
                    <a:gd name="connsiteX67" fmla="*/ 1363018 w 1370622"/>
                    <a:gd name="connsiteY67" fmla="*/ 161365 h 1553882"/>
                    <a:gd name="connsiteX68" fmla="*/ 1363018 w 1370622"/>
                    <a:gd name="connsiteY68" fmla="*/ 298823 h 1553882"/>
                    <a:gd name="connsiteX69" fmla="*/ 1351065 w 1370622"/>
                    <a:gd name="connsiteY69" fmla="*/ 316753 h 1553882"/>
                    <a:gd name="connsiteX70" fmla="*/ 1315206 w 1370622"/>
                    <a:gd name="connsiteY70" fmla="*/ 388470 h 1553882"/>
                    <a:gd name="connsiteX71" fmla="*/ 1261418 w 1370622"/>
                    <a:gd name="connsiteY71" fmla="*/ 424329 h 1553882"/>
                    <a:gd name="connsiteX72" fmla="*/ 1243489 w 1370622"/>
                    <a:gd name="connsiteY72" fmla="*/ 436282 h 1553882"/>
                    <a:gd name="connsiteX73" fmla="*/ 1201654 w 1370622"/>
                    <a:gd name="connsiteY73" fmla="*/ 466165 h 1553882"/>
                    <a:gd name="connsiteX74" fmla="*/ 1147865 w 1370622"/>
                    <a:gd name="connsiteY74" fmla="*/ 502023 h 1553882"/>
                    <a:gd name="connsiteX75" fmla="*/ 1129936 w 1370622"/>
                    <a:gd name="connsiteY75" fmla="*/ 513976 h 1553882"/>
                    <a:gd name="connsiteX76" fmla="*/ 1112006 w 1370622"/>
                    <a:gd name="connsiteY76" fmla="*/ 525929 h 1553882"/>
                    <a:gd name="connsiteX77" fmla="*/ 1082124 w 1370622"/>
                    <a:gd name="connsiteY77" fmla="*/ 561788 h 1553882"/>
                    <a:gd name="connsiteX78" fmla="*/ 1052242 w 1370622"/>
                    <a:gd name="connsiteY78" fmla="*/ 597647 h 1553882"/>
                    <a:gd name="connsiteX79" fmla="*/ 1046265 w 1370622"/>
                    <a:gd name="connsiteY79" fmla="*/ 621553 h 1553882"/>
                    <a:gd name="connsiteX80" fmla="*/ 1028336 w 1370622"/>
                    <a:gd name="connsiteY80" fmla="*/ 639482 h 1553882"/>
                    <a:gd name="connsiteX81" fmla="*/ 1016383 w 1370622"/>
                    <a:gd name="connsiteY81" fmla="*/ 657412 h 1553882"/>
                    <a:gd name="connsiteX82" fmla="*/ 1010406 w 1370622"/>
                    <a:gd name="connsiteY82" fmla="*/ 675341 h 1553882"/>
                    <a:gd name="connsiteX83" fmla="*/ 980524 w 1370622"/>
                    <a:gd name="connsiteY83" fmla="*/ 717176 h 1553882"/>
                    <a:gd name="connsiteX84" fmla="*/ 950642 w 1370622"/>
                    <a:gd name="connsiteY84" fmla="*/ 770965 h 1553882"/>
                    <a:gd name="connsiteX85" fmla="*/ 914783 w 1370622"/>
                    <a:gd name="connsiteY85" fmla="*/ 830729 h 1553882"/>
                    <a:gd name="connsiteX86" fmla="*/ 902830 w 1370622"/>
                    <a:gd name="connsiteY86" fmla="*/ 848659 h 1553882"/>
                    <a:gd name="connsiteX87" fmla="*/ 884901 w 1370622"/>
                    <a:gd name="connsiteY87" fmla="*/ 860612 h 1553882"/>
                    <a:gd name="connsiteX88" fmla="*/ 831112 w 1370622"/>
                    <a:gd name="connsiteY88" fmla="*/ 920376 h 1553882"/>
                    <a:gd name="connsiteX89" fmla="*/ 765371 w 1370622"/>
                    <a:gd name="connsiteY89" fmla="*/ 980141 h 1553882"/>
                    <a:gd name="connsiteX90" fmla="*/ 747442 w 1370622"/>
                    <a:gd name="connsiteY90" fmla="*/ 998070 h 1553882"/>
                    <a:gd name="connsiteX91" fmla="*/ 723536 w 1370622"/>
                    <a:gd name="connsiteY91" fmla="*/ 1033929 h 1553882"/>
                    <a:gd name="connsiteX92" fmla="*/ 699630 w 1370622"/>
                    <a:gd name="connsiteY92" fmla="*/ 1075765 h 1553882"/>
                    <a:gd name="connsiteX93" fmla="*/ 693654 w 1370622"/>
                    <a:gd name="connsiteY93" fmla="*/ 1093694 h 1553882"/>
                    <a:gd name="connsiteX94" fmla="*/ 669748 w 1370622"/>
                    <a:gd name="connsiteY94" fmla="*/ 1129553 h 1553882"/>
                    <a:gd name="connsiteX95" fmla="*/ 663771 w 1370622"/>
                    <a:gd name="connsiteY95" fmla="*/ 1147482 h 1553882"/>
                    <a:gd name="connsiteX96" fmla="*/ 645842 w 1370622"/>
                    <a:gd name="connsiteY96" fmla="*/ 1159435 h 1553882"/>
                    <a:gd name="connsiteX97" fmla="*/ 609983 w 1370622"/>
                    <a:gd name="connsiteY97" fmla="*/ 1213223 h 1553882"/>
                    <a:gd name="connsiteX98" fmla="*/ 598030 w 1370622"/>
                    <a:gd name="connsiteY98" fmla="*/ 1231153 h 1553882"/>
                    <a:gd name="connsiteX99" fmla="*/ 586077 w 1370622"/>
                    <a:gd name="connsiteY99" fmla="*/ 1249082 h 1553882"/>
                    <a:gd name="connsiteX100" fmla="*/ 580101 w 1370622"/>
                    <a:gd name="connsiteY100" fmla="*/ 1267012 h 1553882"/>
                    <a:gd name="connsiteX101" fmla="*/ 586077 w 1370622"/>
                    <a:gd name="connsiteY101" fmla="*/ 1290917 h 1553882"/>
                    <a:gd name="connsiteX102" fmla="*/ 562171 w 1370622"/>
                    <a:gd name="connsiteY102" fmla="*/ 1296894 h 1553882"/>
                    <a:gd name="connsiteX103" fmla="*/ 520336 w 1370622"/>
                    <a:gd name="connsiteY103" fmla="*/ 1308847 h 1553882"/>
                    <a:gd name="connsiteX104" fmla="*/ 460571 w 1370622"/>
                    <a:gd name="connsiteY104" fmla="*/ 1314823 h 1553882"/>
                    <a:gd name="connsiteX105" fmla="*/ 442642 w 1370622"/>
                    <a:gd name="connsiteY105" fmla="*/ 1320800 h 1553882"/>
                    <a:gd name="connsiteX106" fmla="*/ 424712 w 1370622"/>
                    <a:gd name="connsiteY106" fmla="*/ 1410447 h 1553882"/>
                    <a:gd name="connsiteX107" fmla="*/ 347018 w 1370622"/>
                    <a:gd name="connsiteY107" fmla="*/ 1398494 h 1553882"/>
                    <a:gd name="connsiteX108" fmla="*/ 311159 w 1370622"/>
                    <a:gd name="connsiteY108" fmla="*/ 1386541 h 1553882"/>
                    <a:gd name="connsiteX109" fmla="*/ 293230 w 1370622"/>
                    <a:gd name="connsiteY109" fmla="*/ 1380565 h 1553882"/>
                    <a:gd name="connsiteX110" fmla="*/ 287254 w 1370622"/>
                    <a:gd name="connsiteY110" fmla="*/ 1398494 h 1553882"/>
                    <a:gd name="connsiteX111" fmla="*/ 293230 w 1370622"/>
                    <a:gd name="connsiteY111" fmla="*/ 1446306 h 1553882"/>
                    <a:gd name="connsiteX112" fmla="*/ 311159 w 1370622"/>
                    <a:gd name="connsiteY112" fmla="*/ 1464235 h 1553882"/>
                    <a:gd name="connsiteX113" fmla="*/ 347018 w 1370622"/>
                    <a:gd name="connsiteY113" fmla="*/ 1488141 h 1553882"/>
                    <a:gd name="connsiteX114" fmla="*/ 370924 w 1370622"/>
                    <a:gd name="connsiteY114" fmla="*/ 1494117 h 1553882"/>
                    <a:gd name="connsiteX115" fmla="*/ 388854 w 1370622"/>
                    <a:gd name="connsiteY115" fmla="*/ 1500094 h 1553882"/>
                    <a:gd name="connsiteX116" fmla="*/ 508383 w 1370622"/>
                    <a:gd name="connsiteY116" fmla="*/ 1512047 h 1553882"/>
                    <a:gd name="connsiteX117" fmla="*/ 484477 w 1370622"/>
                    <a:gd name="connsiteY117" fmla="*/ 1518023 h 1553882"/>
                    <a:gd name="connsiteX118" fmla="*/ 430689 w 1370622"/>
                    <a:gd name="connsiteY118" fmla="*/ 1512047 h 1553882"/>
                    <a:gd name="connsiteX119" fmla="*/ 394830 w 1370622"/>
                    <a:gd name="connsiteY119" fmla="*/ 1500094 h 1553882"/>
                    <a:gd name="connsiteX120" fmla="*/ 376901 w 1370622"/>
                    <a:gd name="connsiteY120" fmla="*/ 1494117 h 1553882"/>
                    <a:gd name="connsiteX121" fmla="*/ 347018 w 1370622"/>
                    <a:gd name="connsiteY121" fmla="*/ 1482165 h 1553882"/>
                    <a:gd name="connsiteX122" fmla="*/ 269324 w 1370622"/>
                    <a:gd name="connsiteY122" fmla="*/ 1470212 h 1553882"/>
                    <a:gd name="connsiteX123" fmla="*/ 251395 w 1370622"/>
                    <a:gd name="connsiteY123" fmla="*/ 1476188 h 1553882"/>
                    <a:gd name="connsiteX124" fmla="*/ 239442 w 1370622"/>
                    <a:gd name="connsiteY124" fmla="*/ 1512047 h 1553882"/>
                    <a:gd name="connsiteX125" fmla="*/ 233465 w 1370622"/>
                    <a:gd name="connsiteY125" fmla="*/ 1547906 h 1553882"/>
                    <a:gd name="connsiteX126" fmla="*/ 209559 w 1370622"/>
                    <a:gd name="connsiteY126" fmla="*/ 1553882 h 1553882"/>
                    <a:gd name="connsiteX127" fmla="*/ 113936 w 1370622"/>
                    <a:gd name="connsiteY127" fmla="*/ 1547906 h 1553882"/>
                    <a:gd name="connsiteX128" fmla="*/ 72101 w 1370622"/>
                    <a:gd name="connsiteY128" fmla="*/ 1535953 h 1553882"/>
                    <a:gd name="connsiteX129" fmla="*/ 48195 w 1370622"/>
                    <a:gd name="connsiteY129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65741 w 1370239"/>
                    <a:gd name="connsiteY3" fmla="*/ 1392517 h 1553882"/>
                    <a:gd name="connsiteX4" fmla="*/ 23906 w 1370239"/>
                    <a:gd name="connsiteY4" fmla="*/ 1332753 h 1553882"/>
                    <a:gd name="connsiteX5" fmla="*/ 149412 w 1370239"/>
                    <a:gd name="connsiteY5" fmla="*/ 1243106 h 1553882"/>
                    <a:gd name="connsiteX6" fmla="*/ 167341 w 1370239"/>
                    <a:gd name="connsiteY6" fmla="*/ 1267012 h 1553882"/>
                    <a:gd name="connsiteX7" fmla="*/ 197223 w 1370239"/>
                    <a:gd name="connsiteY7" fmla="*/ 1302870 h 1553882"/>
                    <a:gd name="connsiteX8" fmla="*/ 221129 w 1370239"/>
                    <a:gd name="connsiteY8" fmla="*/ 1314823 h 1553882"/>
                    <a:gd name="connsiteX9" fmla="*/ 227106 w 1370239"/>
                    <a:gd name="connsiteY9" fmla="*/ 1296894 h 1553882"/>
                    <a:gd name="connsiteX10" fmla="*/ 227106 w 1370239"/>
                    <a:gd name="connsiteY10" fmla="*/ 1153459 h 1553882"/>
                    <a:gd name="connsiteX11" fmla="*/ 221129 w 1370239"/>
                    <a:gd name="connsiteY11" fmla="*/ 1135529 h 1553882"/>
                    <a:gd name="connsiteX12" fmla="*/ 203200 w 1370239"/>
                    <a:gd name="connsiteY12" fmla="*/ 1069788 h 1553882"/>
                    <a:gd name="connsiteX13" fmla="*/ 197223 w 1370239"/>
                    <a:gd name="connsiteY13" fmla="*/ 1051859 h 1553882"/>
                    <a:gd name="connsiteX14" fmla="*/ 203200 w 1370239"/>
                    <a:gd name="connsiteY14" fmla="*/ 1087717 h 1553882"/>
                    <a:gd name="connsiteX15" fmla="*/ 233082 w 1370239"/>
                    <a:gd name="connsiteY15" fmla="*/ 1141506 h 1553882"/>
                    <a:gd name="connsiteX16" fmla="*/ 251012 w 1370239"/>
                    <a:gd name="connsiteY16" fmla="*/ 1159435 h 1553882"/>
                    <a:gd name="connsiteX17" fmla="*/ 268941 w 1370239"/>
                    <a:gd name="connsiteY17" fmla="*/ 1165412 h 1553882"/>
                    <a:gd name="connsiteX18" fmla="*/ 316753 w 1370239"/>
                    <a:gd name="connsiteY18" fmla="*/ 1159435 h 1553882"/>
                    <a:gd name="connsiteX19" fmla="*/ 322729 w 1370239"/>
                    <a:gd name="connsiteY19" fmla="*/ 1141506 h 1553882"/>
                    <a:gd name="connsiteX20" fmla="*/ 316753 w 1370239"/>
                    <a:gd name="connsiteY20" fmla="*/ 1087717 h 1553882"/>
                    <a:gd name="connsiteX21" fmla="*/ 310776 w 1370239"/>
                    <a:gd name="connsiteY21" fmla="*/ 1063812 h 1553882"/>
                    <a:gd name="connsiteX22" fmla="*/ 292847 w 1370239"/>
                    <a:gd name="connsiteY22" fmla="*/ 1027953 h 1553882"/>
                    <a:gd name="connsiteX23" fmla="*/ 274918 w 1370239"/>
                    <a:gd name="connsiteY23" fmla="*/ 1010023 h 1553882"/>
                    <a:gd name="connsiteX24" fmla="*/ 280894 w 1370239"/>
                    <a:gd name="connsiteY24" fmla="*/ 932329 h 1553882"/>
                    <a:gd name="connsiteX25" fmla="*/ 304800 w 1370239"/>
                    <a:gd name="connsiteY25" fmla="*/ 950259 h 1553882"/>
                    <a:gd name="connsiteX26" fmla="*/ 322729 w 1370239"/>
                    <a:gd name="connsiteY26" fmla="*/ 962212 h 1553882"/>
                    <a:gd name="connsiteX27" fmla="*/ 346635 w 1370239"/>
                    <a:gd name="connsiteY27" fmla="*/ 974165 h 1553882"/>
                    <a:gd name="connsiteX28" fmla="*/ 364565 w 1370239"/>
                    <a:gd name="connsiteY28" fmla="*/ 992094 h 1553882"/>
                    <a:gd name="connsiteX29" fmla="*/ 382494 w 1370239"/>
                    <a:gd name="connsiteY29" fmla="*/ 986117 h 1553882"/>
                    <a:gd name="connsiteX30" fmla="*/ 388471 w 1370239"/>
                    <a:gd name="connsiteY30" fmla="*/ 968188 h 1553882"/>
                    <a:gd name="connsiteX31" fmla="*/ 394447 w 1370239"/>
                    <a:gd name="connsiteY31" fmla="*/ 842682 h 1553882"/>
                    <a:gd name="connsiteX32" fmla="*/ 424329 w 1370239"/>
                    <a:gd name="connsiteY32" fmla="*/ 806823 h 1553882"/>
                    <a:gd name="connsiteX33" fmla="*/ 442259 w 1370239"/>
                    <a:gd name="connsiteY33" fmla="*/ 770965 h 1553882"/>
                    <a:gd name="connsiteX34" fmla="*/ 448235 w 1370239"/>
                    <a:gd name="connsiteY34" fmla="*/ 753035 h 1553882"/>
                    <a:gd name="connsiteX35" fmla="*/ 478118 w 1370239"/>
                    <a:gd name="connsiteY35" fmla="*/ 717176 h 1553882"/>
                    <a:gd name="connsiteX36" fmla="*/ 513976 w 1370239"/>
                    <a:gd name="connsiteY36" fmla="*/ 693270 h 1553882"/>
                    <a:gd name="connsiteX37" fmla="*/ 567765 w 1370239"/>
                    <a:gd name="connsiteY37" fmla="*/ 675341 h 1553882"/>
                    <a:gd name="connsiteX38" fmla="*/ 585694 w 1370239"/>
                    <a:gd name="connsiteY38" fmla="*/ 669365 h 1553882"/>
                    <a:gd name="connsiteX39" fmla="*/ 603623 w 1370239"/>
                    <a:gd name="connsiteY39" fmla="*/ 657412 h 1553882"/>
                    <a:gd name="connsiteX40" fmla="*/ 639482 w 1370239"/>
                    <a:gd name="connsiteY40" fmla="*/ 621553 h 1553882"/>
                    <a:gd name="connsiteX41" fmla="*/ 651435 w 1370239"/>
                    <a:gd name="connsiteY41" fmla="*/ 567765 h 1553882"/>
                    <a:gd name="connsiteX42" fmla="*/ 663388 w 1370239"/>
                    <a:gd name="connsiteY42" fmla="*/ 496047 h 1553882"/>
                    <a:gd name="connsiteX43" fmla="*/ 699247 w 1370239"/>
                    <a:gd name="connsiteY43" fmla="*/ 430306 h 1553882"/>
                    <a:gd name="connsiteX44" fmla="*/ 717176 w 1370239"/>
                    <a:gd name="connsiteY44" fmla="*/ 406400 h 1553882"/>
                    <a:gd name="connsiteX45" fmla="*/ 759012 w 1370239"/>
                    <a:gd name="connsiteY45" fmla="*/ 364565 h 1553882"/>
                    <a:gd name="connsiteX46" fmla="*/ 800847 w 1370239"/>
                    <a:gd name="connsiteY46" fmla="*/ 310776 h 1553882"/>
                    <a:gd name="connsiteX47" fmla="*/ 830729 w 1370239"/>
                    <a:gd name="connsiteY47" fmla="*/ 274917 h 1553882"/>
                    <a:gd name="connsiteX48" fmla="*/ 854635 w 1370239"/>
                    <a:gd name="connsiteY48" fmla="*/ 239059 h 1553882"/>
                    <a:gd name="connsiteX49" fmla="*/ 866588 w 1370239"/>
                    <a:gd name="connsiteY49" fmla="*/ 221129 h 1553882"/>
                    <a:gd name="connsiteX50" fmla="*/ 884518 w 1370239"/>
                    <a:gd name="connsiteY50" fmla="*/ 197223 h 1553882"/>
                    <a:gd name="connsiteX51" fmla="*/ 908423 w 1370239"/>
                    <a:gd name="connsiteY51" fmla="*/ 161365 h 1553882"/>
                    <a:gd name="connsiteX52" fmla="*/ 914400 w 1370239"/>
                    <a:gd name="connsiteY52" fmla="*/ 137459 h 1553882"/>
                    <a:gd name="connsiteX53" fmla="*/ 956235 w 1370239"/>
                    <a:gd name="connsiteY53" fmla="*/ 89647 h 1553882"/>
                    <a:gd name="connsiteX54" fmla="*/ 980141 w 1370239"/>
                    <a:gd name="connsiteY54" fmla="*/ 77694 h 1553882"/>
                    <a:gd name="connsiteX55" fmla="*/ 998071 w 1370239"/>
                    <a:gd name="connsiteY55" fmla="*/ 71717 h 1553882"/>
                    <a:gd name="connsiteX56" fmla="*/ 1016000 w 1370239"/>
                    <a:gd name="connsiteY56" fmla="*/ 59765 h 1553882"/>
                    <a:gd name="connsiteX57" fmla="*/ 1033929 w 1370239"/>
                    <a:gd name="connsiteY57" fmla="*/ 53788 h 1553882"/>
                    <a:gd name="connsiteX58" fmla="*/ 1051859 w 1370239"/>
                    <a:gd name="connsiteY58" fmla="*/ 41835 h 1553882"/>
                    <a:gd name="connsiteX59" fmla="*/ 1069788 w 1370239"/>
                    <a:gd name="connsiteY59" fmla="*/ 35859 h 1553882"/>
                    <a:gd name="connsiteX60" fmla="*/ 1093694 w 1370239"/>
                    <a:gd name="connsiteY60" fmla="*/ 23906 h 1553882"/>
                    <a:gd name="connsiteX61" fmla="*/ 1141506 w 1370239"/>
                    <a:gd name="connsiteY61" fmla="*/ 17929 h 1553882"/>
                    <a:gd name="connsiteX62" fmla="*/ 1207247 w 1370239"/>
                    <a:gd name="connsiteY62" fmla="*/ 5976 h 1553882"/>
                    <a:gd name="connsiteX63" fmla="*/ 1302871 w 1370239"/>
                    <a:gd name="connsiteY63" fmla="*/ 0 h 1553882"/>
                    <a:gd name="connsiteX64" fmla="*/ 1314823 w 1370239"/>
                    <a:gd name="connsiteY64" fmla="*/ 65741 h 1553882"/>
                    <a:gd name="connsiteX65" fmla="*/ 1326776 w 1370239"/>
                    <a:gd name="connsiteY65" fmla="*/ 101600 h 1553882"/>
                    <a:gd name="connsiteX66" fmla="*/ 1362635 w 1370239"/>
                    <a:gd name="connsiteY66" fmla="*/ 161365 h 1553882"/>
                    <a:gd name="connsiteX67" fmla="*/ 1362635 w 1370239"/>
                    <a:gd name="connsiteY67" fmla="*/ 298823 h 1553882"/>
                    <a:gd name="connsiteX68" fmla="*/ 1350682 w 1370239"/>
                    <a:gd name="connsiteY68" fmla="*/ 316753 h 1553882"/>
                    <a:gd name="connsiteX69" fmla="*/ 1314823 w 1370239"/>
                    <a:gd name="connsiteY69" fmla="*/ 388470 h 1553882"/>
                    <a:gd name="connsiteX70" fmla="*/ 1261035 w 1370239"/>
                    <a:gd name="connsiteY70" fmla="*/ 424329 h 1553882"/>
                    <a:gd name="connsiteX71" fmla="*/ 1243106 w 1370239"/>
                    <a:gd name="connsiteY71" fmla="*/ 436282 h 1553882"/>
                    <a:gd name="connsiteX72" fmla="*/ 1201271 w 1370239"/>
                    <a:gd name="connsiteY72" fmla="*/ 466165 h 1553882"/>
                    <a:gd name="connsiteX73" fmla="*/ 1147482 w 1370239"/>
                    <a:gd name="connsiteY73" fmla="*/ 502023 h 1553882"/>
                    <a:gd name="connsiteX74" fmla="*/ 1129553 w 1370239"/>
                    <a:gd name="connsiteY74" fmla="*/ 513976 h 1553882"/>
                    <a:gd name="connsiteX75" fmla="*/ 1111623 w 1370239"/>
                    <a:gd name="connsiteY75" fmla="*/ 525929 h 1553882"/>
                    <a:gd name="connsiteX76" fmla="*/ 1081741 w 1370239"/>
                    <a:gd name="connsiteY76" fmla="*/ 561788 h 1553882"/>
                    <a:gd name="connsiteX77" fmla="*/ 1051859 w 1370239"/>
                    <a:gd name="connsiteY77" fmla="*/ 597647 h 1553882"/>
                    <a:gd name="connsiteX78" fmla="*/ 1045882 w 1370239"/>
                    <a:gd name="connsiteY78" fmla="*/ 621553 h 1553882"/>
                    <a:gd name="connsiteX79" fmla="*/ 1027953 w 1370239"/>
                    <a:gd name="connsiteY79" fmla="*/ 639482 h 1553882"/>
                    <a:gd name="connsiteX80" fmla="*/ 1016000 w 1370239"/>
                    <a:gd name="connsiteY80" fmla="*/ 657412 h 1553882"/>
                    <a:gd name="connsiteX81" fmla="*/ 1010023 w 1370239"/>
                    <a:gd name="connsiteY81" fmla="*/ 675341 h 1553882"/>
                    <a:gd name="connsiteX82" fmla="*/ 980141 w 1370239"/>
                    <a:gd name="connsiteY82" fmla="*/ 717176 h 1553882"/>
                    <a:gd name="connsiteX83" fmla="*/ 950259 w 1370239"/>
                    <a:gd name="connsiteY83" fmla="*/ 770965 h 1553882"/>
                    <a:gd name="connsiteX84" fmla="*/ 914400 w 1370239"/>
                    <a:gd name="connsiteY84" fmla="*/ 830729 h 1553882"/>
                    <a:gd name="connsiteX85" fmla="*/ 902447 w 1370239"/>
                    <a:gd name="connsiteY85" fmla="*/ 848659 h 1553882"/>
                    <a:gd name="connsiteX86" fmla="*/ 884518 w 1370239"/>
                    <a:gd name="connsiteY86" fmla="*/ 860612 h 1553882"/>
                    <a:gd name="connsiteX87" fmla="*/ 830729 w 1370239"/>
                    <a:gd name="connsiteY87" fmla="*/ 920376 h 1553882"/>
                    <a:gd name="connsiteX88" fmla="*/ 764988 w 1370239"/>
                    <a:gd name="connsiteY88" fmla="*/ 980141 h 1553882"/>
                    <a:gd name="connsiteX89" fmla="*/ 747059 w 1370239"/>
                    <a:gd name="connsiteY89" fmla="*/ 998070 h 1553882"/>
                    <a:gd name="connsiteX90" fmla="*/ 723153 w 1370239"/>
                    <a:gd name="connsiteY90" fmla="*/ 1033929 h 1553882"/>
                    <a:gd name="connsiteX91" fmla="*/ 699247 w 1370239"/>
                    <a:gd name="connsiteY91" fmla="*/ 1075765 h 1553882"/>
                    <a:gd name="connsiteX92" fmla="*/ 693271 w 1370239"/>
                    <a:gd name="connsiteY92" fmla="*/ 1093694 h 1553882"/>
                    <a:gd name="connsiteX93" fmla="*/ 669365 w 1370239"/>
                    <a:gd name="connsiteY93" fmla="*/ 1129553 h 1553882"/>
                    <a:gd name="connsiteX94" fmla="*/ 663388 w 1370239"/>
                    <a:gd name="connsiteY94" fmla="*/ 1147482 h 1553882"/>
                    <a:gd name="connsiteX95" fmla="*/ 645459 w 1370239"/>
                    <a:gd name="connsiteY95" fmla="*/ 1159435 h 1553882"/>
                    <a:gd name="connsiteX96" fmla="*/ 609600 w 1370239"/>
                    <a:gd name="connsiteY96" fmla="*/ 1213223 h 1553882"/>
                    <a:gd name="connsiteX97" fmla="*/ 597647 w 1370239"/>
                    <a:gd name="connsiteY97" fmla="*/ 1231153 h 1553882"/>
                    <a:gd name="connsiteX98" fmla="*/ 585694 w 1370239"/>
                    <a:gd name="connsiteY98" fmla="*/ 1249082 h 1553882"/>
                    <a:gd name="connsiteX99" fmla="*/ 579718 w 1370239"/>
                    <a:gd name="connsiteY99" fmla="*/ 1267012 h 1553882"/>
                    <a:gd name="connsiteX100" fmla="*/ 585694 w 1370239"/>
                    <a:gd name="connsiteY100" fmla="*/ 1290917 h 1553882"/>
                    <a:gd name="connsiteX101" fmla="*/ 561788 w 1370239"/>
                    <a:gd name="connsiteY101" fmla="*/ 1296894 h 1553882"/>
                    <a:gd name="connsiteX102" fmla="*/ 519953 w 1370239"/>
                    <a:gd name="connsiteY102" fmla="*/ 1308847 h 1553882"/>
                    <a:gd name="connsiteX103" fmla="*/ 460188 w 1370239"/>
                    <a:gd name="connsiteY103" fmla="*/ 1314823 h 1553882"/>
                    <a:gd name="connsiteX104" fmla="*/ 442259 w 1370239"/>
                    <a:gd name="connsiteY104" fmla="*/ 1320800 h 1553882"/>
                    <a:gd name="connsiteX105" fmla="*/ 424329 w 1370239"/>
                    <a:gd name="connsiteY105" fmla="*/ 1410447 h 1553882"/>
                    <a:gd name="connsiteX106" fmla="*/ 346635 w 1370239"/>
                    <a:gd name="connsiteY106" fmla="*/ 1398494 h 1553882"/>
                    <a:gd name="connsiteX107" fmla="*/ 310776 w 1370239"/>
                    <a:gd name="connsiteY107" fmla="*/ 1386541 h 1553882"/>
                    <a:gd name="connsiteX108" fmla="*/ 292847 w 1370239"/>
                    <a:gd name="connsiteY108" fmla="*/ 1380565 h 1553882"/>
                    <a:gd name="connsiteX109" fmla="*/ 286871 w 1370239"/>
                    <a:gd name="connsiteY109" fmla="*/ 1398494 h 1553882"/>
                    <a:gd name="connsiteX110" fmla="*/ 292847 w 1370239"/>
                    <a:gd name="connsiteY110" fmla="*/ 1446306 h 1553882"/>
                    <a:gd name="connsiteX111" fmla="*/ 310776 w 1370239"/>
                    <a:gd name="connsiteY111" fmla="*/ 1464235 h 1553882"/>
                    <a:gd name="connsiteX112" fmla="*/ 346635 w 1370239"/>
                    <a:gd name="connsiteY112" fmla="*/ 1488141 h 1553882"/>
                    <a:gd name="connsiteX113" fmla="*/ 370541 w 1370239"/>
                    <a:gd name="connsiteY113" fmla="*/ 1494117 h 1553882"/>
                    <a:gd name="connsiteX114" fmla="*/ 388471 w 1370239"/>
                    <a:gd name="connsiteY114" fmla="*/ 1500094 h 1553882"/>
                    <a:gd name="connsiteX115" fmla="*/ 508000 w 1370239"/>
                    <a:gd name="connsiteY115" fmla="*/ 1512047 h 1553882"/>
                    <a:gd name="connsiteX116" fmla="*/ 484094 w 1370239"/>
                    <a:gd name="connsiteY116" fmla="*/ 1518023 h 1553882"/>
                    <a:gd name="connsiteX117" fmla="*/ 430306 w 1370239"/>
                    <a:gd name="connsiteY117" fmla="*/ 1512047 h 1553882"/>
                    <a:gd name="connsiteX118" fmla="*/ 394447 w 1370239"/>
                    <a:gd name="connsiteY118" fmla="*/ 1500094 h 1553882"/>
                    <a:gd name="connsiteX119" fmla="*/ 376518 w 1370239"/>
                    <a:gd name="connsiteY119" fmla="*/ 1494117 h 1553882"/>
                    <a:gd name="connsiteX120" fmla="*/ 346635 w 1370239"/>
                    <a:gd name="connsiteY120" fmla="*/ 1482165 h 1553882"/>
                    <a:gd name="connsiteX121" fmla="*/ 268941 w 1370239"/>
                    <a:gd name="connsiteY121" fmla="*/ 1470212 h 1553882"/>
                    <a:gd name="connsiteX122" fmla="*/ 251012 w 1370239"/>
                    <a:gd name="connsiteY122" fmla="*/ 1476188 h 1553882"/>
                    <a:gd name="connsiteX123" fmla="*/ 239059 w 1370239"/>
                    <a:gd name="connsiteY123" fmla="*/ 1512047 h 1553882"/>
                    <a:gd name="connsiteX124" fmla="*/ 233082 w 1370239"/>
                    <a:gd name="connsiteY124" fmla="*/ 1547906 h 1553882"/>
                    <a:gd name="connsiteX125" fmla="*/ 209176 w 1370239"/>
                    <a:gd name="connsiteY125" fmla="*/ 1553882 h 1553882"/>
                    <a:gd name="connsiteX126" fmla="*/ 113553 w 1370239"/>
                    <a:gd name="connsiteY126" fmla="*/ 1547906 h 1553882"/>
                    <a:gd name="connsiteX127" fmla="*/ 71718 w 1370239"/>
                    <a:gd name="connsiteY127" fmla="*/ 1535953 h 1553882"/>
                    <a:gd name="connsiteX128" fmla="*/ 47812 w 1370239"/>
                    <a:gd name="connsiteY128" fmla="*/ 1535953 h 1553882"/>
                    <a:gd name="connsiteX0" fmla="*/ 36200 w 1358627"/>
                    <a:gd name="connsiteY0" fmla="*/ 1535953 h 1553882"/>
                    <a:gd name="connsiteX1" fmla="*/ 341 w 1358627"/>
                    <a:gd name="connsiteY1" fmla="*/ 1494117 h 1553882"/>
                    <a:gd name="connsiteX2" fmla="*/ 16963 w 1358627"/>
                    <a:gd name="connsiteY2" fmla="*/ 1433232 h 1553882"/>
                    <a:gd name="connsiteX3" fmla="*/ 54129 w 1358627"/>
                    <a:gd name="connsiteY3" fmla="*/ 1392517 h 1553882"/>
                    <a:gd name="connsiteX4" fmla="*/ 12294 w 1358627"/>
                    <a:gd name="connsiteY4" fmla="*/ 1332753 h 1553882"/>
                    <a:gd name="connsiteX5" fmla="*/ 137800 w 1358627"/>
                    <a:gd name="connsiteY5" fmla="*/ 1243106 h 1553882"/>
                    <a:gd name="connsiteX6" fmla="*/ 155729 w 1358627"/>
                    <a:gd name="connsiteY6" fmla="*/ 1267012 h 1553882"/>
                    <a:gd name="connsiteX7" fmla="*/ 185611 w 1358627"/>
                    <a:gd name="connsiteY7" fmla="*/ 1302870 h 1553882"/>
                    <a:gd name="connsiteX8" fmla="*/ 209517 w 1358627"/>
                    <a:gd name="connsiteY8" fmla="*/ 1314823 h 1553882"/>
                    <a:gd name="connsiteX9" fmla="*/ 215494 w 1358627"/>
                    <a:gd name="connsiteY9" fmla="*/ 1296894 h 1553882"/>
                    <a:gd name="connsiteX10" fmla="*/ 215494 w 1358627"/>
                    <a:gd name="connsiteY10" fmla="*/ 1153459 h 1553882"/>
                    <a:gd name="connsiteX11" fmla="*/ 209517 w 1358627"/>
                    <a:gd name="connsiteY11" fmla="*/ 1135529 h 1553882"/>
                    <a:gd name="connsiteX12" fmla="*/ 191588 w 1358627"/>
                    <a:gd name="connsiteY12" fmla="*/ 1069788 h 1553882"/>
                    <a:gd name="connsiteX13" fmla="*/ 185611 w 1358627"/>
                    <a:gd name="connsiteY13" fmla="*/ 1051859 h 1553882"/>
                    <a:gd name="connsiteX14" fmla="*/ 191588 w 1358627"/>
                    <a:gd name="connsiteY14" fmla="*/ 1087717 h 1553882"/>
                    <a:gd name="connsiteX15" fmla="*/ 221470 w 1358627"/>
                    <a:gd name="connsiteY15" fmla="*/ 1141506 h 1553882"/>
                    <a:gd name="connsiteX16" fmla="*/ 239400 w 1358627"/>
                    <a:gd name="connsiteY16" fmla="*/ 1159435 h 1553882"/>
                    <a:gd name="connsiteX17" fmla="*/ 257329 w 1358627"/>
                    <a:gd name="connsiteY17" fmla="*/ 1165412 h 1553882"/>
                    <a:gd name="connsiteX18" fmla="*/ 305141 w 1358627"/>
                    <a:gd name="connsiteY18" fmla="*/ 1159435 h 1553882"/>
                    <a:gd name="connsiteX19" fmla="*/ 311117 w 1358627"/>
                    <a:gd name="connsiteY19" fmla="*/ 1141506 h 1553882"/>
                    <a:gd name="connsiteX20" fmla="*/ 305141 w 1358627"/>
                    <a:gd name="connsiteY20" fmla="*/ 1087717 h 1553882"/>
                    <a:gd name="connsiteX21" fmla="*/ 299164 w 1358627"/>
                    <a:gd name="connsiteY21" fmla="*/ 1063812 h 1553882"/>
                    <a:gd name="connsiteX22" fmla="*/ 281235 w 1358627"/>
                    <a:gd name="connsiteY22" fmla="*/ 1027953 h 1553882"/>
                    <a:gd name="connsiteX23" fmla="*/ 263306 w 1358627"/>
                    <a:gd name="connsiteY23" fmla="*/ 1010023 h 1553882"/>
                    <a:gd name="connsiteX24" fmla="*/ 269282 w 1358627"/>
                    <a:gd name="connsiteY24" fmla="*/ 932329 h 1553882"/>
                    <a:gd name="connsiteX25" fmla="*/ 293188 w 1358627"/>
                    <a:gd name="connsiteY25" fmla="*/ 950259 h 1553882"/>
                    <a:gd name="connsiteX26" fmla="*/ 311117 w 1358627"/>
                    <a:gd name="connsiteY26" fmla="*/ 962212 h 1553882"/>
                    <a:gd name="connsiteX27" fmla="*/ 335023 w 1358627"/>
                    <a:gd name="connsiteY27" fmla="*/ 974165 h 1553882"/>
                    <a:gd name="connsiteX28" fmla="*/ 352953 w 1358627"/>
                    <a:gd name="connsiteY28" fmla="*/ 992094 h 1553882"/>
                    <a:gd name="connsiteX29" fmla="*/ 370882 w 1358627"/>
                    <a:gd name="connsiteY29" fmla="*/ 986117 h 1553882"/>
                    <a:gd name="connsiteX30" fmla="*/ 376859 w 1358627"/>
                    <a:gd name="connsiteY30" fmla="*/ 968188 h 1553882"/>
                    <a:gd name="connsiteX31" fmla="*/ 382835 w 1358627"/>
                    <a:gd name="connsiteY31" fmla="*/ 842682 h 1553882"/>
                    <a:gd name="connsiteX32" fmla="*/ 412717 w 1358627"/>
                    <a:gd name="connsiteY32" fmla="*/ 806823 h 1553882"/>
                    <a:gd name="connsiteX33" fmla="*/ 430647 w 1358627"/>
                    <a:gd name="connsiteY33" fmla="*/ 770965 h 1553882"/>
                    <a:gd name="connsiteX34" fmla="*/ 436623 w 1358627"/>
                    <a:gd name="connsiteY34" fmla="*/ 753035 h 1553882"/>
                    <a:gd name="connsiteX35" fmla="*/ 466506 w 1358627"/>
                    <a:gd name="connsiteY35" fmla="*/ 717176 h 1553882"/>
                    <a:gd name="connsiteX36" fmla="*/ 502364 w 1358627"/>
                    <a:gd name="connsiteY36" fmla="*/ 693270 h 1553882"/>
                    <a:gd name="connsiteX37" fmla="*/ 556153 w 1358627"/>
                    <a:gd name="connsiteY37" fmla="*/ 675341 h 1553882"/>
                    <a:gd name="connsiteX38" fmla="*/ 574082 w 1358627"/>
                    <a:gd name="connsiteY38" fmla="*/ 669365 h 1553882"/>
                    <a:gd name="connsiteX39" fmla="*/ 592011 w 1358627"/>
                    <a:gd name="connsiteY39" fmla="*/ 657412 h 1553882"/>
                    <a:gd name="connsiteX40" fmla="*/ 627870 w 1358627"/>
                    <a:gd name="connsiteY40" fmla="*/ 621553 h 1553882"/>
                    <a:gd name="connsiteX41" fmla="*/ 639823 w 1358627"/>
                    <a:gd name="connsiteY41" fmla="*/ 567765 h 1553882"/>
                    <a:gd name="connsiteX42" fmla="*/ 651776 w 1358627"/>
                    <a:gd name="connsiteY42" fmla="*/ 496047 h 1553882"/>
                    <a:gd name="connsiteX43" fmla="*/ 687635 w 1358627"/>
                    <a:gd name="connsiteY43" fmla="*/ 430306 h 1553882"/>
                    <a:gd name="connsiteX44" fmla="*/ 705564 w 1358627"/>
                    <a:gd name="connsiteY44" fmla="*/ 406400 h 1553882"/>
                    <a:gd name="connsiteX45" fmla="*/ 747400 w 1358627"/>
                    <a:gd name="connsiteY45" fmla="*/ 364565 h 1553882"/>
                    <a:gd name="connsiteX46" fmla="*/ 789235 w 1358627"/>
                    <a:gd name="connsiteY46" fmla="*/ 310776 h 1553882"/>
                    <a:gd name="connsiteX47" fmla="*/ 819117 w 1358627"/>
                    <a:gd name="connsiteY47" fmla="*/ 274917 h 1553882"/>
                    <a:gd name="connsiteX48" fmla="*/ 843023 w 1358627"/>
                    <a:gd name="connsiteY48" fmla="*/ 239059 h 1553882"/>
                    <a:gd name="connsiteX49" fmla="*/ 854976 w 1358627"/>
                    <a:gd name="connsiteY49" fmla="*/ 221129 h 1553882"/>
                    <a:gd name="connsiteX50" fmla="*/ 872906 w 1358627"/>
                    <a:gd name="connsiteY50" fmla="*/ 197223 h 1553882"/>
                    <a:gd name="connsiteX51" fmla="*/ 896811 w 1358627"/>
                    <a:gd name="connsiteY51" fmla="*/ 161365 h 1553882"/>
                    <a:gd name="connsiteX52" fmla="*/ 902788 w 1358627"/>
                    <a:gd name="connsiteY52" fmla="*/ 137459 h 1553882"/>
                    <a:gd name="connsiteX53" fmla="*/ 944623 w 1358627"/>
                    <a:gd name="connsiteY53" fmla="*/ 89647 h 1553882"/>
                    <a:gd name="connsiteX54" fmla="*/ 968529 w 1358627"/>
                    <a:gd name="connsiteY54" fmla="*/ 77694 h 1553882"/>
                    <a:gd name="connsiteX55" fmla="*/ 986459 w 1358627"/>
                    <a:gd name="connsiteY55" fmla="*/ 71717 h 1553882"/>
                    <a:gd name="connsiteX56" fmla="*/ 1004388 w 1358627"/>
                    <a:gd name="connsiteY56" fmla="*/ 59765 h 1553882"/>
                    <a:gd name="connsiteX57" fmla="*/ 1022317 w 1358627"/>
                    <a:gd name="connsiteY57" fmla="*/ 53788 h 1553882"/>
                    <a:gd name="connsiteX58" fmla="*/ 1040247 w 1358627"/>
                    <a:gd name="connsiteY58" fmla="*/ 41835 h 1553882"/>
                    <a:gd name="connsiteX59" fmla="*/ 1058176 w 1358627"/>
                    <a:gd name="connsiteY59" fmla="*/ 35859 h 1553882"/>
                    <a:gd name="connsiteX60" fmla="*/ 1082082 w 1358627"/>
                    <a:gd name="connsiteY60" fmla="*/ 23906 h 1553882"/>
                    <a:gd name="connsiteX61" fmla="*/ 1129894 w 1358627"/>
                    <a:gd name="connsiteY61" fmla="*/ 17929 h 1553882"/>
                    <a:gd name="connsiteX62" fmla="*/ 1195635 w 1358627"/>
                    <a:gd name="connsiteY62" fmla="*/ 5976 h 1553882"/>
                    <a:gd name="connsiteX63" fmla="*/ 1291259 w 1358627"/>
                    <a:gd name="connsiteY63" fmla="*/ 0 h 1553882"/>
                    <a:gd name="connsiteX64" fmla="*/ 1303211 w 1358627"/>
                    <a:gd name="connsiteY64" fmla="*/ 65741 h 1553882"/>
                    <a:gd name="connsiteX65" fmla="*/ 1315164 w 1358627"/>
                    <a:gd name="connsiteY65" fmla="*/ 101600 h 1553882"/>
                    <a:gd name="connsiteX66" fmla="*/ 1351023 w 1358627"/>
                    <a:gd name="connsiteY66" fmla="*/ 161365 h 1553882"/>
                    <a:gd name="connsiteX67" fmla="*/ 1351023 w 1358627"/>
                    <a:gd name="connsiteY67" fmla="*/ 298823 h 1553882"/>
                    <a:gd name="connsiteX68" fmla="*/ 1339070 w 1358627"/>
                    <a:gd name="connsiteY68" fmla="*/ 316753 h 1553882"/>
                    <a:gd name="connsiteX69" fmla="*/ 1303211 w 1358627"/>
                    <a:gd name="connsiteY69" fmla="*/ 388470 h 1553882"/>
                    <a:gd name="connsiteX70" fmla="*/ 1249423 w 1358627"/>
                    <a:gd name="connsiteY70" fmla="*/ 424329 h 1553882"/>
                    <a:gd name="connsiteX71" fmla="*/ 1231494 w 1358627"/>
                    <a:gd name="connsiteY71" fmla="*/ 436282 h 1553882"/>
                    <a:gd name="connsiteX72" fmla="*/ 1189659 w 1358627"/>
                    <a:gd name="connsiteY72" fmla="*/ 466165 h 1553882"/>
                    <a:gd name="connsiteX73" fmla="*/ 1135870 w 1358627"/>
                    <a:gd name="connsiteY73" fmla="*/ 502023 h 1553882"/>
                    <a:gd name="connsiteX74" fmla="*/ 1117941 w 1358627"/>
                    <a:gd name="connsiteY74" fmla="*/ 513976 h 1553882"/>
                    <a:gd name="connsiteX75" fmla="*/ 1100011 w 1358627"/>
                    <a:gd name="connsiteY75" fmla="*/ 525929 h 1553882"/>
                    <a:gd name="connsiteX76" fmla="*/ 1070129 w 1358627"/>
                    <a:gd name="connsiteY76" fmla="*/ 561788 h 1553882"/>
                    <a:gd name="connsiteX77" fmla="*/ 1040247 w 1358627"/>
                    <a:gd name="connsiteY77" fmla="*/ 597647 h 1553882"/>
                    <a:gd name="connsiteX78" fmla="*/ 1034270 w 1358627"/>
                    <a:gd name="connsiteY78" fmla="*/ 621553 h 1553882"/>
                    <a:gd name="connsiteX79" fmla="*/ 1016341 w 1358627"/>
                    <a:gd name="connsiteY79" fmla="*/ 639482 h 1553882"/>
                    <a:gd name="connsiteX80" fmla="*/ 1004388 w 1358627"/>
                    <a:gd name="connsiteY80" fmla="*/ 657412 h 1553882"/>
                    <a:gd name="connsiteX81" fmla="*/ 998411 w 1358627"/>
                    <a:gd name="connsiteY81" fmla="*/ 675341 h 1553882"/>
                    <a:gd name="connsiteX82" fmla="*/ 968529 w 1358627"/>
                    <a:gd name="connsiteY82" fmla="*/ 717176 h 1553882"/>
                    <a:gd name="connsiteX83" fmla="*/ 938647 w 1358627"/>
                    <a:gd name="connsiteY83" fmla="*/ 770965 h 1553882"/>
                    <a:gd name="connsiteX84" fmla="*/ 902788 w 1358627"/>
                    <a:gd name="connsiteY84" fmla="*/ 830729 h 1553882"/>
                    <a:gd name="connsiteX85" fmla="*/ 890835 w 1358627"/>
                    <a:gd name="connsiteY85" fmla="*/ 848659 h 1553882"/>
                    <a:gd name="connsiteX86" fmla="*/ 872906 w 1358627"/>
                    <a:gd name="connsiteY86" fmla="*/ 860612 h 1553882"/>
                    <a:gd name="connsiteX87" fmla="*/ 819117 w 1358627"/>
                    <a:gd name="connsiteY87" fmla="*/ 920376 h 1553882"/>
                    <a:gd name="connsiteX88" fmla="*/ 753376 w 1358627"/>
                    <a:gd name="connsiteY88" fmla="*/ 980141 h 1553882"/>
                    <a:gd name="connsiteX89" fmla="*/ 735447 w 1358627"/>
                    <a:gd name="connsiteY89" fmla="*/ 998070 h 1553882"/>
                    <a:gd name="connsiteX90" fmla="*/ 711541 w 1358627"/>
                    <a:gd name="connsiteY90" fmla="*/ 1033929 h 1553882"/>
                    <a:gd name="connsiteX91" fmla="*/ 687635 w 1358627"/>
                    <a:gd name="connsiteY91" fmla="*/ 1075765 h 1553882"/>
                    <a:gd name="connsiteX92" fmla="*/ 681659 w 1358627"/>
                    <a:gd name="connsiteY92" fmla="*/ 1093694 h 1553882"/>
                    <a:gd name="connsiteX93" fmla="*/ 657753 w 1358627"/>
                    <a:gd name="connsiteY93" fmla="*/ 1129553 h 1553882"/>
                    <a:gd name="connsiteX94" fmla="*/ 651776 w 1358627"/>
                    <a:gd name="connsiteY94" fmla="*/ 1147482 h 1553882"/>
                    <a:gd name="connsiteX95" fmla="*/ 633847 w 1358627"/>
                    <a:gd name="connsiteY95" fmla="*/ 1159435 h 1553882"/>
                    <a:gd name="connsiteX96" fmla="*/ 597988 w 1358627"/>
                    <a:gd name="connsiteY96" fmla="*/ 1213223 h 1553882"/>
                    <a:gd name="connsiteX97" fmla="*/ 586035 w 1358627"/>
                    <a:gd name="connsiteY97" fmla="*/ 1231153 h 1553882"/>
                    <a:gd name="connsiteX98" fmla="*/ 574082 w 1358627"/>
                    <a:gd name="connsiteY98" fmla="*/ 1249082 h 1553882"/>
                    <a:gd name="connsiteX99" fmla="*/ 568106 w 1358627"/>
                    <a:gd name="connsiteY99" fmla="*/ 1267012 h 1553882"/>
                    <a:gd name="connsiteX100" fmla="*/ 574082 w 1358627"/>
                    <a:gd name="connsiteY100" fmla="*/ 1290917 h 1553882"/>
                    <a:gd name="connsiteX101" fmla="*/ 550176 w 1358627"/>
                    <a:gd name="connsiteY101" fmla="*/ 1296894 h 1553882"/>
                    <a:gd name="connsiteX102" fmla="*/ 508341 w 1358627"/>
                    <a:gd name="connsiteY102" fmla="*/ 1308847 h 1553882"/>
                    <a:gd name="connsiteX103" fmla="*/ 448576 w 1358627"/>
                    <a:gd name="connsiteY103" fmla="*/ 1314823 h 1553882"/>
                    <a:gd name="connsiteX104" fmla="*/ 430647 w 1358627"/>
                    <a:gd name="connsiteY104" fmla="*/ 1320800 h 1553882"/>
                    <a:gd name="connsiteX105" fmla="*/ 412717 w 1358627"/>
                    <a:gd name="connsiteY105" fmla="*/ 1410447 h 1553882"/>
                    <a:gd name="connsiteX106" fmla="*/ 335023 w 1358627"/>
                    <a:gd name="connsiteY106" fmla="*/ 1398494 h 1553882"/>
                    <a:gd name="connsiteX107" fmla="*/ 299164 w 1358627"/>
                    <a:gd name="connsiteY107" fmla="*/ 1386541 h 1553882"/>
                    <a:gd name="connsiteX108" fmla="*/ 281235 w 1358627"/>
                    <a:gd name="connsiteY108" fmla="*/ 1380565 h 1553882"/>
                    <a:gd name="connsiteX109" fmla="*/ 275259 w 1358627"/>
                    <a:gd name="connsiteY109" fmla="*/ 1398494 h 1553882"/>
                    <a:gd name="connsiteX110" fmla="*/ 281235 w 1358627"/>
                    <a:gd name="connsiteY110" fmla="*/ 1446306 h 1553882"/>
                    <a:gd name="connsiteX111" fmla="*/ 299164 w 1358627"/>
                    <a:gd name="connsiteY111" fmla="*/ 1464235 h 1553882"/>
                    <a:gd name="connsiteX112" fmla="*/ 335023 w 1358627"/>
                    <a:gd name="connsiteY112" fmla="*/ 1488141 h 1553882"/>
                    <a:gd name="connsiteX113" fmla="*/ 358929 w 1358627"/>
                    <a:gd name="connsiteY113" fmla="*/ 1494117 h 1553882"/>
                    <a:gd name="connsiteX114" fmla="*/ 376859 w 1358627"/>
                    <a:gd name="connsiteY114" fmla="*/ 1500094 h 1553882"/>
                    <a:gd name="connsiteX115" fmla="*/ 496388 w 1358627"/>
                    <a:gd name="connsiteY115" fmla="*/ 1512047 h 1553882"/>
                    <a:gd name="connsiteX116" fmla="*/ 472482 w 1358627"/>
                    <a:gd name="connsiteY116" fmla="*/ 1518023 h 1553882"/>
                    <a:gd name="connsiteX117" fmla="*/ 418694 w 1358627"/>
                    <a:gd name="connsiteY117" fmla="*/ 1512047 h 1553882"/>
                    <a:gd name="connsiteX118" fmla="*/ 382835 w 1358627"/>
                    <a:gd name="connsiteY118" fmla="*/ 1500094 h 1553882"/>
                    <a:gd name="connsiteX119" fmla="*/ 364906 w 1358627"/>
                    <a:gd name="connsiteY119" fmla="*/ 1494117 h 1553882"/>
                    <a:gd name="connsiteX120" fmla="*/ 335023 w 1358627"/>
                    <a:gd name="connsiteY120" fmla="*/ 1482165 h 1553882"/>
                    <a:gd name="connsiteX121" fmla="*/ 257329 w 1358627"/>
                    <a:gd name="connsiteY121" fmla="*/ 1470212 h 1553882"/>
                    <a:gd name="connsiteX122" fmla="*/ 239400 w 1358627"/>
                    <a:gd name="connsiteY122" fmla="*/ 1476188 h 1553882"/>
                    <a:gd name="connsiteX123" fmla="*/ 227447 w 1358627"/>
                    <a:gd name="connsiteY123" fmla="*/ 1512047 h 1553882"/>
                    <a:gd name="connsiteX124" fmla="*/ 221470 w 1358627"/>
                    <a:gd name="connsiteY124" fmla="*/ 1547906 h 1553882"/>
                    <a:gd name="connsiteX125" fmla="*/ 197564 w 1358627"/>
                    <a:gd name="connsiteY125" fmla="*/ 1553882 h 1553882"/>
                    <a:gd name="connsiteX126" fmla="*/ 101941 w 1358627"/>
                    <a:gd name="connsiteY126" fmla="*/ 1547906 h 1553882"/>
                    <a:gd name="connsiteX127" fmla="*/ 60106 w 1358627"/>
                    <a:gd name="connsiteY127" fmla="*/ 1535953 h 1553882"/>
                    <a:gd name="connsiteX128" fmla="*/ 36200 w 1358627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47812 w 1346333"/>
                    <a:gd name="connsiteY127" fmla="*/ 1535953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102580 w 1346333"/>
                    <a:gd name="connsiteY127" fmla="*/ 1481184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23906 w 1346333"/>
                    <a:gd name="connsiteY127" fmla="*/ 1535953 h 1553882"/>
                    <a:gd name="connsiteX0" fmla="*/ 85819 w 1346333"/>
                    <a:gd name="connsiteY0" fmla="*/ 1507378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85819 w 1346333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60978 w 1365476"/>
                    <a:gd name="connsiteY3" fmla="*/ 13925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12012 w 1372526"/>
                    <a:gd name="connsiteY0" fmla="*/ 1507378 h 1553882"/>
                    <a:gd name="connsiteX1" fmla="*/ 73771 w 1372526"/>
                    <a:gd name="connsiteY1" fmla="*/ 1484592 h 1553882"/>
                    <a:gd name="connsiteX2" fmla="*/ 7050 w 1372526"/>
                    <a:gd name="connsiteY2" fmla="*/ 1395132 h 1553882"/>
                    <a:gd name="connsiteX3" fmla="*/ 103747 w 1372526"/>
                    <a:gd name="connsiteY3" fmla="*/ 1468717 h 1553882"/>
                    <a:gd name="connsiteX4" fmla="*/ 0 w 1372526"/>
                    <a:gd name="connsiteY4" fmla="*/ 1327990 h 1553882"/>
                    <a:gd name="connsiteX5" fmla="*/ 151699 w 1372526"/>
                    <a:gd name="connsiteY5" fmla="*/ 1243106 h 1553882"/>
                    <a:gd name="connsiteX6" fmla="*/ 169628 w 1372526"/>
                    <a:gd name="connsiteY6" fmla="*/ 1267012 h 1553882"/>
                    <a:gd name="connsiteX7" fmla="*/ 199510 w 1372526"/>
                    <a:gd name="connsiteY7" fmla="*/ 1302870 h 1553882"/>
                    <a:gd name="connsiteX8" fmla="*/ 223416 w 1372526"/>
                    <a:gd name="connsiteY8" fmla="*/ 1314823 h 1553882"/>
                    <a:gd name="connsiteX9" fmla="*/ 229393 w 1372526"/>
                    <a:gd name="connsiteY9" fmla="*/ 1296894 h 1553882"/>
                    <a:gd name="connsiteX10" fmla="*/ 229393 w 1372526"/>
                    <a:gd name="connsiteY10" fmla="*/ 1153459 h 1553882"/>
                    <a:gd name="connsiteX11" fmla="*/ 223416 w 1372526"/>
                    <a:gd name="connsiteY11" fmla="*/ 1135529 h 1553882"/>
                    <a:gd name="connsiteX12" fmla="*/ 205487 w 1372526"/>
                    <a:gd name="connsiteY12" fmla="*/ 1069788 h 1553882"/>
                    <a:gd name="connsiteX13" fmla="*/ 199510 w 1372526"/>
                    <a:gd name="connsiteY13" fmla="*/ 1051859 h 1553882"/>
                    <a:gd name="connsiteX14" fmla="*/ 205487 w 1372526"/>
                    <a:gd name="connsiteY14" fmla="*/ 1087717 h 1553882"/>
                    <a:gd name="connsiteX15" fmla="*/ 235369 w 1372526"/>
                    <a:gd name="connsiteY15" fmla="*/ 1141506 h 1553882"/>
                    <a:gd name="connsiteX16" fmla="*/ 253299 w 1372526"/>
                    <a:gd name="connsiteY16" fmla="*/ 1159435 h 1553882"/>
                    <a:gd name="connsiteX17" fmla="*/ 271228 w 1372526"/>
                    <a:gd name="connsiteY17" fmla="*/ 1165412 h 1553882"/>
                    <a:gd name="connsiteX18" fmla="*/ 319040 w 1372526"/>
                    <a:gd name="connsiteY18" fmla="*/ 1159435 h 1553882"/>
                    <a:gd name="connsiteX19" fmla="*/ 325016 w 1372526"/>
                    <a:gd name="connsiteY19" fmla="*/ 1141506 h 1553882"/>
                    <a:gd name="connsiteX20" fmla="*/ 319040 w 1372526"/>
                    <a:gd name="connsiteY20" fmla="*/ 1087717 h 1553882"/>
                    <a:gd name="connsiteX21" fmla="*/ 313063 w 1372526"/>
                    <a:gd name="connsiteY21" fmla="*/ 1063812 h 1553882"/>
                    <a:gd name="connsiteX22" fmla="*/ 295134 w 1372526"/>
                    <a:gd name="connsiteY22" fmla="*/ 1027953 h 1553882"/>
                    <a:gd name="connsiteX23" fmla="*/ 277205 w 1372526"/>
                    <a:gd name="connsiteY23" fmla="*/ 1010023 h 1553882"/>
                    <a:gd name="connsiteX24" fmla="*/ 283181 w 1372526"/>
                    <a:gd name="connsiteY24" fmla="*/ 932329 h 1553882"/>
                    <a:gd name="connsiteX25" fmla="*/ 307087 w 1372526"/>
                    <a:gd name="connsiteY25" fmla="*/ 950259 h 1553882"/>
                    <a:gd name="connsiteX26" fmla="*/ 325016 w 1372526"/>
                    <a:gd name="connsiteY26" fmla="*/ 962212 h 1553882"/>
                    <a:gd name="connsiteX27" fmla="*/ 348922 w 1372526"/>
                    <a:gd name="connsiteY27" fmla="*/ 974165 h 1553882"/>
                    <a:gd name="connsiteX28" fmla="*/ 366852 w 1372526"/>
                    <a:gd name="connsiteY28" fmla="*/ 992094 h 1553882"/>
                    <a:gd name="connsiteX29" fmla="*/ 384781 w 1372526"/>
                    <a:gd name="connsiteY29" fmla="*/ 986117 h 1553882"/>
                    <a:gd name="connsiteX30" fmla="*/ 390758 w 1372526"/>
                    <a:gd name="connsiteY30" fmla="*/ 968188 h 1553882"/>
                    <a:gd name="connsiteX31" fmla="*/ 396734 w 1372526"/>
                    <a:gd name="connsiteY31" fmla="*/ 842682 h 1553882"/>
                    <a:gd name="connsiteX32" fmla="*/ 426616 w 1372526"/>
                    <a:gd name="connsiteY32" fmla="*/ 806823 h 1553882"/>
                    <a:gd name="connsiteX33" fmla="*/ 444546 w 1372526"/>
                    <a:gd name="connsiteY33" fmla="*/ 770965 h 1553882"/>
                    <a:gd name="connsiteX34" fmla="*/ 450522 w 1372526"/>
                    <a:gd name="connsiteY34" fmla="*/ 753035 h 1553882"/>
                    <a:gd name="connsiteX35" fmla="*/ 480405 w 1372526"/>
                    <a:gd name="connsiteY35" fmla="*/ 717176 h 1553882"/>
                    <a:gd name="connsiteX36" fmla="*/ 516263 w 1372526"/>
                    <a:gd name="connsiteY36" fmla="*/ 693270 h 1553882"/>
                    <a:gd name="connsiteX37" fmla="*/ 570052 w 1372526"/>
                    <a:gd name="connsiteY37" fmla="*/ 675341 h 1553882"/>
                    <a:gd name="connsiteX38" fmla="*/ 587981 w 1372526"/>
                    <a:gd name="connsiteY38" fmla="*/ 669365 h 1553882"/>
                    <a:gd name="connsiteX39" fmla="*/ 605910 w 1372526"/>
                    <a:gd name="connsiteY39" fmla="*/ 657412 h 1553882"/>
                    <a:gd name="connsiteX40" fmla="*/ 641769 w 1372526"/>
                    <a:gd name="connsiteY40" fmla="*/ 621553 h 1553882"/>
                    <a:gd name="connsiteX41" fmla="*/ 653722 w 1372526"/>
                    <a:gd name="connsiteY41" fmla="*/ 567765 h 1553882"/>
                    <a:gd name="connsiteX42" fmla="*/ 665675 w 1372526"/>
                    <a:gd name="connsiteY42" fmla="*/ 496047 h 1553882"/>
                    <a:gd name="connsiteX43" fmla="*/ 701534 w 1372526"/>
                    <a:gd name="connsiteY43" fmla="*/ 430306 h 1553882"/>
                    <a:gd name="connsiteX44" fmla="*/ 719463 w 1372526"/>
                    <a:gd name="connsiteY44" fmla="*/ 406400 h 1553882"/>
                    <a:gd name="connsiteX45" fmla="*/ 761299 w 1372526"/>
                    <a:gd name="connsiteY45" fmla="*/ 364565 h 1553882"/>
                    <a:gd name="connsiteX46" fmla="*/ 803134 w 1372526"/>
                    <a:gd name="connsiteY46" fmla="*/ 310776 h 1553882"/>
                    <a:gd name="connsiteX47" fmla="*/ 833016 w 1372526"/>
                    <a:gd name="connsiteY47" fmla="*/ 274917 h 1553882"/>
                    <a:gd name="connsiteX48" fmla="*/ 856922 w 1372526"/>
                    <a:gd name="connsiteY48" fmla="*/ 239059 h 1553882"/>
                    <a:gd name="connsiteX49" fmla="*/ 868875 w 1372526"/>
                    <a:gd name="connsiteY49" fmla="*/ 221129 h 1553882"/>
                    <a:gd name="connsiteX50" fmla="*/ 886805 w 1372526"/>
                    <a:gd name="connsiteY50" fmla="*/ 197223 h 1553882"/>
                    <a:gd name="connsiteX51" fmla="*/ 910710 w 1372526"/>
                    <a:gd name="connsiteY51" fmla="*/ 161365 h 1553882"/>
                    <a:gd name="connsiteX52" fmla="*/ 916687 w 1372526"/>
                    <a:gd name="connsiteY52" fmla="*/ 137459 h 1553882"/>
                    <a:gd name="connsiteX53" fmla="*/ 958522 w 1372526"/>
                    <a:gd name="connsiteY53" fmla="*/ 89647 h 1553882"/>
                    <a:gd name="connsiteX54" fmla="*/ 982428 w 1372526"/>
                    <a:gd name="connsiteY54" fmla="*/ 77694 h 1553882"/>
                    <a:gd name="connsiteX55" fmla="*/ 1000358 w 1372526"/>
                    <a:gd name="connsiteY55" fmla="*/ 71717 h 1553882"/>
                    <a:gd name="connsiteX56" fmla="*/ 1018287 w 1372526"/>
                    <a:gd name="connsiteY56" fmla="*/ 59765 h 1553882"/>
                    <a:gd name="connsiteX57" fmla="*/ 1036216 w 1372526"/>
                    <a:gd name="connsiteY57" fmla="*/ 53788 h 1553882"/>
                    <a:gd name="connsiteX58" fmla="*/ 1054146 w 1372526"/>
                    <a:gd name="connsiteY58" fmla="*/ 41835 h 1553882"/>
                    <a:gd name="connsiteX59" fmla="*/ 1072075 w 1372526"/>
                    <a:gd name="connsiteY59" fmla="*/ 35859 h 1553882"/>
                    <a:gd name="connsiteX60" fmla="*/ 1095981 w 1372526"/>
                    <a:gd name="connsiteY60" fmla="*/ 23906 h 1553882"/>
                    <a:gd name="connsiteX61" fmla="*/ 1143793 w 1372526"/>
                    <a:gd name="connsiteY61" fmla="*/ 17929 h 1553882"/>
                    <a:gd name="connsiteX62" fmla="*/ 1209534 w 1372526"/>
                    <a:gd name="connsiteY62" fmla="*/ 5976 h 1553882"/>
                    <a:gd name="connsiteX63" fmla="*/ 1305158 w 1372526"/>
                    <a:gd name="connsiteY63" fmla="*/ 0 h 1553882"/>
                    <a:gd name="connsiteX64" fmla="*/ 1317110 w 1372526"/>
                    <a:gd name="connsiteY64" fmla="*/ 65741 h 1553882"/>
                    <a:gd name="connsiteX65" fmla="*/ 1329063 w 1372526"/>
                    <a:gd name="connsiteY65" fmla="*/ 101600 h 1553882"/>
                    <a:gd name="connsiteX66" fmla="*/ 1364922 w 1372526"/>
                    <a:gd name="connsiteY66" fmla="*/ 161365 h 1553882"/>
                    <a:gd name="connsiteX67" fmla="*/ 1364922 w 1372526"/>
                    <a:gd name="connsiteY67" fmla="*/ 298823 h 1553882"/>
                    <a:gd name="connsiteX68" fmla="*/ 1352969 w 1372526"/>
                    <a:gd name="connsiteY68" fmla="*/ 316753 h 1553882"/>
                    <a:gd name="connsiteX69" fmla="*/ 1317110 w 1372526"/>
                    <a:gd name="connsiteY69" fmla="*/ 388470 h 1553882"/>
                    <a:gd name="connsiteX70" fmla="*/ 1263322 w 1372526"/>
                    <a:gd name="connsiteY70" fmla="*/ 424329 h 1553882"/>
                    <a:gd name="connsiteX71" fmla="*/ 1245393 w 1372526"/>
                    <a:gd name="connsiteY71" fmla="*/ 436282 h 1553882"/>
                    <a:gd name="connsiteX72" fmla="*/ 1203558 w 1372526"/>
                    <a:gd name="connsiteY72" fmla="*/ 466165 h 1553882"/>
                    <a:gd name="connsiteX73" fmla="*/ 1149769 w 1372526"/>
                    <a:gd name="connsiteY73" fmla="*/ 502023 h 1553882"/>
                    <a:gd name="connsiteX74" fmla="*/ 1131840 w 1372526"/>
                    <a:gd name="connsiteY74" fmla="*/ 513976 h 1553882"/>
                    <a:gd name="connsiteX75" fmla="*/ 1113910 w 1372526"/>
                    <a:gd name="connsiteY75" fmla="*/ 525929 h 1553882"/>
                    <a:gd name="connsiteX76" fmla="*/ 1084028 w 1372526"/>
                    <a:gd name="connsiteY76" fmla="*/ 561788 h 1553882"/>
                    <a:gd name="connsiteX77" fmla="*/ 1054146 w 1372526"/>
                    <a:gd name="connsiteY77" fmla="*/ 597647 h 1553882"/>
                    <a:gd name="connsiteX78" fmla="*/ 1048169 w 1372526"/>
                    <a:gd name="connsiteY78" fmla="*/ 621553 h 1553882"/>
                    <a:gd name="connsiteX79" fmla="*/ 1030240 w 1372526"/>
                    <a:gd name="connsiteY79" fmla="*/ 639482 h 1553882"/>
                    <a:gd name="connsiteX80" fmla="*/ 1018287 w 1372526"/>
                    <a:gd name="connsiteY80" fmla="*/ 657412 h 1553882"/>
                    <a:gd name="connsiteX81" fmla="*/ 1012310 w 1372526"/>
                    <a:gd name="connsiteY81" fmla="*/ 675341 h 1553882"/>
                    <a:gd name="connsiteX82" fmla="*/ 982428 w 1372526"/>
                    <a:gd name="connsiteY82" fmla="*/ 717176 h 1553882"/>
                    <a:gd name="connsiteX83" fmla="*/ 952546 w 1372526"/>
                    <a:gd name="connsiteY83" fmla="*/ 770965 h 1553882"/>
                    <a:gd name="connsiteX84" fmla="*/ 916687 w 1372526"/>
                    <a:gd name="connsiteY84" fmla="*/ 830729 h 1553882"/>
                    <a:gd name="connsiteX85" fmla="*/ 904734 w 1372526"/>
                    <a:gd name="connsiteY85" fmla="*/ 848659 h 1553882"/>
                    <a:gd name="connsiteX86" fmla="*/ 886805 w 1372526"/>
                    <a:gd name="connsiteY86" fmla="*/ 860612 h 1553882"/>
                    <a:gd name="connsiteX87" fmla="*/ 833016 w 1372526"/>
                    <a:gd name="connsiteY87" fmla="*/ 920376 h 1553882"/>
                    <a:gd name="connsiteX88" fmla="*/ 767275 w 1372526"/>
                    <a:gd name="connsiteY88" fmla="*/ 980141 h 1553882"/>
                    <a:gd name="connsiteX89" fmla="*/ 749346 w 1372526"/>
                    <a:gd name="connsiteY89" fmla="*/ 998070 h 1553882"/>
                    <a:gd name="connsiteX90" fmla="*/ 725440 w 1372526"/>
                    <a:gd name="connsiteY90" fmla="*/ 1033929 h 1553882"/>
                    <a:gd name="connsiteX91" fmla="*/ 701534 w 1372526"/>
                    <a:gd name="connsiteY91" fmla="*/ 1075765 h 1553882"/>
                    <a:gd name="connsiteX92" fmla="*/ 695558 w 1372526"/>
                    <a:gd name="connsiteY92" fmla="*/ 1093694 h 1553882"/>
                    <a:gd name="connsiteX93" fmla="*/ 671652 w 1372526"/>
                    <a:gd name="connsiteY93" fmla="*/ 1129553 h 1553882"/>
                    <a:gd name="connsiteX94" fmla="*/ 665675 w 1372526"/>
                    <a:gd name="connsiteY94" fmla="*/ 1147482 h 1553882"/>
                    <a:gd name="connsiteX95" fmla="*/ 647746 w 1372526"/>
                    <a:gd name="connsiteY95" fmla="*/ 1159435 h 1553882"/>
                    <a:gd name="connsiteX96" fmla="*/ 611887 w 1372526"/>
                    <a:gd name="connsiteY96" fmla="*/ 1213223 h 1553882"/>
                    <a:gd name="connsiteX97" fmla="*/ 599934 w 1372526"/>
                    <a:gd name="connsiteY97" fmla="*/ 1231153 h 1553882"/>
                    <a:gd name="connsiteX98" fmla="*/ 587981 w 1372526"/>
                    <a:gd name="connsiteY98" fmla="*/ 1249082 h 1553882"/>
                    <a:gd name="connsiteX99" fmla="*/ 582005 w 1372526"/>
                    <a:gd name="connsiteY99" fmla="*/ 1267012 h 1553882"/>
                    <a:gd name="connsiteX100" fmla="*/ 587981 w 1372526"/>
                    <a:gd name="connsiteY100" fmla="*/ 1290917 h 1553882"/>
                    <a:gd name="connsiteX101" fmla="*/ 564075 w 1372526"/>
                    <a:gd name="connsiteY101" fmla="*/ 1296894 h 1553882"/>
                    <a:gd name="connsiteX102" fmla="*/ 522240 w 1372526"/>
                    <a:gd name="connsiteY102" fmla="*/ 1308847 h 1553882"/>
                    <a:gd name="connsiteX103" fmla="*/ 462475 w 1372526"/>
                    <a:gd name="connsiteY103" fmla="*/ 1314823 h 1553882"/>
                    <a:gd name="connsiteX104" fmla="*/ 444546 w 1372526"/>
                    <a:gd name="connsiteY104" fmla="*/ 1320800 h 1553882"/>
                    <a:gd name="connsiteX105" fmla="*/ 426616 w 1372526"/>
                    <a:gd name="connsiteY105" fmla="*/ 1410447 h 1553882"/>
                    <a:gd name="connsiteX106" fmla="*/ 348922 w 1372526"/>
                    <a:gd name="connsiteY106" fmla="*/ 1398494 h 1553882"/>
                    <a:gd name="connsiteX107" fmla="*/ 313063 w 1372526"/>
                    <a:gd name="connsiteY107" fmla="*/ 1386541 h 1553882"/>
                    <a:gd name="connsiteX108" fmla="*/ 295134 w 1372526"/>
                    <a:gd name="connsiteY108" fmla="*/ 1380565 h 1553882"/>
                    <a:gd name="connsiteX109" fmla="*/ 289158 w 1372526"/>
                    <a:gd name="connsiteY109" fmla="*/ 1398494 h 1553882"/>
                    <a:gd name="connsiteX110" fmla="*/ 295134 w 1372526"/>
                    <a:gd name="connsiteY110" fmla="*/ 1446306 h 1553882"/>
                    <a:gd name="connsiteX111" fmla="*/ 313063 w 1372526"/>
                    <a:gd name="connsiteY111" fmla="*/ 1464235 h 1553882"/>
                    <a:gd name="connsiteX112" fmla="*/ 348922 w 1372526"/>
                    <a:gd name="connsiteY112" fmla="*/ 1488141 h 1553882"/>
                    <a:gd name="connsiteX113" fmla="*/ 372828 w 1372526"/>
                    <a:gd name="connsiteY113" fmla="*/ 1494117 h 1553882"/>
                    <a:gd name="connsiteX114" fmla="*/ 390758 w 1372526"/>
                    <a:gd name="connsiteY114" fmla="*/ 1500094 h 1553882"/>
                    <a:gd name="connsiteX115" fmla="*/ 510287 w 1372526"/>
                    <a:gd name="connsiteY115" fmla="*/ 1512047 h 1553882"/>
                    <a:gd name="connsiteX116" fmla="*/ 486381 w 1372526"/>
                    <a:gd name="connsiteY116" fmla="*/ 1518023 h 1553882"/>
                    <a:gd name="connsiteX117" fmla="*/ 432593 w 1372526"/>
                    <a:gd name="connsiteY117" fmla="*/ 1512047 h 1553882"/>
                    <a:gd name="connsiteX118" fmla="*/ 396734 w 1372526"/>
                    <a:gd name="connsiteY118" fmla="*/ 1500094 h 1553882"/>
                    <a:gd name="connsiteX119" fmla="*/ 378805 w 1372526"/>
                    <a:gd name="connsiteY119" fmla="*/ 1494117 h 1553882"/>
                    <a:gd name="connsiteX120" fmla="*/ 348922 w 1372526"/>
                    <a:gd name="connsiteY120" fmla="*/ 1482165 h 1553882"/>
                    <a:gd name="connsiteX121" fmla="*/ 271228 w 1372526"/>
                    <a:gd name="connsiteY121" fmla="*/ 1470212 h 1553882"/>
                    <a:gd name="connsiteX122" fmla="*/ 253299 w 1372526"/>
                    <a:gd name="connsiteY122" fmla="*/ 1476188 h 1553882"/>
                    <a:gd name="connsiteX123" fmla="*/ 241346 w 1372526"/>
                    <a:gd name="connsiteY123" fmla="*/ 1512047 h 1553882"/>
                    <a:gd name="connsiteX124" fmla="*/ 235369 w 1372526"/>
                    <a:gd name="connsiteY124" fmla="*/ 1547906 h 1553882"/>
                    <a:gd name="connsiteX125" fmla="*/ 211463 w 1372526"/>
                    <a:gd name="connsiteY125" fmla="*/ 1553882 h 1553882"/>
                    <a:gd name="connsiteX126" fmla="*/ 115840 w 1372526"/>
                    <a:gd name="connsiteY126" fmla="*/ 1547906 h 1553882"/>
                    <a:gd name="connsiteX127" fmla="*/ 112012 w 137252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7343 w 1367857"/>
                    <a:gd name="connsiteY0" fmla="*/ 1507378 h 1553882"/>
                    <a:gd name="connsiteX1" fmla="*/ 69102 w 1367857"/>
                    <a:gd name="connsiteY1" fmla="*/ 1484592 h 1553882"/>
                    <a:gd name="connsiteX2" fmla="*/ 0 w 1367857"/>
                    <a:gd name="connsiteY2" fmla="*/ 1397514 h 1553882"/>
                    <a:gd name="connsiteX3" fmla="*/ 99078 w 1367857"/>
                    <a:gd name="connsiteY3" fmla="*/ 1468717 h 1553882"/>
                    <a:gd name="connsiteX4" fmla="*/ 7237 w 1367857"/>
                    <a:gd name="connsiteY4" fmla="*/ 1325609 h 1553882"/>
                    <a:gd name="connsiteX5" fmla="*/ 147030 w 1367857"/>
                    <a:gd name="connsiteY5" fmla="*/ 1243106 h 1553882"/>
                    <a:gd name="connsiteX6" fmla="*/ 164959 w 1367857"/>
                    <a:gd name="connsiteY6" fmla="*/ 1267012 h 1553882"/>
                    <a:gd name="connsiteX7" fmla="*/ 194841 w 1367857"/>
                    <a:gd name="connsiteY7" fmla="*/ 1302870 h 1553882"/>
                    <a:gd name="connsiteX8" fmla="*/ 218747 w 1367857"/>
                    <a:gd name="connsiteY8" fmla="*/ 1314823 h 1553882"/>
                    <a:gd name="connsiteX9" fmla="*/ 224724 w 1367857"/>
                    <a:gd name="connsiteY9" fmla="*/ 1296894 h 1553882"/>
                    <a:gd name="connsiteX10" fmla="*/ 224724 w 1367857"/>
                    <a:gd name="connsiteY10" fmla="*/ 1153459 h 1553882"/>
                    <a:gd name="connsiteX11" fmla="*/ 218747 w 1367857"/>
                    <a:gd name="connsiteY11" fmla="*/ 1135529 h 1553882"/>
                    <a:gd name="connsiteX12" fmla="*/ 200818 w 1367857"/>
                    <a:gd name="connsiteY12" fmla="*/ 1069788 h 1553882"/>
                    <a:gd name="connsiteX13" fmla="*/ 194841 w 1367857"/>
                    <a:gd name="connsiteY13" fmla="*/ 1051859 h 1553882"/>
                    <a:gd name="connsiteX14" fmla="*/ 200818 w 1367857"/>
                    <a:gd name="connsiteY14" fmla="*/ 1087717 h 1553882"/>
                    <a:gd name="connsiteX15" fmla="*/ 230700 w 1367857"/>
                    <a:gd name="connsiteY15" fmla="*/ 1141506 h 1553882"/>
                    <a:gd name="connsiteX16" fmla="*/ 248630 w 1367857"/>
                    <a:gd name="connsiteY16" fmla="*/ 1159435 h 1553882"/>
                    <a:gd name="connsiteX17" fmla="*/ 266559 w 1367857"/>
                    <a:gd name="connsiteY17" fmla="*/ 1165412 h 1553882"/>
                    <a:gd name="connsiteX18" fmla="*/ 314371 w 1367857"/>
                    <a:gd name="connsiteY18" fmla="*/ 1159435 h 1553882"/>
                    <a:gd name="connsiteX19" fmla="*/ 320347 w 1367857"/>
                    <a:gd name="connsiteY19" fmla="*/ 1141506 h 1553882"/>
                    <a:gd name="connsiteX20" fmla="*/ 314371 w 1367857"/>
                    <a:gd name="connsiteY20" fmla="*/ 1087717 h 1553882"/>
                    <a:gd name="connsiteX21" fmla="*/ 308394 w 1367857"/>
                    <a:gd name="connsiteY21" fmla="*/ 1063812 h 1553882"/>
                    <a:gd name="connsiteX22" fmla="*/ 290465 w 1367857"/>
                    <a:gd name="connsiteY22" fmla="*/ 1027953 h 1553882"/>
                    <a:gd name="connsiteX23" fmla="*/ 272536 w 1367857"/>
                    <a:gd name="connsiteY23" fmla="*/ 1010023 h 1553882"/>
                    <a:gd name="connsiteX24" fmla="*/ 278512 w 1367857"/>
                    <a:gd name="connsiteY24" fmla="*/ 932329 h 1553882"/>
                    <a:gd name="connsiteX25" fmla="*/ 302418 w 1367857"/>
                    <a:gd name="connsiteY25" fmla="*/ 950259 h 1553882"/>
                    <a:gd name="connsiteX26" fmla="*/ 320347 w 1367857"/>
                    <a:gd name="connsiteY26" fmla="*/ 962212 h 1553882"/>
                    <a:gd name="connsiteX27" fmla="*/ 344253 w 1367857"/>
                    <a:gd name="connsiteY27" fmla="*/ 974165 h 1553882"/>
                    <a:gd name="connsiteX28" fmla="*/ 362183 w 1367857"/>
                    <a:gd name="connsiteY28" fmla="*/ 992094 h 1553882"/>
                    <a:gd name="connsiteX29" fmla="*/ 380112 w 1367857"/>
                    <a:gd name="connsiteY29" fmla="*/ 986117 h 1553882"/>
                    <a:gd name="connsiteX30" fmla="*/ 386089 w 1367857"/>
                    <a:gd name="connsiteY30" fmla="*/ 968188 h 1553882"/>
                    <a:gd name="connsiteX31" fmla="*/ 392065 w 1367857"/>
                    <a:gd name="connsiteY31" fmla="*/ 842682 h 1553882"/>
                    <a:gd name="connsiteX32" fmla="*/ 421947 w 1367857"/>
                    <a:gd name="connsiteY32" fmla="*/ 806823 h 1553882"/>
                    <a:gd name="connsiteX33" fmla="*/ 439877 w 1367857"/>
                    <a:gd name="connsiteY33" fmla="*/ 770965 h 1553882"/>
                    <a:gd name="connsiteX34" fmla="*/ 445853 w 1367857"/>
                    <a:gd name="connsiteY34" fmla="*/ 753035 h 1553882"/>
                    <a:gd name="connsiteX35" fmla="*/ 475736 w 1367857"/>
                    <a:gd name="connsiteY35" fmla="*/ 717176 h 1553882"/>
                    <a:gd name="connsiteX36" fmla="*/ 511594 w 1367857"/>
                    <a:gd name="connsiteY36" fmla="*/ 693270 h 1553882"/>
                    <a:gd name="connsiteX37" fmla="*/ 565383 w 1367857"/>
                    <a:gd name="connsiteY37" fmla="*/ 675341 h 1553882"/>
                    <a:gd name="connsiteX38" fmla="*/ 583312 w 1367857"/>
                    <a:gd name="connsiteY38" fmla="*/ 669365 h 1553882"/>
                    <a:gd name="connsiteX39" fmla="*/ 601241 w 1367857"/>
                    <a:gd name="connsiteY39" fmla="*/ 657412 h 1553882"/>
                    <a:gd name="connsiteX40" fmla="*/ 637100 w 1367857"/>
                    <a:gd name="connsiteY40" fmla="*/ 621553 h 1553882"/>
                    <a:gd name="connsiteX41" fmla="*/ 649053 w 1367857"/>
                    <a:gd name="connsiteY41" fmla="*/ 567765 h 1553882"/>
                    <a:gd name="connsiteX42" fmla="*/ 661006 w 1367857"/>
                    <a:gd name="connsiteY42" fmla="*/ 496047 h 1553882"/>
                    <a:gd name="connsiteX43" fmla="*/ 696865 w 1367857"/>
                    <a:gd name="connsiteY43" fmla="*/ 430306 h 1553882"/>
                    <a:gd name="connsiteX44" fmla="*/ 714794 w 1367857"/>
                    <a:gd name="connsiteY44" fmla="*/ 406400 h 1553882"/>
                    <a:gd name="connsiteX45" fmla="*/ 756630 w 1367857"/>
                    <a:gd name="connsiteY45" fmla="*/ 364565 h 1553882"/>
                    <a:gd name="connsiteX46" fmla="*/ 798465 w 1367857"/>
                    <a:gd name="connsiteY46" fmla="*/ 310776 h 1553882"/>
                    <a:gd name="connsiteX47" fmla="*/ 828347 w 1367857"/>
                    <a:gd name="connsiteY47" fmla="*/ 274917 h 1553882"/>
                    <a:gd name="connsiteX48" fmla="*/ 852253 w 1367857"/>
                    <a:gd name="connsiteY48" fmla="*/ 239059 h 1553882"/>
                    <a:gd name="connsiteX49" fmla="*/ 864206 w 1367857"/>
                    <a:gd name="connsiteY49" fmla="*/ 221129 h 1553882"/>
                    <a:gd name="connsiteX50" fmla="*/ 882136 w 1367857"/>
                    <a:gd name="connsiteY50" fmla="*/ 197223 h 1553882"/>
                    <a:gd name="connsiteX51" fmla="*/ 906041 w 1367857"/>
                    <a:gd name="connsiteY51" fmla="*/ 161365 h 1553882"/>
                    <a:gd name="connsiteX52" fmla="*/ 912018 w 1367857"/>
                    <a:gd name="connsiteY52" fmla="*/ 137459 h 1553882"/>
                    <a:gd name="connsiteX53" fmla="*/ 953853 w 1367857"/>
                    <a:gd name="connsiteY53" fmla="*/ 89647 h 1553882"/>
                    <a:gd name="connsiteX54" fmla="*/ 977759 w 1367857"/>
                    <a:gd name="connsiteY54" fmla="*/ 77694 h 1553882"/>
                    <a:gd name="connsiteX55" fmla="*/ 995689 w 1367857"/>
                    <a:gd name="connsiteY55" fmla="*/ 71717 h 1553882"/>
                    <a:gd name="connsiteX56" fmla="*/ 1013618 w 1367857"/>
                    <a:gd name="connsiteY56" fmla="*/ 59765 h 1553882"/>
                    <a:gd name="connsiteX57" fmla="*/ 1031547 w 1367857"/>
                    <a:gd name="connsiteY57" fmla="*/ 53788 h 1553882"/>
                    <a:gd name="connsiteX58" fmla="*/ 1049477 w 1367857"/>
                    <a:gd name="connsiteY58" fmla="*/ 41835 h 1553882"/>
                    <a:gd name="connsiteX59" fmla="*/ 1067406 w 1367857"/>
                    <a:gd name="connsiteY59" fmla="*/ 35859 h 1553882"/>
                    <a:gd name="connsiteX60" fmla="*/ 1091312 w 1367857"/>
                    <a:gd name="connsiteY60" fmla="*/ 23906 h 1553882"/>
                    <a:gd name="connsiteX61" fmla="*/ 1139124 w 1367857"/>
                    <a:gd name="connsiteY61" fmla="*/ 17929 h 1553882"/>
                    <a:gd name="connsiteX62" fmla="*/ 1204865 w 1367857"/>
                    <a:gd name="connsiteY62" fmla="*/ 5976 h 1553882"/>
                    <a:gd name="connsiteX63" fmla="*/ 1300489 w 1367857"/>
                    <a:gd name="connsiteY63" fmla="*/ 0 h 1553882"/>
                    <a:gd name="connsiteX64" fmla="*/ 1312441 w 1367857"/>
                    <a:gd name="connsiteY64" fmla="*/ 65741 h 1553882"/>
                    <a:gd name="connsiteX65" fmla="*/ 1324394 w 1367857"/>
                    <a:gd name="connsiteY65" fmla="*/ 101600 h 1553882"/>
                    <a:gd name="connsiteX66" fmla="*/ 1360253 w 1367857"/>
                    <a:gd name="connsiteY66" fmla="*/ 161365 h 1553882"/>
                    <a:gd name="connsiteX67" fmla="*/ 1360253 w 1367857"/>
                    <a:gd name="connsiteY67" fmla="*/ 298823 h 1553882"/>
                    <a:gd name="connsiteX68" fmla="*/ 1348300 w 1367857"/>
                    <a:gd name="connsiteY68" fmla="*/ 316753 h 1553882"/>
                    <a:gd name="connsiteX69" fmla="*/ 1312441 w 1367857"/>
                    <a:gd name="connsiteY69" fmla="*/ 388470 h 1553882"/>
                    <a:gd name="connsiteX70" fmla="*/ 1258653 w 1367857"/>
                    <a:gd name="connsiteY70" fmla="*/ 424329 h 1553882"/>
                    <a:gd name="connsiteX71" fmla="*/ 1240724 w 1367857"/>
                    <a:gd name="connsiteY71" fmla="*/ 436282 h 1553882"/>
                    <a:gd name="connsiteX72" fmla="*/ 1198889 w 1367857"/>
                    <a:gd name="connsiteY72" fmla="*/ 466165 h 1553882"/>
                    <a:gd name="connsiteX73" fmla="*/ 1145100 w 1367857"/>
                    <a:gd name="connsiteY73" fmla="*/ 502023 h 1553882"/>
                    <a:gd name="connsiteX74" fmla="*/ 1127171 w 1367857"/>
                    <a:gd name="connsiteY74" fmla="*/ 513976 h 1553882"/>
                    <a:gd name="connsiteX75" fmla="*/ 1109241 w 1367857"/>
                    <a:gd name="connsiteY75" fmla="*/ 525929 h 1553882"/>
                    <a:gd name="connsiteX76" fmla="*/ 1079359 w 1367857"/>
                    <a:gd name="connsiteY76" fmla="*/ 561788 h 1553882"/>
                    <a:gd name="connsiteX77" fmla="*/ 1049477 w 1367857"/>
                    <a:gd name="connsiteY77" fmla="*/ 597647 h 1553882"/>
                    <a:gd name="connsiteX78" fmla="*/ 1043500 w 1367857"/>
                    <a:gd name="connsiteY78" fmla="*/ 621553 h 1553882"/>
                    <a:gd name="connsiteX79" fmla="*/ 1025571 w 1367857"/>
                    <a:gd name="connsiteY79" fmla="*/ 639482 h 1553882"/>
                    <a:gd name="connsiteX80" fmla="*/ 1013618 w 1367857"/>
                    <a:gd name="connsiteY80" fmla="*/ 657412 h 1553882"/>
                    <a:gd name="connsiteX81" fmla="*/ 1007641 w 1367857"/>
                    <a:gd name="connsiteY81" fmla="*/ 675341 h 1553882"/>
                    <a:gd name="connsiteX82" fmla="*/ 977759 w 1367857"/>
                    <a:gd name="connsiteY82" fmla="*/ 717176 h 1553882"/>
                    <a:gd name="connsiteX83" fmla="*/ 947877 w 1367857"/>
                    <a:gd name="connsiteY83" fmla="*/ 770965 h 1553882"/>
                    <a:gd name="connsiteX84" fmla="*/ 912018 w 1367857"/>
                    <a:gd name="connsiteY84" fmla="*/ 830729 h 1553882"/>
                    <a:gd name="connsiteX85" fmla="*/ 900065 w 1367857"/>
                    <a:gd name="connsiteY85" fmla="*/ 848659 h 1553882"/>
                    <a:gd name="connsiteX86" fmla="*/ 882136 w 1367857"/>
                    <a:gd name="connsiteY86" fmla="*/ 860612 h 1553882"/>
                    <a:gd name="connsiteX87" fmla="*/ 828347 w 1367857"/>
                    <a:gd name="connsiteY87" fmla="*/ 920376 h 1553882"/>
                    <a:gd name="connsiteX88" fmla="*/ 762606 w 1367857"/>
                    <a:gd name="connsiteY88" fmla="*/ 980141 h 1553882"/>
                    <a:gd name="connsiteX89" fmla="*/ 744677 w 1367857"/>
                    <a:gd name="connsiteY89" fmla="*/ 998070 h 1553882"/>
                    <a:gd name="connsiteX90" fmla="*/ 720771 w 1367857"/>
                    <a:gd name="connsiteY90" fmla="*/ 1033929 h 1553882"/>
                    <a:gd name="connsiteX91" fmla="*/ 696865 w 1367857"/>
                    <a:gd name="connsiteY91" fmla="*/ 1075765 h 1553882"/>
                    <a:gd name="connsiteX92" fmla="*/ 690889 w 1367857"/>
                    <a:gd name="connsiteY92" fmla="*/ 1093694 h 1553882"/>
                    <a:gd name="connsiteX93" fmla="*/ 666983 w 1367857"/>
                    <a:gd name="connsiteY93" fmla="*/ 1129553 h 1553882"/>
                    <a:gd name="connsiteX94" fmla="*/ 661006 w 1367857"/>
                    <a:gd name="connsiteY94" fmla="*/ 1147482 h 1553882"/>
                    <a:gd name="connsiteX95" fmla="*/ 643077 w 1367857"/>
                    <a:gd name="connsiteY95" fmla="*/ 1159435 h 1553882"/>
                    <a:gd name="connsiteX96" fmla="*/ 607218 w 1367857"/>
                    <a:gd name="connsiteY96" fmla="*/ 1213223 h 1553882"/>
                    <a:gd name="connsiteX97" fmla="*/ 595265 w 1367857"/>
                    <a:gd name="connsiteY97" fmla="*/ 1231153 h 1553882"/>
                    <a:gd name="connsiteX98" fmla="*/ 583312 w 1367857"/>
                    <a:gd name="connsiteY98" fmla="*/ 1249082 h 1553882"/>
                    <a:gd name="connsiteX99" fmla="*/ 577336 w 1367857"/>
                    <a:gd name="connsiteY99" fmla="*/ 1267012 h 1553882"/>
                    <a:gd name="connsiteX100" fmla="*/ 583312 w 1367857"/>
                    <a:gd name="connsiteY100" fmla="*/ 1290917 h 1553882"/>
                    <a:gd name="connsiteX101" fmla="*/ 559406 w 1367857"/>
                    <a:gd name="connsiteY101" fmla="*/ 1296894 h 1553882"/>
                    <a:gd name="connsiteX102" fmla="*/ 517571 w 1367857"/>
                    <a:gd name="connsiteY102" fmla="*/ 1308847 h 1553882"/>
                    <a:gd name="connsiteX103" fmla="*/ 457806 w 1367857"/>
                    <a:gd name="connsiteY103" fmla="*/ 1314823 h 1553882"/>
                    <a:gd name="connsiteX104" fmla="*/ 439877 w 1367857"/>
                    <a:gd name="connsiteY104" fmla="*/ 1320800 h 1553882"/>
                    <a:gd name="connsiteX105" fmla="*/ 421947 w 1367857"/>
                    <a:gd name="connsiteY105" fmla="*/ 1410447 h 1553882"/>
                    <a:gd name="connsiteX106" fmla="*/ 344253 w 1367857"/>
                    <a:gd name="connsiteY106" fmla="*/ 1398494 h 1553882"/>
                    <a:gd name="connsiteX107" fmla="*/ 308394 w 1367857"/>
                    <a:gd name="connsiteY107" fmla="*/ 1386541 h 1553882"/>
                    <a:gd name="connsiteX108" fmla="*/ 290465 w 1367857"/>
                    <a:gd name="connsiteY108" fmla="*/ 1380565 h 1553882"/>
                    <a:gd name="connsiteX109" fmla="*/ 284489 w 1367857"/>
                    <a:gd name="connsiteY109" fmla="*/ 1398494 h 1553882"/>
                    <a:gd name="connsiteX110" fmla="*/ 290465 w 1367857"/>
                    <a:gd name="connsiteY110" fmla="*/ 1446306 h 1553882"/>
                    <a:gd name="connsiteX111" fmla="*/ 308394 w 1367857"/>
                    <a:gd name="connsiteY111" fmla="*/ 1464235 h 1553882"/>
                    <a:gd name="connsiteX112" fmla="*/ 344253 w 1367857"/>
                    <a:gd name="connsiteY112" fmla="*/ 1488141 h 1553882"/>
                    <a:gd name="connsiteX113" fmla="*/ 368159 w 1367857"/>
                    <a:gd name="connsiteY113" fmla="*/ 1494117 h 1553882"/>
                    <a:gd name="connsiteX114" fmla="*/ 386089 w 1367857"/>
                    <a:gd name="connsiteY114" fmla="*/ 1500094 h 1553882"/>
                    <a:gd name="connsiteX115" fmla="*/ 505618 w 1367857"/>
                    <a:gd name="connsiteY115" fmla="*/ 1512047 h 1553882"/>
                    <a:gd name="connsiteX116" fmla="*/ 481712 w 1367857"/>
                    <a:gd name="connsiteY116" fmla="*/ 1518023 h 1553882"/>
                    <a:gd name="connsiteX117" fmla="*/ 427924 w 1367857"/>
                    <a:gd name="connsiteY117" fmla="*/ 1512047 h 1553882"/>
                    <a:gd name="connsiteX118" fmla="*/ 392065 w 1367857"/>
                    <a:gd name="connsiteY118" fmla="*/ 1500094 h 1553882"/>
                    <a:gd name="connsiteX119" fmla="*/ 374136 w 1367857"/>
                    <a:gd name="connsiteY119" fmla="*/ 1494117 h 1553882"/>
                    <a:gd name="connsiteX120" fmla="*/ 344253 w 1367857"/>
                    <a:gd name="connsiteY120" fmla="*/ 1482165 h 1553882"/>
                    <a:gd name="connsiteX121" fmla="*/ 266559 w 1367857"/>
                    <a:gd name="connsiteY121" fmla="*/ 1470212 h 1553882"/>
                    <a:gd name="connsiteX122" fmla="*/ 248630 w 1367857"/>
                    <a:gd name="connsiteY122" fmla="*/ 1476188 h 1553882"/>
                    <a:gd name="connsiteX123" fmla="*/ 236677 w 1367857"/>
                    <a:gd name="connsiteY123" fmla="*/ 1512047 h 1553882"/>
                    <a:gd name="connsiteX124" fmla="*/ 230700 w 1367857"/>
                    <a:gd name="connsiteY124" fmla="*/ 1547906 h 1553882"/>
                    <a:gd name="connsiteX125" fmla="*/ 206794 w 1367857"/>
                    <a:gd name="connsiteY125" fmla="*/ 1553882 h 1553882"/>
                    <a:gd name="connsiteX126" fmla="*/ 111171 w 1367857"/>
                    <a:gd name="connsiteY126" fmla="*/ 1547906 h 1553882"/>
                    <a:gd name="connsiteX127" fmla="*/ 107343 w 1367857"/>
                    <a:gd name="connsiteY127" fmla="*/ 1507378 h 1553882"/>
                    <a:gd name="connsiteX0" fmla="*/ 101162 w 1361676"/>
                    <a:gd name="connsiteY0" fmla="*/ 1507378 h 1553882"/>
                    <a:gd name="connsiteX1" fmla="*/ 62921 w 1361676"/>
                    <a:gd name="connsiteY1" fmla="*/ 1484592 h 1553882"/>
                    <a:gd name="connsiteX2" fmla="*/ 963 w 1361676"/>
                    <a:gd name="connsiteY2" fmla="*/ 1402276 h 1553882"/>
                    <a:gd name="connsiteX3" fmla="*/ 92897 w 1361676"/>
                    <a:gd name="connsiteY3" fmla="*/ 1468717 h 1553882"/>
                    <a:gd name="connsiteX4" fmla="*/ 1056 w 1361676"/>
                    <a:gd name="connsiteY4" fmla="*/ 1325609 h 1553882"/>
                    <a:gd name="connsiteX5" fmla="*/ 140849 w 1361676"/>
                    <a:gd name="connsiteY5" fmla="*/ 1243106 h 1553882"/>
                    <a:gd name="connsiteX6" fmla="*/ 158778 w 1361676"/>
                    <a:gd name="connsiteY6" fmla="*/ 1267012 h 1553882"/>
                    <a:gd name="connsiteX7" fmla="*/ 188660 w 1361676"/>
                    <a:gd name="connsiteY7" fmla="*/ 1302870 h 1553882"/>
                    <a:gd name="connsiteX8" fmla="*/ 212566 w 1361676"/>
                    <a:gd name="connsiteY8" fmla="*/ 1314823 h 1553882"/>
                    <a:gd name="connsiteX9" fmla="*/ 218543 w 1361676"/>
                    <a:gd name="connsiteY9" fmla="*/ 1296894 h 1553882"/>
                    <a:gd name="connsiteX10" fmla="*/ 218543 w 1361676"/>
                    <a:gd name="connsiteY10" fmla="*/ 1153459 h 1553882"/>
                    <a:gd name="connsiteX11" fmla="*/ 212566 w 1361676"/>
                    <a:gd name="connsiteY11" fmla="*/ 1135529 h 1553882"/>
                    <a:gd name="connsiteX12" fmla="*/ 194637 w 1361676"/>
                    <a:gd name="connsiteY12" fmla="*/ 1069788 h 1553882"/>
                    <a:gd name="connsiteX13" fmla="*/ 188660 w 1361676"/>
                    <a:gd name="connsiteY13" fmla="*/ 1051859 h 1553882"/>
                    <a:gd name="connsiteX14" fmla="*/ 194637 w 1361676"/>
                    <a:gd name="connsiteY14" fmla="*/ 1087717 h 1553882"/>
                    <a:gd name="connsiteX15" fmla="*/ 224519 w 1361676"/>
                    <a:gd name="connsiteY15" fmla="*/ 1141506 h 1553882"/>
                    <a:gd name="connsiteX16" fmla="*/ 242449 w 1361676"/>
                    <a:gd name="connsiteY16" fmla="*/ 1159435 h 1553882"/>
                    <a:gd name="connsiteX17" fmla="*/ 260378 w 1361676"/>
                    <a:gd name="connsiteY17" fmla="*/ 1165412 h 1553882"/>
                    <a:gd name="connsiteX18" fmla="*/ 308190 w 1361676"/>
                    <a:gd name="connsiteY18" fmla="*/ 1159435 h 1553882"/>
                    <a:gd name="connsiteX19" fmla="*/ 314166 w 1361676"/>
                    <a:gd name="connsiteY19" fmla="*/ 1141506 h 1553882"/>
                    <a:gd name="connsiteX20" fmla="*/ 308190 w 1361676"/>
                    <a:gd name="connsiteY20" fmla="*/ 1087717 h 1553882"/>
                    <a:gd name="connsiteX21" fmla="*/ 302213 w 1361676"/>
                    <a:gd name="connsiteY21" fmla="*/ 1063812 h 1553882"/>
                    <a:gd name="connsiteX22" fmla="*/ 284284 w 1361676"/>
                    <a:gd name="connsiteY22" fmla="*/ 1027953 h 1553882"/>
                    <a:gd name="connsiteX23" fmla="*/ 266355 w 1361676"/>
                    <a:gd name="connsiteY23" fmla="*/ 1010023 h 1553882"/>
                    <a:gd name="connsiteX24" fmla="*/ 272331 w 1361676"/>
                    <a:gd name="connsiteY24" fmla="*/ 932329 h 1553882"/>
                    <a:gd name="connsiteX25" fmla="*/ 296237 w 1361676"/>
                    <a:gd name="connsiteY25" fmla="*/ 950259 h 1553882"/>
                    <a:gd name="connsiteX26" fmla="*/ 314166 w 1361676"/>
                    <a:gd name="connsiteY26" fmla="*/ 962212 h 1553882"/>
                    <a:gd name="connsiteX27" fmla="*/ 338072 w 1361676"/>
                    <a:gd name="connsiteY27" fmla="*/ 974165 h 1553882"/>
                    <a:gd name="connsiteX28" fmla="*/ 356002 w 1361676"/>
                    <a:gd name="connsiteY28" fmla="*/ 992094 h 1553882"/>
                    <a:gd name="connsiteX29" fmla="*/ 373931 w 1361676"/>
                    <a:gd name="connsiteY29" fmla="*/ 986117 h 1553882"/>
                    <a:gd name="connsiteX30" fmla="*/ 379908 w 1361676"/>
                    <a:gd name="connsiteY30" fmla="*/ 968188 h 1553882"/>
                    <a:gd name="connsiteX31" fmla="*/ 385884 w 1361676"/>
                    <a:gd name="connsiteY31" fmla="*/ 842682 h 1553882"/>
                    <a:gd name="connsiteX32" fmla="*/ 415766 w 1361676"/>
                    <a:gd name="connsiteY32" fmla="*/ 806823 h 1553882"/>
                    <a:gd name="connsiteX33" fmla="*/ 433696 w 1361676"/>
                    <a:gd name="connsiteY33" fmla="*/ 770965 h 1553882"/>
                    <a:gd name="connsiteX34" fmla="*/ 439672 w 1361676"/>
                    <a:gd name="connsiteY34" fmla="*/ 753035 h 1553882"/>
                    <a:gd name="connsiteX35" fmla="*/ 469555 w 1361676"/>
                    <a:gd name="connsiteY35" fmla="*/ 717176 h 1553882"/>
                    <a:gd name="connsiteX36" fmla="*/ 505413 w 1361676"/>
                    <a:gd name="connsiteY36" fmla="*/ 693270 h 1553882"/>
                    <a:gd name="connsiteX37" fmla="*/ 559202 w 1361676"/>
                    <a:gd name="connsiteY37" fmla="*/ 675341 h 1553882"/>
                    <a:gd name="connsiteX38" fmla="*/ 577131 w 1361676"/>
                    <a:gd name="connsiteY38" fmla="*/ 669365 h 1553882"/>
                    <a:gd name="connsiteX39" fmla="*/ 595060 w 1361676"/>
                    <a:gd name="connsiteY39" fmla="*/ 657412 h 1553882"/>
                    <a:gd name="connsiteX40" fmla="*/ 630919 w 1361676"/>
                    <a:gd name="connsiteY40" fmla="*/ 621553 h 1553882"/>
                    <a:gd name="connsiteX41" fmla="*/ 642872 w 1361676"/>
                    <a:gd name="connsiteY41" fmla="*/ 567765 h 1553882"/>
                    <a:gd name="connsiteX42" fmla="*/ 654825 w 1361676"/>
                    <a:gd name="connsiteY42" fmla="*/ 496047 h 1553882"/>
                    <a:gd name="connsiteX43" fmla="*/ 690684 w 1361676"/>
                    <a:gd name="connsiteY43" fmla="*/ 430306 h 1553882"/>
                    <a:gd name="connsiteX44" fmla="*/ 708613 w 1361676"/>
                    <a:gd name="connsiteY44" fmla="*/ 406400 h 1553882"/>
                    <a:gd name="connsiteX45" fmla="*/ 750449 w 1361676"/>
                    <a:gd name="connsiteY45" fmla="*/ 364565 h 1553882"/>
                    <a:gd name="connsiteX46" fmla="*/ 792284 w 1361676"/>
                    <a:gd name="connsiteY46" fmla="*/ 310776 h 1553882"/>
                    <a:gd name="connsiteX47" fmla="*/ 822166 w 1361676"/>
                    <a:gd name="connsiteY47" fmla="*/ 274917 h 1553882"/>
                    <a:gd name="connsiteX48" fmla="*/ 846072 w 1361676"/>
                    <a:gd name="connsiteY48" fmla="*/ 239059 h 1553882"/>
                    <a:gd name="connsiteX49" fmla="*/ 858025 w 1361676"/>
                    <a:gd name="connsiteY49" fmla="*/ 221129 h 1553882"/>
                    <a:gd name="connsiteX50" fmla="*/ 875955 w 1361676"/>
                    <a:gd name="connsiteY50" fmla="*/ 197223 h 1553882"/>
                    <a:gd name="connsiteX51" fmla="*/ 899860 w 1361676"/>
                    <a:gd name="connsiteY51" fmla="*/ 161365 h 1553882"/>
                    <a:gd name="connsiteX52" fmla="*/ 905837 w 1361676"/>
                    <a:gd name="connsiteY52" fmla="*/ 137459 h 1553882"/>
                    <a:gd name="connsiteX53" fmla="*/ 947672 w 1361676"/>
                    <a:gd name="connsiteY53" fmla="*/ 89647 h 1553882"/>
                    <a:gd name="connsiteX54" fmla="*/ 971578 w 1361676"/>
                    <a:gd name="connsiteY54" fmla="*/ 77694 h 1553882"/>
                    <a:gd name="connsiteX55" fmla="*/ 989508 w 1361676"/>
                    <a:gd name="connsiteY55" fmla="*/ 71717 h 1553882"/>
                    <a:gd name="connsiteX56" fmla="*/ 1007437 w 1361676"/>
                    <a:gd name="connsiteY56" fmla="*/ 59765 h 1553882"/>
                    <a:gd name="connsiteX57" fmla="*/ 1025366 w 1361676"/>
                    <a:gd name="connsiteY57" fmla="*/ 53788 h 1553882"/>
                    <a:gd name="connsiteX58" fmla="*/ 1043296 w 1361676"/>
                    <a:gd name="connsiteY58" fmla="*/ 41835 h 1553882"/>
                    <a:gd name="connsiteX59" fmla="*/ 1061225 w 1361676"/>
                    <a:gd name="connsiteY59" fmla="*/ 35859 h 1553882"/>
                    <a:gd name="connsiteX60" fmla="*/ 1085131 w 1361676"/>
                    <a:gd name="connsiteY60" fmla="*/ 23906 h 1553882"/>
                    <a:gd name="connsiteX61" fmla="*/ 1132943 w 1361676"/>
                    <a:gd name="connsiteY61" fmla="*/ 17929 h 1553882"/>
                    <a:gd name="connsiteX62" fmla="*/ 1198684 w 1361676"/>
                    <a:gd name="connsiteY62" fmla="*/ 5976 h 1553882"/>
                    <a:gd name="connsiteX63" fmla="*/ 1294308 w 1361676"/>
                    <a:gd name="connsiteY63" fmla="*/ 0 h 1553882"/>
                    <a:gd name="connsiteX64" fmla="*/ 1306260 w 1361676"/>
                    <a:gd name="connsiteY64" fmla="*/ 65741 h 1553882"/>
                    <a:gd name="connsiteX65" fmla="*/ 1318213 w 1361676"/>
                    <a:gd name="connsiteY65" fmla="*/ 101600 h 1553882"/>
                    <a:gd name="connsiteX66" fmla="*/ 1354072 w 1361676"/>
                    <a:gd name="connsiteY66" fmla="*/ 161365 h 1553882"/>
                    <a:gd name="connsiteX67" fmla="*/ 1354072 w 1361676"/>
                    <a:gd name="connsiteY67" fmla="*/ 298823 h 1553882"/>
                    <a:gd name="connsiteX68" fmla="*/ 1342119 w 1361676"/>
                    <a:gd name="connsiteY68" fmla="*/ 316753 h 1553882"/>
                    <a:gd name="connsiteX69" fmla="*/ 1306260 w 1361676"/>
                    <a:gd name="connsiteY69" fmla="*/ 388470 h 1553882"/>
                    <a:gd name="connsiteX70" fmla="*/ 1252472 w 1361676"/>
                    <a:gd name="connsiteY70" fmla="*/ 424329 h 1553882"/>
                    <a:gd name="connsiteX71" fmla="*/ 1234543 w 1361676"/>
                    <a:gd name="connsiteY71" fmla="*/ 436282 h 1553882"/>
                    <a:gd name="connsiteX72" fmla="*/ 1192708 w 1361676"/>
                    <a:gd name="connsiteY72" fmla="*/ 466165 h 1553882"/>
                    <a:gd name="connsiteX73" fmla="*/ 1138919 w 1361676"/>
                    <a:gd name="connsiteY73" fmla="*/ 502023 h 1553882"/>
                    <a:gd name="connsiteX74" fmla="*/ 1120990 w 1361676"/>
                    <a:gd name="connsiteY74" fmla="*/ 513976 h 1553882"/>
                    <a:gd name="connsiteX75" fmla="*/ 1103060 w 1361676"/>
                    <a:gd name="connsiteY75" fmla="*/ 525929 h 1553882"/>
                    <a:gd name="connsiteX76" fmla="*/ 1073178 w 1361676"/>
                    <a:gd name="connsiteY76" fmla="*/ 561788 h 1553882"/>
                    <a:gd name="connsiteX77" fmla="*/ 1043296 w 1361676"/>
                    <a:gd name="connsiteY77" fmla="*/ 597647 h 1553882"/>
                    <a:gd name="connsiteX78" fmla="*/ 1037319 w 1361676"/>
                    <a:gd name="connsiteY78" fmla="*/ 621553 h 1553882"/>
                    <a:gd name="connsiteX79" fmla="*/ 1019390 w 1361676"/>
                    <a:gd name="connsiteY79" fmla="*/ 639482 h 1553882"/>
                    <a:gd name="connsiteX80" fmla="*/ 1007437 w 1361676"/>
                    <a:gd name="connsiteY80" fmla="*/ 657412 h 1553882"/>
                    <a:gd name="connsiteX81" fmla="*/ 1001460 w 1361676"/>
                    <a:gd name="connsiteY81" fmla="*/ 675341 h 1553882"/>
                    <a:gd name="connsiteX82" fmla="*/ 971578 w 1361676"/>
                    <a:gd name="connsiteY82" fmla="*/ 717176 h 1553882"/>
                    <a:gd name="connsiteX83" fmla="*/ 941696 w 1361676"/>
                    <a:gd name="connsiteY83" fmla="*/ 770965 h 1553882"/>
                    <a:gd name="connsiteX84" fmla="*/ 905837 w 1361676"/>
                    <a:gd name="connsiteY84" fmla="*/ 830729 h 1553882"/>
                    <a:gd name="connsiteX85" fmla="*/ 893884 w 1361676"/>
                    <a:gd name="connsiteY85" fmla="*/ 848659 h 1553882"/>
                    <a:gd name="connsiteX86" fmla="*/ 875955 w 1361676"/>
                    <a:gd name="connsiteY86" fmla="*/ 860612 h 1553882"/>
                    <a:gd name="connsiteX87" fmla="*/ 822166 w 1361676"/>
                    <a:gd name="connsiteY87" fmla="*/ 920376 h 1553882"/>
                    <a:gd name="connsiteX88" fmla="*/ 756425 w 1361676"/>
                    <a:gd name="connsiteY88" fmla="*/ 980141 h 1553882"/>
                    <a:gd name="connsiteX89" fmla="*/ 738496 w 1361676"/>
                    <a:gd name="connsiteY89" fmla="*/ 998070 h 1553882"/>
                    <a:gd name="connsiteX90" fmla="*/ 714590 w 1361676"/>
                    <a:gd name="connsiteY90" fmla="*/ 1033929 h 1553882"/>
                    <a:gd name="connsiteX91" fmla="*/ 690684 w 1361676"/>
                    <a:gd name="connsiteY91" fmla="*/ 1075765 h 1553882"/>
                    <a:gd name="connsiteX92" fmla="*/ 684708 w 1361676"/>
                    <a:gd name="connsiteY92" fmla="*/ 1093694 h 1553882"/>
                    <a:gd name="connsiteX93" fmla="*/ 660802 w 1361676"/>
                    <a:gd name="connsiteY93" fmla="*/ 1129553 h 1553882"/>
                    <a:gd name="connsiteX94" fmla="*/ 654825 w 1361676"/>
                    <a:gd name="connsiteY94" fmla="*/ 1147482 h 1553882"/>
                    <a:gd name="connsiteX95" fmla="*/ 636896 w 1361676"/>
                    <a:gd name="connsiteY95" fmla="*/ 1159435 h 1553882"/>
                    <a:gd name="connsiteX96" fmla="*/ 601037 w 1361676"/>
                    <a:gd name="connsiteY96" fmla="*/ 1213223 h 1553882"/>
                    <a:gd name="connsiteX97" fmla="*/ 589084 w 1361676"/>
                    <a:gd name="connsiteY97" fmla="*/ 1231153 h 1553882"/>
                    <a:gd name="connsiteX98" fmla="*/ 577131 w 1361676"/>
                    <a:gd name="connsiteY98" fmla="*/ 1249082 h 1553882"/>
                    <a:gd name="connsiteX99" fmla="*/ 571155 w 1361676"/>
                    <a:gd name="connsiteY99" fmla="*/ 1267012 h 1553882"/>
                    <a:gd name="connsiteX100" fmla="*/ 577131 w 1361676"/>
                    <a:gd name="connsiteY100" fmla="*/ 1290917 h 1553882"/>
                    <a:gd name="connsiteX101" fmla="*/ 553225 w 1361676"/>
                    <a:gd name="connsiteY101" fmla="*/ 1296894 h 1553882"/>
                    <a:gd name="connsiteX102" fmla="*/ 511390 w 1361676"/>
                    <a:gd name="connsiteY102" fmla="*/ 1308847 h 1553882"/>
                    <a:gd name="connsiteX103" fmla="*/ 451625 w 1361676"/>
                    <a:gd name="connsiteY103" fmla="*/ 1314823 h 1553882"/>
                    <a:gd name="connsiteX104" fmla="*/ 433696 w 1361676"/>
                    <a:gd name="connsiteY104" fmla="*/ 1320800 h 1553882"/>
                    <a:gd name="connsiteX105" fmla="*/ 415766 w 1361676"/>
                    <a:gd name="connsiteY105" fmla="*/ 1410447 h 1553882"/>
                    <a:gd name="connsiteX106" fmla="*/ 338072 w 1361676"/>
                    <a:gd name="connsiteY106" fmla="*/ 1398494 h 1553882"/>
                    <a:gd name="connsiteX107" fmla="*/ 302213 w 1361676"/>
                    <a:gd name="connsiteY107" fmla="*/ 1386541 h 1553882"/>
                    <a:gd name="connsiteX108" fmla="*/ 284284 w 1361676"/>
                    <a:gd name="connsiteY108" fmla="*/ 1380565 h 1553882"/>
                    <a:gd name="connsiteX109" fmla="*/ 278308 w 1361676"/>
                    <a:gd name="connsiteY109" fmla="*/ 1398494 h 1553882"/>
                    <a:gd name="connsiteX110" fmla="*/ 284284 w 1361676"/>
                    <a:gd name="connsiteY110" fmla="*/ 1446306 h 1553882"/>
                    <a:gd name="connsiteX111" fmla="*/ 302213 w 1361676"/>
                    <a:gd name="connsiteY111" fmla="*/ 1464235 h 1553882"/>
                    <a:gd name="connsiteX112" fmla="*/ 338072 w 1361676"/>
                    <a:gd name="connsiteY112" fmla="*/ 1488141 h 1553882"/>
                    <a:gd name="connsiteX113" fmla="*/ 361978 w 1361676"/>
                    <a:gd name="connsiteY113" fmla="*/ 1494117 h 1553882"/>
                    <a:gd name="connsiteX114" fmla="*/ 379908 w 1361676"/>
                    <a:gd name="connsiteY114" fmla="*/ 1500094 h 1553882"/>
                    <a:gd name="connsiteX115" fmla="*/ 499437 w 1361676"/>
                    <a:gd name="connsiteY115" fmla="*/ 1512047 h 1553882"/>
                    <a:gd name="connsiteX116" fmla="*/ 475531 w 1361676"/>
                    <a:gd name="connsiteY116" fmla="*/ 1518023 h 1553882"/>
                    <a:gd name="connsiteX117" fmla="*/ 421743 w 1361676"/>
                    <a:gd name="connsiteY117" fmla="*/ 1512047 h 1553882"/>
                    <a:gd name="connsiteX118" fmla="*/ 385884 w 1361676"/>
                    <a:gd name="connsiteY118" fmla="*/ 1500094 h 1553882"/>
                    <a:gd name="connsiteX119" fmla="*/ 367955 w 1361676"/>
                    <a:gd name="connsiteY119" fmla="*/ 1494117 h 1553882"/>
                    <a:gd name="connsiteX120" fmla="*/ 338072 w 1361676"/>
                    <a:gd name="connsiteY120" fmla="*/ 1482165 h 1553882"/>
                    <a:gd name="connsiteX121" fmla="*/ 260378 w 1361676"/>
                    <a:gd name="connsiteY121" fmla="*/ 1470212 h 1553882"/>
                    <a:gd name="connsiteX122" fmla="*/ 242449 w 1361676"/>
                    <a:gd name="connsiteY122" fmla="*/ 1476188 h 1553882"/>
                    <a:gd name="connsiteX123" fmla="*/ 230496 w 1361676"/>
                    <a:gd name="connsiteY123" fmla="*/ 1512047 h 1553882"/>
                    <a:gd name="connsiteX124" fmla="*/ 224519 w 1361676"/>
                    <a:gd name="connsiteY124" fmla="*/ 1547906 h 1553882"/>
                    <a:gd name="connsiteX125" fmla="*/ 200613 w 1361676"/>
                    <a:gd name="connsiteY125" fmla="*/ 1553882 h 1553882"/>
                    <a:gd name="connsiteX126" fmla="*/ 104990 w 1361676"/>
                    <a:gd name="connsiteY126" fmla="*/ 1547906 h 1553882"/>
                    <a:gd name="connsiteX127" fmla="*/ 101162 w 1361676"/>
                    <a:gd name="connsiteY127" fmla="*/ 1507378 h 1553882"/>
                    <a:gd name="connsiteX0" fmla="*/ 101664 w 1362178"/>
                    <a:gd name="connsiteY0" fmla="*/ 1507378 h 1553882"/>
                    <a:gd name="connsiteX1" fmla="*/ 63423 w 1362178"/>
                    <a:gd name="connsiteY1" fmla="*/ 1484592 h 1553882"/>
                    <a:gd name="connsiteX2" fmla="*/ 1465 w 1362178"/>
                    <a:gd name="connsiteY2" fmla="*/ 1402276 h 1553882"/>
                    <a:gd name="connsiteX3" fmla="*/ 93399 w 1362178"/>
                    <a:gd name="connsiteY3" fmla="*/ 1468717 h 1553882"/>
                    <a:gd name="connsiteX4" fmla="*/ 1558 w 1362178"/>
                    <a:gd name="connsiteY4" fmla="*/ 1325609 h 1553882"/>
                    <a:gd name="connsiteX5" fmla="*/ 141351 w 1362178"/>
                    <a:gd name="connsiteY5" fmla="*/ 1243106 h 1553882"/>
                    <a:gd name="connsiteX6" fmla="*/ 159280 w 1362178"/>
                    <a:gd name="connsiteY6" fmla="*/ 1267012 h 1553882"/>
                    <a:gd name="connsiteX7" fmla="*/ 189162 w 1362178"/>
                    <a:gd name="connsiteY7" fmla="*/ 1302870 h 1553882"/>
                    <a:gd name="connsiteX8" fmla="*/ 213068 w 1362178"/>
                    <a:gd name="connsiteY8" fmla="*/ 1314823 h 1553882"/>
                    <a:gd name="connsiteX9" fmla="*/ 219045 w 1362178"/>
                    <a:gd name="connsiteY9" fmla="*/ 1296894 h 1553882"/>
                    <a:gd name="connsiteX10" fmla="*/ 219045 w 1362178"/>
                    <a:gd name="connsiteY10" fmla="*/ 1153459 h 1553882"/>
                    <a:gd name="connsiteX11" fmla="*/ 213068 w 1362178"/>
                    <a:gd name="connsiteY11" fmla="*/ 1135529 h 1553882"/>
                    <a:gd name="connsiteX12" fmla="*/ 195139 w 1362178"/>
                    <a:gd name="connsiteY12" fmla="*/ 1069788 h 1553882"/>
                    <a:gd name="connsiteX13" fmla="*/ 189162 w 1362178"/>
                    <a:gd name="connsiteY13" fmla="*/ 1051859 h 1553882"/>
                    <a:gd name="connsiteX14" fmla="*/ 195139 w 1362178"/>
                    <a:gd name="connsiteY14" fmla="*/ 1087717 h 1553882"/>
                    <a:gd name="connsiteX15" fmla="*/ 225021 w 1362178"/>
                    <a:gd name="connsiteY15" fmla="*/ 1141506 h 1553882"/>
                    <a:gd name="connsiteX16" fmla="*/ 242951 w 1362178"/>
                    <a:gd name="connsiteY16" fmla="*/ 1159435 h 1553882"/>
                    <a:gd name="connsiteX17" fmla="*/ 260880 w 1362178"/>
                    <a:gd name="connsiteY17" fmla="*/ 1165412 h 1553882"/>
                    <a:gd name="connsiteX18" fmla="*/ 308692 w 1362178"/>
                    <a:gd name="connsiteY18" fmla="*/ 1159435 h 1553882"/>
                    <a:gd name="connsiteX19" fmla="*/ 314668 w 1362178"/>
                    <a:gd name="connsiteY19" fmla="*/ 1141506 h 1553882"/>
                    <a:gd name="connsiteX20" fmla="*/ 308692 w 1362178"/>
                    <a:gd name="connsiteY20" fmla="*/ 1087717 h 1553882"/>
                    <a:gd name="connsiteX21" fmla="*/ 302715 w 1362178"/>
                    <a:gd name="connsiteY21" fmla="*/ 1063812 h 1553882"/>
                    <a:gd name="connsiteX22" fmla="*/ 284786 w 1362178"/>
                    <a:gd name="connsiteY22" fmla="*/ 1027953 h 1553882"/>
                    <a:gd name="connsiteX23" fmla="*/ 266857 w 1362178"/>
                    <a:gd name="connsiteY23" fmla="*/ 1010023 h 1553882"/>
                    <a:gd name="connsiteX24" fmla="*/ 272833 w 1362178"/>
                    <a:gd name="connsiteY24" fmla="*/ 932329 h 1553882"/>
                    <a:gd name="connsiteX25" fmla="*/ 296739 w 1362178"/>
                    <a:gd name="connsiteY25" fmla="*/ 950259 h 1553882"/>
                    <a:gd name="connsiteX26" fmla="*/ 314668 w 1362178"/>
                    <a:gd name="connsiteY26" fmla="*/ 962212 h 1553882"/>
                    <a:gd name="connsiteX27" fmla="*/ 338574 w 1362178"/>
                    <a:gd name="connsiteY27" fmla="*/ 974165 h 1553882"/>
                    <a:gd name="connsiteX28" fmla="*/ 356504 w 1362178"/>
                    <a:gd name="connsiteY28" fmla="*/ 992094 h 1553882"/>
                    <a:gd name="connsiteX29" fmla="*/ 374433 w 1362178"/>
                    <a:gd name="connsiteY29" fmla="*/ 986117 h 1553882"/>
                    <a:gd name="connsiteX30" fmla="*/ 380410 w 1362178"/>
                    <a:gd name="connsiteY30" fmla="*/ 968188 h 1553882"/>
                    <a:gd name="connsiteX31" fmla="*/ 386386 w 1362178"/>
                    <a:gd name="connsiteY31" fmla="*/ 842682 h 1553882"/>
                    <a:gd name="connsiteX32" fmla="*/ 416268 w 1362178"/>
                    <a:gd name="connsiteY32" fmla="*/ 806823 h 1553882"/>
                    <a:gd name="connsiteX33" fmla="*/ 434198 w 1362178"/>
                    <a:gd name="connsiteY33" fmla="*/ 770965 h 1553882"/>
                    <a:gd name="connsiteX34" fmla="*/ 440174 w 1362178"/>
                    <a:gd name="connsiteY34" fmla="*/ 753035 h 1553882"/>
                    <a:gd name="connsiteX35" fmla="*/ 470057 w 1362178"/>
                    <a:gd name="connsiteY35" fmla="*/ 717176 h 1553882"/>
                    <a:gd name="connsiteX36" fmla="*/ 505915 w 1362178"/>
                    <a:gd name="connsiteY36" fmla="*/ 693270 h 1553882"/>
                    <a:gd name="connsiteX37" fmla="*/ 559704 w 1362178"/>
                    <a:gd name="connsiteY37" fmla="*/ 675341 h 1553882"/>
                    <a:gd name="connsiteX38" fmla="*/ 577633 w 1362178"/>
                    <a:gd name="connsiteY38" fmla="*/ 669365 h 1553882"/>
                    <a:gd name="connsiteX39" fmla="*/ 595562 w 1362178"/>
                    <a:gd name="connsiteY39" fmla="*/ 657412 h 1553882"/>
                    <a:gd name="connsiteX40" fmla="*/ 631421 w 1362178"/>
                    <a:gd name="connsiteY40" fmla="*/ 621553 h 1553882"/>
                    <a:gd name="connsiteX41" fmla="*/ 643374 w 1362178"/>
                    <a:gd name="connsiteY41" fmla="*/ 567765 h 1553882"/>
                    <a:gd name="connsiteX42" fmla="*/ 655327 w 1362178"/>
                    <a:gd name="connsiteY42" fmla="*/ 496047 h 1553882"/>
                    <a:gd name="connsiteX43" fmla="*/ 691186 w 1362178"/>
                    <a:gd name="connsiteY43" fmla="*/ 430306 h 1553882"/>
                    <a:gd name="connsiteX44" fmla="*/ 709115 w 1362178"/>
                    <a:gd name="connsiteY44" fmla="*/ 406400 h 1553882"/>
                    <a:gd name="connsiteX45" fmla="*/ 750951 w 1362178"/>
                    <a:gd name="connsiteY45" fmla="*/ 364565 h 1553882"/>
                    <a:gd name="connsiteX46" fmla="*/ 792786 w 1362178"/>
                    <a:gd name="connsiteY46" fmla="*/ 310776 h 1553882"/>
                    <a:gd name="connsiteX47" fmla="*/ 822668 w 1362178"/>
                    <a:gd name="connsiteY47" fmla="*/ 274917 h 1553882"/>
                    <a:gd name="connsiteX48" fmla="*/ 846574 w 1362178"/>
                    <a:gd name="connsiteY48" fmla="*/ 239059 h 1553882"/>
                    <a:gd name="connsiteX49" fmla="*/ 858527 w 1362178"/>
                    <a:gd name="connsiteY49" fmla="*/ 221129 h 1553882"/>
                    <a:gd name="connsiteX50" fmla="*/ 876457 w 1362178"/>
                    <a:gd name="connsiteY50" fmla="*/ 197223 h 1553882"/>
                    <a:gd name="connsiteX51" fmla="*/ 900362 w 1362178"/>
                    <a:gd name="connsiteY51" fmla="*/ 161365 h 1553882"/>
                    <a:gd name="connsiteX52" fmla="*/ 906339 w 1362178"/>
                    <a:gd name="connsiteY52" fmla="*/ 137459 h 1553882"/>
                    <a:gd name="connsiteX53" fmla="*/ 948174 w 1362178"/>
                    <a:gd name="connsiteY53" fmla="*/ 89647 h 1553882"/>
                    <a:gd name="connsiteX54" fmla="*/ 972080 w 1362178"/>
                    <a:gd name="connsiteY54" fmla="*/ 77694 h 1553882"/>
                    <a:gd name="connsiteX55" fmla="*/ 990010 w 1362178"/>
                    <a:gd name="connsiteY55" fmla="*/ 71717 h 1553882"/>
                    <a:gd name="connsiteX56" fmla="*/ 1007939 w 1362178"/>
                    <a:gd name="connsiteY56" fmla="*/ 59765 h 1553882"/>
                    <a:gd name="connsiteX57" fmla="*/ 1025868 w 1362178"/>
                    <a:gd name="connsiteY57" fmla="*/ 53788 h 1553882"/>
                    <a:gd name="connsiteX58" fmla="*/ 1043798 w 1362178"/>
                    <a:gd name="connsiteY58" fmla="*/ 41835 h 1553882"/>
                    <a:gd name="connsiteX59" fmla="*/ 1061727 w 1362178"/>
                    <a:gd name="connsiteY59" fmla="*/ 35859 h 1553882"/>
                    <a:gd name="connsiteX60" fmla="*/ 1085633 w 1362178"/>
                    <a:gd name="connsiteY60" fmla="*/ 23906 h 1553882"/>
                    <a:gd name="connsiteX61" fmla="*/ 1133445 w 1362178"/>
                    <a:gd name="connsiteY61" fmla="*/ 17929 h 1553882"/>
                    <a:gd name="connsiteX62" fmla="*/ 1199186 w 1362178"/>
                    <a:gd name="connsiteY62" fmla="*/ 5976 h 1553882"/>
                    <a:gd name="connsiteX63" fmla="*/ 1294810 w 1362178"/>
                    <a:gd name="connsiteY63" fmla="*/ 0 h 1553882"/>
                    <a:gd name="connsiteX64" fmla="*/ 1306762 w 1362178"/>
                    <a:gd name="connsiteY64" fmla="*/ 65741 h 1553882"/>
                    <a:gd name="connsiteX65" fmla="*/ 1318715 w 1362178"/>
                    <a:gd name="connsiteY65" fmla="*/ 101600 h 1553882"/>
                    <a:gd name="connsiteX66" fmla="*/ 1354574 w 1362178"/>
                    <a:gd name="connsiteY66" fmla="*/ 161365 h 1553882"/>
                    <a:gd name="connsiteX67" fmla="*/ 1354574 w 1362178"/>
                    <a:gd name="connsiteY67" fmla="*/ 298823 h 1553882"/>
                    <a:gd name="connsiteX68" fmla="*/ 1342621 w 1362178"/>
                    <a:gd name="connsiteY68" fmla="*/ 316753 h 1553882"/>
                    <a:gd name="connsiteX69" fmla="*/ 1306762 w 1362178"/>
                    <a:gd name="connsiteY69" fmla="*/ 388470 h 1553882"/>
                    <a:gd name="connsiteX70" fmla="*/ 1252974 w 1362178"/>
                    <a:gd name="connsiteY70" fmla="*/ 424329 h 1553882"/>
                    <a:gd name="connsiteX71" fmla="*/ 1235045 w 1362178"/>
                    <a:gd name="connsiteY71" fmla="*/ 436282 h 1553882"/>
                    <a:gd name="connsiteX72" fmla="*/ 1193210 w 1362178"/>
                    <a:gd name="connsiteY72" fmla="*/ 466165 h 1553882"/>
                    <a:gd name="connsiteX73" fmla="*/ 1139421 w 1362178"/>
                    <a:gd name="connsiteY73" fmla="*/ 502023 h 1553882"/>
                    <a:gd name="connsiteX74" fmla="*/ 1121492 w 1362178"/>
                    <a:gd name="connsiteY74" fmla="*/ 513976 h 1553882"/>
                    <a:gd name="connsiteX75" fmla="*/ 1103562 w 1362178"/>
                    <a:gd name="connsiteY75" fmla="*/ 525929 h 1553882"/>
                    <a:gd name="connsiteX76" fmla="*/ 1073680 w 1362178"/>
                    <a:gd name="connsiteY76" fmla="*/ 561788 h 1553882"/>
                    <a:gd name="connsiteX77" fmla="*/ 1043798 w 1362178"/>
                    <a:gd name="connsiteY77" fmla="*/ 597647 h 1553882"/>
                    <a:gd name="connsiteX78" fmla="*/ 1037821 w 1362178"/>
                    <a:gd name="connsiteY78" fmla="*/ 621553 h 1553882"/>
                    <a:gd name="connsiteX79" fmla="*/ 1019892 w 1362178"/>
                    <a:gd name="connsiteY79" fmla="*/ 639482 h 1553882"/>
                    <a:gd name="connsiteX80" fmla="*/ 1007939 w 1362178"/>
                    <a:gd name="connsiteY80" fmla="*/ 657412 h 1553882"/>
                    <a:gd name="connsiteX81" fmla="*/ 1001962 w 1362178"/>
                    <a:gd name="connsiteY81" fmla="*/ 675341 h 1553882"/>
                    <a:gd name="connsiteX82" fmla="*/ 972080 w 1362178"/>
                    <a:gd name="connsiteY82" fmla="*/ 717176 h 1553882"/>
                    <a:gd name="connsiteX83" fmla="*/ 942198 w 1362178"/>
                    <a:gd name="connsiteY83" fmla="*/ 770965 h 1553882"/>
                    <a:gd name="connsiteX84" fmla="*/ 906339 w 1362178"/>
                    <a:gd name="connsiteY84" fmla="*/ 830729 h 1553882"/>
                    <a:gd name="connsiteX85" fmla="*/ 894386 w 1362178"/>
                    <a:gd name="connsiteY85" fmla="*/ 848659 h 1553882"/>
                    <a:gd name="connsiteX86" fmla="*/ 876457 w 1362178"/>
                    <a:gd name="connsiteY86" fmla="*/ 860612 h 1553882"/>
                    <a:gd name="connsiteX87" fmla="*/ 822668 w 1362178"/>
                    <a:gd name="connsiteY87" fmla="*/ 920376 h 1553882"/>
                    <a:gd name="connsiteX88" fmla="*/ 756927 w 1362178"/>
                    <a:gd name="connsiteY88" fmla="*/ 980141 h 1553882"/>
                    <a:gd name="connsiteX89" fmla="*/ 738998 w 1362178"/>
                    <a:gd name="connsiteY89" fmla="*/ 998070 h 1553882"/>
                    <a:gd name="connsiteX90" fmla="*/ 715092 w 1362178"/>
                    <a:gd name="connsiteY90" fmla="*/ 1033929 h 1553882"/>
                    <a:gd name="connsiteX91" fmla="*/ 691186 w 1362178"/>
                    <a:gd name="connsiteY91" fmla="*/ 1075765 h 1553882"/>
                    <a:gd name="connsiteX92" fmla="*/ 685210 w 1362178"/>
                    <a:gd name="connsiteY92" fmla="*/ 1093694 h 1553882"/>
                    <a:gd name="connsiteX93" fmla="*/ 661304 w 1362178"/>
                    <a:gd name="connsiteY93" fmla="*/ 1129553 h 1553882"/>
                    <a:gd name="connsiteX94" fmla="*/ 655327 w 1362178"/>
                    <a:gd name="connsiteY94" fmla="*/ 1147482 h 1553882"/>
                    <a:gd name="connsiteX95" fmla="*/ 637398 w 1362178"/>
                    <a:gd name="connsiteY95" fmla="*/ 1159435 h 1553882"/>
                    <a:gd name="connsiteX96" fmla="*/ 601539 w 1362178"/>
                    <a:gd name="connsiteY96" fmla="*/ 1213223 h 1553882"/>
                    <a:gd name="connsiteX97" fmla="*/ 589586 w 1362178"/>
                    <a:gd name="connsiteY97" fmla="*/ 1231153 h 1553882"/>
                    <a:gd name="connsiteX98" fmla="*/ 577633 w 1362178"/>
                    <a:gd name="connsiteY98" fmla="*/ 1249082 h 1553882"/>
                    <a:gd name="connsiteX99" fmla="*/ 571657 w 1362178"/>
                    <a:gd name="connsiteY99" fmla="*/ 1267012 h 1553882"/>
                    <a:gd name="connsiteX100" fmla="*/ 577633 w 1362178"/>
                    <a:gd name="connsiteY100" fmla="*/ 1290917 h 1553882"/>
                    <a:gd name="connsiteX101" fmla="*/ 553727 w 1362178"/>
                    <a:gd name="connsiteY101" fmla="*/ 1296894 h 1553882"/>
                    <a:gd name="connsiteX102" fmla="*/ 511892 w 1362178"/>
                    <a:gd name="connsiteY102" fmla="*/ 1308847 h 1553882"/>
                    <a:gd name="connsiteX103" fmla="*/ 452127 w 1362178"/>
                    <a:gd name="connsiteY103" fmla="*/ 1314823 h 1553882"/>
                    <a:gd name="connsiteX104" fmla="*/ 434198 w 1362178"/>
                    <a:gd name="connsiteY104" fmla="*/ 1320800 h 1553882"/>
                    <a:gd name="connsiteX105" fmla="*/ 416268 w 1362178"/>
                    <a:gd name="connsiteY105" fmla="*/ 1410447 h 1553882"/>
                    <a:gd name="connsiteX106" fmla="*/ 338574 w 1362178"/>
                    <a:gd name="connsiteY106" fmla="*/ 1398494 h 1553882"/>
                    <a:gd name="connsiteX107" fmla="*/ 302715 w 1362178"/>
                    <a:gd name="connsiteY107" fmla="*/ 1386541 h 1553882"/>
                    <a:gd name="connsiteX108" fmla="*/ 284786 w 1362178"/>
                    <a:gd name="connsiteY108" fmla="*/ 1380565 h 1553882"/>
                    <a:gd name="connsiteX109" fmla="*/ 278810 w 1362178"/>
                    <a:gd name="connsiteY109" fmla="*/ 1398494 h 1553882"/>
                    <a:gd name="connsiteX110" fmla="*/ 284786 w 1362178"/>
                    <a:gd name="connsiteY110" fmla="*/ 1446306 h 1553882"/>
                    <a:gd name="connsiteX111" fmla="*/ 302715 w 1362178"/>
                    <a:gd name="connsiteY111" fmla="*/ 1464235 h 1553882"/>
                    <a:gd name="connsiteX112" fmla="*/ 338574 w 1362178"/>
                    <a:gd name="connsiteY112" fmla="*/ 1488141 h 1553882"/>
                    <a:gd name="connsiteX113" fmla="*/ 362480 w 1362178"/>
                    <a:gd name="connsiteY113" fmla="*/ 1494117 h 1553882"/>
                    <a:gd name="connsiteX114" fmla="*/ 380410 w 1362178"/>
                    <a:gd name="connsiteY114" fmla="*/ 1500094 h 1553882"/>
                    <a:gd name="connsiteX115" fmla="*/ 499939 w 1362178"/>
                    <a:gd name="connsiteY115" fmla="*/ 1512047 h 1553882"/>
                    <a:gd name="connsiteX116" fmla="*/ 476033 w 1362178"/>
                    <a:gd name="connsiteY116" fmla="*/ 1518023 h 1553882"/>
                    <a:gd name="connsiteX117" fmla="*/ 422245 w 1362178"/>
                    <a:gd name="connsiteY117" fmla="*/ 1512047 h 1553882"/>
                    <a:gd name="connsiteX118" fmla="*/ 386386 w 1362178"/>
                    <a:gd name="connsiteY118" fmla="*/ 1500094 h 1553882"/>
                    <a:gd name="connsiteX119" fmla="*/ 368457 w 1362178"/>
                    <a:gd name="connsiteY119" fmla="*/ 1494117 h 1553882"/>
                    <a:gd name="connsiteX120" fmla="*/ 338574 w 1362178"/>
                    <a:gd name="connsiteY120" fmla="*/ 1482165 h 1553882"/>
                    <a:gd name="connsiteX121" fmla="*/ 260880 w 1362178"/>
                    <a:gd name="connsiteY121" fmla="*/ 1470212 h 1553882"/>
                    <a:gd name="connsiteX122" fmla="*/ 242951 w 1362178"/>
                    <a:gd name="connsiteY122" fmla="*/ 1476188 h 1553882"/>
                    <a:gd name="connsiteX123" fmla="*/ 230998 w 1362178"/>
                    <a:gd name="connsiteY123" fmla="*/ 1512047 h 1553882"/>
                    <a:gd name="connsiteX124" fmla="*/ 225021 w 1362178"/>
                    <a:gd name="connsiteY124" fmla="*/ 1547906 h 1553882"/>
                    <a:gd name="connsiteX125" fmla="*/ 201115 w 1362178"/>
                    <a:gd name="connsiteY125" fmla="*/ 1553882 h 1553882"/>
                    <a:gd name="connsiteX126" fmla="*/ 105492 w 1362178"/>
                    <a:gd name="connsiteY126" fmla="*/ 1547906 h 1553882"/>
                    <a:gd name="connsiteX127" fmla="*/ 101664 w 1362178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35180 w 1380939"/>
                    <a:gd name="connsiteY6" fmla="*/ 127415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361 w 1380875"/>
                    <a:gd name="connsiteY0" fmla="*/ 1507378 h 1553882"/>
                    <a:gd name="connsiteX1" fmla="*/ 86883 w 1380875"/>
                    <a:gd name="connsiteY1" fmla="*/ 1484592 h 1553882"/>
                    <a:gd name="connsiteX2" fmla="*/ 1112 w 1380875"/>
                    <a:gd name="connsiteY2" fmla="*/ 1378464 h 1553882"/>
                    <a:gd name="connsiteX3" fmla="*/ 112096 w 1380875"/>
                    <a:gd name="connsiteY3" fmla="*/ 1468717 h 1553882"/>
                    <a:gd name="connsiteX4" fmla="*/ 32161 w 1380875"/>
                    <a:gd name="connsiteY4" fmla="*/ 1308940 h 1553882"/>
                    <a:gd name="connsiteX5" fmla="*/ 131474 w 1380875"/>
                    <a:gd name="connsiteY5" fmla="*/ 1419319 h 1553882"/>
                    <a:gd name="connsiteX6" fmla="*/ 135116 w 1380875"/>
                    <a:gd name="connsiteY6" fmla="*/ 1274155 h 1553882"/>
                    <a:gd name="connsiteX7" fmla="*/ 207859 w 1380875"/>
                    <a:gd name="connsiteY7" fmla="*/ 1302870 h 1553882"/>
                    <a:gd name="connsiteX8" fmla="*/ 231765 w 1380875"/>
                    <a:gd name="connsiteY8" fmla="*/ 1314823 h 1553882"/>
                    <a:gd name="connsiteX9" fmla="*/ 237742 w 1380875"/>
                    <a:gd name="connsiteY9" fmla="*/ 1296894 h 1553882"/>
                    <a:gd name="connsiteX10" fmla="*/ 237742 w 1380875"/>
                    <a:gd name="connsiteY10" fmla="*/ 1153459 h 1553882"/>
                    <a:gd name="connsiteX11" fmla="*/ 231765 w 1380875"/>
                    <a:gd name="connsiteY11" fmla="*/ 1135529 h 1553882"/>
                    <a:gd name="connsiteX12" fmla="*/ 213836 w 1380875"/>
                    <a:gd name="connsiteY12" fmla="*/ 1069788 h 1553882"/>
                    <a:gd name="connsiteX13" fmla="*/ 207859 w 1380875"/>
                    <a:gd name="connsiteY13" fmla="*/ 1051859 h 1553882"/>
                    <a:gd name="connsiteX14" fmla="*/ 213836 w 1380875"/>
                    <a:gd name="connsiteY14" fmla="*/ 1087717 h 1553882"/>
                    <a:gd name="connsiteX15" fmla="*/ 243718 w 1380875"/>
                    <a:gd name="connsiteY15" fmla="*/ 1141506 h 1553882"/>
                    <a:gd name="connsiteX16" fmla="*/ 261648 w 1380875"/>
                    <a:gd name="connsiteY16" fmla="*/ 1159435 h 1553882"/>
                    <a:gd name="connsiteX17" fmla="*/ 279577 w 1380875"/>
                    <a:gd name="connsiteY17" fmla="*/ 1165412 h 1553882"/>
                    <a:gd name="connsiteX18" fmla="*/ 327389 w 1380875"/>
                    <a:gd name="connsiteY18" fmla="*/ 1159435 h 1553882"/>
                    <a:gd name="connsiteX19" fmla="*/ 333365 w 1380875"/>
                    <a:gd name="connsiteY19" fmla="*/ 1141506 h 1553882"/>
                    <a:gd name="connsiteX20" fmla="*/ 327389 w 1380875"/>
                    <a:gd name="connsiteY20" fmla="*/ 1087717 h 1553882"/>
                    <a:gd name="connsiteX21" fmla="*/ 321412 w 1380875"/>
                    <a:gd name="connsiteY21" fmla="*/ 1063812 h 1553882"/>
                    <a:gd name="connsiteX22" fmla="*/ 303483 w 1380875"/>
                    <a:gd name="connsiteY22" fmla="*/ 1027953 h 1553882"/>
                    <a:gd name="connsiteX23" fmla="*/ 285554 w 1380875"/>
                    <a:gd name="connsiteY23" fmla="*/ 1010023 h 1553882"/>
                    <a:gd name="connsiteX24" fmla="*/ 291530 w 1380875"/>
                    <a:gd name="connsiteY24" fmla="*/ 932329 h 1553882"/>
                    <a:gd name="connsiteX25" fmla="*/ 315436 w 1380875"/>
                    <a:gd name="connsiteY25" fmla="*/ 950259 h 1553882"/>
                    <a:gd name="connsiteX26" fmla="*/ 333365 w 1380875"/>
                    <a:gd name="connsiteY26" fmla="*/ 962212 h 1553882"/>
                    <a:gd name="connsiteX27" fmla="*/ 357271 w 1380875"/>
                    <a:gd name="connsiteY27" fmla="*/ 974165 h 1553882"/>
                    <a:gd name="connsiteX28" fmla="*/ 375201 w 1380875"/>
                    <a:gd name="connsiteY28" fmla="*/ 992094 h 1553882"/>
                    <a:gd name="connsiteX29" fmla="*/ 393130 w 1380875"/>
                    <a:gd name="connsiteY29" fmla="*/ 986117 h 1553882"/>
                    <a:gd name="connsiteX30" fmla="*/ 399107 w 1380875"/>
                    <a:gd name="connsiteY30" fmla="*/ 968188 h 1553882"/>
                    <a:gd name="connsiteX31" fmla="*/ 405083 w 1380875"/>
                    <a:gd name="connsiteY31" fmla="*/ 842682 h 1553882"/>
                    <a:gd name="connsiteX32" fmla="*/ 434965 w 1380875"/>
                    <a:gd name="connsiteY32" fmla="*/ 806823 h 1553882"/>
                    <a:gd name="connsiteX33" fmla="*/ 452895 w 1380875"/>
                    <a:gd name="connsiteY33" fmla="*/ 770965 h 1553882"/>
                    <a:gd name="connsiteX34" fmla="*/ 458871 w 1380875"/>
                    <a:gd name="connsiteY34" fmla="*/ 753035 h 1553882"/>
                    <a:gd name="connsiteX35" fmla="*/ 488754 w 1380875"/>
                    <a:gd name="connsiteY35" fmla="*/ 717176 h 1553882"/>
                    <a:gd name="connsiteX36" fmla="*/ 524612 w 1380875"/>
                    <a:gd name="connsiteY36" fmla="*/ 693270 h 1553882"/>
                    <a:gd name="connsiteX37" fmla="*/ 578401 w 1380875"/>
                    <a:gd name="connsiteY37" fmla="*/ 675341 h 1553882"/>
                    <a:gd name="connsiteX38" fmla="*/ 596330 w 1380875"/>
                    <a:gd name="connsiteY38" fmla="*/ 669365 h 1553882"/>
                    <a:gd name="connsiteX39" fmla="*/ 614259 w 1380875"/>
                    <a:gd name="connsiteY39" fmla="*/ 657412 h 1553882"/>
                    <a:gd name="connsiteX40" fmla="*/ 650118 w 1380875"/>
                    <a:gd name="connsiteY40" fmla="*/ 621553 h 1553882"/>
                    <a:gd name="connsiteX41" fmla="*/ 662071 w 1380875"/>
                    <a:gd name="connsiteY41" fmla="*/ 567765 h 1553882"/>
                    <a:gd name="connsiteX42" fmla="*/ 674024 w 1380875"/>
                    <a:gd name="connsiteY42" fmla="*/ 496047 h 1553882"/>
                    <a:gd name="connsiteX43" fmla="*/ 709883 w 1380875"/>
                    <a:gd name="connsiteY43" fmla="*/ 430306 h 1553882"/>
                    <a:gd name="connsiteX44" fmla="*/ 727812 w 1380875"/>
                    <a:gd name="connsiteY44" fmla="*/ 406400 h 1553882"/>
                    <a:gd name="connsiteX45" fmla="*/ 769648 w 1380875"/>
                    <a:gd name="connsiteY45" fmla="*/ 364565 h 1553882"/>
                    <a:gd name="connsiteX46" fmla="*/ 811483 w 1380875"/>
                    <a:gd name="connsiteY46" fmla="*/ 310776 h 1553882"/>
                    <a:gd name="connsiteX47" fmla="*/ 841365 w 1380875"/>
                    <a:gd name="connsiteY47" fmla="*/ 274917 h 1553882"/>
                    <a:gd name="connsiteX48" fmla="*/ 865271 w 1380875"/>
                    <a:gd name="connsiteY48" fmla="*/ 239059 h 1553882"/>
                    <a:gd name="connsiteX49" fmla="*/ 877224 w 1380875"/>
                    <a:gd name="connsiteY49" fmla="*/ 221129 h 1553882"/>
                    <a:gd name="connsiteX50" fmla="*/ 895154 w 1380875"/>
                    <a:gd name="connsiteY50" fmla="*/ 197223 h 1553882"/>
                    <a:gd name="connsiteX51" fmla="*/ 919059 w 1380875"/>
                    <a:gd name="connsiteY51" fmla="*/ 161365 h 1553882"/>
                    <a:gd name="connsiteX52" fmla="*/ 925036 w 1380875"/>
                    <a:gd name="connsiteY52" fmla="*/ 137459 h 1553882"/>
                    <a:gd name="connsiteX53" fmla="*/ 966871 w 1380875"/>
                    <a:gd name="connsiteY53" fmla="*/ 89647 h 1553882"/>
                    <a:gd name="connsiteX54" fmla="*/ 990777 w 1380875"/>
                    <a:gd name="connsiteY54" fmla="*/ 77694 h 1553882"/>
                    <a:gd name="connsiteX55" fmla="*/ 1008707 w 1380875"/>
                    <a:gd name="connsiteY55" fmla="*/ 71717 h 1553882"/>
                    <a:gd name="connsiteX56" fmla="*/ 1026636 w 1380875"/>
                    <a:gd name="connsiteY56" fmla="*/ 59765 h 1553882"/>
                    <a:gd name="connsiteX57" fmla="*/ 1044565 w 1380875"/>
                    <a:gd name="connsiteY57" fmla="*/ 53788 h 1553882"/>
                    <a:gd name="connsiteX58" fmla="*/ 1062495 w 1380875"/>
                    <a:gd name="connsiteY58" fmla="*/ 41835 h 1553882"/>
                    <a:gd name="connsiteX59" fmla="*/ 1080424 w 1380875"/>
                    <a:gd name="connsiteY59" fmla="*/ 35859 h 1553882"/>
                    <a:gd name="connsiteX60" fmla="*/ 1104330 w 1380875"/>
                    <a:gd name="connsiteY60" fmla="*/ 23906 h 1553882"/>
                    <a:gd name="connsiteX61" fmla="*/ 1152142 w 1380875"/>
                    <a:gd name="connsiteY61" fmla="*/ 17929 h 1553882"/>
                    <a:gd name="connsiteX62" fmla="*/ 1217883 w 1380875"/>
                    <a:gd name="connsiteY62" fmla="*/ 5976 h 1553882"/>
                    <a:gd name="connsiteX63" fmla="*/ 1313507 w 1380875"/>
                    <a:gd name="connsiteY63" fmla="*/ 0 h 1553882"/>
                    <a:gd name="connsiteX64" fmla="*/ 1325459 w 1380875"/>
                    <a:gd name="connsiteY64" fmla="*/ 65741 h 1553882"/>
                    <a:gd name="connsiteX65" fmla="*/ 1337412 w 1380875"/>
                    <a:gd name="connsiteY65" fmla="*/ 101600 h 1553882"/>
                    <a:gd name="connsiteX66" fmla="*/ 1373271 w 1380875"/>
                    <a:gd name="connsiteY66" fmla="*/ 161365 h 1553882"/>
                    <a:gd name="connsiteX67" fmla="*/ 1373271 w 1380875"/>
                    <a:gd name="connsiteY67" fmla="*/ 298823 h 1553882"/>
                    <a:gd name="connsiteX68" fmla="*/ 1361318 w 1380875"/>
                    <a:gd name="connsiteY68" fmla="*/ 316753 h 1553882"/>
                    <a:gd name="connsiteX69" fmla="*/ 1325459 w 1380875"/>
                    <a:gd name="connsiteY69" fmla="*/ 388470 h 1553882"/>
                    <a:gd name="connsiteX70" fmla="*/ 1271671 w 1380875"/>
                    <a:gd name="connsiteY70" fmla="*/ 424329 h 1553882"/>
                    <a:gd name="connsiteX71" fmla="*/ 1253742 w 1380875"/>
                    <a:gd name="connsiteY71" fmla="*/ 436282 h 1553882"/>
                    <a:gd name="connsiteX72" fmla="*/ 1211907 w 1380875"/>
                    <a:gd name="connsiteY72" fmla="*/ 466165 h 1553882"/>
                    <a:gd name="connsiteX73" fmla="*/ 1158118 w 1380875"/>
                    <a:gd name="connsiteY73" fmla="*/ 502023 h 1553882"/>
                    <a:gd name="connsiteX74" fmla="*/ 1140189 w 1380875"/>
                    <a:gd name="connsiteY74" fmla="*/ 513976 h 1553882"/>
                    <a:gd name="connsiteX75" fmla="*/ 1122259 w 1380875"/>
                    <a:gd name="connsiteY75" fmla="*/ 525929 h 1553882"/>
                    <a:gd name="connsiteX76" fmla="*/ 1092377 w 1380875"/>
                    <a:gd name="connsiteY76" fmla="*/ 561788 h 1553882"/>
                    <a:gd name="connsiteX77" fmla="*/ 1062495 w 1380875"/>
                    <a:gd name="connsiteY77" fmla="*/ 597647 h 1553882"/>
                    <a:gd name="connsiteX78" fmla="*/ 1056518 w 1380875"/>
                    <a:gd name="connsiteY78" fmla="*/ 621553 h 1553882"/>
                    <a:gd name="connsiteX79" fmla="*/ 1038589 w 1380875"/>
                    <a:gd name="connsiteY79" fmla="*/ 639482 h 1553882"/>
                    <a:gd name="connsiteX80" fmla="*/ 1026636 w 1380875"/>
                    <a:gd name="connsiteY80" fmla="*/ 657412 h 1553882"/>
                    <a:gd name="connsiteX81" fmla="*/ 1020659 w 1380875"/>
                    <a:gd name="connsiteY81" fmla="*/ 675341 h 1553882"/>
                    <a:gd name="connsiteX82" fmla="*/ 990777 w 1380875"/>
                    <a:gd name="connsiteY82" fmla="*/ 717176 h 1553882"/>
                    <a:gd name="connsiteX83" fmla="*/ 960895 w 1380875"/>
                    <a:gd name="connsiteY83" fmla="*/ 770965 h 1553882"/>
                    <a:gd name="connsiteX84" fmla="*/ 925036 w 1380875"/>
                    <a:gd name="connsiteY84" fmla="*/ 830729 h 1553882"/>
                    <a:gd name="connsiteX85" fmla="*/ 913083 w 1380875"/>
                    <a:gd name="connsiteY85" fmla="*/ 848659 h 1553882"/>
                    <a:gd name="connsiteX86" fmla="*/ 895154 w 1380875"/>
                    <a:gd name="connsiteY86" fmla="*/ 860612 h 1553882"/>
                    <a:gd name="connsiteX87" fmla="*/ 841365 w 1380875"/>
                    <a:gd name="connsiteY87" fmla="*/ 920376 h 1553882"/>
                    <a:gd name="connsiteX88" fmla="*/ 775624 w 1380875"/>
                    <a:gd name="connsiteY88" fmla="*/ 980141 h 1553882"/>
                    <a:gd name="connsiteX89" fmla="*/ 757695 w 1380875"/>
                    <a:gd name="connsiteY89" fmla="*/ 998070 h 1553882"/>
                    <a:gd name="connsiteX90" fmla="*/ 733789 w 1380875"/>
                    <a:gd name="connsiteY90" fmla="*/ 1033929 h 1553882"/>
                    <a:gd name="connsiteX91" fmla="*/ 709883 w 1380875"/>
                    <a:gd name="connsiteY91" fmla="*/ 1075765 h 1553882"/>
                    <a:gd name="connsiteX92" fmla="*/ 703907 w 1380875"/>
                    <a:gd name="connsiteY92" fmla="*/ 1093694 h 1553882"/>
                    <a:gd name="connsiteX93" fmla="*/ 680001 w 1380875"/>
                    <a:gd name="connsiteY93" fmla="*/ 1129553 h 1553882"/>
                    <a:gd name="connsiteX94" fmla="*/ 674024 w 1380875"/>
                    <a:gd name="connsiteY94" fmla="*/ 1147482 h 1553882"/>
                    <a:gd name="connsiteX95" fmla="*/ 656095 w 1380875"/>
                    <a:gd name="connsiteY95" fmla="*/ 1159435 h 1553882"/>
                    <a:gd name="connsiteX96" fmla="*/ 620236 w 1380875"/>
                    <a:gd name="connsiteY96" fmla="*/ 1213223 h 1553882"/>
                    <a:gd name="connsiteX97" fmla="*/ 608283 w 1380875"/>
                    <a:gd name="connsiteY97" fmla="*/ 1231153 h 1553882"/>
                    <a:gd name="connsiteX98" fmla="*/ 596330 w 1380875"/>
                    <a:gd name="connsiteY98" fmla="*/ 1249082 h 1553882"/>
                    <a:gd name="connsiteX99" fmla="*/ 590354 w 1380875"/>
                    <a:gd name="connsiteY99" fmla="*/ 1267012 h 1553882"/>
                    <a:gd name="connsiteX100" fmla="*/ 596330 w 1380875"/>
                    <a:gd name="connsiteY100" fmla="*/ 1290917 h 1553882"/>
                    <a:gd name="connsiteX101" fmla="*/ 572424 w 1380875"/>
                    <a:gd name="connsiteY101" fmla="*/ 1296894 h 1553882"/>
                    <a:gd name="connsiteX102" fmla="*/ 530589 w 1380875"/>
                    <a:gd name="connsiteY102" fmla="*/ 1308847 h 1553882"/>
                    <a:gd name="connsiteX103" fmla="*/ 470824 w 1380875"/>
                    <a:gd name="connsiteY103" fmla="*/ 1314823 h 1553882"/>
                    <a:gd name="connsiteX104" fmla="*/ 452895 w 1380875"/>
                    <a:gd name="connsiteY104" fmla="*/ 1320800 h 1553882"/>
                    <a:gd name="connsiteX105" fmla="*/ 434965 w 1380875"/>
                    <a:gd name="connsiteY105" fmla="*/ 1410447 h 1553882"/>
                    <a:gd name="connsiteX106" fmla="*/ 357271 w 1380875"/>
                    <a:gd name="connsiteY106" fmla="*/ 1398494 h 1553882"/>
                    <a:gd name="connsiteX107" fmla="*/ 321412 w 1380875"/>
                    <a:gd name="connsiteY107" fmla="*/ 1386541 h 1553882"/>
                    <a:gd name="connsiteX108" fmla="*/ 303483 w 1380875"/>
                    <a:gd name="connsiteY108" fmla="*/ 1380565 h 1553882"/>
                    <a:gd name="connsiteX109" fmla="*/ 297507 w 1380875"/>
                    <a:gd name="connsiteY109" fmla="*/ 1398494 h 1553882"/>
                    <a:gd name="connsiteX110" fmla="*/ 303483 w 1380875"/>
                    <a:gd name="connsiteY110" fmla="*/ 1446306 h 1553882"/>
                    <a:gd name="connsiteX111" fmla="*/ 321412 w 1380875"/>
                    <a:gd name="connsiteY111" fmla="*/ 1464235 h 1553882"/>
                    <a:gd name="connsiteX112" fmla="*/ 357271 w 1380875"/>
                    <a:gd name="connsiteY112" fmla="*/ 1488141 h 1553882"/>
                    <a:gd name="connsiteX113" fmla="*/ 381177 w 1380875"/>
                    <a:gd name="connsiteY113" fmla="*/ 1494117 h 1553882"/>
                    <a:gd name="connsiteX114" fmla="*/ 399107 w 1380875"/>
                    <a:gd name="connsiteY114" fmla="*/ 1500094 h 1553882"/>
                    <a:gd name="connsiteX115" fmla="*/ 518636 w 1380875"/>
                    <a:gd name="connsiteY115" fmla="*/ 1512047 h 1553882"/>
                    <a:gd name="connsiteX116" fmla="*/ 494730 w 1380875"/>
                    <a:gd name="connsiteY116" fmla="*/ 1518023 h 1553882"/>
                    <a:gd name="connsiteX117" fmla="*/ 440942 w 1380875"/>
                    <a:gd name="connsiteY117" fmla="*/ 1512047 h 1553882"/>
                    <a:gd name="connsiteX118" fmla="*/ 405083 w 1380875"/>
                    <a:gd name="connsiteY118" fmla="*/ 1500094 h 1553882"/>
                    <a:gd name="connsiteX119" fmla="*/ 387154 w 1380875"/>
                    <a:gd name="connsiteY119" fmla="*/ 1494117 h 1553882"/>
                    <a:gd name="connsiteX120" fmla="*/ 357271 w 1380875"/>
                    <a:gd name="connsiteY120" fmla="*/ 1482165 h 1553882"/>
                    <a:gd name="connsiteX121" fmla="*/ 279577 w 1380875"/>
                    <a:gd name="connsiteY121" fmla="*/ 1470212 h 1553882"/>
                    <a:gd name="connsiteX122" fmla="*/ 261648 w 1380875"/>
                    <a:gd name="connsiteY122" fmla="*/ 1476188 h 1553882"/>
                    <a:gd name="connsiteX123" fmla="*/ 249695 w 1380875"/>
                    <a:gd name="connsiteY123" fmla="*/ 1512047 h 1553882"/>
                    <a:gd name="connsiteX124" fmla="*/ 243718 w 1380875"/>
                    <a:gd name="connsiteY124" fmla="*/ 1547906 h 1553882"/>
                    <a:gd name="connsiteX125" fmla="*/ 219812 w 1380875"/>
                    <a:gd name="connsiteY125" fmla="*/ 1553882 h 1553882"/>
                    <a:gd name="connsiteX126" fmla="*/ 124189 w 1380875"/>
                    <a:gd name="connsiteY126" fmla="*/ 1547906 h 1553882"/>
                    <a:gd name="connsiteX127" fmla="*/ 120361 w 1380875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4004 w 1379763"/>
                    <a:gd name="connsiteY6" fmla="*/ 1274155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16366 w 1379763"/>
                    <a:gd name="connsiteY8" fmla="*/ 121004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159263 w 1379763"/>
                    <a:gd name="connsiteY14" fmla="*/ 1108169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12724 w 1379763"/>
                    <a:gd name="connsiteY10" fmla="*/ 1069788 h 1553882"/>
                    <a:gd name="connsiteX11" fmla="*/ 206747 w 1379763"/>
                    <a:gd name="connsiteY11" fmla="*/ 1051859 h 1553882"/>
                    <a:gd name="connsiteX12" fmla="*/ 212724 w 1379763"/>
                    <a:gd name="connsiteY12" fmla="*/ 1087717 h 1553882"/>
                    <a:gd name="connsiteX13" fmla="*/ 159263 w 1379763"/>
                    <a:gd name="connsiteY13" fmla="*/ 1108169 h 1553882"/>
                    <a:gd name="connsiteX14" fmla="*/ 260536 w 1379763"/>
                    <a:gd name="connsiteY14" fmla="*/ 1159435 h 1553882"/>
                    <a:gd name="connsiteX15" fmla="*/ 278465 w 1379763"/>
                    <a:gd name="connsiteY15" fmla="*/ 1165412 h 1553882"/>
                    <a:gd name="connsiteX16" fmla="*/ 326277 w 1379763"/>
                    <a:gd name="connsiteY16" fmla="*/ 1159435 h 1553882"/>
                    <a:gd name="connsiteX17" fmla="*/ 332253 w 1379763"/>
                    <a:gd name="connsiteY17" fmla="*/ 1141506 h 1553882"/>
                    <a:gd name="connsiteX18" fmla="*/ 326277 w 1379763"/>
                    <a:gd name="connsiteY18" fmla="*/ 1087717 h 1553882"/>
                    <a:gd name="connsiteX19" fmla="*/ 320300 w 1379763"/>
                    <a:gd name="connsiteY19" fmla="*/ 1063812 h 1553882"/>
                    <a:gd name="connsiteX20" fmla="*/ 302371 w 1379763"/>
                    <a:gd name="connsiteY20" fmla="*/ 1027953 h 1553882"/>
                    <a:gd name="connsiteX21" fmla="*/ 284442 w 1379763"/>
                    <a:gd name="connsiteY21" fmla="*/ 1010023 h 1553882"/>
                    <a:gd name="connsiteX22" fmla="*/ 290418 w 1379763"/>
                    <a:gd name="connsiteY22" fmla="*/ 932329 h 1553882"/>
                    <a:gd name="connsiteX23" fmla="*/ 314324 w 1379763"/>
                    <a:gd name="connsiteY23" fmla="*/ 950259 h 1553882"/>
                    <a:gd name="connsiteX24" fmla="*/ 332253 w 1379763"/>
                    <a:gd name="connsiteY24" fmla="*/ 962212 h 1553882"/>
                    <a:gd name="connsiteX25" fmla="*/ 356159 w 1379763"/>
                    <a:gd name="connsiteY25" fmla="*/ 974165 h 1553882"/>
                    <a:gd name="connsiteX26" fmla="*/ 374089 w 1379763"/>
                    <a:gd name="connsiteY26" fmla="*/ 992094 h 1553882"/>
                    <a:gd name="connsiteX27" fmla="*/ 392018 w 1379763"/>
                    <a:gd name="connsiteY27" fmla="*/ 986117 h 1553882"/>
                    <a:gd name="connsiteX28" fmla="*/ 397995 w 1379763"/>
                    <a:gd name="connsiteY28" fmla="*/ 968188 h 1553882"/>
                    <a:gd name="connsiteX29" fmla="*/ 403971 w 1379763"/>
                    <a:gd name="connsiteY29" fmla="*/ 842682 h 1553882"/>
                    <a:gd name="connsiteX30" fmla="*/ 433853 w 1379763"/>
                    <a:gd name="connsiteY30" fmla="*/ 806823 h 1553882"/>
                    <a:gd name="connsiteX31" fmla="*/ 451783 w 1379763"/>
                    <a:gd name="connsiteY31" fmla="*/ 770965 h 1553882"/>
                    <a:gd name="connsiteX32" fmla="*/ 457759 w 1379763"/>
                    <a:gd name="connsiteY32" fmla="*/ 753035 h 1553882"/>
                    <a:gd name="connsiteX33" fmla="*/ 487642 w 1379763"/>
                    <a:gd name="connsiteY33" fmla="*/ 717176 h 1553882"/>
                    <a:gd name="connsiteX34" fmla="*/ 523500 w 1379763"/>
                    <a:gd name="connsiteY34" fmla="*/ 693270 h 1553882"/>
                    <a:gd name="connsiteX35" fmla="*/ 577289 w 1379763"/>
                    <a:gd name="connsiteY35" fmla="*/ 675341 h 1553882"/>
                    <a:gd name="connsiteX36" fmla="*/ 595218 w 1379763"/>
                    <a:gd name="connsiteY36" fmla="*/ 669365 h 1553882"/>
                    <a:gd name="connsiteX37" fmla="*/ 613147 w 1379763"/>
                    <a:gd name="connsiteY37" fmla="*/ 657412 h 1553882"/>
                    <a:gd name="connsiteX38" fmla="*/ 649006 w 1379763"/>
                    <a:gd name="connsiteY38" fmla="*/ 621553 h 1553882"/>
                    <a:gd name="connsiteX39" fmla="*/ 660959 w 1379763"/>
                    <a:gd name="connsiteY39" fmla="*/ 567765 h 1553882"/>
                    <a:gd name="connsiteX40" fmla="*/ 672912 w 1379763"/>
                    <a:gd name="connsiteY40" fmla="*/ 496047 h 1553882"/>
                    <a:gd name="connsiteX41" fmla="*/ 708771 w 1379763"/>
                    <a:gd name="connsiteY41" fmla="*/ 430306 h 1553882"/>
                    <a:gd name="connsiteX42" fmla="*/ 726700 w 1379763"/>
                    <a:gd name="connsiteY42" fmla="*/ 406400 h 1553882"/>
                    <a:gd name="connsiteX43" fmla="*/ 768536 w 1379763"/>
                    <a:gd name="connsiteY43" fmla="*/ 364565 h 1553882"/>
                    <a:gd name="connsiteX44" fmla="*/ 810371 w 1379763"/>
                    <a:gd name="connsiteY44" fmla="*/ 310776 h 1553882"/>
                    <a:gd name="connsiteX45" fmla="*/ 840253 w 1379763"/>
                    <a:gd name="connsiteY45" fmla="*/ 274917 h 1553882"/>
                    <a:gd name="connsiteX46" fmla="*/ 864159 w 1379763"/>
                    <a:gd name="connsiteY46" fmla="*/ 239059 h 1553882"/>
                    <a:gd name="connsiteX47" fmla="*/ 876112 w 1379763"/>
                    <a:gd name="connsiteY47" fmla="*/ 221129 h 1553882"/>
                    <a:gd name="connsiteX48" fmla="*/ 894042 w 1379763"/>
                    <a:gd name="connsiteY48" fmla="*/ 197223 h 1553882"/>
                    <a:gd name="connsiteX49" fmla="*/ 917947 w 1379763"/>
                    <a:gd name="connsiteY49" fmla="*/ 161365 h 1553882"/>
                    <a:gd name="connsiteX50" fmla="*/ 923924 w 1379763"/>
                    <a:gd name="connsiteY50" fmla="*/ 137459 h 1553882"/>
                    <a:gd name="connsiteX51" fmla="*/ 965759 w 1379763"/>
                    <a:gd name="connsiteY51" fmla="*/ 89647 h 1553882"/>
                    <a:gd name="connsiteX52" fmla="*/ 989665 w 1379763"/>
                    <a:gd name="connsiteY52" fmla="*/ 77694 h 1553882"/>
                    <a:gd name="connsiteX53" fmla="*/ 1007595 w 1379763"/>
                    <a:gd name="connsiteY53" fmla="*/ 71717 h 1553882"/>
                    <a:gd name="connsiteX54" fmla="*/ 1025524 w 1379763"/>
                    <a:gd name="connsiteY54" fmla="*/ 59765 h 1553882"/>
                    <a:gd name="connsiteX55" fmla="*/ 1043453 w 1379763"/>
                    <a:gd name="connsiteY55" fmla="*/ 53788 h 1553882"/>
                    <a:gd name="connsiteX56" fmla="*/ 1061383 w 1379763"/>
                    <a:gd name="connsiteY56" fmla="*/ 41835 h 1553882"/>
                    <a:gd name="connsiteX57" fmla="*/ 1079312 w 1379763"/>
                    <a:gd name="connsiteY57" fmla="*/ 35859 h 1553882"/>
                    <a:gd name="connsiteX58" fmla="*/ 1103218 w 1379763"/>
                    <a:gd name="connsiteY58" fmla="*/ 23906 h 1553882"/>
                    <a:gd name="connsiteX59" fmla="*/ 1151030 w 1379763"/>
                    <a:gd name="connsiteY59" fmla="*/ 17929 h 1553882"/>
                    <a:gd name="connsiteX60" fmla="*/ 1216771 w 1379763"/>
                    <a:gd name="connsiteY60" fmla="*/ 5976 h 1553882"/>
                    <a:gd name="connsiteX61" fmla="*/ 1312395 w 1379763"/>
                    <a:gd name="connsiteY61" fmla="*/ 0 h 1553882"/>
                    <a:gd name="connsiteX62" fmla="*/ 1324347 w 1379763"/>
                    <a:gd name="connsiteY62" fmla="*/ 65741 h 1553882"/>
                    <a:gd name="connsiteX63" fmla="*/ 1336300 w 1379763"/>
                    <a:gd name="connsiteY63" fmla="*/ 101600 h 1553882"/>
                    <a:gd name="connsiteX64" fmla="*/ 1372159 w 1379763"/>
                    <a:gd name="connsiteY64" fmla="*/ 161365 h 1553882"/>
                    <a:gd name="connsiteX65" fmla="*/ 1372159 w 1379763"/>
                    <a:gd name="connsiteY65" fmla="*/ 298823 h 1553882"/>
                    <a:gd name="connsiteX66" fmla="*/ 1360206 w 1379763"/>
                    <a:gd name="connsiteY66" fmla="*/ 316753 h 1553882"/>
                    <a:gd name="connsiteX67" fmla="*/ 1324347 w 1379763"/>
                    <a:gd name="connsiteY67" fmla="*/ 388470 h 1553882"/>
                    <a:gd name="connsiteX68" fmla="*/ 1270559 w 1379763"/>
                    <a:gd name="connsiteY68" fmla="*/ 424329 h 1553882"/>
                    <a:gd name="connsiteX69" fmla="*/ 1252630 w 1379763"/>
                    <a:gd name="connsiteY69" fmla="*/ 436282 h 1553882"/>
                    <a:gd name="connsiteX70" fmla="*/ 1210795 w 1379763"/>
                    <a:gd name="connsiteY70" fmla="*/ 466165 h 1553882"/>
                    <a:gd name="connsiteX71" fmla="*/ 1157006 w 1379763"/>
                    <a:gd name="connsiteY71" fmla="*/ 502023 h 1553882"/>
                    <a:gd name="connsiteX72" fmla="*/ 1139077 w 1379763"/>
                    <a:gd name="connsiteY72" fmla="*/ 513976 h 1553882"/>
                    <a:gd name="connsiteX73" fmla="*/ 1121147 w 1379763"/>
                    <a:gd name="connsiteY73" fmla="*/ 525929 h 1553882"/>
                    <a:gd name="connsiteX74" fmla="*/ 1091265 w 1379763"/>
                    <a:gd name="connsiteY74" fmla="*/ 561788 h 1553882"/>
                    <a:gd name="connsiteX75" fmla="*/ 1061383 w 1379763"/>
                    <a:gd name="connsiteY75" fmla="*/ 597647 h 1553882"/>
                    <a:gd name="connsiteX76" fmla="*/ 1055406 w 1379763"/>
                    <a:gd name="connsiteY76" fmla="*/ 621553 h 1553882"/>
                    <a:gd name="connsiteX77" fmla="*/ 1037477 w 1379763"/>
                    <a:gd name="connsiteY77" fmla="*/ 639482 h 1553882"/>
                    <a:gd name="connsiteX78" fmla="*/ 1025524 w 1379763"/>
                    <a:gd name="connsiteY78" fmla="*/ 657412 h 1553882"/>
                    <a:gd name="connsiteX79" fmla="*/ 1019547 w 1379763"/>
                    <a:gd name="connsiteY79" fmla="*/ 675341 h 1553882"/>
                    <a:gd name="connsiteX80" fmla="*/ 989665 w 1379763"/>
                    <a:gd name="connsiteY80" fmla="*/ 717176 h 1553882"/>
                    <a:gd name="connsiteX81" fmla="*/ 959783 w 1379763"/>
                    <a:gd name="connsiteY81" fmla="*/ 770965 h 1553882"/>
                    <a:gd name="connsiteX82" fmla="*/ 923924 w 1379763"/>
                    <a:gd name="connsiteY82" fmla="*/ 830729 h 1553882"/>
                    <a:gd name="connsiteX83" fmla="*/ 911971 w 1379763"/>
                    <a:gd name="connsiteY83" fmla="*/ 848659 h 1553882"/>
                    <a:gd name="connsiteX84" fmla="*/ 894042 w 1379763"/>
                    <a:gd name="connsiteY84" fmla="*/ 860612 h 1553882"/>
                    <a:gd name="connsiteX85" fmla="*/ 840253 w 1379763"/>
                    <a:gd name="connsiteY85" fmla="*/ 920376 h 1553882"/>
                    <a:gd name="connsiteX86" fmla="*/ 774512 w 1379763"/>
                    <a:gd name="connsiteY86" fmla="*/ 980141 h 1553882"/>
                    <a:gd name="connsiteX87" fmla="*/ 756583 w 1379763"/>
                    <a:gd name="connsiteY87" fmla="*/ 998070 h 1553882"/>
                    <a:gd name="connsiteX88" fmla="*/ 732677 w 1379763"/>
                    <a:gd name="connsiteY88" fmla="*/ 1033929 h 1553882"/>
                    <a:gd name="connsiteX89" fmla="*/ 708771 w 1379763"/>
                    <a:gd name="connsiteY89" fmla="*/ 1075765 h 1553882"/>
                    <a:gd name="connsiteX90" fmla="*/ 702795 w 1379763"/>
                    <a:gd name="connsiteY90" fmla="*/ 1093694 h 1553882"/>
                    <a:gd name="connsiteX91" fmla="*/ 678889 w 1379763"/>
                    <a:gd name="connsiteY91" fmla="*/ 1129553 h 1553882"/>
                    <a:gd name="connsiteX92" fmla="*/ 672912 w 1379763"/>
                    <a:gd name="connsiteY92" fmla="*/ 1147482 h 1553882"/>
                    <a:gd name="connsiteX93" fmla="*/ 654983 w 1379763"/>
                    <a:gd name="connsiteY93" fmla="*/ 1159435 h 1553882"/>
                    <a:gd name="connsiteX94" fmla="*/ 619124 w 1379763"/>
                    <a:gd name="connsiteY94" fmla="*/ 1213223 h 1553882"/>
                    <a:gd name="connsiteX95" fmla="*/ 607171 w 1379763"/>
                    <a:gd name="connsiteY95" fmla="*/ 1231153 h 1553882"/>
                    <a:gd name="connsiteX96" fmla="*/ 595218 w 1379763"/>
                    <a:gd name="connsiteY96" fmla="*/ 1249082 h 1553882"/>
                    <a:gd name="connsiteX97" fmla="*/ 589242 w 1379763"/>
                    <a:gd name="connsiteY97" fmla="*/ 1267012 h 1553882"/>
                    <a:gd name="connsiteX98" fmla="*/ 595218 w 1379763"/>
                    <a:gd name="connsiteY98" fmla="*/ 1290917 h 1553882"/>
                    <a:gd name="connsiteX99" fmla="*/ 571312 w 1379763"/>
                    <a:gd name="connsiteY99" fmla="*/ 1296894 h 1553882"/>
                    <a:gd name="connsiteX100" fmla="*/ 529477 w 1379763"/>
                    <a:gd name="connsiteY100" fmla="*/ 1308847 h 1553882"/>
                    <a:gd name="connsiteX101" fmla="*/ 469712 w 1379763"/>
                    <a:gd name="connsiteY101" fmla="*/ 1314823 h 1553882"/>
                    <a:gd name="connsiteX102" fmla="*/ 451783 w 1379763"/>
                    <a:gd name="connsiteY102" fmla="*/ 1320800 h 1553882"/>
                    <a:gd name="connsiteX103" fmla="*/ 433853 w 1379763"/>
                    <a:gd name="connsiteY103" fmla="*/ 1410447 h 1553882"/>
                    <a:gd name="connsiteX104" fmla="*/ 356159 w 1379763"/>
                    <a:gd name="connsiteY104" fmla="*/ 1398494 h 1553882"/>
                    <a:gd name="connsiteX105" fmla="*/ 320300 w 1379763"/>
                    <a:gd name="connsiteY105" fmla="*/ 1386541 h 1553882"/>
                    <a:gd name="connsiteX106" fmla="*/ 302371 w 1379763"/>
                    <a:gd name="connsiteY106" fmla="*/ 1380565 h 1553882"/>
                    <a:gd name="connsiteX107" fmla="*/ 296395 w 1379763"/>
                    <a:gd name="connsiteY107" fmla="*/ 1398494 h 1553882"/>
                    <a:gd name="connsiteX108" fmla="*/ 302371 w 1379763"/>
                    <a:gd name="connsiteY108" fmla="*/ 1446306 h 1553882"/>
                    <a:gd name="connsiteX109" fmla="*/ 320300 w 1379763"/>
                    <a:gd name="connsiteY109" fmla="*/ 1464235 h 1553882"/>
                    <a:gd name="connsiteX110" fmla="*/ 356159 w 1379763"/>
                    <a:gd name="connsiteY110" fmla="*/ 1488141 h 1553882"/>
                    <a:gd name="connsiteX111" fmla="*/ 380065 w 1379763"/>
                    <a:gd name="connsiteY111" fmla="*/ 1494117 h 1553882"/>
                    <a:gd name="connsiteX112" fmla="*/ 397995 w 1379763"/>
                    <a:gd name="connsiteY112" fmla="*/ 1500094 h 1553882"/>
                    <a:gd name="connsiteX113" fmla="*/ 517524 w 1379763"/>
                    <a:gd name="connsiteY113" fmla="*/ 1512047 h 1553882"/>
                    <a:gd name="connsiteX114" fmla="*/ 493618 w 1379763"/>
                    <a:gd name="connsiteY114" fmla="*/ 1518023 h 1553882"/>
                    <a:gd name="connsiteX115" fmla="*/ 439830 w 1379763"/>
                    <a:gd name="connsiteY115" fmla="*/ 1512047 h 1553882"/>
                    <a:gd name="connsiteX116" fmla="*/ 403971 w 1379763"/>
                    <a:gd name="connsiteY116" fmla="*/ 1500094 h 1553882"/>
                    <a:gd name="connsiteX117" fmla="*/ 386042 w 1379763"/>
                    <a:gd name="connsiteY117" fmla="*/ 1494117 h 1553882"/>
                    <a:gd name="connsiteX118" fmla="*/ 356159 w 1379763"/>
                    <a:gd name="connsiteY118" fmla="*/ 1482165 h 1553882"/>
                    <a:gd name="connsiteX119" fmla="*/ 278465 w 1379763"/>
                    <a:gd name="connsiteY119" fmla="*/ 1470212 h 1553882"/>
                    <a:gd name="connsiteX120" fmla="*/ 260536 w 1379763"/>
                    <a:gd name="connsiteY120" fmla="*/ 1476188 h 1553882"/>
                    <a:gd name="connsiteX121" fmla="*/ 248583 w 1379763"/>
                    <a:gd name="connsiteY121" fmla="*/ 1512047 h 1553882"/>
                    <a:gd name="connsiteX122" fmla="*/ 242606 w 1379763"/>
                    <a:gd name="connsiteY122" fmla="*/ 1547906 h 1553882"/>
                    <a:gd name="connsiteX123" fmla="*/ 218700 w 1379763"/>
                    <a:gd name="connsiteY123" fmla="*/ 1553882 h 1553882"/>
                    <a:gd name="connsiteX124" fmla="*/ 123077 w 1379763"/>
                    <a:gd name="connsiteY124" fmla="*/ 1547906 h 1553882"/>
                    <a:gd name="connsiteX125" fmla="*/ 119249 w 1379763"/>
                    <a:gd name="connsiteY12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60536 w 1379763"/>
                    <a:gd name="connsiteY13" fmla="*/ 1159435 h 1553882"/>
                    <a:gd name="connsiteX14" fmla="*/ 278465 w 1379763"/>
                    <a:gd name="connsiteY14" fmla="*/ 1165412 h 1553882"/>
                    <a:gd name="connsiteX15" fmla="*/ 326277 w 1379763"/>
                    <a:gd name="connsiteY15" fmla="*/ 1159435 h 1553882"/>
                    <a:gd name="connsiteX16" fmla="*/ 332253 w 1379763"/>
                    <a:gd name="connsiteY16" fmla="*/ 1141506 h 1553882"/>
                    <a:gd name="connsiteX17" fmla="*/ 326277 w 1379763"/>
                    <a:gd name="connsiteY17" fmla="*/ 1087717 h 1553882"/>
                    <a:gd name="connsiteX18" fmla="*/ 320300 w 1379763"/>
                    <a:gd name="connsiteY18" fmla="*/ 1063812 h 1553882"/>
                    <a:gd name="connsiteX19" fmla="*/ 302371 w 1379763"/>
                    <a:gd name="connsiteY19" fmla="*/ 1027953 h 1553882"/>
                    <a:gd name="connsiteX20" fmla="*/ 284442 w 1379763"/>
                    <a:gd name="connsiteY20" fmla="*/ 1010023 h 1553882"/>
                    <a:gd name="connsiteX21" fmla="*/ 290418 w 1379763"/>
                    <a:gd name="connsiteY21" fmla="*/ 932329 h 1553882"/>
                    <a:gd name="connsiteX22" fmla="*/ 314324 w 1379763"/>
                    <a:gd name="connsiteY22" fmla="*/ 950259 h 1553882"/>
                    <a:gd name="connsiteX23" fmla="*/ 332253 w 1379763"/>
                    <a:gd name="connsiteY23" fmla="*/ 962212 h 1553882"/>
                    <a:gd name="connsiteX24" fmla="*/ 356159 w 1379763"/>
                    <a:gd name="connsiteY24" fmla="*/ 974165 h 1553882"/>
                    <a:gd name="connsiteX25" fmla="*/ 374089 w 1379763"/>
                    <a:gd name="connsiteY25" fmla="*/ 992094 h 1553882"/>
                    <a:gd name="connsiteX26" fmla="*/ 392018 w 1379763"/>
                    <a:gd name="connsiteY26" fmla="*/ 986117 h 1553882"/>
                    <a:gd name="connsiteX27" fmla="*/ 397995 w 1379763"/>
                    <a:gd name="connsiteY27" fmla="*/ 968188 h 1553882"/>
                    <a:gd name="connsiteX28" fmla="*/ 403971 w 1379763"/>
                    <a:gd name="connsiteY28" fmla="*/ 842682 h 1553882"/>
                    <a:gd name="connsiteX29" fmla="*/ 433853 w 1379763"/>
                    <a:gd name="connsiteY29" fmla="*/ 806823 h 1553882"/>
                    <a:gd name="connsiteX30" fmla="*/ 451783 w 1379763"/>
                    <a:gd name="connsiteY30" fmla="*/ 770965 h 1553882"/>
                    <a:gd name="connsiteX31" fmla="*/ 457759 w 1379763"/>
                    <a:gd name="connsiteY31" fmla="*/ 753035 h 1553882"/>
                    <a:gd name="connsiteX32" fmla="*/ 487642 w 1379763"/>
                    <a:gd name="connsiteY32" fmla="*/ 717176 h 1553882"/>
                    <a:gd name="connsiteX33" fmla="*/ 523500 w 1379763"/>
                    <a:gd name="connsiteY33" fmla="*/ 693270 h 1553882"/>
                    <a:gd name="connsiteX34" fmla="*/ 577289 w 1379763"/>
                    <a:gd name="connsiteY34" fmla="*/ 675341 h 1553882"/>
                    <a:gd name="connsiteX35" fmla="*/ 595218 w 1379763"/>
                    <a:gd name="connsiteY35" fmla="*/ 669365 h 1553882"/>
                    <a:gd name="connsiteX36" fmla="*/ 613147 w 1379763"/>
                    <a:gd name="connsiteY36" fmla="*/ 657412 h 1553882"/>
                    <a:gd name="connsiteX37" fmla="*/ 649006 w 1379763"/>
                    <a:gd name="connsiteY37" fmla="*/ 621553 h 1553882"/>
                    <a:gd name="connsiteX38" fmla="*/ 660959 w 1379763"/>
                    <a:gd name="connsiteY38" fmla="*/ 567765 h 1553882"/>
                    <a:gd name="connsiteX39" fmla="*/ 672912 w 1379763"/>
                    <a:gd name="connsiteY39" fmla="*/ 496047 h 1553882"/>
                    <a:gd name="connsiteX40" fmla="*/ 708771 w 1379763"/>
                    <a:gd name="connsiteY40" fmla="*/ 430306 h 1553882"/>
                    <a:gd name="connsiteX41" fmla="*/ 726700 w 1379763"/>
                    <a:gd name="connsiteY41" fmla="*/ 406400 h 1553882"/>
                    <a:gd name="connsiteX42" fmla="*/ 768536 w 1379763"/>
                    <a:gd name="connsiteY42" fmla="*/ 364565 h 1553882"/>
                    <a:gd name="connsiteX43" fmla="*/ 810371 w 1379763"/>
                    <a:gd name="connsiteY43" fmla="*/ 310776 h 1553882"/>
                    <a:gd name="connsiteX44" fmla="*/ 840253 w 1379763"/>
                    <a:gd name="connsiteY44" fmla="*/ 274917 h 1553882"/>
                    <a:gd name="connsiteX45" fmla="*/ 864159 w 1379763"/>
                    <a:gd name="connsiteY45" fmla="*/ 239059 h 1553882"/>
                    <a:gd name="connsiteX46" fmla="*/ 876112 w 1379763"/>
                    <a:gd name="connsiteY46" fmla="*/ 221129 h 1553882"/>
                    <a:gd name="connsiteX47" fmla="*/ 894042 w 1379763"/>
                    <a:gd name="connsiteY47" fmla="*/ 197223 h 1553882"/>
                    <a:gd name="connsiteX48" fmla="*/ 917947 w 1379763"/>
                    <a:gd name="connsiteY48" fmla="*/ 161365 h 1553882"/>
                    <a:gd name="connsiteX49" fmla="*/ 923924 w 1379763"/>
                    <a:gd name="connsiteY49" fmla="*/ 137459 h 1553882"/>
                    <a:gd name="connsiteX50" fmla="*/ 965759 w 1379763"/>
                    <a:gd name="connsiteY50" fmla="*/ 89647 h 1553882"/>
                    <a:gd name="connsiteX51" fmla="*/ 989665 w 1379763"/>
                    <a:gd name="connsiteY51" fmla="*/ 77694 h 1553882"/>
                    <a:gd name="connsiteX52" fmla="*/ 1007595 w 1379763"/>
                    <a:gd name="connsiteY52" fmla="*/ 71717 h 1553882"/>
                    <a:gd name="connsiteX53" fmla="*/ 1025524 w 1379763"/>
                    <a:gd name="connsiteY53" fmla="*/ 59765 h 1553882"/>
                    <a:gd name="connsiteX54" fmla="*/ 1043453 w 1379763"/>
                    <a:gd name="connsiteY54" fmla="*/ 53788 h 1553882"/>
                    <a:gd name="connsiteX55" fmla="*/ 1061383 w 1379763"/>
                    <a:gd name="connsiteY55" fmla="*/ 41835 h 1553882"/>
                    <a:gd name="connsiteX56" fmla="*/ 1079312 w 1379763"/>
                    <a:gd name="connsiteY56" fmla="*/ 35859 h 1553882"/>
                    <a:gd name="connsiteX57" fmla="*/ 1103218 w 1379763"/>
                    <a:gd name="connsiteY57" fmla="*/ 23906 h 1553882"/>
                    <a:gd name="connsiteX58" fmla="*/ 1151030 w 1379763"/>
                    <a:gd name="connsiteY58" fmla="*/ 17929 h 1553882"/>
                    <a:gd name="connsiteX59" fmla="*/ 1216771 w 1379763"/>
                    <a:gd name="connsiteY59" fmla="*/ 5976 h 1553882"/>
                    <a:gd name="connsiteX60" fmla="*/ 1312395 w 1379763"/>
                    <a:gd name="connsiteY60" fmla="*/ 0 h 1553882"/>
                    <a:gd name="connsiteX61" fmla="*/ 1324347 w 1379763"/>
                    <a:gd name="connsiteY61" fmla="*/ 65741 h 1553882"/>
                    <a:gd name="connsiteX62" fmla="*/ 1336300 w 1379763"/>
                    <a:gd name="connsiteY62" fmla="*/ 101600 h 1553882"/>
                    <a:gd name="connsiteX63" fmla="*/ 1372159 w 1379763"/>
                    <a:gd name="connsiteY63" fmla="*/ 161365 h 1553882"/>
                    <a:gd name="connsiteX64" fmla="*/ 1372159 w 1379763"/>
                    <a:gd name="connsiteY64" fmla="*/ 298823 h 1553882"/>
                    <a:gd name="connsiteX65" fmla="*/ 1360206 w 1379763"/>
                    <a:gd name="connsiteY65" fmla="*/ 316753 h 1553882"/>
                    <a:gd name="connsiteX66" fmla="*/ 1324347 w 1379763"/>
                    <a:gd name="connsiteY66" fmla="*/ 388470 h 1553882"/>
                    <a:gd name="connsiteX67" fmla="*/ 1270559 w 1379763"/>
                    <a:gd name="connsiteY67" fmla="*/ 424329 h 1553882"/>
                    <a:gd name="connsiteX68" fmla="*/ 1252630 w 1379763"/>
                    <a:gd name="connsiteY68" fmla="*/ 436282 h 1553882"/>
                    <a:gd name="connsiteX69" fmla="*/ 1210795 w 1379763"/>
                    <a:gd name="connsiteY69" fmla="*/ 466165 h 1553882"/>
                    <a:gd name="connsiteX70" fmla="*/ 1157006 w 1379763"/>
                    <a:gd name="connsiteY70" fmla="*/ 502023 h 1553882"/>
                    <a:gd name="connsiteX71" fmla="*/ 1139077 w 1379763"/>
                    <a:gd name="connsiteY71" fmla="*/ 513976 h 1553882"/>
                    <a:gd name="connsiteX72" fmla="*/ 1121147 w 1379763"/>
                    <a:gd name="connsiteY72" fmla="*/ 525929 h 1553882"/>
                    <a:gd name="connsiteX73" fmla="*/ 1091265 w 1379763"/>
                    <a:gd name="connsiteY73" fmla="*/ 561788 h 1553882"/>
                    <a:gd name="connsiteX74" fmla="*/ 1061383 w 1379763"/>
                    <a:gd name="connsiteY74" fmla="*/ 597647 h 1553882"/>
                    <a:gd name="connsiteX75" fmla="*/ 1055406 w 1379763"/>
                    <a:gd name="connsiteY75" fmla="*/ 621553 h 1553882"/>
                    <a:gd name="connsiteX76" fmla="*/ 1037477 w 1379763"/>
                    <a:gd name="connsiteY76" fmla="*/ 639482 h 1553882"/>
                    <a:gd name="connsiteX77" fmla="*/ 1025524 w 1379763"/>
                    <a:gd name="connsiteY77" fmla="*/ 657412 h 1553882"/>
                    <a:gd name="connsiteX78" fmla="*/ 1019547 w 1379763"/>
                    <a:gd name="connsiteY78" fmla="*/ 675341 h 1553882"/>
                    <a:gd name="connsiteX79" fmla="*/ 989665 w 1379763"/>
                    <a:gd name="connsiteY79" fmla="*/ 717176 h 1553882"/>
                    <a:gd name="connsiteX80" fmla="*/ 959783 w 1379763"/>
                    <a:gd name="connsiteY80" fmla="*/ 770965 h 1553882"/>
                    <a:gd name="connsiteX81" fmla="*/ 923924 w 1379763"/>
                    <a:gd name="connsiteY81" fmla="*/ 830729 h 1553882"/>
                    <a:gd name="connsiteX82" fmla="*/ 911971 w 1379763"/>
                    <a:gd name="connsiteY82" fmla="*/ 848659 h 1553882"/>
                    <a:gd name="connsiteX83" fmla="*/ 894042 w 1379763"/>
                    <a:gd name="connsiteY83" fmla="*/ 860612 h 1553882"/>
                    <a:gd name="connsiteX84" fmla="*/ 840253 w 1379763"/>
                    <a:gd name="connsiteY84" fmla="*/ 920376 h 1553882"/>
                    <a:gd name="connsiteX85" fmla="*/ 774512 w 1379763"/>
                    <a:gd name="connsiteY85" fmla="*/ 980141 h 1553882"/>
                    <a:gd name="connsiteX86" fmla="*/ 756583 w 1379763"/>
                    <a:gd name="connsiteY86" fmla="*/ 998070 h 1553882"/>
                    <a:gd name="connsiteX87" fmla="*/ 732677 w 1379763"/>
                    <a:gd name="connsiteY87" fmla="*/ 1033929 h 1553882"/>
                    <a:gd name="connsiteX88" fmla="*/ 708771 w 1379763"/>
                    <a:gd name="connsiteY88" fmla="*/ 1075765 h 1553882"/>
                    <a:gd name="connsiteX89" fmla="*/ 702795 w 1379763"/>
                    <a:gd name="connsiteY89" fmla="*/ 1093694 h 1553882"/>
                    <a:gd name="connsiteX90" fmla="*/ 678889 w 1379763"/>
                    <a:gd name="connsiteY90" fmla="*/ 1129553 h 1553882"/>
                    <a:gd name="connsiteX91" fmla="*/ 672912 w 1379763"/>
                    <a:gd name="connsiteY91" fmla="*/ 1147482 h 1553882"/>
                    <a:gd name="connsiteX92" fmla="*/ 654983 w 1379763"/>
                    <a:gd name="connsiteY92" fmla="*/ 1159435 h 1553882"/>
                    <a:gd name="connsiteX93" fmla="*/ 619124 w 1379763"/>
                    <a:gd name="connsiteY93" fmla="*/ 1213223 h 1553882"/>
                    <a:gd name="connsiteX94" fmla="*/ 607171 w 1379763"/>
                    <a:gd name="connsiteY94" fmla="*/ 1231153 h 1553882"/>
                    <a:gd name="connsiteX95" fmla="*/ 595218 w 1379763"/>
                    <a:gd name="connsiteY95" fmla="*/ 1249082 h 1553882"/>
                    <a:gd name="connsiteX96" fmla="*/ 589242 w 1379763"/>
                    <a:gd name="connsiteY96" fmla="*/ 1267012 h 1553882"/>
                    <a:gd name="connsiteX97" fmla="*/ 595218 w 1379763"/>
                    <a:gd name="connsiteY97" fmla="*/ 1290917 h 1553882"/>
                    <a:gd name="connsiteX98" fmla="*/ 571312 w 1379763"/>
                    <a:gd name="connsiteY98" fmla="*/ 1296894 h 1553882"/>
                    <a:gd name="connsiteX99" fmla="*/ 529477 w 1379763"/>
                    <a:gd name="connsiteY99" fmla="*/ 1308847 h 1553882"/>
                    <a:gd name="connsiteX100" fmla="*/ 469712 w 1379763"/>
                    <a:gd name="connsiteY100" fmla="*/ 1314823 h 1553882"/>
                    <a:gd name="connsiteX101" fmla="*/ 451783 w 1379763"/>
                    <a:gd name="connsiteY101" fmla="*/ 1320800 h 1553882"/>
                    <a:gd name="connsiteX102" fmla="*/ 433853 w 1379763"/>
                    <a:gd name="connsiteY102" fmla="*/ 1410447 h 1553882"/>
                    <a:gd name="connsiteX103" fmla="*/ 356159 w 1379763"/>
                    <a:gd name="connsiteY103" fmla="*/ 1398494 h 1553882"/>
                    <a:gd name="connsiteX104" fmla="*/ 320300 w 1379763"/>
                    <a:gd name="connsiteY104" fmla="*/ 1386541 h 1553882"/>
                    <a:gd name="connsiteX105" fmla="*/ 302371 w 1379763"/>
                    <a:gd name="connsiteY105" fmla="*/ 1380565 h 1553882"/>
                    <a:gd name="connsiteX106" fmla="*/ 296395 w 1379763"/>
                    <a:gd name="connsiteY106" fmla="*/ 1398494 h 1553882"/>
                    <a:gd name="connsiteX107" fmla="*/ 302371 w 1379763"/>
                    <a:gd name="connsiteY107" fmla="*/ 1446306 h 1553882"/>
                    <a:gd name="connsiteX108" fmla="*/ 320300 w 1379763"/>
                    <a:gd name="connsiteY108" fmla="*/ 1464235 h 1553882"/>
                    <a:gd name="connsiteX109" fmla="*/ 356159 w 1379763"/>
                    <a:gd name="connsiteY109" fmla="*/ 1488141 h 1553882"/>
                    <a:gd name="connsiteX110" fmla="*/ 380065 w 1379763"/>
                    <a:gd name="connsiteY110" fmla="*/ 1494117 h 1553882"/>
                    <a:gd name="connsiteX111" fmla="*/ 397995 w 1379763"/>
                    <a:gd name="connsiteY111" fmla="*/ 1500094 h 1553882"/>
                    <a:gd name="connsiteX112" fmla="*/ 517524 w 1379763"/>
                    <a:gd name="connsiteY112" fmla="*/ 1512047 h 1553882"/>
                    <a:gd name="connsiteX113" fmla="*/ 493618 w 1379763"/>
                    <a:gd name="connsiteY113" fmla="*/ 1518023 h 1553882"/>
                    <a:gd name="connsiteX114" fmla="*/ 439830 w 1379763"/>
                    <a:gd name="connsiteY114" fmla="*/ 1512047 h 1553882"/>
                    <a:gd name="connsiteX115" fmla="*/ 403971 w 1379763"/>
                    <a:gd name="connsiteY115" fmla="*/ 1500094 h 1553882"/>
                    <a:gd name="connsiteX116" fmla="*/ 386042 w 1379763"/>
                    <a:gd name="connsiteY116" fmla="*/ 1494117 h 1553882"/>
                    <a:gd name="connsiteX117" fmla="*/ 356159 w 1379763"/>
                    <a:gd name="connsiteY117" fmla="*/ 1482165 h 1553882"/>
                    <a:gd name="connsiteX118" fmla="*/ 278465 w 1379763"/>
                    <a:gd name="connsiteY118" fmla="*/ 1470212 h 1553882"/>
                    <a:gd name="connsiteX119" fmla="*/ 260536 w 1379763"/>
                    <a:gd name="connsiteY119" fmla="*/ 1476188 h 1553882"/>
                    <a:gd name="connsiteX120" fmla="*/ 248583 w 1379763"/>
                    <a:gd name="connsiteY120" fmla="*/ 1512047 h 1553882"/>
                    <a:gd name="connsiteX121" fmla="*/ 242606 w 1379763"/>
                    <a:gd name="connsiteY121" fmla="*/ 1547906 h 1553882"/>
                    <a:gd name="connsiteX122" fmla="*/ 218700 w 1379763"/>
                    <a:gd name="connsiteY122" fmla="*/ 1553882 h 1553882"/>
                    <a:gd name="connsiteX123" fmla="*/ 123077 w 1379763"/>
                    <a:gd name="connsiteY123" fmla="*/ 1547906 h 1553882"/>
                    <a:gd name="connsiteX124" fmla="*/ 119249 w 1379763"/>
                    <a:gd name="connsiteY12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96043 w 1379763"/>
                    <a:gd name="connsiteY11" fmla="*/ 978179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159263 w 1379763"/>
                    <a:gd name="connsiteY11" fmla="*/ 1108169 h 1553882"/>
                    <a:gd name="connsiteX12" fmla="*/ 278465 w 1379763"/>
                    <a:gd name="connsiteY12" fmla="*/ 1165412 h 1553882"/>
                    <a:gd name="connsiteX13" fmla="*/ 326277 w 1379763"/>
                    <a:gd name="connsiteY13" fmla="*/ 1159435 h 1553882"/>
                    <a:gd name="connsiteX14" fmla="*/ 332253 w 1379763"/>
                    <a:gd name="connsiteY14" fmla="*/ 1141506 h 1553882"/>
                    <a:gd name="connsiteX15" fmla="*/ 326277 w 1379763"/>
                    <a:gd name="connsiteY15" fmla="*/ 1087717 h 1553882"/>
                    <a:gd name="connsiteX16" fmla="*/ 320300 w 1379763"/>
                    <a:gd name="connsiteY16" fmla="*/ 1063812 h 1553882"/>
                    <a:gd name="connsiteX17" fmla="*/ 302371 w 1379763"/>
                    <a:gd name="connsiteY17" fmla="*/ 1027953 h 1553882"/>
                    <a:gd name="connsiteX18" fmla="*/ 284442 w 1379763"/>
                    <a:gd name="connsiteY18" fmla="*/ 1010023 h 1553882"/>
                    <a:gd name="connsiteX19" fmla="*/ 290418 w 1379763"/>
                    <a:gd name="connsiteY19" fmla="*/ 932329 h 1553882"/>
                    <a:gd name="connsiteX20" fmla="*/ 314324 w 1379763"/>
                    <a:gd name="connsiteY20" fmla="*/ 950259 h 1553882"/>
                    <a:gd name="connsiteX21" fmla="*/ 332253 w 1379763"/>
                    <a:gd name="connsiteY21" fmla="*/ 962212 h 1553882"/>
                    <a:gd name="connsiteX22" fmla="*/ 356159 w 1379763"/>
                    <a:gd name="connsiteY22" fmla="*/ 974165 h 1553882"/>
                    <a:gd name="connsiteX23" fmla="*/ 374089 w 1379763"/>
                    <a:gd name="connsiteY23" fmla="*/ 992094 h 1553882"/>
                    <a:gd name="connsiteX24" fmla="*/ 392018 w 1379763"/>
                    <a:gd name="connsiteY24" fmla="*/ 986117 h 1553882"/>
                    <a:gd name="connsiteX25" fmla="*/ 397995 w 1379763"/>
                    <a:gd name="connsiteY25" fmla="*/ 968188 h 1553882"/>
                    <a:gd name="connsiteX26" fmla="*/ 403971 w 1379763"/>
                    <a:gd name="connsiteY26" fmla="*/ 842682 h 1553882"/>
                    <a:gd name="connsiteX27" fmla="*/ 433853 w 1379763"/>
                    <a:gd name="connsiteY27" fmla="*/ 806823 h 1553882"/>
                    <a:gd name="connsiteX28" fmla="*/ 451783 w 1379763"/>
                    <a:gd name="connsiteY28" fmla="*/ 770965 h 1553882"/>
                    <a:gd name="connsiteX29" fmla="*/ 457759 w 1379763"/>
                    <a:gd name="connsiteY29" fmla="*/ 753035 h 1553882"/>
                    <a:gd name="connsiteX30" fmla="*/ 487642 w 1379763"/>
                    <a:gd name="connsiteY30" fmla="*/ 717176 h 1553882"/>
                    <a:gd name="connsiteX31" fmla="*/ 523500 w 1379763"/>
                    <a:gd name="connsiteY31" fmla="*/ 693270 h 1553882"/>
                    <a:gd name="connsiteX32" fmla="*/ 577289 w 1379763"/>
                    <a:gd name="connsiteY32" fmla="*/ 675341 h 1553882"/>
                    <a:gd name="connsiteX33" fmla="*/ 595218 w 1379763"/>
                    <a:gd name="connsiteY33" fmla="*/ 669365 h 1553882"/>
                    <a:gd name="connsiteX34" fmla="*/ 613147 w 1379763"/>
                    <a:gd name="connsiteY34" fmla="*/ 657412 h 1553882"/>
                    <a:gd name="connsiteX35" fmla="*/ 649006 w 1379763"/>
                    <a:gd name="connsiteY35" fmla="*/ 621553 h 1553882"/>
                    <a:gd name="connsiteX36" fmla="*/ 660959 w 1379763"/>
                    <a:gd name="connsiteY36" fmla="*/ 567765 h 1553882"/>
                    <a:gd name="connsiteX37" fmla="*/ 672912 w 1379763"/>
                    <a:gd name="connsiteY37" fmla="*/ 496047 h 1553882"/>
                    <a:gd name="connsiteX38" fmla="*/ 708771 w 1379763"/>
                    <a:gd name="connsiteY38" fmla="*/ 430306 h 1553882"/>
                    <a:gd name="connsiteX39" fmla="*/ 726700 w 1379763"/>
                    <a:gd name="connsiteY39" fmla="*/ 406400 h 1553882"/>
                    <a:gd name="connsiteX40" fmla="*/ 768536 w 1379763"/>
                    <a:gd name="connsiteY40" fmla="*/ 364565 h 1553882"/>
                    <a:gd name="connsiteX41" fmla="*/ 810371 w 1379763"/>
                    <a:gd name="connsiteY41" fmla="*/ 310776 h 1553882"/>
                    <a:gd name="connsiteX42" fmla="*/ 840253 w 1379763"/>
                    <a:gd name="connsiteY42" fmla="*/ 274917 h 1553882"/>
                    <a:gd name="connsiteX43" fmla="*/ 864159 w 1379763"/>
                    <a:gd name="connsiteY43" fmla="*/ 239059 h 1553882"/>
                    <a:gd name="connsiteX44" fmla="*/ 876112 w 1379763"/>
                    <a:gd name="connsiteY44" fmla="*/ 221129 h 1553882"/>
                    <a:gd name="connsiteX45" fmla="*/ 894042 w 1379763"/>
                    <a:gd name="connsiteY45" fmla="*/ 197223 h 1553882"/>
                    <a:gd name="connsiteX46" fmla="*/ 917947 w 1379763"/>
                    <a:gd name="connsiteY46" fmla="*/ 161365 h 1553882"/>
                    <a:gd name="connsiteX47" fmla="*/ 923924 w 1379763"/>
                    <a:gd name="connsiteY47" fmla="*/ 137459 h 1553882"/>
                    <a:gd name="connsiteX48" fmla="*/ 965759 w 1379763"/>
                    <a:gd name="connsiteY48" fmla="*/ 89647 h 1553882"/>
                    <a:gd name="connsiteX49" fmla="*/ 989665 w 1379763"/>
                    <a:gd name="connsiteY49" fmla="*/ 77694 h 1553882"/>
                    <a:gd name="connsiteX50" fmla="*/ 1007595 w 1379763"/>
                    <a:gd name="connsiteY50" fmla="*/ 71717 h 1553882"/>
                    <a:gd name="connsiteX51" fmla="*/ 1025524 w 1379763"/>
                    <a:gd name="connsiteY51" fmla="*/ 59765 h 1553882"/>
                    <a:gd name="connsiteX52" fmla="*/ 1043453 w 1379763"/>
                    <a:gd name="connsiteY52" fmla="*/ 53788 h 1553882"/>
                    <a:gd name="connsiteX53" fmla="*/ 1061383 w 1379763"/>
                    <a:gd name="connsiteY53" fmla="*/ 41835 h 1553882"/>
                    <a:gd name="connsiteX54" fmla="*/ 1079312 w 1379763"/>
                    <a:gd name="connsiteY54" fmla="*/ 35859 h 1553882"/>
                    <a:gd name="connsiteX55" fmla="*/ 1103218 w 1379763"/>
                    <a:gd name="connsiteY55" fmla="*/ 23906 h 1553882"/>
                    <a:gd name="connsiteX56" fmla="*/ 1151030 w 1379763"/>
                    <a:gd name="connsiteY56" fmla="*/ 17929 h 1553882"/>
                    <a:gd name="connsiteX57" fmla="*/ 1216771 w 1379763"/>
                    <a:gd name="connsiteY57" fmla="*/ 5976 h 1553882"/>
                    <a:gd name="connsiteX58" fmla="*/ 1312395 w 1379763"/>
                    <a:gd name="connsiteY58" fmla="*/ 0 h 1553882"/>
                    <a:gd name="connsiteX59" fmla="*/ 1324347 w 1379763"/>
                    <a:gd name="connsiteY59" fmla="*/ 65741 h 1553882"/>
                    <a:gd name="connsiteX60" fmla="*/ 1336300 w 1379763"/>
                    <a:gd name="connsiteY60" fmla="*/ 101600 h 1553882"/>
                    <a:gd name="connsiteX61" fmla="*/ 1372159 w 1379763"/>
                    <a:gd name="connsiteY61" fmla="*/ 161365 h 1553882"/>
                    <a:gd name="connsiteX62" fmla="*/ 1372159 w 1379763"/>
                    <a:gd name="connsiteY62" fmla="*/ 298823 h 1553882"/>
                    <a:gd name="connsiteX63" fmla="*/ 1360206 w 1379763"/>
                    <a:gd name="connsiteY63" fmla="*/ 316753 h 1553882"/>
                    <a:gd name="connsiteX64" fmla="*/ 1324347 w 1379763"/>
                    <a:gd name="connsiteY64" fmla="*/ 388470 h 1553882"/>
                    <a:gd name="connsiteX65" fmla="*/ 1270559 w 1379763"/>
                    <a:gd name="connsiteY65" fmla="*/ 424329 h 1553882"/>
                    <a:gd name="connsiteX66" fmla="*/ 1252630 w 1379763"/>
                    <a:gd name="connsiteY66" fmla="*/ 436282 h 1553882"/>
                    <a:gd name="connsiteX67" fmla="*/ 1210795 w 1379763"/>
                    <a:gd name="connsiteY67" fmla="*/ 466165 h 1553882"/>
                    <a:gd name="connsiteX68" fmla="*/ 1157006 w 1379763"/>
                    <a:gd name="connsiteY68" fmla="*/ 502023 h 1553882"/>
                    <a:gd name="connsiteX69" fmla="*/ 1139077 w 1379763"/>
                    <a:gd name="connsiteY69" fmla="*/ 513976 h 1553882"/>
                    <a:gd name="connsiteX70" fmla="*/ 1121147 w 1379763"/>
                    <a:gd name="connsiteY70" fmla="*/ 525929 h 1553882"/>
                    <a:gd name="connsiteX71" fmla="*/ 1091265 w 1379763"/>
                    <a:gd name="connsiteY71" fmla="*/ 561788 h 1553882"/>
                    <a:gd name="connsiteX72" fmla="*/ 1061383 w 1379763"/>
                    <a:gd name="connsiteY72" fmla="*/ 597647 h 1553882"/>
                    <a:gd name="connsiteX73" fmla="*/ 1055406 w 1379763"/>
                    <a:gd name="connsiteY73" fmla="*/ 621553 h 1553882"/>
                    <a:gd name="connsiteX74" fmla="*/ 1037477 w 1379763"/>
                    <a:gd name="connsiteY74" fmla="*/ 639482 h 1553882"/>
                    <a:gd name="connsiteX75" fmla="*/ 1025524 w 1379763"/>
                    <a:gd name="connsiteY75" fmla="*/ 657412 h 1553882"/>
                    <a:gd name="connsiteX76" fmla="*/ 1019547 w 1379763"/>
                    <a:gd name="connsiteY76" fmla="*/ 675341 h 1553882"/>
                    <a:gd name="connsiteX77" fmla="*/ 989665 w 1379763"/>
                    <a:gd name="connsiteY77" fmla="*/ 717176 h 1553882"/>
                    <a:gd name="connsiteX78" fmla="*/ 959783 w 1379763"/>
                    <a:gd name="connsiteY78" fmla="*/ 770965 h 1553882"/>
                    <a:gd name="connsiteX79" fmla="*/ 923924 w 1379763"/>
                    <a:gd name="connsiteY79" fmla="*/ 830729 h 1553882"/>
                    <a:gd name="connsiteX80" fmla="*/ 911971 w 1379763"/>
                    <a:gd name="connsiteY80" fmla="*/ 848659 h 1553882"/>
                    <a:gd name="connsiteX81" fmla="*/ 894042 w 1379763"/>
                    <a:gd name="connsiteY81" fmla="*/ 860612 h 1553882"/>
                    <a:gd name="connsiteX82" fmla="*/ 840253 w 1379763"/>
                    <a:gd name="connsiteY82" fmla="*/ 920376 h 1553882"/>
                    <a:gd name="connsiteX83" fmla="*/ 774512 w 1379763"/>
                    <a:gd name="connsiteY83" fmla="*/ 980141 h 1553882"/>
                    <a:gd name="connsiteX84" fmla="*/ 756583 w 1379763"/>
                    <a:gd name="connsiteY84" fmla="*/ 998070 h 1553882"/>
                    <a:gd name="connsiteX85" fmla="*/ 732677 w 1379763"/>
                    <a:gd name="connsiteY85" fmla="*/ 1033929 h 1553882"/>
                    <a:gd name="connsiteX86" fmla="*/ 708771 w 1379763"/>
                    <a:gd name="connsiteY86" fmla="*/ 1075765 h 1553882"/>
                    <a:gd name="connsiteX87" fmla="*/ 702795 w 1379763"/>
                    <a:gd name="connsiteY87" fmla="*/ 1093694 h 1553882"/>
                    <a:gd name="connsiteX88" fmla="*/ 678889 w 1379763"/>
                    <a:gd name="connsiteY88" fmla="*/ 1129553 h 1553882"/>
                    <a:gd name="connsiteX89" fmla="*/ 672912 w 1379763"/>
                    <a:gd name="connsiteY89" fmla="*/ 1147482 h 1553882"/>
                    <a:gd name="connsiteX90" fmla="*/ 654983 w 1379763"/>
                    <a:gd name="connsiteY90" fmla="*/ 1159435 h 1553882"/>
                    <a:gd name="connsiteX91" fmla="*/ 619124 w 1379763"/>
                    <a:gd name="connsiteY91" fmla="*/ 1213223 h 1553882"/>
                    <a:gd name="connsiteX92" fmla="*/ 607171 w 1379763"/>
                    <a:gd name="connsiteY92" fmla="*/ 1231153 h 1553882"/>
                    <a:gd name="connsiteX93" fmla="*/ 595218 w 1379763"/>
                    <a:gd name="connsiteY93" fmla="*/ 1249082 h 1553882"/>
                    <a:gd name="connsiteX94" fmla="*/ 589242 w 1379763"/>
                    <a:gd name="connsiteY94" fmla="*/ 1267012 h 1553882"/>
                    <a:gd name="connsiteX95" fmla="*/ 595218 w 1379763"/>
                    <a:gd name="connsiteY95" fmla="*/ 1290917 h 1553882"/>
                    <a:gd name="connsiteX96" fmla="*/ 571312 w 1379763"/>
                    <a:gd name="connsiteY96" fmla="*/ 1296894 h 1553882"/>
                    <a:gd name="connsiteX97" fmla="*/ 529477 w 1379763"/>
                    <a:gd name="connsiteY97" fmla="*/ 1308847 h 1553882"/>
                    <a:gd name="connsiteX98" fmla="*/ 469712 w 1379763"/>
                    <a:gd name="connsiteY98" fmla="*/ 1314823 h 1553882"/>
                    <a:gd name="connsiteX99" fmla="*/ 451783 w 1379763"/>
                    <a:gd name="connsiteY99" fmla="*/ 1320800 h 1553882"/>
                    <a:gd name="connsiteX100" fmla="*/ 433853 w 1379763"/>
                    <a:gd name="connsiteY100" fmla="*/ 1410447 h 1553882"/>
                    <a:gd name="connsiteX101" fmla="*/ 356159 w 1379763"/>
                    <a:gd name="connsiteY101" fmla="*/ 1398494 h 1553882"/>
                    <a:gd name="connsiteX102" fmla="*/ 320300 w 1379763"/>
                    <a:gd name="connsiteY102" fmla="*/ 1386541 h 1553882"/>
                    <a:gd name="connsiteX103" fmla="*/ 302371 w 1379763"/>
                    <a:gd name="connsiteY103" fmla="*/ 1380565 h 1553882"/>
                    <a:gd name="connsiteX104" fmla="*/ 296395 w 1379763"/>
                    <a:gd name="connsiteY104" fmla="*/ 1398494 h 1553882"/>
                    <a:gd name="connsiteX105" fmla="*/ 302371 w 1379763"/>
                    <a:gd name="connsiteY105" fmla="*/ 1446306 h 1553882"/>
                    <a:gd name="connsiteX106" fmla="*/ 320300 w 1379763"/>
                    <a:gd name="connsiteY106" fmla="*/ 1464235 h 1553882"/>
                    <a:gd name="connsiteX107" fmla="*/ 356159 w 1379763"/>
                    <a:gd name="connsiteY107" fmla="*/ 1488141 h 1553882"/>
                    <a:gd name="connsiteX108" fmla="*/ 380065 w 1379763"/>
                    <a:gd name="connsiteY108" fmla="*/ 1494117 h 1553882"/>
                    <a:gd name="connsiteX109" fmla="*/ 397995 w 1379763"/>
                    <a:gd name="connsiteY109" fmla="*/ 1500094 h 1553882"/>
                    <a:gd name="connsiteX110" fmla="*/ 517524 w 1379763"/>
                    <a:gd name="connsiteY110" fmla="*/ 1512047 h 1553882"/>
                    <a:gd name="connsiteX111" fmla="*/ 493618 w 1379763"/>
                    <a:gd name="connsiteY111" fmla="*/ 1518023 h 1553882"/>
                    <a:gd name="connsiteX112" fmla="*/ 439830 w 1379763"/>
                    <a:gd name="connsiteY112" fmla="*/ 1512047 h 1553882"/>
                    <a:gd name="connsiteX113" fmla="*/ 403971 w 1379763"/>
                    <a:gd name="connsiteY113" fmla="*/ 1500094 h 1553882"/>
                    <a:gd name="connsiteX114" fmla="*/ 386042 w 1379763"/>
                    <a:gd name="connsiteY114" fmla="*/ 1494117 h 1553882"/>
                    <a:gd name="connsiteX115" fmla="*/ 356159 w 1379763"/>
                    <a:gd name="connsiteY115" fmla="*/ 1482165 h 1553882"/>
                    <a:gd name="connsiteX116" fmla="*/ 278465 w 1379763"/>
                    <a:gd name="connsiteY116" fmla="*/ 1470212 h 1553882"/>
                    <a:gd name="connsiteX117" fmla="*/ 260536 w 1379763"/>
                    <a:gd name="connsiteY117" fmla="*/ 1476188 h 1553882"/>
                    <a:gd name="connsiteX118" fmla="*/ 248583 w 1379763"/>
                    <a:gd name="connsiteY118" fmla="*/ 1512047 h 1553882"/>
                    <a:gd name="connsiteX119" fmla="*/ 242606 w 1379763"/>
                    <a:gd name="connsiteY119" fmla="*/ 1547906 h 1553882"/>
                    <a:gd name="connsiteX120" fmla="*/ 218700 w 1379763"/>
                    <a:gd name="connsiteY120" fmla="*/ 1553882 h 1553882"/>
                    <a:gd name="connsiteX121" fmla="*/ 123077 w 1379763"/>
                    <a:gd name="connsiteY121" fmla="*/ 1547906 h 1553882"/>
                    <a:gd name="connsiteX122" fmla="*/ 119249 w 1379763"/>
                    <a:gd name="connsiteY12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159263 w 1379763"/>
                    <a:gd name="connsiteY10" fmla="*/ 1108169 h 1553882"/>
                    <a:gd name="connsiteX11" fmla="*/ 278465 w 1379763"/>
                    <a:gd name="connsiteY11" fmla="*/ 1165412 h 1553882"/>
                    <a:gd name="connsiteX12" fmla="*/ 326277 w 1379763"/>
                    <a:gd name="connsiteY12" fmla="*/ 1159435 h 1553882"/>
                    <a:gd name="connsiteX13" fmla="*/ 332253 w 1379763"/>
                    <a:gd name="connsiteY13" fmla="*/ 1141506 h 1553882"/>
                    <a:gd name="connsiteX14" fmla="*/ 326277 w 1379763"/>
                    <a:gd name="connsiteY14" fmla="*/ 1087717 h 1553882"/>
                    <a:gd name="connsiteX15" fmla="*/ 320300 w 1379763"/>
                    <a:gd name="connsiteY15" fmla="*/ 1063812 h 1553882"/>
                    <a:gd name="connsiteX16" fmla="*/ 302371 w 1379763"/>
                    <a:gd name="connsiteY16" fmla="*/ 1027953 h 1553882"/>
                    <a:gd name="connsiteX17" fmla="*/ 284442 w 1379763"/>
                    <a:gd name="connsiteY17" fmla="*/ 1010023 h 1553882"/>
                    <a:gd name="connsiteX18" fmla="*/ 290418 w 1379763"/>
                    <a:gd name="connsiteY18" fmla="*/ 932329 h 1553882"/>
                    <a:gd name="connsiteX19" fmla="*/ 314324 w 1379763"/>
                    <a:gd name="connsiteY19" fmla="*/ 950259 h 1553882"/>
                    <a:gd name="connsiteX20" fmla="*/ 332253 w 1379763"/>
                    <a:gd name="connsiteY20" fmla="*/ 962212 h 1553882"/>
                    <a:gd name="connsiteX21" fmla="*/ 356159 w 1379763"/>
                    <a:gd name="connsiteY21" fmla="*/ 974165 h 1553882"/>
                    <a:gd name="connsiteX22" fmla="*/ 374089 w 1379763"/>
                    <a:gd name="connsiteY22" fmla="*/ 992094 h 1553882"/>
                    <a:gd name="connsiteX23" fmla="*/ 392018 w 1379763"/>
                    <a:gd name="connsiteY23" fmla="*/ 986117 h 1553882"/>
                    <a:gd name="connsiteX24" fmla="*/ 397995 w 1379763"/>
                    <a:gd name="connsiteY24" fmla="*/ 968188 h 1553882"/>
                    <a:gd name="connsiteX25" fmla="*/ 403971 w 1379763"/>
                    <a:gd name="connsiteY25" fmla="*/ 842682 h 1553882"/>
                    <a:gd name="connsiteX26" fmla="*/ 433853 w 1379763"/>
                    <a:gd name="connsiteY26" fmla="*/ 806823 h 1553882"/>
                    <a:gd name="connsiteX27" fmla="*/ 451783 w 1379763"/>
                    <a:gd name="connsiteY27" fmla="*/ 770965 h 1553882"/>
                    <a:gd name="connsiteX28" fmla="*/ 457759 w 1379763"/>
                    <a:gd name="connsiteY28" fmla="*/ 753035 h 1553882"/>
                    <a:gd name="connsiteX29" fmla="*/ 487642 w 1379763"/>
                    <a:gd name="connsiteY29" fmla="*/ 717176 h 1553882"/>
                    <a:gd name="connsiteX30" fmla="*/ 523500 w 1379763"/>
                    <a:gd name="connsiteY30" fmla="*/ 693270 h 1553882"/>
                    <a:gd name="connsiteX31" fmla="*/ 577289 w 1379763"/>
                    <a:gd name="connsiteY31" fmla="*/ 675341 h 1553882"/>
                    <a:gd name="connsiteX32" fmla="*/ 595218 w 1379763"/>
                    <a:gd name="connsiteY32" fmla="*/ 669365 h 1553882"/>
                    <a:gd name="connsiteX33" fmla="*/ 613147 w 1379763"/>
                    <a:gd name="connsiteY33" fmla="*/ 657412 h 1553882"/>
                    <a:gd name="connsiteX34" fmla="*/ 649006 w 1379763"/>
                    <a:gd name="connsiteY34" fmla="*/ 621553 h 1553882"/>
                    <a:gd name="connsiteX35" fmla="*/ 660959 w 1379763"/>
                    <a:gd name="connsiteY35" fmla="*/ 567765 h 1553882"/>
                    <a:gd name="connsiteX36" fmla="*/ 672912 w 1379763"/>
                    <a:gd name="connsiteY36" fmla="*/ 496047 h 1553882"/>
                    <a:gd name="connsiteX37" fmla="*/ 708771 w 1379763"/>
                    <a:gd name="connsiteY37" fmla="*/ 430306 h 1553882"/>
                    <a:gd name="connsiteX38" fmla="*/ 726700 w 1379763"/>
                    <a:gd name="connsiteY38" fmla="*/ 406400 h 1553882"/>
                    <a:gd name="connsiteX39" fmla="*/ 768536 w 1379763"/>
                    <a:gd name="connsiteY39" fmla="*/ 364565 h 1553882"/>
                    <a:gd name="connsiteX40" fmla="*/ 810371 w 1379763"/>
                    <a:gd name="connsiteY40" fmla="*/ 310776 h 1553882"/>
                    <a:gd name="connsiteX41" fmla="*/ 840253 w 1379763"/>
                    <a:gd name="connsiteY41" fmla="*/ 274917 h 1553882"/>
                    <a:gd name="connsiteX42" fmla="*/ 864159 w 1379763"/>
                    <a:gd name="connsiteY42" fmla="*/ 239059 h 1553882"/>
                    <a:gd name="connsiteX43" fmla="*/ 876112 w 1379763"/>
                    <a:gd name="connsiteY43" fmla="*/ 221129 h 1553882"/>
                    <a:gd name="connsiteX44" fmla="*/ 894042 w 1379763"/>
                    <a:gd name="connsiteY44" fmla="*/ 197223 h 1553882"/>
                    <a:gd name="connsiteX45" fmla="*/ 917947 w 1379763"/>
                    <a:gd name="connsiteY45" fmla="*/ 161365 h 1553882"/>
                    <a:gd name="connsiteX46" fmla="*/ 923924 w 1379763"/>
                    <a:gd name="connsiteY46" fmla="*/ 137459 h 1553882"/>
                    <a:gd name="connsiteX47" fmla="*/ 965759 w 1379763"/>
                    <a:gd name="connsiteY47" fmla="*/ 89647 h 1553882"/>
                    <a:gd name="connsiteX48" fmla="*/ 989665 w 1379763"/>
                    <a:gd name="connsiteY48" fmla="*/ 77694 h 1553882"/>
                    <a:gd name="connsiteX49" fmla="*/ 1007595 w 1379763"/>
                    <a:gd name="connsiteY49" fmla="*/ 71717 h 1553882"/>
                    <a:gd name="connsiteX50" fmla="*/ 1025524 w 1379763"/>
                    <a:gd name="connsiteY50" fmla="*/ 59765 h 1553882"/>
                    <a:gd name="connsiteX51" fmla="*/ 1043453 w 1379763"/>
                    <a:gd name="connsiteY51" fmla="*/ 53788 h 1553882"/>
                    <a:gd name="connsiteX52" fmla="*/ 1061383 w 1379763"/>
                    <a:gd name="connsiteY52" fmla="*/ 41835 h 1553882"/>
                    <a:gd name="connsiteX53" fmla="*/ 1079312 w 1379763"/>
                    <a:gd name="connsiteY53" fmla="*/ 35859 h 1553882"/>
                    <a:gd name="connsiteX54" fmla="*/ 1103218 w 1379763"/>
                    <a:gd name="connsiteY54" fmla="*/ 23906 h 1553882"/>
                    <a:gd name="connsiteX55" fmla="*/ 1151030 w 1379763"/>
                    <a:gd name="connsiteY55" fmla="*/ 17929 h 1553882"/>
                    <a:gd name="connsiteX56" fmla="*/ 1216771 w 1379763"/>
                    <a:gd name="connsiteY56" fmla="*/ 5976 h 1553882"/>
                    <a:gd name="connsiteX57" fmla="*/ 1312395 w 1379763"/>
                    <a:gd name="connsiteY57" fmla="*/ 0 h 1553882"/>
                    <a:gd name="connsiteX58" fmla="*/ 1324347 w 1379763"/>
                    <a:gd name="connsiteY58" fmla="*/ 65741 h 1553882"/>
                    <a:gd name="connsiteX59" fmla="*/ 1336300 w 1379763"/>
                    <a:gd name="connsiteY59" fmla="*/ 101600 h 1553882"/>
                    <a:gd name="connsiteX60" fmla="*/ 1372159 w 1379763"/>
                    <a:gd name="connsiteY60" fmla="*/ 161365 h 1553882"/>
                    <a:gd name="connsiteX61" fmla="*/ 1372159 w 1379763"/>
                    <a:gd name="connsiteY61" fmla="*/ 298823 h 1553882"/>
                    <a:gd name="connsiteX62" fmla="*/ 1360206 w 1379763"/>
                    <a:gd name="connsiteY62" fmla="*/ 316753 h 1553882"/>
                    <a:gd name="connsiteX63" fmla="*/ 1324347 w 1379763"/>
                    <a:gd name="connsiteY63" fmla="*/ 388470 h 1553882"/>
                    <a:gd name="connsiteX64" fmla="*/ 1270559 w 1379763"/>
                    <a:gd name="connsiteY64" fmla="*/ 424329 h 1553882"/>
                    <a:gd name="connsiteX65" fmla="*/ 1252630 w 1379763"/>
                    <a:gd name="connsiteY65" fmla="*/ 436282 h 1553882"/>
                    <a:gd name="connsiteX66" fmla="*/ 1210795 w 1379763"/>
                    <a:gd name="connsiteY66" fmla="*/ 466165 h 1553882"/>
                    <a:gd name="connsiteX67" fmla="*/ 1157006 w 1379763"/>
                    <a:gd name="connsiteY67" fmla="*/ 502023 h 1553882"/>
                    <a:gd name="connsiteX68" fmla="*/ 1139077 w 1379763"/>
                    <a:gd name="connsiteY68" fmla="*/ 513976 h 1553882"/>
                    <a:gd name="connsiteX69" fmla="*/ 1121147 w 1379763"/>
                    <a:gd name="connsiteY69" fmla="*/ 525929 h 1553882"/>
                    <a:gd name="connsiteX70" fmla="*/ 1091265 w 1379763"/>
                    <a:gd name="connsiteY70" fmla="*/ 561788 h 1553882"/>
                    <a:gd name="connsiteX71" fmla="*/ 1061383 w 1379763"/>
                    <a:gd name="connsiteY71" fmla="*/ 597647 h 1553882"/>
                    <a:gd name="connsiteX72" fmla="*/ 1055406 w 1379763"/>
                    <a:gd name="connsiteY72" fmla="*/ 621553 h 1553882"/>
                    <a:gd name="connsiteX73" fmla="*/ 1037477 w 1379763"/>
                    <a:gd name="connsiteY73" fmla="*/ 639482 h 1553882"/>
                    <a:gd name="connsiteX74" fmla="*/ 1025524 w 1379763"/>
                    <a:gd name="connsiteY74" fmla="*/ 657412 h 1553882"/>
                    <a:gd name="connsiteX75" fmla="*/ 1019547 w 1379763"/>
                    <a:gd name="connsiteY75" fmla="*/ 675341 h 1553882"/>
                    <a:gd name="connsiteX76" fmla="*/ 989665 w 1379763"/>
                    <a:gd name="connsiteY76" fmla="*/ 717176 h 1553882"/>
                    <a:gd name="connsiteX77" fmla="*/ 959783 w 1379763"/>
                    <a:gd name="connsiteY77" fmla="*/ 770965 h 1553882"/>
                    <a:gd name="connsiteX78" fmla="*/ 923924 w 1379763"/>
                    <a:gd name="connsiteY78" fmla="*/ 830729 h 1553882"/>
                    <a:gd name="connsiteX79" fmla="*/ 911971 w 1379763"/>
                    <a:gd name="connsiteY79" fmla="*/ 848659 h 1553882"/>
                    <a:gd name="connsiteX80" fmla="*/ 894042 w 1379763"/>
                    <a:gd name="connsiteY80" fmla="*/ 860612 h 1553882"/>
                    <a:gd name="connsiteX81" fmla="*/ 840253 w 1379763"/>
                    <a:gd name="connsiteY81" fmla="*/ 920376 h 1553882"/>
                    <a:gd name="connsiteX82" fmla="*/ 774512 w 1379763"/>
                    <a:gd name="connsiteY82" fmla="*/ 980141 h 1553882"/>
                    <a:gd name="connsiteX83" fmla="*/ 756583 w 1379763"/>
                    <a:gd name="connsiteY83" fmla="*/ 998070 h 1553882"/>
                    <a:gd name="connsiteX84" fmla="*/ 732677 w 1379763"/>
                    <a:gd name="connsiteY84" fmla="*/ 1033929 h 1553882"/>
                    <a:gd name="connsiteX85" fmla="*/ 708771 w 1379763"/>
                    <a:gd name="connsiteY85" fmla="*/ 1075765 h 1553882"/>
                    <a:gd name="connsiteX86" fmla="*/ 702795 w 1379763"/>
                    <a:gd name="connsiteY86" fmla="*/ 1093694 h 1553882"/>
                    <a:gd name="connsiteX87" fmla="*/ 678889 w 1379763"/>
                    <a:gd name="connsiteY87" fmla="*/ 1129553 h 1553882"/>
                    <a:gd name="connsiteX88" fmla="*/ 672912 w 1379763"/>
                    <a:gd name="connsiteY88" fmla="*/ 1147482 h 1553882"/>
                    <a:gd name="connsiteX89" fmla="*/ 654983 w 1379763"/>
                    <a:gd name="connsiteY89" fmla="*/ 1159435 h 1553882"/>
                    <a:gd name="connsiteX90" fmla="*/ 619124 w 1379763"/>
                    <a:gd name="connsiteY90" fmla="*/ 1213223 h 1553882"/>
                    <a:gd name="connsiteX91" fmla="*/ 607171 w 1379763"/>
                    <a:gd name="connsiteY91" fmla="*/ 1231153 h 1553882"/>
                    <a:gd name="connsiteX92" fmla="*/ 595218 w 1379763"/>
                    <a:gd name="connsiteY92" fmla="*/ 1249082 h 1553882"/>
                    <a:gd name="connsiteX93" fmla="*/ 589242 w 1379763"/>
                    <a:gd name="connsiteY93" fmla="*/ 1267012 h 1553882"/>
                    <a:gd name="connsiteX94" fmla="*/ 595218 w 1379763"/>
                    <a:gd name="connsiteY94" fmla="*/ 1290917 h 1553882"/>
                    <a:gd name="connsiteX95" fmla="*/ 571312 w 1379763"/>
                    <a:gd name="connsiteY95" fmla="*/ 1296894 h 1553882"/>
                    <a:gd name="connsiteX96" fmla="*/ 529477 w 1379763"/>
                    <a:gd name="connsiteY96" fmla="*/ 1308847 h 1553882"/>
                    <a:gd name="connsiteX97" fmla="*/ 469712 w 1379763"/>
                    <a:gd name="connsiteY97" fmla="*/ 1314823 h 1553882"/>
                    <a:gd name="connsiteX98" fmla="*/ 451783 w 1379763"/>
                    <a:gd name="connsiteY98" fmla="*/ 1320800 h 1553882"/>
                    <a:gd name="connsiteX99" fmla="*/ 433853 w 1379763"/>
                    <a:gd name="connsiteY99" fmla="*/ 1410447 h 1553882"/>
                    <a:gd name="connsiteX100" fmla="*/ 356159 w 1379763"/>
                    <a:gd name="connsiteY100" fmla="*/ 1398494 h 1553882"/>
                    <a:gd name="connsiteX101" fmla="*/ 320300 w 1379763"/>
                    <a:gd name="connsiteY101" fmla="*/ 1386541 h 1553882"/>
                    <a:gd name="connsiteX102" fmla="*/ 302371 w 1379763"/>
                    <a:gd name="connsiteY102" fmla="*/ 1380565 h 1553882"/>
                    <a:gd name="connsiteX103" fmla="*/ 296395 w 1379763"/>
                    <a:gd name="connsiteY103" fmla="*/ 1398494 h 1553882"/>
                    <a:gd name="connsiteX104" fmla="*/ 302371 w 1379763"/>
                    <a:gd name="connsiteY104" fmla="*/ 1446306 h 1553882"/>
                    <a:gd name="connsiteX105" fmla="*/ 320300 w 1379763"/>
                    <a:gd name="connsiteY105" fmla="*/ 1464235 h 1553882"/>
                    <a:gd name="connsiteX106" fmla="*/ 356159 w 1379763"/>
                    <a:gd name="connsiteY106" fmla="*/ 1488141 h 1553882"/>
                    <a:gd name="connsiteX107" fmla="*/ 380065 w 1379763"/>
                    <a:gd name="connsiteY107" fmla="*/ 1494117 h 1553882"/>
                    <a:gd name="connsiteX108" fmla="*/ 397995 w 1379763"/>
                    <a:gd name="connsiteY108" fmla="*/ 1500094 h 1553882"/>
                    <a:gd name="connsiteX109" fmla="*/ 517524 w 1379763"/>
                    <a:gd name="connsiteY109" fmla="*/ 1512047 h 1553882"/>
                    <a:gd name="connsiteX110" fmla="*/ 493618 w 1379763"/>
                    <a:gd name="connsiteY110" fmla="*/ 1518023 h 1553882"/>
                    <a:gd name="connsiteX111" fmla="*/ 439830 w 1379763"/>
                    <a:gd name="connsiteY111" fmla="*/ 1512047 h 1553882"/>
                    <a:gd name="connsiteX112" fmla="*/ 403971 w 1379763"/>
                    <a:gd name="connsiteY112" fmla="*/ 1500094 h 1553882"/>
                    <a:gd name="connsiteX113" fmla="*/ 386042 w 1379763"/>
                    <a:gd name="connsiteY113" fmla="*/ 1494117 h 1553882"/>
                    <a:gd name="connsiteX114" fmla="*/ 356159 w 1379763"/>
                    <a:gd name="connsiteY114" fmla="*/ 1482165 h 1553882"/>
                    <a:gd name="connsiteX115" fmla="*/ 278465 w 1379763"/>
                    <a:gd name="connsiteY115" fmla="*/ 1470212 h 1553882"/>
                    <a:gd name="connsiteX116" fmla="*/ 260536 w 1379763"/>
                    <a:gd name="connsiteY116" fmla="*/ 1476188 h 1553882"/>
                    <a:gd name="connsiteX117" fmla="*/ 248583 w 1379763"/>
                    <a:gd name="connsiteY117" fmla="*/ 1512047 h 1553882"/>
                    <a:gd name="connsiteX118" fmla="*/ 242606 w 1379763"/>
                    <a:gd name="connsiteY118" fmla="*/ 1547906 h 1553882"/>
                    <a:gd name="connsiteX119" fmla="*/ 218700 w 1379763"/>
                    <a:gd name="connsiteY119" fmla="*/ 1553882 h 1553882"/>
                    <a:gd name="connsiteX120" fmla="*/ 123077 w 1379763"/>
                    <a:gd name="connsiteY120" fmla="*/ 1547906 h 1553882"/>
                    <a:gd name="connsiteX121" fmla="*/ 119249 w 1379763"/>
                    <a:gd name="connsiteY12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59263 w 1379763"/>
                    <a:gd name="connsiteY9" fmla="*/ 1108169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1874 w 1379763"/>
                    <a:gd name="connsiteY8" fmla="*/ 1258795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41732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14324 w 1379763"/>
                    <a:gd name="connsiteY17" fmla="*/ 950259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83380 w 1379763"/>
                    <a:gd name="connsiteY17" fmla="*/ 883584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56159 w 1379763"/>
                    <a:gd name="connsiteY18" fmla="*/ 974165 h 1553882"/>
                    <a:gd name="connsiteX19" fmla="*/ 374089 w 1379763"/>
                    <a:gd name="connsiteY19" fmla="*/ 992094 h 1553882"/>
                    <a:gd name="connsiteX20" fmla="*/ 392018 w 1379763"/>
                    <a:gd name="connsiteY20" fmla="*/ 986117 h 1553882"/>
                    <a:gd name="connsiteX21" fmla="*/ 397995 w 1379763"/>
                    <a:gd name="connsiteY21" fmla="*/ 968188 h 1553882"/>
                    <a:gd name="connsiteX22" fmla="*/ 403971 w 1379763"/>
                    <a:gd name="connsiteY22" fmla="*/ 842682 h 1553882"/>
                    <a:gd name="connsiteX23" fmla="*/ 433853 w 1379763"/>
                    <a:gd name="connsiteY23" fmla="*/ 806823 h 1553882"/>
                    <a:gd name="connsiteX24" fmla="*/ 451783 w 1379763"/>
                    <a:gd name="connsiteY24" fmla="*/ 770965 h 1553882"/>
                    <a:gd name="connsiteX25" fmla="*/ 457759 w 1379763"/>
                    <a:gd name="connsiteY25" fmla="*/ 753035 h 1553882"/>
                    <a:gd name="connsiteX26" fmla="*/ 487642 w 1379763"/>
                    <a:gd name="connsiteY26" fmla="*/ 717176 h 1553882"/>
                    <a:gd name="connsiteX27" fmla="*/ 523500 w 1379763"/>
                    <a:gd name="connsiteY27" fmla="*/ 693270 h 1553882"/>
                    <a:gd name="connsiteX28" fmla="*/ 577289 w 1379763"/>
                    <a:gd name="connsiteY28" fmla="*/ 675341 h 1553882"/>
                    <a:gd name="connsiteX29" fmla="*/ 595218 w 1379763"/>
                    <a:gd name="connsiteY29" fmla="*/ 669365 h 1553882"/>
                    <a:gd name="connsiteX30" fmla="*/ 613147 w 1379763"/>
                    <a:gd name="connsiteY30" fmla="*/ 657412 h 1553882"/>
                    <a:gd name="connsiteX31" fmla="*/ 649006 w 1379763"/>
                    <a:gd name="connsiteY31" fmla="*/ 621553 h 1553882"/>
                    <a:gd name="connsiteX32" fmla="*/ 660959 w 1379763"/>
                    <a:gd name="connsiteY32" fmla="*/ 567765 h 1553882"/>
                    <a:gd name="connsiteX33" fmla="*/ 672912 w 1379763"/>
                    <a:gd name="connsiteY33" fmla="*/ 496047 h 1553882"/>
                    <a:gd name="connsiteX34" fmla="*/ 708771 w 1379763"/>
                    <a:gd name="connsiteY34" fmla="*/ 430306 h 1553882"/>
                    <a:gd name="connsiteX35" fmla="*/ 726700 w 1379763"/>
                    <a:gd name="connsiteY35" fmla="*/ 406400 h 1553882"/>
                    <a:gd name="connsiteX36" fmla="*/ 768536 w 1379763"/>
                    <a:gd name="connsiteY36" fmla="*/ 364565 h 1553882"/>
                    <a:gd name="connsiteX37" fmla="*/ 810371 w 1379763"/>
                    <a:gd name="connsiteY37" fmla="*/ 310776 h 1553882"/>
                    <a:gd name="connsiteX38" fmla="*/ 840253 w 1379763"/>
                    <a:gd name="connsiteY38" fmla="*/ 274917 h 1553882"/>
                    <a:gd name="connsiteX39" fmla="*/ 864159 w 1379763"/>
                    <a:gd name="connsiteY39" fmla="*/ 239059 h 1553882"/>
                    <a:gd name="connsiteX40" fmla="*/ 876112 w 1379763"/>
                    <a:gd name="connsiteY40" fmla="*/ 221129 h 1553882"/>
                    <a:gd name="connsiteX41" fmla="*/ 894042 w 1379763"/>
                    <a:gd name="connsiteY41" fmla="*/ 197223 h 1553882"/>
                    <a:gd name="connsiteX42" fmla="*/ 917947 w 1379763"/>
                    <a:gd name="connsiteY42" fmla="*/ 161365 h 1553882"/>
                    <a:gd name="connsiteX43" fmla="*/ 923924 w 1379763"/>
                    <a:gd name="connsiteY43" fmla="*/ 137459 h 1553882"/>
                    <a:gd name="connsiteX44" fmla="*/ 965759 w 1379763"/>
                    <a:gd name="connsiteY44" fmla="*/ 89647 h 1553882"/>
                    <a:gd name="connsiteX45" fmla="*/ 989665 w 1379763"/>
                    <a:gd name="connsiteY45" fmla="*/ 77694 h 1553882"/>
                    <a:gd name="connsiteX46" fmla="*/ 1007595 w 1379763"/>
                    <a:gd name="connsiteY46" fmla="*/ 71717 h 1553882"/>
                    <a:gd name="connsiteX47" fmla="*/ 1025524 w 1379763"/>
                    <a:gd name="connsiteY47" fmla="*/ 59765 h 1553882"/>
                    <a:gd name="connsiteX48" fmla="*/ 1043453 w 1379763"/>
                    <a:gd name="connsiteY48" fmla="*/ 53788 h 1553882"/>
                    <a:gd name="connsiteX49" fmla="*/ 1061383 w 1379763"/>
                    <a:gd name="connsiteY49" fmla="*/ 41835 h 1553882"/>
                    <a:gd name="connsiteX50" fmla="*/ 1079312 w 1379763"/>
                    <a:gd name="connsiteY50" fmla="*/ 35859 h 1553882"/>
                    <a:gd name="connsiteX51" fmla="*/ 1103218 w 1379763"/>
                    <a:gd name="connsiteY51" fmla="*/ 23906 h 1553882"/>
                    <a:gd name="connsiteX52" fmla="*/ 1151030 w 1379763"/>
                    <a:gd name="connsiteY52" fmla="*/ 17929 h 1553882"/>
                    <a:gd name="connsiteX53" fmla="*/ 1216771 w 1379763"/>
                    <a:gd name="connsiteY53" fmla="*/ 5976 h 1553882"/>
                    <a:gd name="connsiteX54" fmla="*/ 1312395 w 1379763"/>
                    <a:gd name="connsiteY54" fmla="*/ 0 h 1553882"/>
                    <a:gd name="connsiteX55" fmla="*/ 1324347 w 1379763"/>
                    <a:gd name="connsiteY55" fmla="*/ 65741 h 1553882"/>
                    <a:gd name="connsiteX56" fmla="*/ 1336300 w 1379763"/>
                    <a:gd name="connsiteY56" fmla="*/ 101600 h 1553882"/>
                    <a:gd name="connsiteX57" fmla="*/ 1372159 w 1379763"/>
                    <a:gd name="connsiteY57" fmla="*/ 161365 h 1553882"/>
                    <a:gd name="connsiteX58" fmla="*/ 1372159 w 1379763"/>
                    <a:gd name="connsiteY58" fmla="*/ 298823 h 1553882"/>
                    <a:gd name="connsiteX59" fmla="*/ 1360206 w 1379763"/>
                    <a:gd name="connsiteY59" fmla="*/ 316753 h 1553882"/>
                    <a:gd name="connsiteX60" fmla="*/ 1324347 w 1379763"/>
                    <a:gd name="connsiteY60" fmla="*/ 388470 h 1553882"/>
                    <a:gd name="connsiteX61" fmla="*/ 1270559 w 1379763"/>
                    <a:gd name="connsiteY61" fmla="*/ 424329 h 1553882"/>
                    <a:gd name="connsiteX62" fmla="*/ 1252630 w 1379763"/>
                    <a:gd name="connsiteY62" fmla="*/ 436282 h 1553882"/>
                    <a:gd name="connsiteX63" fmla="*/ 1210795 w 1379763"/>
                    <a:gd name="connsiteY63" fmla="*/ 466165 h 1553882"/>
                    <a:gd name="connsiteX64" fmla="*/ 1157006 w 1379763"/>
                    <a:gd name="connsiteY64" fmla="*/ 502023 h 1553882"/>
                    <a:gd name="connsiteX65" fmla="*/ 1139077 w 1379763"/>
                    <a:gd name="connsiteY65" fmla="*/ 513976 h 1553882"/>
                    <a:gd name="connsiteX66" fmla="*/ 1121147 w 1379763"/>
                    <a:gd name="connsiteY66" fmla="*/ 525929 h 1553882"/>
                    <a:gd name="connsiteX67" fmla="*/ 1091265 w 1379763"/>
                    <a:gd name="connsiteY67" fmla="*/ 561788 h 1553882"/>
                    <a:gd name="connsiteX68" fmla="*/ 1061383 w 1379763"/>
                    <a:gd name="connsiteY68" fmla="*/ 597647 h 1553882"/>
                    <a:gd name="connsiteX69" fmla="*/ 1055406 w 1379763"/>
                    <a:gd name="connsiteY69" fmla="*/ 621553 h 1553882"/>
                    <a:gd name="connsiteX70" fmla="*/ 1037477 w 1379763"/>
                    <a:gd name="connsiteY70" fmla="*/ 639482 h 1553882"/>
                    <a:gd name="connsiteX71" fmla="*/ 1025524 w 1379763"/>
                    <a:gd name="connsiteY71" fmla="*/ 657412 h 1553882"/>
                    <a:gd name="connsiteX72" fmla="*/ 1019547 w 1379763"/>
                    <a:gd name="connsiteY72" fmla="*/ 675341 h 1553882"/>
                    <a:gd name="connsiteX73" fmla="*/ 989665 w 1379763"/>
                    <a:gd name="connsiteY73" fmla="*/ 717176 h 1553882"/>
                    <a:gd name="connsiteX74" fmla="*/ 959783 w 1379763"/>
                    <a:gd name="connsiteY74" fmla="*/ 770965 h 1553882"/>
                    <a:gd name="connsiteX75" fmla="*/ 923924 w 1379763"/>
                    <a:gd name="connsiteY75" fmla="*/ 830729 h 1553882"/>
                    <a:gd name="connsiteX76" fmla="*/ 911971 w 1379763"/>
                    <a:gd name="connsiteY76" fmla="*/ 848659 h 1553882"/>
                    <a:gd name="connsiteX77" fmla="*/ 894042 w 1379763"/>
                    <a:gd name="connsiteY77" fmla="*/ 860612 h 1553882"/>
                    <a:gd name="connsiteX78" fmla="*/ 840253 w 1379763"/>
                    <a:gd name="connsiteY78" fmla="*/ 920376 h 1553882"/>
                    <a:gd name="connsiteX79" fmla="*/ 774512 w 1379763"/>
                    <a:gd name="connsiteY79" fmla="*/ 980141 h 1553882"/>
                    <a:gd name="connsiteX80" fmla="*/ 756583 w 1379763"/>
                    <a:gd name="connsiteY80" fmla="*/ 998070 h 1553882"/>
                    <a:gd name="connsiteX81" fmla="*/ 732677 w 1379763"/>
                    <a:gd name="connsiteY81" fmla="*/ 1033929 h 1553882"/>
                    <a:gd name="connsiteX82" fmla="*/ 708771 w 1379763"/>
                    <a:gd name="connsiteY82" fmla="*/ 1075765 h 1553882"/>
                    <a:gd name="connsiteX83" fmla="*/ 702795 w 1379763"/>
                    <a:gd name="connsiteY83" fmla="*/ 1093694 h 1553882"/>
                    <a:gd name="connsiteX84" fmla="*/ 678889 w 1379763"/>
                    <a:gd name="connsiteY84" fmla="*/ 1129553 h 1553882"/>
                    <a:gd name="connsiteX85" fmla="*/ 672912 w 1379763"/>
                    <a:gd name="connsiteY85" fmla="*/ 1147482 h 1553882"/>
                    <a:gd name="connsiteX86" fmla="*/ 654983 w 1379763"/>
                    <a:gd name="connsiteY86" fmla="*/ 1159435 h 1553882"/>
                    <a:gd name="connsiteX87" fmla="*/ 619124 w 1379763"/>
                    <a:gd name="connsiteY87" fmla="*/ 1213223 h 1553882"/>
                    <a:gd name="connsiteX88" fmla="*/ 607171 w 1379763"/>
                    <a:gd name="connsiteY88" fmla="*/ 1231153 h 1553882"/>
                    <a:gd name="connsiteX89" fmla="*/ 595218 w 1379763"/>
                    <a:gd name="connsiteY89" fmla="*/ 1249082 h 1553882"/>
                    <a:gd name="connsiteX90" fmla="*/ 589242 w 1379763"/>
                    <a:gd name="connsiteY90" fmla="*/ 1267012 h 1553882"/>
                    <a:gd name="connsiteX91" fmla="*/ 595218 w 1379763"/>
                    <a:gd name="connsiteY91" fmla="*/ 1290917 h 1553882"/>
                    <a:gd name="connsiteX92" fmla="*/ 571312 w 1379763"/>
                    <a:gd name="connsiteY92" fmla="*/ 1296894 h 1553882"/>
                    <a:gd name="connsiteX93" fmla="*/ 529477 w 1379763"/>
                    <a:gd name="connsiteY93" fmla="*/ 1308847 h 1553882"/>
                    <a:gd name="connsiteX94" fmla="*/ 469712 w 1379763"/>
                    <a:gd name="connsiteY94" fmla="*/ 1314823 h 1553882"/>
                    <a:gd name="connsiteX95" fmla="*/ 451783 w 1379763"/>
                    <a:gd name="connsiteY95" fmla="*/ 1320800 h 1553882"/>
                    <a:gd name="connsiteX96" fmla="*/ 433853 w 1379763"/>
                    <a:gd name="connsiteY96" fmla="*/ 1410447 h 1553882"/>
                    <a:gd name="connsiteX97" fmla="*/ 356159 w 1379763"/>
                    <a:gd name="connsiteY97" fmla="*/ 1398494 h 1553882"/>
                    <a:gd name="connsiteX98" fmla="*/ 320300 w 1379763"/>
                    <a:gd name="connsiteY98" fmla="*/ 1386541 h 1553882"/>
                    <a:gd name="connsiteX99" fmla="*/ 302371 w 1379763"/>
                    <a:gd name="connsiteY99" fmla="*/ 1380565 h 1553882"/>
                    <a:gd name="connsiteX100" fmla="*/ 296395 w 1379763"/>
                    <a:gd name="connsiteY100" fmla="*/ 1398494 h 1553882"/>
                    <a:gd name="connsiteX101" fmla="*/ 302371 w 1379763"/>
                    <a:gd name="connsiteY101" fmla="*/ 1446306 h 1553882"/>
                    <a:gd name="connsiteX102" fmla="*/ 320300 w 1379763"/>
                    <a:gd name="connsiteY102" fmla="*/ 1464235 h 1553882"/>
                    <a:gd name="connsiteX103" fmla="*/ 356159 w 1379763"/>
                    <a:gd name="connsiteY103" fmla="*/ 1488141 h 1553882"/>
                    <a:gd name="connsiteX104" fmla="*/ 380065 w 1379763"/>
                    <a:gd name="connsiteY104" fmla="*/ 1494117 h 1553882"/>
                    <a:gd name="connsiteX105" fmla="*/ 397995 w 1379763"/>
                    <a:gd name="connsiteY105" fmla="*/ 1500094 h 1553882"/>
                    <a:gd name="connsiteX106" fmla="*/ 517524 w 1379763"/>
                    <a:gd name="connsiteY106" fmla="*/ 1512047 h 1553882"/>
                    <a:gd name="connsiteX107" fmla="*/ 493618 w 1379763"/>
                    <a:gd name="connsiteY107" fmla="*/ 1518023 h 1553882"/>
                    <a:gd name="connsiteX108" fmla="*/ 439830 w 1379763"/>
                    <a:gd name="connsiteY108" fmla="*/ 1512047 h 1553882"/>
                    <a:gd name="connsiteX109" fmla="*/ 403971 w 1379763"/>
                    <a:gd name="connsiteY109" fmla="*/ 1500094 h 1553882"/>
                    <a:gd name="connsiteX110" fmla="*/ 386042 w 1379763"/>
                    <a:gd name="connsiteY110" fmla="*/ 1494117 h 1553882"/>
                    <a:gd name="connsiteX111" fmla="*/ 356159 w 1379763"/>
                    <a:gd name="connsiteY111" fmla="*/ 1482165 h 1553882"/>
                    <a:gd name="connsiteX112" fmla="*/ 278465 w 1379763"/>
                    <a:gd name="connsiteY112" fmla="*/ 1470212 h 1553882"/>
                    <a:gd name="connsiteX113" fmla="*/ 260536 w 1379763"/>
                    <a:gd name="connsiteY113" fmla="*/ 1476188 h 1553882"/>
                    <a:gd name="connsiteX114" fmla="*/ 248583 w 1379763"/>
                    <a:gd name="connsiteY114" fmla="*/ 1512047 h 1553882"/>
                    <a:gd name="connsiteX115" fmla="*/ 242606 w 1379763"/>
                    <a:gd name="connsiteY115" fmla="*/ 1547906 h 1553882"/>
                    <a:gd name="connsiteX116" fmla="*/ 218700 w 1379763"/>
                    <a:gd name="connsiteY116" fmla="*/ 1553882 h 1553882"/>
                    <a:gd name="connsiteX117" fmla="*/ 123077 w 1379763"/>
                    <a:gd name="connsiteY117" fmla="*/ 1547906 h 1553882"/>
                    <a:gd name="connsiteX118" fmla="*/ 119249 w 1379763"/>
                    <a:gd name="connsiteY118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2018 w 1379763"/>
                    <a:gd name="connsiteY19" fmla="*/ 986117 h 1553882"/>
                    <a:gd name="connsiteX20" fmla="*/ 397995 w 1379763"/>
                    <a:gd name="connsiteY20" fmla="*/ 968188 h 1553882"/>
                    <a:gd name="connsiteX21" fmla="*/ 403971 w 1379763"/>
                    <a:gd name="connsiteY21" fmla="*/ 842682 h 1553882"/>
                    <a:gd name="connsiteX22" fmla="*/ 433853 w 1379763"/>
                    <a:gd name="connsiteY22" fmla="*/ 806823 h 1553882"/>
                    <a:gd name="connsiteX23" fmla="*/ 451783 w 1379763"/>
                    <a:gd name="connsiteY23" fmla="*/ 770965 h 1553882"/>
                    <a:gd name="connsiteX24" fmla="*/ 457759 w 1379763"/>
                    <a:gd name="connsiteY24" fmla="*/ 753035 h 1553882"/>
                    <a:gd name="connsiteX25" fmla="*/ 487642 w 1379763"/>
                    <a:gd name="connsiteY25" fmla="*/ 717176 h 1553882"/>
                    <a:gd name="connsiteX26" fmla="*/ 523500 w 1379763"/>
                    <a:gd name="connsiteY26" fmla="*/ 693270 h 1553882"/>
                    <a:gd name="connsiteX27" fmla="*/ 577289 w 1379763"/>
                    <a:gd name="connsiteY27" fmla="*/ 675341 h 1553882"/>
                    <a:gd name="connsiteX28" fmla="*/ 595218 w 1379763"/>
                    <a:gd name="connsiteY28" fmla="*/ 669365 h 1553882"/>
                    <a:gd name="connsiteX29" fmla="*/ 613147 w 1379763"/>
                    <a:gd name="connsiteY29" fmla="*/ 657412 h 1553882"/>
                    <a:gd name="connsiteX30" fmla="*/ 649006 w 1379763"/>
                    <a:gd name="connsiteY30" fmla="*/ 621553 h 1553882"/>
                    <a:gd name="connsiteX31" fmla="*/ 660959 w 1379763"/>
                    <a:gd name="connsiteY31" fmla="*/ 567765 h 1553882"/>
                    <a:gd name="connsiteX32" fmla="*/ 672912 w 1379763"/>
                    <a:gd name="connsiteY32" fmla="*/ 496047 h 1553882"/>
                    <a:gd name="connsiteX33" fmla="*/ 708771 w 1379763"/>
                    <a:gd name="connsiteY33" fmla="*/ 430306 h 1553882"/>
                    <a:gd name="connsiteX34" fmla="*/ 726700 w 1379763"/>
                    <a:gd name="connsiteY34" fmla="*/ 406400 h 1553882"/>
                    <a:gd name="connsiteX35" fmla="*/ 768536 w 1379763"/>
                    <a:gd name="connsiteY35" fmla="*/ 364565 h 1553882"/>
                    <a:gd name="connsiteX36" fmla="*/ 810371 w 1379763"/>
                    <a:gd name="connsiteY36" fmla="*/ 310776 h 1553882"/>
                    <a:gd name="connsiteX37" fmla="*/ 840253 w 1379763"/>
                    <a:gd name="connsiteY37" fmla="*/ 274917 h 1553882"/>
                    <a:gd name="connsiteX38" fmla="*/ 864159 w 1379763"/>
                    <a:gd name="connsiteY38" fmla="*/ 239059 h 1553882"/>
                    <a:gd name="connsiteX39" fmla="*/ 876112 w 1379763"/>
                    <a:gd name="connsiteY39" fmla="*/ 221129 h 1553882"/>
                    <a:gd name="connsiteX40" fmla="*/ 894042 w 1379763"/>
                    <a:gd name="connsiteY40" fmla="*/ 197223 h 1553882"/>
                    <a:gd name="connsiteX41" fmla="*/ 917947 w 1379763"/>
                    <a:gd name="connsiteY41" fmla="*/ 161365 h 1553882"/>
                    <a:gd name="connsiteX42" fmla="*/ 923924 w 1379763"/>
                    <a:gd name="connsiteY42" fmla="*/ 137459 h 1553882"/>
                    <a:gd name="connsiteX43" fmla="*/ 965759 w 1379763"/>
                    <a:gd name="connsiteY43" fmla="*/ 89647 h 1553882"/>
                    <a:gd name="connsiteX44" fmla="*/ 989665 w 1379763"/>
                    <a:gd name="connsiteY44" fmla="*/ 77694 h 1553882"/>
                    <a:gd name="connsiteX45" fmla="*/ 1007595 w 1379763"/>
                    <a:gd name="connsiteY45" fmla="*/ 71717 h 1553882"/>
                    <a:gd name="connsiteX46" fmla="*/ 1025524 w 1379763"/>
                    <a:gd name="connsiteY46" fmla="*/ 59765 h 1553882"/>
                    <a:gd name="connsiteX47" fmla="*/ 1043453 w 1379763"/>
                    <a:gd name="connsiteY47" fmla="*/ 53788 h 1553882"/>
                    <a:gd name="connsiteX48" fmla="*/ 1061383 w 1379763"/>
                    <a:gd name="connsiteY48" fmla="*/ 41835 h 1553882"/>
                    <a:gd name="connsiteX49" fmla="*/ 1079312 w 1379763"/>
                    <a:gd name="connsiteY49" fmla="*/ 35859 h 1553882"/>
                    <a:gd name="connsiteX50" fmla="*/ 1103218 w 1379763"/>
                    <a:gd name="connsiteY50" fmla="*/ 23906 h 1553882"/>
                    <a:gd name="connsiteX51" fmla="*/ 1151030 w 1379763"/>
                    <a:gd name="connsiteY51" fmla="*/ 17929 h 1553882"/>
                    <a:gd name="connsiteX52" fmla="*/ 1216771 w 1379763"/>
                    <a:gd name="connsiteY52" fmla="*/ 5976 h 1553882"/>
                    <a:gd name="connsiteX53" fmla="*/ 1312395 w 1379763"/>
                    <a:gd name="connsiteY53" fmla="*/ 0 h 1553882"/>
                    <a:gd name="connsiteX54" fmla="*/ 1324347 w 1379763"/>
                    <a:gd name="connsiteY54" fmla="*/ 65741 h 1553882"/>
                    <a:gd name="connsiteX55" fmla="*/ 1336300 w 1379763"/>
                    <a:gd name="connsiteY55" fmla="*/ 101600 h 1553882"/>
                    <a:gd name="connsiteX56" fmla="*/ 1372159 w 1379763"/>
                    <a:gd name="connsiteY56" fmla="*/ 161365 h 1553882"/>
                    <a:gd name="connsiteX57" fmla="*/ 1372159 w 1379763"/>
                    <a:gd name="connsiteY57" fmla="*/ 298823 h 1553882"/>
                    <a:gd name="connsiteX58" fmla="*/ 1360206 w 1379763"/>
                    <a:gd name="connsiteY58" fmla="*/ 316753 h 1553882"/>
                    <a:gd name="connsiteX59" fmla="*/ 1324347 w 1379763"/>
                    <a:gd name="connsiteY59" fmla="*/ 388470 h 1553882"/>
                    <a:gd name="connsiteX60" fmla="*/ 1270559 w 1379763"/>
                    <a:gd name="connsiteY60" fmla="*/ 424329 h 1553882"/>
                    <a:gd name="connsiteX61" fmla="*/ 1252630 w 1379763"/>
                    <a:gd name="connsiteY61" fmla="*/ 436282 h 1553882"/>
                    <a:gd name="connsiteX62" fmla="*/ 1210795 w 1379763"/>
                    <a:gd name="connsiteY62" fmla="*/ 466165 h 1553882"/>
                    <a:gd name="connsiteX63" fmla="*/ 1157006 w 1379763"/>
                    <a:gd name="connsiteY63" fmla="*/ 502023 h 1553882"/>
                    <a:gd name="connsiteX64" fmla="*/ 1139077 w 1379763"/>
                    <a:gd name="connsiteY64" fmla="*/ 513976 h 1553882"/>
                    <a:gd name="connsiteX65" fmla="*/ 1121147 w 1379763"/>
                    <a:gd name="connsiteY65" fmla="*/ 525929 h 1553882"/>
                    <a:gd name="connsiteX66" fmla="*/ 1091265 w 1379763"/>
                    <a:gd name="connsiteY66" fmla="*/ 561788 h 1553882"/>
                    <a:gd name="connsiteX67" fmla="*/ 1061383 w 1379763"/>
                    <a:gd name="connsiteY67" fmla="*/ 597647 h 1553882"/>
                    <a:gd name="connsiteX68" fmla="*/ 1055406 w 1379763"/>
                    <a:gd name="connsiteY68" fmla="*/ 621553 h 1553882"/>
                    <a:gd name="connsiteX69" fmla="*/ 1037477 w 1379763"/>
                    <a:gd name="connsiteY69" fmla="*/ 639482 h 1553882"/>
                    <a:gd name="connsiteX70" fmla="*/ 1025524 w 1379763"/>
                    <a:gd name="connsiteY70" fmla="*/ 657412 h 1553882"/>
                    <a:gd name="connsiteX71" fmla="*/ 1019547 w 1379763"/>
                    <a:gd name="connsiteY71" fmla="*/ 675341 h 1553882"/>
                    <a:gd name="connsiteX72" fmla="*/ 989665 w 1379763"/>
                    <a:gd name="connsiteY72" fmla="*/ 717176 h 1553882"/>
                    <a:gd name="connsiteX73" fmla="*/ 959783 w 1379763"/>
                    <a:gd name="connsiteY73" fmla="*/ 770965 h 1553882"/>
                    <a:gd name="connsiteX74" fmla="*/ 923924 w 1379763"/>
                    <a:gd name="connsiteY74" fmla="*/ 830729 h 1553882"/>
                    <a:gd name="connsiteX75" fmla="*/ 911971 w 1379763"/>
                    <a:gd name="connsiteY75" fmla="*/ 848659 h 1553882"/>
                    <a:gd name="connsiteX76" fmla="*/ 894042 w 1379763"/>
                    <a:gd name="connsiteY76" fmla="*/ 860612 h 1553882"/>
                    <a:gd name="connsiteX77" fmla="*/ 840253 w 1379763"/>
                    <a:gd name="connsiteY77" fmla="*/ 920376 h 1553882"/>
                    <a:gd name="connsiteX78" fmla="*/ 774512 w 1379763"/>
                    <a:gd name="connsiteY78" fmla="*/ 980141 h 1553882"/>
                    <a:gd name="connsiteX79" fmla="*/ 756583 w 1379763"/>
                    <a:gd name="connsiteY79" fmla="*/ 998070 h 1553882"/>
                    <a:gd name="connsiteX80" fmla="*/ 732677 w 1379763"/>
                    <a:gd name="connsiteY80" fmla="*/ 1033929 h 1553882"/>
                    <a:gd name="connsiteX81" fmla="*/ 708771 w 1379763"/>
                    <a:gd name="connsiteY81" fmla="*/ 1075765 h 1553882"/>
                    <a:gd name="connsiteX82" fmla="*/ 702795 w 1379763"/>
                    <a:gd name="connsiteY82" fmla="*/ 1093694 h 1553882"/>
                    <a:gd name="connsiteX83" fmla="*/ 678889 w 1379763"/>
                    <a:gd name="connsiteY83" fmla="*/ 1129553 h 1553882"/>
                    <a:gd name="connsiteX84" fmla="*/ 672912 w 1379763"/>
                    <a:gd name="connsiteY84" fmla="*/ 1147482 h 1553882"/>
                    <a:gd name="connsiteX85" fmla="*/ 654983 w 1379763"/>
                    <a:gd name="connsiteY85" fmla="*/ 1159435 h 1553882"/>
                    <a:gd name="connsiteX86" fmla="*/ 619124 w 1379763"/>
                    <a:gd name="connsiteY86" fmla="*/ 1213223 h 1553882"/>
                    <a:gd name="connsiteX87" fmla="*/ 607171 w 1379763"/>
                    <a:gd name="connsiteY87" fmla="*/ 1231153 h 1553882"/>
                    <a:gd name="connsiteX88" fmla="*/ 595218 w 1379763"/>
                    <a:gd name="connsiteY88" fmla="*/ 1249082 h 1553882"/>
                    <a:gd name="connsiteX89" fmla="*/ 589242 w 1379763"/>
                    <a:gd name="connsiteY89" fmla="*/ 1267012 h 1553882"/>
                    <a:gd name="connsiteX90" fmla="*/ 595218 w 1379763"/>
                    <a:gd name="connsiteY90" fmla="*/ 1290917 h 1553882"/>
                    <a:gd name="connsiteX91" fmla="*/ 571312 w 1379763"/>
                    <a:gd name="connsiteY91" fmla="*/ 1296894 h 1553882"/>
                    <a:gd name="connsiteX92" fmla="*/ 529477 w 1379763"/>
                    <a:gd name="connsiteY92" fmla="*/ 1308847 h 1553882"/>
                    <a:gd name="connsiteX93" fmla="*/ 469712 w 1379763"/>
                    <a:gd name="connsiteY93" fmla="*/ 1314823 h 1553882"/>
                    <a:gd name="connsiteX94" fmla="*/ 451783 w 1379763"/>
                    <a:gd name="connsiteY94" fmla="*/ 1320800 h 1553882"/>
                    <a:gd name="connsiteX95" fmla="*/ 433853 w 1379763"/>
                    <a:gd name="connsiteY95" fmla="*/ 1410447 h 1553882"/>
                    <a:gd name="connsiteX96" fmla="*/ 356159 w 1379763"/>
                    <a:gd name="connsiteY96" fmla="*/ 1398494 h 1553882"/>
                    <a:gd name="connsiteX97" fmla="*/ 320300 w 1379763"/>
                    <a:gd name="connsiteY97" fmla="*/ 1386541 h 1553882"/>
                    <a:gd name="connsiteX98" fmla="*/ 302371 w 1379763"/>
                    <a:gd name="connsiteY98" fmla="*/ 1380565 h 1553882"/>
                    <a:gd name="connsiteX99" fmla="*/ 296395 w 1379763"/>
                    <a:gd name="connsiteY99" fmla="*/ 1398494 h 1553882"/>
                    <a:gd name="connsiteX100" fmla="*/ 302371 w 1379763"/>
                    <a:gd name="connsiteY100" fmla="*/ 1446306 h 1553882"/>
                    <a:gd name="connsiteX101" fmla="*/ 320300 w 1379763"/>
                    <a:gd name="connsiteY101" fmla="*/ 1464235 h 1553882"/>
                    <a:gd name="connsiteX102" fmla="*/ 356159 w 1379763"/>
                    <a:gd name="connsiteY102" fmla="*/ 1488141 h 1553882"/>
                    <a:gd name="connsiteX103" fmla="*/ 380065 w 1379763"/>
                    <a:gd name="connsiteY103" fmla="*/ 1494117 h 1553882"/>
                    <a:gd name="connsiteX104" fmla="*/ 397995 w 1379763"/>
                    <a:gd name="connsiteY104" fmla="*/ 1500094 h 1553882"/>
                    <a:gd name="connsiteX105" fmla="*/ 517524 w 1379763"/>
                    <a:gd name="connsiteY105" fmla="*/ 1512047 h 1553882"/>
                    <a:gd name="connsiteX106" fmla="*/ 493618 w 1379763"/>
                    <a:gd name="connsiteY106" fmla="*/ 1518023 h 1553882"/>
                    <a:gd name="connsiteX107" fmla="*/ 439830 w 1379763"/>
                    <a:gd name="connsiteY107" fmla="*/ 1512047 h 1553882"/>
                    <a:gd name="connsiteX108" fmla="*/ 403971 w 1379763"/>
                    <a:gd name="connsiteY108" fmla="*/ 1500094 h 1553882"/>
                    <a:gd name="connsiteX109" fmla="*/ 386042 w 1379763"/>
                    <a:gd name="connsiteY109" fmla="*/ 1494117 h 1553882"/>
                    <a:gd name="connsiteX110" fmla="*/ 356159 w 1379763"/>
                    <a:gd name="connsiteY110" fmla="*/ 1482165 h 1553882"/>
                    <a:gd name="connsiteX111" fmla="*/ 278465 w 1379763"/>
                    <a:gd name="connsiteY111" fmla="*/ 1470212 h 1553882"/>
                    <a:gd name="connsiteX112" fmla="*/ 260536 w 1379763"/>
                    <a:gd name="connsiteY112" fmla="*/ 1476188 h 1553882"/>
                    <a:gd name="connsiteX113" fmla="*/ 248583 w 1379763"/>
                    <a:gd name="connsiteY113" fmla="*/ 1512047 h 1553882"/>
                    <a:gd name="connsiteX114" fmla="*/ 242606 w 1379763"/>
                    <a:gd name="connsiteY114" fmla="*/ 1547906 h 1553882"/>
                    <a:gd name="connsiteX115" fmla="*/ 218700 w 1379763"/>
                    <a:gd name="connsiteY115" fmla="*/ 1553882 h 1553882"/>
                    <a:gd name="connsiteX116" fmla="*/ 123077 w 1379763"/>
                    <a:gd name="connsiteY116" fmla="*/ 1547906 h 1553882"/>
                    <a:gd name="connsiteX117" fmla="*/ 119249 w 1379763"/>
                    <a:gd name="connsiteY11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7995 w 1379763"/>
                    <a:gd name="connsiteY19" fmla="*/ 968188 h 1553882"/>
                    <a:gd name="connsiteX20" fmla="*/ 403971 w 1379763"/>
                    <a:gd name="connsiteY20" fmla="*/ 842682 h 1553882"/>
                    <a:gd name="connsiteX21" fmla="*/ 433853 w 1379763"/>
                    <a:gd name="connsiteY21" fmla="*/ 806823 h 1553882"/>
                    <a:gd name="connsiteX22" fmla="*/ 451783 w 1379763"/>
                    <a:gd name="connsiteY22" fmla="*/ 770965 h 1553882"/>
                    <a:gd name="connsiteX23" fmla="*/ 457759 w 1379763"/>
                    <a:gd name="connsiteY23" fmla="*/ 753035 h 1553882"/>
                    <a:gd name="connsiteX24" fmla="*/ 487642 w 1379763"/>
                    <a:gd name="connsiteY24" fmla="*/ 717176 h 1553882"/>
                    <a:gd name="connsiteX25" fmla="*/ 523500 w 1379763"/>
                    <a:gd name="connsiteY25" fmla="*/ 693270 h 1553882"/>
                    <a:gd name="connsiteX26" fmla="*/ 577289 w 1379763"/>
                    <a:gd name="connsiteY26" fmla="*/ 675341 h 1553882"/>
                    <a:gd name="connsiteX27" fmla="*/ 595218 w 1379763"/>
                    <a:gd name="connsiteY27" fmla="*/ 669365 h 1553882"/>
                    <a:gd name="connsiteX28" fmla="*/ 613147 w 1379763"/>
                    <a:gd name="connsiteY28" fmla="*/ 657412 h 1553882"/>
                    <a:gd name="connsiteX29" fmla="*/ 649006 w 1379763"/>
                    <a:gd name="connsiteY29" fmla="*/ 621553 h 1553882"/>
                    <a:gd name="connsiteX30" fmla="*/ 660959 w 1379763"/>
                    <a:gd name="connsiteY30" fmla="*/ 567765 h 1553882"/>
                    <a:gd name="connsiteX31" fmla="*/ 672912 w 1379763"/>
                    <a:gd name="connsiteY31" fmla="*/ 496047 h 1553882"/>
                    <a:gd name="connsiteX32" fmla="*/ 708771 w 1379763"/>
                    <a:gd name="connsiteY32" fmla="*/ 430306 h 1553882"/>
                    <a:gd name="connsiteX33" fmla="*/ 726700 w 1379763"/>
                    <a:gd name="connsiteY33" fmla="*/ 406400 h 1553882"/>
                    <a:gd name="connsiteX34" fmla="*/ 768536 w 1379763"/>
                    <a:gd name="connsiteY34" fmla="*/ 364565 h 1553882"/>
                    <a:gd name="connsiteX35" fmla="*/ 810371 w 1379763"/>
                    <a:gd name="connsiteY35" fmla="*/ 310776 h 1553882"/>
                    <a:gd name="connsiteX36" fmla="*/ 840253 w 1379763"/>
                    <a:gd name="connsiteY36" fmla="*/ 274917 h 1553882"/>
                    <a:gd name="connsiteX37" fmla="*/ 864159 w 1379763"/>
                    <a:gd name="connsiteY37" fmla="*/ 239059 h 1553882"/>
                    <a:gd name="connsiteX38" fmla="*/ 876112 w 1379763"/>
                    <a:gd name="connsiteY38" fmla="*/ 221129 h 1553882"/>
                    <a:gd name="connsiteX39" fmla="*/ 894042 w 1379763"/>
                    <a:gd name="connsiteY39" fmla="*/ 197223 h 1553882"/>
                    <a:gd name="connsiteX40" fmla="*/ 917947 w 1379763"/>
                    <a:gd name="connsiteY40" fmla="*/ 161365 h 1553882"/>
                    <a:gd name="connsiteX41" fmla="*/ 923924 w 1379763"/>
                    <a:gd name="connsiteY41" fmla="*/ 137459 h 1553882"/>
                    <a:gd name="connsiteX42" fmla="*/ 965759 w 1379763"/>
                    <a:gd name="connsiteY42" fmla="*/ 89647 h 1553882"/>
                    <a:gd name="connsiteX43" fmla="*/ 989665 w 1379763"/>
                    <a:gd name="connsiteY43" fmla="*/ 77694 h 1553882"/>
                    <a:gd name="connsiteX44" fmla="*/ 1007595 w 1379763"/>
                    <a:gd name="connsiteY44" fmla="*/ 71717 h 1553882"/>
                    <a:gd name="connsiteX45" fmla="*/ 1025524 w 1379763"/>
                    <a:gd name="connsiteY45" fmla="*/ 59765 h 1553882"/>
                    <a:gd name="connsiteX46" fmla="*/ 1043453 w 1379763"/>
                    <a:gd name="connsiteY46" fmla="*/ 53788 h 1553882"/>
                    <a:gd name="connsiteX47" fmla="*/ 1061383 w 1379763"/>
                    <a:gd name="connsiteY47" fmla="*/ 41835 h 1553882"/>
                    <a:gd name="connsiteX48" fmla="*/ 1079312 w 1379763"/>
                    <a:gd name="connsiteY48" fmla="*/ 35859 h 1553882"/>
                    <a:gd name="connsiteX49" fmla="*/ 1103218 w 1379763"/>
                    <a:gd name="connsiteY49" fmla="*/ 23906 h 1553882"/>
                    <a:gd name="connsiteX50" fmla="*/ 1151030 w 1379763"/>
                    <a:gd name="connsiteY50" fmla="*/ 17929 h 1553882"/>
                    <a:gd name="connsiteX51" fmla="*/ 1216771 w 1379763"/>
                    <a:gd name="connsiteY51" fmla="*/ 5976 h 1553882"/>
                    <a:gd name="connsiteX52" fmla="*/ 1312395 w 1379763"/>
                    <a:gd name="connsiteY52" fmla="*/ 0 h 1553882"/>
                    <a:gd name="connsiteX53" fmla="*/ 1324347 w 1379763"/>
                    <a:gd name="connsiteY53" fmla="*/ 65741 h 1553882"/>
                    <a:gd name="connsiteX54" fmla="*/ 1336300 w 1379763"/>
                    <a:gd name="connsiteY54" fmla="*/ 101600 h 1553882"/>
                    <a:gd name="connsiteX55" fmla="*/ 1372159 w 1379763"/>
                    <a:gd name="connsiteY55" fmla="*/ 161365 h 1553882"/>
                    <a:gd name="connsiteX56" fmla="*/ 1372159 w 1379763"/>
                    <a:gd name="connsiteY56" fmla="*/ 298823 h 1553882"/>
                    <a:gd name="connsiteX57" fmla="*/ 1360206 w 1379763"/>
                    <a:gd name="connsiteY57" fmla="*/ 316753 h 1553882"/>
                    <a:gd name="connsiteX58" fmla="*/ 1324347 w 1379763"/>
                    <a:gd name="connsiteY58" fmla="*/ 388470 h 1553882"/>
                    <a:gd name="connsiteX59" fmla="*/ 1270559 w 1379763"/>
                    <a:gd name="connsiteY59" fmla="*/ 424329 h 1553882"/>
                    <a:gd name="connsiteX60" fmla="*/ 1252630 w 1379763"/>
                    <a:gd name="connsiteY60" fmla="*/ 436282 h 1553882"/>
                    <a:gd name="connsiteX61" fmla="*/ 1210795 w 1379763"/>
                    <a:gd name="connsiteY61" fmla="*/ 466165 h 1553882"/>
                    <a:gd name="connsiteX62" fmla="*/ 1157006 w 1379763"/>
                    <a:gd name="connsiteY62" fmla="*/ 502023 h 1553882"/>
                    <a:gd name="connsiteX63" fmla="*/ 1139077 w 1379763"/>
                    <a:gd name="connsiteY63" fmla="*/ 513976 h 1553882"/>
                    <a:gd name="connsiteX64" fmla="*/ 1121147 w 1379763"/>
                    <a:gd name="connsiteY64" fmla="*/ 525929 h 1553882"/>
                    <a:gd name="connsiteX65" fmla="*/ 1091265 w 1379763"/>
                    <a:gd name="connsiteY65" fmla="*/ 561788 h 1553882"/>
                    <a:gd name="connsiteX66" fmla="*/ 1061383 w 1379763"/>
                    <a:gd name="connsiteY66" fmla="*/ 597647 h 1553882"/>
                    <a:gd name="connsiteX67" fmla="*/ 1055406 w 1379763"/>
                    <a:gd name="connsiteY67" fmla="*/ 621553 h 1553882"/>
                    <a:gd name="connsiteX68" fmla="*/ 1037477 w 1379763"/>
                    <a:gd name="connsiteY68" fmla="*/ 639482 h 1553882"/>
                    <a:gd name="connsiteX69" fmla="*/ 1025524 w 1379763"/>
                    <a:gd name="connsiteY69" fmla="*/ 657412 h 1553882"/>
                    <a:gd name="connsiteX70" fmla="*/ 1019547 w 1379763"/>
                    <a:gd name="connsiteY70" fmla="*/ 675341 h 1553882"/>
                    <a:gd name="connsiteX71" fmla="*/ 989665 w 1379763"/>
                    <a:gd name="connsiteY71" fmla="*/ 717176 h 1553882"/>
                    <a:gd name="connsiteX72" fmla="*/ 959783 w 1379763"/>
                    <a:gd name="connsiteY72" fmla="*/ 770965 h 1553882"/>
                    <a:gd name="connsiteX73" fmla="*/ 923924 w 1379763"/>
                    <a:gd name="connsiteY73" fmla="*/ 830729 h 1553882"/>
                    <a:gd name="connsiteX74" fmla="*/ 911971 w 1379763"/>
                    <a:gd name="connsiteY74" fmla="*/ 848659 h 1553882"/>
                    <a:gd name="connsiteX75" fmla="*/ 894042 w 1379763"/>
                    <a:gd name="connsiteY75" fmla="*/ 860612 h 1553882"/>
                    <a:gd name="connsiteX76" fmla="*/ 840253 w 1379763"/>
                    <a:gd name="connsiteY76" fmla="*/ 920376 h 1553882"/>
                    <a:gd name="connsiteX77" fmla="*/ 774512 w 1379763"/>
                    <a:gd name="connsiteY77" fmla="*/ 980141 h 1553882"/>
                    <a:gd name="connsiteX78" fmla="*/ 756583 w 1379763"/>
                    <a:gd name="connsiteY78" fmla="*/ 998070 h 1553882"/>
                    <a:gd name="connsiteX79" fmla="*/ 732677 w 1379763"/>
                    <a:gd name="connsiteY79" fmla="*/ 1033929 h 1553882"/>
                    <a:gd name="connsiteX80" fmla="*/ 708771 w 1379763"/>
                    <a:gd name="connsiteY80" fmla="*/ 1075765 h 1553882"/>
                    <a:gd name="connsiteX81" fmla="*/ 702795 w 1379763"/>
                    <a:gd name="connsiteY81" fmla="*/ 1093694 h 1553882"/>
                    <a:gd name="connsiteX82" fmla="*/ 678889 w 1379763"/>
                    <a:gd name="connsiteY82" fmla="*/ 1129553 h 1553882"/>
                    <a:gd name="connsiteX83" fmla="*/ 672912 w 1379763"/>
                    <a:gd name="connsiteY83" fmla="*/ 1147482 h 1553882"/>
                    <a:gd name="connsiteX84" fmla="*/ 654983 w 1379763"/>
                    <a:gd name="connsiteY84" fmla="*/ 1159435 h 1553882"/>
                    <a:gd name="connsiteX85" fmla="*/ 619124 w 1379763"/>
                    <a:gd name="connsiteY85" fmla="*/ 1213223 h 1553882"/>
                    <a:gd name="connsiteX86" fmla="*/ 607171 w 1379763"/>
                    <a:gd name="connsiteY86" fmla="*/ 1231153 h 1553882"/>
                    <a:gd name="connsiteX87" fmla="*/ 595218 w 1379763"/>
                    <a:gd name="connsiteY87" fmla="*/ 1249082 h 1553882"/>
                    <a:gd name="connsiteX88" fmla="*/ 589242 w 1379763"/>
                    <a:gd name="connsiteY88" fmla="*/ 1267012 h 1553882"/>
                    <a:gd name="connsiteX89" fmla="*/ 595218 w 1379763"/>
                    <a:gd name="connsiteY89" fmla="*/ 1290917 h 1553882"/>
                    <a:gd name="connsiteX90" fmla="*/ 571312 w 1379763"/>
                    <a:gd name="connsiteY90" fmla="*/ 1296894 h 1553882"/>
                    <a:gd name="connsiteX91" fmla="*/ 529477 w 1379763"/>
                    <a:gd name="connsiteY91" fmla="*/ 1308847 h 1553882"/>
                    <a:gd name="connsiteX92" fmla="*/ 469712 w 1379763"/>
                    <a:gd name="connsiteY92" fmla="*/ 1314823 h 1553882"/>
                    <a:gd name="connsiteX93" fmla="*/ 451783 w 1379763"/>
                    <a:gd name="connsiteY93" fmla="*/ 1320800 h 1553882"/>
                    <a:gd name="connsiteX94" fmla="*/ 433853 w 1379763"/>
                    <a:gd name="connsiteY94" fmla="*/ 1410447 h 1553882"/>
                    <a:gd name="connsiteX95" fmla="*/ 356159 w 1379763"/>
                    <a:gd name="connsiteY95" fmla="*/ 1398494 h 1553882"/>
                    <a:gd name="connsiteX96" fmla="*/ 320300 w 1379763"/>
                    <a:gd name="connsiteY96" fmla="*/ 1386541 h 1553882"/>
                    <a:gd name="connsiteX97" fmla="*/ 302371 w 1379763"/>
                    <a:gd name="connsiteY97" fmla="*/ 1380565 h 1553882"/>
                    <a:gd name="connsiteX98" fmla="*/ 296395 w 1379763"/>
                    <a:gd name="connsiteY98" fmla="*/ 1398494 h 1553882"/>
                    <a:gd name="connsiteX99" fmla="*/ 302371 w 1379763"/>
                    <a:gd name="connsiteY99" fmla="*/ 1446306 h 1553882"/>
                    <a:gd name="connsiteX100" fmla="*/ 320300 w 1379763"/>
                    <a:gd name="connsiteY100" fmla="*/ 1464235 h 1553882"/>
                    <a:gd name="connsiteX101" fmla="*/ 356159 w 1379763"/>
                    <a:gd name="connsiteY101" fmla="*/ 1488141 h 1553882"/>
                    <a:gd name="connsiteX102" fmla="*/ 380065 w 1379763"/>
                    <a:gd name="connsiteY102" fmla="*/ 1494117 h 1553882"/>
                    <a:gd name="connsiteX103" fmla="*/ 397995 w 1379763"/>
                    <a:gd name="connsiteY103" fmla="*/ 1500094 h 1553882"/>
                    <a:gd name="connsiteX104" fmla="*/ 517524 w 1379763"/>
                    <a:gd name="connsiteY104" fmla="*/ 1512047 h 1553882"/>
                    <a:gd name="connsiteX105" fmla="*/ 493618 w 1379763"/>
                    <a:gd name="connsiteY105" fmla="*/ 1518023 h 1553882"/>
                    <a:gd name="connsiteX106" fmla="*/ 439830 w 1379763"/>
                    <a:gd name="connsiteY106" fmla="*/ 1512047 h 1553882"/>
                    <a:gd name="connsiteX107" fmla="*/ 403971 w 1379763"/>
                    <a:gd name="connsiteY107" fmla="*/ 1500094 h 1553882"/>
                    <a:gd name="connsiteX108" fmla="*/ 386042 w 1379763"/>
                    <a:gd name="connsiteY108" fmla="*/ 1494117 h 1553882"/>
                    <a:gd name="connsiteX109" fmla="*/ 356159 w 1379763"/>
                    <a:gd name="connsiteY109" fmla="*/ 1482165 h 1553882"/>
                    <a:gd name="connsiteX110" fmla="*/ 278465 w 1379763"/>
                    <a:gd name="connsiteY110" fmla="*/ 1470212 h 1553882"/>
                    <a:gd name="connsiteX111" fmla="*/ 260536 w 1379763"/>
                    <a:gd name="connsiteY111" fmla="*/ 1476188 h 1553882"/>
                    <a:gd name="connsiteX112" fmla="*/ 248583 w 1379763"/>
                    <a:gd name="connsiteY112" fmla="*/ 1512047 h 1553882"/>
                    <a:gd name="connsiteX113" fmla="*/ 242606 w 1379763"/>
                    <a:gd name="connsiteY113" fmla="*/ 1547906 h 1553882"/>
                    <a:gd name="connsiteX114" fmla="*/ 218700 w 1379763"/>
                    <a:gd name="connsiteY114" fmla="*/ 1553882 h 1553882"/>
                    <a:gd name="connsiteX115" fmla="*/ 123077 w 1379763"/>
                    <a:gd name="connsiteY115" fmla="*/ 1547906 h 1553882"/>
                    <a:gd name="connsiteX116" fmla="*/ 119249 w 1379763"/>
                    <a:gd name="connsiteY11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97995 w 1379763"/>
                    <a:gd name="connsiteY18" fmla="*/ 968188 h 1553882"/>
                    <a:gd name="connsiteX19" fmla="*/ 403971 w 1379763"/>
                    <a:gd name="connsiteY19" fmla="*/ 842682 h 1553882"/>
                    <a:gd name="connsiteX20" fmla="*/ 433853 w 1379763"/>
                    <a:gd name="connsiteY20" fmla="*/ 806823 h 1553882"/>
                    <a:gd name="connsiteX21" fmla="*/ 451783 w 1379763"/>
                    <a:gd name="connsiteY21" fmla="*/ 770965 h 1553882"/>
                    <a:gd name="connsiteX22" fmla="*/ 457759 w 1379763"/>
                    <a:gd name="connsiteY22" fmla="*/ 753035 h 1553882"/>
                    <a:gd name="connsiteX23" fmla="*/ 487642 w 1379763"/>
                    <a:gd name="connsiteY23" fmla="*/ 717176 h 1553882"/>
                    <a:gd name="connsiteX24" fmla="*/ 523500 w 1379763"/>
                    <a:gd name="connsiteY24" fmla="*/ 693270 h 1553882"/>
                    <a:gd name="connsiteX25" fmla="*/ 577289 w 1379763"/>
                    <a:gd name="connsiteY25" fmla="*/ 675341 h 1553882"/>
                    <a:gd name="connsiteX26" fmla="*/ 595218 w 1379763"/>
                    <a:gd name="connsiteY26" fmla="*/ 669365 h 1553882"/>
                    <a:gd name="connsiteX27" fmla="*/ 613147 w 1379763"/>
                    <a:gd name="connsiteY27" fmla="*/ 657412 h 1553882"/>
                    <a:gd name="connsiteX28" fmla="*/ 649006 w 1379763"/>
                    <a:gd name="connsiteY28" fmla="*/ 621553 h 1553882"/>
                    <a:gd name="connsiteX29" fmla="*/ 660959 w 1379763"/>
                    <a:gd name="connsiteY29" fmla="*/ 567765 h 1553882"/>
                    <a:gd name="connsiteX30" fmla="*/ 672912 w 1379763"/>
                    <a:gd name="connsiteY30" fmla="*/ 496047 h 1553882"/>
                    <a:gd name="connsiteX31" fmla="*/ 708771 w 1379763"/>
                    <a:gd name="connsiteY31" fmla="*/ 430306 h 1553882"/>
                    <a:gd name="connsiteX32" fmla="*/ 726700 w 1379763"/>
                    <a:gd name="connsiteY32" fmla="*/ 406400 h 1553882"/>
                    <a:gd name="connsiteX33" fmla="*/ 768536 w 1379763"/>
                    <a:gd name="connsiteY33" fmla="*/ 364565 h 1553882"/>
                    <a:gd name="connsiteX34" fmla="*/ 810371 w 1379763"/>
                    <a:gd name="connsiteY34" fmla="*/ 310776 h 1553882"/>
                    <a:gd name="connsiteX35" fmla="*/ 840253 w 1379763"/>
                    <a:gd name="connsiteY35" fmla="*/ 274917 h 1553882"/>
                    <a:gd name="connsiteX36" fmla="*/ 864159 w 1379763"/>
                    <a:gd name="connsiteY36" fmla="*/ 239059 h 1553882"/>
                    <a:gd name="connsiteX37" fmla="*/ 876112 w 1379763"/>
                    <a:gd name="connsiteY37" fmla="*/ 221129 h 1553882"/>
                    <a:gd name="connsiteX38" fmla="*/ 894042 w 1379763"/>
                    <a:gd name="connsiteY38" fmla="*/ 197223 h 1553882"/>
                    <a:gd name="connsiteX39" fmla="*/ 917947 w 1379763"/>
                    <a:gd name="connsiteY39" fmla="*/ 161365 h 1553882"/>
                    <a:gd name="connsiteX40" fmla="*/ 923924 w 1379763"/>
                    <a:gd name="connsiteY40" fmla="*/ 137459 h 1553882"/>
                    <a:gd name="connsiteX41" fmla="*/ 965759 w 1379763"/>
                    <a:gd name="connsiteY41" fmla="*/ 89647 h 1553882"/>
                    <a:gd name="connsiteX42" fmla="*/ 989665 w 1379763"/>
                    <a:gd name="connsiteY42" fmla="*/ 77694 h 1553882"/>
                    <a:gd name="connsiteX43" fmla="*/ 1007595 w 1379763"/>
                    <a:gd name="connsiteY43" fmla="*/ 71717 h 1553882"/>
                    <a:gd name="connsiteX44" fmla="*/ 1025524 w 1379763"/>
                    <a:gd name="connsiteY44" fmla="*/ 59765 h 1553882"/>
                    <a:gd name="connsiteX45" fmla="*/ 1043453 w 1379763"/>
                    <a:gd name="connsiteY45" fmla="*/ 53788 h 1553882"/>
                    <a:gd name="connsiteX46" fmla="*/ 1061383 w 1379763"/>
                    <a:gd name="connsiteY46" fmla="*/ 41835 h 1553882"/>
                    <a:gd name="connsiteX47" fmla="*/ 1079312 w 1379763"/>
                    <a:gd name="connsiteY47" fmla="*/ 35859 h 1553882"/>
                    <a:gd name="connsiteX48" fmla="*/ 1103218 w 1379763"/>
                    <a:gd name="connsiteY48" fmla="*/ 23906 h 1553882"/>
                    <a:gd name="connsiteX49" fmla="*/ 1151030 w 1379763"/>
                    <a:gd name="connsiteY49" fmla="*/ 17929 h 1553882"/>
                    <a:gd name="connsiteX50" fmla="*/ 1216771 w 1379763"/>
                    <a:gd name="connsiteY50" fmla="*/ 5976 h 1553882"/>
                    <a:gd name="connsiteX51" fmla="*/ 1312395 w 1379763"/>
                    <a:gd name="connsiteY51" fmla="*/ 0 h 1553882"/>
                    <a:gd name="connsiteX52" fmla="*/ 1324347 w 1379763"/>
                    <a:gd name="connsiteY52" fmla="*/ 65741 h 1553882"/>
                    <a:gd name="connsiteX53" fmla="*/ 1336300 w 1379763"/>
                    <a:gd name="connsiteY53" fmla="*/ 101600 h 1553882"/>
                    <a:gd name="connsiteX54" fmla="*/ 1372159 w 1379763"/>
                    <a:gd name="connsiteY54" fmla="*/ 161365 h 1553882"/>
                    <a:gd name="connsiteX55" fmla="*/ 1372159 w 1379763"/>
                    <a:gd name="connsiteY55" fmla="*/ 298823 h 1553882"/>
                    <a:gd name="connsiteX56" fmla="*/ 1360206 w 1379763"/>
                    <a:gd name="connsiteY56" fmla="*/ 316753 h 1553882"/>
                    <a:gd name="connsiteX57" fmla="*/ 1324347 w 1379763"/>
                    <a:gd name="connsiteY57" fmla="*/ 388470 h 1553882"/>
                    <a:gd name="connsiteX58" fmla="*/ 1270559 w 1379763"/>
                    <a:gd name="connsiteY58" fmla="*/ 424329 h 1553882"/>
                    <a:gd name="connsiteX59" fmla="*/ 1252630 w 1379763"/>
                    <a:gd name="connsiteY59" fmla="*/ 436282 h 1553882"/>
                    <a:gd name="connsiteX60" fmla="*/ 1210795 w 1379763"/>
                    <a:gd name="connsiteY60" fmla="*/ 466165 h 1553882"/>
                    <a:gd name="connsiteX61" fmla="*/ 1157006 w 1379763"/>
                    <a:gd name="connsiteY61" fmla="*/ 502023 h 1553882"/>
                    <a:gd name="connsiteX62" fmla="*/ 1139077 w 1379763"/>
                    <a:gd name="connsiteY62" fmla="*/ 513976 h 1553882"/>
                    <a:gd name="connsiteX63" fmla="*/ 1121147 w 1379763"/>
                    <a:gd name="connsiteY63" fmla="*/ 525929 h 1553882"/>
                    <a:gd name="connsiteX64" fmla="*/ 1091265 w 1379763"/>
                    <a:gd name="connsiteY64" fmla="*/ 561788 h 1553882"/>
                    <a:gd name="connsiteX65" fmla="*/ 1061383 w 1379763"/>
                    <a:gd name="connsiteY65" fmla="*/ 597647 h 1553882"/>
                    <a:gd name="connsiteX66" fmla="*/ 1055406 w 1379763"/>
                    <a:gd name="connsiteY66" fmla="*/ 621553 h 1553882"/>
                    <a:gd name="connsiteX67" fmla="*/ 1037477 w 1379763"/>
                    <a:gd name="connsiteY67" fmla="*/ 639482 h 1553882"/>
                    <a:gd name="connsiteX68" fmla="*/ 1025524 w 1379763"/>
                    <a:gd name="connsiteY68" fmla="*/ 657412 h 1553882"/>
                    <a:gd name="connsiteX69" fmla="*/ 1019547 w 1379763"/>
                    <a:gd name="connsiteY69" fmla="*/ 675341 h 1553882"/>
                    <a:gd name="connsiteX70" fmla="*/ 989665 w 1379763"/>
                    <a:gd name="connsiteY70" fmla="*/ 717176 h 1553882"/>
                    <a:gd name="connsiteX71" fmla="*/ 959783 w 1379763"/>
                    <a:gd name="connsiteY71" fmla="*/ 770965 h 1553882"/>
                    <a:gd name="connsiteX72" fmla="*/ 923924 w 1379763"/>
                    <a:gd name="connsiteY72" fmla="*/ 830729 h 1553882"/>
                    <a:gd name="connsiteX73" fmla="*/ 911971 w 1379763"/>
                    <a:gd name="connsiteY73" fmla="*/ 848659 h 1553882"/>
                    <a:gd name="connsiteX74" fmla="*/ 894042 w 1379763"/>
                    <a:gd name="connsiteY74" fmla="*/ 860612 h 1553882"/>
                    <a:gd name="connsiteX75" fmla="*/ 840253 w 1379763"/>
                    <a:gd name="connsiteY75" fmla="*/ 920376 h 1553882"/>
                    <a:gd name="connsiteX76" fmla="*/ 774512 w 1379763"/>
                    <a:gd name="connsiteY76" fmla="*/ 980141 h 1553882"/>
                    <a:gd name="connsiteX77" fmla="*/ 756583 w 1379763"/>
                    <a:gd name="connsiteY77" fmla="*/ 998070 h 1553882"/>
                    <a:gd name="connsiteX78" fmla="*/ 732677 w 1379763"/>
                    <a:gd name="connsiteY78" fmla="*/ 1033929 h 1553882"/>
                    <a:gd name="connsiteX79" fmla="*/ 708771 w 1379763"/>
                    <a:gd name="connsiteY79" fmla="*/ 1075765 h 1553882"/>
                    <a:gd name="connsiteX80" fmla="*/ 702795 w 1379763"/>
                    <a:gd name="connsiteY80" fmla="*/ 1093694 h 1553882"/>
                    <a:gd name="connsiteX81" fmla="*/ 678889 w 1379763"/>
                    <a:gd name="connsiteY81" fmla="*/ 1129553 h 1553882"/>
                    <a:gd name="connsiteX82" fmla="*/ 672912 w 1379763"/>
                    <a:gd name="connsiteY82" fmla="*/ 1147482 h 1553882"/>
                    <a:gd name="connsiteX83" fmla="*/ 654983 w 1379763"/>
                    <a:gd name="connsiteY83" fmla="*/ 1159435 h 1553882"/>
                    <a:gd name="connsiteX84" fmla="*/ 619124 w 1379763"/>
                    <a:gd name="connsiteY84" fmla="*/ 1213223 h 1553882"/>
                    <a:gd name="connsiteX85" fmla="*/ 607171 w 1379763"/>
                    <a:gd name="connsiteY85" fmla="*/ 1231153 h 1553882"/>
                    <a:gd name="connsiteX86" fmla="*/ 595218 w 1379763"/>
                    <a:gd name="connsiteY86" fmla="*/ 1249082 h 1553882"/>
                    <a:gd name="connsiteX87" fmla="*/ 589242 w 1379763"/>
                    <a:gd name="connsiteY87" fmla="*/ 1267012 h 1553882"/>
                    <a:gd name="connsiteX88" fmla="*/ 595218 w 1379763"/>
                    <a:gd name="connsiteY88" fmla="*/ 1290917 h 1553882"/>
                    <a:gd name="connsiteX89" fmla="*/ 571312 w 1379763"/>
                    <a:gd name="connsiteY89" fmla="*/ 1296894 h 1553882"/>
                    <a:gd name="connsiteX90" fmla="*/ 529477 w 1379763"/>
                    <a:gd name="connsiteY90" fmla="*/ 1308847 h 1553882"/>
                    <a:gd name="connsiteX91" fmla="*/ 469712 w 1379763"/>
                    <a:gd name="connsiteY91" fmla="*/ 1314823 h 1553882"/>
                    <a:gd name="connsiteX92" fmla="*/ 451783 w 1379763"/>
                    <a:gd name="connsiteY92" fmla="*/ 1320800 h 1553882"/>
                    <a:gd name="connsiteX93" fmla="*/ 433853 w 1379763"/>
                    <a:gd name="connsiteY93" fmla="*/ 1410447 h 1553882"/>
                    <a:gd name="connsiteX94" fmla="*/ 356159 w 1379763"/>
                    <a:gd name="connsiteY94" fmla="*/ 1398494 h 1553882"/>
                    <a:gd name="connsiteX95" fmla="*/ 320300 w 1379763"/>
                    <a:gd name="connsiteY95" fmla="*/ 1386541 h 1553882"/>
                    <a:gd name="connsiteX96" fmla="*/ 302371 w 1379763"/>
                    <a:gd name="connsiteY96" fmla="*/ 1380565 h 1553882"/>
                    <a:gd name="connsiteX97" fmla="*/ 296395 w 1379763"/>
                    <a:gd name="connsiteY97" fmla="*/ 1398494 h 1553882"/>
                    <a:gd name="connsiteX98" fmla="*/ 302371 w 1379763"/>
                    <a:gd name="connsiteY98" fmla="*/ 1446306 h 1553882"/>
                    <a:gd name="connsiteX99" fmla="*/ 320300 w 1379763"/>
                    <a:gd name="connsiteY99" fmla="*/ 1464235 h 1553882"/>
                    <a:gd name="connsiteX100" fmla="*/ 356159 w 1379763"/>
                    <a:gd name="connsiteY100" fmla="*/ 1488141 h 1553882"/>
                    <a:gd name="connsiteX101" fmla="*/ 380065 w 1379763"/>
                    <a:gd name="connsiteY101" fmla="*/ 1494117 h 1553882"/>
                    <a:gd name="connsiteX102" fmla="*/ 397995 w 1379763"/>
                    <a:gd name="connsiteY102" fmla="*/ 1500094 h 1553882"/>
                    <a:gd name="connsiteX103" fmla="*/ 517524 w 1379763"/>
                    <a:gd name="connsiteY103" fmla="*/ 1512047 h 1553882"/>
                    <a:gd name="connsiteX104" fmla="*/ 493618 w 1379763"/>
                    <a:gd name="connsiteY104" fmla="*/ 1518023 h 1553882"/>
                    <a:gd name="connsiteX105" fmla="*/ 439830 w 1379763"/>
                    <a:gd name="connsiteY105" fmla="*/ 1512047 h 1553882"/>
                    <a:gd name="connsiteX106" fmla="*/ 403971 w 1379763"/>
                    <a:gd name="connsiteY106" fmla="*/ 1500094 h 1553882"/>
                    <a:gd name="connsiteX107" fmla="*/ 386042 w 1379763"/>
                    <a:gd name="connsiteY107" fmla="*/ 1494117 h 1553882"/>
                    <a:gd name="connsiteX108" fmla="*/ 356159 w 1379763"/>
                    <a:gd name="connsiteY108" fmla="*/ 1482165 h 1553882"/>
                    <a:gd name="connsiteX109" fmla="*/ 278465 w 1379763"/>
                    <a:gd name="connsiteY109" fmla="*/ 1470212 h 1553882"/>
                    <a:gd name="connsiteX110" fmla="*/ 260536 w 1379763"/>
                    <a:gd name="connsiteY110" fmla="*/ 1476188 h 1553882"/>
                    <a:gd name="connsiteX111" fmla="*/ 248583 w 1379763"/>
                    <a:gd name="connsiteY111" fmla="*/ 1512047 h 1553882"/>
                    <a:gd name="connsiteX112" fmla="*/ 242606 w 1379763"/>
                    <a:gd name="connsiteY112" fmla="*/ 1547906 h 1553882"/>
                    <a:gd name="connsiteX113" fmla="*/ 218700 w 1379763"/>
                    <a:gd name="connsiteY113" fmla="*/ 1553882 h 1553882"/>
                    <a:gd name="connsiteX114" fmla="*/ 123077 w 1379763"/>
                    <a:gd name="connsiteY114" fmla="*/ 1547906 h 1553882"/>
                    <a:gd name="connsiteX115" fmla="*/ 119249 w 1379763"/>
                    <a:gd name="connsiteY11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57759 w 1379763"/>
                    <a:gd name="connsiteY20" fmla="*/ 753035 h 1553882"/>
                    <a:gd name="connsiteX21" fmla="*/ 487642 w 1379763"/>
                    <a:gd name="connsiteY21" fmla="*/ 717176 h 1553882"/>
                    <a:gd name="connsiteX22" fmla="*/ 523500 w 1379763"/>
                    <a:gd name="connsiteY22" fmla="*/ 693270 h 1553882"/>
                    <a:gd name="connsiteX23" fmla="*/ 577289 w 1379763"/>
                    <a:gd name="connsiteY23" fmla="*/ 675341 h 1553882"/>
                    <a:gd name="connsiteX24" fmla="*/ 595218 w 1379763"/>
                    <a:gd name="connsiteY24" fmla="*/ 669365 h 1553882"/>
                    <a:gd name="connsiteX25" fmla="*/ 613147 w 1379763"/>
                    <a:gd name="connsiteY25" fmla="*/ 657412 h 1553882"/>
                    <a:gd name="connsiteX26" fmla="*/ 649006 w 1379763"/>
                    <a:gd name="connsiteY26" fmla="*/ 621553 h 1553882"/>
                    <a:gd name="connsiteX27" fmla="*/ 660959 w 1379763"/>
                    <a:gd name="connsiteY27" fmla="*/ 567765 h 1553882"/>
                    <a:gd name="connsiteX28" fmla="*/ 672912 w 1379763"/>
                    <a:gd name="connsiteY28" fmla="*/ 496047 h 1553882"/>
                    <a:gd name="connsiteX29" fmla="*/ 708771 w 1379763"/>
                    <a:gd name="connsiteY29" fmla="*/ 430306 h 1553882"/>
                    <a:gd name="connsiteX30" fmla="*/ 726700 w 1379763"/>
                    <a:gd name="connsiteY30" fmla="*/ 406400 h 1553882"/>
                    <a:gd name="connsiteX31" fmla="*/ 768536 w 1379763"/>
                    <a:gd name="connsiteY31" fmla="*/ 364565 h 1553882"/>
                    <a:gd name="connsiteX32" fmla="*/ 810371 w 1379763"/>
                    <a:gd name="connsiteY32" fmla="*/ 310776 h 1553882"/>
                    <a:gd name="connsiteX33" fmla="*/ 840253 w 1379763"/>
                    <a:gd name="connsiteY33" fmla="*/ 274917 h 1553882"/>
                    <a:gd name="connsiteX34" fmla="*/ 864159 w 1379763"/>
                    <a:gd name="connsiteY34" fmla="*/ 239059 h 1553882"/>
                    <a:gd name="connsiteX35" fmla="*/ 876112 w 1379763"/>
                    <a:gd name="connsiteY35" fmla="*/ 221129 h 1553882"/>
                    <a:gd name="connsiteX36" fmla="*/ 894042 w 1379763"/>
                    <a:gd name="connsiteY36" fmla="*/ 197223 h 1553882"/>
                    <a:gd name="connsiteX37" fmla="*/ 917947 w 1379763"/>
                    <a:gd name="connsiteY37" fmla="*/ 161365 h 1553882"/>
                    <a:gd name="connsiteX38" fmla="*/ 923924 w 1379763"/>
                    <a:gd name="connsiteY38" fmla="*/ 137459 h 1553882"/>
                    <a:gd name="connsiteX39" fmla="*/ 965759 w 1379763"/>
                    <a:gd name="connsiteY39" fmla="*/ 89647 h 1553882"/>
                    <a:gd name="connsiteX40" fmla="*/ 989665 w 1379763"/>
                    <a:gd name="connsiteY40" fmla="*/ 77694 h 1553882"/>
                    <a:gd name="connsiteX41" fmla="*/ 1007595 w 1379763"/>
                    <a:gd name="connsiteY41" fmla="*/ 71717 h 1553882"/>
                    <a:gd name="connsiteX42" fmla="*/ 1025524 w 1379763"/>
                    <a:gd name="connsiteY42" fmla="*/ 59765 h 1553882"/>
                    <a:gd name="connsiteX43" fmla="*/ 1043453 w 1379763"/>
                    <a:gd name="connsiteY43" fmla="*/ 53788 h 1553882"/>
                    <a:gd name="connsiteX44" fmla="*/ 1061383 w 1379763"/>
                    <a:gd name="connsiteY44" fmla="*/ 41835 h 1553882"/>
                    <a:gd name="connsiteX45" fmla="*/ 1079312 w 1379763"/>
                    <a:gd name="connsiteY45" fmla="*/ 35859 h 1553882"/>
                    <a:gd name="connsiteX46" fmla="*/ 1103218 w 1379763"/>
                    <a:gd name="connsiteY46" fmla="*/ 23906 h 1553882"/>
                    <a:gd name="connsiteX47" fmla="*/ 1151030 w 1379763"/>
                    <a:gd name="connsiteY47" fmla="*/ 17929 h 1553882"/>
                    <a:gd name="connsiteX48" fmla="*/ 1216771 w 1379763"/>
                    <a:gd name="connsiteY48" fmla="*/ 5976 h 1553882"/>
                    <a:gd name="connsiteX49" fmla="*/ 1312395 w 1379763"/>
                    <a:gd name="connsiteY49" fmla="*/ 0 h 1553882"/>
                    <a:gd name="connsiteX50" fmla="*/ 1324347 w 1379763"/>
                    <a:gd name="connsiteY50" fmla="*/ 65741 h 1553882"/>
                    <a:gd name="connsiteX51" fmla="*/ 1336300 w 1379763"/>
                    <a:gd name="connsiteY51" fmla="*/ 101600 h 1553882"/>
                    <a:gd name="connsiteX52" fmla="*/ 1372159 w 1379763"/>
                    <a:gd name="connsiteY52" fmla="*/ 161365 h 1553882"/>
                    <a:gd name="connsiteX53" fmla="*/ 1372159 w 1379763"/>
                    <a:gd name="connsiteY53" fmla="*/ 298823 h 1553882"/>
                    <a:gd name="connsiteX54" fmla="*/ 1360206 w 1379763"/>
                    <a:gd name="connsiteY54" fmla="*/ 316753 h 1553882"/>
                    <a:gd name="connsiteX55" fmla="*/ 1324347 w 1379763"/>
                    <a:gd name="connsiteY55" fmla="*/ 388470 h 1553882"/>
                    <a:gd name="connsiteX56" fmla="*/ 1270559 w 1379763"/>
                    <a:gd name="connsiteY56" fmla="*/ 424329 h 1553882"/>
                    <a:gd name="connsiteX57" fmla="*/ 1252630 w 1379763"/>
                    <a:gd name="connsiteY57" fmla="*/ 436282 h 1553882"/>
                    <a:gd name="connsiteX58" fmla="*/ 1210795 w 1379763"/>
                    <a:gd name="connsiteY58" fmla="*/ 466165 h 1553882"/>
                    <a:gd name="connsiteX59" fmla="*/ 1157006 w 1379763"/>
                    <a:gd name="connsiteY59" fmla="*/ 502023 h 1553882"/>
                    <a:gd name="connsiteX60" fmla="*/ 1139077 w 1379763"/>
                    <a:gd name="connsiteY60" fmla="*/ 513976 h 1553882"/>
                    <a:gd name="connsiteX61" fmla="*/ 1121147 w 1379763"/>
                    <a:gd name="connsiteY61" fmla="*/ 525929 h 1553882"/>
                    <a:gd name="connsiteX62" fmla="*/ 1091265 w 1379763"/>
                    <a:gd name="connsiteY62" fmla="*/ 561788 h 1553882"/>
                    <a:gd name="connsiteX63" fmla="*/ 1061383 w 1379763"/>
                    <a:gd name="connsiteY63" fmla="*/ 597647 h 1553882"/>
                    <a:gd name="connsiteX64" fmla="*/ 1055406 w 1379763"/>
                    <a:gd name="connsiteY64" fmla="*/ 621553 h 1553882"/>
                    <a:gd name="connsiteX65" fmla="*/ 1037477 w 1379763"/>
                    <a:gd name="connsiteY65" fmla="*/ 639482 h 1553882"/>
                    <a:gd name="connsiteX66" fmla="*/ 1025524 w 1379763"/>
                    <a:gd name="connsiteY66" fmla="*/ 657412 h 1553882"/>
                    <a:gd name="connsiteX67" fmla="*/ 1019547 w 1379763"/>
                    <a:gd name="connsiteY67" fmla="*/ 675341 h 1553882"/>
                    <a:gd name="connsiteX68" fmla="*/ 989665 w 1379763"/>
                    <a:gd name="connsiteY68" fmla="*/ 717176 h 1553882"/>
                    <a:gd name="connsiteX69" fmla="*/ 959783 w 1379763"/>
                    <a:gd name="connsiteY69" fmla="*/ 770965 h 1553882"/>
                    <a:gd name="connsiteX70" fmla="*/ 923924 w 1379763"/>
                    <a:gd name="connsiteY70" fmla="*/ 830729 h 1553882"/>
                    <a:gd name="connsiteX71" fmla="*/ 911971 w 1379763"/>
                    <a:gd name="connsiteY71" fmla="*/ 848659 h 1553882"/>
                    <a:gd name="connsiteX72" fmla="*/ 894042 w 1379763"/>
                    <a:gd name="connsiteY72" fmla="*/ 860612 h 1553882"/>
                    <a:gd name="connsiteX73" fmla="*/ 840253 w 1379763"/>
                    <a:gd name="connsiteY73" fmla="*/ 920376 h 1553882"/>
                    <a:gd name="connsiteX74" fmla="*/ 774512 w 1379763"/>
                    <a:gd name="connsiteY74" fmla="*/ 980141 h 1553882"/>
                    <a:gd name="connsiteX75" fmla="*/ 756583 w 1379763"/>
                    <a:gd name="connsiteY75" fmla="*/ 998070 h 1553882"/>
                    <a:gd name="connsiteX76" fmla="*/ 732677 w 1379763"/>
                    <a:gd name="connsiteY76" fmla="*/ 1033929 h 1553882"/>
                    <a:gd name="connsiteX77" fmla="*/ 708771 w 1379763"/>
                    <a:gd name="connsiteY77" fmla="*/ 1075765 h 1553882"/>
                    <a:gd name="connsiteX78" fmla="*/ 702795 w 1379763"/>
                    <a:gd name="connsiteY78" fmla="*/ 1093694 h 1553882"/>
                    <a:gd name="connsiteX79" fmla="*/ 678889 w 1379763"/>
                    <a:gd name="connsiteY79" fmla="*/ 1129553 h 1553882"/>
                    <a:gd name="connsiteX80" fmla="*/ 672912 w 1379763"/>
                    <a:gd name="connsiteY80" fmla="*/ 1147482 h 1553882"/>
                    <a:gd name="connsiteX81" fmla="*/ 654983 w 1379763"/>
                    <a:gd name="connsiteY81" fmla="*/ 1159435 h 1553882"/>
                    <a:gd name="connsiteX82" fmla="*/ 619124 w 1379763"/>
                    <a:gd name="connsiteY82" fmla="*/ 1213223 h 1553882"/>
                    <a:gd name="connsiteX83" fmla="*/ 607171 w 1379763"/>
                    <a:gd name="connsiteY83" fmla="*/ 1231153 h 1553882"/>
                    <a:gd name="connsiteX84" fmla="*/ 595218 w 1379763"/>
                    <a:gd name="connsiteY84" fmla="*/ 1249082 h 1553882"/>
                    <a:gd name="connsiteX85" fmla="*/ 589242 w 1379763"/>
                    <a:gd name="connsiteY85" fmla="*/ 1267012 h 1553882"/>
                    <a:gd name="connsiteX86" fmla="*/ 595218 w 1379763"/>
                    <a:gd name="connsiteY86" fmla="*/ 1290917 h 1553882"/>
                    <a:gd name="connsiteX87" fmla="*/ 571312 w 1379763"/>
                    <a:gd name="connsiteY87" fmla="*/ 1296894 h 1553882"/>
                    <a:gd name="connsiteX88" fmla="*/ 529477 w 1379763"/>
                    <a:gd name="connsiteY88" fmla="*/ 1308847 h 1553882"/>
                    <a:gd name="connsiteX89" fmla="*/ 469712 w 1379763"/>
                    <a:gd name="connsiteY89" fmla="*/ 1314823 h 1553882"/>
                    <a:gd name="connsiteX90" fmla="*/ 451783 w 1379763"/>
                    <a:gd name="connsiteY90" fmla="*/ 1320800 h 1553882"/>
                    <a:gd name="connsiteX91" fmla="*/ 433853 w 1379763"/>
                    <a:gd name="connsiteY91" fmla="*/ 1410447 h 1553882"/>
                    <a:gd name="connsiteX92" fmla="*/ 356159 w 1379763"/>
                    <a:gd name="connsiteY92" fmla="*/ 1398494 h 1553882"/>
                    <a:gd name="connsiteX93" fmla="*/ 320300 w 1379763"/>
                    <a:gd name="connsiteY93" fmla="*/ 1386541 h 1553882"/>
                    <a:gd name="connsiteX94" fmla="*/ 302371 w 1379763"/>
                    <a:gd name="connsiteY94" fmla="*/ 1380565 h 1553882"/>
                    <a:gd name="connsiteX95" fmla="*/ 296395 w 1379763"/>
                    <a:gd name="connsiteY95" fmla="*/ 1398494 h 1553882"/>
                    <a:gd name="connsiteX96" fmla="*/ 302371 w 1379763"/>
                    <a:gd name="connsiteY96" fmla="*/ 1446306 h 1553882"/>
                    <a:gd name="connsiteX97" fmla="*/ 320300 w 1379763"/>
                    <a:gd name="connsiteY97" fmla="*/ 1464235 h 1553882"/>
                    <a:gd name="connsiteX98" fmla="*/ 356159 w 1379763"/>
                    <a:gd name="connsiteY98" fmla="*/ 1488141 h 1553882"/>
                    <a:gd name="connsiteX99" fmla="*/ 380065 w 1379763"/>
                    <a:gd name="connsiteY99" fmla="*/ 1494117 h 1553882"/>
                    <a:gd name="connsiteX100" fmla="*/ 397995 w 1379763"/>
                    <a:gd name="connsiteY100" fmla="*/ 1500094 h 1553882"/>
                    <a:gd name="connsiteX101" fmla="*/ 517524 w 1379763"/>
                    <a:gd name="connsiteY101" fmla="*/ 1512047 h 1553882"/>
                    <a:gd name="connsiteX102" fmla="*/ 493618 w 1379763"/>
                    <a:gd name="connsiteY102" fmla="*/ 1518023 h 1553882"/>
                    <a:gd name="connsiteX103" fmla="*/ 439830 w 1379763"/>
                    <a:gd name="connsiteY103" fmla="*/ 1512047 h 1553882"/>
                    <a:gd name="connsiteX104" fmla="*/ 403971 w 1379763"/>
                    <a:gd name="connsiteY104" fmla="*/ 1500094 h 1553882"/>
                    <a:gd name="connsiteX105" fmla="*/ 386042 w 1379763"/>
                    <a:gd name="connsiteY105" fmla="*/ 1494117 h 1553882"/>
                    <a:gd name="connsiteX106" fmla="*/ 356159 w 1379763"/>
                    <a:gd name="connsiteY106" fmla="*/ 1482165 h 1553882"/>
                    <a:gd name="connsiteX107" fmla="*/ 278465 w 1379763"/>
                    <a:gd name="connsiteY107" fmla="*/ 1470212 h 1553882"/>
                    <a:gd name="connsiteX108" fmla="*/ 260536 w 1379763"/>
                    <a:gd name="connsiteY108" fmla="*/ 1476188 h 1553882"/>
                    <a:gd name="connsiteX109" fmla="*/ 248583 w 1379763"/>
                    <a:gd name="connsiteY109" fmla="*/ 1512047 h 1553882"/>
                    <a:gd name="connsiteX110" fmla="*/ 242606 w 1379763"/>
                    <a:gd name="connsiteY110" fmla="*/ 1547906 h 1553882"/>
                    <a:gd name="connsiteX111" fmla="*/ 218700 w 1379763"/>
                    <a:gd name="connsiteY111" fmla="*/ 1553882 h 1553882"/>
                    <a:gd name="connsiteX112" fmla="*/ 123077 w 1379763"/>
                    <a:gd name="connsiteY112" fmla="*/ 1547906 h 1553882"/>
                    <a:gd name="connsiteX113" fmla="*/ 119249 w 1379763"/>
                    <a:gd name="connsiteY11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87642 w 1379763"/>
                    <a:gd name="connsiteY20" fmla="*/ 717176 h 1553882"/>
                    <a:gd name="connsiteX21" fmla="*/ 523500 w 1379763"/>
                    <a:gd name="connsiteY21" fmla="*/ 693270 h 1553882"/>
                    <a:gd name="connsiteX22" fmla="*/ 577289 w 1379763"/>
                    <a:gd name="connsiteY22" fmla="*/ 675341 h 1553882"/>
                    <a:gd name="connsiteX23" fmla="*/ 595218 w 1379763"/>
                    <a:gd name="connsiteY23" fmla="*/ 669365 h 1553882"/>
                    <a:gd name="connsiteX24" fmla="*/ 613147 w 1379763"/>
                    <a:gd name="connsiteY24" fmla="*/ 657412 h 1553882"/>
                    <a:gd name="connsiteX25" fmla="*/ 649006 w 1379763"/>
                    <a:gd name="connsiteY25" fmla="*/ 621553 h 1553882"/>
                    <a:gd name="connsiteX26" fmla="*/ 660959 w 1379763"/>
                    <a:gd name="connsiteY26" fmla="*/ 567765 h 1553882"/>
                    <a:gd name="connsiteX27" fmla="*/ 672912 w 1379763"/>
                    <a:gd name="connsiteY27" fmla="*/ 496047 h 1553882"/>
                    <a:gd name="connsiteX28" fmla="*/ 708771 w 1379763"/>
                    <a:gd name="connsiteY28" fmla="*/ 430306 h 1553882"/>
                    <a:gd name="connsiteX29" fmla="*/ 726700 w 1379763"/>
                    <a:gd name="connsiteY29" fmla="*/ 406400 h 1553882"/>
                    <a:gd name="connsiteX30" fmla="*/ 768536 w 1379763"/>
                    <a:gd name="connsiteY30" fmla="*/ 364565 h 1553882"/>
                    <a:gd name="connsiteX31" fmla="*/ 810371 w 1379763"/>
                    <a:gd name="connsiteY31" fmla="*/ 310776 h 1553882"/>
                    <a:gd name="connsiteX32" fmla="*/ 840253 w 1379763"/>
                    <a:gd name="connsiteY32" fmla="*/ 274917 h 1553882"/>
                    <a:gd name="connsiteX33" fmla="*/ 864159 w 1379763"/>
                    <a:gd name="connsiteY33" fmla="*/ 239059 h 1553882"/>
                    <a:gd name="connsiteX34" fmla="*/ 876112 w 1379763"/>
                    <a:gd name="connsiteY34" fmla="*/ 221129 h 1553882"/>
                    <a:gd name="connsiteX35" fmla="*/ 894042 w 1379763"/>
                    <a:gd name="connsiteY35" fmla="*/ 197223 h 1553882"/>
                    <a:gd name="connsiteX36" fmla="*/ 917947 w 1379763"/>
                    <a:gd name="connsiteY36" fmla="*/ 161365 h 1553882"/>
                    <a:gd name="connsiteX37" fmla="*/ 923924 w 1379763"/>
                    <a:gd name="connsiteY37" fmla="*/ 137459 h 1553882"/>
                    <a:gd name="connsiteX38" fmla="*/ 965759 w 1379763"/>
                    <a:gd name="connsiteY38" fmla="*/ 89647 h 1553882"/>
                    <a:gd name="connsiteX39" fmla="*/ 989665 w 1379763"/>
                    <a:gd name="connsiteY39" fmla="*/ 77694 h 1553882"/>
                    <a:gd name="connsiteX40" fmla="*/ 1007595 w 1379763"/>
                    <a:gd name="connsiteY40" fmla="*/ 71717 h 1553882"/>
                    <a:gd name="connsiteX41" fmla="*/ 1025524 w 1379763"/>
                    <a:gd name="connsiteY41" fmla="*/ 59765 h 1553882"/>
                    <a:gd name="connsiteX42" fmla="*/ 1043453 w 1379763"/>
                    <a:gd name="connsiteY42" fmla="*/ 53788 h 1553882"/>
                    <a:gd name="connsiteX43" fmla="*/ 1061383 w 1379763"/>
                    <a:gd name="connsiteY43" fmla="*/ 41835 h 1553882"/>
                    <a:gd name="connsiteX44" fmla="*/ 1079312 w 1379763"/>
                    <a:gd name="connsiteY44" fmla="*/ 35859 h 1553882"/>
                    <a:gd name="connsiteX45" fmla="*/ 1103218 w 1379763"/>
                    <a:gd name="connsiteY45" fmla="*/ 23906 h 1553882"/>
                    <a:gd name="connsiteX46" fmla="*/ 1151030 w 1379763"/>
                    <a:gd name="connsiteY46" fmla="*/ 17929 h 1553882"/>
                    <a:gd name="connsiteX47" fmla="*/ 1216771 w 1379763"/>
                    <a:gd name="connsiteY47" fmla="*/ 5976 h 1553882"/>
                    <a:gd name="connsiteX48" fmla="*/ 1312395 w 1379763"/>
                    <a:gd name="connsiteY48" fmla="*/ 0 h 1553882"/>
                    <a:gd name="connsiteX49" fmla="*/ 1324347 w 1379763"/>
                    <a:gd name="connsiteY49" fmla="*/ 65741 h 1553882"/>
                    <a:gd name="connsiteX50" fmla="*/ 1336300 w 1379763"/>
                    <a:gd name="connsiteY50" fmla="*/ 101600 h 1553882"/>
                    <a:gd name="connsiteX51" fmla="*/ 1372159 w 1379763"/>
                    <a:gd name="connsiteY51" fmla="*/ 161365 h 1553882"/>
                    <a:gd name="connsiteX52" fmla="*/ 1372159 w 1379763"/>
                    <a:gd name="connsiteY52" fmla="*/ 298823 h 1553882"/>
                    <a:gd name="connsiteX53" fmla="*/ 1360206 w 1379763"/>
                    <a:gd name="connsiteY53" fmla="*/ 316753 h 1553882"/>
                    <a:gd name="connsiteX54" fmla="*/ 1324347 w 1379763"/>
                    <a:gd name="connsiteY54" fmla="*/ 388470 h 1553882"/>
                    <a:gd name="connsiteX55" fmla="*/ 1270559 w 1379763"/>
                    <a:gd name="connsiteY55" fmla="*/ 424329 h 1553882"/>
                    <a:gd name="connsiteX56" fmla="*/ 1252630 w 1379763"/>
                    <a:gd name="connsiteY56" fmla="*/ 436282 h 1553882"/>
                    <a:gd name="connsiteX57" fmla="*/ 1210795 w 1379763"/>
                    <a:gd name="connsiteY57" fmla="*/ 466165 h 1553882"/>
                    <a:gd name="connsiteX58" fmla="*/ 1157006 w 1379763"/>
                    <a:gd name="connsiteY58" fmla="*/ 502023 h 1553882"/>
                    <a:gd name="connsiteX59" fmla="*/ 1139077 w 1379763"/>
                    <a:gd name="connsiteY59" fmla="*/ 513976 h 1553882"/>
                    <a:gd name="connsiteX60" fmla="*/ 1121147 w 1379763"/>
                    <a:gd name="connsiteY60" fmla="*/ 525929 h 1553882"/>
                    <a:gd name="connsiteX61" fmla="*/ 1091265 w 1379763"/>
                    <a:gd name="connsiteY61" fmla="*/ 561788 h 1553882"/>
                    <a:gd name="connsiteX62" fmla="*/ 1061383 w 1379763"/>
                    <a:gd name="connsiteY62" fmla="*/ 597647 h 1553882"/>
                    <a:gd name="connsiteX63" fmla="*/ 1055406 w 1379763"/>
                    <a:gd name="connsiteY63" fmla="*/ 621553 h 1553882"/>
                    <a:gd name="connsiteX64" fmla="*/ 1037477 w 1379763"/>
                    <a:gd name="connsiteY64" fmla="*/ 639482 h 1553882"/>
                    <a:gd name="connsiteX65" fmla="*/ 1025524 w 1379763"/>
                    <a:gd name="connsiteY65" fmla="*/ 657412 h 1553882"/>
                    <a:gd name="connsiteX66" fmla="*/ 1019547 w 1379763"/>
                    <a:gd name="connsiteY66" fmla="*/ 675341 h 1553882"/>
                    <a:gd name="connsiteX67" fmla="*/ 989665 w 1379763"/>
                    <a:gd name="connsiteY67" fmla="*/ 717176 h 1553882"/>
                    <a:gd name="connsiteX68" fmla="*/ 959783 w 1379763"/>
                    <a:gd name="connsiteY68" fmla="*/ 770965 h 1553882"/>
                    <a:gd name="connsiteX69" fmla="*/ 923924 w 1379763"/>
                    <a:gd name="connsiteY69" fmla="*/ 830729 h 1553882"/>
                    <a:gd name="connsiteX70" fmla="*/ 911971 w 1379763"/>
                    <a:gd name="connsiteY70" fmla="*/ 848659 h 1553882"/>
                    <a:gd name="connsiteX71" fmla="*/ 894042 w 1379763"/>
                    <a:gd name="connsiteY71" fmla="*/ 860612 h 1553882"/>
                    <a:gd name="connsiteX72" fmla="*/ 840253 w 1379763"/>
                    <a:gd name="connsiteY72" fmla="*/ 920376 h 1553882"/>
                    <a:gd name="connsiteX73" fmla="*/ 774512 w 1379763"/>
                    <a:gd name="connsiteY73" fmla="*/ 980141 h 1553882"/>
                    <a:gd name="connsiteX74" fmla="*/ 756583 w 1379763"/>
                    <a:gd name="connsiteY74" fmla="*/ 998070 h 1553882"/>
                    <a:gd name="connsiteX75" fmla="*/ 732677 w 1379763"/>
                    <a:gd name="connsiteY75" fmla="*/ 1033929 h 1553882"/>
                    <a:gd name="connsiteX76" fmla="*/ 708771 w 1379763"/>
                    <a:gd name="connsiteY76" fmla="*/ 1075765 h 1553882"/>
                    <a:gd name="connsiteX77" fmla="*/ 702795 w 1379763"/>
                    <a:gd name="connsiteY77" fmla="*/ 1093694 h 1553882"/>
                    <a:gd name="connsiteX78" fmla="*/ 678889 w 1379763"/>
                    <a:gd name="connsiteY78" fmla="*/ 1129553 h 1553882"/>
                    <a:gd name="connsiteX79" fmla="*/ 672912 w 1379763"/>
                    <a:gd name="connsiteY79" fmla="*/ 1147482 h 1553882"/>
                    <a:gd name="connsiteX80" fmla="*/ 654983 w 1379763"/>
                    <a:gd name="connsiteY80" fmla="*/ 1159435 h 1553882"/>
                    <a:gd name="connsiteX81" fmla="*/ 619124 w 1379763"/>
                    <a:gd name="connsiteY81" fmla="*/ 1213223 h 1553882"/>
                    <a:gd name="connsiteX82" fmla="*/ 607171 w 1379763"/>
                    <a:gd name="connsiteY82" fmla="*/ 1231153 h 1553882"/>
                    <a:gd name="connsiteX83" fmla="*/ 595218 w 1379763"/>
                    <a:gd name="connsiteY83" fmla="*/ 1249082 h 1553882"/>
                    <a:gd name="connsiteX84" fmla="*/ 589242 w 1379763"/>
                    <a:gd name="connsiteY84" fmla="*/ 1267012 h 1553882"/>
                    <a:gd name="connsiteX85" fmla="*/ 595218 w 1379763"/>
                    <a:gd name="connsiteY85" fmla="*/ 1290917 h 1553882"/>
                    <a:gd name="connsiteX86" fmla="*/ 571312 w 1379763"/>
                    <a:gd name="connsiteY86" fmla="*/ 1296894 h 1553882"/>
                    <a:gd name="connsiteX87" fmla="*/ 529477 w 1379763"/>
                    <a:gd name="connsiteY87" fmla="*/ 1308847 h 1553882"/>
                    <a:gd name="connsiteX88" fmla="*/ 469712 w 1379763"/>
                    <a:gd name="connsiteY88" fmla="*/ 1314823 h 1553882"/>
                    <a:gd name="connsiteX89" fmla="*/ 451783 w 1379763"/>
                    <a:gd name="connsiteY89" fmla="*/ 1320800 h 1553882"/>
                    <a:gd name="connsiteX90" fmla="*/ 433853 w 1379763"/>
                    <a:gd name="connsiteY90" fmla="*/ 1410447 h 1553882"/>
                    <a:gd name="connsiteX91" fmla="*/ 356159 w 1379763"/>
                    <a:gd name="connsiteY91" fmla="*/ 1398494 h 1553882"/>
                    <a:gd name="connsiteX92" fmla="*/ 320300 w 1379763"/>
                    <a:gd name="connsiteY92" fmla="*/ 1386541 h 1553882"/>
                    <a:gd name="connsiteX93" fmla="*/ 302371 w 1379763"/>
                    <a:gd name="connsiteY93" fmla="*/ 1380565 h 1553882"/>
                    <a:gd name="connsiteX94" fmla="*/ 296395 w 1379763"/>
                    <a:gd name="connsiteY94" fmla="*/ 1398494 h 1553882"/>
                    <a:gd name="connsiteX95" fmla="*/ 302371 w 1379763"/>
                    <a:gd name="connsiteY95" fmla="*/ 1446306 h 1553882"/>
                    <a:gd name="connsiteX96" fmla="*/ 320300 w 1379763"/>
                    <a:gd name="connsiteY96" fmla="*/ 1464235 h 1553882"/>
                    <a:gd name="connsiteX97" fmla="*/ 356159 w 1379763"/>
                    <a:gd name="connsiteY97" fmla="*/ 1488141 h 1553882"/>
                    <a:gd name="connsiteX98" fmla="*/ 380065 w 1379763"/>
                    <a:gd name="connsiteY98" fmla="*/ 1494117 h 1553882"/>
                    <a:gd name="connsiteX99" fmla="*/ 397995 w 1379763"/>
                    <a:gd name="connsiteY99" fmla="*/ 1500094 h 1553882"/>
                    <a:gd name="connsiteX100" fmla="*/ 517524 w 1379763"/>
                    <a:gd name="connsiteY100" fmla="*/ 1512047 h 1553882"/>
                    <a:gd name="connsiteX101" fmla="*/ 493618 w 1379763"/>
                    <a:gd name="connsiteY101" fmla="*/ 1518023 h 1553882"/>
                    <a:gd name="connsiteX102" fmla="*/ 439830 w 1379763"/>
                    <a:gd name="connsiteY102" fmla="*/ 1512047 h 1553882"/>
                    <a:gd name="connsiteX103" fmla="*/ 403971 w 1379763"/>
                    <a:gd name="connsiteY103" fmla="*/ 1500094 h 1553882"/>
                    <a:gd name="connsiteX104" fmla="*/ 386042 w 1379763"/>
                    <a:gd name="connsiteY104" fmla="*/ 1494117 h 1553882"/>
                    <a:gd name="connsiteX105" fmla="*/ 356159 w 1379763"/>
                    <a:gd name="connsiteY105" fmla="*/ 1482165 h 1553882"/>
                    <a:gd name="connsiteX106" fmla="*/ 278465 w 1379763"/>
                    <a:gd name="connsiteY106" fmla="*/ 1470212 h 1553882"/>
                    <a:gd name="connsiteX107" fmla="*/ 260536 w 1379763"/>
                    <a:gd name="connsiteY107" fmla="*/ 1476188 h 1553882"/>
                    <a:gd name="connsiteX108" fmla="*/ 248583 w 1379763"/>
                    <a:gd name="connsiteY108" fmla="*/ 1512047 h 1553882"/>
                    <a:gd name="connsiteX109" fmla="*/ 242606 w 1379763"/>
                    <a:gd name="connsiteY109" fmla="*/ 1547906 h 1553882"/>
                    <a:gd name="connsiteX110" fmla="*/ 218700 w 1379763"/>
                    <a:gd name="connsiteY110" fmla="*/ 1553882 h 1553882"/>
                    <a:gd name="connsiteX111" fmla="*/ 123077 w 1379763"/>
                    <a:gd name="connsiteY111" fmla="*/ 1547906 h 1553882"/>
                    <a:gd name="connsiteX112" fmla="*/ 119249 w 1379763"/>
                    <a:gd name="connsiteY11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87642 w 1379763"/>
                    <a:gd name="connsiteY19" fmla="*/ 717176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54713 w 1379763"/>
                    <a:gd name="connsiteY16" fmla="*/ 89422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13065 w 1348714"/>
                    <a:gd name="connsiteY14" fmla="*/ 1137631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4169 w 1348714"/>
                    <a:gd name="connsiteY21" fmla="*/ 669365 h 1553882"/>
                    <a:gd name="connsiteX22" fmla="*/ 582098 w 1348714"/>
                    <a:gd name="connsiteY22" fmla="*/ 657412 h 1553882"/>
                    <a:gd name="connsiteX23" fmla="*/ 617957 w 1348714"/>
                    <a:gd name="connsiteY23" fmla="*/ 621553 h 1553882"/>
                    <a:gd name="connsiteX24" fmla="*/ 629910 w 1348714"/>
                    <a:gd name="connsiteY24" fmla="*/ 567765 h 1553882"/>
                    <a:gd name="connsiteX25" fmla="*/ 641863 w 1348714"/>
                    <a:gd name="connsiteY25" fmla="*/ 496047 h 1553882"/>
                    <a:gd name="connsiteX26" fmla="*/ 677722 w 1348714"/>
                    <a:gd name="connsiteY26" fmla="*/ 430306 h 1553882"/>
                    <a:gd name="connsiteX27" fmla="*/ 695651 w 1348714"/>
                    <a:gd name="connsiteY27" fmla="*/ 406400 h 1553882"/>
                    <a:gd name="connsiteX28" fmla="*/ 737487 w 1348714"/>
                    <a:gd name="connsiteY28" fmla="*/ 364565 h 1553882"/>
                    <a:gd name="connsiteX29" fmla="*/ 779322 w 1348714"/>
                    <a:gd name="connsiteY29" fmla="*/ 310776 h 1553882"/>
                    <a:gd name="connsiteX30" fmla="*/ 809204 w 1348714"/>
                    <a:gd name="connsiteY30" fmla="*/ 274917 h 1553882"/>
                    <a:gd name="connsiteX31" fmla="*/ 833110 w 1348714"/>
                    <a:gd name="connsiteY31" fmla="*/ 239059 h 1553882"/>
                    <a:gd name="connsiteX32" fmla="*/ 845063 w 1348714"/>
                    <a:gd name="connsiteY32" fmla="*/ 221129 h 1553882"/>
                    <a:gd name="connsiteX33" fmla="*/ 862993 w 1348714"/>
                    <a:gd name="connsiteY33" fmla="*/ 197223 h 1553882"/>
                    <a:gd name="connsiteX34" fmla="*/ 886898 w 1348714"/>
                    <a:gd name="connsiteY34" fmla="*/ 161365 h 1553882"/>
                    <a:gd name="connsiteX35" fmla="*/ 892875 w 1348714"/>
                    <a:gd name="connsiteY35" fmla="*/ 137459 h 1553882"/>
                    <a:gd name="connsiteX36" fmla="*/ 934710 w 1348714"/>
                    <a:gd name="connsiteY36" fmla="*/ 89647 h 1553882"/>
                    <a:gd name="connsiteX37" fmla="*/ 958616 w 1348714"/>
                    <a:gd name="connsiteY37" fmla="*/ 77694 h 1553882"/>
                    <a:gd name="connsiteX38" fmla="*/ 976546 w 1348714"/>
                    <a:gd name="connsiteY38" fmla="*/ 71717 h 1553882"/>
                    <a:gd name="connsiteX39" fmla="*/ 994475 w 1348714"/>
                    <a:gd name="connsiteY39" fmla="*/ 59765 h 1553882"/>
                    <a:gd name="connsiteX40" fmla="*/ 1012404 w 1348714"/>
                    <a:gd name="connsiteY40" fmla="*/ 53788 h 1553882"/>
                    <a:gd name="connsiteX41" fmla="*/ 1030334 w 1348714"/>
                    <a:gd name="connsiteY41" fmla="*/ 41835 h 1553882"/>
                    <a:gd name="connsiteX42" fmla="*/ 1048263 w 1348714"/>
                    <a:gd name="connsiteY42" fmla="*/ 35859 h 1553882"/>
                    <a:gd name="connsiteX43" fmla="*/ 1072169 w 1348714"/>
                    <a:gd name="connsiteY43" fmla="*/ 23906 h 1553882"/>
                    <a:gd name="connsiteX44" fmla="*/ 1119981 w 1348714"/>
                    <a:gd name="connsiteY44" fmla="*/ 17929 h 1553882"/>
                    <a:gd name="connsiteX45" fmla="*/ 1185722 w 1348714"/>
                    <a:gd name="connsiteY45" fmla="*/ 5976 h 1553882"/>
                    <a:gd name="connsiteX46" fmla="*/ 1281346 w 1348714"/>
                    <a:gd name="connsiteY46" fmla="*/ 0 h 1553882"/>
                    <a:gd name="connsiteX47" fmla="*/ 1293298 w 1348714"/>
                    <a:gd name="connsiteY47" fmla="*/ 65741 h 1553882"/>
                    <a:gd name="connsiteX48" fmla="*/ 1305251 w 1348714"/>
                    <a:gd name="connsiteY48" fmla="*/ 101600 h 1553882"/>
                    <a:gd name="connsiteX49" fmla="*/ 1341110 w 1348714"/>
                    <a:gd name="connsiteY49" fmla="*/ 161365 h 1553882"/>
                    <a:gd name="connsiteX50" fmla="*/ 1341110 w 1348714"/>
                    <a:gd name="connsiteY50" fmla="*/ 298823 h 1553882"/>
                    <a:gd name="connsiteX51" fmla="*/ 1329157 w 1348714"/>
                    <a:gd name="connsiteY51" fmla="*/ 316753 h 1553882"/>
                    <a:gd name="connsiteX52" fmla="*/ 1293298 w 1348714"/>
                    <a:gd name="connsiteY52" fmla="*/ 388470 h 1553882"/>
                    <a:gd name="connsiteX53" fmla="*/ 1239510 w 1348714"/>
                    <a:gd name="connsiteY53" fmla="*/ 424329 h 1553882"/>
                    <a:gd name="connsiteX54" fmla="*/ 1221581 w 1348714"/>
                    <a:gd name="connsiteY54" fmla="*/ 436282 h 1553882"/>
                    <a:gd name="connsiteX55" fmla="*/ 1179746 w 1348714"/>
                    <a:gd name="connsiteY55" fmla="*/ 466165 h 1553882"/>
                    <a:gd name="connsiteX56" fmla="*/ 1125957 w 1348714"/>
                    <a:gd name="connsiteY56" fmla="*/ 502023 h 1553882"/>
                    <a:gd name="connsiteX57" fmla="*/ 1108028 w 1348714"/>
                    <a:gd name="connsiteY57" fmla="*/ 513976 h 1553882"/>
                    <a:gd name="connsiteX58" fmla="*/ 1090098 w 1348714"/>
                    <a:gd name="connsiteY58" fmla="*/ 525929 h 1553882"/>
                    <a:gd name="connsiteX59" fmla="*/ 1060216 w 1348714"/>
                    <a:gd name="connsiteY59" fmla="*/ 561788 h 1553882"/>
                    <a:gd name="connsiteX60" fmla="*/ 1030334 w 1348714"/>
                    <a:gd name="connsiteY60" fmla="*/ 597647 h 1553882"/>
                    <a:gd name="connsiteX61" fmla="*/ 1024357 w 1348714"/>
                    <a:gd name="connsiteY61" fmla="*/ 621553 h 1553882"/>
                    <a:gd name="connsiteX62" fmla="*/ 1006428 w 1348714"/>
                    <a:gd name="connsiteY62" fmla="*/ 639482 h 1553882"/>
                    <a:gd name="connsiteX63" fmla="*/ 994475 w 1348714"/>
                    <a:gd name="connsiteY63" fmla="*/ 657412 h 1553882"/>
                    <a:gd name="connsiteX64" fmla="*/ 988498 w 1348714"/>
                    <a:gd name="connsiteY64" fmla="*/ 675341 h 1553882"/>
                    <a:gd name="connsiteX65" fmla="*/ 958616 w 1348714"/>
                    <a:gd name="connsiteY65" fmla="*/ 717176 h 1553882"/>
                    <a:gd name="connsiteX66" fmla="*/ 928734 w 1348714"/>
                    <a:gd name="connsiteY66" fmla="*/ 770965 h 1553882"/>
                    <a:gd name="connsiteX67" fmla="*/ 892875 w 1348714"/>
                    <a:gd name="connsiteY67" fmla="*/ 830729 h 1553882"/>
                    <a:gd name="connsiteX68" fmla="*/ 880922 w 1348714"/>
                    <a:gd name="connsiteY68" fmla="*/ 848659 h 1553882"/>
                    <a:gd name="connsiteX69" fmla="*/ 862993 w 1348714"/>
                    <a:gd name="connsiteY69" fmla="*/ 860612 h 1553882"/>
                    <a:gd name="connsiteX70" fmla="*/ 809204 w 1348714"/>
                    <a:gd name="connsiteY70" fmla="*/ 920376 h 1553882"/>
                    <a:gd name="connsiteX71" fmla="*/ 743463 w 1348714"/>
                    <a:gd name="connsiteY71" fmla="*/ 980141 h 1553882"/>
                    <a:gd name="connsiteX72" fmla="*/ 725534 w 1348714"/>
                    <a:gd name="connsiteY72" fmla="*/ 998070 h 1553882"/>
                    <a:gd name="connsiteX73" fmla="*/ 701628 w 1348714"/>
                    <a:gd name="connsiteY73" fmla="*/ 1033929 h 1553882"/>
                    <a:gd name="connsiteX74" fmla="*/ 677722 w 1348714"/>
                    <a:gd name="connsiteY74" fmla="*/ 1075765 h 1553882"/>
                    <a:gd name="connsiteX75" fmla="*/ 671746 w 1348714"/>
                    <a:gd name="connsiteY75" fmla="*/ 1093694 h 1553882"/>
                    <a:gd name="connsiteX76" fmla="*/ 647840 w 1348714"/>
                    <a:gd name="connsiteY76" fmla="*/ 1129553 h 1553882"/>
                    <a:gd name="connsiteX77" fmla="*/ 641863 w 1348714"/>
                    <a:gd name="connsiteY77" fmla="*/ 1147482 h 1553882"/>
                    <a:gd name="connsiteX78" fmla="*/ 623934 w 1348714"/>
                    <a:gd name="connsiteY78" fmla="*/ 1159435 h 1553882"/>
                    <a:gd name="connsiteX79" fmla="*/ 588075 w 1348714"/>
                    <a:gd name="connsiteY79" fmla="*/ 1213223 h 1553882"/>
                    <a:gd name="connsiteX80" fmla="*/ 576122 w 1348714"/>
                    <a:gd name="connsiteY80" fmla="*/ 1231153 h 1553882"/>
                    <a:gd name="connsiteX81" fmla="*/ 564169 w 1348714"/>
                    <a:gd name="connsiteY81" fmla="*/ 1249082 h 1553882"/>
                    <a:gd name="connsiteX82" fmla="*/ 558193 w 1348714"/>
                    <a:gd name="connsiteY82" fmla="*/ 1267012 h 1553882"/>
                    <a:gd name="connsiteX83" fmla="*/ 564169 w 1348714"/>
                    <a:gd name="connsiteY83" fmla="*/ 1290917 h 1553882"/>
                    <a:gd name="connsiteX84" fmla="*/ 540263 w 1348714"/>
                    <a:gd name="connsiteY84" fmla="*/ 1296894 h 1553882"/>
                    <a:gd name="connsiteX85" fmla="*/ 498428 w 1348714"/>
                    <a:gd name="connsiteY85" fmla="*/ 1308847 h 1553882"/>
                    <a:gd name="connsiteX86" fmla="*/ 438663 w 1348714"/>
                    <a:gd name="connsiteY86" fmla="*/ 1314823 h 1553882"/>
                    <a:gd name="connsiteX87" fmla="*/ 420734 w 1348714"/>
                    <a:gd name="connsiteY87" fmla="*/ 1320800 h 1553882"/>
                    <a:gd name="connsiteX88" fmla="*/ 402804 w 1348714"/>
                    <a:gd name="connsiteY88" fmla="*/ 1410447 h 1553882"/>
                    <a:gd name="connsiteX89" fmla="*/ 325110 w 1348714"/>
                    <a:gd name="connsiteY89" fmla="*/ 1398494 h 1553882"/>
                    <a:gd name="connsiteX90" fmla="*/ 289251 w 1348714"/>
                    <a:gd name="connsiteY90" fmla="*/ 1386541 h 1553882"/>
                    <a:gd name="connsiteX91" fmla="*/ 271322 w 1348714"/>
                    <a:gd name="connsiteY91" fmla="*/ 1380565 h 1553882"/>
                    <a:gd name="connsiteX92" fmla="*/ 265346 w 1348714"/>
                    <a:gd name="connsiteY92" fmla="*/ 1398494 h 1553882"/>
                    <a:gd name="connsiteX93" fmla="*/ 271322 w 1348714"/>
                    <a:gd name="connsiteY93" fmla="*/ 1446306 h 1553882"/>
                    <a:gd name="connsiteX94" fmla="*/ 289251 w 1348714"/>
                    <a:gd name="connsiteY94" fmla="*/ 1464235 h 1553882"/>
                    <a:gd name="connsiteX95" fmla="*/ 325110 w 1348714"/>
                    <a:gd name="connsiteY95" fmla="*/ 1488141 h 1553882"/>
                    <a:gd name="connsiteX96" fmla="*/ 349016 w 1348714"/>
                    <a:gd name="connsiteY96" fmla="*/ 1494117 h 1553882"/>
                    <a:gd name="connsiteX97" fmla="*/ 366946 w 1348714"/>
                    <a:gd name="connsiteY97" fmla="*/ 1500094 h 1553882"/>
                    <a:gd name="connsiteX98" fmla="*/ 486475 w 1348714"/>
                    <a:gd name="connsiteY98" fmla="*/ 1512047 h 1553882"/>
                    <a:gd name="connsiteX99" fmla="*/ 462569 w 1348714"/>
                    <a:gd name="connsiteY99" fmla="*/ 1518023 h 1553882"/>
                    <a:gd name="connsiteX100" fmla="*/ 408781 w 1348714"/>
                    <a:gd name="connsiteY100" fmla="*/ 1512047 h 1553882"/>
                    <a:gd name="connsiteX101" fmla="*/ 372922 w 1348714"/>
                    <a:gd name="connsiteY101" fmla="*/ 1500094 h 1553882"/>
                    <a:gd name="connsiteX102" fmla="*/ 354993 w 1348714"/>
                    <a:gd name="connsiteY102" fmla="*/ 1494117 h 1553882"/>
                    <a:gd name="connsiteX103" fmla="*/ 325110 w 1348714"/>
                    <a:gd name="connsiteY103" fmla="*/ 1482165 h 1553882"/>
                    <a:gd name="connsiteX104" fmla="*/ 247416 w 1348714"/>
                    <a:gd name="connsiteY104" fmla="*/ 1470212 h 1553882"/>
                    <a:gd name="connsiteX105" fmla="*/ 229487 w 1348714"/>
                    <a:gd name="connsiteY105" fmla="*/ 1476188 h 1553882"/>
                    <a:gd name="connsiteX106" fmla="*/ 217534 w 1348714"/>
                    <a:gd name="connsiteY106" fmla="*/ 1512047 h 1553882"/>
                    <a:gd name="connsiteX107" fmla="*/ 211557 w 1348714"/>
                    <a:gd name="connsiteY107" fmla="*/ 1547906 h 1553882"/>
                    <a:gd name="connsiteX108" fmla="*/ 187651 w 1348714"/>
                    <a:gd name="connsiteY108" fmla="*/ 1553882 h 1553882"/>
                    <a:gd name="connsiteX109" fmla="*/ 92028 w 1348714"/>
                    <a:gd name="connsiteY109" fmla="*/ 1547906 h 1553882"/>
                    <a:gd name="connsiteX110" fmla="*/ 88200 w 1348714"/>
                    <a:gd name="connsiteY11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82098 w 1348714"/>
                    <a:gd name="connsiteY21" fmla="*/ 657412 h 1553882"/>
                    <a:gd name="connsiteX22" fmla="*/ 617957 w 1348714"/>
                    <a:gd name="connsiteY22" fmla="*/ 621553 h 1553882"/>
                    <a:gd name="connsiteX23" fmla="*/ 629910 w 1348714"/>
                    <a:gd name="connsiteY23" fmla="*/ 567765 h 1553882"/>
                    <a:gd name="connsiteX24" fmla="*/ 641863 w 1348714"/>
                    <a:gd name="connsiteY24" fmla="*/ 496047 h 1553882"/>
                    <a:gd name="connsiteX25" fmla="*/ 677722 w 1348714"/>
                    <a:gd name="connsiteY25" fmla="*/ 430306 h 1553882"/>
                    <a:gd name="connsiteX26" fmla="*/ 695651 w 1348714"/>
                    <a:gd name="connsiteY26" fmla="*/ 406400 h 1553882"/>
                    <a:gd name="connsiteX27" fmla="*/ 737487 w 1348714"/>
                    <a:gd name="connsiteY27" fmla="*/ 364565 h 1553882"/>
                    <a:gd name="connsiteX28" fmla="*/ 779322 w 1348714"/>
                    <a:gd name="connsiteY28" fmla="*/ 310776 h 1553882"/>
                    <a:gd name="connsiteX29" fmla="*/ 809204 w 1348714"/>
                    <a:gd name="connsiteY29" fmla="*/ 274917 h 1553882"/>
                    <a:gd name="connsiteX30" fmla="*/ 833110 w 1348714"/>
                    <a:gd name="connsiteY30" fmla="*/ 239059 h 1553882"/>
                    <a:gd name="connsiteX31" fmla="*/ 845063 w 1348714"/>
                    <a:gd name="connsiteY31" fmla="*/ 221129 h 1553882"/>
                    <a:gd name="connsiteX32" fmla="*/ 862993 w 1348714"/>
                    <a:gd name="connsiteY32" fmla="*/ 197223 h 1553882"/>
                    <a:gd name="connsiteX33" fmla="*/ 886898 w 1348714"/>
                    <a:gd name="connsiteY33" fmla="*/ 161365 h 1553882"/>
                    <a:gd name="connsiteX34" fmla="*/ 892875 w 1348714"/>
                    <a:gd name="connsiteY34" fmla="*/ 137459 h 1553882"/>
                    <a:gd name="connsiteX35" fmla="*/ 934710 w 1348714"/>
                    <a:gd name="connsiteY35" fmla="*/ 89647 h 1553882"/>
                    <a:gd name="connsiteX36" fmla="*/ 958616 w 1348714"/>
                    <a:gd name="connsiteY36" fmla="*/ 77694 h 1553882"/>
                    <a:gd name="connsiteX37" fmla="*/ 976546 w 1348714"/>
                    <a:gd name="connsiteY37" fmla="*/ 71717 h 1553882"/>
                    <a:gd name="connsiteX38" fmla="*/ 994475 w 1348714"/>
                    <a:gd name="connsiteY38" fmla="*/ 59765 h 1553882"/>
                    <a:gd name="connsiteX39" fmla="*/ 1012404 w 1348714"/>
                    <a:gd name="connsiteY39" fmla="*/ 53788 h 1553882"/>
                    <a:gd name="connsiteX40" fmla="*/ 1030334 w 1348714"/>
                    <a:gd name="connsiteY40" fmla="*/ 41835 h 1553882"/>
                    <a:gd name="connsiteX41" fmla="*/ 1048263 w 1348714"/>
                    <a:gd name="connsiteY41" fmla="*/ 35859 h 1553882"/>
                    <a:gd name="connsiteX42" fmla="*/ 1072169 w 1348714"/>
                    <a:gd name="connsiteY42" fmla="*/ 23906 h 1553882"/>
                    <a:gd name="connsiteX43" fmla="*/ 1119981 w 1348714"/>
                    <a:gd name="connsiteY43" fmla="*/ 17929 h 1553882"/>
                    <a:gd name="connsiteX44" fmla="*/ 1185722 w 1348714"/>
                    <a:gd name="connsiteY44" fmla="*/ 5976 h 1553882"/>
                    <a:gd name="connsiteX45" fmla="*/ 1281346 w 1348714"/>
                    <a:gd name="connsiteY45" fmla="*/ 0 h 1553882"/>
                    <a:gd name="connsiteX46" fmla="*/ 1293298 w 1348714"/>
                    <a:gd name="connsiteY46" fmla="*/ 65741 h 1553882"/>
                    <a:gd name="connsiteX47" fmla="*/ 1305251 w 1348714"/>
                    <a:gd name="connsiteY47" fmla="*/ 101600 h 1553882"/>
                    <a:gd name="connsiteX48" fmla="*/ 1341110 w 1348714"/>
                    <a:gd name="connsiteY48" fmla="*/ 161365 h 1553882"/>
                    <a:gd name="connsiteX49" fmla="*/ 1341110 w 1348714"/>
                    <a:gd name="connsiteY49" fmla="*/ 298823 h 1553882"/>
                    <a:gd name="connsiteX50" fmla="*/ 1329157 w 1348714"/>
                    <a:gd name="connsiteY50" fmla="*/ 316753 h 1553882"/>
                    <a:gd name="connsiteX51" fmla="*/ 1293298 w 1348714"/>
                    <a:gd name="connsiteY51" fmla="*/ 388470 h 1553882"/>
                    <a:gd name="connsiteX52" fmla="*/ 1239510 w 1348714"/>
                    <a:gd name="connsiteY52" fmla="*/ 424329 h 1553882"/>
                    <a:gd name="connsiteX53" fmla="*/ 1221581 w 1348714"/>
                    <a:gd name="connsiteY53" fmla="*/ 436282 h 1553882"/>
                    <a:gd name="connsiteX54" fmla="*/ 1179746 w 1348714"/>
                    <a:gd name="connsiteY54" fmla="*/ 466165 h 1553882"/>
                    <a:gd name="connsiteX55" fmla="*/ 1125957 w 1348714"/>
                    <a:gd name="connsiteY55" fmla="*/ 502023 h 1553882"/>
                    <a:gd name="connsiteX56" fmla="*/ 1108028 w 1348714"/>
                    <a:gd name="connsiteY56" fmla="*/ 513976 h 1553882"/>
                    <a:gd name="connsiteX57" fmla="*/ 1090098 w 1348714"/>
                    <a:gd name="connsiteY57" fmla="*/ 525929 h 1553882"/>
                    <a:gd name="connsiteX58" fmla="*/ 1060216 w 1348714"/>
                    <a:gd name="connsiteY58" fmla="*/ 561788 h 1553882"/>
                    <a:gd name="connsiteX59" fmla="*/ 1030334 w 1348714"/>
                    <a:gd name="connsiteY59" fmla="*/ 597647 h 1553882"/>
                    <a:gd name="connsiteX60" fmla="*/ 1024357 w 1348714"/>
                    <a:gd name="connsiteY60" fmla="*/ 621553 h 1553882"/>
                    <a:gd name="connsiteX61" fmla="*/ 1006428 w 1348714"/>
                    <a:gd name="connsiteY61" fmla="*/ 639482 h 1553882"/>
                    <a:gd name="connsiteX62" fmla="*/ 994475 w 1348714"/>
                    <a:gd name="connsiteY62" fmla="*/ 657412 h 1553882"/>
                    <a:gd name="connsiteX63" fmla="*/ 988498 w 1348714"/>
                    <a:gd name="connsiteY63" fmla="*/ 675341 h 1553882"/>
                    <a:gd name="connsiteX64" fmla="*/ 958616 w 1348714"/>
                    <a:gd name="connsiteY64" fmla="*/ 717176 h 1553882"/>
                    <a:gd name="connsiteX65" fmla="*/ 928734 w 1348714"/>
                    <a:gd name="connsiteY65" fmla="*/ 770965 h 1553882"/>
                    <a:gd name="connsiteX66" fmla="*/ 892875 w 1348714"/>
                    <a:gd name="connsiteY66" fmla="*/ 830729 h 1553882"/>
                    <a:gd name="connsiteX67" fmla="*/ 880922 w 1348714"/>
                    <a:gd name="connsiteY67" fmla="*/ 848659 h 1553882"/>
                    <a:gd name="connsiteX68" fmla="*/ 862993 w 1348714"/>
                    <a:gd name="connsiteY68" fmla="*/ 860612 h 1553882"/>
                    <a:gd name="connsiteX69" fmla="*/ 809204 w 1348714"/>
                    <a:gd name="connsiteY69" fmla="*/ 920376 h 1553882"/>
                    <a:gd name="connsiteX70" fmla="*/ 743463 w 1348714"/>
                    <a:gd name="connsiteY70" fmla="*/ 980141 h 1553882"/>
                    <a:gd name="connsiteX71" fmla="*/ 725534 w 1348714"/>
                    <a:gd name="connsiteY71" fmla="*/ 998070 h 1553882"/>
                    <a:gd name="connsiteX72" fmla="*/ 701628 w 1348714"/>
                    <a:gd name="connsiteY72" fmla="*/ 1033929 h 1553882"/>
                    <a:gd name="connsiteX73" fmla="*/ 677722 w 1348714"/>
                    <a:gd name="connsiteY73" fmla="*/ 1075765 h 1553882"/>
                    <a:gd name="connsiteX74" fmla="*/ 671746 w 1348714"/>
                    <a:gd name="connsiteY74" fmla="*/ 1093694 h 1553882"/>
                    <a:gd name="connsiteX75" fmla="*/ 647840 w 1348714"/>
                    <a:gd name="connsiteY75" fmla="*/ 1129553 h 1553882"/>
                    <a:gd name="connsiteX76" fmla="*/ 641863 w 1348714"/>
                    <a:gd name="connsiteY76" fmla="*/ 1147482 h 1553882"/>
                    <a:gd name="connsiteX77" fmla="*/ 623934 w 1348714"/>
                    <a:gd name="connsiteY77" fmla="*/ 1159435 h 1553882"/>
                    <a:gd name="connsiteX78" fmla="*/ 588075 w 1348714"/>
                    <a:gd name="connsiteY78" fmla="*/ 1213223 h 1553882"/>
                    <a:gd name="connsiteX79" fmla="*/ 576122 w 1348714"/>
                    <a:gd name="connsiteY79" fmla="*/ 1231153 h 1553882"/>
                    <a:gd name="connsiteX80" fmla="*/ 564169 w 1348714"/>
                    <a:gd name="connsiteY80" fmla="*/ 1249082 h 1553882"/>
                    <a:gd name="connsiteX81" fmla="*/ 558193 w 1348714"/>
                    <a:gd name="connsiteY81" fmla="*/ 1267012 h 1553882"/>
                    <a:gd name="connsiteX82" fmla="*/ 564169 w 1348714"/>
                    <a:gd name="connsiteY82" fmla="*/ 1290917 h 1553882"/>
                    <a:gd name="connsiteX83" fmla="*/ 540263 w 1348714"/>
                    <a:gd name="connsiteY83" fmla="*/ 1296894 h 1553882"/>
                    <a:gd name="connsiteX84" fmla="*/ 498428 w 1348714"/>
                    <a:gd name="connsiteY84" fmla="*/ 1308847 h 1553882"/>
                    <a:gd name="connsiteX85" fmla="*/ 438663 w 1348714"/>
                    <a:gd name="connsiteY85" fmla="*/ 1314823 h 1553882"/>
                    <a:gd name="connsiteX86" fmla="*/ 420734 w 1348714"/>
                    <a:gd name="connsiteY86" fmla="*/ 1320800 h 1553882"/>
                    <a:gd name="connsiteX87" fmla="*/ 402804 w 1348714"/>
                    <a:gd name="connsiteY87" fmla="*/ 1410447 h 1553882"/>
                    <a:gd name="connsiteX88" fmla="*/ 325110 w 1348714"/>
                    <a:gd name="connsiteY88" fmla="*/ 1398494 h 1553882"/>
                    <a:gd name="connsiteX89" fmla="*/ 289251 w 1348714"/>
                    <a:gd name="connsiteY89" fmla="*/ 1386541 h 1553882"/>
                    <a:gd name="connsiteX90" fmla="*/ 271322 w 1348714"/>
                    <a:gd name="connsiteY90" fmla="*/ 1380565 h 1553882"/>
                    <a:gd name="connsiteX91" fmla="*/ 265346 w 1348714"/>
                    <a:gd name="connsiteY91" fmla="*/ 1398494 h 1553882"/>
                    <a:gd name="connsiteX92" fmla="*/ 271322 w 1348714"/>
                    <a:gd name="connsiteY92" fmla="*/ 1446306 h 1553882"/>
                    <a:gd name="connsiteX93" fmla="*/ 289251 w 1348714"/>
                    <a:gd name="connsiteY93" fmla="*/ 1464235 h 1553882"/>
                    <a:gd name="connsiteX94" fmla="*/ 325110 w 1348714"/>
                    <a:gd name="connsiteY94" fmla="*/ 1488141 h 1553882"/>
                    <a:gd name="connsiteX95" fmla="*/ 349016 w 1348714"/>
                    <a:gd name="connsiteY95" fmla="*/ 1494117 h 1553882"/>
                    <a:gd name="connsiteX96" fmla="*/ 366946 w 1348714"/>
                    <a:gd name="connsiteY96" fmla="*/ 1500094 h 1553882"/>
                    <a:gd name="connsiteX97" fmla="*/ 486475 w 1348714"/>
                    <a:gd name="connsiteY97" fmla="*/ 1512047 h 1553882"/>
                    <a:gd name="connsiteX98" fmla="*/ 462569 w 1348714"/>
                    <a:gd name="connsiteY98" fmla="*/ 1518023 h 1553882"/>
                    <a:gd name="connsiteX99" fmla="*/ 408781 w 1348714"/>
                    <a:gd name="connsiteY99" fmla="*/ 1512047 h 1553882"/>
                    <a:gd name="connsiteX100" fmla="*/ 372922 w 1348714"/>
                    <a:gd name="connsiteY100" fmla="*/ 1500094 h 1553882"/>
                    <a:gd name="connsiteX101" fmla="*/ 354993 w 1348714"/>
                    <a:gd name="connsiteY101" fmla="*/ 1494117 h 1553882"/>
                    <a:gd name="connsiteX102" fmla="*/ 325110 w 1348714"/>
                    <a:gd name="connsiteY102" fmla="*/ 1482165 h 1553882"/>
                    <a:gd name="connsiteX103" fmla="*/ 247416 w 1348714"/>
                    <a:gd name="connsiteY103" fmla="*/ 1470212 h 1553882"/>
                    <a:gd name="connsiteX104" fmla="*/ 229487 w 1348714"/>
                    <a:gd name="connsiteY104" fmla="*/ 1476188 h 1553882"/>
                    <a:gd name="connsiteX105" fmla="*/ 217534 w 1348714"/>
                    <a:gd name="connsiteY105" fmla="*/ 1512047 h 1553882"/>
                    <a:gd name="connsiteX106" fmla="*/ 211557 w 1348714"/>
                    <a:gd name="connsiteY106" fmla="*/ 1547906 h 1553882"/>
                    <a:gd name="connsiteX107" fmla="*/ 187651 w 1348714"/>
                    <a:gd name="connsiteY107" fmla="*/ 1553882 h 1553882"/>
                    <a:gd name="connsiteX108" fmla="*/ 92028 w 1348714"/>
                    <a:gd name="connsiteY108" fmla="*/ 1547906 h 1553882"/>
                    <a:gd name="connsiteX109" fmla="*/ 88200 w 1348714"/>
                    <a:gd name="connsiteY10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617957 w 1348714"/>
                    <a:gd name="connsiteY21" fmla="*/ 621553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41863 w 1348714"/>
                    <a:gd name="connsiteY22" fmla="*/ 496047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66062 w 1348714"/>
                    <a:gd name="connsiteY24" fmla="*/ 285984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79322 w 1348714"/>
                    <a:gd name="connsiteY24" fmla="*/ 3107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84085 w 1348714"/>
                    <a:gd name="connsiteY24" fmla="*/ 2726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45063 w 1348714"/>
                    <a:gd name="connsiteY26" fmla="*/ 221129 h 1553882"/>
                    <a:gd name="connsiteX27" fmla="*/ 862993 w 1348714"/>
                    <a:gd name="connsiteY27" fmla="*/ 197223 h 1553882"/>
                    <a:gd name="connsiteX28" fmla="*/ 886898 w 1348714"/>
                    <a:gd name="connsiteY28" fmla="*/ 161365 h 1553882"/>
                    <a:gd name="connsiteX29" fmla="*/ 892875 w 1348714"/>
                    <a:gd name="connsiteY29" fmla="*/ 137459 h 1553882"/>
                    <a:gd name="connsiteX30" fmla="*/ 934710 w 1348714"/>
                    <a:gd name="connsiteY30" fmla="*/ 89647 h 1553882"/>
                    <a:gd name="connsiteX31" fmla="*/ 958616 w 1348714"/>
                    <a:gd name="connsiteY31" fmla="*/ 77694 h 1553882"/>
                    <a:gd name="connsiteX32" fmla="*/ 976546 w 1348714"/>
                    <a:gd name="connsiteY32" fmla="*/ 71717 h 1553882"/>
                    <a:gd name="connsiteX33" fmla="*/ 994475 w 1348714"/>
                    <a:gd name="connsiteY33" fmla="*/ 59765 h 1553882"/>
                    <a:gd name="connsiteX34" fmla="*/ 1012404 w 1348714"/>
                    <a:gd name="connsiteY34" fmla="*/ 53788 h 1553882"/>
                    <a:gd name="connsiteX35" fmla="*/ 1030334 w 1348714"/>
                    <a:gd name="connsiteY35" fmla="*/ 41835 h 1553882"/>
                    <a:gd name="connsiteX36" fmla="*/ 1048263 w 1348714"/>
                    <a:gd name="connsiteY36" fmla="*/ 35859 h 1553882"/>
                    <a:gd name="connsiteX37" fmla="*/ 1072169 w 1348714"/>
                    <a:gd name="connsiteY37" fmla="*/ 23906 h 1553882"/>
                    <a:gd name="connsiteX38" fmla="*/ 1119981 w 1348714"/>
                    <a:gd name="connsiteY38" fmla="*/ 17929 h 1553882"/>
                    <a:gd name="connsiteX39" fmla="*/ 1185722 w 1348714"/>
                    <a:gd name="connsiteY39" fmla="*/ 5976 h 1553882"/>
                    <a:gd name="connsiteX40" fmla="*/ 1281346 w 1348714"/>
                    <a:gd name="connsiteY40" fmla="*/ 0 h 1553882"/>
                    <a:gd name="connsiteX41" fmla="*/ 1293298 w 1348714"/>
                    <a:gd name="connsiteY41" fmla="*/ 65741 h 1553882"/>
                    <a:gd name="connsiteX42" fmla="*/ 1305251 w 1348714"/>
                    <a:gd name="connsiteY42" fmla="*/ 101600 h 1553882"/>
                    <a:gd name="connsiteX43" fmla="*/ 1341110 w 1348714"/>
                    <a:gd name="connsiteY43" fmla="*/ 161365 h 1553882"/>
                    <a:gd name="connsiteX44" fmla="*/ 1341110 w 1348714"/>
                    <a:gd name="connsiteY44" fmla="*/ 298823 h 1553882"/>
                    <a:gd name="connsiteX45" fmla="*/ 1329157 w 1348714"/>
                    <a:gd name="connsiteY45" fmla="*/ 316753 h 1553882"/>
                    <a:gd name="connsiteX46" fmla="*/ 1293298 w 1348714"/>
                    <a:gd name="connsiteY46" fmla="*/ 388470 h 1553882"/>
                    <a:gd name="connsiteX47" fmla="*/ 1239510 w 1348714"/>
                    <a:gd name="connsiteY47" fmla="*/ 424329 h 1553882"/>
                    <a:gd name="connsiteX48" fmla="*/ 1221581 w 1348714"/>
                    <a:gd name="connsiteY48" fmla="*/ 436282 h 1553882"/>
                    <a:gd name="connsiteX49" fmla="*/ 1179746 w 1348714"/>
                    <a:gd name="connsiteY49" fmla="*/ 466165 h 1553882"/>
                    <a:gd name="connsiteX50" fmla="*/ 1125957 w 1348714"/>
                    <a:gd name="connsiteY50" fmla="*/ 502023 h 1553882"/>
                    <a:gd name="connsiteX51" fmla="*/ 1108028 w 1348714"/>
                    <a:gd name="connsiteY51" fmla="*/ 513976 h 1553882"/>
                    <a:gd name="connsiteX52" fmla="*/ 1090098 w 1348714"/>
                    <a:gd name="connsiteY52" fmla="*/ 525929 h 1553882"/>
                    <a:gd name="connsiteX53" fmla="*/ 1060216 w 1348714"/>
                    <a:gd name="connsiteY53" fmla="*/ 561788 h 1553882"/>
                    <a:gd name="connsiteX54" fmla="*/ 1030334 w 1348714"/>
                    <a:gd name="connsiteY54" fmla="*/ 597647 h 1553882"/>
                    <a:gd name="connsiteX55" fmla="*/ 1024357 w 1348714"/>
                    <a:gd name="connsiteY55" fmla="*/ 621553 h 1553882"/>
                    <a:gd name="connsiteX56" fmla="*/ 1006428 w 1348714"/>
                    <a:gd name="connsiteY56" fmla="*/ 639482 h 1553882"/>
                    <a:gd name="connsiteX57" fmla="*/ 994475 w 1348714"/>
                    <a:gd name="connsiteY57" fmla="*/ 657412 h 1553882"/>
                    <a:gd name="connsiteX58" fmla="*/ 988498 w 1348714"/>
                    <a:gd name="connsiteY58" fmla="*/ 675341 h 1553882"/>
                    <a:gd name="connsiteX59" fmla="*/ 958616 w 1348714"/>
                    <a:gd name="connsiteY59" fmla="*/ 717176 h 1553882"/>
                    <a:gd name="connsiteX60" fmla="*/ 928734 w 1348714"/>
                    <a:gd name="connsiteY60" fmla="*/ 770965 h 1553882"/>
                    <a:gd name="connsiteX61" fmla="*/ 892875 w 1348714"/>
                    <a:gd name="connsiteY61" fmla="*/ 830729 h 1553882"/>
                    <a:gd name="connsiteX62" fmla="*/ 880922 w 1348714"/>
                    <a:gd name="connsiteY62" fmla="*/ 848659 h 1553882"/>
                    <a:gd name="connsiteX63" fmla="*/ 862993 w 1348714"/>
                    <a:gd name="connsiteY63" fmla="*/ 860612 h 1553882"/>
                    <a:gd name="connsiteX64" fmla="*/ 809204 w 1348714"/>
                    <a:gd name="connsiteY64" fmla="*/ 920376 h 1553882"/>
                    <a:gd name="connsiteX65" fmla="*/ 743463 w 1348714"/>
                    <a:gd name="connsiteY65" fmla="*/ 980141 h 1553882"/>
                    <a:gd name="connsiteX66" fmla="*/ 725534 w 1348714"/>
                    <a:gd name="connsiteY66" fmla="*/ 998070 h 1553882"/>
                    <a:gd name="connsiteX67" fmla="*/ 701628 w 1348714"/>
                    <a:gd name="connsiteY67" fmla="*/ 1033929 h 1553882"/>
                    <a:gd name="connsiteX68" fmla="*/ 677722 w 1348714"/>
                    <a:gd name="connsiteY68" fmla="*/ 1075765 h 1553882"/>
                    <a:gd name="connsiteX69" fmla="*/ 671746 w 1348714"/>
                    <a:gd name="connsiteY69" fmla="*/ 1093694 h 1553882"/>
                    <a:gd name="connsiteX70" fmla="*/ 647840 w 1348714"/>
                    <a:gd name="connsiteY70" fmla="*/ 1129553 h 1553882"/>
                    <a:gd name="connsiteX71" fmla="*/ 641863 w 1348714"/>
                    <a:gd name="connsiteY71" fmla="*/ 1147482 h 1553882"/>
                    <a:gd name="connsiteX72" fmla="*/ 623934 w 1348714"/>
                    <a:gd name="connsiteY72" fmla="*/ 1159435 h 1553882"/>
                    <a:gd name="connsiteX73" fmla="*/ 588075 w 1348714"/>
                    <a:gd name="connsiteY73" fmla="*/ 1213223 h 1553882"/>
                    <a:gd name="connsiteX74" fmla="*/ 576122 w 1348714"/>
                    <a:gd name="connsiteY74" fmla="*/ 1231153 h 1553882"/>
                    <a:gd name="connsiteX75" fmla="*/ 564169 w 1348714"/>
                    <a:gd name="connsiteY75" fmla="*/ 1249082 h 1553882"/>
                    <a:gd name="connsiteX76" fmla="*/ 558193 w 1348714"/>
                    <a:gd name="connsiteY76" fmla="*/ 1267012 h 1553882"/>
                    <a:gd name="connsiteX77" fmla="*/ 564169 w 1348714"/>
                    <a:gd name="connsiteY77" fmla="*/ 1290917 h 1553882"/>
                    <a:gd name="connsiteX78" fmla="*/ 540263 w 1348714"/>
                    <a:gd name="connsiteY78" fmla="*/ 1296894 h 1553882"/>
                    <a:gd name="connsiteX79" fmla="*/ 498428 w 1348714"/>
                    <a:gd name="connsiteY79" fmla="*/ 1308847 h 1553882"/>
                    <a:gd name="connsiteX80" fmla="*/ 438663 w 1348714"/>
                    <a:gd name="connsiteY80" fmla="*/ 1314823 h 1553882"/>
                    <a:gd name="connsiteX81" fmla="*/ 420734 w 1348714"/>
                    <a:gd name="connsiteY81" fmla="*/ 1320800 h 1553882"/>
                    <a:gd name="connsiteX82" fmla="*/ 402804 w 1348714"/>
                    <a:gd name="connsiteY82" fmla="*/ 1410447 h 1553882"/>
                    <a:gd name="connsiteX83" fmla="*/ 325110 w 1348714"/>
                    <a:gd name="connsiteY83" fmla="*/ 1398494 h 1553882"/>
                    <a:gd name="connsiteX84" fmla="*/ 289251 w 1348714"/>
                    <a:gd name="connsiteY84" fmla="*/ 1386541 h 1553882"/>
                    <a:gd name="connsiteX85" fmla="*/ 271322 w 1348714"/>
                    <a:gd name="connsiteY85" fmla="*/ 1380565 h 1553882"/>
                    <a:gd name="connsiteX86" fmla="*/ 265346 w 1348714"/>
                    <a:gd name="connsiteY86" fmla="*/ 1398494 h 1553882"/>
                    <a:gd name="connsiteX87" fmla="*/ 271322 w 1348714"/>
                    <a:gd name="connsiteY87" fmla="*/ 1446306 h 1553882"/>
                    <a:gd name="connsiteX88" fmla="*/ 289251 w 1348714"/>
                    <a:gd name="connsiteY88" fmla="*/ 1464235 h 1553882"/>
                    <a:gd name="connsiteX89" fmla="*/ 325110 w 1348714"/>
                    <a:gd name="connsiteY89" fmla="*/ 1488141 h 1553882"/>
                    <a:gd name="connsiteX90" fmla="*/ 349016 w 1348714"/>
                    <a:gd name="connsiteY90" fmla="*/ 1494117 h 1553882"/>
                    <a:gd name="connsiteX91" fmla="*/ 366946 w 1348714"/>
                    <a:gd name="connsiteY91" fmla="*/ 1500094 h 1553882"/>
                    <a:gd name="connsiteX92" fmla="*/ 486475 w 1348714"/>
                    <a:gd name="connsiteY92" fmla="*/ 1512047 h 1553882"/>
                    <a:gd name="connsiteX93" fmla="*/ 462569 w 1348714"/>
                    <a:gd name="connsiteY93" fmla="*/ 1518023 h 1553882"/>
                    <a:gd name="connsiteX94" fmla="*/ 408781 w 1348714"/>
                    <a:gd name="connsiteY94" fmla="*/ 1512047 h 1553882"/>
                    <a:gd name="connsiteX95" fmla="*/ 372922 w 1348714"/>
                    <a:gd name="connsiteY95" fmla="*/ 1500094 h 1553882"/>
                    <a:gd name="connsiteX96" fmla="*/ 354993 w 1348714"/>
                    <a:gd name="connsiteY96" fmla="*/ 1494117 h 1553882"/>
                    <a:gd name="connsiteX97" fmla="*/ 325110 w 1348714"/>
                    <a:gd name="connsiteY97" fmla="*/ 1482165 h 1553882"/>
                    <a:gd name="connsiteX98" fmla="*/ 247416 w 1348714"/>
                    <a:gd name="connsiteY98" fmla="*/ 1470212 h 1553882"/>
                    <a:gd name="connsiteX99" fmla="*/ 229487 w 1348714"/>
                    <a:gd name="connsiteY99" fmla="*/ 1476188 h 1553882"/>
                    <a:gd name="connsiteX100" fmla="*/ 217534 w 1348714"/>
                    <a:gd name="connsiteY100" fmla="*/ 1512047 h 1553882"/>
                    <a:gd name="connsiteX101" fmla="*/ 211557 w 1348714"/>
                    <a:gd name="connsiteY101" fmla="*/ 1547906 h 1553882"/>
                    <a:gd name="connsiteX102" fmla="*/ 187651 w 1348714"/>
                    <a:gd name="connsiteY102" fmla="*/ 1553882 h 1553882"/>
                    <a:gd name="connsiteX103" fmla="*/ 92028 w 1348714"/>
                    <a:gd name="connsiteY103" fmla="*/ 1547906 h 1553882"/>
                    <a:gd name="connsiteX104" fmla="*/ 88200 w 1348714"/>
                    <a:gd name="connsiteY104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62993 w 1348714"/>
                    <a:gd name="connsiteY26" fmla="*/ 197223 h 1553882"/>
                    <a:gd name="connsiteX27" fmla="*/ 886898 w 1348714"/>
                    <a:gd name="connsiteY27" fmla="*/ 161365 h 1553882"/>
                    <a:gd name="connsiteX28" fmla="*/ 892875 w 1348714"/>
                    <a:gd name="connsiteY28" fmla="*/ 137459 h 1553882"/>
                    <a:gd name="connsiteX29" fmla="*/ 934710 w 1348714"/>
                    <a:gd name="connsiteY29" fmla="*/ 89647 h 1553882"/>
                    <a:gd name="connsiteX30" fmla="*/ 958616 w 1348714"/>
                    <a:gd name="connsiteY30" fmla="*/ 77694 h 1553882"/>
                    <a:gd name="connsiteX31" fmla="*/ 976546 w 1348714"/>
                    <a:gd name="connsiteY31" fmla="*/ 71717 h 1553882"/>
                    <a:gd name="connsiteX32" fmla="*/ 994475 w 1348714"/>
                    <a:gd name="connsiteY32" fmla="*/ 59765 h 1553882"/>
                    <a:gd name="connsiteX33" fmla="*/ 1012404 w 1348714"/>
                    <a:gd name="connsiteY33" fmla="*/ 53788 h 1553882"/>
                    <a:gd name="connsiteX34" fmla="*/ 1030334 w 1348714"/>
                    <a:gd name="connsiteY34" fmla="*/ 41835 h 1553882"/>
                    <a:gd name="connsiteX35" fmla="*/ 1048263 w 1348714"/>
                    <a:gd name="connsiteY35" fmla="*/ 35859 h 1553882"/>
                    <a:gd name="connsiteX36" fmla="*/ 1072169 w 1348714"/>
                    <a:gd name="connsiteY36" fmla="*/ 23906 h 1553882"/>
                    <a:gd name="connsiteX37" fmla="*/ 1119981 w 1348714"/>
                    <a:gd name="connsiteY37" fmla="*/ 17929 h 1553882"/>
                    <a:gd name="connsiteX38" fmla="*/ 1185722 w 1348714"/>
                    <a:gd name="connsiteY38" fmla="*/ 5976 h 1553882"/>
                    <a:gd name="connsiteX39" fmla="*/ 1281346 w 1348714"/>
                    <a:gd name="connsiteY39" fmla="*/ 0 h 1553882"/>
                    <a:gd name="connsiteX40" fmla="*/ 1293298 w 1348714"/>
                    <a:gd name="connsiteY40" fmla="*/ 65741 h 1553882"/>
                    <a:gd name="connsiteX41" fmla="*/ 1305251 w 1348714"/>
                    <a:gd name="connsiteY41" fmla="*/ 101600 h 1553882"/>
                    <a:gd name="connsiteX42" fmla="*/ 1341110 w 1348714"/>
                    <a:gd name="connsiteY42" fmla="*/ 161365 h 1553882"/>
                    <a:gd name="connsiteX43" fmla="*/ 1341110 w 1348714"/>
                    <a:gd name="connsiteY43" fmla="*/ 298823 h 1553882"/>
                    <a:gd name="connsiteX44" fmla="*/ 1329157 w 1348714"/>
                    <a:gd name="connsiteY44" fmla="*/ 316753 h 1553882"/>
                    <a:gd name="connsiteX45" fmla="*/ 1293298 w 1348714"/>
                    <a:gd name="connsiteY45" fmla="*/ 388470 h 1553882"/>
                    <a:gd name="connsiteX46" fmla="*/ 1239510 w 1348714"/>
                    <a:gd name="connsiteY46" fmla="*/ 424329 h 1553882"/>
                    <a:gd name="connsiteX47" fmla="*/ 1221581 w 1348714"/>
                    <a:gd name="connsiteY47" fmla="*/ 436282 h 1553882"/>
                    <a:gd name="connsiteX48" fmla="*/ 1179746 w 1348714"/>
                    <a:gd name="connsiteY48" fmla="*/ 466165 h 1553882"/>
                    <a:gd name="connsiteX49" fmla="*/ 1125957 w 1348714"/>
                    <a:gd name="connsiteY49" fmla="*/ 502023 h 1553882"/>
                    <a:gd name="connsiteX50" fmla="*/ 1108028 w 1348714"/>
                    <a:gd name="connsiteY50" fmla="*/ 513976 h 1553882"/>
                    <a:gd name="connsiteX51" fmla="*/ 1090098 w 1348714"/>
                    <a:gd name="connsiteY51" fmla="*/ 525929 h 1553882"/>
                    <a:gd name="connsiteX52" fmla="*/ 1060216 w 1348714"/>
                    <a:gd name="connsiteY52" fmla="*/ 561788 h 1553882"/>
                    <a:gd name="connsiteX53" fmla="*/ 1030334 w 1348714"/>
                    <a:gd name="connsiteY53" fmla="*/ 597647 h 1553882"/>
                    <a:gd name="connsiteX54" fmla="*/ 1024357 w 1348714"/>
                    <a:gd name="connsiteY54" fmla="*/ 621553 h 1553882"/>
                    <a:gd name="connsiteX55" fmla="*/ 1006428 w 1348714"/>
                    <a:gd name="connsiteY55" fmla="*/ 639482 h 1553882"/>
                    <a:gd name="connsiteX56" fmla="*/ 994475 w 1348714"/>
                    <a:gd name="connsiteY56" fmla="*/ 657412 h 1553882"/>
                    <a:gd name="connsiteX57" fmla="*/ 988498 w 1348714"/>
                    <a:gd name="connsiteY57" fmla="*/ 675341 h 1553882"/>
                    <a:gd name="connsiteX58" fmla="*/ 958616 w 1348714"/>
                    <a:gd name="connsiteY58" fmla="*/ 717176 h 1553882"/>
                    <a:gd name="connsiteX59" fmla="*/ 928734 w 1348714"/>
                    <a:gd name="connsiteY59" fmla="*/ 770965 h 1553882"/>
                    <a:gd name="connsiteX60" fmla="*/ 892875 w 1348714"/>
                    <a:gd name="connsiteY60" fmla="*/ 830729 h 1553882"/>
                    <a:gd name="connsiteX61" fmla="*/ 880922 w 1348714"/>
                    <a:gd name="connsiteY61" fmla="*/ 848659 h 1553882"/>
                    <a:gd name="connsiteX62" fmla="*/ 862993 w 1348714"/>
                    <a:gd name="connsiteY62" fmla="*/ 860612 h 1553882"/>
                    <a:gd name="connsiteX63" fmla="*/ 809204 w 1348714"/>
                    <a:gd name="connsiteY63" fmla="*/ 920376 h 1553882"/>
                    <a:gd name="connsiteX64" fmla="*/ 743463 w 1348714"/>
                    <a:gd name="connsiteY64" fmla="*/ 980141 h 1553882"/>
                    <a:gd name="connsiteX65" fmla="*/ 725534 w 1348714"/>
                    <a:gd name="connsiteY65" fmla="*/ 998070 h 1553882"/>
                    <a:gd name="connsiteX66" fmla="*/ 701628 w 1348714"/>
                    <a:gd name="connsiteY66" fmla="*/ 1033929 h 1553882"/>
                    <a:gd name="connsiteX67" fmla="*/ 677722 w 1348714"/>
                    <a:gd name="connsiteY67" fmla="*/ 1075765 h 1553882"/>
                    <a:gd name="connsiteX68" fmla="*/ 671746 w 1348714"/>
                    <a:gd name="connsiteY68" fmla="*/ 1093694 h 1553882"/>
                    <a:gd name="connsiteX69" fmla="*/ 647840 w 1348714"/>
                    <a:gd name="connsiteY69" fmla="*/ 1129553 h 1553882"/>
                    <a:gd name="connsiteX70" fmla="*/ 641863 w 1348714"/>
                    <a:gd name="connsiteY70" fmla="*/ 1147482 h 1553882"/>
                    <a:gd name="connsiteX71" fmla="*/ 623934 w 1348714"/>
                    <a:gd name="connsiteY71" fmla="*/ 1159435 h 1553882"/>
                    <a:gd name="connsiteX72" fmla="*/ 588075 w 1348714"/>
                    <a:gd name="connsiteY72" fmla="*/ 1213223 h 1553882"/>
                    <a:gd name="connsiteX73" fmla="*/ 576122 w 1348714"/>
                    <a:gd name="connsiteY73" fmla="*/ 1231153 h 1553882"/>
                    <a:gd name="connsiteX74" fmla="*/ 564169 w 1348714"/>
                    <a:gd name="connsiteY74" fmla="*/ 1249082 h 1553882"/>
                    <a:gd name="connsiteX75" fmla="*/ 558193 w 1348714"/>
                    <a:gd name="connsiteY75" fmla="*/ 1267012 h 1553882"/>
                    <a:gd name="connsiteX76" fmla="*/ 564169 w 1348714"/>
                    <a:gd name="connsiteY76" fmla="*/ 1290917 h 1553882"/>
                    <a:gd name="connsiteX77" fmla="*/ 540263 w 1348714"/>
                    <a:gd name="connsiteY77" fmla="*/ 1296894 h 1553882"/>
                    <a:gd name="connsiteX78" fmla="*/ 498428 w 1348714"/>
                    <a:gd name="connsiteY78" fmla="*/ 1308847 h 1553882"/>
                    <a:gd name="connsiteX79" fmla="*/ 438663 w 1348714"/>
                    <a:gd name="connsiteY79" fmla="*/ 1314823 h 1553882"/>
                    <a:gd name="connsiteX80" fmla="*/ 420734 w 1348714"/>
                    <a:gd name="connsiteY80" fmla="*/ 1320800 h 1553882"/>
                    <a:gd name="connsiteX81" fmla="*/ 402804 w 1348714"/>
                    <a:gd name="connsiteY81" fmla="*/ 1410447 h 1553882"/>
                    <a:gd name="connsiteX82" fmla="*/ 325110 w 1348714"/>
                    <a:gd name="connsiteY82" fmla="*/ 1398494 h 1553882"/>
                    <a:gd name="connsiteX83" fmla="*/ 289251 w 1348714"/>
                    <a:gd name="connsiteY83" fmla="*/ 1386541 h 1553882"/>
                    <a:gd name="connsiteX84" fmla="*/ 271322 w 1348714"/>
                    <a:gd name="connsiteY84" fmla="*/ 1380565 h 1553882"/>
                    <a:gd name="connsiteX85" fmla="*/ 265346 w 1348714"/>
                    <a:gd name="connsiteY85" fmla="*/ 1398494 h 1553882"/>
                    <a:gd name="connsiteX86" fmla="*/ 271322 w 1348714"/>
                    <a:gd name="connsiteY86" fmla="*/ 1446306 h 1553882"/>
                    <a:gd name="connsiteX87" fmla="*/ 289251 w 1348714"/>
                    <a:gd name="connsiteY87" fmla="*/ 1464235 h 1553882"/>
                    <a:gd name="connsiteX88" fmla="*/ 325110 w 1348714"/>
                    <a:gd name="connsiteY88" fmla="*/ 1488141 h 1553882"/>
                    <a:gd name="connsiteX89" fmla="*/ 349016 w 1348714"/>
                    <a:gd name="connsiteY89" fmla="*/ 1494117 h 1553882"/>
                    <a:gd name="connsiteX90" fmla="*/ 366946 w 1348714"/>
                    <a:gd name="connsiteY90" fmla="*/ 1500094 h 1553882"/>
                    <a:gd name="connsiteX91" fmla="*/ 486475 w 1348714"/>
                    <a:gd name="connsiteY91" fmla="*/ 1512047 h 1553882"/>
                    <a:gd name="connsiteX92" fmla="*/ 462569 w 1348714"/>
                    <a:gd name="connsiteY92" fmla="*/ 1518023 h 1553882"/>
                    <a:gd name="connsiteX93" fmla="*/ 408781 w 1348714"/>
                    <a:gd name="connsiteY93" fmla="*/ 1512047 h 1553882"/>
                    <a:gd name="connsiteX94" fmla="*/ 372922 w 1348714"/>
                    <a:gd name="connsiteY94" fmla="*/ 1500094 h 1553882"/>
                    <a:gd name="connsiteX95" fmla="*/ 354993 w 1348714"/>
                    <a:gd name="connsiteY95" fmla="*/ 1494117 h 1553882"/>
                    <a:gd name="connsiteX96" fmla="*/ 325110 w 1348714"/>
                    <a:gd name="connsiteY96" fmla="*/ 1482165 h 1553882"/>
                    <a:gd name="connsiteX97" fmla="*/ 247416 w 1348714"/>
                    <a:gd name="connsiteY97" fmla="*/ 1470212 h 1553882"/>
                    <a:gd name="connsiteX98" fmla="*/ 229487 w 1348714"/>
                    <a:gd name="connsiteY98" fmla="*/ 1476188 h 1553882"/>
                    <a:gd name="connsiteX99" fmla="*/ 217534 w 1348714"/>
                    <a:gd name="connsiteY99" fmla="*/ 1512047 h 1553882"/>
                    <a:gd name="connsiteX100" fmla="*/ 211557 w 1348714"/>
                    <a:gd name="connsiteY100" fmla="*/ 1547906 h 1553882"/>
                    <a:gd name="connsiteX101" fmla="*/ 187651 w 1348714"/>
                    <a:gd name="connsiteY101" fmla="*/ 1553882 h 1553882"/>
                    <a:gd name="connsiteX102" fmla="*/ 92028 w 1348714"/>
                    <a:gd name="connsiteY102" fmla="*/ 1547906 h 1553882"/>
                    <a:gd name="connsiteX103" fmla="*/ 88200 w 1348714"/>
                    <a:gd name="connsiteY103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892875 w 1348714"/>
                    <a:gd name="connsiteY27" fmla="*/ 137459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58616 w 1348714"/>
                    <a:gd name="connsiteY28" fmla="*/ 77694 h 1553882"/>
                    <a:gd name="connsiteX29" fmla="*/ 976546 w 1348714"/>
                    <a:gd name="connsiteY29" fmla="*/ 71717 h 1553882"/>
                    <a:gd name="connsiteX30" fmla="*/ 994475 w 1348714"/>
                    <a:gd name="connsiteY30" fmla="*/ 59765 h 1553882"/>
                    <a:gd name="connsiteX31" fmla="*/ 1012404 w 1348714"/>
                    <a:gd name="connsiteY31" fmla="*/ 53788 h 1553882"/>
                    <a:gd name="connsiteX32" fmla="*/ 1030334 w 1348714"/>
                    <a:gd name="connsiteY32" fmla="*/ 41835 h 1553882"/>
                    <a:gd name="connsiteX33" fmla="*/ 1048263 w 1348714"/>
                    <a:gd name="connsiteY33" fmla="*/ 35859 h 1553882"/>
                    <a:gd name="connsiteX34" fmla="*/ 1072169 w 1348714"/>
                    <a:gd name="connsiteY34" fmla="*/ 23906 h 1553882"/>
                    <a:gd name="connsiteX35" fmla="*/ 1119981 w 1348714"/>
                    <a:gd name="connsiteY35" fmla="*/ 17929 h 1553882"/>
                    <a:gd name="connsiteX36" fmla="*/ 1185722 w 1348714"/>
                    <a:gd name="connsiteY36" fmla="*/ 5976 h 1553882"/>
                    <a:gd name="connsiteX37" fmla="*/ 1281346 w 1348714"/>
                    <a:gd name="connsiteY37" fmla="*/ 0 h 1553882"/>
                    <a:gd name="connsiteX38" fmla="*/ 1293298 w 1348714"/>
                    <a:gd name="connsiteY38" fmla="*/ 65741 h 1553882"/>
                    <a:gd name="connsiteX39" fmla="*/ 1305251 w 1348714"/>
                    <a:gd name="connsiteY39" fmla="*/ 101600 h 1553882"/>
                    <a:gd name="connsiteX40" fmla="*/ 1341110 w 1348714"/>
                    <a:gd name="connsiteY40" fmla="*/ 161365 h 1553882"/>
                    <a:gd name="connsiteX41" fmla="*/ 1341110 w 1348714"/>
                    <a:gd name="connsiteY41" fmla="*/ 298823 h 1553882"/>
                    <a:gd name="connsiteX42" fmla="*/ 1329157 w 1348714"/>
                    <a:gd name="connsiteY42" fmla="*/ 316753 h 1553882"/>
                    <a:gd name="connsiteX43" fmla="*/ 1293298 w 1348714"/>
                    <a:gd name="connsiteY43" fmla="*/ 388470 h 1553882"/>
                    <a:gd name="connsiteX44" fmla="*/ 1239510 w 1348714"/>
                    <a:gd name="connsiteY44" fmla="*/ 424329 h 1553882"/>
                    <a:gd name="connsiteX45" fmla="*/ 1221581 w 1348714"/>
                    <a:gd name="connsiteY45" fmla="*/ 436282 h 1553882"/>
                    <a:gd name="connsiteX46" fmla="*/ 1179746 w 1348714"/>
                    <a:gd name="connsiteY46" fmla="*/ 466165 h 1553882"/>
                    <a:gd name="connsiteX47" fmla="*/ 1125957 w 1348714"/>
                    <a:gd name="connsiteY47" fmla="*/ 502023 h 1553882"/>
                    <a:gd name="connsiteX48" fmla="*/ 1108028 w 1348714"/>
                    <a:gd name="connsiteY48" fmla="*/ 513976 h 1553882"/>
                    <a:gd name="connsiteX49" fmla="*/ 1090098 w 1348714"/>
                    <a:gd name="connsiteY49" fmla="*/ 525929 h 1553882"/>
                    <a:gd name="connsiteX50" fmla="*/ 1060216 w 1348714"/>
                    <a:gd name="connsiteY50" fmla="*/ 561788 h 1553882"/>
                    <a:gd name="connsiteX51" fmla="*/ 1030334 w 1348714"/>
                    <a:gd name="connsiteY51" fmla="*/ 597647 h 1553882"/>
                    <a:gd name="connsiteX52" fmla="*/ 1024357 w 1348714"/>
                    <a:gd name="connsiteY52" fmla="*/ 621553 h 1553882"/>
                    <a:gd name="connsiteX53" fmla="*/ 1006428 w 1348714"/>
                    <a:gd name="connsiteY53" fmla="*/ 639482 h 1553882"/>
                    <a:gd name="connsiteX54" fmla="*/ 994475 w 1348714"/>
                    <a:gd name="connsiteY54" fmla="*/ 657412 h 1553882"/>
                    <a:gd name="connsiteX55" fmla="*/ 988498 w 1348714"/>
                    <a:gd name="connsiteY55" fmla="*/ 675341 h 1553882"/>
                    <a:gd name="connsiteX56" fmla="*/ 958616 w 1348714"/>
                    <a:gd name="connsiteY56" fmla="*/ 717176 h 1553882"/>
                    <a:gd name="connsiteX57" fmla="*/ 928734 w 1348714"/>
                    <a:gd name="connsiteY57" fmla="*/ 770965 h 1553882"/>
                    <a:gd name="connsiteX58" fmla="*/ 892875 w 1348714"/>
                    <a:gd name="connsiteY58" fmla="*/ 830729 h 1553882"/>
                    <a:gd name="connsiteX59" fmla="*/ 880922 w 1348714"/>
                    <a:gd name="connsiteY59" fmla="*/ 848659 h 1553882"/>
                    <a:gd name="connsiteX60" fmla="*/ 862993 w 1348714"/>
                    <a:gd name="connsiteY60" fmla="*/ 860612 h 1553882"/>
                    <a:gd name="connsiteX61" fmla="*/ 809204 w 1348714"/>
                    <a:gd name="connsiteY61" fmla="*/ 920376 h 1553882"/>
                    <a:gd name="connsiteX62" fmla="*/ 743463 w 1348714"/>
                    <a:gd name="connsiteY62" fmla="*/ 980141 h 1553882"/>
                    <a:gd name="connsiteX63" fmla="*/ 725534 w 1348714"/>
                    <a:gd name="connsiteY63" fmla="*/ 998070 h 1553882"/>
                    <a:gd name="connsiteX64" fmla="*/ 701628 w 1348714"/>
                    <a:gd name="connsiteY64" fmla="*/ 1033929 h 1553882"/>
                    <a:gd name="connsiteX65" fmla="*/ 677722 w 1348714"/>
                    <a:gd name="connsiteY65" fmla="*/ 1075765 h 1553882"/>
                    <a:gd name="connsiteX66" fmla="*/ 671746 w 1348714"/>
                    <a:gd name="connsiteY66" fmla="*/ 1093694 h 1553882"/>
                    <a:gd name="connsiteX67" fmla="*/ 647840 w 1348714"/>
                    <a:gd name="connsiteY67" fmla="*/ 1129553 h 1553882"/>
                    <a:gd name="connsiteX68" fmla="*/ 641863 w 1348714"/>
                    <a:gd name="connsiteY68" fmla="*/ 1147482 h 1553882"/>
                    <a:gd name="connsiteX69" fmla="*/ 623934 w 1348714"/>
                    <a:gd name="connsiteY69" fmla="*/ 1159435 h 1553882"/>
                    <a:gd name="connsiteX70" fmla="*/ 588075 w 1348714"/>
                    <a:gd name="connsiteY70" fmla="*/ 1213223 h 1553882"/>
                    <a:gd name="connsiteX71" fmla="*/ 576122 w 1348714"/>
                    <a:gd name="connsiteY71" fmla="*/ 1231153 h 1553882"/>
                    <a:gd name="connsiteX72" fmla="*/ 564169 w 1348714"/>
                    <a:gd name="connsiteY72" fmla="*/ 1249082 h 1553882"/>
                    <a:gd name="connsiteX73" fmla="*/ 558193 w 1348714"/>
                    <a:gd name="connsiteY73" fmla="*/ 1267012 h 1553882"/>
                    <a:gd name="connsiteX74" fmla="*/ 564169 w 1348714"/>
                    <a:gd name="connsiteY74" fmla="*/ 1290917 h 1553882"/>
                    <a:gd name="connsiteX75" fmla="*/ 540263 w 1348714"/>
                    <a:gd name="connsiteY75" fmla="*/ 1296894 h 1553882"/>
                    <a:gd name="connsiteX76" fmla="*/ 498428 w 1348714"/>
                    <a:gd name="connsiteY76" fmla="*/ 1308847 h 1553882"/>
                    <a:gd name="connsiteX77" fmla="*/ 438663 w 1348714"/>
                    <a:gd name="connsiteY77" fmla="*/ 1314823 h 1553882"/>
                    <a:gd name="connsiteX78" fmla="*/ 420734 w 1348714"/>
                    <a:gd name="connsiteY78" fmla="*/ 1320800 h 1553882"/>
                    <a:gd name="connsiteX79" fmla="*/ 402804 w 1348714"/>
                    <a:gd name="connsiteY79" fmla="*/ 1410447 h 1553882"/>
                    <a:gd name="connsiteX80" fmla="*/ 325110 w 1348714"/>
                    <a:gd name="connsiteY80" fmla="*/ 1398494 h 1553882"/>
                    <a:gd name="connsiteX81" fmla="*/ 289251 w 1348714"/>
                    <a:gd name="connsiteY81" fmla="*/ 1386541 h 1553882"/>
                    <a:gd name="connsiteX82" fmla="*/ 271322 w 1348714"/>
                    <a:gd name="connsiteY82" fmla="*/ 1380565 h 1553882"/>
                    <a:gd name="connsiteX83" fmla="*/ 265346 w 1348714"/>
                    <a:gd name="connsiteY83" fmla="*/ 1398494 h 1553882"/>
                    <a:gd name="connsiteX84" fmla="*/ 271322 w 1348714"/>
                    <a:gd name="connsiteY84" fmla="*/ 1446306 h 1553882"/>
                    <a:gd name="connsiteX85" fmla="*/ 289251 w 1348714"/>
                    <a:gd name="connsiteY85" fmla="*/ 1464235 h 1553882"/>
                    <a:gd name="connsiteX86" fmla="*/ 325110 w 1348714"/>
                    <a:gd name="connsiteY86" fmla="*/ 1488141 h 1553882"/>
                    <a:gd name="connsiteX87" fmla="*/ 349016 w 1348714"/>
                    <a:gd name="connsiteY87" fmla="*/ 1494117 h 1553882"/>
                    <a:gd name="connsiteX88" fmla="*/ 366946 w 1348714"/>
                    <a:gd name="connsiteY88" fmla="*/ 1500094 h 1553882"/>
                    <a:gd name="connsiteX89" fmla="*/ 486475 w 1348714"/>
                    <a:gd name="connsiteY89" fmla="*/ 1512047 h 1553882"/>
                    <a:gd name="connsiteX90" fmla="*/ 462569 w 1348714"/>
                    <a:gd name="connsiteY90" fmla="*/ 1518023 h 1553882"/>
                    <a:gd name="connsiteX91" fmla="*/ 408781 w 1348714"/>
                    <a:gd name="connsiteY91" fmla="*/ 1512047 h 1553882"/>
                    <a:gd name="connsiteX92" fmla="*/ 372922 w 1348714"/>
                    <a:gd name="connsiteY92" fmla="*/ 1500094 h 1553882"/>
                    <a:gd name="connsiteX93" fmla="*/ 354993 w 1348714"/>
                    <a:gd name="connsiteY93" fmla="*/ 1494117 h 1553882"/>
                    <a:gd name="connsiteX94" fmla="*/ 325110 w 1348714"/>
                    <a:gd name="connsiteY94" fmla="*/ 1482165 h 1553882"/>
                    <a:gd name="connsiteX95" fmla="*/ 247416 w 1348714"/>
                    <a:gd name="connsiteY95" fmla="*/ 1470212 h 1553882"/>
                    <a:gd name="connsiteX96" fmla="*/ 229487 w 1348714"/>
                    <a:gd name="connsiteY96" fmla="*/ 1476188 h 1553882"/>
                    <a:gd name="connsiteX97" fmla="*/ 217534 w 1348714"/>
                    <a:gd name="connsiteY97" fmla="*/ 1512047 h 1553882"/>
                    <a:gd name="connsiteX98" fmla="*/ 211557 w 1348714"/>
                    <a:gd name="connsiteY98" fmla="*/ 1547906 h 1553882"/>
                    <a:gd name="connsiteX99" fmla="*/ 187651 w 1348714"/>
                    <a:gd name="connsiteY99" fmla="*/ 1553882 h 1553882"/>
                    <a:gd name="connsiteX100" fmla="*/ 92028 w 1348714"/>
                    <a:gd name="connsiteY100" fmla="*/ 1547906 h 1553882"/>
                    <a:gd name="connsiteX101" fmla="*/ 88200 w 1348714"/>
                    <a:gd name="connsiteY10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3356 w 1348714"/>
                    <a:gd name="connsiteY27" fmla="*/ 94595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72169 w 1348714"/>
                    <a:gd name="connsiteY32" fmla="*/ 429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95981 w 1348714"/>
                    <a:gd name="connsiteY32" fmla="*/ 810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49384 w 1348714"/>
                    <a:gd name="connsiteY30" fmla="*/ 46598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7827 h 1574331"/>
                    <a:gd name="connsiteX1" fmla="*/ 54722 w 1348714"/>
                    <a:gd name="connsiteY1" fmla="*/ 1505041 h 1574331"/>
                    <a:gd name="connsiteX2" fmla="*/ 2288 w 1348714"/>
                    <a:gd name="connsiteY2" fmla="*/ 1406056 h 1574331"/>
                    <a:gd name="connsiteX3" fmla="*/ 79935 w 1348714"/>
                    <a:gd name="connsiteY3" fmla="*/ 1489166 h 1574331"/>
                    <a:gd name="connsiteX4" fmla="*/ 0 w 1348714"/>
                    <a:gd name="connsiteY4" fmla="*/ 1329389 h 1574331"/>
                    <a:gd name="connsiteX5" fmla="*/ 99313 w 1348714"/>
                    <a:gd name="connsiteY5" fmla="*/ 1439768 h 1574331"/>
                    <a:gd name="connsiteX6" fmla="*/ 67236 w 1348714"/>
                    <a:gd name="connsiteY6" fmla="*/ 1287461 h 1574331"/>
                    <a:gd name="connsiteX7" fmla="*/ 147125 w 1348714"/>
                    <a:gd name="connsiteY7" fmla="*/ 1213781 h 1574331"/>
                    <a:gd name="connsiteX8" fmla="*/ 238919 w 1348714"/>
                    <a:gd name="connsiteY8" fmla="*/ 1276863 h 1574331"/>
                    <a:gd name="connsiteX9" fmla="*/ 209178 w 1348714"/>
                    <a:gd name="connsiteY9" fmla="*/ 1211962 h 1574331"/>
                    <a:gd name="connsiteX10" fmla="*/ 45010 w 1348714"/>
                    <a:gd name="connsiteY10" fmla="*/ 1019172 h 1574331"/>
                    <a:gd name="connsiteX11" fmla="*/ 102347 w 1348714"/>
                    <a:gd name="connsiteY11" fmla="*/ 1110827 h 1574331"/>
                    <a:gd name="connsiteX12" fmla="*/ 120229 w 1348714"/>
                    <a:gd name="connsiteY12" fmla="*/ 1009555 h 1574331"/>
                    <a:gd name="connsiteX13" fmla="*/ 159497 w 1348714"/>
                    <a:gd name="connsiteY13" fmla="*/ 1120073 h 1574331"/>
                    <a:gd name="connsiteX14" fmla="*/ 298778 w 1348714"/>
                    <a:gd name="connsiteY14" fmla="*/ 1155699 h 1574331"/>
                    <a:gd name="connsiteX15" fmla="*/ 245128 w 1348714"/>
                    <a:gd name="connsiteY15" fmla="*/ 1055545 h 1574331"/>
                    <a:gd name="connsiteX16" fmla="*/ 333189 w 1348714"/>
                    <a:gd name="connsiteY16" fmla="*/ 912296 h 1574331"/>
                    <a:gd name="connsiteX17" fmla="*/ 310729 w 1348714"/>
                    <a:gd name="connsiteY17" fmla="*/ 954086 h 1574331"/>
                    <a:gd name="connsiteX18" fmla="*/ 375304 w 1348714"/>
                    <a:gd name="connsiteY18" fmla="*/ 882180 h 1574331"/>
                    <a:gd name="connsiteX19" fmla="*/ 418493 w 1348714"/>
                    <a:gd name="connsiteY19" fmla="*/ 782868 h 1574331"/>
                    <a:gd name="connsiteX20" fmla="*/ 492451 w 1348714"/>
                    <a:gd name="connsiteY20" fmla="*/ 713719 h 1574331"/>
                    <a:gd name="connsiteX21" fmla="*/ 565570 w 1348714"/>
                    <a:gd name="connsiteY21" fmla="*/ 630096 h 1574331"/>
                    <a:gd name="connsiteX22" fmla="*/ 637101 w 1348714"/>
                    <a:gd name="connsiteY22" fmla="*/ 499828 h 1574331"/>
                    <a:gd name="connsiteX23" fmla="*/ 689629 w 1348714"/>
                    <a:gd name="connsiteY23" fmla="*/ 443612 h 1574331"/>
                    <a:gd name="connsiteX24" fmla="*/ 810279 w 1348714"/>
                    <a:gd name="connsiteY24" fmla="*/ 245500 h 1574331"/>
                    <a:gd name="connsiteX25" fmla="*/ 840160 w 1348714"/>
                    <a:gd name="connsiteY25" fmla="*/ 240597 h 1574331"/>
                    <a:gd name="connsiteX26" fmla="*/ 884517 w 1348714"/>
                    <a:gd name="connsiteY26" fmla="*/ 143715 h 1574331"/>
                    <a:gd name="connsiteX27" fmla="*/ 933356 w 1348714"/>
                    <a:gd name="connsiteY27" fmla="*/ 115044 h 1574331"/>
                    <a:gd name="connsiteX28" fmla="*/ 995596 w 1348714"/>
                    <a:gd name="connsiteY28" fmla="*/ 65972 h 1574331"/>
                    <a:gd name="connsiteX29" fmla="*/ 988592 w 1348714"/>
                    <a:gd name="connsiteY29" fmla="*/ 100431 h 1574331"/>
                    <a:gd name="connsiteX30" fmla="*/ 1049384 w 1348714"/>
                    <a:gd name="connsiteY30" fmla="*/ 47997 h 1574331"/>
                    <a:gd name="connsiteX31" fmla="*/ 1112557 w 1348714"/>
                    <a:gd name="connsiteY31" fmla="*/ 8683 h 1574331"/>
                    <a:gd name="connsiteX32" fmla="*/ 1119981 w 1348714"/>
                    <a:gd name="connsiteY32" fmla="*/ 38378 h 1574331"/>
                    <a:gd name="connsiteX33" fmla="*/ 1180960 w 1348714"/>
                    <a:gd name="connsiteY33" fmla="*/ 2613 h 1574331"/>
                    <a:gd name="connsiteX34" fmla="*/ 1319446 w 1348714"/>
                    <a:gd name="connsiteY34" fmla="*/ 1399 h 1574331"/>
                    <a:gd name="connsiteX35" fmla="*/ 1293298 w 1348714"/>
                    <a:gd name="connsiteY35" fmla="*/ 86190 h 1574331"/>
                    <a:gd name="connsiteX36" fmla="*/ 1305251 w 1348714"/>
                    <a:gd name="connsiteY36" fmla="*/ 122049 h 1574331"/>
                    <a:gd name="connsiteX37" fmla="*/ 1341110 w 1348714"/>
                    <a:gd name="connsiteY37" fmla="*/ 181814 h 1574331"/>
                    <a:gd name="connsiteX38" fmla="*/ 1341110 w 1348714"/>
                    <a:gd name="connsiteY38" fmla="*/ 319272 h 1574331"/>
                    <a:gd name="connsiteX39" fmla="*/ 1329157 w 1348714"/>
                    <a:gd name="connsiteY39" fmla="*/ 337202 h 1574331"/>
                    <a:gd name="connsiteX40" fmla="*/ 1293298 w 1348714"/>
                    <a:gd name="connsiteY40" fmla="*/ 408919 h 1574331"/>
                    <a:gd name="connsiteX41" fmla="*/ 1239510 w 1348714"/>
                    <a:gd name="connsiteY41" fmla="*/ 444778 h 1574331"/>
                    <a:gd name="connsiteX42" fmla="*/ 1221581 w 1348714"/>
                    <a:gd name="connsiteY42" fmla="*/ 456731 h 1574331"/>
                    <a:gd name="connsiteX43" fmla="*/ 1179746 w 1348714"/>
                    <a:gd name="connsiteY43" fmla="*/ 486614 h 1574331"/>
                    <a:gd name="connsiteX44" fmla="*/ 1125957 w 1348714"/>
                    <a:gd name="connsiteY44" fmla="*/ 522472 h 1574331"/>
                    <a:gd name="connsiteX45" fmla="*/ 1108028 w 1348714"/>
                    <a:gd name="connsiteY45" fmla="*/ 534425 h 1574331"/>
                    <a:gd name="connsiteX46" fmla="*/ 1090098 w 1348714"/>
                    <a:gd name="connsiteY46" fmla="*/ 546378 h 1574331"/>
                    <a:gd name="connsiteX47" fmla="*/ 1060216 w 1348714"/>
                    <a:gd name="connsiteY47" fmla="*/ 582237 h 1574331"/>
                    <a:gd name="connsiteX48" fmla="*/ 1030334 w 1348714"/>
                    <a:gd name="connsiteY48" fmla="*/ 618096 h 1574331"/>
                    <a:gd name="connsiteX49" fmla="*/ 1024357 w 1348714"/>
                    <a:gd name="connsiteY49" fmla="*/ 642002 h 1574331"/>
                    <a:gd name="connsiteX50" fmla="*/ 1006428 w 1348714"/>
                    <a:gd name="connsiteY50" fmla="*/ 659931 h 1574331"/>
                    <a:gd name="connsiteX51" fmla="*/ 994475 w 1348714"/>
                    <a:gd name="connsiteY51" fmla="*/ 677861 h 1574331"/>
                    <a:gd name="connsiteX52" fmla="*/ 988498 w 1348714"/>
                    <a:gd name="connsiteY52" fmla="*/ 695790 h 1574331"/>
                    <a:gd name="connsiteX53" fmla="*/ 958616 w 1348714"/>
                    <a:gd name="connsiteY53" fmla="*/ 737625 h 1574331"/>
                    <a:gd name="connsiteX54" fmla="*/ 928734 w 1348714"/>
                    <a:gd name="connsiteY54" fmla="*/ 791414 h 1574331"/>
                    <a:gd name="connsiteX55" fmla="*/ 892875 w 1348714"/>
                    <a:gd name="connsiteY55" fmla="*/ 851178 h 1574331"/>
                    <a:gd name="connsiteX56" fmla="*/ 880922 w 1348714"/>
                    <a:gd name="connsiteY56" fmla="*/ 869108 h 1574331"/>
                    <a:gd name="connsiteX57" fmla="*/ 862993 w 1348714"/>
                    <a:gd name="connsiteY57" fmla="*/ 881061 h 1574331"/>
                    <a:gd name="connsiteX58" fmla="*/ 809204 w 1348714"/>
                    <a:gd name="connsiteY58" fmla="*/ 940825 h 1574331"/>
                    <a:gd name="connsiteX59" fmla="*/ 743463 w 1348714"/>
                    <a:gd name="connsiteY59" fmla="*/ 1000590 h 1574331"/>
                    <a:gd name="connsiteX60" fmla="*/ 725534 w 1348714"/>
                    <a:gd name="connsiteY60" fmla="*/ 1018519 h 1574331"/>
                    <a:gd name="connsiteX61" fmla="*/ 701628 w 1348714"/>
                    <a:gd name="connsiteY61" fmla="*/ 1054378 h 1574331"/>
                    <a:gd name="connsiteX62" fmla="*/ 677722 w 1348714"/>
                    <a:gd name="connsiteY62" fmla="*/ 1096214 h 1574331"/>
                    <a:gd name="connsiteX63" fmla="*/ 671746 w 1348714"/>
                    <a:gd name="connsiteY63" fmla="*/ 1114143 h 1574331"/>
                    <a:gd name="connsiteX64" fmla="*/ 647840 w 1348714"/>
                    <a:gd name="connsiteY64" fmla="*/ 1150002 h 1574331"/>
                    <a:gd name="connsiteX65" fmla="*/ 641863 w 1348714"/>
                    <a:gd name="connsiteY65" fmla="*/ 1167931 h 1574331"/>
                    <a:gd name="connsiteX66" fmla="*/ 623934 w 1348714"/>
                    <a:gd name="connsiteY66" fmla="*/ 1179884 h 1574331"/>
                    <a:gd name="connsiteX67" fmla="*/ 588075 w 1348714"/>
                    <a:gd name="connsiteY67" fmla="*/ 1233672 h 1574331"/>
                    <a:gd name="connsiteX68" fmla="*/ 576122 w 1348714"/>
                    <a:gd name="connsiteY68" fmla="*/ 1251602 h 1574331"/>
                    <a:gd name="connsiteX69" fmla="*/ 564169 w 1348714"/>
                    <a:gd name="connsiteY69" fmla="*/ 1269531 h 1574331"/>
                    <a:gd name="connsiteX70" fmla="*/ 558193 w 1348714"/>
                    <a:gd name="connsiteY70" fmla="*/ 1287461 h 1574331"/>
                    <a:gd name="connsiteX71" fmla="*/ 564169 w 1348714"/>
                    <a:gd name="connsiteY71" fmla="*/ 1311366 h 1574331"/>
                    <a:gd name="connsiteX72" fmla="*/ 540263 w 1348714"/>
                    <a:gd name="connsiteY72" fmla="*/ 1317343 h 1574331"/>
                    <a:gd name="connsiteX73" fmla="*/ 498428 w 1348714"/>
                    <a:gd name="connsiteY73" fmla="*/ 1329296 h 1574331"/>
                    <a:gd name="connsiteX74" fmla="*/ 438663 w 1348714"/>
                    <a:gd name="connsiteY74" fmla="*/ 1335272 h 1574331"/>
                    <a:gd name="connsiteX75" fmla="*/ 420734 w 1348714"/>
                    <a:gd name="connsiteY75" fmla="*/ 1341249 h 1574331"/>
                    <a:gd name="connsiteX76" fmla="*/ 402804 w 1348714"/>
                    <a:gd name="connsiteY76" fmla="*/ 1430896 h 1574331"/>
                    <a:gd name="connsiteX77" fmla="*/ 325110 w 1348714"/>
                    <a:gd name="connsiteY77" fmla="*/ 1418943 h 1574331"/>
                    <a:gd name="connsiteX78" fmla="*/ 289251 w 1348714"/>
                    <a:gd name="connsiteY78" fmla="*/ 1406990 h 1574331"/>
                    <a:gd name="connsiteX79" fmla="*/ 271322 w 1348714"/>
                    <a:gd name="connsiteY79" fmla="*/ 1401014 h 1574331"/>
                    <a:gd name="connsiteX80" fmla="*/ 265346 w 1348714"/>
                    <a:gd name="connsiteY80" fmla="*/ 1418943 h 1574331"/>
                    <a:gd name="connsiteX81" fmla="*/ 271322 w 1348714"/>
                    <a:gd name="connsiteY81" fmla="*/ 1466755 h 1574331"/>
                    <a:gd name="connsiteX82" fmla="*/ 289251 w 1348714"/>
                    <a:gd name="connsiteY82" fmla="*/ 1484684 h 1574331"/>
                    <a:gd name="connsiteX83" fmla="*/ 325110 w 1348714"/>
                    <a:gd name="connsiteY83" fmla="*/ 1508590 h 1574331"/>
                    <a:gd name="connsiteX84" fmla="*/ 349016 w 1348714"/>
                    <a:gd name="connsiteY84" fmla="*/ 1514566 h 1574331"/>
                    <a:gd name="connsiteX85" fmla="*/ 366946 w 1348714"/>
                    <a:gd name="connsiteY85" fmla="*/ 1520543 h 1574331"/>
                    <a:gd name="connsiteX86" fmla="*/ 486475 w 1348714"/>
                    <a:gd name="connsiteY86" fmla="*/ 1532496 h 1574331"/>
                    <a:gd name="connsiteX87" fmla="*/ 462569 w 1348714"/>
                    <a:gd name="connsiteY87" fmla="*/ 1538472 h 1574331"/>
                    <a:gd name="connsiteX88" fmla="*/ 408781 w 1348714"/>
                    <a:gd name="connsiteY88" fmla="*/ 1532496 h 1574331"/>
                    <a:gd name="connsiteX89" fmla="*/ 372922 w 1348714"/>
                    <a:gd name="connsiteY89" fmla="*/ 1520543 h 1574331"/>
                    <a:gd name="connsiteX90" fmla="*/ 354993 w 1348714"/>
                    <a:gd name="connsiteY90" fmla="*/ 1514566 h 1574331"/>
                    <a:gd name="connsiteX91" fmla="*/ 325110 w 1348714"/>
                    <a:gd name="connsiteY91" fmla="*/ 1502614 h 1574331"/>
                    <a:gd name="connsiteX92" fmla="*/ 247416 w 1348714"/>
                    <a:gd name="connsiteY92" fmla="*/ 1490661 h 1574331"/>
                    <a:gd name="connsiteX93" fmla="*/ 229487 w 1348714"/>
                    <a:gd name="connsiteY93" fmla="*/ 1496637 h 1574331"/>
                    <a:gd name="connsiteX94" fmla="*/ 217534 w 1348714"/>
                    <a:gd name="connsiteY94" fmla="*/ 1532496 h 1574331"/>
                    <a:gd name="connsiteX95" fmla="*/ 211557 w 1348714"/>
                    <a:gd name="connsiteY95" fmla="*/ 1568355 h 1574331"/>
                    <a:gd name="connsiteX96" fmla="*/ 187651 w 1348714"/>
                    <a:gd name="connsiteY96" fmla="*/ 1574331 h 1574331"/>
                    <a:gd name="connsiteX97" fmla="*/ 92028 w 1348714"/>
                    <a:gd name="connsiteY97" fmla="*/ 1568355 h 1574331"/>
                    <a:gd name="connsiteX98" fmla="*/ 88200 w 1348714"/>
                    <a:gd name="connsiteY98" fmla="*/ 1527827 h 1574331"/>
                    <a:gd name="connsiteX0" fmla="*/ 88200 w 1348714"/>
                    <a:gd name="connsiteY0" fmla="*/ 1535234 h 1581738"/>
                    <a:gd name="connsiteX1" fmla="*/ 54722 w 1348714"/>
                    <a:gd name="connsiteY1" fmla="*/ 1512448 h 1581738"/>
                    <a:gd name="connsiteX2" fmla="*/ 2288 w 1348714"/>
                    <a:gd name="connsiteY2" fmla="*/ 1413463 h 1581738"/>
                    <a:gd name="connsiteX3" fmla="*/ 79935 w 1348714"/>
                    <a:gd name="connsiteY3" fmla="*/ 1496573 h 1581738"/>
                    <a:gd name="connsiteX4" fmla="*/ 0 w 1348714"/>
                    <a:gd name="connsiteY4" fmla="*/ 1336796 h 1581738"/>
                    <a:gd name="connsiteX5" fmla="*/ 99313 w 1348714"/>
                    <a:gd name="connsiteY5" fmla="*/ 1447175 h 1581738"/>
                    <a:gd name="connsiteX6" fmla="*/ 67236 w 1348714"/>
                    <a:gd name="connsiteY6" fmla="*/ 1294868 h 1581738"/>
                    <a:gd name="connsiteX7" fmla="*/ 147125 w 1348714"/>
                    <a:gd name="connsiteY7" fmla="*/ 1221188 h 1581738"/>
                    <a:gd name="connsiteX8" fmla="*/ 238919 w 1348714"/>
                    <a:gd name="connsiteY8" fmla="*/ 1284270 h 1581738"/>
                    <a:gd name="connsiteX9" fmla="*/ 209178 w 1348714"/>
                    <a:gd name="connsiteY9" fmla="*/ 1219369 h 1581738"/>
                    <a:gd name="connsiteX10" fmla="*/ 45010 w 1348714"/>
                    <a:gd name="connsiteY10" fmla="*/ 1026579 h 1581738"/>
                    <a:gd name="connsiteX11" fmla="*/ 102347 w 1348714"/>
                    <a:gd name="connsiteY11" fmla="*/ 1118234 h 1581738"/>
                    <a:gd name="connsiteX12" fmla="*/ 120229 w 1348714"/>
                    <a:gd name="connsiteY12" fmla="*/ 1016962 h 1581738"/>
                    <a:gd name="connsiteX13" fmla="*/ 159497 w 1348714"/>
                    <a:gd name="connsiteY13" fmla="*/ 1127480 h 1581738"/>
                    <a:gd name="connsiteX14" fmla="*/ 298778 w 1348714"/>
                    <a:gd name="connsiteY14" fmla="*/ 1163106 h 1581738"/>
                    <a:gd name="connsiteX15" fmla="*/ 245128 w 1348714"/>
                    <a:gd name="connsiteY15" fmla="*/ 1062952 h 1581738"/>
                    <a:gd name="connsiteX16" fmla="*/ 333189 w 1348714"/>
                    <a:gd name="connsiteY16" fmla="*/ 919703 h 1581738"/>
                    <a:gd name="connsiteX17" fmla="*/ 310729 w 1348714"/>
                    <a:gd name="connsiteY17" fmla="*/ 961493 h 1581738"/>
                    <a:gd name="connsiteX18" fmla="*/ 375304 w 1348714"/>
                    <a:gd name="connsiteY18" fmla="*/ 889587 h 1581738"/>
                    <a:gd name="connsiteX19" fmla="*/ 418493 w 1348714"/>
                    <a:gd name="connsiteY19" fmla="*/ 790275 h 1581738"/>
                    <a:gd name="connsiteX20" fmla="*/ 492451 w 1348714"/>
                    <a:gd name="connsiteY20" fmla="*/ 721126 h 1581738"/>
                    <a:gd name="connsiteX21" fmla="*/ 565570 w 1348714"/>
                    <a:gd name="connsiteY21" fmla="*/ 637503 h 1581738"/>
                    <a:gd name="connsiteX22" fmla="*/ 637101 w 1348714"/>
                    <a:gd name="connsiteY22" fmla="*/ 507235 h 1581738"/>
                    <a:gd name="connsiteX23" fmla="*/ 689629 w 1348714"/>
                    <a:gd name="connsiteY23" fmla="*/ 451019 h 1581738"/>
                    <a:gd name="connsiteX24" fmla="*/ 810279 w 1348714"/>
                    <a:gd name="connsiteY24" fmla="*/ 252907 h 1581738"/>
                    <a:gd name="connsiteX25" fmla="*/ 840160 w 1348714"/>
                    <a:gd name="connsiteY25" fmla="*/ 248004 h 1581738"/>
                    <a:gd name="connsiteX26" fmla="*/ 884517 w 1348714"/>
                    <a:gd name="connsiteY26" fmla="*/ 151122 h 1581738"/>
                    <a:gd name="connsiteX27" fmla="*/ 933356 w 1348714"/>
                    <a:gd name="connsiteY27" fmla="*/ 122451 h 1581738"/>
                    <a:gd name="connsiteX28" fmla="*/ 995596 w 1348714"/>
                    <a:gd name="connsiteY28" fmla="*/ 73379 h 1581738"/>
                    <a:gd name="connsiteX29" fmla="*/ 988592 w 1348714"/>
                    <a:gd name="connsiteY29" fmla="*/ 107838 h 1581738"/>
                    <a:gd name="connsiteX30" fmla="*/ 1049384 w 1348714"/>
                    <a:gd name="connsiteY30" fmla="*/ 55404 h 1581738"/>
                    <a:gd name="connsiteX31" fmla="*/ 1112557 w 1348714"/>
                    <a:gd name="connsiteY31" fmla="*/ 16090 h 1581738"/>
                    <a:gd name="connsiteX32" fmla="*/ 1119981 w 1348714"/>
                    <a:gd name="connsiteY32" fmla="*/ 45785 h 1581738"/>
                    <a:gd name="connsiteX33" fmla="*/ 1180960 w 1348714"/>
                    <a:gd name="connsiteY33" fmla="*/ 10020 h 1581738"/>
                    <a:gd name="connsiteX34" fmla="*/ 1319446 w 1348714"/>
                    <a:gd name="connsiteY34" fmla="*/ 8806 h 1581738"/>
                    <a:gd name="connsiteX35" fmla="*/ 1293298 w 1348714"/>
                    <a:gd name="connsiteY35" fmla="*/ 93597 h 1581738"/>
                    <a:gd name="connsiteX36" fmla="*/ 1305251 w 1348714"/>
                    <a:gd name="connsiteY36" fmla="*/ 129456 h 1581738"/>
                    <a:gd name="connsiteX37" fmla="*/ 1341110 w 1348714"/>
                    <a:gd name="connsiteY37" fmla="*/ 189221 h 1581738"/>
                    <a:gd name="connsiteX38" fmla="*/ 1341110 w 1348714"/>
                    <a:gd name="connsiteY38" fmla="*/ 326679 h 1581738"/>
                    <a:gd name="connsiteX39" fmla="*/ 1329157 w 1348714"/>
                    <a:gd name="connsiteY39" fmla="*/ 344609 h 1581738"/>
                    <a:gd name="connsiteX40" fmla="*/ 1293298 w 1348714"/>
                    <a:gd name="connsiteY40" fmla="*/ 416326 h 1581738"/>
                    <a:gd name="connsiteX41" fmla="*/ 1239510 w 1348714"/>
                    <a:gd name="connsiteY41" fmla="*/ 452185 h 1581738"/>
                    <a:gd name="connsiteX42" fmla="*/ 1221581 w 1348714"/>
                    <a:gd name="connsiteY42" fmla="*/ 464138 h 1581738"/>
                    <a:gd name="connsiteX43" fmla="*/ 1179746 w 1348714"/>
                    <a:gd name="connsiteY43" fmla="*/ 494021 h 1581738"/>
                    <a:gd name="connsiteX44" fmla="*/ 1125957 w 1348714"/>
                    <a:gd name="connsiteY44" fmla="*/ 529879 h 1581738"/>
                    <a:gd name="connsiteX45" fmla="*/ 1108028 w 1348714"/>
                    <a:gd name="connsiteY45" fmla="*/ 541832 h 1581738"/>
                    <a:gd name="connsiteX46" fmla="*/ 1090098 w 1348714"/>
                    <a:gd name="connsiteY46" fmla="*/ 553785 h 1581738"/>
                    <a:gd name="connsiteX47" fmla="*/ 1060216 w 1348714"/>
                    <a:gd name="connsiteY47" fmla="*/ 589644 h 1581738"/>
                    <a:gd name="connsiteX48" fmla="*/ 1030334 w 1348714"/>
                    <a:gd name="connsiteY48" fmla="*/ 625503 h 1581738"/>
                    <a:gd name="connsiteX49" fmla="*/ 1024357 w 1348714"/>
                    <a:gd name="connsiteY49" fmla="*/ 649409 h 1581738"/>
                    <a:gd name="connsiteX50" fmla="*/ 1006428 w 1348714"/>
                    <a:gd name="connsiteY50" fmla="*/ 667338 h 1581738"/>
                    <a:gd name="connsiteX51" fmla="*/ 994475 w 1348714"/>
                    <a:gd name="connsiteY51" fmla="*/ 685268 h 1581738"/>
                    <a:gd name="connsiteX52" fmla="*/ 988498 w 1348714"/>
                    <a:gd name="connsiteY52" fmla="*/ 703197 h 1581738"/>
                    <a:gd name="connsiteX53" fmla="*/ 958616 w 1348714"/>
                    <a:gd name="connsiteY53" fmla="*/ 745032 h 1581738"/>
                    <a:gd name="connsiteX54" fmla="*/ 928734 w 1348714"/>
                    <a:gd name="connsiteY54" fmla="*/ 798821 h 1581738"/>
                    <a:gd name="connsiteX55" fmla="*/ 892875 w 1348714"/>
                    <a:gd name="connsiteY55" fmla="*/ 858585 h 1581738"/>
                    <a:gd name="connsiteX56" fmla="*/ 880922 w 1348714"/>
                    <a:gd name="connsiteY56" fmla="*/ 876515 h 1581738"/>
                    <a:gd name="connsiteX57" fmla="*/ 862993 w 1348714"/>
                    <a:gd name="connsiteY57" fmla="*/ 888468 h 1581738"/>
                    <a:gd name="connsiteX58" fmla="*/ 809204 w 1348714"/>
                    <a:gd name="connsiteY58" fmla="*/ 948232 h 1581738"/>
                    <a:gd name="connsiteX59" fmla="*/ 743463 w 1348714"/>
                    <a:gd name="connsiteY59" fmla="*/ 1007997 h 1581738"/>
                    <a:gd name="connsiteX60" fmla="*/ 725534 w 1348714"/>
                    <a:gd name="connsiteY60" fmla="*/ 1025926 h 1581738"/>
                    <a:gd name="connsiteX61" fmla="*/ 701628 w 1348714"/>
                    <a:gd name="connsiteY61" fmla="*/ 1061785 h 1581738"/>
                    <a:gd name="connsiteX62" fmla="*/ 677722 w 1348714"/>
                    <a:gd name="connsiteY62" fmla="*/ 1103621 h 1581738"/>
                    <a:gd name="connsiteX63" fmla="*/ 671746 w 1348714"/>
                    <a:gd name="connsiteY63" fmla="*/ 1121550 h 1581738"/>
                    <a:gd name="connsiteX64" fmla="*/ 647840 w 1348714"/>
                    <a:gd name="connsiteY64" fmla="*/ 1157409 h 1581738"/>
                    <a:gd name="connsiteX65" fmla="*/ 641863 w 1348714"/>
                    <a:gd name="connsiteY65" fmla="*/ 1175338 h 1581738"/>
                    <a:gd name="connsiteX66" fmla="*/ 623934 w 1348714"/>
                    <a:gd name="connsiteY66" fmla="*/ 1187291 h 1581738"/>
                    <a:gd name="connsiteX67" fmla="*/ 588075 w 1348714"/>
                    <a:gd name="connsiteY67" fmla="*/ 1241079 h 1581738"/>
                    <a:gd name="connsiteX68" fmla="*/ 576122 w 1348714"/>
                    <a:gd name="connsiteY68" fmla="*/ 1259009 h 1581738"/>
                    <a:gd name="connsiteX69" fmla="*/ 564169 w 1348714"/>
                    <a:gd name="connsiteY69" fmla="*/ 1276938 h 1581738"/>
                    <a:gd name="connsiteX70" fmla="*/ 558193 w 1348714"/>
                    <a:gd name="connsiteY70" fmla="*/ 1294868 h 1581738"/>
                    <a:gd name="connsiteX71" fmla="*/ 564169 w 1348714"/>
                    <a:gd name="connsiteY71" fmla="*/ 1318773 h 1581738"/>
                    <a:gd name="connsiteX72" fmla="*/ 540263 w 1348714"/>
                    <a:gd name="connsiteY72" fmla="*/ 1324750 h 1581738"/>
                    <a:gd name="connsiteX73" fmla="*/ 498428 w 1348714"/>
                    <a:gd name="connsiteY73" fmla="*/ 1336703 h 1581738"/>
                    <a:gd name="connsiteX74" fmla="*/ 438663 w 1348714"/>
                    <a:gd name="connsiteY74" fmla="*/ 1342679 h 1581738"/>
                    <a:gd name="connsiteX75" fmla="*/ 420734 w 1348714"/>
                    <a:gd name="connsiteY75" fmla="*/ 1348656 h 1581738"/>
                    <a:gd name="connsiteX76" fmla="*/ 402804 w 1348714"/>
                    <a:gd name="connsiteY76" fmla="*/ 1438303 h 1581738"/>
                    <a:gd name="connsiteX77" fmla="*/ 325110 w 1348714"/>
                    <a:gd name="connsiteY77" fmla="*/ 1426350 h 1581738"/>
                    <a:gd name="connsiteX78" fmla="*/ 289251 w 1348714"/>
                    <a:gd name="connsiteY78" fmla="*/ 1414397 h 1581738"/>
                    <a:gd name="connsiteX79" fmla="*/ 271322 w 1348714"/>
                    <a:gd name="connsiteY79" fmla="*/ 1408421 h 1581738"/>
                    <a:gd name="connsiteX80" fmla="*/ 265346 w 1348714"/>
                    <a:gd name="connsiteY80" fmla="*/ 1426350 h 1581738"/>
                    <a:gd name="connsiteX81" fmla="*/ 271322 w 1348714"/>
                    <a:gd name="connsiteY81" fmla="*/ 1474162 h 1581738"/>
                    <a:gd name="connsiteX82" fmla="*/ 289251 w 1348714"/>
                    <a:gd name="connsiteY82" fmla="*/ 1492091 h 1581738"/>
                    <a:gd name="connsiteX83" fmla="*/ 325110 w 1348714"/>
                    <a:gd name="connsiteY83" fmla="*/ 1515997 h 1581738"/>
                    <a:gd name="connsiteX84" fmla="*/ 349016 w 1348714"/>
                    <a:gd name="connsiteY84" fmla="*/ 1521973 h 1581738"/>
                    <a:gd name="connsiteX85" fmla="*/ 366946 w 1348714"/>
                    <a:gd name="connsiteY85" fmla="*/ 1527950 h 1581738"/>
                    <a:gd name="connsiteX86" fmla="*/ 486475 w 1348714"/>
                    <a:gd name="connsiteY86" fmla="*/ 1539903 h 1581738"/>
                    <a:gd name="connsiteX87" fmla="*/ 462569 w 1348714"/>
                    <a:gd name="connsiteY87" fmla="*/ 1545879 h 1581738"/>
                    <a:gd name="connsiteX88" fmla="*/ 408781 w 1348714"/>
                    <a:gd name="connsiteY88" fmla="*/ 1539903 h 1581738"/>
                    <a:gd name="connsiteX89" fmla="*/ 372922 w 1348714"/>
                    <a:gd name="connsiteY89" fmla="*/ 1527950 h 1581738"/>
                    <a:gd name="connsiteX90" fmla="*/ 354993 w 1348714"/>
                    <a:gd name="connsiteY90" fmla="*/ 1521973 h 1581738"/>
                    <a:gd name="connsiteX91" fmla="*/ 325110 w 1348714"/>
                    <a:gd name="connsiteY91" fmla="*/ 1510021 h 1581738"/>
                    <a:gd name="connsiteX92" fmla="*/ 247416 w 1348714"/>
                    <a:gd name="connsiteY92" fmla="*/ 1498068 h 1581738"/>
                    <a:gd name="connsiteX93" fmla="*/ 229487 w 1348714"/>
                    <a:gd name="connsiteY93" fmla="*/ 1504044 h 1581738"/>
                    <a:gd name="connsiteX94" fmla="*/ 217534 w 1348714"/>
                    <a:gd name="connsiteY94" fmla="*/ 1539903 h 1581738"/>
                    <a:gd name="connsiteX95" fmla="*/ 211557 w 1348714"/>
                    <a:gd name="connsiteY95" fmla="*/ 1575762 h 1581738"/>
                    <a:gd name="connsiteX96" fmla="*/ 187651 w 1348714"/>
                    <a:gd name="connsiteY96" fmla="*/ 1581738 h 1581738"/>
                    <a:gd name="connsiteX97" fmla="*/ 92028 w 1348714"/>
                    <a:gd name="connsiteY97" fmla="*/ 1575762 h 1581738"/>
                    <a:gd name="connsiteX98" fmla="*/ 88200 w 1348714"/>
                    <a:gd name="connsiteY98" fmla="*/ 1535234 h 1581738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93298 w 1348714"/>
                    <a:gd name="connsiteY35" fmla="*/ 11336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286154 w 1352876"/>
                    <a:gd name="connsiteY35" fmla="*/ 94316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314729 w 1352876"/>
                    <a:gd name="connsiteY35" fmla="*/ 84791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1110 w 1364782"/>
                    <a:gd name="connsiteY37" fmla="*/ 208990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5198 w 1364782"/>
                    <a:gd name="connsiteY40" fmla="*/ 369420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39510 w 1364782"/>
                    <a:gd name="connsiteY40" fmla="*/ 4719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49035 w 1364782"/>
                    <a:gd name="connsiteY40" fmla="*/ 4338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179746 w 1364782"/>
                    <a:gd name="connsiteY41" fmla="*/ 513790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090098 w 1364782"/>
                    <a:gd name="connsiteY43" fmla="*/ 573554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1006428 w 1364782"/>
                    <a:gd name="connsiteY46" fmla="*/ 687107 h 1601507"/>
                    <a:gd name="connsiteX47" fmla="*/ 994475 w 1364782"/>
                    <a:gd name="connsiteY47" fmla="*/ 705037 h 1601507"/>
                    <a:gd name="connsiteX48" fmla="*/ 988498 w 1364782"/>
                    <a:gd name="connsiteY48" fmla="*/ 722966 h 1601507"/>
                    <a:gd name="connsiteX49" fmla="*/ 958616 w 1364782"/>
                    <a:gd name="connsiteY49" fmla="*/ 764801 h 1601507"/>
                    <a:gd name="connsiteX50" fmla="*/ 928734 w 1364782"/>
                    <a:gd name="connsiteY50" fmla="*/ 818590 h 1601507"/>
                    <a:gd name="connsiteX51" fmla="*/ 892875 w 1364782"/>
                    <a:gd name="connsiteY51" fmla="*/ 878354 h 1601507"/>
                    <a:gd name="connsiteX52" fmla="*/ 880922 w 1364782"/>
                    <a:gd name="connsiteY52" fmla="*/ 896284 h 1601507"/>
                    <a:gd name="connsiteX53" fmla="*/ 862993 w 1364782"/>
                    <a:gd name="connsiteY53" fmla="*/ 908237 h 1601507"/>
                    <a:gd name="connsiteX54" fmla="*/ 809204 w 1364782"/>
                    <a:gd name="connsiteY54" fmla="*/ 968001 h 1601507"/>
                    <a:gd name="connsiteX55" fmla="*/ 743463 w 1364782"/>
                    <a:gd name="connsiteY55" fmla="*/ 1027766 h 1601507"/>
                    <a:gd name="connsiteX56" fmla="*/ 725534 w 1364782"/>
                    <a:gd name="connsiteY56" fmla="*/ 1045695 h 1601507"/>
                    <a:gd name="connsiteX57" fmla="*/ 701628 w 1364782"/>
                    <a:gd name="connsiteY57" fmla="*/ 1081554 h 1601507"/>
                    <a:gd name="connsiteX58" fmla="*/ 677722 w 1364782"/>
                    <a:gd name="connsiteY58" fmla="*/ 1123390 h 1601507"/>
                    <a:gd name="connsiteX59" fmla="*/ 671746 w 1364782"/>
                    <a:gd name="connsiteY59" fmla="*/ 1141319 h 1601507"/>
                    <a:gd name="connsiteX60" fmla="*/ 647840 w 1364782"/>
                    <a:gd name="connsiteY60" fmla="*/ 1177178 h 1601507"/>
                    <a:gd name="connsiteX61" fmla="*/ 641863 w 1364782"/>
                    <a:gd name="connsiteY61" fmla="*/ 1195107 h 1601507"/>
                    <a:gd name="connsiteX62" fmla="*/ 623934 w 1364782"/>
                    <a:gd name="connsiteY62" fmla="*/ 1207060 h 1601507"/>
                    <a:gd name="connsiteX63" fmla="*/ 588075 w 1364782"/>
                    <a:gd name="connsiteY63" fmla="*/ 1260848 h 1601507"/>
                    <a:gd name="connsiteX64" fmla="*/ 576122 w 1364782"/>
                    <a:gd name="connsiteY64" fmla="*/ 1278778 h 1601507"/>
                    <a:gd name="connsiteX65" fmla="*/ 564169 w 1364782"/>
                    <a:gd name="connsiteY65" fmla="*/ 1296707 h 1601507"/>
                    <a:gd name="connsiteX66" fmla="*/ 558193 w 1364782"/>
                    <a:gd name="connsiteY66" fmla="*/ 1314637 h 1601507"/>
                    <a:gd name="connsiteX67" fmla="*/ 564169 w 1364782"/>
                    <a:gd name="connsiteY67" fmla="*/ 1338542 h 1601507"/>
                    <a:gd name="connsiteX68" fmla="*/ 540263 w 1364782"/>
                    <a:gd name="connsiteY68" fmla="*/ 1344519 h 1601507"/>
                    <a:gd name="connsiteX69" fmla="*/ 498428 w 1364782"/>
                    <a:gd name="connsiteY69" fmla="*/ 1356472 h 1601507"/>
                    <a:gd name="connsiteX70" fmla="*/ 438663 w 1364782"/>
                    <a:gd name="connsiteY70" fmla="*/ 1362448 h 1601507"/>
                    <a:gd name="connsiteX71" fmla="*/ 420734 w 1364782"/>
                    <a:gd name="connsiteY71" fmla="*/ 1368425 h 1601507"/>
                    <a:gd name="connsiteX72" fmla="*/ 402804 w 1364782"/>
                    <a:gd name="connsiteY72" fmla="*/ 1458072 h 1601507"/>
                    <a:gd name="connsiteX73" fmla="*/ 325110 w 1364782"/>
                    <a:gd name="connsiteY73" fmla="*/ 1446119 h 1601507"/>
                    <a:gd name="connsiteX74" fmla="*/ 289251 w 1364782"/>
                    <a:gd name="connsiteY74" fmla="*/ 1434166 h 1601507"/>
                    <a:gd name="connsiteX75" fmla="*/ 271322 w 1364782"/>
                    <a:gd name="connsiteY75" fmla="*/ 1428190 h 1601507"/>
                    <a:gd name="connsiteX76" fmla="*/ 265346 w 1364782"/>
                    <a:gd name="connsiteY76" fmla="*/ 1446119 h 1601507"/>
                    <a:gd name="connsiteX77" fmla="*/ 271322 w 1364782"/>
                    <a:gd name="connsiteY77" fmla="*/ 1493931 h 1601507"/>
                    <a:gd name="connsiteX78" fmla="*/ 289251 w 1364782"/>
                    <a:gd name="connsiteY78" fmla="*/ 1511860 h 1601507"/>
                    <a:gd name="connsiteX79" fmla="*/ 325110 w 1364782"/>
                    <a:gd name="connsiteY79" fmla="*/ 1535766 h 1601507"/>
                    <a:gd name="connsiteX80" fmla="*/ 349016 w 1364782"/>
                    <a:gd name="connsiteY80" fmla="*/ 1541742 h 1601507"/>
                    <a:gd name="connsiteX81" fmla="*/ 366946 w 1364782"/>
                    <a:gd name="connsiteY81" fmla="*/ 1547719 h 1601507"/>
                    <a:gd name="connsiteX82" fmla="*/ 486475 w 1364782"/>
                    <a:gd name="connsiteY82" fmla="*/ 1559672 h 1601507"/>
                    <a:gd name="connsiteX83" fmla="*/ 462569 w 1364782"/>
                    <a:gd name="connsiteY83" fmla="*/ 1565648 h 1601507"/>
                    <a:gd name="connsiteX84" fmla="*/ 408781 w 1364782"/>
                    <a:gd name="connsiteY84" fmla="*/ 1559672 h 1601507"/>
                    <a:gd name="connsiteX85" fmla="*/ 372922 w 1364782"/>
                    <a:gd name="connsiteY85" fmla="*/ 1547719 h 1601507"/>
                    <a:gd name="connsiteX86" fmla="*/ 354993 w 1364782"/>
                    <a:gd name="connsiteY86" fmla="*/ 1541742 h 1601507"/>
                    <a:gd name="connsiteX87" fmla="*/ 325110 w 1364782"/>
                    <a:gd name="connsiteY87" fmla="*/ 1529790 h 1601507"/>
                    <a:gd name="connsiteX88" fmla="*/ 247416 w 1364782"/>
                    <a:gd name="connsiteY88" fmla="*/ 1517837 h 1601507"/>
                    <a:gd name="connsiteX89" fmla="*/ 229487 w 1364782"/>
                    <a:gd name="connsiteY89" fmla="*/ 1523813 h 1601507"/>
                    <a:gd name="connsiteX90" fmla="*/ 217534 w 1364782"/>
                    <a:gd name="connsiteY90" fmla="*/ 1559672 h 1601507"/>
                    <a:gd name="connsiteX91" fmla="*/ 211557 w 1364782"/>
                    <a:gd name="connsiteY91" fmla="*/ 1595531 h 1601507"/>
                    <a:gd name="connsiteX92" fmla="*/ 187651 w 1364782"/>
                    <a:gd name="connsiteY92" fmla="*/ 1601507 h 1601507"/>
                    <a:gd name="connsiteX93" fmla="*/ 92028 w 1364782"/>
                    <a:gd name="connsiteY93" fmla="*/ 1595531 h 1601507"/>
                    <a:gd name="connsiteX94" fmla="*/ 88200 w 1364782"/>
                    <a:gd name="connsiteY94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994475 w 1364782"/>
                    <a:gd name="connsiteY46" fmla="*/ 705037 h 1601507"/>
                    <a:gd name="connsiteX47" fmla="*/ 988498 w 1364782"/>
                    <a:gd name="connsiteY47" fmla="*/ 722966 h 1601507"/>
                    <a:gd name="connsiteX48" fmla="*/ 958616 w 1364782"/>
                    <a:gd name="connsiteY48" fmla="*/ 764801 h 1601507"/>
                    <a:gd name="connsiteX49" fmla="*/ 928734 w 1364782"/>
                    <a:gd name="connsiteY49" fmla="*/ 818590 h 1601507"/>
                    <a:gd name="connsiteX50" fmla="*/ 892875 w 1364782"/>
                    <a:gd name="connsiteY50" fmla="*/ 878354 h 1601507"/>
                    <a:gd name="connsiteX51" fmla="*/ 880922 w 1364782"/>
                    <a:gd name="connsiteY51" fmla="*/ 896284 h 1601507"/>
                    <a:gd name="connsiteX52" fmla="*/ 862993 w 1364782"/>
                    <a:gd name="connsiteY52" fmla="*/ 908237 h 1601507"/>
                    <a:gd name="connsiteX53" fmla="*/ 809204 w 1364782"/>
                    <a:gd name="connsiteY53" fmla="*/ 968001 h 1601507"/>
                    <a:gd name="connsiteX54" fmla="*/ 743463 w 1364782"/>
                    <a:gd name="connsiteY54" fmla="*/ 1027766 h 1601507"/>
                    <a:gd name="connsiteX55" fmla="*/ 725534 w 1364782"/>
                    <a:gd name="connsiteY55" fmla="*/ 1045695 h 1601507"/>
                    <a:gd name="connsiteX56" fmla="*/ 701628 w 1364782"/>
                    <a:gd name="connsiteY56" fmla="*/ 1081554 h 1601507"/>
                    <a:gd name="connsiteX57" fmla="*/ 677722 w 1364782"/>
                    <a:gd name="connsiteY57" fmla="*/ 1123390 h 1601507"/>
                    <a:gd name="connsiteX58" fmla="*/ 671746 w 1364782"/>
                    <a:gd name="connsiteY58" fmla="*/ 1141319 h 1601507"/>
                    <a:gd name="connsiteX59" fmla="*/ 647840 w 1364782"/>
                    <a:gd name="connsiteY59" fmla="*/ 1177178 h 1601507"/>
                    <a:gd name="connsiteX60" fmla="*/ 641863 w 1364782"/>
                    <a:gd name="connsiteY60" fmla="*/ 1195107 h 1601507"/>
                    <a:gd name="connsiteX61" fmla="*/ 623934 w 1364782"/>
                    <a:gd name="connsiteY61" fmla="*/ 1207060 h 1601507"/>
                    <a:gd name="connsiteX62" fmla="*/ 588075 w 1364782"/>
                    <a:gd name="connsiteY62" fmla="*/ 1260848 h 1601507"/>
                    <a:gd name="connsiteX63" fmla="*/ 576122 w 1364782"/>
                    <a:gd name="connsiteY63" fmla="*/ 1278778 h 1601507"/>
                    <a:gd name="connsiteX64" fmla="*/ 564169 w 1364782"/>
                    <a:gd name="connsiteY64" fmla="*/ 1296707 h 1601507"/>
                    <a:gd name="connsiteX65" fmla="*/ 558193 w 1364782"/>
                    <a:gd name="connsiteY65" fmla="*/ 1314637 h 1601507"/>
                    <a:gd name="connsiteX66" fmla="*/ 564169 w 1364782"/>
                    <a:gd name="connsiteY66" fmla="*/ 1338542 h 1601507"/>
                    <a:gd name="connsiteX67" fmla="*/ 540263 w 1364782"/>
                    <a:gd name="connsiteY67" fmla="*/ 1344519 h 1601507"/>
                    <a:gd name="connsiteX68" fmla="*/ 498428 w 1364782"/>
                    <a:gd name="connsiteY68" fmla="*/ 1356472 h 1601507"/>
                    <a:gd name="connsiteX69" fmla="*/ 438663 w 1364782"/>
                    <a:gd name="connsiteY69" fmla="*/ 1362448 h 1601507"/>
                    <a:gd name="connsiteX70" fmla="*/ 420734 w 1364782"/>
                    <a:gd name="connsiteY70" fmla="*/ 1368425 h 1601507"/>
                    <a:gd name="connsiteX71" fmla="*/ 402804 w 1364782"/>
                    <a:gd name="connsiteY71" fmla="*/ 1458072 h 1601507"/>
                    <a:gd name="connsiteX72" fmla="*/ 325110 w 1364782"/>
                    <a:gd name="connsiteY72" fmla="*/ 1446119 h 1601507"/>
                    <a:gd name="connsiteX73" fmla="*/ 289251 w 1364782"/>
                    <a:gd name="connsiteY73" fmla="*/ 1434166 h 1601507"/>
                    <a:gd name="connsiteX74" fmla="*/ 271322 w 1364782"/>
                    <a:gd name="connsiteY74" fmla="*/ 1428190 h 1601507"/>
                    <a:gd name="connsiteX75" fmla="*/ 265346 w 1364782"/>
                    <a:gd name="connsiteY75" fmla="*/ 1446119 h 1601507"/>
                    <a:gd name="connsiteX76" fmla="*/ 271322 w 1364782"/>
                    <a:gd name="connsiteY76" fmla="*/ 1493931 h 1601507"/>
                    <a:gd name="connsiteX77" fmla="*/ 289251 w 1364782"/>
                    <a:gd name="connsiteY77" fmla="*/ 1511860 h 1601507"/>
                    <a:gd name="connsiteX78" fmla="*/ 325110 w 1364782"/>
                    <a:gd name="connsiteY78" fmla="*/ 1535766 h 1601507"/>
                    <a:gd name="connsiteX79" fmla="*/ 349016 w 1364782"/>
                    <a:gd name="connsiteY79" fmla="*/ 1541742 h 1601507"/>
                    <a:gd name="connsiteX80" fmla="*/ 366946 w 1364782"/>
                    <a:gd name="connsiteY80" fmla="*/ 1547719 h 1601507"/>
                    <a:gd name="connsiteX81" fmla="*/ 486475 w 1364782"/>
                    <a:gd name="connsiteY81" fmla="*/ 1559672 h 1601507"/>
                    <a:gd name="connsiteX82" fmla="*/ 462569 w 1364782"/>
                    <a:gd name="connsiteY82" fmla="*/ 1565648 h 1601507"/>
                    <a:gd name="connsiteX83" fmla="*/ 408781 w 1364782"/>
                    <a:gd name="connsiteY83" fmla="*/ 1559672 h 1601507"/>
                    <a:gd name="connsiteX84" fmla="*/ 372922 w 1364782"/>
                    <a:gd name="connsiteY84" fmla="*/ 1547719 h 1601507"/>
                    <a:gd name="connsiteX85" fmla="*/ 354993 w 1364782"/>
                    <a:gd name="connsiteY85" fmla="*/ 1541742 h 1601507"/>
                    <a:gd name="connsiteX86" fmla="*/ 325110 w 1364782"/>
                    <a:gd name="connsiteY86" fmla="*/ 1529790 h 1601507"/>
                    <a:gd name="connsiteX87" fmla="*/ 247416 w 1364782"/>
                    <a:gd name="connsiteY87" fmla="*/ 1517837 h 1601507"/>
                    <a:gd name="connsiteX88" fmla="*/ 229487 w 1364782"/>
                    <a:gd name="connsiteY88" fmla="*/ 1523813 h 1601507"/>
                    <a:gd name="connsiteX89" fmla="*/ 217534 w 1364782"/>
                    <a:gd name="connsiteY89" fmla="*/ 1559672 h 1601507"/>
                    <a:gd name="connsiteX90" fmla="*/ 211557 w 1364782"/>
                    <a:gd name="connsiteY90" fmla="*/ 1595531 h 1601507"/>
                    <a:gd name="connsiteX91" fmla="*/ 187651 w 1364782"/>
                    <a:gd name="connsiteY91" fmla="*/ 1601507 h 1601507"/>
                    <a:gd name="connsiteX92" fmla="*/ 92028 w 1364782"/>
                    <a:gd name="connsiteY92" fmla="*/ 1595531 h 1601507"/>
                    <a:gd name="connsiteX93" fmla="*/ 88200 w 1364782"/>
                    <a:gd name="connsiteY93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94475 w 1364782"/>
                    <a:gd name="connsiteY45" fmla="*/ 705037 h 1601507"/>
                    <a:gd name="connsiteX46" fmla="*/ 988498 w 1364782"/>
                    <a:gd name="connsiteY46" fmla="*/ 722966 h 1601507"/>
                    <a:gd name="connsiteX47" fmla="*/ 958616 w 1364782"/>
                    <a:gd name="connsiteY47" fmla="*/ 764801 h 1601507"/>
                    <a:gd name="connsiteX48" fmla="*/ 928734 w 1364782"/>
                    <a:gd name="connsiteY48" fmla="*/ 818590 h 1601507"/>
                    <a:gd name="connsiteX49" fmla="*/ 892875 w 1364782"/>
                    <a:gd name="connsiteY49" fmla="*/ 878354 h 1601507"/>
                    <a:gd name="connsiteX50" fmla="*/ 880922 w 1364782"/>
                    <a:gd name="connsiteY50" fmla="*/ 896284 h 1601507"/>
                    <a:gd name="connsiteX51" fmla="*/ 862993 w 1364782"/>
                    <a:gd name="connsiteY51" fmla="*/ 908237 h 1601507"/>
                    <a:gd name="connsiteX52" fmla="*/ 809204 w 1364782"/>
                    <a:gd name="connsiteY52" fmla="*/ 968001 h 1601507"/>
                    <a:gd name="connsiteX53" fmla="*/ 743463 w 1364782"/>
                    <a:gd name="connsiteY53" fmla="*/ 1027766 h 1601507"/>
                    <a:gd name="connsiteX54" fmla="*/ 725534 w 1364782"/>
                    <a:gd name="connsiteY54" fmla="*/ 1045695 h 1601507"/>
                    <a:gd name="connsiteX55" fmla="*/ 701628 w 1364782"/>
                    <a:gd name="connsiteY55" fmla="*/ 1081554 h 1601507"/>
                    <a:gd name="connsiteX56" fmla="*/ 677722 w 1364782"/>
                    <a:gd name="connsiteY56" fmla="*/ 1123390 h 1601507"/>
                    <a:gd name="connsiteX57" fmla="*/ 671746 w 1364782"/>
                    <a:gd name="connsiteY57" fmla="*/ 1141319 h 1601507"/>
                    <a:gd name="connsiteX58" fmla="*/ 647840 w 1364782"/>
                    <a:gd name="connsiteY58" fmla="*/ 1177178 h 1601507"/>
                    <a:gd name="connsiteX59" fmla="*/ 641863 w 1364782"/>
                    <a:gd name="connsiteY59" fmla="*/ 1195107 h 1601507"/>
                    <a:gd name="connsiteX60" fmla="*/ 623934 w 1364782"/>
                    <a:gd name="connsiteY60" fmla="*/ 1207060 h 1601507"/>
                    <a:gd name="connsiteX61" fmla="*/ 588075 w 1364782"/>
                    <a:gd name="connsiteY61" fmla="*/ 1260848 h 1601507"/>
                    <a:gd name="connsiteX62" fmla="*/ 576122 w 1364782"/>
                    <a:gd name="connsiteY62" fmla="*/ 1278778 h 1601507"/>
                    <a:gd name="connsiteX63" fmla="*/ 564169 w 1364782"/>
                    <a:gd name="connsiteY63" fmla="*/ 1296707 h 1601507"/>
                    <a:gd name="connsiteX64" fmla="*/ 558193 w 1364782"/>
                    <a:gd name="connsiteY64" fmla="*/ 1314637 h 1601507"/>
                    <a:gd name="connsiteX65" fmla="*/ 564169 w 1364782"/>
                    <a:gd name="connsiteY65" fmla="*/ 1338542 h 1601507"/>
                    <a:gd name="connsiteX66" fmla="*/ 540263 w 1364782"/>
                    <a:gd name="connsiteY66" fmla="*/ 1344519 h 1601507"/>
                    <a:gd name="connsiteX67" fmla="*/ 498428 w 1364782"/>
                    <a:gd name="connsiteY67" fmla="*/ 1356472 h 1601507"/>
                    <a:gd name="connsiteX68" fmla="*/ 438663 w 1364782"/>
                    <a:gd name="connsiteY68" fmla="*/ 1362448 h 1601507"/>
                    <a:gd name="connsiteX69" fmla="*/ 420734 w 1364782"/>
                    <a:gd name="connsiteY69" fmla="*/ 1368425 h 1601507"/>
                    <a:gd name="connsiteX70" fmla="*/ 402804 w 1364782"/>
                    <a:gd name="connsiteY70" fmla="*/ 1458072 h 1601507"/>
                    <a:gd name="connsiteX71" fmla="*/ 325110 w 1364782"/>
                    <a:gd name="connsiteY71" fmla="*/ 1446119 h 1601507"/>
                    <a:gd name="connsiteX72" fmla="*/ 289251 w 1364782"/>
                    <a:gd name="connsiteY72" fmla="*/ 1434166 h 1601507"/>
                    <a:gd name="connsiteX73" fmla="*/ 271322 w 1364782"/>
                    <a:gd name="connsiteY73" fmla="*/ 1428190 h 1601507"/>
                    <a:gd name="connsiteX74" fmla="*/ 265346 w 1364782"/>
                    <a:gd name="connsiteY74" fmla="*/ 1446119 h 1601507"/>
                    <a:gd name="connsiteX75" fmla="*/ 271322 w 1364782"/>
                    <a:gd name="connsiteY75" fmla="*/ 1493931 h 1601507"/>
                    <a:gd name="connsiteX76" fmla="*/ 289251 w 1364782"/>
                    <a:gd name="connsiteY76" fmla="*/ 1511860 h 1601507"/>
                    <a:gd name="connsiteX77" fmla="*/ 325110 w 1364782"/>
                    <a:gd name="connsiteY77" fmla="*/ 1535766 h 1601507"/>
                    <a:gd name="connsiteX78" fmla="*/ 349016 w 1364782"/>
                    <a:gd name="connsiteY78" fmla="*/ 1541742 h 1601507"/>
                    <a:gd name="connsiteX79" fmla="*/ 366946 w 1364782"/>
                    <a:gd name="connsiteY79" fmla="*/ 1547719 h 1601507"/>
                    <a:gd name="connsiteX80" fmla="*/ 486475 w 1364782"/>
                    <a:gd name="connsiteY80" fmla="*/ 1559672 h 1601507"/>
                    <a:gd name="connsiteX81" fmla="*/ 462569 w 1364782"/>
                    <a:gd name="connsiteY81" fmla="*/ 1565648 h 1601507"/>
                    <a:gd name="connsiteX82" fmla="*/ 408781 w 1364782"/>
                    <a:gd name="connsiteY82" fmla="*/ 1559672 h 1601507"/>
                    <a:gd name="connsiteX83" fmla="*/ 372922 w 1364782"/>
                    <a:gd name="connsiteY83" fmla="*/ 1547719 h 1601507"/>
                    <a:gd name="connsiteX84" fmla="*/ 354993 w 1364782"/>
                    <a:gd name="connsiteY84" fmla="*/ 1541742 h 1601507"/>
                    <a:gd name="connsiteX85" fmla="*/ 325110 w 1364782"/>
                    <a:gd name="connsiteY85" fmla="*/ 1529790 h 1601507"/>
                    <a:gd name="connsiteX86" fmla="*/ 247416 w 1364782"/>
                    <a:gd name="connsiteY86" fmla="*/ 1517837 h 1601507"/>
                    <a:gd name="connsiteX87" fmla="*/ 229487 w 1364782"/>
                    <a:gd name="connsiteY87" fmla="*/ 1523813 h 1601507"/>
                    <a:gd name="connsiteX88" fmla="*/ 217534 w 1364782"/>
                    <a:gd name="connsiteY88" fmla="*/ 1559672 h 1601507"/>
                    <a:gd name="connsiteX89" fmla="*/ 211557 w 1364782"/>
                    <a:gd name="connsiteY89" fmla="*/ 1595531 h 1601507"/>
                    <a:gd name="connsiteX90" fmla="*/ 187651 w 1364782"/>
                    <a:gd name="connsiteY90" fmla="*/ 1601507 h 1601507"/>
                    <a:gd name="connsiteX91" fmla="*/ 92028 w 1364782"/>
                    <a:gd name="connsiteY91" fmla="*/ 1595531 h 1601507"/>
                    <a:gd name="connsiteX92" fmla="*/ 88200 w 1364782"/>
                    <a:gd name="connsiteY92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88498 w 1364782"/>
                    <a:gd name="connsiteY45" fmla="*/ 722966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28734 w 1364782"/>
                    <a:gd name="connsiteY46" fmla="*/ 818590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40454 w 1364782"/>
                    <a:gd name="connsiteY48" fmla="*/ 822465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19981 w 1364782"/>
                    <a:gd name="connsiteY31" fmla="*/ 65554 h 1601507"/>
                    <a:gd name="connsiteX32" fmla="*/ 1180960 w 1364782"/>
                    <a:gd name="connsiteY32" fmla="*/ 29789 h 1601507"/>
                    <a:gd name="connsiteX33" fmla="*/ 1331352 w 1364782"/>
                    <a:gd name="connsiteY33" fmla="*/ 0 h 1601507"/>
                    <a:gd name="connsiteX34" fmla="*/ 1314729 w 1364782"/>
                    <a:gd name="connsiteY34" fmla="*/ 84791 h 1601507"/>
                    <a:gd name="connsiteX35" fmla="*/ 1364782 w 1364782"/>
                    <a:gd name="connsiteY35" fmla="*/ 89695 h 1601507"/>
                    <a:gd name="connsiteX36" fmla="*/ 1343491 w 1364782"/>
                    <a:gd name="connsiteY36" fmla="*/ 163746 h 1601507"/>
                    <a:gd name="connsiteX37" fmla="*/ 1341110 w 1364782"/>
                    <a:gd name="connsiteY37" fmla="*/ 201192 h 1601507"/>
                    <a:gd name="connsiteX38" fmla="*/ 1305344 w 1364782"/>
                    <a:gd name="connsiteY38" fmla="*/ 309610 h 1601507"/>
                    <a:gd name="connsiteX39" fmla="*/ 1206173 w 1364782"/>
                    <a:gd name="connsiteY39" fmla="*/ 450523 h 1601507"/>
                    <a:gd name="connsiteX40" fmla="*/ 1253564 w 1364782"/>
                    <a:gd name="connsiteY40" fmla="*/ 425685 h 1601507"/>
                    <a:gd name="connsiteX41" fmla="*/ 1178578 w 1364782"/>
                    <a:gd name="connsiteY41" fmla="*/ 518181 h 1601507"/>
                    <a:gd name="connsiteX42" fmla="*/ 1168680 w 1364782"/>
                    <a:gd name="connsiteY42" fmla="*/ 566410 h 1601507"/>
                    <a:gd name="connsiteX43" fmla="*/ 1081648 w 1364782"/>
                    <a:gd name="connsiteY43" fmla="*/ 640370 h 1601507"/>
                    <a:gd name="connsiteX44" fmla="*/ 1017073 w 1364782"/>
                    <a:gd name="connsiteY44" fmla="*/ 722966 h 1601507"/>
                    <a:gd name="connsiteX45" fmla="*/ 950166 w 1364782"/>
                    <a:gd name="connsiteY45" fmla="*/ 804302 h 1601507"/>
                    <a:gd name="connsiteX46" fmla="*/ 816675 w 1364782"/>
                    <a:gd name="connsiteY46" fmla="*/ 725954 h 1601507"/>
                    <a:gd name="connsiteX47" fmla="*/ 940454 w 1364782"/>
                    <a:gd name="connsiteY47" fmla="*/ 822465 h 1601507"/>
                    <a:gd name="connsiteX48" fmla="*/ 862993 w 1364782"/>
                    <a:gd name="connsiteY48" fmla="*/ 908237 h 1601507"/>
                    <a:gd name="connsiteX49" fmla="*/ 809204 w 1364782"/>
                    <a:gd name="connsiteY49" fmla="*/ 968001 h 1601507"/>
                    <a:gd name="connsiteX50" fmla="*/ 743463 w 1364782"/>
                    <a:gd name="connsiteY50" fmla="*/ 1027766 h 1601507"/>
                    <a:gd name="connsiteX51" fmla="*/ 725534 w 1364782"/>
                    <a:gd name="connsiteY51" fmla="*/ 1045695 h 1601507"/>
                    <a:gd name="connsiteX52" fmla="*/ 701628 w 1364782"/>
                    <a:gd name="connsiteY52" fmla="*/ 1081554 h 1601507"/>
                    <a:gd name="connsiteX53" fmla="*/ 677722 w 1364782"/>
                    <a:gd name="connsiteY53" fmla="*/ 1123390 h 1601507"/>
                    <a:gd name="connsiteX54" fmla="*/ 671746 w 1364782"/>
                    <a:gd name="connsiteY54" fmla="*/ 1141319 h 1601507"/>
                    <a:gd name="connsiteX55" fmla="*/ 647840 w 1364782"/>
                    <a:gd name="connsiteY55" fmla="*/ 1177178 h 1601507"/>
                    <a:gd name="connsiteX56" fmla="*/ 641863 w 1364782"/>
                    <a:gd name="connsiteY56" fmla="*/ 1195107 h 1601507"/>
                    <a:gd name="connsiteX57" fmla="*/ 623934 w 1364782"/>
                    <a:gd name="connsiteY57" fmla="*/ 1207060 h 1601507"/>
                    <a:gd name="connsiteX58" fmla="*/ 588075 w 1364782"/>
                    <a:gd name="connsiteY58" fmla="*/ 1260848 h 1601507"/>
                    <a:gd name="connsiteX59" fmla="*/ 576122 w 1364782"/>
                    <a:gd name="connsiteY59" fmla="*/ 1278778 h 1601507"/>
                    <a:gd name="connsiteX60" fmla="*/ 564169 w 1364782"/>
                    <a:gd name="connsiteY60" fmla="*/ 1296707 h 1601507"/>
                    <a:gd name="connsiteX61" fmla="*/ 558193 w 1364782"/>
                    <a:gd name="connsiteY61" fmla="*/ 1314637 h 1601507"/>
                    <a:gd name="connsiteX62" fmla="*/ 564169 w 1364782"/>
                    <a:gd name="connsiteY62" fmla="*/ 1338542 h 1601507"/>
                    <a:gd name="connsiteX63" fmla="*/ 540263 w 1364782"/>
                    <a:gd name="connsiteY63" fmla="*/ 1344519 h 1601507"/>
                    <a:gd name="connsiteX64" fmla="*/ 498428 w 1364782"/>
                    <a:gd name="connsiteY64" fmla="*/ 1356472 h 1601507"/>
                    <a:gd name="connsiteX65" fmla="*/ 438663 w 1364782"/>
                    <a:gd name="connsiteY65" fmla="*/ 1362448 h 1601507"/>
                    <a:gd name="connsiteX66" fmla="*/ 420734 w 1364782"/>
                    <a:gd name="connsiteY66" fmla="*/ 1368425 h 1601507"/>
                    <a:gd name="connsiteX67" fmla="*/ 402804 w 1364782"/>
                    <a:gd name="connsiteY67" fmla="*/ 1458072 h 1601507"/>
                    <a:gd name="connsiteX68" fmla="*/ 325110 w 1364782"/>
                    <a:gd name="connsiteY68" fmla="*/ 1446119 h 1601507"/>
                    <a:gd name="connsiteX69" fmla="*/ 289251 w 1364782"/>
                    <a:gd name="connsiteY69" fmla="*/ 1434166 h 1601507"/>
                    <a:gd name="connsiteX70" fmla="*/ 271322 w 1364782"/>
                    <a:gd name="connsiteY70" fmla="*/ 1428190 h 1601507"/>
                    <a:gd name="connsiteX71" fmla="*/ 265346 w 1364782"/>
                    <a:gd name="connsiteY71" fmla="*/ 1446119 h 1601507"/>
                    <a:gd name="connsiteX72" fmla="*/ 271322 w 1364782"/>
                    <a:gd name="connsiteY72" fmla="*/ 1493931 h 1601507"/>
                    <a:gd name="connsiteX73" fmla="*/ 289251 w 1364782"/>
                    <a:gd name="connsiteY73" fmla="*/ 1511860 h 1601507"/>
                    <a:gd name="connsiteX74" fmla="*/ 325110 w 1364782"/>
                    <a:gd name="connsiteY74" fmla="*/ 1535766 h 1601507"/>
                    <a:gd name="connsiteX75" fmla="*/ 349016 w 1364782"/>
                    <a:gd name="connsiteY75" fmla="*/ 1541742 h 1601507"/>
                    <a:gd name="connsiteX76" fmla="*/ 366946 w 1364782"/>
                    <a:gd name="connsiteY76" fmla="*/ 1547719 h 1601507"/>
                    <a:gd name="connsiteX77" fmla="*/ 486475 w 1364782"/>
                    <a:gd name="connsiteY77" fmla="*/ 1559672 h 1601507"/>
                    <a:gd name="connsiteX78" fmla="*/ 462569 w 1364782"/>
                    <a:gd name="connsiteY78" fmla="*/ 1565648 h 1601507"/>
                    <a:gd name="connsiteX79" fmla="*/ 408781 w 1364782"/>
                    <a:gd name="connsiteY79" fmla="*/ 1559672 h 1601507"/>
                    <a:gd name="connsiteX80" fmla="*/ 372922 w 1364782"/>
                    <a:gd name="connsiteY80" fmla="*/ 1547719 h 1601507"/>
                    <a:gd name="connsiteX81" fmla="*/ 354993 w 1364782"/>
                    <a:gd name="connsiteY81" fmla="*/ 1541742 h 1601507"/>
                    <a:gd name="connsiteX82" fmla="*/ 325110 w 1364782"/>
                    <a:gd name="connsiteY82" fmla="*/ 1529790 h 1601507"/>
                    <a:gd name="connsiteX83" fmla="*/ 247416 w 1364782"/>
                    <a:gd name="connsiteY83" fmla="*/ 1517837 h 1601507"/>
                    <a:gd name="connsiteX84" fmla="*/ 229487 w 1364782"/>
                    <a:gd name="connsiteY84" fmla="*/ 1523813 h 1601507"/>
                    <a:gd name="connsiteX85" fmla="*/ 217534 w 1364782"/>
                    <a:gd name="connsiteY85" fmla="*/ 1559672 h 1601507"/>
                    <a:gd name="connsiteX86" fmla="*/ 211557 w 1364782"/>
                    <a:gd name="connsiteY86" fmla="*/ 1595531 h 1601507"/>
                    <a:gd name="connsiteX87" fmla="*/ 187651 w 1364782"/>
                    <a:gd name="connsiteY87" fmla="*/ 1601507 h 1601507"/>
                    <a:gd name="connsiteX88" fmla="*/ 92028 w 1364782"/>
                    <a:gd name="connsiteY88" fmla="*/ 1595531 h 1601507"/>
                    <a:gd name="connsiteX89" fmla="*/ 88200 w 1364782"/>
                    <a:gd name="connsiteY89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80960 w 1364782"/>
                    <a:gd name="connsiteY31" fmla="*/ 29789 h 1601507"/>
                    <a:gd name="connsiteX32" fmla="*/ 1331352 w 1364782"/>
                    <a:gd name="connsiteY32" fmla="*/ 0 h 1601507"/>
                    <a:gd name="connsiteX33" fmla="*/ 1314729 w 1364782"/>
                    <a:gd name="connsiteY33" fmla="*/ 84791 h 1601507"/>
                    <a:gd name="connsiteX34" fmla="*/ 1364782 w 1364782"/>
                    <a:gd name="connsiteY34" fmla="*/ 89695 h 1601507"/>
                    <a:gd name="connsiteX35" fmla="*/ 1343491 w 1364782"/>
                    <a:gd name="connsiteY35" fmla="*/ 163746 h 1601507"/>
                    <a:gd name="connsiteX36" fmla="*/ 1341110 w 1364782"/>
                    <a:gd name="connsiteY36" fmla="*/ 201192 h 1601507"/>
                    <a:gd name="connsiteX37" fmla="*/ 1305344 w 1364782"/>
                    <a:gd name="connsiteY37" fmla="*/ 309610 h 1601507"/>
                    <a:gd name="connsiteX38" fmla="*/ 1206173 w 1364782"/>
                    <a:gd name="connsiteY38" fmla="*/ 450523 h 1601507"/>
                    <a:gd name="connsiteX39" fmla="*/ 1253564 w 1364782"/>
                    <a:gd name="connsiteY39" fmla="*/ 425685 h 1601507"/>
                    <a:gd name="connsiteX40" fmla="*/ 1178578 w 1364782"/>
                    <a:gd name="connsiteY40" fmla="*/ 518181 h 1601507"/>
                    <a:gd name="connsiteX41" fmla="*/ 1168680 w 1364782"/>
                    <a:gd name="connsiteY41" fmla="*/ 566410 h 1601507"/>
                    <a:gd name="connsiteX42" fmla="*/ 1081648 w 1364782"/>
                    <a:gd name="connsiteY42" fmla="*/ 640370 h 1601507"/>
                    <a:gd name="connsiteX43" fmla="*/ 1017073 w 1364782"/>
                    <a:gd name="connsiteY43" fmla="*/ 722966 h 1601507"/>
                    <a:gd name="connsiteX44" fmla="*/ 950166 w 1364782"/>
                    <a:gd name="connsiteY44" fmla="*/ 804302 h 1601507"/>
                    <a:gd name="connsiteX45" fmla="*/ 816675 w 1364782"/>
                    <a:gd name="connsiteY45" fmla="*/ 725954 h 1601507"/>
                    <a:gd name="connsiteX46" fmla="*/ 940454 w 1364782"/>
                    <a:gd name="connsiteY46" fmla="*/ 822465 h 1601507"/>
                    <a:gd name="connsiteX47" fmla="*/ 862993 w 1364782"/>
                    <a:gd name="connsiteY47" fmla="*/ 908237 h 1601507"/>
                    <a:gd name="connsiteX48" fmla="*/ 809204 w 1364782"/>
                    <a:gd name="connsiteY48" fmla="*/ 968001 h 1601507"/>
                    <a:gd name="connsiteX49" fmla="*/ 743463 w 1364782"/>
                    <a:gd name="connsiteY49" fmla="*/ 1027766 h 1601507"/>
                    <a:gd name="connsiteX50" fmla="*/ 725534 w 1364782"/>
                    <a:gd name="connsiteY50" fmla="*/ 1045695 h 1601507"/>
                    <a:gd name="connsiteX51" fmla="*/ 701628 w 1364782"/>
                    <a:gd name="connsiteY51" fmla="*/ 1081554 h 1601507"/>
                    <a:gd name="connsiteX52" fmla="*/ 677722 w 1364782"/>
                    <a:gd name="connsiteY52" fmla="*/ 1123390 h 1601507"/>
                    <a:gd name="connsiteX53" fmla="*/ 671746 w 1364782"/>
                    <a:gd name="connsiteY53" fmla="*/ 1141319 h 1601507"/>
                    <a:gd name="connsiteX54" fmla="*/ 647840 w 1364782"/>
                    <a:gd name="connsiteY54" fmla="*/ 1177178 h 1601507"/>
                    <a:gd name="connsiteX55" fmla="*/ 641863 w 1364782"/>
                    <a:gd name="connsiteY55" fmla="*/ 1195107 h 1601507"/>
                    <a:gd name="connsiteX56" fmla="*/ 623934 w 1364782"/>
                    <a:gd name="connsiteY56" fmla="*/ 1207060 h 1601507"/>
                    <a:gd name="connsiteX57" fmla="*/ 588075 w 1364782"/>
                    <a:gd name="connsiteY57" fmla="*/ 1260848 h 1601507"/>
                    <a:gd name="connsiteX58" fmla="*/ 576122 w 1364782"/>
                    <a:gd name="connsiteY58" fmla="*/ 1278778 h 1601507"/>
                    <a:gd name="connsiteX59" fmla="*/ 564169 w 1364782"/>
                    <a:gd name="connsiteY59" fmla="*/ 1296707 h 1601507"/>
                    <a:gd name="connsiteX60" fmla="*/ 558193 w 1364782"/>
                    <a:gd name="connsiteY60" fmla="*/ 1314637 h 1601507"/>
                    <a:gd name="connsiteX61" fmla="*/ 564169 w 1364782"/>
                    <a:gd name="connsiteY61" fmla="*/ 1338542 h 1601507"/>
                    <a:gd name="connsiteX62" fmla="*/ 540263 w 1364782"/>
                    <a:gd name="connsiteY62" fmla="*/ 1344519 h 1601507"/>
                    <a:gd name="connsiteX63" fmla="*/ 498428 w 1364782"/>
                    <a:gd name="connsiteY63" fmla="*/ 1356472 h 1601507"/>
                    <a:gd name="connsiteX64" fmla="*/ 438663 w 1364782"/>
                    <a:gd name="connsiteY64" fmla="*/ 1362448 h 1601507"/>
                    <a:gd name="connsiteX65" fmla="*/ 420734 w 1364782"/>
                    <a:gd name="connsiteY65" fmla="*/ 1368425 h 1601507"/>
                    <a:gd name="connsiteX66" fmla="*/ 402804 w 1364782"/>
                    <a:gd name="connsiteY66" fmla="*/ 1458072 h 1601507"/>
                    <a:gd name="connsiteX67" fmla="*/ 325110 w 1364782"/>
                    <a:gd name="connsiteY67" fmla="*/ 1446119 h 1601507"/>
                    <a:gd name="connsiteX68" fmla="*/ 289251 w 1364782"/>
                    <a:gd name="connsiteY68" fmla="*/ 1434166 h 1601507"/>
                    <a:gd name="connsiteX69" fmla="*/ 271322 w 1364782"/>
                    <a:gd name="connsiteY69" fmla="*/ 1428190 h 1601507"/>
                    <a:gd name="connsiteX70" fmla="*/ 265346 w 1364782"/>
                    <a:gd name="connsiteY70" fmla="*/ 1446119 h 1601507"/>
                    <a:gd name="connsiteX71" fmla="*/ 271322 w 1364782"/>
                    <a:gd name="connsiteY71" fmla="*/ 1493931 h 1601507"/>
                    <a:gd name="connsiteX72" fmla="*/ 289251 w 1364782"/>
                    <a:gd name="connsiteY72" fmla="*/ 1511860 h 1601507"/>
                    <a:gd name="connsiteX73" fmla="*/ 325110 w 1364782"/>
                    <a:gd name="connsiteY73" fmla="*/ 1535766 h 1601507"/>
                    <a:gd name="connsiteX74" fmla="*/ 349016 w 1364782"/>
                    <a:gd name="connsiteY74" fmla="*/ 1541742 h 1601507"/>
                    <a:gd name="connsiteX75" fmla="*/ 366946 w 1364782"/>
                    <a:gd name="connsiteY75" fmla="*/ 1547719 h 1601507"/>
                    <a:gd name="connsiteX76" fmla="*/ 486475 w 1364782"/>
                    <a:gd name="connsiteY76" fmla="*/ 1559672 h 1601507"/>
                    <a:gd name="connsiteX77" fmla="*/ 462569 w 1364782"/>
                    <a:gd name="connsiteY77" fmla="*/ 1565648 h 1601507"/>
                    <a:gd name="connsiteX78" fmla="*/ 408781 w 1364782"/>
                    <a:gd name="connsiteY78" fmla="*/ 1559672 h 1601507"/>
                    <a:gd name="connsiteX79" fmla="*/ 372922 w 1364782"/>
                    <a:gd name="connsiteY79" fmla="*/ 1547719 h 1601507"/>
                    <a:gd name="connsiteX80" fmla="*/ 354993 w 1364782"/>
                    <a:gd name="connsiteY80" fmla="*/ 1541742 h 1601507"/>
                    <a:gd name="connsiteX81" fmla="*/ 325110 w 1364782"/>
                    <a:gd name="connsiteY81" fmla="*/ 1529790 h 1601507"/>
                    <a:gd name="connsiteX82" fmla="*/ 247416 w 1364782"/>
                    <a:gd name="connsiteY82" fmla="*/ 1517837 h 1601507"/>
                    <a:gd name="connsiteX83" fmla="*/ 229487 w 1364782"/>
                    <a:gd name="connsiteY83" fmla="*/ 1523813 h 1601507"/>
                    <a:gd name="connsiteX84" fmla="*/ 217534 w 1364782"/>
                    <a:gd name="connsiteY84" fmla="*/ 1559672 h 1601507"/>
                    <a:gd name="connsiteX85" fmla="*/ 211557 w 1364782"/>
                    <a:gd name="connsiteY85" fmla="*/ 1595531 h 1601507"/>
                    <a:gd name="connsiteX86" fmla="*/ 187651 w 1364782"/>
                    <a:gd name="connsiteY86" fmla="*/ 1601507 h 1601507"/>
                    <a:gd name="connsiteX87" fmla="*/ 92028 w 1364782"/>
                    <a:gd name="connsiteY87" fmla="*/ 1595531 h 1601507"/>
                    <a:gd name="connsiteX88" fmla="*/ 88200 w 1364782"/>
                    <a:gd name="connsiteY88" fmla="*/ 1555003 h 160150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2513 w 1364782"/>
                    <a:gd name="connsiteY48" fmla="*/ 1041002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25534 w 1364782"/>
                    <a:gd name="connsiteY48" fmla="*/ 1047025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7840 w 1364782"/>
                    <a:gd name="connsiteY50" fmla="*/ 117850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16790 w 1364782"/>
                    <a:gd name="connsiteY52" fmla="*/ 122744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558193 w 1364782"/>
                    <a:gd name="connsiteY54" fmla="*/ 131596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38663 w 1364782"/>
                    <a:gd name="connsiteY57" fmla="*/ 1363778 h 1602837"/>
                    <a:gd name="connsiteX58" fmla="*/ 420734 w 1364782"/>
                    <a:gd name="connsiteY58" fmla="*/ 1369755 h 1602837"/>
                    <a:gd name="connsiteX59" fmla="*/ 402804 w 1364782"/>
                    <a:gd name="connsiteY59" fmla="*/ 1459402 h 1602837"/>
                    <a:gd name="connsiteX60" fmla="*/ 325110 w 1364782"/>
                    <a:gd name="connsiteY60" fmla="*/ 1447449 h 1602837"/>
                    <a:gd name="connsiteX61" fmla="*/ 289251 w 1364782"/>
                    <a:gd name="connsiteY61" fmla="*/ 1435496 h 1602837"/>
                    <a:gd name="connsiteX62" fmla="*/ 271322 w 1364782"/>
                    <a:gd name="connsiteY62" fmla="*/ 1429520 h 1602837"/>
                    <a:gd name="connsiteX63" fmla="*/ 265346 w 1364782"/>
                    <a:gd name="connsiteY63" fmla="*/ 1447449 h 1602837"/>
                    <a:gd name="connsiteX64" fmla="*/ 271322 w 1364782"/>
                    <a:gd name="connsiteY64" fmla="*/ 1495261 h 1602837"/>
                    <a:gd name="connsiteX65" fmla="*/ 289251 w 1364782"/>
                    <a:gd name="connsiteY65" fmla="*/ 1513190 h 1602837"/>
                    <a:gd name="connsiteX66" fmla="*/ 325110 w 1364782"/>
                    <a:gd name="connsiteY66" fmla="*/ 1537096 h 1602837"/>
                    <a:gd name="connsiteX67" fmla="*/ 349016 w 1364782"/>
                    <a:gd name="connsiteY67" fmla="*/ 1543072 h 1602837"/>
                    <a:gd name="connsiteX68" fmla="*/ 366946 w 1364782"/>
                    <a:gd name="connsiteY68" fmla="*/ 1549049 h 1602837"/>
                    <a:gd name="connsiteX69" fmla="*/ 486475 w 1364782"/>
                    <a:gd name="connsiteY69" fmla="*/ 1561002 h 1602837"/>
                    <a:gd name="connsiteX70" fmla="*/ 462569 w 1364782"/>
                    <a:gd name="connsiteY70" fmla="*/ 1566978 h 1602837"/>
                    <a:gd name="connsiteX71" fmla="*/ 408781 w 1364782"/>
                    <a:gd name="connsiteY71" fmla="*/ 1561002 h 1602837"/>
                    <a:gd name="connsiteX72" fmla="*/ 372922 w 1364782"/>
                    <a:gd name="connsiteY72" fmla="*/ 1549049 h 1602837"/>
                    <a:gd name="connsiteX73" fmla="*/ 354993 w 1364782"/>
                    <a:gd name="connsiteY73" fmla="*/ 1543072 h 1602837"/>
                    <a:gd name="connsiteX74" fmla="*/ 325110 w 1364782"/>
                    <a:gd name="connsiteY74" fmla="*/ 1531120 h 1602837"/>
                    <a:gd name="connsiteX75" fmla="*/ 247416 w 1364782"/>
                    <a:gd name="connsiteY75" fmla="*/ 1519167 h 1602837"/>
                    <a:gd name="connsiteX76" fmla="*/ 229487 w 1364782"/>
                    <a:gd name="connsiteY76" fmla="*/ 1525143 h 1602837"/>
                    <a:gd name="connsiteX77" fmla="*/ 217534 w 1364782"/>
                    <a:gd name="connsiteY77" fmla="*/ 1561002 h 1602837"/>
                    <a:gd name="connsiteX78" fmla="*/ 211557 w 1364782"/>
                    <a:gd name="connsiteY78" fmla="*/ 1596861 h 1602837"/>
                    <a:gd name="connsiteX79" fmla="*/ 187651 w 1364782"/>
                    <a:gd name="connsiteY79" fmla="*/ 1602837 h 1602837"/>
                    <a:gd name="connsiteX80" fmla="*/ 92028 w 1364782"/>
                    <a:gd name="connsiteY80" fmla="*/ 1596861 h 1602837"/>
                    <a:gd name="connsiteX81" fmla="*/ 88200 w 1364782"/>
                    <a:gd name="connsiteY81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20734 w 1364782"/>
                    <a:gd name="connsiteY57" fmla="*/ 1369755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18832 w 1364782"/>
                    <a:gd name="connsiteY56" fmla="*/ 1348230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18832 w 1364782"/>
                    <a:gd name="connsiteY55" fmla="*/ 1348230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4393 w 1364782"/>
                    <a:gd name="connsiteY54" fmla="*/ 1337398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9779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65346 w 1364782"/>
                    <a:gd name="connsiteY60" fmla="*/ 1447449 h 1602837"/>
                    <a:gd name="connsiteX61" fmla="*/ 271322 w 1364782"/>
                    <a:gd name="connsiteY61" fmla="*/ 1495261 h 1602837"/>
                    <a:gd name="connsiteX62" fmla="*/ 289251 w 1364782"/>
                    <a:gd name="connsiteY62" fmla="*/ 1513190 h 1602837"/>
                    <a:gd name="connsiteX63" fmla="*/ 325110 w 1364782"/>
                    <a:gd name="connsiteY63" fmla="*/ 1537096 h 1602837"/>
                    <a:gd name="connsiteX64" fmla="*/ 349016 w 1364782"/>
                    <a:gd name="connsiteY64" fmla="*/ 1543072 h 1602837"/>
                    <a:gd name="connsiteX65" fmla="*/ 366946 w 1364782"/>
                    <a:gd name="connsiteY65" fmla="*/ 1549049 h 1602837"/>
                    <a:gd name="connsiteX66" fmla="*/ 486475 w 1364782"/>
                    <a:gd name="connsiteY66" fmla="*/ 1561002 h 1602837"/>
                    <a:gd name="connsiteX67" fmla="*/ 462569 w 1364782"/>
                    <a:gd name="connsiteY67" fmla="*/ 1566978 h 1602837"/>
                    <a:gd name="connsiteX68" fmla="*/ 408781 w 1364782"/>
                    <a:gd name="connsiteY68" fmla="*/ 1561002 h 1602837"/>
                    <a:gd name="connsiteX69" fmla="*/ 372922 w 1364782"/>
                    <a:gd name="connsiteY69" fmla="*/ 1549049 h 1602837"/>
                    <a:gd name="connsiteX70" fmla="*/ 354993 w 1364782"/>
                    <a:gd name="connsiteY70" fmla="*/ 1543072 h 1602837"/>
                    <a:gd name="connsiteX71" fmla="*/ 325110 w 1364782"/>
                    <a:gd name="connsiteY71" fmla="*/ 1531120 h 1602837"/>
                    <a:gd name="connsiteX72" fmla="*/ 247416 w 1364782"/>
                    <a:gd name="connsiteY72" fmla="*/ 1519167 h 1602837"/>
                    <a:gd name="connsiteX73" fmla="*/ 229487 w 1364782"/>
                    <a:gd name="connsiteY73" fmla="*/ 1525143 h 1602837"/>
                    <a:gd name="connsiteX74" fmla="*/ 217534 w 1364782"/>
                    <a:gd name="connsiteY74" fmla="*/ 1561002 h 1602837"/>
                    <a:gd name="connsiteX75" fmla="*/ 211557 w 1364782"/>
                    <a:gd name="connsiteY75" fmla="*/ 1596861 h 1602837"/>
                    <a:gd name="connsiteX76" fmla="*/ 187651 w 1364782"/>
                    <a:gd name="connsiteY76" fmla="*/ 1602837 h 1602837"/>
                    <a:gd name="connsiteX77" fmla="*/ 92028 w 1364782"/>
                    <a:gd name="connsiteY77" fmla="*/ 1596861 h 1602837"/>
                    <a:gd name="connsiteX78" fmla="*/ 88200 w 1364782"/>
                    <a:gd name="connsiteY78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65346 w 1364782"/>
                    <a:gd name="connsiteY59" fmla="*/ 1447449 h 1602837"/>
                    <a:gd name="connsiteX60" fmla="*/ 271322 w 1364782"/>
                    <a:gd name="connsiteY60" fmla="*/ 1495261 h 1602837"/>
                    <a:gd name="connsiteX61" fmla="*/ 289251 w 1364782"/>
                    <a:gd name="connsiteY61" fmla="*/ 1513190 h 1602837"/>
                    <a:gd name="connsiteX62" fmla="*/ 325110 w 1364782"/>
                    <a:gd name="connsiteY62" fmla="*/ 1537096 h 1602837"/>
                    <a:gd name="connsiteX63" fmla="*/ 349016 w 1364782"/>
                    <a:gd name="connsiteY63" fmla="*/ 1543072 h 1602837"/>
                    <a:gd name="connsiteX64" fmla="*/ 366946 w 1364782"/>
                    <a:gd name="connsiteY64" fmla="*/ 1549049 h 1602837"/>
                    <a:gd name="connsiteX65" fmla="*/ 486475 w 1364782"/>
                    <a:gd name="connsiteY65" fmla="*/ 1561002 h 1602837"/>
                    <a:gd name="connsiteX66" fmla="*/ 462569 w 1364782"/>
                    <a:gd name="connsiteY66" fmla="*/ 1566978 h 1602837"/>
                    <a:gd name="connsiteX67" fmla="*/ 408781 w 1364782"/>
                    <a:gd name="connsiteY67" fmla="*/ 1561002 h 1602837"/>
                    <a:gd name="connsiteX68" fmla="*/ 372922 w 1364782"/>
                    <a:gd name="connsiteY68" fmla="*/ 1549049 h 1602837"/>
                    <a:gd name="connsiteX69" fmla="*/ 354993 w 1364782"/>
                    <a:gd name="connsiteY69" fmla="*/ 1543072 h 1602837"/>
                    <a:gd name="connsiteX70" fmla="*/ 325110 w 1364782"/>
                    <a:gd name="connsiteY70" fmla="*/ 1531120 h 1602837"/>
                    <a:gd name="connsiteX71" fmla="*/ 247416 w 1364782"/>
                    <a:gd name="connsiteY71" fmla="*/ 1519167 h 1602837"/>
                    <a:gd name="connsiteX72" fmla="*/ 229487 w 1364782"/>
                    <a:gd name="connsiteY72" fmla="*/ 1525143 h 1602837"/>
                    <a:gd name="connsiteX73" fmla="*/ 217534 w 1364782"/>
                    <a:gd name="connsiteY73" fmla="*/ 1561002 h 1602837"/>
                    <a:gd name="connsiteX74" fmla="*/ 211557 w 1364782"/>
                    <a:gd name="connsiteY74" fmla="*/ 1596861 h 1602837"/>
                    <a:gd name="connsiteX75" fmla="*/ 187651 w 1364782"/>
                    <a:gd name="connsiteY75" fmla="*/ 1602837 h 1602837"/>
                    <a:gd name="connsiteX76" fmla="*/ 92028 w 1364782"/>
                    <a:gd name="connsiteY76" fmla="*/ 1596861 h 1602837"/>
                    <a:gd name="connsiteX77" fmla="*/ 88200 w 1364782"/>
                    <a:gd name="connsiteY7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71322 w 1364782"/>
                    <a:gd name="connsiteY59" fmla="*/ 1495261 h 1602837"/>
                    <a:gd name="connsiteX60" fmla="*/ 289251 w 1364782"/>
                    <a:gd name="connsiteY60" fmla="*/ 1513190 h 1602837"/>
                    <a:gd name="connsiteX61" fmla="*/ 325110 w 1364782"/>
                    <a:gd name="connsiteY61" fmla="*/ 1537096 h 1602837"/>
                    <a:gd name="connsiteX62" fmla="*/ 349016 w 1364782"/>
                    <a:gd name="connsiteY62" fmla="*/ 1543072 h 1602837"/>
                    <a:gd name="connsiteX63" fmla="*/ 366946 w 1364782"/>
                    <a:gd name="connsiteY63" fmla="*/ 1549049 h 1602837"/>
                    <a:gd name="connsiteX64" fmla="*/ 486475 w 1364782"/>
                    <a:gd name="connsiteY64" fmla="*/ 1561002 h 1602837"/>
                    <a:gd name="connsiteX65" fmla="*/ 462569 w 1364782"/>
                    <a:gd name="connsiteY65" fmla="*/ 1566978 h 1602837"/>
                    <a:gd name="connsiteX66" fmla="*/ 408781 w 1364782"/>
                    <a:gd name="connsiteY66" fmla="*/ 1561002 h 1602837"/>
                    <a:gd name="connsiteX67" fmla="*/ 372922 w 1364782"/>
                    <a:gd name="connsiteY67" fmla="*/ 1549049 h 1602837"/>
                    <a:gd name="connsiteX68" fmla="*/ 354993 w 1364782"/>
                    <a:gd name="connsiteY68" fmla="*/ 1543072 h 1602837"/>
                    <a:gd name="connsiteX69" fmla="*/ 325110 w 1364782"/>
                    <a:gd name="connsiteY69" fmla="*/ 1531120 h 1602837"/>
                    <a:gd name="connsiteX70" fmla="*/ 247416 w 1364782"/>
                    <a:gd name="connsiteY70" fmla="*/ 1519167 h 1602837"/>
                    <a:gd name="connsiteX71" fmla="*/ 229487 w 1364782"/>
                    <a:gd name="connsiteY71" fmla="*/ 1525143 h 1602837"/>
                    <a:gd name="connsiteX72" fmla="*/ 217534 w 1364782"/>
                    <a:gd name="connsiteY72" fmla="*/ 1561002 h 1602837"/>
                    <a:gd name="connsiteX73" fmla="*/ 211557 w 1364782"/>
                    <a:gd name="connsiteY73" fmla="*/ 1596861 h 1602837"/>
                    <a:gd name="connsiteX74" fmla="*/ 187651 w 1364782"/>
                    <a:gd name="connsiteY74" fmla="*/ 1602837 h 1602837"/>
                    <a:gd name="connsiteX75" fmla="*/ 92028 w 1364782"/>
                    <a:gd name="connsiteY75" fmla="*/ 1596861 h 1602837"/>
                    <a:gd name="connsiteX76" fmla="*/ 88200 w 1364782"/>
                    <a:gd name="connsiteY7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271322 w 1364782"/>
                    <a:gd name="connsiteY58" fmla="*/ 1495261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66887 w 1364782"/>
                    <a:gd name="connsiteY67" fmla="*/ 1464491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25110 w 1364782"/>
                    <a:gd name="connsiteY67" fmla="*/ 1531120 h 1602837"/>
                    <a:gd name="connsiteX68" fmla="*/ 247416 w 1364782"/>
                    <a:gd name="connsiteY68" fmla="*/ 1519167 h 1602837"/>
                    <a:gd name="connsiteX69" fmla="*/ 229487 w 1364782"/>
                    <a:gd name="connsiteY69" fmla="*/ 1525143 h 1602837"/>
                    <a:gd name="connsiteX70" fmla="*/ 217534 w 1364782"/>
                    <a:gd name="connsiteY70" fmla="*/ 1561002 h 1602837"/>
                    <a:gd name="connsiteX71" fmla="*/ 211557 w 1364782"/>
                    <a:gd name="connsiteY71" fmla="*/ 1596861 h 1602837"/>
                    <a:gd name="connsiteX72" fmla="*/ 187651 w 1364782"/>
                    <a:gd name="connsiteY72" fmla="*/ 1602837 h 1602837"/>
                    <a:gd name="connsiteX73" fmla="*/ 92028 w 1364782"/>
                    <a:gd name="connsiteY73" fmla="*/ 1596861 h 1602837"/>
                    <a:gd name="connsiteX74" fmla="*/ 88200 w 1364782"/>
                    <a:gd name="connsiteY7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47416 w 1364782"/>
                    <a:gd name="connsiteY67" fmla="*/ 1519167 h 1602837"/>
                    <a:gd name="connsiteX68" fmla="*/ 229487 w 1364782"/>
                    <a:gd name="connsiteY68" fmla="*/ 1525143 h 1602837"/>
                    <a:gd name="connsiteX69" fmla="*/ 217534 w 1364782"/>
                    <a:gd name="connsiteY69" fmla="*/ 1561002 h 1602837"/>
                    <a:gd name="connsiteX70" fmla="*/ 211557 w 1364782"/>
                    <a:gd name="connsiteY70" fmla="*/ 1596861 h 1602837"/>
                    <a:gd name="connsiteX71" fmla="*/ 187651 w 1364782"/>
                    <a:gd name="connsiteY71" fmla="*/ 1602837 h 1602837"/>
                    <a:gd name="connsiteX72" fmla="*/ 92028 w 1364782"/>
                    <a:gd name="connsiteY72" fmla="*/ 1596861 h 1602837"/>
                    <a:gd name="connsiteX73" fmla="*/ 88200 w 1364782"/>
                    <a:gd name="connsiteY7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49016 w 1364782"/>
                    <a:gd name="connsiteY60" fmla="*/ 1543072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596666 w 1364782"/>
                    <a:gd name="connsiteY60" fmla="*/ 1502591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66946 w 1364782"/>
                    <a:gd name="connsiteY60" fmla="*/ 1549049 h 1602837"/>
                    <a:gd name="connsiteX61" fmla="*/ 486475 w 1364782"/>
                    <a:gd name="connsiteY61" fmla="*/ 1561002 h 1602837"/>
                    <a:gd name="connsiteX62" fmla="*/ 462569 w 1364782"/>
                    <a:gd name="connsiteY62" fmla="*/ 1566978 h 1602837"/>
                    <a:gd name="connsiteX63" fmla="*/ 408781 w 1364782"/>
                    <a:gd name="connsiteY63" fmla="*/ 1561002 h 1602837"/>
                    <a:gd name="connsiteX64" fmla="*/ 372922 w 1364782"/>
                    <a:gd name="connsiteY64" fmla="*/ 1549049 h 1602837"/>
                    <a:gd name="connsiteX65" fmla="*/ 247416 w 1364782"/>
                    <a:gd name="connsiteY65" fmla="*/ 1519167 h 1602837"/>
                    <a:gd name="connsiteX66" fmla="*/ 229487 w 1364782"/>
                    <a:gd name="connsiteY66" fmla="*/ 1525143 h 1602837"/>
                    <a:gd name="connsiteX67" fmla="*/ 217534 w 1364782"/>
                    <a:gd name="connsiteY67" fmla="*/ 1561002 h 1602837"/>
                    <a:gd name="connsiteX68" fmla="*/ 211557 w 1364782"/>
                    <a:gd name="connsiteY68" fmla="*/ 1596861 h 1602837"/>
                    <a:gd name="connsiteX69" fmla="*/ 187651 w 1364782"/>
                    <a:gd name="connsiteY69" fmla="*/ 1602837 h 1602837"/>
                    <a:gd name="connsiteX70" fmla="*/ 92028 w 1364782"/>
                    <a:gd name="connsiteY70" fmla="*/ 1596861 h 1602837"/>
                    <a:gd name="connsiteX71" fmla="*/ 88200 w 1364782"/>
                    <a:gd name="connsiteY71" fmla="*/ 1556333 h 160283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366946 w 1364782"/>
                    <a:gd name="connsiteY60" fmla="*/ 1549049 h 1661347"/>
                    <a:gd name="connsiteX61" fmla="*/ 486475 w 1364782"/>
                    <a:gd name="connsiteY61" fmla="*/ 1561002 h 1661347"/>
                    <a:gd name="connsiteX62" fmla="*/ 462569 w 1364782"/>
                    <a:gd name="connsiteY62" fmla="*/ 1566978 h 1661347"/>
                    <a:gd name="connsiteX63" fmla="*/ 408781 w 1364782"/>
                    <a:gd name="connsiteY63" fmla="*/ 1561002 h 1661347"/>
                    <a:gd name="connsiteX64" fmla="*/ 363397 w 1364782"/>
                    <a:gd name="connsiteY64" fmla="*/ 1660968 h 1661347"/>
                    <a:gd name="connsiteX65" fmla="*/ 247416 w 1364782"/>
                    <a:gd name="connsiteY65" fmla="*/ 1519167 h 1661347"/>
                    <a:gd name="connsiteX66" fmla="*/ 229487 w 1364782"/>
                    <a:gd name="connsiteY66" fmla="*/ 1525143 h 1661347"/>
                    <a:gd name="connsiteX67" fmla="*/ 217534 w 1364782"/>
                    <a:gd name="connsiteY67" fmla="*/ 1561002 h 1661347"/>
                    <a:gd name="connsiteX68" fmla="*/ 211557 w 1364782"/>
                    <a:gd name="connsiteY68" fmla="*/ 1596861 h 1661347"/>
                    <a:gd name="connsiteX69" fmla="*/ 187651 w 1364782"/>
                    <a:gd name="connsiteY69" fmla="*/ 1602837 h 1661347"/>
                    <a:gd name="connsiteX70" fmla="*/ 92028 w 1364782"/>
                    <a:gd name="connsiteY70" fmla="*/ 1596861 h 1661347"/>
                    <a:gd name="connsiteX71" fmla="*/ 88200 w 1364782"/>
                    <a:gd name="connsiteY71" fmla="*/ 1556333 h 166134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486475 w 1364782"/>
                    <a:gd name="connsiteY60" fmla="*/ 1561002 h 1661347"/>
                    <a:gd name="connsiteX61" fmla="*/ 462569 w 1364782"/>
                    <a:gd name="connsiteY61" fmla="*/ 1566978 h 1661347"/>
                    <a:gd name="connsiteX62" fmla="*/ 408781 w 1364782"/>
                    <a:gd name="connsiteY62" fmla="*/ 1561002 h 1661347"/>
                    <a:gd name="connsiteX63" fmla="*/ 363397 w 1364782"/>
                    <a:gd name="connsiteY63" fmla="*/ 1660968 h 1661347"/>
                    <a:gd name="connsiteX64" fmla="*/ 247416 w 1364782"/>
                    <a:gd name="connsiteY64" fmla="*/ 1519167 h 1661347"/>
                    <a:gd name="connsiteX65" fmla="*/ 229487 w 1364782"/>
                    <a:gd name="connsiteY65" fmla="*/ 1525143 h 1661347"/>
                    <a:gd name="connsiteX66" fmla="*/ 217534 w 1364782"/>
                    <a:gd name="connsiteY66" fmla="*/ 1561002 h 1661347"/>
                    <a:gd name="connsiteX67" fmla="*/ 211557 w 1364782"/>
                    <a:gd name="connsiteY67" fmla="*/ 1596861 h 1661347"/>
                    <a:gd name="connsiteX68" fmla="*/ 187651 w 1364782"/>
                    <a:gd name="connsiteY68" fmla="*/ 1602837 h 1661347"/>
                    <a:gd name="connsiteX69" fmla="*/ 92028 w 1364782"/>
                    <a:gd name="connsiteY69" fmla="*/ 1596861 h 1661347"/>
                    <a:gd name="connsiteX70" fmla="*/ 88200 w 1364782"/>
                    <a:gd name="connsiteY70" fmla="*/ 1556333 h 1661347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486475 w 1364782"/>
                    <a:gd name="connsiteY60" fmla="*/ 1561002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388843 w 1364782"/>
                    <a:gd name="connsiteY60" fmla="*/ 1513377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60701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82132 w 1364782"/>
                    <a:gd name="connsiteY59" fmla="*/ 1463183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2054"/>
                    <a:gd name="connsiteX1" fmla="*/ 54722 w 1364782"/>
                    <a:gd name="connsiteY1" fmla="*/ 1533547 h 1702054"/>
                    <a:gd name="connsiteX2" fmla="*/ 2288 w 1364782"/>
                    <a:gd name="connsiteY2" fmla="*/ 1434562 h 1702054"/>
                    <a:gd name="connsiteX3" fmla="*/ 79935 w 1364782"/>
                    <a:gd name="connsiteY3" fmla="*/ 1517672 h 1702054"/>
                    <a:gd name="connsiteX4" fmla="*/ 0 w 1364782"/>
                    <a:gd name="connsiteY4" fmla="*/ 1357895 h 1702054"/>
                    <a:gd name="connsiteX5" fmla="*/ 99313 w 1364782"/>
                    <a:gd name="connsiteY5" fmla="*/ 1468274 h 1702054"/>
                    <a:gd name="connsiteX6" fmla="*/ 67236 w 1364782"/>
                    <a:gd name="connsiteY6" fmla="*/ 1315967 h 1702054"/>
                    <a:gd name="connsiteX7" fmla="*/ 147125 w 1364782"/>
                    <a:gd name="connsiteY7" fmla="*/ 1242287 h 1702054"/>
                    <a:gd name="connsiteX8" fmla="*/ 238919 w 1364782"/>
                    <a:gd name="connsiteY8" fmla="*/ 1305369 h 1702054"/>
                    <a:gd name="connsiteX9" fmla="*/ 209178 w 1364782"/>
                    <a:gd name="connsiteY9" fmla="*/ 1240468 h 1702054"/>
                    <a:gd name="connsiteX10" fmla="*/ 45010 w 1364782"/>
                    <a:gd name="connsiteY10" fmla="*/ 1047678 h 1702054"/>
                    <a:gd name="connsiteX11" fmla="*/ 102347 w 1364782"/>
                    <a:gd name="connsiteY11" fmla="*/ 1139333 h 1702054"/>
                    <a:gd name="connsiteX12" fmla="*/ 120229 w 1364782"/>
                    <a:gd name="connsiteY12" fmla="*/ 1038061 h 1702054"/>
                    <a:gd name="connsiteX13" fmla="*/ 159497 w 1364782"/>
                    <a:gd name="connsiteY13" fmla="*/ 1148579 h 1702054"/>
                    <a:gd name="connsiteX14" fmla="*/ 298778 w 1364782"/>
                    <a:gd name="connsiteY14" fmla="*/ 1184205 h 1702054"/>
                    <a:gd name="connsiteX15" fmla="*/ 245128 w 1364782"/>
                    <a:gd name="connsiteY15" fmla="*/ 1084051 h 1702054"/>
                    <a:gd name="connsiteX16" fmla="*/ 333189 w 1364782"/>
                    <a:gd name="connsiteY16" fmla="*/ 940802 h 1702054"/>
                    <a:gd name="connsiteX17" fmla="*/ 310729 w 1364782"/>
                    <a:gd name="connsiteY17" fmla="*/ 982592 h 1702054"/>
                    <a:gd name="connsiteX18" fmla="*/ 375304 w 1364782"/>
                    <a:gd name="connsiteY18" fmla="*/ 910686 h 1702054"/>
                    <a:gd name="connsiteX19" fmla="*/ 418493 w 1364782"/>
                    <a:gd name="connsiteY19" fmla="*/ 811374 h 1702054"/>
                    <a:gd name="connsiteX20" fmla="*/ 492451 w 1364782"/>
                    <a:gd name="connsiteY20" fmla="*/ 742225 h 1702054"/>
                    <a:gd name="connsiteX21" fmla="*/ 565570 w 1364782"/>
                    <a:gd name="connsiteY21" fmla="*/ 658602 h 1702054"/>
                    <a:gd name="connsiteX22" fmla="*/ 637101 w 1364782"/>
                    <a:gd name="connsiteY22" fmla="*/ 528334 h 1702054"/>
                    <a:gd name="connsiteX23" fmla="*/ 689629 w 1364782"/>
                    <a:gd name="connsiteY23" fmla="*/ 472118 h 1702054"/>
                    <a:gd name="connsiteX24" fmla="*/ 810279 w 1364782"/>
                    <a:gd name="connsiteY24" fmla="*/ 274006 h 1702054"/>
                    <a:gd name="connsiteX25" fmla="*/ 840160 w 1364782"/>
                    <a:gd name="connsiteY25" fmla="*/ 269103 h 1702054"/>
                    <a:gd name="connsiteX26" fmla="*/ 884517 w 1364782"/>
                    <a:gd name="connsiteY26" fmla="*/ 172221 h 1702054"/>
                    <a:gd name="connsiteX27" fmla="*/ 933356 w 1364782"/>
                    <a:gd name="connsiteY27" fmla="*/ 143550 h 1702054"/>
                    <a:gd name="connsiteX28" fmla="*/ 995596 w 1364782"/>
                    <a:gd name="connsiteY28" fmla="*/ 94478 h 1702054"/>
                    <a:gd name="connsiteX29" fmla="*/ 1049384 w 1364782"/>
                    <a:gd name="connsiteY29" fmla="*/ 76503 h 1702054"/>
                    <a:gd name="connsiteX30" fmla="*/ 1112557 w 1364782"/>
                    <a:gd name="connsiteY30" fmla="*/ 37189 h 1702054"/>
                    <a:gd name="connsiteX31" fmla="*/ 1331352 w 1364782"/>
                    <a:gd name="connsiteY31" fmla="*/ 1330 h 1702054"/>
                    <a:gd name="connsiteX32" fmla="*/ 1314729 w 1364782"/>
                    <a:gd name="connsiteY32" fmla="*/ 86121 h 1702054"/>
                    <a:gd name="connsiteX33" fmla="*/ 1364782 w 1364782"/>
                    <a:gd name="connsiteY33" fmla="*/ 91025 h 1702054"/>
                    <a:gd name="connsiteX34" fmla="*/ 1343491 w 1364782"/>
                    <a:gd name="connsiteY34" fmla="*/ 165076 h 1702054"/>
                    <a:gd name="connsiteX35" fmla="*/ 1341110 w 1364782"/>
                    <a:gd name="connsiteY35" fmla="*/ 202522 h 1702054"/>
                    <a:gd name="connsiteX36" fmla="*/ 1305344 w 1364782"/>
                    <a:gd name="connsiteY36" fmla="*/ 310940 h 1702054"/>
                    <a:gd name="connsiteX37" fmla="*/ 1206173 w 1364782"/>
                    <a:gd name="connsiteY37" fmla="*/ 451853 h 1702054"/>
                    <a:gd name="connsiteX38" fmla="*/ 1253564 w 1364782"/>
                    <a:gd name="connsiteY38" fmla="*/ 427015 h 1702054"/>
                    <a:gd name="connsiteX39" fmla="*/ 1178578 w 1364782"/>
                    <a:gd name="connsiteY39" fmla="*/ 519511 h 1702054"/>
                    <a:gd name="connsiteX40" fmla="*/ 1168680 w 1364782"/>
                    <a:gd name="connsiteY40" fmla="*/ 567740 h 1702054"/>
                    <a:gd name="connsiteX41" fmla="*/ 1081648 w 1364782"/>
                    <a:gd name="connsiteY41" fmla="*/ 641700 h 1702054"/>
                    <a:gd name="connsiteX42" fmla="*/ 1017073 w 1364782"/>
                    <a:gd name="connsiteY42" fmla="*/ 724296 h 1702054"/>
                    <a:gd name="connsiteX43" fmla="*/ 950166 w 1364782"/>
                    <a:gd name="connsiteY43" fmla="*/ 805632 h 1702054"/>
                    <a:gd name="connsiteX44" fmla="*/ 816675 w 1364782"/>
                    <a:gd name="connsiteY44" fmla="*/ 727284 h 1702054"/>
                    <a:gd name="connsiteX45" fmla="*/ 940454 w 1364782"/>
                    <a:gd name="connsiteY45" fmla="*/ 823795 h 1702054"/>
                    <a:gd name="connsiteX46" fmla="*/ 862993 w 1364782"/>
                    <a:gd name="connsiteY46" fmla="*/ 909567 h 1702054"/>
                    <a:gd name="connsiteX47" fmla="*/ 809204 w 1364782"/>
                    <a:gd name="connsiteY47" fmla="*/ 969331 h 1702054"/>
                    <a:gd name="connsiteX48" fmla="*/ 761252 w 1364782"/>
                    <a:gd name="connsiteY48" fmla="*/ 1044643 h 1702054"/>
                    <a:gd name="connsiteX49" fmla="*/ 725441 w 1364782"/>
                    <a:gd name="connsiteY49" fmla="*/ 1094789 h 1702054"/>
                    <a:gd name="connsiteX50" fmla="*/ 662127 w 1364782"/>
                    <a:gd name="connsiteY50" fmla="*/ 1166601 h 1702054"/>
                    <a:gd name="connsiteX51" fmla="*/ 625194 w 1364782"/>
                    <a:gd name="connsiteY51" fmla="*/ 1220250 h 1702054"/>
                    <a:gd name="connsiteX52" fmla="*/ 588075 w 1364782"/>
                    <a:gd name="connsiteY52" fmla="*/ 1262178 h 1702054"/>
                    <a:gd name="connsiteX53" fmla="*/ 549882 w 1364782"/>
                    <a:gd name="connsiteY53" fmla="*/ 1302800 h 1702054"/>
                    <a:gd name="connsiteX54" fmla="*/ 641536 w 1364782"/>
                    <a:gd name="connsiteY54" fmla="*/ 1332635 h 1702054"/>
                    <a:gd name="connsiteX55" fmla="*/ 530738 w 1364782"/>
                    <a:gd name="connsiteY55" fmla="*/ 1336324 h 1702054"/>
                    <a:gd name="connsiteX56" fmla="*/ 477884 w 1364782"/>
                    <a:gd name="connsiteY56" fmla="*/ 1405473 h 1702054"/>
                    <a:gd name="connsiteX57" fmla="*/ 402804 w 1364782"/>
                    <a:gd name="connsiteY57" fmla="*/ 1459402 h 1702054"/>
                    <a:gd name="connsiteX58" fmla="*/ 383241 w 1364782"/>
                    <a:gd name="connsiteY58" fmla="*/ 1478593 h 1702054"/>
                    <a:gd name="connsiteX59" fmla="*/ 472607 w 1364782"/>
                    <a:gd name="connsiteY59" fmla="*/ 1479852 h 1702054"/>
                    <a:gd name="connsiteX60" fmla="*/ 388843 w 1364782"/>
                    <a:gd name="connsiteY60" fmla="*/ 1513377 h 1702054"/>
                    <a:gd name="connsiteX61" fmla="*/ 441138 w 1364782"/>
                    <a:gd name="connsiteY61" fmla="*/ 1619365 h 1702054"/>
                    <a:gd name="connsiteX62" fmla="*/ 384969 w 1364782"/>
                    <a:gd name="connsiteY62" fmla="*/ 1699114 h 1702054"/>
                    <a:gd name="connsiteX63" fmla="*/ 306247 w 1364782"/>
                    <a:gd name="connsiteY63" fmla="*/ 1513330 h 1702054"/>
                    <a:gd name="connsiteX64" fmla="*/ 247416 w 1364782"/>
                    <a:gd name="connsiteY64" fmla="*/ 1519167 h 1702054"/>
                    <a:gd name="connsiteX65" fmla="*/ 229487 w 1364782"/>
                    <a:gd name="connsiteY65" fmla="*/ 1525143 h 1702054"/>
                    <a:gd name="connsiteX66" fmla="*/ 217534 w 1364782"/>
                    <a:gd name="connsiteY66" fmla="*/ 1561002 h 1702054"/>
                    <a:gd name="connsiteX67" fmla="*/ 211557 w 1364782"/>
                    <a:gd name="connsiteY67" fmla="*/ 1596861 h 1702054"/>
                    <a:gd name="connsiteX68" fmla="*/ 187651 w 1364782"/>
                    <a:gd name="connsiteY68" fmla="*/ 1602837 h 1702054"/>
                    <a:gd name="connsiteX69" fmla="*/ 92028 w 1364782"/>
                    <a:gd name="connsiteY69" fmla="*/ 1596861 h 1702054"/>
                    <a:gd name="connsiteX70" fmla="*/ 88200 w 1364782"/>
                    <a:gd name="connsiteY70" fmla="*/ 1556333 h 1702054"/>
                    <a:gd name="connsiteX0" fmla="*/ 88200 w 1364782"/>
                    <a:gd name="connsiteY0" fmla="*/ 1556333 h 1619570"/>
                    <a:gd name="connsiteX1" fmla="*/ 54722 w 1364782"/>
                    <a:gd name="connsiteY1" fmla="*/ 1533547 h 1619570"/>
                    <a:gd name="connsiteX2" fmla="*/ 2288 w 1364782"/>
                    <a:gd name="connsiteY2" fmla="*/ 1434562 h 1619570"/>
                    <a:gd name="connsiteX3" fmla="*/ 79935 w 1364782"/>
                    <a:gd name="connsiteY3" fmla="*/ 1517672 h 1619570"/>
                    <a:gd name="connsiteX4" fmla="*/ 0 w 1364782"/>
                    <a:gd name="connsiteY4" fmla="*/ 1357895 h 1619570"/>
                    <a:gd name="connsiteX5" fmla="*/ 99313 w 1364782"/>
                    <a:gd name="connsiteY5" fmla="*/ 1468274 h 1619570"/>
                    <a:gd name="connsiteX6" fmla="*/ 67236 w 1364782"/>
                    <a:gd name="connsiteY6" fmla="*/ 1315967 h 1619570"/>
                    <a:gd name="connsiteX7" fmla="*/ 147125 w 1364782"/>
                    <a:gd name="connsiteY7" fmla="*/ 1242287 h 1619570"/>
                    <a:gd name="connsiteX8" fmla="*/ 238919 w 1364782"/>
                    <a:gd name="connsiteY8" fmla="*/ 1305369 h 1619570"/>
                    <a:gd name="connsiteX9" fmla="*/ 209178 w 1364782"/>
                    <a:gd name="connsiteY9" fmla="*/ 1240468 h 1619570"/>
                    <a:gd name="connsiteX10" fmla="*/ 45010 w 1364782"/>
                    <a:gd name="connsiteY10" fmla="*/ 1047678 h 1619570"/>
                    <a:gd name="connsiteX11" fmla="*/ 102347 w 1364782"/>
                    <a:gd name="connsiteY11" fmla="*/ 1139333 h 1619570"/>
                    <a:gd name="connsiteX12" fmla="*/ 120229 w 1364782"/>
                    <a:gd name="connsiteY12" fmla="*/ 1038061 h 1619570"/>
                    <a:gd name="connsiteX13" fmla="*/ 159497 w 1364782"/>
                    <a:gd name="connsiteY13" fmla="*/ 1148579 h 1619570"/>
                    <a:gd name="connsiteX14" fmla="*/ 298778 w 1364782"/>
                    <a:gd name="connsiteY14" fmla="*/ 1184205 h 1619570"/>
                    <a:gd name="connsiteX15" fmla="*/ 245128 w 1364782"/>
                    <a:gd name="connsiteY15" fmla="*/ 1084051 h 1619570"/>
                    <a:gd name="connsiteX16" fmla="*/ 333189 w 1364782"/>
                    <a:gd name="connsiteY16" fmla="*/ 940802 h 1619570"/>
                    <a:gd name="connsiteX17" fmla="*/ 310729 w 1364782"/>
                    <a:gd name="connsiteY17" fmla="*/ 982592 h 1619570"/>
                    <a:gd name="connsiteX18" fmla="*/ 375304 w 1364782"/>
                    <a:gd name="connsiteY18" fmla="*/ 910686 h 1619570"/>
                    <a:gd name="connsiteX19" fmla="*/ 418493 w 1364782"/>
                    <a:gd name="connsiteY19" fmla="*/ 811374 h 1619570"/>
                    <a:gd name="connsiteX20" fmla="*/ 492451 w 1364782"/>
                    <a:gd name="connsiteY20" fmla="*/ 742225 h 1619570"/>
                    <a:gd name="connsiteX21" fmla="*/ 565570 w 1364782"/>
                    <a:gd name="connsiteY21" fmla="*/ 658602 h 1619570"/>
                    <a:gd name="connsiteX22" fmla="*/ 637101 w 1364782"/>
                    <a:gd name="connsiteY22" fmla="*/ 528334 h 1619570"/>
                    <a:gd name="connsiteX23" fmla="*/ 689629 w 1364782"/>
                    <a:gd name="connsiteY23" fmla="*/ 472118 h 1619570"/>
                    <a:gd name="connsiteX24" fmla="*/ 810279 w 1364782"/>
                    <a:gd name="connsiteY24" fmla="*/ 274006 h 1619570"/>
                    <a:gd name="connsiteX25" fmla="*/ 840160 w 1364782"/>
                    <a:gd name="connsiteY25" fmla="*/ 269103 h 1619570"/>
                    <a:gd name="connsiteX26" fmla="*/ 884517 w 1364782"/>
                    <a:gd name="connsiteY26" fmla="*/ 172221 h 1619570"/>
                    <a:gd name="connsiteX27" fmla="*/ 933356 w 1364782"/>
                    <a:gd name="connsiteY27" fmla="*/ 143550 h 1619570"/>
                    <a:gd name="connsiteX28" fmla="*/ 995596 w 1364782"/>
                    <a:gd name="connsiteY28" fmla="*/ 94478 h 1619570"/>
                    <a:gd name="connsiteX29" fmla="*/ 1049384 w 1364782"/>
                    <a:gd name="connsiteY29" fmla="*/ 76503 h 1619570"/>
                    <a:gd name="connsiteX30" fmla="*/ 1112557 w 1364782"/>
                    <a:gd name="connsiteY30" fmla="*/ 37189 h 1619570"/>
                    <a:gd name="connsiteX31" fmla="*/ 1331352 w 1364782"/>
                    <a:gd name="connsiteY31" fmla="*/ 1330 h 1619570"/>
                    <a:gd name="connsiteX32" fmla="*/ 1314729 w 1364782"/>
                    <a:gd name="connsiteY32" fmla="*/ 86121 h 1619570"/>
                    <a:gd name="connsiteX33" fmla="*/ 1364782 w 1364782"/>
                    <a:gd name="connsiteY33" fmla="*/ 91025 h 1619570"/>
                    <a:gd name="connsiteX34" fmla="*/ 1343491 w 1364782"/>
                    <a:gd name="connsiteY34" fmla="*/ 165076 h 1619570"/>
                    <a:gd name="connsiteX35" fmla="*/ 1341110 w 1364782"/>
                    <a:gd name="connsiteY35" fmla="*/ 202522 h 1619570"/>
                    <a:gd name="connsiteX36" fmla="*/ 1305344 w 1364782"/>
                    <a:gd name="connsiteY36" fmla="*/ 310940 h 1619570"/>
                    <a:gd name="connsiteX37" fmla="*/ 1206173 w 1364782"/>
                    <a:gd name="connsiteY37" fmla="*/ 451853 h 1619570"/>
                    <a:gd name="connsiteX38" fmla="*/ 1253564 w 1364782"/>
                    <a:gd name="connsiteY38" fmla="*/ 427015 h 1619570"/>
                    <a:gd name="connsiteX39" fmla="*/ 1178578 w 1364782"/>
                    <a:gd name="connsiteY39" fmla="*/ 519511 h 1619570"/>
                    <a:gd name="connsiteX40" fmla="*/ 1168680 w 1364782"/>
                    <a:gd name="connsiteY40" fmla="*/ 567740 h 1619570"/>
                    <a:gd name="connsiteX41" fmla="*/ 1081648 w 1364782"/>
                    <a:gd name="connsiteY41" fmla="*/ 641700 h 1619570"/>
                    <a:gd name="connsiteX42" fmla="*/ 1017073 w 1364782"/>
                    <a:gd name="connsiteY42" fmla="*/ 724296 h 1619570"/>
                    <a:gd name="connsiteX43" fmla="*/ 950166 w 1364782"/>
                    <a:gd name="connsiteY43" fmla="*/ 805632 h 1619570"/>
                    <a:gd name="connsiteX44" fmla="*/ 816675 w 1364782"/>
                    <a:gd name="connsiteY44" fmla="*/ 727284 h 1619570"/>
                    <a:gd name="connsiteX45" fmla="*/ 940454 w 1364782"/>
                    <a:gd name="connsiteY45" fmla="*/ 823795 h 1619570"/>
                    <a:gd name="connsiteX46" fmla="*/ 862993 w 1364782"/>
                    <a:gd name="connsiteY46" fmla="*/ 909567 h 1619570"/>
                    <a:gd name="connsiteX47" fmla="*/ 809204 w 1364782"/>
                    <a:gd name="connsiteY47" fmla="*/ 969331 h 1619570"/>
                    <a:gd name="connsiteX48" fmla="*/ 761252 w 1364782"/>
                    <a:gd name="connsiteY48" fmla="*/ 1044643 h 1619570"/>
                    <a:gd name="connsiteX49" fmla="*/ 725441 w 1364782"/>
                    <a:gd name="connsiteY49" fmla="*/ 1094789 h 1619570"/>
                    <a:gd name="connsiteX50" fmla="*/ 662127 w 1364782"/>
                    <a:gd name="connsiteY50" fmla="*/ 1166601 h 1619570"/>
                    <a:gd name="connsiteX51" fmla="*/ 625194 w 1364782"/>
                    <a:gd name="connsiteY51" fmla="*/ 1220250 h 1619570"/>
                    <a:gd name="connsiteX52" fmla="*/ 588075 w 1364782"/>
                    <a:gd name="connsiteY52" fmla="*/ 1262178 h 1619570"/>
                    <a:gd name="connsiteX53" fmla="*/ 549882 w 1364782"/>
                    <a:gd name="connsiteY53" fmla="*/ 1302800 h 1619570"/>
                    <a:gd name="connsiteX54" fmla="*/ 641536 w 1364782"/>
                    <a:gd name="connsiteY54" fmla="*/ 1332635 h 1619570"/>
                    <a:gd name="connsiteX55" fmla="*/ 530738 w 1364782"/>
                    <a:gd name="connsiteY55" fmla="*/ 1336324 h 1619570"/>
                    <a:gd name="connsiteX56" fmla="*/ 477884 w 1364782"/>
                    <a:gd name="connsiteY56" fmla="*/ 1405473 h 1619570"/>
                    <a:gd name="connsiteX57" fmla="*/ 402804 w 1364782"/>
                    <a:gd name="connsiteY57" fmla="*/ 1459402 h 1619570"/>
                    <a:gd name="connsiteX58" fmla="*/ 383241 w 1364782"/>
                    <a:gd name="connsiteY58" fmla="*/ 1478593 h 1619570"/>
                    <a:gd name="connsiteX59" fmla="*/ 472607 w 1364782"/>
                    <a:gd name="connsiteY59" fmla="*/ 1479852 h 1619570"/>
                    <a:gd name="connsiteX60" fmla="*/ 388843 w 1364782"/>
                    <a:gd name="connsiteY60" fmla="*/ 1513377 h 1619570"/>
                    <a:gd name="connsiteX61" fmla="*/ 441138 w 1364782"/>
                    <a:gd name="connsiteY61" fmla="*/ 1619365 h 1619570"/>
                    <a:gd name="connsiteX62" fmla="*/ 370682 w 1364782"/>
                    <a:gd name="connsiteY62" fmla="*/ 1539570 h 1619570"/>
                    <a:gd name="connsiteX63" fmla="*/ 306247 w 1364782"/>
                    <a:gd name="connsiteY63" fmla="*/ 1513330 h 1619570"/>
                    <a:gd name="connsiteX64" fmla="*/ 247416 w 1364782"/>
                    <a:gd name="connsiteY64" fmla="*/ 1519167 h 1619570"/>
                    <a:gd name="connsiteX65" fmla="*/ 229487 w 1364782"/>
                    <a:gd name="connsiteY65" fmla="*/ 1525143 h 1619570"/>
                    <a:gd name="connsiteX66" fmla="*/ 217534 w 1364782"/>
                    <a:gd name="connsiteY66" fmla="*/ 1561002 h 1619570"/>
                    <a:gd name="connsiteX67" fmla="*/ 211557 w 1364782"/>
                    <a:gd name="connsiteY67" fmla="*/ 1596861 h 1619570"/>
                    <a:gd name="connsiteX68" fmla="*/ 187651 w 1364782"/>
                    <a:gd name="connsiteY68" fmla="*/ 1602837 h 1619570"/>
                    <a:gd name="connsiteX69" fmla="*/ 92028 w 1364782"/>
                    <a:gd name="connsiteY69" fmla="*/ 1596861 h 1619570"/>
                    <a:gd name="connsiteX70" fmla="*/ 88200 w 1364782"/>
                    <a:gd name="connsiteY70" fmla="*/ 1556333 h 1619570"/>
                    <a:gd name="connsiteX0" fmla="*/ 88200 w 1364782"/>
                    <a:gd name="connsiteY0" fmla="*/ 1556333 h 1619659"/>
                    <a:gd name="connsiteX1" fmla="*/ 54722 w 1364782"/>
                    <a:gd name="connsiteY1" fmla="*/ 1533547 h 1619659"/>
                    <a:gd name="connsiteX2" fmla="*/ 2288 w 1364782"/>
                    <a:gd name="connsiteY2" fmla="*/ 1434562 h 1619659"/>
                    <a:gd name="connsiteX3" fmla="*/ 79935 w 1364782"/>
                    <a:gd name="connsiteY3" fmla="*/ 1517672 h 1619659"/>
                    <a:gd name="connsiteX4" fmla="*/ 0 w 1364782"/>
                    <a:gd name="connsiteY4" fmla="*/ 1357895 h 1619659"/>
                    <a:gd name="connsiteX5" fmla="*/ 99313 w 1364782"/>
                    <a:gd name="connsiteY5" fmla="*/ 1468274 h 1619659"/>
                    <a:gd name="connsiteX6" fmla="*/ 67236 w 1364782"/>
                    <a:gd name="connsiteY6" fmla="*/ 1315967 h 1619659"/>
                    <a:gd name="connsiteX7" fmla="*/ 147125 w 1364782"/>
                    <a:gd name="connsiteY7" fmla="*/ 1242287 h 1619659"/>
                    <a:gd name="connsiteX8" fmla="*/ 238919 w 1364782"/>
                    <a:gd name="connsiteY8" fmla="*/ 1305369 h 1619659"/>
                    <a:gd name="connsiteX9" fmla="*/ 209178 w 1364782"/>
                    <a:gd name="connsiteY9" fmla="*/ 1240468 h 1619659"/>
                    <a:gd name="connsiteX10" fmla="*/ 45010 w 1364782"/>
                    <a:gd name="connsiteY10" fmla="*/ 1047678 h 1619659"/>
                    <a:gd name="connsiteX11" fmla="*/ 102347 w 1364782"/>
                    <a:gd name="connsiteY11" fmla="*/ 1139333 h 1619659"/>
                    <a:gd name="connsiteX12" fmla="*/ 120229 w 1364782"/>
                    <a:gd name="connsiteY12" fmla="*/ 1038061 h 1619659"/>
                    <a:gd name="connsiteX13" fmla="*/ 159497 w 1364782"/>
                    <a:gd name="connsiteY13" fmla="*/ 1148579 h 1619659"/>
                    <a:gd name="connsiteX14" fmla="*/ 298778 w 1364782"/>
                    <a:gd name="connsiteY14" fmla="*/ 1184205 h 1619659"/>
                    <a:gd name="connsiteX15" fmla="*/ 245128 w 1364782"/>
                    <a:gd name="connsiteY15" fmla="*/ 1084051 h 1619659"/>
                    <a:gd name="connsiteX16" fmla="*/ 333189 w 1364782"/>
                    <a:gd name="connsiteY16" fmla="*/ 940802 h 1619659"/>
                    <a:gd name="connsiteX17" fmla="*/ 310729 w 1364782"/>
                    <a:gd name="connsiteY17" fmla="*/ 982592 h 1619659"/>
                    <a:gd name="connsiteX18" fmla="*/ 375304 w 1364782"/>
                    <a:gd name="connsiteY18" fmla="*/ 910686 h 1619659"/>
                    <a:gd name="connsiteX19" fmla="*/ 418493 w 1364782"/>
                    <a:gd name="connsiteY19" fmla="*/ 811374 h 1619659"/>
                    <a:gd name="connsiteX20" fmla="*/ 492451 w 1364782"/>
                    <a:gd name="connsiteY20" fmla="*/ 742225 h 1619659"/>
                    <a:gd name="connsiteX21" fmla="*/ 565570 w 1364782"/>
                    <a:gd name="connsiteY21" fmla="*/ 658602 h 1619659"/>
                    <a:gd name="connsiteX22" fmla="*/ 637101 w 1364782"/>
                    <a:gd name="connsiteY22" fmla="*/ 528334 h 1619659"/>
                    <a:gd name="connsiteX23" fmla="*/ 689629 w 1364782"/>
                    <a:gd name="connsiteY23" fmla="*/ 472118 h 1619659"/>
                    <a:gd name="connsiteX24" fmla="*/ 810279 w 1364782"/>
                    <a:gd name="connsiteY24" fmla="*/ 274006 h 1619659"/>
                    <a:gd name="connsiteX25" fmla="*/ 840160 w 1364782"/>
                    <a:gd name="connsiteY25" fmla="*/ 269103 h 1619659"/>
                    <a:gd name="connsiteX26" fmla="*/ 884517 w 1364782"/>
                    <a:gd name="connsiteY26" fmla="*/ 172221 h 1619659"/>
                    <a:gd name="connsiteX27" fmla="*/ 933356 w 1364782"/>
                    <a:gd name="connsiteY27" fmla="*/ 143550 h 1619659"/>
                    <a:gd name="connsiteX28" fmla="*/ 995596 w 1364782"/>
                    <a:gd name="connsiteY28" fmla="*/ 94478 h 1619659"/>
                    <a:gd name="connsiteX29" fmla="*/ 1049384 w 1364782"/>
                    <a:gd name="connsiteY29" fmla="*/ 76503 h 1619659"/>
                    <a:gd name="connsiteX30" fmla="*/ 1112557 w 1364782"/>
                    <a:gd name="connsiteY30" fmla="*/ 37189 h 1619659"/>
                    <a:gd name="connsiteX31" fmla="*/ 1331352 w 1364782"/>
                    <a:gd name="connsiteY31" fmla="*/ 1330 h 1619659"/>
                    <a:gd name="connsiteX32" fmla="*/ 1314729 w 1364782"/>
                    <a:gd name="connsiteY32" fmla="*/ 86121 h 1619659"/>
                    <a:gd name="connsiteX33" fmla="*/ 1364782 w 1364782"/>
                    <a:gd name="connsiteY33" fmla="*/ 91025 h 1619659"/>
                    <a:gd name="connsiteX34" fmla="*/ 1343491 w 1364782"/>
                    <a:gd name="connsiteY34" fmla="*/ 165076 h 1619659"/>
                    <a:gd name="connsiteX35" fmla="*/ 1341110 w 1364782"/>
                    <a:gd name="connsiteY35" fmla="*/ 202522 h 1619659"/>
                    <a:gd name="connsiteX36" fmla="*/ 1305344 w 1364782"/>
                    <a:gd name="connsiteY36" fmla="*/ 310940 h 1619659"/>
                    <a:gd name="connsiteX37" fmla="*/ 1206173 w 1364782"/>
                    <a:gd name="connsiteY37" fmla="*/ 451853 h 1619659"/>
                    <a:gd name="connsiteX38" fmla="*/ 1253564 w 1364782"/>
                    <a:gd name="connsiteY38" fmla="*/ 427015 h 1619659"/>
                    <a:gd name="connsiteX39" fmla="*/ 1178578 w 1364782"/>
                    <a:gd name="connsiteY39" fmla="*/ 519511 h 1619659"/>
                    <a:gd name="connsiteX40" fmla="*/ 1168680 w 1364782"/>
                    <a:gd name="connsiteY40" fmla="*/ 567740 h 1619659"/>
                    <a:gd name="connsiteX41" fmla="*/ 1081648 w 1364782"/>
                    <a:gd name="connsiteY41" fmla="*/ 641700 h 1619659"/>
                    <a:gd name="connsiteX42" fmla="*/ 1017073 w 1364782"/>
                    <a:gd name="connsiteY42" fmla="*/ 724296 h 1619659"/>
                    <a:gd name="connsiteX43" fmla="*/ 950166 w 1364782"/>
                    <a:gd name="connsiteY43" fmla="*/ 805632 h 1619659"/>
                    <a:gd name="connsiteX44" fmla="*/ 816675 w 1364782"/>
                    <a:gd name="connsiteY44" fmla="*/ 727284 h 1619659"/>
                    <a:gd name="connsiteX45" fmla="*/ 940454 w 1364782"/>
                    <a:gd name="connsiteY45" fmla="*/ 823795 h 1619659"/>
                    <a:gd name="connsiteX46" fmla="*/ 862993 w 1364782"/>
                    <a:gd name="connsiteY46" fmla="*/ 909567 h 1619659"/>
                    <a:gd name="connsiteX47" fmla="*/ 809204 w 1364782"/>
                    <a:gd name="connsiteY47" fmla="*/ 969331 h 1619659"/>
                    <a:gd name="connsiteX48" fmla="*/ 761252 w 1364782"/>
                    <a:gd name="connsiteY48" fmla="*/ 1044643 h 1619659"/>
                    <a:gd name="connsiteX49" fmla="*/ 725441 w 1364782"/>
                    <a:gd name="connsiteY49" fmla="*/ 1094789 h 1619659"/>
                    <a:gd name="connsiteX50" fmla="*/ 662127 w 1364782"/>
                    <a:gd name="connsiteY50" fmla="*/ 1166601 h 1619659"/>
                    <a:gd name="connsiteX51" fmla="*/ 625194 w 1364782"/>
                    <a:gd name="connsiteY51" fmla="*/ 1220250 h 1619659"/>
                    <a:gd name="connsiteX52" fmla="*/ 588075 w 1364782"/>
                    <a:gd name="connsiteY52" fmla="*/ 1262178 h 1619659"/>
                    <a:gd name="connsiteX53" fmla="*/ 549882 w 1364782"/>
                    <a:gd name="connsiteY53" fmla="*/ 1302800 h 1619659"/>
                    <a:gd name="connsiteX54" fmla="*/ 641536 w 1364782"/>
                    <a:gd name="connsiteY54" fmla="*/ 1332635 h 1619659"/>
                    <a:gd name="connsiteX55" fmla="*/ 530738 w 1364782"/>
                    <a:gd name="connsiteY55" fmla="*/ 1336324 h 1619659"/>
                    <a:gd name="connsiteX56" fmla="*/ 477884 w 1364782"/>
                    <a:gd name="connsiteY56" fmla="*/ 1405473 h 1619659"/>
                    <a:gd name="connsiteX57" fmla="*/ 402804 w 1364782"/>
                    <a:gd name="connsiteY57" fmla="*/ 1459402 h 1619659"/>
                    <a:gd name="connsiteX58" fmla="*/ 383241 w 1364782"/>
                    <a:gd name="connsiteY58" fmla="*/ 1478593 h 1619659"/>
                    <a:gd name="connsiteX59" fmla="*/ 472607 w 1364782"/>
                    <a:gd name="connsiteY59" fmla="*/ 1479852 h 1619659"/>
                    <a:gd name="connsiteX60" fmla="*/ 388843 w 1364782"/>
                    <a:gd name="connsiteY60" fmla="*/ 1513377 h 1619659"/>
                    <a:gd name="connsiteX61" fmla="*/ 441138 w 1364782"/>
                    <a:gd name="connsiteY61" fmla="*/ 1619365 h 1619659"/>
                    <a:gd name="connsiteX62" fmla="*/ 370682 w 1364782"/>
                    <a:gd name="connsiteY62" fmla="*/ 1539570 h 1619659"/>
                    <a:gd name="connsiteX63" fmla="*/ 306247 w 1364782"/>
                    <a:gd name="connsiteY63" fmla="*/ 1513330 h 1619659"/>
                    <a:gd name="connsiteX64" fmla="*/ 247416 w 1364782"/>
                    <a:gd name="connsiteY64" fmla="*/ 1519167 h 1619659"/>
                    <a:gd name="connsiteX65" fmla="*/ 229487 w 1364782"/>
                    <a:gd name="connsiteY65" fmla="*/ 1525143 h 1619659"/>
                    <a:gd name="connsiteX66" fmla="*/ 217534 w 1364782"/>
                    <a:gd name="connsiteY66" fmla="*/ 1561002 h 1619659"/>
                    <a:gd name="connsiteX67" fmla="*/ 211557 w 1364782"/>
                    <a:gd name="connsiteY67" fmla="*/ 1596861 h 1619659"/>
                    <a:gd name="connsiteX68" fmla="*/ 187651 w 1364782"/>
                    <a:gd name="connsiteY68" fmla="*/ 1602837 h 1619659"/>
                    <a:gd name="connsiteX69" fmla="*/ 92028 w 1364782"/>
                    <a:gd name="connsiteY69" fmla="*/ 1596861 h 1619659"/>
                    <a:gd name="connsiteX70" fmla="*/ 88200 w 1364782"/>
                    <a:gd name="connsiteY70" fmla="*/ 1556333 h 1619659"/>
                    <a:gd name="connsiteX0" fmla="*/ 88200 w 1364782"/>
                    <a:gd name="connsiteY0" fmla="*/ 1556333 h 1629074"/>
                    <a:gd name="connsiteX1" fmla="*/ 54722 w 1364782"/>
                    <a:gd name="connsiteY1" fmla="*/ 1533547 h 1629074"/>
                    <a:gd name="connsiteX2" fmla="*/ 2288 w 1364782"/>
                    <a:gd name="connsiteY2" fmla="*/ 1434562 h 1629074"/>
                    <a:gd name="connsiteX3" fmla="*/ 79935 w 1364782"/>
                    <a:gd name="connsiteY3" fmla="*/ 1517672 h 1629074"/>
                    <a:gd name="connsiteX4" fmla="*/ 0 w 1364782"/>
                    <a:gd name="connsiteY4" fmla="*/ 1357895 h 1629074"/>
                    <a:gd name="connsiteX5" fmla="*/ 99313 w 1364782"/>
                    <a:gd name="connsiteY5" fmla="*/ 1468274 h 1629074"/>
                    <a:gd name="connsiteX6" fmla="*/ 67236 w 1364782"/>
                    <a:gd name="connsiteY6" fmla="*/ 1315967 h 1629074"/>
                    <a:gd name="connsiteX7" fmla="*/ 147125 w 1364782"/>
                    <a:gd name="connsiteY7" fmla="*/ 1242287 h 1629074"/>
                    <a:gd name="connsiteX8" fmla="*/ 238919 w 1364782"/>
                    <a:gd name="connsiteY8" fmla="*/ 1305369 h 1629074"/>
                    <a:gd name="connsiteX9" fmla="*/ 209178 w 1364782"/>
                    <a:gd name="connsiteY9" fmla="*/ 1240468 h 1629074"/>
                    <a:gd name="connsiteX10" fmla="*/ 45010 w 1364782"/>
                    <a:gd name="connsiteY10" fmla="*/ 1047678 h 1629074"/>
                    <a:gd name="connsiteX11" fmla="*/ 102347 w 1364782"/>
                    <a:gd name="connsiteY11" fmla="*/ 1139333 h 1629074"/>
                    <a:gd name="connsiteX12" fmla="*/ 120229 w 1364782"/>
                    <a:gd name="connsiteY12" fmla="*/ 1038061 h 1629074"/>
                    <a:gd name="connsiteX13" fmla="*/ 159497 w 1364782"/>
                    <a:gd name="connsiteY13" fmla="*/ 1148579 h 1629074"/>
                    <a:gd name="connsiteX14" fmla="*/ 298778 w 1364782"/>
                    <a:gd name="connsiteY14" fmla="*/ 1184205 h 1629074"/>
                    <a:gd name="connsiteX15" fmla="*/ 245128 w 1364782"/>
                    <a:gd name="connsiteY15" fmla="*/ 1084051 h 1629074"/>
                    <a:gd name="connsiteX16" fmla="*/ 333189 w 1364782"/>
                    <a:gd name="connsiteY16" fmla="*/ 940802 h 1629074"/>
                    <a:gd name="connsiteX17" fmla="*/ 310729 w 1364782"/>
                    <a:gd name="connsiteY17" fmla="*/ 982592 h 1629074"/>
                    <a:gd name="connsiteX18" fmla="*/ 375304 w 1364782"/>
                    <a:gd name="connsiteY18" fmla="*/ 910686 h 1629074"/>
                    <a:gd name="connsiteX19" fmla="*/ 418493 w 1364782"/>
                    <a:gd name="connsiteY19" fmla="*/ 811374 h 1629074"/>
                    <a:gd name="connsiteX20" fmla="*/ 492451 w 1364782"/>
                    <a:gd name="connsiteY20" fmla="*/ 742225 h 1629074"/>
                    <a:gd name="connsiteX21" fmla="*/ 565570 w 1364782"/>
                    <a:gd name="connsiteY21" fmla="*/ 658602 h 1629074"/>
                    <a:gd name="connsiteX22" fmla="*/ 637101 w 1364782"/>
                    <a:gd name="connsiteY22" fmla="*/ 528334 h 1629074"/>
                    <a:gd name="connsiteX23" fmla="*/ 689629 w 1364782"/>
                    <a:gd name="connsiteY23" fmla="*/ 472118 h 1629074"/>
                    <a:gd name="connsiteX24" fmla="*/ 810279 w 1364782"/>
                    <a:gd name="connsiteY24" fmla="*/ 274006 h 1629074"/>
                    <a:gd name="connsiteX25" fmla="*/ 840160 w 1364782"/>
                    <a:gd name="connsiteY25" fmla="*/ 269103 h 1629074"/>
                    <a:gd name="connsiteX26" fmla="*/ 884517 w 1364782"/>
                    <a:gd name="connsiteY26" fmla="*/ 172221 h 1629074"/>
                    <a:gd name="connsiteX27" fmla="*/ 933356 w 1364782"/>
                    <a:gd name="connsiteY27" fmla="*/ 143550 h 1629074"/>
                    <a:gd name="connsiteX28" fmla="*/ 995596 w 1364782"/>
                    <a:gd name="connsiteY28" fmla="*/ 94478 h 1629074"/>
                    <a:gd name="connsiteX29" fmla="*/ 1049384 w 1364782"/>
                    <a:gd name="connsiteY29" fmla="*/ 76503 h 1629074"/>
                    <a:gd name="connsiteX30" fmla="*/ 1112557 w 1364782"/>
                    <a:gd name="connsiteY30" fmla="*/ 37189 h 1629074"/>
                    <a:gd name="connsiteX31" fmla="*/ 1331352 w 1364782"/>
                    <a:gd name="connsiteY31" fmla="*/ 1330 h 1629074"/>
                    <a:gd name="connsiteX32" fmla="*/ 1314729 w 1364782"/>
                    <a:gd name="connsiteY32" fmla="*/ 86121 h 1629074"/>
                    <a:gd name="connsiteX33" fmla="*/ 1364782 w 1364782"/>
                    <a:gd name="connsiteY33" fmla="*/ 91025 h 1629074"/>
                    <a:gd name="connsiteX34" fmla="*/ 1343491 w 1364782"/>
                    <a:gd name="connsiteY34" fmla="*/ 165076 h 1629074"/>
                    <a:gd name="connsiteX35" fmla="*/ 1341110 w 1364782"/>
                    <a:gd name="connsiteY35" fmla="*/ 202522 h 1629074"/>
                    <a:gd name="connsiteX36" fmla="*/ 1305344 w 1364782"/>
                    <a:gd name="connsiteY36" fmla="*/ 310940 h 1629074"/>
                    <a:gd name="connsiteX37" fmla="*/ 1206173 w 1364782"/>
                    <a:gd name="connsiteY37" fmla="*/ 451853 h 1629074"/>
                    <a:gd name="connsiteX38" fmla="*/ 1253564 w 1364782"/>
                    <a:gd name="connsiteY38" fmla="*/ 427015 h 1629074"/>
                    <a:gd name="connsiteX39" fmla="*/ 1178578 w 1364782"/>
                    <a:gd name="connsiteY39" fmla="*/ 519511 h 1629074"/>
                    <a:gd name="connsiteX40" fmla="*/ 1168680 w 1364782"/>
                    <a:gd name="connsiteY40" fmla="*/ 567740 h 1629074"/>
                    <a:gd name="connsiteX41" fmla="*/ 1081648 w 1364782"/>
                    <a:gd name="connsiteY41" fmla="*/ 641700 h 1629074"/>
                    <a:gd name="connsiteX42" fmla="*/ 1017073 w 1364782"/>
                    <a:gd name="connsiteY42" fmla="*/ 724296 h 1629074"/>
                    <a:gd name="connsiteX43" fmla="*/ 950166 w 1364782"/>
                    <a:gd name="connsiteY43" fmla="*/ 805632 h 1629074"/>
                    <a:gd name="connsiteX44" fmla="*/ 816675 w 1364782"/>
                    <a:gd name="connsiteY44" fmla="*/ 727284 h 1629074"/>
                    <a:gd name="connsiteX45" fmla="*/ 940454 w 1364782"/>
                    <a:gd name="connsiteY45" fmla="*/ 823795 h 1629074"/>
                    <a:gd name="connsiteX46" fmla="*/ 862993 w 1364782"/>
                    <a:gd name="connsiteY46" fmla="*/ 909567 h 1629074"/>
                    <a:gd name="connsiteX47" fmla="*/ 809204 w 1364782"/>
                    <a:gd name="connsiteY47" fmla="*/ 969331 h 1629074"/>
                    <a:gd name="connsiteX48" fmla="*/ 761252 w 1364782"/>
                    <a:gd name="connsiteY48" fmla="*/ 1044643 h 1629074"/>
                    <a:gd name="connsiteX49" fmla="*/ 725441 w 1364782"/>
                    <a:gd name="connsiteY49" fmla="*/ 1094789 h 1629074"/>
                    <a:gd name="connsiteX50" fmla="*/ 662127 w 1364782"/>
                    <a:gd name="connsiteY50" fmla="*/ 1166601 h 1629074"/>
                    <a:gd name="connsiteX51" fmla="*/ 625194 w 1364782"/>
                    <a:gd name="connsiteY51" fmla="*/ 1220250 h 1629074"/>
                    <a:gd name="connsiteX52" fmla="*/ 588075 w 1364782"/>
                    <a:gd name="connsiteY52" fmla="*/ 1262178 h 1629074"/>
                    <a:gd name="connsiteX53" fmla="*/ 549882 w 1364782"/>
                    <a:gd name="connsiteY53" fmla="*/ 1302800 h 1629074"/>
                    <a:gd name="connsiteX54" fmla="*/ 641536 w 1364782"/>
                    <a:gd name="connsiteY54" fmla="*/ 1332635 h 1629074"/>
                    <a:gd name="connsiteX55" fmla="*/ 530738 w 1364782"/>
                    <a:gd name="connsiteY55" fmla="*/ 1336324 h 1629074"/>
                    <a:gd name="connsiteX56" fmla="*/ 477884 w 1364782"/>
                    <a:gd name="connsiteY56" fmla="*/ 1405473 h 1629074"/>
                    <a:gd name="connsiteX57" fmla="*/ 402804 w 1364782"/>
                    <a:gd name="connsiteY57" fmla="*/ 1459402 h 1629074"/>
                    <a:gd name="connsiteX58" fmla="*/ 383241 w 1364782"/>
                    <a:gd name="connsiteY58" fmla="*/ 1478593 h 1629074"/>
                    <a:gd name="connsiteX59" fmla="*/ 472607 w 1364782"/>
                    <a:gd name="connsiteY59" fmla="*/ 1479852 h 1629074"/>
                    <a:gd name="connsiteX60" fmla="*/ 388843 w 1364782"/>
                    <a:gd name="connsiteY60" fmla="*/ 1513377 h 1629074"/>
                    <a:gd name="connsiteX61" fmla="*/ 443520 w 1364782"/>
                    <a:gd name="connsiteY61" fmla="*/ 1628890 h 1629074"/>
                    <a:gd name="connsiteX62" fmla="*/ 370682 w 1364782"/>
                    <a:gd name="connsiteY62" fmla="*/ 1539570 h 1629074"/>
                    <a:gd name="connsiteX63" fmla="*/ 306247 w 1364782"/>
                    <a:gd name="connsiteY63" fmla="*/ 1513330 h 1629074"/>
                    <a:gd name="connsiteX64" fmla="*/ 247416 w 1364782"/>
                    <a:gd name="connsiteY64" fmla="*/ 1519167 h 1629074"/>
                    <a:gd name="connsiteX65" fmla="*/ 229487 w 1364782"/>
                    <a:gd name="connsiteY65" fmla="*/ 1525143 h 1629074"/>
                    <a:gd name="connsiteX66" fmla="*/ 217534 w 1364782"/>
                    <a:gd name="connsiteY66" fmla="*/ 1561002 h 1629074"/>
                    <a:gd name="connsiteX67" fmla="*/ 211557 w 1364782"/>
                    <a:gd name="connsiteY67" fmla="*/ 1596861 h 1629074"/>
                    <a:gd name="connsiteX68" fmla="*/ 187651 w 1364782"/>
                    <a:gd name="connsiteY68" fmla="*/ 1602837 h 1629074"/>
                    <a:gd name="connsiteX69" fmla="*/ 92028 w 1364782"/>
                    <a:gd name="connsiteY69" fmla="*/ 1596861 h 1629074"/>
                    <a:gd name="connsiteX70" fmla="*/ 88200 w 1364782"/>
                    <a:gd name="connsiteY70" fmla="*/ 1556333 h 1629074"/>
                    <a:gd name="connsiteX0" fmla="*/ 88200 w 1364782"/>
                    <a:gd name="connsiteY0" fmla="*/ 1556333 h 1629157"/>
                    <a:gd name="connsiteX1" fmla="*/ 54722 w 1364782"/>
                    <a:gd name="connsiteY1" fmla="*/ 1533547 h 1629157"/>
                    <a:gd name="connsiteX2" fmla="*/ 2288 w 1364782"/>
                    <a:gd name="connsiteY2" fmla="*/ 1434562 h 1629157"/>
                    <a:gd name="connsiteX3" fmla="*/ 79935 w 1364782"/>
                    <a:gd name="connsiteY3" fmla="*/ 1517672 h 1629157"/>
                    <a:gd name="connsiteX4" fmla="*/ 0 w 1364782"/>
                    <a:gd name="connsiteY4" fmla="*/ 1357895 h 1629157"/>
                    <a:gd name="connsiteX5" fmla="*/ 99313 w 1364782"/>
                    <a:gd name="connsiteY5" fmla="*/ 1468274 h 1629157"/>
                    <a:gd name="connsiteX6" fmla="*/ 67236 w 1364782"/>
                    <a:gd name="connsiteY6" fmla="*/ 1315967 h 1629157"/>
                    <a:gd name="connsiteX7" fmla="*/ 147125 w 1364782"/>
                    <a:gd name="connsiteY7" fmla="*/ 1242287 h 1629157"/>
                    <a:gd name="connsiteX8" fmla="*/ 238919 w 1364782"/>
                    <a:gd name="connsiteY8" fmla="*/ 1305369 h 1629157"/>
                    <a:gd name="connsiteX9" fmla="*/ 209178 w 1364782"/>
                    <a:gd name="connsiteY9" fmla="*/ 1240468 h 1629157"/>
                    <a:gd name="connsiteX10" fmla="*/ 45010 w 1364782"/>
                    <a:gd name="connsiteY10" fmla="*/ 1047678 h 1629157"/>
                    <a:gd name="connsiteX11" fmla="*/ 102347 w 1364782"/>
                    <a:gd name="connsiteY11" fmla="*/ 1139333 h 1629157"/>
                    <a:gd name="connsiteX12" fmla="*/ 120229 w 1364782"/>
                    <a:gd name="connsiteY12" fmla="*/ 1038061 h 1629157"/>
                    <a:gd name="connsiteX13" fmla="*/ 159497 w 1364782"/>
                    <a:gd name="connsiteY13" fmla="*/ 1148579 h 1629157"/>
                    <a:gd name="connsiteX14" fmla="*/ 298778 w 1364782"/>
                    <a:gd name="connsiteY14" fmla="*/ 1184205 h 1629157"/>
                    <a:gd name="connsiteX15" fmla="*/ 245128 w 1364782"/>
                    <a:gd name="connsiteY15" fmla="*/ 1084051 h 1629157"/>
                    <a:gd name="connsiteX16" fmla="*/ 333189 w 1364782"/>
                    <a:gd name="connsiteY16" fmla="*/ 940802 h 1629157"/>
                    <a:gd name="connsiteX17" fmla="*/ 310729 w 1364782"/>
                    <a:gd name="connsiteY17" fmla="*/ 982592 h 1629157"/>
                    <a:gd name="connsiteX18" fmla="*/ 375304 w 1364782"/>
                    <a:gd name="connsiteY18" fmla="*/ 910686 h 1629157"/>
                    <a:gd name="connsiteX19" fmla="*/ 418493 w 1364782"/>
                    <a:gd name="connsiteY19" fmla="*/ 811374 h 1629157"/>
                    <a:gd name="connsiteX20" fmla="*/ 492451 w 1364782"/>
                    <a:gd name="connsiteY20" fmla="*/ 742225 h 1629157"/>
                    <a:gd name="connsiteX21" fmla="*/ 565570 w 1364782"/>
                    <a:gd name="connsiteY21" fmla="*/ 658602 h 1629157"/>
                    <a:gd name="connsiteX22" fmla="*/ 637101 w 1364782"/>
                    <a:gd name="connsiteY22" fmla="*/ 528334 h 1629157"/>
                    <a:gd name="connsiteX23" fmla="*/ 689629 w 1364782"/>
                    <a:gd name="connsiteY23" fmla="*/ 472118 h 1629157"/>
                    <a:gd name="connsiteX24" fmla="*/ 810279 w 1364782"/>
                    <a:gd name="connsiteY24" fmla="*/ 274006 h 1629157"/>
                    <a:gd name="connsiteX25" fmla="*/ 840160 w 1364782"/>
                    <a:gd name="connsiteY25" fmla="*/ 269103 h 1629157"/>
                    <a:gd name="connsiteX26" fmla="*/ 884517 w 1364782"/>
                    <a:gd name="connsiteY26" fmla="*/ 172221 h 1629157"/>
                    <a:gd name="connsiteX27" fmla="*/ 933356 w 1364782"/>
                    <a:gd name="connsiteY27" fmla="*/ 143550 h 1629157"/>
                    <a:gd name="connsiteX28" fmla="*/ 995596 w 1364782"/>
                    <a:gd name="connsiteY28" fmla="*/ 94478 h 1629157"/>
                    <a:gd name="connsiteX29" fmla="*/ 1049384 w 1364782"/>
                    <a:gd name="connsiteY29" fmla="*/ 76503 h 1629157"/>
                    <a:gd name="connsiteX30" fmla="*/ 1112557 w 1364782"/>
                    <a:gd name="connsiteY30" fmla="*/ 37189 h 1629157"/>
                    <a:gd name="connsiteX31" fmla="*/ 1331352 w 1364782"/>
                    <a:gd name="connsiteY31" fmla="*/ 1330 h 1629157"/>
                    <a:gd name="connsiteX32" fmla="*/ 1314729 w 1364782"/>
                    <a:gd name="connsiteY32" fmla="*/ 86121 h 1629157"/>
                    <a:gd name="connsiteX33" fmla="*/ 1364782 w 1364782"/>
                    <a:gd name="connsiteY33" fmla="*/ 91025 h 1629157"/>
                    <a:gd name="connsiteX34" fmla="*/ 1343491 w 1364782"/>
                    <a:gd name="connsiteY34" fmla="*/ 165076 h 1629157"/>
                    <a:gd name="connsiteX35" fmla="*/ 1341110 w 1364782"/>
                    <a:gd name="connsiteY35" fmla="*/ 202522 h 1629157"/>
                    <a:gd name="connsiteX36" fmla="*/ 1305344 w 1364782"/>
                    <a:gd name="connsiteY36" fmla="*/ 310940 h 1629157"/>
                    <a:gd name="connsiteX37" fmla="*/ 1206173 w 1364782"/>
                    <a:gd name="connsiteY37" fmla="*/ 451853 h 1629157"/>
                    <a:gd name="connsiteX38" fmla="*/ 1253564 w 1364782"/>
                    <a:gd name="connsiteY38" fmla="*/ 427015 h 1629157"/>
                    <a:gd name="connsiteX39" fmla="*/ 1178578 w 1364782"/>
                    <a:gd name="connsiteY39" fmla="*/ 519511 h 1629157"/>
                    <a:gd name="connsiteX40" fmla="*/ 1168680 w 1364782"/>
                    <a:gd name="connsiteY40" fmla="*/ 567740 h 1629157"/>
                    <a:gd name="connsiteX41" fmla="*/ 1081648 w 1364782"/>
                    <a:gd name="connsiteY41" fmla="*/ 641700 h 1629157"/>
                    <a:gd name="connsiteX42" fmla="*/ 1017073 w 1364782"/>
                    <a:gd name="connsiteY42" fmla="*/ 724296 h 1629157"/>
                    <a:gd name="connsiteX43" fmla="*/ 950166 w 1364782"/>
                    <a:gd name="connsiteY43" fmla="*/ 805632 h 1629157"/>
                    <a:gd name="connsiteX44" fmla="*/ 816675 w 1364782"/>
                    <a:gd name="connsiteY44" fmla="*/ 727284 h 1629157"/>
                    <a:gd name="connsiteX45" fmla="*/ 940454 w 1364782"/>
                    <a:gd name="connsiteY45" fmla="*/ 823795 h 1629157"/>
                    <a:gd name="connsiteX46" fmla="*/ 862993 w 1364782"/>
                    <a:gd name="connsiteY46" fmla="*/ 909567 h 1629157"/>
                    <a:gd name="connsiteX47" fmla="*/ 809204 w 1364782"/>
                    <a:gd name="connsiteY47" fmla="*/ 969331 h 1629157"/>
                    <a:gd name="connsiteX48" fmla="*/ 761252 w 1364782"/>
                    <a:gd name="connsiteY48" fmla="*/ 1044643 h 1629157"/>
                    <a:gd name="connsiteX49" fmla="*/ 725441 w 1364782"/>
                    <a:gd name="connsiteY49" fmla="*/ 1094789 h 1629157"/>
                    <a:gd name="connsiteX50" fmla="*/ 662127 w 1364782"/>
                    <a:gd name="connsiteY50" fmla="*/ 1166601 h 1629157"/>
                    <a:gd name="connsiteX51" fmla="*/ 625194 w 1364782"/>
                    <a:gd name="connsiteY51" fmla="*/ 1220250 h 1629157"/>
                    <a:gd name="connsiteX52" fmla="*/ 588075 w 1364782"/>
                    <a:gd name="connsiteY52" fmla="*/ 1262178 h 1629157"/>
                    <a:gd name="connsiteX53" fmla="*/ 549882 w 1364782"/>
                    <a:gd name="connsiteY53" fmla="*/ 1302800 h 1629157"/>
                    <a:gd name="connsiteX54" fmla="*/ 641536 w 1364782"/>
                    <a:gd name="connsiteY54" fmla="*/ 1332635 h 1629157"/>
                    <a:gd name="connsiteX55" fmla="*/ 530738 w 1364782"/>
                    <a:gd name="connsiteY55" fmla="*/ 1336324 h 1629157"/>
                    <a:gd name="connsiteX56" fmla="*/ 477884 w 1364782"/>
                    <a:gd name="connsiteY56" fmla="*/ 1405473 h 1629157"/>
                    <a:gd name="connsiteX57" fmla="*/ 402804 w 1364782"/>
                    <a:gd name="connsiteY57" fmla="*/ 1459402 h 1629157"/>
                    <a:gd name="connsiteX58" fmla="*/ 383241 w 1364782"/>
                    <a:gd name="connsiteY58" fmla="*/ 1478593 h 1629157"/>
                    <a:gd name="connsiteX59" fmla="*/ 472607 w 1364782"/>
                    <a:gd name="connsiteY59" fmla="*/ 1479852 h 1629157"/>
                    <a:gd name="connsiteX60" fmla="*/ 388843 w 1364782"/>
                    <a:gd name="connsiteY60" fmla="*/ 1513377 h 1629157"/>
                    <a:gd name="connsiteX61" fmla="*/ 443520 w 1364782"/>
                    <a:gd name="connsiteY61" fmla="*/ 1628890 h 1629157"/>
                    <a:gd name="connsiteX62" fmla="*/ 370682 w 1364782"/>
                    <a:gd name="connsiteY62" fmla="*/ 1539570 h 1629157"/>
                    <a:gd name="connsiteX63" fmla="*/ 306247 w 1364782"/>
                    <a:gd name="connsiteY63" fmla="*/ 1513330 h 1629157"/>
                    <a:gd name="connsiteX64" fmla="*/ 247416 w 1364782"/>
                    <a:gd name="connsiteY64" fmla="*/ 1519167 h 1629157"/>
                    <a:gd name="connsiteX65" fmla="*/ 229487 w 1364782"/>
                    <a:gd name="connsiteY65" fmla="*/ 1525143 h 1629157"/>
                    <a:gd name="connsiteX66" fmla="*/ 217534 w 1364782"/>
                    <a:gd name="connsiteY66" fmla="*/ 1561002 h 1629157"/>
                    <a:gd name="connsiteX67" fmla="*/ 211557 w 1364782"/>
                    <a:gd name="connsiteY67" fmla="*/ 1596861 h 1629157"/>
                    <a:gd name="connsiteX68" fmla="*/ 187651 w 1364782"/>
                    <a:gd name="connsiteY68" fmla="*/ 1602837 h 1629157"/>
                    <a:gd name="connsiteX69" fmla="*/ 92028 w 1364782"/>
                    <a:gd name="connsiteY69" fmla="*/ 1596861 h 1629157"/>
                    <a:gd name="connsiteX70" fmla="*/ 88200 w 1364782"/>
                    <a:gd name="connsiteY70" fmla="*/ 1556333 h 1629157"/>
                    <a:gd name="connsiteX0" fmla="*/ 88200 w 1364782"/>
                    <a:gd name="connsiteY0" fmla="*/ 1556333 h 1650539"/>
                    <a:gd name="connsiteX1" fmla="*/ 54722 w 1364782"/>
                    <a:gd name="connsiteY1" fmla="*/ 1533547 h 1650539"/>
                    <a:gd name="connsiteX2" fmla="*/ 2288 w 1364782"/>
                    <a:gd name="connsiteY2" fmla="*/ 1434562 h 1650539"/>
                    <a:gd name="connsiteX3" fmla="*/ 79935 w 1364782"/>
                    <a:gd name="connsiteY3" fmla="*/ 1517672 h 1650539"/>
                    <a:gd name="connsiteX4" fmla="*/ 0 w 1364782"/>
                    <a:gd name="connsiteY4" fmla="*/ 1357895 h 1650539"/>
                    <a:gd name="connsiteX5" fmla="*/ 99313 w 1364782"/>
                    <a:gd name="connsiteY5" fmla="*/ 1468274 h 1650539"/>
                    <a:gd name="connsiteX6" fmla="*/ 67236 w 1364782"/>
                    <a:gd name="connsiteY6" fmla="*/ 1315967 h 1650539"/>
                    <a:gd name="connsiteX7" fmla="*/ 147125 w 1364782"/>
                    <a:gd name="connsiteY7" fmla="*/ 1242287 h 1650539"/>
                    <a:gd name="connsiteX8" fmla="*/ 238919 w 1364782"/>
                    <a:gd name="connsiteY8" fmla="*/ 1305369 h 1650539"/>
                    <a:gd name="connsiteX9" fmla="*/ 209178 w 1364782"/>
                    <a:gd name="connsiteY9" fmla="*/ 1240468 h 1650539"/>
                    <a:gd name="connsiteX10" fmla="*/ 45010 w 1364782"/>
                    <a:gd name="connsiteY10" fmla="*/ 1047678 h 1650539"/>
                    <a:gd name="connsiteX11" fmla="*/ 102347 w 1364782"/>
                    <a:gd name="connsiteY11" fmla="*/ 1139333 h 1650539"/>
                    <a:gd name="connsiteX12" fmla="*/ 120229 w 1364782"/>
                    <a:gd name="connsiteY12" fmla="*/ 1038061 h 1650539"/>
                    <a:gd name="connsiteX13" fmla="*/ 159497 w 1364782"/>
                    <a:gd name="connsiteY13" fmla="*/ 1148579 h 1650539"/>
                    <a:gd name="connsiteX14" fmla="*/ 298778 w 1364782"/>
                    <a:gd name="connsiteY14" fmla="*/ 1184205 h 1650539"/>
                    <a:gd name="connsiteX15" fmla="*/ 245128 w 1364782"/>
                    <a:gd name="connsiteY15" fmla="*/ 1084051 h 1650539"/>
                    <a:gd name="connsiteX16" fmla="*/ 333189 w 1364782"/>
                    <a:gd name="connsiteY16" fmla="*/ 940802 h 1650539"/>
                    <a:gd name="connsiteX17" fmla="*/ 310729 w 1364782"/>
                    <a:gd name="connsiteY17" fmla="*/ 982592 h 1650539"/>
                    <a:gd name="connsiteX18" fmla="*/ 375304 w 1364782"/>
                    <a:gd name="connsiteY18" fmla="*/ 910686 h 1650539"/>
                    <a:gd name="connsiteX19" fmla="*/ 418493 w 1364782"/>
                    <a:gd name="connsiteY19" fmla="*/ 811374 h 1650539"/>
                    <a:gd name="connsiteX20" fmla="*/ 492451 w 1364782"/>
                    <a:gd name="connsiteY20" fmla="*/ 742225 h 1650539"/>
                    <a:gd name="connsiteX21" fmla="*/ 565570 w 1364782"/>
                    <a:gd name="connsiteY21" fmla="*/ 658602 h 1650539"/>
                    <a:gd name="connsiteX22" fmla="*/ 637101 w 1364782"/>
                    <a:gd name="connsiteY22" fmla="*/ 528334 h 1650539"/>
                    <a:gd name="connsiteX23" fmla="*/ 689629 w 1364782"/>
                    <a:gd name="connsiteY23" fmla="*/ 472118 h 1650539"/>
                    <a:gd name="connsiteX24" fmla="*/ 810279 w 1364782"/>
                    <a:gd name="connsiteY24" fmla="*/ 274006 h 1650539"/>
                    <a:gd name="connsiteX25" fmla="*/ 840160 w 1364782"/>
                    <a:gd name="connsiteY25" fmla="*/ 269103 h 1650539"/>
                    <a:gd name="connsiteX26" fmla="*/ 884517 w 1364782"/>
                    <a:gd name="connsiteY26" fmla="*/ 172221 h 1650539"/>
                    <a:gd name="connsiteX27" fmla="*/ 933356 w 1364782"/>
                    <a:gd name="connsiteY27" fmla="*/ 143550 h 1650539"/>
                    <a:gd name="connsiteX28" fmla="*/ 995596 w 1364782"/>
                    <a:gd name="connsiteY28" fmla="*/ 94478 h 1650539"/>
                    <a:gd name="connsiteX29" fmla="*/ 1049384 w 1364782"/>
                    <a:gd name="connsiteY29" fmla="*/ 76503 h 1650539"/>
                    <a:gd name="connsiteX30" fmla="*/ 1112557 w 1364782"/>
                    <a:gd name="connsiteY30" fmla="*/ 37189 h 1650539"/>
                    <a:gd name="connsiteX31" fmla="*/ 1331352 w 1364782"/>
                    <a:gd name="connsiteY31" fmla="*/ 1330 h 1650539"/>
                    <a:gd name="connsiteX32" fmla="*/ 1314729 w 1364782"/>
                    <a:gd name="connsiteY32" fmla="*/ 86121 h 1650539"/>
                    <a:gd name="connsiteX33" fmla="*/ 1364782 w 1364782"/>
                    <a:gd name="connsiteY33" fmla="*/ 91025 h 1650539"/>
                    <a:gd name="connsiteX34" fmla="*/ 1343491 w 1364782"/>
                    <a:gd name="connsiteY34" fmla="*/ 165076 h 1650539"/>
                    <a:gd name="connsiteX35" fmla="*/ 1341110 w 1364782"/>
                    <a:gd name="connsiteY35" fmla="*/ 202522 h 1650539"/>
                    <a:gd name="connsiteX36" fmla="*/ 1305344 w 1364782"/>
                    <a:gd name="connsiteY36" fmla="*/ 310940 h 1650539"/>
                    <a:gd name="connsiteX37" fmla="*/ 1206173 w 1364782"/>
                    <a:gd name="connsiteY37" fmla="*/ 451853 h 1650539"/>
                    <a:gd name="connsiteX38" fmla="*/ 1253564 w 1364782"/>
                    <a:gd name="connsiteY38" fmla="*/ 427015 h 1650539"/>
                    <a:gd name="connsiteX39" fmla="*/ 1178578 w 1364782"/>
                    <a:gd name="connsiteY39" fmla="*/ 519511 h 1650539"/>
                    <a:gd name="connsiteX40" fmla="*/ 1168680 w 1364782"/>
                    <a:gd name="connsiteY40" fmla="*/ 567740 h 1650539"/>
                    <a:gd name="connsiteX41" fmla="*/ 1081648 w 1364782"/>
                    <a:gd name="connsiteY41" fmla="*/ 641700 h 1650539"/>
                    <a:gd name="connsiteX42" fmla="*/ 1017073 w 1364782"/>
                    <a:gd name="connsiteY42" fmla="*/ 724296 h 1650539"/>
                    <a:gd name="connsiteX43" fmla="*/ 950166 w 1364782"/>
                    <a:gd name="connsiteY43" fmla="*/ 805632 h 1650539"/>
                    <a:gd name="connsiteX44" fmla="*/ 816675 w 1364782"/>
                    <a:gd name="connsiteY44" fmla="*/ 727284 h 1650539"/>
                    <a:gd name="connsiteX45" fmla="*/ 940454 w 1364782"/>
                    <a:gd name="connsiteY45" fmla="*/ 823795 h 1650539"/>
                    <a:gd name="connsiteX46" fmla="*/ 862993 w 1364782"/>
                    <a:gd name="connsiteY46" fmla="*/ 909567 h 1650539"/>
                    <a:gd name="connsiteX47" fmla="*/ 809204 w 1364782"/>
                    <a:gd name="connsiteY47" fmla="*/ 969331 h 1650539"/>
                    <a:gd name="connsiteX48" fmla="*/ 761252 w 1364782"/>
                    <a:gd name="connsiteY48" fmla="*/ 1044643 h 1650539"/>
                    <a:gd name="connsiteX49" fmla="*/ 725441 w 1364782"/>
                    <a:gd name="connsiteY49" fmla="*/ 1094789 h 1650539"/>
                    <a:gd name="connsiteX50" fmla="*/ 662127 w 1364782"/>
                    <a:gd name="connsiteY50" fmla="*/ 1166601 h 1650539"/>
                    <a:gd name="connsiteX51" fmla="*/ 625194 w 1364782"/>
                    <a:gd name="connsiteY51" fmla="*/ 1220250 h 1650539"/>
                    <a:gd name="connsiteX52" fmla="*/ 588075 w 1364782"/>
                    <a:gd name="connsiteY52" fmla="*/ 1262178 h 1650539"/>
                    <a:gd name="connsiteX53" fmla="*/ 549882 w 1364782"/>
                    <a:gd name="connsiteY53" fmla="*/ 1302800 h 1650539"/>
                    <a:gd name="connsiteX54" fmla="*/ 641536 w 1364782"/>
                    <a:gd name="connsiteY54" fmla="*/ 1332635 h 1650539"/>
                    <a:gd name="connsiteX55" fmla="*/ 530738 w 1364782"/>
                    <a:gd name="connsiteY55" fmla="*/ 1336324 h 1650539"/>
                    <a:gd name="connsiteX56" fmla="*/ 477884 w 1364782"/>
                    <a:gd name="connsiteY56" fmla="*/ 1405473 h 1650539"/>
                    <a:gd name="connsiteX57" fmla="*/ 402804 w 1364782"/>
                    <a:gd name="connsiteY57" fmla="*/ 1459402 h 1650539"/>
                    <a:gd name="connsiteX58" fmla="*/ 383241 w 1364782"/>
                    <a:gd name="connsiteY58" fmla="*/ 1478593 h 1650539"/>
                    <a:gd name="connsiteX59" fmla="*/ 472607 w 1364782"/>
                    <a:gd name="connsiteY59" fmla="*/ 1479852 h 1650539"/>
                    <a:gd name="connsiteX60" fmla="*/ 388843 w 1364782"/>
                    <a:gd name="connsiteY60" fmla="*/ 1513377 h 1650539"/>
                    <a:gd name="connsiteX61" fmla="*/ 448282 w 1364782"/>
                    <a:gd name="connsiteY61" fmla="*/ 1650321 h 1650539"/>
                    <a:gd name="connsiteX62" fmla="*/ 370682 w 1364782"/>
                    <a:gd name="connsiteY62" fmla="*/ 1539570 h 1650539"/>
                    <a:gd name="connsiteX63" fmla="*/ 306247 w 1364782"/>
                    <a:gd name="connsiteY63" fmla="*/ 1513330 h 1650539"/>
                    <a:gd name="connsiteX64" fmla="*/ 247416 w 1364782"/>
                    <a:gd name="connsiteY64" fmla="*/ 1519167 h 1650539"/>
                    <a:gd name="connsiteX65" fmla="*/ 229487 w 1364782"/>
                    <a:gd name="connsiteY65" fmla="*/ 1525143 h 1650539"/>
                    <a:gd name="connsiteX66" fmla="*/ 217534 w 1364782"/>
                    <a:gd name="connsiteY66" fmla="*/ 1561002 h 1650539"/>
                    <a:gd name="connsiteX67" fmla="*/ 211557 w 1364782"/>
                    <a:gd name="connsiteY67" fmla="*/ 1596861 h 1650539"/>
                    <a:gd name="connsiteX68" fmla="*/ 187651 w 1364782"/>
                    <a:gd name="connsiteY68" fmla="*/ 1602837 h 1650539"/>
                    <a:gd name="connsiteX69" fmla="*/ 92028 w 1364782"/>
                    <a:gd name="connsiteY69" fmla="*/ 1596861 h 1650539"/>
                    <a:gd name="connsiteX70" fmla="*/ 88200 w 1364782"/>
                    <a:gd name="connsiteY70" fmla="*/ 1556333 h 1650539"/>
                    <a:gd name="connsiteX0" fmla="*/ 88200 w 1364782"/>
                    <a:gd name="connsiteY0" fmla="*/ 1556333 h 1641033"/>
                    <a:gd name="connsiteX1" fmla="*/ 54722 w 1364782"/>
                    <a:gd name="connsiteY1" fmla="*/ 1533547 h 1641033"/>
                    <a:gd name="connsiteX2" fmla="*/ 2288 w 1364782"/>
                    <a:gd name="connsiteY2" fmla="*/ 1434562 h 1641033"/>
                    <a:gd name="connsiteX3" fmla="*/ 79935 w 1364782"/>
                    <a:gd name="connsiteY3" fmla="*/ 1517672 h 1641033"/>
                    <a:gd name="connsiteX4" fmla="*/ 0 w 1364782"/>
                    <a:gd name="connsiteY4" fmla="*/ 1357895 h 1641033"/>
                    <a:gd name="connsiteX5" fmla="*/ 99313 w 1364782"/>
                    <a:gd name="connsiteY5" fmla="*/ 1468274 h 1641033"/>
                    <a:gd name="connsiteX6" fmla="*/ 67236 w 1364782"/>
                    <a:gd name="connsiteY6" fmla="*/ 1315967 h 1641033"/>
                    <a:gd name="connsiteX7" fmla="*/ 147125 w 1364782"/>
                    <a:gd name="connsiteY7" fmla="*/ 1242287 h 1641033"/>
                    <a:gd name="connsiteX8" fmla="*/ 238919 w 1364782"/>
                    <a:gd name="connsiteY8" fmla="*/ 1305369 h 1641033"/>
                    <a:gd name="connsiteX9" fmla="*/ 209178 w 1364782"/>
                    <a:gd name="connsiteY9" fmla="*/ 1240468 h 1641033"/>
                    <a:gd name="connsiteX10" fmla="*/ 45010 w 1364782"/>
                    <a:gd name="connsiteY10" fmla="*/ 1047678 h 1641033"/>
                    <a:gd name="connsiteX11" fmla="*/ 102347 w 1364782"/>
                    <a:gd name="connsiteY11" fmla="*/ 1139333 h 1641033"/>
                    <a:gd name="connsiteX12" fmla="*/ 120229 w 1364782"/>
                    <a:gd name="connsiteY12" fmla="*/ 1038061 h 1641033"/>
                    <a:gd name="connsiteX13" fmla="*/ 159497 w 1364782"/>
                    <a:gd name="connsiteY13" fmla="*/ 1148579 h 1641033"/>
                    <a:gd name="connsiteX14" fmla="*/ 298778 w 1364782"/>
                    <a:gd name="connsiteY14" fmla="*/ 1184205 h 1641033"/>
                    <a:gd name="connsiteX15" fmla="*/ 245128 w 1364782"/>
                    <a:gd name="connsiteY15" fmla="*/ 1084051 h 1641033"/>
                    <a:gd name="connsiteX16" fmla="*/ 333189 w 1364782"/>
                    <a:gd name="connsiteY16" fmla="*/ 940802 h 1641033"/>
                    <a:gd name="connsiteX17" fmla="*/ 310729 w 1364782"/>
                    <a:gd name="connsiteY17" fmla="*/ 982592 h 1641033"/>
                    <a:gd name="connsiteX18" fmla="*/ 375304 w 1364782"/>
                    <a:gd name="connsiteY18" fmla="*/ 910686 h 1641033"/>
                    <a:gd name="connsiteX19" fmla="*/ 418493 w 1364782"/>
                    <a:gd name="connsiteY19" fmla="*/ 811374 h 1641033"/>
                    <a:gd name="connsiteX20" fmla="*/ 492451 w 1364782"/>
                    <a:gd name="connsiteY20" fmla="*/ 742225 h 1641033"/>
                    <a:gd name="connsiteX21" fmla="*/ 565570 w 1364782"/>
                    <a:gd name="connsiteY21" fmla="*/ 658602 h 1641033"/>
                    <a:gd name="connsiteX22" fmla="*/ 637101 w 1364782"/>
                    <a:gd name="connsiteY22" fmla="*/ 528334 h 1641033"/>
                    <a:gd name="connsiteX23" fmla="*/ 689629 w 1364782"/>
                    <a:gd name="connsiteY23" fmla="*/ 472118 h 1641033"/>
                    <a:gd name="connsiteX24" fmla="*/ 810279 w 1364782"/>
                    <a:gd name="connsiteY24" fmla="*/ 274006 h 1641033"/>
                    <a:gd name="connsiteX25" fmla="*/ 840160 w 1364782"/>
                    <a:gd name="connsiteY25" fmla="*/ 269103 h 1641033"/>
                    <a:gd name="connsiteX26" fmla="*/ 884517 w 1364782"/>
                    <a:gd name="connsiteY26" fmla="*/ 172221 h 1641033"/>
                    <a:gd name="connsiteX27" fmla="*/ 933356 w 1364782"/>
                    <a:gd name="connsiteY27" fmla="*/ 143550 h 1641033"/>
                    <a:gd name="connsiteX28" fmla="*/ 995596 w 1364782"/>
                    <a:gd name="connsiteY28" fmla="*/ 94478 h 1641033"/>
                    <a:gd name="connsiteX29" fmla="*/ 1049384 w 1364782"/>
                    <a:gd name="connsiteY29" fmla="*/ 76503 h 1641033"/>
                    <a:gd name="connsiteX30" fmla="*/ 1112557 w 1364782"/>
                    <a:gd name="connsiteY30" fmla="*/ 37189 h 1641033"/>
                    <a:gd name="connsiteX31" fmla="*/ 1331352 w 1364782"/>
                    <a:gd name="connsiteY31" fmla="*/ 1330 h 1641033"/>
                    <a:gd name="connsiteX32" fmla="*/ 1314729 w 1364782"/>
                    <a:gd name="connsiteY32" fmla="*/ 86121 h 1641033"/>
                    <a:gd name="connsiteX33" fmla="*/ 1364782 w 1364782"/>
                    <a:gd name="connsiteY33" fmla="*/ 91025 h 1641033"/>
                    <a:gd name="connsiteX34" fmla="*/ 1343491 w 1364782"/>
                    <a:gd name="connsiteY34" fmla="*/ 165076 h 1641033"/>
                    <a:gd name="connsiteX35" fmla="*/ 1341110 w 1364782"/>
                    <a:gd name="connsiteY35" fmla="*/ 202522 h 1641033"/>
                    <a:gd name="connsiteX36" fmla="*/ 1305344 w 1364782"/>
                    <a:gd name="connsiteY36" fmla="*/ 310940 h 1641033"/>
                    <a:gd name="connsiteX37" fmla="*/ 1206173 w 1364782"/>
                    <a:gd name="connsiteY37" fmla="*/ 451853 h 1641033"/>
                    <a:gd name="connsiteX38" fmla="*/ 1253564 w 1364782"/>
                    <a:gd name="connsiteY38" fmla="*/ 427015 h 1641033"/>
                    <a:gd name="connsiteX39" fmla="*/ 1178578 w 1364782"/>
                    <a:gd name="connsiteY39" fmla="*/ 519511 h 1641033"/>
                    <a:gd name="connsiteX40" fmla="*/ 1168680 w 1364782"/>
                    <a:gd name="connsiteY40" fmla="*/ 567740 h 1641033"/>
                    <a:gd name="connsiteX41" fmla="*/ 1081648 w 1364782"/>
                    <a:gd name="connsiteY41" fmla="*/ 641700 h 1641033"/>
                    <a:gd name="connsiteX42" fmla="*/ 1017073 w 1364782"/>
                    <a:gd name="connsiteY42" fmla="*/ 724296 h 1641033"/>
                    <a:gd name="connsiteX43" fmla="*/ 950166 w 1364782"/>
                    <a:gd name="connsiteY43" fmla="*/ 805632 h 1641033"/>
                    <a:gd name="connsiteX44" fmla="*/ 816675 w 1364782"/>
                    <a:gd name="connsiteY44" fmla="*/ 727284 h 1641033"/>
                    <a:gd name="connsiteX45" fmla="*/ 940454 w 1364782"/>
                    <a:gd name="connsiteY45" fmla="*/ 823795 h 1641033"/>
                    <a:gd name="connsiteX46" fmla="*/ 862993 w 1364782"/>
                    <a:gd name="connsiteY46" fmla="*/ 909567 h 1641033"/>
                    <a:gd name="connsiteX47" fmla="*/ 809204 w 1364782"/>
                    <a:gd name="connsiteY47" fmla="*/ 969331 h 1641033"/>
                    <a:gd name="connsiteX48" fmla="*/ 761252 w 1364782"/>
                    <a:gd name="connsiteY48" fmla="*/ 1044643 h 1641033"/>
                    <a:gd name="connsiteX49" fmla="*/ 725441 w 1364782"/>
                    <a:gd name="connsiteY49" fmla="*/ 1094789 h 1641033"/>
                    <a:gd name="connsiteX50" fmla="*/ 662127 w 1364782"/>
                    <a:gd name="connsiteY50" fmla="*/ 1166601 h 1641033"/>
                    <a:gd name="connsiteX51" fmla="*/ 625194 w 1364782"/>
                    <a:gd name="connsiteY51" fmla="*/ 1220250 h 1641033"/>
                    <a:gd name="connsiteX52" fmla="*/ 588075 w 1364782"/>
                    <a:gd name="connsiteY52" fmla="*/ 1262178 h 1641033"/>
                    <a:gd name="connsiteX53" fmla="*/ 549882 w 1364782"/>
                    <a:gd name="connsiteY53" fmla="*/ 1302800 h 1641033"/>
                    <a:gd name="connsiteX54" fmla="*/ 641536 w 1364782"/>
                    <a:gd name="connsiteY54" fmla="*/ 1332635 h 1641033"/>
                    <a:gd name="connsiteX55" fmla="*/ 530738 w 1364782"/>
                    <a:gd name="connsiteY55" fmla="*/ 1336324 h 1641033"/>
                    <a:gd name="connsiteX56" fmla="*/ 477884 w 1364782"/>
                    <a:gd name="connsiteY56" fmla="*/ 1405473 h 1641033"/>
                    <a:gd name="connsiteX57" fmla="*/ 402804 w 1364782"/>
                    <a:gd name="connsiteY57" fmla="*/ 1459402 h 1641033"/>
                    <a:gd name="connsiteX58" fmla="*/ 383241 w 1364782"/>
                    <a:gd name="connsiteY58" fmla="*/ 1478593 h 1641033"/>
                    <a:gd name="connsiteX59" fmla="*/ 472607 w 1364782"/>
                    <a:gd name="connsiteY59" fmla="*/ 1479852 h 1641033"/>
                    <a:gd name="connsiteX60" fmla="*/ 388843 w 1364782"/>
                    <a:gd name="connsiteY60" fmla="*/ 1513377 h 1641033"/>
                    <a:gd name="connsiteX61" fmla="*/ 453044 w 1364782"/>
                    <a:gd name="connsiteY61" fmla="*/ 1640796 h 1641033"/>
                    <a:gd name="connsiteX62" fmla="*/ 370682 w 1364782"/>
                    <a:gd name="connsiteY62" fmla="*/ 1539570 h 1641033"/>
                    <a:gd name="connsiteX63" fmla="*/ 306247 w 1364782"/>
                    <a:gd name="connsiteY63" fmla="*/ 1513330 h 1641033"/>
                    <a:gd name="connsiteX64" fmla="*/ 247416 w 1364782"/>
                    <a:gd name="connsiteY64" fmla="*/ 1519167 h 1641033"/>
                    <a:gd name="connsiteX65" fmla="*/ 229487 w 1364782"/>
                    <a:gd name="connsiteY65" fmla="*/ 1525143 h 1641033"/>
                    <a:gd name="connsiteX66" fmla="*/ 217534 w 1364782"/>
                    <a:gd name="connsiteY66" fmla="*/ 1561002 h 1641033"/>
                    <a:gd name="connsiteX67" fmla="*/ 211557 w 1364782"/>
                    <a:gd name="connsiteY67" fmla="*/ 1596861 h 1641033"/>
                    <a:gd name="connsiteX68" fmla="*/ 187651 w 1364782"/>
                    <a:gd name="connsiteY68" fmla="*/ 1602837 h 1641033"/>
                    <a:gd name="connsiteX69" fmla="*/ 92028 w 1364782"/>
                    <a:gd name="connsiteY69" fmla="*/ 1596861 h 1641033"/>
                    <a:gd name="connsiteX70" fmla="*/ 88200 w 1364782"/>
                    <a:gd name="connsiteY70" fmla="*/ 1556333 h 1641033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97163 w 1364782"/>
                    <a:gd name="connsiteY68" fmla="*/ 1614744 h 1640796"/>
                    <a:gd name="connsiteX69" fmla="*/ 787354 w 1364782"/>
                    <a:gd name="connsiteY69" fmla="*/ 720562 h 1640796"/>
                    <a:gd name="connsiteX70" fmla="*/ 1262156 w 1364782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114160 w 1364782"/>
                    <a:gd name="connsiteY2" fmla="*/ 1512490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7638 w 1364782"/>
                    <a:gd name="connsiteY69" fmla="*/ 1600456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104635 w 1364782"/>
                    <a:gd name="connsiteY70" fmla="*/ 1555352 h 1640796"/>
                    <a:gd name="connsiteX71" fmla="*/ 787354 w 1364782"/>
                    <a:gd name="connsiteY71" fmla="*/ 720562 h 1640796"/>
                    <a:gd name="connsiteX72" fmla="*/ 1262156 w 1364782"/>
                    <a:gd name="connsiteY72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85585 w 1364782"/>
                    <a:gd name="connsiteY70" fmla="*/ 1581546 h 1640796"/>
                    <a:gd name="connsiteX71" fmla="*/ 104635 w 1364782"/>
                    <a:gd name="connsiteY71" fmla="*/ 1555352 h 1640796"/>
                    <a:gd name="connsiteX72" fmla="*/ 787354 w 1364782"/>
                    <a:gd name="connsiteY72" fmla="*/ 720562 h 1640796"/>
                    <a:gd name="connsiteX73" fmla="*/ 1262156 w 1364782"/>
                    <a:gd name="connsiteY73" fmla="*/ 75196 h 1640796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78656 w 1538803"/>
                    <a:gd name="connsiteY71" fmla="*/ 1555352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38174 w 1538803"/>
                    <a:gd name="connsiteY71" fmla="*/ 1598215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820 w 1539446"/>
                    <a:gd name="connsiteY0" fmla="*/ 75196 h 1875014"/>
                    <a:gd name="connsiteX1" fmla="*/ 900899 w 1539446"/>
                    <a:gd name="connsiteY1" fmla="*/ 766784 h 1875014"/>
                    <a:gd name="connsiteX2" fmla="*/ 222149 w 1539446"/>
                    <a:gd name="connsiteY2" fmla="*/ 1572022 h 1875014"/>
                    <a:gd name="connsiteX3" fmla="*/ 176952 w 1539446"/>
                    <a:gd name="connsiteY3" fmla="*/ 1434562 h 1875014"/>
                    <a:gd name="connsiteX4" fmla="*/ 254599 w 1539446"/>
                    <a:gd name="connsiteY4" fmla="*/ 1517672 h 1875014"/>
                    <a:gd name="connsiteX5" fmla="*/ 174664 w 1539446"/>
                    <a:gd name="connsiteY5" fmla="*/ 1357895 h 1875014"/>
                    <a:gd name="connsiteX6" fmla="*/ 273977 w 1539446"/>
                    <a:gd name="connsiteY6" fmla="*/ 1468274 h 1875014"/>
                    <a:gd name="connsiteX7" fmla="*/ 241900 w 1539446"/>
                    <a:gd name="connsiteY7" fmla="*/ 1315967 h 1875014"/>
                    <a:gd name="connsiteX8" fmla="*/ 321789 w 1539446"/>
                    <a:gd name="connsiteY8" fmla="*/ 1242287 h 1875014"/>
                    <a:gd name="connsiteX9" fmla="*/ 385008 w 1539446"/>
                    <a:gd name="connsiteY9" fmla="*/ 1276794 h 1875014"/>
                    <a:gd name="connsiteX10" fmla="*/ 383842 w 1539446"/>
                    <a:gd name="connsiteY10" fmla="*/ 1240468 h 1875014"/>
                    <a:gd name="connsiteX11" fmla="*/ 219674 w 1539446"/>
                    <a:gd name="connsiteY11" fmla="*/ 1047678 h 1875014"/>
                    <a:gd name="connsiteX12" fmla="*/ 277011 w 1539446"/>
                    <a:gd name="connsiteY12" fmla="*/ 1139333 h 1875014"/>
                    <a:gd name="connsiteX13" fmla="*/ 294893 w 1539446"/>
                    <a:gd name="connsiteY13" fmla="*/ 1038061 h 1875014"/>
                    <a:gd name="connsiteX14" fmla="*/ 334161 w 1539446"/>
                    <a:gd name="connsiteY14" fmla="*/ 1148579 h 1875014"/>
                    <a:gd name="connsiteX15" fmla="*/ 473442 w 1539446"/>
                    <a:gd name="connsiteY15" fmla="*/ 1184205 h 1875014"/>
                    <a:gd name="connsiteX16" fmla="*/ 419792 w 1539446"/>
                    <a:gd name="connsiteY16" fmla="*/ 1084051 h 1875014"/>
                    <a:gd name="connsiteX17" fmla="*/ 507853 w 1539446"/>
                    <a:gd name="connsiteY17" fmla="*/ 940802 h 1875014"/>
                    <a:gd name="connsiteX18" fmla="*/ 485393 w 1539446"/>
                    <a:gd name="connsiteY18" fmla="*/ 982592 h 1875014"/>
                    <a:gd name="connsiteX19" fmla="*/ 549968 w 1539446"/>
                    <a:gd name="connsiteY19" fmla="*/ 910686 h 1875014"/>
                    <a:gd name="connsiteX20" fmla="*/ 593157 w 1539446"/>
                    <a:gd name="connsiteY20" fmla="*/ 811374 h 1875014"/>
                    <a:gd name="connsiteX21" fmla="*/ 667115 w 1539446"/>
                    <a:gd name="connsiteY21" fmla="*/ 742225 h 1875014"/>
                    <a:gd name="connsiteX22" fmla="*/ 740234 w 1539446"/>
                    <a:gd name="connsiteY22" fmla="*/ 658602 h 1875014"/>
                    <a:gd name="connsiteX23" fmla="*/ 811765 w 1539446"/>
                    <a:gd name="connsiteY23" fmla="*/ 528334 h 1875014"/>
                    <a:gd name="connsiteX24" fmla="*/ 864293 w 1539446"/>
                    <a:gd name="connsiteY24" fmla="*/ 472118 h 1875014"/>
                    <a:gd name="connsiteX25" fmla="*/ 984943 w 1539446"/>
                    <a:gd name="connsiteY25" fmla="*/ 274006 h 1875014"/>
                    <a:gd name="connsiteX26" fmla="*/ 1014824 w 1539446"/>
                    <a:gd name="connsiteY26" fmla="*/ 269103 h 1875014"/>
                    <a:gd name="connsiteX27" fmla="*/ 1059181 w 1539446"/>
                    <a:gd name="connsiteY27" fmla="*/ 172221 h 1875014"/>
                    <a:gd name="connsiteX28" fmla="*/ 1108020 w 1539446"/>
                    <a:gd name="connsiteY28" fmla="*/ 143550 h 1875014"/>
                    <a:gd name="connsiteX29" fmla="*/ 1170260 w 1539446"/>
                    <a:gd name="connsiteY29" fmla="*/ 94478 h 1875014"/>
                    <a:gd name="connsiteX30" fmla="*/ 1224048 w 1539446"/>
                    <a:gd name="connsiteY30" fmla="*/ 76503 h 1875014"/>
                    <a:gd name="connsiteX31" fmla="*/ 1287221 w 1539446"/>
                    <a:gd name="connsiteY31" fmla="*/ 37189 h 1875014"/>
                    <a:gd name="connsiteX32" fmla="*/ 1506016 w 1539446"/>
                    <a:gd name="connsiteY32" fmla="*/ 1330 h 1875014"/>
                    <a:gd name="connsiteX33" fmla="*/ 1489393 w 1539446"/>
                    <a:gd name="connsiteY33" fmla="*/ 86121 h 1875014"/>
                    <a:gd name="connsiteX34" fmla="*/ 1539446 w 1539446"/>
                    <a:gd name="connsiteY34" fmla="*/ 91025 h 1875014"/>
                    <a:gd name="connsiteX35" fmla="*/ 1518155 w 1539446"/>
                    <a:gd name="connsiteY35" fmla="*/ 165076 h 1875014"/>
                    <a:gd name="connsiteX36" fmla="*/ 1515774 w 1539446"/>
                    <a:gd name="connsiteY36" fmla="*/ 202522 h 1875014"/>
                    <a:gd name="connsiteX37" fmla="*/ 1480008 w 1539446"/>
                    <a:gd name="connsiteY37" fmla="*/ 310940 h 1875014"/>
                    <a:gd name="connsiteX38" fmla="*/ 1380837 w 1539446"/>
                    <a:gd name="connsiteY38" fmla="*/ 451853 h 1875014"/>
                    <a:gd name="connsiteX39" fmla="*/ 1428228 w 1539446"/>
                    <a:gd name="connsiteY39" fmla="*/ 427015 h 1875014"/>
                    <a:gd name="connsiteX40" fmla="*/ 1353242 w 1539446"/>
                    <a:gd name="connsiteY40" fmla="*/ 519511 h 1875014"/>
                    <a:gd name="connsiteX41" fmla="*/ 1343344 w 1539446"/>
                    <a:gd name="connsiteY41" fmla="*/ 567740 h 1875014"/>
                    <a:gd name="connsiteX42" fmla="*/ 1256312 w 1539446"/>
                    <a:gd name="connsiteY42" fmla="*/ 641700 h 1875014"/>
                    <a:gd name="connsiteX43" fmla="*/ 1191737 w 1539446"/>
                    <a:gd name="connsiteY43" fmla="*/ 724296 h 1875014"/>
                    <a:gd name="connsiteX44" fmla="*/ 1124830 w 1539446"/>
                    <a:gd name="connsiteY44" fmla="*/ 805632 h 1875014"/>
                    <a:gd name="connsiteX45" fmla="*/ 991339 w 1539446"/>
                    <a:gd name="connsiteY45" fmla="*/ 727284 h 1875014"/>
                    <a:gd name="connsiteX46" fmla="*/ 1115118 w 1539446"/>
                    <a:gd name="connsiteY46" fmla="*/ 823795 h 1875014"/>
                    <a:gd name="connsiteX47" fmla="*/ 1037657 w 1539446"/>
                    <a:gd name="connsiteY47" fmla="*/ 909567 h 1875014"/>
                    <a:gd name="connsiteX48" fmla="*/ 983868 w 1539446"/>
                    <a:gd name="connsiteY48" fmla="*/ 969331 h 1875014"/>
                    <a:gd name="connsiteX49" fmla="*/ 935916 w 1539446"/>
                    <a:gd name="connsiteY49" fmla="*/ 1044643 h 1875014"/>
                    <a:gd name="connsiteX50" fmla="*/ 900105 w 1539446"/>
                    <a:gd name="connsiteY50" fmla="*/ 1094789 h 1875014"/>
                    <a:gd name="connsiteX51" fmla="*/ 836791 w 1539446"/>
                    <a:gd name="connsiteY51" fmla="*/ 1166601 h 1875014"/>
                    <a:gd name="connsiteX52" fmla="*/ 799858 w 1539446"/>
                    <a:gd name="connsiteY52" fmla="*/ 1220250 h 1875014"/>
                    <a:gd name="connsiteX53" fmla="*/ 762739 w 1539446"/>
                    <a:gd name="connsiteY53" fmla="*/ 1262178 h 1875014"/>
                    <a:gd name="connsiteX54" fmla="*/ 724546 w 1539446"/>
                    <a:gd name="connsiteY54" fmla="*/ 1302800 h 1875014"/>
                    <a:gd name="connsiteX55" fmla="*/ 816200 w 1539446"/>
                    <a:gd name="connsiteY55" fmla="*/ 1332635 h 1875014"/>
                    <a:gd name="connsiteX56" fmla="*/ 705402 w 1539446"/>
                    <a:gd name="connsiteY56" fmla="*/ 1336324 h 1875014"/>
                    <a:gd name="connsiteX57" fmla="*/ 652548 w 1539446"/>
                    <a:gd name="connsiteY57" fmla="*/ 1405473 h 1875014"/>
                    <a:gd name="connsiteX58" fmla="*/ 577468 w 1539446"/>
                    <a:gd name="connsiteY58" fmla="*/ 1459402 h 1875014"/>
                    <a:gd name="connsiteX59" fmla="*/ 557905 w 1539446"/>
                    <a:gd name="connsiteY59" fmla="*/ 1478593 h 1875014"/>
                    <a:gd name="connsiteX60" fmla="*/ 647271 w 1539446"/>
                    <a:gd name="connsiteY60" fmla="*/ 1479852 h 1875014"/>
                    <a:gd name="connsiteX61" fmla="*/ 563507 w 1539446"/>
                    <a:gd name="connsiteY61" fmla="*/ 1513377 h 1875014"/>
                    <a:gd name="connsiteX62" fmla="*/ 627708 w 1539446"/>
                    <a:gd name="connsiteY62" fmla="*/ 1640796 h 1875014"/>
                    <a:gd name="connsiteX63" fmla="*/ 545346 w 1539446"/>
                    <a:gd name="connsiteY63" fmla="*/ 1539570 h 1875014"/>
                    <a:gd name="connsiteX64" fmla="*/ 480911 w 1539446"/>
                    <a:gd name="connsiteY64" fmla="*/ 1513330 h 1875014"/>
                    <a:gd name="connsiteX65" fmla="*/ 500662 w 1539446"/>
                    <a:gd name="connsiteY65" fmla="*/ 1585842 h 1875014"/>
                    <a:gd name="connsiteX66" fmla="*/ 470826 w 1539446"/>
                    <a:gd name="connsiteY66" fmla="*/ 1601343 h 1875014"/>
                    <a:gd name="connsiteX67" fmla="*/ 392198 w 1539446"/>
                    <a:gd name="connsiteY67" fmla="*/ 1561002 h 1875014"/>
                    <a:gd name="connsiteX68" fmla="*/ 386221 w 1539446"/>
                    <a:gd name="connsiteY68" fmla="*/ 1596861 h 1875014"/>
                    <a:gd name="connsiteX69" fmla="*/ 255158 w 1539446"/>
                    <a:gd name="connsiteY69" fmla="*/ 1605218 h 1875014"/>
                    <a:gd name="connsiteX70" fmla="*/ 693 w 1539446"/>
                    <a:gd name="connsiteY70" fmla="*/ 1874440 h 1875014"/>
                    <a:gd name="connsiteX71" fmla="*/ 181668 w 1539446"/>
                    <a:gd name="connsiteY71" fmla="*/ 1674415 h 1875014"/>
                    <a:gd name="connsiteX72" fmla="*/ 238817 w 1539446"/>
                    <a:gd name="connsiteY72" fmla="*/ 1598215 h 1875014"/>
                    <a:gd name="connsiteX73" fmla="*/ 962018 w 1539446"/>
                    <a:gd name="connsiteY73" fmla="*/ 720562 h 1875014"/>
                    <a:gd name="connsiteX74" fmla="*/ 1436820 w 1539446"/>
                    <a:gd name="connsiteY74" fmla="*/ 75196 h 1875014"/>
                    <a:gd name="connsiteX0" fmla="*/ 1437975 w 1540601"/>
                    <a:gd name="connsiteY0" fmla="*/ 75196 h 1875137"/>
                    <a:gd name="connsiteX1" fmla="*/ 902054 w 1540601"/>
                    <a:gd name="connsiteY1" fmla="*/ 766784 h 1875137"/>
                    <a:gd name="connsiteX2" fmla="*/ 223304 w 1540601"/>
                    <a:gd name="connsiteY2" fmla="*/ 1572022 h 1875137"/>
                    <a:gd name="connsiteX3" fmla="*/ 178107 w 1540601"/>
                    <a:gd name="connsiteY3" fmla="*/ 1434562 h 1875137"/>
                    <a:gd name="connsiteX4" fmla="*/ 255754 w 1540601"/>
                    <a:gd name="connsiteY4" fmla="*/ 1517672 h 1875137"/>
                    <a:gd name="connsiteX5" fmla="*/ 175819 w 1540601"/>
                    <a:gd name="connsiteY5" fmla="*/ 1357895 h 1875137"/>
                    <a:gd name="connsiteX6" fmla="*/ 275132 w 1540601"/>
                    <a:gd name="connsiteY6" fmla="*/ 1468274 h 1875137"/>
                    <a:gd name="connsiteX7" fmla="*/ 243055 w 1540601"/>
                    <a:gd name="connsiteY7" fmla="*/ 1315967 h 1875137"/>
                    <a:gd name="connsiteX8" fmla="*/ 322944 w 1540601"/>
                    <a:gd name="connsiteY8" fmla="*/ 1242287 h 1875137"/>
                    <a:gd name="connsiteX9" fmla="*/ 386163 w 1540601"/>
                    <a:gd name="connsiteY9" fmla="*/ 1276794 h 1875137"/>
                    <a:gd name="connsiteX10" fmla="*/ 384997 w 1540601"/>
                    <a:gd name="connsiteY10" fmla="*/ 1240468 h 1875137"/>
                    <a:gd name="connsiteX11" fmla="*/ 220829 w 1540601"/>
                    <a:gd name="connsiteY11" fmla="*/ 1047678 h 1875137"/>
                    <a:gd name="connsiteX12" fmla="*/ 278166 w 1540601"/>
                    <a:gd name="connsiteY12" fmla="*/ 1139333 h 1875137"/>
                    <a:gd name="connsiteX13" fmla="*/ 296048 w 1540601"/>
                    <a:gd name="connsiteY13" fmla="*/ 1038061 h 1875137"/>
                    <a:gd name="connsiteX14" fmla="*/ 335316 w 1540601"/>
                    <a:gd name="connsiteY14" fmla="*/ 1148579 h 1875137"/>
                    <a:gd name="connsiteX15" fmla="*/ 474597 w 1540601"/>
                    <a:gd name="connsiteY15" fmla="*/ 1184205 h 1875137"/>
                    <a:gd name="connsiteX16" fmla="*/ 420947 w 1540601"/>
                    <a:gd name="connsiteY16" fmla="*/ 1084051 h 1875137"/>
                    <a:gd name="connsiteX17" fmla="*/ 509008 w 1540601"/>
                    <a:gd name="connsiteY17" fmla="*/ 940802 h 1875137"/>
                    <a:gd name="connsiteX18" fmla="*/ 486548 w 1540601"/>
                    <a:gd name="connsiteY18" fmla="*/ 982592 h 1875137"/>
                    <a:gd name="connsiteX19" fmla="*/ 551123 w 1540601"/>
                    <a:gd name="connsiteY19" fmla="*/ 910686 h 1875137"/>
                    <a:gd name="connsiteX20" fmla="*/ 594312 w 1540601"/>
                    <a:gd name="connsiteY20" fmla="*/ 811374 h 1875137"/>
                    <a:gd name="connsiteX21" fmla="*/ 668270 w 1540601"/>
                    <a:gd name="connsiteY21" fmla="*/ 742225 h 1875137"/>
                    <a:gd name="connsiteX22" fmla="*/ 741389 w 1540601"/>
                    <a:gd name="connsiteY22" fmla="*/ 658602 h 1875137"/>
                    <a:gd name="connsiteX23" fmla="*/ 812920 w 1540601"/>
                    <a:gd name="connsiteY23" fmla="*/ 528334 h 1875137"/>
                    <a:gd name="connsiteX24" fmla="*/ 865448 w 1540601"/>
                    <a:gd name="connsiteY24" fmla="*/ 472118 h 1875137"/>
                    <a:gd name="connsiteX25" fmla="*/ 986098 w 1540601"/>
                    <a:gd name="connsiteY25" fmla="*/ 274006 h 1875137"/>
                    <a:gd name="connsiteX26" fmla="*/ 1015979 w 1540601"/>
                    <a:gd name="connsiteY26" fmla="*/ 269103 h 1875137"/>
                    <a:gd name="connsiteX27" fmla="*/ 1060336 w 1540601"/>
                    <a:gd name="connsiteY27" fmla="*/ 172221 h 1875137"/>
                    <a:gd name="connsiteX28" fmla="*/ 1109175 w 1540601"/>
                    <a:gd name="connsiteY28" fmla="*/ 143550 h 1875137"/>
                    <a:gd name="connsiteX29" fmla="*/ 1171415 w 1540601"/>
                    <a:gd name="connsiteY29" fmla="*/ 94478 h 1875137"/>
                    <a:gd name="connsiteX30" fmla="*/ 1225203 w 1540601"/>
                    <a:gd name="connsiteY30" fmla="*/ 76503 h 1875137"/>
                    <a:gd name="connsiteX31" fmla="*/ 1288376 w 1540601"/>
                    <a:gd name="connsiteY31" fmla="*/ 37189 h 1875137"/>
                    <a:gd name="connsiteX32" fmla="*/ 1507171 w 1540601"/>
                    <a:gd name="connsiteY32" fmla="*/ 1330 h 1875137"/>
                    <a:gd name="connsiteX33" fmla="*/ 1490548 w 1540601"/>
                    <a:gd name="connsiteY33" fmla="*/ 86121 h 1875137"/>
                    <a:gd name="connsiteX34" fmla="*/ 1540601 w 1540601"/>
                    <a:gd name="connsiteY34" fmla="*/ 91025 h 1875137"/>
                    <a:gd name="connsiteX35" fmla="*/ 1519310 w 1540601"/>
                    <a:gd name="connsiteY35" fmla="*/ 165076 h 1875137"/>
                    <a:gd name="connsiteX36" fmla="*/ 1516929 w 1540601"/>
                    <a:gd name="connsiteY36" fmla="*/ 202522 h 1875137"/>
                    <a:gd name="connsiteX37" fmla="*/ 1481163 w 1540601"/>
                    <a:gd name="connsiteY37" fmla="*/ 310940 h 1875137"/>
                    <a:gd name="connsiteX38" fmla="*/ 1381992 w 1540601"/>
                    <a:gd name="connsiteY38" fmla="*/ 451853 h 1875137"/>
                    <a:gd name="connsiteX39" fmla="*/ 1429383 w 1540601"/>
                    <a:gd name="connsiteY39" fmla="*/ 427015 h 1875137"/>
                    <a:gd name="connsiteX40" fmla="*/ 1354397 w 1540601"/>
                    <a:gd name="connsiteY40" fmla="*/ 519511 h 1875137"/>
                    <a:gd name="connsiteX41" fmla="*/ 1344499 w 1540601"/>
                    <a:gd name="connsiteY41" fmla="*/ 567740 h 1875137"/>
                    <a:gd name="connsiteX42" fmla="*/ 1257467 w 1540601"/>
                    <a:gd name="connsiteY42" fmla="*/ 641700 h 1875137"/>
                    <a:gd name="connsiteX43" fmla="*/ 1192892 w 1540601"/>
                    <a:gd name="connsiteY43" fmla="*/ 724296 h 1875137"/>
                    <a:gd name="connsiteX44" fmla="*/ 1125985 w 1540601"/>
                    <a:gd name="connsiteY44" fmla="*/ 805632 h 1875137"/>
                    <a:gd name="connsiteX45" fmla="*/ 992494 w 1540601"/>
                    <a:gd name="connsiteY45" fmla="*/ 727284 h 1875137"/>
                    <a:gd name="connsiteX46" fmla="*/ 1116273 w 1540601"/>
                    <a:gd name="connsiteY46" fmla="*/ 823795 h 1875137"/>
                    <a:gd name="connsiteX47" fmla="*/ 1038812 w 1540601"/>
                    <a:gd name="connsiteY47" fmla="*/ 909567 h 1875137"/>
                    <a:gd name="connsiteX48" fmla="*/ 985023 w 1540601"/>
                    <a:gd name="connsiteY48" fmla="*/ 969331 h 1875137"/>
                    <a:gd name="connsiteX49" fmla="*/ 937071 w 1540601"/>
                    <a:gd name="connsiteY49" fmla="*/ 1044643 h 1875137"/>
                    <a:gd name="connsiteX50" fmla="*/ 901260 w 1540601"/>
                    <a:gd name="connsiteY50" fmla="*/ 1094789 h 1875137"/>
                    <a:gd name="connsiteX51" fmla="*/ 837946 w 1540601"/>
                    <a:gd name="connsiteY51" fmla="*/ 1166601 h 1875137"/>
                    <a:gd name="connsiteX52" fmla="*/ 801013 w 1540601"/>
                    <a:gd name="connsiteY52" fmla="*/ 1220250 h 1875137"/>
                    <a:gd name="connsiteX53" fmla="*/ 763894 w 1540601"/>
                    <a:gd name="connsiteY53" fmla="*/ 1262178 h 1875137"/>
                    <a:gd name="connsiteX54" fmla="*/ 725701 w 1540601"/>
                    <a:gd name="connsiteY54" fmla="*/ 1302800 h 1875137"/>
                    <a:gd name="connsiteX55" fmla="*/ 817355 w 1540601"/>
                    <a:gd name="connsiteY55" fmla="*/ 1332635 h 1875137"/>
                    <a:gd name="connsiteX56" fmla="*/ 706557 w 1540601"/>
                    <a:gd name="connsiteY56" fmla="*/ 1336324 h 1875137"/>
                    <a:gd name="connsiteX57" fmla="*/ 653703 w 1540601"/>
                    <a:gd name="connsiteY57" fmla="*/ 1405473 h 1875137"/>
                    <a:gd name="connsiteX58" fmla="*/ 578623 w 1540601"/>
                    <a:gd name="connsiteY58" fmla="*/ 1459402 h 1875137"/>
                    <a:gd name="connsiteX59" fmla="*/ 559060 w 1540601"/>
                    <a:gd name="connsiteY59" fmla="*/ 1478593 h 1875137"/>
                    <a:gd name="connsiteX60" fmla="*/ 648426 w 1540601"/>
                    <a:gd name="connsiteY60" fmla="*/ 1479852 h 1875137"/>
                    <a:gd name="connsiteX61" fmla="*/ 564662 w 1540601"/>
                    <a:gd name="connsiteY61" fmla="*/ 1513377 h 1875137"/>
                    <a:gd name="connsiteX62" fmla="*/ 628863 w 1540601"/>
                    <a:gd name="connsiteY62" fmla="*/ 1640796 h 1875137"/>
                    <a:gd name="connsiteX63" fmla="*/ 546501 w 1540601"/>
                    <a:gd name="connsiteY63" fmla="*/ 1539570 h 1875137"/>
                    <a:gd name="connsiteX64" fmla="*/ 482066 w 1540601"/>
                    <a:gd name="connsiteY64" fmla="*/ 1513330 h 1875137"/>
                    <a:gd name="connsiteX65" fmla="*/ 501817 w 1540601"/>
                    <a:gd name="connsiteY65" fmla="*/ 1585842 h 1875137"/>
                    <a:gd name="connsiteX66" fmla="*/ 471981 w 1540601"/>
                    <a:gd name="connsiteY66" fmla="*/ 1601343 h 1875137"/>
                    <a:gd name="connsiteX67" fmla="*/ 393353 w 1540601"/>
                    <a:gd name="connsiteY67" fmla="*/ 1561002 h 1875137"/>
                    <a:gd name="connsiteX68" fmla="*/ 387376 w 1540601"/>
                    <a:gd name="connsiteY68" fmla="*/ 1596861 h 1875137"/>
                    <a:gd name="connsiteX69" fmla="*/ 256313 w 1540601"/>
                    <a:gd name="connsiteY69" fmla="*/ 1605218 h 1875137"/>
                    <a:gd name="connsiteX70" fmla="*/ 1848 w 1540601"/>
                    <a:gd name="connsiteY70" fmla="*/ 1874440 h 1875137"/>
                    <a:gd name="connsiteX71" fmla="*/ 80430 w 1540601"/>
                    <a:gd name="connsiteY71" fmla="*/ 1705371 h 1875137"/>
                    <a:gd name="connsiteX72" fmla="*/ 239972 w 1540601"/>
                    <a:gd name="connsiteY72" fmla="*/ 1598215 h 1875137"/>
                    <a:gd name="connsiteX73" fmla="*/ 963173 w 1540601"/>
                    <a:gd name="connsiteY73" fmla="*/ 720562 h 1875137"/>
                    <a:gd name="connsiteX74" fmla="*/ 1437975 w 1540601"/>
                    <a:gd name="connsiteY74" fmla="*/ 75196 h 1875137"/>
                    <a:gd name="connsiteX0" fmla="*/ 1440927 w 1543553"/>
                    <a:gd name="connsiteY0" fmla="*/ 75196 h 1876222"/>
                    <a:gd name="connsiteX1" fmla="*/ 905006 w 1543553"/>
                    <a:gd name="connsiteY1" fmla="*/ 766784 h 1876222"/>
                    <a:gd name="connsiteX2" fmla="*/ 226256 w 1543553"/>
                    <a:gd name="connsiteY2" fmla="*/ 1572022 h 1876222"/>
                    <a:gd name="connsiteX3" fmla="*/ 181059 w 1543553"/>
                    <a:gd name="connsiteY3" fmla="*/ 1434562 h 1876222"/>
                    <a:gd name="connsiteX4" fmla="*/ 258706 w 1543553"/>
                    <a:gd name="connsiteY4" fmla="*/ 1517672 h 1876222"/>
                    <a:gd name="connsiteX5" fmla="*/ 178771 w 1543553"/>
                    <a:gd name="connsiteY5" fmla="*/ 1357895 h 1876222"/>
                    <a:gd name="connsiteX6" fmla="*/ 278084 w 1543553"/>
                    <a:gd name="connsiteY6" fmla="*/ 1468274 h 1876222"/>
                    <a:gd name="connsiteX7" fmla="*/ 246007 w 1543553"/>
                    <a:gd name="connsiteY7" fmla="*/ 1315967 h 1876222"/>
                    <a:gd name="connsiteX8" fmla="*/ 325896 w 1543553"/>
                    <a:gd name="connsiteY8" fmla="*/ 1242287 h 1876222"/>
                    <a:gd name="connsiteX9" fmla="*/ 389115 w 1543553"/>
                    <a:gd name="connsiteY9" fmla="*/ 1276794 h 1876222"/>
                    <a:gd name="connsiteX10" fmla="*/ 387949 w 1543553"/>
                    <a:gd name="connsiteY10" fmla="*/ 1240468 h 1876222"/>
                    <a:gd name="connsiteX11" fmla="*/ 223781 w 1543553"/>
                    <a:gd name="connsiteY11" fmla="*/ 1047678 h 1876222"/>
                    <a:gd name="connsiteX12" fmla="*/ 281118 w 1543553"/>
                    <a:gd name="connsiteY12" fmla="*/ 1139333 h 1876222"/>
                    <a:gd name="connsiteX13" fmla="*/ 299000 w 1543553"/>
                    <a:gd name="connsiteY13" fmla="*/ 1038061 h 1876222"/>
                    <a:gd name="connsiteX14" fmla="*/ 338268 w 1543553"/>
                    <a:gd name="connsiteY14" fmla="*/ 1148579 h 1876222"/>
                    <a:gd name="connsiteX15" fmla="*/ 477549 w 1543553"/>
                    <a:gd name="connsiteY15" fmla="*/ 1184205 h 1876222"/>
                    <a:gd name="connsiteX16" fmla="*/ 423899 w 1543553"/>
                    <a:gd name="connsiteY16" fmla="*/ 1084051 h 1876222"/>
                    <a:gd name="connsiteX17" fmla="*/ 511960 w 1543553"/>
                    <a:gd name="connsiteY17" fmla="*/ 940802 h 1876222"/>
                    <a:gd name="connsiteX18" fmla="*/ 489500 w 1543553"/>
                    <a:gd name="connsiteY18" fmla="*/ 982592 h 1876222"/>
                    <a:gd name="connsiteX19" fmla="*/ 554075 w 1543553"/>
                    <a:gd name="connsiteY19" fmla="*/ 910686 h 1876222"/>
                    <a:gd name="connsiteX20" fmla="*/ 597264 w 1543553"/>
                    <a:gd name="connsiteY20" fmla="*/ 811374 h 1876222"/>
                    <a:gd name="connsiteX21" fmla="*/ 671222 w 1543553"/>
                    <a:gd name="connsiteY21" fmla="*/ 742225 h 1876222"/>
                    <a:gd name="connsiteX22" fmla="*/ 744341 w 1543553"/>
                    <a:gd name="connsiteY22" fmla="*/ 658602 h 1876222"/>
                    <a:gd name="connsiteX23" fmla="*/ 815872 w 1543553"/>
                    <a:gd name="connsiteY23" fmla="*/ 528334 h 1876222"/>
                    <a:gd name="connsiteX24" fmla="*/ 868400 w 1543553"/>
                    <a:gd name="connsiteY24" fmla="*/ 472118 h 1876222"/>
                    <a:gd name="connsiteX25" fmla="*/ 989050 w 1543553"/>
                    <a:gd name="connsiteY25" fmla="*/ 274006 h 1876222"/>
                    <a:gd name="connsiteX26" fmla="*/ 1018931 w 1543553"/>
                    <a:gd name="connsiteY26" fmla="*/ 269103 h 1876222"/>
                    <a:gd name="connsiteX27" fmla="*/ 1063288 w 1543553"/>
                    <a:gd name="connsiteY27" fmla="*/ 172221 h 1876222"/>
                    <a:gd name="connsiteX28" fmla="*/ 1112127 w 1543553"/>
                    <a:gd name="connsiteY28" fmla="*/ 143550 h 1876222"/>
                    <a:gd name="connsiteX29" fmla="*/ 1174367 w 1543553"/>
                    <a:gd name="connsiteY29" fmla="*/ 94478 h 1876222"/>
                    <a:gd name="connsiteX30" fmla="*/ 1228155 w 1543553"/>
                    <a:gd name="connsiteY30" fmla="*/ 76503 h 1876222"/>
                    <a:gd name="connsiteX31" fmla="*/ 1291328 w 1543553"/>
                    <a:gd name="connsiteY31" fmla="*/ 37189 h 1876222"/>
                    <a:gd name="connsiteX32" fmla="*/ 1510123 w 1543553"/>
                    <a:gd name="connsiteY32" fmla="*/ 1330 h 1876222"/>
                    <a:gd name="connsiteX33" fmla="*/ 1493500 w 1543553"/>
                    <a:gd name="connsiteY33" fmla="*/ 86121 h 1876222"/>
                    <a:gd name="connsiteX34" fmla="*/ 1543553 w 1543553"/>
                    <a:gd name="connsiteY34" fmla="*/ 91025 h 1876222"/>
                    <a:gd name="connsiteX35" fmla="*/ 1522262 w 1543553"/>
                    <a:gd name="connsiteY35" fmla="*/ 165076 h 1876222"/>
                    <a:gd name="connsiteX36" fmla="*/ 1519881 w 1543553"/>
                    <a:gd name="connsiteY36" fmla="*/ 202522 h 1876222"/>
                    <a:gd name="connsiteX37" fmla="*/ 1484115 w 1543553"/>
                    <a:gd name="connsiteY37" fmla="*/ 310940 h 1876222"/>
                    <a:gd name="connsiteX38" fmla="*/ 1384944 w 1543553"/>
                    <a:gd name="connsiteY38" fmla="*/ 451853 h 1876222"/>
                    <a:gd name="connsiteX39" fmla="*/ 1432335 w 1543553"/>
                    <a:gd name="connsiteY39" fmla="*/ 427015 h 1876222"/>
                    <a:gd name="connsiteX40" fmla="*/ 1357349 w 1543553"/>
                    <a:gd name="connsiteY40" fmla="*/ 519511 h 1876222"/>
                    <a:gd name="connsiteX41" fmla="*/ 1347451 w 1543553"/>
                    <a:gd name="connsiteY41" fmla="*/ 567740 h 1876222"/>
                    <a:gd name="connsiteX42" fmla="*/ 1260419 w 1543553"/>
                    <a:gd name="connsiteY42" fmla="*/ 641700 h 1876222"/>
                    <a:gd name="connsiteX43" fmla="*/ 1195844 w 1543553"/>
                    <a:gd name="connsiteY43" fmla="*/ 724296 h 1876222"/>
                    <a:gd name="connsiteX44" fmla="*/ 1128937 w 1543553"/>
                    <a:gd name="connsiteY44" fmla="*/ 805632 h 1876222"/>
                    <a:gd name="connsiteX45" fmla="*/ 995446 w 1543553"/>
                    <a:gd name="connsiteY45" fmla="*/ 727284 h 1876222"/>
                    <a:gd name="connsiteX46" fmla="*/ 1119225 w 1543553"/>
                    <a:gd name="connsiteY46" fmla="*/ 823795 h 1876222"/>
                    <a:gd name="connsiteX47" fmla="*/ 1041764 w 1543553"/>
                    <a:gd name="connsiteY47" fmla="*/ 909567 h 1876222"/>
                    <a:gd name="connsiteX48" fmla="*/ 987975 w 1543553"/>
                    <a:gd name="connsiteY48" fmla="*/ 969331 h 1876222"/>
                    <a:gd name="connsiteX49" fmla="*/ 940023 w 1543553"/>
                    <a:gd name="connsiteY49" fmla="*/ 1044643 h 1876222"/>
                    <a:gd name="connsiteX50" fmla="*/ 904212 w 1543553"/>
                    <a:gd name="connsiteY50" fmla="*/ 1094789 h 1876222"/>
                    <a:gd name="connsiteX51" fmla="*/ 840898 w 1543553"/>
                    <a:gd name="connsiteY51" fmla="*/ 1166601 h 1876222"/>
                    <a:gd name="connsiteX52" fmla="*/ 803965 w 1543553"/>
                    <a:gd name="connsiteY52" fmla="*/ 1220250 h 1876222"/>
                    <a:gd name="connsiteX53" fmla="*/ 766846 w 1543553"/>
                    <a:gd name="connsiteY53" fmla="*/ 1262178 h 1876222"/>
                    <a:gd name="connsiteX54" fmla="*/ 728653 w 1543553"/>
                    <a:gd name="connsiteY54" fmla="*/ 1302800 h 1876222"/>
                    <a:gd name="connsiteX55" fmla="*/ 820307 w 1543553"/>
                    <a:gd name="connsiteY55" fmla="*/ 1332635 h 1876222"/>
                    <a:gd name="connsiteX56" fmla="*/ 709509 w 1543553"/>
                    <a:gd name="connsiteY56" fmla="*/ 1336324 h 1876222"/>
                    <a:gd name="connsiteX57" fmla="*/ 656655 w 1543553"/>
                    <a:gd name="connsiteY57" fmla="*/ 1405473 h 1876222"/>
                    <a:gd name="connsiteX58" fmla="*/ 581575 w 1543553"/>
                    <a:gd name="connsiteY58" fmla="*/ 1459402 h 1876222"/>
                    <a:gd name="connsiteX59" fmla="*/ 562012 w 1543553"/>
                    <a:gd name="connsiteY59" fmla="*/ 1478593 h 1876222"/>
                    <a:gd name="connsiteX60" fmla="*/ 651378 w 1543553"/>
                    <a:gd name="connsiteY60" fmla="*/ 1479852 h 1876222"/>
                    <a:gd name="connsiteX61" fmla="*/ 567614 w 1543553"/>
                    <a:gd name="connsiteY61" fmla="*/ 1513377 h 1876222"/>
                    <a:gd name="connsiteX62" fmla="*/ 631815 w 1543553"/>
                    <a:gd name="connsiteY62" fmla="*/ 1640796 h 1876222"/>
                    <a:gd name="connsiteX63" fmla="*/ 549453 w 1543553"/>
                    <a:gd name="connsiteY63" fmla="*/ 1539570 h 1876222"/>
                    <a:gd name="connsiteX64" fmla="*/ 485018 w 1543553"/>
                    <a:gd name="connsiteY64" fmla="*/ 1513330 h 1876222"/>
                    <a:gd name="connsiteX65" fmla="*/ 504769 w 1543553"/>
                    <a:gd name="connsiteY65" fmla="*/ 1585842 h 1876222"/>
                    <a:gd name="connsiteX66" fmla="*/ 474933 w 1543553"/>
                    <a:gd name="connsiteY66" fmla="*/ 1601343 h 1876222"/>
                    <a:gd name="connsiteX67" fmla="*/ 396305 w 1543553"/>
                    <a:gd name="connsiteY67" fmla="*/ 1561002 h 1876222"/>
                    <a:gd name="connsiteX68" fmla="*/ 390328 w 1543553"/>
                    <a:gd name="connsiteY68" fmla="*/ 1596861 h 1876222"/>
                    <a:gd name="connsiteX69" fmla="*/ 259265 w 1543553"/>
                    <a:gd name="connsiteY69" fmla="*/ 1605218 h 1876222"/>
                    <a:gd name="connsiteX70" fmla="*/ 4800 w 1543553"/>
                    <a:gd name="connsiteY70" fmla="*/ 1874440 h 1876222"/>
                    <a:gd name="connsiteX71" fmla="*/ 42901 w 1543553"/>
                    <a:gd name="connsiteY71" fmla="*/ 1793478 h 1876222"/>
                    <a:gd name="connsiteX72" fmla="*/ 242924 w 1543553"/>
                    <a:gd name="connsiteY72" fmla="*/ 1598215 h 1876222"/>
                    <a:gd name="connsiteX73" fmla="*/ 966125 w 1543553"/>
                    <a:gd name="connsiteY73" fmla="*/ 720562 h 1876222"/>
                    <a:gd name="connsiteX74" fmla="*/ 1440927 w 1543553"/>
                    <a:gd name="connsiteY74" fmla="*/ 75196 h 1876222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05042 w 1541400"/>
                    <a:gd name="connsiteY72" fmla="*/ 1741088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66954 w 1541400"/>
                    <a:gd name="connsiteY72" fmla="*/ 1679175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65991 w 1540437"/>
                    <a:gd name="connsiteY73" fmla="*/ 1679175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70753 w 1540437"/>
                    <a:gd name="connsiteY73" fmla="*/ 1667269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3492 w 1540338"/>
                    <a:gd name="connsiteY73" fmla="*/ 1674413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120647 w 1540338"/>
                    <a:gd name="connsiteY70" fmla="*/ 1750614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29149 w 1541695"/>
                    <a:gd name="connsiteY73" fmla="*/ 171013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44183 w 1546809"/>
                    <a:gd name="connsiteY0" fmla="*/ 75196 h 1878425"/>
                    <a:gd name="connsiteX1" fmla="*/ 908262 w 1546809"/>
                    <a:gd name="connsiteY1" fmla="*/ 766784 h 1878425"/>
                    <a:gd name="connsiteX2" fmla="*/ 229512 w 1546809"/>
                    <a:gd name="connsiteY2" fmla="*/ 1572022 h 1878425"/>
                    <a:gd name="connsiteX3" fmla="*/ 184315 w 1546809"/>
                    <a:gd name="connsiteY3" fmla="*/ 1434562 h 1878425"/>
                    <a:gd name="connsiteX4" fmla="*/ 261962 w 1546809"/>
                    <a:gd name="connsiteY4" fmla="*/ 1517672 h 1878425"/>
                    <a:gd name="connsiteX5" fmla="*/ 182027 w 1546809"/>
                    <a:gd name="connsiteY5" fmla="*/ 1357895 h 1878425"/>
                    <a:gd name="connsiteX6" fmla="*/ 281340 w 1546809"/>
                    <a:gd name="connsiteY6" fmla="*/ 1468274 h 1878425"/>
                    <a:gd name="connsiteX7" fmla="*/ 249263 w 1546809"/>
                    <a:gd name="connsiteY7" fmla="*/ 1315967 h 1878425"/>
                    <a:gd name="connsiteX8" fmla="*/ 329152 w 1546809"/>
                    <a:gd name="connsiteY8" fmla="*/ 1242287 h 1878425"/>
                    <a:gd name="connsiteX9" fmla="*/ 392371 w 1546809"/>
                    <a:gd name="connsiteY9" fmla="*/ 1276794 h 1878425"/>
                    <a:gd name="connsiteX10" fmla="*/ 391205 w 1546809"/>
                    <a:gd name="connsiteY10" fmla="*/ 1240468 h 1878425"/>
                    <a:gd name="connsiteX11" fmla="*/ 265137 w 1546809"/>
                    <a:gd name="connsiteY11" fmla="*/ 1097684 h 1878425"/>
                    <a:gd name="connsiteX12" fmla="*/ 351049 w 1546809"/>
                    <a:gd name="connsiteY12" fmla="*/ 1160765 h 1878425"/>
                    <a:gd name="connsiteX13" fmla="*/ 366550 w 1546809"/>
                    <a:gd name="connsiteY13" fmla="*/ 1064255 h 1878425"/>
                    <a:gd name="connsiteX14" fmla="*/ 412961 w 1546809"/>
                    <a:gd name="connsiteY14" fmla="*/ 1158104 h 1878425"/>
                    <a:gd name="connsiteX15" fmla="*/ 480805 w 1546809"/>
                    <a:gd name="connsiteY15" fmla="*/ 1184205 h 1878425"/>
                    <a:gd name="connsiteX16" fmla="*/ 427155 w 1546809"/>
                    <a:gd name="connsiteY16" fmla="*/ 1084051 h 1878425"/>
                    <a:gd name="connsiteX17" fmla="*/ 515216 w 1546809"/>
                    <a:gd name="connsiteY17" fmla="*/ 940802 h 1878425"/>
                    <a:gd name="connsiteX18" fmla="*/ 492756 w 1546809"/>
                    <a:gd name="connsiteY18" fmla="*/ 982592 h 1878425"/>
                    <a:gd name="connsiteX19" fmla="*/ 557331 w 1546809"/>
                    <a:gd name="connsiteY19" fmla="*/ 910686 h 1878425"/>
                    <a:gd name="connsiteX20" fmla="*/ 600520 w 1546809"/>
                    <a:gd name="connsiteY20" fmla="*/ 811374 h 1878425"/>
                    <a:gd name="connsiteX21" fmla="*/ 674478 w 1546809"/>
                    <a:gd name="connsiteY21" fmla="*/ 742225 h 1878425"/>
                    <a:gd name="connsiteX22" fmla="*/ 747597 w 1546809"/>
                    <a:gd name="connsiteY22" fmla="*/ 658602 h 1878425"/>
                    <a:gd name="connsiteX23" fmla="*/ 819128 w 1546809"/>
                    <a:gd name="connsiteY23" fmla="*/ 528334 h 1878425"/>
                    <a:gd name="connsiteX24" fmla="*/ 871656 w 1546809"/>
                    <a:gd name="connsiteY24" fmla="*/ 472118 h 1878425"/>
                    <a:gd name="connsiteX25" fmla="*/ 992306 w 1546809"/>
                    <a:gd name="connsiteY25" fmla="*/ 274006 h 1878425"/>
                    <a:gd name="connsiteX26" fmla="*/ 1022187 w 1546809"/>
                    <a:gd name="connsiteY26" fmla="*/ 269103 h 1878425"/>
                    <a:gd name="connsiteX27" fmla="*/ 1066544 w 1546809"/>
                    <a:gd name="connsiteY27" fmla="*/ 172221 h 1878425"/>
                    <a:gd name="connsiteX28" fmla="*/ 1115383 w 1546809"/>
                    <a:gd name="connsiteY28" fmla="*/ 143550 h 1878425"/>
                    <a:gd name="connsiteX29" fmla="*/ 1177623 w 1546809"/>
                    <a:gd name="connsiteY29" fmla="*/ 94478 h 1878425"/>
                    <a:gd name="connsiteX30" fmla="*/ 1231411 w 1546809"/>
                    <a:gd name="connsiteY30" fmla="*/ 76503 h 1878425"/>
                    <a:gd name="connsiteX31" fmla="*/ 1294584 w 1546809"/>
                    <a:gd name="connsiteY31" fmla="*/ 37189 h 1878425"/>
                    <a:gd name="connsiteX32" fmla="*/ 1513379 w 1546809"/>
                    <a:gd name="connsiteY32" fmla="*/ 1330 h 1878425"/>
                    <a:gd name="connsiteX33" fmla="*/ 1496756 w 1546809"/>
                    <a:gd name="connsiteY33" fmla="*/ 86121 h 1878425"/>
                    <a:gd name="connsiteX34" fmla="*/ 1546809 w 1546809"/>
                    <a:gd name="connsiteY34" fmla="*/ 91025 h 1878425"/>
                    <a:gd name="connsiteX35" fmla="*/ 1525518 w 1546809"/>
                    <a:gd name="connsiteY35" fmla="*/ 165076 h 1878425"/>
                    <a:gd name="connsiteX36" fmla="*/ 1523137 w 1546809"/>
                    <a:gd name="connsiteY36" fmla="*/ 202522 h 1878425"/>
                    <a:gd name="connsiteX37" fmla="*/ 1487371 w 1546809"/>
                    <a:gd name="connsiteY37" fmla="*/ 310940 h 1878425"/>
                    <a:gd name="connsiteX38" fmla="*/ 1388200 w 1546809"/>
                    <a:gd name="connsiteY38" fmla="*/ 451853 h 1878425"/>
                    <a:gd name="connsiteX39" fmla="*/ 1435591 w 1546809"/>
                    <a:gd name="connsiteY39" fmla="*/ 427015 h 1878425"/>
                    <a:gd name="connsiteX40" fmla="*/ 1360605 w 1546809"/>
                    <a:gd name="connsiteY40" fmla="*/ 519511 h 1878425"/>
                    <a:gd name="connsiteX41" fmla="*/ 1350707 w 1546809"/>
                    <a:gd name="connsiteY41" fmla="*/ 567740 h 1878425"/>
                    <a:gd name="connsiteX42" fmla="*/ 1263675 w 1546809"/>
                    <a:gd name="connsiteY42" fmla="*/ 641700 h 1878425"/>
                    <a:gd name="connsiteX43" fmla="*/ 1199100 w 1546809"/>
                    <a:gd name="connsiteY43" fmla="*/ 724296 h 1878425"/>
                    <a:gd name="connsiteX44" fmla="*/ 1132193 w 1546809"/>
                    <a:gd name="connsiteY44" fmla="*/ 805632 h 1878425"/>
                    <a:gd name="connsiteX45" fmla="*/ 998702 w 1546809"/>
                    <a:gd name="connsiteY45" fmla="*/ 727284 h 1878425"/>
                    <a:gd name="connsiteX46" fmla="*/ 1122481 w 1546809"/>
                    <a:gd name="connsiteY46" fmla="*/ 823795 h 1878425"/>
                    <a:gd name="connsiteX47" fmla="*/ 1045020 w 1546809"/>
                    <a:gd name="connsiteY47" fmla="*/ 909567 h 1878425"/>
                    <a:gd name="connsiteX48" fmla="*/ 991231 w 1546809"/>
                    <a:gd name="connsiteY48" fmla="*/ 969331 h 1878425"/>
                    <a:gd name="connsiteX49" fmla="*/ 943279 w 1546809"/>
                    <a:gd name="connsiteY49" fmla="*/ 1044643 h 1878425"/>
                    <a:gd name="connsiteX50" fmla="*/ 907468 w 1546809"/>
                    <a:gd name="connsiteY50" fmla="*/ 1094789 h 1878425"/>
                    <a:gd name="connsiteX51" fmla="*/ 844154 w 1546809"/>
                    <a:gd name="connsiteY51" fmla="*/ 1166601 h 1878425"/>
                    <a:gd name="connsiteX52" fmla="*/ 807221 w 1546809"/>
                    <a:gd name="connsiteY52" fmla="*/ 1220250 h 1878425"/>
                    <a:gd name="connsiteX53" fmla="*/ 770102 w 1546809"/>
                    <a:gd name="connsiteY53" fmla="*/ 1262178 h 1878425"/>
                    <a:gd name="connsiteX54" fmla="*/ 731909 w 1546809"/>
                    <a:gd name="connsiteY54" fmla="*/ 1302800 h 1878425"/>
                    <a:gd name="connsiteX55" fmla="*/ 823563 w 1546809"/>
                    <a:gd name="connsiteY55" fmla="*/ 1332635 h 1878425"/>
                    <a:gd name="connsiteX56" fmla="*/ 712765 w 1546809"/>
                    <a:gd name="connsiteY56" fmla="*/ 1336324 h 1878425"/>
                    <a:gd name="connsiteX57" fmla="*/ 659911 w 1546809"/>
                    <a:gd name="connsiteY57" fmla="*/ 1405473 h 1878425"/>
                    <a:gd name="connsiteX58" fmla="*/ 584831 w 1546809"/>
                    <a:gd name="connsiteY58" fmla="*/ 1459402 h 1878425"/>
                    <a:gd name="connsiteX59" fmla="*/ 565268 w 1546809"/>
                    <a:gd name="connsiteY59" fmla="*/ 1478593 h 1878425"/>
                    <a:gd name="connsiteX60" fmla="*/ 654634 w 1546809"/>
                    <a:gd name="connsiteY60" fmla="*/ 1479852 h 1878425"/>
                    <a:gd name="connsiteX61" fmla="*/ 570870 w 1546809"/>
                    <a:gd name="connsiteY61" fmla="*/ 1513377 h 1878425"/>
                    <a:gd name="connsiteX62" fmla="*/ 635071 w 1546809"/>
                    <a:gd name="connsiteY62" fmla="*/ 1640796 h 1878425"/>
                    <a:gd name="connsiteX63" fmla="*/ 552709 w 1546809"/>
                    <a:gd name="connsiteY63" fmla="*/ 1539570 h 1878425"/>
                    <a:gd name="connsiteX64" fmla="*/ 488274 w 1546809"/>
                    <a:gd name="connsiteY64" fmla="*/ 1513330 h 1878425"/>
                    <a:gd name="connsiteX65" fmla="*/ 508025 w 1546809"/>
                    <a:gd name="connsiteY65" fmla="*/ 1585842 h 1878425"/>
                    <a:gd name="connsiteX66" fmla="*/ 478189 w 1546809"/>
                    <a:gd name="connsiteY66" fmla="*/ 1601343 h 1878425"/>
                    <a:gd name="connsiteX67" fmla="*/ 399561 w 1546809"/>
                    <a:gd name="connsiteY67" fmla="*/ 1561002 h 1878425"/>
                    <a:gd name="connsiteX68" fmla="*/ 393584 w 1546809"/>
                    <a:gd name="connsiteY68" fmla="*/ 1596861 h 1878425"/>
                    <a:gd name="connsiteX69" fmla="*/ 262521 w 1546809"/>
                    <a:gd name="connsiteY69" fmla="*/ 1605218 h 1878425"/>
                    <a:gd name="connsiteX70" fmla="*/ 127118 w 1546809"/>
                    <a:gd name="connsiteY70" fmla="*/ 1750614 h 1878425"/>
                    <a:gd name="connsiteX71" fmla="*/ 8056 w 1546809"/>
                    <a:gd name="connsiteY71" fmla="*/ 1874440 h 1878425"/>
                    <a:gd name="connsiteX72" fmla="*/ 12819 w 1546809"/>
                    <a:gd name="connsiteY72" fmla="*/ 1845863 h 1878425"/>
                    <a:gd name="connsiteX73" fmla="*/ 29489 w 1546809"/>
                    <a:gd name="connsiteY73" fmla="*/ 1824434 h 1878425"/>
                    <a:gd name="connsiteX74" fmla="*/ 150932 w 1546809"/>
                    <a:gd name="connsiteY74" fmla="*/ 1691081 h 1878425"/>
                    <a:gd name="connsiteX75" fmla="*/ 246180 w 1546809"/>
                    <a:gd name="connsiteY75" fmla="*/ 1598215 h 1878425"/>
                    <a:gd name="connsiteX76" fmla="*/ 969381 w 1546809"/>
                    <a:gd name="connsiteY76" fmla="*/ 720562 h 1878425"/>
                    <a:gd name="connsiteX77" fmla="*/ 1444183 w 1546809"/>
                    <a:gd name="connsiteY77" fmla="*/ 75196 h 1878425"/>
                    <a:gd name="connsiteX0" fmla="*/ 1458539 w 1561165"/>
                    <a:gd name="connsiteY0" fmla="*/ 75196 h 1878237"/>
                    <a:gd name="connsiteX1" fmla="*/ 922618 w 1561165"/>
                    <a:gd name="connsiteY1" fmla="*/ 766784 h 1878237"/>
                    <a:gd name="connsiteX2" fmla="*/ 243868 w 1561165"/>
                    <a:gd name="connsiteY2" fmla="*/ 1572022 h 1878237"/>
                    <a:gd name="connsiteX3" fmla="*/ 198671 w 1561165"/>
                    <a:gd name="connsiteY3" fmla="*/ 1434562 h 1878237"/>
                    <a:gd name="connsiteX4" fmla="*/ 276318 w 1561165"/>
                    <a:gd name="connsiteY4" fmla="*/ 1517672 h 1878237"/>
                    <a:gd name="connsiteX5" fmla="*/ 196383 w 1561165"/>
                    <a:gd name="connsiteY5" fmla="*/ 1357895 h 1878237"/>
                    <a:gd name="connsiteX6" fmla="*/ 295696 w 1561165"/>
                    <a:gd name="connsiteY6" fmla="*/ 1468274 h 1878237"/>
                    <a:gd name="connsiteX7" fmla="*/ 263619 w 1561165"/>
                    <a:gd name="connsiteY7" fmla="*/ 1315967 h 1878237"/>
                    <a:gd name="connsiteX8" fmla="*/ 343508 w 1561165"/>
                    <a:gd name="connsiteY8" fmla="*/ 1242287 h 1878237"/>
                    <a:gd name="connsiteX9" fmla="*/ 406727 w 1561165"/>
                    <a:gd name="connsiteY9" fmla="*/ 1276794 h 1878237"/>
                    <a:gd name="connsiteX10" fmla="*/ 405561 w 1561165"/>
                    <a:gd name="connsiteY10" fmla="*/ 1240468 h 1878237"/>
                    <a:gd name="connsiteX11" fmla="*/ 279493 w 1561165"/>
                    <a:gd name="connsiteY11" fmla="*/ 1097684 h 1878237"/>
                    <a:gd name="connsiteX12" fmla="*/ 365405 w 1561165"/>
                    <a:gd name="connsiteY12" fmla="*/ 1160765 h 1878237"/>
                    <a:gd name="connsiteX13" fmla="*/ 380906 w 1561165"/>
                    <a:gd name="connsiteY13" fmla="*/ 1064255 h 1878237"/>
                    <a:gd name="connsiteX14" fmla="*/ 427317 w 1561165"/>
                    <a:gd name="connsiteY14" fmla="*/ 1158104 h 1878237"/>
                    <a:gd name="connsiteX15" fmla="*/ 495161 w 1561165"/>
                    <a:gd name="connsiteY15" fmla="*/ 1184205 h 1878237"/>
                    <a:gd name="connsiteX16" fmla="*/ 441511 w 1561165"/>
                    <a:gd name="connsiteY16" fmla="*/ 1084051 h 1878237"/>
                    <a:gd name="connsiteX17" fmla="*/ 529572 w 1561165"/>
                    <a:gd name="connsiteY17" fmla="*/ 940802 h 1878237"/>
                    <a:gd name="connsiteX18" fmla="*/ 507112 w 1561165"/>
                    <a:gd name="connsiteY18" fmla="*/ 982592 h 1878237"/>
                    <a:gd name="connsiteX19" fmla="*/ 571687 w 1561165"/>
                    <a:gd name="connsiteY19" fmla="*/ 910686 h 1878237"/>
                    <a:gd name="connsiteX20" fmla="*/ 614876 w 1561165"/>
                    <a:gd name="connsiteY20" fmla="*/ 811374 h 1878237"/>
                    <a:gd name="connsiteX21" fmla="*/ 688834 w 1561165"/>
                    <a:gd name="connsiteY21" fmla="*/ 742225 h 1878237"/>
                    <a:gd name="connsiteX22" fmla="*/ 761953 w 1561165"/>
                    <a:gd name="connsiteY22" fmla="*/ 658602 h 1878237"/>
                    <a:gd name="connsiteX23" fmla="*/ 833484 w 1561165"/>
                    <a:gd name="connsiteY23" fmla="*/ 528334 h 1878237"/>
                    <a:gd name="connsiteX24" fmla="*/ 886012 w 1561165"/>
                    <a:gd name="connsiteY24" fmla="*/ 472118 h 1878237"/>
                    <a:gd name="connsiteX25" fmla="*/ 1006662 w 1561165"/>
                    <a:gd name="connsiteY25" fmla="*/ 274006 h 1878237"/>
                    <a:gd name="connsiteX26" fmla="*/ 1036543 w 1561165"/>
                    <a:gd name="connsiteY26" fmla="*/ 269103 h 1878237"/>
                    <a:gd name="connsiteX27" fmla="*/ 1080900 w 1561165"/>
                    <a:gd name="connsiteY27" fmla="*/ 172221 h 1878237"/>
                    <a:gd name="connsiteX28" fmla="*/ 1129739 w 1561165"/>
                    <a:gd name="connsiteY28" fmla="*/ 143550 h 1878237"/>
                    <a:gd name="connsiteX29" fmla="*/ 1191979 w 1561165"/>
                    <a:gd name="connsiteY29" fmla="*/ 94478 h 1878237"/>
                    <a:gd name="connsiteX30" fmla="*/ 1245767 w 1561165"/>
                    <a:gd name="connsiteY30" fmla="*/ 76503 h 1878237"/>
                    <a:gd name="connsiteX31" fmla="*/ 1308940 w 1561165"/>
                    <a:gd name="connsiteY31" fmla="*/ 37189 h 1878237"/>
                    <a:gd name="connsiteX32" fmla="*/ 1527735 w 1561165"/>
                    <a:gd name="connsiteY32" fmla="*/ 1330 h 1878237"/>
                    <a:gd name="connsiteX33" fmla="*/ 1511112 w 1561165"/>
                    <a:gd name="connsiteY33" fmla="*/ 86121 h 1878237"/>
                    <a:gd name="connsiteX34" fmla="*/ 1561165 w 1561165"/>
                    <a:gd name="connsiteY34" fmla="*/ 91025 h 1878237"/>
                    <a:gd name="connsiteX35" fmla="*/ 1539874 w 1561165"/>
                    <a:gd name="connsiteY35" fmla="*/ 165076 h 1878237"/>
                    <a:gd name="connsiteX36" fmla="*/ 1537493 w 1561165"/>
                    <a:gd name="connsiteY36" fmla="*/ 202522 h 1878237"/>
                    <a:gd name="connsiteX37" fmla="*/ 1501727 w 1561165"/>
                    <a:gd name="connsiteY37" fmla="*/ 310940 h 1878237"/>
                    <a:gd name="connsiteX38" fmla="*/ 1402556 w 1561165"/>
                    <a:gd name="connsiteY38" fmla="*/ 451853 h 1878237"/>
                    <a:gd name="connsiteX39" fmla="*/ 1449947 w 1561165"/>
                    <a:gd name="connsiteY39" fmla="*/ 427015 h 1878237"/>
                    <a:gd name="connsiteX40" fmla="*/ 1374961 w 1561165"/>
                    <a:gd name="connsiteY40" fmla="*/ 519511 h 1878237"/>
                    <a:gd name="connsiteX41" fmla="*/ 1365063 w 1561165"/>
                    <a:gd name="connsiteY41" fmla="*/ 567740 h 1878237"/>
                    <a:gd name="connsiteX42" fmla="*/ 1278031 w 1561165"/>
                    <a:gd name="connsiteY42" fmla="*/ 641700 h 1878237"/>
                    <a:gd name="connsiteX43" fmla="*/ 1213456 w 1561165"/>
                    <a:gd name="connsiteY43" fmla="*/ 724296 h 1878237"/>
                    <a:gd name="connsiteX44" fmla="*/ 1146549 w 1561165"/>
                    <a:gd name="connsiteY44" fmla="*/ 805632 h 1878237"/>
                    <a:gd name="connsiteX45" fmla="*/ 1013058 w 1561165"/>
                    <a:gd name="connsiteY45" fmla="*/ 727284 h 1878237"/>
                    <a:gd name="connsiteX46" fmla="*/ 1136837 w 1561165"/>
                    <a:gd name="connsiteY46" fmla="*/ 823795 h 1878237"/>
                    <a:gd name="connsiteX47" fmla="*/ 1059376 w 1561165"/>
                    <a:gd name="connsiteY47" fmla="*/ 909567 h 1878237"/>
                    <a:gd name="connsiteX48" fmla="*/ 1005587 w 1561165"/>
                    <a:gd name="connsiteY48" fmla="*/ 969331 h 1878237"/>
                    <a:gd name="connsiteX49" fmla="*/ 957635 w 1561165"/>
                    <a:gd name="connsiteY49" fmla="*/ 1044643 h 1878237"/>
                    <a:gd name="connsiteX50" fmla="*/ 921824 w 1561165"/>
                    <a:gd name="connsiteY50" fmla="*/ 1094789 h 1878237"/>
                    <a:gd name="connsiteX51" fmla="*/ 858510 w 1561165"/>
                    <a:gd name="connsiteY51" fmla="*/ 1166601 h 1878237"/>
                    <a:gd name="connsiteX52" fmla="*/ 821577 w 1561165"/>
                    <a:gd name="connsiteY52" fmla="*/ 1220250 h 1878237"/>
                    <a:gd name="connsiteX53" fmla="*/ 784458 w 1561165"/>
                    <a:gd name="connsiteY53" fmla="*/ 1262178 h 1878237"/>
                    <a:gd name="connsiteX54" fmla="*/ 746265 w 1561165"/>
                    <a:gd name="connsiteY54" fmla="*/ 1302800 h 1878237"/>
                    <a:gd name="connsiteX55" fmla="*/ 837919 w 1561165"/>
                    <a:gd name="connsiteY55" fmla="*/ 1332635 h 1878237"/>
                    <a:gd name="connsiteX56" fmla="*/ 727121 w 1561165"/>
                    <a:gd name="connsiteY56" fmla="*/ 1336324 h 1878237"/>
                    <a:gd name="connsiteX57" fmla="*/ 674267 w 1561165"/>
                    <a:gd name="connsiteY57" fmla="*/ 1405473 h 1878237"/>
                    <a:gd name="connsiteX58" fmla="*/ 599187 w 1561165"/>
                    <a:gd name="connsiteY58" fmla="*/ 1459402 h 1878237"/>
                    <a:gd name="connsiteX59" fmla="*/ 579624 w 1561165"/>
                    <a:gd name="connsiteY59" fmla="*/ 1478593 h 1878237"/>
                    <a:gd name="connsiteX60" fmla="*/ 668990 w 1561165"/>
                    <a:gd name="connsiteY60" fmla="*/ 1479852 h 1878237"/>
                    <a:gd name="connsiteX61" fmla="*/ 585226 w 1561165"/>
                    <a:gd name="connsiteY61" fmla="*/ 1513377 h 1878237"/>
                    <a:gd name="connsiteX62" fmla="*/ 649427 w 1561165"/>
                    <a:gd name="connsiteY62" fmla="*/ 1640796 h 1878237"/>
                    <a:gd name="connsiteX63" fmla="*/ 567065 w 1561165"/>
                    <a:gd name="connsiteY63" fmla="*/ 1539570 h 1878237"/>
                    <a:gd name="connsiteX64" fmla="*/ 502630 w 1561165"/>
                    <a:gd name="connsiteY64" fmla="*/ 1513330 h 1878237"/>
                    <a:gd name="connsiteX65" fmla="*/ 522381 w 1561165"/>
                    <a:gd name="connsiteY65" fmla="*/ 1585842 h 1878237"/>
                    <a:gd name="connsiteX66" fmla="*/ 492545 w 1561165"/>
                    <a:gd name="connsiteY66" fmla="*/ 1601343 h 1878237"/>
                    <a:gd name="connsiteX67" fmla="*/ 413917 w 1561165"/>
                    <a:gd name="connsiteY67" fmla="*/ 1561002 h 1878237"/>
                    <a:gd name="connsiteX68" fmla="*/ 407940 w 1561165"/>
                    <a:gd name="connsiteY68" fmla="*/ 1596861 h 1878237"/>
                    <a:gd name="connsiteX69" fmla="*/ 276877 w 1561165"/>
                    <a:gd name="connsiteY69" fmla="*/ 1605218 h 1878237"/>
                    <a:gd name="connsiteX70" fmla="*/ 141474 w 1561165"/>
                    <a:gd name="connsiteY70" fmla="*/ 1750614 h 1878237"/>
                    <a:gd name="connsiteX71" fmla="*/ 22412 w 1561165"/>
                    <a:gd name="connsiteY71" fmla="*/ 1874440 h 1878237"/>
                    <a:gd name="connsiteX72" fmla="*/ 982 w 1561165"/>
                    <a:gd name="connsiteY72" fmla="*/ 1843482 h 1878237"/>
                    <a:gd name="connsiteX73" fmla="*/ 43845 w 1561165"/>
                    <a:gd name="connsiteY73" fmla="*/ 1824434 h 1878237"/>
                    <a:gd name="connsiteX74" fmla="*/ 165288 w 1561165"/>
                    <a:gd name="connsiteY74" fmla="*/ 1691081 h 1878237"/>
                    <a:gd name="connsiteX75" fmla="*/ 260536 w 1561165"/>
                    <a:gd name="connsiteY75" fmla="*/ 1598215 h 1878237"/>
                    <a:gd name="connsiteX76" fmla="*/ 983737 w 1561165"/>
                    <a:gd name="connsiteY76" fmla="*/ 720562 h 1878237"/>
                    <a:gd name="connsiteX77" fmla="*/ 1458539 w 1561165"/>
                    <a:gd name="connsiteY77" fmla="*/ 75196 h 1878237"/>
                    <a:gd name="connsiteX0" fmla="*/ 1467597 w 1570223"/>
                    <a:gd name="connsiteY0" fmla="*/ 75196 h 1878631"/>
                    <a:gd name="connsiteX1" fmla="*/ 931676 w 1570223"/>
                    <a:gd name="connsiteY1" fmla="*/ 766784 h 1878631"/>
                    <a:gd name="connsiteX2" fmla="*/ 252926 w 1570223"/>
                    <a:gd name="connsiteY2" fmla="*/ 1572022 h 1878631"/>
                    <a:gd name="connsiteX3" fmla="*/ 207729 w 1570223"/>
                    <a:gd name="connsiteY3" fmla="*/ 1434562 h 1878631"/>
                    <a:gd name="connsiteX4" fmla="*/ 285376 w 1570223"/>
                    <a:gd name="connsiteY4" fmla="*/ 1517672 h 1878631"/>
                    <a:gd name="connsiteX5" fmla="*/ 205441 w 1570223"/>
                    <a:gd name="connsiteY5" fmla="*/ 1357895 h 1878631"/>
                    <a:gd name="connsiteX6" fmla="*/ 304754 w 1570223"/>
                    <a:gd name="connsiteY6" fmla="*/ 1468274 h 1878631"/>
                    <a:gd name="connsiteX7" fmla="*/ 272677 w 1570223"/>
                    <a:gd name="connsiteY7" fmla="*/ 1315967 h 1878631"/>
                    <a:gd name="connsiteX8" fmla="*/ 352566 w 1570223"/>
                    <a:gd name="connsiteY8" fmla="*/ 1242287 h 1878631"/>
                    <a:gd name="connsiteX9" fmla="*/ 415785 w 1570223"/>
                    <a:gd name="connsiteY9" fmla="*/ 1276794 h 1878631"/>
                    <a:gd name="connsiteX10" fmla="*/ 414619 w 1570223"/>
                    <a:gd name="connsiteY10" fmla="*/ 1240468 h 1878631"/>
                    <a:gd name="connsiteX11" fmla="*/ 288551 w 1570223"/>
                    <a:gd name="connsiteY11" fmla="*/ 1097684 h 1878631"/>
                    <a:gd name="connsiteX12" fmla="*/ 374463 w 1570223"/>
                    <a:gd name="connsiteY12" fmla="*/ 1160765 h 1878631"/>
                    <a:gd name="connsiteX13" fmla="*/ 389964 w 1570223"/>
                    <a:gd name="connsiteY13" fmla="*/ 1064255 h 1878631"/>
                    <a:gd name="connsiteX14" fmla="*/ 436375 w 1570223"/>
                    <a:gd name="connsiteY14" fmla="*/ 1158104 h 1878631"/>
                    <a:gd name="connsiteX15" fmla="*/ 504219 w 1570223"/>
                    <a:gd name="connsiteY15" fmla="*/ 1184205 h 1878631"/>
                    <a:gd name="connsiteX16" fmla="*/ 450569 w 1570223"/>
                    <a:gd name="connsiteY16" fmla="*/ 1084051 h 1878631"/>
                    <a:gd name="connsiteX17" fmla="*/ 538630 w 1570223"/>
                    <a:gd name="connsiteY17" fmla="*/ 940802 h 1878631"/>
                    <a:gd name="connsiteX18" fmla="*/ 516170 w 1570223"/>
                    <a:gd name="connsiteY18" fmla="*/ 982592 h 1878631"/>
                    <a:gd name="connsiteX19" fmla="*/ 580745 w 1570223"/>
                    <a:gd name="connsiteY19" fmla="*/ 910686 h 1878631"/>
                    <a:gd name="connsiteX20" fmla="*/ 623934 w 1570223"/>
                    <a:gd name="connsiteY20" fmla="*/ 811374 h 1878631"/>
                    <a:gd name="connsiteX21" fmla="*/ 697892 w 1570223"/>
                    <a:gd name="connsiteY21" fmla="*/ 742225 h 1878631"/>
                    <a:gd name="connsiteX22" fmla="*/ 771011 w 1570223"/>
                    <a:gd name="connsiteY22" fmla="*/ 658602 h 1878631"/>
                    <a:gd name="connsiteX23" fmla="*/ 842542 w 1570223"/>
                    <a:gd name="connsiteY23" fmla="*/ 528334 h 1878631"/>
                    <a:gd name="connsiteX24" fmla="*/ 895070 w 1570223"/>
                    <a:gd name="connsiteY24" fmla="*/ 472118 h 1878631"/>
                    <a:gd name="connsiteX25" fmla="*/ 1015720 w 1570223"/>
                    <a:gd name="connsiteY25" fmla="*/ 274006 h 1878631"/>
                    <a:gd name="connsiteX26" fmla="*/ 1045601 w 1570223"/>
                    <a:gd name="connsiteY26" fmla="*/ 269103 h 1878631"/>
                    <a:gd name="connsiteX27" fmla="*/ 1089958 w 1570223"/>
                    <a:gd name="connsiteY27" fmla="*/ 172221 h 1878631"/>
                    <a:gd name="connsiteX28" fmla="*/ 1138797 w 1570223"/>
                    <a:gd name="connsiteY28" fmla="*/ 143550 h 1878631"/>
                    <a:gd name="connsiteX29" fmla="*/ 1201037 w 1570223"/>
                    <a:gd name="connsiteY29" fmla="*/ 94478 h 1878631"/>
                    <a:gd name="connsiteX30" fmla="*/ 1254825 w 1570223"/>
                    <a:gd name="connsiteY30" fmla="*/ 76503 h 1878631"/>
                    <a:gd name="connsiteX31" fmla="*/ 1317998 w 1570223"/>
                    <a:gd name="connsiteY31" fmla="*/ 37189 h 1878631"/>
                    <a:gd name="connsiteX32" fmla="*/ 1536793 w 1570223"/>
                    <a:gd name="connsiteY32" fmla="*/ 1330 h 1878631"/>
                    <a:gd name="connsiteX33" fmla="*/ 1520170 w 1570223"/>
                    <a:gd name="connsiteY33" fmla="*/ 86121 h 1878631"/>
                    <a:gd name="connsiteX34" fmla="*/ 1570223 w 1570223"/>
                    <a:gd name="connsiteY34" fmla="*/ 91025 h 1878631"/>
                    <a:gd name="connsiteX35" fmla="*/ 1548932 w 1570223"/>
                    <a:gd name="connsiteY35" fmla="*/ 165076 h 1878631"/>
                    <a:gd name="connsiteX36" fmla="*/ 1546551 w 1570223"/>
                    <a:gd name="connsiteY36" fmla="*/ 202522 h 1878631"/>
                    <a:gd name="connsiteX37" fmla="*/ 1510785 w 1570223"/>
                    <a:gd name="connsiteY37" fmla="*/ 310940 h 1878631"/>
                    <a:gd name="connsiteX38" fmla="*/ 1411614 w 1570223"/>
                    <a:gd name="connsiteY38" fmla="*/ 451853 h 1878631"/>
                    <a:gd name="connsiteX39" fmla="*/ 1459005 w 1570223"/>
                    <a:gd name="connsiteY39" fmla="*/ 427015 h 1878631"/>
                    <a:gd name="connsiteX40" fmla="*/ 1384019 w 1570223"/>
                    <a:gd name="connsiteY40" fmla="*/ 519511 h 1878631"/>
                    <a:gd name="connsiteX41" fmla="*/ 1374121 w 1570223"/>
                    <a:gd name="connsiteY41" fmla="*/ 567740 h 1878631"/>
                    <a:gd name="connsiteX42" fmla="*/ 1287089 w 1570223"/>
                    <a:gd name="connsiteY42" fmla="*/ 641700 h 1878631"/>
                    <a:gd name="connsiteX43" fmla="*/ 1222514 w 1570223"/>
                    <a:gd name="connsiteY43" fmla="*/ 724296 h 1878631"/>
                    <a:gd name="connsiteX44" fmla="*/ 1155607 w 1570223"/>
                    <a:gd name="connsiteY44" fmla="*/ 805632 h 1878631"/>
                    <a:gd name="connsiteX45" fmla="*/ 1022116 w 1570223"/>
                    <a:gd name="connsiteY45" fmla="*/ 727284 h 1878631"/>
                    <a:gd name="connsiteX46" fmla="*/ 1145895 w 1570223"/>
                    <a:gd name="connsiteY46" fmla="*/ 823795 h 1878631"/>
                    <a:gd name="connsiteX47" fmla="*/ 1068434 w 1570223"/>
                    <a:gd name="connsiteY47" fmla="*/ 909567 h 1878631"/>
                    <a:gd name="connsiteX48" fmla="*/ 1014645 w 1570223"/>
                    <a:gd name="connsiteY48" fmla="*/ 969331 h 1878631"/>
                    <a:gd name="connsiteX49" fmla="*/ 966693 w 1570223"/>
                    <a:gd name="connsiteY49" fmla="*/ 1044643 h 1878631"/>
                    <a:gd name="connsiteX50" fmla="*/ 930882 w 1570223"/>
                    <a:gd name="connsiteY50" fmla="*/ 1094789 h 1878631"/>
                    <a:gd name="connsiteX51" fmla="*/ 867568 w 1570223"/>
                    <a:gd name="connsiteY51" fmla="*/ 1166601 h 1878631"/>
                    <a:gd name="connsiteX52" fmla="*/ 830635 w 1570223"/>
                    <a:gd name="connsiteY52" fmla="*/ 1220250 h 1878631"/>
                    <a:gd name="connsiteX53" fmla="*/ 793516 w 1570223"/>
                    <a:gd name="connsiteY53" fmla="*/ 1262178 h 1878631"/>
                    <a:gd name="connsiteX54" fmla="*/ 755323 w 1570223"/>
                    <a:gd name="connsiteY54" fmla="*/ 1302800 h 1878631"/>
                    <a:gd name="connsiteX55" fmla="*/ 846977 w 1570223"/>
                    <a:gd name="connsiteY55" fmla="*/ 1332635 h 1878631"/>
                    <a:gd name="connsiteX56" fmla="*/ 736179 w 1570223"/>
                    <a:gd name="connsiteY56" fmla="*/ 1336324 h 1878631"/>
                    <a:gd name="connsiteX57" fmla="*/ 683325 w 1570223"/>
                    <a:gd name="connsiteY57" fmla="*/ 1405473 h 1878631"/>
                    <a:gd name="connsiteX58" fmla="*/ 608245 w 1570223"/>
                    <a:gd name="connsiteY58" fmla="*/ 1459402 h 1878631"/>
                    <a:gd name="connsiteX59" fmla="*/ 588682 w 1570223"/>
                    <a:gd name="connsiteY59" fmla="*/ 1478593 h 1878631"/>
                    <a:gd name="connsiteX60" fmla="*/ 678048 w 1570223"/>
                    <a:gd name="connsiteY60" fmla="*/ 1479852 h 1878631"/>
                    <a:gd name="connsiteX61" fmla="*/ 594284 w 1570223"/>
                    <a:gd name="connsiteY61" fmla="*/ 1513377 h 1878631"/>
                    <a:gd name="connsiteX62" fmla="*/ 658485 w 1570223"/>
                    <a:gd name="connsiteY62" fmla="*/ 1640796 h 1878631"/>
                    <a:gd name="connsiteX63" fmla="*/ 576123 w 1570223"/>
                    <a:gd name="connsiteY63" fmla="*/ 1539570 h 1878631"/>
                    <a:gd name="connsiteX64" fmla="*/ 511688 w 1570223"/>
                    <a:gd name="connsiteY64" fmla="*/ 1513330 h 1878631"/>
                    <a:gd name="connsiteX65" fmla="*/ 531439 w 1570223"/>
                    <a:gd name="connsiteY65" fmla="*/ 1585842 h 1878631"/>
                    <a:gd name="connsiteX66" fmla="*/ 501603 w 1570223"/>
                    <a:gd name="connsiteY66" fmla="*/ 1601343 h 1878631"/>
                    <a:gd name="connsiteX67" fmla="*/ 422975 w 1570223"/>
                    <a:gd name="connsiteY67" fmla="*/ 1561002 h 1878631"/>
                    <a:gd name="connsiteX68" fmla="*/ 416998 w 1570223"/>
                    <a:gd name="connsiteY68" fmla="*/ 1596861 h 1878631"/>
                    <a:gd name="connsiteX69" fmla="*/ 285935 w 1570223"/>
                    <a:gd name="connsiteY69" fmla="*/ 1605218 h 1878631"/>
                    <a:gd name="connsiteX70" fmla="*/ 150532 w 1570223"/>
                    <a:gd name="connsiteY70" fmla="*/ 1750614 h 1878631"/>
                    <a:gd name="connsiteX71" fmla="*/ 31470 w 1570223"/>
                    <a:gd name="connsiteY71" fmla="*/ 1874440 h 1878631"/>
                    <a:gd name="connsiteX72" fmla="*/ 515 w 1570223"/>
                    <a:gd name="connsiteY72" fmla="*/ 1848244 h 1878631"/>
                    <a:gd name="connsiteX73" fmla="*/ 52903 w 1570223"/>
                    <a:gd name="connsiteY73" fmla="*/ 1824434 h 1878631"/>
                    <a:gd name="connsiteX74" fmla="*/ 174346 w 1570223"/>
                    <a:gd name="connsiteY74" fmla="*/ 1691081 h 1878631"/>
                    <a:gd name="connsiteX75" fmla="*/ 269594 w 1570223"/>
                    <a:gd name="connsiteY75" fmla="*/ 1598215 h 1878631"/>
                    <a:gd name="connsiteX76" fmla="*/ 992795 w 1570223"/>
                    <a:gd name="connsiteY76" fmla="*/ 720562 h 1878631"/>
                    <a:gd name="connsiteX77" fmla="*/ 1467597 w 1570223"/>
                    <a:gd name="connsiteY77" fmla="*/ 75196 h 1878631"/>
                    <a:gd name="connsiteX0" fmla="*/ 1469922 w 1572548"/>
                    <a:gd name="connsiteY0" fmla="*/ 75196 h 1878631"/>
                    <a:gd name="connsiteX1" fmla="*/ 934001 w 1572548"/>
                    <a:gd name="connsiteY1" fmla="*/ 766784 h 1878631"/>
                    <a:gd name="connsiteX2" fmla="*/ 255251 w 1572548"/>
                    <a:gd name="connsiteY2" fmla="*/ 1572022 h 1878631"/>
                    <a:gd name="connsiteX3" fmla="*/ 210054 w 1572548"/>
                    <a:gd name="connsiteY3" fmla="*/ 1434562 h 1878631"/>
                    <a:gd name="connsiteX4" fmla="*/ 287701 w 1572548"/>
                    <a:gd name="connsiteY4" fmla="*/ 1517672 h 1878631"/>
                    <a:gd name="connsiteX5" fmla="*/ 207766 w 1572548"/>
                    <a:gd name="connsiteY5" fmla="*/ 1357895 h 1878631"/>
                    <a:gd name="connsiteX6" fmla="*/ 307079 w 1572548"/>
                    <a:gd name="connsiteY6" fmla="*/ 1468274 h 1878631"/>
                    <a:gd name="connsiteX7" fmla="*/ 275002 w 1572548"/>
                    <a:gd name="connsiteY7" fmla="*/ 1315967 h 1878631"/>
                    <a:gd name="connsiteX8" fmla="*/ 354891 w 1572548"/>
                    <a:gd name="connsiteY8" fmla="*/ 1242287 h 1878631"/>
                    <a:gd name="connsiteX9" fmla="*/ 418110 w 1572548"/>
                    <a:gd name="connsiteY9" fmla="*/ 1276794 h 1878631"/>
                    <a:gd name="connsiteX10" fmla="*/ 416944 w 1572548"/>
                    <a:gd name="connsiteY10" fmla="*/ 1240468 h 1878631"/>
                    <a:gd name="connsiteX11" fmla="*/ 290876 w 1572548"/>
                    <a:gd name="connsiteY11" fmla="*/ 1097684 h 1878631"/>
                    <a:gd name="connsiteX12" fmla="*/ 376788 w 1572548"/>
                    <a:gd name="connsiteY12" fmla="*/ 1160765 h 1878631"/>
                    <a:gd name="connsiteX13" fmla="*/ 392289 w 1572548"/>
                    <a:gd name="connsiteY13" fmla="*/ 1064255 h 1878631"/>
                    <a:gd name="connsiteX14" fmla="*/ 438700 w 1572548"/>
                    <a:gd name="connsiteY14" fmla="*/ 1158104 h 1878631"/>
                    <a:gd name="connsiteX15" fmla="*/ 506544 w 1572548"/>
                    <a:gd name="connsiteY15" fmla="*/ 1184205 h 1878631"/>
                    <a:gd name="connsiteX16" fmla="*/ 452894 w 1572548"/>
                    <a:gd name="connsiteY16" fmla="*/ 1084051 h 1878631"/>
                    <a:gd name="connsiteX17" fmla="*/ 540955 w 1572548"/>
                    <a:gd name="connsiteY17" fmla="*/ 940802 h 1878631"/>
                    <a:gd name="connsiteX18" fmla="*/ 518495 w 1572548"/>
                    <a:gd name="connsiteY18" fmla="*/ 982592 h 1878631"/>
                    <a:gd name="connsiteX19" fmla="*/ 583070 w 1572548"/>
                    <a:gd name="connsiteY19" fmla="*/ 910686 h 1878631"/>
                    <a:gd name="connsiteX20" fmla="*/ 626259 w 1572548"/>
                    <a:gd name="connsiteY20" fmla="*/ 811374 h 1878631"/>
                    <a:gd name="connsiteX21" fmla="*/ 700217 w 1572548"/>
                    <a:gd name="connsiteY21" fmla="*/ 742225 h 1878631"/>
                    <a:gd name="connsiteX22" fmla="*/ 773336 w 1572548"/>
                    <a:gd name="connsiteY22" fmla="*/ 658602 h 1878631"/>
                    <a:gd name="connsiteX23" fmla="*/ 844867 w 1572548"/>
                    <a:gd name="connsiteY23" fmla="*/ 528334 h 1878631"/>
                    <a:gd name="connsiteX24" fmla="*/ 897395 w 1572548"/>
                    <a:gd name="connsiteY24" fmla="*/ 472118 h 1878631"/>
                    <a:gd name="connsiteX25" fmla="*/ 1018045 w 1572548"/>
                    <a:gd name="connsiteY25" fmla="*/ 274006 h 1878631"/>
                    <a:gd name="connsiteX26" fmla="*/ 1047926 w 1572548"/>
                    <a:gd name="connsiteY26" fmla="*/ 269103 h 1878631"/>
                    <a:gd name="connsiteX27" fmla="*/ 1092283 w 1572548"/>
                    <a:gd name="connsiteY27" fmla="*/ 172221 h 1878631"/>
                    <a:gd name="connsiteX28" fmla="*/ 1141122 w 1572548"/>
                    <a:gd name="connsiteY28" fmla="*/ 143550 h 1878631"/>
                    <a:gd name="connsiteX29" fmla="*/ 1203362 w 1572548"/>
                    <a:gd name="connsiteY29" fmla="*/ 94478 h 1878631"/>
                    <a:gd name="connsiteX30" fmla="*/ 1257150 w 1572548"/>
                    <a:gd name="connsiteY30" fmla="*/ 76503 h 1878631"/>
                    <a:gd name="connsiteX31" fmla="*/ 1320323 w 1572548"/>
                    <a:gd name="connsiteY31" fmla="*/ 37189 h 1878631"/>
                    <a:gd name="connsiteX32" fmla="*/ 1539118 w 1572548"/>
                    <a:gd name="connsiteY32" fmla="*/ 1330 h 1878631"/>
                    <a:gd name="connsiteX33" fmla="*/ 1522495 w 1572548"/>
                    <a:gd name="connsiteY33" fmla="*/ 86121 h 1878631"/>
                    <a:gd name="connsiteX34" fmla="*/ 1572548 w 1572548"/>
                    <a:gd name="connsiteY34" fmla="*/ 91025 h 1878631"/>
                    <a:gd name="connsiteX35" fmla="*/ 1551257 w 1572548"/>
                    <a:gd name="connsiteY35" fmla="*/ 165076 h 1878631"/>
                    <a:gd name="connsiteX36" fmla="*/ 1548876 w 1572548"/>
                    <a:gd name="connsiteY36" fmla="*/ 202522 h 1878631"/>
                    <a:gd name="connsiteX37" fmla="*/ 1513110 w 1572548"/>
                    <a:gd name="connsiteY37" fmla="*/ 310940 h 1878631"/>
                    <a:gd name="connsiteX38" fmla="*/ 1413939 w 1572548"/>
                    <a:gd name="connsiteY38" fmla="*/ 451853 h 1878631"/>
                    <a:gd name="connsiteX39" fmla="*/ 1461330 w 1572548"/>
                    <a:gd name="connsiteY39" fmla="*/ 427015 h 1878631"/>
                    <a:gd name="connsiteX40" fmla="*/ 1386344 w 1572548"/>
                    <a:gd name="connsiteY40" fmla="*/ 519511 h 1878631"/>
                    <a:gd name="connsiteX41" fmla="*/ 1376446 w 1572548"/>
                    <a:gd name="connsiteY41" fmla="*/ 567740 h 1878631"/>
                    <a:gd name="connsiteX42" fmla="*/ 1289414 w 1572548"/>
                    <a:gd name="connsiteY42" fmla="*/ 641700 h 1878631"/>
                    <a:gd name="connsiteX43" fmla="*/ 1224839 w 1572548"/>
                    <a:gd name="connsiteY43" fmla="*/ 724296 h 1878631"/>
                    <a:gd name="connsiteX44" fmla="*/ 1157932 w 1572548"/>
                    <a:gd name="connsiteY44" fmla="*/ 805632 h 1878631"/>
                    <a:gd name="connsiteX45" fmla="*/ 1024441 w 1572548"/>
                    <a:gd name="connsiteY45" fmla="*/ 727284 h 1878631"/>
                    <a:gd name="connsiteX46" fmla="*/ 1148220 w 1572548"/>
                    <a:gd name="connsiteY46" fmla="*/ 823795 h 1878631"/>
                    <a:gd name="connsiteX47" fmla="*/ 1070759 w 1572548"/>
                    <a:gd name="connsiteY47" fmla="*/ 909567 h 1878631"/>
                    <a:gd name="connsiteX48" fmla="*/ 1016970 w 1572548"/>
                    <a:gd name="connsiteY48" fmla="*/ 969331 h 1878631"/>
                    <a:gd name="connsiteX49" fmla="*/ 969018 w 1572548"/>
                    <a:gd name="connsiteY49" fmla="*/ 1044643 h 1878631"/>
                    <a:gd name="connsiteX50" fmla="*/ 933207 w 1572548"/>
                    <a:gd name="connsiteY50" fmla="*/ 1094789 h 1878631"/>
                    <a:gd name="connsiteX51" fmla="*/ 869893 w 1572548"/>
                    <a:gd name="connsiteY51" fmla="*/ 1166601 h 1878631"/>
                    <a:gd name="connsiteX52" fmla="*/ 832960 w 1572548"/>
                    <a:gd name="connsiteY52" fmla="*/ 1220250 h 1878631"/>
                    <a:gd name="connsiteX53" fmla="*/ 795841 w 1572548"/>
                    <a:gd name="connsiteY53" fmla="*/ 1262178 h 1878631"/>
                    <a:gd name="connsiteX54" fmla="*/ 757648 w 1572548"/>
                    <a:gd name="connsiteY54" fmla="*/ 1302800 h 1878631"/>
                    <a:gd name="connsiteX55" fmla="*/ 849302 w 1572548"/>
                    <a:gd name="connsiteY55" fmla="*/ 1332635 h 1878631"/>
                    <a:gd name="connsiteX56" fmla="*/ 738504 w 1572548"/>
                    <a:gd name="connsiteY56" fmla="*/ 1336324 h 1878631"/>
                    <a:gd name="connsiteX57" fmla="*/ 685650 w 1572548"/>
                    <a:gd name="connsiteY57" fmla="*/ 1405473 h 1878631"/>
                    <a:gd name="connsiteX58" fmla="*/ 610570 w 1572548"/>
                    <a:gd name="connsiteY58" fmla="*/ 1459402 h 1878631"/>
                    <a:gd name="connsiteX59" fmla="*/ 591007 w 1572548"/>
                    <a:gd name="connsiteY59" fmla="*/ 1478593 h 1878631"/>
                    <a:gd name="connsiteX60" fmla="*/ 680373 w 1572548"/>
                    <a:gd name="connsiteY60" fmla="*/ 1479852 h 1878631"/>
                    <a:gd name="connsiteX61" fmla="*/ 596609 w 1572548"/>
                    <a:gd name="connsiteY61" fmla="*/ 1513377 h 1878631"/>
                    <a:gd name="connsiteX62" fmla="*/ 660810 w 1572548"/>
                    <a:gd name="connsiteY62" fmla="*/ 1640796 h 1878631"/>
                    <a:gd name="connsiteX63" fmla="*/ 578448 w 1572548"/>
                    <a:gd name="connsiteY63" fmla="*/ 1539570 h 1878631"/>
                    <a:gd name="connsiteX64" fmla="*/ 514013 w 1572548"/>
                    <a:gd name="connsiteY64" fmla="*/ 1513330 h 1878631"/>
                    <a:gd name="connsiteX65" fmla="*/ 533764 w 1572548"/>
                    <a:gd name="connsiteY65" fmla="*/ 1585842 h 1878631"/>
                    <a:gd name="connsiteX66" fmla="*/ 503928 w 1572548"/>
                    <a:gd name="connsiteY66" fmla="*/ 1601343 h 1878631"/>
                    <a:gd name="connsiteX67" fmla="*/ 425300 w 1572548"/>
                    <a:gd name="connsiteY67" fmla="*/ 1561002 h 1878631"/>
                    <a:gd name="connsiteX68" fmla="*/ 419323 w 1572548"/>
                    <a:gd name="connsiteY68" fmla="*/ 1596861 h 1878631"/>
                    <a:gd name="connsiteX69" fmla="*/ 288260 w 1572548"/>
                    <a:gd name="connsiteY69" fmla="*/ 1605218 h 1878631"/>
                    <a:gd name="connsiteX70" fmla="*/ 152857 w 1572548"/>
                    <a:gd name="connsiteY70" fmla="*/ 1750614 h 1878631"/>
                    <a:gd name="connsiteX71" fmla="*/ 33795 w 1572548"/>
                    <a:gd name="connsiteY71" fmla="*/ 1874440 h 1878631"/>
                    <a:gd name="connsiteX72" fmla="*/ 459 w 1572548"/>
                    <a:gd name="connsiteY72" fmla="*/ 1848244 h 1878631"/>
                    <a:gd name="connsiteX73" fmla="*/ 55228 w 1572548"/>
                    <a:gd name="connsiteY73" fmla="*/ 1824434 h 1878631"/>
                    <a:gd name="connsiteX74" fmla="*/ 176671 w 1572548"/>
                    <a:gd name="connsiteY74" fmla="*/ 1691081 h 1878631"/>
                    <a:gd name="connsiteX75" fmla="*/ 271919 w 1572548"/>
                    <a:gd name="connsiteY75" fmla="*/ 1598215 h 1878631"/>
                    <a:gd name="connsiteX76" fmla="*/ 995120 w 1572548"/>
                    <a:gd name="connsiteY76" fmla="*/ 720562 h 1878631"/>
                    <a:gd name="connsiteX77" fmla="*/ 1469922 w 1572548"/>
                    <a:gd name="connsiteY77" fmla="*/ 75196 h 1878631"/>
                    <a:gd name="connsiteX0" fmla="*/ 1538626 w 1641252"/>
                    <a:gd name="connsiteY0" fmla="*/ 75196 h 1876254"/>
                    <a:gd name="connsiteX1" fmla="*/ 1002705 w 1641252"/>
                    <a:gd name="connsiteY1" fmla="*/ 766784 h 1876254"/>
                    <a:gd name="connsiteX2" fmla="*/ 323955 w 1641252"/>
                    <a:gd name="connsiteY2" fmla="*/ 1572022 h 1876254"/>
                    <a:gd name="connsiteX3" fmla="*/ 278758 w 1641252"/>
                    <a:gd name="connsiteY3" fmla="*/ 1434562 h 1876254"/>
                    <a:gd name="connsiteX4" fmla="*/ 356405 w 1641252"/>
                    <a:gd name="connsiteY4" fmla="*/ 1517672 h 1876254"/>
                    <a:gd name="connsiteX5" fmla="*/ 276470 w 1641252"/>
                    <a:gd name="connsiteY5" fmla="*/ 1357895 h 1876254"/>
                    <a:gd name="connsiteX6" fmla="*/ 375783 w 1641252"/>
                    <a:gd name="connsiteY6" fmla="*/ 1468274 h 1876254"/>
                    <a:gd name="connsiteX7" fmla="*/ 343706 w 1641252"/>
                    <a:gd name="connsiteY7" fmla="*/ 1315967 h 1876254"/>
                    <a:gd name="connsiteX8" fmla="*/ 423595 w 1641252"/>
                    <a:gd name="connsiteY8" fmla="*/ 1242287 h 1876254"/>
                    <a:gd name="connsiteX9" fmla="*/ 486814 w 1641252"/>
                    <a:gd name="connsiteY9" fmla="*/ 1276794 h 1876254"/>
                    <a:gd name="connsiteX10" fmla="*/ 485648 w 1641252"/>
                    <a:gd name="connsiteY10" fmla="*/ 1240468 h 1876254"/>
                    <a:gd name="connsiteX11" fmla="*/ 359580 w 1641252"/>
                    <a:gd name="connsiteY11" fmla="*/ 1097684 h 1876254"/>
                    <a:gd name="connsiteX12" fmla="*/ 445492 w 1641252"/>
                    <a:gd name="connsiteY12" fmla="*/ 1160765 h 1876254"/>
                    <a:gd name="connsiteX13" fmla="*/ 460993 w 1641252"/>
                    <a:gd name="connsiteY13" fmla="*/ 1064255 h 1876254"/>
                    <a:gd name="connsiteX14" fmla="*/ 507404 w 1641252"/>
                    <a:gd name="connsiteY14" fmla="*/ 1158104 h 1876254"/>
                    <a:gd name="connsiteX15" fmla="*/ 575248 w 1641252"/>
                    <a:gd name="connsiteY15" fmla="*/ 1184205 h 1876254"/>
                    <a:gd name="connsiteX16" fmla="*/ 521598 w 1641252"/>
                    <a:gd name="connsiteY16" fmla="*/ 1084051 h 1876254"/>
                    <a:gd name="connsiteX17" fmla="*/ 609659 w 1641252"/>
                    <a:gd name="connsiteY17" fmla="*/ 940802 h 1876254"/>
                    <a:gd name="connsiteX18" fmla="*/ 587199 w 1641252"/>
                    <a:gd name="connsiteY18" fmla="*/ 982592 h 1876254"/>
                    <a:gd name="connsiteX19" fmla="*/ 651774 w 1641252"/>
                    <a:gd name="connsiteY19" fmla="*/ 910686 h 1876254"/>
                    <a:gd name="connsiteX20" fmla="*/ 694963 w 1641252"/>
                    <a:gd name="connsiteY20" fmla="*/ 811374 h 1876254"/>
                    <a:gd name="connsiteX21" fmla="*/ 768921 w 1641252"/>
                    <a:gd name="connsiteY21" fmla="*/ 742225 h 1876254"/>
                    <a:gd name="connsiteX22" fmla="*/ 842040 w 1641252"/>
                    <a:gd name="connsiteY22" fmla="*/ 658602 h 1876254"/>
                    <a:gd name="connsiteX23" fmla="*/ 913571 w 1641252"/>
                    <a:gd name="connsiteY23" fmla="*/ 528334 h 1876254"/>
                    <a:gd name="connsiteX24" fmla="*/ 966099 w 1641252"/>
                    <a:gd name="connsiteY24" fmla="*/ 472118 h 1876254"/>
                    <a:gd name="connsiteX25" fmla="*/ 1086749 w 1641252"/>
                    <a:gd name="connsiteY25" fmla="*/ 274006 h 1876254"/>
                    <a:gd name="connsiteX26" fmla="*/ 1116630 w 1641252"/>
                    <a:gd name="connsiteY26" fmla="*/ 269103 h 1876254"/>
                    <a:gd name="connsiteX27" fmla="*/ 1160987 w 1641252"/>
                    <a:gd name="connsiteY27" fmla="*/ 172221 h 1876254"/>
                    <a:gd name="connsiteX28" fmla="*/ 1209826 w 1641252"/>
                    <a:gd name="connsiteY28" fmla="*/ 143550 h 1876254"/>
                    <a:gd name="connsiteX29" fmla="*/ 1272066 w 1641252"/>
                    <a:gd name="connsiteY29" fmla="*/ 94478 h 1876254"/>
                    <a:gd name="connsiteX30" fmla="*/ 1325854 w 1641252"/>
                    <a:gd name="connsiteY30" fmla="*/ 76503 h 1876254"/>
                    <a:gd name="connsiteX31" fmla="*/ 1389027 w 1641252"/>
                    <a:gd name="connsiteY31" fmla="*/ 37189 h 1876254"/>
                    <a:gd name="connsiteX32" fmla="*/ 1607822 w 1641252"/>
                    <a:gd name="connsiteY32" fmla="*/ 1330 h 1876254"/>
                    <a:gd name="connsiteX33" fmla="*/ 1591199 w 1641252"/>
                    <a:gd name="connsiteY33" fmla="*/ 86121 h 1876254"/>
                    <a:gd name="connsiteX34" fmla="*/ 1641252 w 1641252"/>
                    <a:gd name="connsiteY34" fmla="*/ 91025 h 1876254"/>
                    <a:gd name="connsiteX35" fmla="*/ 1619961 w 1641252"/>
                    <a:gd name="connsiteY35" fmla="*/ 165076 h 1876254"/>
                    <a:gd name="connsiteX36" fmla="*/ 1617580 w 1641252"/>
                    <a:gd name="connsiteY36" fmla="*/ 202522 h 1876254"/>
                    <a:gd name="connsiteX37" fmla="*/ 1581814 w 1641252"/>
                    <a:gd name="connsiteY37" fmla="*/ 310940 h 1876254"/>
                    <a:gd name="connsiteX38" fmla="*/ 1482643 w 1641252"/>
                    <a:gd name="connsiteY38" fmla="*/ 451853 h 1876254"/>
                    <a:gd name="connsiteX39" fmla="*/ 1530034 w 1641252"/>
                    <a:gd name="connsiteY39" fmla="*/ 427015 h 1876254"/>
                    <a:gd name="connsiteX40" fmla="*/ 1455048 w 1641252"/>
                    <a:gd name="connsiteY40" fmla="*/ 519511 h 1876254"/>
                    <a:gd name="connsiteX41" fmla="*/ 1445150 w 1641252"/>
                    <a:gd name="connsiteY41" fmla="*/ 567740 h 1876254"/>
                    <a:gd name="connsiteX42" fmla="*/ 1358118 w 1641252"/>
                    <a:gd name="connsiteY42" fmla="*/ 641700 h 1876254"/>
                    <a:gd name="connsiteX43" fmla="*/ 1293543 w 1641252"/>
                    <a:gd name="connsiteY43" fmla="*/ 724296 h 1876254"/>
                    <a:gd name="connsiteX44" fmla="*/ 1226636 w 1641252"/>
                    <a:gd name="connsiteY44" fmla="*/ 805632 h 1876254"/>
                    <a:gd name="connsiteX45" fmla="*/ 1093145 w 1641252"/>
                    <a:gd name="connsiteY45" fmla="*/ 727284 h 1876254"/>
                    <a:gd name="connsiteX46" fmla="*/ 1216924 w 1641252"/>
                    <a:gd name="connsiteY46" fmla="*/ 823795 h 1876254"/>
                    <a:gd name="connsiteX47" fmla="*/ 1139463 w 1641252"/>
                    <a:gd name="connsiteY47" fmla="*/ 909567 h 1876254"/>
                    <a:gd name="connsiteX48" fmla="*/ 1085674 w 1641252"/>
                    <a:gd name="connsiteY48" fmla="*/ 969331 h 1876254"/>
                    <a:gd name="connsiteX49" fmla="*/ 1037722 w 1641252"/>
                    <a:gd name="connsiteY49" fmla="*/ 1044643 h 1876254"/>
                    <a:gd name="connsiteX50" fmla="*/ 1001911 w 1641252"/>
                    <a:gd name="connsiteY50" fmla="*/ 1094789 h 1876254"/>
                    <a:gd name="connsiteX51" fmla="*/ 938597 w 1641252"/>
                    <a:gd name="connsiteY51" fmla="*/ 1166601 h 1876254"/>
                    <a:gd name="connsiteX52" fmla="*/ 901664 w 1641252"/>
                    <a:gd name="connsiteY52" fmla="*/ 1220250 h 1876254"/>
                    <a:gd name="connsiteX53" fmla="*/ 864545 w 1641252"/>
                    <a:gd name="connsiteY53" fmla="*/ 1262178 h 1876254"/>
                    <a:gd name="connsiteX54" fmla="*/ 826352 w 1641252"/>
                    <a:gd name="connsiteY54" fmla="*/ 1302800 h 1876254"/>
                    <a:gd name="connsiteX55" fmla="*/ 918006 w 1641252"/>
                    <a:gd name="connsiteY55" fmla="*/ 1332635 h 1876254"/>
                    <a:gd name="connsiteX56" fmla="*/ 807208 w 1641252"/>
                    <a:gd name="connsiteY56" fmla="*/ 1336324 h 1876254"/>
                    <a:gd name="connsiteX57" fmla="*/ 754354 w 1641252"/>
                    <a:gd name="connsiteY57" fmla="*/ 1405473 h 1876254"/>
                    <a:gd name="connsiteX58" fmla="*/ 679274 w 1641252"/>
                    <a:gd name="connsiteY58" fmla="*/ 1459402 h 1876254"/>
                    <a:gd name="connsiteX59" fmla="*/ 659711 w 1641252"/>
                    <a:gd name="connsiteY59" fmla="*/ 1478593 h 1876254"/>
                    <a:gd name="connsiteX60" fmla="*/ 749077 w 1641252"/>
                    <a:gd name="connsiteY60" fmla="*/ 1479852 h 1876254"/>
                    <a:gd name="connsiteX61" fmla="*/ 665313 w 1641252"/>
                    <a:gd name="connsiteY61" fmla="*/ 1513377 h 1876254"/>
                    <a:gd name="connsiteX62" fmla="*/ 729514 w 1641252"/>
                    <a:gd name="connsiteY62" fmla="*/ 1640796 h 1876254"/>
                    <a:gd name="connsiteX63" fmla="*/ 647152 w 1641252"/>
                    <a:gd name="connsiteY63" fmla="*/ 1539570 h 1876254"/>
                    <a:gd name="connsiteX64" fmla="*/ 582717 w 1641252"/>
                    <a:gd name="connsiteY64" fmla="*/ 1513330 h 1876254"/>
                    <a:gd name="connsiteX65" fmla="*/ 602468 w 1641252"/>
                    <a:gd name="connsiteY65" fmla="*/ 1585842 h 1876254"/>
                    <a:gd name="connsiteX66" fmla="*/ 572632 w 1641252"/>
                    <a:gd name="connsiteY66" fmla="*/ 1601343 h 1876254"/>
                    <a:gd name="connsiteX67" fmla="*/ 494004 w 1641252"/>
                    <a:gd name="connsiteY67" fmla="*/ 1561002 h 1876254"/>
                    <a:gd name="connsiteX68" fmla="*/ 488027 w 1641252"/>
                    <a:gd name="connsiteY68" fmla="*/ 1596861 h 1876254"/>
                    <a:gd name="connsiteX69" fmla="*/ 356964 w 1641252"/>
                    <a:gd name="connsiteY69" fmla="*/ 1605218 h 1876254"/>
                    <a:gd name="connsiteX70" fmla="*/ 221561 w 1641252"/>
                    <a:gd name="connsiteY70" fmla="*/ 1750614 h 1876254"/>
                    <a:gd name="connsiteX71" fmla="*/ 102499 w 1641252"/>
                    <a:gd name="connsiteY71" fmla="*/ 1874440 h 1876254"/>
                    <a:gd name="connsiteX72" fmla="*/ 107 w 1641252"/>
                    <a:gd name="connsiteY72" fmla="*/ 1788713 h 1876254"/>
                    <a:gd name="connsiteX73" fmla="*/ 123932 w 1641252"/>
                    <a:gd name="connsiteY73" fmla="*/ 1824434 h 1876254"/>
                    <a:gd name="connsiteX74" fmla="*/ 245375 w 1641252"/>
                    <a:gd name="connsiteY74" fmla="*/ 1691081 h 1876254"/>
                    <a:gd name="connsiteX75" fmla="*/ 340623 w 1641252"/>
                    <a:gd name="connsiteY75" fmla="*/ 1598215 h 1876254"/>
                    <a:gd name="connsiteX76" fmla="*/ 1063824 w 1641252"/>
                    <a:gd name="connsiteY76" fmla="*/ 720562 h 1876254"/>
                    <a:gd name="connsiteX77" fmla="*/ 1538626 w 1641252"/>
                    <a:gd name="connsiteY77" fmla="*/ 75196 h 1876254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002149 w 1579577"/>
                    <a:gd name="connsiteY0" fmla="*/ 720562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0" fmla="*/ 278948 w 1579577"/>
                    <a:gd name="connsiteY0" fmla="*/ 1598215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0" fmla="*/ 278948 w 1579577"/>
                    <a:gd name="connsiteY0" fmla="*/ 1598215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72" fmla="*/ 52732 w 1579577"/>
                    <a:gd name="connsiteY72" fmla="*/ 1822052 h 1877910"/>
                    <a:gd name="connsiteX73" fmla="*/ 183700 w 1579577"/>
                    <a:gd name="connsiteY73" fmla="*/ 1691081 h 1877910"/>
                    <a:gd name="connsiteX74" fmla="*/ 278948 w 1579577"/>
                    <a:gd name="connsiteY74" fmla="*/ 1598215 h 1877910"/>
                    <a:gd name="connsiteX0" fmla="*/ 183700 w 1579577"/>
                    <a:gd name="connsiteY0" fmla="*/ 1691081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72" fmla="*/ 52732 w 1579577"/>
                    <a:gd name="connsiteY72" fmla="*/ 1822052 h 1877910"/>
                    <a:gd name="connsiteX73" fmla="*/ 183700 w 1579577"/>
                    <a:gd name="connsiteY73" fmla="*/ 1691081 h 1877910"/>
                    <a:gd name="connsiteX0" fmla="*/ 52732 w 1579577"/>
                    <a:gd name="connsiteY0" fmla="*/ 1822052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72" fmla="*/ 52732 w 1579577"/>
                    <a:gd name="connsiteY72" fmla="*/ 1822052 h 1877910"/>
                    <a:gd name="connsiteX0" fmla="*/ 344 w 1579577"/>
                    <a:gd name="connsiteY0" fmla="*/ 1838719 h 1877910"/>
                    <a:gd name="connsiteX1" fmla="*/ 262280 w 1579577"/>
                    <a:gd name="connsiteY1" fmla="*/ 1572022 h 1877910"/>
                    <a:gd name="connsiteX2" fmla="*/ 217083 w 1579577"/>
                    <a:gd name="connsiteY2" fmla="*/ 1434562 h 1877910"/>
                    <a:gd name="connsiteX3" fmla="*/ 294730 w 1579577"/>
                    <a:gd name="connsiteY3" fmla="*/ 1517672 h 1877910"/>
                    <a:gd name="connsiteX4" fmla="*/ 214795 w 1579577"/>
                    <a:gd name="connsiteY4" fmla="*/ 1357895 h 1877910"/>
                    <a:gd name="connsiteX5" fmla="*/ 314108 w 1579577"/>
                    <a:gd name="connsiteY5" fmla="*/ 1468274 h 1877910"/>
                    <a:gd name="connsiteX6" fmla="*/ 282031 w 1579577"/>
                    <a:gd name="connsiteY6" fmla="*/ 1315967 h 1877910"/>
                    <a:gd name="connsiteX7" fmla="*/ 361920 w 1579577"/>
                    <a:gd name="connsiteY7" fmla="*/ 1242287 h 1877910"/>
                    <a:gd name="connsiteX8" fmla="*/ 425139 w 1579577"/>
                    <a:gd name="connsiteY8" fmla="*/ 1276794 h 1877910"/>
                    <a:gd name="connsiteX9" fmla="*/ 423973 w 1579577"/>
                    <a:gd name="connsiteY9" fmla="*/ 1240468 h 1877910"/>
                    <a:gd name="connsiteX10" fmla="*/ 297905 w 1579577"/>
                    <a:gd name="connsiteY10" fmla="*/ 1097684 h 1877910"/>
                    <a:gd name="connsiteX11" fmla="*/ 383817 w 1579577"/>
                    <a:gd name="connsiteY11" fmla="*/ 1160765 h 1877910"/>
                    <a:gd name="connsiteX12" fmla="*/ 399318 w 1579577"/>
                    <a:gd name="connsiteY12" fmla="*/ 1064255 h 1877910"/>
                    <a:gd name="connsiteX13" fmla="*/ 445729 w 1579577"/>
                    <a:gd name="connsiteY13" fmla="*/ 1158104 h 1877910"/>
                    <a:gd name="connsiteX14" fmla="*/ 513573 w 1579577"/>
                    <a:gd name="connsiteY14" fmla="*/ 1184205 h 1877910"/>
                    <a:gd name="connsiteX15" fmla="*/ 459923 w 1579577"/>
                    <a:gd name="connsiteY15" fmla="*/ 1084051 h 1877910"/>
                    <a:gd name="connsiteX16" fmla="*/ 547984 w 1579577"/>
                    <a:gd name="connsiteY16" fmla="*/ 940802 h 1877910"/>
                    <a:gd name="connsiteX17" fmla="*/ 525524 w 1579577"/>
                    <a:gd name="connsiteY17" fmla="*/ 982592 h 1877910"/>
                    <a:gd name="connsiteX18" fmla="*/ 590099 w 1579577"/>
                    <a:gd name="connsiteY18" fmla="*/ 910686 h 1877910"/>
                    <a:gd name="connsiteX19" fmla="*/ 633288 w 1579577"/>
                    <a:gd name="connsiteY19" fmla="*/ 811374 h 1877910"/>
                    <a:gd name="connsiteX20" fmla="*/ 707246 w 1579577"/>
                    <a:gd name="connsiteY20" fmla="*/ 742225 h 1877910"/>
                    <a:gd name="connsiteX21" fmla="*/ 780365 w 1579577"/>
                    <a:gd name="connsiteY21" fmla="*/ 658602 h 1877910"/>
                    <a:gd name="connsiteX22" fmla="*/ 851896 w 1579577"/>
                    <a:gd name="connsiteY22" fmla="*/ 528334 h 1877910"/>
                    <a:gd name="connsiteX23" fmla="*/ 904424 w 1579577"/>
                    <a:gd name="connsiteY23" fmla="*/ 472118 h 1877910"/>
                    <a:gd name="connsiteX24" fmla="*/ 1025074 w 1579577"/>
                    <a:gd name="connsiteY24" fmla="*/ 274006 h 1877910"/>
                    <a:gd name="connsiteX25" fmla="*/ 1054955 w 1579577"/>
                    <a:gd name="connsiteY25" fmla="*/ 269103 h 1877910"/>
                    <a:gd name="connsiteX26" fmla="*/ 1099312 w 1579577"/>
                    <a:gd name="connsiteY26" fmla="*/ 172221 h 1877910"/>
                    <a:gd name="connsiteX27" fmla="*/ 1148151 w 1579577"/>
                    <a:gd name="connsiteY27" fmla="*/ 143550 h 1877910"/>
                    <a:gd name="connsiteX28" fmla="*/ 1210391 w 1579577"/>
                    <a:gd name="connsiteY28" fmla="*/ 94478 h 1877910"/>
                    <a:gd name="connsiteX29" fmla="*/ 1264179 w 1579577"/>
                    <a:gd name="connsiteY29" fmla="*/ 76503 h 1877910"/>
                    <a:gd name="connsiteX30" fmla="*/ 1327352 w 1579577"/>
                    <a:gd name="connsiteY30" fmla="*/ 37189 h 1877910"/>
                    <a:gd name="connsiteX31" fmla="*/ 1546147 w 1579577"/>
                    <a:gd name="connsiteY31" fmla="*/ 1330 h 1877910"/>
                    <a:gd name="connsiteX32" fmla="*/ 1529524 w 1579577"/>
                    <a:gd name="connsiteY32" fmla="*/ 86121 h 1877910"/>
                    <a:gd name="connsiteX33" fmla="*/ 1579577 w 1579577"/>
                    <a:gd name="connsiteY33" fmla="*/ 91025 h 1877910"/>
                    <a:gd name="connsiteX34" fmla="*/ 1558286 w 1579577"/>
                    <a:gd name="connsiteY34" fmla="*/ 165076 h 1877910"/>
                    <a:gd name="connsiteX35" fmla="*/ 1555905 w 1579577"/>
                    <a:gd name="connsiteY35" fmla="*/ 202522 h 1877910"/>
                    <a:gd name="connsiteX36" fmla="*/ 1520139 w 1579577"/>
                    <a:gd name="connsiteY36" fmla="*/ 310940 h 1877910"/>
                    <a:gd name="connsiteX37" fmla="*/ 1420968 w 1579577"/>
                    <a:gd name="connsiteY37" fmla="*/ 451853 h 1877910"/>
                    <a:gd name="connsiteX38" fmla="*/ 1468359 w 1579577"/>
                    <a:gd name="connsiteY38" fmla="*/ 427015 h 1877910"/>
                    <a:gd name="connsiteX39" fmla="*/ 1393373 w 1579577"/>
                    <a:gd name="connsiteY39" fmla="*/ 519511 h 1877910"/>
                    <a:gd name="connsiteX40" fmla="*/ 1383475 w 1579577"/>
                    <a:gd name="connsiteY40" fmla="*/ 567740 h 1877910"/>
                    <a:gd name="connsiteX41" fmla="*/ 1296443 w 1579577"/>
                    <a:gd name="connsiteY41" fmla="*/ 641700 h 1877910"/>
                    <a:gd name="connsiteX42" fmla="*/ 1231868 w 1579577"/>
                    <a:gd name="connsiteY42" fmla="*/ 724296 h 1877910"/>
                    <a:gd name="connsiteX43" fmla="*/ 1164961 w 1579577"/>
                    <a:gd name="connsiteY43" fmla="*/ 805632 h 1877910"/>
                    <a:gd name="connsiteX44" fmla="*/ 1031470 w 1579577"/>
                    <a:gd name="connsiteY44" fmla="*/ 727284 h 1877910"/>
                    <a:gd name="connsiteX45" fmla="*/ 1155249 w 1579577"/>
                    <a:gd name="connsiteY45" fmla="*/ 823795 h 1877910"/>
                    <a:gd name="connsiteX46" fmla="*/ 1077788 w 1579577"/>
                    <a:gd name="connsiteY46" fmla="*/ 909567 h 1877910"/>
                    <a:gd name="connsiteX47" fmla="*/ 1023999 w 1579577"/>
                    <a:gd name="connsiteY47" fmla="*/ 969331 h 1877910"/>
                    <a:gd name="connsiteX48" fmla="*/ 976047 w 1579577"/>
                    <a:gd name="connsiteY48" fmla="*/ 1044643 h 1877910"/>
                    <a:gd name="connsiteX49" fmla="*/ 940236 w 1579577"/>
                    <a:gd name="connsiteY49" fmla="*/ 1094789 h 1877910"/>
                    <a:gd name="connsiteX50" fmla="*/ 876922 w 1579577"/>
                    <a:gd name="connsiteY50" fmla="*/ 1166601 h 1877910"/>
                    <a:gd name="connsiteX51" fmla="*/ 839989 w 1579577"/>
                    <a:gd name="connsiteY51" fmla="*/ 1220250 h 1877910"/>
                    <a:gd name="connsiteX52" fmla="*/ 802870 w 1579577"/>
                    <a:gd name="connsiteY52" fmla="*/ 1262178 h 1877910"/>
                    <a:gd name="connsiteX53" fmla="*/ 764677 w 1579577"/>
                    <a:gd name="connsiteY53" fmla="*/ 1302800 h 1877910"/>
                    <a:gd name="connsiteX54" fmla="*/ 856331 w 1579577"/>
                    <a:gd name="connsiteY54" fmla="*/ 1332635 h 1877910"/>
                    <a:gd name="connsiteX55" fmla="*/ 745533 w 1579577"/>
                    <a:gd name="connsiteY55" fmla="*/ 1336324 h 1877910"/>
                    <a:gd name="connsiteX56" fmla="*/ 692679 w 1579577"/>
                    <a:gd name="connsiteY56" fmla="*/ 1405473 h 1877910"/>
                    <a:gd name="connsiteX57" fmla="*/ 617599 w 1579577"/>
                    <a:gd name="connsiteY57" fmla="*/ 1459402 h 1877910"/>
                    <a:gd name="connsiteX58" fmla="*/ 598036 w 1579577"/>
                    <a:gd name="connsiteY58" fmla="*/ 1478593 h 1877910"/>
                    <a:gd name="connsiteX59" fmla="*/ 687402 w 1579577"/>
                    <a:gd name="connsiteY59" fmla="*/ 1479852 h 1877910"/>
                    <a:gd name="connsiteX60" fmla="*/ 603638 w 1579577"/>
                    <a:gd name="connsiteY60" fmla="*/ 1513377 h 1877910"/>
                    <a:gd name="connsiteX61" fmla="*/ 667839 w 1579577"/>
                    <a:gd name="connsiteY61" fmla="*/ 1640796 h 1877910"/>
                    <a:gd name="connsiteX62" fmla="*/ 585477 w 1579577"/>
                    <a:gd name="connsiteY62" fmla="*/ 1539570 h 1877910"/>
                    <a:gd name="connsiteX63" fmla="*/ 521042 w 1579577"/>
                    <a:gd name="connsiteY63" fmla="*/ 1513330 h 1877910"/>
                    <a:gd name="connsiteX64" fmla="*/ 540793 w 1579577"/>
                    <a:gd name="connsiteY64" fmla="*/ 1585842 h 1877910"/>
                    <a:gd name="connsiteX65" fmla="*/ 510957 w 1579577"/>
                    <a:gd name="connsiteY65" fmla="*/ 1601343 h 1877910"/>
                    <a:gd name="connsiteX66" fmla="*/ 432329 w 1579577"/>
                    <a:gd name="connsiteY66" fmla="*/ 1561002 h 1877910"/>
                    <a:gd name="connsiteX67" fmla="*/ 426352 w 1579577"/>
                    <a:gd name="connsiteY67" fmla="*/ 1596861 h 1877910"/>
                    <a:gd name="connsiteX68" fmla="*/ 295289 w 1579577"/>
                    <a:gd name="connsiteY68" fmla="*/ 1605218 h 1877910"/>
                    <a:gd name="connsiteX69" fmla="*/ 159886 w 1579577"/>
                    <a:gd name="connsiteY69" fmla="*/ 1750614 h 1877910"/>
                    <a:gd name="connsiteX70" fmla="*/ 40824 w 1579577"/>
                    <a:gd name="connsiteY70" fmla="*/ 1874440 h 1877910"/>
                    <a:gd name="connsiteX71" fmla="*/ 344 w 1579577"/>
                    <a:gd name="connsiteY71" fmla="*/ 1838719 h 1877910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426352 w 1579577"/>
                    <a:gd name="connsiteY67" fmla="*/ 1596861 h 1871282"/>
                    <a:gd name="connsiteX68" fmla="*/ 295289 w 1579577"/>
                    <a:gd name="connsiteY68" fmla="*/ 1605218 h 1871282"/>
                    <a:gd name="connsiteX69" fmla="*/ 159886 w 1579577"/>
                    <a:gd name="connsiteY69" fmla="*/ 1750614 h 1871282"/>
                    <a:gd name="connsiteX70" fmla="*/ 40824 w 1579577"/>
                    <a:gd name="connsiteY70" fmla="*/ 1867297 h 1871282"/>
                    <a:gd name="connsiteX71" fmla="*/ 344 w 1579577"/>
                    <a:gd name="connsiteY7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426352 w 1579577"/>
                    <a:gd name="connsiteY67" fmla="*/ 1596861 h 1871282"/>
                    <a:gd name="connsiteX68" fmla="*/ 295289 w 1579577"/>
                    <a:gd name="connsiteY68" fmla="*/ 1605218 h 1871282"/>
                    <a:gd name="connsiteX69" fmla="*/ 150361 w 1579577"/>
                    <a:gd name="connsiteY69" fmla="*/ 1745852 h 1871282"/>
                    <a:gd name="connsiteX70" fmla="*/ 40824 w 1579577"/>
                    <a:gd name="connsiteY70" fmla="*/ 1867297 h 1871282"/>
                    <a:gd name="connsiteX71" fmla="*/ 344 w 1579577"/>
                    <a:gd name="connsiteY7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426352 w 1579577"/>
                    <a:gd name="connsiteY67" fmla="*/ 1596861 h 1871282"/>
                    <a:gd name="connsiteX68" fmla="*/ 290527 w 1579577"/>
                    <a:gd name="connsiteY68" fmla="*/ 1602837 h 1871282"/>
                    <a:gd name="connsiteX69" fmla="*/ 150361 w 1579577"/>
                    <a:gd name="connsiteY69" fmla="*/ 1745852 h 1871282"/>
                    <a:gd name="connsiteX70" fmla="*/ 40824 w 1579577"/>
                    <a:gd name="connsiteY70" fmla="*/ 1867297 h 1871282"/>
                    <a:gd name="connsiteX71" fmla="*/ 344 w 1579577"/>
                    <a:gd name="connsiteY7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432329 w 1579577"/>
                    <a:gd name="connsiteY66" fmla="*/ 1561002 h 1871282"/>
                    <a:gd name="connsiteX67" fmla="*/ 290527 w 1579577"/>
                    <a:gd name="connsiteY67" fmla="*/ 1602837 h 1871282"/>
                    <a:gd name="connsiteX68" fmla="*/ 150361 w 1579577"/>
                    <a:gd name="connsiteY68" fmla="*/ 1745852 h 1871282"/>
                    <a:gd name="connsiteX69" fmla="*/ 40824 w 1579577"/>
                    <a:gd name="connsiteY69" fmla="*/ 1867297 h 1871282"/>
                    <a:gd name="connsiteX70" fmla="*/ 344 w 1579577"/>
                    <a:gd name="connsiteY7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40793 w 1579577"/>
                    <a:gd name="connsiteY64" fmla="*/ 1585842 h 1871282"/>
                    <a:gd name="connsiteX65" fmla="*/ 510957 w 1579577"/>
                    <a:gd name="connsiteY65" fmla="*/ 1601343 h 1871282"/>
                    <a:gd name="connsiteX66" fmla="*/ 290527 w 1579577"/>
                    <a:gd name="connsiteY66" fmla="*/ 1602837 h 1871282"/>
                    <a:gd name="connsiteX67" fmla="*/ 150361 w 1579577"/>
                    <a:gd name="connsiteY67" fmla="*/ 1745852 h 1871282"/>
                    <a:gd name="connsiteX68" fmla="*/ 40824 w 1579577"/>
                    <a:gd name="connsiteY68" fmla="*/ 1867297 h 1871282"/>
                    <a:gd name="connsiteX69" fmla="*/ 344 w 1579577"/>
                    <a:gd name="connsiteY6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510957 w 1579577"/>
                    <a:gd name="connsiteY64" fmla="*/ 1601343 h 1871282"/>
                    <a:gd name="connsiteX65" fmla="*/ 290527 w 1579577"/>
                    <a:gd name="connsiteY65" fmla="*/ 1602837 h 1871282"/>
                    <a:gd name="connsiteX66" fmla="*/ 150361 w 1579577"/>
                    <a:gd name="connsiteY66" fmla="*/ 1745852 h 1871282"/>
                    <a:gd name="connsiteX67" fmla="*/ 40824 w 1579577"/>
                    <a:gd name="connsiteY67" fmla="*/ 1867297 h 1871282"/>
                    <a:gd name="connsiteX68" fmla="*/ 344 w 1579577"/>
                    <a:gd name="connsiteY6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85477 w 1579577"/>
                    <a:gd name="connsiteY62" fmla="*/ 1539570 h 1871282"/>
                    <a:gd name="connsiteX63" fmla="*/ 521042 w 1579577"/>
                    <a:gd name="connsiteY63" fmla="*/ 1513330 h 1871282"/>
                    <a:gd name="connsiteX64" fmla="*/ 290527 w 1579577"/>
                    <a:gd name="connsiteY64" fmla="*/ 1602837 h 1871282"/>
                    <a:gd name="connsiteX65" fmla="*/ 150361 w 1579577"/>
                    <a:gd name="connsiteY65" fmla="*/ 1745852 h 1871282"/>
                    <a:gd name="connsiteX66" fmla="*/ 40824 w 1579577"/>
                    <a:gd name="connsiteY66" fmla="*/ 1867297 h 1871282"/>
                    <a:gd name="connsiteX67" fmla="*/ 344 w 1579577"/>
                    <a:gd name="connsiteY6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667839 w 1579577"/>
                    <a:gd name="connsiteY61" fmla="*/ 1640796 h 1871282"/>
                    <a:gd name="connsiteX62" fmla="*/ 521042 w 1579577"/>
                    <a:gd name="connsiteY62" fmla="*/ 1513330 h 1871282"/>
                    <a:gd name="connsiteX63" fmla="*/ 290527 w 1579577"/>
                    <a:gd name="connsiteY63" fmla="*/ 1602837 h 1871282"/>
                    <a:gd name="connsiteX64" fmla="*/ 150361 w 1579577"/>
                    <a:gd name="connsiteY64" fmla="*/ 1745852 h 1871282"/>
                    <a:gd name="connsiteX65" fmla="*/ 40824 w 1579577"/>
                    <a:gd name="connsiteY65" fmla="*/ 1867297 h 1871282"/>
                    <a:gd name="connsiteX66" fmla="*/ 344 w 1579577"/>
                    <a:gd name="connsiteY6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603638 w 1579577"/>
                    <a:gd name="connsiteY60" fmla="*/ 1513377 h 1871282"/>
                    <a:gd name="connsiteX61" fmla="*/ 521042 w 1579577"/>
                    <a:gd name="connsiteY61" fmla="*/ 1513330 h 1871282"/>
                    <a:gd name="connsiteX62" fmla="*/ 290527 w 1579577"/>
                    <a:gd name="connsiteY62" fmla="*/ 1602837 h 1871282"/>
                    <a:gd name="connsiteX63" fmla="*/ 150361 w 1579577"/>
                    <a:gd name="connsiteY63" fmla="*/ 1745852 h 1871282"/>
                    <a:gd name="connsiteX64" fmla="*/ 40824 w 1579577"/>
                    <a:gd name="connsiteY64" fmla="*/ 1867297 h 1871282"/>
                    <a:gd name="connsiteX65" fmla="*/ 344 w 1579577"/>
                    <a:gd name="connsiteY6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687402 w 1579577"/>
                    <a:gd name="connsiteY59" fmla="*/ 1479852 h 1871282"/>
                    <a:gd name="connsiteX60" fmla="*/ 521042 w 1579577"/>
                    <a:gd name="connsiteY60" fmla="*/ 1513330 h 1871282"/>
                    <a:gd name="connsiteX61" fmla="*/ 290527 w 1579577"/>
                    <a:gd name="connsiteY61" fmla="*/ 1602837 h 1871282"/>
                    <a:gd name="connsiteX62" fmla="*/ 150361 w 1579577"/>
                    <a:gd name="connsiteY62" fmla="*/ 1745852 h 1871282"/>
                    <a:gd name="connsiteX63" fmla="*/ 40824 w 1579577"/>
                    <a:gd name="connsiteY63" fmla="*/ 1867297 h 1871282"/>
                    <a:gd name="connsiteX64" fmla="*/ 344 w 1579577"/>
                    <a:gd name="connsiteY6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17083 w 1579577"/>
                    <a:gd name="connsiteY2" fmla="*/ 1434562 h 1871282"/>
                    <a:gd name="connsiteX3" fmla="*/ 294730 w 1579577"/>
                    <a:gd name="connsiteY3" fmla="*/ 1517672 h 1871282"/>
                    <a:gd name="connsiteX4" fmla="*/ 214795 w 1579577"/>
                    <a:gd name="connsiteY4" fmla="*/ 1357895 h 1871282"/>
                    <a:gd name="connsiteX5" fmla="*/ 314108 w 1579577"/>
                    <a:gd name="connsiteY5" fmla="*/ 1468274 h 1871282"/>
                    <a:gd name="connsiteX6" fmla="*/ 282031 w 1579577"/>
                    <a:gd name="connsiteY6" fmla="*/ 1315967 h 1871282"/>
                    <a:gd name="connsiteX7" fmla="*/ 361920 w 1579577"/>
                    <a:gd name="connsiteY7" fmla="*/ 1242287 h 1871282"/>
                    <a:gd name="connsiteX8" fmla="*/ 425139 w 1579577"/>
                    <a:gd name="connsiteY8" fmla="*/ 1276794 h 1871282"/>
                    <a:gd name="connsiteX9" fmla="*/ 423973 w 1579577"/>
                    <a:gd name="connsiteY9" fmla="*/ 1240468 h 1871282"/>
                    <a:gd name="connsiteX10" fmla="*/ 297905 w 1579577"/>
                    <a:gd name="connsiteY10" fmla="*/ 1097684 h 1871282"/>
                    <a:gd name="connsiteX11" fmla="*/ 383817 w 1579577"/>
                    <a:gd name="connsiteY11" fmla="*/ 1160765 h 1871282"/>
                    <a:gd name="connsiteX12" fmla="*/ 399318 w 1579577"/>
                    <a:gd name="connsiteY12" fmla="*/ 1064255 h 1871282"/>
                    <a:gd name="connsiteX13" fmla="*/ 445729 w 1579577"/>
                    <a:gd name="connsiteY13" fmla="*/ 1158104 h 1871282"/>
                    <a:gd name="connsiteX14" fmla="*/ 513573 w 1579577"/>
                    <a:gd name="connsiteY14" fmla="*/ 1184205 h 1871282"/>
                    <a:gd name="connsiteX15" fmla="*/ 459923 w 1579577"/>
                    <a:gd name="connsiteY15" fmla="*/ 1084051 h 1871282"/>
                    <a:gd name="connsiteX16" fmla="*/ 547984 w 1579577"/>
                    <a:gd name="connsiteY16" fmla="*/ 940802 h 1871282"/>
                    <a:gd name="connsiteX17" fmla="*/ 525524 w 1579577"/>
                    <a:gd name="connsiteY17" fmla="*/ 982592 h 1871282"/>
                    <a:gd name="connsiteX18" fmla="*/ 590099 w 1579577"/>
                    <a:gd name="connsiteY18" fmla="*/ 910686 h 1871282"/>
                    <a:gd name="connsiteX19" fmla="*/ 633288 w 1579577"/>
                    <a:gd name="connsiteY19" fmla="*/ 811374 h 1871282"/>
                    <a:gd name="connsiteX20" fmla="*/ 707246 w 1579577"/>
                    <a:gd name="connsiteY20" fmla="*/ 742225 h 1871282"/>
                    <a:gd name="connsiteX21" fmla="*/ 780365 w 1579577"/>
                    <a:gd name="connsiteY21" fmla="*/ 658602 h 1871282"/>
                    <a:gd name="connsiteX22" fmla="*/ 851896 w 1579577"/>
                    <a:gd name="connsiteY22" fmla="*/ 528334 h 1871282"/>
                    <a:gd name="connsiteX23" fmla="*/ 904424 w 1579577"/>
                    <a:gd name="connsiteY23" fmla="*/ 472118 h 1871282"/>
                    <a:gd name="connsiteX24" fmla="*/ 1025074 w 1579577"/>
                    <a:gd name="connsiteY24" fmla="*/ 274006 h 1871282"/>
                    <a:gd name="connsiteX25" fmla="*/ 1054955 w 1579577"/>
                    <a:gd name="connsiteY25" fmla="*/ 269103 h 1871282"/>
                    <a:gd name="connsiteX26" fmla="*/ 1099312 w 1579577"/>
                    <a:gd name="connsiteY26" fmla="*/ 172221 h 1871282"/>
                    <a:gd name="connsiteX27" fmla="*/ 1148151 w 1579577"/>
                    <a:gd name="connsiteY27" fmla="*/ 143550 h 1871282"/>
                    <a:gd name="connsiteX28" fmla="*/ 1210391 w 1579577"/>
                    <a:gd name="connsiteY28" fmla="*/ 94478 h 1871282"/>
                    <a:gd name="connsiteX29" fmla="*/ 1264179 w 1579577"/>
                    <a:gd name="connsiteY29" fmla="*/ 76503 h 1871282"/>
                    <a:gd name="connsiteX30" fmla="*/ 1327352 w 1579577"/>
                    <a:gd name="connsiteY30" fmla="*/ 37189 h 1871282"/>
                    <a:gd name="connsiteX31" fmla="*/ 1546147 w 1579577"/>
                    <a:gd name="connsiteY31" fmla="*/ 1330 h 1871282"/>
                    <a:gd name="connsiteX32" fmla="*/ 1529524 w 1579577"/>
                    <a:gd name="connsiteY32" fmla="*/ 86121 h 1871282"/>
                    <a:gd name="connsiteX33" fmla="*/ 1579577 w 1579577"/>
                    <a:gd name="connsiteY33" fmla="*/ 91025 h 1871282"/>
                    <a:gd name="connsiteX34" fmla="*/ 1558286 w 1579577"/>
                    <a:gd name="connsiteY34" fmla="*/ 165076 h 1871282"/>
                    <a:gd name="connsiteX35" fmla="*/ 1555905 w 1579577"/>
                    <a:gd name="connsiteY35" fmla="*/ 202522 h 1871282"/>
                    <a:gd name="connsiteX36" fmla="*/ 1520139 w 1579577"/>
                    <a:gd name="connsiteY36" fmla="*/ 310940 h 1871282"/>
                    <a:gd name="connsiteX37" fmla="*/ 1420968 w 1579577"/>
                    <a:gd name="connsiteY37" fmla="*/ 451853 h 1871282"/>
                    <a:gd name="connsiteX38" fmla="*/ 1468359 w 1579577"/>
                    <a:gd name="connsiteY38" fmla="*/ 427015 h 1871282"/>
                    <a:gd name="connsiteX39" fmla="*/ 1393373 w 1579577"/>
                    <a:gd name="connsiteY39" fmla="*/ 519511 h 1871282"/>
                    <a:gd name="connsiteX40" fmla="*/ 1383475 w 1579577"/>
                    <a:gd name="connsiteY40" fmla="*/ 567740 h 1871282"/>
                    <a:gd name="connsiteX41" fmla="*/ 1296443 w 1579577"/>
                    <a:gd name="connsiteY41" fmla="*/ 641700 h 1871282"/>
                    <a:gd name="connsiteX42" fmla="*/ 1231868 w 1579577"/>
                    <a:gd name="connsiteY42" fmla="*/ 724296 h 1871282"/>
                    <a:gd name="connsiteX43" fmla="*/ 1164961 w 1579577"/>
                    <a:gd name="connsiteY43" fmla="*/ 805632 h 1871282"/>
                    <a:gd name="connsiteX44" fmla="*/ 1031470 w 1579577"/>
                    <a:gd name="connsiteY44" fmla="*/ 727284 h 1871282"/>
                    <a:gd name="connsiteX45" fmla="*/ 1155249 w 1579577"/>
                    <a:gd name="connsiteY45" fmla="*/ 823795 h 1871282"/>
                    <a:gd name="connsiteX46" fmla="*/ 1077788 w 1579577"/>
                    <a:gd name="connsiteY46" fmla="*/ 909567 h 1871282"/>
                    <a:gd name="connsiteX47" fmla="*/ 1023999 w 1579577"/>
                    <a:gd name="connsiteY47" fmla="*/ 969331 h 1871282"/>
                    <a:gd name="connsiteX48" fmla="*/ 976047 w 1579577"/>
                    <a:gd name="connsiteY48" fmla="*/ 1044643 h 1871282"/>
                    <a:gd name="connsiteX49" fmla="*/ 940236 w 1579577"/>
                    <a:gd name="connsiteY49" fmla="*/ 1094789 h 1871282"/>
                    <a:gd name="connsiteX50" fmla="*/ 876922 w 1579577"/>
                    <a:gd name="connsiteY50" fmla="*/ 1166601 h 1871282"/>
                    <a:gd name="connsiteX51" fmla="*/ 839989 w 1579577"/>
                    <a:gd name="connsiteY51" fmla="*/ 1220250 h 1871282"/>
                    <a:gd name="connsiteX52" fmla="*/ 802870 w 1579577"/>
                    <a:gd name="connsiteY52" fmla="*/ 1262178 h 1871282"/>
                    <a:gd name="connsiteX53" fmla="*/ 764677 w 1579577"/>
                    <a:gd name="connsiteY53" fmla="*/ 1302800 h 1871282"/>
                    <a:gd name="connsiteX54" fmla="*/ 856331 w 1579577"/>
                    <a:gd name="connsiteY54" fmla="*/ 1332635 h 1871282"/>
                    <a:gd name="connsiteX55" fmla="*/ 745533 w 1579577"/>
                    <a:gd name="connsiteY55" fmla="*/ 1336324 h 1871282"/>
                    <a:gd name="connsiteX56" fmla="*/ 692679 w 1579577"/>
                    <a:gd name="connsiteY56" fmla="*/ 1405473 h 1871282"/>
                    <a:gd name="connsiteX57" fmla="*/ 617599 w 1579577"/>
                    <a:gd name="connsiteY57" fmla="*/ 1459402 h 1871282"/>
                    <a:gd name="connsiteX58" fmla="*/ 598036 w 1579577"/>
                    <a:gd name="connsiteY58" fmla="*/ 1478593 h 1871282"/>
                    <a:gd name="connsiteX59" fmla="*/ 521042 w 1579577"/>
                    <a:gd name="connsiteY59" fmla="*/ 1513330 h 1871282"/>
                    <a:gd name="connsiteX60" fmla="*/ 290527 w 1579577"/>
                    <a:gd name="connsiteY60" fmla="*/ 1602837 h 1871282"/>
                    <a:gd name="connsiteX61" fmla="*/ 150361 w 1579577"/>
                    <a:gd name="connsiteY61" fmla="*/ 1745852 h 1871282"/>
                    <a:gd name="connsiteX62" fmla="*/ 40824 w 1579577"/>
                    <a:gd name="connsiteY62" fmla="*/ 1867297 h 1871282"/>
                    <a:gd name="connsiteX63" fmla="*/ 344 w 1579577"/>
                    <a:gd name="connsiteY6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214795 w 1579577"/>
                    <a:gd name="connsiteY3" fmla="*/ 1357895 h 1871282"/>
                    <a:gd name="connsiteX4" fmla="*/ 314108 w 1579577"/>
                    <a:gd name="connsiteY4" fmla="*/ 1468274 h 1871282"/>
                    <a:gd name="connsiteX5" fmla="*/ 282031 w 1579577"/>
                    <a:gd name="connsiteY5" fmla="*/ 1315967 h 1871282"/>
                    <a:gd name="connsiteX6" fmla="*/ 361920 w 1579577"/>
                    <a:gd name="connsiteY6" fmla="*/ 1242287 h 1871282"/>
                    <a:gd name="connsiteX7" fmla="*/ 425139 w 1579577"/>
                    <a:gd name="connsiteY7" fmla="*/ 1276794 h 1871282"/>
                    <a:gd name="connsiteX8" fmla="*/ 423973 w 1579577"/>
                    <a:gd name="connsiteY8" fmla="*/ 1240468 h 1871282"/>
                    <a:gd name="connsiteX9" fmla="*/ 297905 w 1579577"/>
                    <a:gd name="connsiteY9" fmla="*/ 1097684 h 1871282"/>
                    <a:gd name="connsiteX10" fmla="*/ 383817 w 1579577"/>
                    <a:gd name="connsiteY10" fmla="*/ 1160765 h 1871282"/>
                    <a:gd name="connsiteX11" fmla="*/ 399318 w 1579577"/>
                    <a:gd name="connsiteY11" fmla="*/ 1064255 h 1871282"/>
                    <a:gd name="connsiteX12" fmla="*/ 445729 w 1579577"/>
                    <a:gd name="connsiteY12" fmla="*/ 1158104 h 1871282"/>
                    <a:gd name="connsiteX13" fmla="*/ 513573 w 1579577"/>
                    <a:gd name="connsiteY13" fmla="*/ 1184205 h 1871282"/>
                    <a:gd name="connsiteX14" fmla="*/ 459923 w 1579577"/>
                    <a:gd name="connsiteY14" fmla="*/ 1084051 h 1871282"/>
                    <a:gd name="connsiteX15" fmla="*/ 547984 w 1579577"/>
                    <a:gd name="connsiteY15" fmla="*/ 940802 h 1871282"/>
                    <a:gd name="connsiteX16" fmla="*/ 525524 w 1579577"/>
                    <a:gd name="connsiteY16" fmla="*/ 982592 h 1871282"/>
                    <a:gd name="connsiteX17" fmla="*/ 590099 w 1579577"/>
                    <a:gd name="connsiteY17" fmla="*/ 910686 h 1871282"/>
                    <a:gd name="connsiteX18" fmla="*/ 633288 w 1579577"/>
                    <a:gd name="connsiteY18" fmla="*/ 811374 h 1871282"/>
                    <a:gd name="connsiteX19" fmla="*/ 707246 w 1579577"/>
                    <a:gd name="connsiteY19" fmla="*/ 742225 h 1871282"/>
                    <a:gd name="connsiteX20" fmla="*/ 780365 w 1579577"/>
                    <a:gd name="connsiteY20" fmla="*/ 658602 h 1871282"/>
                    <a:gd name="connsiteX21" fmla="*/ 851896 w 1579577"/>
                    <a:gd name="connsiteY21" fmla="*/ 528334 h 1871282"/>
                    <a:gd name="connsiteX22" fmla="*/ 904424 w 1579577"/>
                    <a:gd name="connsiteY22" fmla="*/ 472118 h 1871282"/>
                    <a:gd name="connsiteX23" fmla="*/ 1025074 w 1579577"/>
                    <a:gd name="connsiteY23" fmla="*/ 274006 h 1871282"/>
                    <a:gd name="connsiteX24" fmla="*/ 1054955 w 1579577"/>
                    <a:gd name="connsiteY24" fmla="*/ 269103 h 1871282"/>
                    <a:gd name="connsiteX25" fmla="*/ 1099312 w 1579577"/>
                    <a:gd name="connsiteY25" fmla="*/ 172221 h 1871282"/>
                    <a:gd name="connsiteX26" fmla="*/ 1148151 w 1579577"/>
                    <a:gd name="connsiteY26" fmla="*/ 143550 h 1871282"/>
                    <a:gd name="connsiteX27" fmla="*/ 1210391 w 1579577"/>
                    <a:gd name="connsiteY27" fmla="*/ 94478 h 1871282"/>
                    <a:gd name="connsiteX28" fmla="*/ 1264179 w 1579577"/>
                    <a:gd name="connsiteY28" fmla="*/ 76503 h 1871282"/>
                    <a:gd name="connsiteX29" fmla="*/ 1327352 w 1579577"/>
                    <a:gd name="connsiteY29" fmla="*/ 37189 h 1871282"/>
                    <a:gd name="connsiteX30" fmla="*/ 1546147 w 1579577"/>
                    <a:gd name="connsiteY30" fmla="*/ 1330 h 1871282"/>
                    <a:gd name="connsiteX31" fmla="*/ 1529524 w 1579577"/>
                    <a:gd name="connsiteY31" fmla="*/ 86121 h 1871282"/>
                    <a:gd name="connsiteX32" fmla="*/ 1579577 w 1579577"/>
                    <a:gd name="connsiteY32" fmla="*/ 91025 h 1871282"/>
                    <a:gd name="connsiteX33" fmla="*/ 1558286 w 1579577"/>
                    <a:gd name="connsiteY33" fmla="*/ 165076 h 1871282"/>
                    <a:gd name="connsiteX34" fmla="*/ 1555905 w 1579577"/>
                    <a:gd name="connsiteY34" fmla="*/ 202522 h 1871282"/>
                    <a:gd name="connsiteX35" fmla="*/ 1520139 w 1579577"/>
                    <a:gd name="connsiteY35" fmla="*/ 310940 h 1871282"/>
                    <a:gd name="connsiteX36" fmla="*/ 1420968 w 1579577"/>
                    <a:gd name="connsiteY36" fmla="*/ 451853 h 1871282"/>
                    <a:gd name="connsiteX37" fmla="*/ 1468359 w 1579577"/>
                    <a:gd name="connsiteY37" fmla="*/ 427015 h 1871282"/>
                    <a:gd name="connsiteX38" fmla="*/ 1393373 w 1579577"/>
                    <a:gd name="connsiteY38" fmla="*/ 519511 h 1871282"/>
                    <a:gd name="connsiteX39" fmla="*/ 1383475 w 1579577"/>
                    <a:gd name="connsiteY39" fmla="*/ 567740 h 1871282"/>
                    <a:gd name="connsiteX40" fmla="*/ 1296443 w 1579577"/>
                    <a:gd name="connsiteY40" fmla="*/ 641700 h 1871282"/>
                    <a:gd name="connsiteX41" fmla="*/ 1231868 w 1579577"/>
                    <a:gd name="connsiteY41" fmla="*/ 724296 h 1871282"/>
                    <a:gd name="connsiteX42" fmla="*/ 1164961 w 1579577"/>
                    <a:gd name="connsiteY42" fmla="*/ 805632 h 1871282"/>
                    <a:gd name="connsiteX43" fmla="*/ 1031470 w 1579577"/>
                    <a:gd name="connsiteY43" fmla="*/ 727284 h 1871282"/>
                    <a:gd name="connsiteX44" fmla="*/ 1155249 w 1579577"/>
                    <a:gd name="connsiteY44" fmla="*/ 823795 h 1871282"/>
                    <a:gd name="connsiteX45" fmla="*/ 1077788 w 1579577"/>
                    <a:gd name="connsiteY45" fmla="*/ 909567 h 1871282"/>
                    <a:gd name="connsiteX46" fmla="*/ 1023999 w 1579577"/>
                    <a:gd name="connsiteY46" fmla="*/ 969331 h 1871282"/>
                    <a:gd name="connsiteX47" fmla="*/ 976047 w 1579577"/>
                    <a:gd name="connsiteY47" fmla="*/ 1044643 h 1871282"/>
                    <a:gd name="connsiteX48" fmla="*/ 940236 w 1579577"/>
                    <a:gd name="connsiteY48" fmla="*/ 1094789 h 1871282"/>
                    <a:gd name="connsiteX49" fmla="*/ 876922 w 1579577"/>
                    <a:gd name="connsiteY49" fmla="*/ 1166601 h 1871282"/>
                    <a:gd name="connsiteX50" fmla="*/ 839989 w 1579577"/>
                    <a:gd name="connsiteY50" fmla="*/ 1220250 h 1871282"/>
                    <a:gd name="connsiteX51" fmla="*/ 802870 w 1579577"/>
                    <a:gd name="connsiteY51" fmla="*/ 1262178 h 1871282"/>
                    <a:gd name="connsiteX52" fmla="*/ 764677 w 1579577"/>
                    <a:gd name="connsiteY52" fmla="*/ 1302800 h 1871282"/>
                    <a:gd name="connsiteX53" fmla="*/ 856331 w 1579577"/>
                    <a:gd name="connsiteY53" fmla="*/ 1332635 h 1871282"/>
                    <a:gd name="connsiteX54" fmla="*/ 745533 w 1579577"/>
                    <a:gd name="connsiteY54" fmla="*/ 1336324 h 1871282"/>
                    <a:gd name="connsiteX55" fmla="*/ 692679 w 1579577"/>
                    <a:gd name="connsiteY55" fmla="*/ 1405473 h 1871282"/>
                    <a:gd name="connsiteX56" fmla="*/ 617599 w 1579577"/>
                    <a:gd name="connsiteY56" fmla="*/ 1459402 h 1871282"/>
                    <a:gd name="connsiteX57" fmla="*/ 598036 w 1579577"/>
                    <a:gd name="connsiteY57" fmla="*/ 1478593 h 1871282"/>
                    <a:gd name="connsiteX58" fmla="*/ 521042 w 1579577"/>
                    <a:gd name="connsiteY58" fmla="*/ 1513330 h 1871282"/>
                    <a:gd name="connsiteX59" fmla="*/ 290527 w 1579577"/>
                    <a:gd name="connsiteY59" fmla="*/ 1602837 h 1871282"/>
                    <a:gd name="connsiteX60" fmla="*/ 150361 w 1579577"/>
                    <a:gd name="connsiteY60" fmla="*/ 1745852 h 1871282"/>
                    <a:gd name="connsiteX61" fmla="*/ 40824 w 1579577"/>
                    <a:gd name="connsiteY61" fmla="*/ 1867297 h 1871282"/>
                    <a:gd name="connsiteX62" fmla="*/ 344 w 1579577"/>
                    <a:gd name="connsiteY6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282031 w 1579577"/>
                    <a:gd name="connsiteY4" fmla="*/ 1315967 h 1871282"/>
                    <a:gd name="connsiteX5" fmla="*/ 361920 w 1579577"/>
                    <a:gd name="connsiteY5" fmla="*/ 1242287 h 1871282"/>
                    <a:gd name="connsiteX6" fmla="*/ 425139 w 1579577"/>
                    <a:gd name="connsiteY6" fmla="*/ 1276794 h 1871282"/>
                    <a:gd name="connsiteX7" fmla="*/ 423973 w 1579577"/>
                    <a:gd name="connsiteY7" fmla="*/ 1240468 h 1871282"/>
                    <a:gd name="connsiteX8" fmla="*/ 297905 w 1579577"/>
                    <a:gd name="connsiteY8" fmla="*/ 1097684 h 1871282"/>
                    <a:gd name="connsiteX9" fmla="*/ 383817 w 1579577"/>
                    <a:gd name="connsiteY9" fmla="*/ 1160765 h 1871282"/>
                    <a:gd name="connsiteX10" fmla="*/ 399318 w 1579577"/>
                    <a:gd name="connsiteY10" fmla="*/ 1064255 h 1871282"/>
                    <a:gd name="connsiteX11" fmla="*/ 445729 w 1579577"/>
                    <a:gd name="connsiteY11" fmla="*/ 1158104 h 1871282"/>
                    <a:gd name="connsiteX12" fmla="*/ 513573 w 1579577"/>
                    <a:gd name="connsiteY12" fmla="*/ 1184205 h 1871282"/>
                    <a:gd name="connsiteX13" fmla="*/ 459923 w 1579577"/>
                    <a:gd name="connsiteY13" fmla="*/ 1084051 h 1871282"/>
                    <a:gd name="connsiteX14" fmla="*/ 547984 w 1579577"/>
                    <a:gd name="connsiteY14" fmla="*/ 940802 h 1871282"/>
                    <a:gd name="connsiteX15" fmla="*/ 525524 w 1579577"/>
                    <a:gd name="connsiteY15" fmla="*/ 982592 h 1871282"/>
                    <a:gd name="connsiteX16" fmla="*/ 590099 w 1579577"/>
                    <a:gd name="connsiteY16" fmla="*/ 910686 h 1871282"/>
                    <a:gd name="connsiteX17" fmla="*/ 633288 w 1579577"/>
                    <a:gd name="connsiteY17" fmla="*/ 811374 h 1871282"/>
                    <a:gd name="connsiteX18" fmla="*/ 707246 w 1579577"/>
                    <a:gd name="connsiteY18" fmla="*/ 742225 h 1871282"/>
                    <a:gd name="connsiteX19" fmla="*/ 780365 w 1579577"/>
                    <a:gd name="connsiteY19" fmla="*/ 658602 h 1871282"/>
                    <a:gd name="connsiteX20" fmla="*/ 851896 w 1579577"/>
                    <a:gd name="connsiteY20" fmla="*/ 528334 h 1871282"/>
                    <a:gd name="connsiteX21" fmla="*/ 904424 w 1579577"/>
                    <a:gd name="connsiteY21" fmla="*/ 472118 h 1871282"/>
                    <a:gd name="connsiteX22" fmla="*/ 1025074 w 1579577"/>
                    <a:gd name="connsiteY22" fmla="*/ 274006 h 1871282"/>
                    <a:gd name="connsiteX23" fmla="*/ 1054955 w 1579577"/>
                    <a:gd name="connsiteY23" fmla="*/ 269103 h 1871282"/>
                    <a:gd name="connsiteX24" fmla="*/ 1099312 w 1579577"/>
                    <a:gd name="connsiteY24" fmla="*/ 172221 h 1871282"/>
                    <a:gd name="connsiteX25" fmla="*/ 1148151 w 1579577"/>
                    <a:gd name="connsiteY25" fmla="*/ 143550 h 1871282"/>
                    <a:gd name="connsiteX26" fmla="*/ 1210391 w 1579577"/>
                    <a:gd name="connsiteY26" fmla="*/ 94478 h 1871282"/>
                    <a:gd name="connsiteX27" fmla="*/ 1264179 w 1579577"/>
                    <a:gd name="connsiteY27" fmla="*/ 76503 h 1871282"/>
                    <a:gd name="connsiteX28" fmla="*/ 1327352 w 1579577"/>
                    <a:gd name="connsiteY28" fmla="*/ 37189 h 1871282"/>
                    <a:gd name="connsiteX29" fmla="*/ 1546147 w 1579577"/>
                    <a:gd name="connsiteY29" fmla="*/ 1330 h 1871282"/>
                    <a:gd name="connsiteX30" fmla="*/ 1529524 w 1579577"/>
                    <a:gd name="connsiteY30" fmla="*/ 86121 h 1871282"/>
                    <a:gd name="connsiteX31" fmla="*/ 1579577 w 1579577"/>
                    <a:gd name="connsiteY31" fmla="*/ 91025 h 1871282"/>
                    <a:gd name="connsiteX32" fmla="*/ 1558286 w 1579577"/>
                    <a:gd name="connsiteY32" fmla="*/ 165076 h 1871282"/>
                    <a:gd name="connsiteX33" fmla="*/ 1555905 w 1579577"/>
                    <a:gd name="connsiteY33" fmla="*/ 202522 h 1871282"/>
                    <a:gd name="connsiteX34" fmla="*/ 1520139 w 1579577"/>
                    <a:gd name="connsiteY34" fmla="*/ 310940 h 1871282"/>
                    <a:gd name="connsiteX35" fmla="*/ 1420968 w 1579577"/>
                    <a:gd name="connsiteY35" fmla="*/ 451853 h 1871282"/>
                    <a:gd name="connsiteX36" fmla="*/ 1468359 w 1579577"/>
                    <a:gd name="connsiteY36" fmla="*/ 427015 h 1871282"/>
                    <a:gd name="connsiteX37" fmla="*/ 1393373 w 1579577"/>
                    <a:gd name="connsiteY37" fmla="*/ 519511 h 1871282"/>
                    <a:gd name="connsiteX38" fmla="*/ 1383475 w 1579577"/>
                    <a:gd name="connsiteY38" fmla="*/ 567740 h 1871282"/>
                    <a:gd name="connsiteX39" fmla="*/ 1296443 w 1579577"/>
                    <a:gd name="connsiteY39" fmla="*/ 641700 h 1871282"/>
                    <a:gd name="connsiteX40" fmla="*/ 1231868 w 1579577"/>
                    <a:gd name="connsiteY40" fmla="*/ 724296 h 1871282"/>
                    <a:gd name="connsiteX41" fmla="*/ 1164961 w 1579577"/>
                    <a:gd name="connsiteY41" fmla="*/ 805632 h 1871282"/>
                    <a:gd name="connsiteX42" fmla="*/ 1031470 w 1579577"/>
                    <a:gd name="connsiteY42" fmla="*/ 727284 h 1871282"/>
                    <a:gd name="connsiteX43" fmla="*/ 1155249 w 1579577"/>
                    <a:gd name="connsiteY43" fmla="*/ 823795 h 1871282"/>
                    <a:gd name="connsiteX44" fmla="*/ 1077788 w 1579577"/>
                    <a:gd name="connsiteY44" fmla="*/ 909567 h 1871282"/>
                    <a:gd name="connsiteX45" fmla="*/ 1023999 w 1579577"/>
                    <a:gd name="connsiteY45" fmla="*/ 969331 h 1871282"/>
                    <a:gd name="connsiteX46" fmla="*/ 976047 w 1579577"/>
                    <a:gd name="connsiteY46" fmla="*/ 1044643 h 1871282"/>
                    <a:gd name="connsiteX47" fmla="*/ 940236 w 1579577"/>
                    <a:gd name="connsiteY47" fmla="*/ 1094789 h 1871282"/>
                    <a:gd name="connsiteX48" fmla="*/ 876922 w 1579577"/>
                    <a:gd name="connsiteY48" fmla="*/ 1166601 h 1871282"/>
                    <a:gd name="connsiteX49" fmla="*/ 839989 w 1579577"/>
                    <a:gd name="connsiteY49" fmla="*/ 1220250 h 1871282"/>
                    <a:gd name="connsiteX50" fmla="*/ 802870 w 1579577"/>
                    <a:gd name="connsiteY50" fmla="*/ 1262178 h 1871282"/>
                    <a:gd name="connsiteX51" fmla="*/ 764677 w 1579577"/>
                    <a:gd name="connsiteY51" fmla="*/ 1302800 h 1871282"/>
                    <a:gd name="connsiteX52" fmla="*/ 856331 w 1579577"/>
                    <a:gd name="connsiteY52" fmla="*/ 1332635 h 1871282"/>
                    <a:gd name="connsiteX53" fmla="*/ 745533 w 1579577"/>
                    <a:gd name="connsiteY53" fmla="*/ 1336324 h 1871282"/>
                    <a:gd name="connsiteX54" fmla="*/ 692679 w 1579577"/>
                    <a:gd name="connsiteY54" fmla="*/ 1405473 h 1871282"/>
                    <a:gd name="connsiteX55" fmla="*/ 617599 w 1579577"/>
                    <a:gd name="connsiteY55" fmla="*/ 1459402 h 1871282"/>
                    <a:gd name="connsiteX56" fmla="*/ 598036 w 1579577"/>
                    <a:gd name="connsiteY56" fmla="*/ 1478593 h 1871282"/>
                    <a:gd name="connsiteX57" fmla="*/ 521042 w 1579577"/>
                    <a:gd name="connsiteY57" fmla="*/ 1513330 h 1871282"/>
                    <a:gd name="connsiteX58" fmla="*/ 290527 w 1579577"/>
                    <a:gd name="connsiteY58" fmla="*/ 1602837 h 1871282"/>
                    <a:gd name="connsiteX59" fmla="*/ 150361 w 1579577"/>
                    <a:gd name="connsiteY59" fmla="*/ 1745852 h 1871282"/>
                    <a:gd name="connsiteX60" fmla="*/ 40824 w 1579577"/>
                    <a:gd name="connsiteY60" fmla="*/ 1867297 h 1871282"/>
                    <a:gd name="connsiteX61" fmla="*/ 344 w 1579577"/>
                    <a:gd name="connsiteY6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361920 w 1579577"/>
                    <a:gd name="connsiteY4" fmla="*/ 1242287 h 1871282"/>
                    <a:gd name="connsiteX5" fmla="*/ 425139 w 1579577"/>
                    <a:gd name="connsiteY5" fmla="*/ 1276794 h 1871282"/>
                    <a:gd name="connsiteX6" fmla="*/ 423973 w 1579577"/>
                    <a:gd name="connsiteY6" fmla="*/ 1240468 h 1871282"/>
                    <a:gd name="connsiteX7" fmla="*/ 297905 w 1579577"/>
                    <a:gd name="connsiteY7" fmla="*/ 1097684 h 1871282"/>
                    <a:gd name="connsiteX8" fmla="*/ 383817 w 1579577"/>
                    <a:gd name="connsiteY8" fmla="*/ 1160765 h 1871282"/>
                    <a:gd name="connsiteX9" fmla="*/ 399318 w 1579577"/>
                    <a:gd name="connsiteY9" fmla="*/ 1064255 h 1871282"/>
                    <a:gd name="connsiteX10" fmla="*/ 445729 w 1579577"/>
                    <a:gd name="connsiteY10" fmla="*/ 1158104 h 1871282"/>
                    <a:gd name="connsiteX11" fmla="*/ 513573 w 1579577"/>
                    <a:gd name="connsiteY11" fmla="*/ 1184205 h 1871282"/>
                    <a:gd name="connsiteX12" fmla="*/ 459923 w 1579577"/>
                    <a:gd name="connsiteY12" fmla="*/ 1084051 h 1871282"/>
                    <a:gd name="connsiteX13" fmla="*/ 547984 w 1579577"/>
                    <a:gd name="connsiteY13" fmla="*/ 940802 h 1871282"/>
                    <a:gd name="connsiteX14" fmla="*/ 525524 w 1579577"/>
                    <a:gd name="connsiteY14" fmla="*/ 982592 h 1871282"/>
                    <a:gd name="connsiteX15" fmla="*/ 590099 w 1579577"/>
                    <a:gd name="connsiteY15" fmla="*/ 910686 h 1871282"/>
                    <a:gd name="connsiteX16" fmla="*/ 633288 w 1579577"/>
                    <a:gd name="connsiteY16" fmla="*/ 811374 h 1871282"/>
                    <a:gd name="connsiteX17" fmla="*/ 707246 w 1579577"/>
                    <a:gd name="connsiteY17" fmla="*/ 742225 h 1871282"/>
                    <a:gd name="connsiteX18" fmla="*/ 780365 w 1579577"/>
                    <a:gd name="connsiteY18" fmla="*/ 658602 h 1871282"/>
                    <a:gd name="connsiteX19" fmla="*/ 851896 w 1579577"/>
                    <a:gd name="connsiteY19" fmla="*/ 528334 h 1871282"/>
                    <a:gd name="connsiteX20" fmla="*/ 904424 w 1579577"/>
                    <a:gd name="connsiteY20" fmla="*/ 472118 h 1871282"/>
                    <a:gd name="connsiteX21" fmla="*/ 1025074 w 1579577"/>
                    <a:gd name="connsiteY21" fmla="*/ 274006 h 1871282"/>
                    <a:gd name="connsiteX22" fmla="*/ 1054955 w 1579577"/>
                    <a:gd name="connsiteY22" fmla="*/ 269103 h 1871282"/>
                    <a:gd name="connsiteX23" fmla="*/ 1099312 w 1579577"/>
                    <a:gd name="connsiteY23" fmla="*/ 172221 h 1871282"/>
                    <a:gd name="connsiteX24" fmla="*/ 1148151 w 1579577"/>
                    <a:gd name="connsiteY24" fmla="*/ 143550 h 1871282"/>
                    <a:gd name="connsiteX25" fmla="*/ 1210391 w 1579577"/>
                    <a:gd name="connsiteY25" fmla="*/ 94478 h 1871282"/>
                    <a:gd name="connsiteX26" fmla="*/ 1264179 w 1579577"/>
                    <a:gd name="connsiteY26" fmla="*/ 76503 h 1871282"/>
                    <a:gd name="connsiteX27" fmla="*/ 1327352 w 1579577"/>
                    <a:gd name="connsiteY27" fmla="*/ 37189 h 1871282"/>
                    <a:gd name="connsiteX28" fmla="*/ 1546147 w 1579577"/>
                    <a:gd name="connsiteY28" fmla="*/ 1330 h 1871282"/>
                    <a:gd name="connsiteX29" fmla="*/ 1529524 w 1579577"/>
                    <a:gd name="connsiteY29" fmla="*/ 86121 h 1871282"/>
                    <a:gd name="connsiteX30" fmla="*/ 1579577 w 1579577"/>
                    <a:gd name="connsiteY30" fmla="*/ 91025 h 1871282"/>
                    <a:gd name="connsiteX31" fmla="*/ 1558286 w 1579577"/>
                    <a:gd name="connsiteY31" fmla="*/ 165076 h 1871282"/>
                    <a:gd name="connsiteX32" fmla="*/ 1555905 w 1579577"/>
                    <a:gd name="connsiteY32" fmla="*/ 202522 h 1871282"/>
                    <a:gd name="connsiteX33" fmla="*/ 1520139 w 1579577"/>
                    <a:gd name="connsiteY33" fmla="*/ 310940 h 1871282"/>
                    <a:gd name="connsiteX34" fmla="*/ 1420968 w 1579577"/>
                    <a:gd name="connsiteY34" fmla="*/ 451853 h 1871282"/>
                    <a:gd name="connsiteX35" fmla="*/ 1468359 w 1579577"/>
                    <a:gd name="connsiteY35" fmla="*/ 427015 h 1871282"/>
                    <a:gd name="connsiteX36" fmla="*/ 1393373 w 1579577"/>
                    <a:gd name="connsiteY36" fmla="*/ 519511 h 1871282"/>
                    <a:gd name="connsiteX37" fmla="*/ 1383475 w 1579577"/>
                    <a:gd name="connsiteY37" fmla="*/ 567740 h 1871282"/>
                    <a:gd name="connsiteX38" fmla="*/ 1296443 w 1579577"/>
                    <a:gd name="connsiteY38" fmla="*/ 641700 h 1871282"/>
                    <a:gd name="connsiteX39" fmla="*/ 1231868 w 1579577"/>
                    <a:gd name="connsiteY39" fmla="*/ 724296 h 1871282"/>
                    <a:gd name="connsiteX40" fmla="*/ 1164961 w 1579577"/>
                    <a:gd name="connsiteY40" fmla="*/ 805632 h 1871282"/>
                    <a:gd name="connsiteX41" fmla="*/ 1031470 w 1579577"/>
                    <a:gd name="connsiteY41" fmla="*/ 727284 h 1871282"/>
                    <a:gd name="connsiteX42" fmla="*/ 1155249 w 1579577"/>
                    <a:gd name="connsiteY42" fmla="*/ 823795 h 1871282"/>
                    <a:gd name="connsiteX43" fmla="*/ 1077788 w 1579577"/>
                    <a:gd name="connsiteY43" fmla="*/ 909567 h 1871282"/>
                    <a:gd name="connsiteX44" fmla="*/ 1023999 w 1579577"/>
                    <a:gd name="connsiteY44" fmla="*/ 969331 h 1871282"/>
                    <a:gd name="connsiteX45" fmla="*/ 976047 w 1579577"/>
                    <a:gd name="connsiteY45" fmla="*/ 1044643 h 1871282"/>
                    <a:gd name="connsiteX46" fmla="*/ 940236 w 1579577"/>
                    <a:gd name="connsiteY46" fmla="*/ 1094789 h 1871282"/>
                    <a:gd name="connsiteX47" fmla="*/ 876922 w 1579577"/>
                    <a:gd name="connsiteY47" fmla="*/ 1166601 h 1871282"/>
                    <a:gd name="connsiteX48" fmla="*/ 839989 w 1579577"/>
                    <a:gd name="connsiteY48" fmla="*/ 1220250 h 1871282"/>
                    <a:gd name="connsiteX49" fmla="*/ 802870 w 1579577"/>
                    <a:gd name="connsiteY49" fmla="*/ 1262178 h 1871282"/>
                    <a:gd name="connsiteX50" fmla="*/ 764677 w 1579577"/>
                    <a:gd name="connsiteY50" fmla="*/ 1302800 h 1871282"/>
                    <a:gd name="connsiteX51" fmla="*/ 856331 w 1579577"/>
                    <a:gd name="connsiteY51" fmla="*/ 1332635 h 1871282"/>
                    <a:gd name="connsiteX52" fmla="*/ 745533 w 1579577"/>
                    <a:gd name="connsiteY52" fmla="*/ 1336324 h 1871282"/>
                    <a:gd name="connsiteX53" fmla="*/ 692679 w 1579577"/>
                    <a:gd name="connsiteY53" fmla="*/ 1405473 h 1871282"/>
                    <a:gd name="connsiteX54" fmla="*/ 617599 w 1579577"/>
                    <a:gd name="connsiteY54" fmla="*/ 1459402 h 1871282"/>
                    <a:gd name="connsiteX55" fmla="*/ 598036 w 1579577"/>
                    <a:gd name="connsiteY55" fmla="*/ 1478593 h 1871282"/>
                    <a:gd name="connsiteX56" fmla="*/ 521042 w 1579577"/>
                    <a:gd name="connsiteY56" fmla="*/ 1513330 h 1871282"/>
                    <a:gd name="connsiteX57" fmla="*/ 290527 w 1579577"/>
                    <a:gd name="connsiteY57" fmla="*/ 1602837 h 1871282"/>
                    <a:gd name="connsiteX58" fmla="*/ 150361 w 1579577"/>
                    <a:gd name="connsiteY58" fmla="*/ 1745852 h 1871282"/>
                    <a:gd name="connsiteX59" fmla="*/ 40824 w 1579577"/>
                    <a:gd name="connsiteY59" fmla="*/ 1867297 h 1871282"/>
                    <a:gd name="connsiteX60" fmla="*/ 344 w 1579577"/>
                    <a:gd name="connsiteY6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5139 w 1579577"/>
                    <a:gd name="connsiteY4" fmla="*/ 1276794 h 1871282"/>
                    <a:gd name="connsiteX5" fmla="*/ 423973 w 1579577"/>
                    <a:gd name="connsiteY5" fmla="*/ 1240468 h 1871282"/>
                    <a:gd name="connsiteX6" fmla="*/ 297905 w 1579577"/>
                    <a:gd name="connsiteY6" fmla="*/ 1097684 h 1871282"/>
                    <a:gd name="connsiteX7" fmla="*/ 383817 w 1579577"/>
                    <a:gd name="connsiteY7" fmla="*/ 1160765 h 1871282"/>
                    <a:gd name="connsiteX8" fmla="*/ 399318 w 1579577"/>
                    <a:gd name="connsiteY8" fmla="*/ 1064255 h 1871282"/>
                    <a:gd name="connsiteX9" fmla="*/ 445729 w 1579577"/>
                    <a:gd name="connsiteY9" fmla="*/ 1158104 h 1871282"/>
                    <a:gd name="connsiteX10" fmla="*/ 513573 w 1579577"/>
                    <a:gd name="connsiteY10" fmla="*/ 1184205 h 1871282"/>
                    <a:gd name="connsiteX11" fmla="*/ 459923 w 1579577"/>
                    <a:gd name="connsiteY11" fmla="*/ 1084051 h 1871282"/>
                    <a:gd name="connsiteX12" fmla="*/ 547984 w 1579577"/>
                    <a:gd name="connsiteY12" fmla="*/ 940802 h 1871282"/>
                    <a:gd name="connsiteX13" fmla="*/ 525524 w 1579577"/>
                    <a:gd name="connsiteY13" fmla="*/ 982592 h 1871282"/>
                    <a:gd name="connsiteX14" fmla="*/ 590099 w 1579577"/>
                    <a:gd name="connsiteY14" fmla="*/ 910686 h 1871282"/>
                    <a:gd name="connsiteX15" fmla="*/ 633288 w 1579577"/>
                    <a:gd name="connsiteY15" fmla="*/ 811374 h 1871282"/>
                    <a:gd name="connsiteX16" fmla="*/ 707246 w 1579577"/>
                    <a:gd name="connsiteY16" fmla="*/ 742225 h 1871282"/>
                    <a:gd name="connsiteX17" fmla="*/ 780365 w 1579577"/>
                    <a:gd name="connsiteY17" fmla="*/ 658602 h 1871282"/>
                    <a:gd name="connsiteX18" fmla="*/ 851896 w 1579577"/>
                    <a:gd name="connsiteY18" fmla="*/ 528334 h 1871282"/>
                    <a:gd name="connsiteX19" fmla="*/ 904424 w 1579577"/>
                    <a:gd name="connsiteY19" fmla="*/ 472118 h 1871282"/>
                    <a:gd name="connsiteX20" fmla="*/ 1025074 w 1579577"/>
                    <a:gd name="connsiteY20" fmla="*/ 274006 h 1871282"/>
                    <a:gd name="connsiteX21" fmla="*/ 1054955 w 1579577"/>
                    <a:gd name="connsiteY21" fmla="*/ 269103 h 1871282"/>
                    <a:gd name="connsiteX22" fmla="*/ 1099312 w 1579577"/>
                    <a:gd name="connsiteY22" fmla="*/ 172221 h 1871282"/>
                    <a:gd name="connsiteX23" fmla="*/ 1148151 w 1579577"/>
                    <a:gd name="connsiteY23" fmla="*/ 143550 h 1871282"/>
                    <a:gd name="connsiteX24" fmla="*/ 1210391 w 1579577"/>
                    <a:gd name="connsiteY24" fmla="*/ 94478 h 1871282"/>
                    <a:gd name="connsiteX25" fmla="*/ 1264179 w 1579577"/>
                    <a:gd name="connsiteY25" fmla="*/ 76503 h 1871282"/>
                    <a:gd name="connsiteX26" fmla="*/ 1327352 w 1579577"/>
                    <a:gd name="connsiteY26" fmla="*/ 37189 h 1871282"/>
                    <a:gd name="connsiteX27" fmla="*/ 1546147 w 1579577"/>
                    <a:gd name="connsiteY27" fmla="*/ 1330 h 1871282"/>
                    <a:gd name="connsiteX28" fmla="*/ 1529524 w 1579577"/>
                    <a:gd name="connsiteY28" fmla="*/ 86121 h 1871282"/>
                    <a:gd name="connsiteX29" fmla="*/ 1579577 w 1579577"/>
                    <a:gd name="connsiteY29" fmla="*/ 91025 h 1871282"/>
                    <a:gd name="connsiteX30" fmla="*/ 1558286 w 1579577"/>
                    <a:gd name="connsiteY30" fmla="*/ 165076 h 1871282"/>
                    <a:gd name="connsiteX31" fmla="*/ 1555905 w 1579577"/>
                    <a:gd name="connsiteY31" fmla="*/ 202522 h 1871282"/>
                    <a:gd name="connsiteX32" fmla="*/ 1520139 w 1579577"/>
                    <a:gd name="connsiteY32" fmla="*/ 310940 h 1871282"/>
                    <a:gd name="connsiteX33" fmla="*/ 1420968 w 1579577"/>
                    <a:gd name="connsiteY33" fmla="*/ 451853 h 1871282"/>
                    <a:gd name="connsiteX34" fmla="*/ 1468359 w 1579577"/>
                    <a:gd name="connsiteY34" fmla="*/ 427015 h 1871282"/>
                    <a:gd name="connsiteX35" fmla="*/ 1393373 w 1579577"/>
                    <a:gd name="connsiteY35" fmla="*/ 519511 h 1871282"/>
                    <a:gd name="connsiteX36" fmla="*/ 1383475 w 1579577"/>
                    <a:gd name="connsiteY36" fmla="*/ 567740 h 1871282"/>
                    <a:gd name="connsiteX37" fmla="*/ 1296443 w 1579577"/>
                    <a:gd name="connsiteY37" fmla="*/ 641700 h 1871282"/>
                    <a:gd name="connsiteX38" fmla="*/ 1231868 w 1579577"/>
                    <a:gd name="connsiteY38" fmla="*/ 724296 h 1871282"/>
                    <a:gd name="connsiteX39" fmla="*/ 1164961 w 1579577"/>
                    <a:gd name="connsiteY39" fmla="*/ 805632 h 1871282"/>
                    <a:gd name="connsiteX40" fmla="*/ 1031470 w 1579577"/>
                    <a:gd name="connsiteY40" fmla="*/ 727284 h 1871282"/>
                    <a:gd name="connsiteX41" fmla="*/ 1155249 w 1579577"/>
                    <a:gd name="connsiteY41" fmla="*/ 823795 h 1871282"/>
                    <a:gd name="connsiteX42" fmla="*/ 1077788 w 1579577"/>
                    <a:gd name="connsiteY42" fmla="*/ 909567 h 1871282"/>
                    <a:gd name="connsiteX43" fmla="*/ 1023999 w 1579577"/>
                    <a:gd name="connsiteY43" fmla="*/ 969331 h 1871282"/>
                    <a:gd name="connsiteX44" fmla="*/ 976047 w 1579577"/>
                    <a:gd name="connsiteY44" fmla="*/ 1044643 h 1871282"/>
                    <a:gd name="connsiteX45" fmla="*/ 940236 w 1579577"/>
                    <a:gd name="connsiteY45" fmla="*/ 1094789 h 1871282"/>
                    <a:gd name="connsiteX46" fmla="*/ 876922 w 1579577"/>
                    <a:gd name="connsiteY46" fmla="*/ 1166601 h 1871282"/>
                    <a:gd name="connsiteX47" fmla="*/ 839989 w 1579577"/>
                    <a:gd name="connsiteY47" fmla="*/ 1220250 h 1871282"/>
                    <a:gd name="connsiteX48" fmla="*/ 802870 w 1579577"/>
                    <a:gd name="connsiteY48" fmla="*/ 1262178 h 1871282"/>
                    <a:gd name="connsiteX49" fmla="*/ 764677 w 1579577"/>
                    <a:gd name="connsiteY49" fmla="*/ 1302800 h 1871282"/>
                    <a:gd name="connsiteX50" fmla="*/ 856331 w 1579577"/>
                    <a:gd name="connsiteY50" fmla="*/ 1332635 h 1871282"/>
                    <a:gd name="connsiteX51" fmla="*/ 745533 w 1579577"/>
                    <a:gd name="connsiteY51" fmla="*/ 1336324 h 1871282"/>
                    <a:gd name="connsiteX52" fmla="*/ 692679 w 1579577"/>
                    <a:gd name="connsiteY52" fmla="*/ 1405473 h 1871282"/>
                    <a:gd name="connsiteX53" fmla="*/ 617599 w 1579577"/>
                    <a:gd name="connsiteY53" fmla="*/ 1459402 h 1871282"/>
                    <a:gd name="connsiteX54" fmla="*/ 598036 w 1579577"/>
                    <a:gd name="connsiteY54" fmla="*/ 1478593 h 1871282"/>
                    <a:gd name="connsiteX55" fmla="*/ 521042 w 1579577"/>
                    <a:gd name="connsiteY55" fmla="*/ 1513330 h 1871282"/>
                    <a:gd name="connsiteX56" fmla="*/ 290527 w 1579577"/>
                    <a:gd name="connsiteY56" fmla="*/ 1602837 h 1871282"/>
                    <a:gd name="connsiteX57" fmla="*/ 150361 w 1579577"/>
                    <a:gd name="connsiteY57" fmla="*/ 1745852 h 1871282"/>
                    <a:gd name="connsiteX58" fmla="*/ 40824 w 1579577"/>
                    <a:gd name="connsiteY58" fmla="*/ 1867297 h 1871282"/>
                    <a:gd name="connsiteX59" fmla="*/ 344 w 1579577"/>
                    <a:gd name="connsiteY5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297905 w 1579577"/>
                    <a:gd name="connsiteY5" fmla="*/ 1097684 h 1871282"/>
                    <a:gd name="connsiteX6" fmla="*/ 383817 w 1579577"/>
                    <a:gd name="connsiteY6" fmla="*/ 1160765 h 1871282"/>
                    <a:gd name="connsiteX7" fmla="*/ 399318 w 1579577"/>
                    <a:gd name="connsiteY7" fmla="*/ 1064255 h 1871282"/>
                    <a:gd name="connsiteX8" fmla="*/ 445729 w 1579577"/>
                    <a:gd name="connsiteY8" fmla="*/ 1158104 h 1871282"/>
                    <a:gd name="connsiteX9" fmla="*/ 513573 w 1579577"/>
                    <a:gd name="connsiteY9" fmla="*/ 1184205 h 1871282"/>
                    <a:gd name="connsiteX10" fmla="*/ 459923 w 1579577"/>
                    <a:gd name="connsiteY10" fmla="*/ 1084051 h 1871282"/>
                    <a:gd name="connsiteX11" fmla="*/ 547984 w 1579577"/>
                    <a:gd name="connsiteY11" fmla="*/ 940802 h 1871282"/>
                    <a:gd name="connsiteX12" fmla="*/ 525524 w 1579577"/>
                    <a:gd name="connsiteY12" fmla="*/ 982592 h 1871282"/>
                    <a:gd name="connsiteX13" fmla="*/ 590099 w 1579577"/>
                    <a:gd name="connsiteY13" fmla="*/ 910686 h 1871282"/>
                    <a:gd name="connsiteX14" fmla="*/ 633288 w 1579577"/>
                    <a:gd name="connsiteY14" fmla="*/ 811374 h 1871282"/>
                    <a:gd name="connsiteX15" fmla="*/ 707246 w 1579577"/>
                    <a:gd name="connsiteY15" fmla="*/ 742225 h 1871282"/>
                    <a:gd name="connsiteX16" fmla="*/ 780365 w 1579577"/>
                    <a:gd name="connsiteY16" fmla="*/ 658602 h 1871282"/>
                    <a:gd name="connsiteX17" fmla="*/ 851896 w 1579577"/>
                    <a:gd name="connsiteY17" fmla="*/ 528334 h 1871282"/>
                    <a:gd name="connsiteX18" fmla="*/ 904424 w 1579577"/>
                    <a:gd name="connsiteY18" fmla="*/ 472118 h 1871282"/>
                    <a:gd name="connsiteX19" fmla="*/ 1025074 w 1579577"/>
                    <a:gd name="connsiteY19" fmla="*/ 274006 h 1871282"/>
                    <a:gd name="connsiteX20" fmla="*/ 1054955 w 1579577"/>
                    <a:gd name="connsiteY20" fmla="*/ 269103 h 1871282"/>
                    <a:gd name="connsiteX21" fmla="*/ 1099312 w 1579577"/>
                    <a:gd name="connsiteY21" fmla="*/ 172221 h 1871282"/>
                    <a:gd name="connsiteX22" fmla="*/ 1148151 w 1579577"/>
                    <a:gd name="connsiteY22" fmla="*/ 143550 h 1871282"/>
                    <a:gd name="connsiteX23" fmla="*/ 1210391 w 1579577"/>
                    <a:gd name="connsiteY23" fmla="*/ 94478 h 1871282"/>
                    <a:gd name="connsiteX24" fmla="*/ 1264179 w 1579577"/>
                    <a:gd name="connsiteY24" fmla="*/ 76503 h 1871282"/>
                    <a:gd name="connsiteX25" fmla="*/ 1327352 w 1579577"/>
                    <a:gd name="connsiteY25" fmla="*/ 37189 h 1871282"/>
                    <a:gd name="connsiteX26" fmla="*/ 1546147 w 1579577"/>
                    <a:gd name="connsiteY26" fmla="*/ 1330 h 1871282"/>
                    <a:gd name="connsiteX27" fmla="*/ 1529524 w 1579577"/>
                    <a:gd name="connsiteY27" fmla="*/ 86121 h 1871282"/>
                    <a:gd name="connsiteX28" fmla="*/ 1579577 w 1579577"/>
                    <a:gd name="connsiteY28" fmla="*/ 91025 h 1871282"/>
                    <a:gd name="connsiteX29" fmla="*/ 1558286 w 1579577"/>
                    <a:gd name="connsiteY29" fmla="*/ 165076 h 1871282"/>
                    <a:gd name="connsiteX30" fmla="*/ 1555905 w 1579577"/>
                    <a:gd name="connsiteY30" fmla="*/ 202522 h 1871282"/>
                    <a:gd name="connsiteX31" fmla="*/ 1520139 w 1579577"/>
                    <a:gd name="connsiteY31" fmla="*/ 310940 h 1871282"/>
                    <a:gd name="connsiteX32" fmla="*/ 1420968 w 1579577"/>
                    <a:gd name="connsiteY32" fmla="*/ 451853 h 1871282"/>
                    <a:gd name="connsiteX33" fmla="*/ 1468359 w 1579577"/>
                    <a:gd name="connsiteY33" fmla="*/ 427015 h 1871282"/>
                    <a:gd name="connsiteX34" fmla="*/ 1393373 w 1579577"/>
                    <a:gd name="connsiteY34" fmla="*/ 519511 h 1871282"/>
                    <a:gd name="connsiteX35" fmla="*/ 1383475 w 1579577"/>
                    <a:gd name="connsiteY35" fmla="*/ 567740 h 1871282"/>
                    <a:gd name="connsiteX36" fmla="*/ 1296443 w 1579577"/>
                    <a:gd name="connsiteY36" fmla="*/ 641700 h 1871282"/>
                    <a:gd name="connsiteX37" fmla="*/ 1231868 w 1579577"/>
                    <a:gd name="connsiteY37" fmla="*/ 724296 h 1871282"/>
                    <a:gd name="connsiteX38" fmla="*/ 1164961 w 1579577"/>
                    <a:gd name="connsiteY38" fmla="*/ 805632 h 1871282"/>
                    <a:gd name="connsiteX39" fmla="*/ 1031470 w 1579577"/>
                    <a:gd name="connsiteY39" fmla="*/ 727284 h 1871282"/>
                    <a:gd name="connsiteX40" fmla="*/ 1155249 w 1579577"/>
                    <a:gd name="connsiteY40" fmla="*/ 823795 h 1871282"/>
                    <a:gd name="connsiteX41" fmla="*/ 1077788 w 1579577"/>
                    <a:gd name="connsiteY41" fmla="*/ 909567 h 1871282"/>
                    <a:gd name="connsiteX42" fmla="*/ 1023999 w 1579577"/>
                    <a:gd name="connsiteY42" fmla="*/ 969331 h 1871282"/>
                    <a:gd name="connsiteX43" fmla="*/ 976047 w 1579577"/>
                    <a:gd name="connsiteY43" fmla="*/ 1044643 h 1871282"/>
                    <a:gd name="connsiteX44" fmla="*/ 940236 w 1579577"/>
                    <a:gd name="connsiteY44" fmla="*/ 1094789 h 1871282"/>
                    <a:gd name="connsiteX45" fmla="*/ 876922 w 1579577"/>
                    <a:gd name="connsiteY45" fmla="*/ 1166601 h 1871282"/>
                    <a:gd name="connsiteX46" fmla="*/ 839989 w 1579577"/>
                    <a:gd name="connsiteY46" fmla="*/ 1220250 h 1871282"/>
                    <a:gd name="connsiteX47" fmla="*/ 802870 w 1579577"/>
                    <a:gd name="connsiteY47" fmla="*/ 1262178 h 1871282"/>
                    <a:gd name="connsiteX48" fmla="*/ 764677 w 1579577"/>
                    <a:gd name="connsiteY48" fmla="*/ 1302800 h 1871282"/>
                    <a:gd name="connsiteX49" fmla="*/ 856331 w 1579577"/>
                    <a:gd name="connsiteY49" fmla="*/ 1332635 h 1871282"/>
                    <a:gd name="connsiteX50" fmla="*/ 745533 w 1579577"/>
                    <a:gd name="connsiteY50" fmla="*/ 1336324 h 1871282"/>
                    <a:gd name="connsiteX51" fmla="*/ 692679 w 1579577"/>
                    <a:gd name="connsiteY51" fmla="*/ 1405473 h 1871282"/>
                    <a:gd name="connsiteX52" fmla="*/ 617599 w 1579577"/>
                    <a:gd name="connsiteY52" fmla="*/ 1459402 h 1871282"/>
                    <a:gd name="connsiteX53" fmla="*/ 598036 w 1579577"/>
                    <a:gd name="connsiteY53" fmla="*/ 1478593 h 1871282"/>
                    <a:gd name="connsiteX54" fmla="*/ 521042 w 1579577"/>
                    <a:gd name="connsiteY54" fmla="*/ 1513330 h 1871282"/>
                    <a:gd name="connsiteX55" fmla="*/ 290527 w 1579577"/>
                    <a:gd name="connsiteY55" fmla="*/ 1602837 h 1871282"/>
                    <a:gd name="connsiteX56" fmla="*/ 150361 w 1579577"/>
                    <a:gd name="connsiteY56" fmla="*/ 1745852 h 1871282"/>
                    <a:gd name="connsiteX57" fmla="*/ 40824 w 1579577"/>
                    <a:gd name="connsiteY57" fmla="*/ 1867297 h 1871282"/>
                    <a:gd name="connsiteX58" fmla="*/ 344 w 1579577"/>
                    <a:gd name="connsiteY5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383817 w 1579577"/>
                    <a:gd name="connsiteY5" fmla="*/ 1160765 h 1871282"/>
                    <a:gd name="connsiteX6" fmla="*/ 399318 w 1579577"/>
                    <a:gd name="connsiteY6" fmla="*/ 1064255 h 1871282"/>
                    <a:gd name="connsiteX7" fmla="*/ 445729 w 1579577"/>
                    <a:gd name="connsiteY7" fmla="*/ 1158104 h 1871282"/>
                    <a:gd name="connsiteX8" fmla="*/ 513573 w 1579577"/>
                    <a:gd name="connsiteY8" fmla="*/ 1184205 h 1871282"/>
                    <a:gd name="connsiteX9" fmla="*/ 459923 w 1579577"/>
                    <a:gd name="connsiteY9" fmla="*/ 1084051 h 1871282"/>
                    <a:gd name="connsiteX10" fmla="*/ 547984 w 1579577"/>
                    <a:gd name="connsiteY10" fmla="*/ 940802 h 1871282"/>
                    <a:gd name="connsiteX11" fmla="*/ 525524 w 1579577"/>
                    <a:gd name="connsiteY11" fmla="*/ 982592 h 1871282"/>
                    <a:gd name="connsiteX12" fmla="*/ 590099 w 1579577"/>
                    <a:gd name="connsiteY12" fmla="*/ 910686 h 1871282"/>
                    <a:gd name="connsiteX13" fmla="*/ 633288 w 1579577"/>
                    <a:gd name="connsiteY13" fmla="*/ 811374 h 1871282"/>
                    <a:gd name="connsiteX14" fmla="*/ 707246 w 1579577"/>
                    <a:gd name="connsiteY14" fmla="*/ 742225 h 1871282"/>
                    <a:gd name="connsiteX15" fmla="*/ 780365 w 1579577"/>
                    <a:gd name="connsiteY15" fmla="*/ 658602 h 1871282"/>
                    <a:gd name="connsiteX16" fmla="*/ 851896 w 1579577"/>
                    <a:gd name="connsiteY16" fmla="*/ 528334 h 1871282"/>
                    <a:gd name="connsiteX17" fmla="*/ 904424 w 1579577"/>
                    <a:gd name="connsiteY17" fmla="*/ 472118 h 1871282"/>
                    <a:gd name="connsiteX18" fmla="*/ 1025074 w 1579577"/>
                    <a:gd name="connsiteY18" fmla="*/ 274006 h 1871282"/>
                    <a:gd name="connsiteX19" fmla="*/ 1054955 w 1579577"/>
                    <a:gd name="connsiteY19" fmla="*/ 269103 h 1871282"/>
                    <a:gd name="connsiteX20" fmla="*/ 1099312 w 1579577"/>
                    <a:gd name="connsiteY20" fmla="*/ 172221 h 1871282"/>
                    <a:gd name="connsiteX21" fmla="*/ 1148151 w 1579577"/>
                    <a:gd name="connsiteY21" fmla="*/ 143550 h 1871282"/>
                    <a:gd name="connsiteX22" fmla="*/ 1210391 w 1579577"/>
                    <a:gd name="connsiteY22" fmla="*/ 94478 h 1871282"/>
                    <a:gd name="connsiteX23" fmla="*/ 1264179 w 1579577"/>
                    <a:gd name="connsiteY23" fmla="*/ 76503 h 1871282"/>
                    <a:gd name="connsiteX24" fmla="*/ 1327352 w 1579577"/>
                    <a:gd name="connsiteY24" fmla="*/ 37189 h 1871282"/>
                    <a:gd name="connsiteX25" fmla="*/ 1546147 w 1579577"/>
                    <a:gd name="connsiteY25" fmla="*/ 1330 h 1871282"/>
                    <a:gd name="connsiteX26" fmla="*/ 1529524 w 1579577"/>
                    <a:gd name="connsiteY26" fmla="*/ 86121 h 1871282"/>
                    <a:gd name="connsiteX27" fmla="*/ 1579577 w 1579577"/>
                    <a:gd name="connsiteY27" fmla="*/ 91025 h 1871282"/>
                    <a:gd name="connsiteX28" fmla="*/ 1558286 w 1579577"/>
                    <a:gd name="connsiteY28" fmla="*/ 165076 h 1871282"/>
                    <a:gd name="connsiteX29" fmla="*/ 1555905 w 1579577"/>
                    <a:gd name="connsiteY29" fmla="*/ 202522 h 1871282"/>
                    <a:gd name="connsiteX30" fmla="*/ 1520139 w 1579577"/>
                    <a:gd name="connsiteY30" fmla="*/ 310940 h 1871282"/>
                    <a:gd name="connsiteX31" fmla="*/ 1420968 w 1579577"/>
                    <a:gd name="connsiteY31" fmla="*/ 451853 h 1871282"/>
                    <a:gd name="connsiteX32" fmla="*/ 1468359 w 1579577"/>
                    <a:gd name="connsiteY32" fmla="*/ 427015 h 1871282"/>
                    <a:gd name="connsiteX33" fmla="*/ 1393373 w 1579577"/>
                    <a:gd name="connsiteY33" fmla="*/ 519511 h 1871282"/>
                    <a:gd name="connsiteX34" fmla="*/ 1383475 w 1579577"/>
                    <a:gd name="connsiteY34" fmla="*/ 567740 h 1871282"/>
                    <a:gd name="connsiteX35" fmla="*/ 1296443 w 1579577"/>
                    <a:gd name="connsiteY35" fmla="*/ 641700 h 1871282"/>
                    <a:gd name="connsiteX36" fmla="*/ 1231868 w 1579577"/>
                    <a:gd name="connsiteY36" fmla="*/ 724296 h 1871282"/>
                    <a:gd name="connsiteX37" fmla="*/ 1164961 w 1579577"/>
                    <a:gd name="connsiteY37" fmla="*/ 805632 h 1871282"/>
                    <a:gd name="connsiteX38" fmla="*/ 1031470 w 1579577"/>
                    <a:gd name="connsiteY38" fmla="*/ 727284 h 1871282"/>
                    <a:gd name="connsiteX39" fmla="*/ 1155249 w 1579577"/>
                    <a:gd name="connsiteY39" fmla="*/ 823795 h 1871282"/>
                    <a:gd name="connsiteX40" fmla="*/ 1077788 w 1579577"/>
                    <a:gd name="connsiteY40" fmla="*/ 909567 h 1871282"/>
                    <a:gd name="connsiteX41" fmla="*/ 1023999 w 1579577"/>
                    <a:gd name="connsiteY41" fmla="*/ 969331 h 1871282"/>
                    <a:gd name="connsiteX42" fmla="*/ 976047 w 1579577"/>
                    <a:gd name="connsiteY42" fmla="*/ 1044643 h 1871282"/>
                    <a:gd name="connsiteX43" fmla="*/ 940236 w 1579577"/>
                    <a:gd name="connsiteY43" fmla="*/ 1094789 h 1871282"/>
                    <a:gd name="connsiteX44" fmla="*/ 876922 w 1579577"/>
                    <a:gd name="connsiteY44" fmla="*/ 1166601 h 1871282"/>
                    <a:gd name="connsiteX45" fmla="*/ 839989 w 1579577"/>
                    <a:gd name="connsiteY45" fmla="*/ 1220250 h 1871282"/>
                    <a:gd name="connsiteX46" fmla="*/ 802870 w 1579577"/>
                    <a:gd name="connsiteY46" fmla="*/ 1262178 h 1871282"/>
                    <a:gd name="connsiteX47" fmla="*/ 764677 w 1579577"/>
                    <a:gd name="connsiteY47" fmla="*/ 1302800 h 1871282"/>
                    <a:gd name="connsiteX48" fmla="*/ 856331 w 1579577"/>
                    <a:gd name="connsiteY48" fmla="*/ 1332635 h 1871282"/>
                    <a:gd name="connsiteX49" fmla="*/ 745533 w 1579577"/>
                    <a:gd name="connsiteY49" fmla="*/ 1336324 h 1871282"/>
                    <a:gd name="connsiteX50" fmla="*/ 692679 w 1579577"/>
                    <a:gd name="connsiteY50" fmla="*/ 1405473 h 1871282"/>
                    <a:gd name="connsiteX51" fmla="*/ 617599 w 1579577"/>
                    <a:gd name="connsiteY51" fmla="*/ 1459402 h 1871282"/>
                    <a:gd name="connsiteX52" fmla="*/ 598036 w 1579577"/>
                    <a:gd name="connsiteY52" fmla="*/ 1478593 h 1871282"/>
                    <a:gd name="connsiteX53" fmla="*/ 521042 w 1579577"/>
                    <a:gd name="connsiteY53" fmla="*/ 1513330 h 1871282"/>
                    <a:gd name="connsiteX54" fmla="*/ 290527 w 1579577"/>
                    <a:gd name="connsiteY54" fmla="*/ 1602837 h 1871282"/>
                    <a:gd name="connsiteX55" fmla="*/ 150361 w 1579577"/>
                    <a:gd name="connsiteY55" fmla="*/ 1745852 h 1871282"/>
                    <a:gd name="connsiteX56" fmla="*/ 40824 w 1579577"/>
                    <a:gd name="connsiteY56" fmla="*/ 1867297 h 1871282"/>
                    <a:gd name="connsiteX57" fmla="*/ 344 w 1579577"/>
                    <a:gd name="connsiteY5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399318 w 1579577"/>
                    <a:gd name="connsiteY5" fmla="*/ 1064255 h 1871282"/>
                    <a:gd name="connsiteX6" fmla="*/ 445729 w 1579577"/>
                    <a:gd name="connsiteY6" fmla="*/ 1158104 h 1871282"/>
                    <a:gd name="connsiteX7" fmla="*/ 513573 w 1579577"/>
                    <a:gd name="connsiteY7" fmla="*/ 1184205 h 1871282"/>
                    <a:gd name="connsiteX8" fmla="*/ 459923 w 1579577"/>
                    <a:gd name="connsiteY8" fmla="*/ 1084051 h 1871282"/>
                    <a:gd name="connsiteX9" fmla="*/ 547984 w 1579577"/>
                    <a:gd name="connsiteY9" fmla="*/ 940802 h 1871282"/>
                    <a:gd name="connsiteX10" fmla="*/ 525524 w 1579577"/>
                    <a:gd name="connsiteY10" fmla="*/ 982592 h 1871282"/>
                    <a:gd name="connsiteX11" fmla="*/ 590099 w 1579577"/>
                    <a:gd name="connsiteY11" fmla="*/ 910686 h 1871282"/>
                    <a:gd name="connsiteX12" fmla="*/ 633288 w 1579577"/>
                    <a:gd name="connsiteY12" fmla="*/ 811374 h 1871282"/>
                    <a:gd name="connsiteX13" fmla="*/ 707246 w 1579577"/>
                    <a:gd name="connsiteY13" fmla="*/ 742225 h 1871282"/>
                    <a:gd name="connsiteX14" fmla="*/ 780365 w 1579577"/>
                    <a:gd name="connsiteY14" fmla="*/ 658602 h 1871282"/>
                    <a:gd name="connsiteX15" fmla="*/ 851896 w 1579577"/>
                    <a:gd name="connsiteY15" fmla="*/ 528334 h 1871282"/>
                    <a:gd name="connsiteX16" fmla="*/ 904424 w 1579577"/>
                    <a:gd name="connsiteY16" fmla="*/ 472118 h 1871282"/>
                    <a:gd name="connsiteX17" fmla="*/ 1025074 w 1579577"/>
                    <a:gd name="connsiteY17" fmla="*/ 274006 h 1871282"/>
                    <a:gd name="connsiteX18" fmla="*/ 1054955 w 1579577"/>
                    <a:gd name="connsiteY18" fmla="*/ 269103 h 1871282"/>
                    <a:gd name="connsiteX19" fmla="*/ 1099312 w 1579577"/>
                    <a:gd name="connsiteY19" fmla="*/ 172221 h 1871282"/>
                    <a:gd name="connsiteX20" fmla="*/ 1148151 w 1579577"/>
                    <a:gd name="connsiteY20" fmla="*/ 143550 h 1871282"/>
                    <a:gd name="connsiteX21" fmla="*/ 1210391 w 1579577"/>
                    <a:gd name="connsiteY21" fmla="*/ 94478 h 1871282"/>
                    <a:gd name="connsiteX22" fmla="*/ 1264179 w 1579577"/>
                    <a:gd name="connsiteY22" fmla="*/ 76503 h 1871282"/>
                    <a:gd name="connsiteX23" fmla="*/ 1327352 w 1579577"/>
                    <a:gd name="connsiteY23" fmla="*/ 37189 h 1871282"/>
                    <a:gd name="connsiteX24" fmla="*/ 1546147 w 1579577"/>
                    <a:gd name="connsiteY24" fmla="*/ 1330 h 1871282"/>
                    <a:gd name="connsiteX25" fmla="*/ 1529524 w 1579577"/>
                    <a:gd name="connsiteY25" fmla="*/ 86121 h 1871282"/>
                    <a:gd name="connsiteX26" fmla="*/ 1579577 w 1579577"/>
                    <a:gd name="connsiteY26" fmla="*/ 91025 h 1871282"/>
                    <a:gd name="connsiteX27" fmla="*/ 1558286 w 1579577"/>
                    <a:gd name="connsiteY27" fmla="*/ 165076 h 1871282"/>
                    <a:gd name="connsiteX28" fmla="*/ 1555905 w 1579577"/>
                    <a:gd name="connsiteY28" fmla="*/ 202522 h 1871282"/>
                    <a:gd name="connsiteX29" fmla="*/ 1520139 w 1579577"/>
                    <a:gd name="connsiteY29" fmla="*/ 310940 h 1871282"/>
                    <a:gd name="connsiteX30" fmla="*/ 1420968 w 1579577"/>
                    <a:gd name="connsiteY30" fmla="*/ 451853 h 1871282"/>
                    <a:gd name="connsiteX31" fmla="*/ 1468359 w 1579577"/>
                    <a:gd name="connsiteY31" fmla="*/ 427015 h 1871282"/>
                    <a:gd name="connsiteX32" fmla="*/ 1393373 w 1579577"/>
                    <a:gd name="connsiteY32" fmla="*/ 519511 h 1871282"/>
                    <a:gd name="connsiteX33" fmla="*/ 1383475 w 1579577"/>
                    <a:gd name="connsiteY33" fmla="*/ 567740 h 1871282"/>
                    <a:gd name="connsiteX34" fmla="*/ 1296443 w 1579577"/>
                    <a:gd name="connsiteY34" fmla="*/ 641700 h 1871282"/>
                    <a:gd name="connsiteX35" fmla="*/ 1231868 w 1579577"/>
                    <a:gd name="connsiteY35" fmla="*/ 724296 h 1871282"/>
                    <a:gd name="connsiteX36" fmla="*/ 1164961 w 1579577"/>
                    <a:gd name="connsiteY36" fmla="*/ 805632 h 1871282"/>
                    <a:gd name="connsiteX37" fmla="*/ 1031470 w 1579577"/>
                    <a:gd name="connsiteY37" fmla="*/ 727284 h 1871282"/>
                    <a:gd name="connsiteX38" fmla="*/ 1155249 w 1579577"/>
                    <a:gd name="connsiteY38" fmla="*/ 823795 h 1871282"/>
                    <a:gd name="connsiteX39" fmla="*/ 1077788 w 1579577"/>
                    <a:gd name="connsiteY39" fmla="*/ 909567 h 1871282"/>
                    <a:gd name="connsiteX40" fmla="*/ 1023999 w 1579577"/>
                    <a:gd name="connsiteY40" fmla="*/ 969331 h 1871282"/>
                    <a:gd name="connsiteX41" fmla="*/ 976047 w 1579577"/>
                    <a:gd name="connsiteY41" fmla="*/ 1044643 h 1871282"/>
                    <a:gd name="connsiteX42" fmla="*/ 940236 w 1579577"/>
                    <a:gd name="connsiteY42" fmla="*/ 1094789 h 1871282"/>
                    <a:gd name="connsiteX43" fmla="*/ 876922 w 1579577"/>
                    <a:gd name="connsiteY43" fmla="*/ 1166601 h 1871282"/>
                    <a:gd name="connsiteX44" fmla="*/ 839989 w 1579577"/>
                    <a:gd name="connsiteY44" fmla="*/ 1220250 h 1871282"/>
                    <a:gd name="connsiteX45" fmla="*/ 802870 w 1579577"/>
                    <a:gd name="connsiteY45" fmla="*/ 1262178 h 1871282"/>
                    <a:gd name="connsiteX46" fmla="*/ 764677 w 1579577"/>
                    <a:gd name="connsiteY46" fmla="*/ 1302800 h 1871282"/>
                    <a:gd name="connsiteX47" fmla="*/ 856331 w 1579577"/>
                    <a:gd name="connsiteY47" fmla="*/ 1332635 h 1871282"/>
                    <a:gd name="connsiteX48" fmla="*/ 745533 w 1579577"/>
                    <a:gd name="connsiteY48" fmla="*/ 1336324 h 1871282"/>
                    <a:gd name="connsiteX49" fmla="*/ 692679 w 1579577"/>
                    <a:gd name="connsiteY49" fmla="*/ 1405473 h 1871282"/>
                    <a:gd name="connsiteX50" fmla="*/ 617599 w 1579577"/>
                    <a:gd name="connsiteY50" fmla="*/ 1459402 h 1871282"/>
                    <a:gd name="connsiteX51" fmla="*/ 598036 w 1579577"/>
                    <a:gd name="connsiteY51" fmla="*/ 1478593 h 1871282"/>
                    <a:gd name="connsiteX52" fmla="*/ 521042 w 1579577"/>
                    <a:gd name="connsiteY52" fmla="*/ 1513330 h 1871282"/>
                    <a:gd name="connsiteX53" fmla="*/ 290527 w 1579577"/>
                    <a:gd name="connsiteY53" fmla="*/ 1602837 h 1871282"/>
                    <a:gd name="connsiteX54" fmla="*/ 150361 w 1579577"/>
                    <a:gd name="connsiteY54" fmla="*/ 1745852 h 1871282"/>
                    <a:gd name="connsiteX55" fmla="*/ 40824 w 1579577"/>
                    <a:gd name="connsiteY55" fmla="*/ 1867297 h 1871282"/>
                    <a:gd name="connsiteX56" fmla="*/ 344 w 1579577"/>
                    <a:gd name="connsiteY5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445729 w 1579577"/>
                    <a:gd name="connsiteY5" fmla="*/ 1158104 h 1871282"/>
                    <a:gd name="connsiteX6" fmla="*/ 513573 w 1579577"/>
                    <a:gd name="connsiteY6" fmla="*/ 1184205 h 1871282"/>
                    <a:gd name="connsiteX7" fmla="*/ 459923 w 1579577"/>
                    <a:gd name="connsiteY7" fmla="*/ 1084051 h 1871282"/>
                    <a:gd name="connsiteX8" fmla="*/ 547984 w 1579577"/>
                    <a:gd name="connsiteY8" fmla="*/ 940802 h 1871282"/>
                    <a:gd name="connsiteX9" fmla="*/ 525524 w 1579577"/>
                    <a:gd name="connsiteY9" fmla="*/ 982592 h 1871282"/>
                    <a:gd name="connsiteX10" fmla="*/ 590099 w 1579577"/>
                    <a:gd name="connsiteY10" fmla="*/ 910686 h 1871282"/>
                    <a:gd name="connsiteX11" fmla="*/ 633288 w 1579577"/>
                    <a:gd name="connsiteY11" fmla="*/ 811374 h 1871282"/>
                    <a:gd name="connsiteX12" fmla="*/ 707246 w 1579577"/>
                    <a:gd name="connsiteY12" fmla="*/ 742225 h 1871282"/>
                    <a:gd name="connsiteX13" fmla="*/ 780365 w 1579577"/>
                    <a:gd name="connsiteY13" fmla="*/ 658602 h 1871282"/>
                    <a:gd name="connsiteX14" fmla="*/ 851896 w 1579577"/>
                    <a:gd name="connsiteY14" fmla="*/ 528334 h 1871282"/>
                    <a:gd name="connsiteX15" fmla="*/ 904424 w 1579577"/>
                    <a:gd name="connsiteY15" fmla="*/ 472118 h 1871282"/>
                    <a:gd name="connsiteX16" fmla="*/ 1025074 w 1579577"/>
                    <a:gd name="connsiteY16" fmla="*/ 274006 h 1871282"/>
                    <a:gd name="connsiteX17" fmla="*/ 1054955 w 1579577"/>
                    <a:gd name="connsiteY17" fmla="*/ 269103 h 1871282"/>
                    <a:gd name="connsiteX18" fmla="*/ 1099312 w 1579577"/>
                    <a:gd name="connsiteY18" fmla="*/ 172221 h 1871282"/>
                    <a:gd name="connsiteX19" fmla="*/ 1148151 w 1579577"/>
                    <a:gd name="connsiteY19" fmla="*/ 143550 h 1871282"/>
                    <a:gd name="connsiteX20" fmla="*/ 1210391 w 1579577"/>
                    <a:gd name="connsiteY20" fmla="*/ 94478 h 1871282"/>
                    <a:gd name="connsiteX21" fmla="*/ 1264179 w 1579577"/>
                    <a:gd name="connsiteY21" fmla="*/ 76503 h 1871282"/>
                    <a:gd name="connsiteX22" fmla="*/ 1327352 w 1579577"/>
                    <a:gd name="connsiteY22" fmla="*/ 37189 h 1871282"/>
                    <a:gd name="connsiteX23" fmla="*/ 1546147 w 1579577"/>
                    <a:gd name="connsiteY23" fmla="*/ 1330 h 1871282"/>
                    <a:gd name="connsiteX24" fmla="*/ 1529524 w 1579577"/>
                    <a:gd name="connsiteY24" fmla="*/ 86121 h 1871282"/>
                    <a:gd name="connsiteX25" fmla="*/ 1579577 w 1579577"/>
                    <a:gd name="connsiteY25" fmla="*/ 91025 h 1871282"/>
                    <a:gd name="connsiteX26" fmla="*/ 1558286 w 1579577"/>
                    <a:gd name="connsiteY26" fmla="*/ 165076 h 1871282"/>
                    <a:gd name="connsiteX27" fmla="*/ 1555905 w 1579577"/>
                    <a:gd name="connsiteY27" fmla="*/ 202522 h 1871282"/>
                    <a:gd name="connsiteX28" fmla="*/ 1520139 w 1579577"/>
                    <a:gd name="connsiteY28" fmla="*/ 310940 h 1871282"/>
                    <a:gd name="connsiteX29" fmla="*/ 1420968 w 1579577"/>
                    <a:gd name="connsiteY29" fmla="*/ 451853 h 1871282"/>
                    <a:gd name="connsiteX30" fmla="*/ 1468359 w 1579577"/>
                    <a:gd name="connsiteY30" fmla="*/ 427015 h 1871282"/>
                    <a:gd name="connsiteX31" fmla="*/ 1393373 w 1579577"/>
                    <a:gd name="connsiteY31" fmla="*/ 519511 h 1871282"/>
                    <a:gd name="connsiteX32" fmla="*/ 1383475 w 1579577"/>
                    <a:gd name="connsiteY32" fmla="*/ 567740 h 1871282"/>
                    <a:gd name="connsiteX33" fmla="*/ 1296443 w 1579577"/>
                    <a:gd name="connsiteY33" fmla="*/ 641700 h 1871282"/>
                    <a:gd name="connsiteX34" fmla="*/ 1231868 w 1579577"/>
                    <a:gd name="connsiteY34" fmla="*/ 724296 h 1871282"/>
                    <a:gd name="connsiteX35" fmla="*/ 1164961 w 1579577"/>
                    <a:gd name="connsiteY35" fmla="*/ 805632 h 1871282"/>
                    <a:gd name="connsiteX36" fmla="*/ 1031470 w 1579577"/>
                    <a:gd name="connsiteY36" fmla="*/ 727284 h 1871282"/>
                    <a:gd name="connsiteX37" fmla="*/ 1155249 w 1579577"/>
                    <a:gd name="connsiteY37" fmla="*/ 823795 h 1871282"/>
                    <a:gd name="connsiteX38" fmla="*/ 1077788 w 1579577"/>
                    <a:gd name="connsiteY38" fmla="*/ 909567 h 1871282"/>
                    <a:gd name="connsiteX39" fmla="*/ 1023999 w 1579577"/>
                    <a:gd name="connsiteY39" fmla="*/ 969331 h 1871282"/>
                    <a:gd name="connsiteX40" fmla="*/ 976047 w 1579577"/>
                    <a:gd name="connsiteY40" fmla="*/ 1044643 h 1871282"/>
                    <a:gd name="connsiteX41" fmla="*/ 940236 w 1579577"/>
                    <a:gd name="connsiteY41" fmla="*/ 1094789 h 1871282"/>
                    <a:gd name="connsiteX42" fmla="*/ 876922 w 1579577"/>
                    <a:gd name="connsiteY42" fmla="*/ 1166601 h 1871282"/>
                    <a:gd name="connsiteX43" fmla="*/ 839989 w 1579577"/>
                    <a:gd name="connsiteY43" fmla="*/ 1220250 h 1871282"/>
                    <a:gd name="connsiteX44" fmla="*/ 802870 w 1579577"/>
                    <a:gd name="connsiteY44" fmla="*/ 1262178 h 1871282"/>
                    <a:gd name="connsiteX45" fmla="*/ 764677 w 1579577"/>
                    <a:gd name="connsiteY45" fmla="*/ 1302800 h 1871282"/>
                    <a:gd name="connsiteX46" fmla="*/ 856331 w 1579577"/>
                    <a:gd name="connsiteY46" fmla="*/ 1332635 h 1871282"/>
                    <a:gd name="connsiteX47" fmla="*/ 745533 w 1579577"/>
                    <a:gd name="connsiteY47" fmla="*/ 1336324 h 1871282"/>
                    <a:gd name="connsiteX48" fmla="*/ 692679 w 1579577"/>
                    <a:gd name="connsiteY48" fmla="*/ 1405473 h 1871282"/>
                    <a:gd name="connsiteX49" fmla="*/ 617599 w 1579577"/>
                    <a:gd name="connsiteY49" fmla="*/ 1459402 h 1871282"/>
                    <a:gd name="connsiteX50" fmla="*/ 598036 w 1579577"/>
                    <a:gd name="connsiteY50" fmla="*/ 1478593 h 1871282"/>
                    <a:gd name="connsiteX51" fmla="*/ 521042 w 1579577"/>
                    <a:gd name="connsiteY51" fmla="*/ 1513330 h 1871282"/>
                    <a:gd name="connsiteX52" fmla="*/ 290527 w 1579577"/>
                    <a:gd name="connsiteY52" fmla="*/ 1602837 h 1871282"/>
                    <a:gd name="connsiteX53" fmla="*/ 150361 w 1579577"/>
                    <a:gd name="connsiteY53" fmla="*/ 1745852 h 1871282"/>
                    <a:gd name="connsiteX54" fmla="*/ 40824 w 1579577"/>
                    <a:gd name="connsiteY54" fmla="*/ 1867297 h 1871282"/>
                    <a:gd name="connsiteX55" fmla="*/ 344 w 1579577"/>
                    <a:gd name="connsiteY5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459923 w 1579577"/>
                    <a:gd name="connsiteY6" fmla="*/ 1084051 h 1871282"/>
                    <a:gd name="connsiteX7" fmla="*/ 547984 w 1579577"/>
                    <a:gd name="connsiteY7" fmla="*/ 940802 h 1871282"/>
                    <a:gd name="connsiteX8" fmla="*/ 525524 w 1579577"/>
                    <a:gd name="connsiteY8" fmla="*/ 982592 h 1871282"/>
                    <a:gd name="connsiteX9" fmla="*/ 590099 w 1579577"/>
                    <a:gd name="connsiteY9" fmla="*/ 910686 h 1871282"/>
                    <a:gd name="connsiteX10" fmla="*/ 633288 w 1579577"/>
                    <a:gd name="connsiteY10" fmla="*/ 811374 h 1871282"/>
                    <a:gd name="connsiteX11" fmla="*/ 707246 w 1579577"/>
                    <a:gd name="connsiteY11" fmla="*/ 742225 h 1871282"/>
                    <a:gd name="connsiteX12" fmla="*/ 780365 w 1579577"/>
                    <a:gd name="connsiteY12" fmla="*/ 658602 h 1871282"/>
                    <a:gd name="connsiteX13" fmla="*/ 851896 w 1579577"/>
                    <a:gd name="connsiteY13" fmla="*/ 528334 h 1871282"/>
                    <a:gd name="connsiteX14" fmla="*/ 904424 w 1579577"/>
                    <a:gd name="connsiteY14" fmla="*/ 472118 h 1871282"/>
                    <a:gd name="connsiteX15" fmla="*/ 1025074 w 1579577"/>
                    <a:gd name="connsiteY15" fmla="*/ 274006 h 1871282"/>
                    <a:gd name="connsiteX16" fmla="*/ 1054955 w 1579577"/>
                    <a:gd name="connsiteY16" fmla="*/ 269103 h 1871282"/>
                    <a:gd name="connsiteX17" fmla="*/ 1099312 w 1579577"/>
                    <a:gd name="connsiteY17" fmla="*/ 172221 h 1871282"/>
                    <a:gd name="connsiteX18" fmla="*/ 1148151 w 1579577"/>
                    <a:gd name="connsiteY18" fmla="*/ 143550 h 1871282"/>
                    <a:gd name="connsiteX19" fmla="*/ 1210391 w 1579577"/>
                    <a:gd name="connsiteY19" fmla="*/ 94478 h 1871282"/>
                    <a:gd name="connsiteX20" fmla="*/ 1264179 w 1579577"/>
                    <a:gd name="connsiteY20" fmla="*/ 76503 h 1871282"/>
                    <a:gd name="connsiteX21" fmla="*/ 1327352 w 1579577"/>
                    <a:gd name="connsiteY21" fmla="*/ 37189 h 1871282"/>
                    <a:gd name="connsiteX22" fmla="*/ 1546147 w 1579577"/>
                    <a:gd name="connsiteY22" fmla="*/ 1330 h 1871282"/>
                    <a:gd name="connsiteX23" fmla="*/ 1529524 w 1579577"/>
                    <a:gd name="connsiteY23" fmla="*/ 86121 h 1871282"/>
                    <a:gd name="connsiteX24" fmla="*/ 1579577 w 1579577"/>
                    <a:gd name="connsiteY24" fmla="*/ 91025 h 1871282"/>
                    <a:gd name="connsiteX25" fmla="*/ 1558286 w 1579577"/>
                    <a:gd name="connsiteY25" fmla="*/ 165076 h 1871282"/>
                    <a:gd name="connsiteX26" fmla="*/ 1555905 w 1579577"/>
                    <a:gd name="connsiteY26" fmla="*/ 202522 h 1871282"/>
                    <a:gd name="connsiteX27" fmla="*/ 1520139 w 1579577"/>
                    <a:gd name="connsiteY27" fmla="*/ 310940 h 1871282"/>
                    <a:gd name="connsiteX28" fmla="*/ 1420968 w 1579577"/>
                    <a:gd name="connsiteY28" fmla="*/ 451853 h 1871282"/>
                    <a:gd name="connsiteX29" fmla="*/ 1468359 w 1579577"/>
                    <a:gd name="connsiteY29" fmla="*/ 427015 h 1871282"/>
                    <a:gd name="connsiteX30" fmla="*/ 1393373 w 1579577"/>
                    <a:gd name="connsiteY30" fmla="*/ 519511 h 1871282"/>
                    <a:gd name="connsiteX31" fmla="*/ 1383475 w 1579577"/>
                    <a:gd name="connsiteY31" fmla="*/ 567740 h 1871282"/>
                    <a:gd name="connsiteX32" fmla="*/ 1296443 w 1579577"/>
                    <a:gd name="connsiteY32" fmla="*/ 641700 h 1871282"/>
                    <a:gd name="connsiteX33" fmla="*/ 1231868 w 1579577"/>
                    <a:gd name="connsiteY33" fmla="*/ 724296 h 1871282"/>
                    <a:gd name="connsiteX34" fmla="*/ 1164961 w 1579577"/>
                    <a:gd name="connsiteY34" fmla="*/ 805632 h 1871282"/>
                    <a:gd name="connsiteX35" fmla="*/ 1031470 w 1579577"/>
                    <a:gd name="connsiteY35" fmla="*/ 727284 h 1871282"/>
                    <a:gd name="connsiteX36" fmla="*/ 1155249 w 1579577"/>
                    <a:gd name="connsiteY36" fmla="*/ 823795 h 1871282"/>
                    <a:gd name="connsiteX37" fmla="*/ 1077788 w 1579577"/>
                    <a:gd name="connsiteY37" fmla="*/ 909567 h 1871282"/>
                    <a:gd name="connsiteX38" fmla="*/ 1023999 w 1579577"/>
                    <a:gd name="connsiteY38" fmla="*/ 969331 h 1871282"/>
                    <a:gd name="connsiteX39" fmla="*/ 976047 w 1579577"/>
                    <a:gd name="connsiteY39" fmla="*/ 1044643 h 1871282"/>
                    <a:gd name="connsiteX40" fmla="*/ 940236 w 1579577"/>
                    <a:gd name="connsiteY40" fmla="*/ 1094789 h 1871282"/>
                    <a:gd name="connsiteX41" fmla="*/ 876922 w 1579577"/>
                    <a:gd name="connsiteY41" fmla="*/ 1166601 h 1871282"/>
                    <a:gd name="connsiteX42" fmla="*/ 839989 w 1579577"/>
                    <a:gd name="connsiteY42" fmla="*/ 1220250 h 1871282"/>
                    <a:gd name="connsiteX43" fmla="*/ 802870 w 1579577"/>
                    <a:gd name="connsiteY43" fmla="*/ 1262178 h 1871282"/>
                    <a:gd name="connsiteX44" fmla="*/ 764677 w 1579577"/>
                    <a:gd name="connsiteY44" fmla="*/ 1302800 h 1871282"/>
                    <a:gd name="connsiteX45" fmla="*/ 856331 w 1579577"/>
                    <a:gd name="connsiteY45" fmla="*/ 1332635 h 1871282"/>
                    <a:gd name="connsiteX46" fmla="*/ 745533 w 1579577"/>
                    <a:gd name="connsiteY46" fmla="*/ 1336324 h 1871282"/>
                    <a:gd name="connsiteX47" fmla="*/ 692679 w 1579577"/>
                    <a:gd name="connsiteY47" fmla="*/ 1405473 h 1871282"/>
                    <a:gd name="connsiteX48" fmla="*/ 617599 w 1579577"/>
                    <a:gd name="connsiteY48" fmla="*/ 1459402 h 1871282"/>
                    <a:gd name="connsiteX49" fmla="*/ 598036 w 1579577"/>
                    <a:gd name="connsiteY49" fmla="*/ 1478593 h 1871282"/>
                    <a:gd name="connsiteX50" fmla="*/ 521042 w 1579577"/>
                    <a:gd name="connsiteY50" fmla="*/ 1513330 h 1871282"/>
                    <a:gd name="connsiteX51" fmla="*/ 290527 w 1579577"/>
                    <a:gd name="connsiteY51" fmla="*/ 1602837 h 1871282"/>
                    <a:gd name="connsiteX52" fmla="*/ 150361 w 1579577"/>
                    <a:gd name="connsiteY52" fmla="*/ 1745852 h 1871282"/>
                    <a:gd name="connsiteX53" fmla="*/ 40824 w 1579577"/>
                    <a:gd name="connsiteY53" fmla="*/ 1867297 h 1871282"/>
                    <a:gd name="connsiteX54" fmla="*/ 344 w 1579577"/>
                    <a:gd name="connsiteY5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547984 w 1579577"/>
                    <a:gd name="connsiteY6" fmla="*/ 940802 h 1871282"/>
                    <a:gd name="connsiteX7" fmla="*/ 525524 w 1579577"/>
                    <a:gd name="connsiteY7" fmla="*/ 982592 h 1871282"/>
                    <a:gd name="connsiteX8" fmla="*/ 590099 w 1579577"/>
                    <a:gd name="connsiteY8" fmla="*/ 910686 h 1871282"/>
                    <a:gd name="connsiteX9" fmla="*/ 633288 w 1579577"/>
                    <a:gd name="connsiteY9" fmla="*/ 811374 h 1871282"/>
                    <a:gd name="connsiteX10" fmla="*/ 707246 w 1579577"/>
                    <a:gd name="connsiteY10" fmla="*/ 742225 h 1871282"/>
                    <a:gd name="connsiteX11" fmla="*/ 780365 w 1579577"/>
                    <a:gd name="connsiteY11" fmla="*/ 658602 h 1871282"/>
                    <a:gd name="connsiteX12" fmla="*/ 851896 w 1579577"/>
                    <a:gd name="connsiteY12" fmla="*/ 528334 h 1871282"/>
                    <a:gd name="connsiteX13" fmla="*/ 904424 w 1579577"/>
                    <a:gd name="connsiteY13" fmla="*/ 472118 h 1871282"/>
                    <a:gd name="connsiteX14" fmla="*/ 1025074 w 1579577"/>
                    <a:gd name="connsiteY14" fmla="*/ 274006 h 1871282"/>
                    <a:gd name="connsiteX15" fmla="*/ 1054955 w 1579577"/>
                    <a:gd name="connsiteY15" fmla="*/ 269103 h 1871282"/>
                    <a:gd name="connsiteX16" fmla="*/ 1099312 w 1579577"/>
                    <a:gd name="connsiteY16" fmla="*/ 172221 h 1871282"/>
                    <a:gd name="connsiteX17" fmla="*/ 1148151 w 1579577"/>
                    <a:gd name="connsiteY17" fmla="*/ 143550 h 1871282"/>
                    <a:gd name="connsiteX18" fmla="*/ 1210391 w 1579577"/>
                    <a:gd name="connsiteY18" fmla="*/ 94478 h 1871282"/>
                    <a:gd name="connsiteX19" fmla="*/ 1264179 w 1579577"/>
                    <a:gd name="connsiteY19" fmla="*/ 76503 h 1871282"/>
                    <a:gd name="connsiteX20" fmla="*/ 1327352 w 1579577"/>
                    <a:gd name="connsiteY20" fmla="*/ 37189 h 1871282"/>
                    <a:gd name="connsiteX21" fmla="*/ 1546147 w 1579577"/>
                    <a:gd name="connsiteY21" fmla="*/ 1330 h 1871282"/>
                    <a:gd name="connsiteX22" fmla="*/ 1529524 w 1579577"/>
                    <a:gd name="connsiteY22" fmla="*/ 86121 h 1871282"/>
                    <a:gd name="connsiteX23" fmla="*/ 1579577 w 1579577"/>
                    <a:gd name="connsiteY23" fmla="*/ 91025 h 1871282"/>
                    <a:gd name="connsiteX24" fmla="*/ 1558286 w 1579577"/>
                    <a:gd name="connsiteY24" fmla="*/ 165076 h 1871282"/>
                    <a:gd name="connsiteX25" fmla="*/ 1555905 w 1579577"/>
                    <a:gd name="connsiteY25" fmla="*/ 202522 h 1871282"/>
                    <a:gd name="connsiteX26" fmla="*/ 1520139 w 1579577"/>
                    <a:gd name="connsiteY26" fmla="*/ 310940 h 1871282"/>
                    <a:gd name="connsiteX27" fmla="*/ 1420968 w 1579577"/>
                    <a:gd name="connsiteY27" fmla="*/ 451853 h 1871282"/>
                    <a:gd name="connsiteX28" fmla="*/ 1468359 w 1579577"/>
                    <a:gd name="connsiteY28" fmla="*/ 427015 h 1871282"/>
                    <a:gd name="connsiteX29" fmla="*/ 1393373 w 1579577"/>
                    <a:gd name="connsiteY29" fmla="*/ 519511 h 1871282"/>
                    <a:gd name="connsiteX30" fmla="*/ 1383475 w 1579577"/>
                    <a:gd name="connsiteY30" fmla="*/ 567740 h 1871282"/>
                    <a:gd name="connsiteX31" fmla="*/ 1296443 w 1579577"/>
                    <a:gd name="connsiteY31" fmla="*/ 641700 h 1871282"/>
                    <a:gd name="connsiteX32" fmla="*/ 1231868 w 1579577"/>
                    <a:gd name="connsiteY32" fmla="*/ 724296 h 1871282"/>
                    <a:gd name="connsiteX33" fmla="*/ 1164961 w 1579577"/>
                    <a:gd name="connsiteY33" fmla="*/ 805632 h 1871282"/>
                    <a:gd name="connsiteX34" fmla="*/ 1031470 w 1579577"/>
                    <a:gd name="connsiteY34" fmla="*/ 727284 h 1871282"/>
                    <a:gd name="connsiteX35" fmla="*/ 1155249 w 1579577"/>
                    <a:gd name="connsiteY35" fmla="*/ 823795 h 1871282"/>
                    <a:gd name="connsiteX36" fmla="*/ 1077788 w 1579577"/>
                    <a:gd name="connsiteY36" fmla="*/ 909567 h 1871282"/>
                    <a:gd name="connsiteX37" fmla="*/ 1023999 w 1579577"/>
                    <a:gd name="connsiteY37" fmla="*/ 969331 h 1871282"/>
                    <a:gd name="connsiteX38" fmla="*/ 976047 w 1579577"/>
                    <a:gd name="connsiteY38" fmla="*/ 1044643 h 1871282"/>
                    <a:gd name="connsiteX39" fmla="*/ 940236 w 1579577"/>
                    <a:gd name="connsiteY39" fmla="*/ 1094789 h 1871282"/>
                    <a:gd name="connsiteX40" fmla="*/ 876922 w 1579577"/>
                    <a:gd name="connsiteY40" fmla="*/ 1166601 h 1871282"/>
                    <a:gd name="connsiteX41" fmla="*/ 839989 w 1579577"/>
                    <a:gd name="connsiteY41" fmla="*/ 1220250 h 1871282"/>
                    <a:gd name="connsiteX42" fmla="*/ 802870 w 1579577"/>
                    <a:gd name="connsiteY42" fmla="*/ 1262178 h 1871282"/>
                    <a:gd name="connsiteX43" fmla="*/ 764677 w 1579577"/>
                    <a:gd name="connsiteY43" fmla="*/ 1302800 h 1871282"/>
                    <a:gd name="connsiteX44" fmla="*/ 856331 w 1579577"/>
                    <a:gd name="connsiteY44" fmla="*/ 1332635 h 1871282"/>
                    <a:gd name="connsiteX45" fmla="*/ 745533 w 1579577"/>
                    <a:gd name="connsiteY45" fmla="*/ 1336324 h 1871282"/>
                    <a:gd name="connsiteX46" fmla="*/ 692679 w 1579577"/>
                    <a:gd name="connsiteY46" fmla="*/ 1405473 h 1871282"/>
                    <a:gd name="connsiteX47" fmla="*/ 617599 w 1579577"/>
                    <a:gd name="connsiteY47" fmla="*/ 1459402 h 1871282"/>
                    <a:gd name="connsiteX48" fmla="*/ 598036 w 1579577"/>
                    <a:gd name="connsiteY48" fmla="*/ 1478593 h 1871282"/>
                    <a:gd name="connsiteX49" fmla="*/ 521042 w 1579577"/>
                    <a:gd name="connsiteY49" fmla="*/ 1513330 h 1871282"/>
                    <a:gd name="connsiteX50" fmla="*/ 290527 w 1579577"/>
                    <a:gd name="connsiteY50" fmla="*/ 1602837 h 1871282"/>
                    <a:gd name="connsiteX51" fmla="*/ 150361 w 1579577"/>
                    <a:gd name="connsiteY51" fmla="*/ 1745852 h 1871282"/>
                    <a:gd name="connsiteX52" fmla="*/ 40824 w 1579577"/>
                    <a:gd name="connsiteY52" fmla="*/ 1867297 h 1871282"/>
                    <a:gd name="connsiteX53" fmla="*/ 344 w 1579577"/>
                    <a:gd name="connsiteY5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525524 w 1579577"/>
                    <a:gd name="connsiteY6" fmla="*/ 982592 h 1871282"/>
                    <a:gd name="connsiteX7" fmla="*/ 590099 w 1579577"/>
                    <a:gd name="connsiteY7" fmla="*/ 910686 h 1871282"/>
                    <a:gd name="connsiteX8" fmla="*/ 633288 w 1579577"/>
                    <a:gd name="connsiteY8" fmla="*/ 811374 h 1871282"/>
                    <a:gd name="connsiteX9" fmla="*/ 707246 w 1579577"/>
                    <a:gd name="connsiteY9" fmla="*/ 742225 h 1871282"/>
                    <a:gd name="connsiteX10" fmla="*/ 780365 w 1579577"/>
                    <a:gd name="connsiteY10" fmla="*/ 658602 h 1871282"/>
                    <a:gd name="connsiteX11" fmla="*/ 851896 w 1579577"/>
                    <a:gd name="connsiteY11" fmla="*/ 528334 h 1871282"/>
                    <a:gd name="connsiteX12" fmla="*/ 904424 w 1579577"/>
                    <a:gd name="connsiteY12" fmla="*/ 472118 h 1871282"/>
                    <a:gd name="connsiteX13" fmla="*/ 1025074 w 1579577"/>
                    <a:gd name="connsiteY13" fmla="*/ 274006 h 1871282"/>
                    <a:gd name="connsiteX14" fmla="*/ 1054955 w 1579577"/>
                    <a:gd name="connsiteY14" fmla="*/ 269103 h 1871282"/>
                    <a:gd name="connsiteX15" fmla="*/ 1099312 w 1579577"/>
                    <a:gd name="connsiteY15" fmla="*/ 172221 h 1871282"/>
                    <a:gd name="connsiteX16" fmla="*/ 1148151 w 1579577"/>
                    <a:gd name="connsiteY16" fmla="*/ 143550 h 1871282"/>
                    <a:gd name="connsiteX17" fmla="*/ 1210391 w 1579577"/>
                    <a:gd name="connsiteY17" fmla="*/ 94478 h 1871282"/>
                    <a:gd name="connsiteX18" fmla="*/ 1264179 w 1579577"/>
                    <a:gd name="connsiteY18" fmla="*/ 76503 h 1871282"/>
                    <a:gd name="connsiteX19" fmla="*/ 1327352 w 1579577"/>
                    <a:gd name="connsiteY19" fmla="*/ 37189 h 1871282"/>
                    <a:gd name="connsiteX20" fmla="*/ 1546147 w 1579577"/>
                    <a:gd name="connsiteY20" fmla="*/ 1330 h 1871282"/>
                    <a:gd name="connsiteX21" fmla="*/ 1529524 w 1579577"/>
                    <a:gd name="connsiteY21" fmla="*/ 86121 h 1871282"/>
                    <a:gd name="connsiteX22" fmla="*/ 1579577 w 1579577"/>
                    <a:gd name="connsiteY22" fmla="*/ 91025 h 1871282"/>
                    <a:gd name="connsiteX23" fmla="*/ 1558286 w 1579577"/>
                    <a:gd name="connsiteY23" fmla="*/ 165076 h 1871282"/>
                    <a:gd name="connsiteX24" fmla="*/ 1555905 w 1579577"/>
                    <a:gd name="connsiteY24" fmla="*/ 202522 h 1871282"/>
                    <a:gd name="connsiteX25" fmla="*/ 1520139 w 1579577"/>
                    <a:gd name="connsiteY25" fmla="*/ 310940 h 1871282"/>
                    <a:gd name="connsiteX26" fmla="*/ 1420968 w 1579577"/>
                    <a:gd name="connsiteY26" fmla="*/ 451853 h 1871282"/>
                    <a:gd name="connsiteX27" fmla="*/ 1468359 w 1579577"/>
                    <a:gd name="connsiteY27" fmla="*/ 427015 h 1871282"/>
                    <a:gd name="connsiteX28" fmla="*/ 1393373 w 1579577"/>
                    <a:gd name="connsiteY28" fmla="*/ 519511 h 1871282"/>
                    <a:gd name="connsiteX29" fmla="*/ 1383475 w 1579577"/>
                    <a:gd name="connsiteY29" fmla="*/ 567740 h 1871282"/>
                    <a:gd name="connsiteX30" fmla="*/ 1296443 w 1579577"/>
                    <a:gd name="connsiteY30" fmla="*/ 641700 h 1871282"/>
                    <a:gd name="connsiteX31" fmla="*/ 1231868 w 1579577"/>
                    <a:gd name="connsiteY31" fmla="*/ 724296 h 1871282"/>
                    <a:gd name="connsiteX32" fmla="*/ 1164961 w 1579577"/>
                    <a:gd name="connsiteY32" fmla="*/ 805632 h 1871282"/>
                    <a:gd name="connsiteX33" fmla="*/ 1031470 w 1579577"/>
                    <a:gd name="connsiteY33" fmla="*/ 727284 h 1871282"/>
                    <a:gd name="connsiteX34" fmla="*/ 1155249 w 1579577"/>
                    <a:gd name="connsiteY34" fmla="*/ 823795 h 1871282"/>
                    <a:gd name="connsiteX35" fmla="*/ 1077788 w 1579577"/>
                    <a:gd name="connsiteY35" fmla="*/ 909567 h 1871282"/>
                    <a:gd name="connsiteX36" fmla="*/ 1023999 w 1579577"/>
                    <a:gd name="connsiteY36" fmla="*/ 969331 h 1871282"/>
                    <a:gd name="connsiteX37" fmla="*/ 976047 w 1579577"/>
                    <a:gd name="connsiteY37" fmla="*/ 1044643 h 1871282"/>
                    <a:gd name="connsiteX38" fmla="*/ 940236 w 1579577"/>
                    <a:gd name="connsiteY38" fmla="*/ 1094789 h 1871282"/>
                    <a:gd name="connsiteX39" fmla="*/ 876922 w 1579577"/>
                    <a:gd name="connsiteY39" fmla="*/ 1166601 h 1871282"/>
                    <a:gd name="connsiteX40" fmla="*/ 839989 w 1579577"/>
                    <a:gd name="connsiteY40" fmla="*/ 1220250 h 1871282"/>
                    <a:gd name="connsiteX41" fmla="*/ 802870 w 1579577"/>
                    <a:gd name="connsiteY41" fmla="*/ 1262178 h 1871282"/>
                    <a:gd name="connsiteX42" fmla="*/ 764677 w 1579577"/>
                    <a:gd name="connsiteY42" fmla="*/ 1302800 h 1871282"/>
                    <a:gd name="connsiteX43" fmla="*/ 856331 w 1579577"/>
                    <a:gd name="connsiteY43" fmla="*/ 1332635 h 1871282"/>
                    <a:gd name="connsiteX44" fmla="*/ 745533 w 1579577"/>
                    <a:gd name="connsiteY44" fmla="*/ 1336324 h 1871282"/>
                    <a:gd name="connsiteX45" fmla="*/ 692679 w 1579577"/>
                    <a:gd name="connsiteY45" fmla="*/ 1405473 h 1871282"/>
                    <a:gd name="connsiteX46" fmla="*/ 617599 w 1579577"/>
                    <a:gd name="connsiteY46" fmla="*/ 1459402 h 1871282"/>
                    <a:gd name="connsiteX47" fmla="*/ 598036 w 1579577"/>
                    <a:gd name="connsiteY47" fmla="*/ 1478593 h 1871282"/>
                    <a:gd name="connsiteX48" fmla="*/ 521042 w 1579577"/>
                    <a:gd name="connsiteY48" fmla="*/ 1513330 h 1871282"/>
                    <a:gd name="connsiteX49" fmla="*/ 290527 w 1579577"/>
                    <a:gd name="connsiteY49" fmla="*/ 1602837 h 1871282"/>
                    <a:gd name="connsiteX50" fmla="*/ 150361 w 1579577"/>
                    <a:gd name="connsiteY50" fmla="*/ 1745852 h 1871282"/>
                    <a:gd name="connsiteX51" fmla="*/ 40824 w 1579577"/>
                    <a:gd name="connsiteY51" fmla="*/ 1867297 h 1871282"/>
                    <a:gd name="connsiteX52" fmla="*/ 344 w 1579577"/>
                    <a:gd name="connsiteY5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590099 w 1579577"/>
                    <a:gd name="connsiteY6" fmla="*/ 910686 h 1871282"/>
                    <a:gd name="connsiteX7" fmla="*/ 633288 w 1579577"/>
                    <a:gd name="connsiteY7" fmla="*/ 811374 h 1871282"/>
                    <a:gd name="connsiteX8" fmla="*/ 707246 w 1579577"/>
                    <a:gd name="connsiteY8" fmla="*/ 742225 h 1871282"/>
                    <a:gd name="connsiteX9" fmla="*/ 780365 w 1579577"/>
                    <a:gd name="connsiteY9" fmla="*/ 658602 h 1871282"/>
                    <a:gd name="connsiteX10" fmla="*/ 851896 w 1579577"/>
                    <a:gd name="connsiteY10" fmla="*/ 528334 h 1871282"/>
                    <a:gd name="connsiteX11" fmla="*/ 904424 w 1579577"/>
                    <a:gd name="connsiteY11" fmla="*/ 472118 h 1871282"/>
                    <a:gd name="connsiteX12" fmla="*/ 1025074 w 1579577"/>
                    <a:gd name="connsiteY12" fmla="*/ 274006 h 1871282"/>
                    <a:gd name="connsiteX13" fmla="*/ 1054955 w 1579577"/>
                    <a:gd name="connsiteY13" fmla="*/ 269103 h 1871282"/>
                    <a:gd name="connsiteX14" fmla="*/ 1099312 w 1579577"/>
                    <a:gd name="connsiteY14" fmla="*/ 172221 h 1871282"/>
                    <a:gd name="connsiteX15" fmla="*/ 1148151 w 1579577"/>
                    <a:gd name="connsiteY15" fmla="*/ 143550 h 1871282"/>
                    <a:gd name="connsiteX16" fmla="*/ 1210391 w 1579577"/>
                    <a:gd name="connsiteY16" fmla="*/ 94478 h 1871282"/>
                    <a:gd name="connsiteX17" fmla="*/ 1264179 w 1579577"/>
                    <a:gd name="connsiteY17" fmla="*/ 76503 h 1871282"/>
                    <a:gd name="connsiteX18" fmla="*/ 1327352 w 1579577"/>
                    <a:gd name="connsiteY18" fmla="*/ 37189 h 1871282"/>
                    <a:gd name="connsiteX19" fmla="*/ 1546147 w 1579577"/>
                    <a:gd name="connsiteY19" fmla="*/ 1330 h 1871282"/>
                    <a:gd name="connsiteX20" fmla="*/ 1529524 w 1579577"/>
                    <a:gd name="connsiteY20" fmla="*/ 86121 h 1871282"/>
                    <a:gd name="connsiteX21" fmla="*/ 1579577 w 1579577"/>
                    <a:gd name="connsiteY21" fmla="*/ 91025 h 1871282"/>
                    <a:gd name="connsiteX22" fmla="*/ 1558286 w 1579577"/>
                    <a:gd name="connsiteY22" fmla="*/ 165076 h 1871282"/>
                    <a:gd name="connsiteX23" fmla="*/ 1555905 w 1579577"/>
                    <a:gd name="connsiteY23" fmla="*/ 202522 h 1871282"/>
                    <a:gd name="connsiteX24" fmla="*/ 1520139 w 1579577"/>
                    <a:gd name="connsiteY24" fmla="*/ 310940 h 1871282"/>
                    <a:gd name="connsiteX25" fmla="*/ 1420968 w 1579577"/>
                    <a:gd name="connsiteY25" fmla="*/ 451853 h 1871282"/>
                    <a:gd name="connsiteX26" fmla="*/ 1468359 w 1579577"/>
                    <a:gd name="connsiteY26" fmla="*/ 427015 h 1871282"/>
                    <a:gd name="connsiteX27" fmla="*/ 1393373 w 1579577"/>
                    <a:gd name="connsiteY27" fmla="*/ 519511 h 1871282"/>
                    <a:gd name="connsiteX28" fmla="*/ 1383475 w 1579577"/>
                    <a:gd name="connsiteY28" fmla="*/ 567740 h 1871282"/>
                    <a:gd name="connsiteX29" fmla="*/ 1296443 w 1579577"/>
                    <a:gd name="connsiteY29" fmla="*/ 641700 h 1871282"/>
                    <a:gd name="connsiteX30" fmla="*/ 1231868 w 1579577"/>
                    <a:gd name="connsiteY30" fmla="*/ 724296 h 1871282"/>
                    <a:gd name="connsiteX31" fmla="*/ 1164961 w 1579577"/>
                    <a:gd name="connsiteY31" fmla="*/ 805632 h 1871282"/>
                    <a:gd name="connsiteX32" fmla="*/ 1031470 w 1579577"/>
                    <a:gd name="connsiteY32" fmla="*/ 727284 h 1871282"/>
                    <a:gd name="connsiteX33" fmla="*/ 1155249 w 1579577"/>
                    <a:gd name="connsiteY33" fmla="*/ 823795 h 1871282"/>
                    <a:gd name="connsiteX34" fmla="*/ 1077788 w 1579577"/>
                    <a:gd name="connsiteY34" fmla="*/ 909567 h 1871282"/>
                    <a:gd name="connsiteX35" fmla="*/ 1023999 w 1579577"/>
                    <a:gd name="connsiteY35" fmla="*/ 969331 h 1871282"/>
                    <a:gd name="connsiteX36" fmla="*/ 976047 w 1579577"/>
                    <a:gd name="connsiteY36" fmla="*/ 1044643 h 1871282"/>
                    <a:gd name="connsiteX37" fmla="*/ 940236 w 1579577"/>
                    <a:gd name="connsiteY37" fmla="*/ 1094789 h 1871282"/>
                    <a:gd name="connsiteX38" fmla="*/ 876922 w 1579577"/>
                    <a:gd name="connsiteY38" fmla="*/ 1166601 h 1871282"/>
                    <a:gd name="connsiteX39" fmla="*/ 839989 w 1579577"/>
                    <a:gd name="connsiteY39" fmla="*/ 1220250 h 1871282"/>
                    <a:gd name="connsiteX40" fmla="*/ 802870 w 1579577"/>
                    <a:gd name="connsiteY40" fmla="*/ 1262178 h 1871282"/>
                    <a:gd name="connsiteX41" fmla="*/ 764677 w 1579577"/>
                    <a:gd name="connsiteY41" fmla="*/ 1302800 h 1871282"/>
                    <a:gd name="connsiteX42" fmla="*/ 856331 w 1579577"/>
                    <a:gd name="connsiteY42" fmla="*/ 1332635 h 1871282"/>
                    <a:gd name="connsiteX43" fmla="*/ 745533 w 1579577"/>
                    <a:gd name="connsiteY43" fmla="*/ 1336324 h 1871282"/>
                    <a:gd name="connsiteX44" fmla="*/ 692679 w 1579577"/>
                    <a:gd name="connsiteY44" fmla="*/ 1405473 h 1871282"/>
                    <a:gd name="connsiteX45" fmla="*/ 617599 w 1579577"/>
                    <a:gd name="connsiteY45" fmla="*/ 1459402 h 1871282"/>
                    <a:gd name="connsiteX46" fmla="*/ 598036 w 1579577"/>
                    <a:gd name="connsiteY46" fmla="*/ 1478593 h 1871282"/>
                    <a:gd name="connsiteX47" fmla="*/ 521042 w 1579577"/>
                    <a:gd name="connsiteY47" fmla="*/ 1513330 h 1871282"/>
                    <a:gd name="connsiteX48" fmla="*/ 290527 w 1579577"/>
                    <a:gd name="connsiteY48" fmla="*/ 1602837 h 1871282"/>
                    <a:gd name="connsiteX49" fmla="*/ 150361 w 1579577"/>
                    <a:gd name="connsiteY49" fmla="*/ 1745852 h 1871282"/>
                    <a:gd name="connsiteX50" fmla="*/ 40824 w 1579577"/>
                    <a:gd name="connsiteY50" fmla="*/ 1867297 h 1871282"/>
                    <a:gd name="connsiteX51" fmla="*/ 344 w 1579577"/>
                    <a:gd name="connsiteY5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745533 w 1579577"/>
                    <a:gd name="connsiteY42" fmla="*/ 1336324 h 1871282"/>
                    <a:gd name="connsiteX43" fmla="*/ 692679 w 1579577"/>
                    <a:gd name="connsiteY43" fmla="*/ 1405473 h 1871282"/>
                    <a:gd name="connsiteX44" fmla="*/ 617599 w 1579577"/>
                    <a:gd name="connsiteY44" fmla="*/ 1459402 h 1871282"/>
                    <a:gd name="connsiteX45" fmla="*/ 598036 w 1579577"/>
                    <a:gd name="connsiteY45" fmla="*/ 1478593 h 1871282"/>
                    <a:gd name="connsiteX46" fmla="*/ 521042 w 1579577"/>
                    <a:gd name="connsiteY46" fmla="*/ 1513330 h 1871282"/>
                    <a:gd name="connsiteX47" fmla="*/ 290527 w 1579577"/>
                    <a:gd name="connsiteY47" fmla="*/ 1602837 h 1871282"/>
                    <a:gd name="connsiteX48" fmla="*/ 150361 w 1579577"/>
                    <a:gd name="connsiteY48" fmla="*/ 1745852 h 1871282"/>
                    <a:gd name="connsiteX49" fmla="*/ 40824 w 1579577"/>
                    <a:gd name="connsiteY49" fmla="*/ 1867297 h 1871282"/>
                    <a:gd name="connsiteX50" fmla="*/ 344 w 1579577"/>
                    <a:gd name="connsiteY5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745533 w 1579577"/>
                    <a:gd name="connsiteY42" fmla="*/ 1336324 h 1871282"/>
                    <a:gd name="connsiteX43" fmla="*/ 692679 w 1579577"/>
                    <a:gd name="connsiteY43" fmla="*/ 1405473 h 1871282"/>
                    <a:gd name="connsiteX44" fmla="*/ 598036 w 1579577"/>
                    <a:gd name="connsiteY44" fmla="*/ 1478593 h 1871282"/>
                    <a:gd name="connsiteX45" fmla="*/ 521042 w 1579577"/>
                    <a:gd name="connsiteY45" fmla="*/ 1513330 h 1871282"/>
                    <a:gd name="connsiteX46" fmla="*/ 290527 w 1579577"/>
                    <a:gd name="connsiteY46" fmla="*/ 1602837 h 1871282"/>
                    <a:gd name="connsiteX47" fmla="*/ 150361 w 1579577"/>
                    <a:gd name="connsiteY47" fmla="*/ 1745852 h 1871282"/>
                    <a:gd name="connsiteX48" fmla="*/ 40824 w 1579577"/>
                    <a:gd name="connsiteY48" fmla="*/ 1867297 h 1871282"/>
                    <a:gd name="connsiteX49" fmla="*/ 344 w 1579577"/>
                    <a:gd name="connsiteY4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745533 w 1579577"/>
                    <a:gd name="connsiteY42" fmla="*/ 1336324 h 1871282"/>
                    <a:gd name="connsiteX43" fmla="*/ 598036 w 1579577"/>
                    <a:gd name="connsiteY43" fmla="*/ 1478593 h 1871282"/>
                    <a:gd name="connsiteX44" fmla="*/ 521042 w 1579577"/>
                    <a:gd name="connsiteY44" fmla="*/ 1513330 h 1871282"/>
                    <a:gd name="connsiteX45" fmla="*/ 290527 w 1579577"/>
                    <a:gd name="connsiteY45" fmla="*/ 1602837 h 1871282"/>
                    <a:gd name="connsiteX46" fmla="*/ 150361 w 1579577"/>
                    <a:gd name="connsiteY46" fmla="*/ 1745852 h 1871282"/>
                    <a:gd name="connsiteX47" fmla="*/ 40824 w 1579577"/>
                    <a:gd name="connsiteY47" fmla="*/ 1867297 h 1871282"/>
                    <a:gd name="connsiteX48" fmla="*/ 344 w 1579577"/>
                    <a:gd name="connsiteY4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56331 w 1579577"/>
                    <a:gd name="connsiteY41" fmla="*/ 1332635 h 1871282"/>
                    <a:gd name="connsiteX42" fmla="*/ 598036 w 1579577"/>
                    <a:gd name="connsiteY42" fmla="*/ 1478593 h 1871282"/>
                    <a:gd name="connsiteX43" fmla="*/ 521042 w 1579577"/>
                    <a:gd name="connsiteY43" fmla="*/ 1513330 h 1871282"/>
                    <a:gd name="connsiteX44" fmla="*/ 290527 w 1579577"/>
                    <a:gd name="connsiteY44" fmla="*/ 1602837 h 1871282"/>
                    <a:gd name="connsiteX45" fmla="*/ 150361 w 1579577"/>
                    <a:gd name="connsiteY45" fmla="*/ 1745852 h 1871282"/>
                    <a:gd name="connsiteX46" fmla="*/ 40824 w 1579577"/>
                    <a:gd name="connsiteY46" fmla="*/ 1867297 h 1871282"/>
                    <a:gd name="connsiteX47" fmla="*/ 344 w 1579577"/>
                    <a:gd name="connsiteY4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849187 w 1579577"/>
                    <a:gd name="connsiteY41" fmla="*/ 1332635 h 1871282"/>
                    <a:gd name="connsiteX42" fmla="*/ 598036 w 1579577"/>
                    <a:gd name="connsiteY42" fmla="*/ 1478593 h 1871282"/>
                    <a:gd name="connsiteX43" fmla="*/ 521042 w 1579577"/>
                    <a:gd name="connsiteY43" fmla="*/ 1513330 h 1871282"/>
                    <a:gd name="connsiteX44" fmla="*/ 290527 w 1579577"/>
                    <a:gd name="connsiteY44" fmla="*/ 1602837 h 1871282"/>
                    <a:gd name="connsiteX45" fmla="*/ 150361 w 1579577"/>
                    <a:gd name="connsiteY45" fmla="*/ 1745852 h 1871282"/>
                    <a:gd name="connsiteX46" fmla="*/ 40824 w 1579577"/>
                    <a:gd name="connsiteY46" fmla="*/ 1867297 h 1871282"/>
                    <a:gd name="connsiteX47" fmla="*/ 344 w 1579577"/>
                    <a:gd name="connsiteY4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764677 w 1579577"/>
                    <a:gd name="connsiteY40" fmla="*/ 1302800 h 1871282"/>
                    <a:gd name="connsiteX41" fmla="*/ 598036 w 1579577"/>
                    <a:gd name="connsiteY41" fmla="*/ 1478593 h 1871282"/>
                    <a:gd name="connsiteX42" fmla="*/ 521042 w 1579577"/>
                    <a:gd name="connsiteY42" fmla="*/ 1513330 h 1871282"/>
                    <a:gd name="connsiteX43" fmla="*/ 290527 w 1579577"/>
                    <a:gd name="connsiteY43" fmla="*/ 1602837 h 1871282"/>
                    <a:gd name="connsiteX44" fmla="*/ 150361 w 1579577"/>
                    <a:gd name="connsiteY44" fmla="*/ 1745852 h 1871282"/>
                    <a:gd name="connsiteX45" fmla="*/ 40824 w 1579577"/>
                    <a:gd name="connsiteY45" fmla="*/ 1867297 h 1871282"/>
                    <a:gd name="connsiteX46" fmla="*/ 344 w 1579577"/>
                    <a:gd name="connsiteY4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802870 w 1579577"/>
                    <a:gd name="connsiteY39" fmla="*/ 1262178 h 1871282"/>
                    <a:gd name="connsiteX40" fmla="*/ 598036 w 1579577"/>
                    <a:gd name="connsiteY40" fmla="*/ 1478593 h 1871282"/>
                    <a:gd name="connsiteX41" fmla="*/ 521042 w 1579577"/>
                    <a:gd name="connsiteY41" fmla="*/ 1513330 h 1871282"/>
                    <a:gd name="connsiteX42" fmla="*/ 290527 w 1579577"/>
                    <a:gd name="connsiteY42" fmla="*/ 1602837 h 1871282"/>
                    <a:gd name="connsiteX43" fmla="*/ 150361 w 1579577"/>
                    <a:gd name="connsiteY43" fmla="*/ 1745852 h 1871282"/>
                    <a:gd name="connsiteX44" fmla="*/ 40824 w 1579577"/>
                    <a:gd name="connsiteY44" fmla="*/ 1867297 h 1871282"/>
                    <a:gd name="connsiteX45" fmla="*/ 344 w 1579577"/>
                    <a:gd name="connsiteY4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839989 w 1579577"/>
                    <a:gd name="connsiteY38" fmla="*/ 1220250 h 1871282"/>
                    <a:gd name="connsiteX39" fmla="*/ 598036 w 1579577"/>
                    <a:gd name="connsiteY39" fmla="*/ 1478593 h 1871282"/>
                    <a:gd name="connsiteX40" fmla="*/ 521042 w 1579577"/>
                    <a:gd name="connsiteY40" fmla="*/ 1513330 h 1871282"/>
                    <a:gd name="connsiteX41" fmla="*/ 290527 w 1579577"/>
                    <a:gd name="connsiteY41" fmla="*/ 1602837 h 1871282"/>
                    <a:gd name="connsiteX42" fmla="*/ 150361 w 1579577"/>
                    <a:gd name="connsiteY42" fmla="*/ 1745852 h 1871282"/>
                    <a:gd name="connsiteX43" fmla="*/ 40824 w 1579577"/>
                    <a:gd name="connsiteY43" fmla="*/ 1867297 h 1871282"/>
                    <a:gd name="connsiteX44" fmla="*/ 344 w 1579577"/>
                    <a:gd name="connsiteY4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876922 w 1579577"/>
                    <a:gd name="connsiteY37" fmla="*/ 1166601 h 1871282"/>
                    <a:gd name="connsiteX38" fmla="*/ 598036 w 1579577"/>
                    <a:gd name="connsiteY38" fmla="*/ 1478593 h 1871282"/>
                    <a:gd name="connsiteX39" fmla="*/ 521042 w 1579577"/>
                    <a:gd name="connsiteY39" fmla="*/ 1513330 h 1871282"/>
                    <a:gd name="connsiteX40" fmla="*/ 290527 w 1579577"/>
                    <a:gd name="connsiteY40" fmla="*/ 1602837 h 1871282"/>
                    <a:gd name="connsiteX41" fmla="*/ 150361 w 1579577"/>
                    <a:gd name="connsiteY41" fmla="*/ 1745852 h 1871282"/>
                    <a:gd name="connsiteX42" fmla="*/ 40824 w 1579577"/>
                    <a:gd name="connsiteY42" fmla="*/ 1867297 h 1871282"/>
                    <a:gd name="connsiteX43" fmla="*/ 344 w 1579577"/>
                    <a:gd name="connsiteY4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633288 w 1579577"/>
                    <a:gd name="connsiteY6" fmla="*/ 811374 h 1871282"/>
                    <a:gd name="connsiteX7" fmla="*/ 707246 w 1579577"/>
                    <a:gd name="connsiteY7" fmla="*/ 742225 h 1871282"/>
                    <a:gd name="connsiteX8" fmla="*/ 780365 w 1579577"/>
                    <a:gd name="connsiteY8" fmla="*/ 658602 h 1871282"/>
                    <a:gd name="connsiteX9" fmla="*/ 851896 w 1579577"/>
                    <a:gd name="connsiteY9" fmla="*/ 528334 h 1871282"/>
                    <a:gd name="connsiteX10" fmla="*/ 904424 w 1579577"/>
                    <a:gd name="connsiteY10" fmla="*/ 472118 h 1871282"/>
                    <a:gd name="connsiteX11" fmla="*/ 1025074 w 1579577"/>
                    <a:gd name="connsiteY11" fmla="*/ 274006 h 1871282"/>
                    <a:gd name="connsiteX12" fmla="*/ 1054955 w 1579577"/>
                    <a:gd name="connsiteY12" fmla="*/ 269103 h 1871282"/>
                    <a:gd name="connsiteX13" fmla="*/ 1099312 w 1579577"/>
                    <a:gd name="connsiteY13" fmla="*/ 172221 h 1871282"/>
                    <a:gd name="connsiteX14" fmla="*/ 1148151 w 1579577"/>
                    <a:gd name="connsiteY14" fmla="*/ 143550 h 1871282"/>
                    <a:gd name="connsiteX15" fmla="*/ 1210391 w 1579577"/>
                    <a:gd name="connsiteY15" fmla="*/ 94478 h 1871282"/>
                    <a:gd name="connsiteX16" fmla="*/ 1264179 w 1579577"/>
                    <a:gd name="connsiteY16" fmla="*/ 76503 h 1871282"/>
                    <a:gd name="connsiteX17" fmla="*/ 1327352 w 1579577"/>
                    <a:gd name="connsiteY17" fmla="*/ 37189 h 1871282"/>
                    <a:gd name="connsiteX18" fmla="*/ 1546147 w 1579577"/>
                    <a:gd name="connsiteY18" fmla="*/ 1330 h 1871282"/>
                    <a:gd name="connsiteX19" fmla="*/ 1529524 w 1579577"/>
                    <a:gd name="connsiteY19" fmla="*/ 86121 h 1871282"/>
                    <a:gd name="connsiteX20" fmla="*/ 1579577 w 1579577"/>
                    <a:gd name="connsiteY20" fmla="*/ 91025 h 1871282"/>
                    <a:gd name="connsiteX21" fmla="*/ 1558286 w 1579577"/>
                    <a:gd name="connsiteY21" fmla="*/ 165076 h 1871282"/>
                    <a:gd name="connsiteX22" fmla="*/ 1555905 w 1579577"/>
                    <a:gd name="connsiteY22" fmla="*/ 202522 h 1871282"/>
                    <a:gd name="connsiteX23" fmla="*/ 1520139 w 1579577"/>
                    <a:gd name="connsiteY23" fmla="*/ 310940 h 1871282"/>
                    <a:gd name="connsiteX24" fmla="*/ 1420968 w 1579577"/>
                    <a:gd name="connsiteY24" fmla="*/ 451853 h 1871282"/>
                    <a:gd name="connsiteX25" fmla="*/ 1468359 w 1579577"/>
                    <a:gd name="connsiteY25" fmla="*/ 427015 h 1871282"/>
                    <a:gd name="connsiteX26" fmla="*/ 1393373 w 1579577"/>
                    <a:gd name="connsiteY26" fmla="*/ 519511 h 1871282"/>
                    <a:gd name="connsiteX27" fmla="*/ 1383475 w 1579577"/>
                    <a:gd name="connsiteY27" fmla="*/ 567740 h 1871282"/>
                    <a:gd name="connsiteX28" fmla="*/ 1296443 w 1579577"/>
                    <a:gd name="connsiteY28" fmla="*/ 641700 h 1871282"/>
                    <a:gd name="connsiteX29" fmla="*/ 1231868 w 1579577"/>
                    <a:gd name="connsiteY29" fmla="*/ 724296 h 1871282"/>
                    <a:gd name="connsiteX30" fmla="*/ 1164961 w 1579577"/>
                    <a:gd name="connsiteY30" fmla="*/ 805632 h 1871282"/>
                    <a:gd name="connsiteX31" fmla="*/ 1031470 w 1579577"/>
                    <a:gd name="connsiteY31" fmla="*/ 727284 h 1871282"/>
                    <a:gd name="connsiteX32" fmla="*/ 1155249 w 1579577"/>
                    <a:gd name="connsiteY32" fmla="*/ 823795 h 1871282"/>
                    <a:gd name="connsiteX33" fmla="*/ 1077788 w 1579577"/>
                    <a:gd name="connsiteY33" fmla="*/ 909567 h 1871282"/>
                    <a:gd name="connsiteX34" fmla="*/ 1023999 w 1579577"/>
                    <a:gd name="connsiteY34" fmla="*/ 969331 h 1871282"/>
                    <a:gd name="connsiteX35" fmla="*/ 976047 w 1579577"/>
                    <a:gd name="connsiteY35" fmla="*/ 1044643 h 1871282"/>
                    <a:gd name="connsiteX36" fmla="*/ 940236 w 1579577"/>
                    <a:gd name="connsiteY36" fmla="*/ 1094789 h 1871282"/>
                    <a:gd name="connsiteX37" fmla="*/ 598036 w 1579577"/>
                    <a:gd name="connsiteY37" fmla="*/ 1478593 h 1871282"/>
                    <a:gd name="connsiteX38" fmla="*/ 521042 w 1579577"/>
                    <a:gd name="connsiteY38" fmla="*/ 1513330 h 1871282"/>
                    <a:gd name="connsiteX39" fmla="*/ 290527 w 1579577"/>
                    <a:gd name="connsiteY39" fmla="*/ 1602837 h 1871282"/>
                    <a:gd name="connsiteX40" fmla="*/ 150361 w 1579577"/>
                    <a:gd name="connsiteY40" fmla="*/ 1745852 h 1871282"/>
                    <a:gd name="connsiteX41" fmla="*/ 40824 w 1579577"/>
                    <a:gd name="connsiteY41" fmla="*/ 1867297 h 1871282"/>
                    <a:gd name="connsiteX42" fmla="*/ 344 w 1579577"/>
                    <a:gd name="connsiteY4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07246 w 1579577"/>
                    <a:gd name="connsiteY6" fmla="*/ 742225 h 1871282"/>
                    <a:gd name="connsiteX7" fmla="*/ 780365 w 1579577"/>
                    <a:gd name="connsiteY7" fmla="*/ 658602 h 1871282"/>
                    <a:gd name="connsiteX8" fmla="*/ 851896 w 1579577"/>
                    <a:gd name="connsiteY8" fmla="*/ 528334 h 1871282"/>
                    <a:gd name="connsiteX9" fmla="*/ 904424 w 1579577"/>
                    <a:gd name="connsiteY9" fmla="*/ 472118 h 1871282"/>
                    <a:gd name="connsiteX10" fmla="*/ 1025074 w 1579577"/>
                    <a:gd name="connsiteY10" fmla="*/ 274006 h 1871282"/>
                    <a:gd name="connsiteX11" fmla="*/ 1054955 w 1579577"/>
                    <a:gd name="connsiteY11" fmla="*/ 269103 h 1871282"/>
                    <a:gd name="connsiteX12" fmla="*/ 1099312 w 1579577"/>
                    <a:gd name="connsiteY12" fmla="*/ 172221 h 1871282"/>
                    <a:gd name="connsiteX13" fmla="*/ 1148151 w 1579577"/>
                    <a:gd name="connsiteY13" fmla="*/ 143550 h 1871282"/>
                    <a:gd name="connsiteX14" fmla="*/ 1210391 w 1579577"/>
                    <a:gd name="connsiteY14" fmla="*/ 94478 h 1871282"/>
                    <a:gd name="connsiteX15" fmla="*/ 1264179 w 1579577"/>
                    <a:gd name="connsiteY15" fmla="*/ 76503 h 1871282"/>
                    <a:gd name="connsiteX16" fmla="*/ 1327352 w 1579577"/>
                    <a:gd name="connsiteY16" fmla="*/ 37189 h 1871282"/>
                    <a:gd name="connsiteX17" fmla="*/ 1546147 w 1579577"/>
                    <a:gd name="connsiteY17" fmla="*/ 1330 h 1871282"/>
                    <a:gd name="connsiteX18" fmla="*/ 1529524 w 1579577"/>
                    <a:gd name="connsiteY18" fmla="*/ 86121 h 1871282"/>
                    <a:gd name="connsiteX19" fmla="*/ 1579577 w 1579577"/>
                    <a:gd name="connsiteY19" fmla="*/ 91025 h 1871282"/>
                    <a:gd name="connsiteX20" fmla="*/ 1558286 w 1579577"/>
                    <a:gd name="connsiteY20" fmla="*/ 165076 h 1871282"/>
                    <a:gd name="connsiteX21" fmla="*/ 1555905 w 1579577"/>
                    <a:gd name="connsiteY21" fmla="*/ 202522 h 1871282"/>
                    <a:gd name="connsiteX22" fmla="*/ 1520139 w 1579577"/>
                    <a:gd name="connsiteY22" fmla="*/ 310940 h 1871282"/>
                    <a:gd name="connsiteX23" fmla="*/ 1420968 w 1579577"/>
                    <a:gd name="connsiteY23" fmla="*/ 451853 h 1871282"/>
                    <a:gd name="connsiteX24" fmla="*/ 1468359 w 1579577"/>
                    <a:gd name="connsiteY24" fmla="*/ 427015 h 1871282"/>
                    <a:gd name="connsiteX25" fmla="*/ 1393373 w 1579577"/>
                    <a:gd name="connsiteY25" fmla="*/ 519511 h 1871282"/>
                    <a:gd name="connsiteX26" fmla="*/ 1383475 w 1579577"/>
                    <a:gd name="connsiteY26" fmla="*/ 567740 h 1871282"/>
                    <a:gd name="connsiteX27" fmla="*/ 1296443 w 1579577"/>
                    <a:gd name="connsiteY27" fmla="*/ 641700 h 1871282"/>
                    <a:gd name="connsiteX28" fmla="*/ 1231868 w 1579577"/>
                    <a:gd name="connsiteY28" fmla="*/ 724296 h 1871282"/>
                    <a:gd name="connsiteX29" fmla="*/ 1164961 w 1579577"/>
                    <a:gd name="connsiteY29" fmla="*/ 805632 h 1871282"/>
                    <a:gd name="connsiteX30" fmla="*/ 1031470 w 1579577"/>
                    <a:gd name="connsiteY30" fmla="*/ 727284 h 1871282"/>
                    <a:gd name="connsiteX31" fmla="*/ 1155249 w 1579577"/>
                    <a:gd name="connsiteY31" fmla="*/ 823795 h 1871282"/>
                    <a:gd name="connsiteX32" fmla="*/ 1077788 w 1579577"/>
                    <a:gd name="connsiteY32" fmla="*/ 909567 h 1871282"/>
                    <a:gd name="connsiteX33" fmla="*/ 1023999 w 1579577"/>
                    <a:gd name="connsiteY33" fmla="*/ 969331 h 1871282"/>
                    <a:gd name="connsiteX34" fmla="*/ 976047 w 1579577"/>
                    <a:gd name="connsiteY34" fmla="*/ 1044643 h 1871282"/>
                    <a:gd name="connsiteX35" fmla="*/ 940236 w 1579577"/>
                    <a:gd name="connsiteY35" fmla="*/ 1094789 h 1871282"/>
                    <a:gd name="connsiteX36" fmla="*/ 598036 w 1579577"/>
                    <a:gd name="connsiteY36" fmla="*/ 1478593 h 1871282"/>
                    <a:gd name="connsiteX37" fmla="*/ 521042 w 1579577"/>
                    <a:gd name="connsiteY37" fmla="*/ 1513330 h 1871282"/>
                    <a:gd name="connsiteX38" fmla="*/ 290527 w 1579577"/>
                    <a:gd name="connsiteY38" fmla="*/ 1602837 h 1871282"/>
                    <a:gd name="connsiteX39" fmla="*/ 150361 w 1579577"/>
                    <a:gd name="connsiteY39" fmla="*/ 1745852 h 1871282"/>
                    <a:gd name="connsiteX40" fmla="*/ 40824 w 1579577"/>
                    <a:gd name="connsiteY40" fmla="*/ 1867297 h 1871282"/>
                    <a:gd name="connsiteX41" fmla="*/ 344 w 1579577"/>
                    <a:gd name="connsiteY4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1023999 w 1579577"/>
                    <a:gd name="connsiteY32" fmla="*/ 969331 h 1871282"/>
                    <a:gd name="connsiteX33" fmla="*/ 976047 w 1579577"/>
                    <a:gd name="connsiteY33" fmla="*/ 1044643 h 1871282"/>
                    <a:gd name="connsiteX34" fmla="*/ 940236 w 1579577"/>
                    <a:gd name="connsiteY34" fmla="*/ 1094789 h 1871282"/>
                    <a:gd name="connsiteX35" fmla="*/ 598036 w 1579577"/>
                    <a:gd name="connsiteY35" fmla="*/ 1478593 h 1871282"/>
                    <a:gd name="connsiteX36" fmla="*/ 521042 w 1579577"/>
                    <a:gd name="connsiteY36" fmla="*/ 1513330 h 1871282"/>
                    <a:gd name="connsiteX37" fmla="*/ 290527 w 1579577"/>
                    <a:gd name="connsiteY37" fmla="*/ 1602837 h 1871282"/>
                    <a:gd name="connsiteX38" fmla="*/ 150361 w 1579577"/>
                    <a:gd name="connsiteY38" fmla="*/ 1745852 h 1871282"/>
                    <a:gd name="connsiteX39" fmla="*/ 40824 w 1579577"/>
                    <a:gd name="connsiteY39" fmla="*/ 1867297 h 1871282"/>
                    <a:gd name="connsiteX40" fmla="*/ 344 w 1579577"/>
                    <a:gd name="connsiteY4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1023999 w 1579577"/>
                    <a:gd name="connsiteY32" fmla="*/ 969331 h 1871282"/>
                    <a:gd name="connsiteX33" fmla="*/ 976047 w 1579577"/>
                    <a:gd name="connsiteY33" fmla="*/ 1044643 h 1871282"/>
                    <a:gd name="connsiteX34" fmla="*/ 598036 w 1579577"/>
                    <a:gd name="connsiteY34" fmla="*/ 1478593 h 1871282"/>
                    <a:gd name="connsiteX35" fmla="*/ 521042 w 1579577"/>
                    <a:gd name="connsiteY35" fmla="*/ 1513330 h 1871282"/>
                    <a:gd name="connsiteX36" fmla="*/ 290527 w 1579577"/>
                    <a:gd name="connsiteY36" fmla="*/ 1602837 h 1871282"/>
                    <a:gd name="connsiteX37" fmla="*/ 150361 w 1579577"/>
                    <a:gd name="connsiteY37" fmla="*/ 1745852 h 1871282"/>
                    <a:gd name="connsiteX38" fmla="*/ 40824 w 1579577"/>
                    <a:gd name="connsiteY38" fmla="*/ 1867297 h 1871282"/>
                    <a:gd name="connsiteX39" fmla="*/ 344 w 1579577"/>
                    <a:gd name="connsiteY3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1023999 w 1579577"/>
                    <a:gd name="connsiteY32" fmla="*/ 969331 h 1871282"/>
                    <a:gd name="connsiteX33" fmla="*/ 598036 w 1579577"/>
                    <a:gd name="connsiteY33" fmla="*/ 1478593 h 1871282"/>
                    <a:gd name="connsiteX34" fmla="*/ 521042 w 1579577"/>
                    <a:gd name="connsiteY34" fmla="*/ 1513330 h 1871282"/>
                    <a:gd name="connsiteX35" fmla="*/ 290527 w 1579577"/>
                    <a:gd name="connsiteY35" fmla="*/ 1602837 h 1871282"/>
                    <a:gd name="connsiteX36" fmla="*/ 150361 w 1579577"/>
                    <a:gd name="connsiteY36" fmla="*/ 1745852 h 1871282"/>
                    <a:gd name="connsiteX37" fmla="*/ 40824 w 1579577"/>
                    <a:gd name="connsiteY37" fmla="*/ 1867297 h 1871282"/>
                    <a:gd name="connsiteX38" fmla="*/ 344 w 1579577"/>
                    <a:gd name="connsiteY3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1077788 w 1579577"/>
                    <a:gd name="connsiteY31" fmla="*/ 909567 h 1871282"/>
                    <a:gd name="connsiteX32" fmla="*/ 598036 w 1579577"/>
                    <a:gd name="connsiteY32" fmla="*/ 1478593 h 1871282"/>
                    <a:gd name="connsiteX33" fmla="*/ 521042 w 1579577"/>
                    <a:gd name="connsiteY33" fmla="*/ 1513330 h 1871282"/>
                    <a:gd name="connsiteX34" fmla="*/ 290527 w 1579577"/>
                    <a:gd name="connsiteY34" fmla="*/ 1602837 h 1871282"/>
                    <a:gd name="connsiteX35" fmla="*/ 150361 w 1579577"/>
                    <a:gd name="connsiteY35" fmla="*/ 1745852 h 1871282"/>
                    <a:gd name="connsiteX36" fmla="*/ 40824 w 1579577"/>
                    <a:gd name="connsiteY36" fmla="*/ 1867297 h 1871282"/>
                    <a:gd name="connsiteX37" fmla="*/ 344 w 1579577"/>
                    <a:gd name="connsiteY3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1155249 w 1579577"/>
                    <a:gd name="connsiteY30" fmla="*/ 823795 h 1871282"/>
                    <a:gd name="connsiteX31" fmla="*/ 598036 w 1579577"/>
                    <a:gd name="connsiteY31" fmla="*/ 1478593 h 1871282"/>
                    <a:gd name="connsiteX32" fmla="*/ 521042 w 1579577"/>
                    <a:gd name="connsiteY32" fmla="*/ 1513330 h 1871282"/>
                    <a:gd name="connsiteX33" fmla="*/ 290527 w 1579577"/>
                    <a:gd name="connsiteY33" fmla="*/ 1602837 h 1871282"/>
                    <a:gd name="connsiteX34" fmla="*/ 150361 w 1579577"/>
                    <a:gd name="connsiteY34" fmla="*/ 1745852 h 1871282"/>
                    <a:gd name="connsiteX35" fmla="*/ 40824 w 1579577"/>
                    <a:gd name="connsiteY35" fmla="*/ 1867297 h 1871282"/>
                    <a:gd name="connsiteX36" fmla="*/ 344 w 1579577"/>
                    <a:gd name="connsiteY3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164961 w 1579577"/>
                    <a:gd name="connsiteY28" fmla="*/ 805632 h 1871282"/>
                    <a:gd name="connsiteX29" fmla="*/ 1031470 w 1579577"/>
                    <a:gd name="connsiteY29" fmla="*/ 727284 h 1871282"/>
                    <a:gd name="connsiteX30" fmla="*/ 598036 w 1579577"/>
                    <a:gd name="connsiteY30" fmla="*/ 1478593 h 1871282"/>
                    <a:gd name="connsiteX31" fmla="*/ 521042 w 1579577"/>
                    <a:gd name="connsiteY31" fmla="*/ 1513330 h 1871282"/>
                    <a:gd name="connsiteX32" fmla="*/ 290527 w 1579577"/>
                    <a:gd name="connsiteY32" fmla="*/ 1602837 h 1871282"/>
                    <a:gd name="connsiteX33" fmla="*/ 150361 w 1579577"/>
                    <a:gd name="connsiteY33" fmla="*/ 1745852 h 1871282"/>
                    <a:gd name="connsiteX34" fmla="*/ 40824 w 1579577"/>
                    <a:gd name="connsiteY34" fmla="*/ 1867297 h 1871282"/>
                    <a:gd name="connsiteX35" fmla="*/ 344 w 1579577"/>
                    <a:gd name="connsiteY3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231868 w 1579577"/>
                    <a:gd name="connsiteY27" fmla="*/ 724296 h 1871282"/>
                    <a:gd name="connsiteX28" fmla="*/ 1031470 w 1579577"/>
                    <a:gd name="connsiteY28" fmla="*/ 727284 h 1871282"/>
                    <a:gd name="connsiteX29" fmla="*/ 598036 w 1579577"/>
                    <a:gd name="connsiteY29" fmla="*/ 1478593 h 1871282"/>
                    <a:gd name="connsiteX30" fmla="*/ 521042 w 1579577"/>
                    <a:gd name="connsiteY30" fmla="*/ 1513330 h 1871282"/>
                    <a:gd name="connsiteX31" fmla="*/ 290527 w 1579577"/>
                    <a:gd name="connsiteY31" fmla="*/ 1602837 h 1871282"/>
                    <a:gd name="connsiteX32" fmla="*/ 150361 w 1579577"/>
                    <a:gd name="connsiteY32" fmla="*/ 1745852 h 1871282"/>
                    <a:gd name="connsiteX33" fmla="*/ 40824 w 1579577"/>
                    <a:gd name="connsiteY33" fmla="*/ 1867297 h 1871282"/>
                    <a:gd name="connsiteX34" fmla="*/ 344 w 1579577"/>
                    <a:gd name="connsiteY34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296443 w 1579577"/>
                    <a:gd name="connsiteY26" fmla="*/ 641700 h 1871282"/>
                    <a:gd name="connsiteX27" fmla="*/ 1031470 w 1579577"/>
                    <a:gd name="connsiteY27" fmla="*/ 727284 h 1871282"/>
                    <a:gd name="connsiteX28" fmla="*/ 598036 w 1579577"/>
                    <a:gd name="connsiteY28" fmla="*/ 1478593 h 1871282"/>
                    <a:gd name="connsiteX29" fmla="*/ 521042 w 1579577"/>
                    <a:gd name="connsiteY29" fmla="*/ 1513330 h 1871282"/>
                    <a:gd name="connsiteX30" fmla="*/ 290527 w 1579577"/>
                    <a:gd name="connsiteY30" fmla="*/ 1602837 h 1871282"/>
                    <a:gd name="connsiteX31" fmla="*/ 150361 w 1579577"/>
                    <a:gd name="connsiteY31" fmla="*/ 1745852 h 1871282"/>
                    <a:gd name="connsiteX32" fmla="*/ 40824 w 1579577"/>
                    <a:gd name="connsiteY32" fmla="*/ 1867297 h 1871282"/>
                    <a:gd name="connsiteX33" fmla="*/ 344 w 1579577"/>
                    <a:gd name="connsiteY33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383475 w 1579577"/>
                    <a:gd name="connsiteY25" fmla="*/ 567740 h 1871282"/>
                    <a:gd name="connsiteX26" fmla="*/ 1031470 w 1579577"/>
                    <a:gd name="connsiteY26" fmla="*/ 727284 h 1871282"/>
                    <a:gd name="connsiteX27" fmla="*/ 598036 w 1579577"/>
                    <a:gd name="connsiteY27" fmla="*/ 1478593 h 1871282"/>
                    <a:gd name="connsiteX28" fmla="*/ 521042 w 1579577"/>
                    <a:gd name="connsiteY28" fmla="*/ 1513330 h 1871282"/>
                    <a:gd name="connsiteX29" fmla="*/ 290527 w 1579577"/>
                    <a:gd name="connsiteY29" fmla="*/ 1602837 h 1871282"/>
                    <a:gd name="connsiteX30" fmla="*/ 150361 w 1579577"/>
                    <a:gd name="connsiteY30" fmla="*/ 1745852 h 1871282"/>
                    <a:gd name="connsiteX31" fmla="*/ 40824 w 1579577"/>
                    <a:gd name="connsiteY31" fmla="*/ 1867297 h 1871282"/>
                    <a:gd name="connsiteX32" fmla="*/ 344 w 1579577"/>
                    <a:gd name="connsiteY32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780365 w 1579577"/>
                    <a:gd name="connsiteY6" fmla="*/ 658602 h 1871282"/>
                    <a:gd name="connsiteX7" fmla="*/ 851896 w 1579577"/>
                    <a:gd name="connsiteY7" fmla="*/ 528334 h 1871282"/>
                    <a:gd name="connsiteX8" fmla="*/ 904424 w 1579577"/>
                    <a:gd name="connsiteY8" fmla="*/ 472118 h 1871282"/>
                    <a:gd name="connsiteX9" fmla="*/ 1025074 w 1579577"/>
                    <a:gd name="connsiteY9" fmla="*/ 274006 h 1871282"/>
                    <a:gd name="connsiteX10" fmla="*/ 1054955 w 1579577"/>
                    <a:gd name="connsiteY10" fmla="*/ 269103 h 1871282"/>
                    <a:gd name="connsiteX11" fmla="*/ 1099312 w 1579577"/>
                    <a:gd name="connsiteY11" fmla="*/ 172221 h 1871282"/>
                    <a:gd name="connsiteX12" fmla="*/ 1148151 w 1579577"/>
                    <a:gd name="connsiteY12" fmla="*/ 143550 h 1871282"/>
                    <a:gd name="connsiteX13" fmla="*/ 1210391 w 1579577"/>
                    <a:gd name="connsiteY13" fmla="*/ 94478 h 1871282"/>
                    <a:gd name="connsiteX14" fmla="*/ 1264179 w 1579577"/>
                    <a:gd name="connsiteY14" fmla="*/ 76503 h 1871282"/>
                    <a:gd name="connsiteX15" fmla="*/ 1327352 w 1579577"/>
                    <a:gd name="connsiteY15" fmla="*/ 37189 h 1871282"/>
                    <a:gd name="connsiteX16" fmla="*/ 1546147 w 1579577"/>
                    <a:gd name="connsiteY16" fmla="*/ 1330 h 1871282"/>
                    <a:gd name="connsiteX17" fmla="*/ 1529524 w 1579577"/>
                    <a:gd name="connsiteY17" fmla="*/ 86121 h 1871282"/>
                    <a:gd name="connsiteX18" fmla="*/ 1579577 w 1579577"/>
                    <a:gd name="connsiteY18" fmla="*/ 91025 h 1871282"/>
                    <a:gd name="connsiteX19" fmla="*/ 1558286 w 1579577"/>
                    <a:gd name="connsiteY19" fmla="*/ 165076 h 1871282"/>
                    <a:gd name="connsiteX20" fmla="*/ 1555905 w 1579577"/>
                    <a:gd name="connsiteY20" fmla="*/ 202522 h 1871282"/>
                    <a:gd name="connsiteX21" fmla="*/ 1520139 w 1579577"/>
                    <a:gd name="connsiteY21" fmla="*/ 310940 h 1871282"/>
                    <a:gd name="connsiteX22" fmla="*/ 1420968 w 1579577"/>
                    <a:gd name="connsiteY22" fmla="*/ 451853 h 1871282"/>
                    <a:gd name="connsiteX23" fmla="*/ 1468359 w 1579577"/>
                    <a:gd name="connsiteY23" fmla="*/ 427015 h 1871282"/>
                    <a:gd name="connsiteX24" fmla="*/ 1393373 w 1579577"/>
                    <a:gd name="connsiteY24" fmla="*/ 519511 h 1871282"/>
                    <a:gd name="connsiteX25" fmla="*/ 1031470 w 1579577"/>
                    <a:gd name="connsiteY25" fmla="*/ 727284 h 1871282"/>
                    <a:gd name="connsiteX26" fmla="*/ 598036 w 1579577"/>
                    <a:gd name="connsiteY26" fmla="*/ 1478593 h 1871282"/>
                    <a:gd name="connsiteX27" fmla="*/ 521042 w 1579577"/>
                    <a:gd name="connsiteY27" fmla="*/ 1513330 h 1871282"/>
                    <a:gd name="connsiteX28" fmla="*/ 290527 w 1579577"/>
                    <a:gd name="connsiteY28" fmla="*/ 1602837 h 1871282"/>
                    <a:gd name="connsiteX29" fmla="*/ 150361 w 1579577"/>
                    <a:gd name="connsiteY29" fmla="*/ 1745852 h 1871282"/>
                    <a:gd name="connsiteX30" fmla="*/ 40824 w 1579577"/>
                    <a:gd name="connsiteY30" fmla="*/ 1867297 h 1871282"/>
                    <a:gd name="connsiteX31" fmla="*/ 344 w 1579577"/>
                    <a:gd name="connsiteY31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851896 w 1579577"/>
                    <a:gd name="connsiteY6" fmla="*/ 528334 h 1871282"/>
                    <a:gd name="connsiteX7" fmla="*/ 904424 w 1579577"/>
                    <a:gd name="connsiteY7" fmla="*/ 472118 h 1871282"/>
                    <a:gd name="connsiteX8" fmla="*/ 1025074 w 1579577"/>
                    <a:gd name="connsiteY8" fmla="*/ 274006 h 1871282"/>
                    <a:gd name="connsiteX9" fmla="*/ 1054955 w 1579577"/>
                    <a:gd name="connsiteY9" fmla="*/ 269103 h 1871282"/>
                    <a:gd name="connsiteX10" fmla="*/ 1099312 w 1579577"/>
                    <a:gd name="connsiteY10" fmla="*/ 172221 h 1871282"/>
                    <a:gd name="connsiteX11" fmla="*/ 1148151 w 1579577"/>
                    <a:gd name="connsiteY11" fmla="*/ 143550 h 1871282"/>
                    <a:gd name="connsiteX12" fmla="*/ 1210391 w 1579577"/>
                    <a:gd name="connsiteY12" fmla="*/ 94478 h 1871282"/>
                    <a:gd name="connsiteX13" fmla="*/ 1264179 w 1579577"/>
                    <a:gd name="connsiteY13" fmla="*/ 76503 h 1871282"/>
                    <a:gd name="connsiteX14" fmla="*/ 1327352 w 1579577"/>
                    <a:gd name="connsiteY14" fmla="*/ 37189 h 1871282"/>
                    <a:gd name="connsiteX15" fmla="*/ 1546147 w 1579577"/>
                    <a:gd name="connsiteY15" fmla="*/ 1330 h 1871282"/>
                    <a:gd name="connsiteX16" fmla="*/ 1529524 w 1579577"/>
                    <a:gd name="connsiteY16" fmla="*/ 86121 h 1871282"/>
                    <a:gd name="connsiteX17" fmla="*/ 1579577 w 1579577"/>
                    <a:gd name="connsiteY17" fmla="*/ 91025 h 1871282"/>
                    <a:gd name="connsiteX18" fmla="*/ 1558286 w 1579577"/>
                    <a:gd name="connsiteY18" fmla="*/ 165076 h 1871282"/>
                    <a:gd name="connsiteX19" fmla="*/ 1555905 w 1579577"/>
                    <a:gd name="connsiteY19" fmla="*/ 202522 h 1871282"/>
                    <a:gd name="connsiteX20" fmla="*/ 1520139 w 1579577"/>
                    <a:gd name="connsiteY20" fmla="*/ 310940 h 1871282"/>
                    <a:gd name="connsiteX21" fmla="*/ 1420968 w 1579577"/>
                    <a:gd name="connsiteY21" fmla="*/ 451853 h 1871282"/>
                    <a:gd name="connsiteX22" fmla="*/ 1468359 w 1579577"/>
                    <a:gd name="connsiteY22" fmla="*/ 427015 h 1871282"/>
                    <a:gd name="connsiteX23" fmla="*/ 1393373 w 1579577"/>
                    <a:gd name="connsiteY23" fmla="*/ 519511 h 1871282"/>
                    <a:gd name="connsiteX24" fmla="*/ 1031470 w 1579577"/>
                    <a:gd name="connsiteY24" fmla="*/ 727284 h 1871282"/>
                    <a:gd name="connsiteX25" fmla="*/ 598036 w 1579577"/>
                    <a:gd name="connsiteY25" fmla="*/ 1478593 h 1871282"/>
                    <a:gd name="connsiteX26" fmla="*/ 521042 w 1579577"/>
                    <a:gd name="connsiteY26" fmla="*/ 1513330 h 1871282"/>
                    <a:gd name="connsiteX27" fmla="*/ 290527 w 1579577"/>
                    <a:gd name="connsiteY27" fmla="*/ 1602837 h 1871282"/>
                    <a:gd name="connsiteX28" fmla="*/ 150361 w 1579577"/>
                    <a:gd name="connsiteY28" fmla="*/ 1745852 h 1871282"/>
                    <a:gd name="connsiteX29" fmla="*/ 40824 w 1579577"/>
                    <a:gd name="connsiteY29" fmla="*/ 1867297 h 1871282"/>
                    <a:gd name="connsiteX30" fmla="*/ 344 w 1579577"/>
                    <a:gd name="connsiteY30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904424 w 1579577"/>
                    <a:gd name="connsiteY6" fmla="*/ 472118 h 1871282"/>
                    <a:gd name="connsiteX7" fmla="*/ 1025074 w 1579577"/>
                    <a:gd name="connsiteY7" fmla="*/ 274006 h 1871282"/>
                    <a:gd name="connsiteX8" fmla="*/ 1054955 w 1579577"/>
                    <a:gd name="connsiteY8" fmla="*/ 269103 h 1871282"/>
                    <a:gd name="connsiteX9" fmla="*/ 1099312 w 1579577"/>
                    <a:gd name="connsiteY9" fmla="*/ 172221 h 1871282"/>
                    <a:gd name="connsiteX10" fmla="*/ 1148151 w 1579577"/>
                    <a:gd name="connsiteY10" fmla="*/ 143550 h 1871282"/>
                    <a:gd name="connsiteX11" fmla="*/ 1210391 w 1579577"/>
                    <a:gd name="connsiteY11" fmla="*/ 94478 h 1871282"/>
                    <a:gd name="connsiteX12" fmla="*/ 1264179 w 1579577"/>
                    <a:gd name="connsiteY12" fmla="*/ 76503 h 1871282"/>
                    <a:gd name="connsiteX13" fmla="*/ 1327352 w 1579577"/>
                    <a:gd name="connsiteY13" fmla="*/ 37189 h 1871282"/>
                    <a:gd name="connsiteX14" fmla="*/ 1546147 w 1579577"/>
                    <a:gd name="connsiteY14" fmla="*/ 1330 h 1871282"/>
                    <a:gd name="connsiteX15" fmla="*/ 1529524 w 1579577"/>
                    <a:gd name="connsiteY15" fmla="*/ 86121 h 1871282"/>
                    <a:gd name="connsiteX16" fmla="*/ 1579577 w 1579577"/>
                    <a:gd name="connsiteY16" fmla="*/ 91025 h 1871282"/>
                    <a:gd name="connsiteX17" fmla="*/ 1558286 w 1579577"/>
                    <a:gd name="connsiteY17" fmla="*/ 165076 h 1871282"/>
                    <a:gd name="connsiteX18" fmla="*/ 1555905 w 1579577"/>
                    <a:gd name="connsiteY18" fmla="*/ 202522 h 1871282"/>
                    <a:gd name="connsiteX19" fmla="*/ 1520139 w 1579577"/>
                    <a:gd name="connsiteY19" fmla="*/ 310940 h 1871282"/>
                    <a:gd name="connsiteX20" fmla="*/ 1420968 w 1579577"/>
                    <a:gd name="connsiteY20" fmla="*/ 451853 h 1871282"/>
                    <a:gd name="connsiteX21" fmla="*/ 1468359 w 1579577"/>
                    <a:gd name="connsiteY21" fmla="*/ 427015 h 1871282"/>
                    <a:gd name="connsiteX22" fmla="*/ 1393373 w 1579577"/>
                    <a:gd name="connsiteY22" fmla="*/ 519511 h 1871282"/>
                    <a:gd name="connsiteX23" fmla="*/ 1031470 w 1579577"/>
                    <a:gd name="connsiteY23" fmla="*/ 727284 h 1871282"/>
                    <a:gd name="connsiteX24" fmla="*/ 598036 w 1579577"/>
                    <a:gd name="connsiteY24" fmla="*/ 1478593 h 1871282"/>
                    <a:gd name="connsiteX25" fmla="*/ 521042 w 1579577"/>
                    <a:gd name="connsiteY25" fmla="*/ 1513330 h 1871282"/>
                    <a:gd name="connsiteX26" fmla="*/ 290527 w 1579577"/>
                    <a:gd name="connsiteY26" fmla="*/ 1602837 h 1871282"/>
                    <a:gd name="connsiteX27" fmla="*/ 150361 w 1579577"/>
                    <a:gd name="connsiteY27" fmla="*/ 1745852 h 1871282"/>
                    <a:gd name="connsiteX28" fmla="*/ 40824 w 1579577"/>
                    <a:gd name="connsiteY28" fmla="*/ 1867297 h 1871282"/>
                    <a:gd name="connsiteX29" fmla="*/ 344 w 1579577"/>
                    <a:gd name="connsiteY29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025074 w 1579577"/>
                    <a:gd name="connsiteY6" fmla="*/ 274006 h 1871282"/>
                    <a:gd name="connsiteX7" fmla="*/ 1054955 w 1579577"/>
                    <a:gd name="connsiteY7" fmla="*/ 269103 h 1871282"/>
                    <a:gd name="connsiteX8" fmla="*/ 1099312 w 1579577"/>
                    <a:gd name="connsiteY8" fmla="*/ 172221 h 1871282"/>
                    <a:gd name="connsiteX9" fmla="*/ 1148151 w 1579577"/>
                    <a:gd name="connsiteY9" fmla="*/ 143550 h 1871282"/>
                    <a:gd name="connsiteX10" fmla="*/ 1210391 w 1579577"/>
                    <a:gd name="connsiteY10" fmla="*/ 94478 h 1871282"/>
                    <a:gd name="connsiteX11" fmla="*/ 1264179 w 1579577"/>
                    <a:gd name="connsiteY11" fmla="*/ 76503 h 1871282"/>
                    <a:gd name="connsiteX12" fmla="*/ 1327352 w 1579577"/>
                    <a:gd name="connsiteY12" fmla="*/ 37189 h 1871282"/>
                    <a:gd name="connsiteX13" fmla="*/ 1546147 w 1579577"/>
                    <a:gd name="connsiteY13" fmla="*/ 1330 h 1871282"/>
                    <a:gd name="connsiteX14" fmla="*/ 1529524 w 1579577"/>
                    <a:gd name="connsiteY14" fmla="*/ 86121 h 1871282"/>
                    <a:gd name="connsiteX15" fmla="*/ 1579577 w 1579577"/>
                    <a:gd name="connsiteY15" fmla="*/ 91025 h 1871282"/>
                    <a:gd name="connsiteX16" fmla="*/ 1558286 w 1579577"/>
                    <a:gd name="connsiteY16" fmla="*/ 165076 h 1871282"/>
                    <a:gd name="connsiteX17" fmla="*/ 1555905 w 1579577"/>
                    <a:gd name="connsiteY17" fmla="*/ 202522 h 1871282"/>
                    <a:gd name="connsiteX18" fmla="*/ 1520139 w 1579577"/>
                    <a:gd name="connsiteY18" fmla="*/ 310940 h 1871282"/>
                    <a:gd name="connsiteX19" fmla="*/ 1420968 w 1579577"/>
                    <a:gd name="connsiteY19" fmla="*/ 451853 h 1871282"/>
                    <a:gd name="connsiteX20" fmla="*/ 1468359 w 1579577"/>
                    <a:gd name="connsiteY20" fmla="*/ 427015 h 1871282"/>
                    <a:gd name="connsiteX21" fmla="*/ 1393373 w 1579577"/>
                    <a:gd name="connsiteY21" fmla="*/ 519511 h 1871282"/>
                    <a:gd name="connsiteX22" fmla="*/ 1031470 w 1579577"/>
                    <a:gd name="connsiteY22" fmla="*/ 727284 h 1871282"/>
                    <a:gd name="connsiteX23" fmla="*/ 598036 w 1579577"/>
                    <a:gd name="connsiteY23" fmla="*/ 1478593 h 1871282"/>
                    <a:gd name="connsiteX24" fmla="*/ 521042 w 1579577"/>
                    <a:gd name="connsiteY24" fmla="*/ 1513330 h 1871282"/>
                    <a:gd name="connsiteX25" fmla="*/ 290527 w 1579577"/>
                    <a:gd name="connsiteY25" fmla="*/ 1602837 h 1871282"/>
                    <a:gd name="connsiteX26" fmla="*/ 150361 w 1579577"/>
                    <a:gd name="connsiteY26" fmla="*/ 1745852 h 1871282"/>
                    <a:gd name="connsiteX27" fmla="*/ 40824 w 1579577"/>
                    <a:gd name="connsiteY27" fmla="*/ 1867297 h 1871282"/>
                    <a:gd name="connsiteX28" fmla="*/ 344 w 1579577"/>
                    <a:gd name="connsiteY28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054955 w 1579577"/>
                    <a:gd name="connsiteY6" fmla="*/ 269103 h 1871282"/>
                    <a:gd name="connsiteX7" fmla="*/ 1099312 w 1579577"/>
                    <a:gd name="connsiteY7" fmla="*/ 172221 h 1871282"/>
                    <a:gd name="connsiteX8" fmla="*/ 1148151 w 1579577"/>
                    <a:gd name="connsiteY8" fmla="*/ 143550 h 1871282"/>
                    <a:gd name="connsiteX9" fmla="*/ 1210391 w 1579577"/>
                    <a:gd name="connsiteY9" fmla="*/ 94478 h 1871282"/>
                    <a:gd name="connsiteX10" fmla="*/ 1264179 w 1579577"/>
                    <a:gd name="connsiteY10" fmla="*/ 76503 h 1871282"/>
                    <a:gd name="connsiteX11" fmla="*/ 1327352 w 1579577"/>
                    <a:gd name="connsiteY11" fmla="*/ 37189 h 1871282"/>
                    <a:gd name="connsiteX12" fmla="*/ 1546147 w 1579577"/>
                    <a:gd name="connsiteY12" fmla="*/ 1330 h 1871282"/>
                    <a:gd name="connsiteX13" fmla="*/ 1529524 w 1579577"/>
                    <a:gd name="connsiteY13" fmla="*/ 86121 h 1871282"/>
                    <a:gd name="connsiteX14" fmla="*/ 1579577 w 1579577"/>
                    <a:gd name="connsiteY14" fmla="*/ 91025 h 1871282"/>
                    <a:gd name="connsiteX15" fmla="*/ 1558286 w 1579577"/>
                    <a:gd name="connsiteY15" fmla="*/ 165076 h 1871282"/>
                    <a:gd name="connsiteX16" fmla="*/ 1555905 w 1579577"/>
                    <a:gd name="connsiteY16" fmla="*/ 202522 h 1871282"/>
                    <a:gd name="connsiteX17" fmla="*/ 1520139 w 1579577"/>
                    <a:gd name="connsiteY17" fmla="*/ 310940 h 1871282"/>
                    <a:gd name="connsiteX18" fmla="*/ 1420968 w 1579577"/>
                    <a:gd name="connsiteY18" fmla="*/ 451853 h 1871282"/>
                    <a:gd name="connsiteX19" fmla="*/ 1468359 w 1579577"/>
                    <a:gd name="connsiteY19" fmla="*/ 427015 h 1871282"/>
                    <a:gd name="connsiteX20" fmla="*/ 1393373 w 1579577"/>
                    <a:gd name="connsiteY20" fmla="*/ 519511 h 1871282"/>
                    <a:gd name="connsiteX21" fmla="*/ 1031470 w 1579577"/>
                    <a:gd name="connsiteY21" fmla="*/ 727284 h 1871282"/>
                    <a:gd name="connsiteX22" fmla="*/ 598036 w 1579577"/>
                    <a:gd name="connsiteY22" fmla="*/ 1478593 h 1871282"/>
                    <a:gd name="connsiteX23" fmla="*/ 521042 w 1579577"/>
                    <a:gd name="connsiteY23" fmla="*/ 1513330 h 1871282"/>
                    <a:gd name="connsiteX24" fmla="*/ 290527 w 1579577"/>
                    <a:gd name="connsiteY24" fmla="*/ 1602837 h 1871282"/>
                    <a:gd name="connsiteX25" fmla="*/ 150361 w 1579577"/>
                    <a:gd name="connsiteY25" fmla="*/ 1745852 h 1871282"/>
                    <a:gd name="connsiteX26" fmla="*/ 40824 w 1579577"/>
                    <a:gd name="connsiteY26" fmla="*/ 1867297 h 1871282"/>
                    <a:gd name="connsiteX27" fmla="*/ 344 w 1579577"/>
                    <a:gd name="connsiteY27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099312 w 1579577"/>
                    <a:gd name="connsiteY6" fmla="*/ 172221 h 1871282"/>
                    <a:gd name="connsiteX7" fmla="*/ 1148151 w 1579577"/>
                    <a:gd name="connsiteY7" fmla="*/ 143550 h 1871282"/>
                    <a:gd name="connsiteX8" fmla="*/ 1210391 w 1579577"/>
                    <a:gd name="connsiteY8" fmla="*/ 94478 h 1871282"/>
                    <a:gd name="connsiteX9" fmla="*/ 1264179 w 1579577"/>
                    <a:gd name="connsiteY9" fmla="*/ 76503 h 1871282"/>
                    <a:gd name="connsiteX10" fmla="*/ 1327352 w 1579577"/>
                    <a:gd name="connsiteY10" fmla="*/ 37189 h 1871282"/>
                    <a:gd name="connsiteX11" fmla="*/ 1546147 w 1579577"/>
                    <a:gd name="connsiteY11" fmla="*/ 1330 h 1871282"/>
                    <a:gd name="connsiteX12" fmla="*/ 1529524 w 1579577"/>
                    <a:gd name="connsiteY12" fmla="*/ 86121 h 1871282"/>
                    <a:gd name="connsiteX13" fmla="*/ 1579577 w 1579577"/>
                    <a:gd name="connsiteY13" fmla="*/ 91025 h 1871282"/>
                    <a:gd name="connsiteX14" fmla="*/ 1558286 w 1579577"/>
                    <a:gd name="connsiteY14" fmla="*/ 165076 h 1871282"/>
                    <a:gd name="connsiteX15" fmla="*/ 1555905 w 1579577"/>
                    <a:gd name="connsiteY15" fmla="*/ 202522 h 1871282"/>
                    <a:gd name="connsiteX16" fmla="*/ 1520139 w 1579577"/>
                    <a:gd name="connsiteY16" fmla="*/ 310940 h 1871282"/>
                    <a:gd name="connsiteX17" fmla="*/ 1420968 w 1579577"/>
                    <a:gd name="connsiteY17" fmla="*/ 451853 h 1871282"/>
                    <a:gd name="connsiteX18" fmla="*/ 1468359 w 1579577"/>
                    <a:gd name="connsiteY18" fmla="*/ 427015 h 1871282"/>
                    <a:gd name="connsiteX19" fmla="*/ 1393373 w 1579577"/>
                    <a:gd name="connsiteY19" fmla="*/ 519511 h 1871282"/>
                    <a:gd name="connsiteX20" fmla="*/ 1031470 w 1579577"/>
                    <a:gd name="connsiteY20" fmla="*/ 727284 h 1871282"/>
                    <a:gd name="connsiteX21" fmla="*/ 598036 w 1579577"/>
                    <a:gd name="connsiteY21" fmla="*/ 1478593 h 1871282"/>
                    <a:gd name="connsiteX22" fmla="*/ 521042 w 1579577"/>
                    <a:gd name="connsiteY22" fmla="*/ 1513330 h 1871282"/>
                    <a:gd name="connsiteX23" fmla="*/ 290527 w 1579577"/>
                    <a:gd name="connsiteY23" fmla="*/ 1602837 h 1871282"/>
                    <a:gd name="connsiteX24" fmla="*/ 150361 w 1579577"/>
                    <a:gd name="connsiteY24" fmla="*/ 1745852 h 1871282"/>
                    <a:gd name="connsiteX25" fmla="*/ 40824 w 1579577"/>
                    <a:gd name="connsiteY25" fmla="*/ 1867297 h 1871282"/>
                    <a:gd name="connsiteX26" fmla="*/ 344 w 1579577"/>
                    <a:gd name="connsiteY26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148151 w 1579577"/>
                    <a:gd name="connsiteY6" fmla="*/ 143550 h 1871282"/>
                    <a:gd name="connsiteX7" fmla="*/ 1210391 w 1579577"/>
                    <a:gd name="connsiteY7" fmla="*/ 94478 h 1871282"/>
                    <a:gd name="connsiteX8" fmla="*/ 1264179 w 1579577"/>
                    <a:gd name="connsiteY8" fmla="*/ 76503 h 1871282"/>
                    <a:gd name="connsiteX9" fmla="*/ 1327352 w 1579577"/>
                    <a:gd name="connsiteY9" fmla="*/ 37189 h 1871282"/>
                    <a:gd name="connsiteX10" fmla="*/ 1546147 w 1579577"/>
                    <a:gd name="connsiteY10" fmla="*/ 1330 h 1871282"/>
                    <a:gd name="connsiteX11" fmla="*/ 1529524 w 1579577"/>
                    <a:gd name="connsiteY11" fmla="*/ 86121 h 1871282"/>
                    <a:gd name="connsiteX12" fmla="*/ 1579577 w 1579577"/>
                    <a:gd name="connsiteY12" fmla="*/ 91025 h 1871282"/>
                    <a:gd name="connsiteX13" fmla="*/ 1558286 w 1579577"/>
                    <a:gd name="connsiteY13" fmla="*/ 165076 h 1871282"/>
                    <a:gd name="connsiteX14" fmla="*/ 1555905 w 1579577"/>
                    <a:gd name="connsiteY14" fmla="*/ 202522 h 1871282"/>
                    <a:gd name="connsiteX15" fmla="*/ 1520139 w 1579577"/>
                    <a:gd name="connsiteY15" fmla="*/ 310940 h 1871282"/>
                    <a:gd name="connsiteX16" fmla="*/ 1420968 w 1579577"/>
                    <a:gd name="connsiteY16" fmla="*/ 451853 h 1871282"/>
                    <a:gd name="connsiteX17" fmla="*/ 1468359 w 1579577"/>
                    <a:gd name="connsiteY17" fmla="*/ 427015 h 1871282"/>
                    <a:gd name="connsiteX18" fmla="*/ 1393373 w 1579577"/>
                    <a:gd name="connsiteY18" fmla="*/ 519511 h 1871282"/>
                    <a:gd name="connsiteX19" fmla="*/ 1031470 w 1579577"/>
                    <a:gd name="connsiteY19" fmla="*/ 727284 h 1871282"/>
                    <a:gd name="connsiteX20" fmla="*/ 598036 w 1579577"/>
                    <a:gd name="connsiteY20" fmla="*/ 1478593 h 1871282"/>
                    <a:gd name="connsiteX21" fmla="*/ 521042 w 1579577"/>
                    <a:gd name="connsiteY21" fmla="*/ 1513330 h 1871282"/>
                    <a:gd name="connsiteX22" fmla="*/ 290527 w 1579577"/>
                    <a:gd name="connsiteY22" fmla="*/ 1602837 h 1871282"/>
                    <a:gd name="connsiteX23" fmla="*/ 150361 w 1579577"/>
                    <a:gd name="connsiteY23" fmla="*/ 1745852 h 1871282"/>
                    <a:gd name="connsiteX24" fmla="*/ 40824 w 1579577"/>
                    <a:gd name="connsiteY24" fmla="*/ 1867297 h 1871282"/>
                    <a:gd name="connsiteX25" fmla="*/ 344 w 1579577"/>
                    <a:gd name="connsiteY25" fmla="*/ 1838719 h 1871282"/>
                    <a:gd name="connsiteX0" fmla="*/ 344 w 1579577"/>
                    <a:gd name="connsiteY0" fmla="*/ 1838719 h 1871282"/>
                    <a:gd name="connsiteX1" fmla="*/ 262280 w 1579577"/>
                    <a:gd name="connsiteY1" fmla="*/ 1572022 h 1871282"/>
                    <a:gd name="connsiteX2" fmla="*/ 294730 w 1579577"/>
                    <a:gd name="connsiteY2" fmla="*/ 1517672 h 1871282"/>
                    <a:gd name="connsiteX3" fmla="*/ 314108 w 1579577"/>
                    <a:gd name="connsiteY3" fmla="*/ 1468274 h 1871282"/>
                    <a:gd name="connsiteX4" fmla="*/ 423973 w 1579577"/>
                    <a:gd name="connsiteY4" fmla="*/ 1240468 h 1871282"/>
                    <a:gd name="connsiteX5" fmla="*/ 513573 w 1579577"/>
                    <a:gd name="connsiteY5" fmla="*/ 1184205 h 1871282"/>
                    <a:gd name="connsiteX6" fmla="*/ 1210391 w 1579577"/>
                    <a:gd name="connsiteY6" fmla="*/ 94478 h 1871282"/>
                    <a:gd name="connsiteX7" fmla="*/ 1264179 w 1579577"/>
                    <a:gd name="connsiteY7" fmla="*/ 76503 h 1871282"/>
                    <a:gd name="connsiteX8" fmla="*/ 1327352 w 1579577"/>
                    <a:gd name="connsiteY8" fmla="*/ 37189 h 1871282"/>
                    <a:gd name="connsiteX9" fmla="*/ 1546147 w 1579577"/>
                    <a:gd name="connsiteY9" fmla="*/ 1330 h 1871282"/>
                    <a:gd name="connsiteX10" fmla="*/ 1529524 w 1579577"/>
                    <a:gd name="connsiteY10" fmla="*/ 86121 h 1871282"/>
                    <a:gd name="connsiteX11" fmla="*/ 1579577 w 1579577"/>
                    <a:gd name="connsiteY11" fmla="*/ 91025 h 1871282"/>
                    <a:gd name="connsiteX12" fmla="*/ 1558286 w 1579577"/>
                    <a:gd name="connsiteY12" fmla="*/ 165076 h 1871282"/>
                    <a:gd name="connsiteX13" fmla="*/ 1555905 w 1579577"/>
                    <a:gd name="connsiteY13" fmla="*/ 202522 h 1871282"/>
                    <a:gd name="connsiteX14" fmla="*/ 1520139 w 1579577"/>
                    <a:gd name="connsiteY14" fmla="*/ 310940 h 1871282"/>
                    <a:gd name="connsiteX15" fmla="*/ 1420968 w 1579577"/>
                    <a:gd name="connsiteY15" fmla="*/ 451853 h 1871282"/>
                    <a:gd name="connsiteX16" fmla="*/ 1468359 w 1579577"/>
                    <a:gd name="connsiteY16" fmla="*/ 427015 h 1871282"/>
                    <a:gd name="connsiteX17" fmla="*/ 1393373 w 1579577"/>
                    <a:gd name="connsiteY17" fmla="*/ 519511 h 1871282"/>
                    <a:gd name="connsiteX18" fmla="*/ 1031470 w 1579577"/>
                    <a:gd name="connsiteY18" fmla="*/ 727284 h 1871282"/>
                    <a:gd name="connsiteX19" fmla="*/ 598036 w 1579577"/>
                    <a:gd name="connsiteY19" fmla="*/ 1478593 h 1871282"/>
                    <a:gd name="connsiteX20" fmla="*/ 521042 w 1579577"/>
                    <a:gd name="connsiteY20" fmla="*/ 1513330 h 1871282"/>
                    <a:gd name="connsiteX21" fmla="*/ 290527 w 1579577"/>
                    <a:gd name="connsiteY21" fmla="*/ 1602837 h 1871282"/>
                    <a:gd name="connsiteX22" fmla="*/ 150361 w 1579577"/>
                    <a:gd name="connsiteY22" fmla="*/ 1745852 h 1871282"/>
                    <a:gd name="connsiteX23" fmla="*/ 40824 w 1579577"/>
                    <a:gd name="connsiteY23" fmla="*/ 1867297 h 1871282"/>
                    <a:gd name="connsiteX24" fmla="*/ 344 w 1579577"/>
                    <a:gd name="connsiteY24" fmla="*/ 1838719 h 1871282"/>
                    <a:gd name="connsiteX0" fmla="*/ 344 w 1579577"/>
                    <a:gd name="connsiteY0" fmla="*/ 1855363 h 1887926"/>
                    <a:gd name="connsiteX1" fmla="*/ 262280 w 1579577"/>
                    <a:gd name="connsiteY1" fmla="*/ 1588666 h 1887926"/>
                    <a:gd name="connsiteX2" fmla="*/ 294730 w 1579577"/>
                    <a:gd name="connsiteY2" fmla="*/ 1534316 h 1887926"/>
                    <a:gd name="connsiteX3" fmla="*/ 314108 w 1579577"/>
                    <a:gd name="connsiteY3" fmla="*/ 1484918 h 1887926"/>
                    <a:gd name="connsiteX4" fmla="*/ 423973 w 1579577"/>
                    <a:gd name="connsiteY4" fmla="*/ 1257112 h 1887926"/>
                    <a:gd name="connsiteX5" fmla="*/ 513573 w 1579577"/>
                    <a:gd name="connsiteY5" fmla="*/ 1200849 h 1887926"/>
                    <a:gd name="connsiteX6" fmla="*/ 1264179 w 1579577"/>
                    <a:gd name="connsiteY6" fmla="*/ 93147 h 1887926"/>
                    <a:gd name="connsiteX7" fmla="*/ 1327352 w 1579577"/>
                    <a:gd name="connsiteY7" fmla="*/ 53833 h 1887926"/>
                    <a:gd name="connsiteX8" fmla="*/ 1546147 w 1579577"/>
                    <a:gd name="connsiteY8" fmla="*/ 17974 h 1887926"/>
                    <a:gd name="connsiteX9" fmla="*/ 1529524 w 1579577"/>
                    <a:gd name="connsiteY9" fmla="*/ 102765 h 1887926"/>
                    <a:gd name="connsiteX10" fmla="*/ 1579577 w 1579577"/>
                    <a:gd name="connsiteY10" fmla="*/ 107669 h 1887926"/>
                    <a:gd name="connsiteX11" fmla="*/ 1558286 w 1579577"/>
                    <a:gd name="connsiteY11" fmla="*/ 181720 h 1887926"/>
                    <a:gd name="connsiteX12" fmla="*/ 1555905 w 1579577"/>
                    <a:gd name="connsiteY12" fmla="*/ 219166 h 1887926"/>
                    <a:gd name="connsiteX13" fmla="*/ 1520139 w 1579577"/>
                    <a:gd name="connsiteY13" fmla="*/ 327584 h 1887926"/>
                    <a:gd name="connsiteX14" fmla="*/ 1420968 w 1579577"/>
                    <a:gd name="connsiteY14" fmla="*/ 468497 h 1887926"/>
                    <a:gd name="connsiteX15" fmla="*/ 1468359 w 1579577"/>
                    <a:gd name="connsiteY15" fmla="*/ 443659 h 1887926"/>
                    <a:gd name="connsiteX16" fmla="*/ 1393373 w 1579577"/>
                    <a:gd name="connsiteY16" fmla="*/ 536155 h 1887926"/>
                    <a:gd name="connsiteX17" fmla="*/ 1031470 w 1579577"/>
                    <a:gd name="connsiteY17" fmla="*/ 743928 h 1887926"/>
                    <a:gd name="connsiteX18" fmla="*/ 598036 w 1579577"/>
                    <a:gd name="connsiteY18" fmla="*/ 1495237 h 1887926"/>
                    <a:gd name="connsiteX19" fmla="*/ 521042 w 1579577"/>
                    <a:gd name="connsiteY19" fmla="*/ 1529974 h 1887926"/>
                    <a:gd name="connsiteX20" fmla="*/ 290527 w 1579577"/>
                    <a:gd name="connsiteY20" fmla="*/ 1619481 h 1887926"/>
                    <a:gd name="connsiteX21" fmla="*/ 150361 w 1579577"/>
                    <a:gd name="connsiteY21" fmla="*/ 1762496 h 1887926"/>
                    <a:gd name="connsiteX22" fmla="*/ 40824 w 1579577"/>
                    <a:gd name="connsiteY22" fmla="*/ 1883941 h 1887926"/>
                    <a:gd name="connsiteX23" fmla="*/ 344 w 1579577"/>
                    <a:gd name="connsiteY23" fmla="*/ 1855363 h 1887926"/>
                    <a:gd name="connsiteX0" fmla="*/ 344 w 1579577"/>
                    <a:gd name="connsiteY0" fmla="*/ 1901739 h 1934302"/>
                    <a:gd name="connsiteX1" fmla="*/ 262280 w 1579577"/>
                    <a:gd name="connsiteY1" fmla="*/ 1635042 h 1934302"/>
                    <a:gd name="connsiteX2" fmla="*/ 294730 w 1579577"/>
                    <a:gd name="connsiteY2" fmla="*/ 1580692 h 1934302"/>
                    <a:gd name="connsiteX3" fmla="*/ 314108 w 1579577"/>
                    <a:gd name="connsiteY3" fmla="*/ 1531294 h 1934302"/>
                    <a:gd name="connsiteX4" fmla="*/ 423973 w 1579577"/>
                    <a:gd name="connsiteY4" fmla="*/ 1303488 h 1934302"/>
                    <a:gd name="connsiteX5" fmla="*/ 513573 w 1579577"/>
                    <a:gd name="connsiteY5" fmla="*/ 1247225 h 1934302"/>
                    <a:gd name="connsiteX6" fmla="*/ 1327352 w 1579577"/>
                    <a:gd name="connsiteY6" fmla="*/ 100209 h 1934302"/>
                    <a:gd name="connsiteX7" fmla="*/ 1546147 w 1579577"/>
                    <a:gd name="connsiteY7" fmla="*/ 64350 h 1934302"/>
                    <a:gd name="connsiteX8" fmla="*/ 1529524 w 1579577"/>
                    <a:gd name="connsiteY8" fmla="*/ 149141 h 1934302"/>
                    <a:gd name="connsiteX9" fmla="*/ 1579577 w 1579577"/>
                    <a:gd name="connsiteY9" fmla="*/ 154045 h 1934302"/>
                    <a:gd name="connsiteX10" fmla="*/ 1558286 w 1579577"/>
                    <a:gd name="connsiteY10" fmla="*/ 228096 h 1934302"/>
                    <a:gd name="connsiteX11" fmla="*/ 1555905 w 1579577"/>
                    <a:gd name="connsiteY11" fmla="*/ 265542 h 1934302"/>
                    <a:gd name="connsiteX12" fmla="*/ 1520139 w 1579577"/>
                    <a:gd name="connsiteY12" fmla="*/ 373960 h 1934302"/>
                    <a:gd name="connsiteX13" fmla="*/ 1420968 w 1579577"/>
                    <a:gd name="connsiteY13" fmla="*/ 514873 h 1934302"/>
                    <a:gd name="connsiteX14" fmla="*/ 1468359 w 1579577"/>
                    <a:gd name="connsiteY14" fmla="*/ 490035 h 1934302"/>
                    <a:gd name="connsiteX15" fmla="*/ 1393373 w 1579577"/>
                    <a:gd name="connsiteY15" fmla="*/ 582531 h 1934302"/>
                    <a:gd name="connsiteX16" fmla="*/ 1031470 w 1579577"/>
                    <a:gd name="connsiteY16" fmla="*/ 790304 h 1934302"/>
                    <a:gd name="connsiteX17" fmla="*/ 598036 w 1579577"/>
                    <a:gd name="connsiteY17" fmla="*/ 1541613 h 1934302"/>
                    <a:gd name="connsiteX18" fmla="*/ 521042 w 1579577"/>
                    <a:gd name="connsiteY18" fmla="*/ 1576350 h 1934302"/>
                    <a:gd name="connsiteX19" fmla="*/ 290527 w 1579577"/>
                    <a:gd name="connsiteY19" fmla="*/ 1665857 h 1934302"/>
                    <a:gd name="connsiteX20" fmla="*/ 150361 w 1579577"/>
                    <a:gd name="connsiteY20" fmla="*/ 1808872 h 1934302"/>
                    <a:gd name="connsiteX21" fmla="*/ 40824 w 1579577"/>
                    <a:gd name="connsiteY21" fmla="*/ 1930317 h 1934302"/>
                    <a:gd name="connsiteX22" fmla="*/ 344 w 1579577"/>
                    <a:gd name="connsiteY22" fmla="*/ 1901739 h 1934302"/>
                    <a:gd name="connsiteX0" fmla="*/ 344 w 1616211"/>
                    <a:gd name="connsiteY0" fmla="*/ 1903598 h 1936161"/>
                    <a:gd name="connsiteX1" fmla="*/ 262280 w 1616211"/>
                    <a:gd name="connsiteY1" fmla="*/ 1636901 h 1936161"/>
                    <a:gd name="connsiteX2" fmla="*/ 294730 w 1616211"/>
                    <a:gd name="connsiteY2" fmla="*/ 1582551 h 1936161"/>
                    <a:gd name="connsiteX3" fmla="*/ 314108 w 1616211"/>
                    <a:gd name="connsiteY3" fmla="*/ 1533153 h 1936161"/>
                    <a:gd name="connsiteX4" fmla="*/ 423973 w 1616211"/>
                    <a:gd name="connsiteY4" fmla="*/ 1305347 h 1936161"/>
                    <a:gd name="connsiteX5" fmla="*/ 513573 w 1616211"/>
                    <a:gd name="connsiteY5" fmla="*/ 1249084 h 1936161"/>
                    <a:gd name="connsiteX6" fmla="*/ 1546147 w 1616211"/>
                    <a:gd name="connsiteY6" fmla="*/ 66209 h 1936161"/>
                    <a:gd name="connsiteX7" fmla="*/ 1529524 w 1616211"/>
                    <a:gd name="connsiteY7" fmla="*/ 151000 h 1936161"/>
                    <a:gd name="connsiteX8" fmla="*/ 1579577 w 1616211"/>
                    <a:gd name="connsiteY8" fmla="*/ 155904 h 1936161"/>
                    <a:gd name="connsiteX9" fmla="*/ 1558286 w 1616211"/>
                    <a:gd name="connsiteY9" fmla="*/ 229955 h 1936161"/>
                    <a:gd name="connsiteX10" fmla="*/ 1555905 w 1616211"/>
                    <a:gd name="connsiteY10" fmla="*/ 267401 h 1936161"/>
                    <a:gd name="connsiteX11" fmla="*/ 1520139 w 1616211"/>
                    <a:gd name="connsiteY11" fmla="*/ 375819 h 1936161"/>
                    <a:gd name="connsiteX12" fmla="*/ 1420968 w 1616211"/>
                    <a:gd name="connsiteY12" fmla="*/ 516732 h 1936161"/>
                    <a:gd name="connsiteX13" fmla="*/ 1468359 w 1616211"/>
                    <a:gd name="connsiteY13" fmla="*/ 491894 h 1936161"/>
                    <a:gd name="connsiteX14" fmla="*/ 1393373 w 1616211"/>
                    <a:gd name="connsiteY14" fmla="*/ 584390 h 1936161"/>
                    <a:gd name="connsiteX15" fmla="*/ 1031470 w 1616211"/>
                    <a:gd name="connsiteY15" fmla="*/ 792163 h 1936161"/>
                    <a:gd name="connsiteX16" fmla="*/ 598036 w 1616211"/>
                    <a:gd name="connsiteY16" fmla="*/ 1543472 h 1936161"/>
                    <a:gd name="connsiteX17" fmla="*/ 521042 w 1616211"/>
                    <a:gd name="connsiteY17" fmla="*/ 1578209 h 1936161"/>
                    <a:gd name="connsiteX18" fmla="*/ 290527 w 1616211"/>
                    <a:gd name="connsiteY18" fmla="*/ 1667716 h 1936161"/>
                    <a:gd name="connsiteX19" fmla="*/ 150361 w 1616211"/>
                    <a:gd name="connsiteY19" fmla="*/ 1810731 h 1936161"/>
                    <a:gd name="connsiteX20" fmla="*/ 40824 w 1616211"/>
                    <a:gd name="connsiteY20" fmla="*/ 1932176 h 1936161"/>
                    <a:gd name="connsiteX21" fmla="*/ 344 w 1616211"/>
                    <a:gd name="connsiteY21" fmla="*/ 1903598 h 1936161"/>
                    <a:gd name="connsiteX0" fmla="*/ 344 w 1634273"/>
                    <a:gd name="connsiteY0" fmla="*/ 1904310 h 1936873"/>
                    <a:gd name="connsiteX1" fmla="*/ 262280 w 1634273"/>
                    <a:gd name="connsiteY1" fmla="*/ 1637613 h 1936873"/>
                    <a:gd name="connsiteX2" fmla="*/ 294730 w 1634273"/>
                    <a:gd name="connsiteY2" fmla="*/ 1583263 h 1936873"/>
                    <a:gd name="connsiteX3" fmla="*/ 314108 w 1634273"/>
                    <a:gd name="connsiteY3" fmla="*/ 1533865 h 1936873"/>
                    <a:gd name="connsiteX4" fmla="*/ 423973 w 1634273"/>
                    <a:gd name="connsiteY4" fmla="*/ 1306059 h 1936873"/>
                    <a:gd name="connsiteX5" fmla="*/ 513573 w 1634273"/>
                    <a:gd name="connsiteY5" fmla="*/ 1249796 h 1936873"/>
                    <a:gd name="connsiteX6" fmla="*/ 1546147 w 1634273"/>
                    <a:gd name="connsiteY6" fmla="*/ 66921 h 1936873"/>
                    <a:gd name="connsiteX7" fmla="*/ 1579577 w 1634273"/>
                    <a:gd name="connsiteY7" fmla="*/ 156616 h 1936873"/>
                    <a:gd name="connsiteX8" fmla="*/ 1558286 w 1634273"/>
                    <a:gd name="connsiteY8" fmla="*/ 230667 h 1936873"/>
                    <a:gd name="connsiteX9" fmla="*/ 1555905 w 1634273"/>
                    <a:gd name="connsiteY9" fmla="*/ 268113 h 1936873"/>
                    <a:gd name="connsiteX10" fmla="*/ 1520139 w 1634273"/>
                    <a:gd name="connsiteY10" fmla="*/ 376531 h 1936873"/>
                    <a:gd name="connsiteX11" fmla="*/ 1420968 w 1634273"/>
                    <a:gd name="connsiteY11" fmla="*/ 517444 h 1936873"/>
                    <a:gd name="connsiteX12" fmla="*/ 1468359 w 1634273"/>
                    <a:gd name="connsiteY12" fmla="*/ 492606 h 1936873"/>
                    <a:gd name="connsiteX13" fmla="*/ 1393373 w 1634273"/>
                    <a:gd name="connsiteY13" fmla="*/ 585102 h 1936873"/>
                    <a:gd name="connsiteX14" fmla="*/ 1031470 w 1634273"/>
                    <a:gd name="connsiteY14" fmla="*/ 792875 h 1936873"/>
                    <a:gd name="connsiteX15" fmla="*/ 598036 w 1634273"/>
                    <a:gd name="connsiteY15" fmla="*/ 1544184 h 1936873"/>
                    <a:gd name="connsiteX16" fmla="*/ 521042 w 1634273"/>
                    <a:gd name="connsiteY16" fmla="*/ 1578921 h 1936873"/>
                    <a:gd name="connsiteX17" fmla="*/ 290527 w 1634273"/>
                    <a:gd name="connsiteY17" fmla="*/ 1668428 h 1936873"/>
                    <a:gd name="connsiteX18" fmla="*/ 150361 w 1634273"/>
                    <a:gd name="connsiteY18" fmla="*/ 1811443 h 1936873"/>
                    <a:gd name="connsiteX19" fmla="*/ 40824 w 1634273"/>
                    <a:gd name="connsiteY19" fmla="*/ 1932888 h 1936873"/>
                    <a:gd name="connsiteX20" fmla="*/ 344 w 1634273"/>
                    <a:gd name="connsiteY20" fmla="*/ 1904310 h 1936873"/>
                    <a:gd name="connsiteX0" fmla="*/ 344 w 1626424"/>
                    <a:gd name="connsiteY0" fmla="*/ 1889107 h 1921670"/>
                    <a:gd name="connsiteX1" fmla="*/ 262280 w 1626424"/>
                    <a:gd name="connsiteY1" fmla="*/ 1622410 h 1921670"/>
                    <a:gd name="connsiteX2" fmla="*/ 294730 w 1626424"/>
                    <a:gd name="connsiteY2" fmla="*/ 1568060 h 1921670"/>
                    <a:gd name="connsiteX3" fmla="*/ 314108 w 1626424"/>
                    <a:gd name="connsiteY3" fmla="*/ 1518662 h 1921670"/>
                    <a:gd name="connsiteX4" fmla="*/ 423973 w 1626424"/>
                    <a:gd name="connsiteY4" fmla="*/ 1290856 h 1921670"/>
                    <a:gd name="connsiteX5" fmla="*/ 513573 w 1626424"/>
                    <a:gd name="connsiteY5" fmla="*/ 1234593 h 1921670"/>
                    <a:gd name="connsiteX6" fmla="*/ 1546147 w 1626424"/>
                    <a:gd name="connsiteY6" fmla="*/ 51718 h 1921670"/>
                    <a:gd name="connsiteX7" fmla="*/ 1558286 w 1626424"/>
                    <a:gd name="connsiteY7" fmla="*/ 215464 h 1921670"/>
                    <a:gd name="connsiteX8" fmla="*/ 1555905 w 1626424"/>
                    <a:gd name="connsiteY8" fmla="*/ 252910 h 1921670"/>
                    <a:gd name="connsiteX9" fmla="*/ 1520139 w 1626424"/>
                    <a:gd name="connsiteY9" fmla="*/ 361328 h 1921670"/>
                    <a:gd name="connsiteX10" fmla="*/ 1420968 w 1626424"/>
                    <a:gd name="connsiteY10" fmla="*/ 502241 h 1921670"/>
                    <a:gd name="connsiteX11" fmla="*/ 1468359 w 1626424"/>
                    <a:gd name="connsiteY11" fmla="*/ 477403 h 1921670"/>
                    <a:gd name="connsiteX12" fmla="*/ 1393373 w 1626424"/>
                    <a:gd name="connsiteY12" fmla="*/ 569899 h 1921670"/>
                    <a:gd name="connsiteX13" fmla="*/ 1031470 w 1626424"/>
                    <a:gd name="connsiteY13" fmla="*/ 777672 h 1921670"/>
                    <a:gd name="connsiteX14" fmla="*/ 598036 w 1626424"/>
                    <a:gd name="connsiteY14" fmla="*/ 1528981 h 1921670"/>
                    <a:gd name="connsiteX15" fmla="*/ 521042 w 1626424"/>
                    <a:gd name="connsiteY15" fmla="*/ 1563718 h 1921670"/>
                    <a:gd name="connsiteX16" fmla="*/ 290527 w 1626424"/>
                    <a:gd name="connsiteY16" fmla="*/ 1653225 h 1921670"/>
                    <a:gd name="connsiteX17" fmla="*/ 150361 w 1626424"/>
                    <a:gd name="connsiteY17" fmla="*/ 1796240 h 1921670"/>
                    <a:gd name="connsiteX18" fmla="*/ 40824 w 1626424"/>
                    <a:gd name="connsiteY18" fmla="*/ 1917685 h 1921670"/>
                    <a:gd name="connsiteX19" fmla="*/ 344 w 1626424"/>
                    <a:gd name="connsiteY19" fmla="*/ 1889107 h 1921670"/>
                    <a:gd name="connsiteX0" fmla="*/ 344 w 1626999"/>
                    <a:gd name="connsiteY0" fmla="*/ 1884261 h 1916824"/>
                    <a:gd name="connsiteX1" fmla="*/ 262280 w 1626999"/>
                    <a:gd name="connsiteY1" fmla="*/ 1617564 h 1916824"/>
                    <a:gd name="connsiteX2" fmla="*/ 294730 w 1626999"/>
                    <a:gd name="connsiteY2" fmla="*/ 1563214 h 1916824"/>
                    <a:gd name="connsiteX3" fmla="*/ 314108 w 1626999"/>
                    <a:gd name="connsiteY3" fmla="*/ 1513816 h 1916824"/>
                    <a:gd name="connsiteX4" fmla="*/ 423973 w 1626999"/>
                    <a:gd name="connsiteY4" fmla="*/ 1286010 h 1916824"/>
                    <a:gd name="connsiteX5" fmla="*/ 513573 w 1626999"/>
                    <a:gd name="connsiteY5" fmla="*/ 1229747 h 1916824"/>
                    <a:gd name="connsiteX6" fmla="*/ 1546147 w 1626999"/>
                    <a:gd name="connsiteY6" fmla="*/ 46872 h 1916824"/>
                    <a:gd name="connsiteX7" fmla="*/ 1555905 w 1626999"/>
                    <a:gd name="connsiteY7" fmla="*/ 248064 h 1916824"/>
                    <a:gd name="connsiteX8" fmla="*/ 1520139 w 1626999"/>
                    <a:gd name="connsiteY8" fmla="*/ 356482 h 1916824"/>
                    <a:gd name="connsiteX9" fmla="*/ 1420968 w 1626999"/>
                    <a:gd name="connsiteY9" fmla="*/ 497395 h 1916824"/>
                    <a:gd name="connsiteX10" fmla="*/ 1468359 w 1626999"/>
                    <a:gd name="connsiteY10" fmla="*/ 472557 h 1916824"/>
                    <a:gd name="connsiteX11" fmla="*/ 1393373 w 1626999"/>
                    <a:gd name="connsiteY11" fmla="*/ 565053 h 1916824"/>
                    <a:gd name="connsiteX12" fmla="*/ 1031470 w 1626999"/>
                    <a:gd name="connsiteY12" fmla="*/ 772826 h 1916824"/>
                    <a:gd name="connsiteX13" fmla="*/ 598036 w 1626999"/>
                    <a:gd name="connsiteY13" fmla="*/ 1524135 h 1916824"/>
                    <a:gd name="connsiteX14" fmla="*/ 521042 w 1626999"/>
                    <a:gd name="connsiteY14" fmla="*/ 1558872 h 1916824"/>
                    <a:gd name="connsiteX15" fmla="*/ 290527 w 1626999"/>
                    <a:gd name="connsiteY15" fmla="*/ 1648379 h 1916824"/>
                    <a:gd name="connsiteX16" fmla="*/ 150361 w 1626999"/>
                    <a:gd name="connsiteY16" fmla="*/ 1791394 h 1916824"/>
                    <a:gd name="connsiteX17" fmla="*/ 40824 w 1626999"/>
                    <a:gd name="connsiteY17" fmla="*/ 1912839 h 1916824"/>
                    <a:gd name="connsiteX18" fmla="*/ 344 w 1626999"/>
                    <a:gd name="connsiteY18" fmla="*/ 1884261 h 1916824"/>
                    <a:gd name="connsiteX0" fmla="*/ 344 w 1626999"/>
                    <a:gd name="connsiteY0" fmla="*/ 1884261 h 1916824"/>
                    <a:gd name="connsiteX1" fmla="*/ 262280 w 1626999"/>
                    <a:gd name="connsiteY1" fmla="*/ 1617564 h 1916824"/>
                    <a:gd name="connsiteX2" fmla="*/ 294730 w 1626999"/>
                    <a:gd name="connsiteY2" fmla="*/ 1563214 h 1916824"/>
                    <a:gd name="connsiteX3" fmla="*/ 314108 w 1626999"/>
                    <a:gd name="connsiteY3" fmla="*/ 1513816 h 1916824"/>
                    <a:gd name="connsiteX4" fmla="*/ 423973 w 1626999"/>
                    <a:gd name="connsiteY4" fmla="*/ 1286010 h 1916824"/>
                    <a:gd name="connsiteX5" fmla="*/ 513573 w 1626999"/>
                    <a:gd name="connsiteY5" fmla="*/ 1229747 h 1916824"/>
                    <a:gd name="connsiteX6" fmla="*/ 1546147 w 1626999"/>
                    <a:gd name="connsiteY6" fmla="*/ 46872 h 1916824"/>
                    <a:gd name="connsiteX7" fmla="*/ 1555905 w 1626999"/>
                    <a:gd name="connsiteY7" fmla="*/ 248064 h 1916824"/>
                    <a:gd name="connsiteX8" fmla="*/ 1520139 w 1626999"/>
                    <a:gd name="connsiteY8" fmla="*/ 356482 h 1916824"/>
                    <a:gd name="connsiteX9" fmla="*/ 1420968 w 1626999"/>
                    <a:gd name="connsiteY9" fmla="*/ 497395 h 1916824"/>
                    <a:gd name="connsiteX10" fmla="*/ 1468359 w 1626999"/>
                    <a:gd name="connsiteY10" fmla="*/ 472557 h 1916824"/>
                    <a:gd name="connsiteX11" fmla="*/ 1393373 w 1626999"/>
                    <a:gd name="connsiteY11" fmla="*/ 565053 h 1916824"/>
                    <a:gd name="connsiteX12" fmla="*/ 1031470 w 1626999"/>
                    <a:gd name="connsiteY12" fmla="*/ 772826 h 1916824"/>
                    <a:gd name="connsiteX13" fmla="*/ 598036 w 1626999"/>
                    <a:gd name="connsiteY13" fmla="*/ 1524135 h 1916824"/>
                    <a:gd name="connsiteX14" fmla="*/ 521042 w 1626999"/>
                    <a:gd name="connsiteY14" fmla="*/ 1558872 h 1916824"/>
                    <a:gd name="connsiteX15" fmla="*/ 290527 w 1626999"/>
                    <a:gd name="connsiteY15" fmla="*/ 1648379 h 1916824"/>
                    <a:gd name="connsiteX16" fmla="*/ 150361 w 1626999"/>
                    <a:gd name="connsiteY16" fmla="*/ 1791394 h 1916824"/>
                    <a:gd name="connsiteX17" fmla="*/ 40824 w 1626999"/>
                    <a:gd name="connsiteY17" fmla="*/ 1912839 h 1916824"/>
                    <a:gd name="connsiteX18" fmla="*/ 344 w 1626999"/>
                    <a:gd name="connsiteY18" fmla="*/ 1884261 h 1916824"/>
                    <a:gd name="connsiteX0" fmla="*/ 344 w 1556201"/>
                    <a:gd name="connsiteY0" fmla="*/ 1837389 h 1869952"/>
                    <a:gd name="connsiteX1" fmla="*/ 262280 w 1556201"/>
                    <a:gd name="connsiteY1" fmla="*/ 1570692 h 1869952"/>
                    <a:gd name="connsiteX2" fmla="*/ 294730 w 1556201"/>
                    <a:gd name="connsiteY2" fmla="*/ 1516342 h 1869952"/>
                    <a:gd name="connsiteX3" fmla="*/ 314108 w 1556201"/>
                    <a:gd name="connsiteY3" fmla="*/ 1466944 h 1869952"/>
                    <a:gd name="connsiteX4" fmla="*/ 423973 w 1556201"/>
                    <a:gd name="connsiteY4" fmla="*/ 1239138 h 1869952"/>
                    <a:gd name="connsiteX5" fmla="*/ 513573 w 1556201"/>
                    <a:gd name="connsiteY5" fmla="*/ 1182875 h 1869952"/>
                    <a:gd name="connsiteX6" fmla="*/ 1546147 w 1556201"/>
                    <a:gd name="connsiteY6" fmla="*/ 0 h 1869952"/>
                    <a:gd name="connsiteX7" fmla="*/ 1555905 w 1556201"/>
                    <a:gd name="connsiteY7" fmla="*/ 201192 h 1869952"/>
                    <a:gd name="connsiteX8" fmla="*/ 1520139 w 1556201"/>
                    <a:gd name="connsiteY8" fmla="*/ 309610 h 1869952"/>
                    <a:gd name="connsiteX9" fmla="*/ 1420968 w 1556201"/>
                    <a:gd name="connsiteY9" fmla="*/ 450523 h 1869952"/>
                    <a:gd name="connsiteX10" fmla="*/ 1468359 w 1556201"/>
                    <a:gd name="connsiteY10" fmla="*/ 425685 h 1869952"/>
                    <a:gd name="connsiteX11" fmla="*/ 1393373 w 1556201"/>
                    <a:gd name="connsiteY11" fmla="*/ 518181 h 1869952"/>
                    <a:gd name="connsiteX12" fmla="*/ 1031470 w 1556201"/>
                    <a:gd name="connsiteY12" fmla="*/ 725954 h 1869952"/>
                    <a:gd name="connsiteX13" fmla="*/ 598036 w 1556201"/>
                    <a:gd name="connsiteY13" fmla="*/ 1477263 h 1869952"/>
                    <a:gd name="connsiteX14" fmla="*/ 521042 w 1556201"/>
                    <a:gd name="connsiteY14" fmla="*/ 1512000 h 1869952"/>
                    <a:gd name="connsiteX15" fmla="*/ 290527 w 1556201"/>
                    <a:gd name="connsiteY15" fmla="*/ 1601507 h 1869952"/>
                    <a:gd name="connsiteX16" fmla="*/ 150361 w 1556201"/>
                    <a:gd name="connsiteY16" fmla="*/ 1744522 h 1869952"/>
                    <a:gd name="connsiteX17" fmla="*/ 40824 w 1556201"/>
                    <a:gd name="connsiteY17" fmla="*/ 1865967 h 1869952"/>
                    <a:gd name="connsiteX18" fmla="*/ 344 w 1556201"/>
                    <a:gd name="connsiteY18" fmla="*/ 1837389 h 1869952"/>
                    <a:gd name="connsiteX0" fmla="*/ 344 w 1618689"/>
                    <a:gd name="connsiteY0" fmla="*/ 1870288 h 1902851"/>
                    <a:gd name="connsiteX1" fmla="*/ 262280 w 1618689"/>
                    <a:gd name="connsiteY1" fmla="*/ 1603591 h 1902851"/>
                    <a:gd name="connsiteX2" fmla="*/ 294730 w 1618689"/>
                    <a:gd name="connsiteY2" fmla="*/ 1549241 h 1902851"/>
                    <a:gd name="connsiteX3" fmla="*/ 314108 w 1618689"/>
                    <a:gd name="connsiteY3" fmla="*/ 1499843 h 1902851"/>
                    <a:gd name="connsiteX4" fmla="*/ 423973 w 1618689"/>
                    <a:gd name="connsiteY4" fmla="*/ 1272037 h 1902851"/>
                    <a:gd name="connsiteX5" fmla="*/ 513573 w 1618689"/>
                    <a:gd name="connsiteY5" fmla="*/ 1215774 h 1902851"/>
                    <a:gd name="connsiteX6" fmla="*/ 1546147 w 1618689"/>
                    <a:gd name="connsiteY6" fmla="*/ 32899 h 1902851"/>
                    <a:gd name="connsiteX7" fmla="*/ 1520139 w 1618689"/>
                    <a:gd name="connsiteY7" fmla="*/ 342509 h 1902851"/>
                    <a:gd name="connsiteX8" fmla="*/ 1420968 w 1618689"/>
                    <a:gd name="connsiteY8" fmla="*/ 483422 h 1902851"/>
                    <a:gd name="connsiteX9" fmla="*/ 1468359 w 1618689"/>
                    <a:gd name="connsiteY9" fmla="*/ 458584 h 1902851"/>
                    <a:gd name="connsiteX10" fmla="*/ 1393373 w 1618689"/>
                    <a:gd name="connsiteY10" fmla="*/ 551080 h 1902851"/>
                    <a:gd name="connsiteX11" fmla="*/ 1031470 w 1618689"/>
                    <a:gd name="connsiteY11" fmla="*/ 758853 h 1902851"/>
                    <a:gd name="connsiteX12" fmla="*/ 598036 w 1618689"/>
                    <a:gd name="connsiteY12" fmla="*/ 1510162 h 1902851"/>
                    <a:gd name="connsiteX13" fmla="*/ 521042 w 1618689"/>
                    <a:gd name="connsiteY13" fmla="*/ 1544899 h 1902851"/>
                    <a:gd name="connsiteX14" fmla="*/ 290527 w 1618689"/>
                    <a:gd name="connsiteY14" fmla="*/ 1634406 h 1902851"/>
                    <a:gd name="connsiteX15" fmla="*/ 150361 w 1618689"/>
                    <a:gd name="connsiteY15" fmla="*/ 1777421 h 1902851"/>
                    <a:gd name="connsiteX16" fmla="*/ 40824 w 1618689"/>
                    <a:gd name="connsiteY16" fmla="*/ 1898866 h 1902851"/>
                    <a:gd name="connsiteX17" fmla="*/ 344 w 1618689"/>
                    <a:gd name="connsiteY17" fmla="*/ 1870288 h 1902851"/>
                    <a:gd name="connsiteX0" fmla="*/ 344 w 1546147"/>
                    <a:gd name="connsiteY0" fmla="*/ 1837389 h 1869952"/>
                    <a:gd name="connsiteX1" fmla="*/ 262280 w 1546147"/>
                    <a:gd name="connsiteY1" fmla="*/ 1570692 h 1869952"/>
                    <a:gd name="connsiteX2" fmla="*/ 294730 w 1546147"/>
                    <a:gd name="connsiteY2" fmla="*/ 1516342 h 1869952"/>
                    <a:gd name="connsiteX3" fmla="*/ 314108 w 1546147"/>
                    <a:gd name="connsiteY3" fmla="*/ 1466944 h 1869952"/>
                    <a:gd name="connsiteX4" fmla="*/ 423973 w 1546147"/>
                    <a:gd name="connsiteY4" fmla="*/ 1239138 h 1869952"/>
                    <a:gd name="connsiteX5" fmla="*/ 513573 w 1546147"/>
                    <a:gd name="connsiteY5" fmla="*/ 1182875 h 1869952"/>
                    <a:gd name="connsiteX6" fmla="*/ 1546147 w 1546147"/>
                    <a:gd name="connsiteY6" fmla="*/ 0 h 1869952"/>
                    <a:gd name="connsiteX7" fmla="*/ 1520139 w 1546147"/>
                    <a:gd name="connsiteY7" fmla="*/ 309610 h 1869952"/>
                    <a:gd name="connsiteX8" fmla="*/ 1420968 w 1546147"/>
                    <a:gd name="connsiteY8" fmla="*/ 450523 h 1869952"/>
                    <a:gd name="connsiteX9" fmla="*/ 1468359 w 1546147"/>
                    <a:gd name="connsiteY9" fmla="*/ 425685 h 1869952"/>
                    <a:gd name="connsiteX10" fmla="*/ 1393373 w 1546147"/>
                    <a:gd name="connsiteY10" fmla="*/ 518181 h 1869952"/>
                    <a:gd name="connsiteX11" fmla="*/ 1031470 w 1546147"/>
                    <a:gd name="connsiteY11" fmla="*/ 725954 h 1869952"/>
                    <a:gd name="connsiteX12" fmla="*/ 598036 w 1546147"/>
                    <a:gd name="connsiteY12" fmla="*/ 1477263 h 1869952"/>
                    <a:gd name="connsiteX13" fmla="*/ 521042 w 1546147"/>
                    <a:gd name="connsiteY13" fmla="*/ 1512000 h 1869952"/>
                    <a:gd name="connsiteX14" fmla="*/ 290527 w 1546147"/>
                    <a:gd name="connsiteY14" fmla="*/ 1601507 h 1869952"/>
                    <a:gd name="connsiteX15" fmla="*/ 150361 w 1546147"/>
                    <a:gd name="connsiteY15" fmla="*/ 1744522 h 1869952"/>
                    <a:gd name="connsiteX16" fmla="*/ 40824 w 1546147"/>
                    <a:gd name="connsiteY16" fmla="*/ 1865967 h 1869952"/>
                    <a:gd name="connsiteX17" fmla="*/ 344 w 1546147"/>
                    <a:gd name="connsiteY17" fmla="*/ 1837389 h 1869952"/>
                    <a:gd name="connsiteX0" fmla="*/ 344 w 1546147"/>
                    <a:gd name="connsiteY0" fmla="*/ 1837389 h 1869952"/>
                    <a:gd name="connsiteX1" fmla="*/ 262280 w 1546147"/>
                    <a:gd name="connsiteY1" fmla="*/ 1570692 h 1869952"/>
                    <a:gd name="connsiteX2" fmla="*/ 294730 w 1546147"/>
                    <a:gd name="connsiteY2" fmla="*/ 1516342 h 1869952"/>
                    <a:gd name="connsiteX3" fmla="*/ 314108 w 1546147"/>
                    <a:gd name="connsiteY3" fmla="*/ 1466944 h 1869952"/>
                    <a:gd name="connsiteX4" fmla="*/ 423973 w 1546147"/>
                    <a:gd name="connsiteY4" fmla="*/ 1239138 h 1869952"/>
                    <a:gd name="connsiteX5" fmla="*/ 513573 w 1546147"/>
                    <a:gd name="connsiteY5" fmla="*/ 1182875 h 1869952"/>
                    <a:gd name="connsiteX6" fmla="*/ 1546147 w 1546147"/>
                    <a:gd name="connsiteY6" fmla="*/ 0 h 1869952"/>
                    <a:gd name="connsiteX7" fmla="*/ 1520139 w 1546147"/>
                    <a:gd name="connsiteY7" fmla="*/ 309610 h 1869952"/>
                    <a:gd name="connsiteX8" fmla="*/ 1420968 w 1546147"/>
                    <a:gd name="connsiteY8" fmla="*/ 450523 h 1869952"/>
                    <a:gd name="connsiteX9" fmla="*/ 1468359 w 1546147"/>
                    <a:gd name="connsiteY9" fmla="*/ 425685 h 1869952"/>
                    <a:gd name="connsiteX10" fmla="*/ 1031470 w 1546147"/>
                    <a:gd name="connsiteY10" fmla="*/ 725954 h 1869952"/>
                    <a:gd name="connsiteX11" fmla="*/ 598036 w 1546147"/>
                    <a:gd name="connsiteY11" fmla="*/ 1477263 h 1869952"/>
                    <a:gd name="connsiteX12" fmla="*/ 521042 w 1546147"/>
                    <a:gd name="connsiteY12" fmla="*/ 1512000 h 1869952"/>
                    <a:gd name="connsiteX13" fmla="*/ 290527 w 1546147"/>
                    <a:gd name="connsiteY13" fmla="*/ 1601507 h 1869952"/>
                    <a:gd name="connsiteX14" fmla="*/ 150361 w 1546147"/>
                    <a:gd name="connsiteY14" fmla="*/ 1744522 h 1869952"/>
                    <a:gd name="connsiteX15" fmla="*/ 40824 w 1546147"/>
                    <a:gd name="connsiteY15" fmla="*/ 1865967 h 1869952"/>
                    <a:gd name="connsiteX16" fmla="*/ 344 w 1546147"/>
                    <a:gd name="connsiteY16" fmla="*/ 1837389 h 1869952"/>
                    <a:gd name="connsiteX0" fmla="*/ 344 w 1546147"/>
                    <a:gd name="connsiteY0" fmla="*/ 1837389 h 1869952"/>
                    <a:gd name="connsiteX1" fmla="*/ 262280 w 1546147"/>
                    <a:gd name="connsiteY1" fmla="*/ 1570692 h 1869952"/>
                    <a:gd name="connsiteX2" fmla="*/ 294730 w 1546147"/>
                    <a:gd name="connsiteY2" fmla="*/ 1516342 h 1869952"/>
                    <a:gd name="connsiteX3" fmla="*/ 314108 w 1546147"/>
                    <a:gd name="connsiteY3" fmla="*/ 1466944 h 1869952"/>
                    <a:gd name="connsiteX4" fmla="*/ 423973 w 1546147"/>
                    <a:gd name="connsiteY4" fmla="*/ 1239138 h 1869952"/>
                    <a:gd name="connsiteX5" fmla="*/ 513573 w 1546147"/>
                    <a:gd name="connsiteY5" fmla="*/ 1182875 h 1869952"/>
                    <a:gd name="connsiteX6" fmla="*/ 1546147 w 1546147"/>
                    <a:gd name="connsiteY6" fmla="*/ 0 h 1869952"/>
                    <a:gd name="connsiteX7" fmla="*/ 1520139 w 1546147"/>
                    <a:gd name="connsiteY7" fmla="*/ 309610 h 1869952"/>
                    <a:gd name="connsiteX8" fmla="*/ 1420968 w 1546147"/>
                    <a:gd name="connsiteY8" fmla="*/ 450523 h 1869952"/>
                    <a:gd name="connsiteX9" fmla="*/ 1031470 w 1546147"/>
                    <a:gd name="connsiteY9" fmla="*/ 725954 h 1869952"/>
                    <a:gd name="connsiteX10" fmla="*/ 598036 w 1546147"/>
                    <a:gd name="connsiteY10" fmla="*/ 1477263 h 1869952"/>
                    <a:gd name="connsiteX11" fmla="*/ 521042 w 1546147"/>
                    <a:gd name="connsiteY11" fmla="*/ 1512000 h 1869952"/>
                    <a:gd name="connsiteX12" fmla="*/ 290527 w 1546147"/>
                    <a:gd name="connsiteY12" fmla="*/ 1601507 h 1869952"/>
                    <a:gd name="connsiteX13" fmla="*/ 150361 w 1546147"/>
                    <a:gd name="connsiteY13" fmla="*/ 1744522 h 1869952"/>
                    <a:gd name="connsiteX14" fmla="*/ 40824 w 1546147"/>
                    <a:gd name="connsiteY14" fmla="*/ 1865967 h 1869952"/>
                    <a:gd name="connsiteX15" fmla="*/ 344 w 1546147"/>
                    <a:gd name="connsiteY15" fmla="*/ 1837389 h 1869952"/>
                    <a:gd name="connsiteX0" fmla="*/ 344 w 1549863"/>
                    <a:gd name="connsiteY0" fmla="*/ 1837389 h 1869952"/>
                    <a:gd name="connsiteX1" fmla="*/ 262280 w 1549863"/>
                    <a:gd name="connsiteY1" fmla="*/ 1570692 h 1869952"/>
                    <a:gd name="connsiteX2" fmla="*/ 294730 w 1549863"/>
                    <a:gd name="connsiteY2" fmla="*/ 1516342 h 1869952"/>
                    <a:gd name="connsiteX3" fmla="*/ 314108 w 1549863"/>
                    <a:gd name="connsiteY3" fmla="*/ 1466944 h 1869952"/>
                    <a:gd name="connsiteX4" fmla="*/ 423973 w 1549863"/>
                    <a:gd name="connsiteY4" fmla="*/ 1239138 h 1869952"/>
                    <a:gd name="connsiteX5" fmla="*/ 513573 w 1549863"/>
                    <a:gd name="connsiteY5" fmla="*/ 1182875 h 1869952"/>
                    <a:gd name="connsiteX6" fmla="*/ 1546147 w 1549863"/>
                    <a:gd name="connsiteY6" fmla="*/ 0 h 1869952"/>
                    <a:gd name="connsiteX7" fmla="*/ 1520139 w 1549863"/>
                    <a:gd name="connsiteY7" fmla="*/ 309610 h 1869952"/>
                    <a:gd name="connsiteX8" fmla="*/ 1031470 w 1549863"/>
                    <a:gd name="connsiteY8" fmla="*/ 725954 h 1869952"/>
                    <a:gd name="connsiteX9" fmla="*/ 598036 w 1549863"/>
                    <a:gd name="connsiteY9" fmla="*/ 1477263 h 1869952"/>
                    <a:gd name="connsiteX10" fmla="*/ 521042 w 1549863"/>
                    <a:gd name="connsiteY10" fmla="*/ 1512000 h 1869952"/>
                    <a:gd name="connsiteX11" fmla="*/ 290527 w 1549863"/>
                    <a:gd name="connsiteY11" fmla="*/ 1601507 h 1869952"/>
                    <a:gd name="connsiteX12" fmla="*/ 150361 w 1549863"/>
                    <a:gd name="connsiteY12" fmla="*/ 1744522 h 1869952"/>
                    <a:gd name="connsiteX13" fmla="*/ 40824 w 1549863"/>
                    <a:gd name="connsiteY13" fmla="*/ 1865967 h 1869952"/>
                    <a:gd name="connsiteX14" fmla="*/ 344 w 1549863"/>
                    <a:gd name="connsiteY14" fmla="*/ 1837389 h 1869952"/>
                    <a:gd name="connsiteX0" fmla="*/ 344 w 1557193"/>
                    <a:gd name="connsiteY0" fmla="*/ 1844491 h 1877054"/>
                    <a:gd name="connsiteX1" fmla="*/ 262280 w 1557193"/>
                    <a:gd name="connsiteY1" fmla="*/ 1577794 h 1877054"/>
                    <a:gd name="connsiteX2" fmla="*/ 294730 w 1557193"/>
                    <a:gd name="connsiteY2" fmla="*/ 1523444 h 1877054"/>
                    <a:gd name="connsiteX3" fmla="*/ 314108 w 1557193"/>
                    <a:gd name="connsiteY3" fmla="*/ 1474046 h 1877054"/>
                    <a:gd name="connsiteX4" fmla="*/ 423973 w 1557193"/>
                    <a:gd name="connsiteY4" fmla="*/ 1246240 h 1877054"/>
                    <a:gd name="connsiteX5" fmla="*/ 513573 w 1557193"/>
                    <a:gd name="connsiteY5" fmla="*/ 1189977 h 1877054"/>
                    <a:gd name="connsiteX6" fmla="*/ 1546147 w 1557193"/>
                    <a:gd name="connsiteY6" fmla="*/ 7102 h 1877054"/>
                    <a:gd name="connsiteX7" fmla="*/ 1031470 w 1557193"/>
                    <a:gd name="connsiteY7" fmla="*/ 733056 h 1877054"/>
                    <a:gd name="connsiteX8" fmla="*/ 598036 w 1557193"/>
                    <a:gd name="connsiteY8" fmla="*/ 1484365 h 1877054"/>
                    <a:gd name="connsiteX9" fmla="*/ 521042 w 1557193"/>
                    <a:gd name="connsiteY9" fmla="*/ 1519102 h 1877054"/>
                    <a:gd name="connsiteX10" fmla="*/ 290527 w 1557193"/>
                    <a:gd name="connsiteY10" fmla="*/ 1608609 h 1877054"/>
                    <a:gd name="connsiteX11" fmla="*/ 150361 w 1557193"/>
                    <a:gd name="connsiteY11" fmla="*/ 1751624 h 1877054"/>
                    <a:gd name="connsiteX12" fmla="*/ 40824 w 1557193"/>
                    <a:gd name="connsiteY12" fmla="*/ 1873069 h 1877054"/>
                    <a:gd name="connsiteX13" fmla="*/ 344 w 1557193"/>
                    <a:gd name="connsiteY13" fmla="*/ 1844491 h 1877054"/>
                    <a:gd name="connsiteX0" fmla="*/ 344 w 1557193"/>
                    <a:gd name="connsiteY0" fmla="*/ 1844491 h 1877054"/>
                    <a:gd name="connsiteX1" fmla="*/ 262280 w 1557193"/>
                    <a:gd name="connsiteY1" fmla="*/ 1577794 h 1877054"/>
                    <a:gd name="connsiteX2" fmla="*/ 294730 w 1557193"/>
                    <a:gd name="connsiteY2" fmla="*/ 1523444 h 1877054"/>
                    <a:gd name="connsiteX3" fmla="*/ 314108 w 1557193"/>
                    <a:gd name="connsiteY3" fmla="*/ 1474046 h 1877054"/>
                    <a:gd name="connsiteX4" fmla="*/ 513573 w 1557193"/>
                    <a:gd name="connsiteY4" fmla="*/ 1189977 h 1877054"/>
                    <a:gd name="connsiteX5" fmla="*/ 1546147 w 1557193"/>
                    <a:gd name="connsiteY5" fmla="*/ 7102 h 1877054"/>
                    <a:gd name="connsiteX6" fmla="*/ 1031470 w 1557193"/>
                    <a:gd name="connsiteY6" fmla="*/ 733056 h 1877054"/>
                    <a:gd name="connsiteX7" fmla="*/ 598036 w 1557193"/>
                    <a:gd name="connsiteY7" fmla="*/ 1484365 h 1877054"/>
                    <a:gd name="connsiteX8" fmla="*/ 521042 w 1557193"/>
                    <a:gd name="connsiteY8" fmla="*/ 1519102 h 1877054"/>
                    <a:gd name="connsiteX9" fmla="*/ 290527 w 1557193"/>
                    <a:gd name="connsiteY9" fmla="*/ 1608609 h 1877054"/>
                    <a:gd name="connsiteX10" fmla="*/ 150361 w 1557193"/>
                    <a:gd name="connsiteY10" fmla="*/ 1751624 h 1877054"/>
                    <a:gd name="connsiteX11" fmla="*/ 40824 w 1557193"/>
                    <a:gd name="connsiteY11" fmla="*/ 1873069 h 1877054"/>
                    <a:gd name="connsiteX12" fmla="*/ 344 w 1557193"/>
                    <a:gd name="connsiteY12" fmla="*/ 1844491 h 1877054"/>
                    <a:gd name="connsiteX0" fmla="*/ 344 w 1557468"/>
                    <a:gd name="connsiteY0" fmla="*/ 1844557 h 1877120"/>
                    <a:gd name="connsiteX1" fmla="*/ 262280 w 1557468"/>
                    <a:gd name="connsiteY1" fmla="*/ 1577860 h 1877120"/>
                    <a:gd name="connsiteX2" fmla="*/ 294730 w 1557468"/>
                    <a:gd name="connsiteY2" fmla="*/ 1523510 h 1877120"/>
                    <a:gd name="connsiteX3" fmla="*/ 314108 w 1557468"/>
                    <a:gd name="connsiteY3" fmla="*/ 1474112 h 1877120"/>
                    <a:gd name="connsiteX4" fmla="*/ 513573 w 1557468"/>
                    <a:gd name="connsiteY4" fmla="*/ 1190043 h 1877120"/>
                    <a:gd name="connsiteX5" fmla="*/ 1546147 w 1557468"/>
                    <a:gd name="connsiteY5" fmla="*/ 7168 h 1877120"/>
                    <a:gd name="connsiteX6" fmla="*/ 1031470 w 1557468"/>
                    <a:gd name="connsiteY6" fmla="*/ 733122 h 1877120"/>
                    <a:gd name="connsiteX7" fmla="*/ 521042 w 1557468"/>
                    <a:gd name="connsiteY7" fmla="*/ 1519168 h 1877120"/>
                    <a:gd name="connsiteX8" fmla="*/ 290527 w 1557468"/>
                    <a:gd name="connsiteY8" fmla="*/ 1608675 h 1877120"/>
                    <a:gd name="connsiteX9" fmla="*/ 150361 w 1557468"/>
                    <a:gd name="connsiteY9" fmla="*/ 1751690 h 1877120"/>
                    <a:gd name="connsiteX10" fmla="*/ 40824 w 1557468"/>
                    <a:gd name="connsiteY10" fmla="*/ 1873135 h 1877120"/>
                    <a:gd name="connsiteX11" fmla="*/ 344 w 1557468"/>
                    <a:gd name="connsiteY11" fmla="*/ 1844557 h 1877120"/>
                    <a:gd name="connsiteX0" fmla="*/ 344 w 1558374"/>
                    <a:gd name="connsiteY0" fmla="*/ 1844731 h 1877294"/>
                    <a:gd name="connsiteX1" fmla="*/ 262280 w 1558374"/>
                    <a:gd name="connsiteY1" fmla="*/ 1578034 h 1877294"/>
                    <a:gd name="connsiteX2" fmla="*/ 294730 w 1558374"/>
                    <a:gd name="connsiteY2" fmla="*/ 1523684 h 1877294"/>
                    <a:gd name="connsiteX3" fmla="*/ 314108 w 1558374"/>
                    <a:gd name="connsiteY3" fmla="*/ 1474286 h 1877294"/>
                    <a:gd name="connsiteX4" fmla="*/ 513573 w 1558374"/>
                    <a:gd name="connsiteY4" fmla="*/ 1190217 h 1877294"/>
                    <a:gd name="connsiteX5" fmla="*/ 1546147 w 1558374"/>
                    <a:gd name="connsiteY5" fmla="*/ 7342 h 1877294"/>
                    <a:gd name="connsiteX6" fmla="*/ 1031470 w 1558374"/>
                    <a:gd name="connsiteY6" fmla="*/ 733296 h 1877294"/>
                    <a:gd name="connsiteX7" fmla="*/ 290527 w 1558374"/>
                    <a:gd name="connsiteY7" fmla="*/ 1608849 h 1877294"/>
                    <a:gd name="connsiteX8" fmla="*/ 150361 w 1558374"/>
                    <a:gd name="connsiteY8" fmla="*/ 1751864 h 1877294"/>
                    <a:gd name="connsiteX9" fmla="*/ 40824 w 1558374"/>
                    <a:gd name="connsiteY9" fmla="*/ 1873309 h 1877294"/>
                    <a:gd name="connsiteX10" fmla="*/ 344 w 1558374"/>
                    <a:gd name="connsiteY10" fmla="*/ 1844731 h 1877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8374" h="1877294">
                      <a:moveTo>
                        <a:pt x="344" y="1844731"/>
                      </a:moveTo>
                      <a:cubicBezTo>
                        <a:pt x="37253" y="1794328"/>
                        <a:pt x="226157" y="1645394"/>
                        <a:pt x="262280" y="1578034"/>
                      </a:cubicBezTo>
                      <a:cubicBezTo>
                        <a:pt x="311344" y="1524526"/>
                        <a:pt x="286092" y="1540975"/>
                        <a:pt x="294730" y="1523684"/>
                      </a:cubicBezTo>
                      <a:cubicBezTo>
                        <a:pt x="303368" y="1506393"/>
                        <a:pt x="277634" y="1529864"/>
                        <a:pt x="314108" y="1474286"/>
                      </a:cubicBezTo>
                      <a:cubicBezTo>
                        <a:pt x="350582" y="1418708"/>
                        <a:pt x="308233" y="1434708"/>
                        <a:pt x="513573" y="1190217"/>
                      </a:cubicBezTo>
                      <a:cubicBezTo>
                        <a:pt x="718913" y="945726"/>
                        <a:pt x="1372425" y="170956"/>
                        <a:pt x="1546147" y="7342"/>
                      </a:cubicBezTo>
                      <a:cubicBezTo>
                        <a:pt x="1632463" y="-68811"/>
                        <a:pt x="1240740" y="466378"/>
                        <a:pt x="1031470" y="733296"/>
                      </a:cubicBezTo>
                      <a:cubicBezTo>
                        <a:pt x="822200" y="1000214"/>
                        <a:pt x="437378" y="1439088"/>
                        <a:pt x="290527" y="1608849"/>
                      </a:cubicBezTo>
                      <a:cubicBezTo>
                        <a:pt x="241751" y="1638443"/>
                        <a:pt x="192772" y="1706994"/>
                        <a:pt x="150361" y="1751864"/>
                      </a:cubicBezTo>
                      <a:cubicBezTo>
                        <a:pt x="107950" y="1796734"/>
                        <a:pt x="59874" y="1857434"/>
                        <a:pt x="40824" y="1873309"/>
                      </a:cubicBezTo>
                      <a:cubicBezTo>
                        <a:pt x="21774" y="1889184"/>
                        <a:pt x="-3228" y="1853065"/>
                        <a:pt x="344" y="1844731"/>
                      </a:cubicBezTo>
                      <a:close/>
                    </a:path>
                  </a:pathLst>
                </a:cu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2" name="Freihandform 51"/>
                <p:cNvSpPr/>
                <p:nvPr/>
              </p:nvSpPr>
              <p:spPr>
                <a:xfrm>
                  <a:off x="2852810" y="1760145"/>
                  <a:ext cx="1579577" cy="1877910"/>
                </a:xfrm>
                <a:custGeom>
                  <a:avLst/>
                  <a:gdLst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1835 w 1370239"/>
                    <a:gd name="connsiteY9" fmla="*/ 1326776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44216 w 1370239"/>
                    <a:gd name="connsiteY9" fmla="*/ 1262483 h 1553882"/>
                    <a:gd name="connsiteX10" fmla="*/ 77694 w 1370239"/>
                    <a:gd name="connsiteY10" fmla="*/ 1344706 h 1553882"/>
                    <a:gd name="connsiteX11" fmla="*/ 119529 w 1370239"/>
                    <a:gd name="connsiteY11" fmla="*/ 1362635 h 1553882"/>
                    <a:gd name="connsiteX12" fmla="*/ 137459 w 1370239"/>
                    <a:gd name="connsiteY12" fmla="*/ 1380565 h 1553882"/>
                    <a:gd name="connsiteX13" fmla="*/ 149412 w 1370239"/>
                    <a:gd name="connsiteY13" fmla="*/ 1243106 h 1553882"/>
                    <a:gd name="connsiteX14" fmla="*/ 167341 w 1370239"/>
                    <a:gd name="connsiteY14" fmla="*/ 1267012 h 1553882"/>
                    <a:gd name="connsiteX15" fmla="*/ 197223 w 1370239"/>
                    <a:gd name="connsiteY15" fmla="*/ 1302870 h 1553882"/>
                    <a:gd name="connsiteX16" fmla="*/ 221129 w 1370239"/>
                    <a:gd name="connsiteY16" fmla="*/ 1314823 h 1553882"/>
                    <a:gd name="connsiteX17" fmla="*/ 227106 w 1370239"/>
                    <a:gd name="connsiteY17" fmla="*/ 1296894 h 1553882"/>
                    <a:gd name="connsiteX18" fmla="*/ 227106 w 1370239"/>
                    <a:gd name="connsiteY18" fmla="*/ 1153459 h 1553882"/>
                    <a:gd name="connsiteX19" fmla="*/ 221129 w 1370239"/>
                    <a:gd name="connsiteY19" fmla="*/ 1135529 h 1553882"/>
                    <a:gd name="connsiteX20" fmla="*/ 203200 w 1370239"/>
                    <a:gd name="connsiteY20" fmla="*/ 1069788 h 1553882"/>
                    <a:gd name="connsiteX21" fmla="*/ 197223 w 1370239"/>
                    <a:gd name="connsiteY21" fmla="*/ 1051859 h 1553882"/>
                    <a:gd name="connsiteX22" fmla="*/ 203200 w 1370239"/>
                    <a:gd name="connsiteY22" fmla="*/ 1087717 h 1553882"/>
                    <a:gd name="connsiteX23" fmla="*/ 233082 w 1370239"/>
                    <a:gd name="connsiteY23" fmla="*/ 1141506 h 1553882"/>
                    <a:gd name="connsiteX24" fmla="*/ 251012 w 1370239"/>
                    <a:gd name="connsiteY24" fmla="*/ 1159435 h 1553882"/>
                    <a:gd name="connsiteX25" fmla="*/ 268941 w 1370239"/>
                    <a:gd name="connsiteY25" fmla="*/ 1165412 h 1553882"/>
                    <a:gd name="connsiteX26" fmla="*/ 316753 w 1370239"/>
                    <a:gd name="connsiteY26" fmla="*/ 1159435 h 1553882"/>
                    <a:gd name="connsiteX27" fmla="*/ 322729 w 1370239"/>
                    <a:gd name="connsiteY27" fmla="*/ 1141506 h 1553882"/>
                    <a:gd name="connsiteX28" fmla="*/ 316753 w 1370239"/>
                    <a:gd name="connsiteY28" fmla="*/ 1087717 h 1553882"/>
                    <a:gd name="connsiteX29" fmla="*/ 310776 w 1370239"/>
                    <a:gd name="connsiteY29" fmla="*/ 1063812 h 1553882"/>
                    <a:gd name="connsiteX30" fmla="*/ 292847 w 1370239"/>
                    <a:gd name="connsiteY30" fmla="*/ 1027953 h 1553882"/>
                    <a:gd name="connsiteX31" fmla="*/ 274918 w 1370239"/>
                    <a:gd name="connsiteY31" fmla="*/ 1010023 h 1553882"/>
                    <a:gd name="connsiteX32" fmla="*/ 280894 w 1370239"/>
                    <a:gd name="connsiteY32" fmla="*/ 932329 h 1553882"/>
                    <a:gd name="connsiteX33" fmla="*/ 304800 w 1370239"/>
                    <a:gd name="connsiteY33" fmla="*/ 950259 h 1553882"/>
                    <a:gd name="connsiteX34" fmla="*/ 322729 w 1370239"/>
                    <a:gd name="connsiteY34" fmla="*/ 962212 h 1553882"/>
                    <a:gd name="connsiteX35" fmla="*/ 346635 w 1370239"/>
                    <a:gd name="connsiteY35" fmla="*/ 974165 h 1553882"/>
                    <a:gd name="connsiteX36" fmla="*/ 364565 w 1370239"/>
                    <a:gd name="connsiteY36" fmla="*/ 992094 h 1553882"/>
                    <a:gd name="connsiteX37" fmla="*/ 382494 w 1370239"/>
                    <a:gd name="connsiteY37" fmla="*/ 986117 h 1553882"/>
                    <a:gd name="connsiteX38" fmla="*/ 388471 w 1370239"/>
                    <a:gd name="connsiteY38" fmla="*/ 968188 h 1553882"/>
                    <a:gd name="connsiteX39" fmla="*/ 394447 w 1370239"/>
                    <a:gd name="connsiteY39" fmla="*/ 842682 h 1553882"/>
                    <a:gd name="connsiteX40" fmla="*/ 424329 w 1370239"/>
                    <a:gd name="connsiteY40" fmla="*/ 806823 h 1553882"/>
                    <a:gd name="connsiteX41" fmla="*/ 442259 w 1370239"/>
                    <a:gd name="connsiteY41" fmla="*/ 770965 h 1553882"/>
                    <a:gd name="connsiteX42" fmla="*/ 448235 w 1370239"/>
                    <a:gd name="connsiteY42" fmla="*/ 753035 h 1553882"/>
                    <a:gd name="connsiteX43" fmla="*/ 478118 w 1370239"/>
                    <a:gd name="connsiteY43" fmla="*/ 717176 h 1553882"/>
                    <a:gd name="connsiteX44" fmla="*/ 513976 w 1370239"/>
                    <a:gd name="connsiteY44" fmla="*/ 693270 h 1553882"/>
                    <a:gd name="connsiteX45" fmla="*/ 567765 w 1370239"/>
                    <a:gd name="connsiteY45" fmla="*/ 675341 h 1553882"/>
                    <a:gd name="connsiteX46" fmla="*/ 585694 w 1370239"/>
                    <a:gd name="connsiteY46" fmla="*/ 669365 h 1553882"/>
                    <a:gd name="connsiteX47" fmla="*/ 603623 w 1370239"/>
                    <a:gd name="connsiteY47" fmla="*/ 657412 h 1553882"/>
                    <a:gd name="connsiteX48" fmla="*/ 639482 w 1370239"/>
                    <a:gd name="connsiteY48" fmla="*/ 621553 h 1553882"/>
                    <a:gd name="connsiteX49" fmla="*/ 651435 w 1370239"/>
                    <a:gd name="connsiteY49" fmla="*/ 567765 h 1553882"/>
                    <a:gd name="connsiteX50" fmla="*/ 663388 w 1370239"/>
                    <a:gd name="connsiteY50" fmla="*/ 496047 h 1553882"/>
                    <a:gd name="connsiteX51" fmla="*/ 699247 w 1370239"/>
                    <a:gd name="connsiteY51" fmla="*/ 430306 h 1553882"/>
                    <a:gd name="connsiteX52" fmla="*/ 717176 w 1370239"/>
                    <a:gd name="connsiteY52" fmla="*/ 406400 h 1553882"/>
                    <a:gd name="connsiteX53" fmla="*/ 759012 w 1370239"/>
                    <a:gd name="connsiteY53" fmla="*/ 364565 h 1553882"/>
                    <a:gd name="connsiteX54" fmla="*/ 800847 w 1370239"/>
                    <a:gd name="connsiteY54" fmla="*/ 310776 h 1553882"/>
                    <a:gd name="connsiteX55" fmla="*/ 830729 w 1370239"/>
                    <a:gd name="connsiteY55" fmla="*/ 274917 h 1553882"/>
                    <a:gd name="connsiteX56" fmla="*/ 854635 w 1370239"/>
                    <a:gd name="connsiteY56" fmla="*/ 239059 h 1553882"/>
                    <a:gd name="connsiteX57" fmla="*/ 866588 w 1370239"/>
                    <a:gd name="connsiteY57" fmla="*/ 221129 h 1553882"/>
                    <a:gd name="connsiteX58" fmla="*/ 884518 w 1370239"/>
                    <a:gd name="connsiteY58" fmla="*/ 197223 h 1553882"/>
                    <a:gd name="connsiteX59" fmla="*/ 908423 w 1370239"/>
                    <a:gd name="connsiteY59" fmla="*/ 161365 h 1553882"/>
                    <a:gd name="connsiteX60" fmla="*/ 914400 w 1370239"/>
                    <a:gd name="connsiteY60" fmla="*/ 137459 h 1553882"/>
                    <a:gd name="connsiteX61" fmla="*/ 956235 w 1370239"/>
                    <a:gd name="connsiteY61" fmla="*/ 89647 h 1553882"/>
                    <a:gd name="connsiteX62" fmla="*/ 980141 w 1370239"/>
                    <a:gd name="connsiteY62" fmla="*/ 77694 h 1553882"/>
                    <a:gd name="connsiteX63" fmla="*/ 998071 w 1370239"/>
                    <a:gd name="connsiteY63" fmla="*/ 71717 h 1553882"/>
                    <a:gd name="connsiteX64" fmla="*/ 1016000 w 1370239"/>
                    <a:gd name="connsiteY64" fmla="*/ 59765 h 1553882"/>
                    <a:gd name="connsiteX65" fmla="*/ 1033929 w 1370239"/>
                    <a:gd name="connsiteY65" fmla="*/ 53788 h 1553882"/>
                    <a:gd name="connsiteX66" fmla="*/ 1051859 w 1370239"/>
                    <a:gd name="connsiteY66" fmla="*/ 41835 h 1553882"/>
                    <a:gd name="connsiteX67" fmla="*/ 1069788 w 1370239"/>
                    <a:gd name="connsiteY67" fmla="*/ 35859 h 1553882"/>
                    <a:gd name="connsiteX68" fmla="*/ 1093694 w 1370239"/>
                    <a:gd name="connsiteY68" fmla="*/ 23906 h 1553882"/>
                    <a:gd name="connsiteX69" fmla="*/ 1141506 w 1370239"/>
                    <a:gd name="connsiteY69" fmla="*/ 17929 h 1553882"/>
                    <a:gd name="connsiteX70" fmla="*/ 1207247 w 1370239"/>
                    <a:gd name="connsiteY70" fmla="*/ 5976 h 1553882"/>
                    <a:gd name="connsiteX71" fmla="*/ 1302871 w 1370239"/>
                    <a:gd name="connsiteY71" fmla="*/ 0 h 1553882"/>
                    <a:gd name="connsiteX72" fmla="*/ 1314823 w 1370239"/>
                    <a:gd name="connsiteY72" fmla="*/ 65741 h 1553882"/>
                    <a:gd name="connsiteX73" fmla="*/ 1326776 w 1370239"/>
                    <a:gd name="connsiteY73" fmla="*/ 101600 h 1553882"/>
                    <a:gd name="connsiteX74" fmla="*/ 1362635 w 1370239"/>
                    <a:gd name="connsiteY74" fmla="*/ 161365 h 1553882"/>
                    <a:gd name="connsiteX75" fmla="*/ 1362635 w 1370239"/>
                    <a:gd name="connsiteY75" fmla="*/ 298823 h 1553882"/>
                    <a:gd name="connsiteX76" fmla="*/ 1350682 w 1370239"/>
                    <a:gd name="connsiteY76" fmla="*/ 316753 h 1553882"/>
                    <a:gd name="connsiteX77" fmla="*/ 1314823 w 1370239"/>
                    <a:gd name="connsiteY77" fmla="*/ 388470 h 1553882"/>
                    <a:gd name="connsiteX78" fmla="*/ 1261035 w 1370239"/>
                    <a:gd name="connsiteY78" fmla="*/ 424329 h 1553882"/>
                    <a:gd name="connsiteX79" fmla="*/ 1243106 w 1370239"/>
                    <a:gd name="connsiteY79" fmla="*/ 436282 h 1553882"/>
                    <a:gd name="connsiteX80" fmla="*/ 1201271 w 1370239"/>
                    <a:gd name="connsiteY80" fmla="*/ 466165 h 1553882"/>
                    <a:gd name="connsiteX81" fmla="*/ 1147482 w 1370239"/>
                    <a:gd name="connsiteY81" fmla="*/ 502023 h 1553882"/>
                    <a:gd name="connsiteX82" fmla="*/ 1129553 w 1370239"/>
                    <a:gd name="connsiteY82" fmla="*/ 513976 h 1553882"/>
                    <a:gd name="connsiteX83" fmla="*/ 1111623 w 1370239"/>
                    <a:gd name="connsiteY83" fmla="*/ 525929 h 1553882"/>
                    <a:gd name="connsiteX84" fmla="*/ 1081741 w 1370239"/>
                    <a:gd name="connsiteY84" fmla="*/ 561788 h 1553882"/>
                    <a:gd name="connsiteX85" fmla="*/ 1051859 w 1370239"/>
                    <a:gd name="connsiteY85" fmla="*/ 597647 h 1553882"/>
                    <a:gd name="connsiteX86" fmla="*/ 1045882 w 1370239"/>
                    <a:gd name="connsiteY86" fmla="*/ 621553 h 1553882"/>
                    <a:gd name="connsiteX87" fmla="*/ 1027953 w 1370239"/>
                    <a:gd name="connsiteY87" fmla="*/ 639482 h 1553882"/>
                    <a:gd name="connsiteX88" fmla="*/ 1016000 w 1370239"/>
                    <a:gd name="connsiteY88" fmla="*/ 657412 h 1553882"/>
                    <a:gd name="connsiteX89" fmla="*/ 1010023 w 1370239"/>
                    <a:gd name="connsiteY89" fmla="*/ 675341 h 1553882"/>
                    <a:gd name="connsiteX90" fmla="*/ 980141 w 1370239"/>
                    <a:gd name="connsiteY90" fmla="*/ 717176 h 1553882"/>
                    <a:gd name="connsiteX91" fmla="*/ 950259 w 1370239"/>
                    <a:gd name="connsiteY91" fmla="*/ 770965 h 1553882"/>
                    <a:gd name="connsiteX92" fmla="*/ 914400 w 1370239"/>
                    <a:gd name="connsiteY92" fmla="*/ 830729 h 1553882"/>
                    <a:gd name="connsiteX93" fmla="*/ 902447 w 1370239"/>
                    <a:gd name="connsiteY93" fmla="*/ 848659 h 1553882"/>
                    <a:gd name="connsiteX94" fmla="*/ 884518 w 1370239"/>
                    <a:gd name="connsiteY94" fmla="*/ 860612 h 1553882"/>
                    <a:gd name="connsiteX95" fmla="*/ 830729 w 1370239"/>
                    <a:gd name="connsiteY95" fmla="*/ 920376 h 1553882"/>
                    <a:gd name="connsiteX96" fmla="*/ 764988 w 1370239"/>
                    <a:gd name="connsiteY96" fmla="*/ 980141 h 1553882"/>
                    <a:gd name="connsiteX97" fmla="*/ 747059 w 1370239"/>
                    <a:gd name="connsiteY97" fmla="*/ 998070 h 1553882"/>
                    <a:gd name="connsiteX98" fmla="*/ 723153 w 1370239"/>
                    <a:gd name="connsiteY98" fmla="*/ 1033929 h 1553882"/>
                    <a:gd name="connsiteX99" fmla="*/ 699247 w 1370239"/>
                    <a:gd name="connsiteY99" fmla="*/ 1075765 h 1553882"/>
                    <a:gd name="connsiteX100" fmla="*/ 693271 w 1370239"/>
                    <a:gd name="connsiteY100" fmla="*/ 1093694 h 1553882"/>
                    <a:gd name="connsiteX101" fmla="*/ 669365 w 1370239"/>
                    <a:gd name="connsiteY101" fmla="*/ 1129553 h 1553882"/>
                    <a:gd name="connsiteX102" fmla="*/ 663388 w 1370239"/>
                    <a:gd name="connsiteY102" fmla="*/ 1147482 h 1553882"/>
                    <a:gd name="connsiteX103" fmla="*/ 645459 w 1370239"/>
                    <a:gd name="connsiteY103" fmla="*/ 1159435 h 1553882"/>
                    <a:gd name="connsiteX104" fmla="*/ 609600 w 1370239"/>
                    <a:gd name="connsiteY104" fmla="*/ 1213223 h 1553882"/>
                    <a:gd name="connsiteX105" fmla="*/ 597647 w 1370239"/>
                    <a:gd name="connsiteY105" fmla="*/ 1231153 h 1553882"/>
                    <a:gd name="connsiteX106" fmla="*/ 585694 w 1370239"/>
                    <a:gd name="connsiteY106" fmla="*/ 1249082 h 1553882"/>
                    <a:gd name="connsiteX107" fmla="*/ 579718 w 1370239"/>
                    <a:gd name="connsiteY107" fmla="*/ 1267012 h 1553882"/>
                    <a:gd name="connsiteX108" fmla="*/ 585694 w 1370239"/>
                    <a:gd name="connsiteY108" fmla="*/ 1290917 h 1553882"/>
                    <a:gd name="connsiteX109" fmla="*/ 561788 w 1370239"/>
                    <a:gd name="connsiteY109" fmla="*/ 1296894 h 1553882"/>
                    <a:gd name="connsiteX110" fmla="*/ 519953 w 1370239"/>
                    <a:gd name="connsiteY110" fmla="*/ 1308847 h 1553882"/>
                    <a:gd name="connsiteX111" fmla="*/ 460188 w 1370239"/>
                    <a:gd name="connsiteY111" fmla="*/ 1314823 h 1553882"/>
                    <a:gd name="connsiteX112" fmla="*/ 442259 w 1370239"/>
                    <a:gd name="connsiteY112" fmla="*/ 1320800 h 1553882"/>
                    <a:gd name="connsiteX113" fmla="*/ 424329 w 1370239"/>
                    <a:gd name="connsiteY113" fmla="*/ 1410447 h 1553882"/>
                    <a:gd name="connsiteX114" fmla="*/ 346635 w 1370239"/>
                    <a:gd name="connsiteY114" fmla="*/ 1398494 h 1553882"/>
                    <a:gd name="connsiteX115" fmla="*/ 310776 w 1370239"/>
                    <a:gd name="connsiteY115" fmla="*/ 1386541 h 1553882"/>
                    <a:gd name="connsiteX116" fmla="*/ 292847 w 1370239"/>
                    <a:gd name="connsiteY116" fmla="*/ 1380565 h 1553882"/>
                    <a:gd name="connsiteX117" fmla="*/ 286871 w 1370239"/>
                    <a:gd name="connsiteY117" fmla="*/ 1398494 h 1553882"/>
                    <a:gd name="connsiteX118" fmla="*/ 292847 w 1370239"/>
                    <a:gd name="connsiteY118" fmla="*/ 1446306 h 1553882"/>
                    <a:gd name="connsiteX119" fmla="*/ 310776 w 1370239"/>
                    <a:gd name="connsiteY119" fmla="*/ 1464235 h 1553882"/>
                    <a:gd name="connsiteX120" fmla="*/ 346635 w 1370239"/>
                    <a:gd name="connsiteY120" fmla="*/ 1488141 h 1553882"/>
                    <a:gd name="connsiteX121" fmla="*/ 370541 w 1370239"/>
                    <a:gd name="connsiteY121" fmla="*/ 1494117 h 1553882"/>
                    <a:gd name="connsiteX122" fmla="*/ 388471 w 1370239"/>
                    <a:gd name="connsiteY122" fmla="*/ 1500094 h 1553882"/>
                    <a:gd name="connsiteX123" fmla="*/ 508000 w 1370239"/>
                    <a:gd name="connsiteY123" fmla="*/ 1512047 h 1553882"/>
                    <a:gd name="connsiteX124" fmla="*/ 484094 w 1370239"/>
                    <a:gd name="connsiteY124" fmla="*/ 1518023 h 1553882"/>
                    <a:gd name="connsiteX125" fmla="*/ 430306 w 1370239"/>
                    <a:gd name="connsiteY125" fmla="*/ 1512047 h 1553882"/>
                    <a:gd name="connsiteX126" fmla="*/ 394447 w 1370239"/>
                    <a:gd name="connsiteY126" fmla="*/ 1500094 h 1553882"/>
                    <a:gd name="connsiteX127" fmla="*/ 376518 w 1370239"/>
                    <a:gd name="connsiteY127" fmla="*/ 1494117 h 1553882"/>
                    <a:gd name="connsiteX128" fmla="*/ 346635 w 1370239"/>
                    <a:gd name="connsiteY128" fmla="*/ 1482165 h 1553882"/>
                    <a:gd name="connsiteX129" fmla="*/ 268941 w 1370239"/>
                    <a:gd name="connsiteY129" fmla="*/ 1470212 h 1553882"/>
                    <a:gd name="connsiteX130" fmla="*/ 251012 w 1370239"/>
                    <a:gd name="connsiteY130" fmla="*/ 1476188 h 1553882"/>
                    <a:gd name="connsiteX131" fmla="*/ 239059 w 1370239"/>
                    <a:gd name="connsiteY131" fmla="*/ 1512047 h 1553882"/>
                    <a:gd name="connsiteX132" fmla="*/ 233082 w 1370239"/>
                    <a:gd name="connsiteY132" fmla="*/ 1547906 h 1553882"/>
                    <a:gd name="connsiteX133" fmla="*/ 209176 w 1370239"/>
                    <a:gd name="connsiteY133" fmla="*/ 1553882 h 1553882"/>
                    <a:gd name="connsiteX134" fmla="*/ 113553 w 1370239"/>
                    <a:gd name="connsiteY134" fmla="*/ 1547906 h 1553882"/>
                    <a:gd name="connsiteX135" fmla="*/ 71718 w 1370239"/>
                    <a:gd name="connsiteY135" fmla="*/ 1535953 h 1553882"/>
                    <a:gd name="connsiteX136" fmla="*/ 47812 w 1370239"/>
                    <a:gd name="connsiteY136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77694 w 1370239"/>
                    <a:gd name="connsiteY9" fmla="*/ 1344706 h 1553882"/>
                    <a:gd name="connsiteX10" fmla="*/ 119529 w 1370239"/>
                    <a:gd name="connsiteY10" fmla="*/ 1362635 h 1553882"/>
                    <a:gd name="connsiteX11" fmla="*/ 137459 w 1370239"/>
                    <a:gd name="connsiteY11" fmla="*/ 1380565 h 1553882"/>
                    <a:gd name="connsiteX12" fmla="*/ 149412 w 1370239"/>
                    <a:gd name="connsiteY12" fmla="*/ 1243106 h 1553882"/>
                    <a:gd name="connsiteX13" fmla="*/ 167341 w 1370239"/>
                    <a:gd name="connsiteY13" fmla="*/ 1267012 h 1553882"/>
                    <a:gd name="connsiteX14" fmla="*/ 197223 w 1370239"/>
                    <a:gd name="connsiteY14" fmla="*/ 1302870 h 1553882"/>
                    <a:gd name="connsiteX15" fmla="*/ 221129 w 1370239"/>
                    <a:gd name="connsiteY15" fmla="*/ 1314823 h 1553882"/>
                    <a:gd name="connsiteX16" fmla="*/ 227106 w 1370239"/>
                    <a:gd name="connsiteY16" fmla="*/ 1296894 h 1553882"/>
                    <a:gd name="connsiteX17" fmla="*/ 227106 w 1370239"/>
                    <a:gd name="connsiteY17" fmla="*/ 1153459 h 1553882"/>
                    <a:gd name="connsiteX18" fmla="*/ 221129 w 1370239"/>
                    <a:gd name="connsiteY18" fmla="*/ 1135529 h 1553882"/>
                    <a:gd name="connsiteX19" fmla="*/ 203200 w 1370239"/>
                    <a:gd name="connsiteY19" fmla="*/ 1069788 h 1553882"/>
                    <a:gd name="connsiteX20" fmla="*/ 197223 w 1370239"/>
                    <a:gd name="connsiteY20" fmla="*/ 1051859 h 1553882"/>
                    <a:gd name="connsiteX21" fmla="*/ 203200 w 1370239"/>
                    <a:gd name="connsiteY21" fmla="*/ 1087717 h 1553882"/>
                    <a:gd name="connsiteX22" fmla="*/ 233082 w 1370239"/>
                    <a:gd name="connsiteY22" fmla="*/ 1141506 h 1553882"/>
                    <a:gd name="connsiteX23" fmla="*/ 251012 w 1370239"/>
                    <a:gd name="connsiteY23" fmla="*/ 1159435 h 1553882"/>
                    <a:gd name="connsiteX24" fmla="*/ 268941 w 1370239"/>
                    <a:gd name="connsiteY24" fmla="*/ 1165412 h 1553882"/>
                    <a:gd name="connsiteX25" fmla="*/ 316753 w 1370239"/>
                    <a:gd name="connsiteY25" fmla="*/ 1159435 h 1553882"/>
                    <a:gd name="connsiteX26" fmla="*/ 322729 w 1370239"/>
                    <a:gd name="connsiteY26" fmla="*/ 1141506 h 1553882"/>
                    <a:gd name="connsiteX27" fmla="*/ 316753 w 1370239"/>
                    <a:gd name="connsiteY27" fmla="*/ 1087717 h 1553882"/>
                    <a:gd name="connsiteX28" fmla="*/ 310776 w 1370239"/>
                    <a:gd name="connsiteY28" fmla="*/ 1063812 h 1553882"/>
                    <a:gd name="connsiteX29" fmla="*/ 292847 w 1370239"/>
                    <a:gd name="connsiteY29" fmla="*/ 1027953 h 1553882"/>
                    <a:gd name="connsiteX30" fmla="*/ 274918 w 1370239"/>
                    <a:gd name="connsiteY30" fmla="*/ 1010023 h 1553882"/>
                    <a:gd name="connsiteX31" fmla="*/ 280894 w 1370239"/>
                    <a:gd name="connsiteY31" fmla="*/ 932329 h 1553882"/>
                    <a:gd name="connsiteX32" fmla="*/ 304800 w 1370239"/>
                    <a:gd name="connsiteY32" fmla="*/ 950259 h 1553882"/>
                    <a:gd name="connsiteX33" fmla="*/ 322729 w 1370239"/>
                    <a:gd name="connsiteY33" fmla="*/ 962212 h 1553882"/>
                    <a:gd name="connsiteX34" fmla="*/ 346635 w 1370239"/>
                    <a:gd name="connsiteY34" fmla="*/ 974165 h 1553882"/>
                    <a:gd name="connsiteX35" fmla="*/ 364565 w 1370239"/>
                    <a:gd name="connsiteY35" fmla="*/ 992094 h 1553882"/>
                    <a:gd name="connsiteX36" fmla="*/ 382494 w 1370239"/>
                    <a:gd name="connsiteY36" fmla="*/ 986117 h 1553882"/>
                    <a:gd name="connsiteX37" fmla="*/ 388471 w 1370239"/>
                    <a:gd name="connsiteY37" fmla="*/ 968188 h 1553882"/>
                    <a:gd name="connsiteX38" fmla="*/ 394447 w 1370239"/>
                    <a:gd name="connsiteY38" fmla="*/ 842682 h 1553882"/>
                    <a:gd name="connsiteX39" fmla="*/ 424329 w 1370239"/>
                    <a:gd name="connsiteY39" fmla="*/ 806823 h 1553882"/>
                    <a:gd name="connsiteX40" fmla="*/ 442259 w 1370239"/>
                    <a:gd name="connsiteY40" fmla="*/ 770965 h 1553882"/>
                    <a:gd name="connsiteX41" fmla="*/ 448235 w 1370239"/>
                    <a:gd name="connsiteY41" fmla="*/ 753035 h 1553882"/>
                    <a:gd name="connsiteX42" fmla="*/ 478118 w 1370239"/>
                    <a:gd name="connsiteY42" fmla="*/ 717176 h 1553882"/>
                    <a:gd name="connsiteX43" fmla="*/ 513976 w 1370239"/>
                    <a:gd name="connsiteY43" fmla="*/ 693270 h 1553882"/>
                    <a:gd name="connsiteX44" fmla="*/ 567765 w 1370239"/>
                    <a:gd name="connsiteY44" fmla="*/ 675341 h 1553882"/>
                    <a:gd name="connsiteX45" fmla="*/ 585694 w 1370239"/>
                    <a:gd name="connsiteY45" fmla="*/ 669365 h 1553882"/>
                    <a:gd name="connsiteX46" fmla="*/ 603623 w 1370239"/>
                    <a:gd name="connsiteY46" fmla="*/ 657412 h 1553882"/>
                    <a:gd name="connsiteX47" fmla="*/ 639482 w 1370239"/>
                    <a:gd name="connsiteY47" fmla="*/ 621553 h 1553882"/>
                    <a:gd name="connsiteX48" fmla="*/ 651435 w 1370239"/>
                    <a:gd name="connsiteY48" fmla="*/ 567765 h 1553882"/>
                    <a:gd name="connsiteX49" fmla="*/ 663388 w 1370239"/>
                    <a:gd name="connsiteY49" fmla="*/ 496047 h 1553882"/>
                    <a:gd name="connsiteX50" fmla="*/ 699247 w 1370239"/>
                    <a:gd name="connsiteY50" fmla="*/ 430306 h 1553882"/>
                    <a:gd name="connsiteX51" fmla="*/ 717176 w 1370239"/>
                    <a:gd name="connsiteY51" fmla="*/ 406400 h 1553882"/>
                    <a:gd name="connsiteX52" fmla="*/ 759012 w 1370239"/>
                    <a:gd name="connsiteY52" fmla="*/ 364565 h 1553882"/>
                    <a:gd name="connsiteX53" fmla="*/ 800847 w 1370239"/>
                    <a:gd name="connsiteY53" fmla="*/ 310776 h 1553882"/>
                    <a:gd name="connsiteX54" fmla="*/ 830729 w 1370239"/>
                    <a:gd name="connsiteY54" fmla="*/ 274917 h 1553882"/>
                    <a:gd name="connsiteX55" fmla="*/ 854635 w 1370239"/>
                    <a:gd name="connsiteY55" fmla="*/ 239059 h 1553882"/>
                    <a:gd name="connsiteX56" fmla="*/ 866588 w 1370239"/>
                    <a:gd name="connsiteY56" fmla="*/ 221129 h 1553882"/>
                    <a:gd name="connsiteX57" fmla="*/ 884518 w 1370239"/>
                    <a:gd name="connsiteY57" fmla="*/ 197223 h 1553882"/>
                    <a:gd name="connsiteX58" fmla="*/ 908423 w 1370239"/>
                    <a:gd name="connsiteY58" fmla="*/ 161365 h 1553882"/>
                    <a:gd name="connsiteX59" fmla="*/ 914400 w 1370239"/>
                    <a:gd name="connsiteY59" fmla="*/ 137459 h 1553882"/>
                    <a:gd name="connsiteX60" fmla="*/ 956235 w 1370239"/>
                    <a:gd name="connsiteY60" fmla="*/ 89647 h 1553882"/>
                    <a:gd name="connsiteX61" fmla="*/ 980141 w 1370239"/>
                    <a:gd name="connsiteY61" fmla="*/ 77694 h 1553882"/>
                    <a:gd name="connsiteX62" fmla="*/ 998071 w 1370239"/>
                    <a:gd name="connsiteY62" fmla="*/ 71717 h 1553882"/>
                    <a:gd name="connsiteX63" fmla="*/ 1016000 w 1370239"/>
                    <a:gd name="connsiteY63" fmla="*/ 59765 h 1553882"/>
                    <a:gd name="connsiteX64" fmla="*/ 1033929 w 1370239"/>
                    <a:gd name="connsiteY64" fmla="*/ 53788 h 1553882"/>
                    <a:gd name="connsiteX65" fmla="*/ 1051859 w 1370239"/>
                    <a:gd name="connsiteY65" fmla="*/ 41835 h 1553882"/>
                    <a:gd name="connsiteX66" fmla="*/ 1069788 w 1370239"/>
                    <a:gd name="connsiteY66" fmla="*/ 35859 h 1553882"/>
                    <a:gd name="connsiteX67" fmla="*/ 1093694 w 1370239"/>
                    <a:gd name="connsiteY67" fmla="*/ 23906 h 1553882"/>
                    <a:gd name="connsiteX68" fmla="*/ 1141506 w 1370239"/>
                    <a:gd name="connsiteY68" fmla="*/ 17929 h 1553882"/>
                    <a:gd name="connsiteX69" fmla="*/ 1207247 w 1370239"/>
                    <a:gd name="connsiteY69" fmla="*/ 5976 h 1553882"/>
                    <a:gd name="connsiteX70" fmla="*/ 1302871 w 1370239"/>
                    <a:gd name="connsiteY70" fmla="*/ 0 h 1553882"/>
                    <a:gd name="connsiteX71" fmla="*/ 1314823 w 1370239"/>
                    <a:gd name="connsiteY71" fmla="*/ 65741 h 1553882"/>
                    <a:gd name="connsiteX72" fmla="*/ 1326776 w 1370239"/>
                    <a:gd name="connsiteY72" fmla="*/ 101600 h 1553882"/>
                    <a:gd name="connsiteX73" fmla="*/ 1362635 w 1370239"/>
                    <a:gd name="connsiteY73" fmla="*/ 161365 h 1553882"/>
                    <a:gd name="connsiteX74" fmla="*/ 1362635 w 1370239"/>
                    <a:gd name="connsiteY74" fmla="*/ 298823 h 1553882"/>
                    <a:gd name="connsiteX75" fmla="*/ 1350682 w 1370239"/>
                    <a:gd name="connsiteY75" fmla="*/ 316753 h 1553882"/>
                    <a:gd name="connsiteX76" fmla="*/ 1314823 w 1370239"/>
                    <a:gd name="connsiteY76" fmla="*/ 388470 h 1553882"/>
                    <a:gd name="connsiteX77" fmla="*/ 1261035 w 1370239"/>
                    <a:gd name="connsiteY77" fmla="*/ 424329 h 1553882"/>
                    <a:gd name="connsiteX78" fmla="*/ 1243106 w 1370239"/>
                    <a:gd name="connsiteY78" fmla="*/ 436282 h 1553882"/>
                    <a:gd name="connsiteX79" fmla="*/ 1201271 w 1370239"/>
                    <a:gd name="connsiteY79" fmla="*/ 466165 h 1553882"/>
                    <a:gd name="connsiteX80" fmla="*/ 1147482 w 1370239"/>
                    <a:gd name="connsiteY80" fmla="*/ 502023 h 1553882"/>
                    <a:gd name="connsiteX81" fmla="*/ 1129553 w 1370239"/>
                    <a:gd name="connsiteY81" fmla="*/ 513976 h 1553882"/>
                    <a:gd name="connsiteX82" fmla="*/ 1111623 w 1370239"/>
                    <a:gd name="connsiteY82" fmla="*/ 525929 h 1553882"/>
                    <a:gd name="connsiteX83" fmla="*/ 1081741 w 1370239"/>
                    <a:gd name="connsiteY83" fmla="*/ 561788 h 1553882"/>
                    <a:gd name="connsiteX84" fmla="*/ 1051859 w 1370239"/>
                    <a:gd name="connsiteY84" fmla="*/ 597647 h 1553882"/>
                    <a:gd name="connsiteX85" fmla="*/ 1045882 w 1370239"/>
                    <a:gd name="connsiteY85" fmla="*/ 621553 h 1553882"/>
                    <a:gd name="connsiteX86" fmla="*/ 1027953 w 1370239"/>
                    <a:gd name="connsiteY86" fmla="*/ 639482 h 1553882"/>
                    <a:gd name="connsiteX87" fmla="*/ 1016000 w 1370239"/>
                    <a:gd name="connsiteY87" fmla="*/ 657412 h 1553882"/>
                    <a:gd name="connsiteX88" fmla="*/ 1010023 w 1370239"/>
                    <a:gd name="connsiteY88" fmla="*/ 675341 h 1553882"/>
                    <a:gd name="connsiteX89" fmla="*/ 980141 w 1370239"/>
                    <a:gd name="connsiteY89" fmla="*/ 717176 h 1553882"/>
                    <a:gd name="connsiteX90" fmla="*/ 950259 w 1370239"/>
                    <a:gd name="connsiteY90" fmla="*/ 770965 h 1553882"/>
                    <a:gd name="connsiteX91" fmla="*/ 914400 w 1370239"/>
                    <a:gd name="connsiteY91" fmla="*/ 830729 h 1553882"/>
                    <a:gd name="connsiteX92" fmla="*/ 902447 w 1370239"/>
                    <a:gd name="connsiteY92" fmla="*/ 848659 h 1553882"/>
                    <a:gd name="connsiteX93" fmla="*/ 884518 w 1370239"/>
                    <a:gd name="connsiteY93" fmla="*/ 860612 h 1553882"/>
                    <a:gd name="connsiteX94" fmla="*/ 830729 w 1370239"/>
                    <a:gd name="connsiteY94" fmla="*/ 920376 h 1553882"/>
                    <a:gd name="connsiteX95" fmla="*/ 764988 w 1370239"/>
                    <a:gd name="connsiteY95" fmla="*/ 980141 h 1553882"/>
                    <a:gd name="connsiteX96" fmla="*/ 747059 w 1370239"/>
                    <a:gd name="connsiteY96" fmla="*/ 998070 h 1553882"/>
                    <a:gd name="connsiteX97" fmla="*/ 723153 w 1370239"/>
                    <a:gd name="connsiteY97" fmla="*/ 1033929 h 1553882"/>
                    <a:gd name="connsiteX98" fmla="*/ 699247 w 1370239"/>
                    <a:gd name="connsiteY98" fmla="*/ 1075765 h 1553882"/>
                    <a:gd name="connsiteX99" fmla="*/ 693271 w 1370239"/>
                    <a:gd name="connsiteY99" fmla="*/ 1093694 h 1553882"/>
                    <a:gd name="connsiteX100" fmla="*/ 669365 w 1370239"/>
                    <a:gd name="connsiteY100" fmla="*/ 1129553 h 1553882"/>
                    <a:gd name="connsiteX101" fmla="*/ 663388 w 1370239"/>
                    <a:gd name="connsiteY101" fmla="*/ 1147482 h 1553882"/>
                    <a:gd name="connsiteX102" fmla="*/ 645459 w 1370239"/>
                    <a:gd name="connsiteY102" fmla="*/ 1159435 h 1553882"/>
                    <a:gd name="connsiteX103" fmla="*/ 609600 w 1370239"/>
                    <a:gd name="connsiteY103" fmla="*/ 1213223 h 1553882"/>
                    <a:gd name="connsiteX104" fmla="*/ 597647 w 1370239"/>
                    <a:gd name="connsiteY104" fmla="*/ 1231153 h 1553882"/>
                    <a:gd name="connsiteX105" fmla="*/ 585694 w 1370239"/>
                    <a:gd name="connsiteY105" fmla="*/ 1249082 h 1553882"/>
                    <a:gd name="connsiteX106" fmla="*/ 579718 w 1370239"/>
                    <a:gd name="connsiteY106" fmla="*/ 1267012 h 1553882"/>
                    <a:gd name="connsiteX107" fmla="*/ 585694 w 1370239"/>
                    <a:gd name="connsiteY107" fmla="*/ 1290917 h 1553882"/>
                    <a:gd name="connsiteX108" fmla="*/ 561788 w 1370239"/>
                    <a:gd name="connsiteY108" fmla="*/ 1296894 h 1553882"/>
                    <a:gd name="connsiteX109" fmla="*/ 519953 w 1370239"/>
                    <a:gd name="connsiteY109" fmla="*/ 1308847 h 1553882"/>
                    <a:gd name="connsiteX110" fmla="*/ 460188 w 1370239"/>
                    <a:gd name="connsiteY110" fmla="*/ 1314823 h 1553882"/>
                    <a:gd name="connsiteX111" fmla="*/ 442259 w 1370239"/>
                    <a:gd name="connsiteY111" fmla="*/ 1320800 h 1553882"/>
                    <a:gd name="connsiteX112" fmla="*/ 424329 w 1370239"/>
                    <a:gd name="connsiteY112" fmla="*/ 1410447 h 1553882"/>
                    <a:gd name="connsiteX113" fmla="*/ 346635 w 1370239"/>
                    <a:gd name="connsiteY113" fmla="*/ 1398494 h 1553882"/>
                    <a:gd name="connsiteX114" fmla="*/ 310776 w 1370239"/>
                    <a:gd name="connsiteY114" fmla="*/ 1386541 h 1553882"/>
                    <a:gd name="connsiteX115" fmla="*/ 292847 w 1370239"/>
                    <a:gd name="connsiteY115" fmla="*/ 1380565 h 1553882"/>
                    <a:gd name="connsiteX116" fmla="*/ 286871 w 1370239"/>
                    <a:gd name="connsiteY116" fmla="*/ 1398494 h 1553882"/>
                    <a:gd name="connsiteX117" fmla="*/ 292847 w 1370239"/>
                    <a:gd name="connsiteY117" fmla="*/ 1446306 h 1553882"/>
                    <a:gd name="connsiteX118" fmla="*/ 310776 w 1370239"/>
                    <a:gd name="connsiteY118" fmla="*/ 1464235 h 1553882"/>
                    <a:gd name="connsiteX119" fmla="*/ 346635 w 1370239"/>
                    <a:gd name="connsiteY119" fmla="*/ 1488141 h 1553882"/>
                    <a:gd name="connsiteX120" fmla="*/ 370541 w 1370239"/>
                    <a:gd name="connsiteY120" fmla="*/ 1494117 h 1553882"/>
                    <a:gd name="connsiteX121" fmla="*/ 388471 w 1370239"/>
                    <a:gd name="connsiteY121" fmla="*/ 1500094 h 1553882"/>
                    <a:gd name="connsiteX122" fmla="*/ 508000 w 1370239"/>
                    <a:gd name="connsiteY122" fmla="*/ 1512047 h 1553882"/>
                    <a:gd name="connsiteX123" fmla="*/ 484094 w 1370239"/>
                    <a:gd name="connsiteY123" fmla="*/ 1518023 h 1553882"/>
                    <a:gd name="connsiteX124" fmla="*/ 430306 w 1370239"/>
                    <a:gd name="connsiteY124" fmla="*/ 1512047 h 1553882"/>
                    <a:gd name="connsiteX125" fmla="*/ 394447 w 1370239"/>
                    <a:gd name="connsiteY125" fmla="*/ 1500094 h 1553882"/>
                    <a:gd name="connsiteX126" fmla="*/ 376518 w 1370239"/>
                    <a:gd name="connsiteY126" fmla="*/ 1494117 h 1553882"/>
                    <a:gd name="connsiteX127" fmla="*/ 346635 w 1370239"/>
                    <a:gd name="connsiteY127" fmla="*/ 1482165 h 1553882"/>
                    <a:gd name="connsiteX128" fmla="*/ 268941 w 1370239"/>
                    <a:gd name="connsiteY128" fmla="*/ 1470212 h 1553882"/>
                    <a:gd name="connsiteX129" fmla="*/ 251012 w 1370239"/>
                    <a:gd name="connsiteY129" fmla="*/ 1476188 h 1553882"/>
                    <a:gd name="connsiteX130" fmla="*/ 239059 w 1370239"/>
                    <a:gd name="connsiteY130" fmla="*/ 1512047 h 1553882"/>
                    <a:gd name="connsiteX131" fmla="*/ 233082 w 1370239"/>
                    <a:gd name="connsiteY131" fmla="*/ 1547906 h 1553882"/>
                    <a:gd name="connsiteX132" fmla="*/ 209176 w 1370239"/>
                    <a:gd name="connsiteY132" fmla="*/ 1553882 h 1553882"/>
                    <a:gd name="connsiteX133" fmla="*/ 113553 w 1370239"/>
                    <a:gd name="connsiteY133" fmla="*/ 1547906 h 1553882"/>
                    <a:gd name="connsiteX134" fmla="*/ 71718 w 1370239"/>
                    <a:gd name="connsiteY134" fmla="*/ 1535953 h 1553882"/>
                    <a:gd name="connsiteX135" fmla="*/ 47812 w 1370239"/>
                    <a:gd name="connsiteY135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19529 w 1370239"/>
                    <a:gd name="connsiteY9" fmla="*/ 1362635 h 1553882"/>
                    <a:gd name="connsiteX10" fmla="*/ 137459 w 1370239"/>
                    <a:gd name="connsiteY10" fmla="*/ 1380565 h 1553882"/>
                    <a:gd name="connsiteX11" fmla="*/ 149412 w 1370239"/>
                    <a:gd name="connsiteY11" fmla="*/ 1243106 h 1553882"/>
                    <a:gd name="connsiteX12" fmla="*/ 167341 w 1370239"/>
                    <a:gd name="connsiteY12" fmla="*/ 1267012 h 1553882"/>
                    <a:gd name="connsiteX13" fmla="*/ 197223 w 1370239"/>
                    <a:gd name="connsiteY13" fmla="*/ 1302870 h 1553882"/>
                    <a:gd name="connsiteX14" fmla="*/ 221129 w 1370239"/>
                    <a:gd name="connsiteY14" fmla="*/ 1314823 h 1553882"/>
                    <a:gd name="connsiteX15" fmla="*/ 227106 w 1370239"/>
                    <a:gd name="connsiteY15" fmla="*/ 1296894 h 1553882"/>
                    <a:gd name="connsiteX16" fmla="*/ 227106 w 1370239"/>
                    <a:gd name="connsiteY16" fmla="*/ 1153459 h 1553882"/>
                    <a:gd name="connsiteX17" fmla="*/ 221129 w 1370239"/>
                    <a:gd name="connsiteY17" fmla="*/ 1135529 h 1553882"/>
                    <a:gd name="connsiteX18" fmla="*/ 203200 w 1370239"/>
                    <a:gd name="connsiteY18" fmla="*/ 1069788 h 1553882"/>
                    <a:gd name="connsiteX19" fmla="*/ 197223 w 1370239"/>
                    <a:gd name="connsiteY19" fmla="*/ 1051859 h 1553882"/>
                    <a:gd name="connsiteX20" fmla="*/ 203200 w 1370239"/>
                    <a:gd name="connsiteY20" fmla="*/ 1087717 h 1553882"/>
                    <a:gd name="connsiteX21" fmla="*/ 233082 w 1370239"/>
                    <a:gd name="connsiteY21" fmla="*/ 1141506 h 1553882"/>
                    <a:gd name="connsiteX22" fmla="*/ 251012 w 1370239"/>
                    <a:gd name="connsiteY22" fmla="*/ 1159435 h 1553882"/>
                    <a:gd name="connsiteX23" fmla="*/ 268941 w 1370239"/>
                    <a:gd name="connsiteY23" fmla="*/ 1165412 h 1553882"/>
                    <a:gd name="connsiteX24" fmla="*/ 316753 w 1370239"/>
                    <a:gd name="connsiteY24" fmla="*/ 1159435 h 1553882"/>
                    <a:gd name="connsiteX25" fmla="*/ 322729 w 1370239"/>
                    <a:gd name="connsiteY25" fmla="*/ 1141506 h 1553882"/>
                    <a:gd name="connsiteX26" fmla="*/ 316753 w 1370239"/>
                    <a:gd name="connsiteY26" fmla="*/ 1087717 h 1553882"/>
                    <a:gd name="connsiteX27" fmla="*/ 310776 w 1370239"/>
                    <a:gd name="connsiteY27" fmla="*/ 1063812 h 1553882"/>
                    <a:gd name="connsiteX28" fmla="*/ 292847 w 1370239"/>
                    <a:gd name="connsiteY28" fmla="*/ 1027953 h 1553882"/>
                    <a:gd name="connsiteX29" fmla="*/ 274918 w 1370239"/>
                    <a:gd name="connsiteY29" fmla="*/ 1010023 h 1553882"/>
                    <a:gd name="connsiteX30" fmla="*/ 280894 w 1370239"/>
                    <a:gd name="connsiteY30" fmla="*/ 932329 h 1553882"/>
                    <a:gd name="connsiteX31" fmla="*/ 304800 w 1370239"/>
                    <a:gd name="connsiteY31" fmla="*/ 950259 h 1553882"/>
                    <a:gd name="connsiteX32" fmla="*/ 322729 w 1370239"/>
                    <a:gd name="connsiteY32" fmla="*/ 962212 h 1553882"/>
                    <a:gd name="connsiteX33" fmla="*/ 346635 w 1370239"/>
                    <a:gd name="connsiteY33" fmla="*/ 974165 h 1553882"/>
                    <a:gd name="connsiteX34" fmla="*/ 364565 w 1370239"/>
                    <a:gd name="connsiteY34" fmla="*/ 992094 h 1553882"/>
                    <a:gd name="connsiteX35" fmla="*/ 382494 w 1370239"/>
                    <a:gd name="connsiteY35" fmla="*/ 986117 h 1553882"/>
                    <a:gd name="connsiteX36" fmla="*/ 388471 w 1370239"/>
                    <a:gd name="connsiteY36" fmla="*/ 968188 h 1553882"/>
                    <a:gd name="connsiteX37" fmla="*/ 394447 w 1370239"/>
                    <a:gd name="connsiteY37" fmla="*/ 842682 h 1553882"/>
                    <a:gd name="connsiteX38" fmla="*/ 424329 w 1370239"/>
                    <a:gd name="connsiteY38" fmla="*/ 806823 h 1553882"/>
                    <a:gd name="connsiteX39" fmla="*/ 442259 w 1370239"/>
                    <a:gd name="connsiteY39" fmla="*/ 770965 h 1553882"/>
                    <a:gd name="connsiteX40" fmla="*/ 448235 w 1370239"/>
                    <a:gd name="connsiteY40" fmla="*/ 753035 h 1553882"/>
                    <a:gd name="connsiteX41" fmla="*/ 478118 w 1370239"/>
                    <a:gd name="connsiteY41" fmla="*/ 717176 h 1553882"/>
                    <a:gd name="connsiteX42" fmla="*/ 513976 w 1370239"/>
                    <a:gd name="connsiteY42" fmla="*/ 693270 h 1553882"/>
                    <a:gd name="connsiteX43" fmla="*/ 567765 w 1370239"/>
                    <a:gd name="connsiteY43" fmla="*/ 675341 h 1553882"/>
                    <a:gd name="connsiteX44" fmla="*/ 585694 w 1370239"/>
                    <a:gd name="connsiteY44" fmla="*/ 669365 h 1553882"/>
                    <a:gd name="connsiteX45" fmla="*/ 603623 w 1370239"/>
                    <a:gd name="connsiteY45" fmla="*/ 657412 h 1553882"/>
                    <a:gd name="connsiteX46" fmla="*/ 639482 w 1370239"/>
                    <a:gd name="connsiteY46" fmla="*/ 621553 h 1553882"/>
                    <a:gd name="connsiteX47" fmla="*/ 651435 w 1370239"/>
                    <a:gd name="connsiteY47" fmla="*/ 567765 h 1553882"/>
                    <a:gd name="connsiteX48" fmla="*/ 663388 w 1370239"/>
                    <a:gd name="connsiteY48" fmla="*/ 496047 h 1553882"/>
                    <a:gd name="connsiteX49" fmla="*/ 699247 w 1370239"/>
                    <a:gd name="connsiteY49" fmla="*/ 430306 h 1553882"/>
                    <a:gd name="connsiteX50" fmla="*/ 717176 w 1370239"/>
                    <a:gd name="connsiteY50" fmla="*/ 406400 h 1553882"/>
                    <a:gd name="connsiteX51" fmla="*/ 759012 w 1370239"/>
                    <a:gd name="connsiteY51" fmla="*/ 364565 h 1553882"/>
                    <a:gd name="connsiteX52" fmla="*/ 800847 w 1370239"/>
                    <a:gd name="connsiteY52" fmla="*/ 310776 h 1553882"/>
                    <a:gd name="connsiteX53" fmla="*/ 830729 w 1370239"/>
                    <a:gd name="connsiteY53" fmla="*/ 274917 h 1553882"/>
                    <a:gd name="connsiteX54" fmla="*/ 854635 w 1370239"/>
                    <a:gd name="connsiteY54" fmla="*/ 239059 h 1553882"/>
                    <a:gd name="connsiteX55" fmla="*/ 866588 w 1370239"/>
                    <a:gd name="connsiteY55" fmla="*/ 221129 h 1553882"/>
                    <a:gd name="connsiteX56" fmla="*/ 884518 w 1370239"/>
                    <a:gd name="connsiteY56" fmla="*/ 197223 h 1553882"/>
                    <a:gd name="connsiteX57" fmla="*/ 908423 w 1370239"/>
                    <a:gd name="connsiteY57" fmla="*/ 161365 h 1553882"/>
                    <a:gd name="connsiteX58" fmla="*/ 914400 w 1370239"/>
                    <a:gd name="connsiteY58" fmla="*/ 137459 h 1553882"/>
                    <a:gd name="connsiteX59" fmla="*/ 956235 w 1370239"/>
                    <a:gd name="connsiteY59" fmla="*/ 89647 h 1553882"/>
                    <a:gd name="connsiteX60" fmla="*/ 980141 w 1370239"/>
                    <a:gd name="connsiteY60" fmla="*/ 77694 h 1553882"/>
                    <a:gd name="connsiteX61" fmla="*/ 998071 w 1370239"/>
                    <a:gd name="connsiteY61" fmla="*/ 71717 h 1553882"/>
                    <a:gd name="connsiteX62" fmla="*/ 1016000 w 1370239"/>
                    <a:gd name="connsiteY62" fmla="*/ 59765 h 1553882"/>
                    <a:gd name="connsiteX63" fmla="*/ 1033929 w 1370239"/>
                    <a:gd name="connsiteY63" fmla="*/ 53788 h 1553882"/>
                    <a:gd name="connsiteX64" fmla="*/ 1051859 w 1370239"/>
                    <a:gd name="connsiteY64" fmla="*/ 41835 h 1553882"/>
                    <a:gd name="connsiteX65" fmla="*/ 1069788 w 1370239"/>
                    <a:gd name="connsiteY65" fmla="*/ 35859 h 1553882"/>
                    <a:gd name="connsiteX66" fmla="*/ 1093694 w 1370239"/>
                    <a:gd name="connsiteY66" fmla="*/ 23906 h 1553882"/>
                    <a:gd name="connsiteX67" fmla="*/ 1141506 w 1370239"/>
                    <a:gd name="connsiteY67" fmla="*/ 17929 h 1553882"/>
                    <a:gd name="connsiteX68" fmla="*/ 1207247 w 1370239"/>
                    <a:gd name="connsiteY68" fmla="*/ 5976 h 1553882"/>
                    <a:gd name="connsiteX69" fmla="*/ 1302871 w 1370239"/>
                    <a:gd name="connsiteY69" fmla="*/ 0 h 1553882"/>
                    <a:gd name="connsiteX70" fmla="*/ 1314823 w 1370239"/>
                    <a:gd name="connsiteY70" fmla="*/ 65741 h 1553882"/>
                    <a:gd name="connsiteX71" fmla="*/ 1326776 w 1370239"/>
                    <a:gd name="connsiteY71" fmla="*/ 101600 h 1553882"/>
                    <a:gd name="connsiteX72" fmla="*/ 1362635 w 1370239"/>
                    <a:gd name="connsiteY72" fmla="*/ 161365 h 1553882"/>
                    <a:gd name="connsiteX73" fmla="*/ 1362635 w 1370239"/>
                    <a:gd name="connsiteY73" fmla="*/ 298823 h 1553882"/>
                    <a:gd name="connsiteX74" fmla="*/ 1350682 w 1370239"/>
                    <a:gd name="connsiteY74" fmla="*/ 316753 h 1553882"/>
                    <a:gd name="connsiteX75" fmla="*/ 1314823 w 1370239"/>
                    <a:gd name="connsiteY75" fmla="*/ 388470 h 1553882"/>
                    <a:gd name="connsiteX76" fmla="*/ 1261035 w 1370239"/>
                    <a:gd name="connsiteY76" fmla="*/ 424329 h 1553882"/>
                    <a:gd name="connsiteX77" fmla="*/ 1243106 w 1370239"/>
                    <a:gd name="connsiteY77" fmla="*/ 436282 h 1553882"/>
                    <a:gd name="connsiteX78" fmla="*/ 1201271 w 1370239"/>
                    <a:gd name="connsiteY78" fmla="*/ 466165 h 1553882"/>
                    <a:gd name="connsiteX79" fmla="*/ 1147482 w 1370239"/>
                    <a:gd name="connsiteY79" fmla="*/ 502023 h 1553882"/>
                    <a:gd name="connsiteX80" fmla="*/ 1129553 w 1370239"/>
                    <a:gd name="connsiteY80" fmla="*/ 513976 h 1553882"/>
                    <a:gd name="connsiteX81" fmla="*/ 1111623 w 1370239"/>
                    <a:gd name="connsiteY81" fmla="*/ 525929 h 1553882"/>
                    <a:gd name="connsiteX82" fmla="*/ 1081741 w 1370239"/>
                    <a:gd name="connsiteY82" fmla="*/ 561788 h 1553882"/>
                    <a:gd name="connsiteX83" fmla="*/ 1051859 w 1370239"/>
                    <a:gd name="connsiteY83" fmla="*/ 597647 h 1553882"/>
                    <a:gd name="connsiteX84" fmla="*/ 1045882 w 1370239"/>
                    <a:gd name="connsiteY84" fmla="*/ 621553 h 1553882"/>
                    <a:gd name="connsiteX85" fmla="*/ 1027953 w 1370239"/>
                    <a:gd name="connsiteY85" fmla="*/ 639482 h 1553882"/>
                    <a:gd name="connsiteX86" fmla="*/ 1016000 w 1370239"/>
                    <a:gd name="connsiteY86" fmla="*/ 657412 h 1553882"/>
                    <a:gd name="connsiteX87" fmla="*/ 1010023 w 1370239"/>
                    <a:gd name="connsiteY87" fmla="*/ 675341 h 1553882"/>
                    <a:gd name="connsiteX88" fmla="*/ 980141 w 1370239"/>
                    <a:gd name="connsiteY88" fmla="*/ 717176 h 1553882"/>
                    <a:gd name="connsiteX89" fmla="*/ 950259 w 1370239"/>
                    <a:gd name="connsiteY89" fmla="*/ 770965 h 1553882"/>
                    <a:gd name="connsiteX90" fmla="*/ 914400 w 1370239"/>
                    <a:gd name="connsiteY90" fmla="*/ 830729 h 1553882"/>
                    <a:gd name="connsiteX91" fmla="*/ 902447 w 1370239"/>
                    <a:gd name="connsiteY91" fmla="*/ 848659 h 1553882"/>
                    <a:gd name="connsiteX92" fmla="*/ 884518 w 1370239"/>
                    <a:gd name="connsiteY92" fmla="*/ 860612 h 1553882"/>
                    <a:gd name="connsiteX93" fmla="*/ 830729 w 1370239"/>
                    <a:gd name="connsiteY93" fmla="*/ 920376 h 1553882"/>
                    <a:gd name="connsiteX94" fmla="*/ 764988 w 1370239"/>
                    <a:gd name="connsiteY94" fmla="*/ 980141 h 1553882"/>
                    <a:gd name="connsiteX95" fmla="*/ 747059 w 1370239"/>
                    <a:gd name="connsiteY95" fmla="*/ 998070 h 1553882"/>
                    <a:gd name="connsiteX96" fmla="*/ 723153 w 1370239"/>
                    <a:gd name="connsiteY96" fmla="*/ 1033929 h 1553882"/>
                    <a:gd name="connsiteX97" fmla="*/ 699247 w 1370239"/>
                    <a:gd name="connsiteY97" fmla="*/ 1075765 h 1553882"/>
                    <a:gd name="connsiteX98" fmla="*/ 693271 w 1370239"/>
                    <a:gd name="connsiteY98" fmla="*/ 1093694 h 1553882"/>
                    <a:gd name="connsiteX99" fmla="*/ 669365 w 1370239"/>
                    <a:gd name="connsiteY99" fmla="*/ 1129553 h 1553882"/>
                    <a:gd name="connsiteX100" fmla="*/ 663388 w 1370239"/>
                    <a:gd name="connsiteY100" fmla="*/ 1147482 h 1553882"/>
                    <a:gd name="connsiteX101" fmla="*/ 645459 w 1370239"/>
                    <a:gd name="connsiteY101" fmla="*/ 1159435 h 1553882"/>
                    <a:gd name="connsiteX102" fmla="*/ 609600 w 1370239"/>
                    <a:gd name="connsiteY102" fmla="*/ 1213223 h 1553882"/>
                    <a:gd name="connsiteX103" fmla="*/ 597647 w 1370239"/>
                    <a:gd name="connsiteY103" fmla="*/ 1231153 h 1553882"/>
                    <a:gd name="connsiteX104" fmla="*/ 585694 w 1370239"/>
                    <a:gd name="connsiteY104" fmla="*/ 1249082 h 1553882"/>
                    <a:gd name="connsiteX105" fmla="*/ 579718 w 1370239"/>
                    <a:gd name="connsiteY105" fmla="*/ 1267012 h 1553882"/>
                    <a:gd name="connsiteX106" fmla="*/ 585694 w 1370239"/>
                    <a:gd name="connsiteY106" fmla="*/ 1290917 h 1553882"/>
                    <a:gd name="connsiteX107" fmla="*/ 561788 w 1370239"/>
                    <a:gd name="connsiteY107" fmla="*/ 1296894 h 1553882"/>
                    <a:gd name="connsiteX108" fmla="*/ 519953 w 1370239"/>
                    <a:gd name="connsiteY108" fmla="*/ 1308847 h 1553882"/>
                    <a:gd name="connsiteX109" fmla="*/ 460188 w 1370239"/>
                    <a:gd name="connsiteY109" fmla="*/ 1314823 h 1553882"/>
                    <a:gd name="connsiteX110" fmla="*/ 442259 w 1370239"/>
                    <a:gd name="connsiteY110" fmla="*/ 1320800 h 1553882"/>
                    <a:gd name="connsiteX111" fmla="*/ 424329 w 1370239"/>
                    <a:gd name="connsiteY111" fmla="*/ 1410447 h 1553882"/>
                    <a:gd name="connsiteX112" fmla="*/ 346635 w 1370239"/>
                    <a:gd name="connsiteY112" fmla="*/ 1398494 h 1553882"/>
                    <a:gd name="connsiteX113" fmla="*/ 310776 w 1370239"/>
                    <a:gd name="connsiteY113" fmla="*/ 1386541 h 1553882"/>
                    <a:gd name="connsiteX114" fmla="*/ 292847 w 1370239"/>
                    <a:gd name="connsiteY114" fmla="*/ 1380565 h 1553882"/>
                    <a:gd name="connsiteX115" fmla="*/ 286871 w 1370239"/>
                    <a:gd name="connsiteY115" fmla="*/ 1398494 h 1553882"/>
                    <a:gd name="connsiteX116" fmla="*/ 292847 w 1370239"/>
                    <a:gd name="connsiteY116" fmla="*/ 1446306 h 1553882"/>
                    <a:gd name="connsiteX117" fmla="*/ 310776 w 1370239"/>
                    <a:gd name="connsiteY117" fmla="*/ 1464235 h 1553882"/>
                    <a:gd name="connsiteX118" fmla="*/ 346635 w 1370239"/>
                    <a:gd name="connsiteY118" fmla="*/ 1488141 h 1553882"/>
                    <a:gd name="connsiteX119" fmla="*/ 370541 w 1370239"/>
                    <a:gd name="connsiteY119" fmla="*/ 1494117 h 1553882"/>
                    <a:gd name="connsiteX120" fmla="*/ 388471 w 1370239"/>
                    <a:gd name="connsiteY120" fmla="*/ 1500094 h 1553882"/>
                    <a:gd name="connsiteX121" fmla="*/ 508000 w 1370239"/>
                    <a:gd name="connsiteY121" fmla="*/ 1512047 h 1553882"/>
                    <a:gd name="connsiteX122" fmla="*/ 484094 w 1370239"/>
                    <a:gd name="connsiteY122" fmla="*/ 1518023 h 1553882"/>
                    <a:gd name="connsiteX123" fmla="*/ 430306 w 1370239"/>
                    <a:gd name="connsiteY123" fmla="*/ 1512047 h 1553882"/>
                    <a:gd name="connsiteX124" fmla="*/ 394447 w 1370239"/>
                    <a:gd name="connsiteY124" fmla="*/ 1500094 h 1553882"/>
                    <a:gd name="connsiteX125" fmla="*/ 376518 w 1370239"/>
                    <a:gd name="connsiteY125" fmla="*/ 1494117 h 1553882"/>
                    <a:gd name="connsiteX126" fmla="*/ 346635 w 1370239"/>
                    <a:gd name="connsiteY126" fmla="*/ 1482165 h 1553882"/>
                    <a:gd name="connsiteX127" fmla="*/ 268941 w 1370239"/>
                    <a:gd name="connsiteY127" fmla="*/ 1470212 h 1553882"/>
                    <a:gd name="connsiteX128" fmla="*/ 251012 w 1370239"/>
                    <a:gd name="connsiteY128" fmla="*/ 1476188 h 1553882"/>
                    <a:gd name="connsiteX129" fmla="*/ 239059 w 1370239"/>
                    <a:gd name="connsiteY129" fmla="*/ 1512047 h 1553882"/>
                    <a:gd name="connsiteX130" fmla="*/ 233082 w 1370239"/>
                    <a:gd name="connsiteY130" fmla="*/ 1547906 h 1553882"/>
                    <a:gd name="connsiteX131" fmla="*/ 209176 w 1370239"/>
                    <a:gd name="connsiteY131" fmla="*/ 1553882 h 1553882"/>
                    <a:gd name="connsiteX132" fmla="*/ 113553 w 1370239"/>
                    <a:gd name="connsiteY132" fmla="*/ 1547906 h 1553882"/>
                    <a:gd name="connsiteX133" fmla="*/ 71718 w 1370239"/>
                    <a:gd name="connsiteY133" fmla="*/ 1535953 h 1553882"/>
                    <a:gd name="connsiteX134" fmla="*/ 47812 w 1370239"/>
                    <a:gd name="connsiteY134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37459 w 1370239"/>
                    <a:gd name="connsiteY9" fmla="*/ 1380565 h 1553882"/>
                    <a:gd name="connsiteX10" fmla="*/ 149412 w 1370239"/>
                    <a:gd name="connsiteY10" fmla="*/ 1243106 h 1553882"/>
                    <a:gd name="connsiteX11" fmla="*/ 167341 w 1370239"/>
                    <a:gd name="connsiteY11" fmla="*/ 1267012 h 1553882"/>
                    <a:gd name="connsiteX12" fmla="*/ 197223 w 1370239"/>
                    <a:gd name="connsiteY12" fmla="*/ 1302870 h 1553882"/>
                    <a:gd name="connsiteX13" fmla="*/ 221129 w 1370239"/>
                    <a:gd name="connsiteY13" fmla="*/ 1314823 h 1553882"/>
                    <a:gd name="connsiteX14" fmla="*/ 227106 w 1370239"/>
                    <a:gd name="connsiteY14" fmla="*/ 1296894 h 1553882"/>
                    <a:gd name="connsiteX15" fmla="*/ 227106 w 1370239"/>
                    <a:gd name="connsiteY15" fmla="*/ 1153459 h 1553882"/>
                    <a:gd name="connsiteX16" fmla="*/ 221129 w 1370239"/>
                    <a:gd name="connsiteY16" fmla="*/ 1135529 h 1553882"/>
                    <a:gd name="connsiteX17" fmla="*/ 203200 w 1370239"/>
                    <a:gd name="connsiteY17" fmla="*/ 1069788 h 1553882"/>
                    <a:gd name="connsiteX18" fmla="*/ 197223 w 1370239"/>
                    <a:gd name="connsiteY18" fmla="*/ 1051859 h 1553882"/>
                    <a:gd name="connsiteX19" fmla="*/ 203200 w 1370239"/>
                    <a:gd name="connsiteY19" fmla="*/ 1087717 h 1553882"/>
                    <a:gd name="connsiteX20" fmla="*/ 233082 w 1370239"/>
                    <a:gd name="connsiteY20" fmla="*/ 1141506 h 1553882"/>
                    <a:gd name="connsiteX21" fmla="*/ 251012 w 1370239"/>
                    <a:gd name="connsiteY21" fmla="*/ 1159435 h 1553882"/>
                    <a:gd name="connsiteX22" fmla="*/ 268941 w 1370239"/>
                    <a:gd name="connsiteY22" fmla="*/ 1165412 h 1553882"/>
                    <a:gd name="connsiteX23" fmla="*/ 316753 w 1370239"/>
                    <a:gd name="connsiteY23" fmla="*/ 1159435 h 1553882"/>
                    <a:gd name="connsiteX24" fmla="*/ 322729 w 1370239"/>
                    <a:gd name="connsiteY24" fmla="*/ 1141506 h 1553882"/>
                    <a:gd name="connsiteX25" fmla="*/ 316753 w 1370239"/>
                    <a:gd name="connsiteY25" fmla="*/ 1087717 h 1553882"/>
                    <a:gd name="connsiteX26" fmla="*/ 310776 w 1370239"/>
                    <a:gd name="connsiteY26" fmla="*/ 1063812 h 1553882"/>
                    <a:gd name="connsiteX27" fmla="*/ 292847 w 1370239"/>
                    <a:gd name="connsiteY27" fmla="*/ 1027953 h 1553882"/>
                    <a:gd name="connsiteX28" fmla="*/ 274918 w 1370239"/>
                    <a:gd name="connsiteY28" fmla="*/ 1010023 h 1553882"/>
                    <a:gd name="connsiteX29" fmla="*/ 280894 w 1370239"/>
                    <a:gd name="connsiteY29" fmla="*/ 932329 h 1553882"/>
                    <a:gd name="connsiteX30" fmla="*/ 304800 w 1370239"/>
                    <a:gd name="connsiteY30" fmla="*/ 950259 h 1553882"/>
                    <a:gd name="connsiteX31" fmla="*/ 322729 w 1370239"/>
                    <a:gd name="connsiteY31" fmla="*/ 962212 h 1553882"/>
                    <a:gd name="connsiteX32" fmla="*/ 346635 w 1370239"/>
                    <a:gd name="connsiteY32" fmla="*/ 974165 h 1553882"/>
                    <a:gd name="connsiteX33" fmla="*/ 364565 w 1370239"/>
                    <a:gd name="connsiteY33" fmla="*/ 992094 h 1553882"/>
                    <a:gd name="connsiteX34" fmla="*/ 382494 w 1370239"/>
                    <a:gd name="connsiteY34" fmla="*/ 986117 h 1553882"/>
                    <a:gd name="connsiteX35" fmla="*/ 388471 w 1370239"/>
                    <a:gd name="connsiteY35" fmla="*/ 968188 h 1553882"/>
                    <a:gd name="connsiteX36" fmla="*/ 394447 w 1370239"/>
                    <a:gd name="connsiteY36" fmla="*/ 842682 h 1553882"/>
                    <a:gd name="connsiteX37" fmla="*/ 424329 w 1370239"/>
                    <a:gd name="connsiteY37" fmla="*/ 806823 h 1553882"/>
                    <a:gd name="connsiteX38" fmla="*/ 442259 w 1370239"/>
                    <a:gd name="connsiteY38" fmla="*/ 770965 h 1553882"/>
                    <a:gd name="connsiteX39" fmla="*/ 448235 w 1370239"/>
                    <a:gd name="connsiteY39" fmla="*/ 753035 h 1553882"/>
                    <a:gd name="connsiteX40" fmla="*/ 478118 w 1370239"/>
                    <a:gd name="connsiteY40" fmla="*/ 717176 h 1553882"/>
                    <a:gd name="connsiteX41" fmla="*/ 513976 w 1370239"/>
                    <a:gd name="connsiteY41" fmla="*/ 693270 h 1553882"/>
                    <a:gd name="connsiteX42" fmla="*/ 567765 w 1370239"/>
                    <a:gd name="connsiteY42" fmla="*/ 675341 h 1553882"/>
                    <a:gd name="connsiteX43" fmla="*/ 585694 w 1370239"/>
                    <a:gd name="connsiteY43" fmla="*/ 669365 h 1553882"/>
                    <a:gd name="connsiteX44" fmla="*/ 603623 w 1370239"/>
                    <a:gd name="connsiteY44" fmla="*/ 657412 h 1553882"/>
                    <a:gd name="connsiteX45" fmla="*/ 639482 w 1370239"/>
                    <a:gd name="connsiteY45" fmla="*/ 621553 h 1553882"/>
                    <a:gd name="connsiteX46" fmla="*/ 651435 w 1370239"/>
                    <a:gd name="connsiteY46" fmla="*/ 567765 h 1553882"/>
                    <a:gd name="connsiteX47" fmla="*/ 663388 w 1370239"/>
                    <a:gd name="connsiteY47" fmla="*/ 496047 h 1553882"/>
                    <a:gd name="connsiteX48" fmla="*/ 699247 w 1370239"/>
                    <a:gd name="connsiteY48" fmla="*/ 430306 h 1553882"/>
                    <a:gd name="connsiteX49" fmla="*/ 717176 w 1370239"/>
                    <a:gd name="connsiteY49" fmla="*/ 406400 h 1553882"/>
                    <a:gd name="connsiteX50" fmla="*/ 759012 w 1370239"/>
                    <a:gd name="connsiteY50" fmla="*/ 364565 h 1553882"/>
                    <a:gd name="connsiteX51" fmla="*/ 800847 w 1370239"/>
                    <a:gd name="connsiteY51" fmla="*/ 310776 h 1553882"/>
                    <a:gd name="connsiteX52" fmla="*/ 830729 w 1370239"/>
                    <a:gd name="connsiteY52" fmla="*/ 274917 h 1553882"/>
                    <a:gd name="connsiteX53" fmla="*/ 854635 w 1370239"/>
                    <a:gd name="connsiteY53" fmla="*/ 239059 h 1553882"/>
                    <a:gd name="connsiteX54" fmla="*/ 866588 w 1370239"/>
                    <a:gd name="connsiteY54" fmla="*/ 221129 h 1553882"/>
                    <a:gd name="connsiteX55" fmla="*/ 884518 w 1370239"/>
                    <a:gd name="connsiteY55" fmla="*/ 197223 h 1553882"/>
                    <a:gd name="connsiteX56" fmla="*/ 908423 w 1370239"/>
                    <a:gd name="connsiteY56" fmla="*/ 161365 h 1553882"/>
                    <a:gd name="connsiteX57" fmla="*/ 914400 w 1370239"/>
                    <a:gd name="connsiteY57" fmla="*/ 137459 h 1553882"/>
                    <a:gd name="connsiteX58" fmla="*/ 956235 w 1370239"/>
                    <a:gd name="connsiteY58" fmla="*/ 89647 h 1553882"/>
                    <a:gd name="connsiteX59" fmla="*/ 980141 w 1370239"/>
                    <a:gd name="connsiteY59" fmla="*/ 77694 h 1553882"/>
                    <a:gd name="connsiteX60" fmla="*/ 998071 w 1370239"/>
                    <a:gd name="connsiteY60" fmla="*/ 71717 h 1553882"/>
                    <a:gd name="connsiteX61" fmla="*/ 1016000 w 1370239"/>
                    <a:gd name="connsiteY61" fmla="*/ 59765 h 1553882"/>
                    <a:gd name="connsiteX62" fmla="*/ 1033929 w 1370239"/>
                    <a:gd name="connsiteY62" fmla="*/ 53788 h 1553882"/>
                    <a:gd name="connsiteX63" fmla="*/ 1051859 w 1370239"/>
                    <a:gd name="connsiteY63" fmla="*/ 41835 h 1553882"/>
                    <a:gd name="connsiteX64" fmla="*/ 1069788 w 1370239"/>
                    <a:gd name="connsiteY64" fmla="*/ 35859 h 1553882"/>
                    <a:gd name="connsiteX65" fmla="*/ 1093694 w 1370239"/>
                    <a:gd name="connsiteY65" fmla="*/ 23906 h 1553882"/>
                    <a:gd name="connsiteX66" fmla="*/ 1141506 w 1370239"/>
                    <a:gd name="connsiteY66" fmla="*/ 17929 h 1553882"/>
                    <a:gd name="connsiteX67" fmla="*/ 1207247 w 1370239"/>
                    <a:gd name="connsiteY67" fmla="*/ 5976 h 1553882"/>
                    <a:gd name="connsiteX68" fmla="*/ 1302871 w 1370239"/>
                    <a:gd name="connsiteY68" fmla="*/ 0 h 1553882"/>
                    <a:gd name="connsiteX69" fmla="*/ 1314823 w 1370239"/>
                    <a:gd name="connsiteY69" fmla="*/ 65741 h 1553882"/>
                    <a:gd name="connsiteX70" fmla="*/ 1326776 w 1370239"/>
                    <a:gd name="connsiteY70" fmla="*/ 101600 h 1553882"/>
                    <a:gd name="connsiteX71" fmla="*/ 1362635 w 1370239"/>
                    <a:gd name="connsiteY71" fmla="*/ 161365 h 1553882"/>
                    <a:gd name="connsiteX72" fmla="*/ 1362635 w 1370239"/>
                    <a:gd name="connsiteY72" fmla="*/ 298823 h 1553882"/>
                    <a:gd name="connsiteX73" fmla="*/ 1350682 w 1370239"/>
                    <a:gd name="connsiteY73" fmla="*/ 316753 h 1553882"/>
                    <a:gd name="connsiteX74" fmla="*/ 1314823 w 1370239"/>
                    <a:gd name="connsiteY74" fmla="*/ 388470 h 1553882"/>
                    <a:gd name="connsiteX75" fmla="*/ 1261035 w 1370239"/>
                    <a:gd name="connsiteY75" fmla="*/ 424329 h 1553882"/>
                    <a:gd name="connsiteX76" fmla="*/ 1243106 w 1370239"/>
                    <a:gd name="connsiteY76" fmla="*/ 436282 h 1553882"/>
                    <a:gd name="connsiteX77" fmla="*/ 1201271 w 1370239"/>
                    <a:gd name="connsiteY77" fmla="*/ 466165 h 1553882"/>
                    <a:gd name="connsiteX78" fmla="*/ 1147482 w 1370239"/>
                    <a:gd name="connsiteY78" fmla="*/ 502023 h 1553882"/>
                    <a:gd name="connsiteX79" fmla="*/ 1129553 w 1370239"/>
                    <a:gd name="connsiteY79" fmla="*/ 513976 h 1553882"/>
                    <a:gd name="connsiteX80" fmla="*/ 1111623 w 1370239"/>
                    <a:gd name="connsiteY80" fmla="*/ 525929 h 1553882"/>
                    <a:gd name="connsiteX81" fmla="*/ 1081741 w 1370239"/>
                    <a:gd name="connsiteY81" fmla="*/ 561788 h 1553882"/>
                    <a:gd name="connsiteX82" fmla="*/ 1051859 w 1370239"/>
                    <a:gd name="connsiteY82" fmla="*/ 597647 h 1553882"/>
                    <a:gd name="connsiteX83" fmla="*/ 1045882 w 1370239"/>
                    <a:gd name="connsiteY83" fmla="*/ 621553 h 1553882"/>
                    <a:gd name="connsiteX84" fmla="*/ 1027953 w 1370239"/>
                    <a:gd name="connsiteY84" fmla="*/ 639482 h 1553882"/>
                    <a:gd name="connsiteX85" fmla="*/ 1016000 w 1370239"/>
                    <a:gd name="connsiteY85" fmla="*/ 657412 h 1553882"/>
                    <a:gd name="connsiteX86" fmla="*/ 1010023 w 1370239"/>
                    <a:gd name="connsiteY86" fmla="*/ 675341 h 1553882"/>
                    <a:gd name="connsiteX87" fmla="*/ 980141 w 1370239"/>
                    <a:gd name="connsiteY87" fmla="*/ 717176 h 1553882"/>
                    <a:gd name="connsiteX88" fmla="*/ 950259 w 1370239"/>
                    <a:gd name="connsiteY88" fmla="*/ 770965 h 1553882"/>
                    <a:gd name="connsiteX89" fmla="*/ 914400 w 1370239"/>
                    <a:gd name="connsiteY89" fmla="*/ 830729 h 1553882"/>
                    <a:gd name="connsiteX90" fmla="*/ 902447 w 1370239"/>
                    <a:gd name="connsiteY90" fmla="*/ 848659 h 1553882"/>
                    <a:gd name="connsiteX91" fmla="*/ 884518 w 1370239"/>
                    <a:gd name="connsiteY91" fmla="*/ 860612 h 1553882"/>
                    <a:gd name="connsiteX92" fmla="*/ 830729 w 1370239"/>
                    <a:gd name="connsiteY92" fmla="*/ 920376 h 1553882"/>
                    <a:gd name="connsiteX93" fmla="*/ 764988 w 1370239"/>
                    <a:gd name="connsiteY93" fmla="*/ 980141 h 1553882"/>
                    <a:gd name="connsiteX94" fmla="*/ 747059 w 1370239"/>
                    <a:gd name="connsiteY94" fmla="*/ 998070 h 1553882"/>
                    <a:gd name="connsiteX95" fmla="*/ 723153 w 1370239"/>
                    <a:gd name="connsiteY95" fmla="*/ 1033929 h 1553882"/>
                    <a:gd name="connsiteX96" fmla="*/ 699247 w 1370239"/>
                    <a:gd name="connsiteY96" fmla="*/ 1075765 h 1553882"/>
                    <a:gd name="connsiteX97" fmla="*/ 693271 w 1370239"/>
                    <a:gd name="connsiteY97" fmla="*/ 1093694 h 1553882"/>
                    <a:gd name="connsiteX98" fmla="*/ 669365 w 1370239"/>
                    <a:gd name="connsiteY98" fmla="*/ 1129553 h 1553882"/>
                    <a:gd name="connsiteX99" fmla="*/ 663388 w 1370239"/>
                    <a:gd name="connsiteY99" fmla="*/ 1147482 h 1553882"/>
                    <a:gd name="connsiteX100" fmla="*/ 645459 w 1370239"/>
                    <a:gd name="connsiteY100" fmla="*/ 1159435 h 1553882"/>
                    <a:gd name="connsiteX101" fmla="*/ 609600 w 1370239"/>
                    <a:gd name="connsiteY101" fmla="*/ 1213223 h 1553882"/>
                    <a:gd name="connsiteX102" fmla="*/ 597647 w 1370239"/>
                    <a:gd name="connsiteY102" fmla="*/ 1231153 h 1553882"/>
                    <a:gd name="connsiteX103" fmla="*/ 585694 w 1370239"/>
                    <a:gd name="connsiteY103" fmla="*/ 1249082 h 1553882"/>
                    <a:gd name="connsiteX104" fmla="*/ 579718 w 1370239"/>
                    <a:gd name="connsiteY104" fmla="*/ 1267012 h 1553882"/>
                    <a:gd name="connsiteX105" fmla="*/ 585694 w 1370239"/>
                    <a:gd name="connsiteY105" fmla="*/ 1290917 h 1553882"/>
                    <a:gd name="connsiteX106" fmla="*/ 561788 w 1370239"/>
                    <a:gd name="connsiteY106" fmla="*/ 1296894 h 1553882"/>
                    <a:gd name="connsiteX107" fmla="*/ 519953 w 1370239"/>
                    <a:gd name="connsiteY107" fmla="*/ 1308847 h 1553882"/>
                    <a:gd name="connsiteX108" fmla="*/ 460188 w 1370239"/>
                    <a:gd name="connsiteY108" fmla="*/ 1314823 h 1553882"/>
                    <a:gd name="connsiteX109" fmla="*/ 442259 w 1370239"/>
                    <a:gd name="connsiteY109" fmla="*/ 1320800 h 1553882"/>
                    <a:gd name="connsiteX110" fmla="*/ 424329 w 1370239"/>
                    <a:gd name="connsiteY110" fmla="*/ 1410447 h 1553882"/>
                    <a:gd name="connsiteX111" fmla="*/ 346635 w 1370239"/>
                    <a:gd name="connsiteY111" fmla="*/ 1398494 h 1553882"/>
                    <a:gd name="connsiteX112" fmla="*/ 310776 w 1370239"/>
                    <a:gd name="connsiteY112" fmla="*/ 1386541 h 1553882"/>
                    <a:gd name="connsiteX113" fmla="*/ 292847 w 1370239"/>
                    <a:gd name="connsiteY113" fmla="*/ 1380565 h 1553882"/>
                    <a:gd name="connsiteX114" fmla="*/ 286871 w 1370239"/>
                    <a:gd name="connsiteY114" fmla="*/ 1398494 h 1553882"/>
                    <a:gd name="connsiteX115" fmla="*/ 292847 w 1370239"/>
                    <a:gd name="connsiteY115" fmla="*/ 1446306 h 1553882"/>
                    <a:gd name="connsiteX116" fmla="*/ 310776 w 1370239"/>
                    <a:gd name="connsiteY116" fmla="*/ 1464235 h 1553882"/>
                    <a:gd name="connsiteX117" fmla="*/ 346635 w 1370239"/>
                    <a:gd name="connsiteY117" fmla="*/ 1488141 h 1553882"/>
                    <a:gd name="connsiteX118" fmla="*/ 370541 w 1370239"/>
                    <a:gd name="connsiteY118" fmla="*/ 1494117 h 1553882"/>
                    <a:gd name="connsiteX119" fmla="*/ 388471 w 1370239"/>
                    <a:gd name="connsiteY119" fmla="*/ 1500094 h 1553882"/>
                    <a:gd name="connsiteX120" fmla="*/ 508000 w 1370239"/>
                    <a:gd name="connsiteY120" fmla="*/ 1512047 h 1553882"/>
                    <a:gd name="connsiteX121" fmla="*/ 484094 w 1370239"/>
                    <a:gd name="connsiteY121" fmla="*/ 1518023 h 1553882"/>
                    <a:gd name="connsiteX122" fmla="*/ 430306 w 1370239"/>
                    <a:gd name="connsiteY122" fmla="*/ 1512047 h 1553882"/>
                    <a:gd name="connsiteX123" fmla="*/ 394447 w 1370239"/>
                    <a:gd name="connsiteY123" fmla="*/ 1500094 h 1553882"/>
                    <a:gd name="connsiteX124" fmla="*/ 376518 w 1370239"/>
                    <a:gd name="connsiteY124" fmla="*/ 1494117 h 1553882"/>
                    <a:gd name="connsiteX125" fmla="*/ 346635 w 1370239"/>
                    <a:gd name="connsiteY125" fmla="*/ 1482165 h 1553882"/>
                    <a:gd name="connsiteX126" fmla="*/ 268941 w 1370239"/>
                    <a:gd name="connsiteY126" fmla="*/ 1470212 h 1553882"/>
                    <a:gd name="connsiteX127" fmla="*/ 251012 w 1370239"/>
                    <a:gd name="connsiteY127" fmla="*/ 1476188 h 1553882"/>
                    <a:gd name="connsiteX128" fmla="*/ 239059 w 1370239"/>
                    <a:gd name="connsiteY128" fmla="*/ 1512047 h 1553882"/>
                    <a:gd name="connsiteX129" fmla="*/ 233082 w 1370239"/>
                    <a:gd name="connsiteY129" fmla="*/ 1547906 h 1553882"/>
                    <a:gd name="connsiteX130" fmla="*/ 209176 w 1370239"/>
                    <a:gd name="connsiteY130" fmla="*/ 1553882 h 1553882"/>
                    <a:gd name="connsiteX131" fmla="*/ 113553 w 1370239"/>
                    <a:gd name="connsiteY131" fmla="*/ 1547906 h 1553882"/>
                    <a:gd name="connsiteX132" fmla="*/ 71718 w 1370239"/>
                    <a:gd name="connsiteY132" fmla="*/ 1535953 h 1553882"/>
                    <a:gd name="connsiteX133" fmla="*/ 47812 w 1370239"/>
                    <a:gd name="connsiteY133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71718 w 1370239"/>
                    <a:gd name="connsiteY6" fmla="*/ 1434353 h 1553882"/>
                    <a:gd name="connsiteX7" fmla="*/ 65741 w 1370239"/>
                    <a:gd name="connsiteY7" fmla="*/ 1392517 h 1553882"/>
                    <a:gd name="connsiteX8" fmla="*/ 23906 w 1370239"/>
                    <a:gd name="connsiteY8" fmla="*/ 1332753 h 1553882"/>
                    <a:gd name="connsiteX9" fmla="*/ 149412 w 1370239"/>
                    <a:gd name="connsiteY9" fmla="*/ 1243106 h 1553882"/>
                    <a:gd name="connsiteX10" fmla="*/ 167341 w 1370239"/>
                    <a:gd name="connsiteY10" fmla="*/ 1267012 h 1553882"/>
                    <a:gd name="connsiteX11" fmla="*/ 197223 w 1370239"/>
                    <a:gd name="connsiteY11" fmla="*/ 1302870 h 1553882"/>
                    <a:gd name="connsiteX12" fmla="*/ 221129 w 1370239"/>
                    <a:gd name="connsiteY12" fmla="*/ 1314823 h 1553882"/>
                    <a:gd name="connsiteX13" fmla="*/ 227106 w 1370239"/>
                    <a:gd name="connsiteY13" fmla="*/ 1296894 h 1553882"/>
                    <a:gd name="connsiteX14" fmla="*/ 227106 w 1370239"/>
                    <a:gd name="connsiteY14" fmla="*/ 1153459 h 1553882"/>
                    <a:gd name="connsiteX15" fmla="*/ 221129 w 1370239"/>
                    <a:gd name="connsiteY15" fmla="*/ 1135529 h 1553882"/>
                    <a:gd name="connsiteX16" fmla="*/ 203200 w 1370239"/>
                    <a:gd name="connsiteY16" fmla="*/ 1069788 h 1553882"/>
                    <a:gd name="connsiteX17" fmla="*/ 197223 w 1370239"/>
                    <a:gd name="connsiteY17" fmla="*/ 1051859 h 1553882"/>
                    <a:gd name="connsiteX18" fmla="*/ 203200 w 1370239"/>
                    <a:gd name="connsiteY18" fmla="*/ 1087717 h 1553882"/>
                    <a:gd name="connsiteX19" fmla="*/ 233082 w 1370239"/>
                    <a:gd name="connsiteY19" fmla="*/ 1141506 h 1553882"/>
                    <a:gd name="connsiteX20" fmla="*/ 251012 w 1370239"/>
                    <a:gd name="connsiteY20" fmla="*/ 1159435 h 1553882"/>
                    <a:gd name="connsiteX21" fmla="*/ 268941 w 1370239"/>
                    <a:gd name="connsiteY21" fmla="*/ 1165412 h 1553882"/>
                    <a:gd name="connsiteX22" fmla="*/ 316753 w 1370239"/>
                    <a:gd name="connsiteY22" fmla="*/ 1159435 h 1553882"/>
                    <a:gd name="connsiteX23" fmla="*/ 322729 w 1370239"/>
                    <a:gd name="connsiteY23" fmla="*/ 1141506 h 1553882"/>
                    <a:gd name="connsiteX24" fmla="*/ 316753 w 1370239"/>
                    <a:gd name="connsiteY24" fmla="*/ 1087717 h 1553882"/>
                    <a:gd name="connsiteX25" fmla="*/ 310776 w 1370239"/>
                    <a:gd name="connsiteY25" fmla="*/ 1063812 h 1553882"/>
                    <a:gd name="connsiteX26" fmla="*/ 292847 w 1370239"/>
                    <a:gd name="connsiteY26" fmla="*/ 1027953 h 1553882"/>
                    <a:gd name="connsiteX27" fmla="*/ 274918 w 1370239"/>
                    <a:gd name="connsiteY27" fmla="*/ 1010023 h 1553882"/>
                    <a:gd name="connsiteX28" fmla="*/ 280894 w 1370239"/>
                    <a:gd name="connsiteY28" fmla="*/ 932329 h 1553882"/>
                    <a:gd name="connsiteX29" fmla="*/ 304800 w 1370239"/>
                    <a:gd name="connsiteY29" fmla="*/ 950259 h 1553882"/>
                    <a:gd name="connsiteX30" fmla="*/ 322729 w 1370239"/>
                    <a:gd name="connsiteY30" fmla="*/ 962212 h 1553882"/>
                    <a:gd name="connsiteX31" fmla="*/ 346635 w 1370239"/>
                    <a:gd name="connsiteY31" fmla="*/ 974165 h 1553882"/>
                    <a:gd name="connsiteX32" fmla="*/ 364565 w 1370239"/>
                    <a:gd name="connsiteY32" fmla="*/ 992094 h 1553882"/>
                    <a:gd name="connsiteX33" fmla="*/ 382494 w 1370239"/>
                    <a:gd name="connsiteY33" fmla="*/ 986117 h 1553882"/>
                    <a:gd name="connsiteX34" fmla="*/ 388471 w 1370239"/>
                    <a:gd name="connsiteY34" fmla="*/ 968188 h 1553882"/>
                    <a:gd name="connsiteX35" fmla="*/ 394447 w 1370239"/>
                    <a:gd name="connsiteY35" fmla="*/ 842682 h 1553882"/>
                    <a:gd name="connsiteX36" fmla="*/ 424329 w 1370239"/>
                    <a:gd name="connsiteY36" fmla="*/ 806823 h 1553882"/>
                    <a:gd name="connsiteX37" fmla="*/ 442259 w 1370239"/>
                    <a:gd name="connsiteY37" fmla="*/ 770965 h 1553882"/>
                    <a:gd name="connsiteX38" fmla="*/ 448235 w 1370239"/>
                    <a:gd name="connsiteY38" fmla="*/ 753035 h 1553882"/>
                    <a:gd name="connsiteX39" fmla="*/ 478118 w 1370239"/>
                    <a:gd name="connsiteY39" fmla="*/ 717176 h 1553882"/>
                    <a:gd name="connsiteX40" fmla="*/ 513976 w 1370239"/>
                    <a:gd name="connsiteY40" fmla="*/ 693270 h 1553882"/>
                    <a:gd name="connsiteX41" fmla="*/ 567765 w 1370239"/>
                    <a:gd name="connsiteY41" fmla="*/ 675341 h 1553882"/>
                    <a:gd name="connsiteX42" fmla="*/ 585694 w 1370239"/>
                    <a:gd name="connsiteY42" fmla="*/ 669365 h 1553882"/>
                    <a:gd name="connsiteX43" fmla="*/ 603623 w 1370239"/>
                    <a:gd name="connsiteY43" fmla="*/ 657412 h 1553882"/>
                    <a:gd name="connsiteX44" fmla="*/ 639482 w 1370239"/>
                    <a:gd name="connsiteY44" fmla="*/ 621553 h 1553882"/>
                    <a:gd name="connsiteX45" fmla="*/ 651435 w 1370239"/>
                    <a:gd name="connsiteY45" fmla="*/ 567765 h 1553882"/>
                    <a:gd name="connsiteX46" fmla="*/ 663388 w 1370239"/>
                    <a:gd name="connsiteY46" fmla="*/ 496047 h 1553882"/>
                    <a:gd name="connsiteX47" fmla="*/ 699247 w 1370239"/>
                    <a:gd name="connsiteY47" fmla="*/ 430306 h 1553882"/>
                    <a:gd name="connsiteX48" fmla="*/ 717176 w 1370239"/>
                    <a:gd name="connsiteY48" fmla="*/ 406400 h 1553882"/>
                    <a:gd name="connsiteX49" fmla="*/ 759012 w 1370239"/>
                    <a:gd name="connsiteY49" fmla="*/ 364565 h 1553882"/>
                    <a:gd name="connsiteX50" fmla="*/ 800847 w 1370239"/>
                    <a:gd name="connsiteY50" fmla="*/ 310776 h 1553882"/>
                    <a:gd name="connsiteX51" fmla="*/ 830729 w 1370239"/>
                    <a:gd name="connsiteY51" fmla="*/ 274917 h 1553882"/>
                    <a:gd name="connsiteX52" fmla="*/ 854635 w 1370239"/>
                    <a:gd name="connsiteY52" fmla="*/ 239059 h 1553882"/>
                    <a:gd name="connsiteX53" fmla="*/ 866588 w 1370239"/>
                    <a:gd name="connsiteY53" fmla="*/ 221129 h 1553882"/>
                    <a:gd name="connsiteX54" fmla="*/ 884518 w 1370239"/>
                    <a:gd name="connsiteY54" fmla="*/ 197223 h 1553882"/>
                    <a:gd name="connsiteX55" fmla="*/ 908423 w 1370239"/>
                    <a:gd name="connsiteY55" fmla="*/ 161365 h 1553882"/>
                    <a:gd name="connsiteX56" fmla="*/ 914400 w 1370239"/>
                    <a:gd name="connsiteY56" fmla="*/ 137459 h 1553882"/>
                    <a:gd name="connsiteX57" fmla="*/ 956235 w 1370239"/>
                    <a:gd name="connsiteY57" fmla="*/ 89647 h 1553882"/>
                    <a:gd name="connsiteX58" fmla="*/ 980141 w 1370239"/>
                    <a:gd name="connsiteY58" fmla="*/ 77694 h 1553882"/>
                    <a:gd name="connsiteX59" fmla="*/ 998071 w 1370239"/>
                    <a:gd name="connsiteY59" fmla="*/ 71717 h 1553882"/>
                    <a:gd name="connsiteX60" fmla="*/ 1016000 w 1370239"/>
                    <a:gd name="connsiteY60" fmla="*/ 59765 h 1553882"/>
                    <a:gd name="connsiteX61" fmla="*/ 1033929 w 1370239"/>
                    <a:gd name="connsiteY61" fmla="*/ 53788 h 1553882"/>
                    <a:gd name="connsiteX62" fmla="*/ 1051859 w 1370239"/>
                    <a:gd name="connsiteY62" fmla="*/ 41835 h 1553882"/>
                    <a:gd name="connsiteX63" fmla="*/ 1069788 w 1370239"/>
                    <a:gd name="connsiteY63" fmla="*/ 35859 h 1553882"/>
                    <a:gd name="connsiteX64" fmla="*/ 1093694 w 1370239"/>
                    <a:gd name="connsiteY64" fmla="*/ 23906 h 1553882"/>
                    <a:gd name="connsiteX65" fmla="*/ 1141506 w 1370239"/>
                    <a:gd name="connsiteY65" fmla="*/ 17929 h 1553882"/>
                    <a:gd name="connsiteX66" fmla="*/ 1207247 w 1370239"/>
                    <a:gd name="connsiteY66" fmla="*/ 5976 h 1553882"/>
                    <a:gd name="connsiteX67" fmla="*/ 1302871 w 1370239"/>
                    <a:gd name="connsiteY67" fmla="*/ 0 h 1553882"/>
                    <a:gd name="connsiteX68" fmla="*/ 1314823 w 1370239"/>
                    <a:gd name="connsiteY68" fmla="*/ 65741 h 1553882"/>
                    <a:gd name="connsiteX69" fmla="*/ 1326776 w 1370239"/>
                    <a:gd name="connsiteY69" fmla="*/ 101600 h 1553882"/>
                    <a:gd name="connsiteX70" fmla="*/ 1362635 w 1370239"/>
                    <a:gd name="connsiteY70" fmla="*/ 161365 h 1553882"/>
                    <a:gd name="connsiteX71" fmla="*/ 1362635 w 1370239"/>
                    <a:gd name="connsiteY71" fmla="*/ 298823 h 1553882"/>
                    <a:gd name="connsiteX72" fmla="*/ 1350682 w 1370239"/>
                    <a:gd name="connsiteY72" fmla="*/ 316753 h 1553882"/>
                    <a:gd name="connsiteX73" fmla="*/ 1314823 w 1370239"/>
                    <a:gd name="connsiteY73" fmla="*/ 388470 h 1553882"/>
                    <a:gd name="connsiteX74" fmla="*/ 1261035 w 1370239"/>
                    <a:gd name="connsiteY74" fmla="*/ 424329 h 1553882"/>
                    <a:gd name="connsiteX75" fmla="*/ 1243106 w 1370239"/>
                    <a:gd name="connsiteY75" fmla="*/ 436282 h 1553882"/>
                    <a:gd name="connsiteX76" fmla="*/ 1201271 w 1370239"/>
                    <a:gd name="connsiteY76" fmla="*/ 466165 h 1553882"/>
                    <a:gd name="connsiteX77" fmla="*/ 1147482 w 1370239"/>
                    <a:gd name="connsiteY77" fmla="*/ 502023 h 1553882"/>
                    <a:gd name="connsiteX78" fmla="*/ 1129553 w 1370239"/>
                    <a:gd name="connsiteY78" fmla="*/ 513976 h 1553882"/>
                    <a:gd name="connsiteX79" fmla="*/ 1111623 w 1370239"/>
                    <a:gd name="connsiteY79" fmla="*/ 525929 h 1553882"/>
                    <a:gd name="connsiteX80" fmla="*/ 1081741 w 1370239"/>
                    <a:gd name="connsiteY80" fmla="*/ 561788 h 1553882"/>
                    <a:gd name="connsiteX81" fmla="*/ 1051859 w 1370239"/>
                    <a:gd name="connsiteY81" fmla="*/ 597647 h 1553882"/>
                    <a:gd name="connsiteX82" fmla="*/ 1045882 w 1370239"/>
                    <a:gd name="connsiteY82" fmla="*/ 621553 h 1553882"/>
                    <a:gd name="connsiteX83" fmla="*/ 1027953 w 1370239"/>
                    <a:gd name="connsiteY83" fmla="*/ 639482 h 1553882"/>
                    <a:gd name="connsiteX84" fmla="*/ 1016000 w 1370239"/>
                    <a:gd name="connsiteY84" fmla="*/ 657412 h 1553882"/>
                    <a:gd name="connsiteX85" fmla="*/ 1010023 w 1370239"/>
                    <a:gd name="connsiteY85" fmla="*/ 675341 h 1553882"/>
                    <a:gd name="connsiteX86" fmla="*/ 980141 w 1370239"/>
                    <a:gd name="connsiteY86" fmla="*/ 717176 h 1553882"/>
                    <a:gd name="connsiteX87" fmla="*/ 950259 w 1370239"/>
                    <a:gd name="connsiteY87" fmla="*/ 770965 h 1553882"/>
                    <a:gd name="connsiteX88" fmla="*/ 914400 w 1370239"/>
                    <a:gd name="connsiteY88" fmla="*/ 830729 h 1553882"/>
                    <a:gd name="connsiteX89" fmla="*/ 902447 w 1370239"/>
                    <a:gd name="connsiteY89" fmla="*/ 848659 h 1553882"/>
                    <a:gd name="connsiteX90" fmla="*/ 884518 w 1370239"/>
                    <a:gd name="connsiteY90" fmla="*/ 860612 h 1553882"/>
                    <a:gd name="connsiteX91" fmla="*/ 830729 w 1370239"/>
                    <a:gd name="connsiteY91" fmla="*/ 920376 h 1553882"/>
                    <a:gd name="connsiteX92" fmla="*/ 764988 w 1370239"/>
                    <a:gd name="connsiteY92" fmla="*/ 980141 h 1553882"/>
                    <a:gd name="connsiteX93" fmla="*/ 747059 w 1370239"/>
                    <a:gd name="connsiteY93" fmla="*/ 998070 h 1553882"/>
                    <a:gd name="connsiteX94" fmla="*/ 723153 w 1370239"/>
                    <a:gd name="connsiteY94" fmla="*/ 1033929 h 1553882"/>
                    <a:gd name="connsiteX95" fmla="*/ 699247 w 1370239"/>
                    <a:gd name="connsiteY95" fmla="*/ 1075765 h 1553882"/>
                    <a:gd name="connsiteX96" fmla="*/ 693271 w 1370239"/>
                    <a:gd name="connsiteY96" fmla="*/ 1093694 h 1553882"/>
                    <a:gd name="connsiteX97" fmla="*/ 669365 w 1370239"/>
                    <a:gd name="connsiteY97" fmla="*/ 1129553 h 1553882"/>
                    <a:gd name="connsiteX98" fmla="*/ 663388 w 1370239"/>
                    <a:gd name="connsiteY98" fmla="*/ 1147482 h 1553882"/>
                    <a:gd name="connsiteX99" fmla="*/ 645459 w 1370239"/>
                    <a:gd name="connsiteY99" fmla="*/ 1159435 h 1553882"/>
                    <a:gd name="connsiteX100" fmla="*/ 609600 w 1370239"/>
                    <a:gd name="connsiteY100" fmla="*/ 1213223 h 1553882"/>
                    <a:gd name="connsiteX101" fmla="*/ 597647 w 1370239"/>
                    <a:gd name="connsiteY101" fmla="*/ 1231153 h 1553882"/>
                    <a:gd name="connsiteX102" fmla="*/ 585694 w 1370239"/>
                    <a:gd name="connsiteY102" fmla="*/ 1249082 h 1553882"/>
                    <a:gd name="connsiteX103" fmla="*/ 579718 w 1370239"/>
                    <a:gd name="connsiteY103" fmla="*/ 1267012 h 1553882"/>
                    <a:gd name="connsiteX104" fmla="*/ 585694 w 1370239"/>
                    <a:gd name="connsiteY104" fmla="*/ 1290917 h 1553882"/>
                    <a:gd name="connsiteX105" fmla="*/ 561788 w 1370239"/>
                    <a:gd name="connsiteY105" fmla="*/ 1296894 h 1553882"/>
                    <a:gd name="connsiteX106" fmla="*/ 519953 w 1370239"/>
                    <a:gd name="connsiteY106" fmla="*/ 1308847 h 1553882"/>
                    <a:gd name="connsiteX107" fmla="*/ 460188 w 1370239"/>
                    <a:gd name="connsiteY107" fmla="*/ 1314823 h 1553882"/>
                    <a:gd name="connsiteX108" fmla="*/ 442259 w 1370239"/>
                    <a:gd name="connsiteY108" fmla="*/ 1320800 h 1553882"/>
                    <a:gd name="connsiteX109" fmla="*/ 424329 w 1370239"/>
                    <a:gd name="connsiteY109" fmla="*/ 1410447 h 1553882"/>
                    <a:gd name="connsiteX110" fmla="*/ 346635 w 1370239"/>
                    <a:gd name="connsiteY110" fmla="*/ 1398494 h 1553882"/>
                    <a:gd name="connsiteX111" fmla="*/ 310776 w 1370239"/>
                    <a:gd name="connsiteY111" fmla="*/ 1386541 h 1553882"/>
                    <a:gd name="connsiteX112" fmla="*/ 292847 w 1370239"/>
                    <a:gd name="connsiteY112" fmla="*/ 1380565 h 1553882"/>
                    <a:gd name="connsiteX113" fmla="*/ 286871 w 1370239"/>
                    <a:gd name="connsiteY113" fmla="*/ 1398494 h 1553882"/>
                    <a:gd name="connsiteX114" fmla="*/ 292847 w 1370239"/>
                    <a:gd name="connsiteY114" fmla="*/ 1446306 h 1553882"/>
                    <a:gd name="connsiteX115" fmla="*/ 310776 w 1370239"/>
                    <a:gd name="connsiteY115" fmla="*/ 1464235 h 1553882"/>
                    <a:gd name="connsiteX116" fmla="*/ 346635 w 1370239"/>
                    <a:gd name="connsiteY116" fmla="*/ 1488141 h 1553882"/>
                    <a:gd name="connsiteX117" fmla="*/ 370541 w 1370239"/>
                    <a:gd name="connsiteY117" fmla="*/ 1494117 h 1553882"/>
                    <a:gd name="connsiteX118" fmla="*/ 388471 w 1370239"/>
                    <a:gd name="connsiteY118" fmla="*/ 1500094 h 1553882"/>
                    <a:gd name="connsiteX119" fmla="*/ 508000 w 1370239"/>
                    <a:gd name="connsiteY119" fmla="*/ 1512047 h 1553882"/>
                    <a:gd name="connsiteX120" fmla="*/ 484094 w 1370239"/>
                    <a:gd name="connsiteY120" fmla="*/ 1518023 h 1553882"/>
                    <a:gd name="connsiteX121" fmla="*/ 430306 w 1370239"/>
                    <a:gd name="connsiteY121" fmla="*/ 1512047 h 1553882"/>
                    <a:gd name="connsiteX122" fmla="*/ 394447 w 1370239"/>
                    <a:gd name="connsiteY122" fmla="*/ 1500094 h 1553882"/>
                    <a:gd name="connsiteX123" fmla="*/ 376518 w 1370239"/>
                    <a:gd name="connsiteY123" fmla="*/ 1494117 h 1553882"/>
                    <a:gd name="connsiteX124" fmla="*/ 346635 w 1370239"/>
                    <a:gd name="connsiteY124" fmla="*/ 1482165 h 1553882"/>
                    <a:gd name="connsiteX125" fmla="*/ 268941 w 1370239"/>
                    <a:gd name="connsiteY125" fmla="*/ 1470212 h 1553882"/>
                    <a:gd name="connsiteX126" fmla="*/ 251012 w 1370239"/>
                    <a:gd name="connsiteY126" fmla="*/ 1476188 h 1553882"/>
                    <a:gd name="connsiteX127" fmla="*/ 239059 w 1370239"/>
                    <a:gd name="connsiteY127" fmla="*/ 1512047 h 1553882"/>
                    <a:gd name="connsiteX128" fmla="*/ 233082 w 1370239"/>
                    <a:gd name="connsiteY128" fmla="*/ 1547906 h 1553882"/>
                    <a:gd name="connsiteX129" fmla="*/ 209176 w 1370239"/>
                    <a:gd name="connsiteY129" fmla="*/ 1553882 h 1553882"/>
                    <a:gd name="connsiteX130" fmla="*/ 113553 w 1370239"/>
                    <a:gd name="connsiteY130" fmla="*/ 1547906 h 1553882"/>
                    <a:gd name="connsiteX131" fmla="*/ 71718 w 1370239"/>
                    <a:gd name="connsiteY131" fmla="*/ 1535953 h 1553882"/>
                    <a:gd name="connsiteX132" fmla="*/ 47812 w 1370239"/>
                    <a:gd name="connsiteY132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59765 w 1370239"/>
                    <a:gd name="connsiteY5" fmla="*/ 1452282 h 1553882"/>
                    <a:gd name="connsiteX6" fmla="*/ 65741 w 1370239"/>
                    <a:gd name="connsiteY6" fmla="*/ 1392517 h 1553882"/>
                    <a:gd name="connsiteX7" fmla="*/ 23906 w 1370239"/>
                    <a:gd name="connsiteY7" fmla="*/ 1332753 h 1553882"/>
                    <a:gd name="connsiteX8" fmla="*/ 149412 w 1370239"/>
                    <a:gd name="connsiteY8" fmla="*/ 1243106 h 1553882"/>
                    <a:gd name="connsiteX9" fmla="*/ 167341 w 1370239"/>
                    <a:gd name="connsiteY9" fmla="*/ 1267012 h 1553882"/>
                    <a:gd name="connsiteX10" fmla="*/ 197223 w 1370239"/>
                    <a:gd name="connsiteY10" fmla="*/ 1302870 h 1553882"/>
                    <a:gd name="connsiteX11" fmla="*/ 221129 w 1370239"/>
                    <a:gd name="connsiteY11" fmla="*/ 1314823 h 1553882"/>
                    <a:gd name="connsiteX12" fmla="*/ 227106 w 1370239"/>
                    <a:gd name="connsiteY12" fmla="*/ 1296894 h 1553882"/>
                    <a:gd name="connsiteX13" fmla="*/ 227106 w 1370239"/>
                    <a:gd name="connsiteY13" fmla="*/ 1153459 h 1553882"/>
                    <a:gd name="connsiteX14" fmla="*/ 221129 w 1370239"/>
                    <a:gd name="connsiteY14" fmla="*/ 1135529 h 1553882"/>
                    <a:gd name="connsiteX15" fmla="*/ 203200 w 1370239"/>
                    <a:gd name="connsiteY15" fmla="*/ 1069788 h 1553882"/>
                    <a:gd name="connsiteX16" fmla="*/ 197223 w 1370239"/>
                    <a:gd name="connsiteY16" fmla="*/ 1051859 h 1553882"/>
                    <a:gd name="connsiteX17" fmla="*/ 203200 w 1370239"/>
                    <a:gd name="connsiteY17" fmla="*/ 1087717 h 1553882"/>
                    <a:gd name="connsiteX18" fmla="*/ 233082 w 1370239"/>
                    <a:gd name="connsiteY18" fmla="*/ 1141506 h 1553882"/>
                    <a:gd name="connsiteX19" fmla="*/ 251012 w 1370239"/>
                    <a:gd name="connsiteY19" fmla="*/ 1159435 h 1553882"/>
                    <a:gd name="connsiteX20" fmla="*/ 268941 w 1370239"/>
                    <a:gd name="connsiteY20" fmla="*/ 1165412 h 1553882"/>
                    <a:gd name="connsiteX21" fmla="*/ 316753 w 1370239"/>
                    <a:gd name="connsiteY21" fmla="*/ 1159435 h 1553882"/>
                    <a:gd name="connsiteX22" fmla="*/ 322729 w 1370239"/>
                    <a:gd name="connsiteY22" fmla="*/ 1141506 h 1553882"/>
                    <a:gd name="connsiteX23" fmla="*/ 316753 w 1370239"/>
                    <a:gd name="connsiteY23" fmla="*/ 1087717 h 1553882"/>
                    <a:gd name="connsiteX24" fmla="*/ 310776 w 1370239"/>
                    <a:gd name="connsiteY24" fmla="*/ 1063812 h 1553882"/>
                    <a:gd name="connsiteX25" fmla="*/ 292847 w 1370239"/>
                    <a:gd name="connsiteY25" fmla="*/ 1027953 h 1553882"/>
                    <a:gd name="connsiteX26" fmla="*/ 274918 w 1370239"/>
                    <a:gd name="connsiteY26" fmla="*/ 1010023 h 1553882"/>
                    <a:gd name="connsiteX27" fmla="*/ 280894 w 1370239"/>
                    <a:gd name="connsiteY27" fmla="*/ 932329 h 1553882"/>
                    <a:gd name="connsiteX28" fmla="*/ 304800 w 1370239"/>
                    <a:gd name="connsiteY28" fmla="*/ 950259 h 1553882"/>
                    <a:gd name="connsiteX29" fmla="*/ 322729 w 1370239"/>
                    <a:gd name="connsiteY29" fmla="*/ 962212 h 1553882"/>
                    <a:gd name="connsiteX30" fmla="*/ 346635 w 1370239"/>
                    <a:gd name="connsiteY30" fmla="*/ 974165 h 1553882"/>
                    <a:gd name="connsiteX31" fmla="*/ 364565 w 1370239"/>
                    <a:gd name="connsiteY31" fmla="*/ 992094 h 1553882"/>
                    <a:gd name="connsiteX32" fmla="*/ 382494 w 1370239"/>
                    <a:gd name="connsiteY32" fmla="*/ 986117 h 1553882"/>
                    <a:gd name="connsiteX33" fmla="*/ 388471 w 1370239"/>
                    <a:gd name="connsiteY33" fmla="*/ 968188 h 1553882"/>
                    <a:gd name="connsiteX34" fmla="*/ 394447 w 1370239"/>
                    <a:gd name="connsiteY34" fmla="*/ 842682 h 1553882"/>
                    <a:gd name="connsiteX35" fmla="*/ 424329 w 1370239"/>
                    <a:gd name="connsiteY35" fmla="*/ 806823 h 1553882"/>
                    <a:gd name="connsiteX36" fmla="*/ 442259 w 1370239"/>
                    <a:gd name="connsiteY36" fmla="*/ 770965 h 1553882"/>
                    <a:gd name="connsiteX37" fmla="*/ 448235 w 1370239"/>
                    <a:gd name="connsiteY37" fmla="*/ 753035 h 1553882"/>
                    <a:gd name="connsiteX38" fmla="*/ 478118 w 1370239"/>
                    <a:gd name="connsiteY38" fmla="*/ 717176 h 1553882"/>
                    <a:gd name="connsiteX39" fmla="*/ 513976 w 1370239"/>
                    <a:gd name="connsiteY39" fmla="*/ 693270 h 1553882"/>
                    <a:gd name="connsiteX40" fmla="*/ 567765 w 1370239"/>
                    <a:gd name="connsiteY40" fmla="*/ 675341 h 1553882"/>
                    <a:gd name="connsiteX41" fmla="*/ 585694 w 1370239"/>
                    <a:gd name="connsiteY41" fmla="*/ 669365 h 1553882"/>
                    <a:gd name="connsiteX42" fmla="*/ 603623 w 1370239"/>
                    <a:gd name="connsiteY42" fmla="*/ 657412 h 1553882"/>
                    <a:gd name="connsiteX43" fmla="*/ 639482 w 1370239"/>
                    <a:gd name="connsiteY43" fmla="*/ 621553 h 1553882"/>
                    <a:gd name="connsiteX44" fmla="*/ 651435 w 1370239"/>
                    <a:gd name="connsiteY44" fmla="*/ 567765 h 1553882"/>
                    <a:gd name="connsiteX45" fmla="*/ 663388 w 1370239"/>
                    <a:gd name="connsiteY45" fmla="*/ 496047 h 1553882"/>
                    <a:gd name="connsiteX46" fmla="*/ 699247 w 1370239"/>
                    <a:gd name="connsiteY46" fmla="*/ 430306 h 1553882"/>
                    <a:gd name="connsiteX47" fmla="*/ 717176 w 1370239"/>
                    <a:gd name="connsiteY47" fmla="*/ 406400 h 1553882"/>
                    <a:gd name="connsiteX48" fmla="*/ 759012 w 1370239"/>
                    <a:gd name="connsiteY48" fmla="*/ 364565 h 1553882"/>
                    <a:gd name="connsiteX49" fmla="*/ 800847 w 1370239"/>
                    <a:gd name="connsiteY49" fmla="*/ 310776 h 1553882"/>
                    <a:gd name="connsiteX50" fmla="*/ 830729 w 1370239"/>
                    <a:gd name="connsiteY50" fmla="*/ 274917 h 1553882"/>
                    <a:gd name="connsiteX51" fmla="*/ 854635 w 1370239"/>
                    <a:gd name="connsiteY51" fmla="*/ 239059 h 1553882"/>
                    <a:gd name="connsiteX52" fmla="*/ 866588 w 1370239"/>
                    <a:gd name="connsiteY52" fmla="*/ 221129 h 1553882"/>
                    <a:gd name="connsiteX53" fmla="*/ 884518 w 1370239"/>
                    <a:gd name="connsiteY53" fmla="*/ 197223 h 1553882"/>
                    <a:gd name="connsiteX54" fmla="*/ 908423 w 1370239"/>
                    <a:gd name="connsiteY54" fmla="*/ 161365 h 1553882"/>
                    <a:gd name="connsiteX55" fmla="*/ 914400 w 1370239"/>
                    <a:gd name="connsiteY55" fmla="*/ 137459 h 1553882"/>
                    <a:gd name="connsiteX56" fmla="*/ 956235 w 1370239"/>
                    <a:gd name="connsiteY56" fmla="*/ 89647 h 1553882"/>
                    <a:gd name="connsiteX57" fmla="*/ 980141 w 1370239"/>
                    <a:gd name="connsiteY57" fmla="*/ 77694 h 1553882"/>
                    <a:gd name="connsiteX58" fmla="*/ 998071 w 1370239"/>
                    <a:gd name="connsiteY58" fmla="*/ 71717 h 1553882"/>
                    <a:gd name="connsiteX59" fmla="*/ 1016000 w 1370239"/>
                    <a:gd name="connsiteY59" fmla="*/ 59765 h 1553882"/>
                    <a:gd name="connsiteX60" fmla="*/ 1033929 w 1370239"/>
                    <a:gd name="connsiteY60" fmla="*/ 53788 h 1553882"/>
                    <a:gd name="connsiteX61" fmla="*/ 1051859 w 1370239"/>
                    <a:gd name="connsiteY61" fmla="*/ 41835 h 1553882"/>
                    <a:gd name="connsiteX62" fmla="*/ 1069788 w 1370239"/>
                    <a:gd name="connsiteY62" fmla="*/ 35859 h 1553882"/>
                    <a:gd name="connsiteX63" fmla="*/ 1093694 w 1370239"/>
                    <a:gd name="connsiteY63" fmla="*/ 23906 h 1553882"/>
                    <a:gd name="connsiteX64" fmla="*/ 1141506 w 1370239"/>
                    <a:gd name="connsiteY64" fmla="*/ 17929 h 1553882"/>
                    <a:gd name="connsiteX65" fmla="*/ 1207247 w 1370239"/>
                    <a:gd name="connsiteY65" fmla="*/ 5976 h 1553882"/>
                    <a:gd name="connsiteX66" fmla="*/ 1302871 w 1370239"/>
                    <a:gd name="connsiteY66" fmla="*/ 0 h 1553882"/>
                    <a:gd name="connsiteX67" fmla="*/ 1314823 w 1370239"/>
                    <a:gd name="connsiteY67" fmla="*/ 65741 h 1553882"/>
                    <a:gd name="connsiteX68" fmla="*/ 1326776 w 1370239"/>
                    <a:gd name="connsiteY68" fmla="*/ 101600 h 1553882"/>
                    <a:gd name="connsiteX69" fmla="*/ 1362635 w 1370239"/>
                    <a:gd name="connsiteY69" fmla="*/ 161365 h 1553882"/>
                    <a:gd name="connsiteX70" fmla="*/ 1362635 w 1370239"/>
                    <a:gd name="connsiteY70" fmla="*/ 298823 h 1553882"/>
                    <a:gd name="connsiteX71" fmla="*/ 1350682 w 1370239"/>
                    <a:gd name="connsiteY71" fmla="*/ 316753 h 1553882"/>
                    <a:gd name="connsiteX72" fmla="*/ 1314823 w 1370239"/>
                    <a:gd name="connsiteY72" fmla="*/ 388470 h 1553882"/>
                    <a:gd name="connsiteX73" fmla="*/ 1261035 w 1370239"/>
                    <a:gd name="connsiteY73" fmla="*/ 424329 h 1553882"/>
                    <a:gd name="connsiteX74" fmla="*/ 1243106 w 1370239"/>
                    <a:gd name="connsiteY74" fmla="*/ 436282 h 1553882"/>
                    <a:gd name="connsiteX75" fmla="*/ 1201271 w 1370239"/>
                    <a:gd name="connsiteY75" fmla="*/ 466165 h 1553882"/>
                    <a:gd name="connsiteX76" fmla="*/ 1147482 w 1370239"/>
                    <a:gd name="connsiteY76" fmla="*/ 502023 h 1553882"/>
                    <a:gd name="connsiteX77" fmla="*/ 1129553 w 1370239"/>
                    <a:gd name="connsiteY77" fmla="*/ 513976 h 1553882"/>
                    <a:gd name="connsiteX78" fmla="*/ 1111623 w 1370239"/>
                    <a:gd name="connsiteY78" fmla="*/ 525929 h 1553882"/>
                    <a:gd name="connsiteX79" fmla="*/ 1081741 w 1370239"/>
                    <a:gd name="connsiteY79" fmla="*/ 561788 h 1553882"/>
                    <a:gd name="connsiteX80" fmla="*/ 1051859 w 1370239"/>
                    <a:gd name="connsiteY80" fmla="*/ 597647 h 1553882"/>
                    <a:gd name="connsiteX81" fmla="*/ 1045882 w 1370239"/>
                    <a:gd name="connsiteY81" fmla="*/ 621553 h 1553882"/>
                    <a:gd name="connsiteX82" fmla="*/ 1027953 w 1370239"/>
                    <a:gd name="connsiteY82" fmla="*/ 639482 h 1553882"/>
                    <a:gd name="connsiteX83" fmla="*/ 1016000 w 1370239"/>
                    <a:gd name="connsiteY83" fmla="*/ 657412 h 1553882"/>
                    <a:gd name="connsiteX84" fmla="*/ 1010023 w 1370239"/>
                    <a:gd name="connsiteY84" fmla="*/ 675341 h 1553882"/>
                    <a:gd name="connsiteX85" fmla="*/ 980141 w 1370239"/>
                    <a:gd name="connsiteY85" fmla="*/ 717176 h 1553882"/>
                    <a:gd name="connsiteX86" fmla="*/ 950259 w 1370239"/>
                    <a:gd name="connsiteY86" fmla="*/ 770965 h 1553882"/>
                    <a:gd name="connsiteX87" fmla="*/ 914400 w 1370239"/>
                    <a:gd name="connsiteY87" fmla="*/ 830729 h 1553882"/>
                    <a:gd name="connsiteX88" fmla="*/ 902447 w 1370239"/>
                    <a:gd name="connsiteY88" fmla="*/ 848659 h 1553882"/>
                    <a:gd name="connsiteX89" fmla="*/ 884518 w 1370239"/>
                    <a:gd name="connsiteY89" fmla="*/ 860612 h 1553882"/>
                    <a:gd name="connsiteX90" fmla="*/ 830729 w 1370239"/>
                    <a:gd name="connsiteY90" fmla="*/ 920376 h 1553882"/>
                    <a:gd name="connsiteX91" fmla="*/ 764988 w 1370239"/>
                    <a:gd name="connsiteY91" fmla="*/ 980141 h 1553882"/>
                    <a:gd name="connsiteX92" fmla="*/ 747059 w 1370239"/>
                    <a:gd name="connsiteY92" fmla="*/ 998070 h 1553882"/>
                    <a:gd name="connsiteX93" fmla="*/ 723153 w 1370239"/>
                    <a:gd name="connsiteY93" fmla="*/ 1033929 h 1553882"/>
                    <a:gd name="connsiteX94" fmla="*/ 699247 w 1370239"/>
                    <a:gd name="connsiteY94" fmla="*/ 1075765 h 1553882"/>
                    <a:gd name="connsiteX95" fmla="*/ 693271 w 1370239"/>
                    <a:gd name="connsiteY95" fmla="*/ 1093694 h 1553882"/>
                    <a:gd name="connsiteX96" fmla="*/ 669365 w 1370239"/>
                    <a:gd name="connsiteY96" fmla="*/ 1129553 h 1553882"/>
                    <a:gd name="connsiteX97" fmla="*/ 663388 w 1370239"/>
                    <a:gd name="connsiteY97" fmla="*/ 1147482 h 1553882"/>
                    <a:gd name="connsiteX98" fmla="*/ 645459 w 1370239"/>
                    <a:gd name="connsiteY98" fmla="*/ 1159435 h 1553882"/>
                    <a:gd name="connsiteX99" fmla="*/ 609600 w 1370239"/>
                    <a:gd name="connsiteY99" fmla="*/ 1213223 h 1553882"/>
                    <a:gd name="connsiteX100" fmla="*/ 597647 w 1370239"/>
                    <a:gd name="connsiteY100" fmla="*/ 1231153 h 1553882"/>
                    <a:gd name="connsiteX101" fmla="*/ 585694 w 1370239"/>
                    <a:gd name="connsiteY101" fmla="*/ 1249082 h 1553882"/>
                    <a:gd name="connsiteX102" fmla="*/ 579718 w 1370239"/>
                    <a:gd name="connsiteY102" fmla="*/ 1267012 h 1553882"/>
                    <a:gd name="connsiteX103" fmla="*/ 585694 w 1370239"/>
                    <a:gd name="connsiteY103" fmla="*/ 1290917 h 1553882"/>
                    <a:gd name="connsiteX104" fmla="*/ 561788 w 1370239"/>
                    <a:gd name="connsiteY104" fmla="*/ 1296894 h 1553882"/>
                    <a:gd name="connsiteX105" fmla="*/ 519953 w 1370239"/>
                    <a:gd name="connsiteY105" fmla="*/ 1308847 h 1553882"/>
                    <a:gd name="connsiteX106" fmla="*/ 460188 w 1370239"/>
                    <a:gd name="connsiteY106" fmla="*/ 1314823 h 1553882"/>
                    <a:gd name="connsiteX107" fmla="*/ 442259 w 1370239"/>
                    <a:gd name="connsiteY107" fmla="*/ 1320800 h 1553882"/>
                    <a:gd name="connsiteX108" fmla="*/ 424329 w 1370239"/>
                    <a:gd name="connsiteY108" fmla="*/ 1410447 h 1553882"/>
                    <a:gd name="connsiteX109" fmla="*/ 346635 w 1370239"/>
                    <a:gd name="connsiteY109" fmla="*/ 1398494 h 1553882"/>
                    <a:gd name="connsiteX110" fmla="*/ 310776 w 1370239"/>
                    <a:gd name="connsiteY110" fmla="*/ 1386541 h 1553882"/>
                    <a:gd name="connsiteX111" fmla="*/ 292847 w 1370239"/>
                    <a:gd name="connsiteY111" fmla="*/ 1380565 h 1553882"/>
                    <a:gd name="connsiteX112" fmla="*/ 286871 w 1370239"/>
                    <a:gd name="connsiteY112" fmla="*/ 1398494 h 1553882"/>
                    <a:gd name="connsiteX113" fmla="*/ 292847 w 1370239"/>
                    <a:gd name="connsiteY113" fmla="*/ 1446306 h 1553882"/>
                    <a:gd name="connsiteX114" fmla="*/ 310776 w 1370239"/>
                    <a:gd name="connsiteY114" fmla="*/ 1464235 h 1553882"/>
                    <a:gd name="connsiteX115" fmla="*/ 346635 w 1370239"/>
                    <a:gd name="connsiteY115" fmla="*/ 1488141 h 1553882"/>
                    <a:gd name="connsiteX116" fmla="*/ 370541 w 1370239"/>
                    <a:gd name="connsiteY116" fmla="*/ 1494117 h 1553882"/>
                    <a:gd name="connsiteX117" fmla="*/ 388471 w 1370239"/>
                    <a:gd name="connsiteY117" fmla="*/ 1500094 h 1553882"/>
                    <a:gd name="connsiteX118" fmla="*/ 508000 w 1370239"/>
                    <a:gd name="connsiteY118" fmla="*/ 1512047 h 1553882"/>
                    <a:gd name="connsiteX119" fmla="*/ 484094 w 1370239"/>
                    <a:gd name="connsiteY119" fmla="*/ 1518023 h 1553882"/>
                    <a:gd name="connsiteX120" fmla="*/ 430306 w 1370239"/>
                    <a:gd name="connsiteY120" fmla="*/ 1512047 h 1553882"/>
                    <a:gd name="connsiteX121" fmla="*/ 394447 w 1370239"/>
                    <a:gd name="connsiteY121" fmla="*/ 1500094 h 1553882"/>
                    <a:gd name="connsiteX122" fmla="*/ 376518 w 1370239"/>
                    <a:gd name="connsiteY122" fmla="*/ 1494117 h 1553882"/>
                    <a:gd name="connsiteX123" fmla="*/ 346635 w 1370239"/>
                    <a:gd name="connsiteY123" fmla="*/ 1482165 h 1553882"/>
                    <a:gd name="connsiteX124" fmla="*/ 268941 w 1370239"/>
                    <a:gd name="connsiteY124" fmla="*/ 1470212 h 1553882"/>
                    <a:gd name="connsiteX125" fmla="*/ 251012 w 1370239"/>
                    <a:gd name="connsiteY125" fmla="*/ 1476188 h 1553882"/>
                    <a:gd name="connsiteX126" fmla="*/ 239059 w 1370239"/>
                    <a:gd name="connsiteY126" fmla="*/ 1512047 h 1553882"/>
                    <a:gd name="connsiteX127" fmla="*/ 233082 w 1370239"/>
                    <a:gd name="connsiteY127" fmla="*/ 1547906 h 1553882"/>
                    <a:gd name="connsiteX128" fmla="*/ 209176 w 1370239"/>
                    <a:gd name="connsiteY128" fmla="*/ 1553882 h 1553882"/>
                    <a:gd name="connsiteX129" fmla="*/ 113553 w 1370239"/>
                    <a:gd name="connsiteY129" fmla="*/ 1547906 h 1553882"/>
                    <a:gd name="connsiteX130" fmla="*/ 71718 w 1370239"/>
                    <a:gd name="connsiteY130" fmla="*/ 1535953 h 1553882"/>
                    <a:gd name="connsiteX131" fmla="*/ 47812 w 1370239"/>
                    <a:gd name="connsiteY131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5976 w 1370239"/>
                    <a:gd name="connsiteY3" fmla="*/ 1428376 h 1553882"/>
                    <a:gd name="connsiteX4" fmla="*/ 23906 w 1370239"/>
                    <a:gd name="connsiteY4" fmla="*/ 1440329 h 1553882"/>
                    <a:gd name="connsiteX5" fmla="*/ 65741 w 1370239"/>
                    <a:gd name="connsiteY5" fmla="*/ 1392517 h 1553882"/>
                    <a:gd name="connsiteX6" fmla="*/ 23906 w 1370239"/>
                    <a:gd name="connsiteY6" fmla="*/ 1332753 h 1553882"/>
                    <a:gd name="connsiteX7" fmla="*/ 149412 w 1370239"/>
                    <a:gd name="connsiteY7" fmla="*/ 1243106 h 1553882"/>
                    <a:gd name="connsiteX8" fmla="*/ 167341 w 1370239"/>
                    <a:gd name="connsiteY8" fmla="*/ 1267012 h 1553882"/>
                    <a:gd name="connsiteX9" fmla="*/ 197223 w 1370239"/>
                    <a:gd name="connsiteY9" fmla="*/ 1302870 h 1553882"/>
                    <a:gd name="connsiteX10" fmla="*/ 221129 w 1370239"/>
                    <a:gd name="connsiteY10" fmla="*/ 1314823 h 1553882"/>
                    <a:gd name="connsiteX11" fmla="*/ 227106 w 1370239"/>
                    <a:gd name="connsiteY11" fmla="*/ 1296894 h 1553882"/>
                    <a:gd name="connsiteX12" fmla="*/ 227106 w 1370239"/>
                    <a:gd name="connsiteY12" fmla="*/ 1153459 h 1553882"/>
                    <a:gd name="connsiteX13" fmla="*/ 221129 w 1370239"/>
                    <a:gd name="connsiteY13" fmla="*/ 1135529 h 1553882"/>
                    <a:gd name="connsiteX14" fmla="*/ 203200 w 1370239"/>
                    <a:gd name="connsiteY14" fmla="*/ 1069788 h 1553882"/>
                    <a:gd name="connsiteX15" fmla="*/ 197223 w 1370239"/>
                    <a:gd name="connsiteY15" fmla="*/ 1051859 h 1553882"/>
                    <a:gd name="connsiteX16" fmla="*/ 203200 w 1370239"/>
                    <a:gd name="connsiteY16" fmla="*/ 1087717 h 1553882"/>
                    <a:gd name="connsiteX17" fmla="*/ 233082 w 1370239"/>
                    <a:gd name="connsiteY17" fmla="*/ 1141506 h 1553882"/>
                    <a:gd name="connsiteX18" fmla="*/ 251012 w 1370239"/>
                    <a:gd name="connsiteY18" fmla="*/ 1159435 h 1553882"/>
                    <a:gd name="connsiteX19" fmla="*/ 268941 w 1370239"/>
                    <a:gd name="connsiteY19" fmla="*/ 1165412 h 1553882"/>
                    <a:gd name="connsiteX20" fmla="*/ 316753 w 1370239"/>
                    <a:gd name="connsiteY20" fmla="*/ 1159435 h 1553882"/>
                    <a:gd name="connsiteX21" fmla="*/ 322729 w 1370239"/>
                    <a:gd name="connsiteY21" fmla="*/ 1141506 h 1553882"/>
                    <a:gd name="connsiteX22" fmla="*/ 316753 w 1370239"/>
                    <a:gd name="connsiteY22" fmla="*/ 1087717 h 1553882"/>
                    <a:gd name="connsiteX23" fmla="*/ 310776 w 1370239"/>
                    <a:gd name="connsiteY23" fmla="*/ 1063812 h 1553882"/>
                    <a:gd name="connsiteX24" fmla="*/ 292847 w 1370239"/>
                    <a:gd name="connsiteY24" fmla="*/ 1027953 h 1553882"/>
                    <a:gd name="connsiteX25" fmla="*/ 274918 w 1370239"/>
                    <a:gd name="connsiteY25" fmla="*/ 1010023 h 1553882"/>
                    <a:gd name="connsiteX26" fmla="*/ 280894 w 1370239"/>
                    <a:gd name="connsiteY26" fmla="*/ 932329 h 1553882"/>
                    <a:gd name="connsiteX27" fmla="*/ 304800 w 1370239"/>
                    <a:gd name="connsiteY27" fmla="*/ 950259 h 1553882"/>
                    <a:gd name="connsiteX28" fmla="*/ 322729 w 1370239"/>
                    <a:gd name="connsiteY28" fmla="*/ 962212 h 1553882"/>
                    <a:gd name="connsiteX29" fmla="*/ 346635 w 1370239"/>
                    <a:gd name="connsiteY29" fmla="*/ 974165 h 1553882"/>
                    <a:gd name="connsiteX30" fmla="*/ 364565 w 1370239"/>
                    <a:gd name="connsiteY30" fmla="*/ 992094 h 1553882"/>
                    <a:gd name="connsiteX31" fmla="*/ 382494 w 1370239"/>
                    <a:gd name="connsiteY31" fmla="*/ 986117 h 1553882"/>
                    <a:gd name="connsiteX32" fmla="*/ 388471 w 1370239"/>
                    <a:gd name="connsiteY32" fmla="*/ 968188 h 1553882"/>
                    <a:gd name="connsiteX33" fmla="*/ 394447 w 1370239"/>
                    <a:gd name="connsiteY33" fmla="*/ 842682 h 1553882"/>
                    <a:gd name="connsiteX34" fmla="*/ 424329 w 1370239"/>
                    <a:gd name="connsiteY34" fmla="*/ 806823 h 1553882"/>
                    <a:gd name="connsiteX35" fmla="*/ 442259 w 1370239"/>
                    <a:gd name="connsiteY35" fmla="*/ 770965 h 1553882"/>
                    <a:gd name="connsiteX36" fmla="*/ 448235 w 1370239"/>
                    <a:gd name="connsiteY36" fmla="*/ 753035 h 1553882"/>
                    <a:gd name="connsiteX37" fmla="*/ 478118 w 1370239"/>
                    <a:gd name="connsiteY37" fmla="*/ 717176 h 1553882"/>
                    <a:gd name="connsiteX38" fmla="*/ 513976 w 1370239"/>
                    <a:gd name="connsiteY38" fmla="*/ 693270 h 1553882"/>
                    <a:gd name="connsiteX39" fmla="*/ 567765 w 1370239"/>
                    <a:gd name="connsiteY39" fmla="*/ 675341 h 1553882"/>
                    <a:gd name="connsiteX40" fmla="*/ 585694 w 1370239"/>
                    <a:gd name="connsiteY40" fmla="*/ 669365 h 1553882"/>
                    <a:gd name="connsiteX41" fmla="*/ 603623 w 1370239"/>
                    <a:gd name="connsiteY41" fmla="*/ 657412 h 1553882"/>
                    <a:gd name="connsiteX42" fmla="*/ 639482 w 1370239"/>
                    <a:gd name="connsiteY42" fmla="*/ 621553 h 1553882"/>
                    <a:gd name="connsiteX43" fmla="*/ 651435 w 1370239"/>
                    <a:gd name="connsiteY43" fmla="*/ 567765 h 1553882"/>
                    <a:gd name="connsiteX44" fmla="*/ 663388 w 1370239"/>
                    <a:gd name="connsiteY44" fmla="*/ 496047 h 1553882"/>
                    <a:gd name="connsiteX45" fmla="*/ 699247 w 1370239"/>
                    <a:gd name="connsiteY45" fmla="*/ 430306 h 1553882"/>
                    <a:gd name="connsiteX46" fmla="*/ 717176 w 1370239"/>
                    <a:gd name="connsiteY46" fmla="*/ 406400 h 1553882"/>
                    <a:gd name="connsiteX47" fmla="*/ 759012 w 1370239"/>
                    <a:gd name="connsiteY47" fmla="*/ 364565 h 1553882"/>
                    <a:gd name="connsiteX48" fmla="*/ 800847 w 1370239"/>
                    <a:gd name="connsiteY48" fmla="*/ 310776 h 1553882"/>
                    <a:gd name="connsiteX49" fmla="*/ 830729 w 1370239"/>
                    <a:gd name="connsiteY49" fmla="*/ 274917 h 1553882"/>
                    <a:gd name="connsiteX50" fmla="*/ 854635 w 1370239"/>
                    <a:gd name="connsiteY50" fmla="*/ 239059 h 1553882"/>
                    <a:gd name="connsiteX51" fmla="*/ 866588 w 1370239"/>
                    <a:gd name="connsiteY51" fmla="*/ 221129 h 1553882"/>
                    <a:gd name="connsiteX52" fmla="*/ 884518 w 1370239"/>
                    <a:gd name="connsiteY52" fmla="*/ 197223 h 1553882"/>
                    <a:gd name="connsiteX53" fmla="*/ 908423 w 1370239"/>
                    <a:gd name="connsiteY53" fmla="*/ 161365 h 1553882"/>
                    <a:gd name="connsiteX54" fmla="*/ 914400 w 1370239"/>
                    <a:gd name="connsiteY54" fmla="*/ 137459 h 1553882"/>
                    <a:gd name="connsiteX55" fmla="*/ 956235 w 1370239"/>
                    <a:gd name="connsiteY55" fmla="*/ 89647 h 1553882"/>
                    <a:gd name="connsiteX56" fmla="*/ 980141 w 1370239"/>
                    <a:gd name="connsiteY56" fmla="*/ 77694 h 1553882"/>
                    <a:gd name="connsiteX57" fmla="*/ 998071 w 1370239"/>
                    <a:gd name="connsiteY57" fmla="*/ 71717 h 1553882"/>
                    <a:gd name="connsiteX58" fmla="*/ 1016000 w 1370239"/>
                    <a:gd name="connsiteY58" fmla="*/ 59765 h 1553882"/>
                    <a:gd name="connsiteX59" fmla="*/ 1033929 w 1370239"/>
                    <a:gd name="connsiteY59" fmla="*/ 53788 h 1553882"/>
                    <a:gd name="connsiteX60" fmla="*/ 1051859 w 1370239"/>
                    <a:gd name="connsiteY60" fmla="*/ 41835 h 1553882"/>
                    <a:gd name="connsiteX61" fmla="*/ 1069788 w 1370239"/>
                    <a:gd name="connsiteY61" fmla="*/ 35859 h 1553882"/>
                    <a:gd name="connsiteX62" fmla="*/ 1093694 w 1370239"/>
                    <a:gd name="connsiteY62" fmla="*/ 23906 h 1553882"/>
                    <a:gd name="connsiteX63" fmla="*/ 1141506 w 1370239"/>
                    <a:gd name="connsiteY63" fmla="*/ 17929 h 1553882"/>
                    <a:gd name="connsiteX64" fmla="*/ 1207247 w 1370239"/>
                    <a:gd name="connsiteY64" fmla="*/ 5976 h 1553882"/>
                    <a:gd name="connsiteX65" fmla="*/ 1302871 w 1370239"/>
                    <a:gd name="connsiteY65" fmla="*/ 0 h 1553882"/>
                    <a:gd name="connsiteX66" fmla="*/ 1314823 w 1370239"/>
                    <a:gd name="connsiteY66" fmla="*/ 65741 h 1553882"/>
                    <a:gd name="connsiteX67" fmla="*/ 1326776 w 1370239"/>
                    <a:gd name="connsiteY67" fmla="*/ 101600 h 1553882"/>
                    <a:gd name="connsiteX68" fmla="*/ 1362635 w 1370239"/>
                    <a:gd name="connsiteY68" fmla="*/ 161365 h 1553882"/>
                    <a:gd name="connsiteX69" fmla="*/ 1362635 w 1370239"/>
                    <a:gd name="connsiteY69" fmla="*/ 298823 h 1553882"/>
                    <a:gd name="connsiteX70" fmla="*/ 1350682 w 1370239"/>
                    <a:gd name="connsiteY70" fmla="*/ 316753 h 1553882"/>
                    <a:gd name="connsiteX71" fmla="*/ 1314823 w 1370239"/>
                    <a:gd name="connsiteY71" fmla="*/ 388470 h 1553882"/>
                    <a:gd name="connsiteX72" fmla="*/ 1261035 w 1370239"/>
                    <a:gd name="connsiteY72" fmla="*/ 424329 h 1553882"/>
                    <a:gd name="connsiteX73" fmla="*/ 1243106 w 1370239"/>
                    <a:gd name="connsiteY73" fmla="*/ 436282 h 1553882"/>
                    <a:gd name="connsiteX74" fmla="*/ 1201271 w 1370239"/>
                    <a:gd name="connsiteY74" fmla="*/ 466165 h 1553882"/>
                    <a:gd name="connsiteX75" fmla="*/ 1147482 w 1370239"/>
                    <a:gd name="connsiteY75" fmla="*/ 502023 h 1553882"/>
                    <a:gd name="connsiteX76" fmla="*/ 1129553 w 1370239"/>
                    <a:gd name="connsiteY76" fmla="*/ 513976 h 1553882"/>
                    <a:gd name="connsiteX77" fmla="*/ 1111623 w 1370239"/>
                    <a:gd name="connsiteY77" fmla="*/ 525929 h 1553882"/>
                    <a:gd name="connsiteX78" fmla="*/ 1081741 w 1370239"/>
                    <a:gd name="connsiteY78" fmla="*/ 561788 h 1553882"/>
                    <a:gd name="connsiteX79" fmla="*/ 1051859 w 1370239"/>
                    <a:gd name="connsiteY79" fmla="*/ 597647 h 1553882"/>
                    <a:gd name="connsiteX80" fmla="*/ 1045882 w 1370239"/>
                    <a:gd name="connsiteY80" fmla="*/ 621553 h 1553882"/>
                    <a:gd name="connsiteX81" fmla="*/ 1027953 w 1370239"/>
                    <a:gd name="connsiteY81" fmla="*/ 639482 h 1553882"/>
                    <a:gd name="connsiteX82" fmla="*/ 1016000 w 1370239"/>
                    <a:gd name="connsiteY82" fmla="*/ 657412 h 1553882"/>
                    <a:gd name="connsiteX83" fmla="*/ 1010023 w 1370239"/>
                    <a:gd name="connsiteY83" fmla="*/ 675341 h 1553882"/>
                    <a:gd name="connsiteX84" fmla="*/ 980141 w 1370239"/>
                    <a:gd name="connsiteY84" fmla="*/ 717176 h 1553882"/>
                    <a:gd name="connsiteX85" fmla="*/ 950259 w 1370239"/>
                    <a:gd name="connsiteY85" fmla="*/ 770965 h 1553882"/>
                    <a:gd name="connsiteX86" fmla="*/ 914400 w 1370239"/>
                    <a:gd name="connsiteY86" fmla="*/ 830729 h 1553882"/>
                    <a:gd name="connsiteX87" fmla="*/ 902447 w 1370239"/>
                    <a:gd name="connsiteY87" fmla="*/ 848659 h 1553882"/>
                    <a:gd name="connsiteX88" fmla="*/ 884518 w 1370239"/>
                    <a:gd name="connsiteY88" fmla="*/ 860612 h 1553882"/>
                    <a:gd name="connsiteX89" fmla="*/ 830729 w 1370239"/>
                    <a:gd name="connsiteY89" fmla="*/ 920376 h 1553882"/>
                    <a:gd name="connsiteX90" fmla="*/ 764988 w 1370239"/>
                    <a:gd name="connsiteY90" fmla="*/ 980141 h 1553882"/>
                    <a:gd name="connsiteX91" fmla="*/ 747059 w 1370239"/>
                    <a:gd name="connsiteY91" fmla="*/ 998070 h 1553882"/>
                    <a:gd name="connsiteX92" fmla="*/ 723153 w 1370239"/>
                    <a:gd name="connsiteY92" fmla="*/ 1033929 h 1553882"/>
                    <a:gd name="connsiteX93" fmla="*/ 699247 w 1370239"/>
                    <a:gd name="connsiteY93" fmla="*/ 1075765 h 1553882"/>
                    <a:gd name="connsiteX94" fmla="*/ 693271 w 1370239"/>
                    <a:gd name="connsiteY94" fmla="*/ 1093694 h 1553882"/>
                    <a:gd name="connsiteX95" fmla="*/ 669365 w 1370239"/>
                    <a:gd name="connsiteY95" fmla="*/ 1129553 h 1553882"/>
                    <a:gd name="connsiteX96" fmla="*/ 663388 w 1370239"/>
                    <a:gd name="connsiteY96" fmla="*/ 1147482 h 1553882"/>
                    <a:gd name="connsiteX97" fmla="*/ 645459 w 1370239"/>
                    <a:gd name="connsiteY97" fmla="*/ 1159435 h 1553882"/>
                    <a:gd name="connsiteX98" fmla="*/ 609600 w 1370239"/>
                    <a:gd name="connsiteY98" fmla="*/ 1213223 h 1553882"/>
                    <a:gd name="connsiteX99" fmla="*/ 597647 w 1370239"/>
                    <a:gd name="connsiteY99" fmla="*/ 1231153 h 1553882"/>
                    <a:gd name="connsiteX100" fmla="*/ 585694 w 1370239"/>
                    <a:gd name="connsiteY100" fmla="*/ 1249082 h 1553882"/>
                    <a:gd name="connsiteX101" fmla="*/ 579718 w 1370239"/>
                    <a:gd name="connsiteY101" fmla="*/ 1267012 h 1553882"/>
                    <a:gd name="connsiteX102" fmla="*/ 585694 w 1370239"/>
                    <a:gd name="connsiteY102" fmla="*/ 1290917 h 1553882"/>
                    <a:gd name="connsiteX103" fmla="*/ 561788 w 1370239"/>
                    <a:gd name="connsiteY103" fmla="*/ 1296894 h 1553882"/>
                    <a:gd name="connsiteX104" fmla="*/ 519953 w 1370239"/>
                    <a:gd name="connsiteY104" fmla="*/ 1308847 h 1553882"/>
                    <a:gd name="connsiteX105" fmla="*/ 460188 w 1370239"/>
                    <a:gd name="connsiteY105" fmla="*/ 1314823 h 1553882"/>
                    <a:gd name="connsiteX106" fmla="*/ 442259 w 1370239"/>
                    <a:gd name="connsiteY106" fmla="*/ 1320800 h 1553882"/>
                    <a:gd name="connsiteX107" fmla="*/ 424329 w 1370239"/>
                    <a:gd name="connsiteY107" fmla="*/ 1410447 h 1553882"/>
                    <a:gd name="connsiteX108" fmla="*/ 346635 w 1370239"/>
                    <a:gd name="connsiteY108" fmla="*/ 1398494 h 1553882"/>
                    <a:gd name="connsiteX109" fmla="*/ 310776 w 1370239"/>
                    <a:gd name="connsiteY109" fmla="*/ 1386541 h 1553882"/>
                    <a:gd name="connsiteX110" fmla="*/ 292847 w 1370239"/>
                    <a:gd name="connsiteY110" fmla="*/ 1380565 h 1553882"/>
                    <a:gd name="connsiteX111" fmla="*/ 286871 w 1370239"/>
                    <a:gd name="connsiteY111" fmla="*/ 1398494 h 1553882"/>
                    <a:gd name="connsiteX112" fmla="*/ 292847 w 1370239"/>
                    <a:gd name="connsiteY112" fmla="*/ 1446306 h 1553882"/>
                    <a:gd name="connsiteX113" fmla="*/ 310776 w 1370239"/>
                    <a:gd name="connsiteY113" fmla="*/ 1464235 h 1553882"/>
                    <a:gd name="connsiteX114" fmla="*/ 346635 w 1370239"/>
                    <a:gd name="connsiteY114" fmla="*/ 1488141 h 1553882"/>
                    <a:gd name="connsiteX115" fmla="*/ 370541 w 1370239"/>
                    <a:gd name="connsiteY115" fmla="*/ 1494117 h 1553882"/>
                    <a:gd name="connsiteX116" fmla="*/ 388471 w 1370239"/>
                    <a:gd name="connsiteY116" fmla="*/ 1500094 h 1553882"/>
                    <a:gd name="connsiteX117" fmla="*/ 508000 w 1370239"/>
                    <a:gd name="connsiteY117" fmla="*/ 1512047 h 1553882"/>
                    <a:gd name="connsiteX118" fmla="*/ 484094 w 1370239"/>
                    <a:gd name="connsiteY118" fmla="*/ 1518023 h 1553882"/>
                    <a:gd name="connsiteX119" fmla="*/ 430306 w 1370239"/>
                    <a:gd name="connsiteY119" fmla="*/ 1512047 h 1553882"/>
                    <a:gd name="connsiteX120" fmla="*/ 394447 w 1370239"/>
                    <a:gd name="connsiteY120" fmla="*/ 1500094 h 1553882"/>
                    <a:gd name="connsiteX121" fmla="*/ 376518 w 1370239"/>
                    <a:gd name="connsiteY121" fmla="*/ 1494117 h 1553882"/>
                    <a:gd name="connsiteX122" fmla="*/ 346635 w 1370239"/>
                    <a:gd name="connsiteY122" fmla="*/ 1482165 h 1553882"/>
                    <a:gd name="connsiteX123" fmla="*/ 268941 w 1370239"/>
                    <a:gd name="connsiteY123" fmla="*/ 1470212 h 1553882"/>
                    <a:gd name="connsiteX124" fmla="*/ 251012 w 1370239"/>
                    <a:gd name="connsiteY124" fmla="*/ 1476188 h 1553882"/>
                    <a:gd name="connsiteX125" fmla="*/ 239059 w 1370239"/>
                    <a:gd name="connsiteY125" fmla="*/ 1512047 h 1553882"/>
                    <a:gd name="connsiteX126" fmla="*/ 233082 w 1370239"/>
                    <a:gd name="connsiteY126" fmla="*/ 1547906 h 1553882"/>
                    <a:gd name="connsiteX127" fmla="*/ 209176 w 1370239"/>
                    <a:gd name="connsiteY127" fmla="*/ 1553882 h 1553882"/>
                    <a:gd name="connsiteX128" fmla="*/ 113553 w 1370239"/>
                    <a:gd name="connsiteY128" fmla="*/ 1547906 h 1553882"/>
                    <a:gd name="connsiteX129" fmla="*/ 71718 w 1370239"/>
                    <a:gd name="connsiteY129" fmla="*/ 1535953 h 1553882"/>
                    <a:gd name="connsiteX130" fmla="*/ 47812 w 1370239"/>
                    <a:gd name="connsiteY130" fmla="*/ 1535953 h 1553882"/>
                    <a:gd name="connsiteX0" fmla="*/ 48195 w 1370622"/>
                    <a:gd name="connsiteY0" fmla="*/ 1535953 h 1553882"/>
                    <a:gd name="connsiteX1" fmla="*/ 12336 w 1370622"/>
                    <a:gd name="connsiteY1" fmla="*/ 1494117 h 1553882"/>
                    <a:gd name="connsiteX2" fmla="*/ 383 w 1370622"/>
                    <a:gd name="connsiteY2" fmla="*/ 1452282 h 1553882"/>
                    <a:gd name="connsiteX3" fmla="*/ 6359 w 1370622"/>
                    <a:gd name="connsiteY3" fmla="*/ 1428376 h 1553882"/>
                    <a:gd name="connsiteX4" fmla="*/ 66124 w 1370622"/>
                    <a:gd name="connsiteY4" fmla="*/ 1392517 h 1553882"/>
                    <a:gd name="connsiteX5" fmla="*/ 24289 w 1370622"/>
                    <a:gd name="connsiteY5" fmla="*/ 1332753 h 1553882"/>
                    <a:gd name="connsiteX6" fmla="*/ 149795 w 1370622"/>
                    <a:gd name="connsiteY6" fmla="*/ 1243106 h 1553882"/>
                    <a:gd name="connsiteX7" fmla="*/ 167724 w 1370622"/>
                    <a:gd name="connsiteY7" fmla="*/ 1267012 h 1553882"/>
                    <a:gd name="connsiteX8" fmla="*/ 197606 w 1370622"/>
                    <a:gd name="connsiteY8" fmla="*/ 1302870 h 1553882"/>
                    <a:gd name="connsiteX9" fmla="*/ 221512 w 1370622"/>
                    <a:gd name="connsiteY9" fmla="*/ 1314823 h 1553882"/>
                    <a:gd name="connsiteX10" fmla="*/ 227489 w 1370622"/>
                    <a:gd name="connsiteY10" fmla="*/ 1296894 h 1553882"/>
                    <a:gd name="connsiteX11" fmla="*/ 227489 w 1370622"/>
                    <a:gd name="connsiteY11" fmla="*/ 1153459 h 1553882"/>
                    <a:gd name="connsiteX12" fmla="*/ 221512 w 1370622"/>
                    <a:gd name="connsiteY12" fmla="*/ 1135529 h 1553882"/>
                    <a:gd name="connsiteX13" fmla="*/ 203583 w 1370622"/>
                    <a:gd name="connsiteY13" fmla="*/ 1069788 h 1553882"/>
                    <a:gd name="connsiteX14" fmla="*/ 197606 w 1370622"/>
                    <a:gd name="connsiteY14" fmla="*/ 1051859 h 1553882"/>
                    <a:gd name="connsiteX15" fmla="*/ 203583 w 1370622"/>
                    <a:gd name="connsiteY15" fmla="*/ 1087717 h 1553882"/>
                    <a:gd name="connsiteX16" fmla="*/ 233465 w 1370622"/>
                    <a:gd name="connsiteY16" fmla="*/ 1141506 h 1553882"/>
                    <a:gd name="connsiteX17" fmla="*/ 251395 w 1370622"/>
                    <a:gd name="connsiteY17" fmla="*/ 1159435 h 1553882"/>
                    <a:gd name="connsiteX18" fmla="*/ 269324 w 1370622"/>
                    <a:gd name="connsiteY18" fmla="*/ 1165412 h 1553882"/>
                    <a:gd name="connsiteX19" fmla="*/ 317136 w 1370622"/>
                    <a:gd name="connsiteY19" fmla="*/ 1159435 h 1553882"/>
                    <a:gd name="connsiteX20" fmla="*/ 323112 w 1370622"/>
                    <a:gd name="connsiteY20" fmla="*/ 1141506 h 1553882"/>
                    <a:gd name="connsiteX21" fmla="*/ 317136 w 1370622"/>
                    <a:gd name="connsiteY21" fmla="*/ 1087717 h 1553882"/>
                    <a:gd name="connsiteX22" fmla="*/ 311159 w 1370622"/>
                    <a:gd name="connsiteY22" fmla="*/ 1063812 h 1553882"/>
                    <a:gd name="connsiteX23" fmla="*/ 293230 w 1370622"/>
                    <a:gd name="connsiteY23" fmla="*/ 1027953 h 1553882"/>
                    <a:gd name="connsiteX24" fmla="*/ 275301 w 1370622"/>
                    <a:gd name="connsiteY24" fmla="*/ 1010023 h 1553882"/>
                    <a:gd name="connsiteX25" fmla="*/ 281277 w 1370622"/>
                    <a:gd name="connsiteY25" fmla="*/ 932329 h 1553882"/>
                    <a:gd name="connsiteX26" fmla="*/ 305183 w 1370622"/>
                    <a:gd name="connsiteY26" fmla="*/ 950259 h 1553882"/>
                    <a:gd name="connsiteX27" fmla="*/ 323112 w 1370622"/>
                    <a:gd name="connsiteY27" fmla="*/ 962212 h 1553882"/>
                    <a:gd name="connsiteX28" fmla="*/ 347018 w 1370622"/>
                    <a:gd name="connsiteY28" fmla="*/ 974165 h 1553882"/>
                    <a:gd name="connsiteX29" fmla="*/ 364948 w 1370622"/>
                    <a:gd name="connsiteY29" fmla="*/ 992094 h 1553882"/>
                    <a:gd name="connsiteX30" fmla="*/ 382877 w 1370622"/>
                    <a:gd name="connsiteY30" fmla="*/ 986117 h 1553882"/>
                    <a:gd name="connsiteX31" fmla="*/ 388854 w 1370622"/>
                    <a:gd name="connsiteY31" fmla="*/ 968188 h 1553882"/>
                    <a:gd name="connsiteX32" fmla="*/ 394830 w 1370622"/>
                    <a:gd name="connsiteY32" fmla="*/ 842682 h 1553882"/>
                    <a:gd name="connsiteX33" fmla="*/ 424712 w 1370622"/>
                    <a:gd name="connsiteY33" fmla="*/ 806823 h 1553882"/>
                    <a:gd name="connsiteX34" fmla="*/ 442642 w 1370622"/>
                    <a:gd name="connsiteY34" fmla="*/ 770965 h 1553882"/>
                    <a:gd name="connsiteX35" fmla="*/ 448618 w 1370622"/>
                    <a:gd name="connsiteY35" fmla="*/ 753035 h 1553882"/>
                    <a:gd name="connsiteX36" fmla="*/ 478501 w 1370622"/>
                    <a:gd name="connsiteY36" fmla="*/ 717176 h 1553882"/>
                    <a:gd name="connsiteX37" fmla="*/ 514359 w 1370622"/>
                    <a:gd name="connsiteY37" fmla="*/ 693270 h 1553882"/>
                    <a:gd name="connsiteX38" fmla="*/ 568148 w 1370622"/>
                    <a:gd name="connsiteY38" fmla="*/ 675341 h 1553882"/>
                    <a:gd name="connsiteX39" fmla="*/ 586077 w 1370622"/>
                    <a:gd name="connsiteY39" fmla="*/ 669365 h 1553882"/>
                    <a:gd name="connsiteX40" fmla="*/ 604006 w 1370622"/>
                    <a:gd name="connsiteY40" fmla="*/ 657412 h 1553882"/>
                    <a:gd name="connsiteX41" fmla="*/ 639865 w 1370622"/>
                    <a:gd name="connsiteY41" fmla="*/ 621553 h 1553882"/>
                    <a:gd name="connsiteX42" fmla="*/ 651818 w 1370622"/>
                    <a:gd name="connsiteY42" fmla="*/ 567765 h 1553882"/>
                    <a:gd name="connsiteX43" fmla="*/ 663771 w 1370622"/>
                    <a:gd name="connsiteY43" fmla="*/ 496047 h 1553882"/>
                    <a:gd name="connsiteX44" fmla="*/ 699630 w 1370622"/>
                    <a:gd name="connsiteY44" fmla="*/ 430306 h 1553882"/>
                    <a:gd name="connsiteX45" fmla="*/ 717559 w 1370622"/>
                    <a:gd name="connsiteY45" fmla="*/ 406400 h 1553882"/>
                    <a:gd name="connsiteX46" fmla="*/ 759395 w 1370622"/>
                    <a:gd name="connsiteY46" fmla="*/ 364565 h 1553882"/>
                    <a:gd name="connsiteX47" fmla="*/ 801230 w 1370622"/>
                    <a:gd name="connsiteY47" fmla="*/ 310776 h 1553882"/>
                    <a:gd name="connsiteX48" fmla="*/ 831112 w 1370622"/>
                    <a:gd name="connsiteY48" fmla="*/ 274917 h 1553882"/>
                    <a:gd name="connsiteX49" fmla="*/ 855018 w 1370622"/>
                    <a:gd name="connsiteY49" fmla="*/ 239059 h 1553882"/>
                    <a:gd name="connsiteX50" fmla="*/ 866971 w 1370622"/>
                    <a:gd name="connsiteY50" fmla="*/ 221129 h 1553882"/>
                    <a:gd name="connsiteX51" fmla="*/ 884901 w 1370622"/>
                    <a:gd name="connsiteY51" fmla="*/ 197223 h 1553882"/>
                    <a:gd name="connsiteX52" fmla="*/ 908806 w 1370622"/>
                    <a:gd name="connsiteY52" fmla="*/ 161365 h 1553882"/>
                    <a:gd name="connsiteX53" fmla="*/ 914783 w 1370622"/>
                    <a:gd name="connsiteY53" fmla="*/ 137459 h 1553882"/>
                    <a:gd name="connsiteX54" fmla="*/ 956618 w 1370622"/>
                    <a:gd name="connsiteY54" fmla="*/ 89647 h 1553882"/>
                    <a:gd name="connsiteX55" fmla="*/ 980524 w 1370622"/>
                    <a:gd name="connsiteY55" fmla="*/ 77694 h 1553882"/>
                    <a:gd name="connsiteX56" fmla="*/ 998454 w 1370622"/>
                    <a:gd name="connsiteY56" fmla="*/ 71717 h 1553882"/>
                    <a:gd name="connsiteX57" fmla="*/ 1016383 w 1370622"/>
                    <a:gd name="connsiteY57" fmla="*/ 59765 h 1553882"/>
                    <a:gd name="connsiteX58" fmla="*/ 1034312 w 1370622"/>
                    <a:gd name="connsiteY58" fmla="*/ 53788 h 1553882"/>
                    <a:gd name="connsiteX59" fmla="*/ 1052242 w 1370622"/>
                    <a:gd name="connsiteY59" fmla="*/ 41835 h 1553882"/>
                    <a:gd name="connsiteX60" fmla="*/ 1070171 w 1370622"/>
                    <a:gd name="connsiteY60" fmla="*/ 35859 h 1553882"/>
                    <a:gd name="connsiteX61" fmla="*/ 1094077 w 1370622"/>
                    <a:gd name="connsiteY61" fmla="*/ 23906 h 1553882"/>
                    <a:gd name="connsiteX62" fmla="*/ 1141889 w 1370622"/>
                    <a:gd name="connsiteY62" fmla="*/ 17929 h 1553882"/>
                    <a:gd name="connsiteX63" fmla="*/ 1207630 w 1370622"/>
                    <a:gd name="connsiteY63" fmla="*/ 5976 h 1553882"/>
                    <a:gd name="connsiteX64" fmla="*/ 1303254 w 1370622"/>
                    <a:gd name="connsiteY64" fmla="*/ 0 h 1553882"/>
                    <a:gd name="connsiteX65" fmla="*/ 1315206 w 1370622"/>
                    <a:gd name="connsiteY65" fmla="*/ 65741 h 1553882"/>
                    <a:gd name="connsiteX66" fmla="*/ 1327159 w 1370622"/>
                    <a:gd name="connsiteY66" fmla="*/ 101600 h 1553882"/>
                    <a:gd name="connsiteX67" fmla="*/ 1363018 w 1370622"/>
                    <a:gd name="connsiteY67" fmla="*/ 161365 h 1553882"/>
                    <a:gd name="connsiteX68" fmla="*/ 1363018 w 1370622"/>
                    <a:gd name="connsiteY68" fmla="*/ 298823 h 1553882"/>
                    <a:gd name="connsiteX69" fmla="*/ 1351065 w 1370622"/>
                    <a:gd name="connsiteY69" fmla="*/ 316753 h 1553882"/>
                    <a:gd name="connsiteX70" fmla="*/ 1315206 w 1370622"/>
                    <a:gd name="connsiteY70" fmla="*/ 388470 h 1553882"/>
                    <a:gd name="connsiteX71" fmla="*/ 1261418 w 1370622"/>
                    <a:gd name="connsiteY71" fmla="*/ 424329 h 1553882"/>
                    <a:gd name="connsiteX72" fmla="*/ 1243489 w 1370622"/>
                    <a:gd name="connsiteY72" fmla="*/ 436282 h 1553882"/>
                    <a:gd name="connsiteX73" fmla="*/ 1201654 w 1370622"/>
                    <a:gd name="connsiteY73" fmla="*/ 466165 h 1553882"/>
                    <a:gd name="connsiteX74" fmla="*/ 1147865 w 1370622"/>
                    <a:gd name="connsiteY74" fmla="*/ 502023 h 1553882"/>
                    <a:gd name="connsiteX75" fmla="*/ 1129936 w 1370622"/>
                    <a:gd name="connsiteY75" fmla="*/ 513976 h 1553882"/>
                    <a:gd name="connsiteX76" fmla="*/ 1112006 w 1370622"/>
                    <a:gd name="connsiteY76" fmla="*/ 525929 h 1553882"/>
                    <a:gd name="connsiteX77" fmla="*/ 1082124 w 1370622"/>
                    <a:gd name="connsiteY77" fmla="*/ 561788 h 1553882"/>
                    <a:gd name="connsiteX78" fmla="*/ 1052242 w 1370622"/>
                    <a:gd name="connsiteY78" fmla="*/ 597647 h 1553882"/>
                    <a:gd name="connsiteX79" fmla="*/ 1046265 w 1370622"/>
                    <a:gd name="connsiteY79" fmla="*/ 621553 h 1553882"/>
                    <a:gd name="connsiteX80" fmla="*/ 1028336 w 1370622"/>
                    <a:gd name="connsiteY80" fmla="*/ 639482 h 1553882"/>
                    <a:gd name="connsiteX81" fmla="*/ 1016383 w 1370622"/>
                    <a:gd name="connsiteY81" fmla="*/ 657412 h 1553882"/>
                    <a:gd name="connsiteX82" fmla="*/ 1010406 w 1370622"/>
                    <a:gd name="connsiteY82" fmla="*/ 675341 h 1553882"/>
                    <a:gd name="connsiteX83" fmla="*/ 980524 w 1370622"/>
                    <a:gd name="connsiteY83" fmla="*/ 717176 h 1553882"/>
                    <a:gd name="connsiteX84" fmla="*/ 950642 w 1370622"/>
                    <a:gd name="connsiteY84" fmla="*/ 770965 h 1553882"/>
                    <a:gd name="connsiteX85" fmla="*/ 914783 w 1370622"/>
                    <a:gd name="connsiteY85" fmla="*/ 830729 h 1553882"/>
                    <a:gd name="connsiteX86" fmla="*/ 902830 w 1370622"/>
                    <a:gd name="connsiteY86" fmla="*/ 848659 h 1553882"/>
                    <a:gd name="connsiteX87" fmla="*/ 884901 w 1370622"/>
                    <a:gd name="connsiteY87" fmla="*/ 860612 h 1553882"/>
                    <a:gd name="connsiteX88" fmla="*/ 831112 w 1370622"/>
                    <a:gd name="connsiteY88" fmla="*/ 920376 h 1553882"/>
                    <a:gd name="connsiteX89" fmla="*/ 765371 w 1370622"/>
                    <a:gd name="connsiteY89" fmla="*/ 980141 h 1553882"/>
                    <a:gd name="connsiteX90" fmla="*/ 747442 w 1370622"/>
                    <a:gd name="connsiteY90" fmla="*/ 998070 h 1553882"/>
                    <a:gd name="connsiteX91" fmla="*/ 723536 w 1370622"/>
                    <a:gd name="connsiteY91" fmla="*/ 1033929 h 1553882"/>
                    <a:gd name="connsiteX92" fmla="*/ 699630 w 1370622"/>
                    <a:gd name="connsiteY92" fmla="*/ 1075765 h 1553882"/>
                    <a:gd name="connsiteX93" fmla="*/ 693654 w 1370622"/>
                    <a:gd name="connsiteY93" fmla="*/ 1093694 h 1553882"/>
                    <a:gd name="connsiteX94" fmla="*/ 669748 w 1370622"/>
                    <a:gd name="connsiteY94" fmla="*/ 1129553 h 1553882"/>
                    <a:gd name="connsiteX95" fmla="*/ 663771 w 1370622"/>
                    <a:gd name="connsiteY95" fmla="*/ 1147482 h 1553882"/>
                    <a:gd name="connsiteX96" fmla="*/ 645842 w 1370622"/>
                    <a:gd name="connsiteY96" fmla="*/ 1159435 h 1553882"/>
                    <a:gd name="connsiteX97" fmla="*/ 609983 w 1370622"/>
                    <a:gd name="connsiteY97" fmla="*/ 1213223 h 1553882"/>
                    <a:gd name="connsiteX98" fmla="*/ 598030 w 1370622"/>
                    <a:gd name="connsiteY98" fmla="*/ 1231153 h 1553882"/>
                    <a:gd name="connsiteX99" fmla="*/ 586077 w 1370622"/>
                    <a:gd name="connsiteY99" fmla="*/ 1249082 h 1553882"/>
                    <a:gd name="connsiteX100" fmla="*/ 580101 w 1370622"/>
                    <a:gd name="connsiteY100" fmla="*/ 1267012 h 1553882"/>
                    <a:gd name="connsiteX101" fmla="*/ 586077 w 1370622"/>
                    <a:gd name="connsiteY101" fmla="*/ 1290917 h 1553882"/>
                    <a:gd name="connsiteX102" fmla="*/ 562171 w 1370622"/>
                    <a:gd name="connsiteY102" fmla="*/ 1296894 h 1553882"/>
                    <a:gd name="connsiteX103" fmla="*/ 520336 w 1370622"/>
                    <a:gd name="connsiteY103" fmla="*/ 1308847 h 1553882"/>
                    <a:gd name="connsiteX104" fmla="*/ 460571 w 1370622"/>
                    <a:gd name="connsiteY104" fmla="*/ 1314823 h 1553882"/>
                    <a:gd name="connsiteX105" fmla="*/ 442642 w 1370622"/>
                    <a:gd name="connsiteY105" fmla="*/ 1320800 h 1553882"/>
                    <a:gd name="connsiteX106" fmla="*/ 424712 w 1370622"/>
                    <a:gd name="connsiteY106" fmla="*/ 1410447 h 1553882"/>
                    <a:gd name="connsiteX107" fmla="*/ 347018 w 1370622"/>
                    <a:gd name="connsiteY107" fmla="*/ 1398494 h 1553882"/>
                    <a:gd name="connsiteX108" fmla="*/ 311159 w 1370622"/>
                    <a:gd name="connsiteY108" fmla="*/ 1386541 h 1553882"/>
                    <a:gd name="connsiteX109" fmla="*/ 293230 w 1370622"/>
                    <a:gd name="connsiteY109" fmla="*/ 1380565 h 1553882"/>
                    <a:gd name="connsiteX110" fmla="*/ 287254 w 1370622"/>
                    <a:gd name="connsiteY110" fmla="*/ 1398494 h 1553882"/>
                    <a:gd name="connsiteX111" fmla="*/ 293230 w 1370622"/>
                    <a:gd name="connsiteY111" fmla="*/ 1446306 h 1553882"/>
                    <a:gd name="connsiteX112" fmla="*/ 311159 w 1370622"/>
                    <a:gd name="connsiteY112" fmla="*/ 1464235 h 1553882"/>
                    <a:gd name="connsiteX113" fmla="*/ 347018 w 1370622"/>
                    <a:gd name="connsiteY113" fmla="*/ 1488141 h 1553882"/>
                    <a:gd name="connsiteX114" fmla="*/ 370924 w 1370622"/>
                    <a:gd name="connsiteY114" fmla="*/ 1494117 h 1553882"/>
                    <a:gd name="connsiteX115" fmla="*/ 388854 w 1370622"/>
                    <a:gd name="connsiteY115" fmla="*/ 1500094 h 1553882"/>
                    <a:gd name="connsiteX116" fmla="*/ 508383 w 1370622"/>
                    <a:gd name="connsiteY116" fmla="*/ 1512047 h 1553882"/>
                    <a:gd name="connsiteX117" fmla="*/ 484477 w 1370622"/>
                    <a:gd name="connsiteY117" fmla="*/ 1518023 h 1553882"/>
                    <a:gd name="connsiteX118" fmla="*/ 430689 w 1370622"/>
                    <a:gd name="connsiteY118" fmla="*/ 1512047 h 1553882"/>
                    <a:gd name="connsiteX119" fmla="*/ 394830 w 1370622"/>
                    <a:gd name="connsiteY119" fmla="*/ 1500094 h 1553882"/>
                    <a:gd name="connsiteX120" fmla="*/ 376901 w 1370622"/>
                    <a:gd name="connsiteY120" fmla="*/ 1494117 h 1553882"/>
                    <a:gd name="connsiteX121" fmla="*/ 347018 w 1370622"/>
                    <a:gd name="connsiteY121" fmla="*/ 1482165 h 1553882"/>
                    <a:gd name="connsiteX122" fmla="*/ 269324 w 1370622"/>
                    <a:gd name="connsiteY122" fmla="*/ 1470212 h 1553882"/>
                    <a:gd name="connsiteX123" fmla="*/ 251395 w 1370622"/>
                    <a:gd name="connsiteY123" fmla="*/ 1476188 h 1553882"/>
                    <a:gd name="connsiteX124" fmla="*/ 239442 w 1370622"/>
                    <a:gd name="connsiteY124" fmla="*/ 1512047 h 1553882"/>
                    <a:gd name="connsiteX125" fmla="*/ 233465 w 1370622"/>
                    <a:gd name="connsiteY125" fmla="*/ 1547906 h 1553882"/>
                    <a:gd name="connsiteX126" fmla="*/ 209559 w 1370622"/>
                    <a:gd name="connsiteY126" fmla="*/ 1553882 h 1553882"/>
                    <a:gd name="connsiteX127" fmla="*/ 113936 w 1370622"/>
                    <a:gd name="connsiteY127" fmla="*/ 1547906 h 1553882"/>
                    <a:gd name="connsiteX128" fmla="*/ 72101 w 1370622"/>
                    <a:gd name="connsiteY128" fmla="*/ 1535953 h 1553882"/>
                    <a:gd name="connsiteX129" fmla="*/ 48195 w 1370622"/>
                    <a:gd name="connsiteY129" fmla="*/ 1535953 h 1553882"/>
                    <a:gd name="connsiteX0" fmla="*/ 47812 w 1370239"/>
                    <a:gd name="connsiteY0" fmla="*/ 1535953 h 1553882"/>
                    <a:gd name="connsiteX1" fmla="*/ 11953 w 1370239"/>
                    <a:gd name="connsiteY1" fmla="*/ 1494117 h 1553882"/>
                    <a:gd name="connsiteX2" fmla="*/ 0 w 1370239"/>
                    <a:gd name="connsiteY2" fmla="*/ 1452282 h 1553882"/>
                    <a:gd name="connsiteX3" fmla="*/ 65741 w 1370239"/>
                    <a:gd name="connsiteY3" fmla="*/ 1392517 h 1553882"/>
                    <a:gd name="connsiteX4" fmla="*/ 23906 w 1370239"/>
                    <a:gd name="connsiteY4" fmla="*/ 1332753 h 1553882"/>
                    <a:gd name="connsiteX5" fmla="*/ 149412 w 1370239"/>
                    <a:gd name="connsiteY5" fmla="*/ 1243106 h 1553882"/>
                    <a:gd name="connsiteX6" fmla="*/ 167341 w 1370239"/>
                    <a:gd name="connsiteY6" fmla="*/ 1267012 h 1553882"/>
                    <a:gd name="connsiteX7" fmla="*/ 197223 w 1370239"/>
                    <a:gd name="connsiteY7" fmla="*/ 1302870 h 1553882"/>
                    <a:gd name="connsiteX8" fmla="*/ 221129 w 1370239"/>
                    <a:gd name="connsiteY8" fmla="*/ 1314823 h 1553882"/>
                    <a:gd name="connsiteX9" fmla="*/ 227106 w 1370239"/>
                    <a:gd name="connsiteY9" fmla="*/ 1296894 h 1553882"/>
                    <a:gd name="connsiteX10" fmla="*/ 227106 w 1370239"/>
                    <a:gd name="connsiteY10" fmla="*/ 1153459 h 1553882"/>
                    <a:gd name="connsiteX11" fmla="*/ 221129 w 1370239"/>
                    <a:gd name="connsiteY11" fmla="*/ 1135529 h 1553882"/>
                    <a:gd name="connsiteX12" fmla="*/ 203200 w 1370239"/>
                    <a:gd name="connsiteY12" fmla="*/ 1069788 h 1553882"/>
                    <a:gd name="connsiteX13" fmla="*/ 197223 w 1370239"/>
                    <a:gd name="connsiteY13" fmla="*/ 1051859 h 1553882"/>
                    <a:gd name="connsiteX14" fmla="*/ 203200 w 1370239"/>
                    <a:gd name="connsiteY14" fmla="*/ 1087717 h 1553882"/>
                    <a:gd name="connsiteX15" fmla="*/ 233082 w 1370239"/>
                    <a:gd name="connsiteY15" fmla="*/ 1141506 h 1553882"/>
                    <a:gd name="connsiteX16" fmla="*/ 251012 w 1370239"/>
                    <a:gd name="connsiteY16" fmla="*/ 1159435 h 1553882"/>
                    <a:gd name="connsiteX17" fmla="*/ 268941 w 1370239"/>
                    <a:gd name="connsiteY17" fmla="*/ 1165412 h 1553882"/>
                    <a:gd name="connsiteX18" fmla="*/ 316753 w 1370239"/>
                    <a:gd name="connsiteY18" fmla="*/ 1159435 h 1553882"/>
                    <a:gd name="connsiteX19" fmla="*/ 322729 w 1370239"/>
                    <a:gd name="connsiteY19" fmla="*/ 1141506 h 1553882"/>
                    <a:gd name="connsiteX20" fmla="*/ 316753 w 1370239"/>
                    <a:gd name="connsiteY20" fmla="*/ 1087717 h 1553882"/>
                    <a:gd name="connsiteX21" fmla="*/ 310776 w 1370239"/>
                    <a:gd name="connsiteY21" fmla="*/ 1063812 h 1553882"/>
                    <a:gd name="connsiteX22" fmla="*/ 292847 w 1370239"/>
                    <a:gd name="connsiteY22" fmla="*/ 1027953 h 1553882"/>
                    <a:gd name="connsiteX23" fmla="*/ 274918 w 1370239"/>
                    <a:gd name="connsiteY23" fmla="*/ 1010023 h 1553882"/>
                    <a:gd name="connsiteX24" fmla="*/ 280894 w 1370239"/>
                    <a:gd name="connsiteY24" fmla="*/ 932329 h 1553882"/>
                    <a:gd name="connsiteX25" fmla="*/ 304800 w 1370239"/>
                    <a:gd name="connsiteY25" fmla="*/ 950259 h 1553882"/>
                    <a:gd name="connsiteX26" fmla="*/ 322729 w 1370239"/>
                    <a:gd name="connsiteY26" fmla="*/ 962212 h 1553882"/>
                    <a:gd name="connsiteX27" fmla="*/ 346635 w 1370239"/>
                    <a:gd name="connsiteY27" fmla="*/ 974165 h 1553882"/>
                    <a:gd name="connsiteX28" fmla="*/ 364565 w 1370239"/>
                    <a:gd name="connsiteY28" fmla="*/ 992094 h 1553882"/>
                    <a:gd name="connsiteX29" fmla="*/ 382494 w 1370239"/>
                    <a:gd name="connsiteY29" fmla="*/ 986117 h 1553882"/>
                    <a:gd name="connsiteX30" fmla="*/ 388471 w 1370239"/>
                    <a:gd name="connsiteY30" fmla="*/ 968188 h 1553882"/>
                    <a:gd name="connsiteX31" fmla="*/ 394447 w 1370239"/>
                    <a:gd name="connsiteY31" fmla="*/ 842682 h 1553882"/>
                    <a:gd name="connsiteX32" fmla="*/ 424329 w 1370239"/>
                    <a:gd name="connsiteY32" fmla="*/ 806823 h 1553882"/>
                    <a:gd name="connsiteX33" fmla="*/ 442259 w 1370239"/>
                    <a:gd name="connsiteY33" fmla="*/ 770965 h 1553882"/>
                    <a:gd name="connsiteX34" fmla="*/ 448235 w 1370239"/>
                    <a:gd name="connsiteY34" fmla="*/ 753035 h 1553882"/>
                    <a:gd name="connsiteX35" fmla="*/ 478118 w 1370239"/>
                    <a:gd name="connsiteY35" fmla="*/ 717176 h 1553882"/>
                    <a:gd name="connsiteX36" fmla="*/ 513976 w 1370239"/>
                    <a:gd name="connsiteY36" fmla="*/ 693270 h 1553882"/>
                    <a:gd name="connsiteX37" fmla="*/ 567765 w 1370239"/>
                    <a:gd name="connsiteY37" fmla="*/ 675341 h 1553882"/>
                    <a:gd name="connsiteX38" fmla="*/ 585694 w 1370239"/>
                    <a:gd name="connsiteY38" fmla="*/ 669365 h 1553882"/>
                    <a:gd name="connsiteX39" fmla="*/ 603623 w 1370239"/>
                    <a:gd name="connsiteY39" fmla="*/ 657412 h 1553882"/>
                    <a:gd name="connsiteX40" fmla="*/ 639482 w 1370239"/>
                    <a:gd name="connsiteY40" fmla="*/ 621553 h 1553882"/>
                    <a:gd name="connsiteX41" fmla="*/ 651435 w 1370239"/>
                    <a:gd name="connsiteY41" fmla="*/ 567765 h 1553882"/>
                    <a:gd name="connsiteX42" fmla="*/ 663388 w 1370239"/>
                    <a:gd name="connsiteY42" fmla="*/ 496047 h 1553882"/>
                    <a:gd name="connsiteX43" fmla="*/ 699247 w 1370239"/>
                    <a:gd name="connsiteY43" fmla="*/ 430306 h 1553882"/>
                    <a:gd name="connsiteX44" fmla="*/ 717176 w 1370239"/>
                    <a:gd name="connsiteY44" fmla="*/ 406400 h 1553882"/>
                    <a:gd name="connsiteX45" fmla="*/ 759012 w 1370239"/>
                    <a:gd name="connsiteY45" fmla="*/ 364565 h 1553882"/>
                    <a:gd name="connsiteX46" fmla="*/ 800847 w 1370239"/>
                    <a:gd name="connsiteY46" fmla="*/ 310776 h 1553882"/>
                    <a:gd name="connsiteX47" fmla="*/ 830729 w 1370239"/>
                    <a:gd name="connsiteY47" fmla="*/ 274917 h 1553882"/>
                    <a:gd name="connsiteX48" fmla="*/ 854635 w 1370239"/>
                    <a:gd name="connsiteY48" fmla="*/ 239059 h 1553882"/>
                    <a:gd name="connsiteX49" fmla="*/ 866588 w 1370239"/>
                    <a:gd name="connsiteY49" fmla="*/ 221129 h 1553882"/>
                    <a:gd name="connsiteX50" fmla="*/ 884518 w 1370239"/>
                    <a:gd name="connsiteY50" fmla="*/ 197223 h 1553882"/>
                    <a:gd name="connsiteX51" fmla="*/ 908423 w 1370239"/>
                    <a:gd name="connsiteY51" fmla="*/ 161365 h 1553882"/>
                    <a:gd name="connsiteX52" fmla="*/ 914400 w 1370239"/>
                    <a:gd name="connsiteY52" fmla="*/ 137459 h 1553882"/>
                    <a:gd name="connsiteX53" fmla="*/ 956235 w 1370239"/>
                    <a:gd name="connsiteY53" fmla="*/ 89647 h 1553882"/>
                    <a:gd name="connsiteX54" fmla="*/ 980141 w 1370239"/>
                    <a:gd name="connsiteY54" fmla="*/ 77694 h 1553882"/>
                    <a:gd name="connsiteX55" fmla="*/ 998071 w 1370239"/>
                    <a:gd name="connsiteY55" fmla="*/ 71717 h 1553882"/>
                    <a:gd name="connsiteX56" fmla="*/ 1016000 w 1370239"/>
                    <a:gd name="connsiteY56" fmla="*/ 59765 h 1553882"/>
                    <a:gd name="connsiteX57" fmla="*/ 1033929 w 1370239"/>
                    <a:gd name="connsiteY57" fmla="*/ 53788 h 1553882"/>
                    <a:gd name="connsiteX58" fmla="*/ 1051859 w 1370239"/>
                    <a:gd name="connsiteY58" fmla="*/ 41835 h 1553882"/>
                    <a:gd name="connsiteX59" fmla="*/ 1069788 w 1370239"/>
                    <a:gd name="connsiteY59" fmla="*/ 35859 h 1553882"/>
                    <a:gd name="connsiteX60" fmla="*/ 1093694 w 1370239"/>
                    <a:gd name="connsiteY60" fmla="*/ 23906 h 1553882"/>
                    <a:gd name="connsiteX61" fmla="*/ 1141506 w 1370239"/>
                    <a:gd name="connsiteY61" fmla="*/ 17929 h 1553882"/>
                    <a:gd name="connsiteX62" fmla="*/ 1207247 w 1370239"/>
                    <a:gd name="connsiteY62" fmla="*/ 5976 h 1553882"/>
                    <a:gd name="connsiteX63" fmla="*/ 1302871 w 1370239"/>
                    <a:gd name="connsiteY63" fmla="*/ 0 h 1553882"/>
                    <a:gd name="connsiteX64" fmla="*/ 1314823 w 1370239"/>
                    <a:gd name="connsiteY64" fmla="*/ 65741 h 1553882"/>
                    <a:gd name="connsiteX65" fmla="*/ 1326776 w 1370239"/>
                    <a:gd name="connsiteY65" fmla="*/ 101600 h 1553882"/>
                    <a:gd name="connsiteX66" fmla="*/ 1362635 w 1370239"/>
                    <a:gd name="connsiteY66" fmla="*/ 161365 h 1553882"/>
                    <a:gd name="connsiteX67" fmla="*/ 1362635 w 1370239"/>
                    <a:gd name="connsiteY67" fmla="*/ 298823 h 1553882"/>
                    <a:gd name="connsiteX68" fmla="*/ 1350682 w 1370239"/>
                    <a:gd name="connsiteY68" fmla="*/ 316753 h 1553882"/>
                    <a:gd name="connsiteX69" fmla="*/ 1314823 w 1370239"/>
                    <a:gd name="connsiteY69" fmla="*/ 388470 h 1553882"/>
                    <a:gd name="connsiteX70" fmla="*/ 1261035 w 1370239"/>
                    <a:gd name="connsiteY70" fmla="*/ 424329 h 1553882"/>
                    <a:gd name="connsiteX71" fmla="*/ 1243106 w 1370239"/>
                    <a:gd name="connsiteY71" fmla="*/ 436282 h 1553882"/>
                    <a:gd name="connsiteX72" fmla="*/ 1201271 w 1370239"/>
                    <a:gd name="connsiteY72" fmla="*/ 466165 h 1553882"/>
                    <a:gd name="connsiteX73" fmla="*/ 1147482 w 1370239"/>
                    <a:gd name="connsiteY73" fmla="*/ 502023 h 1553882"/>
                    <a:gd name="connsiteX74" fmla="*/ 1129553 w 1370239"/>
                    <a:gd name="connsiteY74" fmla="*/ 513976 h 1553882"/>
                    <a:gd name="connsiteX75" fmla="*/ 1111623 w 1370239"/>
                    <a:gd name="connsiteY75" fmla="*/ 525929 h 1553882"/>
                    <a:gd name="connsiteX76" fmla="*/ 1081741 w 1370239"/>
                    <a:gd name="connsiteY76" fmla="*/ 561788 h 1553882"/>
                    <a:gd name="connsiteX77" fmla="*/ 1051859 w 1370239"/>
                    <a:gd name="connsiteY77" fmla="*/ 597647 h 1553882"/>
                    <a:gd name="connsiteX78" fmla="*/ 1045882 w 1370239"/>
                    <a:gd name="connsiteY78" fmla="*/ 621553 h 1553882"/>
                    <a:gd name="connsiteX79" fmla="*/ 1027953 w 1370239"/>
                    <a:gd name="connsiteY79" fmla="*/ 639482 h 1553882"/>
                    <a:gd name="connsiteX80" fmla="*/ 1016000 w 1370239"/>
                    <a:gd name="connsiteY80" fmla="*/ 657412 h 1553882"/>
                    <a:gd name="connsiteX81" fmla="*/ 1010023 w 1370239"/>
                    <a:gd name="connsiteY81" fmla="*/ 675341 h 1553882"/>
                    <a:gd name="connsiteX82" fmla="*/ 980141 w 1370239"/>
                    <a:gd name="connsiteY82" fmla="*/ 717176 h 1553882"/>
                    <a:gd name="connsiteX83" fmla="*/ 950259 w 1370239"/>
                    <a:gd name="connsiteY83" fmla="*/ 770965 h 1553882"/>
                    <a:gd name="connsiteX84" fmla="*/ 914400 w 1370239"/>
                    <a:gd name="connsiteY84" fmla="*/ 830729 h 1553882"/>
                    <a:gd name="connsiteX85" fmla="*/ 902447 w 1370239"/>
                    <a:gd name="connsiteY85" fmla="*/ 848659 h 1553882"/>
                    <a:gd name="connsiteX86" fmla="*/ 884518 w 1370239"/>
                    <a:gd name="connsiteY86" fmla="*/ 860612 h 1553882"/>
                    <a:gd name="connsiteX87" fmla="*/ 830729 w 1370239"/>
                    <a:gd name="connsiteY87" fmla="*/ 920376 h 1553882"/>
                    <a:gd name="connsiteX88" fmla="*/ 764988 w 1370239"/>
                    <a:gd name="connsiteY88" fmla="*/ 980141 h 1553882"/>
                    <a:gd name="connsiteX89" fmla="*/ 747059 w 1370239"/>
                    <a:gd name="connsiteY89" fmla="*/ 998070 h 1553882"/>
                    <a:gd name="connsiteX90" fmla="*/ 723153 w 1370239"/>
                    <a:gd name="connsiteY90" fmla="*/ 1033929 h 1553882"/>
                    <a:gd name="connsiteX91" fmla="*/ 699247 w 1370239"/>
                    <a:gd name="connsiteY91" fmla="*/ 1075765 h 1553882"/>
                    <a:gd name="connsiteX92" fmla="*/ 693271 w 1370239"/>
                    <a:gd name="connsiteY92" fmla="*/ 1093694 h 1553882"/>
                    <a:gd name="connsiteX93" fmla="*/ 669365 w 1370239"/>
                    <a:gd name="connsiteY93" fmla="*/ 1129553 h 1553882"/>
                    <a:gd name="connsiteX94" fmla="*/ 663388 w 1370239"/>
                    <a:gd name="connsiteY94" fmla="*/ 1147482 h 1553882"/>
                    <a:gd name="connsiteX95" fmla="*/ 645459 w 1370239"/>
                    <a:gd name="connsiteY95" fmla="*/ 1159435 h 1553882"/>
                    <a:gd name="connsiteX96" fmla="*/ 609600 w 1370239"/>
                    <a:gd name="connsiteY96" fmla="*/ 1213223 h 1553882"/>
                    <a:gd name="connsiteX97" fmla="*/ 597647 w 1370239"/>
                    <a:gd name="connsiteY97" fmla="*/ 1231153 h 1553882"/>
                    <a:gd name="connsiteX98" fmla="*/ 585694 w 1370239"/>
                    <a:gd name="connsiteY98" fmla="*/ 1249082 h 1553882"/>
                    <a:gd name="connsiteX99" fmla="*/ 579718 w 1370239"/>
                    <a:gd name="connsiteY99" fmla="*/ 1267012 h 1553882"/>
                    <a:gd name="connsiteX100" fmla="*/ 585694 w 1370239"/>
                    <a:gd name="connsiteY100" fmla="*/ 1290917 h 1553882"/>
                    <a:gd name="connsiteX101" fmla="*/ 561788 w 1370239"/>
                    <a:gd name="connsiteY101" fmla="*/ 1296894 h 1553882"/>
                    <a:gd name="connsiteX102" fmla="*/ 519953 w 1370239"/>
                    <a:gd name="connsiteY102" fmla="*/ 1308847 h 1553882"/>
                    <a:gd name="connsiteX103" fmla="*/ 460188 w 1370239"/>
                    <a:gd name="connsiteY103" fmla="*/ 1314823 h 1553882"/>
                    <a:gd name="connsiteX104" fmla="*/ 442259 w 1370239"/>
                    <a:gd name="connsiteY104" fmla="*/ 1320800 h 1553882"/>
                    <a:gd name="connsiteX105" fmla="*/ 424329 w 1370239"/>
                    <a:gd name="connsiteY105" fmla="*/ 1410447 h 1553882"/>
                    <a:gd name="connsiteX106" fmla="*/ 346635 w 1370239"/>
                    <a:gd name="connsiteY106" fmla="*/ 1398494 h 1553882"/>
                    <a:gd name="connsiteX107" fmla="*/ 310776 w 1370239"/>
                    <a:gd name="connsiteY107" fmla="*/ 1386541 h 1553882"/>
                    <a:gd name="connsiteX108" fmla="*/ 292847 w 1370239"/>
                    <a:gd name="connsiteY108" fmla="*/ 1380565 h 1553882"/>
                    <a:gd name="connsiteX109" fmla="*/ 286871 w 1370239"/>
                    <a:gd name="connsiteY109" fmla="*/ 1398494 h 1553882"/>
                    <a:gd name="connsiteX110" fmla="*/ 292847 w 1370239"/>
                    <a:gd name="connsiteY110" fmla="*/ 1446306 h 1553882"/>
                    <a:gd name="connsiteX111" fmla="*/ 310776 w 1370239"/>
                    <a:gd name="connsiteY111" fmla="*/ 1464235 h 1553882"/>
                    <a:gd name="connsiteX112" fmla="*/ 346635 w 1370239"/>
                    <a:gd name="connsiteY112" fmla="*/ 1488141 h 1553882"/>
                    <a:gd name="connsiteX113" fmla="*/ 370541 w 1370239"/>
                    <a:gd name="connsiteY113" fmla="*/ 1494117 h 1553882"/>
                    <a:gd name="connsiteX114" fmla="*/ 388471 w 1370239"/>
                    <a:gd name="connsiteY114" fmla="*/ 1500094 h 1553882"/>
                    <a:gd name="connsiteX115" fmla="*/ 508000 w 1370239"/>
                    <a:gd name="connsiteY115" fmla="*/ 1512047 h 1553882"/>
                    <a:gd name="connsiteX116" fmla="*/ 484094 w 1370239"/>
                    <a:gd name="connsiteY116" fmla="*/ 1518023 h 1553882"/>
                    <a:gd name="connsiteX117" fmla="*/ 430306 w 1370239"/>
                    <a:gd name="connsiteY117" fmla="*/ 1512047 h 1553882"/>
                    <a:gd name="connsiteX118" fmla="*/ 394447 w 1370239"/>
                    <a:gd name="connsiteY118" fmla="*/ 1500094 h 1553882"/>
                    <a:gd name="connsiteX119" fmla="*/ 376518 w 1370239"/>
                    <a:gd name="connsiteY119" fmla="*/ 1494117 h 1553882"/>
                    <a:gd name="connsiteX120" fmla="*/ 346635 w 1370239"/>
                    <a:gd name="connsiteY120" fmla="*/ 1482165 h 1553882"/>
                    <a:gd name="connsiteX121" fmla="*/ 268941 w 1370239"/>
                    <a:gd name="connsiteY121" fmla="*/ 1470212 h 1553882"/>
                    <a:gd name="connsiteX122" fmla="*/ 251012 w 1370239"/>
                    <a:gd name="connsiteY122" fmla="*/ 1476188 h 1553882"/>
                    <a:gd name="connsiteX123" fmla="*/ 239059 w 1370239"/>
                    <a:gd name="connsiteY123" fmla="*/ 1512047 h 1553882"/>
                    <a:gd name="connsiteX124" fmla="*/ 233082 w 1370239"/>
                    <a:gd name="connsiteY124" fmla="*/ 1547906 h 1553882"/>
                    <a:gd name="connsiteX125" fmla="*/ 209176 w 1370239"/>
                    <a:gd name="connsiteY125" fmla="*/ 1553882 h 1553882"/>
                    <a:gd name="connsiteX126" fmla="*/ 113553 w 1370239"/>
                    <a:gd name="connsiteY126" fmla="*/ 1547906 h 1553882"/>
                    <a:gd name="connsiteX127" fmla="*/ 71718 w 1370239"/>
                    <a:gd name="connsiteY127" fmla="*/ 1535953 h 1553882"/>
                    <a:gd name="connsiteX128" fmla="*/ 47812 w 1370239"/>
                    <a:gd name="connsiteY128" fmla="*/ 1535953 h 1553882"/>
                    <a:gd name="connsiteX0" fmla="*/ 36200 w 1358627"/>
                    <a:gd name="connsiteY0" fmla="*/ 1535953 h 1553882"/>
                    <a:gd name="connsiteX1" fmla="*/ 341 w 1358627"/>
                    <a:gd name="connsiteY1" fmla="*/ 1494117 h 1553882"/>
                    <a:gd name="connsiteX2" fmla="*/ 16963 w 1358627"/>
                    <a:gd name="connsiteY2" fmla="*/ 1433232 h 1553882"/>
                    <a:gd name="connsiteX3" fmla="*/ 54129 w 1358627"/>
                    <a:gd name="connsiteY3" fmla="*/ 1392517 h 1553882"/>
                    <a:gd name="connsiteX4" fmla="*/ 12294 w 1358627"/>
                    <a:gd name="connsiteY4" fmla="*/ 1332753 h 1553882"/>
                    <a:gd name="connsiteX5" fmla="*/ 137800 w 1358627"/>
                    <a:gd name="connsiteY5" fmla="*/ 1243106 h 1553882"/>
                    <a:gd name="connsiteX6" fmla="*/ 155729 w 1358627"/>
                    <a:gd name="connsiteY6" fmla="*/ 1267012 h 1553882"/>
                    <a:gd name="connsiteX7" fmla="*/ 185611 w 1358627"/>
                    <a:gd name="connsiteY7" fmla="*/ 1302870 h 1553882"/>
                    <a:gd name="connsiteX8" fmla="*/ 209517 w 1358627"/>
                    <a:gd name="connsiteY8" fmla="*/ 1314823 h 1553882"/>
                    <a:gd name="connsiteX9" fmla="*/ 215494 w 1358627"/>
                    <a:gd name="connsiteY9" fmla="*/ 1296894 h 1553882"/>
                    <a:gd name="connsiteX10" fmla="*/ 215494 w 1358627"/>
                    <a:gd name="connsiteY10" fmla="*/ 1153459 h 1553882"/>
                    <a:gd name="connsiteX11" fmla="*/ 209517 w 1358627"/>
                    <a:gd name="connsiteY11" fmla="*/ 1135529 h 1553882"/>
                    <a:gd name="connsiteX12" fmla="*/ 191588 w 1358627"/>
                    <a:gd name="connsiteY12" fmla="*/ 1069788 h 1553882"/>
                    <a:gd name="connsiteX13" fmla="*/ 185611 w 1358627"/>
                    <a:gd name="connsiteY13" fmla="*/ 1051859 h 1553882"/>
                    <a:gd name="connsiteX14" fmla="*/ 191588 w 1358627"/>
                    <a:gd name="connsiteY14" fmla="*/ 1087717 h 1553882"/>
                    <a:gd name="connsiteX15" fmla="*/ 221470 w 1358627"/>
                    <a:gd name="connsiteY15" fmla="*/ 1141506 h 1553882"/>
                    <a:gd name="connsiteX16" fmla="*/ 239400 w 1358627"/>
                    <a:gd name="connsiteY16" fmla="*/ 1159435 h 1553882"/>
                    <a:gd name="connsiteX17" fmla="*/ 257329 w 1358627"/>
                    <a:gd name="connsiteY17" fmla="*/ 1165412 h 1553882"/>
                    <a:gd name="connsiteX18" fmla="*/ 305141 w 1358627"/>
                    <a:gd name="connsiteY18" fmla="*/ 1159435 h 1553882"/>
                    <a:gd name="connsiteX19" fmla="*/ 311117 w 1358627"/>
                    <a:gd name="connsiteY19" fmla="*/ 1141506 h 1553882"/>
                    <a:gd name="connsiteX20" fmla="*/ 305141 w 1358627"/>
                    <a:gd name="connsiteY20" fmla="*/ 1087717 h 1553882"/>
                    <a:gd name="connsiteX21" fmla="*/ 299164 w 1358627"/>
                    <a:gd name="connsiteY21" fmla="*/ 1063812 h 1553882"/>
                    <a:gd name="connsiteX22" fmla="*/ 281235 w 1358627"/>
                    <a:gd name="connsiteY22" fmla="*/ 1027953 h 1553882"/>
                    <a:gd name="connsiteX23" fmla="*/ 263306 w 1358627"/>
                    <a:gd name="connsiteY23" fmla="*/ 1010023 h 1553882"/>
                    <a:gd name="connsiteX24" fmla="*/ 269282 w 1358627"/>
                    <a:gd name="connsiteY24" fmla="*/ 932329 h 1553882"/>
                    <a:gd name="connsiteX25" fmla="*/ 293188 w 1358627"/>
                    <a:gd name="connsiteY25" fmla="*/ 950259 h 1553882"/>
                    <a:gd name="connsiteX26" fmla="*/ 311117 w 1358627"/>
                    <a:gd name="connsiteY26" fmla="*/ 962212 h 1553882"/>
                    <a:gd name="connsiteX27" fmla="*/ 335023 w 1358627"/>
                    <a:gd name="connsiteY27" fmla="*/ 974165 h 1553882"/>
                    <a:gd name="connsiteX28" fmla="*/ 352953 w 1358627"/>
                    <a:gd name="connsiteY28" fmla="*/ 992094 h 1553882"/>
                    <a:gd name="connsiteX29" fmla="*/ 370882 w 1358627"/>
                    <a:gd name="connsiteY29" fmla="*/ 986117 h 1553882"/>
                    <a:gd name="connsiteX30" fmla="*/ 376859 w 1358627"/>
                    <a:gd name="connsiteY30" fmla="*/ 968188 h 1553882"/>
                    <a:gd name="connsiteX31" fmla="*/ 382835 w 1358627"/>
                    <a:gd name="connsiteY31" fmla="*/ 842682 h 1553882"/>
                    <a:gd name="connsiteX32" fmla="*/ 412717 w 1358627"/>
                    <a:gd name="connsiteY32" fmla="*/ 806823 h 1553882"/>
                    <a:gd name="connsiteX33" fmla="*/ 430647 w 1358627"/>
                    <a:gd name="connsiteY33" fmla="*/ 770965 h 1553882"/>
                    <a:gd name="connsiteX34" fmla="*/ 436623 w 1358627"/>
                    <a:gd name="connsiteY34" fmla="*/ 753035 h 1553882"/>
                    <a:gd name="connsiteX35" fmla="*/ 466506 w 1358627"/>
                    <a:gd name="connsiteY35" fmla="*/ 717176 h 1553882"/>
                    <a:gd name="connsiteX36" fmla="*/ 502364 w 1358627"/>
                    <a:gd name="connsiteY36" fmla="*/ 693270 h 1553882"/>
                    <a:gd name="connsiteX37" fmla="*/ 556153 w 1358627"/>
                    <a:gd name="connsiteY37" fmla="*/ 675341 h 1553882"/>
                    <a:gd name="connsiteX38" fmla="*/ 574082 w 1358627"/>
                    <a:gd name="connsiteY38" fmla="*/ 669365 h 1553882"/>
                    <a:gd name="connsiteX39" fmla="*/ 592011 w 1358627"/>
                    <a:gd name="connsiteY39" fmla="*/ 657412 h 1553882"/>
                    <a:gd name="connsiteX40" fmla="*/ 627870 w 1358627"/>
                    <a:gd name="connsiteY40" fmla="*/ 621553 h 1553882"/>
                    <a:gd name="connsiteX41" fmla="*/ 639823 w 1358627"/>
                    <a:gd name="connsiteY41" fmla="*/ 567765 h 1553882"/>
                    <a:gd name="connsiteX42" fmla="*/ 651776 w 1358627"/>
                    <a:gd name="connsiteY42" fmla="*/ 496047 h 1553882"/>
                    <a:gd name="connsiteX43" fmla="*/ 687635 w 1358627"/>
                    <a:gd name="connsiteY43" fmla="*/ 430306 h 1553882"/>
                    <a:gd name="connsiteX44" fmla="*/ 705564 w 1358627"/>
                    <a:gd name="connsiteY44" fmla="*/ 406400 h 1553882"/>
                    <a:gd name="connsiteX45" fmla="*/ 747400 w 1358627"/>
                    <a:gd name="connsiteY45" fmla="*/ 364565 h 1553882"/>
                    <a:gd name="connsiteX46" fmla="*/ 789235 w 1358627"/>
                    <a:gd name="connsiteY46" fmla="*/ 310776 h 1553882"/>
                    <a:gd name="connsiteX47" fmla="*/ 819117 w 1358627"/>
                    <a:gd name="connsiteY47" fmla="*/ 274917 h 1553882"/>
                    <a:gd name="connsiteX48" fmla="*/ 843023 w 1358627"/>
                    <a:gd name="connsiteY48" fmla="*/ 239059 h 1553882"/>
                    <a:gd name="connsiteX49" fmla="*/ 854976 w 1358627"/>
                    <a:gd name="connsiteY49" fmla="*/ 221129 h 1553882"/>
                    <a:gd name="connsiteX50" fmla="*/ 872906 w 1358627"/>
                    <a:gd name="connsiteY50" fmla="*/ 197223 h 1553882"/>
                    <a:gd name="connsiteX51" fmla="*/ 896811 w 1358627"/>
                    <a:gd name="connsiteY51" fmla="*/ 161365 h 1553882"/>
                    <a:gd name="connsiteX52" fmla="*/ 902788 w 1358627"/>
                    <a:gd name="connsiteY52" fmla="*/ 137459 h 1553882"/>
                    <a:gd name="connsiteX53" fmla="*/ 944623 w 1358627"/>
                    <a:gd name="connsiteY53" fmla="*/ 89647 h 1553882"/>
                    <a:gd name="connsiteX54" fmla="*/ 968529 w 1358627"/>
                    <a:gd name="connsiteY54" fmla="*/ 77694 h 1553882"/>
                    <a:gd name="connsiteX55" fmla="*/ 986459 w 1358627"/>
                    <a:gd name="connsiteY55" fmla="*/ 71717 h 1553882"/>
                    <a:gd name="connsiteX56" fmla="*/ 1004388 w 1358627"/>
                    <a:gd name="connsiteY56" fmla="*/ 59765 h 1553882"/>
                    <a:gd name="connsiteX57" fmla="*/ 1022317 w 1358627"/>
                    <a:gd name="connsiteY57" fmla="*/ 53788 h 1553882"/>
                    <a:gd name="connsiteX58" fmla="*/ 1040247 w 1358627"/>
                    <a:gd name="connsiteY58" fmla="*/ 41835 h 1553882"/>
                    <a:gd name="connsiteX59" fmla="*/ 1058176 w 1358627"/>
                    <a:gd name="connsiteY59" fmla="*/ 35859 h 1553882"/>
                    <a:gd name="connsiteX60" fmla="*/ 1082082 w 1358627"/>
                    <a:gd name="connsiteY60" fmla="*/ 23906 h 1553882"/>
                    <a:gd name="connsiteX61" fmla="*/ 1129894 w 1358627"/>
                    <a:gd name="connsiteY61" fmla="*/ 17929 h 1553882"/>
                    <a:gd name="connsiteX62" fmla="*/ 1195635 w 1358627"/>
                    <a:gd name="connsiteY62" fmla="*/ 5976 h 1553882"/>
                    <a:gd name="connsiteX63" fmla="*/ 1291259 w 1358627"/>
                    <a:gd name="connsiteY63" fmla="*/ 0 h 1553882"/>
                    <a:gd name="connsiteX64" fmla="*/ 1303211 w 1358627"/>
                    <a:gd name="connsiteY64" fmla="*/ 65741 h 1553882"/>
                    <a:gd name="connsiteX65" fmla="*/ 1315164 w 1358627"/>
                    <a:gd name="connsiteY65" fmla="*/ 101600 h 1553882"/>
                    <a:gd name="connsiteX66" fmla="*/ 1351023 w 1358627"/>
                    <a:gd name="connsiteY66" fmla="*/ 161365 h 1553882"/>
                    <a:gd name="connsiteX67" fmla="*/ 1351023 w 1358627"/>
                    <a:gd name="connsiteY67" fmla="*/ 298823 h 1553882"/>
                    <a:gd name="connsiteX68" fmla="*/ 1339070 w 1358627"/>
                    <a:gd name="connsiteY68" fmla="*/ 316753 h 1553882"/>
                    <a:gd name="connsiteX69" fmla="*/ 1303211 w 1358627"/>
                    <a:gd name="connsiteY69" fmla="*/ 388470 h 1553882"/>
                    <a:gd name="connsiteX70" fmla="*/ 1249423 w 1358627"/>
                    <a:gd name="connsiteY70" fmla="*/ 424329 h 1553882"/>
                    <a:gd name="connsiteX71" fmla="*/ 1231494 w 1358627"/>
                    <a:gd name="connsiteY71" fmla="*/ 436282 h 1553882"/>
                    <a:gd name="connsiteX72" fmla="*/ 1189659 w 1358627"/>
                    <a:gd name="connsiteY72" fmla="*/ 466165 h 1553882"/>
                    <a:gd name="connsiteX73" fmla="*/ 1135870 w 1358627"/>
                    <a:gd name="connsiteY73" fmla="*/ 502023 h 1553882"/>
                    <a:gd name="connsiteX74" fmla="*/ 1117941 w 1358627"/>
                    <a:gd name="connsiteY74" fmla="*/ 513976 h 1553882"/>
                    <a:gd name="connsiteX75" fmla="*/ 1100011 w 1358627"/>
                    <a:gd name="connsiteY75" fmla="*/ 525929 h 1553882"/>
                    <a:gd name="connsiteX76" fmla="*/ 1070129 w 1358627"/>
                    <a:gd name="connsiteY76" fmla="*/ 561788 h 1553882"/>
                    <a:gd name="connsiteX77" fmla="*/ 1040247 w 1358627"/>
                    <a:gd name="connsiteY77" fmla="*/ 597647 h 1553882"/>
                    <a:gd name="connsiteX78" fmla="*/ 1034270 w 1358627"/>
                    <a:gd name="connsiteY78" fmla="*/ 621553 h 1553882"/>
                    <a:gd name="connsiteX79" fmla="*/ 1016341 w 1358627"/>
                    <a:gd name="connsiteY79" fmla="*/ 639482 h 1553882"/>
                    <a:gd name="connsiteX80" fmla="*/ 1004388 w 1358627"/>
                    <a:gd name="connsiteY80" fmla="*/ 657412 h 1553882"/>
                    <a:gd name="connsiteX81" fmla="*/ 998411 w 1358627"/>
                    <a:gd name="connsiteY81" fmla="*/ 675341 h 1553882"/>
                    <a:gd name="connsiteX82" fmla="*/ 968529 w 1358627"/>
                    <a:gd name="connsiteY82" fmla="*/ 717176 h 1553882"/>
                    <a:gd name="connsiteX83" fmla="*/ 938647 w 1358627"/>
                    <a:gd name="connsiteY83" fmla="*/ 770965 h 1553882"/>
                    <a:gd name="connsiteX84" fmla="*/ 902788 w 1358627"/>
                    <a:gd name="connsiteY84" fmla="*/ 830729 h 1553882"/>
                    <a:gd name="connsiteX85" fmla="*/ 890835 w 1358627"/>
                    <a:gd name="connsiteY85" fmla="*/ 848659 h 1553882"/>
                    <a:gd name="connsiteX86" fmla="*/ 872906 w 1358627"/>
                    <a:gd name="connsiteY86" fmla="*/ 860612 h 1553882"/>
                    <a:gd name="connsiteX87" fmla="*/ 819117 w 1358627"/>
                    <a:gd name="connsiteY87" fmla="*/ 920376 h 1553882"/>
                    <a:gd name="connsiteX88" fmla="*/ 753376 w 1358627"/>
                    <a:gd name="connsiteY88" fmla="*/ 980141 h 1553882"/>
                    <a:gd name="connsiteX89" fmla="*/ 735447 w 1358627"/>
                    <a:gd name="connsiteY89" fmla="*/ 998070 h 1553882"/>
                    <a:gd name="connsiteX90" fmla="*/ 711541 w 1358627"/>
                    <a:gd name="connsiteY90" fmla="*/ 1033929 h 1553882"/>
                    <a:gd name="connsiteX91" fmla="*/ 687635 w 1358627"/>
                    <a:gd name="connsiteY91" fmla="*/ 1075765 h 1553882"/>
                    <a:gd name="connsiteX92" fmla="*/ 681659 w 1358627"/>
                    <a:gd name="connsiteY92" fmla="*/ 1093694 h 1553882"/>
                    <a:gd name="connsiteX93" fmla="*/ 657753 w 1358627"/>
                    <a:gd name="connsiteY93" fmla="*/ 1129553 h 1553882"/>
                    <a:gd name="connsiteX94" fmla="*/ 651776 w 1358627"/>
                    <a:gd name="connsiteY94" fmla="*/ 1147482 h 1553882"/>
                    <a:gd name="connsiteX95" fmla="*/ 633847 w 1358627"/>
                    <a:gd name="connsiteY95" fmla="*/ 1159435 h 1553882"/>
                    <a:gd name="connsiteX96" fmla="*/ 597988 w 1358627"/>
                    <a:gd name="connsiteY96" fmla="*/ 1213223 h 1553882"/>
                    <a:gd name="connsiteX97" fmla="*/ 586035 w 1358627"/>
                    <a:gd name="connsiteY97" fmla="*/ 1231153 h 1553882"/>
                    <a:gd name="connsiteX98" fmla="*/ 574082 w 1358627"/>
                    <a:gd name="connsiteY98" fmla="*/ 1249082 h 1553882"/>
                    <a:gd name="connsiteX99" fmla="*/ 568106 w 1358627"/>
                    <a:gd name="connsiteY99" fmla="*/ 1267012 h 1553882"/>
                    <a:gd name="connsiteX100" fmla="*/ 574082 w 1358627"/>
                    <a:gd name="connsiteY100" fmla="*/ 1290917 h 1553882"/>
                    <a:gd name="connsiteX101" fmla="*/ 550176 w 1358627"/>
                    <a:gd name="connsiteY101" fmla="*/ 1296894 h 1553882"/>
                    <a:gd name="connsiteX102" fmla="*/ 508341 w 1358627"/>
                    <a:gd name="connsiteY102" fmla="*/ 1308847 h 1553882"/>
                    <a:gd name="connsiteX103" fmla="*/ 448576 w 1358627"/>
                    <a:gd name="connsiteY103" fmla="*/ 1314823 h 1553882"/>
                    <a:gd name="connsiteX104" fmla="*/ 430647 w 1358627"/>
                    <a:gd name="connsiteY104" fmla="*/ 1320800 h 1553882"/>
                    <a:gd name="connsiteX105" fmla="*/ 412717 w 1358627"/>
                    <a:gd name="connsiteY105" fmla="*/ 1410447 h 1553882"/>
                    <a:gd name="connsiteX106" fmla="*/ 335023 w 1358627"/>
                    <a:gd name="connsiteY106" fmla="*/ 1398494 h 1553882"/>
                    <a:gd name="connsiteX107" fmla="*/ 299164 w 1358627"/>
                    <a:gd name="connsiteY107" fmla="*/ 1386541 h 1553882"/>
                    <a:gd name="connsiteX108" fmla="*/ 281235 w 1358627"/>
                    <a:gd name="connsiteY108" fmla="*/ 1380565 h 1553882"/>
                    <a:gd name="connsiteX109" fmla="*/ 275259 w 1358627"/>
                    <a:gd name="connsiteY109" fmla="*/ 1398494 h 1553882"/>
                    <a:gd name="connsiteX110" fmla="*/ 281235 w 1358627"/>
                    <a:gd name="connsiteY110" fmla="*/ 1446306 h 1553882"/>
                    <a:gd name="connsiteX111" fmla="*/ 299164 w 1358627"/>
                    <a:gd name="connsiteY111" fmla="*/ 1464235 h 1553882"/>
                    <a:gd name="connsiteX112" fmla="*/ 335023 w 1358627"/>
                    <a:gd name="connsiteY112" fmla="*/ 1488141 h 1553882"/>
                    <a:gd name="connsiteX113" fmla="*/ 358929 w 1358627"/>
                    <a:gd name="connsiteY113" fmla="*/ 1494117 h 1553882"/>
                    <a:gd name="connsiteX114" fmla="*/ 376859 w 1358627"/>
                    <a:gd name="connsiteY114" fmla="*/ 1500094 h 1553882"/>
                    <a:gd name="connsiteX115" fmla="*/ 496388 w 1358627"/>
                    <a:gd name="connsiteY115" fmla="*/ 1512047 h 1553882"/>
                    <a:gd name="connsiteX116" fmla="*/ 472482 w 1358627"/>
                    <a:gd name="connsiteY116" fmla="*/ 1518023 h 1553882"/>
                    <a:gd name="connsiteX117" fmla="*/ 418694 w 1358627"/>
                    <a:gd name="connsiteY117" fmla="*/ 1512047 h 1553882"/>
                    <a:gd name="connsiteX118" fmla="*/ 382835 w 1358627"/>
                    <a:gd name="connsiteY118" fmla="*/ 1500094 h 1553882"/>
                    <a:gd name="connsiteX119" fmla="*/ 364906 w 1358627"/>
                    <a:gd name="connsiteY119" fmla="*/ 1494117 h 1553882"/>
                    <a:gd name="connsiteX120" fmla="*/ 335023 w 1358627"/>
                    <a:gd name="connsiteY120" fmla="*/ 1482165 h 1553882"/>
                    <a:gd name="connsiteX121" fmla="*/ 257329 w 1358627"/>
                    <a:gd name="connsiteY121" fmla="*/ 1470212 h 1553882"/>
                    <a:gd name="connsiteX122" fmla="*/ 239400 w 1358627"/>
                    <a:gd name="connsiteY122" fmla="*/ 1476188 h 1553882"/>
                    <a:gd name="connsiteX123" fmla="*/ 227447 w 1358627"/>
                    <a:gd name="connsiteY123" fmla="*/ 1512047 h 1553882"/>
                    <a:gd name="connsiteX124" fmla="*/ 221470 w 1358627"/>
                    <a:gd name="connsiteY124" fmla="*/ 1547906 h 1553882"/>
                    <a:gd name="connsiteX125" fmla="*/ 197564 w 1358627"/>
                    <a:gd name="connsiteY125" fmla="*/ 1553882 h 1553882"/>
                    <a:gd name="connsiteX126" fmla="*/ 101941 w 1358627"/>
                    <a:gd name="connsiteY126" fmla="*/ 1547906 h 1553882"/>
                    <a:gd name="connsiteX127" fmla="*/ 60106 w 1358627"/>
                    <a:gd name="connsiteY127" fmla="*/ 1535953 h 1553882"/>
                    <a:gd name="connsiteX128" fmla="*/ 36200 w 1358627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47812 w 1346333"/>
                    <a:gd name="connsiteY127" fmla="*/ 1535953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102580 w 1346333"/>
                    <a:gd name="connsiteY127" fmla="*/ 1481184 h 1553882"/>
                    <a:gd name="connsiteX128" fmla="*/ 23906 w 1346333"/>
                    <a:gd name="connsiteY128" fmla="*/ 1535953 h 1553882"/>
                    <a:gd name="connsiteX0" fmla="*/ 23906 w 1346333"/>
                    <a:gd name="connsiteY0" fmla="*/ 1535953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23906 w 1346333"/>
                    <a:gd name="connsiteY127" fmla="*/ 1535953 h 1553882"/>
                    <a:gd name="connsiteX0" fmla="*/ 85819 w 1346333"/>
                    <a:gd name="connsiteY0" fmla="*/ 1507378 h 1553882"/>
                    <a:gd name="connsiteX1" fmla="*/ 47578 w 1346333"/>
                    <a:gd name="connsiteY1" fmla="*/ 1484592 h 1553882"/>
                    <a:gd name="connsiteX2" fmla="*/ 4669 w 1346333"/>
                    <a:gd name="connsiteY2" fmla="*/ 1433232 h 1553882"/>
                    <a:gd name="connsiteX3" fmla="*/ 41835 w 1346333"/>
                    <a:gd name="connsiteY3" fmla="*/ 1392517 h 1553882"/>
                    <a:gd name="connsiteX4" fmla="*/ 0 w 1346333"/>
                    <a:gd name="connsiteY4" fmla="*/ 1332753 h 1553882"/>
                    <a:gd name="connsiteX5" fmla="*/ 125506 w 1346333"/>
                    <a:gd name="connsiteY5" fmla="*/ 1243106 h 1553882"/>
                    <a:gd name="connsiteX6" fmla="*/ 143435 w 1346333"/>
                    <a:gd name="connsiteY6" fmla="*/ 1267012 h 1553882"/>
                    <a:gd name="connsiteX7" fmla="*/ 173317 w 1346333"/>
                    <a:gd name="connsiteY7" fmla="*/ 1302870 h 1553882"/>
                    <a:gd name="connsiteX8" fmla="*/ 197223 w 1346333"/>
                    <a:gd name="connsiteY8" fmla="*/ 1314823 h 1553882"/>
                    <a:gd name="connsiteX9" fmla="*/ 203200 w 1346333"/>
                    <a:gd name="connsiteY9" fmla="*/ 1296894 h 1553882"/>
                    <a:gd name="connsiteX10" fmla="*/ 203200 w 1346333"/>
                    <a:gd name="connsiteY10" fmla="*/ 1153459 h 1553882"/>
                    <a:gd name="connsiteX11" fmla="*/ 197223 w 1346333"/>
                    <a:gd name="connsiteY11" fmla="*/ 1135529 h 1553882"/>
                    <a:gd name="connsiteX12" fmla="*/ 179294 w 1346333"/>
                    <a:gd name="connsiteY12" fmla="*/ 1069788 h 1553882"/>
                    <a:gd name="connsiteX13" fmla="*/ 173317 w 1346333"/>
                    <a:gd name="connsiteY13" fmla="*/ 1051859 h 1553882"/>
                    <a:gd name="connsiteX14" fmla="*/ 179294 w 1346333"/>
                    <a:gd name="connsiteY14" fmla="*/ 1087717 h 1553882"/>
                    <a:gd name="connsiteX15" fmla="*/ 209176 w 1346333"/>
                    <a:gd name="connsiteY15" fmla="*/ 1141506 h 1553882"/>
                    <a:gd name="connsiteX16" fmla="*/ 227106 w 1346333"/>
                    <a:gd name="connsiteY16" fmla="*/ 1159435 h 1553882"/>
                    <a:gd name="connsiteX17" fmla="*/ 245035 w 1346333"/>
                    <a:gd name="connsiteY17" fmla="*/ 1165412 h 1553882"/>
                    <a:gd name="connsiteX18" fmla="*/ 292847 w 1346333"/>
                    <a:gd name="connsiteY18" fmla="*/ 1159435 h 1553882"/>
                    <a:gd name="connsiteX19" fmla="*/ 298823 w 1346333"/>
                    <a:gd name="connsiteY19" fmla="*/ 1141506 h 1553882"/>
                    <a:gd name="connsiteX20" fmla="*/ 292847 w 1346333"/>
                    <a:gd name="connsiteY20" fmla="*/ 1087717 h 1553882"/>
                    <a:gd name="connsiteX21" fmla="*/ 286870 w 1346333"/>
                    <a:gd name="connsiteY21" fmla="*/ 1063812 h 1553882"/>
                    <a:gd name="connsiteX22" fmla="*/ 268941 w 1346333"/>
                    <a:gd name="connsiteY22" fmla="*/ 1027953 h 1553882"/>
                    <a:gd name="connsiteX23" fmla="*/ 251012 w 1346333"/>
                    <a:gd name="connsiteY23" fmla="*/ 1010023 h 1553882"/>
                    <a:gd name="connsiteX24" fmla="*/ 256988 w 1346333"/>
                    <a:gd name="connsiteY24" fmla="*/ 932329 h 1553882"/>
                    <a:gd name="connsiteX25" fmla="*/ 280894 w 1346333"/>
                    <a:gd name="connsiteY25" fmla="*/ 950259 h 1553882"/>
                    <a:gd name="connsiteX26" fmla="*/ 298823 w 1346333"/>
                    <a:gd name="connsiteY26" fmla="*/ 962212 h 1553882"/>
                    <a:gd name="connsiteX27" fmla="*/ 322729 w 1346333"/>
                    <a:gd name="connsiteY27" fmla="*/ 974165 h 1553882"/>
                    <a:gd name="connsiteX28" fmla="*/ 340659 w 1346333"/>
                    <a:gd name="connsiteY28" fmla="*/ 992094 h 1553882"/>
                    <a:gd name="connsiteX29" fmla="*/ 358588 w 1346333"/>
                    <a:gd name="connsiteY29" fmla="*/ 986117 h 1553882"/>
                    <a:gd name="connsiteX30" fmla="*/ 364565 w 1346333"/>
                    <a:gd name="connsiteY30" fmla="*/ 968188 h 1553882"/>
                    <a:gd name="connsiteX31" fmla="*/ 370541 w 1346333"/>
                    <a:gd name="connsiteY31" fmla="*/ 842682 h 1553882"/>
                    <a:gd name="connsiteX32" fmla="*/ 400423 w 1346333"/>
                    <a:gd name="connsiteY32" fmla="*/ 806823 h 1553882"/>
                    <a:gd name="connsiteX33" fmla="*/ 418353 w 1346333"/>
                    <a:gd name="connsiteY33" fmla="*/ 770965 h 1553882"/>
                    <a:gd name="connsiteX34" fmla="*/ 424329 w 1346333"/>
                    <a:gd name="connsiteY34" fmla="*/ 753035 h 1553882"/>
                    <a:gd name="connsiteX35" fmla="*/ 454212 w 1346333"/>
                    <a:gd name="connsiteY35" fmla="*/ 717176 h 1553882"/>
                    <a:gd name="connsiteX36" fmla="*/ 490070 w 1346333"/>
                    <a:gd name="connsiteY36" fmla="*/ 693270 h 1553882"/>
                    <a:gd name="connsiteX37" fmla="*/ 543859 w 1346333"/>
                    <a:gd name="connsiteY37" fmla="*/ 675341 h 1553882"/>
                    <a:gd name="connsiteX38" fmla="*/ 561788 w 1346333"/>
                    <a:gd name="connsiteY38" fmla="*/ 669365 h 1553882"/>
                    <a:gd name="connsiteX39" fmla="*/ 579717 w 1346333"/>
                    <a:gd name="connsiteY39" fmla="*/ 657412 h 1553882"/>
                    <a:gd name="connsiteX40" fmla="*/ 615576 w 1346333"/>
                    <a:gd name="connsiteY40" fmla="*/ 621553 h 1553882"/>
                    <a:gd name="connsiteX41" fmla="*/ 627529 w 1346333"/>
                    <a:gd name="connsiteY41" fmla="*/ 567765 h 1553882"/>
                    <a:gd name="connsiteX42" fmla="*/ 639482 w 1346333"/>
                    <a:gd name="connsiteY42" fmla="*/ 496047 h 1553882"/>
                    <a:gd name="connsiteX43" fmla="*/ 675341 w 1346333"/>
                    <a:gd name="connsiteY43" fmla="*/ 430306 h 1553882"/>
                    <a:gd name="connsiteX44" fmla="*/ 693270 w 1346333"/>
                    <a:gd name="connsiteY44" fmla="*/ 406400 h 1553882"/>
                    <a:gd name="connsiteX45" fmla="*/ 735106 w 1346333"/>
                    <a:gd name="connsiteY45" fmla="*/ 364565 h 1553882"/>
                    <a:gd name="connsiteX46" fmla="*/ 776941 w 1346333"/>
                    <a:gd name="connsiteY46" fmla="*/ 310776 h 1553882"/>
                    <a:gd name="connsiteX47" fmla="*/ 806823 w 1346333"/>
                    <a:gd name="connsiteY47" fmla="*/ 274917 h 1553882"/>
                    <a:gd name="connsiteX48" fmla="*/ 830729 w 1346333"/>
                    <a:gd name="connsiteY48" fmla="*/ 239059 h 1553882"/>
                    <a:gd name="connsiteX49" fmla="*/ 842682 w 1346333"/>
                    <a:gd name="connsiteY49" fmla="*/ 221129 h 1553882"/>
                    <a:gd name="connsiteX50" fmla="*/ 860612 w 1346333"/>
                    <a:gd name="connsiteY50" fmla="*/ 197223 h 1553882"/>
                    <a:gd name="connsiteX51" fmla="*/ 884517 w 1346333"/>
                    <a:gd name="connsiteY51" fmla="*/ 161365 h 1553882"/>
                    <a:gd name="connsiteX52" fmla="*/ 890494 w 1346333"/>
                    <a:gd name="connsiteY52" fmla="*/ 137459 h 1553882"/>
                    <a:gd name="connsiteX53" fmla="*/ 932329 w 1346333"/>
                    <a:gd name="connsiteY53" fmla="*/ 89647 h 1553882"/>
                    <a:gd name="connsiteX54" fmla="*/ 956235 w 1346333"/>
                    <a:gd name="connsiteY54" fmla="*/ 77694 h 1553882"/>
                    <a:gd name="connsiteX55" fmla="*/ 974165 w 1346333"/>
                    <a:gd name="connsiteY55" fmla="*/ 71717 h 1553882"/>
                    <a:gd name="connsiteX56" fmla="*/ 992094 w 1346333"/>
                    <a:gd name="connsiteY56" fmla="*/ 59765 h 1553882"/>
                    <a:gd name="connsiteX57" fmla="*/ 1010023 w 1346333"/>
                    <a:gd name="connsiteY57" fmla="*/ 53788 h 1553882"/>
                    <a:gd name="connsiteX58" fmla="*/ 1027953 w 1346333"/>
                    <a:gd name="connsiteY58" fmla="*/ 41835 h 1553882"/>
                    <a:gd name="connsiteX59" fmla="*/ 1045882 w 1346333"/>
                    <a:gd name="connsiteY59" fmla="*/ 35859 h 1553882"/>
                    <a:gd name="connsiteX60" fmla="*/ 1069788 w 1346333"/>
                    <a:gd name="connsiteY60" fmla="*/ 23906 h 1553882"/>
                    <a:gd name="connsiteX61" fmla="*/ 1117600 w 1346333"/>
                    <a:gd name="connsiteY61" fmla="*/ 17929 h 1553882"/>
                    <a:gd name="connsiteX62" fmla="*/ 1183341 w 1346333"/>
                    <a:gd name="connsiteY62" fmla="*/ 5976 h 1553882"/>
                    <a:gd name="connsiteX63" fmla="*/ 1278965 w 1346333"/>
                    <a:gd name="connsiteY63" fmla="*/ 0 h 1553882"/>
                    <a:gd name="connsiteX64" fmla="*/ 1290917 w 1346333"/>
                    <a:gd name="connsiteY64" fmla="*/ 65741 h 1553882"/>
                    <a:gd name="connsiteX65" fmla="*/ 1302870 w 1346333"/>
                    <a:gd name="connsiteY65" fmla="*/ 101600 h 1553882"/>
                    <a:gd name="connsiteX66" fmla="*/ 1338729 w 1346333"/>
                    <a:gd name="connsiteY66" fmla="*/ 161365 h 1553882"/>
                    <a:gd name="connsiteX67" fmla="*/ 1338729 w 1346333"/>
                    <a:gd name="connsiteY67" fmla="*/ 298823 h 1553882"/>
                    <a:gd name="connsiteX68" fmla="*/ 1326776 w 1346333"/>
                    <a:gd name="connsiteY68" fmla="*/ 316753 h 1553882"/>
                    <a:gd name="connsiteX69" fmla="*/ 1290917 w 1346333"/>
                    <a:gd name="connsiteY69" fmla="*/ 388470 h 1553882"/>
                    <a:gd name="connsiteX70" fmla="*/ 1237129 w 1346333"/>
                    <a:gd name="connsiteY70" fmla="*/ 424329 h 1553882"/>
                    <a:gd name="connsiteX71" fmla="*/ 1219200 w 1346333"/>
                    <a:gd name="connsiteY71" fmla="*/ 436282 h 1553882"/>
                    <a:gd name="connsiteX72" fmla="*/ 1177365 w 1346333"/>
                    <a:gd name="connsiteY72" fmla="*/ 466165 h 1553882"/>
                    <a:gd name="connsiteX73" fmla="*/ 1123576 w 1346333"/>
                    <a:gd name="connsiteY73" fmla="*/ 502023 h 1553882"/>
                    <a:gd name="connsiteX74" fmla="*/ 1105647 w 1346333"/>
                    <a:gd name="connsiteY74" fmla="*/ 513976 h 1553882"/>
                    <a:gd name="connsiteX75" fmla="*/ 1087717 w 1346333"/>
                    <a:gd name="connsiteY75" fmla="*/ 525929 h 1553882"/>
                    <a:gd name="connsiteX76" fmla="*/ 1057835 w 1346333"/>
                    <a:gd name="connsiteY76" fmla="*/ 561788 h 1553882"/>
                    <a:gd name="connsiteX77" fmla="*/ 1027953 w 1346333"/>
                    <a:gd name="connsiteY77" fmla="*/ 597647 h 1553882"/>
                    <a:gd name="connsiteX78" fmla="*/ 1021976 w 1346333"/>
                    <a:gd name="connsiteY78" fmla="*/ 621553 h 1553882"/>
                    <a:gd name="connsiteX79" fmla="*/ 1004047 w 1346333"/>
                    <a:gd name="connsiteY79" fmla="*/ 639482 h 1553882"/>
                    <a:gd name="connsiteX80" fmla="*/ 992094 w 1346333"/>
                    <a:gd name="connsiteY80" fmla="*/ 657412 h 1553882"/>
                    <a:gd name="connsiteX81" fmla="*/ 986117 w 1346333"/>
                    <a:gd name="connsiteY81" fmla="*/ 675341 h 1553882"/>
                    <a:gd name="connsiteX82" fmla="*/ 956235 w 1346333"/>
                    <a:gd name="connsiteY82" fmla="*/ 717176 h 1553882"/>
                    <a:gd name="connsiteX83" fmla="*/ 926353 w 1346333"/>
                    <a:gd name="connsiteY83" fmla="*/ 770965 h 1553882"/>
                    <a:gd name="connsiteX84" fmla="*/ 890494 w 1346333"/>
                    <a:gd name="connsiteY84" fmla="*/ 830729 h 1553882"/>
                    <a:gd name="connsiteX85" fmla="*/ 878541 w 1346333"/>
                    <a:gd name="connsiteY85" fmla="*/ 848659 h 1553882"/>
                    <a:gd name="connsiteX86" fmla="*/ 860612 w 1346333"/>
                    <a:gd name="connsiteY86" fmla="*/ 860612 h 1553882"/>
                    <a:gd name="connsiteX87" fmla="*/ 806823 w 1346333"/>
                    <a:gd name="connsiteY87" fmla="*/ 920376 h 1553882"/>
                    <a:gd name="connsiteX88" fmla="*/ 741082 w 1346333"/>
                    <a:gd name="connsiteY88" fmla="*/ 980141 h 1553882"/>
                    <a:gd name="connsiteX89" fmla="*/ 723153 w 1346333"/>
                    <a:gd name="connsiteY89" fmla="*/ 998070 h 1553882"/>
                    <a:gd name="connsiteX90" fmla="*/ 699247 w 1346333"/>
                    <a:gd name="connsiteY90" fmla="*/ 1033929 h 1553882"/>
                    <a:gd name="connsiteX91" fmla="*/ 675341 w 1346333"/>
                    <a:gd name="connsiteY91" fmla="*/ 1075765 h 1553882"/>
                    <a:gd name="connsiteX92" fmla="*/ 669365 w 1346333"/>
                    <a:gd name="connsiteY92" fmla="*/ 1093694 h 1553882"/>
                    <a:gd name="connsiteX93" fmla="*/ 645459 w 1346333"/>
                    <a:gd name="connsiteY93" fmla="*/ 1129553 h 1553882"/>
                    <a:gd name="connsiteX94" fmla="*/ 639482 w 1346333"/>
                    <a:gd name="connsiteY94" fmla="*/ 1147482 h 1553882"/>
                    <a:gd name="connsiteX95" fmla="*/ 621553 w 1346333"/>
                    <a:gd name="connsiteY95" fmla="*/ 1159435 h 1553882"/>
                    <a:gd name="connsiteX96" fmla="*/ 585694 w 1346333"/>
                    <a:gd name="connsiteY96" fmla="*/ 1213223 h 1553882"/>
                    <a:gd name="connsiteX97" fmla="*/ 573741 w 1346333"/>
                    <a:gd name="connsiteY97" fmla="*/ 1231153 h 1553882"/>
                    <a:gd name="connsiteX98" fmla="*/ 561788 w 1346333"/>
                    <a:gd name="connsiteY98" fmla="*/ 1249082 h 1553882"/>
                    <a:gd name="connsiteX99" fmla="*/ 555812 w 1346333"/>
                    <a:gd name="connsiteY99" fmla="*/ 1267012 h 1553882"/>
                    <a:gd name="connsiteX100" fmla="*/ 561788 w 1346333"/>
                    <a:gd name="connsiteY100" fmla="*/ 1290917 h 1553882"/>
                    <a:gd name="connsiteX101" fmla="*/ 537882 w 1346333"/>
                    <a:gd name="connsiteY101" fmla="*/ 1296894 h 1553882"/>
                    <a:gd name="connsiteX102" fmla="*/ 496047 w 1346333"/>
                    <a:gd name="connsiteY102" fmla="*/ 1308847 h 1553882"/>
                    <a:gd name="connsiteX103" fmla="*/ 436282 w 1346333"/>
                    <a:gd name="connsiteY103" fmla="*/ 1314823 h 1553882"/>
                    <a:gd name="connsiteX104" fmla="*/ 418353 w 1346333"/>
                    <a:gd name="connsiteY104" fmla="*/ 1320800 h 1553882"/>
                    <a:gd name="connsiteX105" fmla="*/ 400423 w 1346333"/>
                    <a:gd name="connsiteY105" fmla="*/ 1410447 h 1553882"/>
                    <a:gd name="connsiteX106" fmla="*/ 322729 w 1346333"/>
                    <a:gd name="connsiteY106" fmla="*/ 1398494 h 1553882"/>
                    <a:gd name="connsiteX107" fmla="*/ 286870 w 1346333"/>
                    <a:gd name="connsiteY107" fmla="*/ 1386541 h 1553882"/>
                    <a:gd name="connsiteX108" fmla="*/ 268941 w 1346333"/>
                    <a:gd name="connsiteY108" fmla="*/ 1380565 h 1553882"/>
                    <a:gd name="connsiteX109" fmla="*/ 262965 w 1346333"/>
                    <a:gd name="connsiteY109" fmla="*/ 1398494 h 1553882"/>
                    <a:gd name="connsiteX110" fmla="*/ 268941 w 1346333"/>
                    <a:gd name="connsiteY110" fmla="*/ 1446306 h 1553882"/>
                    <a:gd name="connsiteX111" fmla="*/ 286870 w 1346333"/>
                    <a:gd name="connsiteY111" fmla="*/ 1464235 h 1553882"/>
                    <a:gd name="connsiteX112" fmla="*/ 322729 w 1346333"/>
                    <a:gd name="connsiteY112" fmla="*/ 1488141 h 1553882"/>
                    <a:gd name="connsiteX113" fmla="*/ 346635 w 1346333"/>
                    <a:gd name="connsiteY113" fmla="*/ 1494117 h 1553882"/>
                    <a:gd name="connsiteX114" fmla="*/ 364565 w 1346333"/>
                    <a:gd name="connsiteY114" fmla="*/ 1500094 h 1553882"/>
                    <a:gd name="connsiteX115" fmla="*/ 484094 w 1346333"/>
                    <a:gd name="connsiteY115" fmla="*/ 1512047 h 1553882"/>
                    <a:gd name="connsiteX116" fmla="*/ 460188 w 1346333"/>
                    <a:gd name="connsiteY116" fmla="*/ 1518023 h 1553882"/>
                    <a:gd name="connsiteX117" fmla="*/ 406400 w 1346333"/>
                    <a:gd name="connsiteY117" fmla="*/ 1512047 h 1553882"/>
                    <a:gd name="connsiteX118" fmla="*/ 370541 w 1346333"/>
                    <a:gd name="connsiteY118" fmla="*/ 1500094 h 1553882"/>
                    <a:gd name="connsiteX119" fmla="*/ 352612 w 1346333"/>
                    <a:gd name="connsiteY119" fmla="*/ 1494117 h 1553882"/>
                    <a:gd name="connsiteX120" fmla="*/ 322729 w 1346333"/>
                    <a:gd name="connsiteY120" fmla="*/ 1482165 h 1553882"/>
                    <a:gd name="connsiteX121" fmla="*/ 245035 w 1346333"/>
                    <a:gd name="connsiteY121" fmla="*/ 1470212 h 1553882"/>
                    <a:gd name="connsiteX122" fmla="*/ 227106 w 1346333"/>
                    <a:gd name="connsiteY122" fmla="*/ 1476188 h 1553882"/>
                    <a:gd name="connsiteX123" fmla="*/ 215153 w 1346333"/>
                    <a:gd name="connsiteY123" fmla="*/ 1512047 h 1553882"/>
                    <a:gd name="connsiteX124" fmla="*/ 209176 w 1346333"/>
                    <a:gd name="connsiteY124" fmla="*/ 1547906 h 1553882"/>
                    <a:gd name="connsiteX125" fmla="*/ 185270 w 1346333"/>
                    <a:gd name="connsiteY125" fmla="*/ 1553882 h 1553882"/>
                    <a:gd name="connsiteX126" fmla="*/ 89647 w 1346333"/>
                    <a:gd name="connsiteY126" fmla="*/ 1547906 h 1553882"/>
                    <a:gd name="connsiteX127" fmla="*/ 85819 w 1346333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60978 w 1365476"/>
                    <a:gd name="connsiteY3" fmla="*/ 13925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19143 w 1365476"/>
                    <a:gd name="connsiteY4" fmla="*/ 1332753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12012 w 1372526"/>
                    <a:gd name="connsiteY0" fmla="*/ 1507378 h 1553882"/>
                    <a:gd name="connsiteX1" fmla="*/ 73771 w 1372526"/>
                    <a:gd name="connsiteY1" fmla="*/ 1484592 h 1553882"/>
                    <a:gd name="connsiteX2" fmla="*/ 7050 w 1372526"/>
                    <a:gd name="connsiteY2" fmla="*/ 1395132 h 1553882"/>
                    <a:gd name="connsiteX3" fmla="*/ 103747 w 1372526"/>
                    <a:gd name="connsiteY3" fmla="*/ 1468717 h 1553882"/>
                    <a:gd name="connsiteX4" fmla="*/ 0 w 1372526"/>
                    <a:gd name="connsiteY4" fmla="*/ 1327990 h 1553882"/>
                    <a:gd name="connsiteX5" fmla="*/ 151699 w 1372526"/>
                    <a:gd name="connsiteY5" fmla="*/ 1243106 h 1553882"/>
                    <a:gd name="connsiteX6" fmla="*/ 169628 w 1372526"/>
                    <a:gd name="connsiteY6" fmla="*/ 1267012 h 1553882"/>
                    <a:gd name="connsiteX7" fmla="*/ 199510 w 1372526"/>
                    <a:gd name="connsiteY7" fmla="*/ 1302870 h 1553882"/>
                    <a:gd name="connsiteX8" fmla="*/ 223416 w 1372526"/>
                    <a:gd name="connsiteY8" fmla="*/ 1314823 h 1553882"/>
                    <a:gd name="connsiteX9" fmla="*/ 229393 w 1372526"/>
                    <a:gd name="connsiteY9" fmla="*/ 1296894 h 1553882"/>
                    <a:gd name="connsiteX10" fmla="*/ 229393 w 1372526"/>
                    <a:gd name="connsiteY10" fmla="*/ 1153459 h 1553882"/>
                    <a:gd name="connsiteX11" fmla="*/ 223416 w 1372526"/>
                    <a:gd name="connsiteY11" fmla="*/ 1135529 h 1553882"/>
                    <a:gd name="connsiteX12" fmla="*/ 205487 w 1372526"/>
                    <a:gd name="connsiteY12" fmla="*/ 1069788 h 1553882"/>
                    <a:gd name="connsiteX13" fmla="*/ 199510 w 1372526"/>
                    <a:gd name="connsiteY13" fmla="*/ 1051859 h 1553882"/>
                    <a:gd name="connsiteX14" fmla="*/ 205487 w 1372526"/>
                    <a:gd name="connsiteY14" fmla="*/ 1087717 h 1553882"/>
                    <a:gd name="connsiteX15" fmla="*/ 235369 w 1372526"/>
                    <a:gd name="connsiteY15" fmla="*/ 1141506 h 1553882"/>
                    <a:gd name="connsiteX16" fmla="*/ 253299 w 1372526"/>
                    <a:gd name="connsiteY16" fmla="*/ 1159435 h 1553882"/>
                    <a:gd name="connsiteX17" fmla="*/ 271228 w 1372526"/>
                    <a:gd name="connsiteY17" fmla="*/ 1165412 h 1553882"/>
                    <a:gd name="connsiteX18" fmla="*/ 319040 w 1372526"/>
                    <a:gd name="connsiteY18" fmla="*/ 1159435 h 1553882"/>
                    <a:gd name="connsiteX19" fmla="*/ 325016 w 1372526"/>
                    <a:gd name="connsiteY19" fmla="*/ 1141506 h 1553882"/>
                    <a:gd name="connsiteX20" fmla="*/ 319040 w 1372526"/>
                    <a:gd name="connsiteY20" fmla="*/ 1087717 h 1553882"/>
                    <a:gd name="connsiteX21" fmla="*/ 313063 w 1372526"/>
                    <a:gd name="connsiteY21" fmla="*/ 1063812 h 1553882"/>
                    <a:gd name="connsiteX22" fmla="*/ 295134 w 1372526"/>
                    <a:gd name="connsiteY22" fmla="*/ 1027953 h 1553882"/>
                    <a:gd name="connsiteX23" fmla="*/ 277205 w 1372526"/>
                    <a:gd name="connsiteY23" fmla="*/ 1010023 h 1553882"/>
                    <a:gd name="connsiteX24" fmla="*/ 283181 w 1372526"/>
                    <a:gd name="connsiteY24" fmla="*/ 932329 h 1553882"/>
                    <a:gd name="connsiteX25" fmla="*/ 307087 w 1372526"/>
                    <a:gd name="connsiteY25" fmla="*/ 950259 h 1553882"/>
                    <a:gd name="connsiteX26" fmla="*/ 325016 w 1372526"/>
                    <a:gd name="connsiteY26" fmla="*/ 962212 h 1553882"/>
                    <a:gd name="connsiteX27" fmla="*/ 348922 w 1372526"/>
                    <a:gd name="connsiteY27" fmla="*/ 974165 h 1553882"/>
                    <a:gd name="connsiteX28" fmla="*/ 366852 w 1372526"/>
                    <a:gd name="connsiteY28" fmla="*/ 992094 h 1553882"/>
                    <a:gd name="connsiteX29" fmla="*/ 384781 w 1372526"/>
                    <a:gd name="connsiteY29" fmla="*/ 986117 h 1553882"/>
                    <a:gd name="connsiteX30" fmla="*/ 390758 w 1372526"/>
                    <a:gd name="connsiteY30" fmla="*/ 968188 h 1553882"/>
                    <a:gd name="connsiteX31" fmla="*/ 396734 w 1372526"/>
                    <a:gd name="connsiteY31" fmla="*/ 842682 h 1553882"/>
                    <a:gd name="connsiteX32" fmla="*/ 426616 w 1372526"/>
                    <a:gd name="connsiteY32" fmla="*/ 806823 h 1553882"/>
                    <a:gd name="connsiteX33" fmla="*/ 444546 w 1372526"/>
                    <a:gd name="connsiteY33" fmla="*/ 770965 h 1553882"/>
                    <a:gd name="connsiteX34" fmla="*/ 450522 w 1372526"/>
                    <a:gd name="connsiteY34" fmla="*/ 753035 h 1553882"/>
                    <a:gd name="connsiteX35" fmla="*/ 480405 w 1372526"/>
                    <a:gd name="connsiteY35" fmla="*/ 717176 h 1553882"/>
                    <a:gd name="connsiteX36" fmla="*/ 516263 w 1372526"/>
                    <a:gd name="connsiteY36" fmla="*/ 693270 h 1553882"/>
                    <a:gd name="connsiteX37" fmla="*/ 570052 w 1372526"/>
                    <a:gd name="connsiteY37" fmla="*/ 675341 h 1553882"/>
                    <a:gd name="connsiteX38" fmla="*/ 587981 w 1372526"/>
                    <a:gd name="connsiteY38" fmla="*/ 669365 h 1553882"/>
                    <a:gd name="connsiteX39" fmla="*/ 605910 w 1372526"/>
                    <a:gd name="connsiteY39" fmla="*/ 657412 h 1553882"/>
                    <a:gd name="connsiteX40" fmla="*/ 641769 w 1372526"/>
                    <a:gd name="connsiteY40" fmla="*/ 621553 h 1553882"/>
                    <a:gd name="connsiteX41" fmla="*/ 653722 w 1372526"/>
                    <a:gd name="connsiteY41" fmla="*/ 567765 h 1553882"/>
                    <a:gd name="connsiteX42" fmla="*/ 665675 w 1372526"/>
                    <a:gd name="connsiteY42" fmla="*/ 496047 h 1553882"/>
                    <a:gd name="connsiteX43" fmla="*/ 701534 w 1372526"/>
                    <a:gd name="connsiteY43" fmla="*/ 430306 h 1553882"/>
                    <a:gd name="connsiteX44" fmla="*/ 719463 w 1372526"/>
                    <a:gd name="connsiteY44" fmla="*/ 406400 h 1553882"/>
                    <a:gd name="connsiteX45" fmla="*/ 761299 w 1372526"/>
                    <a:gd name="connsiteY45" fmla="*/ 364565 h 1553882"/>
                    <a:gd name="connsiteX46" fmla="*/ 803134 w 1372526"/>
                    <a:gd name="connsiteY46" fmla="*/ 310776 h 1553882"/>
                    <a:gd name="connsiteX47" fmla="*/ 833016 w 1372526"/>
                    <a:gd name="connsiteY47" fmla="*/ 274917 h 1553882"/>
                    <a:gd name="connsiteX48" fmla="*/ 856922 w 1372526"/>
                    <a:gd name="connsiteY48" fmla="*/ 239059 h 1553882"/>
                    <a:gd name="connsiteX49" fmla="*/ 868875 w 1372526"/>
                    <a:gd name="connsiteY49" fmla="*/ 221129 h 1553882"/>
                    <a:gd name="connsiteX50" fmla="*/ 886805 w 1372526"/>
                    <a:gd name="connsiteY50" fmla="*/ 197223 h 1553882"/>
                    <a:gd name="connsiteX51" fmla="*/ 910710 w 1372526"/>
                    <a:gd name="connsiteY51" fmla="*/ 161365 h 1553882"/>
                    <a:gd name="connsiteX52" fmla="*/ 916687 w 1372526"/>
                    <a:gd name="connsiteY52" fmla="*/ 137459 h 1553882"/>
                    <a:gd name="connsiteX53" fmla="*/ 958522 w 1372526"/>
                    <a:gd name="connsiteY53" fmla="*/ 89647 h 1553882"/>
                    <a:gd name="connsiteX54" fmla="*/ 982428 w 1372526"/>
                    <a:gd name="connsiteY54" fmla="*/ 77694 h 1553882"/>
                    <a:gd name="connsiteX55" fmla="*/ 1000358 w 1372526"/>
                    <a:gd name="connsiteY55" fmla="*/ 71717 h 1553882"/>
                    <a:gd name="connsiteX56" fmla="*/ 1018287 w 1372526"/>
                    <a:gd name="connsiteY56" fmla="*/ 59765 h 1553882"/>
                    <a:gd name="connsiteX57" fmla="*/ 1036216 w 1372526"/>
                    <a:gd name="connsiteY57" fmla="*/ 53788 h 1553882"/>
                    <a:gd name="connsiteX58" fmla="*/ 1054146 w 1372526"/>
                    <a:gd name="connsiteY58" fmla="*/ 41835 h 1553882"/>
                    <a:gd name="connsiteX59" fmla="*/ 1072075 w 1372526"/>
                    <a:gd name="connsiteY59" fmla="*/ 35859 h 1553882"/>
                    <a:gd name="connsiteX60" fmla="*/ 1095981 w 1372526"/>
                    <a:gd name="connsiteY60" fmla="*/ 23906 h 1553882"/>
                    <a:gd name="connsiteX61" fmla="*/ 1143793 w 1372526"/>
                    <a:gd name="connsiteY61" fmla="*/ 17929 h 1553882"/>
                    <a:gd name="connsiteX62" fmla="*/ 1209534 w 1372526"/>
                    <a:gd name="connsiteY62" fmla="*/ 5976 h 1553882"/>
                    <a:gd name="connsiteX63" fmla="*/ 1305158 w 1372526"/>
                    <a:gd name="connsiteY63" fmla="*/ 0 h 1553882"/>
                    <a:gd name="connsiteX64" fmla="*/ 1317110 w 1372526"/>
                    <a:gd name="connsiteY64" fmla="*/ 65741 h 1553882"/>
                    <a:gd name="connsiteX65" fmla="*/ 1329063 w 1372526"/>
                    <a:gd name="connsiteY65" fmla="*/ 101600 h 1553882"/>
                    <a:gd name="connsiteX66" fmla="*/ 1364922 w 1372526"/>
                    <a:gd name="connsiteY66" fmla="*/ 161365 h 1553882"/>
                    <a:gd name="connsiteX67" fmla="*/ 1364922 w 1372526"/>
                    <a:gd name="connsiteY67" fmla="*/ 298823 h 1553882"/>
                    <a:gd name="connsiteX68" fmla="*/ 1352969 w 1372526"/>
                    <a:gd name="connsiteY68" fmla="*/ 316753 h 1553882"/>
                    <a:gd name="connsiteX69" fmla="*/ 1317110 w 1372526"/>
                    <a:gd name="connsiteY69" fmla="*/ 388470 h 1553882"/>
                    <a:gd name="connsiteX70" fmla="*/ 1263322 w 1372526"/>
                    <a:gd name="connsiteY70" fmla="*/ 424329 h 1553882"/>
                    <a:gd name="connsiteX71" fmla="*/ 1245393 w 1372526"/>
                    <a:gd name="connsiteY71" fmla="*/ 436282 h 1553882"/>
                    <a:gd name="connsiteX72" fmla="*/ 1203558 w 1372526"/>
                    <a:gd name="connsiteY72" fmla="*/ 466165 h 1553882"/>
                    <a:gd name="connsiteX73" fmla="*/ 1149769 w 1372526"/>
                    <a:gd name="connsiteY73" fmla="*/ 502023 h 1553882"/>
                    <a:gd name="connsiteX74" fmla="*/ 1131840 w 1372526"/>
                    <a:gd name="connsiteY74" fmla="*/ 513976 h 1553882"/>
                    <a:gd name="connsiteX75" fmla="*/ 1113910 w 1372526"/>
                    <a:gd name="connsiteY75" fmla="*/ 525929 h 1553882"/>
                    <a:gd name="connsiteX76" fmla="*/ 1084028 w 1372526"/>
                    <a:gd name="connsiteY76" fmla="*/ 561788 h 1553882"/>
                    <a:gd name="connsiteX77" fmla="*/ 1054146 w 1372526"/>
                    <a:gd name="connsiteY77" fmla="*/ 597647 h 1553882"/>
                    <a:gd name="connsiteX78" fmla="*/ 1048169 w 1372526"/>
                    <a:gd name="connsiteY78" fmla="*/ 621553 h 1553882"/>
                    <a:gd name="connsiteX79" fmla="*/ 1030240 w 1372526"/>
                    <a:gd name="connsiteY79" fmla="*/ 639482 h 1553882"/>
                    <a:gd name="connsiteX80" fmla="*/ 1018287 w 1372526"/>
                    <a:gd name="connsiteY80" fmla="*/ 657412 h 1553882"/>
                    <a:gd name="connsiteX81" fmla="*/ 1012310 w 1372526"/>
                    <a:gd name="connsiteY81" fmla="*/ 675341 h 1553882"/>
                    <a:gd name="connsiteX82" fmla="*/ 982428 w 1372526"/>
                    <a:gd name="connsiteY82" fmla="*/ 717176 h 1553882"/>
                    <a:gd name="connsiteX83" fmla="*/ 952546 w 1372526"/>
                    <a:gd name="connsiteY83" fmla="*/ 770965 h 1553882"/>
                    <a:gd name="connsiteX84" fmla="*/ 916687 w 1372526"/>
                    <a:gd name="connsiteY84" fmla="*/ 830729 h 1553882"/>
                    <a:gd name="connsiteX85" fmla="*/ 904734 w 1372526"/>
                    <a:gd name="connsiteY85" fmla="*/ 848659 h 1553882"/>
                    <a:gd name="connsiteX86" fmla="*/ 886805 w 1372526"/>
                    <a:gd name="connsiteY86" fmla="*/ 860612 h 1553882"/>
                    <a:gd name="connsiteX87" fmla="*/ 833016 w 1372526"/>
                    <a:gd name="connsiteY87" fmla="*/ 920376 h 1553882"/>
                    <a:gd name="connsiteX88" fmla="*/ 767275 w 1372526"/>
                    <a:gd name="connsiteY88" fmla="*/ 980141 h 1553882"/>
                    <a:gd name="connsiteX89" fmla="*/ 749346 w 1372526"/>
                    <a:gd name="connsiteY89" fmla="*/ 998070 h 1553882"/>
                    <a:gd name="connsiteX90" fmla="*/ 725440 w 1372526"/>
                    <a:gd name="connsiteY90" fmla="*/ 1033929 h 1553882"/>
                    <a:gd name="connsiteX91" fmla="*/ 701534 w 1372526"/>
                    <a:gd name="connsiteY91" fmla="*/ 1075765 h 1553882"/>
                    <a:gd name="connsiteX92" fmla="*/ 695558 w 1372526"/>
                    <a:gd name="connsiteY92" fmla="*/ 1093694 h 1553882"/>
                    <a:gd name="connsiteX93" fmla="*/ 671652 w 1372526"/>
                    <a:gd name="connsiteY93" fmla="*/ 1129553 h 1553882"/>
                    <a:gd name="connsiteX94" fmla="*/ 665675 w 1372526"/>
                    <a:gd name="connsiteY94" fmla="*/ 1147482 h 1553882"/>
                    <a:gd name="connsiteX95" fmla="*/ 647746 w 1372526"/>
                    <a:gd name="connsiteY95" fmla="*/ 1159435 h 1553882"/>
                    <a:gd name="connsiteX96" fmla="*/ 611887 w 1372526"/>
                    <a:gd name="connsiteY96" fmla="*/ 1213223 h 1553882"/>
                    <a:gd name="connsiteX97" fmla="*/ 599934 w 1372526"/>
                    <a:gd name="connsiteY97" fmla="*/ 1231153 h 1553882"/>
                    <a:gd name="connsiteX98" fmla="*/ 587981 w 1372526"/>
                    <a:gd name="connsiteY98" fmla="*/ 1249082 h 1553882"/>
                    <a:gd name="connsiteX99" fmla="*/ 582005 w 1372526"/>
                    <a:gd name="connsiteY99" fmla="*/ 1267012 h 1553882"/>
                    <a:gd name="connsiteX100" fmla="*/ 587981 w 1372526"/>
                    <a:gd name="connsiteY100" fmla="*/ 1290917 h 1553882"/>
                    <a:gd name="connsiteX101" fmla="*/ 564075 w 1372526"/>
                    <a:gd name="connsiteY101" fmla="*/ 1296894 h 1553882"/>
                    <a:gd name="connsiteX102" fmla="*/ 522240 w 1372526"/>
                    <a:gd name="connsiteY102" fmla="*/ 1308847 h 1553882"/>
                    <a:gd name="connsiteX103" fmla="*/ 462475 w 1372526"/>
                    <a:gd name="connsiteY103" fmla="*/ 1314823 h 1553882"/>
                    <a:gd name="connsiteX104" fmla="*/ 444546 w 1372526"/>
                    <a:gd name="connsiteY104" fmla="*/ 1320800 h 1553882"/>
                    <a:gd name="connsiteX105" fmla="*/ 426616 w 1372526"/>
                    <a:gd name="connsiteY105" fmla="*/ 1410447 h 1553882"/>
                    <a:gd name="connsiteX106" fmla="*/ 348922 w 1372526"/>
                    <a:gd name="connsiteY106" fmla="*/ 1398494 h 1553882"/>
                    <a:gd name="connsiteX107" fmla="*/ 313063 w 1372526"/>
                    <a:gd name="connsiteY107" fmla="*/ 1386541 h 1553882"/>
                    <a:gd name="connsiteX108" fmla="*/ 295134 w 1372526"/>
                    <a:gd name="connsiteY108" fmla="*/ 1380565 h 1553882"/>
                    <a:gd name="connsiteX109" fmla="*/ 289158 w 1372526"/>
                    <a:gd name="connsiteY109" fmla="*/ 1398494 h 1553882"/>
                    <a:gd name="connsiteX110" fmla="*/ 295134 w 1372526"/>
                    <a:gd name="connsiteY110" fmla="*/ 1446306 h 1553882"/>
                    <a:gd name="connsiteX111" fmla="*/ 313063 w 1372526"/>
                    <a:gd name="connsiteY111" fmla="*/ 1464235 h 1553882"/>
                    <a:gd name="connsiteX112" fmla="*/ 348922 w 1372526"/>
                    <a:gd name="connsiteY112" fmla="*/ 1488141 h 1553882"/>
                    <a:gd name="connsiteX113" fmla="*/ 372828 w 1372526"/>
                    <a:gd name="connsiteY113" fmla="*/ 1494117 h 1553882"/>
                    <a:gd name="connsiteX114" fmla="*/ 390758 w 1372526"/>
                    <a:gd name="connsiteY114" fmla="*/ 1500094 h 1553882"/>
                    <a:gd name="connsiteX115" fmla="*/ 510287 w 1372526"/>
                    <a:gd name="connsiteY115" fmla="*/ 1512047 h 1553882"/>
                    <a:gd name="connsiteX116" fmla="*/ 486381 w 1372526"/>
                    <a:gd name="connsiteY116" fmla="*/ 1518023 h 1553882"/>
                    <a:gd name="connsiteX117" fmla="*/ 432593 w 1372526"/>
                    <a:gd name="connsiteY117" fmla="*/ 1512047 h 1553882"/>
                    <a:gd name="connsiteX118" fmla="*/ 396734 w 1372526"/>
                    <a:gd name="connsiteY118" fmla="*/ 1500094 h 1553882"/>
                    <a:gd name="connsiteX119" fmla="*/ 378805 w 1372526"/>
                    <a:gd name="connsiteY119" fmla="*/ 1494117 h 1553882"/>
                    <a:gd name="connsiteX120" fmla="*/ 348922 w 1372526"/>
                    <a:gd name="connsiteY120" fmla="*/ 1482165 h 1553882"/>
                    <a:gd name="connsiteX121" fmla="*/ 271228 w 1372526"/>
                    <a:gd name="connsiteY121" fmla="*/ 1470212 h 1553882"/>
                    <a:gd name="connsiteX122" fmla="*/ 253299 w 1372526"/>
                    <a:gd name="connsiteY122" fmla="*/ 1476188 h 1553882"/>
                    <a:gd name="connsiteX123" fmla="*/ 241346 w 1372526"/>
                    <a:gd name="connsiteY123" fmla="*/ 1512047 h 1553882"/>
                    <a:gd name="connsiteX124" fmla="*/ 235369 w 1372526"/>
                    <a:gd name="connsiteY124" fmla="*/ 1547906 h 1553882"/>
                    <a:gd name="connsiteX125" fmla="*/ 211463 w 1372526"/>
                    <a:gd name="connsiteY125" fmla="*/ 1553882 h 1553882"/>
                    <a:gd name="connsiteX126" fmla="*/ 115840 w 1372526"/>
                    <a:gd name="connsiteY126" fmla="*/ 1547906 h 1553882"/>
                    <a:gd name="connsiteX127" fmla="*/ 112012 w 137252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4962 w 1365476"/>
                    <a:gd name="connsiteY0" fmla="*/ 1507378 h 1553882"/>
                    <a:gd name="connsiteX1" fmla="*/ 66721 w 1365476"/>
                    <a:gd name="connsiteY1" fmla="*/ 1484592 h 1553882"/>
                    <a:gd name="connsiteX2" fmla="*/ 0 w 1365476"/>
                    <a:gd name="connsiteY2" fmla="*/ 1395132 h 1553882"/>
                    <a:gd name="connsiteX3" fmla="*/ 96697 w 1365476"/>
                    <a:gd name="connsiteY3" fmla="*/ 1468717 h 1553882"/>
                    <a:gd name="connsiteX4" fmla="*/ 4856 w 1365476"/>
                    <a:gd name="connsiteY4" fmla="*/ 1325609 h 1553882"/>
                    <a:gd name="connsiteX5" fmla="*/ 144649 w 1365476"/>
                    <a:gd name="connsiteY5" fmla="*/ 1243106 h 1553882"/>
                    <a:gd name="connsiteX6" fmla="*/ 162578 w 1365476"/>
                    <a:gd name="connsiteY6" fmla="*/ 1267012 h 1553882"/>
                    <a:gd name="connsiteX7" fmla="*/ 192460 w 1365476"/>
                    <a:gd name="connsiteY7" fmla="*/ 1302870 h 1553882"/>
                    <a:gd name="connsiteX8" fmla="*/ 216366 w 1365476"/>
                    <a:gd name="connsiteY8" fmla="*/ 1314823 h 1553882"/>
                    <a:gd name="connsiteX9" fmla="*/ 222343 w 1365476"/>
                    <a:gd name="connsiteY9" fmla="*/ 1296894 h 1553882"/>
                    <a:gd name="connsiteX10" fmla="*/ 222343 w 1365476"/>
                    <a:gd name="connsiteY10" fmla="*/ 1153459 h 1553882"/>
                    <a:gd name="connsiteX11" fmla="*/ 216366 w 1365476"/>
                    <a:gd name="connsiteY11" fmla="*/ 1135529 h 1553882"/>
                    <a:gd name="connsiteX12" fmla="*/ 198437 w 1365476"/>
                    <a:gd name="connsiteY12" fmla="*/ 1069788 h 1553882"/>
                    <a:gd name="connsiteX13" fmla="*/ 192460 w 1365476"/>
                    <a:gd name="connsiteY13" fmla="*/ 1051859 h 1553882"/>
                    <a:gd name="connsiteX14" fmla="*/ 198437 w 1365476"/>
                    <a:gd name="connsiteY14" fmla="*/ 1087717 h 1553882"/>
                    <a:gd name="connsiteX15" fmla="*/ 228319 w 1365476"/>
                    <a:gd name="connsiteY15" fmla="*/ 1141506 h 1553882"/>
                    <a:gd name="connsiteX16" fmla="*/ 246249 w 1365476"/>
                    <a:gd name="connsiteY16" fmla="*/ 1159435 h 1553882"/>
                    <a:gd name="connsiteX17" fmla="*/ 264178 w 1365476"/>
                    <a:gd name="connsiteY17" fmla="*/ 1165412 h 1553882"/>
                    <a:gd name="connsiteX18" fmla="*/ 311990 w 1365476"/>
                    <a:gd name="connsiteY18" fmla="*/ 1159435 h 1553882"/>
                    <a:gd name="connsiteX19" fmla="*/ 317966 w 1365476"/>
                    <a:gd name="connsiteY19" fmla="*/ 1141506 h 1553882"/>
                    <a:gd name="connsiteX20" fmla="*/ 311990 w 1365476"/>
                    <a:gd name="connsiteY20" fmla="*/ 1087717 h 1553882"/>
                    <a:gd name="connsiteX21" fmla="*/ 306013 w 1365476"/>
                    <a:gd name="connsiteY21" fmla="*/ 1063812 h 1553882"/>
                    <a:gd name="connsiteX22" fmla="*/ 288084 w 1365476"/>
                    <a:gd name="connsiteY22" fmla="*/ 1027953 h 1553882"/>
                    <a:gd name="connsiteX23" fmla="*/ 270155 w 1365476"/>
                    <a:gd name="connsiteY23" fmla="*/ 1010023 h 1553882"/>
                    <a:gd name="connsiteX24" fmla="*/ 276131 w 1365476"/>
                    <a:gd name="connsiteY24" fmla="*/ 932329 h 1553882"/>
                    <a:gd name="connsiteX25" fmla="*/ 300037 w 1365476"/>
                    <a:gd name="connsiteY25" fmla="*/ 950259 h 1553882"/>
                    <a:gd name="connsiteX26" fmla="*/ 317966 w 1365476"/>
                    <a:gd name="connsiteY26" fmla="*/ 962212 h 1553882"/>
                    <a:gd name="connsiteX27" fmla="*/ 341872 w 1365476"/>
                    <a:gd name="connsiteY27" fmla="*/ 974165 h 1553882"/>
                    <a:gd name="connsiteX28" fmla="*/ 359802 w 1365476"/>
                    <a:gd name="connsiteY28" fmla="*/ 992094 h 1553882"/>
                    <a:gd name="connsiteX29" fmla="*/ 377731 w 1365476"/>
                    <a:gd name="connsiteY29" fmla="*/ 986117 h 1553882"/>
                    <a:gd name="connsiteX30" fmla="*/ 383708 w 1365476"/>
                    <a:gd name="connsiteY30" fmla="*/ 968188 h 1553882"/>
                    <a:gd name="connsiteX31" fmla="*/ 389684 w 1365476"/>
                    <a:gd name="connsiteY31" fmla="*/ 842682 h 1553882"/>
                    <a:gd name="connsiteX32" fmla="*/ 419566 w 1365476"/>
                    <a:gd name="connsiteY32" fmla="*/ 806823 h 1553882"/>
                    <a:gd name="connsiteX33" fmla="*/ 437496 w 1365476"/>
                    <a:gd name="connsiteY33" fmla="*/ 770965 h 1553882"/>
                    <a:gd name="connsiteX34" fmla="*/ 443472 w 1365476"/>
                    <a:gd name="connsiteY34" fmla="*/ 753035 h 1553882"/>
                    <a:gd name="connsiteX35" fmla="*/ 473355 w 1365476"/>
                    <a:gd name="connsiteY35" fmla="*/ 717176 h 1553882"/>
                    <a:gd name="connsiteX36" fmla="*/ 509213 w 1365476"/>
                    <a:gd name="connsiteY36" fmla="*/ 693270 h 1553882"/>
                    <a:gd name="connsiteX37" fmla="*/ 563002 w 1365476"/>
                    <a:gd name="connsiteY37" fmla="*/ 675341 h 1553882"/>
                    <a:gd name="connsiteX38" fmla="*/ 580931 w 1365476"/>
                    <a:gd name="connsiteY38" fmla="*/ 669365 h 1553882"/>
                    <a:gd name="connsiteX39" fmla="*/ 598860 w 1365476"/>
                    <a:gd name="connsiteY39" fmla="*/ 657412 h 1553882"/>
                    <a:gd name="connsiteX40" fmla="*/ 634719 w 1365476"/>
                    <a:gd name="connsiteY40" fmla="*/ 621553 h 1553882"/>
                    <a:gd name="connsiteX41" fmla="*/ 646672 w 1365476"/>
                    <a:gd name="connsiteY41" fmla="*/ 567765 h 1553882"/>
                    <a:gd name="connsiteX42" fmla="*/ 658625 w 1365476"/>
                    <a:gd name="connsiteY42" fmla="*/ 496047 h 1553882"/>
                    <a:gd name="connsiteX43" fmla="*/ 694484 w 1365476"/>
                    <a:gd name="connsiteY43" fmla="*/ 430306 h 1553882"/>
                    <a:gd name="connsiteX44" fmla="*/ 712413 w 1365476"/>
                    <a:gd name="connsiteY44" fmla="*/ 406400 h 1553882"/>
                    <a:gd name="connsiteX45" fmla="*/ 754249 w 1365476"/>
                    <a:gd name="connsiteY45" fmla="*/ 364565 h 1553882"/>
                    <a:gd name="connsiteX46" fmla="*/ 796084 w 1365476"/>
                    <a:gd name="connsiteY46" fmla="*/ 310776 h 1553882"/>
                    <a:gd name="connsiteX47" fmla="*/ 825966 w 1365476"/>
                    <a:gd name="connsiteY47" fmla="*/ 274917 h 1553882"/>
                    <a:gd name="connsiteX48" fmla="*/ 849872 w 1365476"/>
                    <a:gd name="connsiteY48" fmla="*/ 239059 h 1553882"/>
                    <a:gd name="connsiteX49" fmla="*/ 861825 w 1365476"/>
                    <a:gd name="connsiteY49" fmla="*/ 221129 h 1553882"/>
                    <a:gd name="connsiteX50" fmla="*/ 879755 w 1365476"/>
                    <a:gd name="connsiteY50" fmla="*/ 197223 h 1553882"/>
                    <a:gd name="connsiteX51" fmla="*/ 903660 w 1365476"/>
                    <a:gd name="connsiteY51" fmla="*/ 161365 h 1553882"/>
                    <a:gd name="connsiteX52" fmla="*/ 909637 w 1365476"/>
                    <a:gd name="connsiteY52" fmla="*/ 137459 h 1553882"/>
                    <a:gd name="connsiteX53" fmla="*/ 951472 w 1365476"/>
                    <a:gd name="connsiteY53" fmla="*/ 89647 h 1553882"/>
                    <a:gd name="connsiteX54" fmla="*/ 975378 w 1365476"/>
                    <a:gd name="connsiteY54" fmla="*/ 77694 h 1553882"/>
                    <a:gd name="connsiteX55" fmla="*/ 993308 w 1365476"/>
                    <a:gd name="connsiteY55" fmla="*/ 71717 h 1553882"/>
                    <a:gd name="connsiteX56" fmla="*/ 1011237 w 1365476"/>
                    <a:gd name="connsiteY56" fmla="*/ 59765 h 1553882"/>
                    <a:gd name="connsiteX57" fmla="*/ 1029166 w 1365476"/>
                    <a:gd name="connsiteY57" fmla="*/ 53788 h 1553882"/>
                    <a:gd name="connsiteX58" fmla="*/ 1047096 w 1365476"/>
                    <a:gd name="connsiteY58" fmla="*/ 41835 h 1553882"/>
                    <a:gd name="connsiteX59" fmla="*/ 1065025 w 1365476"/>
                    <a:gd name="connsiteY59" fmla="*/ 35859 h 1553882"/>
                    <a:gd name="connsiteX60" fmla="*/ 1088931 w 1365476"/>
                    <a:gd name="connsiteY60" fmla="*/ 23906 h 1553882"/>
                    <a:gd name="connsiteX61" fmla="*/ 1136743 w 1365476"/>
                    <a:gd name="connsiteY61" fmla="*/ 17929 h 1553882"/>
                    <a:gd name="connsiteX62" fmla="*/ 1202484 w 1365476"/>
                    <a:gd name="connsiteY62" fmla="*/ 5976 h 1553882"/>
                    <a:gd name="connsiteX63" fmla="*/ 1298108 w 1365476"/>
                    <a:gd name="connsiteY63" fmla="*/ 0 h 1553882"/>
                    <a:gd name="connsiteX64" fmla="*/ 1310060 w 1365476"/>
                    <a:gd name="connsiteY64" fmla="*/ 65741 h 1553882"/>
                    <a:gd name="connsiteX65" fmla="*/ 1322013 w 1365476"/>
                    <a:gd name="connsiteY65" fmla="*/ 101600 h 1553882"/>
                    <a:gd name="connsiteX66" fmla="*/ 1357872 w 1365476"/>
                    <a:gd name="connsiteY66" fmla="*/ 161365 h 1553882"/>
                    <a:gd name="connsiteX67" fmla="*/ 1357872 w 1365476"/>
                    <a:gd name="connsiteY67" fmla="*/ 298823 h 1553882"/>
                    <a:gd name="connsiteX68" fmla="*/ 1345919 w 1365476"/>
                    <a:gd name="connsiteY68" fmla="*/ 316753 h 1553882"/>
                    <a:gd name="connsiteX69" fmla="*/ 1310060 w 1365476"/>
                    <a:gd name="connsiteY69" fmla="*/ 388470 h 1553882"/>
                    <a:gd name="connsiteX70" fmla="*/ 1256272 w 1365476"/>
                    <a:gd name="connsiteY70" fmla="*/ 424329 h 1553882"/>
                    <a:gd name="connsiteX71" fmla="*/ 1238343 w 1365476"/>
                    <a:gd name="connsiteY71" fmla="*/ 436282 h 1553882"/>
                    <a:gd name="connsiteX72" fmla="*/ 1196508 w 1365476"/>
                    <a:gd name="connsiteY72" fmla="*/ 466165 h 1553882"/>
                    <a:gd name="connsiteX73" fmla="*/ 1142719 w 1365476"/>
                    <a:gd name="connsiteY73" fmla="*/ 502023 h 1553882"/>
                    <a:gd name="connsiteX74" fmla="*/ 1124790 w 1365476"/>
                    <a:gd name="connsiteY74" fmla="*/ 513976 h 1553882"/>
                    <a:gd name="connsiteX75" fmla="*/ 1106860 w 1365476"/>
                    <a:gd name="connsiteY75" fmla="*/ 525929 h 1553882"/>
                    <a:gd name="connsiteX76" fmla="*/ 1076978 w 1365476"/>
                    <a:gd name="connsiteY76" fmla="*/ 561788 h 1553882"/>
                    <a:gd name="connsiteX77" fmla="*/ 1047096 w 1365476"/>
                    <a:gd name="connsiteY77" fmla="*/ 597647 h 1553882"/>
                    <a:gd name="connsiteX78" fmla="*/ 1041119 w 1365476"/>
                    <a:gd name="connsiteY78" fmla="*/ 621553 h 1553882"/>
                    <a:gd name="connsiteX79" fmla="*/ 1023190 w 1365476"/>
                    <a:gd name="connsiteY79" fmla="*/ 639482 h 1553882"/>
                    <a:gd name="connsiteX80" fmla="*/ 1011237 w 1365476"/>
                    <a:gd name="connsiteY80" fmla="*/ 657412 h 1553882"/>
                    <a:gd name="connsiteX81" fmla="*/ 1005260 w 1365476"/>
                    <a:gd name="connsiteY81" fmla="*/ 675341 h 1553882"/>
                    <a:gd name="connsiteX82" fmla="*/ 975378 w 1365476"/>
                    <a:gd name="connsiteY82" fmla="*/ 717176 h 1553882"/>
                    <a:gd name="connsiteX83" fmla="*/ 945496 w 1365476"/>
                    <a:gd name="connsiteY83" fmla="*/ 770965 h 1553882"/>
                    <a:gd name="connsiteX84" fmla="*/ 909637 w 1365476"/>
                    <a:gd name="connsiteY84" fmla="*/ 830729 h 1553882"/>
                    <a:gd name="connsiteX85" fmla="*/ 897684 w 1365476"/>
                    <a:gd name="connsiteY85" fmla="*/ 848659 h 1553882"/>
                    <a:gd name="connsiteX86" fmla="*/ 879755 w 1365476"/>
                    <a:gd name="connsiteY86" fmla="*/ 860612 h 1553882"/>
                    <a:gd name="connsiteX87" fmla="*/ 825966 w 1365476"/>
                    <a:gd name="connsiteY87" fmla="*/ 920376 h 1553882"/>
                    <a:gd name="connsiteX88" fmla="*/ 760225 w 1365476"/>
                    <a:gd name="connsiteY88" fmla="*/ 980141 h 1553882"/>
                    <a:gd name="connsiteX89" fmla="*/ 742296 w 1365476"/>
                    <a:gd name="connsiteY89" fmla="*/ 998070 h 1553882"/>
                    <a:gd name="connsiteX90" fmla="*/ 718390 w 1365476"/>
                    <a:gd name="connsiteY90" fmla="*/ 1033929 h 1553882"/>
                    <a:gd name="connsiteX91" fmla="*/ 694484 w 1365476"/>
                    <a:gd name="connsiteY91" fmla="*/ 1075765 h 1553882"/>
                    <a:gd name="connsiteX92" fmla="*/ 688508 w 1365476"/>
                    <a:gd name="connsiteY92" fmla="*/ 1093694 h 1553882"/>
                    <a:gd name="connsiteX93" fmla="*/ 664602 w 1365476"/>
                    <a:gd name="connsiteY93" fmla="*/ 1129553 h 1553882"/>
                    <a:gd name="connsiteX94" fmla="*/ 658625 w 1365476"/>
                    <a:gd name="connsiteY94" fmla="*/ 1147482 h 1553882"/>
                    <a:gd name="connsiteX95" fmla="*/ 640696 w 1365476"/>
                    <a:gd name="connsiteY95" fmla="*/ 1159435 h 1553882"/>
                    <a:gd name="connsiteX96" fmla="*/ 604837 w 1365476"/>
                    <a:gd name="connsiteY96" fmla="*/ 1213223 h 1553882"/>
                    <a:gd name="connsiteX97" fmla="*/ 592884 w 1365476"/>
                    <a:gd name="connsiteY97" fmla="*/ 1231153 h 1553882"/>
                    <a:gd name="connsiteX98" fmla="*/ 580931 w 1365476"/>
                    <a:gd name="connsiteY98" fmla="*/ 1249082 h 1553882"/>
                    <a:gd name="connsiteX99" fmla="*/ 574955 w 1365476"/>
                    <a:gd name="connsiteY99" fmla="*/ 1267012 h 1553882"/>
                    <a:gd name="connsiteX100" fmla="*/ 580931 w 1365476"/>
                    <a:gd name="connsiteY100" fmla="*/ 1290917 h 1553882"/>
                    <a:gd name="connsiteX101" fmla="*/ 557025 w 1365476"/>
                    <a:gd name="connsiteY101" fmla="*/ 1296894 h 1553882"/>
                    <a:gd name="connsiteX102" fmla="*/ 515190 w 1365476"/>
                    <a:gd name="connsiteY102" fmla="*/ 1308847 h 1553882"/>
                    <a:gd name="connsiteX103" fmla="*/ 455425 w 1365476"/>
                    <a:gd name="connsiteY103" fmla="*/ 1314823 h 1553882"/>
                    <a:gd name="connsiteX104" fmla="*/ 437496 w 1365476"/>
                    <a:gd name="connsiteY104" fmla="*/ 1320800 h 1553882"/>
                    <a:gd name="connsiteX105" fmla="*/ 419566 w 1365476"/>
                    <a:gd name="connsiteY105" fmla="*/ 1410447 h 1553882"/>
                    <a:gd name="connsiteX106" fmla="*/ 341872 w 1365476"/>
                    <a:gd name="connsiteY106" fmla="*/ 1398494 h 1553882"/>
                    <a:gd name="connsiteX107" fmla="*/ 306013 w 1365476"/>
                    <a:gd name="connsiteY107" fmla="*/ 1386541 h 1553882"/>
                    <a:gd name="connsiteX108" fmla="*/ 288084 w 1365476"/>
                    <a:gd name="connsiteY108" fmla="*/ 1380565 h 1553882"/>
                    <a:gd name="connsiteX109" fmla="*/ 282108 w 1365476"/>
                    <a:gd name="connsiteY109" fmla="*/ 1398494 h 1553882"/>
                    <a:gd name="connsiteX110" fmla="*/ 288084 w 1365476"/>
                    <a:gd name="connsiteY110" fmla="*/ 1446306 h 1553882"/>
                    <a:gd name="connsiteX111" fmla="*/ 306013 w 1365476"/>
                    <a:gd name="connsiteY111" fmla="*/ 1464235 h 1553882"/>
                    <a:gd name="connsiteX112" fmla="*/ 341872 w 1365476"/>
                    <a:gd name="connsiteY112" fmla="*/ 1488141 h 1553882"/>
                    <a:gd name="connsiteX113" fmla="*/ 365778 w 1365476"/>
                    <a:gd name="connsiteY113" fmla="*/ 1494117 h 1553882"/>
                    <a:gd name="connsiteX114" fmla="*/ 383708 w 1365476"/>
                    <a:gd name="connsiteY114" fmla="*/ 1500094 h 1553882"/>
                    <a:gd name="connsiteX115" fmla="*/ 503237 w 1365476"/>
                    <a:gd name="connsiteY115" fmla="*/ 1512047 h 1553882"/>
                    <a:gd name="connsiteX116" fmla="*/ 479331 w 1365476"/>
                    <a:gd name="connsiteY116" fmla="*/ 1518023 h 1553882"/>
                    <a:gd name="connsiteX117" fmla="*/ 425543 w 1365476"/>
                    <a:gd name="connsiteY117" fmla="*/ 1512047 h 1553882"/>
                    <a:gd name="connsiteX118" fmla="*/ 389684 w 1365476"/>
                    <a:gd name="connsiteY118" fmla="*/ 1500094 h 1553882"/>
                    <a:gd name="connsiteX119" fmla="*/ 371755 w 1365476"/>
                    <a:gd name="connsiteY119" fmla="*/ 1494117 h 1553882"/>
                    <a:gd name="connsiteX120" fmla="*/ 341872 w 1365476"/>
                    <a:gd name="connsiteY120" fmla="*/ 1482165 h 1553882"/>
                    <a:gd name="connsiteX121" fmla="*/ 264178 w 1365476"/>
                    <a:gd name="connsiteY121" fmla="*/ 1470212 h 1553882"/>
                    <a:gd name="connsiteX122" fmla="*/ 246249 w 1365476"/>
                    <a:gd name="connsiteY122" fmla="*/ 1476188 h 1553882"/>
                    <a:gd name="connsiteX123" fmla="*/ 234296 w 1365476"/>
                    <a:gd name="connsiteY123" fmla="*/ 1512047 h 1553882"/>
                    <a:gd name="connsiteX124" fmla="*/ 228319 w 1365476"/>
                    <a:gd name="connsiteY124" fmla="*/ 1547906 h 1553882"/>
                    <a:gd name="connsiteX125" fmla="*/ 204413 w 1365476"/>
                    <a:gd name="connsiteY125" fmla="*/ 1553882 h 1553882"/>
                    <a:gd name="connsiteX126" fmla="*/ 108790 w 1365476"/>
                    <a:gd name="connsiteY126" fmla="*/ 1547906 h 1553882"/>
                    <a:gd name="connsiteX127" fmla="*/ 104962 w 1365476"/>
                    <a:gd name="connsiteY127" fmla="*/ 1507378 h 1553882"/>
                    <a:gd name="connsiteX0" fmla="*/ 107343 w 1367857"/>
                    <a:gd name="connsiteY0" fmla="*/ 1507378 h 1553882"/>
                    <a:gd name="connsiteX1" fmla="*/ 69102 w 1367857"/>
                    <a:gd name="connsiteY1" fmla="*/ 1484592 h 1553882"/>
                    <a:gd name="connsiteX2" fmla="*/ 0 w 1367857"/>
                    <a:gd name="connsiteY2" fmla="*/ 1397514 h 1553882"/>
                    <a:gd name="connsiteX3" fmla="*/ 99078 w 1367857"/>
                    <a:gd name="connsiteY3" fmla="*/ 1468717 h 1553882"/>
                    <a:gd name="connsiteX4" fmla="*/ 7237 w 1367857"/>
                    <a:gd name="connsiteY4" fmla="*/ 1325609 h 1553882"/>
                    <a:gd name="connsiteX5" fmla="*/ 147030 w 1367857"/>
                    <a:gd name="connsiteY5" fmla="*/ 1243106 h 1553882"/>
                    <a:gd name="connsiteX6" fmla="*/ 164959 w 1367857"/>
                    <a:gd name="connsiteY6" fmla="*/ 1267012 h 1553882"/>
                    <a:gd name="connsiteX7" fmla="*/ 194841 w 1367857"/>
                    <a:gd name="connsiteY7" fmla="*/ 1302870 h 1553882"/>
                    <a:gd name="connsiteX8" fmla="*/ 218747 w 1367857"/>
                    <a:gd name="connsiteY8" fmla="*/ 1314823 h 1553882"/>
                    <a:gd name="connsiteX9" fmla="*/ 224724 w 1367857"/>
                    <a:gd name="connsiteY9" fmla="*/ 1296894 h 1553882"/>
                    <a:gd name="connsiteX10" fmla="*/ 224724 w 1367857"/>
                    <a:gd name="connsiteY10" fmla="*/ 1153459 h 1553882"/>
                    <a:gd name="connsiteX11" fmla="*/ 218747 w 1367857"/>
                    <a:gd name="connsiteY11" fmla="*/ 1135529 h 1553882"/>
                    <a:gd name="connsiteX12" fmla="*/ 200818 w 1367857"/>
                    <a:gd name="connsiteY12" fmla="*/ 1069788 h 1553882"/>
                    <a:gd name="connsiteX13" fmla="*/ 194841 w 1367857"/>
                    <a:gd name="connsiteY13" fmla="*/ 1051859 h 1553882"/>
                    <a:gd name="connsiteX14" fmla="*/ 200818 w 1367857"/>
                    <a:gd name="connsiteY14" fmla="*/ 1087717 h 1553882"/>
                    <a:gd name="connsiteX15" fmla="*/ 230700 w 1367857"/>
                    <a:gd name="connsiteY15" fmla="*/ 1141506 h 1553882"/>
                    <a:gd name="connsiteX16" fmla="*/ 248630 w 1367857"/>
                    <a:gd name="connsiteY16" fmla="*/ 1159435 h 1553882"/>
                    <a:gd name="connsiteX17" fmla="*/ 266559 w 1367857"/>
                    <a:gd name="connsiteY17" fmla="*/ 1165412 h 1553882"/>
                    <a:gd name="connsiteX18" fmla="*/ 314371 w 1367857"/>
                    <a:gd name="connsiteY18" fmla="*/ 1159435 h 1553882"/>
                    <a:gd name="connsiteX19" fmla="*/ 320347 w 1367857"/>
                    <a:gd name="connsiteY19" fmla="*/ 1141506 h 1553882"/>
                    <a:gd name="connsiteX20" fmla="*/ 314371 w 1367857"/>
                    <a:gd name="connsiteY20" fmla="*/ 1087717 h 1553882"/>
                    <a:gd name="connsiteX21" fmla="*/ 308394 w 1367857"/>
                    <a:gd name="connsiteY21" fmla="*/ 1063812 h 1553882"/>
                    <a:gd name="connsiteX22" fmla="*/ 290465 w 1367857"/>
                    <a:gd name="connsiteY22" fmla="*/ 1027953 h 1553882"/>
                    <a:gd name="connsiteX23" fmla="*/ 272536 w 1367857"/>
                    <a:gd name="connsiteY23" fmla="*/ 1010023 h 1553882"/>
                    <a:gd name="connsiteX24" fmla="*/ 278512 w 1367857"/>
                    <a:gd name="connsiteY24" fmla="*/ 932329 h 1553882"/>
                    <a:gd name="connsiteX25" fmla="*/ 302418 w 1367857"/>
                    <a:gd name="connsiteY25" fmla="*/ 950259 h 1553882"/>
                    <a:gd name="connsiteX26" fmla="*/ 320347 w 1367857"/>
                    <a:gd name="connsiteY26" fmla="*/ 962212 h 1553882"/>
                    <a:gd name="connsiteX27" fmla="*/ 344253 w 1367857"/>
                    <a:gd name="connsiteY27" fmla="*/ 974165 h 1553882"/>
                    <a:gd name="connsiteX28" fmla="*/ 362183 w 1367857"/>
                    <a:gd name="connsiteY28" fmla="*/ 992094 h 1553882"/>
                    <a:gd name="connsiteX29" fmla="*/ 380112 w 1367857"/>
                    <a:gd name="connsiteY29" fmla="*/ 986117 h 1553882"/>
                    <a:gd name="connsiteX30" fmla="*/ 386089 w 1367857"/>
                    <a:gd name="connsiteY30" fmla="*/ 968188 h 1553882"/>
                    <a:gd name="connsiteX31" fmla="*/ 392065 w 1367857"/>
                    <a:gd name="connsiteY31" fmla="*/ 842682 h 1553882"/>
                    <a:gd name="connsiteX32" fmla="*/ 421947 w 1367857"/>
                    <a:gd name="connsiteY32" fmla="*/ 806823 h 1553882"/>
                    <a:gd name="connsiteX33" fmla="*/ 439877 w 1367857"/>
                    <a:gd name="connsiteY33" fmla="*/ 770965 h 1553882"/>
                    <a:gd name="connsiteX34" fmla="*/ 445853 w 1367857"/>
                    <a:gd name="connsiteY34" fmla="*/ 753035 h 1553882"/>
                    <a:gd name="connsiteX35" fmla="*/ 475736 w 1367857"/>
                    <a:gd name="connsiteY35" fmla="*/ 717176 h 1553882"/>
                    <a:gd name="connsiteX36" fmla="*/ 511594 w 1367857"/>
                    <a:gd name="connsiteY36" fmla="*/ 693270 h 1553882"/>
                    <a:gd name="connsiteX37" fmla="*/ 565383 w 1367857"/>
                    <a:gd name="connsiteY37" fmla="*/ 675341 h 1553882"/>
                    <a:gd name="connsiteX38" fmla="*/ 583312 w 1367857"/>
                    <a:gd name="connsiteY38" fmla="*/ 669365 h 1553882"/>
                    <a:gd name="connsiteX39" fmla="*/ 601241 w 1367857"/>
                    <a:gd name="connsiteY39" fmla="*/ 657412 h 1553882"/>
                    <a:gd name="connsiteX40" fmla="*/ 637100 w 1367857"/>
                    <a:gd name="connsiteY40" fmla="*/ 621553 h 1553882"/>
                    <a:gd name="connsiteX41" fmla="*/ 649053 w 1367857"/>
                    <a:gd name="connsiteY41" fmla="*/ 567765 h 1553882"/>
                    <a:gd name="connsiteX42" fmla="*/ 661006 w 1367857"/>
                    <a:gd name="connsiteY42" fmla="*/ 496047 h 1553882"/>
                    <a:gd name="connsiteX43" fmla="*/ 696865 w 1367857"/>
                    <a:gd name="connsiteY43" fmla="*/ 430306 h 1553882"/>
                    <a:gd name="connsiteX44" fmla="*/ 714794 w 1367857"/>
                    <a:gd name="connsiteY44" fmla="*/ 406400 h 1553882"/>
                    <a:gd name="connsiteX45" fmla="*/ 756630 w 1367857"/>
                    <a:gd name="connsiteY45" fmla="*/ 364565 h 1553882"/>
                    <a:gd name="connsiteX46" fmla="*/ 798465 w 1367857"/>
                    <a:gd name="connsiteY46" fmla="*/ 310776 h 1553882"/>
                    <a:gd name="connsiteX47" fmla="*/ 828347 w 1367857"/>
                    <a:gd name="connsiteY47" fmla="*/ 274917 h 1553882"/>
                    <a:gd name="connsiteX48" fmla="*/ 852253 w 1367857"/>
                    <a:gd name="connsiteY48" fmla="*/ 239059 h 1553882"/>
                    <a:gd name="connsiteX49" fmla="*/ 864206 w 1367857"/>
                    <a:gd name="connsiteY49" fmla="*/ 221129 h 1553882"/>
                    <a:gd name="connsiteX50" fmla="*/ 882136 w 1367857"/>
                    <a:gd name="connsiteY50" fmla="*/ 197223 h 1553882"/>
                    <a:gd name="connsiteX51" fmla="*/ 906041 w 1367857"/>
                    <a:gd name="connsiteY51" fmla="*/ 161365 h 1553882"/>
                    <a:gd name="connsiteX52" fmla="*/ 912018 w 1367857"/>
                    <a:gd name="connsiteY52" fmla="*/ 137459 h 1553882"/>
                    <a:gd name="connsiteX53" fmla="*/ 953853 w 1367857"/>
                    <a:gd name="connsiteY53" fmla="*/ 89647 h 1553882"/>
                    <a:gd name="connsiteX54" fmla="*/ 977759 w 1367857"/>
                    <a:gd name="connsiteY54" fmla="*/ 77694 h 1553882"/>
                    <a:gd name="connsiteX55" fmla="*/ 995689 w 1367857"/>
                    <a:gd name="connsiteY55" fmla="*/ 71717 h 1553882"/>
                    <a:gd name="connsiteX56" fmla="*/ 1013618 w 1367857"/>
                    <a:gd name="connsiteY56" fmla="*/ 59765 h 1553882"/>
                    <a:gd name="connsiteX57" fmla="*/ 1031547 w 1367857"/>
                    <a:gd name="connsiteY57" fmla="*/ 53788 h 1553882"/>
                    <a:gd name="connsiteX58" fmla="*/ 1049477 w 1367857"/>
                    <a:gd name="connsiteY58" fmla="*/ 41835 h 1553882"/>
                    <a:gd name="connsiteX59" fmla="*/ 1067406 w 1367857"/>
                    <a:gd name="connsiteY59" fmla="*/ 35859 h 1553882"/>
                    <a:gd name="connsiteX60" fmla="*/ 1091312 w 1367857"/>
                    <a:gd name="connsiteY60" fmla="*/ 23906 h 1553882"/>
                    <a:gd name="connsiteX61" fmla="*/ 1139124 w 1367857"/>
                    <a:gd name="connsiteY61" fmla="*/ 17929 h 1553882"/>
                    <a:gd name="connsiteX62" fmla="*/ 1204865 w 1367857"/>
                    <a:gd name="connsiteY62" fmla="*/ 5976 h 1553882"/>
                    <a:gd name="connsiteX63" fmla="*/ 1300489 w 1367857"/>
                    <a:gd name="connsiteY63" fmla="*/ 0 h 1553882"/>
                    <a:gd name="connsiteX64" fmla="*/ 1312441 w 1367857"/>
                    <a:gd name="connsiteY64" fmla="*/ 65741 h 1553882"/>
                    <a:gd name="connsiteX65" fmla="*/ 1324394 w 1367857"/>
                    <a:gd name="connsiteY65" fmla="*/ 101600 h 1553882"/>
                    <a:gd name="connsiteX66" fmla="*/ 1360253 w 1367857"/>
                    <a:gd name="connsiteY66" fmla="*/ 161365 h 1553882"/>
                    <a:gd name="connsiteX67" fmla="*/ 1360253 w 1367857"/>
                    <a:gd name="connsiteY67" fmla="*/ 298823 h 1553882"/>
                    <a:gd name="connsiteX68" fmla="*/ 1348300 w 1367857"/>
                    <a:gd name="connsiteY68" fmla="*/ 316753 h 1553882"/>
                    <a:gd name="connsiteX69" fmla="*/ 1312441 w 1367857"/>
                    <a:gd name="connsiteY69" fmla="*/ 388470 h 1553882"/>
                    <a:gd name="connsiteX70" fmla="*/ 1258653 w 1367857"/>
                    <a:gd name="connsiteY70" fmla="*/ 424329 h 1553882"/>
                    <a:gd name="connsiteX71" fmla="*/ 1240724 w 1367857"/>
                    <a:gd name="connsiteY71" fmla="*/ 436282 h 1553882"/>
                    <a:gd name="connsiteX72" fmla="*/ 1198889 w 1367857"/>
                    <a:gd name="connsiteY72" fmla="*/ 466165 h 1553882"/>
                    <a:gd name="connsiteX73" fmla="*/ 1145100 w 1367857"/>
                    <a:gd name="connsiteY73" fmla="*/ 502023 h 1553882"/>
                    <a:gd name="connsiteX74" fmla="*/ 1127171 w 1367857"/>
                    <a:gd name="connsiteY74" fmla="*/ 513976 h 1553882"/>
                    <a:gd name="connsiteX75" fmla="*/ 1109241 w 1367857"/>
                    <a:gd name="connsiteY75" fmla="*/ 525929 h 1553882"/>
                    <a:gd name="connsiteX76" fmla="*/ 1079359 w 1367857"/>
                    <a:gd name="connsiteY76" fmla="*/ 561788 h 1553882"/>
                    <a:gd name="connsiteX77" fmla="*/ 1049477 w 1367857"/>
                    <a:gd name="connsiteY77" fmla="*/ 597647 h 1553882"/>
                    <a:gd name="connsiteX78" fmla="*/ 1043500 w 1367857"/>
                    <a:gd name="connsiteY78" fmla="*/ 621553 h 1553882"/>
                    <a:gd name="connsiteX79" fmla="*/ 1025571 w 1367857"/>
                    <a:gd name="connsiteY79" fmla="*/ 639482 h 1553882"/>
                    <a:gd name="connsiteX80" fmla="*/ 1013618 w 1367857"/>
                    <a:gd name="connsiteY80" fmla="*/ 657412 h 1553882"/>
                    <a:gd name="connsiteX81" fmla="*/ 1007641 w 1367857"/>
                    <a:gd name="connsiteY81" fmla="*/ 675341 h 1553882"/>
                    <a:gd name="connsiteX82" fmla="*/ 977759 w 1367857"/>
                    <a:gd name="connsiteY82" fmla="*/ 717176 h 1553882"/>
                    <a:gd name="connsiteX83" fmla="*/ 947877 w 1367857"/>
                    <a:gd name="connsiteY83" fmla="*/ 770965 h 1553882"/>
                    <a:gd name="connsiteX84" fmla="*/ 912018 w 1367857"/>
                    <a:gd name="connsiteY84" fmla="*/ 830729 h 1553882"/>
                    <a:gd name="connsiteX85" fmla="*/ 900065 w 1367857"/>
                    <a:gd name="connsiteY85" fmla="*/ 848659 h 1553882"/>
                    <a:gd name="connsiteX86" fmla="*/ 882136 w 1367857"/>
                    <a:gd name="connsiteY86" fmla="*/ 860612 h 1553882"/>
                    <a:gd name="connsiteX87" fmla="*/ 828347 w 1367857"/>
                    <a:gd name="connsiteY87" fmla="*/ 920376 h 1553882"/>
                    <a:gd name="connsiteX88" fmla="*/ 762606 w 1367857"/>
                    <a:gd name="connsiteY88" fmla="*/ 980141 h 1553882"/>
                    <a:gd name="connsiteX89" fmla="*/ 744677 w 1367857"/>
                    <a:gd name="connsiteY89" fmla="*/ 998070 h 1553882"/>
                    <a:gd name="connsiteX90" fmla="*/ 720771 w 1367857"/>
                    <a:gd name="connsiteY90" fmla="*/ 1033929 h 1553882"/>
                    <a:gd name="connsiteX91" fmla="*/ 696865 w 1367857"/>
                    <a:gd name="connsiteY91" fmla="*/ 1075765 h 1553882"/>
                    <a:gd name="connsiteX92" fmla="*/ 690889 w 1367857"/>
                    <a:gd name="connsiteY92" fmla="*/ 1093694 h 1553882"/>
                    <a:gd name="connsiteX93" fmla="*/ 666983 w 1367857"/>
                    <a:gd name="connsiteY93" fmla="*/ 1129553 h 1553882"/>
                    <a:gd name="connsiteX94" fmla="*/ 661006 w 1367857"/>
                    <a:gd name="connsiteY94" fmla="*/ 1147482 h 1553882"/>
                    <a:gd name="connsiteX95" fmla="*/ 643077 w 1367857"/>
                    <a:gd name="connsiteY95" fmla="*/ 1159435 h 1553882"/>
                    <a:gd name="connsiteX96" fmla="*/ 607218 w 1367857"/>
                    <a:gd name="connsiteY96" fmla="*/ 1213223 h 1553882"/>
                    <a:gd name="connsiteX97" fmla="*/ 595265 w 1367857"/>
                    <a:gd name="connsiteY97" fmla="*/ 1231153 h 1553882"/>
                    <a:gd name="connsiteX98" fmla="*/ 583312 w 1367857"/>
                    <a:gd name="connsiteY98" fmla="*/ 1249082 h 1553882"/>
                    <a:gd name="connsiteX99" fmla="*/ 577336 w 1367857"/>
                    <a:gd name="connsiteY99" fmla="*/ 1267012 h 1553882"/>
                    <a:gd name="connsiteX100" fmla="*/ 583312 w 1367857"/>
                    <a:gd name="connsiteY100" fmla="*/ 1290917 h 1553882"/>
                    <a:gd name="connsiteX101" fmla="*/ 559406 w 1367857"/>
                    <a:gd name="connsiteY101" fmla="*/ 1296894 h 1553882"/>
                    <a:gd name="connsiteX102" fmla="*/ 517571 w 1367857"/>
                    <a:gd name="connsiteY102" fmla="*/ 1308847 h 1553882"/>
                    <a:gd name="connsiteX103" fmla="*/ 457806 w 1367857"/>
                    <a:gd name="connsiteY103" fmla="*/ 1314823 h 1553882"/>
                    <a:gd name="connsiteX104" fmla="*/ 439877 w 1367857"/>
                    <a:gd name="connsiteY104" fmla="*/ 1320800 h 1553882"/>
                    <a:gd name="connsiteX105" fmla="*/ 421947 w 1367857"/>
                    <a:gd name="connsiteY105" fmla="*/ 1410447 h 1553882"/>
                    <a:gd name="connsiteX106" fmla="*/ 344253 w 1367857"/>
                    <a:gd name="connsiteY106" fmla="*/ 1398494 h 1553882"/>
                    <a:gd name="connsiteX107" fmla="*/ 308394 w 1367857"/>
                    <a:gd name="connsiteY107" fmla="*/ 1386541 h 1553882"/>
                    <a:gd name="connsiteX108" fmla="*/ 290465 w 1367857"/>
                    <a:gd name="connsiteY108" fmla="*/ 1380565 h 1553882"/>
                    <a:gd name="connsiteX109" fmla="*/ 284489 w 1367857"/>
                    <a:gd name="connsiteY109" fmla="*/ 1398494 h 1553882"/>
                    <a:gd name="connsiteX110" fmla="*/ 290465 w 1367857"/>
                    <a:gd name="connsiteY110" fmla="*/ 1446306 h 1553882"/>
                    <a:gd name="connsiteX111" fmla="*/ 308394 w 1367857"/>
                    <a:gd name="connsiteY111" fmla="*/ 1464235 h 1553882"/>
                    <a:gd name="connsiteX112" fmla="*/ 344253 w 1367857"/>
                    <a:gd name="connsiteY112" fmla="*/ 1488141 h 1553882"/>
                    <a:gd name="connsiteX113" fmla="*/ 368159 w 1367857"/>
                    <a:gd name="connsiteY113" fmla="*/ 1494117 h 1553882"/>
                    <a:gd name="connsiteX114" fmla="*/ 386089 w 1367857"/>
                    <a:gd name="connsiteY114" fmla="*/ 1500094 h 1553882"/>
                    <a:gd name="connsiteX115" fmla="*/ 505618 w 1367857"/>
                    <a:gd name="connsiteY115" fmla="*/ 1512047 h 1553882"/>
                    <a:gd name="connsiteX116" fmla="*/ 481712 w 1367857"/>
                    <a:gd name="connsiteY116" fmla="*/ 1518023 h 1553882"/>
                    <a:gd name="connsiteX117" fmla="*/ 427924 w 1367857"/>
                    <a:gd name="connsiteY117" fmla="*/ 1512047 h 1553882"/>
                    <a:gd name="connsiteX118" fmla="*/ 392065 w 1367857"/>
                    <a:gd name="connsiteY118" fmla="*/ 1500094 h 1553882"/>
                    <a:gd name="connsiteX119" fmla="*/ 374136 w 1367857"/>
                    <a:gd name="connsiteY119" fmla="*/ 1494117 h 1553882"/>
                    <a:gd name="connsiteX120" fmla="*/ 344253 w 1367857"/>
                    <a:gd name="connsiteY120" fmla="*/ 1482165 h 1553882"/>
                    <a:gd name="connsiteX121" fmla="*/ 266559 w 1367857"/>
                    <a:gd name="connsiteY121" fmla="*/ 1470212 h 1553882"/>
                    <a:gd name="connsiteX122" fmla="*/ 248630 w 1367857"/>
                    <a:gd name="connsiteY122" fmla="*/ 1476188 h 1553882"/>
                    <a:gd name="connsiteX123" fmla="*/ 236677 w 1367857"/>
                    <a:gd name="connsiteY123" fmla="*/ 1512047 h 1553882"/>
                    <a:gd name="connsiteX124" fmla="*/ 230700 w 1367857"/>
                    <a:gd name="connsiteY124" fmla="*/ 1547906 h 1553882"/>
                    <a:gd name="connsiteX125" fmla="*/ 206794 w 1367857"/>
                    <a:gd name="connsiteY125" fmla="*/ 1553882 h 1553882"/>
                    <a:gd name="connsiteX126" fmla="*/ 111171 w 1367857"/>
                    <a:gd name="connsiteY126" fmla="*/ 1547906 h 1553882"/>
                    <a:gd name="connsiteX127" fmla="*/ 107343 w 1367857"/>
                    <a:gd name="connsiteY127" fmla="*/ 1507378 h 1553882"/>
                    <a:gd name="connsiteX0" fmla="*/ 101162 w 1361676"/>
                    <a:gd name="connsiteY0" fmla="*/ 1507378 h 1553882"/>
                    <a:gd name="connsiteX1" fmla="*/ 62921 w 1361676"/>
                    <a:gd name="connsiteY1" fmla="*/ 1484592 h 1553882"/>
                    <a:gd name="connsiteX2" fmla="*/ 963 w 1361676"/>
                    <a:gd name="connsiteY2" fmla="*/ 1402276 h 1553882"/>
                    <a:gd name="connsiteX3" fmla="*/ 92897 w 1361676"/>
                    <a:gd name="connsiteY3" fmla="*/ 1468717 h 1553882"/>
                    <a:gd name="connsiteX4" fmla="*/ 1056 w 1361676"/>
                    <a:gd name="connsiteY4" fmla="*/ 1325609 h 1553882"/>
                    <a:gd name="connsiteX5" fmla="*/ 140849 w 1361676"/>
                    <a:gd name="connsiteY5" fmla="*/ 1243106 h 1553882"/>
                    <a:gd name="connsiteX6" fmla="*/ 158778 w 1361676"/>
                    <a:gd name="connsiteY6" fmla="*/ 1267012 h 1553882"/>
                    <a:gd name="connsiteX7" fmla="*/ 188660 w 1361676"/>
                    <a:gd name="connsiteY7" fmla="*/ 1302870 h 1553882"/>
                    <a:gd name="connsiteX8" fmla="*/ 212566 w 1361676"/>
                    <a:gd name="connsiteY8" fmla="*/ 1314823 h 1553882"/>
                    <a:gd name="connsiteX9" fmla="*/ 218543 w 1361676"/>
                    <a:gd name="connsiteY9" fmla="*/ 1296894 h 1553882"/>
                    <a:gd name="connsiteX10" fmla="*/ 218543 w 1361676"/>
                    <a:gd name="connsiteY10" fmla="*/ 1153459 h 1553882"/>
                    <a:gd name="connsiteX11" fmla="*/ 212566 w 1361676"/>
                    <a:gd name="connsiteY11" fmla="*/ 1135529 h 1553882"/>
                    <a:gd name="connsiteX12" fmla="*/ 194637 w 1361676"/>
                    <a:gd name="connsiteY12" fmla="*/ 1069788 h 1553882"/>
                    <a:gd name="connsiteX13" fmla="*/ 188660 w 1361676"/>
                    <a:gd name="connsiteY13" fmla="*/ 1051859 h 1553882"/>
                    <a:gd name="connsiteX14" fmla="*/ 194637 w 1361676"/>
                    <a:gd name="connsiteY14" fmla="*/ 1087717 h 1553882"/>
                    <a:gd name="connsiteX15" fmla="*/ 224519 w 1361676"/>
                    <a:gd name="connsiteY15" fmla="*/ 1141506 h 1553882"/>
                    <a:gd name="connsiteX16" fmla="*/ 242449 w 1361676"/>
                    <a:gd name="connsiteY16" fmla="*/ 1159435 h 1553882"/>
                    <a:gd name="connsiteX17" fmla="*/ 260378 w 1361676"/>
                    <a:gd name="connsiteY17" fmla="*/ 1165412 h 1553882"/>
                    <a:gd name="connsiteX18" fmla="*/ 308190 w 1361676"/>
                    <a:gd name="connsiteY18" fmla="*/ 1159435 h 1553882"/>
                    <a:gd name="connsiteX19" fmla="*/ 314166 w 1361676"/>
                    <a:gd name="connsiteY19" fmla="*/ 1141506 h 1553882"/>
                    <a:gd name="connsiteX20" fmla="*/ 308190 w 1361676"/>
                    <a:gd name="connsiteY20" fmla="*/ 1087717 h 1553882"/>
                    <a:gd name="connsiteX21" fmla="*/ 302213 w 1361676"/>
                    <a:gd name="connsiteY21" fmla="*/ 1063812 h 1553882"/>
                    <a:gd name="connsiteX22" fmla="*/ 284284 w 1361676"/>
                    <a:gd name="connsiteY22" fmla="*/ 1027953 h 1553882"/>
                    <a:gd name="connsiteX23" fmla="*/ 266355 w 1361676"/>
                    <a:gd name="connsiteY23" fmla="*/ 1010023 h 1553882"/>
                    <a:gd name="connsiteX24" fmla="*/ 272331 w 1361676"/>
                    <a:gd name="connsiteY24" fmla="*/ 932329 h 1553882"/>
                    <a:gd name="connsiteX25" fmla="*/ 296237 w 1361676"/>
                    <a:gd name="connsiteY25" fmla="*/ 950259 h 1553882"/>
                    <a:gd name="connsiteX26" fmla="*/ 314166 w 1361676"/>
                    <a:gd name="connsiteY26" fmla="*/ 962212 h 1553882"/>
                    <a:gd name="connsiteX27" fmla="*/ 338072 w 1361676"/>
                    <a:gd name="connsiteY27" fmla="*/ 974165 h 1553882"/>
                    <a:gd name="connsiteX28" fmla="*/ 356002 w 1361676"/>
                    <a:gd name="connsiteY28" fmla="*/ 992094 h 1553882"/>
                    <a:gd name="connsiteX29" fmla="*/ 373931 w 1361676"/>
                    <a:gd name="connsiteY29" fmla="*/ 986117 h 1553882"/>
                    <a:gd name="connsiteX30" fmla="*/ 379908 w 1361676"/>
                    <a:gd name="connsiteY30" fmla="*/ 968188 h 1553882"/>
                    <a:gd name="connsiteX31" fmla="*/ 385884 w 1361676"/>
                    <a:gd name="connsiteY31" fmla="*/ 842682 h 1553882"/>
                    <a:gd name="connsiteX32" fmla="*/ 415766 w 1361676"/>
                    <a:gd name="connsiteY32" fmla="*/ 806823 h 1553882"/>
                    <a:gd name="connsiteX33" fmla="*/ 433696 w 1361676"/>
                    <a:gd name="connsiteY33" fmla="*/ 770965 h 1553882"/>
                    <a:gd name="connsiteX34" fmla="*/ 439672 w 1361676"/>
                    <a:gd name="connsiteY34" fmla="*/ 753035 h 1553882"/>
                    <a:gd name="connsiteX35" fmla="*/ 469555 w 1361676"/>
                    <a:gd name="connsiteY35" fmla="*/ 717176 h 1553882"/>
                    <a:gd name="connsiteX36" fmla="*/ 505413 w 1361676"/>
                    <a:gd name="connsiteY36" fmla="*/ 693270 h 1553882"/>
                    <a:gd name="connsiteX37" fmla="*/ 559202 w 1361676"/>
                    <a:gd name="connsiteY37" fmla="*/ 675341 h 1553882"/>
                    <a:gd name="connsiteX38" fmla="*/ 577131 w 1361676"/>
                    <a:gd name="connsiteY38" fmla="*/ 669365 h 1553882"/>
                    <a:gd name="connsiteX39" fmla="*/ 595060 w 1361676"/>
                    <a:gd name="connsiteY39" fmla="*/ 657412 h 1553882"/>
                    <a:gd name="connsiteX40" fmla="*/ 630919 w 1361676"/>
                    <a:gd name="connsiteY40" fmla="*/ 621553 h 1553882"/>
                    <a:gd name="connsiteX41" fmla="*/ 642872 w 1361676"/>
                    <a:gd name="connsiteY41" fmla="*/ 567765 h 1553882"/>
                    <a:gd name="connsiteX42" fmla="*/ 654825 w 1361676"/>
                    <a:gd name="connsiteY42" fmla="*/ 496047 h 1553882"/>
                    <a:gd name="connsiteX43" fmla="*/ 690684 w 1361676"/>
                    <a:gd name="connsiteY43" fmla="*/ 430306 h 1553882"/>
                    <a:gd name="connsiteX44" fmla="*/ 708613 w 1361676"/>
                    <a:gd name="connsiteY44" fmla="*/ 406400 h 1553882"/>
                    <a:gd name="connsiteX45" fmla="*/ 750449 w 1361676"/>
                    <a:gd name="connsiteY45" fmla="*/ 364565 h 1553882"/>
                    <a:gd name="connsiteX46" fmla="*/ 792284 w 1361676"/>
                    <a:gd name="connsiteY46" fmla="*/ 310776 h 1553882"/>
                    <a:gd name="connsiteX47" fmla="*/ 822166 w 1361676"/>
                    <a:gd name="connsiteY47" fmla="*/ 274917 h 1553882"/>
                    <a:gd name="connsiteX48" fmla="*/ 846072 w 1361676"/>
                    <a:gd name="connsiteY48" fmla="*/ 239059 h 1553882"/>
                    <a:gd name="connsiteX49" fmla="*/ 858025 w 1361676"/>
                    <a:gd name="connsiteY49" fmla="*/ 221129 h 1553882"/>
                    <a:gd name="connsiteX50" fmla="*/ 875955 w 1361676"/>
                    <a:gd name="connsiteY50" fmla="*/ 197223 h 1553882"/>
                    <a:gd name="connsiteX51" fmla="*/ 899860 w 1361676"/>
                    <a:gd name="connsiteY51" fmla="*/ 161365 h 1553882"/>
                    <a:gd name="connsiteX52" fmla="*/ 905837 w 1361676"/>
                    <a:gd name="connsiteY52" fmla="*/ 137459 h 1553882"/>
                    <a:gd name="connsiteX53" fmla="*/ 947672 w 1361676"/>
                    <a:gd name="connsiteY53" fmla="*/ 89647 h 1553882"/>
                    <a:gd name="connsiteX54" fmla="*/ 971578 w 1361676"/>
                    <a:gd name="connsiteY54" fmla="*/ 77694 h 1553882"/>
                    <a:gd name="connsiteX55" fmla="*/ 989508 w 1361676"/>
                    <a:gd name="connsiteY55" fmla="*/ 71717 h 1553882"/>
                    <a:gd name="connsiteX56" fmla="*/ 1007437 w 1361676"/>
                    <a:gd name="connsiteY56" fmla="*/ 59765 h 1553882"/>
                    <a:gd name="connsiteX57" fmla="*/ 1025366 w 1361676"/>
                    <a:gd name="connsiteY57" fmla="*/ 53788 h 1553882"/>
                    <a:gd name="connsiteX58" fmla="*/ 1043296 w 1361676"/>
                    <a:gd name="connsiteY58" fmla="*/ 41835 h 1553882"/>
                    <a:gd name="connsiteX59" fmla="*/ 1061225 w 1361676"/>
                    <a:gd name="connsiteY59" fmla="*/ 35859 h 1553882"/>
                    <a:gd name="connsiteX60" fmla="*/ 1085131 w 1361676"/>
                    <a:gd name="connsiteY60" fmla="*/ 23906 h 1553882"/>
                    <a:gd name="connsiteX61" fmla="*/ 1132943 w 1361676"/>
                    <a:gd name="connsiteY61" fmla="*/ 17929 h 1553882"/>
                    <a:gd name="connsiteX62" fmla="*/ 1198684 w 1361676"/>
                    <a:gd name="connsiteY62" fmla="*/ 5976 h 1553882"/>
                    <a:gd name="connsiteX63" fmla="*/ 1294308 w 1361676"/>
                    <a:gd name="connsiteY63" fmla="*/ 0 h 1553882"/>
                    <a:gd name="connsiteX64" fmla="*/ 1306260 w 1361676"/>
                    <a:gd name="connsiteY64" fmla="*/ 65741 h 1553882"/>
                    <a:gd name="connsiteX65" fmla="*/ 1318213 w 1361676"/>
                    <a:gd name="connsiteY65" fmla="*/ 101600 h 1553882"/>
                    <a:gd name="connsiteX66" fmla="*/ 1354072 w 1361676"/>
                    <a:gd name="connsiteY66" fmla="*/ 161365 h 1553882"/>
                    <a:gd name="connsiteX67" fmla="*/ 1354072 w 1361676"/>
                    <a:gd name="connsiteY67" fmla="*/ 298823 h 1553882"/>
                    <a:gd name="connsiteX68" fmla="*/ 1342119 w 1361676"/>
                    <a:gd name="connsiteY68" fmla="*/ 316753 h 1553882"/>
                    <a:gd name="connsiteX69" fmla="*/ 1306260 w 1361676"/>
                    <a:gd name="connsiteY69" fmla="*/ 388470 h 1553882"/>
                    <a:gd name="connsiteX70" fmla="*/ 1252472 w 1361676"/>
                    <a:gd name="connsiteY70" fmla="*/ 424329 h 1553882"/>
                    <a:gd name="connsiteX71" fmla="*/ 1234543 w 1361676"/>
                    <a:gd name="connsiteY71" fmla="*/ 436282 h 1553882"/>
                    <a:gd name="connsiteX72" fmla="*/ 1192708 w 1361676"/>
                    <a:gd name="connsiteY72" fmla="*/ 466165 h 1553882"/>
                    <a:gd name="connsiteX73" fmla="*/ 1138919 w 1361676"/>
                    <a:gd name="connsiteY73" fmla="*/ 502023 h 1553882"/>
                    <a:gd name="connsiteX74" fmla="*/ 1120990 w 1361676"/>
                    <a:gd name="connsiteY74" fmla="*/ 513976 h 1553882"/>
                    <a:gd name="connsiteX75" fmla="*/ 1103060 w 1361676"/>
                    <a:gd name="connsiteY75" fmla="*/ 525929 h 1553882"/>
                    <a:gd name="connsiteX76" fmla="*/ 1073178 w 1361676"/>
                    <a:gd name="connsiteY76" fmla="*/ 561788 h 1553882"/>
                    <a:gd name="connsiteX77" fmla="*/ 1043296 w 1361676"/>
                    <a:gd name="connsiteY77" fmla="*/ 597647 h 1553882"/>
                    <a:gd name="connsiteX78" fmla="*/ 1037319 w 1361676"/>
                    <a:gd name="connsiteY78" fmla="*/ 621553 h 1553882"/>
                    <a:gd name="connsiteX79" fmla="*/ 1019390 w 1361676"/>
                    <a:gd name="connsiteY79" fmla="*/ 639482 h 1553882"/>
                    <a:gd name="connsiteX80" fmla="*/ 1007437 w 1361676"/>
                    <a:gd name="connsiteY80" fmla="*/ 657412 h 1553882"/>
                    <a:gd name="connsiteX81" fmla="*/ 1001460 w 1361676"/>
                    <a:gd name="connsiteY81" fmla="*/ 675341 h 1553882"/>
                    <a:gd name="connsiteX82" fmla="*/ 971578 w 1361676"/>
                    <a:gd name="connsiteY82" fmla="*/ 717176 h 1553882"/>
                    <a:gd name="connsiteX83" fmla="*/ 941696 w 1361676"/>
                    <a:gd name="connsiteY83" fmla="*/ 770965 h 1553882"/>
                    <a:gd name="connsiteX84" fmla="*/ 905837 w 1361676"/>
                    <a:gd name="connsiteY84" fmla="*/ 830729 h 1553882"/>
                    <a:gd name="connsiteX85" fmla="*/ 893884 w 1361676"/>
                    <a:gd name="connsiteY85" fmla="*/ 848659 h 1553882"/>
                    <a:gd name="connsiteX86" fmla="*/ 875955 w 1361676"/>
                    <a:gd name="connsiteY86" fmla="*/ 860612 h 1553882"/>
                    <a:gd name="connsiteX87" fmla="*/ 822166 w 1361676"/>
                    <a:gd name="connsiteY87" fmla="*/ 920376 h 1553882"/>
                    <a:gd name="connsiteX88" fmla="*/ 756425 w 1361676"/>
                    <a:gd name="connsiteY88" fmla="*/ 980141 h 1553882"/>
                    <a:gd name="connsiteX89" fmla="*/ 738496 w 1361676"/>
                    <a:gd name="connsiteY89" fmla="*/ 998070 h 1553882"/>
                    <a:gd name="connsiteX90" fmla="*/ 714590 w 1361676"/>
                    <a:gd name="connsiteY90" fmla="*/ 1033929 h 1553882"/>
                    <a:gd name="connsiteX91" fmla="*/ 690684 w 1361676"/>
                    <a:gd name="connsiteY91" fmla="*/ 1075765 h 1553882"/>
                    <a:gd name="connsiteX92" fmla="*/ 684708 w 1361676"/>
                    <a:gd name="connsiteY92" fmla="*/ 1093694 h 1553882"/>
                    <a:gd name="connsiteX93" fmla="*/ 660802 w 1361676"/>
                    <a:gd name="connsiteY93" fmla="*/ 1129553 h 1553882"/>
                    <a:gd name="connsiteX94" fmla="*/ 654825 w 1361676"/>
                    <a:gd name="connsiteY94" fmla="*/ 1147482 h 1553882"/>
                    <a:gd name="connsiteX95" fmla="*/ 636896 w 1361676"/>
                    <a:gd name="connsiteY95" fmla="*/ 1159435 h 1553882"/>
                    <a:gd name="connsiteX96" fmla="*/ 601037 w 1361676"/>
                    <a:gd name="connsiteY96" fmla="*/ 1213223 h 1553882"/>
                    <a:gd name="connsiteX97" fmla="*/ 589084 w 1361676"/>
                    <a:gd name="connsiteY97" fmla="*/ 1231153 h 1553882"/>
                    <a:gd name="connsiteX98" fmla="*/ 577131 w 1361676"/>
                    <a:gd name="connsiteY98" fmla="*/ 1249082 h 1553882"/>
                    <a:gd name="connsiteX99" fmla="*/ 571155 w 1361676"/>
                    <a:gd name="connsiteY99" fmla="*/ 1267012 h 1553882"/>
                    <a:gd name="connsiteX100" fmla="*/ 577131 w 1361676"/>
                    <a:gd name="connsiteY100" fmla="*/ 1290917 h 1553882"/>
                    <a:gd name="connsiteX101" fmla="*/ 553225 w 1361676"/>
                    <a:gd name="connsiteY101" fmla="*/ 1296894 h 1553882"/>
                    <a:gd name="connsiteX102" fmla="*/ 511390 w 1361676"/>
                    <a:gd name="connsiteY102" fmla="*/ 1308847 h 1553882"/>
                    <a:gd name="connsiteX103" fmla="*/ 451625 w 1361676"/>
                    <a:gd name="connsiteY103" fmla="*/ 1314823 h 1553882"/>
                    <a:gd name="connsiteX104" fmla="*/ 433696 w 1361676"/>
                    <a:gd name="connsiteY104" fmla="*/ 1320800 h 1553882"/>
                    <a:gd name="connsiteX105" fmla="*/ 415766 w 1361676"/>
                    <a:gd name="connsiteY105" fmla="*/ 1410447 h 1553882"/>
                    <a:gd name="connsiteX106" fmla="*/ 338072 w 1361676"/>
                    <a:gd name="connsiteY106" fmla="*/ 1398494 h 1553882"/>
                    <a:gd name="connsiteX107" fmla="*/ 302213 w 1361676"/>
                    <a:gd name="connsiteY107" fmla="*/ 1386541 h 1553882"/>
                    <a:gd name="connsiteX108" fmla="*/ 284284 w 1361676"/>
                    <a:gd name="connsiteY108" fmla="*/ 1380565 h 1553882"/>
                    <a:gd name="connsiteX109" fmla="*/ 278308 w 1361676"/>
                    <a:gd name="connsiteY109" fmla="*/ 1398494 h 1553882"/>
                    <a:gd name="connsiteX110" fmla="*/ 284284 w 1361676"/>
                    <a:gd name="connsiteY110" fmla="*/ 1446306 h 1553882"/>
                    <a:gd name="connsiteX111" fmla="*/ 302213 w 1361676"/>
                    <a:gd name="connsiteY111" fmla="*/ 1464235 h 1553882"/>
                    <a:gd name="connsiteX112" fmla="*/ 338072 w 1361676"/>
                    <a:gd name="connsiteY112" fmla="*/ 1488141 h 1553882"/>
                    <a:gd name="connsiteX113" fmla="*/ 361978 w 1361676"/>
                    <a:gd name="connsiteY113" fmla="*/ 1494117 h 1553882"/>
                    <a:gd name="connsiteX114" fmla="*/ 379908 w 1361676"/>
                    <a:gd name="connsiteY114" fmla="*/ 1500094 h 1553882"/>
                    <a:gd name="connsiteX115" fmla="*/ 499437 w 1361676"/>
                    <a:gd name="connsiteY115" fmla="*/ 1512047 h 1553882"/>
                    <a:gd name="connsiteX116" fmla="*/ 475531 w 1361676"/>
                    <a:gd name="connsiteY116" fmla="*/ 1518023 h 1553882"/>
                    <a:gd name="connsiteX117" fmla="*/ 421743 w 1361676"/>
                    <a:gd name="connsiteY117" fmla="*/ 1512047 h 1553882"/>
                    <a:gd name="connsiteX118" fmla="*/ 385884 w 1361676"/>
                    <a:gd name="connsiteY118" fmla="*/ 1500094 h 1553882"/>
                    <a:gd name="connsiteX119" fmla="*/ 367955 w 1361676"/>
                    <a:gd name="connsiteY119" fmla="*/ 1494117 h 1553882"/>
                    <a:gd name="connsiteX120" fmla="*/ 338072 w 1361676"/>
                    <a:gd name="connsiteY120" fmla="*/ 1482165 h 1553882"/>
                    <a:gd name="connsiteX121" fmla="*/ 260378 w 1361676"/>
                    <a:gd name="connsiteY121" fmla="*/ 1470212 h 1553882"/>
                    <a:gd name="connsiteX122" fmla="*/ 242449 w 1361676"/>
                    <a:gd name="connsiteY122" fmla="*/ 1476188 h 1553882"/>
                    <a:gd name="connsiteX123" fmla="*/ 230496 w 1361676"/>
                    <a:gd name="connsiteY123" fmla="*/ 1512047 h 1553882"/>
                    <a:gd name="connsiteX124" fmla="*/ 224519 w 1361676"/>
                    <a:gd name="connsiteY124" fmla="*/ 1547906 h 1553882"/>
                    <a:gd name="connsiteX125" fmla="*/ 200613 w 1361676"/>
                    <a:gd name="connsiteY125" fmla="*/ 1553882 h 1553882"/>
                    <a:gd name="connsiteX126" fmla="*/ 104990 w 1361676"/>
                    <a:gd name="connsiteY126" fmla="*/ 1547906 h 1553882"/>
                    <a:gd name="connsiteX127" fmla="*/ 101162 w 1361676"/>
                    <a:gd name="connsiteY127" fmla="*/ 1507378 h 1553882"/>
                    <a:gd name="connsiteX0" fmla="*/ 101664 w 1362178"/>
                    <a:gd name="connsiteY0" fmla="*/ 1507378 h 1553882"/>
                    <a:gd name="connsiteX1" fmla="*/ 63423 w 1362178"/>
                    <a:gd name="connsiteY1" fmla="*/ 1484592 h 1553882"/>
                    <a:gd name="connsiteX2" fmla="*/ 1465 w 1362178"/>
                    <a:gd name="connsiteY2" fmla="*/ 1402276 h 1553882"/>
                    <a:gd name="connsiteX3" fmla="*/ 93399 w 1362178"/>
                    <a:gd name="connsiteY3" fmla="*/ 1468717 h 1553882"/>
                    <a:gd name="connsiteX4" fmla="*/ 1558 w 1362178"/>
                    <a:gd name="connsiteY4" fmla="*/ 1325609 h 1553882"/>
                    <a:gd name="connsiteX5" fmla="*/ 141351 w 1362178"/>
                    <a:gd name="connsiteY5" fmla="*/ 1243106 h 1553882"/>
                    <a:gd name="connsiteX6" fmla="*/ 159280 w 1362178"/>
                    <a:gd name="connsiteY6" fmla="*/ 1267012 h 1553882"/>
                    <a:gd name="connsiteX7" fmla="*/ 189162 w 1362178"/>
                    <a:gd name="connsiteY7" fmla="*/ 1302870 h 1553882"/>
                    <a:gd name="connsiteX8" fmla="*/ 213068 w 1362178"/>
                    <a:gd name="connsiteY8" fmla="*/ 1314823 h 1553882"/>
                    <a:gd name="connsiteX9" fmla="*/ 219045 w 1362178"/>
                    <a:gd name="connsiteY9" fmla="*/ 1296894 h 1553882"/>
                    <a:gd name="connsiteX10" fmla="*/ 219045 w 1362178"/>
                    <a:gd name="connsiteY10" fmla="*/ 1153459 h 1553882"/>
                    <a:gd name="connsiteX11" fmla="*/ 213068 w 1362178"/>
                    <a:gd name="connsiteY11" fmla="*/ 1135529 h 1553882"/>
                    <a:gd name="connsiteX12" fmla="*/ 195139 w 1362178"/>
                    <a:gd name="connsiteY12" fmla="*/ 1069788 h 1553882"/>
                    <a:gd name="connsiteX13" fmla="*/ 189162 w 1362178"/>
                    <a:gd name="connsiteY13" fmla="*/ 1051859 h 1553882"/>
                    <a:gd name="connsiteX14" fmla="*/ 195139 w 1362178"/>
                    <a:gd name="connsiteY14" fmla="*/ 1087717 h 1553882"/>
                    <a:gd name="connsiteX15" fmla="*/ 225021 w 1362178"/>
                    <a:gd name="connsiteY15" fmla="*/ 1141506 h 1553882"/>
                    <a:gd name="connsiteX16" fmla="*/ 242951 w 1362178"/>
                    <a:gd name="connsiteY16" fmla="*/ 1159435 h 1553882"/>
                    <a:gd name="connsiteX17" fmla="*/ 260880 w 1362178"/>
                    <a:gd name="connsiteY17" fmla="*/ 1165412 h 1553882"/>
                    <a:gd name="connsiteX18" fmla="*/ 308692 w 1362178"/>
                    <a:gd name="connsiteY18" fmla="*/ 1159435 h 1553882"/>
                    <a:gd name="connsiteX19" fmla="*/ 314668 w 1362178"/>
                    <a:gd name="connsiteY19" fmla="*/ 1141506 h 1553882"/>
                    <a:gd name="connsiteX20" fmla="*/ 308692 w 1362178"/>
                    <a:gd name="connsiteY20" fmla="*/ 1087717 h 1553882"/>
                    <a:gd name="connsiteX21" fmla="*/ 302715 w 1362178"/>
                    <a:gd name="connsiteY21" fmla="*/ 1063812 h 1553882"/>
                    <a:gd name="connsiteX22" fmla="*/ 284786 w 1362178"/>
                    <a:gd name="connsiteY22" fmla="*/ 1027953 h 1553882"/>
                    <a:gd name="connsiteX23" fmla="*/ 266857 w 1362178"/>
                    <a:gd name="connsiteY23" fmla="*/ 1010023 h 1553882"/>
                    <a:gd name="connsiteX24" fmla="*/ 272833 w 1362178"/>
                    <a:gd name="connsiteY24" fmla="*/ 932329 h 1553882"/>
                    <a:gd name="connsiteX25" fmla="*/ 296739 w 1362178"/>
                    <a:gd name="connsiteY25" fmla="*/ 950259 h 1553882"/>
                    <a:gd name="connsiteX26" fmla="*/ 314668 w 1362178"/>
                    <a:gd name="connsiteY26" fmla="*/ 962212 h 1553882"/>
                    <a:gd name="connsiteX27" fmla="*/ 338574 w 1362178"/>
                    <a:gd name="connsiteY27" fmla="*/ 974165 h 1553882"/>
                    <a:gd name="connsiteX28" fmla="*/ 356504 w 1362178"/>
                    <a:gd name="connsiteY28" fmla="*/ 992094 h 1553882"/>
                    <a:gd name="connsiteX29" fmla="*/ 374433 w 1362178"/>
                    <a:gd name="connsiteY29" fmla="*/ 986117 h 1553882"/>
                    <a:gd name="connsiteX30" fmla="*/ 380410 w 1362178"/>
                    <a:gd name="connsiteY30" fmla="*/ 968188 h 1553882"/>
                    <a:gd name="connsiteX31" fmla="*/ 386386 w 1362178"/>
                    <a:gd name="connsiteY31" fmla="*/ 842682 h 1553882"/>
                    <a:gd name="connsiteX32" fmla="*/ 416268 w 1362178"/>
                    <a:gd name="connsiteY32" fmla="*/ 806823 h 1553882"/>
                    <a:gd name="connsiteX33" fmla="*/ 434198 w 1362178"/>
                    <a:gd name="connsiteY33" fmla="*/ 770965 h 1553882"/>
                    <a:gd name="connsiteX34" fmla="*/ 440174 w 1362178"/>
                    <a:gd name="connsiteY34" fmla="*/ 753035 h 1553882"/>
                    <a:gd name="connsiteX35" fmla="*/ 470057 w 1362178"/>
                    <a:gd name="connsiteY35" fmla="*/ 717176 h 1553882"/>
                    <a:gd name="connsiteX36" fmla="*/ 505915 w 1362178"/>
                    <a:gd name="connsiteY36" fmla="*/ 693270 h 1553882"/>
                    <a:gd name="connsiteX37" fmla="*/ 559704 w 1362178"/>
                    <a:gd name="connsiteY37" fmla="*/ 675341 h 1553882"/>
                    <a:gd name="connsiteX38" fmla="*/ 577633 w 1362178"/>
                    <a:gd name="connsiteY38" fmla="*/ 669365 h 1553882"/>
                    <a:gd name="connsiteX39" fmla="*/ 595562 w 1362178"/>
                    <a:gd name="connsiteY39" fmla="*/ 657412 h 1553882"/>
                    <a:gd name="connsiteX40" fmla="*/ 631421 w 1362178"/>
                    <a:gd name="connsiteY40" fmla="*/ 621553 h 1553882"/>
                    <a:gd name="connsiteX41" fmla="*/ 643374 w 1362178"/>
                    <a:gd name="connsiteY41" fmla="*/ 567765 h 1553882"/>
                    <a:gd name="connsiteX42" fmla="*/ 655327 w 1362178"/>
                    <a:gd name="connsiteY42" fmla="*/ 496047 h 1553882"/>
                    <a:gd name="connsiteX43" fmla="*/ 691186 w 1362178"/>
                    <a:gd name="connsiteY43" fmla="*/ 430306 h 1553882"/>
                    <a:gd name="connsiteX44" fmla="*/ 709115 w 1362178"/>
                    <a:gd name="connsiteY44" fmla="*/ 406400 h 1553882"/>
                    <a:gd name="connsiteX45" fmla="*/ 750951 w 1362178"/>
                    <a:gd name="connsiteY45" fmla="*/ 364565 h 1553882"/>
                    <a:gd name="connsiteX46" fmla="*/ 792786 w 1362178"/>
                    <a:gd name="connsiteY46" fmla="*/ 310776 h 1553882"/>
                    <a:gd name="connsiteX47" fmla="*/ 822668 w 1362178"/>
                    <a:gd name="connsiteY47" fmla="*/ 274917 h 1553882"/>
                    <a:gd name="connsiteX48" fmla="*/ 846574 w 1362178"/>
                    <a:gd name="connsiteY48" fmla="*/ 239059 h 1553882"/>
                    <a:gd name="connsiteX49" fmla="*/ 858527 w 1362178"/>
                    <a:gd name="connsiteY49" fmla="*/ 221129 h 1553882"/>
                    <a:gd name="connsiteX50" fmla="*/ 876457 w 1362178"/>
                    <a:gd name="connsiteY50" fmla="*/ 197223 h 1553882"/>
                    <a:gd name="connsiteX51" fmla="*/ 900362 w 1362178"/>
                    <a:gd name="connsiteY51" fmla="*/ 161365 h 1553882"/>
                    <a:gd name="connsiteX52" fmla="*/ 906339 w 1362178"/>
                    <a:gd name="connsiteY52" fmla="*/ 137459 h 1553882"/>
                    <a:gd name="connsiteX53" fmla="*/ 948174 w 1362178"/>
                    <a:gd name="connsiteY53" fmla="*/ 89647 h 1553882"/>
                    <a:gd name="connsiteX54" fmla="*/ 972080 w 1362178"/>
                    <a:gd name="connsiteY54" fmla="*/ 77694 h 1553882"/>
                    <a:gd name="connsiteX55" fmla="*/ 990010 w 1362178"/>
                    <a:gd name="connsiteY55" fmla="*/ 71717 h 1553882"/>
                    <a:gd name="connsiteX56" fmla="*/ 1007939 w 1362178"/>
                    <a:gd name="connsiteY56" fmla="*/ 59765 h 1553882"/>
                    <a:gd name="connsiteX57" fmla="*/ 1025868 w 1362178"/>
                    <a:gd name="connsiteY57" fmla="*/ 53788 h 1553882"/>
                    <a:gd name="connsiteX58" fmla="*/ 1043798 w 1362178"/>
                    <a:gd name="connsiteY58" fmla="*/ 41835 h 1553882"/>
                    <a:gd name="connsiteX59" fmla="*/ 1061727 w 1362178"/>
                    <a:gd name="connsiteY59" fmla="*/ 35859 h 1553882"/>
                    <a:gd name="connsiteX60" fmla="*/ 1085633 w 1362178"/>
                    <a:gd name="connsiteY60" fmla="*/ 23906 h 1553882"/>
                    <a:gd name="connsiteX61" fmla="*/ 1133445 w 1362178"/>
                    <a:gd name="connsiteY61" fmla="*/ 17929 h 1553882"/>
                    <a:gd name="connsiteX62" fmla="*/ 1199186 w 1362178"/>
                    <a:gd name="connsiteY62" fmla="*/ 5976 h 1553882"/>
                    <a:gd name="connsiteX63" fmla="*/ 1294810 w 1362178"/>
                    <a:gd name="connsiteY63" fmla="*/ 0 h 1553882"/>
                    <a:gd name="connsiteX64" fmla="*/ 1306762 w 1362178"/>
                    <a:gd name="connsiteY64" fmla="*/ 65741 h 1553882"/>
                    <a:gd name="connsiteX65" fmla="*/ 1318715 w 1362178"/>
                    <a:gd name="connsiteY65" fmla="*/ 101600 h 1553882"/>
                    <a:gd name="connsiteX66" fmla="*/ 1354574 w 1362178"/>
                    <a:gd name="connsiteY66" fmla="*/ 161365 h 1553882"/>
                    <a:gd name="connsiteX67" fmla="*/ 1354574 w 1362178"/>
                    <a:gd name="connsiteY67" fmla="*/ 298823 h 1553882"/>
                    <a:gd name="connsiteX68" fmla="*/ 1342621 w 1362178"/>
                    <a:gd name="connsiteY68" fmla="*/ 316753 h 1553882"/>
                    <a:gd name="connsiteX69" fmla="*/ 1306762 w 1362178"/>
                    <a:gd name="connsiteY69" fmla="*/ 388470 h 1553882"/>
                    <a:gd name="connsiteX70" fmla="*/ 1252974 w 1362178"/>
                    <a:gd name="connsiteY70" fmla="*/ 424329 h 1553882"/>
                    <a:gd name="connsiteX71" fmla="*/ 1235045 w 1362178"/>
                    <a:gd name="connsiteY71" fmla="*/ 436282 h 1553882"/>
                    <a:gd name="connsiteX72" fmla="*/ 1193210 w 1362178"/>
                    <a:gd name="connsiteY72" fmla="*/ 466165 h 1553882"/>
                    <a:gd name="connsiteX73" fmla="*/ 1139421 w 1362178"/>
                    <a:gd name="connsiteY73" fmla="*/ 502023 h 1553882"/>
                    <a:gd name="connsiteX74" fmla="*/ 1121492 w 1362178"/>
                    <a:gd name="connsiteY74" fmla="*/ 513976 h 1553882"/>
                    <a:gd name="connsiteX75" fmla="*/ 1103562 w 1362178"/>
                    <a:gd name="connsiteY75" fmla="*/ 525929 h 1553882"/>
                    <a:gd name="connsiteX76" fmla="*/ 1073680 w 1362178"/>
                    <a:gd name="connsiteY76" fmla="*/ 561788 h 1553882"/>
                    <a:gd name="connsiteX77" fmla="*/ 1043798 w 1362178"/>
                    <a:gd name="connsiteY77" fmla="*/ 597647 h 1553882"/>
                    <a:gd name="connsiteX78" fmla="*/ 1037821 w 1362178"/>
                    <a:gd name="connsiteY78" fmla="*/ 621553 h 1553882"/>
                    <a:gd name="connsiteX79" fmla="*/ 1019892 w 1362178"/>
                    <a:gd name="connsiteY79" fmla="*/ 639482 h 1553882"/>
                    <a:gd name="connsiteX80" fmla="*/ 1007939 w 1362178"/>
                    <a:gd name="connsiteY80" fmla="*/ 657412 h 1553882"/>
                    <a:gd name="connsiteX81" fmla="*/ 1001962 w 1362178"/>
                    <a:gd name="connsiteY81" fmla="*/ 675341 h 1553882"/>
                    <a:gd name="connsiteX82" fmla="*/ 972080 w 1362178"/>
                    <a:gd name="connsiteY82" fmla="*/ 717176 h 1553882"/>
                    <a:gd name="connsiteX83" fmla="*/ 942198 w 1362178"/>
                    <a:gd name="connsiteY83" fmla="*/ 770965 h 1553882"/>
                    <a:gd name="connsiteX84" fmla="*/ 906339 w 1362178"/>
                    <a:gd name="connsiteY84" fmla="*/ 830729 h 1553882"/>
                    <a:gd name="connsiteX85" fmla="*/ 894386 w 1362178"/>
                    <a:gd name="connsiteY85" fmla="*/ 848659 h 1553882"/>
                    <a:gd name="connsiteX86" fmla="*/ 876457 w 1362178"/>
                    <a:gd name="connsiteY86" fmla="*/ 860612 h 1553882"/>
                    <a:gd name="connsiteX87" fmla="*/ 822668 w 1362178"/>
                    <a:gd name="connsiteY87" fmla="*/ 920376 h 1553882"/>
                    <a:gd name="connsiteX88" fmla="*/ 756927 w 1362178"/>
                    <a:gd name="connsiteY88" fmla="*/ 980141 h 1553882"/>
                    <a:gd name="connsiteX89" fmla="*/ 738998 w 1362178"/>
                    <a:gd name="connsiteY89" fmla="*/ 998070 h 1553882"/>
                    <a:gd name="connsiteX90" fmla="*/ 715092 w 1362178"/>
                    <a:gd name="connsiteY90" fmla="*/ 1033929 h 1553882"/>
                    <a:gd name="connsiteX91" fmla="*/ 691186 w 1362178"/>
                    <a:gd name="connsiteY91" fmla="*/ 1075765 h 1553882"/>
                    <a:gd name="connsiteX92" fmla="*/ 685210 w 1362178"/>
                    <a:gd name="connsiteY92" fmla="*/ 1093694 h 1553882"/>
                    <a:gd name="connsiteX93" fmla="*/ 661304 w 1362178"/>
                    <a:gd name="connsiteY93" fmla="*/ 1129553 h 1553882"/>
                    <a:gd name="connsiteX94" fmla="*/ 655327 w 1362178"/>
                    <a:gd name="connsiteY94" fmla="*/ 1147482 h 1553882"/>
                    <a:gd name="connsiteX95" fmla="*/ 637398 w 1362178"/>
                    <a:gd name="connsiteY95" fmla="*/ 1159435 h 1553882"/>
                    <a:gd name="connsiteX96" fmla="*/ 601539 w 1362178"/>
                    <a:gd name="connsiteY96" fmla="*/ 1213223 h 1553882"/>
                    <a:gd name="connsiteX97" fmla="*/ 589586 w 1362178"/>
                    <a:gd name="connsiteY97" fmla="*/ 1231153 h 1553882"/>
                    <a:gd name="connsiteX98" fmla="*/ 577633 w 1362178"/>
                    <a:gd name="connsiteY98" fmla="*/ 1249082 h 1553882"/>
                    <a:gd name="connsiteX99" fmla="*/ 571657 w 1362178"/>
                    <a:gd name="connsiteY99" fmla="*/ 1267012 h 1553882"/>
                    <a:gd name="connsiteX100" fmla="*/ 577633 w 1362178"/>
                    <a:gd name="connsiteY100" fmla="*/ 1290917 h 1553882"/>
                    <a:gd name="connsiteX101" fmla="*/ 553727 w 1362178"/>
                    <a:gd name="connsiteY101" fmla="*/ 1296894 h 1553882"/>
                    <a:gd name="connsiteX102" fmla="*/ 511892 w 1362178"/>
                    <a:gd name="connsiteY102" fmla="*/ 1308847 h 1553882"/>
                    <a:gd name="connsiteX103" fmla="*/ 452127 w 1362178"/>
                    <a:gd name="connsiteY103" fmla="*/ 1314823 h 1553882"/>
                    <a:gd name="connsiteX104" fmla="*/ 434198 w 1362178"/>
                    <a:gd name="connsiteY104" fmla="*/ 1320800 h 1553882"/>
                    <a:gd name="connsiteX105" fmla="*/ 416268 w 1362178"/>
                    <a:gd name="connsiteY105" fmla="*/ 1410447 h 1553882"/>
                    <a:gd name="connsiteX106" fmla="*/ 338574 w 1362178"/>
                    <a:gd name="connsiteY106" fmla="*/ 1398494 h 1553882"/>
                    <a:gd name="connsiteX107" fmla="*/ 302715 w 1362178"/>
                    <a:gd name="connsiteY107" fmla="*/ 1386541 h 1553882"/>
                    <a:gd name="connsiteX108" fmla="*/ 284786 w 1362178"/>
                    <a:gd name="connsiteY108" fmla="*/ 1380565 h 1553882"/>
                    <a:gd name="connsiteX109" fmla="*/ 278810 w 1362178"/>
                    <a:gd name="connsiteY109" fmla="*/ 1398494 h 1553882"/>
                    <a:gd name="connsiteX110" fmla="*/ 284786 w 1362178"/>
                    <a:gd name="connsiteY110" fmla="*/ 1446306 h 1553882"/>
                    <a:gd name="connsiteX111" fmla="*/ 302715 w 1362178"/>
                    <a:gd name="connsiteY111" fmla="*/ 1464235 h 1553882"/>
                    <a:gd name="connsiteX112" fmla="*/ 338574 w 1362178"/>
                    <a:gd name="connsiteY112" fmla="*/ 1488141 h 1553882"/>
                    <a:gd name="connsiteX113" fmla="*/ 362480 w 1362178"/>
                    <a:gd name="connsiteY113" fmla="*/ 1494117 h 1553882"/>
                    <a:gd name="connsiteX114" fmla="*/ 380410 w 1362178"/>
                    <a:gd name="connsiteY114" fmla="*/ 1500094 h 1553882"/>
                    <a:gd name="connsiteX115" fmla="*/ 499939 w 1362178"/>
                    <a:gd name="connsiteY115" fmla="*/ 1512047 h 1553882"/>
                    <a:gd name="connsiteX116" fmla="*/ 476033 w 1362178"/>
                    <a:gd name="connsiteY116" fmla="*/ 1518023 h 1553882"/>
                    <a:gd name="connsiteX117" fmla="*/ 422245 w 1362178"/>
                    <a:gd name="connsiteY117" fmla="*/ 1512047 h 1553882"/>
                    <a:gd name="connsiteX118" fmla="*/ 386386 w 1362178"/>
                    <a:gd name="connsiteY118" fmla="*/ 1500094 h 1553882"/>
                    <a:gd name="connsiteX119" fmla="*/ 368457 w 1362178"/>
                    <a:gd name="connsiteY119" fmla="*/ 1494117 h 1553882"/>
                    <a:gd name="connsiteX120" fmla="*/ 338574 w 1362178"/>
                    <a:gd name="connsiteY120" fmla="*/ 1482165 h 1553882"/>
                    <a:gd name="connsiteX121" fmla="*/ 260880 w 1362178"/>
                    <a:gd name="connsiteY121" fmla="*/ 1470212 h 1553882"/>
                    <a:gd name="connsiteX122" fmla="*/ 242951 w 1362178"/>
                    <a:gd name="connsiteY122" fmla="*/ 1476188 h 1553882"/>
                    <a:gd name="connsiteX123" fmla="*/ 230998 w 1362178"/>
                    <a:gd name="connsiteY123" fmla="*/ 1512047 h 1553882"/>
                    <a:gd name="connsiteX124" fmla="*/ 225021 w 1362178"/>
                    <a:gd name="connsiteY124" fmla="*/ 1547906 h 1553882"/>
                    <a:gd name="connsiteX125" fmla="*/ 201115 w 1362178"/>
                    <a:gd name="connsiteY125" fmla="*/ 1553882 h 1553882"/>
                    <a:gd name="connsiteX126" fmla="*/ 105492 w 1362178"/>
                    <a:gd name="connsiteY126" fmla="*/ 1547906 h 1553882"/>
                    <a:gd name="connsiteX127" fmla="*/ 101664 w 1362178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8041 w 1380939"/>
                    <a:gd name="connsiteY6" fmla="*/ 1267012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60112 w 1380939"/>
                    <a:gd name="connsiteY5" fmla="*/ 1243106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20319 w 1380939"/>
                    <a:gd name="connsiteY4" fmla="*/ 1325609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14869 w 1380939"/>
                    <a:gd name="connsiteY5" fmla="*/ 1407413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70898 w 1380939"/>
                    <a:gd name="connsiteY6" fmla="*/ 136940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425 w 1380939"/>
                    <a:gd name="connsiteY0" fmla="*/ 1507378 h 1553882"/>
                    <a:gd name="connsiteX1" fmla="*/ 82184 w 1380939"/>
                    <a:gd name="connsiteY1" fmla="*/ 1484592 h 1553882"/>
                    <a:gd name="connsiteX2" fmla="*/ 1176 w 1380939"/>
                    <a:gd name="connsiteY2" fmla="*/ 1378464 h 1553882"/>
                    <a:gd name="connsiteX3" fmla="*/ 112160 w 1380939"/>
                    <a:gd name="connsiteY3" fmla="*/ 1468717 h 1553882"/>
                    <a:gd name="connsiteX4" fmla="*/ 32225 w 1380939"/>
                    <a:gd name="connsiteY4" fmla="*/ 1308940 h 1553882"/>
                    <a:gd name="connsiteX5" fmla="*/ 131538 w 1380939"/>
                    <a:gd name="connsiteY5" fmla="*/ 1419319 h 1553882"/>
                    <a:gd name="connsiteX6" fmla="*/ 135180 w 1380939"/>
                    <a:gd name="connsiteY6" fmla="*/ 1274155 h 1553882"/>
                    <a:gd name="connsiteX7" fmla="*/ 207923 w 1380939"/>
                    <a:gd name="connsiteY7" fmla="*/ 1302870 h 1553882"/>
                    <a:gd name="connsiteX8" fmla="*/ 231829 w 1380939"/>
                    <a:gd name="connsiteY8" fmla="*/ 1314823 h 1553882"/>
                    <a:gd name="connsiteX9" fmla="*/ 237806 w 1380939"/>
                    <a:gd name="connsiteY9" fmla="*/ 1296894 h 1553882"/>
                    <a:gd name="connsiteX10" fmla="*/ 237806 w 1380939"/>
                    <a:gd name="connsiteY10" fmla="*/ 1153459 h 1553882"/>
                    <a:gd name="connsiteX11" fmla="*/ 231829 w 1380939"/>
                    <a:gd name="connsiteY11" fmla="*/ 1135529 h 1553882"/>
                    <a:gd name="connsiteX12" fmla="*/ 213900 w 1380939"/>
                    <a:gd name="connsiteY12" fmla="*/ 1069788 h 1553882"/>
                    <a:gd name="connsiteX13" fmla="*/ 207923 w 1380939"/>
                    <a:gd name="connsiteY13" fmla="*/ 1051859 h 1553882"/>
                    <a:gd name="connsiteX14" fmla="*/ 213900 w 1380939"/>
                    <a:gd name="connsiteY14" fmla="*/ 1087717 h 1553882"/>
                    <a:gd name="connsiteX15" fmla="*/ 243782 w 1380939"/>
                    <a:gd name="connsiteY15" fmla="*/ 1141506 h 1553882"/>
                    <a:gd name="connsiteX16" fmla="*/ 261712 w 1380939"/>
                    <a:gd name="connsiteY16" fmla="*/ 1159435 h 1553882"/>
                    <a:gd name="connsiteX17" fmla="*/ 279641 w 1380939"/>
                    <a:gd name="connsiteY17" fmla="*/ 1165412 h 1553882"/>
                    <a:gd name="connsiteX18" fmla="*/ 327453 w 1380939"/>
                    <a:gd name="connsiteY18" fmla="*/ 1159435 h 1553882"/>
                    <a:gd name="connsiteX19" fmla="*/ 333429 w 1380939"/>
                    <a:gd name="connsiteY19" fmla="*/ 1141506 h 1553882"/>
                    <a:gd name="connsiteX20" fmla="*/ 327453 w 1380939"/>
                    <a:gd name="connsiteY20" fmla="*/ 1087717 h 1553882"/>
                    <a:gd name="connsiteX21" fmla="*/ 321476 w 1380939"/>
                    <a:gd name="connsiteY21" fmla="*/ 1063812 h 1553882"/>
                    <a:gd name="connsiteX22" fmla="*/ 303547 w 1380939"/>
                    <a:gd name="connsiteY22" fmla="*/ 1027953 h 1553882"/>
                    <a:gd name="connsiteX23" fmla="*/ 285618 w 1380939"/>
                    <a:gd name="connsiteY23" fmla="*/ 1010023 h 1553882"/>
                    <a:gd name="connsiteX24" fmla="*/ 291594 w 1380939"/>
                    <a:gd name="connsiteY24" fmla="*/ 932329 h 1553882"/>
                    <a:gd name="connsiteX25" fmla="*/ 315500 w 1380939"/>
                    <a:gd name="connsiteY25" fmla="*/ 950259 h 1553882"/>
                    <a:gd name="connsiteX26" fmla="*/ 333429 w 1380939"/>
                    <a:gd name="connsiteY26" fmla="*/ 962212 h 1553882"/>
                    <a:gd name="connsiteX27" fmla="*/ 357335 w 1380939"/>
                    <a:gd name="connsiteY27" fmla="*/ 974165 h 1553882"/>
                    <a:gd name="connsiteX28" fmla="*/ 375265 w 1380939"/>
                    <a:gd name="connsiteY28" fmla="*/ 992094 h 1553882"/>
                    <a:gd name="connsiteX29" fmla="*/ 393194 w 1380939"/>
                    <a:gd name="connsiteY29" fmla="*/ 986117 h 1553882"/>
                    <a:gd name="connsiteX30" fmla="*/ 399171 w 1380939"/>
                    <a:gd name="connsiteY30" fmla="*/ 968188 h 1553882"/>
                    <a:gd name="connsiteX31" fmla="*/ 405147 w 1380939"/>
                    <a:gd name="connsiteY31" fmla="*/ 842682 h 1553882"/>
                    <a:gd name="connsiteX32" fmla="*/ 435029 w 1380939"/>
                    <a:gd name="connsiteY32" fmla="*/ 806823 h 1553882"/>
                    <a:gd name="connsiteX33" fmla="*/ 452959 w 1380939"/>
                    <a:gd name="connsiteY33" fmla="*/ 770965 h 1553882"/>
                    <a:gd name="connsiteX34" fmla="*/ 458935 w 1380939"/>
                    <a:gd name="connsiteY34" fmla="*/ 753035 h 1553882"/>
                    <a:gd name="connsiteX35" fmla="*/ 488818 w 1380939"/>
                    <a:gd name="connsiteY35" fmla="*/ 717176 h 1553882"/>
                    <a:gd name="connsiteX36" fmla="*/ 524676 w 1380939"/>
                    <a:gd name="connsiteY36" fmla="*/ 693270 h 1553882"/>
                    <a:gd name="connsiteX37" fmla="*/ 578465 w 1380939"/>
                    <a:gd name="connsiteY37" fmla="*/ 675341 h 1553882"/>
                    <a:gd name="connsiteX38" fmla="*/ 596394 w 1380939"/>
                    <a:gd name="connsiteY38" fmla="*/ 669365 h 1553882"/>
                    <a:gd name="connsiteX39" fmla="*/ 614323 w 1380939"/>
                    <a:gd name="connsiteY39" fmla="*/ 657412 h 1553882"/>
                    <a:gd name="connsiteX40" fmla="*/ 650182 w 1380939"/>
                    <a:gd name="connsiteY40" fmla="*/ 621553 h 1553882"/>
                    <a:gd name="connsiteX41" fmla="*/ 662135 w 1380939"/>
                    <a:gd name="connsiteY41" fmla="*/ 567765 h 1553882"/>
                    <a:gd name="connsiteX42" fmla="*/ 674088 w 1380939"/>
                    <a:gd name="connsiteY42" fmla="*/ 496047 h 1553882"/>
                    <a:gd name="connsiteX43" fmla="*/ 709947 w 1380939"/>
                    <a:gd name="connsiteY43" fmla="*/ 430306 h 1553882"/>
                    <a:gd name="connsiteX44" fmla="*/ 727876 w 1380939"/>
                    <a:gd name="connsiteY44" fmla="*/ 406400 h 1553882"/>
                    <a:gd name="connsiteX45" fmla="*/ 769712 w 1380939"/>
                    <a:gd name="connsiteY45" fmla="*/ 364565 h 1553882"/>
                    <a:gd name="connsiteX46" fmla="*/ 811547 w 1380939"/>
                    <a:gd name="connsiteY46" fmla="*/ 310776 h 1553882"/>
                    <a:gd name="connsiteX47" fmla="*/ 841429 w 1380939"/>
                    <a:gd name="connsiteY47" fmla="*/ 274917 h 1553882"/>
                    <a:gd name="connsiteX48" fmla="*/ 865335 w 1380939"/>
                    <a:gd name="connsiteY48" fmla="*/ 239059 h 1553882"/>
                    <a:gd name="connsiteX49" fmla="*/ 877288 w 1380939"/>
                    <a:gd name="connsiteY49" fmla="*/ 221129 h 1553882"/>
                    <a:gd name="connsiteX50" fmla="*/ 895218 w 1380939"/>
                    <a:gd name="connsiteY50" fmla="*/ 197223 h 1553882"/>
                    <a:gd name="connsiteX51" fmla="*/ 919123 w 1380939"/>
                    <a:gd name="connsiteY51" fmla="*/ 161365 h 1553882"/>
                    <a:gd name="connsiteX52" fmla="*/ 925100 w 1380939"/>
                    <a:gd name="connsiteY52" fmla="*/ 137459 h 1553882"/>
                    <a:gd name="connsiteX53" fmla="*/ 966935 w 1380939"/>
                    <a:gd name="connsiteY53" fmla="*/ 89647 h 1553882"/>
                    <a:gd name="connsiteX54" fmla="*/ 990841 w 1380939"/>
                    <a:gd name="connsiteY54" fmla="*/ 77694 h 1553882"/>
                    <a:gd name="connsiteX55" fmla="*/ 1008771 w 1380939"/>
                    <a:gd name="connsiteY55" fmla="*/ 71717 h 1553882"/>
                    <a:gd name="connsiteX56" fmla="*/ 1026700 w 1380939"/>
                    <a:gd name="connsiteY56" fmla="*/ 59765 h 1553882"/>
                    <a:gd name="connsiteX57" fmla="*/ 1044629 w 1380939"/>
                    <a:gd name="connsiteY57" fmla="*/ 53788 h 1553882"/>
                    <a:gd name="connsiteX58" fmla="*/ 1062559 w 1380939"/>
                    <a:gd name="connsiteY58" fmla="*/ 41835 h 1553882"/>
                    <a:gd name="connsiteX59" fmla="*/ 1080488 w 1380939"/>
                    <a:gd name="connsiteY59" fmla="*/ 35859 h 1553882"/>
                    <a:gd name="connsiteX60" fmla="*/ 1104394 w 1380939"/>
                    <a:gd name="connsiteY60" fmla="*/ 23906 h 1553882"/>
                    <a:gd name="connsiteX61" fmla="*/ 1152206 w 1380939"/>
                    <a:gd name="connsiteY61" fmla="*/ 17929 h 1553882"/>
                    <a:gd name="connsiteX62" fmla="*/ 1217947 w 1380939"/>
                    <a:gd name="connsiteY62" fmla="*/ 5976 h 1553882"/>
                    <a:gd name="connsiteX63" fmla="*/ 1313571 w 1380939"/>
                    <a:gd name="connsiteY63" fmla="*/ 0 h 1553882"/>
                    <a:gd name="connsiteX64" fmla="*/ 1325523 w 1380939"/>
                    <a:gd name="connsiteY64" fmla="*/ 65741 h 1553882"/>
                    <a:gd name="connsiteX65" fmla="*/ 1337476 w 1380939"/>
                    <a:gd name="connsiteY65" fmla="*/ 101600 h 1553882"/>
                    <a:gd name="connsiteX66" fmla="*/ 1373335 w 1380939"/>
                    <a:gd name="connsiteY66" fmla="*/ 161365 h 1553882"/>
                    <a:gd name="connsiteX67" fmla="*/ 1373335 w 1380939"/>
                    <a:gd name="connsiteY67" fmla="*/ 298823 h 1553882"/>
                    <a:gd name="connsiteX68" fmla="*/ 1361382 w 1380939"/>
                    <a:gd name="connsiteY68" fmla="*/ 316753 h 1553882"/>
                    <a:gd name="connsiteX69" fmla="*/ 1325523 w 1380939"/>
                    <a:gd name="connsiteY69" fmla="*/ 388470 h 1553882"/>
                    <a:gd name="connsiteX70" fmla="*/ 1271735 w 1380939"/>
                    <a:gd name="connsiteY70" fmla="*/ 424329 h 1553882"/>
                    <a:gd name="connsiteX71" fmla="*/ 1253806 w 1380939"/>
                    <a:gd name="connsiteY71" fmla="*/ 436282 h 1553882"/>
                    <a:gd name="connsiteX72" fmla="*/ 1211971 w 1380939"/>
                    <a:gd name="connsiteY72" fmla="*/ 466165 h 1553882"/>
                    <a:gd name="connsiteX73" fmla="*/ 1158182 w 1380939"/>
                    <a:gd name="connsiteY73" fmla="*/ 502023 h 1553882"/>
                    <a:gd name="connsiteX74" fmla="*/ 1140253 w 1380939"/>
                    <a:gd name="connsiteY74" fmla="*/ 513976 h 1553882"/>
                    <a:gd name="connsiteX75" fmla="*/ 1122323 w 1380939"/>
                    <a:gd name="connsiteY75" fmla="*/ 525929 h 1553882"/>
                    <a:gd name="connsiteX76" fmla="*/ 1092441 w 1380939"/>
                    <a:gd name="connsiteY76" fmla="*/ 561788 h 1553882"/>
                    <a:gd name="connsiteX77" fmla="*/ 1062559 w 1380939"/>
                    <a:gd name="connsiteY77" fmla="*/ 597647 h 1553882"/>
                    <a:gd name="connsiteX78" fmla="*/ 1056582 w 1380939"/>
                    <a:gd name="connsiteY78" fmla="*/ 621553 h 1553882"/>
                    <a:gd name="connsiteX79" fmla="*/ 1038653 w 1380939"/>
                    <a:gd name="connsiteY79" fmla="*/ 639482 h 1553882"/>
                    <a:gd name="connsiteX80" fmla="*/ 1026700 w 1380939"/>
                    <a:gd name="connsiteY80" fmla="*/ 657412 h 1553882"/>
                    <a:gd name="connsiteX81" fmla="*/ 1020723 w 1380939"/>
                    <a:gd name="connsiteY81" fmla="*/ 675341 h 1553882"/>
                    <a:gd name="connsiteX82" fmla="*/ 990841 w 1380939"/>
                    <a:gd name="connsiteY82" fmla="*/ 717176 h 1553882"/>
                    <a:gd name="connsiteX83" fmla="*/ 960959 w 1380939"/>
                    <a:gd name="connsiteY83" fmla="*/ 770965 h 1553882"/>
                    <a:gd name="connsiteX84" fmla="*/ 925100 w 1380939"/>
                    <a:gd name="connsiteY84" fmla="*/ 830729 h 1553882"/>
                    <a:gd name="connsiteX85" fmla="*/ 913147 w 1380939"/>
                    <a:gd name="connsiteY85" fmla="*/ 848659 h 1553882"/>
                    <a:gd name="connsiteX86" fmla="*/ 895218 w 1380939"/>
                    <a:gd name="connsiteY86" fmla="*/ 860612 h 1553882"/>
                    <a:gd name="connsiteX87" fmla="*/ 841429 w 1380939"/>
                    <a:gd name="connsiteY87" fmla="*/ 920376 h 1553882"/>
                    <a:gd name="connsiteX88" fmla="*/ 775688 w 1380939"/>
                    <a:gd name="connsiteY88" fmla="*/ 980141 h 1553882"/>
                    <a:gd name="connsiteX89" fmla="*/ 757759 w 1380939"/>
                    <a:gd name="connsiteY89" fmla="*/ 998070 h 1553882"/>
                    <a:gd name="connsiteX90" fmla="*/ 733853 w 1380939"/>
                    <a:gd name="connsiteY90" fmla="*/ 1033929 h 1553882"/>
                    <a:gd name="connsiteX91" fmla="*/ 709947 w 1380939"/>
                    <a:gd name="connsiteY91" fmla="*/ 1075765 h 1553882"/>
                    <a:gd name="connsiteX92" fmla="*/ 703971 w 1380939"/>
                    <a:gd name="connsiteY92" fmla="*/ 1093694 h 1553882"/>
                    <a:gd name="connsiteX93" fmla="*/ 680065 w 1380939"/>
                    <a:gd name="connsiteY93" fmla="*/ 1129553 h 1553882"/>
                    <a:gd name="connsiteX94" fmla="*/ 674088 w 1380939"/>
                    <a:gd name="connsiteY94" fmla="*/ 1147482 h 1553882"/>
                    <a:gd name="connsiteX95" fmla="*/ 656159 w 1380939"/>
                    <a:gd name="connsiteY95" fmla="*/ 1159435 h 1553882"/>
                    <a:gd name="connsiteX96" fmla="*/ 620300 w 1380939"/>
                    <a:gd name="connsiteY96" fmla="*/ 1213223 h 1553882"/>
                    <a:gd name="connsiteX97" fmla="*/ 608347 w 1380939"/>
                    <a:gd name="connsiteY97" fmla="*/ 1231153 h 1553882"/>
                    <a:gd name="connsiteX98" fmla="*/ 596394 w 1380939"/>
                    <a:gd name="connsiteY98" fmla="*/ 1249082 h 1553882"/>
                    <a:gd name="connsiteX99" fmla="*/ 590418 w 1380939"/>
                    <a:gd name="connsiteY99" fmla="*/ 1267012 h 1553882"/>
                    <a:gd name="connsiteX100" fmla="*/ 596394 w 1380939"/>
                    <a:gd name="connsiteY100" fmla="*/ 1290917 h 1553882"/>
                    <a:gd name="connsiteX101" fmla="*/ 572488 w 1380939"/>
                    <a:gd name="connsiteY101" fmla="*/ 1296894 h 1553882"/>
                    <a:gd name="connsiteX102" fmla="*/ 530653 w 1380939"/>
                    <a:gd name="connsiteY102" fmla="*/ 1308847 h 1553882"/>
                    <a:gd name="connsiteX103" fmla="*/ 470888 w 1380939"/>
                    <a:gd name="connsiteY103" fmla="*/ 1314823 h 1553882"/>
                    <a:gd name="connsiteX104" fmla="*/ 452959 w 1380939"/>
                    <a:gd name="connsiteY104" fmla="*/ 1320800 h 1553882"/>
                    <a:gd name="connsiteX105" fmla="*/ 435029 w 1380939"/>
                    <a:gd name="connsiteY105" fmla="*/ 1410447 h 1553882"/>
                    <a:gd name="connsiteX106" fmla="*/ 357335 w 1380939"/>
                    <a:gd name="connsiteY106" fmla="*/ 1398494 h 1553882"/>
                    <a:gd name="connsiteX107" fmla="*/ 321476 w 1380939"/>
                    <a:gd name="connsiteY107" fmla="*/ 1386541 h 1553882"/>
                    <a:gd name="connsiteX108" fmla="*/ 303547 w 1380939"/>
                    <a:gd name="connsiteY108" fmla="*/ 1380565 h 1553882"/>
                    <a:gd name="connsiteX109" fmla="*/ 297571 w 1380939"/>
                    <a:gd name="connsiteY109" fmla="*/ 1398494 h 1553882"/>
                    <a:gd name="connsiteX110" fmla="*/ 303547 w 1380939"/>
                    <a:gd name="connsiteY110" fmla="*/ 1446306 h 1553882"/>
                    <a:gd name="connsiteX111" fmla="*/ 321476 w 1380939"/>
                    <a:gd name="connsiteY111" fmla="*/ 1464235 h 1553882"/>
                    <a:gd name="connsiteX112" fmla="*/ 357335 w 1380939"/>
                    <a:gd name="connsiteY112" fmla="*/ 1488141 h 1553882"/>
                    <a:gd name="connsiteX113" fmla="*/ 381241 w 1380939"/>
                    <a:gd name="connsiteY113" fmla="*/ 1494117 h 1553882"/>
                    <a:gd name="connsiteX114" fmla="*/ 399171 w 1380939"/>
                    <a:gd name="connsiteY114" fmla="*/ 1500094 h 1553882"/>
                    <a:gd name="connsiteX115" fmla="*/ 518700 w 1380939"/>
                    <a:gd name="connsiteY115" fmla="*/ 1512047 h 1553882"/>
                    <a:gd name="connsiteX116" fmla="*/ 494794 w 1380939"/>
                    <a:gd name="connsiteY116" fmla="*/ 1518023 h 1553882"/>
                    <a:gd name="connsiteX117" fmla="*/ 441006 w 1380939"/>
                    <a:gd name="connsiteY117" fmla="*/ 1512047 h 1553882"/>
                    <a:gd name="connsiteX118" fmla="*/ 405147 w 1380939"/>
                    <a:gd name="connsiteY118" fmla="*/ 1500094 h 1553882"/>
                    <a:gd name="connsiteX119" fmla="*/ 387218 w 1380939"/>
                    <a:gd name="connsiteY119" fmla="*/ 1494117 h 1553882"/>
                    <a:gd name="connsiteX120" fmla="*/ 357335 w 1380939"/>
                    <a:gd name="connsiteY120" fmla="*/ 1482165 h 1553882"/>
                    <a:gd name="connsiteX121" fmla="*/ 279641 w 1380939"/>
                    <a:gd name="connsiteY121" fmla="*/ 1470212 h 1553882"/>
                    <a:gd name="connsiteX122" fmla="*/ 261712 w 1380939"/>
                    <a:gd name="connsiteY122" fmla="*/ 1476188 h 1553882"/>
                    <a:gd name="connsiteX123" fmla="*/ 249759 w 1380939"/>
                    <a:gd name="connsiteY123" fmla="*/ 1512047 h 1553882"/>
                    <a:gd name="connsiteX124" fmla="*/ 243782 w 1380939"/>
                    <a:gd name="connsiteY124" fmla="*/ 1547906 h 1553882"/>
                    <a:gd name="connsiteX125" fmla="*/ 219876 w 1380939"/>
                    <a:gd name="connsiteY125" fmla="*/ 1553882 h 1553882"/>
                    <a:gd name="connsiteX126" fmla="*/ 124253 w 1380939"/>
                    <a:gd name="connsiteY126" fmla="*/ 1547906 h 1553882"/>
                    <a:gd name="connsiteX127" fmla="*/ 120425 w 1380939"/>
                    <a:gd name="connsiteY127" fmla="*/ 1507378 h 1553882"/>
                    <a:gd name="connsiteX0" fmla="*/ 120361 w 1380875"/>
                    <a:gd name="connsiteY0" fmla="*/ 1507378 h 1553882"/>
                    <a:gd name="connsiteX1" fmla="*/ 86883 w 1380875"/>
                    <a:gd name="connsiteY1" fmla="*/ 1484592 h 1553882"/>
                    <a:gd name="connsiteX2" fmla="*/ 1112 w 1380875"/>
                    <a:gd name="connsiteY2" fmla="*/ 1378464 h 1553882"/>
                    <a:gd name="connsiteX3" fmla="*/ 112096 w 1380875"/>
                    <a:gd name="connsiteY3" fmla="*/ 1468717 h 1553882"/>
                    <a:gd name="connsiteX4" fmla="*/ 32161 w 1380875"/>
                    <a:gd name="connsiteY4" fmla="*/ 1308940 h 1553882"/>
                    <a:gd name="connsiteX5" fmla="*/ 131474 w 1380875"/>
                    <a:gd name="connsiteY5" fmla="*/ 1419319 h 1553882"/>
                    <a:gd name="connsiteX6" fmla="*/ 135116 w 1380875"/>
                    <a:gd name="connsiteY6" fmla="*/ 1274155 h 1553882"/>
                    <a:gd name="connsiteX7" fmla="*/ 207859 w 1380875"/>
                    <a:gd name="connsiteY7" fmla="*/ 1302870 h 1553882"/>
                    <a:gd name="connsiteX8" fmla="*/ 231765 w 1380875"/>
                    <a:gd name="connsiteY8" fmla="*/ 1314823 h 1553882"/>
                    <a:gd name="connsiteX9" fmla="*/ 237742 w 1380875"/>
                    <a:gd name="connsiteY9" fmla="*/ 1296894 h 1553882"/>
                    <a:gd name="connsiteX10" fmla="*/ 237742 w 1380875"/>
                    <a:gd name="connsiteY10" fmla="*/ 1153459 h 1553882"/>
                    <a:gd name="connsiteX11" fmla="*/ 231765 w 1380875"/>
                    <a:gd name="connsiteY11" fmla="*/ 1135529 h 1553882"/>
                    <a:gd name="connsiteX12" fmla="*/ 213836 w 1380875"/>
                    <a:gd name="connsiteY12" fmla="*/ 1069788 h 1553882"/>
                    <a:gd name="connsiteX13" fmla="*/ 207859 w 1380875"/>
                    <a:gd name="connsiteY13" fmla="*/ 1051859 h 1553882"/>
                    <a:gd name="connsiteX14" fmla="*/ 213836 w 1380875"/>
                    <a:gd name="connsiteY14" fmla="*/ 1087717 h 1553882"/>
                    <a:gd name="connsiteX15" fmla="*/ 243718 w 1380875"/>
                    <a:gd name="connsiteY15" fmla="*/ 1141506 h 1553882"/>
                    <a:gd name="connsiteX16" fmla="*/ 261648 w 1380875"/>
                    <a:gd name="connsiteY16" fmla="*/ 1159435 h 1553882"/>
                    <a:gd name="connsiteX17" fmla="*/ 279577 w 1380875"/>
                    <a:gd name="connsiteY17" fmla="*/ 1165412 h 1553882"/>
                    <a:gd name="connsiteX18" fmla="*/ 327389 w 1380875"/>
                    <a:gd name="connsiteY18" fmla="*/ 1159435 h 1553882"/>
                    <a:gd name="connsiteX19" fmla="*/ 333365 w 1380875"/>
                    <a:gd name="connsiteY19" fmla="*/ 1141506 h 1553882"/>
                    <a:gd name="connsiteX20" fmla="*/ 327389 w 1380875"/>
                    <a:gd name="connsiteY20" fmla="*/ 1087717 h 1553882"/>
                    <a:gd name="connsiteX21" fmla="*/ 321412 w 1380875"/>
                    <a:gd name="connsiteY21" fmla="*/ 1063812 h 1553882"/>
                    <a:gd name="connsiteX22" fmla="*/ 303483 w 1380875"/>
                    <a:gd name="connsiteY22" fmla="*/ 1027953 h 1553882"/>
                    <a:gd name="connsiteX23" fmla="*/ 285554 w 1380875"/>
                    <a:gd name="connsiteY23" fmla="*/ 1010023 h 1553882"/>
                    <a:gd name="connsiteX24" fmla="*/ 291530 w 1380875"/>
                    <a:gd name="connsiteY24" fmla="*/ 932329 h 1553882"/>
                    <a:gd name="connsiteX25" fmla="*/ 315436 w 1380875"/>
                    <a:gd name="connsiteY25" fmla="*/ 950259 h 1553882"/>
                    <a:gd name="connsiteX26" fmla="*/ 333365 w 1380875"/>
                    <a:gd name="connsiteY26" fmla="*/ 962212 h 1553882"/>
                    <a:gd name="connsiteX27" fmla="*/ 357271 w 1380875"/>
                    <a:gd name="connsiteY27" fmla="*/ 974165 h 1553882"/>
                    <a:gd name="connsiteX28" fmla="*/ 375201 w 1380875"/>
                    <a:gd name="connsiteY28" fmla="*/ 992094 h 1553882"/>
                    <a:gd name="connsiteX29" fmla="*/ 393130 w 1380875"/>
                    <a:gd name="connsiteY29" fmla="*/ 986117 h 1553882"/>
                    <a:gd name="connsiteX30" fmla="*/ 399107 w 1380875"/>
                    <a:gd name="connsiteY30" fmla="*/ 968188 h 1553882"/>
                    <a:gd name="connsiteX31" fmla="*/ 405083 w 1380875"/>
                    <a:gd name="connsiteY31" fmla="*/ 842682 h 1553882"/>
                    <a:gd name="connsiteX32" fmla="*/ 434965 w 1380875"/>
                    <a:gd name="connsiteY32" fmla="*/ 806823 h 1553882"/>
                    <a:gd name="connsiteX33" fmla="*/ 452895 w 1380875"/>
                    <a:gd name="connsiteY33" fmla="*/ 770965 h 1553882"/>
                    <a:gd name="connsiteX34" fmla="*/ 458871 w 1380875"/>
                    <a:gd name="connsiteY34" fmla="*/ 753035 h 1553882"/>
                    <a:gd name="connsiteX35" fmla="*/ 488754 w 1380875"/>
                    <a:gd name="connsiteY35" fmla="*/ 717176 h 1553882"/>
                    <a:gd name="connsiteX36" fmla="*/ 524612 w 1380875"/>
                    <a:gd name="connsiteY36" fmla="*/ 693270 h 1553882"/>
                    <a:gd name="connsiteX37" fmla="*/ 578401 w 1380875"/>
                    <a:gd name="connsiteY37" fmla="*/ 675341 h 1553882"/>
                    <a:gd name="connsiteX38" fmla="*/ 596330 w 1380875"/>
                    <a:gd name="connsiteY38" fmla="*/ 669365 h 1553882"/>
                    <a:gd name="connsiteX39" fmla="*/ 614259 w 1380875"/>
                    <a:gd name="connsiteY39" fmla="*/ 657412 h 1553882"/>
                    <a:gd name="connsiteX40" fmla="*/ 650118 w 1380875"/>
                    <a:gd name="connsiteY40" fmla="*/ 621553 h 1553882"/>
                    <a:gd name="connsiteX41" fmla="*/ 662071 w 1380875"/>
                    <a:gd name="connsiteY41" fmla="*/ 567765 h 1553882"/>
                    <a:gd name="connsiteX42" fmla="*/ 674024 w 1380875"/>
                    <a:gd name="connsiteY42" fmla="*/ 496047 h 1553882"/>
                    <a:gd name="connsiteX43" fmla="*/ 709883 w 1380875"/>
                    <a:gd name="connsiteY43" fmla="*/ 430306 h 1553882"/>
                    <a:gd name="connsiteX44" fmla="*/ 727812 w 1380875"/>
                    <a:gd name="connsiteY44" fmla="*/ 406400 h 1553882"/>
                    <a:gd name="connsiteX45" fmla="*/ 769648 w 1380875"/>
                    <a:gd name="connsiteY45" fmla="*/ 364565 h 1553882"/>
                    <a:gd name="connsiteX46" fmla="*/ 811483 w 1380875"/>
                    <a:gd name="connsiteY46" fmla="*/ 310776 h 1553882"/>
                    <a:gd name="connsiteX47" fmla="*/ 841365 w 1380875"/>
                    <a:gd name="connsiteY47" fmla="*/ 274917 h 1553882"/>
                    <a:gd name="connsiteX48" fmla="*/ 865271 w 1380875"/>
                    <a:gd name="connsiteY48" fmla="*/ 239059 h 1553882"/>
                    <a:gd name="connsiteX49" fmla="*/ 877224 w 1380875"/>
                    <a:gd name="connsiteY49" fmla="*/ 221129 h 1553882"/>
                    <a:gd name="connsiteX50" fmla="*/ 895154 w 1380875"/>
                    <a:gd name="connsiteY50" fmla="*/ 197223 h 1553882"/>
                    <a:gd name="connsiteX51" fmla="*/ 919059 w 1380875"/>
                    <a:gd name="connsiteY51" fmla="*/ 161365 h 1553882"/>
                    <a:gd name="connsiteX52" fmla="*/ 925036 w 1380875"/>
                    <a:gd name="connsiteY52" fmla="*/ 137459 h 1553882"/>
                    <a:gd name="connsiteX53" fmla="*/ 966871 w 1380875"/>
                    <a:gd name="connsiteY53" fmla="*/ 89647 h 1553882"/>
                    <a:gd name="connsiteX54" fmla="*/ 990777 w 1380875"/>
                    <a:gd name="connsiteY54" fmla="*/ 77694 h 1553882"/>
                    <a:gd name="connsiteX55" fmla="*/ 1008707 w 1380875"/>
                    <a:gd name="connsiteY55" fmla="*/ 71717 h 1553882"/>
                    <a:gd name="connsiteX56" fmla="*/ 1026636 w 1380875"/>
                    <a:gd name="connsiteY56" fmla="*/ 59765 h 1553882"/>
                    <a:gd name="connsiteX57" fmla="*/ 1044565 w 1380875"/>
                    <a:gd name="connsiteY57" fmla="*/ 53788 h 1553882"/>
                    <a:gd name="connsiteX58" fmla="*/ 1062495 w 1380875"/>
                    <a:gd name="connsiteY58" fmla="*/ 41835 h 1553882"/>
                    <a:gd name="connsiteX59" fmla="*/ 1080424 w 1380875"/>
                    <a:gd name="connsiteY59" fmla="*/ 35859 h 1553882"/>
                    <a:gd name="connsiteX60" fmla="*/ 1104330 w 1380875"/>
                    <a:gd name="connsiteY60" fmla="*/ 23906 h 1553882"/>
                    <a:gd name="connsiteX61" fmla="*/ 1152142 w 1380875"/>
                    <a:gd name="connsiteY61" fmla="*/ 17929 h 1553882"/>
                    <a:gd name="connsiteX62" fmla="*/ 1217883 w 1380875"/>
                    <a:gd name="connsiteY62" fmla="*/ 5976 h 1553882"/>
                    <a:gd name="connsiteX63" fmla="*/ 1313507 w 1380875"/>
                    <a:gd name="connsiteY63" fmla="*/ 0 h 1553882"/>
                    <a:gd name="connsiteX64" fmla="*/ 1325459 w 1380875"/>
                    <a:gd name="connsiteY64" fmla="*/ 65741 h 1553882"/>
                    <a:gd name="connsiteX65" fmla="*/ 1337412 w 1380875"/>
                    <a:gd name="connsiteY65" fmla="*/ 101600 h 1553882"/>
                    <a:gd name="connsiteX66" fmla="*/ 1373271 w 1380875"/>
                    <a:gd name="connsiteY66" fmla="*/ 161365 h 1553882"/>
                    <a:gd name="connsiteX67" fmla="*/ 1373271 w 1380875"/>
                    <a:gd name="connsiteY67" fmla="*/ 298823 h 1553882"/>
                    <a:gd name="connsiteX68" fmla="*/ 1361318 w 1380875"/>
                    <a:gd name="connsiteY68" fmla="*/ 316753 h 1553882"/>
                    <a:gd name="connsiteX69" fmla="*/ 1325459 w 1380875"/>
                    <a:gd name="connsiteY69" fmla="*/ 388470 h 1553882"/>
                    <a:gd name="connsiteX70" fmla="*/ 1271671 w 1380875"/>
                    <a:gd name="connsiteY70" fmla="*/ 424329 h 1553882"/>
                    <a:gd name="connsiteX71" fmla="*/ 1253742 w 1380875"/>
                    <a:gd name="connsiteY71" fmla="*/ 436282 h 1553882"/>
                    <a:gd name="connsiteX72" fmla="*/ 1211907 w 1380875"/>
                    <a:gd name="connsiteY72" fmla="*/ 466165 h 1553882"/>
                    <a:gd name="connsiteX73" fmla="*/ 1158118 w 1380875"/>
                    <a:gd name="connsiteY73" fmla="*/ 502023 h 1553882"/>
                    <a:gd name="connsiteX74" fmla="*/ 1140189 w 1380875"/>
                    <a:gd name="connsiteY74" fmla="*/ 513976 h 1553882"/>
                    <a:gd name="connsiteX75" fmla="*/ 1122259 w 1380875"/>
                    <a:gd name="connsiteY75" fmla="*/ 525929 h 1553882"/>
                    <a:gd name="connsiteX76" fmla="*/ 1092377 w 1380875"/>
                    <a:gd name="connsiteY76" fmla="*/ 561788 h 1553882"/>
                    <a:gd name="connsiteX77" fmla="*/ 1062495 w 1380875"/>
                    <a:gd name="connsiteY77" fmla="*/ 597647 h 1553882"/>
                    <a:gd name="connsiteX78" fmla="*/ 1056518 w 1380875"/>
                    <a:gd name="connsiteY78" fmla="*/ 621553 h 1553882"/>
                    <a:gd name="connsiteX79" fmla="*/ 1038589 w 1380875"/>
                    <a:gd name="connsiteY79" fmla="*/ 639482 h 1553882"/>
                    <a:gd name="connsiteX80" fmla="*/ 1026636 w 1380875"/>
                    <a:gd name="connsiteY80" fmla="*/ 657412 h 1553882"/>
                    <a:gd name="connsiteX81" fmla="*/ 1020659 w 1380875"/>
                    <a:gd name="connsiteY81" fmla="*/ 675341 h 1553882"/>
                    <a:gd name="connsiteX82" fmla="*/ 990777 w 1380875"/>
                    <a:gd name="connsiteY82" fmla="*/ 717176 h 1553882"/>
                    <a:gd name="connsiteX83" fmla="*/ 960895 w 1380875"/>
                    <a:gd name="connsiteY83" fmla="*/ 770965 h 1553882"/>
                    <a:gd name="connsiteX84" fmla="*/ 925036 w 1380875"/>
                    <a:gd name="connsiteY84" fmla="*/ 830729 h 1553882"/>
                    <a:gd name="connsiteX85" fmla="*/ 913083 w 1380875"/>
                    <a:gd name="connsiteY85" fmla="*/ 848659 h 1553882"/>
                    <a:gd name="connsiteX86" fmla="*/ 895154 w 1380875"/>
                    <a:gd name="connsiteY86" fmla="*/ 860612 h 1553882"/>
                    <a:gd name="connsiteX87" fmla="*/ 841365 w 1380875"/>
                    <a:gd name="connsiteY87" fmla="*/ 920376 h 1553882"/>
                    <a:gd name="connsiteX88" fmla="*/ 775624 w 1380875"/>
                    <a:gd name="connsiteY88" fmla="*/ 980141 h 1553882"/>
                    <a:gd name="connsiteX89" fmla="*/ 757695 w 1380875"/>
                    <a:gd name="connsiteY89" fmla="*/ 998070 h 1553882"/>
                    <a:gd name="connsiteX90" fmla="*/ 733789 w 1380875"/>
                    <a:gd name="connsiteY90" fmla="*/ 1033929 h 1553882"/>
                    <a:gd name="connsiteX91" fmla="*/ 709883 w 1380875"/>
                    <a:gd name="connsiteY91" fmla="*/ 1075765 h 1553882"/>
                    <a:gd name="connsiteX92" fmla="*/ 703907 w 1380875"/>
                    <a:gd name="connsiteY92" fmla="*/ 1093694 h 1553882"/>
                    <a:gd name="connsiteX93" fmla="*/ 680001 w 1380875"/>
                    <a:gd name="connsiteY93" fmla="*/ 1129553 h 1553882"/>
                    <a:gd name="connsiteX94" fmla="*/ 674024 w 1380875"/>
                    <a:gd name="connsiteY94" fmla="*/ 1147482 h 1553882"/>
                    <a:gd name="connsiteX95" fmla="*/ 656095 w 1380875"/>
                    <a:gd name="connsiteY95" fmla="*/ 1159435 h 1553882"/>
                    <a:gd name="connsiteX96" fmla="*/ 620236 w 1380875"/>
                    <a:gd name="connsiteY96" fmla="*/ 1213223 h 1553882"/>
                    <a:gd name="connsiteX97" fmla="*/ 608283 w 1380875"/>
                    <a:gd name="connsiteY97" fmla="*/ 1231153 h 1553882"/>
                    <a:gd name="connsiteX98" fmla="*/ 596330 w 1380875"/>
                    <a:gd name="connsiteY98" fmla="*/ 1249082 h 1553882"/>
                    <a:gd name="connsiteX99" fmla="*/ 590354 w 1380875"/>
                    <a:gd name="connsiteY99" fmla="*/ 1267012 h 1553882"/>
                    <a:gd name="connsiteX100" fmla="*/ 596330 w 1380875"/>
                    <a:gd name="connsiteY100" fmla="*/ 1290917 h 1553882"/>
                    <a:gd name="connsiteX101" fmla="*/ 572424 w 1380875"/>
                    <a:gd name="connsiteY101" fmla="*/ 1296894 h 1553882"/>
                    <a:gd name="connsiteX102" fmla="*/ 530589 w 1380875"/>
                    <a:gd name="connsiteY102" fmla="*/ 1308847 h 1553882"/>
                    <a:gd name="connsiteX103" fmla="*/ 470824 w 1380875"/>
                    <a:gd name="connsiteY103" fmla="*/ 1314823 h 1553882"/>
                    <a:gd name="connsiteX104" fmla="*/ 452895 w 1380875"/>
                    <a:gd name="connsiteY104" fmla="*/ 1320800 h 1553882"/>
                    <a:gd name="connsiteX105" fmla="*/ 434965 w 1380875"/>
                    <a:gd name="connsiteY105" fmla="*/ 1410447 h 1553882"/>
                    <a:gd name="connsiteX106" fmla="*/ 357271 w 1380875"/>
                    <a:gd name="connsiteY106" fmla="*/ 1398494 h 1553882"/>
                    <a:gd name="connsiteX107" fmla="*/ 321412 w 1380875"/>
                    <a:gd name="connsiteY107" fmla="*/ 1386541 h 1553882"/>
                    <a:gd name="connsiteX108" fmla="*/ 303483 w 1380875"/>
                    <a:gd name="connsiteY108" fmla="*/ 1380565 h 1553882"/>
                    <a:gd name="connsiteX109" fmla="*/ 297507 w 1380875"/>
                    <a:gd name="connsiteY109" fmla="*/ 1398494 h 1553882"/>
                    <a:gd name="connsiteX110" fmla="*/ 303483 w 1380875"/>
                    <a:gd name="connsiteY110" fmla="*/ 1446306 h 1553882"/>
                    <a:gd name="connsiteX111" fmla="*/ 321412 w 1380875"/>
                    <a:gd name="connsiteY111" fmla="*/ 1464235 h 1553882"/>
                    <a:gd name="connsiteX112" fmla="*/ 357271 w 1380875"/>
                    <a:gd name="connsiteY112" fmla="*/ 1488141 h 1553882"/>
                    <a:gd name="connsiteX113" fmla="*/ 381177 w 1380875"/>
                    <a:gd name="connsiteY113" fmla="*/ 1494117 h 1553882"/>
                    <a:gd name="connsiteX114" fmla="*/ 399107 w 1380875"/>
                    <a:gd name="connsiteY114" fmla="*/ 1500094 h 1553882"/>
                    <a:gd name="connsiteX115" fmla="*/ 518636 w 1380875"/>
                    <a:gd name="connsiteY115" fmla="*/ 1512047 h 1553882"/>
                    <a:gd name="connsiteX116" fmla="*/ 494730 w 1380875"/>
                    <a:gd name="connsiteY116" fmla="*/ 1518023 h 1553882"/>
                    <a:gd name="connsiteX117" fmla="*/ 440942 w 1380875"/>
                    <a:gd name="connsiteY117" fmla="*/ 1512047 h 1553882"/>
                    <a:gd name="connsiteX118" fmla="*/ 405083 w 1380875"/>
                    <a:gd name="connsiteY118" fmla="*/ 1500094 h 1553882"/>
                    <a:gd name="connsiteX119" fmla="*/ 387154 w 1380875"/>
                    <a:gd name="connsiteY119" fmla="*/ 1494117 h 1553882"/>
                    <a:gd name="connsiteX120" fmla="*/ 357271 w 1380875"/>
                    <a:gd name="connsiteY120" fmla="*/ 1482165 h 1553882"/>
                    <a:gd name="connsiteX121" fmla="*/ 279577 w 1380875"/>
                    <a:gd name="connsiteY121" fmla="*/ 1470212 h 1553882"/>
                    <a:gd name="connsiteX122" fmla="*/ 261648 w 1380875"/>
                    <a:gd name="connsiteY122" fmla="*/ 1476188 h 1553882"/>
                    <a:gd name="connsiteX123" fmla="*/ 249695 w 1380875"/>
                    <a:gd name="connsiteY123" fmla="*/ 1512047 h 1553882"/>
                    <a:gd name="connsiteX124" fmla="*/ 243718 w 1380875"/>
                    <a:gd name="connsiteY124" fmla="*/ 1547906 h 1553882"/>
                    <a:gd name="connsiteX125" fmla="*/ 219812 w 1380875"/>
                    <a:gd name="connsiteY125" fmla="*/ 1553882 h 1553882"/>
                    <a:gd name="connsiteX126" fmla="*/ 124189 w 1380875"/>
                    <a:gd name="connsiteY126" fmla="*/ 1547906 h 1553882"/>
                    <a:gd name="connsiteX127" fmla="*/ 120361 w 1380875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4004 w 1379763"/>
                    <a:gd name="connsiteY6" fmla="*/ 1274155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206747 w 1379763"/>
                    <a:gd name="connsiteY7" fmla="*/ 1302870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230653 w 1379763"/>
                    <a:gd name="connsiteY8" fmla="*/ 1314823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31623 w 1379763"/>
                    <a:gd name="connsiteY6" fmla="*/ 1247961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99603 w 1379763"/>
                    <a:gd name="connsiteY7" fmla="*/ 1333827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36630 w 1379763"/>
                    <a:gd name="connsiteY9" fmla="*/ 12968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194935 w 1379763"/>
                    <a:gd name="connsiteY8" fmla="*/ 122909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16366 w 1379763"/>
                    <a:gd name="connsiteY8" fmla="*/ 1210048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23510 w 1379763"/>
                    <a:gd name="connsiteY8" fmla="*/ 1224335 h 1553882"/>
                    <a:gd name="connsiteX9" fmla="*/ 296162 w 1379763"/>
                    <a:gd name="connsiteY9" fmla="*/ 1258794 h 1553882"/>
                    <a:gd name="connsiteX10" fmla="*/ 236630 w 1379763"/>
                    <a:gd name="connsiteY10" fmla="*/ 1153459 h 1553882"/>
                    <a:gd name="connsiteX11" fmla="*/ 230653 w 1379763"/>
                    <a:gd name="connsiteY11" fmla="*/ 1135529 h 1553882"/>
                    <a:gd name="connsiteX12" fmla="*/ 212724 w 1379763"/>
                    <a:gd name="connsiteY12" fmla="*/ 1069788 h 1553882"/>
                    <a:gd name="connsiteX13" fmla="*/ 206747 w 1379763"/>
                    <a:gd name="connsiteY13" fmla="*/ 1051859 h 1553882"/>
                    <a:gd name="connsiteX14" fmla="*/ 212724 w 1379763"/>
                    <a:gd name="connsiteY14" fmla="*/ 1087717 h 1553882"/>
                    <a:gd name="connsiteX15" fmla="*/ 242606 w 1379763"/>
                    <a:gd name="connsiteY15" fmla="*/ 1141506 h 1553882"/>
                    <a:gd name="connsiteX16" fmla="*/ 260536 w 1379763"/>
                    <a:gd name="connsiteY16" fmla="*/ 1159435 h 1553882"/>
                    <a:gd name="connsiteX17" fmla="*/ 278465 w 1379763"/>
                    <a:gd name="connsiteY17" fmla="*/ 1165412 h 1553882"/>
                    <a:gd name="connsiteX18" fmla="*/ 326277 w 1379763"/>
                    <a:gd name="connsiteY18" fmla="*/ 1159435 h 1553882"/>
                    <a:gd name="connsiteX19" fmla="*/ 332253 w 1379763"/>
                    <a:gd name="connsiteY19" fmla="*/ 1141506 h 1553882"/>
                    <a:gd name="connsiteX20" fmla="*/ 326277 w 1379763"/>
                    <a:gd name="connsiteY20" fmla="*/ 1087717 h 1553882"/>
                    <a:gd name="connsiteX21" fmla="*/ 320300 w 1379763"/>
                    <a:gd name="connsiteY21" fmla="*/ 1063812 h 1553882"/>
                    <a:gd name="connsiteX22" fmla="*/ 302371 w 1379763"/>
                    <a:gd name="connsiteY22" fmla="*/ 1027953 h 1553882"/>
                    <a:gd name="connsiteX23" fmla="*/ 284442 w 1379763"/>
                    <a:gd name="connsiteY23" fmla="*/ 1010023 h 1553882"/>
                    <a:gd name="connsiteX24" fmla="*/ 290418 w 1379763"/>
                    <a:gd name="connsiteY24" fmla="*/ 932329 h 1553882"/>
                    <a:gd name="connsiteX25" fmla="*/ 314324 w 1379763"/>
                    <a:gd name="connsiteY25" fmla="*/ 950259 h 1553882"/>
                    <a:gd name="connsiteX26" fmla="*/ 332253 w 1379763"/>
                    <a:gd name="connsiteY26" fmla="*/ 962212 h 1553882"/>
                    <a:gd name="connsiteX27" fmla="*/ 356159 w 1379763"/>
                    <a:gd name="connsiteY27" fmla="*/ 974165 h 1553882"/>
                    <a:gd name="connsiteX28" fmla="*/ 374089 w 1379763"/>
                    <a:gd name="connsiteY28" fmla="*/ 992094 h 1553882"/>
                    <a:gd name="connsiteX29" fmla="*/ 392018 w 1379763"/>
                    <a:gd name="connsiteY29" fmla="*/ 986117 h 1553882"/>
                    <a:gd name="connsiteX30" fmla="*/ 397995 w 1379763"/>
                    <a:gd name="connsiteY30" fmla="*/ 968188 h 1553882"/>
                    <a:gd name="connsiteX31" fmla="*/ 403971 w 1379763"/>
                    <a:gd name="connsiteY31" fmla="*/ 842682 h 1553882"/>
                    <a:gd name="connsiteX32" fmla="*/ 433853 w 1379763"/>
                    <a:gd name="connsiteY32" fmla="*/ 806823 h 1553882"/>
                    <a:gd name="connsiteX33" fmla="*/ 451783 w 1379763"/>
                    <a:gd name="connsiteY33" fmla="*/ 770965 h 1553882"/>
                    <a:gd name="connsiteX34" fmla="*/ 457759 w 1379763"/>
                    <a:gd name="connsiteY34" fmla="*/ 753035 h 1553882"/>
                    <a:gd name="connsiteX35" fmla="*/ 487642 w 1379763"/>
                    <a:gd name="connsiteY35" fmla="*/ 717176 h 1553882"/>
                    <a:gd name="connsiteX36" fmla="*/ 523500 w 1379763"/>
                    <a:gd name="connsiteY36" fmla="*/ 693270 h 1553882"/>
                    <a:gd name="connsiteX37" fmla="*/ 577289 w 1379763"/>
                    <a:gd name="connsiteY37" fmla="*/ 675341 h 1553882"/>
                    <a:gd name="connsiteX38" fmla="*/ 595218 w 1379763"/>
                    <a:gd name="connsiteY38" fmla="*/ 669365 h 1553882"/>
                    <a:gd name="connsiteX39" fmla="*/ 613147 w 1379763"/>
                    <a:gd name="connsiteY39" fmla="*/ 657412 h 1553882"/>
                    <a:gd name="connsiteX40" fmla="*/ 649006 w 1379763"/>
                    <a:gd name="connsiteY40" fmla="*/ 621553 h 1553882"/>
                    <a:gd name="connsiteX41" fmla="*/ 660959 w 1379763"/>
                    <a:gd name="connsiteY41" fmla="*/ 567765 h 1553882"/>
                    <a:gd name="connsiteX42" fmla="*/ 672912 w 1379763"/>
                    <a:gd name="connsiteY42" fmla="*/ 496047 h 1553882"/>
                    <a:gd name="connsiteX43" fmla="*/ 708771 w 1379763"/>
                    <a:gd name="connsiteY43" fmla="*/ 430306 h 1553882"/>
                    <a:gd name="connsiteX44" fmla="*/ 726700 w 1379763"/>
                    <a:gd name="connsiteY44" fmla="*/ 406400 h 1553882"/>
                    <a:gd name="connsiteX45" fmla="*/ 768536 w 1379763"/>
                    <a:gd name="connsiteY45" fmla="*/ 364565 h 1553882"/>
                    <a:gd name="connsiteX46" fmla="*/ 810371 w 1379763"/>
                    <a:gd name="connsiteY46" fmla="*/ 310776 h 1553882"/>
                    <a:gd name="connsiteX47" fmla="*/ 840253 w 1379763"/>
                    <a:gd name="connsiteY47" fmla="*/ 274917 h 1553882"/>
                    <a:gd name="connsiteX48" fmla="*/ 864159 w 1379763"/>
                    <a:gd name="connsiteY48" fmla="*/ 239059 h 1553882"/>
                    <a:gd name="connsiteX49" fmla="*/ 876112 w 1379763"/>
                    <a:gd name="connsiteY49" fmla="*/ 221129 h 1553882"/>
                    <a:gd name="connsiteX50" fmla="*/ 894042 w 1379763"/>
                    <a:gd name="connsiteY50" fmla="*/ 197223 h 1553882"/>
                    <a:gd name="connsiteX51" fmla="*/ 917947 w 1379763"/>
                    <a:gd name="connsiteY51" fmla="*/ 161365 h 1553882"/>
                    <a:gd name="connsiteX52" fmla="*/ 923924 w 1379763"/>
                    <a:gd name="connsiteY52" fmla="*/ 137459 h 1553882"/>
                    <a:gd name="connsiteX53" fmla="*/ 965759 w 1379763"/>
                    <a:gd name="connsiteY53" fmla="*/ 89647 h 1553882"/>
                    <a:gd name="connsiteX54" fmla="*/ 989665 w 1379763"/>
                    <a:gd name="connsiteY54" fmla="*/ 77694 h 1553882"/>
                    <a:gd name="connsiteX55" fmla="*/ 1007595 w 1379763"/>
                    <a:gd name="connsiteY55" fmla="*/ 71717 h 1553882"/>
                    <a:gd name="connsiteX56" fmla="*/ 1025524 w 1379763"/>
                    <a:gd name="connsiteY56" fmla="*/ 59765 h 1553882"/>
                    <a:gd name="connsiteX57" fmla="*/ 1043453 w 1379763"/>
                    <a:gd name="connsiteY57" fmla="*/ 53788 h 1553882"/>
                    <a:gd name="connsiteX58" fmla="*/ 1061383 w 1379763"/>
                    <a:gd name="connsiteY58" fmla="*/ 41835 h 1553882"/>
                    <a:gd name="connsiteX59" fmla="*/ 1079312 w 1379763"/>
                    <a:gd name="connsiteY59" fmla="*/ 35859 h 1553882"/>
                    <a:gd name="connsiteX60" fmla="*/ 1103218 w 1379763"/>
                    <a:gd name="connsiteY60" fmla="*/ 23906 h 1553882"/>
                    <a:gd name="connsiteX61" fmla="*/ 1151030 w 1379763"/>
                    <a:gd name="connsiteY61" fmla="*/ 17929 h 1553882"/>
                    <a:gd name="connsiteX62" fmla="*/ 1216771 w 1379763"/>
                    <a:gd name="connsiteY62" fmla="*/ 5976 h 1553882"/>
                    <a:gd name="connsiteX63" fmla="*/ 1312395 w 1379763"/>
                    <a:gd name="connsiteY63" fmla="*/ 0 h 1553882"/>
                    <a:gd name="connsiteX64" fmla="*/ 1324347 w 1379763"/>
                    <a:gd name="connsiteY64" fmla="*/ 65741 h 1553882"/>
                    <a:gd name="connsiteX65" fmla="*/ 1336300 w 1379763"/>
                    <a:gd name="connsiteY65" fmla="*/ 101600 h 1553882"/>
                    <a:gd name="connsiteX66" fmla="*/ 1372159 w 1379763"/>
                    <a:gd name="connsiteY66" fmla="*/ 161365 h 1553882"/>
                    <a:gd name="connsiteX67" fmla="*/ 1372159 w 1379763"/>
                    <a:gd name="connsiteY67" fmla="*/ 298823 h 1553882"/>
                    <a:gd name="connsiteX68" fmla="*/ 1360206 w 1379763"/>
                    <a:gd name="connsiteY68" fmla="*/ 316753 h 1553882"/>
                    <a:gd name="connsiteX69" fmla="*/ 1324347 w 1379763"/>
                    <a:gd name="connsiteY69" fmla="*/ 388470 h 1553882"/>
                    <a:gd name="connsiteX70" fmla="*/ 1270559 w 1379763"/>
                    <a:gd name="connsiteY70" fmla="*/ 424329 h 1553882"/>
                    <a:gd name="connsiteX71" fmla="*/ 1252630 w 1379763"/>
                    <a:gd name="connsiteY71" fmla="*/ 436282 h 1553882"/>
                    <a:gd name="connsiteX72" fmla="*/ 1210795 w 1379763"/>
                    <a:gd name="connsiteY72" fmla="*/ 466165 h 1553882"/>
                    <a:gd name="connsiteX73" fmla="*/ 1157006 w 1379763"/>
                    <a:gd name="connsiteY73" fmla="*/ 502023 h 1553882"/>
                    <a:gd name="connsiteX74" fmla="*/ 1139077 w 1379763"/>
                    <a:gd name="connsiteY74" fmla="*/ 513976 h 1553882"/>
                    <a:gd name="connsiteX75" fmla="*/ 1121147 w 1379763"/>
                    <a:gd name="connsiteY75" fmla="*/ 525929 h 1553882"/>
                    <a:gd name="connsiteX76" fmla="*/ 1091265 w 1379763"/>
                    <a:gd name="connsiteY76" fmla="*/ 561788 h 1553882"/>
                    <a:gd name="connsiteX77" fmla="*/ 1061383 w 1379763"/>
                    <a:gd name="connsiteY77" fmla="*/ 597647 h 1553882"/>
                    <a:gd name="connsiteX78" fmla="*/ 1055406 w 1379763"/>
                    <a:gd name="connsiteY78" fmla="*/ 621553 h 1553882"/>
                    <a:gd name="connsiteX79" fmla="*/ 1037477 w 1379763"/>
                    <a:gd name="connsiteY79" fmla="*/ 639482 h 1553882"/>
                    <a:gd name="connsiteX80" fmla="*/ 1025524 w 1379763"/>
                    <a:gd name="connsiteY80" fmla="*/ 657412 h 1553882"/>
                    <a:gd name="connsiteX81" fmla="*/ 1019547 w 1379763"/>
                    <a:gd name="connsiteY81" fmla="*/ 675341 h 1553882"/>
                    <a:gd name="connsiteX82" fmla="*/ 989665 w 1379763"/>
                    <a:gd name="connsiteY82" fmla="*/ 717176 h 1553882"/>
                    <a:gd name="connsiteX83" fmla="*/ 959783 w 1379763"/>
                    <a:gd name="connsiteY83" fmla="*/ 770965 h 1553882"/>
                    <a:gd name="connsiteX84" fmla="*/ 923924 w 1379763"/>
                    <a:gd name="connsiteY84" fmla="*/ 830729 h 1553882"/>
                    <a:gd name="connsiteX85" fmla="*/ 911971 w 1379763"/>
                    <a:gd name="connsiteY85" fmla="*/ 848659 h 1553882"/>
                    <a:gd name="connsiteX86" fmla="*/ 894042 w 1379763"/>
                    <a:gd name="connsiteY86" fmla="*/ 860612 h 1553882"/>
                    <a:gd name="connsiteX87" fmla="*/ 840253 w 1379763"/>
                    <a:gd name="connsiteY87" fmla="*/ 920376 h 1553882"/>
                    <a:gd name="connsiteX88" fmla="*/ 774512 w 1379763"/>
                    <a:gd name="connsiteY88" fmla="*/ 980141 h 1553882"/>
                    <a:gd name="connsiteX89" fmla="*/ 756583 w 1379763"/>
                    <a:gd name="connsiteY89" fmla="*/ 998070 h 1553882"/>
                    <a:gd name="connsiteX90" fmla="*/ 732677 w 1379763"/>
                    <a:gd name="connsiteY90" fmla="*/ 1033929 h 1553882"/>
                    <a:gd name="connsiteX91" fmla="*/ 708771 w 1379763"/>
                    <a:gd name="connsiteY91" fmla="*/ 1075765 h 1553882"/>
                    <a:gd name="connsiteX92" fmla="*/ 702795 w 1379763"/>
                    <a:gd name="connsiteY92" fmla="*/ 1093694 h 1553882"/>
                    <a:gd name="connsiteX93" fmla="*/ 678889 w 1379763"/>
                    <a:gd name="connsiteY93" fmla="*/ 1129553 h 1553882"/>
                    <a:gd name="connsiteX94" fmla="*/ 672912 w 1379763"/>
                    <a:gd name="connsiteY94" fmla="*/ 1147482 h 1553882"/>
                    <a:gd name="connsiteX95" fmla="*/ 654983 w 1379763"/>
                    <a:gd name="connsiteY95" fmla="*/ 1159435 h 1553882"/>
                    <a:gd name="connsiteX96" fmla="*/ 619124 w 1379763"/>
                    <a:gd name="connsiteY96" fmla="*/ 1213223 h 1553882"/>
                    <a:gd name="connsiteX97" fmla="*/ 607171 w 1379763"/>
                    <a:gd name="connsiteY97" fmla="*/ 1231153 h 1553882"/>
                    <a:gd name="connsiteX98" fmla="*/ 595218 w 1379763"/>
                    <a:gd name="connsiteY98" fmla="*/ 1249082 h 1553882"/>
                    <a:gd name="connsiteX99" fmla="*/ 589242 w 1379763"/>
                    <a:gd name="connsiteY99" fmla="*/ 1267012 h 1553882"/>
                    <a:gd name="connsiteX100" fmla="*/ 595218 w 1379763"/>
                    <a:gd name="connsiteY100" fmla="*/ 1290917 h 1553882"/>
                    <a:gd name="connsiteX101" fmla="*/ 571312 w 1379763"/>
                    <a:gd name="connsiteY101" fmla="*/ 1296894 h 1553882"/>
                    <a:gd name="connsiteX102" fmla="*/ 529477 w 1379763"/>
                    <a:gd name="connsiteY102" fmla="*/ 1308847 h 1553882"/>
                    <a:gd name="connsiteX103" fmla="*/ 469712 w 1379763"/>
                    <a:gd name="connsiteY103" fmla="*/ 1314823 h 1553882"/>
                    <a:gd name="connsiteX104" fmla="*/ 451783 w 1379763"/>
                    <a:gd name="connsiteY104" fmla="*/ 1320800 h 1553882"/>
                    <a:gd name="connsiteX105" fmla="*/ 433853 w 1379763"/>
                    <a:gd name="connsiteY105" fmla="*/ 1410447 h 1553882"/>
                    <a:gd name="connsiteX106" fmla="*/ 356159 w 1379763"/>
                    <a:gd name="connsiteY106" fmla="*/ 1398494 h 1553882"/>
                    <a:gd name="connsiteX107" fmla="*/ 320300 w 1379763"/>
                    <a:gd name="connsiteY107" fmla="*/ 1386541 h 1553882"/>
                    <a:gd name="connsiteX108" fmla="*/ 302371 w 1379763"/>
                    <a:gd name="connsiteY108" fmla="*/ 1380565 h 1553882"/>
                    <a:gd name="connsiteX109" fmla="*/ 296395 w 1379763"/>
                    <a:gd name="connsiteY109" fmla="*/ 1398494 h 1553882"/>
                    <a:gd name="connsiteX110" fmla="*/ 302371 w 1379763"/>
                    <a:gd name="connsiteY110" fmla="*/ 1446306 h 1553882"/>
                    <a:gd name="connsiteX111" fmla="*/ 320300 w 1379763"/>
                    <a:gd name="connsiteY111" fmla="*/ 1464235 h 1553882"/>
                    <a:gd name="connsiteX112" fmla="*/ 356159 w 1379763"/>
                    <a:gd name="connsiteY112" fmla="*/ 1488141 h 1553882"/>
                    <a:gd name="connsiteX113" fmla="*/ 380065 w 1379763"/>
                    <a:gd name="connsiteY113" fmla="*/ 1494117 h 1553882"/>
                    <a:gd name="connsiteX114" fmla="*/ 397995 w 1379763"/>
                    <a:gd name="connsiteY114" fmla="*/ 1500094 h 1553882"/>
                    <a:gd name="connsiteX115" fmla="*/ 517524 w 1379763"/>
                    <a:gd name="connsiteY115" fmla="*/ 1512047 h 1553882"/>
                    <a:gd name="connsiteX116" fmla="*/ 493618 w 1379763"/>
                    <a:gd name="connsiteY116" fmla="*/ 1518023 h 1553882"/>
                    <a:gd name="connsiteX117" fmla="*/ 439830 w 1379763"/>
                    <a:gd name="connsiteY117" fmla="*/ 1512047 h 1553882"/>
                    <a:gd name="connsiteX118" fmla="*/ 403971 w 1379763"/>
                    <a:gd name="connsiteY118" fmla="*/ 1500094 h 1553882"/>
                    <a:gd name="connsiteX119" fmla="*/ 386042 w 1379763"/>
                    <a:gd name="connsiteY119" fmla="*/ 1494117 h 1553882"/>
                    <a:gd name="connsiteX120" fmla="*/ 356159 w 1379763"/>
                    <a:gd name="connsiteY120" fmla="*/ 1482165 h 1553882"/>
                    <a:gd name="connsiteX121" fmla="*/ 278465 w 1379763"/>
                    <a:gd name="connsiteY121" fmla="*/ 1470212 h 1553882"/>
                    <a:gd name="connsiteX122" fmla="*/ 260536 w 1379763"/>
                    <a:gd name="connsiteY122" fmla="*/ 1476188 h 1553882"/>
                    <a:gd name="connsiteX123" fmla="*/ 248583 w 1379763"/>
                    <a:gd name="connsiteY123" fmla="*/ 1512047 h 1553882"/>
                    <a:gd name="connsiteX124" fmla="*/ 242606 w 1379763"/>
                    <a:gd name="connsiteY124" fmla="*/ 1547906 h 1553882"/>
                    <a:gd name="connsiteX125" fmla="*/ 218700 w 1379763"/>
                    <a:gd name="connsiteY125" fmla="*/ 1553882 h 1553882"/>
                    <a:gd name="connsiteX126" fmla="*/ 123077 w 1379763"/>
                    <a:gd name="connsiteY126" fmla="*/ 1547906 h 1553882"/>
                    <a:gd name="connsiteX127" fmla="*/ 119249 w 1379763"/>
                    <a:gd name="connsiteY12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31293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5428 w 1379763"/>
                    <a:gd name="connsiteY6" fmla="*/ 1257487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63885 w 1379763"/>
                    <a:gd name="connsiteY7" fmla="*/ 119809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96162 w 1379763"/>
                    <a:gd name="connsiteY8" fmla="*/ 1258794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3410 w 1379763"/>
                    <a:gd name="connsiteY7" fmla="*/ 1179045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2349 w 1379763"/>
                    <a:gd name="connsiteY8" fmla="*/ 1275463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242606 w 1379763"/>
                    <a:gd name="connsiteY14" fmla="*/ 1141506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30653 w 1379763"/>
                    <a:gd name="connsiteY10" fmla="*/ 1135529 h 1553882"/>
                    <a:gd name="connsiteX11" fmla="*/ 212724 w 1379763"/>
                    <a:gd name="connsiteY11" fmla="*/ 1069788 h 1553882"/>
                    <a:gd name="connsiteX12" fmla="*/ 206747 w 1379763"/>
                    <a:gd name="connsiteY12" fmla="*/ 1051859 h 1553882"/>
                    <a:gd name="connsiteX13" fmla="*/ 212724 w 1379763"/>
                    <a:gd name="connsiteY13" fmla="*/ 1087717 h 1553882"/>
                    <a:gd name="connsiteX14" fmla="*/ 159263 w 1379763"/>
                    <a:gd name="connsiteY14" fmla="*/ 1108169 h 1553882"/>
                    <a:gd name="connsiteX15" fmla="*/ 260536 w 1379763"/>
                    <a:gd name="connsiteY15" fmla="*/ 1159435 h 1553882"/>
                    <a:gd name="connsiteX16" fmla="*/ 278465 w 1379763"/>
                    <a:gd name="connsiteY16" fmla="*/ 1165412 h 1553882"/>
                    <a:gd name="connsiteX17" fmla="*/ 326277 w 1379763"/>
                    <a:gd name="connsiteY17" fmla="*/ 1159435 h 1553882"/>
                    <a:gd name="connsiteX18" fmla="*/ 332253 w 1379763"/>
                    <a:gd name="connsiteY18" fmla="*/ 1141506 h 1553882"/>
                    <a:gd name="connsiteX19" fmla="*/ 326277 w 1379763"/>
                    <a:gd name="connsiteY19" fmla="*/ 1087717 h 1553882"/>
                    <a:gd name="connsiteX20" fmla="*/ 320300 w 1379763"/>
                    <a:gd name="connsiteY20" fmla="*/ 1063812 h 1553882"/>
                    <a:gd name="connsiteX21" fmla="*/ 302371 w 1379763"/>
                    <a:gd name="connsiteY21" fmla="*/ 1027953 h 1553882"/>
                    <a:gd name="connsiteX22" fmla="*/ 284442 w 1379763"/>
                    <a:gd name="connsiteY22" fmla="*/ 1010023 h 1553882"/>
                    <a:gd name="connsiteX23" fmla="*/ 290418 w 1379763"/>
                    <a:gd name="connsiteY23" fmla="*/ 932329 h 1553882"/>
                    <a:gd name="connsiteX24" fmla="*/ 314324 w 1379763"/>
                    <a:gd name="connsiteY24" fmla="*/ 950259 h 1553882"/>
                    <a:gd name="connsiteX25" fmla="*/ 332253 w 1379763"/>
                    <a:gd name="connsiteY25" fmla="*/ 962212 h 1553882"/>
                    <a:gd name="connsiteX26" fmla="*/ 356159 w 1379763"/>
                    <a:gd name="connsiteY26" fmla="*/ 974165 h 1553882"/>
                    <a:gd name="connsiteX27" fmla="*/ 374089 w 1379763"/>
                    <a:gd name="connsiteY27" fmla="*/ 992094 h 1553882"/>
                    <a:gd name="connsiteX28" fmla="*/ 392018 w 1379763"/>
                    <a:gd name="connsiteY28" fmla="*/ 986117 h 1553882"/>
                    <a:gd name="connsiteX29" fmla="*/ 397995 w 1379763"/>
                    <a:gd name="connsiteY29" fmla="*/ 968188 h 1553882"/>
                    <a:gd name="connsiteX30" fmla="*/ 403971 w 1379763"/>
                    <a:gd name="connsiteY30" fmla="*/ 842682 h 1553882"/>
                    <a:gd name="connsiteX31" fmla="*/ 433853 w 1379763"/>
                    <a:gd name="connsiteY31" fmla="*/ 806823 h 1553882"/>
                    <a:gd name="connsiteX32" fmla="*/ 451783 w 1379763"/>
                    <a:gd name="connsiteY32" fmla="*/ 770965 h 1553882"/>
                    <a:gd name="connsiteX33" fmla="*/ 457759 w 1379763"/>
                    <a:gd name="connsiteY33" fmla="*/ 753035 h 1553882"/>
                    <a:gd name="connsiteX34" fmla="*/ 487642 w 1379763"/>
                    <a:gd name="connsiteY34" fmla="*/ 717176 h 1553882"/>
                    <a:gd name="connsiteX35" fmla="*/ 523500 w 1379763"/>
                    <a:gd name="connsiteY35" fmla="*/ 693270 h 1553882"/>
                    <a:gd name="connsiteX36" fmla="*/ 577289 w 1379763"/>
                    <a:gd name="connsiteY36" fmla="*/ 675341 h 1553882"/>
                    <a:gd name="connsiteX37" fmla="*/ 595218 w 1379763"/>
                    <a:gd name="connsiteY37" fmla="*/ 669365 h 1553882"/>
                    <a:gd name="connsiteX38" fmla="*/ 613147 w 1379763"/>
                    <a:gd name="connsiteY38" fmla="*/ 657412 h 1553882"/>
                    <a:gd name="connsiteX39" fmla="*/ 649006 w 1379763"/>
                    <a:gd name="connsiteY39" fmla="*/ 621553 h 1553882"/>
                    <a:gd name="connsiteX40" fmla="*/ 660959 w 1379763"/>
                    <a:gd name="connsiteY40" fmla="*/ 567765 h 1553882"/>
                    <a:gd name="connsiteX41" fmla="*/ 672912 w 1379763"/>
                    <a:gd name="connsiteY41" fmla="*/ 496047 h 1553882"/>
                    <a:gd name="connsiteX42" fmla="*/ 708771 w 1379763"/>
                    <a:gd name="connsiteY42" fmla="*/ 430306 h 1553882"/>
                    <a:gd name="connsiteX43" fmla="*/ 726700 w 1379763"/>
                    <a:gd name="connsiteY43" fmla="*/ 406400 h 1553882"/>
                    <a:gd name="connsiteX44" fmla="*/ 768536 w 1379763"/>
                    <a:gd name="connsiteY44" fmla="*/ 364565 h 1553882"/>
                    <a:gd name="connsiteX45" fmla="*/ 810371 w 1379763"/>
                    <a:gd name="connsiteY45" fmla="*/ 310776 h 1553882"/>
                    <a:gd name="connsiteX46" fmla="*/ 840253 w 1379763"/>
                    <a:gd name="connsiteY46" fmla="*/ 274917 h 1553882"/>
                    <a:gd name="connsiteX47" fmla="*/ 864159 w 1379763"/>
                    <a:gd name="connsiteY47" fmla="*/ 239059 h 1553882"/>
                    <a:gd name="connsiteX48" fmla="*/ 876112 w 1379763"/>
                    <a:gd name="connsiteY48" fmla="*/ 221129 h 1553882"/>
                    <a:gd name="connsiteX49" fmla="*/ 894042 w 1379763"/>
                    <a:gd name="connsiteY49" fmla="*/ 197223 h 1553882"/>
                    <a:gd name="connsiteX50" fmla="*/ 917947 w 1379763"/>
                    <a:gd name="connsiteY50" fmla="*/ 161365 h 1553882"/>
                    <a:gd name="connsiteX51" fmla="*/ 923924 w 1379763"/>
                    <a:gd name="connsiteY51" fmla="*/ 137459 h 1553882"/>
                    <a:gd name="connsiteX52" fmla="*/ 965759 w 1379763"/>
                    <a:gd name="connsiteY52" fmla="*/ 89647 h 1553882"/>
                    <a:gd name="connsiteX53" fmla="*/ 989665 w 1379763"/>
                    <a:gd name="connsiteY53" fmla="*/ 77694 h 1553882"/>
                    <a:gd name="connsiteX54" fmla="*/ 1007595 w 1379763"/>
                    <a:gd name="connsiteY54" fmla="*/ 71717 h 1553882"/>
                    <a:gd name="connsiteX55" fmla="*/ 1025524 w 1379763"/>
                    <a:gd name="connsiteY55" fmla="*/ 59765 h 1553882"/>
                    <a:gd name="connsiteX56" fmla="*/ 1043453 w 1379763"/>
                    <a:gd name="connsiteY56" fmla="*/ 53788 h 1553882"/>
                    <a:gd name="connsiteX57" fmla="*/ 1061383 w 1379763"/>
                    <a:gd name="connsiteY57" fmla="*/ 41835 h 1553882"/>
                    <a:gd name="connsiteX58" fmla="*/ 1079312 w 1379763"/>
                    <a:gd name="connsiteY58" fmla="*/ 35859 h 1553882"/>
                    <a:gd name="connsiteX59" fmla="*/ 1103218 w 1379763"/>
                    <a:gd name="connsiteY59" fmla="*/ 23906 h 1553882"/>
                    <a:gd name="connsiteX60" fmla="*/ 1151030 w 1379763"/>
                    <a:gd name="connsiteY60" fmla="*/ 17929 h 1553882"/>
                    <a:gd name="connsiteX61" fmla="*/ 1216771 w 1379763"/>
                    <a:gd name="connsiteY61" fmla="*/ 5976 h 1553882"/>
                    <a:gd name="connsiteX62" fmla="*/ 1312395 w 1379763"/>
                    <a:gd name="connsiteY62" fmla="*/ 0 h 1553882"/>
                    <a:gd name="connsiteX63" fmla="*/ 1324347 w 1379763"/>
                    <a:gd name="connsiteY63" fmla="*/ 65741 h 1553882"/>
                    <a:gd name="connsiteX64" fmla="*/ 1336300 w 1379763"/>
                    <a:gd name="connsiteY64" fmla="*/ 101600 h 1553882"/>
                    <a:gd name="connsiteX65" fmla="*/ 1372159 w 1379763"/>
                    <a:gd name="connsiteY65" fmla="*/ 161365 h 1553882"/>
                    <a:gd name="connsiteX66" fmla="*/ 1372159 w 1379763"/>
                    <a:gd name="connsiteY66" fmla="*/ 298823 h 1553882"/>
                    <a:gd name="connsiteX67" fmla="*/ 1360206 w 1379763"/>
                    <a:gd name="connsiteY67" fmla="*/ 316753 h 1553882"/>
                    <a:gd name="connsiteX68" fmla="*/ 1324347 w 1379763"/>
                    <a:gd name="connsiteY68" fmla="*/ 388470 h 1553882"/>
                    <a:gd name="connsiteX69" fmla="*/ 1270559 w 1379763"/>
                    <a:gd name="connsiteY69" fmla="*/ 424329 h 1553882"/>
                    <a:gd name="connsiteX70" fmla="*/ 1252630 w 1379763"/>
                    <a:gd name="connsiteY70" fmla="*/ 436282 h 1553882"/>
                    <a:gd name="connsiteX71" fmla="*/ 1210795 w 1379763"/>
                    <a:gd name="connsiteY71" fmla="*/ 466165 h 1553882"/>
                    <a:gd name="connsiteX72" fmla="*/ 1157006 w 1379763"/>
                    <a:gd name="connsiteY72" fmla="*/ 502023 h 1553882"/>
                    <a:gd name="connsiteX73" fmla="*/ 1139077 w 1379763"/>
                    <a:gd name="connsiteY73" fmla="*/ 513976 h 1553882"/>
                    <a:gd name="connsiteX74" fmla="*/ 1121147 w 1379763"/>
                    <a:gd name="connsiteY74" fmla="*/ 525929 h 1553882"/>
                    <a:gd name="connsiteX75" fmla="*/ 1091265 w 1379763"/>
                    <a:gd name="connsiteY75" fmla="*/ 561788 h 1553882"/>
                    <a:gd name="connsiteX76" fmla="*/ 1061383 w 1379763"/>
                    <a:gd name="connsiteY76" fmla="*/ 597647 h 1553882"/>
                    <a:gd name="connsiteX77" fmla="*/ 1055406 w 1379763"/>
                    <a:gd name="connsiteY77" fmla="*/ 621553 h 1553882"/>
                    <a:gd name="connsiteX78" fmla="*/ 1037477 w 1379763"/>
                    <a:gd name="connsiteY78" fmla="*/ 639482 h 1553882"/>
                    <a:gd name="connsiteX79" fmla="*/ 1025524 w 1379763"/>
                    <a:gd name="connsiteY79" fmla="*/ 657412 h 1553882"/>
                    <a:gd name="connsiteX80" fmla="*/ 1019547 w 1379763"/>
                    <a:gd name="connsiteY80" fmla="*/ 675341 h 1553882"/>
                    <a:gd name="connsiteX81" fmla="*/ 989665 w 1379763"/>
                    <a:gd name="connsiteY81" fmla="*/ 717176 h 1553882"/>
                    <a:gd name="connsiteX82" fmla="*/ 959783 w 1379763"/>
                    <a:gd name="connsiteY82" fmla="*/ 770965 h 1553882"/>
                    <a:gd name="connsiteX83" fmla="*/ 923924 w 1379763"/>
                    <a:gd name="connsiteY83" fmla="*/ 830729 h 1553882"/>
                    <a:gd name="connsiteX84" fmla="*/ 911971 w 1379763"/>
                    <a:gd name="connsiteY84" fmla="*/ 848659 h 1553882"/>
                    <a:gd name="connsiteX85" fmla="*/ 894042 w 1379763"/>
                    <a:gd name="connsiteY85" fmla="*/ 860612 h 1553882"/>
                    <a:gd name="connsiteX86" fmla="*/ 840253 w 1379763"/>
                    <a:gd name="connsiteY86" fmla="*/ 920376 h 1553882"/>
                    <a:gd name="connsiteX87" fmla="*/ 774512 w 1379763"/>
                    <a:gd name="connsiteY87" fmla="*/ 980141 h 1553882"/>
                    <a:gd name="connsiteX88" fmla="*/ 756583 w 1379763"/>
                    <a:gd name="connsiteY88" fmla="*/ 998070 h 1553882"/>
                    <a:gd name="connsiteX89" fmla="*/ 732677 w 1379763"/>
                    <a:gd name="connsiteY89" fmla="*/ 1033929 h 1553882"/>
                    <a:gd name="connsiteX90" fmla="*/ 708771 w 1379763"/>
                    <a:gd name="connsiteY90" fmla="*/ 1075765 h 1553882"/>
                    <a:gd name="connsiteX91" fmla="*/ 702795 w 1379763"/>
                    <a:gd name="connsiteY91" fmla="*/ 1093694 h 1553882"/>
                    <a:gd name="connsiteX92" fmla="*/ 678889 w 1379763"/>
                    <a:gd name="connsiteY92" fmla="*/ 1129553 h 1553882"/>
                    <a:gd name="connsiteX93" fmla="*/ 672912 w 1379763"/>
                    <a:gd name="connsiteY93" fmla="*/ 1147482 h 1553882"/>
                    <a:gd name="connsiteX94" fmla="*/ 654983 w 1379763"/>
                    <a:gd name="connsiteY94" fmla="*/ 1159435 h 1553882"/>
                    <a:gd name="connsiteX95" fmla="*/ 619124 w 1379763"/>
                    <a:gd name="connsiteY95" fmla="*/ 1213223 h 1553882"/>
                    <a:gd name="connsiteX96" fmla="*/ 607171 w 1379763"/>
                    <a:gd name="connsiteY96" fmla="*/ 1231153 h 1553882"/>
                    <a:gd name="connsiteX97" fmla="*/ 595218 w 1379763"/>
                    <a:gd name="connsiteY97" fmla="*/ 1249082 h 1553882"/>
                    <a:gd name="connsiteX98" fmla="*/ 589242 w 1379763"/>
                    <a:gd name="connsiteY98" fmla="*/ 1267012 h 1553882"/>
                    <a:gd name="connsiteX99" fmla="*/ 595218 w 1379763"/>
                    <a:gd name="connsiteY99" fmla="*/ 1290917 h 1553882"/>
                    <a:gd name="connsiteX100" fmla="*/ 571312 w 1379763"/>
                    <a:gd name="connsiteY100" fmla="*/ 1296894 h 1553882"/>
                    <a:gd name="connsiteX101" fmla="*/ 529477 w 1379763"/>
                    <a:gd name="connsiteY101" fmla="*/ 1308847 h 1553882"/>
                    <a:gd name="connsiteX102" fmla="*/ 469712 w 1379763"/>
                    <a:gd name="connsiteY102" fmla="*/ 1314823 h 1553882"/>
                    <a:gd name="connsiteX103" fmla="*/ 451783 w 1379763"/>
                    <a:gd name="connsiteY103" fmla="*/ 1320800 h 1553882"/>
                    <a:gd name="connsiteX104" fmla="*/ 433853 w 1379763"/>
                    <a:gd name="connsiteY104" fmla="*/ 1410447 h 1553882"/>
                    <a:gd name="connsiteX105" fmla="*/ 356159 w 1379763"/>
                    <a:gd name="connsiteY105" fmla="*/ 1398494 h 1553882"/>
                    <a:gd name="connsiteX106" fmla="*/ 320300 w 1379763"/>
                    <a:gd name="connsiteY106" fmla="*/ 1386541 h 1553882"/>
                    <a:gd name="connsiteX107" fmla="*/ 302371 w 1379763"/>
                    <a:gd name="connsiteY107" fmla="*/ 1380565 h 1553882"/>
                    <a:gd name="connsiteX108" fmla="*/ 296395 w 1379763"/>
                    <a:gd name="connsiteY108" fmla="*/ 1398494 h 1553882"/>
                    <a:gd name="connsiteX109" fmla="*/ 302371 w 1379763"/>
                    <a:gd name="connsiteY109" fmla="*/ 1446306 h 1553882"/>
                    <a:gd name="connsiteX110" fmla="*/ 320300 w 1379763"/>
                    <a:gd name="connsiteY110" fmla="*/ 1464235 h 1553882"/>
                    <a:gd name="connsiteX111" fmla="*/ 356159 w 1379763"/>
                    <a:gd name="connsiteY111" fmla="*/ 1488141 h 1553882"/>
                    <a:gd name="connsiteX112" fmla="*/ 380065 w 1379763"/>
                    <a:gd name="connsiteY112" fmla="*/ 1494117 h 1553882"/>
                    <a:gd name="connsiteX113" fmla="*/ 397995 w 1379763"/>
                    <a:gd name="connsiteY113" fmla="*/ 1500094 h 1553882"/>
                    <a:gd name="connsiteX114" fmla="*/ 517524 w 1379763"/>
                    <a:gd name="connsiteY114" fmla="*/ 1512047 h 1553882"/>
                    <a:gd name="connsiteX115" fmla="*/ 493618 w 1379763"/>
                    <a:gd name="connsiteY115" fmla="*/ 1518023 h 1553882"/>
                    <a:gd name="connsiteX116" fmla="*/ 439830 w 1379763"/>
                    <a:gd name="connsiteY116" fmla="*/ 1512047 h 1553882"/>
                    <a:gd name="connsiteX117" fmla="*/ 403971 w 1379763"/>
                    <a:gd name="connsiteY117" fmla="*/ 1500094 h 1553882"/>
                    <a:gd name="connsiteX118" fmla="*/ 386042 w 1379763"/>
                    <a:gd name="connsiteY118" fmla="*/ 1494117 h 1553882"/>
                    <a:gd name="connsiteX119" fmla="*/ 356159 w 1379763"/>
                    <a:gd name="connsiteY119" fmla="*/ 1482165 h 1553882"/>
                    <a:gd name="connsiteX120" fmla="*/ 278465 w 1379763"/>
                    <a:gd name="connsiteY120" fmla="*/ 1470212 h 1553882"/>
                    <a:gd name="connsiteX121" fmla="*/ 260536 w 1379763"/>
                    <a:gd name="connsiteY121" fmla="*/ 1476188 h 1553882"/>
                    <a:gd name="connsiteX122" fmla="*/ 248583 w 1379763"/>
                    <a:gd name="connsiteY122" fmla="*/ 1512047 h 1553882"/>
                    <a:gd name="connsiteX123" fmla="*/ 242606 w 1379763"/>
                    <a:gd name="connsiteY123" fmla="*/ 1547906 h 1553882"/>
                    <a:gd name="connsiteX124" fmla="*/ 218700 w 1379763"/>
                    <a:gd name="connsiteY124" fmla="*/ 1553882 h 1553882"/>
                    <a:gd name="connsiteX125" fmla="*/ 123077 w 1379763"/>
                    <a:gd name="connsiteY125" fmla="*/ 1547906 h 1553882"/>
                    <a:gd name="connsiteX126" fmla="*/ 119249 w 1379763"/>
                    <a:gd name="connsiteY12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36630 w 1379763"/>
                    <a:gd name="connsiteY9" fmla="*/ 1153459 h 1553882"/>
                    <a:gd name="connsiteX10" fmla="*/ 212724 w 1379763"/>
                    <a:gd name="connsiteY10" fmla="*/ 1069788 h 1553882"/>
                    <a:gd name="connsiteX11" fmla="*/ 206747 w 1379763"/>
                    <a:gd name="connsiteY11" fmla="*/ 1051859 h 1553882"/>
                    <a:gd name="connsiteX12" fmla="*/ 212724 w 1379763"/>
                    <a:gd name="connsiteY12" fmla="*/ 1087717 h 1553882"/>
                    <a:gd name="connsiteX13" fmla="*/ 159263 w 1379763"/>
                    <a:gd name="connsiteY13" fmla="*/ 1108169 h 1553882"/>
                    <a:gd name="connsiteX14" fmla="*/ 260536 w 1379763"/>
                    <a:gd name="connsiteY14" fmla="*/ 1159435 h 1553882"/>
                    <a:gd name="connsiteX15" fmla="*/ 278465 w 1379763"/>
                    <a:gd name="connsiteY15" fmla="*/ 1165412 h 1553882"/>
                    <a:gd name="connsiteX16" fmla="*/ 326277 w 1379763"/>
                    <a:gd name="connsiteY16" fmla="*/ 1159435 h 1553882"/>
                    <a:gd name="connsiteX17" fmla="*/ 332253 w 1379763"/>
                    <a:gd name="connsiteY17" fmla="*/ 1141506 h 1553882"/>
                    <a:gd name="connsiteX18" fmla="*/ 326277 w 1379763"/>
                    <a:gd name="connsiteY18" fmla="*/ 1087717 h 1553882"/>
                    <a:gd name="connsiteX19" fmla="*/ 320300 w 1379763"/>
                    <a:gd name="connsiteY19" fmla="*/ 1063812 h 1553882"/>
                    <a:gd name="connsiteX20" fmla="*/ 302371 w 1379763"/>
                    <a:gd name="connsiteY20" fmla="*/ 1027953 h 1553882"/>
                    <a:gd name="connsiteX21" fmla="*/ 284442 w 1379763"/>
                    <a:gd name="connsiteY21" fmla="*/ 1010023 h 1553882"/>
                    <a:gd name="connsiteX22" fmla="*/ 290418 w 1379763"/>
                    <a:gd name="connsiteY22" fmla="*/ 932329 h 1553882"/>
                    <a:gd name="connsiteX23" fmla="*/ 314324 w 1379763"/>
                    <a:gd name="connsiteY23" fmla="*/ 950259 h 1553882"/>
                    <a:gd name="connsiteX24" fmla="*/ 332253 w 1379763"/>
                    <a:gd name="connsiteY24" fmla="*/ 962212 h 1553882"/>
                    <a:gd name="connsiteX25" fmla="*/ 356159 w 1379763"/>
                    <a:gd name="connsiteY25" fmla="*/ 974165 h 1553882"/>
                    <a:gd name="connsiteX26" fmla="*/ 374089 w 1379763"/>
                    <a:gd name="connsiteY26" fmla="*/ 992094 h 1553882"/>
                    <a:gd name="connsiteX27" fmla="*/ 392018 w 1379763"/>
                    <a:gd name="connsiteY27" fmla="*/ 986117 h 1553882"/>
                    <a:gd name="connsiteX28" fmla="*/ 397995 w 1379763"/>
                    <a:gd name="connsiteY28" fmla="*/ 968188 h 1553882"/>
                    <a:gd name="connsiteX29" fmla="*/ 403971 w 1379763"/>
                    <a:gd name="connsiteY29" fmla="*/ 842682 h 1553882"/>
                    <a:gd name="connsiteX30" fmla="*/ 433853 w 1379763"/>
                    <a:gd name="connsiteY30" fmla="*/ 806823 h 1553882"/>
                    <a:gd name="connsiteX31" fmla="*/ 451783 w 1379763"/>
                    <a:gd name="connsiteY31" fmla="*/ 770965 h 1553882"/>
                    <a:gd name="connsiteX32" fmla="*/ 457759 w 1379763"/>
                    <a:gd name="connsiteY32" fmla="*/ 753035 h 1553882"/>
                    <a:gd name="connsiteX33" fmla="*/ 487642 w 1379763"/>
                    <a:gd name="connsiteY33" fmla="*/ 717176 h 1553882"/>
                    <a:gd name="connsiteX34" fmla="*/ 523500 w 1379763"/>
                    <a:gd name="connsiteY34" fmla="*/ 693270 h 1553882"/>
                    <a:gd name="connsiteX35" fmla="*/ 577289 w 1379763"/>
                    <a:gd name="connsiteY35" fmla="*/ 675341 h 1553882"/>
                    <a:gd name="connsiteX36" fmla="*/ 595218 w 1379763"/>
                    <a:gd name="connsiteY36" fmla="*/ 669365 h 1553882"/>
                    <a:gd name="connsiteX37" fmla="*/ 613147 w 1379763"/>
                    <a:gd name="connsiteY37" fmla="*/ 657412 h 1553882"/>
                    <a:gd name="connsiteX38" fmla="*/ 649006 w 1379763"/>
                    <a:gd name="connsiteY38" fmla="*/ 621553 h 1553882"/>
                    <a:gd name="connsiteX39" fmla="*/ 660959 w 1379763"/>
                    <a:gd name="connsiteY39" fmla="*/ 567765 h 1553882"/>
                    <a:gd name="connsiteX40" fmla="*/ 672912 w 1379763"/>
                    <a:gd name="connsiteY40" fmla="*/ 496047 h 1553882"/>
                    <a:gd name="connsiteX41" fmla="*/ 708771 w 1379763"/>
                    <a:gd name="connsiteY41" fmla="*/ 430306 h 1553882"/>
                    <a:gd name="connsiteX42" fmla="*/ 726700 w 1379763"/>
                    <a:gd name="connsiteY42" fmla="*/ 406400 h 1553882"/>
                    <a:gd name="connsiteX43" fmla="*/ 768536 w 1379763"/>
                    <a:gd name="connsiteY43" fmla="*/ 364565 h 1553882"/>
                    <a:gd name="connsiteX44" fmla="*/ 810371 w 1379763"/>
                    <a:gd name="connsiteY44" fmla="*/ 310776 h 1553882"/>
                    <a:gd name="connsiteX45" fmla="*/ 840253 w 1379763"/>
                    <a:gd name="connsiteY45" fmla="*/ 274917 h 1553882"/>
                    <a:gd name="connsiteX46" fmla="*/ 864159 w 1379763"/>
                    <a:gd name="connsiteY46" fmla="*/ 239059 h 1553882"/>
                    <a:gd name="connsiteX47" fmla="*/ 876112 w 1379763"/>
                    <a:gd name="connsiteY47" fmla="*/ 221129 h 1553882"/>
                    <a:gd name="connsiteX48" fmla="*/ 894042 w 1379763"/>
                    <a:gd name="connsiteY48" fmla="*/ 197223 h 1553882"/>
                    <a:gd name="connsiteX49" fmla="*/ 917947 w 1379763"/>
                    <a:gd name="connsiteY49" fmla="*/ 161365 h 1553882"/>
                    <a:gd name="connsiteX50" fmla="*/ 923924 w 1379763"/>
                    <a:gd name="connsiteY50" fmla="*/ 137459 h 1553882"/>
                    <a:gd name="connsiteX51" fmla="*/ 965759 w 1379763"/>
                    <a:gd name="connsiteY51" fmla="*/ 89647 h 1553882"/>
                    <a:gd name="connsiteX52" fmla="*/ 989665 w 1379763"/>
                    <a:gd name="connsiteY52" fmla="*/ 77694 h 1553882"/>
                    <a:gd name="connsiteX53" fmla="*/ 1007595 w 1379763"/>
                    <a:gd name="connsiteY53" fmla="*/ 71717 h 1553882"/>
                    <a:gd name="connsiteX54" fmla="*/ 1025524 w 1379763"/>
                    <a:gd name="connsiteY54" fmla="*/ 59765 h 1553882"/>
                    <a:gd name="connsiteX55" fmla="*/ 1043453 w 1379763"/>
                    <a:gd name="connsiteY55" fmla="*/ 53788 h 1553882"/>
                    <a:gd name="connsiteX56" fmla="*/ 1061383 w 1379763"/>
                    <a:gd name="connsiteY56" fmla="*/ 41835 h 1553882"/>
                    <a:gd name="connsiteX57" fmla="*/ 1079312 w 1379763"/>
                    <a:gd name="connsiteY57" fmla="*/ 35859 h 1553882"/>
                    <a:gd name="connsiteX58" fmla="*/ 1103218 w 1379763"/>
                    <a:gd name="connsiteY58" fmla="*/ 23906 h 1553882"/>
                    <a:gd name="connsiteX59" fmla="*/ 1151030 w 1379763"/>
                    <a:gd name="connsiteY59" fmla="*/ 17929 h 1553882"/>
                    <a:gd name="connsiteX60" fmla="*/ 1216771 w 1379763"/>
                    <a:gd name="connsiteY60" fmla="*/ 5976 h 1553882"/>
                    <a:gd name="connsiteX61" fmla="*/ 1312395 w 1379763"/>
                    <a:gd name="connsiteY61" fmla="*/ 0 h 1553882"/>
                    <a:gd name="connsiteX62" fmla="*/ 1324347 w 1379763"/>
                    <a:gd name="connsiteY62" fmla="*/ 65741 h 1553882"/>
                    <a:gd name="connsiteX63" fmla="*/ 1336300 w 1379763"/>
                    <a:gd name="connsiteY63" fmla="*/ 101600 h 1553882"/>
                    <a:gd name="connsiteX64" fmla="*/ 1372159 w 1379763"/>
                    <a:gd name="connsiteY64" fmla="*/ 161365 h 1553882"/>
                    <a:gd name="connsiteX65" fmla="*/ 1372159 w 1379763"/>
                    <a:gd name="connsiteY65" fmla="*/ 298823 h 1553882"/>
                    <a:gd name="connsiteX66" fmla="*/ 1360206 w 1379763"/>
                    <a:gd name="connsiteY66" fmla="*/ 316753 h 1553882"/>
                    <a:gd name="connsiteX67" fmla="*/ 1324347 w 1379763"/>
                    <a:gd name="connsiteY67" fmla="*/ 388470 h 1553882"/>
                    <a:gd name="connsiteX68" fmla="*/ 1270559 w 1379763"/>
                    <a:gd name="connsiteY68" fmla="*/ 424329 h 1553882"/>
                    <a:gd name="connsiteX69" fmla="*/ 1252630 w 1379763"/>
                    <a:gd name="connsiteY69" fmla="*/ 436282 h 1553882"/>
                    <a:gd name="connsiteX70" fmla="*/ 1210795 w 1379763"/>
                    <a:gd name="connsiteY70" fmla="*/ 466165 h 1553882"/>
                    <a:gd name="connsiteX71" fmla="*/ 1157006 w 1379763"/>
                    <a:gd name="connsiteY71" fmla="*/ 502023 h 1553882"/>
                    <a:gd name="connsiteX72" fmla="*/ 1139077 w 1379763"/>
                    <a:gd name="connsiteY72" fmla="*/ 513976 h 1553882"/>
                    <a:gd name="connsiteX73" fmla="*/ 1121147 w 1379763"/>
                    <a:gd name="connsiteY73" fmla="*/ 525929 h 1553882"/>
                    <a:gd name="connsiteX74" fmla="*/ 1091265 w 1379763"/>
                    <a:gd name="connsiteY74" fmla="*/ 561788 h 1553882"/>
                    <a:gd name="connsiteX75" fmla="*/ 1061383 w 1379763"/>
                    <a:gd name="connsiteY75" fmla="*/ 597647 h 1553882"/>
                    <a:gd name="connsiteX76" fmla="*/ 1055406 w 1379763"/>
                    <a:gd name="connsiteY76" fmla="*/ 621553 h 1553882"/>
                    <a:gd name="connsiteX77" fmla="*/ 1037477 w 1379763"/>
                    <a:gd name="connsiteY77" fmla="*/ 639482 h 1553882"/>
                    <a:gd name="connsiteX78" fmla="*/ 1025524 w 1379763"/>
                    <a:gd name="connsiteY78" fmla="*/ 657412 h 1553882"/>
                    <a:gd name="connsiteX79" fmla="*/ 1019547 w 1379763"/>
                    <a:gd name="connsiteY79" fmla="*/ 675341 h 1553882"/>
                    <a:gd name="connsiteX80" fmla="*/ 989665 w 1379763"/>
                    <a:gd name="connsiteY80" fmla="*/ 717176 h 1553882"/>
                    <a:gd name="connsiteX81" fmla="*/ 959783 w 1379763"/>
                    <a:gd name="connsiteY81" fmla="*/ 770965 h 1553882"/>
                    <a:gd name="connsiteX82" fmla="*/ 923924 w 1379763"/>
                    <a:gd name="connsiteY82" fmla="*/ 830729 h 1553882"/>
                    <a:gd name="connsiteX83" fmla="*/ 911971 w 1379763"/>
                    <a:gd name="connsiteY83" fmla="*/ 848659 h 1553882"/>
                    <a:gd name="connsiteX84" fmla="*/ 894042 w 1379763"/>
                    <a:gd name="connsiteY84" fmla="*/ 860612 h 1553882"/>
                    <a:gd name="connsiteX85" fmla="*/ 840253 w 1379763"/>
                    <a:gd name="connsiteY85" fmla="*/ 920376 h 1553882"/>
                    <a:gd name="connsiteX86" fmla="*/ 774512 w 1379763"/>
                    <a:gd name="connsiteY86" fmla="*/ 980141 h 1553882"/>
                    <a:gd name="connsiteX87" fmla="*/ 756583 w 1379763"/>
                    <a:gd name="connsiteY87" fmla="*/ 998070 h 1553882"/>
                    <a:gd name="connsiteX88" fmla="*/ 732677 w 1379763"/>
                    <a:gd name="connsiteY88" fmla="*/ 1033929 h 1553882"/>
                    <a:gd name="connsiteX89" fmla="*/ 708771 w 1379763"/>
                    <a:gd name="connsiteY89" fmla="*/ 1075765 h 1553882"/>
                    <a:gd name="connsiteX90" fmla="*/ 702795 w 1379763"/>
                    <a:gd name="connsiteY90" fmla="*/ 1093694 h 1553882"/>
                    <a:gd name="connsiteX91" fmla="*/ 678889 w 1379763"/>
                    <a:gd name="connsiteY91" fmla="*/ 1129553 h 1553882"/>
                    <a:gd name="connsiteX92" fmla="*/ 672912 w 1379763"/>
                    <a:gd name="connsiteY92" fmla="*/ 1147482 h 1553882"/>
                    <a:gd name="connsiteX93" fmla="*/ 654983 w 1379763"/>
                    <a:gd name="connsiteY93" fmla="*/ 1159435 h 1553882"/>
                    <a:gd name="connsiteX94" fmla="*/ 619124 w 1379763"/>
                    <a:gd name="connsiteY94" fmla="*/ 1213223 h 1553882"/>
                    <a:gd name="connsiteX95" fmla="*/ 607171 w 1379763"/>
                    <a:gd name="connsiteY95" fmla="*/ 1231153 h 1553882"/>
                    <a:gd name="connsiteX96" fmla="*/ 595218 w 1379763"/>
                    <a:gd name="connsiteY96" fmla="*/ 1249082 h 1553882"/>
                    <a:gd name="connsiteX97" fmla="*/ 589242 w 1379763"/>
                    <a:gd name="connsiteY97" fmla="*/ 1267012 h 1553882"/>
                    <a:gd name="connsiteX98" fmla="*/ 595218 w 1379763"/>
                    <a:gd name="connsiteY98" fmla="*/ 1290917 h 1553882"/>
                    <a:gd name="connsiteX99" fmla="*/ 571312 w 1379763"/>
                    <a:gd name="connsiteY99" fmla="*/ 1296894 h 1553882"/>
                    <a:gd name="connsiteX100" fmla="*/ 529477 w 1379763"/>
                    <a:gd name="connsiteY100" fmla="*/ 1308847 h 1553882"/>
                    <a:gd name="connsiteX101" fmla="*/ 469712 w 1379763"/>
                    <a:gd name="connsiteY101" fmla="*/ 1314823 h 1553882"/>
                    <a:gd name="connsiteX102" fmla="*/ 451783 w 1379763"/>
                    <a:gd name="connsiteY102" fmla="*/ 1320800 h 1553882"/>
                    <a:gd name="connsiteX103" fmla="*/ 433853 w 1379763"/>
                    <a:gd name="connsiteY103" fmla="*/ 1410447 h 1553882"/>
                    <a:gd name="connsiteX104" fmla="*/ 356159 w 1379763"/>
                    <a:gd name="connsiteY104" fmla="*/ 1398494 h 1553882"/>
                    <a:gd name="connsiteX105" fmla="*/ 320300 w 1379763"/>
                    <a:gd name="connsiteY105" fmla="*/ 1386541 h 1553882"/>
                    <a:gd name="connsiteX106" fmla="*/ 302371 w 1379763"/>
                    <a:gd name="connsiteY106" fmla="*/ 1380565 h 1553882"/>
                    <a:gd name="connsiteX107" fmla="*/ 296395 w 1379763"/>
                    <a:gd name="connsiteY107" fmla="*/ 1398494 h 1553882"/>
                    <a:gd name="connsiteX108" fmla="*/ 302371 w 1379763"/>
                    <a:gd name="connsiteY108" fmla="*/ 1446306 h 1553882"/>
                    <a:gd name="connsiteX109" fmla="*/ 320300 w 1379763"/>
                    <a:gd name="connsiteY109" fmla="*/ 1464235 h 1553882"/>
                    <a:gd name="connsiteX110" fmla="*/ 356159 w 1379763"/>
                    <a:gd name="connsiteY110" fmla="*/ 1488141 h 1553882"/>
                    <a:gd name="connsiteX111" fmla="*/ 380065 w 1379763"/>
                    <a:gd name="connsiteY111" fmla="*/ 1494117 h 1553882"/>
                    <a:gd name="connsiteX112" fmla="*/ 397995 w 1379763"/>
                    <a:gd name="connsiteY112" fmla="*/ 1500094 h 1553882"/>
                    <a:gd name="connsiteX113" fmla="*/ 517524 w 1379763"/>
                    <a:gd name="connsiteY113" fmla="*/ 1512047 h 1553882"/>
                    <a:gd name="connsiteX114" fmla="*/ 493618 w 1379763"/>
                    <a:gd name="connsiteY114" fmla="*/ 1518023 h 1553882"/>
                    <a:gd name="connsiteX115" fmla="*/ 439830 w 1379763"/>
                    <a:gd name="connsiteY115" fmla="*/ 1512047 h 1553882"/>
                    <a:gd name="connsiteX116" fmla="*/ 403971 w 1379763"/>
                    <a:gd name="connsiteY116" fmla="*/ 1500094 h 1553882"/>
                    <a:gd name="connsiteX117" fmla="*/ 386042 w 1379763"/>
                    <a:gd name="connsiteY117" fmla="*/ 1494117 h 1553882"/>
                    <a:gd name="connsiteX118" fmla="*/ 356159 w 1379763"/>
                    <a:gd name="connsiteY118" fmla="*/ 1482165 h 1553882"/>
                    <a:gd name="connsiteX119" fmla="*/ 278465 w 1379763"/>
                    <a:gd name="connsiteY119" fmla="*/ 1470212 h 1553882"/>
                    <a:gd name="connsiteX120" fmla="*/ 260536 w 1379763"/>
                    <a:gd name="connsiteY120" fmla="*/ 1476188 h 1553882"/>
                    <a:gd name="connsiteX121" fmla="*/ 248583 w 1379763"/>
                    <a:gd name="connsiteY121" fmla="*/ 1512047 h 1553882"/>
                    <a:gd name="connsiteX122" fmla="*/ 242606 w 1379763"/>
                    <a:gd name="connsiteY122" fmla="*/ 1547906 h 1553882"/>
                    <a:gd name="connsiteX123" fmla="*/ 218700 w 1379763"/>
                    <a:gd name="connsiteY123" fmla="*/ 1553882 h 1553882"/>
                    <a:gd name="connsiteX124" fmla="*/ 123077 w 1379763"/>
                    <a:gd name="connsiteY124" fmla="*/ 1547906 h 1553882"/>
                    <a:gd name="connsiteX125" fmla="*/ 119249 w 1379763"/>
                    <a:gd name="connsiteY12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60536 w 1379763"/>
                    <a:gd name="connsiteY13" fmla="*/ 1159435 h 1553882"/>
                    <a:gd name="connsiteX14" fmla="*/ 278465 w 1379763"/>
                    <a:gd name="connsiteY14" fmla="*/ 1165412 h 1553882"/>
                    <a:gd name="connsiteX15" fmla="*/ 326277 w 1379763"/>
                    <a:gd name="connsiteY15" fmla="*/ 1159435 h 1553882"/>
                    <a:gd name="connsiteX16" fmla="*/ 332253 w 1379763"/>
                    <a:gd name="connsiteY16" fmla="*/ 1141506 h 1553882"/>
                    <a:gd name="connsiteX17" fmla="*/ 326277 w 1379763"/>
                    <a:gd name="connsiteY17" fmla="*/ 1087717 h 1553882"/>
                    <a:gd name="connsiteX18" fmla="*/ 320300 w 1379763"/>
                    <a:gd name="connsiteY18" fmla="*/ 1063812 h 1553882"/>
                    <a:gd name="connsiteX19" fmla="*/ 302371 w 1379763"/>
                    <a:gd name="connsiteY19" fmla="*/ 1027953 h 1553882"/>
                    <a:gd name="connsiteX20" fmla="*/ 284442 w 1379763"/>
                    <a:gd name="connsiteY20" fmla="*/ 1010023 h 1553882"/>
                    <a:gd name="connsiteX21" fmla="*/ 290418 w 1379763"/>
                    <a:gd name="connsiteY21" fmla="*/ 932329 h 1553882"/>
                    <a:gd name="connsiteX22" fmla="*/ 314324 w 1379763"/>
                    <a:gd name="connsiteY22" fmla="*/ 950259 h 1553882"/>
                    <a:gd name="connsiteX23" fmla="*/ 332253 w 1379763"/>
                    <a:gd name="connsiteY23" fmla="*/ 962212 h 1553882"/>
                    <a:gd name="connsiteX24" fmla="*/ 356159 w 1379763"/>
                    <a:gd name="connsiteY24" fmla="*/ 974165 h 1553882"/>
                    <a:gd name="connsiteX25" fmla="*/ 374089 w 1379763"/>
                    <a:gd name="connsiteY25" fmla="*/ 992094 h 1553882"/>
                    <a:gd name="connsiteX26" fmla="*/ 392018 w 1379763"/>
                    <a:gd name="connsiteY26" fmla="*/ 986117 h 1553882"/>
                    <a:gd name="connsiteX27" fmla="*/ 397995 w 1379763"/>
                    <a:gd name="connsiteY27" fmla="*/ 968188 h 1553882"/>
                    <a:gd name="connsiteX28" fmla="*/ 403971 w 1379763"/>
                    <a:gd name="connsiteY28" fmla="*/ 842682 h 1553882"/>
                    <a:gd name="connsiteX29" fmla="*/ 433853 w 1379763"/>
                    <a:gd name="connsiteY29" fmla="*/ 806823 h 1553882"/>
                    <a:gd name="connsiteX30" fmla="*/ 451783 w 1379763"/>
                    <a:gd name="connsiteY30" fmla="*/ 770965 h 1553882"/>
                    <a:gd name="connsiteX31" fmla="*/ 457759 w 1379763"/>
                    <a:gd name="connsiteY31" fmla="*/ 753035 h 1553882"/>
                    <a:gd name="connsiteX32" fmla="*/ 487642 w 1379763"/>
                    <a:gd name="connsiteY32" fmla="*/ 717176 h 1553882"/>
                    <a:gd name="connsiteX33" fmla="*/ 523500 w 1379763"/>
                    <a:gd name="connsiteY33" fmla="*/ 693270 h 1553882"/>
                    <a:gd name="connsiteX34" fmla="*/ 577289 w 1379763"/>
                    <a:gd name="connsiteY34" fmla="*/ 675341 h 1553882"/>
                    <a:gd name="connsiteX35" fmla="*/ 595218 w 1379763"/>
                    <a:gd name="connsiteY35" fmla="*/ 669365 h 1553882"/>
                    <a:gd name="connsiteX36" fmla="*/ 613147 w 1379763"/>
                    <a:gd name="connsiteY36" fmla="*/ 657412 h 1553882"/>
                    <a:gd name="connsiteX37" fmla="*/ 649006 w 1379763"/>
                    <a:gd name="connsiteY37" fmla="*/ 621553 h 1553882"/>
                    <a:gd name="connsiteX38" fmla="*/ 660959 w 1379763"/>
                    <a:gd name="connsiteY38" fmla="*/ 567765 h 1553882"/>
                    <a:gd name="connsiteX39" fmla="*/ 672912 w 1379763"/>
                    <a:gd name="connsiteY39" fmla="*/ 496047 h 1553882"/>
                    <a:gd name="connsiteX40" fmla="*/ 708771 w 1379763"/>
                    <a:gd name="connsiteY40" fmla="*/ 430306 h 1553882"/>
                    <a:gd name="connsiteX41" fmla="*/ 726700 w 1379763"/>
                    <a:gd name="connsiteY41" fmla="*/ 406400 h 1553882"/>
                    <a:gd name="connsiteX42" fmla="*/ 768536 w 1379763"/>
                    <a:gd name="connsiteY42" fmla="*/ 364565 h 1553882"/>
                    <a:gd name="connsiteX43" fmla="*/ 810371 w 1379763"/>
                    <a:gd name="connsiteY43" fmla="*/ 310776 h 1553882"/>
                    <a:gd name="connsiteX44" fmla="*/ 840253 w 1379763"/>
                    <a:gd name="connsiteY44" fmla="*/ 274917 h 1553882"/>
                    <a:gd name="connsiteX45" fmla="*/ 864159 w 1379763"/>
                    <a:gd name="connsiteY45" fmla="*/ 239059 h 1553882"/>
                    <a:gd name="connsiteX46" fmla="*/ 876112 w 1379763"/>
                    <a:gd name="connsiteY46" fmla="*/ 221129 h 1553882"/>
                    <a:gd name="connsiteX47" fmla="*/ 894042 w 1379763"/>
                    <a:gd name="connsiteY47" fmla="*/ 197223 h 1553882"/>
                    <a:gd name="connsiteX48" fmla="*/ 917947 w 1379763"/>
                    <a:gd name="connsiteY48" fmla="*/ 161365 h 1553882"/>
                    <a:gd name="connsiteX49" fmla="*/ 923924 w 1379763"/>
                    <a:gd name="connsiteY49" fmla="*/ 137459 h 1553882"/>
                    <a:gd name="connsiteX50" fmla="*/ 965759 w 1379763"/>
                    <a:gd name="connsiteY50" fmla="*/ 89647 h 1553882"/>
                    <a:gd name="connsiteX51" fmla="*/ 989665 w 1379763"/>
                    <a:gd name="connsiteY51" fmla="*/ 77694 h 1553882"/>
                    <a:gd name="connsiteX52" fmla="*/ 1007595 w 1379763"/>
                    <a:gd name="connsiteY52" fmla="*/ 71717 h 1553882"/>
                    <a:gd name="connsiteX53" fmla="*/ 1025524 w 1379763"/>
                    <a:gd name="connsiteY53" fmla="*/ 59765 h 1553882"/>
                    <a:gd name="connsiteX54" fmla="*/ 1043453 w 1379763"/>
                    <a:gd name="connsiteY54" fmla="*/ 53788 h 1553882"/>
                    <a:gd name="connsiteX55" fmla="*/ 1061383 w 1379763"/>
                    <a:gd name="connsiteY55" fmla="*/ 41835 h 1553882"/>
                    <a:gd name="connsiteX56" fmla="*/ 1079312 w 1379763"/>
                    <a:gd name="connsiteY56" fmla="*/ 35859 h 1553882"/>
                    <a:gd name="connsiteX57" fmla="*/ 1103218 w 1379763"/>
                    <a:gd name="connsiteY57" fmla="*/ 23906 h 1553882"/>
                    <a:gd name="connsiteX58" fmla="*/ 1151030 w 1379763"/>
                    <a:gd name="connsiteY58" fmla="*/ 17929 h 1553882"/>
                    <a:gd name="connsiteX59" fmla="*/ 1216771 w 1379763"/>
                    <a:gd name="connsiteY59" fmla="*/ 5976 h 1553882"/>
                    <a:gd name="connsiteX60" fmla="*/ 1312395 w 1379763"/>
                    <a:gd name="connsiteY60" fmla="*/ 0 h 1553882"/>
                    <a:gd name="connsiteX61" fmla="*/ 1324347 w 1379763"/>
                    <a:gd name="connsiteY61" fmla="*/ 65741 h 1553882"/>
                    <a:gd name="connsiteX62" fmla="*/ 1336300 w 1379763"/>
                    <a:gd name="connsiteY62" fmla="*/ 101600 h 1553882"/>
                    <a:gd name="connsiteX63" fmla="*/ 1372159 w 1379763"/>
                    <a:gd name="connsiteY63" fmla="*/ 161365 h 1553882"/>
                    <a:gd name="connsiteX64" fmla="*/ 1372159 w 1379763"/>
                    <a:gd name="connsiteY64" fmla="*/ 298823 h 1553882"/>
                    <a:gd name="connsiteX65" fmla="*/ 1360206 w 1379763"/>
                    <a:gd name="connsiteY65" fmla="*/ 316753 h 1553882"/>
                    <a:gd name="connsiteX66" fmla="*/ 1324347 w 1379763"/>
                    <a:gd name="connsiteY66" fmla="*/ 388470 h 1553882"/>
                    <a:gd name="connsiteX67" fmla="*/ 1270559 w 1379763"/>
                    <a:gd name="connsiteY67" fmla="*/ 424329 h 1553882"/>
                    <a:gd name="connsiteX68" fmla="*/ 1252630 w 1379763"/>
                    <a:gd name="connsiteY68" fmla="*/ 436282 h 1553882"/>
                    <a:gd name="connsiteX69" fmla="*/ 1210795 w 1379763"/>
                    <a:gd name="connsiteY69" fmla="*/ 466165 h 1553882"/>
                    <a:gd name="connsiteX70" fmla="*/ 1157006 w 1379763"/>
                    <a:gd name="connsiteY70" fmla="*/ 502023 h 1553882"/>
                    <a:gd name="connsiteX71" fmla="*/ 1139077 w 1379763"/>
                    <a:gd name="connsiteY71" fmla="*/ 513976 h 1553882"/>
                    <a:gd name="connsiteX72" fmla="*/ 1121147 w 1379763"/>
                    <a:gd name="connsiteY72" fmla="*/ 525929 h 1553882"/>
                    <a:gd name="connsiteX73" fmla="*/ 1091265 w 1379763"/>
                    <a:gd name="connsiteY73" fmla="*/ 561788 h 1553882"/>
                    <a:gd name="connsiteX74" fmla="*/ 1061383 w 1379763"/>
                    <a:gd name="connsiteY74" fmla="*/ 597647 h 1553882"/>
                    <a:gd name="connsiteX75" fmla="*/ 1055406 w 1379763"/>
                    <a:gd name="connsiteY75" fmla="*/ 621553 h 1553882"/>
                    <a:gd name="connsiteX76" fmla="*/ 1037477 w 1379763"/>
                    <a:gd name="connsiteY76" fmla="*/ 639482 h 1553882"/>
                    <a:gd name="connsiteX77" fmla="*/ 1025524 w 1379763"/>
                    <a:gd name="connsiteY77" fmla="*/ 657412 h 1553882"/>
                    <a:gd name="connsiteX78" fmla="*/ 1019547 w 1379763"/>
                    <a:gd name="connsiteY78" fmla="*/ 675341 h 1553882"/>
                    <a:gd name="connsiteX79" fmla="*/ 989665 w 1379763"/>
                    <a:gd name="connsiteY79" fmla="*/ 717176 h 1553882"/>
                    <a:gd name="connsiteX80" fmla="*/ 959783 w 1379763"/>
                    <a:gd name="connsiteY80" fmla="*/ 770965 h 1553882"/>
                    <a:gd name="connsiteX81" fmla="*/ 923924 w 1379763"/>
                    <a:gd name="connsiteY81" fmla="*/ 830729 h 1553882"/>
                    <a:gd name="connsiteX82" fmla="*/ 911971 w 1379763"/>
                    <a:gd name="connsiteY82" fmla="*/ 848659 h 1553882"/>
                    <a:gd name="connsiteX83" fmla="*/ 894042 w 1379763"/>
                    <a:gd name="connsiteY83" fmla="*/ 860612 h 1553882"/>
                    <a:gd name="connsiteX84" fmla="*/ 840253 w 1379763"/>
                    <a:gd name="connsiteY84" fmla="*/ 920376 h 1553882"/>
                    <a:gd name="connsiteX85" fmla="*/ 774512 w 1379763"/>
                    <a:gd name="connsiteY85" fmla="*/ 980141 h 1553882"/>
                    <a:gd name="connsiteX86" fmla="*/ 756583 w 1379763"/>
                    <a:gd name="connsiteY86" fmla="*/ 998070 h 1553882"/>
                    <a:gd name="connsiteX87" fmla="*/ 732677 w 1379763"/>
                    <a:gd name="connsiteY87" fmla="*/ 1033929 h 1553882"/>
                    <a:gd name="connsiteX88" fmla="*/ 708771 w 1379763"/>
                    <a:gd name="connsiteY88" fmla="*/ 1075765 h 1553882"/>
                    <a:gd name="connsiteX89" fmla="*/ 702795 w 1379763"/>
                    <a:gd name="connsiteY89" fmla="*/ 1093694 h 1553882"/>
                    <a:gd name="connsiteX90" fmla="*/ 678889 w 1379763"/>
                    <a:gd name="connsiteY90" fmla="*/ 1129553 h 1553882"/>
                    <a:gd name="connsiteX91" fmla="*/ 672912 w 1379763"/>
                    <a:gd name="connsiteY91" fmla="*/ 1147482 h 1553882"/>
                    <a:gd name="connsiteX92" fmla="*/ 654983 w 1379763"/>
                    <a:gd name="connsiteY92" fmla="*/ 1159435 h 1553882"/>
                    <a:gd name="connsiteX93" fmla="*/ 619124 w 1379763"/>
                    <a:gd name="connsiteY93" fmla="*/ 1213223 h 1553882"/>
                    <a:gd name="connsiteX94" fmla="*/ 607171 w 1379763"/>
                    <a:gd name="connsiteY94" fmla="*/ 1231153 h 1553882"/>
                    <a:gd name="connsiteX95" fmla="*/ 595218 w 1379763"/>
                    <a:gd name="connsiteY95" fmla="*/ 1249082 h 1553882"/>
                    <a:gd name="connsiteX96" fmla="*/ 589242 w 1379763"/>
                    <a:gd name="connsiteY96" fmla="*/ 1267012 h 1553882"/>
                    <a:gd name="connsiteX97" fmla="*/ 595218 w 1379763"/>
                    <a:gd name="connsiteY97" fmla="*/ 1290917 h 1553882"/>
                    <a:gd name="connsiteX98" fmla="*/ 571312 w 1379763"/>
                    <a:gd name="connsiteY98" fmla="*/ 1296894 h 1553882"/>
                    <a:gd name="connsiteX99" fmla="*/ 529477 w 1379763"/>
                    <a:gd name="connsiteY99" fmla="*/ 1308847 h 1553882"/>
                    <a:gd name="connsiteX100" fmla="*/ 469712 w 1379763"/>
                    <a:gd name="connsiteY100" fmla="*/ 1314823 h 1553882"/>
                    <a:gd name="connsiteX101" fmla="*/ 451783 w 1379763"/>
                    <a:gd name="connsiteY101" fmla="*/ 1320800 h 1553882"/>
                    <a:gd name="connsiteX102" fmla="*/ 433853 w 1379763"/>
                    <a:gd name="connsiteY102" fmla="*/ 1410447 h 1553882"/>
                    <a:gd name="connsiteX103" fmla="*/ 356159 w 1379763"/>
                    <a:gd name="connsiteY103" fmla="*/ 1398494 h 1553882"/>
                    <a:gd name="connsiteX104" fmla="*/ 320300 w 1379763"/>
                    <a:gd name="connsiteY104" fmla="*/ 1386541 h 1553882"/>
                    <a:gd name="connsiteX105" fmla="*/ 302371 w 1379763"/>
                    <a:gd name="connsiteY105" fmla="*/ 1380565 h 1553882"/>
                    <a:gd name="connsiteX106" fmla="*/ 296395 w 1379763"/>
                    <a:gd name="connsiteY106" fmla="*/ 1398494 h 1553882"/>
                    <a:gd name="connsiteX107" fmla="*/ 302371 w 1379763"/>
                    <a:gd name="connsiteY107" fmla="*/ 1446306 h 1553882"/>
                    <a:gd name="connsiteX108" fmla="*/ 320300 w 1379763"/>
                    <a:gd name="connsiteY108" fmla="*/ 1464235 h 1553882"/>
                    <a:gd name="connsiteX109" fmla="*/ 356159 w 1379763"/>
                    <a:gd name="connsiteY109" fmla="*/ 1488141 h 1553882"/>
                    <a:gd name="connsiteX110" fmla="*/ 380065 w 1379763"/>
                    <a:gd name="connsiteY110" fmla="*/ 1494117 h 1553882"/>
                    <a:gd name="connsiteX111" fmla="*/ 397995 w 1379763"/>
                    <a:gd name="connsiteY111" fmla="*/ 1500094 h 1553882"/>
                    <a:gd name="connsiteX112" fmla="*/ 517524 w 1379763"/>
                    <a:gd name="connsiteY112" fmla="*/ 1512047 h 1553882"/>
                    <a:gd name="connsiteX113" fmla="*/ 493618 w 1379763"/>
                    <a:gd name="connsiteY113" fmla="*/ 1518023 h 1553882"/>
                    <a:gd name="connsiteX114" fmla="*/ 439830 w 1379763"/>
                    <a:gd name="connsiteY114" fmla="*/ 1512047 h 1553882"/>
                    <a:gd name="connsiteX115" fmla="*/ 403971 w 1379763"/>
                    <a:gd name="connsiteY115" fmla="*/ 1500094 h 1553882"/>
                    <a:gd name="connsiteX116" fmla="*/ 386042 w 1379763"/>
                    <a:gd name="connsiteY116" fmla="*/ 1494117 h 1553882"/>
                    <a:gd name="connsiteX117" fmla="*/ 356159 w 1379763"/>
                    <a:gd name="connsiteY117" fmla="*/ 1482165 h 1553882"/>
                    <a:gd name="connsiteX118" fmla="*/ 278465 w 1379763"/>
                    <a:gd name="connsiteY118" fmla="*/ 1470212 h 1553882"/>
                    <a:gd name="connsiteX119" fmla="*/ 260536 w 1379763"/>
                    <a:gd name="connsiteY119" fmla="*/ 1476188 h 1553882"/>
                    <a:gd name="connsiteX120" fmla="*/ 248583 w 1379763"/>
                    <a:gd name="connsiteY120" fmla="*/ 1512047 h 1553882"/>
                    <a:gd name="connsiteX121" fmla="*/ 242606 w 1379763"/>
                    <a:gd name="connsiteY121" fmla="*/ 1547906 h 1553882"/>
                    <a:gd name="connsiteX122" fmla="*/ 218700 w 1379763"/>
                    <a:gd name="connsiteY122" fmla="*/ 1553882 h 1553882"/>
                    <a:gd name="connsiteX123" fmla="*/ 123077 w 1379763"/>
                    <a:gd name="connsiteY123" fmla="*/ 1547906 h 1553882"/>
                    <a:gd name="connsiteX124" fmla="*/ 119249 w 1379763"/>
                    <a:gd name="connsiteY12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212724 w 1379763"/>
                    <a:gd name="connsiteY11" fmla="*/ 1087717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96043 w 1379763"/>
                    <a:gd name="connsiteY11" fmla="*/ 978179 h 1553882"/>
                    <a:gd name="connsiteX12" fmla="*/ 159263 w 1379763"/>
                    <a:gd name="connsiteY12" fmla="*/ 1108169 h 1553882"/>
                    <a:gd name="connsiteX13" fmla="*/ 278465 w 1379763"/>
                    <a:gd name="connsiteY13" fmla="*/ 1165412 h 1553882"/>
                    <a:gd name="connsiteX14" fmla="*/ 326277 w 1379763"/>
                    <a:gd name="connsiteY14" fmla="*/ 1159435 h 1553882"/>
                    <a:gd name="connsiteX15" fmla="*/ 332253 w 1379763"/>
                    <a:gd name="connsiteY15" fmla="*/ 1141506 h 1553882"/>
                    <a:gd name="connsiteX16" fmla="*/ 326277 w 1379763"/>
                    <a:gd name="connsiteY16" fmla="*/ 1087717 h 1553882"/>
                    <a:gd name="connsiteX17" fmla="*/ 320300 w 1379763"/>
                    <a:gd name="connsiteY17" fmla="*/ 1063812 h 1553882"/>
                    <a:gd name="connsiteX18" fmla="*/ 302371 w 1379763"/>
                    <a:gd name="connsiteY18" fmla="*/ 1027953 h 1553882"/>
                    <a:gd name="connsiteX19" fmla="*/ 284442 w 1379763"/>
                    <a:gd name="connsiteY19" fmla="*/ 1010023 h 1553882"/>
                    <a:gd name="connsiteX20" fmla="*/ 290418 w 1379763"/>
                    <a:gd name="connsiteY20" fmla="*/ 932329 h 1553882"/>
                    <a:gd name="connsiteX21" fmla="*/ 314324 w 1379763"/>
                    <a:gd name="connsiteY21" fmla="*/ 950259 h 1553882"/>
                    <a:gd name="connsiteX22" fmla="*/ 332253 w 1379763"/>
                    <a:gd name="connsiteY22" fmla="*/ 962212 h 1553882"/>
                    <a:gd name="connsiteX23" fmla="*/ 356159 w 1379763"/>
                    <a:gd name="connsiteY23" fmla="*/ 974165 h 1553882"/>
                    <a:gd name="connsiteX24" fmla="*/ 374089 w 1379763"/>
                    <a:gd name="connsiteY24" fmla="*/ 992094 h 1553882"/>
                    <a:gd name="connsiteX25" fmla="*/ 392018 w 1379763"/>
                    <a:gd name="connsiteY25" fmla="*/ 986117 h 1553882"/>
                    <a:gd name="connsiteX26" fmla="*/ 397995 w 1379763"/>
                    <a:gd name="connsiteY26" fmla="*/ 968188 h 1553882"/>
                    <a:gd name="connsiteX27" fmla="*/ 403971 w 1379763"/>
                    <a:gd name="connsiteY27" fmla="*/ 842682 h 1553882"/>
                    <a:gd name="connsiteX28" fmla="*/ 433853 w 1379763"/>
                    <a:gd name="connsiteY28" fmla="*/ 806823 h 1553882"/>
                    <a:gd name="connsiteX29" fmla="*/ 451783 w 1379763"/>
                    <a:gd name="connsiteY29" fmla="*/ 770965 h 1553882"/>
                    <a:gd name="connsiteX30" fmla="*/ 457759 w 1379763"/>
                    <a:gd name="connsiteY30" fmla="*/ 753035 h 1553882"/>
                    <a:gd name="connsiteX31" fmla="*/ 487642 w 1379763"/>
                    <a:gd name="connsiteY31" fmla="*/ 717176 h 1553882"/>
                    <a:gd name="connsiteX32" fmla="*/ 523500 w 1379763"/>
                    <a:gd name="connsiteY32" fmla="*/ 693270 h 1553882"/>
                    <a:gd name="connsiteX33" fmla="*/ 577289 w 1379763"/>
                    <a:gd name="connsiteY33" fmla="*/ 675341 h 1553882"/>
                    <a:gd name="connsiteX34" fmla="*/ 595218 w 1379763"/>
                    <a:gd name="connsiteY34" fmla="*/ 669365 h 1553882"/>
                    <a:gd name="connsiteX35" fmla="*/ 613147 w 1379763"/>
                    <a:gd name="connsiteY35" fmla="*/ 657412 h 1553882"/>
                    <a:gd name="connsiteX36" fmla="*/ 649006 w 1379763"/>
                    <a:gd name="connsiteY36" fmla="*/ 621553 h 1553882"/>
                    <a:gd name="connsiteX37" fmla="*/ 660959 w 1379763"/>
                    <a:gd name="connsiteY37" fmla="*/ 567765 h 1553882"/>
                    <a:gd name="connsiteX38" fmla="*/ 672912 w 1379763"/>
                    <a:gd name="connsiteY38" fmla="*/ 496047 h 1553882"/>
                    <a:gd name="connsiteX39" fmla="*/ 708771 w 1379763"/>
                    <a:gd name="connsiteY39" fmla="*/ 430306 h 1553882"/>
                    <a:gd name="connsiteX40" fmla="*/ 726700 w 1379763"/>
                    <a:gd name="connsiteY40" fmla="*/ 406400 h 1553882"/>
                    <a:gd name="connsiteX41" fmla="*/ 768536 w 1379763"/>
                    <a:gd name="connsiteY41" fmla="*/ 364565 h 1553882"/>
                    <a:gd name="connsiteX42" fmla="*/ 810371 w 1379763"/>
                    <a:gd name="connsiteY42" fmla="*/ 310776 h 1553882"/>
                    <a:gd name="connsiteX43" fmla="*/ 840253 w 1379763"/>
                    <a:gd name="connsiteY43" fmla="*/ 274917 h 1553882"/>
                    <a:gd name="connsiteX44" fmla="*/ 864159 w 1379763"/>
                    <a:gd name="connsiteY44" fmla="*/ 239059 h 1553882"/>
                    <a:gd name="connsiteX45" fmla="*/ 876112 w 1379763"/>
                    <a:gd name="connsiteY45" fmla="*/ 221129 h 1553882"/>
                    <a:gd name="connsiteX46" fmla="*/ 894042 w 1379763"/>
                    <a:gd name="connsiteY46" fmla="*/ 197223 h 1553882"/>
                    <a:gd name="connsiteX47" fmla="*/ 917947 w 1379763"/>
                    <a:gd name="connsiteY47" fmla="*/ 161365 h 1553882"/>
                    <a:gd name="connsiteX48" fmla="*/ 923924 w 1379763"/>
                    <a:gd name="connsiteY48" fmla="*/ 137459 h 1553882"/>
                    <a:gd name="connsiteX49" fmla="*/ 965759 w 1379763"/>
                    <a:gd name="connsiteY49" fmla="*/ 89647 h 1553882"/>
                    <a:gd name="connsiteX50" fmla="*/ 989665 w 1379763"/>
                    <a:gd name="connsiteY50" fmla="*/ 77694 h 1553882"/>
                    <a:gd name="connsiteX51" fmla="*/ 1007595 w 1379763"/>
                    <a:gd name="connsiteY51" fmla="*/ 71717 h 1553882"/>
                    <a:gd name="connsiteX52" fmla="*/ 1025524 w 1379763"/>
                    <a:gd name="connsiteY52" fmla="*/ 59765 h 1553882"/>
                    <a:gd name="connsiteX53" fmla="*/ 1043453 w 1379763"/>
                    <a:gd name="connsiteY53" fmla="*/ 53788 h 1553882"/>
                    <a:gd name="connsiteX54" fmla="*/ 1061383 w 1379763"/>
                    <a:gd name="connsiteY54" fmla="*/ 41835 h 1553882"/>
                    <a:gd name="connsiteX55" fmla="*/ 1079312 w 1379763"/>
                    <a:gd name="connsiteY55" fmla="*/ 35859 h 1553882"/>
                    <a:gd name="connsiteX56" fmla="*/ 1103218 w 1379763"/>
                    <a:gd name="connsiteY56" fmla="*/ 23906 h 1553882"/>
                    <a:gd name="connsiteX57" fmla="*/ 1151030 w 1379763"/>
                    <a:gd name="connsiteY57" fmla="*/ 17929 h 1553882"/>
                    <a:gd name="connsiteX58" fmla="*/ 1216771 w 1379763"/>
                    <a:gd name="connsiteY58" fmla="*/ 5976 h 1553882"/>
                    <a:gd name="connsiteX59" fmla="*/ 1312395 w 1379763"/>
                    <a:gd name="connsiteY59" fmla="*/ 0 h 1553882"/>
                    <a:gd name="connsiteX60" fmla="*/ 1324347 w 1379763"/>
                    <a:gd name="connsiteY60" fmla="*/ 65741 h 1553882"/>
                    <a:gd name="connsiteX61" fmla="*/ 1336300 w 1379763"/>
                    <a:gd name="connsiteY61" fmla="*/ 101600 h 1553882"/>
                    <a:gd name="connsiteX62" fmla="*/ 1372159 w 1379763"/>
                    <a:gd name="connsiteY62" fmla="*/ 161365 h 1553882"/>
                    <a:gd name="connsiteX63" fmla="*/ 1372159 w 1379763"/>
                    <a:gd name="connsiteY63" fmla="*/ 298823 h 1553882"/>
                    <a:gd name="connsiteX64" fmla="*/ 1360206 w 1379763"/>
                    <a:gd name="connsiteY64" fmla="*/ 316753 h 1553882"/>
                    <a:gd name="connsiteX65" fmla="*/ 1324347 w 1379763"/>
                    <a:gd name="connsiteY65" fmla="*/ 388470 h 1553882"/>
                    <a:gd name="connsiteX66" fmla="*/ 1270559 w 1379763"/>
                    <a:gd name="connsiteY66" fmla="*/ 424329 h 1553882"/>
                    <a:gd name="connsiteX67" fmla="*/ 1252630 w 1379763"/>
                    <a:gd name="connsiteY67" fmla="*/ 436282 h 1553882"/>
                    <a:gd name="connsiteX68" fmla="*/ 1210795 w 1379763"/>
                    <a:gd name="connsiteY68" fmla="*/ 466165 h 1553882"/>
                    <a:gd name="connsiteX69" fmla="*/ 1157006 w 1379763"/>
                    <a:gd name="connsiteY69" fmla="*/ 502023 h 1553882"/>
                    <a:gd name="connsiteX70" fmla="*/ 1139077 w 1379763"/>
                    <a:gd name="connsiteY70" fmla="*/ 513976 h 1553882"/>
                    <a:gd name="connsiteX71" fmla="*/ 1121147 w 1379763"/>
                    <a:gd name="connsiteY71" fmla="*/ 525929 h 1553882"/>
                    <a:gd name="connsiteX72" fmla="*/ 1091265 w 1379763"/>
                    <a:gd name="connsiteY72" fmla="*/ 561788 h 1553882"/>
                    <a:gd name="connsiteX73" fmla="*/ 1061383 w 1379763"/>
                    <a:gd name="connsiteY73" fmla="*/ 597647 h 1553882"/>
                    <a:gd name="connsiteX74" fmla="*/ 1055406 w 1379763"/>
                    <a:gd name="connsiteY74" fmla="*/ 621553 h 1553882"/>
                    <a:gd name="connsiteX75" fmla="*/ 1037477 w 1379763"/>
                    <a:gd name="connsiteY75" fmla="*/ 639482 h 1553882"/>
                    <a:gd name="connsiteX76" fmla="*/ 1025524 w 1379763"/>
                    <a:gd name="connsiteY76" fmla="*/ 657412 h 1553882"/>
                    <a:gd name="connsiteX77" fmla="*/ 1019547 w 1379763"/>
                    <a:gd name="connsiteY77" fmla="*/ 675341 h 1553882"/>
                    <a:gd name="connsiteX78" fmla="*/ 989665 w 1379763"/>
                    <a:gd name="connsiteY78" fmla="*/ 717176 h 1553882"/>
                    <a:gd name="connsiteX79" fmla="*/ 959783 w 1379763"/>
                    <a:gd name="connsiteY79" fmla="*/ 770965 h 1553882"/>
                    <a:gd name="connsiteX80" fmla="*/ 923924 w 1379763"/>
                    <a:gd name="connsiteY80" fmla="*/ 830729 h 1553882"/>
                    <a:gd name="connsiteX81" fmla="*/ 911971 w 1379763"/>
                    <a:gd name="connsiteY81" fmla="*/ 848659 h 1553882"/>
                    <a:gd name="connsiteX82" fmla="*/ 894042 w 1379763"/>
                    <a:gd name="connsiteY82" fmla="*/ 860612 h 1553882"/>
                    <a:gd name="connsiteX83" fmla="*/ 840253 w 1379763"/>
                    <a:gd name="connsiteY83" fmla="*/ 920376 h 1553882"/>
                    <a:gd name="connsiteX84" fmla="*/ 774512 w 1379763"/>
                    <a:gd name="connsiteY84" fmla="*/ 980141 h 1553882"/>
                    <a:gd name="connsiteX85" fmla="*/ 756583 w 1379763"/>
                    <a:gd name="connsiteY85" fmla="*/ 998070 h 1553882"/>
                    <a:gd name="connsiteX86" fmla="*/ 732677 w 1379763"/>
                    <a:gd name="connsiteY86" fmla="*/ 1033929 h 1553882"/>
                    <a:gd name="connsiteX87" fmla="*/ 708771 w 1379763"/>
                    <a:gd name="connsiteY87" fmla="*/ 1075765 h 1553882"/>
                    <a:gd name="connsiteX88" fmla="*/ 702795 w 1379763"/>
                    <a:gd name="connsiteY88" fmla="*/ 1093694 h 1553882"/>
                    <a:gd name="connsiteX89" fmla="*/ 678889 w 1379763"/>
                    <a:gd name="connsiteY89" fmla="*/ 1129553 h 1553882"/>
                    <a:gd name="connsiteX90" fmla="*/ 672912 w 1379763"/>
                    <a:gd name="connsiteY90" fmla="*/ 1147482 h 1553882"/>
                    <a:gd name="connsiteX91" fmla="*/ 654983 w 1379763"/>
                    <a:gd name="connsiteY91" fmla="*/ 1159435 h 1553882"/>
                    <a:gd name="connsiteX92" fmla="*/ 619124 w 1379763"/>
                    <a:gd name="connsiteY92" fmla="*/ 1213223 h 1553882"/>
                    <a:gd name="connsiteX93" fmla="*/ 607171 w 1379763"/>
                    <a:gd name="connsiteY93" fmla="*/ 1231153 h 1553882"/>
                    <a:gd name="connsiteX94" fmla="*/ 595218 w 1379763"/>
                    <a:gd name="connsiteY94" fmla="*/ 1249082 h 1553882"/>
                    <a:gd name="connsiteX95" fmla="*/ 589242 w 1379763"/>
                    <a:gd name="connsiteY95" fmla="*/ 1267012 h 1553882"/>
                    <a:gd name="connsiteX96" fmla="*/ 595218 w 1379763"/>
                    <a:gd name="connsiteY96" fmla="*/ 1290917 h 1553882"/>
                    <a:gd name="connsiteX97" fmla="*/ 571312 w 1379763"/>
                    <a:gd name="connsiteY97" fmla="*/ 1296894 h 1553882"/>
                    <a:gd name="connsiteX98" fmla="*/ 529477 w 1379763"/>
                    <a:gd name="connsiteY98" fmla="*/ 1308847 h 1553882"/>
                    <a:gd name="connsiteX99" fmla="*/ 469712 w 1379763"/>
                    <a:gd name="connsiteY99" fmla="*/ 1314823 h 1553882"/>
                    <a:gd name="connsiteX100" fmla="*/ 451783 w 1379763"/>
                    <a:gd name="connsiteY100" fmla="*/ 1320800 h 1553882"/>
                    <a:gd name="connsiteX101" fmla="*/ 433853 w 1379763"/>
                    <a:gd name="connsiteY101" fmla="*/ 1410447 h 1553882"/>
                    <a:gd name="connsiteX102" fmla="*/ 356159 w 1379763"/>
                    <a:gd name="connsiteY102" fmla="*/ 1398494 h 1553882"/>
                    <a:gd name="connsiteX103" fmla="*/ 320300 w 1379763"/>
                    <a:gd name="connsiteY103" fmla="*/ 1386541 h 1553882"/>
                    <a:gd name="connsiteX104" fmla="*/ 302371 w 1379763"/>
                    <a:gd name="connsiteY104" fmla="*/ 1380565 h 1553882"/>
                    <a:gd name="connsiteX105" fmla="*/ 296395 w 1379763"/>
                    <a:gd name="connsiteY105" fmla="*/ 1398494 h 1553882"/>
                    <a:gd name="connsiteX106" fmla="*/ 302371 w 1379763"/>
                    <a:gd name="connsiteY106" fmla="*/ 1446306 h 1553882"/>
                    <a:gd name="connsiteX107" fmla="*/ 320300 w 1379763"/>
                    <a:gd name="connsiteY107" fmla="*/ 1464235 h 1553882"/>
                    <a:gd name="connsiteX108" fmla="*/ 356159 w 1379763"/>
                    <a:gd name="connsiteY108" fmla="*/ 1488141 h 1553882"/>
                    <a:gd name="connsiteX109" fmla="*/ 380065 w 1379763"/>
                    <a:gd name="connsiteY109" fmla="*/ 1494117 h 1553882"/>
                    <a:gd name="connsiteX110" fmla="*/ 397995 w 1379763"/>
                    <a:gd name="connsiteY110" fmla="*/ 1500094 h 1553882"/>
                    <a:gd name="connsiteX111" fmla="*/ 517524 w 1379763"/>
                    <a:gd name="connsiteY111" fmla="*/ 1512047 h 1553882"/>
                    <a:gd name="connsiteX112" fmla="*/ 493618 w 1379763"/>
                    <a:gd name="connsiteY112" fmla="*/ 1518023 h 1553882"/>
                    <a:gd name="connsiteX113" fmla="*/ 439830 w 1379763"/>
                    <a:gd name="connsiteY113" fmla="*/ 1512047 h 1553882"/>
                    <a:gd name="connsiteX114" fmla="*/ 403971 w 1379763"/>
                    <a:gd name="connsiteY114" fmla="*/ 1500094 h 1553882"/>
                    <a:gd name="connsiteX115" fmla="*/ 386042 w 1379763"/>
                    <a:gd name="connsiteY115" fmla="*/ 1494117 h 1553882"/>
                    <a:gd name="connsiteX116" fmla="*/ 356159 w 1379763"/>
                    <a:gd name="connsiteY116" fmla="*/ 1482165 h 1553882"/>
                    <a:gd name="connsiteX117" fmla="*/ 278465 w 1379763"/>
                    <a:gd name="connsiteY117" fmla="*/ 1470212 h 1553882"/>
                    <a:gd name="connsiteX118" fmla="*/ 260536 w 1379763"/>
                    <a:gd name="connsiteY118" fmla="*/ 1476188 h 1553882"/>
                    <a:gd name="connsiteX119" fmla="*/ 248583 w 1379763"/>
                    <a:gd name="connsiteY119" fmla="*/ 1512047 h 1553882"/>
                    <a:gd name="connsiteX120" fmla="*/ 242606 w 1379763"/>
                    <a:gd name="connsiteY120" fmla="*/ 1547906 h 1553882"/>
                    <a:gd name="connsiteX121" fmla="*/ 218700 w 1379763"/>
                    <a:gd name="connsiteY121" fmla="*/ 1553882 h 1553882"/>
                    <a:gd name="connsiteX122" fmla="*/ 123077 w 1379763"/>
                    <a:gd name="connsiteY122" fmla="*/ 1547906 h 1553882"/>
                    <a:gd name="connsiteX123" fmla="*/ 119249 w 1379763"/>
                    <a:gd name="connsiteY12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206747 w 1379763"/>
                    <a:gd name="connsiteY10" fmla="*/ 1051859 h 1553882"/>
                    <a:gd name="connsiteX11" fmla="*/ 159263 w 1379763"/>
                    <a:gd name="connsiteY11" fmla="*/ 1108169 h 1553882"/>
                    <a:gd name="connsiteX12" fmla="*/ 278465 w 1379763"/>
                    <a:gd name="connsiteY12" fmla="*/ 1165412 h 1553882"/>
                    <a:gd name="connsiteX13" fmla="*/ 326277 w 1379763"/>
                    <a:gd name="connsiteY13" fmla="*/ 1159435 h 1553882"/>
                    <a:gd name="connsiteX14" fmla="*/ 332253 w 1379763"/>
                    <a:gd name="connsiteY14" fmla="*/ 1141506 h 1553882"/>
                    <a:gd name="connsiteX15" fmla="*/ 326277 w 1379763"/>
                    <a:gd name="connsiteY15" fmla="*/ 1087717 h 1553882"/>
                    <a:gd name="connsiteX16" fmla="*/ 320300 w 1379763"/>
                    <a:gd name="connsiteY16" fmla="*/ 1063812 h 1553882"/>
                    <a:gd name="connsiteX17" fmla="*/ 302371 w 1379763"/>
                    <a:gd name="connsiteY17" fmla="*/ 1027953 h 1553882"/>
                    <a:gd name="connsiteX18" fmla="*/ 284442 w 1379763"/>
                    <a:gd name="connsiteY18" fmla="*/ 1010023 h 1553882"/>
                    <a:gd name="connsiteX19" fmla="*/ 290418 w 1379763"/>
                    <a:gd name="connsiteY19" fmla="*/ 932329 h 1553882"/>
                    <a:gd name="connsiteX20" fmla="*/ 314324 w 1379763"/>
                    <a:gd name="connsiteY20" fmla="*/ 950259 h 1553882"/>
                    <a:gd name="connsiteX21" fmla="*/ 332253 w 1379763"/>
                    <a:gd name="connsiteY21" fmla="*/ 962212 h 1553882"/>
                    <a:gd name="connsiteX22" fmla="*/ 356159 w 1379763"/>
                    <a:gd name="connsiteY22" fmla="*/ 974165 h 1553882"/>
                    <a:gd name="connsiteX23" fmla="*/ 374089 w 1379763"/>
                    <a:gd name="connsiteY23" fmla="*/ 992094 h 1553882"/>
                    <a:gd name="connsiteX24" fmla="*/ 392018 w 1379763"/>
                    <a:gd name="connsiteY24" fmla="*/ 986117 h 1553882"/>
                    <a:gd name="connsiteX25" fmla="*/ 397995 w 1379763"/>
                    <a:gd name="connsiteY25" fmla="*/ 968188 h 1553882"/>
                    <a:gd name="connsiteX26" fmla="*/ 403971 w 1379763"/>
                    <a:gd name="connsiteY26" fmla="*/ 842682 h 1553882"/>
                    <a:gd name="connsiteX27" fmla="*/ 433853 w 1379763"/>
                    <a:gd name="connsiteY27" fmla="*/ 806823 h 1553882"/>
                    <a:gd name="connsiteX28" fmla="*/ 451783 w 1379763"/>
                    <a:gd name="connsiteY28" fmla="*/ 770965 h 1553882"/>
                    <a:gd name="connsiteX29" fmla="*/ 457759 w 1379763"/>
                    <a:gd name="connsiteY29" fmla="*/ 753035 h 1553882"/>
                    <a:gd name="connsiteX30" fmla="*/ 487642 w 1379763"/>
                    <a:gd name="connsiteY30" fmla="*/ 717176 h 1553882"/>
                    <a:gd name="connsiteX31" fmla="*/ 523500 w 1379763"/>
                    <a:gd name="connsiteY31" fmla="*/ 693270 h 1553882"/>
                    <a:gd name="connsiteX32" fmla="*/ 577289 w 1379763"/>
                    <a:gd name="connsiteY32" fmla="*/ 675341 h 1553882"/>
                    <a:gd name="connsiteX33" fmla="*/ 595218 w 1379763"/>
                    <a:gd name="connsiteY33" fmla="*/ 669365 h 1553882"/>
                    <a:gd name="connsiteX34" fmla="*/ 613147 w 1379763"/>
                    <a:gd name="connsiteY34" fmla="*/ 657412 h 1553882"/>
                    <a:gd name="connsiteX35" fmla="*/ 649006 w 1379763"/>
                    <a:gd name="connsiteY35" fmla="*/ 621553 h 1553882"/>
                    <a:gd name="connsiteX36" fmla="*/ 660959 w 1379763"/>
                    <a:gd name="connsiteY36" fmla="*/ 567765 h 1553882"/>
                    <a:gd name="connsiteX37" fmla="*/ 672912 w 1379763"/>
                    <a:gd name="connsiteY37" fmla="*/ 496047 h 1553882"/>
                    <a:gd name="connsiteX38" fmla="*/ 708771 w 1379763"/>
                    <a:gd name="connsiteY38" fmla="*/ 430306 h 1553882"/>
                    <a:gd name="connsiteX39" fmla="*/ 726700 w 1379763"/>
                    <a:gd name="connsiteY39" fmla="*/ 406400 h 1553882"/>
                    <a:gd name="connsiteX40" fmla="*/ 768536 w 1379763"/>
                    <a:gd name="connsiteY40" fmla="*/ 364565 h 1553882"/>
                    <a:gd name="connsiteX41" fmla="*/ 810371 w 1379763"/>
                    <a:gd name="connsiteY41" fmla="*/ 310776 h 1553882"/>
                    <a:gd name="connsiteX42" fmla="*/ 840253 w 1379763"/>
                    <a:gd name="connsiteY42" fmla="*/ 274917 h 1553882"/>
                    <a:gd name="connsiteX43" fmla="*/ 864159 w 1379763"/>
                    <a:gd name="connsiteY43" fmla="*/ 239059 h 1553882"/>
                    <a:gd name="connsiteX44" fmla="*/ 876112 w 1379763"/>
                    <a:gd name="connsiteY44" fmla="*/ 221129 h 1553882"/>
                    <a:gd name="connsiteX45" fmla="*/ 894042 w 1379763"/>
                    <a:gd name="connsiteY45" fmla="*/ 197223 h 1553882"/>
                    <a:gd name="connsiteX46" fmla="*/ 917947 w 1379763"/>
                    <a:gd name="connsiteY46" fmla="*/ 161365 h 1553882"/>
                    <a:gd name="connsiteX47" fmla="*/ 923924 w 1379763"/>
                    <a:gd name="connsiteY47" fmla="*/ 137459 h 1553882"/>
                    <a:gd name="connsiteX48" fmla="*/ 965759 w 1379763"/>
                    <a:gd name="connsiteY48" fmla="*/ 89647 h 1553882"/>
                    <a:gd name="connsiteX49" fmla="*/ 989665 w 1379763"/>
                    <a:gd name="connsiteY49" fmla="*/ 77694 h 1553882"/>
                    <a:gd name="connsiteX50" fmla="*/ 1007595 w 1379763"/>
                    <a:gd name="connsiteY50" fmla="*/ 71717 h 1553882"/>
                    <a:gd name="connsiteX51" fmla="*/ 1025524 w 1379763"/>
                    <a:gd name="connsiteY51" fmla="*/ 59765 h 1553882"/>
                    <a:gd name="connsiteX52" fmla="*/ 1043453 w 1379763"/>
                    <a:gd name="connsiteY52" fmla="*/ 53788 h 1553882"/>
                    <a:gd name="connsiteX53" fmla="*/ 1061383 w 1379763"/>
                    <a:gd name="connsiteY53" fmla="*/ 41835 h 1553882"/>
                    <a:gd name="connsiteX54" fmla="*/ 1079312 w 1379763"/>
                    <a:gd name="connsiteY54" fmla="*/ 35859 h 1553882"/>
                    <a:gd name="connsiteX55" fmla="*/ 1103218 w 1379763"/>
                    <a:gd name="connsiteY55" fmla="*/ 23906 h 1553882"/>
                    <a:gd name="connsiteX56" fmla="*/ 1151030 w 1379763"/>
                    <a:gd name="connsiteY56" fmla="*/ 17929 h 1553882"/>
                    <a:gd name="connsiteX57" fmla="*/ 1216771 w 1379763"/>
                    <a:gd name="connsiteY57" fmla="*/ 5976 h 1553882"/>
                    <a:gd name="connsiteX58" fmla="*/ 1312395 w 1379763"/>
                    <a:gd name="connsiteY58" fmla="*/ 0 h 1553882"/>
                    <a:gd name="connsiteX59" fmla="*/ 1324347 w 1379763"/>
                    <a:gd name="connsiteY59" fmla="*/ 65741 h 1553882"/>
                    <a:gd name="connsiteX60" fmla="*/ 1336300 w 1379763"/>
                    <a:gd name="connsiteY60" fmla="*/ 101600 h 1553882"/>
                    <a:gd name="connsiteX61" fmla="*/ 1372159 w 1379763"/>
                    <a:gd name="connsiteY61" fmla="*/ 161365 h 1553882"/>
                    <a:gd name="connsiteX62" fmla="*/ 1372159 w 1379763"/>
                    <a:gd name="connsiteY62" fmla="*/ 298823 h 1553882"/>
                    <a:gd name="connsiteX63" fmla="*/ 1360206 w 1379763"/>
                    <a:gd name="connsiteY63" fmla="*/ 316753 h 1553882"/>
                    <a:gd name="connsiteX64" fmla="*/ 1324347 w 1379763"/>
                    <a:gd name="connsiteY64" fmla="*/ 388470 h 1553882"/>
                    <a:gd name="connsiteX65" fmla="*/ 1270559 w 1379763"/>
                    <a:gd name="connsiteY65" fmla="*/ 424329 h 1553882"/>
                    <a:gd name="connsiteX66" fmla="*/ 1252630 w 1379763"/>
                    <a:gd name="connsiteY66" fmla="*/ 436282 h 1553882"/>
                    <a:gd name="connsiteX67" fmla="*/ 1210795 w 1379763"/>
                    <a:gd name="connsiteY67" fmla="*/ 466165 h 1553882"/>
                    <a:gd name="connsiteX68" fmla="*/ 1157006 w 1379763"/>
                    <a:gd name="connsiteY68" fmla="*/ 502023 h 1553882"/>
                    <a:gd name="connsiteX69" fmla="*/ 1139077 w 1379763"/>
                    <a:gd name="connsiteY69" fmla="*/ 513976 h 1553882"/>
                    <a:gd name="connsiteX70" fmla="*/ 1121147 w 1379763"/>
                    <a:gd name="connsiteY70" fmla="*/ 525929 h 1553882"/>
                    <a:gd name="connsiteX71" fmla="*/ 1091265 w 1379763"/>
                    <a:gd name="connsiteY71" fmla="*/ 561788 h 1553882"/>
                    <a:gd name="connsiteX72" fmla="*/ 1061383 w 1379763"/>
                    <a:gd name="connsiteY72" fmla="*/ 597647 h 1553882"/>
                    <a:gd name="connsiteX73" fmla="*/ 1055406 w 1379763"/>
                    <a:gd name="connsiteY73" fmla="*/ 621553 h 1553882"/>
                    <a:gd name="connsiteX74" fmla="*/ 1037477 w 1379763"/>
                    <a:gd name="connsiteY74" fmla="*/ 639482 h 1553882"/>
                    <a:gd name="connsiteX75" fmla="*/ 1025524 w 1379763"/>
                    <a:gd name="connsiteY75" fmla="*/ 657412 h 1553882"/>
                    <a:gd name="connsiteX76" fmla="*/ 1019547 w 1379763"/>
                    <a:gd name="connsiteY76" fmla="*/ 675341 h 1553882"/>
                    <a:gd name="connsiteX77" fmla="*/ 989665 w 1379763"/>
                    <a:gd name="connsiteY77" fmla="*/ 717176 h 1553882"/>
                    <a:gd name="connsiteX78" fmla="*/ 959783 w 1379763"/>
                    <a:gd name="connsiteY78" fmla="*/ 770965 h 1553882"/>
                    <a:gd name="connsiteX79" fmla="*/ 923924 w 1379763"/>
                    <a:gd name="connsiteY79" fmla="*/ 830729 h 1553882"/>
                    <a:gd name="connsiteX80" fmla="*/ 911971 w 1379763"/>
                    <a:gd name="connsiteY80" fmla="*/ 848659 h 1553882"/>
                    <a:gd name="connsiteX81" fmla="*/ 894042 w 1379763"/>
                    <a:gd name="connsiteY81" fmla="*/ 860612 h 1553882"/>
                    <a:gd name="connsiteX82" fmla="*/ 840253 w 1379763"/>
                    <a:gd name="connsiteY82" fmla="*/ 920376 h 1553882"/>
                    <a:gd name="connsiteX83" fmla="*/ 774512 w 1379763"/>
                    <a:gd name="connsiteY83" fmla="*/ 980141 h 1553882"/>
                    <a:gd name="connsiteX84" fmla="*/ 756583 w 1379763"/>
                    <a:gd name="connsiteY84" fmla="*/ 998070 h 1553882"/>
                    <a:gd name="connsiteX85" fmla="*/ 732677 w 1379763"/>
                    <a:gd name="connsiteY85" fmla="*/ 1033929 h 1553882"/>
                    <a:gd name="connsiteX86" fmla="*/ 708771 w 1379763"/>
                    <a:gd name="connsiteY86" fmla="*/ 1075765 h 1553882"/>
                    <a:gd name="connsiteX87" fmla="*/ 702795 w 1379763"/>
                    <a:gd name="connsiteY87" fmla="*/ 1093694 h 1553882"/>
                    <a:gd name="connsiteX88" fmla="*/ 678889 w 1379763"/>
                    <a:gd name="connsiteY88" fmla="*/ 1129553 h 1553882"/>
                    <a:gd name="connsiteX89" fmla="*/ 672912 w 1379763"/>
                    <a:gd name="connsiteY89" fmla="*/ 1147482 h 1553882"/>
                    <a:gd name="connsiteX90" fmla="*/ 654983 w 1379763"/>
                    <a:gd name="connsiteY90" fmla="*/ 1159435 h 1553882"/>
                    <a:gd name="connsiteX91" fmla="*/ 619124 w 1379763"/>
                    <a:gd name="connsiteY91" fmla="*/ 1213223 h 1553882"/>
                    <a:gd name="connsiteX92" fmla="*/ 607171 w 1379763"/>
                    <a:gd name="connsiteY92" fmla="*/ 1231153 h 1553882"/>
                    <a:gd name="connsiteX93" fmla="*/ 595218 w 1379763"/>
                    <a:gd name="connsiteY93" fmla="*/ 1249082 h 1553882"/>
                    <a:gd name="connsiteX94" fmla="*/ 589242 w 1379763"/>
                    <a:gd name="connsiteY94" fmla="*/ 1267012 h 1553882"/>
                    <a:gd name="connsiteX95" fmla="*/ 595218 w 1379763"/>
                    <a:gd name="connsiteY95" fmla="*/ 1290917 h 1553882"/>
                    <a:gd name="connsiteX96" fmla="*/ 571312 w 1379763"/>
                    <a:gd name="connsiteY96" fmla="*/ 1296894 h 1553882"/>
                    <a:gd name="connsiteX97" fmla="*/ 529477 w 1379763"/>
                    <a:gd name="connsiteY97" fmla="*/ 1308847 h 1553882"/>
                    <a:gd name="connsiteX98" fmla="*/ 469712 w 1379763"/>
                    <a:gd name="connsiteY98" fmla="*/ 1314823 h 1553882"/>
                    <a:gd name="connsiteX99" fmla="*/ 451783 w 1379763"/>
                    <a:gd name="connsiteY99" fmla="*/ 1320800 h 1553882"/>
                    <a:gd name="connsiteX100" fmla="*/ 433853 w 1379763"/>
                    <a:gd name="connsiteY100" fmla="*/ 1410447 h 1553882"/>
                    <a:gd name="connsiteX101" fmla="*/ 356159 w 1379763"/>
                    <a:gd name="connsiteY101" fmla="*/ 1398494 h 1553882"/>
                    <a:gd name="connsiteX102" fmla="*/ 320300 w 1379763"/>
                    <a:gd name="connsiteY102" fmla="*/ 1386541 h 1553882"/>
                    <a:gd name="connsiteX103" fmla="*/ 302371 w 1379763"/>
                    <a:gd name="connsiteY103" fmla="*/ 1380565 h 1553882"/>
                    <a:gd name="connsiteX104" fmla="*/ 296395 w 1379763"/>
                    <a:gd name="connsiteY104" fmla="*/ 1398494 h 1553882"/>
                    <a:gd name="connsiteX105" fmla="*/ 302371 w 1379763"/>
                    <a:gd name="connsiteY105" fmla="*/ 1446306 h 1553882"/>
                    <a:gd name="connsiteX106" fmla="*/ 320300 w 1379763"/>
                    <a:gd name="connsiteY106" fmla="*/ 1464235 h 1553882"/>
                    <a:gd name="connsiteX107" fmla="*/ 356159 w 1379763"/>
                    <a:gd name="connsiteY107" fmla="*/ 1488141 h 1553882"/>
                    <a:gd name="connsiteX108" fmla="*/ 380065 w 1379763"/>
                    <a:gd name="connsiteY108" fmla="*/ 1494117 h 1553882"/>
                    <a:gd name="connsiteX109" fmla="*/ 397995 w 1379763"/>
                    <a:gd name="connsiteY109" fmla="*/ 1500094 h 1553882"/>
                    <a:gd name="connsiteX110" fmla="*/ 517524 w 1379763"/>
                    <a:gd name="connsiteY110" fmla="*/ 1512047 h 1553882"/>
                    <a:gd name="connsiteX111" fmla="*/ 493618 w 1379763"/>
                    <a:gd name="connsiteY111" fmla="*/ 1518023 h 1553882"/>
                    <a:gd name="connsiteX112" fmla="*/ 439830 w 1379763"/>
                    <a:gd name="connsiteY112" fmla="*/ 1512047 h 1553882"/>
                    <a:gd name="connsiteX113" fmla="*/ 403971 w 1379763"/>
                    <a:gd name="connsiteY113" fmla="*/ 1500094 h 1553882"/>
                    <a:gd name="connsiteX114" fmla="*/ 386042 w 1379763"/>
                    <a:gd name="connsiteY114" fmla="*/ 1494117 h 1553882"/>
                    <a:gd name="connsiteX115" fmla="*/ 356159 w 1379763"/>
                    <a:gd name="connsiteY115" fmla="*/ 1482165 h 1553882"/>
                    <a:gd name="connsiteX116" fmla="*/ 278465 w 1379763"/>
                    <a:gd name="connsiteY116" fmla="*/ 1470212 h 1553882"/>
                    <a:gd name="connsiteX117" fmla="*/ 260536 w 1379763"/>
                    <a:gd name="connsiteY117" fmla="*/ 1476188 h 1553882"/>
                    <a:gd name="connsiteX118" fmla="*/ 248583 w 1379763"/>
                    <a:gd name="connsiteY118" fmla="*/ 1512047 h 1553882"/>
                    <a:gd name="connsiteX119" fmla="*/ 242606 w 1379763"/>
                    <a:gd name="connsiteY119" fmla="*/ 1547906 h 1553882"/>
                    <a:gd name="connsiteX120" fmla="*/ 218700 w 1379763"/>
                    <a:gd name="connsiteY120" fmla="*/ 1553882 h 1553882"/>
                    <a:gd name="connsiteX121" fmla="*/ 123077 w 1379763"/>
                    <a:gd name="connsiteY121" fmla="*/ 1547906 h 1553882"/>
                    <a:gd name="connsiteX122" fmla="*/ 119249 w 1379763"/>
                    <a:gd name="connsiteY12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212724 w 1379763"/>
                    <a:gd name="connsiteY9" fmla="*/ 1069788 h 1553882"/>
                    <a:gd name="connsiteX10" fmla="*/ 159263 w 1379763"/>
                    <a:gd name="connsiteY10" fmla="*/ 1108169 h 1553882"/>
                    <a:gd name="connsiteX11" fmla="*/ 278465 w 1379763"/>
                    <a:gd name="connsiteY11" fmla="*/ 1165412 h 1553882"/>
                    <a:gd name="connsiteX12" fmla="*/ 326277 w 1379763"/>
                    <a:gd name="connsiteY12" fmla="*/ 1159435 h 1553882"/>
                    <a:gd name="connsiteX13" fmla="*/ 332253 w 1379763"/>
                    <a:gd name="connsiteY13" fmla="*/ 1141506 h 1553882"/>
                    <a:gd name="connsiteX14" fmla="*/ 326277 w 1379763"/>
                    <a:gd name="connsiteY14" fmla="*/ 1087717 h 1553882"/>
                    <a:gd name="connsiteX15" fmla="*/ 320300 w 1379763"/>
                    <a:gd name="connsiteY15" fmla="*/ 1063812 h 1553882"/>
                    <a:gd name="connsiteX16" fmla="*/ 302371 w 1379763"/>
                    <a:gd name="connsiteY16" fmla="*/ 1027953 h 1553882"/>
                    <a:gd name="connsiteX17" fmla="*/ 284442 w 1379763"/>
                    <a:gd name="connsiteY17" fmla="*/ 1010023 h 1553882"/>
                    <a:gd name="connsiteX18" fmla="*/ 290418 w 1379763"/>
                    <a:gd name="connsiteY18" fmla="*/ 932329 h 1553882"/>
                    <a:gd name="connsiteX19" fmla="*/ 314324 w 1379763"/>
                    <a:gd name="connsiteY19" fmla="*/ 950259 h 1553882"/>
                    <a:gd name="connsiteX20" fmla="*/ 332253 w 1379763"/>
                    <a:gd name="connsiteY20" fmla="*/ 962212 h 1553882"/>
                    <a:gd name="connsiteX21" fmla="*/ 356159 w 1379763"/>
                    <a:gd name="connsiteY21" fmla="*/ 974165 h 1553882"/>
                    <a:gd name="connsiteX22" fmla="*/ 374089 w 1379763"/>
                    <a:gd name="connsiteY22" fmla="*/ 992094 h 1553882"/>
                    <a:gd name="connsiteX23" fmla="*/ 392018 w 1379763"/>
                    <a:gd name="connsiteY23" fmla="*/ 986117 h 1553882"/>
                    <a:gd name="connsiteX24" fmla="*/ 397995 w 1379763"/>
                    <a:gd name="connsiteY24" fmla="*/ 968188 h 1553882"/>
                    <a:gd name="connsiteX25" fmla="*/ 403971 w 1379763"/>
                    <a:gd name="connsiteY25" fmla="*/ 842682 h 1553882"/>
                    <a:gd name="connsiteX26" fmla="*/ 433853 w 1379763"/>
                    <a:gd name="connsiteY26" fmla="*/ 806823 h 1553882"/>
                    <a:gd name="connsiteX27" fmla="*/ 451783 w 1379763"/>
                    <a:gd name="connsiteY27" fmla="*/ 770965 h 1553882"/>
                    <a:gd name="connsiteX28" fmla="*/ 457759 w 1379763"/>
                    <a:gd name="connsiteY28" fmla="*/ 753035 h 1553882"/>
                    <a:gd name="connsiteX29" fmla="*/ 487642 w 1379763"/>
                    <a:gd name="connsiteY29" fmla="*/ 717176 h 1553882"/>
                    <a:gd name="connsiteX30" fmla="*/ 523500 w 1379763"/>
                    <a:gd name="connsiteY30" fmla="*/ 693270 h 1553882"/>
                    <a:gd name="connsiteX31" fmla="*/ 577289 w 1379763"/>
                    <a:gd name="connsiteY31" fmla="*/ 675341 h 1553882"/>
                    <a:gd name="connsiteX32" fmla="*/ 595218 w 1379763"/>
                    <a:gd name="connsiteY32" fmla="*/ 669365 h 1553882"/>
                    <a:gd name="connsiteX33" fmla="*/ 613147 w 1379763"/>
                    <a:gd name="connsiteY33" fmla="*/ 657412 h 1553882"/>
                    <a:gd name="connsiteX34" fmla="*/ 649006 w 1379763"/>
                    <a:gd name="connsiteY34" fmla="*/ 621553 h 1553882"/>
                    <a:gd name="connsiteX35" fmla="*/ 660959 w 1379763"/>
                    <a:gd name="connsiteY35" fmla="*/ 567765 h 1553882"/>
                    <a:gd name="connsiteX36" fmla="*/ 672912 w 1379763"/>
                    <a:gd name="connsiteY36" fmla="*/ 496047 h 1553882"/>
                    <a:gd name="connsiteX37" fmla="*/ 708771 w 1379763"/>
                    <a:gd name="connsiteY37" fmla="*/ 430306 h 1553882"/>
                    <a:gd name="connsiteX38" fmla="*/ 726700 w 1379763"/>
                    <a:gd name="connsiteY38" fmla="*/ 406400 h 1553882"/>
                    <a:gd name="connsiteX39" fmla="*/ 768536 w 1379763"/>
                    <a:gd name="connsiteY39" fmla="*/ 364565 h 1553882"/>
                    <a:gd name="connsiteX40" fmla="*/ 810371 w 1379763"/>
                    <a:gd name="connsiteY40" fmla="*/ 310776 h 1553882"/>
                    <a:gd name="connsiteX41" fmla="*/ 840253 w 1379763"/>
                    <a:gd name="connsiteY41" fmla="*/ 274917 h 1553882"/>
                    <a:gd name="connsiteX42" fmla="*/ 864159 w 1379763"/>
                    <a:gd name="connsiteY42" fmla="*/ 239059 h 1553882"/>
                    <a:gd name="connsiteX43" fmla="*/ 876112 w 1379763"/>
                    <a:gd name="connsiteY43" fmla="*/ 221129 h 1553882"/>
                    <a:gd name="connsiteX44" fmla="*/ 894042 w 1379763"/>
                    <a:gd name="connsiteY44" fmla="*/ 197223 h 1553882"/>
                    <a:gd name="connsiteX45" fmla="*/ 917947 w 1379763"/>
                    <a:gd name="connsiteY45" fmla="*/ 161365 h 1553882"/>
                    <a:gd name="connsiteX46" fmla="*/ 923924 w 1379763"/>
                    <a:gd name="connsiteY46" fmla="*/ 137459 h 1553882"/>
                    <a:gd name="connsiteX47" fmla="*/ 965759 w 1379763"/>
                    <a:gd name="connsiteY47" fmla="*/ 89647 h 1553882"/>
                    <a:gd name="connsiteX48" fmla="*/ 989665 w 1379763"/>
                    <a:gd name="connsiteY48" fmla="*/ 77694 h 1553882"/>
                    <a:gd name="connsiteX49" fmla="*/ 1007595 w 1379763"/>
                    <a:gd name="connsiteY49" fmla="*/ 71717 h 1553882"/>
                    <a:gd name="connsiteX50" fmla="*/ 1025524 w 1379763"/>
                    <a:gd name="connsiteY50" fmla="*/ 59765 h 1553882"/>
                    <a:gd name="connsiteX51" fmla="*/ 1043453 w 1379763"/>
                    <a:gd name="connsiteY51" fmla="*/ 53788 h 1553882"/>
                    <a:gd name="connsiteX52" fmla="*/ 1061383 w 1379763"/>
                    <a:gd name="connsiteY52" fmla="*/ 41835 h 1553882"/>
                    <a:gd name="connsiteX53" fmla="*/ 1079312 w 1379763"/>
                    <a:gd name="connsiteY53" fmla="*/ 35859 h 1553882"/>
                    <a:gd name="connsiteX54" fmla="*/ 1103218 w 1379763"/>
                    <a:gd name="connsiteY54" fmla="*/ 23906 h 1553882"/>
                    <a:gd name="connsiteX55" fmla="*/ 1151030 w 1379763"/>
                    <a:gd name="connsiteY55" fmla="*/ 17929 h 1553882"/>
                    <a:gd name="connsiteX56" fmla="*/ 1216771 w 1379763"/>
                    <a:gd name="connsiteY56" fmla="*/ 5976 h 1553882"/>
                    <a:gd name="connsiteX57" fmla="*/ 1312395 w 1379763"/>
                    <a:gd name="connsiteY57" fmla="*/ 0 h 1553882"/>
                    <a:gd name="connsiteX58" fmla="*/ 1324347 w 1379763"/>
                    <a:gd name="connsiteY58" fmla="*/ 65741 h 1553882"/>
                    <a:gd name="connsiteX59" fmla="*/ 1336300 w 1379763"/>
                    <a:gd name="connsiteY59" fmla="*/ 101600 h 1553882"/>
                    <a:gd name="connsiteX60" fmla="*/ 1372159 w 1379763"/>
                    <a:gd name="connsiteY60" fmla="*/ 161365 h 1553882"/>
                    <a:gd name="connsiteX61" fmla="*/ 1372159 w 1379763"/>
                    <a:gd name="connsiteY61" fmla="*/ 298823 h 1553882"/>
                    <a:gd name="connsiteX62" fmla="*/ 1360206 w 1379763"/>
                    <a:gd name="connsiteY62" fmla="*/ 316753 h 1553882"/>
                    <a:gd name="connsiteX63" fmla="*/ 1324347 w 1379763"/>
                    <a:gd name="connsiteY63" fmla="*/ 388470 h 1553882"/>
                    <a:gd name="connsiteX64" fmla="*/ 1270559 w 1379763"/>
                    <a:gd name="connsiteY64" fmla="*/ 424329 h 1553882"/>
                    <a:gd name="connsiteX65" fmla="*/ 1252630 w 1379763"/>
                    <a:gd name="connsiteY65" fmla="*/ 436282 h 1553882"/>
                    <a:gd name="connsiteX66" fmla="*/ 1210795 w 1379763"/>
                    <a:gd name="connsiteY66" fmla="*/ 466165 h 1553882"/>
                    <a:gd name="connsiteX67" fmla="*/ 1157006 w 1379763"/>
                    <a:gd name="connsiteY67" fmla="*/ 502023 h 1553882"/>
                    <a:gd name="connsiteX68" fmla="*/ 1139077 w 1379763"/>
                    <a:gd name="connsiteY68" fmla="*/ 513976 h 1553882"/>
                    <a:gd name="connsiteX69" fmla="*/ 1121147 w 1379763"/>
                    <a:gd name="connsiteY69" fmla="*/ 525929 h 1553882"/>
                    <a:gd name="connsiteX70" fmla="*/ 1091265 w 1379763"/>
                    <a:gd name="connsiteY70" fmla="*/ 561788 h 1553882"/>
                    <a:gd name="connsiteX71" fmla="*/ 1061383 w 1379763"/>
                    <a:gd name="connsiteY71" fmla="*/ 597647 h 1553882"/>
                    <a:gd name="connsiteX72" fmla="*/ 1055406 w 1379763"/>
                    <a:gd name="connsiteY72" fmla="*/ 621553 h 1553882"/>
                    <a:gd name="connsiteX73" fmla="*/ 1037477 w 1379763"/>
                    <a:gd name="connsiteY73" fmla="*/ 639482 h 1553882"/>
                    <a:gd name="connsiteX74" fmla="*/ 1025524 w 1379763"/>
                    <a:gd name="connsiteY74" fmla="*/ 657412 h 1553882"/>
                    <a:gd name="connsiteX75" fmla="*/ 1019547 w 1379763"/>
                    <a:gd name="connsiteY75" fmla="*/ 675341 h 1553882"/>
                    <a:gd name="connsiteX76" fmla="*/ 989665 w 1379763"/>
                    <a:gd name="connsiteY76" fmla="*/ 717176 h 1553882"/>
                    <a:gd name="connsiteX77" fmla="*/ 959783 w 1379763"/>
                    <a:gd name="connsiteY77" fmla="*/ 770965 h 1553882"/>
                    <a:gd name="connsiteX78" fmla="*/ 923924 w 1379763"/>
                    <a:gd name="connsiteY78" fmla="*/ 830729 h 1553882"/>
                    <a:gd name="connsiteX79" fmla="*/ 911971 w 1379763"/>
                    <a:gd name="connsiteY79" fmla="*/ 848659 h 1553882"/>
                    <a:gd name="connsiteX80" fmla="*/ 894042 w 1379763"/>
                    <a:gd name="connsiteY80" fmla="*/ 860612 h 1553882"/>
                    <a:gd name="connsiteX81" fmla="*/ 840253 w 1379763"/>
                    <a:gd name="connsiteY81" fmla="*/ 920376 h 1553882"/>
                    <a:gd name="connsiteX82" fmla="*/ 774512 w 1379763"/>
                    <a:gd name="connsiteY82" fmla="*/ 980141 h 1553882"/>
                    <a:gd name="connsiteX83" fmla="*/ 756583 w 1379763"/>
                    <a:gd name="connsiteY83" fmla="*/ 998070 h 1553882"/>
                    <a:gd name="connsiteX84" fmla="*/ 732677 w 1379763"/>
                    <a:gd name="connsiteY84" fmla="*/ 1033929 h 1553882"/>
                    <a:gd name="connsiteX85" fmla="*/ 708771 w 1379763"/>
                    <a:gd name="connsiteY85" fmla="*/ 1075765 h 1553882"/>
                    <a:gd name="connsiteX86" fmla="*/ 702795 w 1379763"/>
                    <a:gd name="connsiteY86" fmla="*/ 1093694 h 1553882"/>
                    <a:gd name="connsiteX87" fmla="*/ 678889 w 1379763"/>
                    <a:gd name="connsiteY87" fmla="*/ 1129553 h 1553882"/>
                    <a:gd name="connsiteX88" fmla="*/ 672912 w 1379763"/>
                    <a:gd name="connsiteY88" fmla="*/ 1147482 h 1553882"/>
                    <a:gd name="connsiteX89" fmla="*/ 654983 w 1379763"/>
                    <a:gd name="connsiteY89" fmla="*/ 1159435 h 1553882"/>
                    <a:gd name="connsiteX90" fmla="*/ 619124 w 1379763"/>
                    <a:gd name="connsiteY90" fmla="*/ 1213223 h 1553882"/>
                    <a:gd name="connsiteX91" fmla="*/ 607171 w 1379763"/>
                    <a:gd name="connsiteY91" fmla="*/ 1231153 h 1553882"/>
                    <a:gd name="connsiteX92" fmla="*/ 595218 w 1379763"/>
                    <a:gd name="connsiteY92" fmla="*/ 1249082 h 1553882"/>
                    <a:gd name="connsiteX93" fmla="*/ 589242 w 1379763"/>
                    <a:gd name="connsiteY93" fmla="*/ 1267012 h 1553882"/>
                    <a:gd name="connsiteX94" fmla="*/ 595218 w 1379763"/>
                    <a:gd name="connsiteY94" fmla="*/ 1290917 h 1553882"/>
                    <a:gd name="connsiteX95" fmla="*/ 571312 w 1379763"/>
                    <a:gd name="connsiteY95" fmla="*/ 1296894 h 1553882"/>
                    <a:gd name="connsiteX96" fmla="*/ 529477 w 1379763"/>
                    <a:gd name="connsiteY96" fmla="*/ 1308847 h 1553882"/>
                    <a:gd name="connsiteX97" fmla="*/ 469712 w 1379763"/>
                    <a:gd name="connsiteY97" fmla="*/ 1314823 h 1553882"/>
                    <a:gd name="connsiteX98" fmla="*/ 451783 w 1379763"/>
                    <a:gd name="connsiteY98" fmla="*/ 1320800 h 1553882"/>
                    <a:gd name="connsiteX99" fmla="*/ 433853 w 1379763"/>
                    <a:gd name="connsiteY99" fmla="*/ 1410447 h 1553882"/>
                    <a:gd name="connsiteX100" fmla="*/ 356159 w 1379763"/>
                    <a:gd name="connsiteY100" fmla="*/ 1398494 h 1553882"/>
                    <a:gd name="connsiteX101" fmla="*/ 320300 w 1379763"/>
                    <a:gd name="connsiteY101" fmla="*/ 1386541 h 1553882"/>
                    <a:gd name="connsiteX102" fmla="*/ 302371 w 1379763"/>
                    <a:gd name="connsiteY102" fmla="*/ 1380565 h 1553882"/>
                    <a:gd name="connsiteX103" fmla="*/ 296395 w 1379763"/>
                    <a:gd name="connsiteY103" fmla="*/ 1398494 h 1553882"/>
                    <a:gd name="connsiteX104" fmla="*/ 302371 w 1379763"/>
                    <a:gd name="connsiteY104" fmla="*/ 1446306 h 1553882"/>
                    <a:gd name="connsiteX105" fmla="*/ 320300 w 1379763"/>
                    <a:gd name="connsiteY105" fmla="*/ 1464235 h 1553882"/>
                    <a:gd name="connsiteX106" fmla="*/ 356159 w 1379763"/>
                    <a:gd name="connsiteY106" fmla="*/ 1488141 h 1553882"/>
                    <a:gd name="connsiteX107" fmla="*/ 380065 w 1379763"/>
                    <a:gd name="connsiteY107" fmla="*/ 1494117 h 1553882"/>
                    <a:gd name="connsiteX108" fmla="*/ 397995 w 1379763"/>
                    <a:gd name="connsiteY108" fmla="*/ 1500094 h 1553882"/>
                    <a:gd name="connsiteX109" fmla="*/ 517524 w 1379763"/>
                    <a:gd name="connsiteY109" fmla="*/ 1512047 h 1553882"/>
                    <a:gd name="connsiteX110" fmla="*/ 493618 w 1379763"/>
                    <a:gd name="connsiteY110" fmla="*/ 1518023 h 1553882"/>
                    <a:gd name="connsiteX111" fmla="*/ 439830 w 1379763"/>
                    <a:gd name="connsiteY111" fmla="*/ 1512047 h 1553882"/>
                    <a:gd name="connsiteX112" fmla="*/ 403971 w 1379763"/>
                    <a:gd name="connsiteY112" fmla="*/ 1500094 h 1553882"/>
                    <a:gd name="connsiteX113" fmla="*/ 386042 w 1379763"/>
                    <a:gd name="connsiteY113" fmla="*/ 1494117 h 1553882"/>
                    <a:gd name="connsiteX114" fmla="*/ 356159 w 1379763"/>
                    <a:gd name="connsiteY114" fmla="*/ 1482165 h 1553882"/>
                    <a:gd name="connsiteX115" fmla="*/ 278465 w 1379763"/>
                    <a:gd name="connsiteY115" fmla="*/ 1470212 h 1553882"/>
                    <a:gd name="connsiteX116" fmla="*/ 260536 w 1379763"/>
                    <a:gd name="connsiteY116" fmla="*/ 1476188 h 1553882"/>
                    <a:gd name="connsiteX117" fmla="*/ 248583 w 1379763"/>
                    <a:gd name="connsiteY117" fmla="*/ 1512047 h 1553882"/>
                    <a:gd name="connsiteX118" fmla="*/ 242606 w 1379763"/>
                    <a:gd name="connsiteY118" fmla="*/ 1547906 h 1553882"/>
                    <a:gd name="connsiteX119" fmla="*/ 218700 w 1379763"/>
                    <a:gd name="connsiteY119" fmla="*/ 1553882 h 1553882"/>
                    <a:gd name="connsiteX120" fmla="*/ 123077 w 1379763"/>
                    <a:gd name="connsiteY120" fmla="*/ 1547906 h 1553882"/>
                    <a:gd name="connsiteX121" fmla="*/ 119249 w 1379763"/>
                    <a:gd name="connsiteY12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59263 w 1379763"/>
                    <a:gd name="connsiteY9" fmla="*/ 1108169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278465 w 1379763"/>
                    <a:gd name="connsiteY10" fmla="*/ 1165412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97351 w 1379763"/>
                    <a:gd name="connsiteY9" fmla="*/ 1060544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4020 w 1379763"/>
                    <a:gd name="connsiteY9" fmla="*/ 1101025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73677 w 1379763"/>
                    <a:gd name="connsiteY10" fmla="*/ 1024918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37832 w 1379763"/>
                    <a:gd name="connsiteY9" fmla="*/ 1124838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4256 w 1379763"/>
                    <a:gd name="connsiteY8" fmla="*/ 1254032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111639 w 1379763"/>
                    <a:gd name="connsiteY9" fmla="*/ 1122457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79493 w 1379763"/>
                    <a:gd name="connsiteY8" fmla="*/ 1249270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81874 w 1379763"/>
                    <a:gd name="connsiteY8" fmla="*/ 1258795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80821 w 1379763"/>
                    <a:gd name="connsiteY10" fmla="*/ 1013011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326277 w 1379763"/>
                    <a:gd name="connsiteY11" fmla="*/ 1159435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332253 w 1379763"/>
                    <a:gd name="connsiteY12" fmla="*/ 11415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326277 w 1379763"/>
                    <a:gd name="connsiteY13" fmla="*/ 1087717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20300 w 1379763"/>
                    <a:gd name="connsiteY14" fmla="*/ 1063812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41732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9351 w 1379763"/>
                    <a:gd name="connsiteY14" fmla="*/ 1137631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302371 w 1379763"/>
                    <a:gd name="connsiteY15" fmla="*/ 1027953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84442 w 1379763"/>
                    <a:gd name="connsiteY16" fmla="*/ 1010023 h 1553882"/>
                    <a:gd name="connsiteX17" fmla="*/ 290418 w 1379763"/>
                    <a:gd name="connsiteY17" fmla="*/ 932329 h 1553882"/>
                    <a:gd name="connsiteX18" fmla="*/ 314324 w 1379763"/>
                    <a:gd name="connsiteY18" fmla="*/ 950259 h 1553882"/>
                    <a:gd name="connsiteX19" fmla="*/ 332253 w 1379763"/>
                    <a:gd name="connsiteY19" fmla="*/ 962212 h 1553882"/>
                    <a:gd name="connsiteX20" fmla="*/ 356159 w 1379763"/>
                    <a:gd name="connsiteY20" fmla="*/ 974165 h 1553882"/>
                    <a:gd name="connsiteX21" fmla="*/ 374089 w 1379763"/>
                    <a:gd name="connsiteY21" fmla="*/ 992094 h 1553882"/>
                    <a:gd name="connsiteX22" fmla="*/ 392018 w 1379763"/>
                    <a:gd name="connsiteY22" fmla="*/ 986117 h 1553882"/>
                    <a:gd name="connsiteX23" fmla="*/ 397995 w 1379763"/>
                    <a:gd name="connsiteY23" fmla="*/ 968188 h 1553882"/>
                    <a:gd name="connsiteX24" fmla="*/ 403971 w 1379763"/>
                    <a:gd name="connsiteY24" fmla="*/ 842682 h 1553882"/>
                    <a:gd name="connsiteX25" fmla="*/ 433853 w 1379763"/>
                    <a:gd name="connsiteY25" fmla="*/ 806823 h 1553882"/>
                    <a:gd name="connsiteX26" fmla="*/ 451783 w 1379763"/>
                    <a:gd name="connsiteY26" fmla="*/ 770965 h 1553882"/>
                    <a:gd name="connsiteX27" fmla="*/ 457759 w 1379763"/>
                    <a:gd name="connsiteY27" fmla="*/ 753035 h 1553882"/>
                    <a:gd name="connsiteX28" fmla="*/ 487642 w 1379763"/>
                    <a:gd name="connsiteY28" fmla="*/ 717176 h 1553882"/>
                    <a:gd name="connsiteX29" fmla="*/ 523500 w 1379763"/>
                    <a:gd name="connsiteY29" fmla="*/ 693270 h 1553882"/>
                    <a:gd name="connsiteX30" fmla="*/ 577289 w 1379763"/>
                    <a:gd name="connsiteY30" fmla="*/ 675341 h 1553882"/>
                    <a:gd name="connsiteX31" fmla="*/ 595218 w 1379763"/>
                    <a:gd name="connsiteY31" fmla="*/ 669365 h 1553882"/>
                    <a:gd name="connsiteX32" fmla="*/ 613147 w 1379763"/>
                    <a:gd name="connsiteY32" fmla="*/ 657412 h 1553882"/>
                    <a:gd name="connsiteX33" fmla="*/ 649006 w 1379763"/>
                    <a:gd name="connsiteY33" fmla="*/ 621553 h 1553882"/>
                    <a:gd name="connsiteX34" fmla="*/ 660959 w 1379763"/>
                    <a:gd name="connsiteY34" fmla="*/ 567765 h 1553882"/>
                    <a:gd name="connsiteX35" fmla="*/ 672912 w 1379763"/>
                    <a:gd name="connsiteY35" fmla="*/ 496047 h 1553882"/>
                    <a:gd name="connsiteX36" fmla="*/ 708771 w 1379763"/>
                    <a:gd name="connsiteY36" fmla="*/ 430306 h 1553882"/>
                    <a:gd name="connsiteX37" fmla="*/ 726700 w 1379763"/>
                    <a:gd name="connsiteY37" fmla="*/ 406400 h 1553882"/>
                    <a:gd name="connsiteX38" fmla="*/ 768536 w 1379763"/>
                    <a:gd name="connsiteY38" fmla="*/ 364565 h 1553882"/>
                    <a:gd name="connsiteX39" fmla="*/ 810371 w 1379763"/>
                    <a:gd name="connsiteY39" fmla="*/ 310776 h 1553882"/>
                    <a:gd name="connsiteX40" fmla="*/ 840253 w 1379763"/>
                    <a:gd name="connsiteY40" fmla="*/ 274917 h 1553882"/>
                    <a:gd name="connsiteX41" fmla="*/ 864159 w 1379763"/>
                    <a:gd name="connsiteY41" fmla="*/ 239059 h 1553882"/>
                    <a:gd name="connsiteX42" fmla="*/ 876112 w 1379763"/>
                    <a:gd name="connsiteY42" fmla="*/ 221129 h 1553882"/>
                    <a:gd name="connsiteX43" fmla="*/ 894042 w 1379763"/>
                    <a:gd name="connsiteY43" fmla="*/ 197223 h 1553882"/>
                    <a:gd name="connsiteX44" fmla="*/ 917947 w 1379763"/>
                    <a:gd name="connsiteY44" fmla="*/ 161365 h 1553882"/>
                    <a:gd name="connsiteX45" fmla="*/ 923924 w 1379763"/>
                    <a:gd name="connsiteY45" fmla="*/ 137459 h 1553882"/>
                    <a:gd name="connsiteX46" fmla="*/ 965759 w 1379763"/>
                    <a:gd name="connsiteY46" fmla="*/ 89647 h 1553882"/>
                    <a:gd name="connsiteX47" fmla="*/ 989665 w 1379763"/>
                    <a:gd name="connsiteY47" fmla="*/ 77694 h 1553882"/>
                    <a:gd name="connsiteX48" fmla="*/ 1007595 w 1379763"/>
                    <a:gd name="connsiteY48" fmla="*/ 71717 h 1553882"/>
                    <a:gd name="connsiteX49" fmla="*/ 1025524 w 1379763"/>
                    <a:gd name="connsiteY49" fmla="*/ 59765 h 1553882"/>
                    <a:gd name="connsiteX50" fmla="*/ 1043453 w 1379763"/>
                    <a:gd name="connsiteY50" fmla="*/ 53788 h 1553882"/>
                    <a:gd name="connsiteX51" fmla="*/ 1061383 w 1379763"/>
                    <a:gd name="connsiteY51" fmla="*/ 41835 h 1553882"/>
                    <a:gd name="connsiteX52" fmla="*/ 1079312 w 1379763"/>
                    <a:gd name="connsiteY52" fmla="*/ 35859 h 1553882"/>
                    <a:gd name="connsiteX53" fmla="*/ 1103218 w 1379763"/>
                    <a:gd name="connsiteY53" fmla="*/ 23906 h 1553882"/>
                    <a:gd name="connsiteX54" fmla="*/ 1151030 w 1379763"/>
                    <a:gd name="connsiteY54" fmla="*/ 17929 h 1553882"/>
                    <a:gd name="connsiteX55" fmla="*/ 1216771 w 1379763"/>
                    <a:gd name="connsiteY55" fmla="*/ 5976 h 1553882"/>
                    <a:gd name="connsiteX56" fmla="*/ 1312395 w 1379763"/>
                    <a:gd name="connsiteY56" fmla="*/ 0 h 1553882"/>
                    <a:gd name="connsiteX57" fmla="*/ 1324347 w 1379763"/>
                    <a:gd name="connsiteY57" fmla="*/ 65741 h 1553882"/>
                    <a:gd name="connsiteX58" fmla="*/ 1336300 w 1379763"/>
                    <a:gd name="connsiteY58" fmla="*/ 101600 h 1553882"/>
                    <a:gd name="connsiteX59" fmla="*/ 1372159 w 1379763"/>
                    <a:gd name="connsiteY59" fmla="*/ 161365 h 1553882"/>
                    <a:gd name="connsiteX60" fmla="*/ 1372159 w 1379763"/>
                    <a:gd name="connsiteY60" fmla="*/ 298823 h 1553882"/>
                    <a:gd name="connsiteX61" fmla="*/ 1360206 w 1379763"/>
                    <a:gd name="connsiteY61" fmla="*/ 316753 h 1553882"/>
                    <a:gd name="connsiteX62" fmla="*/ 1324347 w 1379763"/>
                    <a:gd name="connsiteY62" fmla="*/ 388470 h 1553882"/>
                    <a:gd name="connsiteX63" fmla="*/ 1270559 w 1379763"/>
                    <a:gd name="connsiteY63" fmla="*/ 424329 h 1553882"/>
                    <a:gd name="connsiteX64" fmla="*/ 1252630 w 1379763"/>
                    <a:gd name="connsiteY64" fmla="*/ 436282 h 1553882"/>
                    <a:gd name="connsiteX65" fmla="*/ 1210795 w 1379763"/>
                    <a:gd name="connsiteY65" fmla="*/ 466165 h 1553882"/>
                    <a:gd name="connsiteX66" fmla="*/ 1157006 w 1379763"/>
                    <a:gd name="connsiteY66" fmla="*/ 502023 h 1553882"/>
                    <a:gd name="connsiteX67" fmla="*/ 1139077 w 1379763"/>
                    <a:gd name="connsiteY67" fmla="*/ 513976 h 1553882"/>
                    <a:gd name="connsiteX68" fmla="*/ 1121147 w 1379763"/>
                    <a:gd name="connsiteY68" fmla="*/ 525929 h 1553882"/>
                    <a:gd name="connsiteX69" fmla="*/ 1091265 w 1379763"/>
                    <a:gd name="connsiteY69" fmla="*/ 561788 h 1553882"/>
                    <a:gd name="connsiteX70" fmla="*/ 1061383 w 1379763"/>
                    <a:gd name="connsiteY70" fmla="*/ 597647 h 1553882"/>
                    <a:gd name="connsiteX71" fmla="*/ 1055406 w 1379763"/>
                    <a:gd name="connsiteY71" fmla="*/ 621553 h 1553882"/>
                    <a:gd name="connsiteX72" fmla="*/ 1037477 w 1379763"/>
                    <a:gd name="connsiteY72" fmla="*/ 639482 h 1553882"/>
                    <a:gd name="connsiteX73" fmla="*/ 1025524 w 1379763"/>
                    <a:gd name="connsiteY73" fmla="*/ 657412 h 1553882"/>
                    <a:gd name="connsiteX74" fmla="*/ 1019547 w 1379763"/>
                    <a:gd name="connsiteY74" fmla="*/ 675341 h 1553882"/>
                    <a:gd name="connsiteX75" fmla="*/ 989665 w 1379763"/>
                    <a:gd name="connsiteY75" fmla="*/ 717176 h 1553882"/>
                    <a:gd name="connsiteX76" fmla="*/ 959783 w 1379763"/>
                    <a:gd name="connsiteY76" fmla="*/ 770965 h 1553882"/>
                    <a:gd name="connsiteX77" fmla="*/ 923924 w 1379763"/>
                    <a:gd name="connsiteY77" fmla="*/ 830729 h 1553882"/>
                    <a:gd name="connsiteX78" fmla="*/ 911971 w 1379763"/>
                    <a:gd name="connsiteY78" fmla="*/ 848659 h 1553882"/>
                    <a:gd name="connsiteX79" fmla="*/ 894042 w 1379763"/>
                    <a:gd name="connsiteY79" fmla="*/ 860612 h 1553882"/>
                    <a:gd name="connsiteX80" fmla="*/ 840253 w 1379763"/>
                    <a:gd name="connsiteY80" fmla="*/ 920376 h 1553882"/>
                    <a:gd name="connsiteX81" fmla="*/ 774512 w 1379763"/>
                    <a:gd name="connsiteY81" fmla="*/ 980141 h 1553882"/>
                    <a:gd name="connsiteX82" fmla="*/ 756583 w 1379763"/>
                    <a:gd name="connsiteY82" fmla="*/ 998070 h 1553882"/>
                    <a:gd name="connsiteX83" fmla="*/ 732677 w 1379763"/>
                    <a:gd name="connsiteY83" fmla="*/ 1033929 h 1553882"/>
                    <a:gd name="connsiteX84" fmla="*/ 708771 w 1379763"/>
                    <a:gd name="connsiteY84" fmla="*/ 1075765 h 1553882"/>
                    <a:gd name="connsiteX85" fmla="*/ 702795 w 1379763"/>
                    <a:gd name="connsiteY85" fmla="*/ 1093694 h 1553882"/>
                    <a:gd name="connsiteX86" fmla="*/ 678889 w 1379763"/>
                    <a:gd name="connsiteY86" fmla="*/ 1129553 h 1553882"/>
                    <a:gd name="connsiteX87" fmla="*/ 672912 w 1379763"/>
                    <a:gd name="connsiteY87" fmla="*/ 1147482 h 1553882"/>
                    <a:gd name="connsiteX88" fmla="*/ 654983 w 1379763"/>
                    <a:gd name="connsiteY88" fmla="*/ 1159435 h 1553882"/>
                    <a:gd name="connsiteX89" fmla="*/ 619124 w 1379763"/>
                    <a:gd name="connsiteY89" fmla="*/ 1213223 h 1553882"/>
                    <a:gd name="connsiteX90" fmla="*/ 607171 w 1379763"/>
                    <a:gd name="connsiteY90" fmla="*/ 1231153 h 1553882"/>
                    <a:gd name="connsiteX91" fmla="*/ 595218 w 1379763"/>
                    <a:gd name="connsiteY91" fmla="*/ 1249082 h 1553882"/>
                    <a:gd name="connsiteX92" fmla="*/ 589242 w 1379763"/>
                    <a:gd name="connsiteY92" fmla="*/ 1267012 h 1553882"/>
                    <a:gd name="connsiteX93" fmla="*/ 595218 w 1379763"/>
                    <a:gd name="connsiteY93" fmla="*/ 1290917 h 1553882"/>
                    <a:gd name="connsiteX94" fmla="*/ 571312 w 1379763"/>
                    <a:gd name="connsiteY94" fmla="*/ 1296894 h 1553882"/>
                    <a:gd name="connsiteX95" fmla="*/ 529477 w 1379763"/>
                    <a:gd name="connsiteY95" fmla="*/ 1308847 h 1553882"/>
                    <a:gd name="connsiteX96" fmla="*/ 469712 w 1379763"/>
                    <a:gd name="connsiteY96" fmla="*/ 1314823 h 1553882"/>
                    <a:gd name="connsiteX97" fmla="*/ 451783 w 1379763"/>
                    <a:gd name="connsiteY97" fmla="*/ 1320800 h 1553882"/>
                    <a:gd name="connsiteX98" fmla="*/ 433853 w 1379763"/>
                    <a:gd name="connsiteY98" fmla="*/ 1410447 h 1553882"/>
                    <a:gd name="connsiteX99" fmla="*/ 356159 w 1379763"/>
                    <a:gd name="connsiteY99" fmla="*/ 1398494 h 1553882"/>
                    <a:gd name="connsiteX100" fmla="*/ 320300 w 1379763"/>
                    <a:gd name="connsiteY100" fmla="*/ 1386541 h 1553882"/>
                    <a:gd name="connsiteX101" fmla="*/ 302371 w 1379763"/>
                    <a:gd name="connsiteY101" fmla="*/ 1380565 h 1553882"/>
                    <a:gd name="connsiteX102" fmla="*/ 296395 w 1379763"/>
                    <a:gd name="connsiteY102" fmla="*/ 1398494 h 1553882"/>
                    <a:gd name="connsiteX103" fmla="*/ 302371 w 1379763"/>
                    <a:gd name="connsiteY103" fmla="*/ 1446306 h 1553882"/>
                    <a:gd name="connsiteX104" fmla="*/ 320300 w 1379763"/>
                    <a:gd name="connsiteY104" fmla="*/ 1464235 h 1553882"/>
                    <a:gd name="connsiteX105" fmla="*/ 356159 w 1379763"/>
                    <a:gd name="connsiteY105" fmla="*/ 1488141 h 1553882"/>
                    <a:gd name="connsiteX106" fmla="*/ 380065 w 1379763"/>
                    <a:gd name="connsiteY106" fmla="*/ 1494117 h 1553882"/>
                    <a:gd name="connsiteX107" fmla="*/ 397995 w 1379763"/>
                    <a:gd name="connsiteY107" fmla="*/ 1500094 h 1553882"/>
                    <a:gd name="connsiteX108" fmla="*/ 517524 w 1379763"/>
                    <a:gd name="connsiteY108" fmla="*/ 1512047 h 1553882"/>
                    <a:gd name="connsiteX109" fmla="*/ 493618 w 1379763"/>
                    <a:gd name="connsiteY109" fmla="*/ 1518023 h 1553882"/>
                    <a:gd name="connsiteX110" fmla="*/ 439830 w 1379763"/>
                    <a:gd name="connsiteY110" fmla="*/ 1512047 h 1553882"/>
                    <a:gd name="connsiteX111" fmla="*/ 403971 w 1379763"/>
                    <a:gd name="connsiteY111" fmla="*/ 1500094 h 1553882"/>
                    <a:gd name="connsiteX112" fmla="*/ 386042 w 1379763"/>
                    <a:gd name="connsiteY112" fmla="*/ 1494117 h 1553882"/>
                    <a:gd name="connsiteX113" fmla="*/ 356159 w 1379763"/>
                    <a:gd name="connsiteY113" fmla="*/ 1482165 h 1553882"/>
                    <a:gd name="connsiteX114" fmla="*/ 278465 w 1379763"/>
                    <a:gd name="connsiteY114" fmla="*/ 1470212 h 1553882"/>
                    <a:gd name="connsiteX115" fmla="*/ 260536 w 1379763"/>
                    <a:gd name="connsiteY115" fmla="*/ 1476188 h 1553882"/>
                    <a:gd name="connsiteX116" fmla="*/ 248583 w 1379763"/>
                    <a:gd name="connsiteY116" fmla="*/ 1512047 h 1553882"/>
                    <a:gd name="connsiteX117" fmla="*/ 242606 w 1379763"/>
                    <a:gd name="connsiteY117" fmla="*/ 1547906 h 1553882"/>
                    <a:gd name="connsiteX118" fmla="*/ 218700 w 1379763"/>
                    <a:gd name="connsiteY118" fmla="*/ 1553882 h 1553882"/>
                    <a:gd name="connsiteX119" fmla="*/ 123077 w 1379763"/>
                    <a:gd name="connsiteY119" fmla="*/ 1547906 h 1553882"/>
                    <a:gd name="connsiteX120" fmla="*/ 119249 w 1379763"/>
                    <a:gd name="connsiteY120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14324 w 1379763"/>
                    <a:gd name="connsiteY17" fmla="*/ 950259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83380 w 1379763"/>
                    <a:gd name="connsiteY17" fmla="*/ 883584 h 1553882"/>
                    <a:gd name="connsiteX18" fmla="*/ 332253 w 1379763"/>
                    <a:gd name="connsiteY18" fmla="*/ 962212 h 1553882"/>
                    <a:gd name="connsiteX19" fmla="*/ 356159 w 1379763"/>
                    <a:gd name="connsiteY19" fmla="*/ 974165 h 1553882"/>
                    <a:gd name="connsiteX20" fmla="*/ 374089 w 1379763"/>
                    <a:gd name="connsiteY20" fmla="*/ 992094 h 1553882"/>
                    <a:gd name="connsiteX21" fmla="*/ 392018 w 1379763"/>
                    <a:gd name="connsiteY21" fmla="*/ 986117 h 1553882"/>
                    <a:gd name="connsiteX22" fmla="*/ 397995 w 1379763"/>
                    <a:gd name="connsiteY22" fmla="*/ 968188 h 1553882"/>
                    <a:gd name="connsiteX23" fmla="*/ 403971 w 1379763"/>
                    <a:gd name="connsiteY23" fmla="*/ 842682 h 1553882"/>
                    <a:gd name="connsiteX24" fmla="*/ 433853 w 1379763"/>
                    <a:gd name="connsiteY24" fmla="*/ 806823 h 1553882"/>
                    <a:gd name="connsiteX25" fmla="*/ 451783 w 1379763"/>
                    <a:gd name="connsiteY25" fmla="*/ 770965 h 1553882"/>
                    <a:gd name="connsiteX26" fmla="*/ 457759 w 1379763"/>
                    <a:gd name="connsiteY26" fmla="*/ 753035 h 1553882"/>
                    <a:gd name="connsiteX27" fmla="*/ 487642 w 1379763"/>
                    <a:gd name="connsiteY27" fmla="*/ 717176 h 1553882"/>
                    <a:gd name="connsiteX28" fmla="*/ 523500 w 1379763"/>
                    <a:gd name="connsiteY28" fmla="*/ 693270 h 1553882"/>
                    <a:gd name="connsiteX29" fmla="*/ 577289 w 1379763"/>
                    <a:gd name="connsiteY29" fmla="*/ 675341 h 1553882"/>
                    <a:gd name="connsiteX30" fmla="*/ 595218 w 1379763"/>
                    <a:gd name="connsiteY30" fmla="*/ 669365 h 1553882"/>
                    <a:gd name="connsiteX31" fmla="*/ 613147 w 1379763"/>
                    <a:gd name="connsiteY31" fmla="*/ 657412 h 1553882"/>
                    <a:gd name="connsiteX32" fmla="*/ 649006 w 1379763"/>
                    <a:gd name="connsiteY32" fmla="*/ 621553 h 1553882"/>
                    <a:gd name="connsiteX33" fmla="*/ 660959 w 1379763"/>
                    <a:gd name="connsiteY33" fmla="*/ 567765 h 1553882"/>
                    <a:gd name="connsiteX34" fmla="*/ 672912 w 1379763"/>
                    <a:gd name="connsiteY34" fmla="*/ 496047 h 1553882"/>
                    <a:gd name="connsiteX35" fmla="*/ 708771 w 1379763"/>
                    <a:gd name="connsiteY35" fmla="*/ 430306 h 1553882"/>
                    <a:gd name="connsiteX36" fmla="*/ 726700 w 1379763"/>
                    <a:gd name="connsiteY36" fmla="*/ 406400 h 1553882"/>
                    <a:gd name="connsiteX37" fmla="*/ 768536 w 1379763"/>
                    <a:gd name="connsiteY37" fmla="*/ 364565 h 1553882"/>
                    <a:gd name="connsiteX38" fmla="*/ 810371 w 1379763"/>
                    <a:gd name="connsiteY38" fmla="*/ 310776 h 1553882"/>
                    <a:gd name="connsiteX39" fmla="*/ 840253 w 1379763"/>
                    <a:gd name="connsiteY39" fmla="*/ 274917 h 1553882"/>
                    <a:gd name="connsiteX40" fmla="*/ 864159 w 1379763"/>
                    <a:gd name="connsiteY40" fmla="*/ 239059 h 1553882"/>
                    <a:gd name="connsiteX41" fmla="*/ 876112 w 1379763"/>
                    <a:gd name="connsiteY41" fmla="*/ 221129 h 1553882"/>
                    <a:gd name="connsiteX42" fmla="*/ 894042 w 1379763"/>
                    <a:gd name="connsiteY42" fmla="*/ 197223 h 1553882"/>
                    <a:gd name="connsiteX43" fmla="*/ 917947 w 1379763"/>
                    <a:gd name="connsiteY43" fmla="*/ 161365 h 1553882"/>
                    <a:gd name="connsiteX44" fmla="*/ 923924 w 1379763"/>
                    <a:gd name="connsiteY44" fmla="*/ 137459 h 1553882"/>
                    <a:gd name="connsiteX45" fmla="*/ 965759 w 1379763"/>
                    <a:gd name="connsiteY45" fmla="*/ 89647 h 1553882"/>
                    <a:gd name="connsiteX46" fmla="*/ 989665 w 1379763"/>
                    <a:gd name="connsiteY46" fmla="*/ 77694 h 1553882"/>
                    <a:gd name="connsiteX47" fmla="*/ 1007595 w 1379763"/>
                    <a:gd name="connsiteY47" fmla="*/ 71717 h 1553882"/>
                    <a:gd name="connsiteX48" fmla="*/ 1025524 w 1379763"/>
                    <a:gd name="connsiteY48" fmla="*/ 59765 h 1553882"/>
                    <a:gd name="connsiteX49" fmla="*/ 1043453 w 1379763"/>
                    <a:gd name="connsiteY49" fmla="*/ 53788 h 1553882"/>
                    <a:gd name="connsiteX50" fmla="*/ 1061383 w 1379763"/>
                    <a:gd name="connsiteY50" fmla="*/ 41835 h 1553882"/>
                    <a:gd name="connsiteX51" fmla="*/ 1079312 w 1379763"/>
                    <a:gd name="connsiteY51" fmla="*/ 35859 h 1553882"/>
                    <a:gd name="connsiteX52" fmla="*/ 1103218 w 1379763"/>
                    <a:gd name="connsiteY52" fmla="*/ 23906 h 1553882"/>
                    <a:gd name="connsiteX53" fmla="*/ 1151030 w 1379763"/>
                    <a:gd name="connsiteY53" fmla="*/ 17929 h 1553882"/>
                    <a:gd name="connsiteX54" fmla="*/ 1216771 w 1379763"/>
                    <a:gd name="connsiteY54" fmla="*/ 5976 h 1553882"/>
                    <a:gd name="connsiteX55" fmla="*/ 1312395 w 1379763"/>
                    <a:gd name="connsiteY55" fmla="*/ 0 h 1553882"/>
                    <a:gd name="connsiteX56" fmla="*/ 1324347 w 1379763"/>
                    <a:gd name="connsiteY56" fmla="*/ 65741 h 1553882"/>
                    <a:gd name="connsiteX57" fmla="*/ 1336300 w 1379763"/>
                    <a:gd name="connsiteY57" fmla="*/ 101600 h 1553882"/>
                    <a:gd name="connsiteX58" fmla="*/ 1372159 w 1379763"/>
                    <a:gd name="connsiteY58" fmla="*/ 161365 h 1553882"/>
                    <a:gd name="connsiteX59" fmla="*/ 1372159 w 1379763"/>
                    <a:gd name="connsiteY59" fmla="*/ 298823 h 1553882"/>
                    <a:gd name="connsiteX60" fmla="*/ 1360206 w 1379763"/>
                    <a:gd name="connsiteY60" fmla="*/ 316753 h 1553882"/>
                    <a:gd name="connsiteX61" fmla="*/ 1324347 w 1379763"/>
                    <a:gd name="connsiteY61" fmla="*/ 388470 h 1553882"/>
                    <a:gd name="connsiteX62" fmla="*/ 1270559 w 1379763"/>
                    <a:gd name="connsiteY62" fmla="*/ 424329 h 1553882"/>
                    <a:gd name="connsiteX63" fmla="*/ 1252630 w 1379763"/>
                    <a:gd name="connsiteY63" fmla="*/ 436282 h 1553882"/>
                    <a:gd name="connsiteX64" fmla="*/ 1210795 w 1379763"/>
                    <a:gd name="connsiteY64" fmla="*/ 466165 h 1553882"/>
                    <a:gd name="connsiteX65" fmla="*/ 1157006 w 1379763"/>
                    <a:gd name="connsiteY65" fmla="*/ 502023 h 1553882"/>
                    <a:gd name="connsiteX66" fmla="*/ 1139077 w 1379763"/>
                    <a:gd name="connsiteY66" fmla="*/ 513976 h 1553882"/>
                    <a:gd name="connsiteX67" fmla="*/ 1121147 w 1379763"/>
                    <a:gd name="connsiteY67" fmla="*/ 525929 h 1553882"/>
                    <a:gd name="connsiteX68" fmla="*/ 1091265 w 1379763"/>
                    <a:gd name="connsiteY68" fmla="*/ 561788 h 1553882"/>
                    <a:gd name="connsiteX69" fmla="*/ 1061383 w 1379763"/>
                    <a:gd name="connsiteY69" fmla="*/ 597647 h 1553882"/>
                    <a:gd name="connsiteX70" fmla="*/ 1055406 w 1379763"/>
                    <a:gd name="connsiteY70" fmla="*/ 621553 h 1553882"/>
                    <a:gd name="connsiteX71" fmla="*/ 1037477 w 1379763"/>
                    <a:gd name="connsiteY71" fmla="*/ 639482 h 1553882"/>
                    <a:gd name="connsiteX72" fmla="*/ 1025524 w 1379763"/>
                    <a:gd name="connsiteY72" fmla="*/ 657412 h 1553882"/>
                    <a:gd name="connsiteX73" fmla="*/ 1019547 w 1379763"/>
                    <a:gd name="connsiteY73" fmla="*/ 675341 h 1553882"/>
                    <a:gd name="connsiteX74" fmla="*/ 989665 w 1379763"/>
                    <a:gd name="connsiteY74" fmla="*/ 717176 h 1553882"/>
                    <a:gd name="connsiteX75" fmla="*/ 959783 w 1379763"/>
                    <a:gd name="connsiteY75" fmla="*/ 770965 h 1553882"/>
                    <a:gd name="connsiteX76" fmla="*/ 923924 w 1379763"/>
                    <a:gd name="connsiteY76" fmla="*/ 830729 h 1553882"/>
                    <a:gd name="connsiteX77" fmla="*/ 911971 w 1379763"/>
                    <a:gd name="connsiteY77" fmla="*/ 848659 h 1553882"/>
                    <a:gd name="connsiteX78" fmla="*/ 894042 w 1379763"/>
                    <a:gd name="connsiteY78" fmla="*/ 860612 h 1553882"/>
                    <a:gd name="connsiteX79" fmla="*/ 840253 w 1379763"/>
                    <a:gd name="connsiteY79" fmla="*/ 920376 h 1553882"/>
                    <a:gd name="connsiteX80" fmla="*/ 774512 w 1379763"/>
                    <a:gd name="connsiteY80" fmla="*/ 980141 h 1553882"/>
                    <a:gd name="connsiteX81" fmla="*/ 756583 w 1379763"/>
                    <a:gd name="connsiteY81" fmla="*/ 998070 h 1553882"/>
                    <a:gd name="connsiteX82" fmla="*/ 732677 w 1379763"/>
                    <a:gd name="connsiteY82" fmla="*/ 1033929 h 1553882"/>
                    <a:gd name="connsiteX83" fmla="*/ 708771 w 1379763"/>
                    <a:gd name="connsiteY83" fmla="*/ 1075765 h 1553882"/>
                    <a:gd name="connsiteX84" fmla="*/ 702795 w 1379763"/>
                    <a:gd name="connsiteY84" fmla="*/ 1093694 h 1553882"/>
                    <a:gd name="connsiteX85" fmla="*/ 678889 w 1379763"/>
                    <a:gd name="connsiteY85" fmla="*/ 1129553 h 1553882"/>
                    <a:gd name="connsiteX86" fmla="*/ 672912 w 1379763"/>
                    <a:gd name="connsiteY86" fmla="*/ 1147482 h 1553882"/>
                    <a:gd name="connsiteX87" fmla="*/ 654983 w 1379763"/>
                    <a:gd name="connsiteY87" fmla="*/ 1159435 h 1553882"/>
                    <a:gd name="connsiteX88" fmla="*/ 619124 w 1379763"/>
                    <a:gd name="connsiteY88" fmla="*/ 1213223 h 1553882"/>
                    <a:gd name="connsiteX89" fmla="*/ 607171 w 1379763"/>
                    <a:gd name="connsiteY89" fmla="*/ 1231153 h 1553882"/>
                    <a:gd name="connsiteX90" fmla="*/ 595218 w 1379763"/>
                    <a:gd name="connsiteY90" fmla="*/ 1249082 h 1553882"/>
                    <a:gd name="connsiteX91" fmla="*/ 589242 w 1379763"/>
                    <a:gd name="connsiteY91" fmla="*/ 1267012 h 1553882"/>
                    <a:gd name="connsiteX92" fmla="*/ 595218 w 1379763"/>
                    <a:gd name="connsiteY92" fmla="*/ 1290917 h 1553882"/>
                    <a:gd name="connsiteX93" fmla="*/ 571312 w 1379763"/>
                    <a:gd name="connsiteY93" fmla="*/ 1296894 h 1553882"/>
                    <a:gd name="connsiteX94" fmla="*/ 529477 w 1379763"/>
                    <a:gd name="connsiteY94" fmla="*/ 1308847 h 1553882"/>
                    <a:gd name="connsiteX95" fmla="*/ 469712 w 1379763"/>
                    <a:gd name="connsiteY95" fmla="*/ 1314823 h 1553882"/>
                    <a:gd name="connsiteX96" fmla="*/ 451783 w 1379763"/>
                    <a:gd name="connsiteY96" fmla="*/ 1320800 h 1553882"/>
                    <a:gd name="connsiteX97" fmla="*/ 433853 w 1379763"/>
                    <a:gd name="connsiteY97" fmla="*/ 1410447 h 1553882"/>
                    <a:gd name="connsiteX98" fmla="*/ 356159 w 1379763"/>
                    <a:gd name="connsiteY98" fmla="*/ 1398494 h 1553882"/>
                    <a:gd name="connsiteX99" fmla="*/ 320300 w 1379763"/>
                    <a:gd name="connsiteY99" fmla="*/ 1386541 h 1553882"/>
                    <a:gd name="connsiteX100" fmla="*/ 302371 w 1379763"/>
                    <a:gd name="connsiteY100" fmla="*/ 1380565 h 1553882"/>
                    <a:gd name="connsiteX101" fmla="*/ 296395 w 1379763"/>
                    <a:gd name="connsiteY101" fmla="*/ 1398494 h 1553882"/>
                    <a:gd name="connsiteX102" fmla="*/ 302371 w 1379763"/>
                    <a:gd name="connsiteY102" fmla="*/ 1446306 h 1553882"/>
                    <a:gd name="connsiteX103" fmla="*/ 320300 w 1379763"/>
                    <a:gd name="connsiteY103" fmla="*/ 1464235 h 1553882"/>
                    <a:gd name="connsiteX104" fmla="*/ 356159 w 1379763"/>
                    <a:gd name="connsiteY104" fmla="*/ 1488141 h 1553882"/>
                    <a:gd name="connsiteX105" fmla="*/ 380065 w 1379763"/>
                    <a:gd name="connsiteY105" fmla="*/ 1494117 h 1553882"/>
                    <a:gd name="connsiteX106" fmla="*/ 397995 w 1379763"/>
                    <a:gd name="connsiteY106" fmla="*/ 1500094 h 1553882"/>
                    <a:gd name="connsiteX107" fmla="*/ 517524 w 1379763"/>
                    <a:gd name="connsiteY107" fmla="*/ 1512047 h 1553882"/>
                    <a:gd name="connsiteX108" fmla="*/ 493618 w 1379763"/>
                    <a:gd name="connsiteY108" fmla="*/ 1518023 h 1553882"/>
                    <a:gd name="connsiteX109" fmla="*/ 439830 w 1379763"/>
                    <a:gd name="connsiteY109" fmla="*/ 1512047 h 1553882"/>
                    <a:gd name="connsiteX110" fmla="*/ 403971 w 1379763"/>
                    <a:gd name="connsiteY110" fmla="*/ 1500094 h 1553882"/>
                    <a:gd name="connsiteX111" fmla="*/ 386042 w 1379763"/>
                    <a:gd name="connsiteY111" fmla="*/ 1494117 h 1553882"/>
                    <a:gd name="connsiteX112" fmla="*/ 356159 w 1379763"/>
                    <a:gd name="connsiteY112" fmla="*/ 1482165 h 1553882"/>
                    <a:gd name="connsiteX113" fmla="*/ 278465 w 1379763"/>
                    <a:gd name="connsiteY113" fmla="*/ 1470212 h 1553882"/>
                    <a:gd name="connsiteX114" fmla="*/ 260536 w 1379763"/>
                    <a:gd name="connsiteY114" fmla="*/ 1476188 h 1553882"/>
                    <a:gd name="connsiteX115" fmla="*/ 248583 w 1379763"/>
                    <a:gd name="connsiteY115" fmla="*/ 1512047 h 1553882"/>
                    <a:gd name="connsiteX116" fmla="*/ 242606 w 1379763"/>
                    <a:gd name="connsiteY116" fmla="*/ 1547906 h 1553882"/>
                    <a:gd name="connsiteX117" fmla="*/ 218700 w 1379763"/>
                    <a:gd name="connsiteY117" fmla="*/ 1553882 h 1553882"/>
                    <a:gd name="connsiteX118" fmla="*/ 123077 w 1379763"/>
                    <a:gd name="connsiteY118" fmla="*/ 1547906 h 1553882"/>
                    <a:gd name="connsiteX119" fmla="*/ 119249 w 1379763"/>
                    <a:gd name="connsiteY119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56159 w 1379763"/>
                    <a:gd name="connsiteY18" fmla="*/ 974165 h 1553882"/>
                    <a:gd name="connsiteX19" fmla="*/ 374089 w 1379763"/>
                    <a:gd name="connsiteY19" fmla="*/ 992094 h 1553882"/>
                    <a:gd name="connsiteX20" fmla="*/ 392018 w 1379763"/>
                    <a:gd name="connsiteY20" fmla="*/ 986117 h 1553882"/>
                    <a:gd name="connsiteX21" fmla="*/ 397995 w 1379763"/>
                    <a:gd name="connsiteY21" fmla="*/ 968188 h 1553882"/>
                    <a:gd name="connsiteX22" fmla="*/ 403971 w 1379763"/>
                    <a:gd name="connsiteY22" fmla="*/ 842682 h 1553882"/>
                    <a:gd name="connsiteX23" fmla="*/ 433853 w 1379763"/>
                    <a:gd name="connsiteY23" fmla="*/ 806823 h 1553882"/>
                    <a:gd name="connsiteX24" fmla="*/ 451783 w 1379763"/>
                    <a:gd name="connsiteY24" fmla="*/ 770965 h 1553882"/>
                    <a:gd name="connsiteX25" fmla="*/ 457759 w 1379763"/>
                    <a:gd name="connsiteY25" fmla="*/ 753035 h 1553882"/>
                    <a:gd name="connsiteX26" fmla="*/ 487642 w 1379763"/>
                    <a:gd name="connsiteY26" fmla="*/ 717176 h 1553882"/>
                    <a:gd name="connsiteX27" fmla="*/ 523500 w 1379763"/>
                    <a:gd name="connsiteY27" fmla="*/ 693270 h 1553882"/>
                    <a:gd name="connsiteX28" fmla="*/ 577289 w 1379763"/>
                    <a:gd name="connsiteY28" fmla="*/ 675341 h 1553882"/>
                    <a:gd name="connsiteX29" fmla="*/ 595218 w 1379763"/>
                    <a:gd name="connsiteY29" fmla="*/ 669365 h 1553882"/>
                    <a:gd name="connsiteX30" fmla="*/ 613147 w 1379763"/>
                    <a:gd name="connsiteY30" fmla="*/ 657412 h 1553882"/>
                    <a:gd name="connsiteX31" fmla="*/ 649006 w 1379763"/>
                    <a:gd name="connsiteY31" fmla="*/ 621553 h 1553882"/>
                    <a:gd name="connsiteX32" fmla="*/ 660959 w 1379763"/>
                    <a:gd name="connsiteY32" fmla="*/ 567765 h 1553882"/>
                    <a:gd name="connsiteX33" fmla="*/ 672912 w 1379763"/>
                    <a:gd name="connsiteY33" fmla="*/ 496047 h 1553882"/>
                    <a:gd name="connsiteX34" fmla="*/ 708771 w 1379763"/>
                    <a:gd name="connsiteY34" fmla="*/ 430306 h 1553882"/>
                    <a:gd name="connsiteX35" fmla="*/ 726700 w 1379763"/>
                    <a:gd name="connsiteY35" fmla="*/ 406400 h 1553882"/>
                    <a:gd name="connsiteX36" fmla="*/ 768536 w 1379763"/>
                    <a:gd name="connsiteY36" fmla="*/ 364565 h 1553882"/>
                    <a:gd name="connsiteX37" fmla="*/ 810371 w 1379763"/>
                    <a:gd name="connsiteY37" fmla="*/ 310776 h 1553882"/>
                    <a:gd name="connsiteX38" fmla="*/ 840253 w 1379763"/>
                    <a:gd name="connsiteY38" fmla="*/ 274917 h 1553882"/>
                    <a:gd name="connsiteX39" fmla="*/ 864159 w 1379763"/>
                    <a:gd name="connsiteY39" fmla="*/ 239059 h 1553882"/>
                    <a:gd name="connsiteX40" fmla="*/ 876112 w 1379763"/>
                    <a:gd name="connsiteY40" fmla="*/ 221129 h 1553882"/>
                    <a:gd name="connsiteX41" fmla="*/ 894042 w 1379763"/>
                    <a:gd name="connsiteY41" fmla="*/ 197223 h 1553882"/>
                    <a:gd name="connsiteX42" fmla="*/ 917947 w 1379763"/>
                    <a:gd name="connsiteY42" fmla="*/ 161365 h 1553882"/>
                    <a:gd name="connsiteX43" fmla="*/ 923924 w 1379763"/>
                    <a:gd name="connsiteY43" fmla="*/ 137459 h 1553882"/>
                    <a:gd name="connsiteX44" fmla="*/ 965759 w 1379763"/>
                    <a:gd name="connsiteY44" fmla="*/ 89647 h 1553882"/>
                    <a:gd name="connsiteX45" fmla="*/ 989665 w 1379763"/>
                    <a:gd name="connsiteY45" fmla="*/ 77694 h 1553882"/>
                    <a:gd name="connsiteX46" fmla="*/ 1007595 w 1379763"/>
                    <a:gd name="connsiteY46" fmla="*/ 71717 h 1553882"/>
                    <a:gd name="connsiteX47" fmla="*/ 1025524 w 1379763"/>
                    <a:gd name="connsiteY47" fmla="*/ 59765 h 1553882"/>
                    <a:gd name="connsiteX48" fmla="*/ 1043453 w 1379763"/>
                    <a:gd name="connsiteY48" fmla="*/ 53788 h 1553882"/>
                    <a:gd name="connsiteX49" fmla="*/ 1061383 w 1379763"/>
                    <a:gd name="connsiteY49" fmla="*/ 41835 h 1553882"/>
                    <a:gd name="connsiteX50" fmla="*/ 1079312 w 1379763"/>
                    <a:gd name="connsiteY50" fmla="*/ 35859 h 1553882"/>
                    <a:gd name="connsiteX51" fmla="*/ 1103218 w 1379763"/>
                    <a:gd name="connsiteY51" fmla="*/ 23906 h 1553882"/>
                    <a:gd name="connsiteX52" fmla="*/ 1151030 w 1379763"/>
                    <a:gd name="connsiteY52" fmla="*/ 17929 h 1553882"/>
                    <a:gd name="connsiteX53" fmla="*/ 1216771 w 1379763"/>
                    <a:gd name="connsiteY53" fmla="*/ 5976 h 1553882"/>
                    <a:gd name="connsiteX54" fmla="*/ 1312395 w 1379763"/>
                    <a:gd name="connsiteY54" fmla="*/ 0 h 1553882"/>
                    <a:gd name="connsiteX55" fmla="*/ 1324347 w 1379763"/>
                    <a:gd name="connsiteY55" fmla="*/ 65741 h 1553882"/>
                    <a:gd name="connsiteX56" fmla="*/ 1336300 w 1379763"/>
                    <a:gd name="connsiteY56" fmla="*/ 101600 h 1553882"/>
                    <a:gd name="connsiteX57" fmla="*/ 1372159 w 1379763"/>
                    <a:gd name="connsiteY57" fmla="*/ 161365 h 1553882"/>
                    <a:gd name="connsiteX58" fmla="*/ 1372159 w 1379763"/>
                    <a:gd name="connsiteY58" fmla="*/ 298823 h 1553882"/>
                    <a:gd name="connsiteX59" fmla="*/ 1360206 w 1379763"/>
                    <a:gd name="connsiteY59" fmla="*/ 316753 h 1553882"/>
                    <a:gd name="connsiteX60" fmla="*/ 1324347 w 1379763"/>
                    <a:gd name="connsiteY60" fmla="*/ 388470 h 1553882"/>
                    <a:gd name="connsiteX61" fmla="*/ 1270559 w 1379763"/>
                    <a:gd name="connsiteY61" fmla="*/ 424329 h 1553882"/>
                    <a:gd name="connsiteX62" fmla="*/ 1252630 w 1379763"/>
                    <a:gd name="connsiteY62" fmla="*/ 436282 h 1553882"/>
                    <a:gd name="connsiteX63" fmla="*/ 1210795 w 1379763"/>
                    <a:gd name="connsiteY63" fmla="*/ 466165 h 1553882"/>
                    <a:gd name="connsiteX64" fmla="*/ 1157006 w 1379763"/>
                    <a:gd name="connsiteY64" fmla="*/ 502023 h 1553882"/>
                    <a:gd name="connsiteX65" fmla="*/ 1139077 w 1379763"/>
                    <a:gd name="connsiteY65" fmla="*/ 513976 h 1553882"/>
                    <a:gd name="connsiteX66" fmla="*/ 1121147 w 1379763"/>
                    <a:gd name="connsiteY66" fmla="*/ 525929 h 1553882"/>
                    <a:gd name="connsiteX67" fmla="*/ 1091265 w 1379763"/>
                    <a:gd name="connsiteY67" fmla="*/ 561788 h 1553882"/>
                    <a:gd name="connsiteX68" fmla="*/ 1061383 w 1379763"/>
                    <a:gd name="connsiteY68" fmla="*/ 597647 h 1553882"/>
                    <a:gd name="connsiteX69" fmla="*/ 1055406 w 1379763"/>
                    <a:gd name="connsiteY69" fmla="*/ 621553 h 1553882"/>
                    <a:gd name="connsiteX70" fmla="*/ 1037477 w 1379763"/>
                    <a:gd name="connsiteY70" fmla="*/ 639482 h 1553882"/>
                    <a:gd name="connsiteX71" fmla="*/ 1025524 w 1379763"/>
                    <a:gd name="connsiteY71" fmla="*/ 657412 h 1553882"/>
                    <a:gd name="connsiteX72" fmla="*/ 1019547 w 1379763"/>
                    <a:gd name="connsiteY72" fmla="*/ 675341 h 1553882"/>
                    <a:gd name="connsiteX73" fmla="*/ 989665 w 1379763"/>
                    <a:gd name="connsiteY73" fmla="*/ 717176 h 1553882"/>
                    <a:gd name="connsiteX74" fmla="*/ 959783 w 1379763"/>
                    <a:gd name="connsiteY74" fmla="*/ 770965 h 1553882"/>
                    <a:gd name="connsiteX75" fmla="*/ 923924 w 1379763"/>
                    <a:gd name="connsiteY75" fmla="*/ 830729 h 1553882"/>
                    <a:gd name="connsiteX76" fmla="*/ 911971 w 1379763"/>
                    <a:gd name="connsiteY76" fmla="*/ 848659 h 1553882"/>
                    <a:gd name="connsiteX77" fmla="*/ 894042 w 1379763"/>
                    <a:gd name="connsiteY77" fmla="*/ 860612 h 1553882"/>
                    <a:gd name="connsiteX78" fmla="*/ 840253 w 1379763"/>
                    <a:gd name="connsiteY78" fmla="*/ 920376 h 1553882"/>
                    <a:gd name="connsiteX79" fmla="*/ 774512 w 1379763"/>
                    <a:gd name="connsiteY79" fmla="*/ 980141 h 1553882"/>
                    <a:gd name="connsiteX80" fmla="*/ 756583 w 1379763"/>
                    <a:gd name="connsiteY80" fmla="*/ 998070 h 1553882"/>
                    <a:gd name="connsiteX81" fmla="*/ 732677 w 1379763"/>
                    <a:gd name="connsiteY81" fmla="*/ 1033929 h 1553882"/>
                    <a:gd name="connsiteX82" fmla="*/ 708771 w 1379763"/>
                    <a:gd name="connsiteY82" fmla="*/ 1075765 h 1553882"/>
                    <a:gd name="connsiteX83" fmla="*/ 702795 w 1379763"/>
                    <a:gd name="connsiteY83" fmla="*/ 1093694 h 1553882"/>
                    <a:gd name="connsiteX84" fmla="*/ 678889 w 1379763"/>
                    <a:gd name="connsiteY84" fmla="*/ 1129553 h 1553882"/>
                    <a:gd name="connsiteX85" fmla="*/ 672912 w 1379763"/>
                    <a:gd name="connsiteY85" fmla="*/ 1147482 h 1553882"/>
                    <a:gd name="connsiteX86" fmla="*/ 654983 w 1379763"/>
                    <a:gd name="connsiteY86" fmla="*/ 1159435 h 1553882"/>
                    <a:gd name="connsiteX87" fmla="*/ 619124 w 1379763"/>
                    <a:gd name="connsiteY87" fmla="*/ 1213223 h 1553882"/>
                    <a:gd name="connsiteX88" fmla="*/ 607171 w 1379763"/>
                    <a:gd name="connsiteY88" fmla="*/ 1231153 h 1553882"/>
                    <a:gd name="connsiteX89" fmla="*/ 595218 w 1379763"/>
                    <a:gd name="connsiteY89" fmla="*/ 1249082 h 1553882"/>
                    <a:gd name="connsiteX90" fmla="*/ 589242 w 1379763"/>
                    <a:gd name="connsiteY90" fmla="*/ 1267012 h 1553882"/>
                    <a:gd name="connsiteX91" fmla="*/ 595218 w 1379763"/>
                    <a:gd name="connsiteY91" fmla="*/ 1290917 h 1553882"/>
                    <a:gd name="connsiteX92" fmla="*/ 571312 w 1379763"/>
                    <a:gd name="connsiteY92" fmla="*/ 1296894 h 1553882"/>
                    <a:gd name="connsiteX93" fmla="*/ 529477 w 1379763"/>
                    <a:gd name="connsiteY93" fmla="*/ 1308847 h 1553882"/>
                    <a:gd name="connsiteX94" fmla="*/ 469712 w 1379763"/>
                    <a:gd name="connsiteY94" fmla="*/ 1314823 h 1553882"/>
                    <a:gd name="connsiteX95" fmla="*/ 451783 w 1379763"/>
                    <a:gd name="connsiteY95" fmla="*/ 1320800 h 1553882"/>
                    <a:gd name="connsiteX96" fmla="*/ 433853 w 1379763"/>
                    <a:gd name="connsiteY96" fmla="*/ 1410447 h 1553882"/>
                    <a:gd name="connsiteX97" fmla="*/ 356159 w 1379763"/>
                    <a:gd name="connsiteY97" fmla="*/ 1398494 h 1553882"/>
                    <a:gd name="connsiteX98" fmla="*/ 320300 w 1379763"/>
                    <a:gd name="connsiteY98" fmla="*/ 1386541 h 1553882"/>
                    <a:gd name="connsiteX99" fmla="*/ 302371 w 1379763"/>
                    <a:gd name="connsiteY99" fmla="*/ 1380565 h 1553882"/>
                    <a:gd name="connsiteX100" fmla="*/ 296395 w 1379763"/>
                    <a:gd name="connsiteY100" fmla="*/ 1398494 h 1553882"/>
                    <a:gd name="connsiteX101" fmla="*/ 302371 w 1379763"/>
                    <a:gd name="connsiteY101" fmla="*/ 1446306 h 1553882"/>
                    <a:gd name="connsiteX102" fmla="*/ 320300 w 1379763"/>
                    <a:gd name="connsiteY102" fmla="*/ 1464235 h 1553882"/>
                    <a:gd name="connsiteX103" fmla="*/ 356159 w 1379763"/>
                    <a:gd name="connsiteY103" fmla="*/ 1488141 h 1553882"/>
                    <a:gd name="connsiteX104" fmla="*/ 380065 w 1379763"/>
                    <a:gd name="connsiteY104" fmla="*/ 1494117 h 1553882"/>
                    <a:gd name="connsiteX105" fmla="*/ 397995 w 1379763"/>
                    <a:gd name="connsiteY105" fmla="*/ 1500094 h 1553882"/>
                    <a:gd name="connsiteX106" fmla="*/ 517524 w 1379763"/>
                    <a:gd name="connsiteY106" fmla="*/ 1512047 h 1553882"/>
                    <a:gd name="connsiteX107" fmla="*/ 493618 w 1379763"/>
                    <a:gd name="connsiteY107" fmla="*/ 1518023 h 1553882"/>
                    <a:gd name="connsiteX108" fmla="*/ 439830 w 1379763"/>
                    <a:gd name="connsiteY108" fmla="*/ 1512047 h 1553882"/>
                    <a:gd name="connsiteX109" fmla="*/ 403971 w 1379763"/>
                    <a:gd name="connsiteY109" fmla="*/ 1500094 h 1553882"/>
                    <a:gd name="connsiteX110" fmla="*/ 386042 w 1379763"/>
                    <a:gd name="connsiteY110" fmla="*/ 1494117 h 1553882"/>
                    <a:gd name="connsiteX111" fmla="*/ 356159 w 1379763"/>
                    <a:gd name="connsiteY111" fmla="*/ 1482165 h 1553882"/>
                    <a:gd name="connsiteX112" fmla="*/ 278465 w 1379763"/>
                    <a:gd name="connsiteY112" fmla="*/ 1470212 h 1553882"/>
                    <a:gd name="connsiteX113" fmla="*/ 260536 w 1379763"/>
                    <a:gd name="connsiteY113" fmla="*/ 1476188 h 1553882"/>
                    <a:gd name="connsiteX114" fmla="*/ 248583 w 1379763"/>
                    <a:gd name="connsiteY114" fmla="*/ 1512047 h 1553882"/>
                    <a:gd name="connsiteX115" fmla="*/ 242606 w 1379763"/>
                    <a:gd name="connsiteY115" fmla="*/ 1547906 h 1553882"/>
                    <a:gd name="connsiteX116" fmla="*/ 218700 w 1379763"/>
                    <a:gd name="connsiteY116" fmla="*/ 1553882 h 1553882"/>
                    <a:gd name="connsiteX117" fmla="*/ 123077 w 1379763"/>
                    <a:gd name="connsiteY117" fmla="*/ 1547906 h 1553882"/>
                    <a:gd name="connsiteX118" fmla="*/ 119249 w 1379763"/>
                    <a:gd name="connsiteY118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2018 w 1379763"/>
                    <a:gd name="connsiteY19" fmla="*/ 986117 h 1553882"/>
                    <a:gd name="connsiteX20" fmla="*/ 397995 w 1379763"/>
                    <a:gd name="connsiteY20" fmla="*/ 968188 h 1553882"/>
                    <a:gd name="connsiteX21" fmla="*/ 403971 w 1379763"/>
                    <a:gd name="connsiteY21" fmla="*/ 842682 h 1553882"/>
                    <a:gd name="connsiteX22" fmla="*/ 433853 w 1379763"/>
                    <a:gd name="connsiteY22" fmla="*/ 806823 h 1553882"/>
                    <a:gd name="connsiteX23" fmla="*/ 451783 w 1379763"/>
                    <a:gd name="connsiteY23" fmla="*/ 770965 h 1553882"/>
                    <a:gd name="connsiteX24" fmla="*/ 457759 w 1379763"/>
                    <a:gd name="connsiteY24" fmla="*/ 753035 h 1553882"/>
                    <a:gd name="connsiteX25" fmla="*/ 487642 w 1379763"/>
                    <a:gd name="connsiteY25" fmla="*/ 717176 h 1553882"/>
                    <a:gd name="connsiteX26" fmla="*/ 523500 w 1379763"/>
                    <a:gd name="connsiteY26" fmla="*/ 693270 h 1553882"/>
                    <a:gd name="connsiteX27" fmla="*/ 577289 w 1379763"/>
                    <a:gd name="connsiteY27" fmla="*/ 675341 h 1553882"/>
                    <a:gd name="connsiteX28" fmla="*/ 595218 w 1379763"/>
                    <a:gd name="connsiteY28" fmla="*/ 669365 h 1553882"/>
                    <a:gd name="connsiteX29" fmla="*/ 613147 w 1379763"/>
                    <a:gd name="connsiteY29" fmla="*/ 657412 h 1553882"/>
                    <a:gd name="connsiteX30" fmla="*/ 649006 w 1379763"/>
                    <a:gd name="connsiteY30" fmla="*/ 621553 h 1553882"/>
                    <a:gd name="connsiteX31" fmla="*/ 660959 w 1379763"/>
                    <a:gd name="connsiteY31" fmla="*/ 567765 h 1553882"/>
                    <a:gd name="connsiteX32" fmla="*/ 672912 w 1379763"/>
                    <a:gd name="connsiteY32" fmla="*/ 496047 h 1553882"/>
                    <a:gd name="connsiteX33" fmla="*/ 708771 w 1379763"/>
                    <a:gd name="connsiteY33" fmla="*/ 430306 h 1553882"/>
                    <a:gd name="connsiteX34" fmla="*/ 726700 w 1379763"/>
                    <a:gd name="connsiteY34" fmla="*/ 406400 h 1553882"/>
                    <a:gd name="connsiteX35" fmla="*/ 768536 w 1379763"/>
                    <a:gd name="connsiteY35" fmla="*/ 364565 h 1553882"/>
                    <a:gd name="connsiteX36" fmla="*/ 810371 w 1379763"/>
                    <a:gd name="connsiteY36" fmla="*/ 310776 h 1553882"/>
                    <a:gd name="connsiteX37" fmla="*/ 840253 w 1379763"/>
                    <a:gd name="connsiteY37" fmla="*/ 274917 h 1553882"/>
                    <a:gd name="connsiteX38" fmla="*/ 864159 w 1379763"/>
                    <a:gd name="connsiteY38" fmla="*/ 239059 h 1553882"/>
                    <a:gd name="connsiteX39" fmla="*/ 876112 w 1379763"/>
                    <a:gd name="connsiteY39" fmla="*/ 221129 h 1553882"/>
                    <a:gd name="connsiteX40" fmla="*/ 894042 w 1379763"/>
                    <a:gd name="connsiteY40" fmla="*/ 197223 h 1553882"/>
                    <a:gd name="connsiteX41" fmla="*/ 917947 w 1379763"/>
                    <a:gd name="connsiteY41" fmla="*/ 161365 h 1553882"/>
                    <a:gd name="connsiteX42" fmla="*/ 923924 w 1379763"/>
                    <a:gd name="connsiteY42" fmla="*/ 137459 h 1553882"/>
                    <a:gd name="connsiteX43" fmla="*/ 965759 w 1379763"/>
                    <a:gd name="connsiteY43" fmla="*/ 89647 h 1553882"/>
                    <a:gd name="connsiteX44" fmla="*/ 989665 w 1379763"/>
                    <a:gd name="connsiteY44" fmla="*/ 77694 h 1553882"/>
                    <a:gd name="connsiteX45" fmla="*/ 1007595 w 1379763"/>
                    <a:gd name="connsiteY45" fmla="*/ 71717 h 1553882"/>
                    <a:gd name="connsiteX46" fmla="*/ 1025524 w 1379763"/>
                    <a:gd name="connsiteY46" fmla="*/ 59765 h 1553882"/>
                    <a:gd name="connsiteX47" fmla="*/ 1043453 w 1379763"/>
                    <a:gd name="connsiteY47" fmla="*/ 53788 h 1553882"/>
                    <a:gd name="connsiteX48" fmla="*/ 1061383 w 1379763"/>
                    <a:gd name="connsiteY48" fmla="*/ 41835 h 1553882"/>
                    <a:gd name="connsiteX49" fmla="*/ 1079312 w 1379763"/>
                    <a:gd name="connsiteY49" fmla="*/ 35859 h 1553882"/>
                    <a:gd name="connsiteX50" fmla="*/ 1103218 w 1379763"/>
                    <a:gd name="connsiteY50" fmla="*/ 23906 h 1553882"/>
                    <a:gd name="connsiteX51" fmla="*/ 1151030 w 1379763"/>
                    <a:gd name="connsiteY51" fmla="*/ 17929 h 1553882"/>
                    <a:gd name="connsiteX52" fmla="*/ 1216771 w 1379763"/>
                    <a:gd name="connsiteY52" fmla="*/ 5976 h 1553882"/>
                    <a:gd name="connsiteX53" fmla="*/ 1312395 w 1379763"/>
                    <a:gd name="connsiteY53" fmla="*/ 0 h 1553882"/>
                    <a:gd name="connsiteX54" fmla="*/ 1324347 w 1379763"/>
                    <a:gd name="connsiteY54" fmla="*/ 65741 h 1553882"/>
                    <a:gd name="connsiteX55" fmla="*/ 1336300 w 1379763"/>
                    <a:gd name="connsiteY55" fmla="*/ 101600 h 1553882"/>
                    <a:gd name="connsiteX56" fmla="*/ 1372159 w 1379763"/>
                    <a:gd name="connsiteY56" fmla="*/ 161365 h 1553882"/>
                    <a:gd name="connsiteX57" fmla="*/ 1372159 w 1379763"/>
                    <a:gd name="connsiteY57" fmla="*/ 298823 h 1553882"/>
                    <a:gd name="connsiteX58" fmla="*/ 1360206 w 1379763"/>
                    <a:gd name="connsiteY58" fmla="*/ 316753 h 1553882"/>
                    <a:gd name="connsiteX59" fmla="*/ 1324347 w 1379763"/>
                    <a:gd name="connsiteY59" fmla="*/ 388470 h 1553882"/>
                    <a:gd name="connsiteX60" fmla="*/ 1270559 w 1379763"/>
                    <a:gd name="connsiteY60" fmla="*/ 424329 h 1553882"/>
                    <a:gd name="connsiteX61" fmla="*/ 1252630 w 1379763"/>
                    <a:gd name="connsiteY61" fmla="*/ 436282 h 1553882"/>
                    <a:gd name="connsiteX62" fmla="*/ 1210795 w 1379763"/>
                    <a:gd name="connsiteY62" fmla="*/ 466165 h 1553882"/>
                    <a:gd name="connsiteX63" fmla="*/ 1157006 w 1379763"/>
                    <a:gd name="connsiteY63" fmla="*/ 502023 h 1553882"/>
                    <a:gd name="connsiteX64" fmla="*/ 1139077 w 1379763"/>
                    <a:gd name="connsiteY64" fmla="*/ 513976 h 1553882"/>
                    <a:gd name="connsiteX65" fmla="*/ 1121147 w 1379763"/>
                    <a:gd name="connsiteY65" fmla="*/ 525929 h 1553882"/>
                    <a:gd name="connsiteX66" fmla="*/ 1091265 w 1379763"/>
                    <a:gd name="connsiteY66" fmla="*/ 561788 h 1553882"/>
                    <a:gd name="connsiteX67" fmla="*/ 1061383 w 1379763"/>
                    <a:gd name="connsiteY67" fmla="*/ 597647 h 1553882"/>
                    <a:gd name="connsiteX68" fmla="*/ 1055406 w 1379763"/>
                    <a:gd name="connsiteY68" fmla="*/ 621553 h 1553882"/>
                    <a:gd name="connsiteX69" fmla="*/ 1037477 w 1379763"/>
                    <a:gd name="connsiteY69" fmla="*/ 639482 h 1553882"/>
                    <a:gd name="connsiteX70" fmla="*/ 1025524 w 1379763"/>
                    <a:gd name="connsiteY70" fmla="*/ 657412 h 1553882"/>
                    <a:gd name="connsiteX71" fmla="*/ 1019547 w 1379763"/>
                    <a:gd name="connsiteY71" fmla="*/ 675341 h 1553882"/>
                    <a:gd name="connsiteX72" fmla="*/ 989665 w 1379763"/>
                    <a:gd name="connsiteY72" fmla="*/ 717176 h 1553882"/>
                    <a:gd name="connsiteX73" fmla="*/ 959783 w 1379763"/>
                    <a:gd name="connsiteY73" fmla="*/ 770965 h 1553882"/>
                    <a:gd name="connsiteX74" fmla="*/ 923924 w 1379763"/>
                    <a:gd name="connsiteY74" fmla="*/ 830729 h 1553882"/>
                    <a:gd name="connsiteX75" fmla="*/ 911971 w 1379763"/>
                    <a:gd name="connsiteY75" fmla="*/ 848659 h 1553882"/>
                    <a:gd name="connsiteX76" fmla="*/ 894042 w 1379763"/>
                    <a:gd name="connsiteY76" fmla="*/ 860612 h 1553882"/>
                    <a:gd name="connsiteX77" fmla="*/ 840253 w 1379763"/>
                    <a:gd name="connsiteY77" fmla="*/ 920376 h 1553882"/>
                    <a:gd name="connsiteX78" fmla="*/ 774512 w 1379763"/>
                    <a:gd name="connsiteY78" fmla="*/ 980141 h 1553882"/>
                    <a:gd name="connsiteX79" fmla="*/ 756583 w 1379763"/>
                    <a:gd name="connsiteY79" fmla="*/ 998070 h 1553882"/>
                    <a:gd name="connsiteX80" fmla="*/ 732677 w 1379763"/>
                    <a:gd name="connsiteY80" fmla="*/ 1033929 h 1553882"/>
                    <a:gd name="connsiteX81" fmla="*/ 708771 w 1379763"/>
                    <a:gd name="connsiteY81" fmla="*/ 1075765 h 1553882"/>
                    <a:gd name="connsiteX82" fmla="*/ 702795 w 1379763"/>
                    <a:gd name="connsiteY82" fmla="*/ 1093694 h 1553882"/>
                    <a:gd name="connsiteX83" fmla="*/ 678889 w 1379763"/>
                    <a:gd name="connsiteY83" fmla="*/ 1129553 h 1553882"/>
                    <a:gd name="connsiteX84" fmla="*/ 672912 w 1379763"/>
                    <a:gd name="connsiteY84" fmla="*/ 1147482 h 1553882"/>
                    <a:gd name="connsiteX85" fmla="*/ 654983 w 1379763"/>
                    <a:gd name="connsiteY85" fmla="*/ 1159435 h 1553882"/>
                    <a:gd name="connsiteX86" fmla="*/ 619124 w 1379763"/>
                    <a:gd name="connsiteY86" fmla="*/ 1213223 h 1553882"/>
                    <a:gd name="connsiteX87" fmla="*/ 607171 w 1379763"/>
                    <a:gd name="connsiteY87" fmla="*/ 1231153 h 1553882"/>
                    <a:gd name="connsiteX88" fmla="*/ 595218 w 1379763"/>
                    <a:gd name="connsiteY88" fmla="*/ 1249082 h 1553882"/>
                    <a:gd name="connsiteX89" fmla="*/ 589242 w 1379763"/>
                    <a:gd name="connsiteY89" fmla="*/ 1267012 h 1553882"/>
                    <a:gd name="connsiteX90" fmla="*/ 595218 w 1379763"/>
                    <a:gd name="connsiteY90" fmla="*/ 1290917 h 1553882"/>
                    <a:gd name="connsiteX91" fmla="*/ 571312 w 1379763"/>
                    <a:gd name="connsiteY91" fmla="*/ 1296894 h 1553882"/>
                    <a:gd name="connsiteX92" fmla="*/ 529477 w 1379763"/>
                    <a:gd name="connsiteY92" fmla="*/ 1308847 h 1553882"/>
                    <a:gd name="connsiteX93" fmla="*/ 469712 w 1379763"/>
                    <a:gd name="connsiteY93" fmla="*/ 1314823 h 1553882"/>
                    <a:gd name="connsiteX94" fmla="*/ 451783 w 1379763"/>
                    <a:gd name="connsiteY94" fmla="*/ 1320800 h 1553882"/>
                    <a:gd name="connsiteX95" fmla="*/ 433853 w 1379763"/>
                    <a:gd name="connsiteY95" fmla="*/ 1410447 h 1553882"/>
                    <a:gd name="connsiteX96" fmla="*/ 356159 w 1379763"/>
                    <a:gd name="connsiteY96" fmla="*/ 1398494 h 1553882"/>
                    <a:gd name="connsiteX97" fmla="*/ 320300 w 1379763"/>
                    <a:gd name="connsiteY97" fmla="*/ 1386541 h 1553882"/>
                    <a:gd name="connsiteX98" fmla="*/ 302371 w 1379763"/>
                    <a:gd name="connsiteY98" fmla="*/ 1380565 h 1553882"/>
                    <a:gd name="connsiteX99" fmla="*/ 296395 w 1379763"/>
                    <a:gd name="connsiteY99" fmla="*/ 1398494 h 1553882"/>
                    <a:gd name="connsiteX100" fmla="*/ 302371 w 1379763"/>
                    <a:gd name="connsiteY100" fmla="*/ 1446306 h 1553882"/>
                    <a:gd name="connsiteX101" fmla="*/ 320300 w 1379763"/>
                    <a:gd name="connsiteY101" fmla="*/ 1464235 h 1553882"/>
                    <a:gd name="connsiteX102" fmla="*/ 356159 w 1379763"/>
                    <a:gd name="connsiteY102" fmla="*/ 1488141 h 1553882"/>
                    <a:gd name="connsiteX103" fmla="*/ 380065 w 1379763"/>
                    <a:gd name="connsiteY103" fmla="*/ 1494117 h 1553882"/>
                    <a:gd name="connsiteX104" fmla="*/ 397995 w 1379763"/>
                    <a:gd name="connsiteY104" fmla="*/ 1500094 h 1553882"/>
                    <a:gd name="connsiteX105" fmla="*/ 517524 w 1379763"/>
                    <a:gd name="connsiteY105" fmla="*/ 1512047 h 1553882"/>
                    <a:gd name="connsiteX106" fmla="*/ 493618 w 1379763"/>
                    <a:gd name="connsiteY106" fmla="*/ 1518023 h 1553882"/>
                    <a:gd name="connsiteX107" fmla="*/ 439830 w 1379763"/>
                    <a:gd name="connsiteY107" fmla="*/ 1512047 h 1553882"/>
                    <a:gd name="connsiteX108" fmla="*/ 403971 w 1379763"/>
                    <a:gd name="connsiteY108" fmla="*/ 1500094 h 1553882"/>
                    <a:gd name="connsiteX109" fmla="*/ 386042 w 1379763"/>
                    <a:gd name="connsiteY109" fmla="*/ 1494117 h 1553882"/>
                    <a:gd name="connsiteX110" fmla="*/ 356159 w 1379763"/>
                    <a:gd name="connsiteY110" fmla="*/ 1482165 h 1553882"/>
                    <a:gd name="connsiteX111" fmla="*/ 278465 w 1379763"/>
                    <a:gd name="connsiteY111" fmla="*/ 1470212 h 1553882"/>
                    <a:gd name="connsiteX112" fmla="*/ 260536 w 1379763"/>
                    <a:gd name="connsiteY112" fmla="*/ 1476188 h 1553882"/>
                    <a:gd name="connsiteX113" fmla="*/ 248583 w 1379763"/>
                    <a:gd name="connsiteY113" fmla="*/ 1512047 h 1553882"/>
                    <a:gd name="connsiteX114" fmla="*/ 242606 w 1379763"/>
                    <a:gd name="connsiteY114" fmla="*/ 1547906 h 1553882"/>
                    <a:gd name="connsiteX115" fmla="*/ 218700 w 1379763"/>
                    <a:gd name="connsiteY115" fmla="*/ 1553882 h 1553882"/>
                    <a:gd name="connsiteX116" fmla="*/ 123077 w 1379763"/>
                    <a:gd name="connsiteY116" fmla="*/ 1547906 h 1553882"/>
                    <a:gd name="connsiteX117" fmla="*/ 119249 w 1379763"/>
                    <a:gd name="connsiteY117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74089 w 1379763"/>
                    <a:gd name="connsiteY18" fmla="*/ 992094 h 1553882"/>
                    <a:gd name="connsiteX19" fmla="*/ 397995 w 1379763"/>
                    <a:gd name="connsiteY19" fmla="*/ 968188 h 1553882"/>
                    <a:gd name="connsiteX20" fmla="*/ 403971 w 1379763"/>
                    <a:gd name="connsiteY20" fmla="*/ 842682 h 1553882"/>
                    <a:gd name="connsiteX21" fmla="*/ 433853 w 1379763"/>
                    <a:gd name="connsiteY21" fmla="*/ 806823 h 1553882"/>
                    <a:gd name="connsiteX22" fmla="*/ 451783 w 1379763"/>
                    <a:gd name="connsiteY22" fmla="*/ 770965 h 1553882"/>
                    <a:gd name="connsiteX23" fmla="*/ 457759 w 1379763"/>
                    <a:gd name="connsiteY23" fmla="*/ 753035 h 1553882"/>
                    <a:gd name="connsiteX24" fmla="*/ 487642 w 1379763"/>
                    <a:gd name="connsiteY24" fmla="*/ 717176 h 1553882"/>
                    <a:gd name="connsiteX25" fmla="*/ 523500 w 1379763"/>
                    <a:gd name="connsiteY25" fmla="*/ 693270 h 1553882"/>
                    <a:gd name="connsiteX26" fmla="*/ 577289 w 1379763"/>
                    <a:gd name="connsiteY26" fmla="*/ 675341 h 1553882"/>
                    <a:gd name="connsiteX27" fmla="*/ 595218 w 1379763"/>
                    <a:gd name="connsiteY27" fmla="*/ 669365 h 1553882"/>
                    <a:gd name="connsiteX28" fmla="*/ 613147 w 1379763"/>
                    <a:gd name="connsiteY28" fmla="*/ 657412 h 1553882"/>
                    <a:gd name="connsiteX29" fmla="*/ 649006 w 1379763"/>
                    <a:gd name="connsiteY29" fmla="*/ 621553 h 1553882"/>
                    <a:gd name="connsiteX30" fmla="*/ 660959 w 1379763"/>
                    <a:gd name="connsiteY30" fmla="*/ 567765 h 1553882"/>
                    <a:gd name="connsiteX31" fmla="*/ 672912 w 1379763"/>
                    <a:gd name="connsiteY31" fmla="*/ 496047 h 1553882"/>
                    <a:gd name="connsiteX32" fmla="*/ 708771 w 1379763"/>
                    <a:gd name="connsiteY32" fmla="*/ 430306 h 1553882"/>
                    <a:gd name="connsiteX33" fmla="*/ 726700 w 1379763"/>
                    <a:gd name="connsiteY33" fmla="*/ 406400 h 1553882"/>
                    <a:gd name="connsiteX34" fmla="*/ 768536 w 1379763"/>
                    <a:gd name="connsiteY34" fmla="*/ 364565 h 1553882"/>
                    <a:gd name="connsiteX35" fmla="*/ 810371 w 1379763"/>
                    <a:gd name="connsiteY35" fmla="*/ 310776 h 1553882"/>
                    <a:gd name="connsiteX36" fmla="*/ 840253 w 1379763"/>
                    <a:gd name="connsiteY36" fmla="*/ 274917 h 1553882"/>
                    <a:gd name="connsiteX37" fmla="*/ 864159 w 1379763"/>
                    <a:gd name="connsiteY37" fmla="*/ 239059 h 1553882"/>
                    <a:gd name="connsiteX38" fmla="*/ 876112 w 1379763"/>
                    <a:gd name="connsiteY38" fmla="*/ 221129 h 1553882"/>
                    <a:gd name="connsiteX39" fmla="*/ 894042 w 1379763"/>
                    <a:gd name="connsiteY39" fmla="*/ 197223 h 1553882"/>
                    <a:gd name="connsiteX40" fmla="*/ 917947 w 1379763"/>
                    <a:gd name="connsiteY40" fmla="*/ 161365 h 1553882"/>
                    <a:gd name="connsiteX41" fmla="*/ 923924 w 1379763"/>
                    <a:gd name="connsiteY41" fmla="*/ 137459 h 1553882"/>
                    <a:gd name="connsiteX42" fmla="*/ 965759 w 1379763"/>
                    <a:gd name="connsiteY42" fmla="*/ 89647 h 1553882"/>
                    <a:gd name="connsiteX43" fmla="*/ 989665 w 1379763"/>
                    <a:gd name="connsiteY43" fmla="*/ 77694 h 1553882"/>
                    <a:gd name="connsiteX44" fmla="*/ 1007595 w 1379763"/>
                    <a:gd name="connsiteY44" fmla="*/ 71717 h 1553882"/>
                    <a:gd name="connsiteX45" fmla="*/ 1025524 w 1379763"/>
                    <a:gd name="connsiteY45" fmla="*/ 59765 h 1553882"/>
                    <a:gd name="connsiteX46" fmla="*/ 1043453 w 1379763"/>
                    <a:gd name="connsiteY46" fmla="*/ 53788 h 1553882"/>
                    <a:gd name="connsiteX47" fmla="*/ 1061383 w 1379763"/>
                    <a:gd name="connsiteY47" fmla="*/ 41835 h 1553882"/>
                    <a:gd name="connsiteX48" fmla="*/ 1079312 w 1379763"/>
                    <a:gd name="connsiteY48" fmla="*/ 35859 h 1553882"/>
                    <a:gd name="connsiteX49" fmla="*/ 1103218 w 1379763"/>
                    <a:gd name="connsiteY49" fmla="*/ 23906 h 1553882"/>
                    <a:gd name="connsiteX50" fmla="*/ 1151030 w 1379763"/>
                    <a:gd name="connsiteY50" fmla="*/ 17929 h 1553882"/>
                    <a:gd name="connsiteX51" fmla="*/ 1216771 w 1379763"/>
                    <a:gd name="connsiteY51" fmla="*/ 5976 h 1553882"/>
                    <a:gd name="connsiteX52" fmla="*/ 1312395 w 1379763"/>
                    <a:gd name="connsiteY52" fmla="*/ 0 h 1553882"/>
                    <a:gd name="connsiteX53" fmla="*/ 1324347 w 1379763"/>
                    <a:gd name="connsiteY53" fmla="*/ 65741 h 1553882"/>
                    <a:gd name="connsiteX54" fmla="*/ 1336300 w 1379763"/>
                    <a:gd name="connsiteY54" fmla="*/ 101600 h 1553882"/>
                    <a:gd name="connsiteX55" fmla="*/ 1372159 w 1379763"/>
                    <a:gd name="connsiteY55" fmla="*/ 161365 h 1553882"/>
                    <a:gd name="connsiteX56" fmla="*/ 1372159 w 1379763"/>
                    <a:gd name="connsiteY56" fmla="*/ 298823 h 1553882"/>
                    <a:gd name="connsiteX57" fmla="*/ 1360206 w 1379763"/>
                    <a:gd name="connsiteY57" fmla="*/ 316753 h 1553882"/>
                    <a:gd name="connsiteX58" fmla="*/ 1324347 w 1379763"/>
                    <a:gd name="connsiteY58" fmla="*/ 388470 h 1553882"/>
                    <a:gd name="connsiteX59" fmla="*/ 1270559 w 1379763"/>
                    <a:gd name="connsiteY59" fmla="*/ 424329 h 1553882"/>
                    <a:gd name="connsiteX60" fmla="*/ 1252630 w 1379763"/>
                    <a:gd name="connsiteY60" fmla="*/ 436282 h 1553882"/>
                    <a:gd name="connsiteX61" fmla="*/ 1210795 w 1379763"/>
                    <a:gd name="connsiteY61" fmla="*/ 466165 h 1553882"/>
                    <a:gd name="connsiteX62" fmla="*/ 1157006 w 1379763"/>
                    <a:gd name="connsiteY62" fmla="*/ 502023 h 1553882"/>
                    <a:gd name="connsiteX63" fmla="*/ 1139077 w 1379763"/>
                    <a:gd name="connsiteY63" fmla="*/ 513976 h 1553882"/>
                    <a:gd name="connsiteX64" fmla="*/ 1121147 w 1379763"/>
                    <a:gd name="connsiteY64" fmla="*/ 525929 h 1553882"/>
                    <a:gd name="connsiteX65" fmla="*/ 1091265 w 1379763"/>
                    <a:gd name="connsiteY65" fmla="*/ 561788 h 1553882"/>
                    <a:gd name="connsiteX66" fmla="*/ 1061383 w 1379763"/>
                    <a:gd name="connsiteY66" fmla="*/ 597647 h 1553882"/>
                    <a:gd name="connsiteX67" fmla="*/ 1055406 w 1379763"/>
                    <a:gd name="connsiteY67" fmla="*/ 621553 h 1553882"/>
                    <a:gd name="connsiteX68" fmla="*/ 1037477 w 1379763"/>
                    <a:gd name="connsiteY68" fmla="*/ 639482 h 1553882"/>
                    <a:gd name="connsiteX69" fmla="*/ 1025524 w 1379763"/>
                    <a:gd name="connsiteY69" fmla="*/ 657412 h 1553882"/>
                    <a:gd name="connsiteX70" fmla="*/ 1019547 w 1379763"/>
                    <a:gd name="connsiteY70" fmla="*/ 675341 h 1553882"/>
                    <a:gd name="connsiteX71" fmla="*/ 989665 w 1379763"/>
                    <a:gd name="connsiteY71" fmla="*/ 717176 h 1553882"/>
                    <a:gd name="connsiteX72" fmla="*/ 959783 w 1379763"/>
                    <a:gd name="connsiteY72" fmla="*/ 770965 h 1553882"/>
                    <a:gd name="connsiteX73" fmla="*/ 923924 w 1379763"/>
                    <a:gd name="connsiteY73" fmla="*/ 830729 h 1553882"/>
                    <a:gd name="connsiteX74" fmla="*/ 911971 w 1379763"/>
                    <a:gd name="connsiteY74" fmla="*/ 848659 h 1553882"/>
                    <a:gd name="connsiteX75" fmla="*/ 894042 w 1379763"/>
                    <a:gd name="connsiteY75" fmla="*/ 860612 h 1553882"/>
                    <a:gd name="connsiteX76" fmla="*/ 840253 w 1379763"/>
                    <a:gd name="connsiteY76" fmla="*/ 920376 h 1553882"/>
                    <a:gd name="connsiteX77" fmla="*/ 774512 w 1379763"/>
                    <a:gd name="connsiteY77" fmla="*/ 980141 h 1553882"/>
                    <a:gd name="connsiteX78" fmla="*/ 756583 w 1379763"/>
                    <a:gd name="connsiteY78" fmla="*/ 998070 h 1553882"/>
                    <a:gd name="connsiteX79" fmla="*/ 732677 w 1379763"/>
                    <a:gd name="connsiteY79" fmla="*/ 1033929 h 1553882"/>
                    <a:gd name="connsiteX80" fmla="*/ 708771 w 1379763"/>
                    <a:gd name="connsiteY80" fmla="*/ 1075765 h 1553882"/>
                    <a:gd name="connsiteX81" fmla="*/ 702795 w 1379763"/>
                    <a:gd name="connsiteY81" fmla="*/ 1093694 h 1553882"/>
                    <a:gd name="connsiteX82" fmla="*/ 678889 w 1379763"/>
                    <a:gd name="connsiteY82" fmla="*/ 1129553 h 1553882"/>
                    <a:gd name="connsiteX83" fmla="*/ 672912 w 1379763"/>
                    <a:gd name="connsiteY83" fmla="*/ 1147482 h 1553882"/>
                    <a:gd name="connsiteX84" fmla="*/ 654983 w 1379763"/>
                    <a:gd name="connsiteY84" fmla="*/ 1159435 h 1553882"/>
                    <a:gd name="connsiteX85" fmla="*/ 619124 w 1379763"/>
                    <a:gd name="connsiteY85" fmla="*/ 1213223 h 1553882"/>
                    <a:gd name="connsiteX86" fmla="*/ 607171 w 1379763"/>
                    <a:gd name="connsiteY86" fmla="*/ 1231153 h 1553882"/>
                    <a:gd name="connsiteX87" fmla="*/ 595218 w 1379763"/>
                    <a:gd name="connsiteY87" fmla="*/ 1249082 h 1553882"/>
                    <a:gd name="connsiteX88" fmla="*/ 589242 w 1379763"/>
                    <a:gd name="connsiteY88" fmla="*/ 1267012 h 1553882"/>
                    <a:gd name="connsiteX89" fmla="*/ 595218 w 1379763"/>
                    <a:gd name="connsiteY89" fmla="*/ 1290917 h 1553882"/>
                    <a:gd name="connsiteX90" fmla="*/ 571312 w 1379763"/>
                    <a:gd name="connsiteY90" fmla="*/ 1296894 h 1553882"/>
                    <a:gd name="connsiteX91" fmla="*/ 529477 w 1379763"/>
                    <a:gd name="connsiteY91" fmla="*/ 1308847 h 1553882"/>
                    <a:gd name="connsiteX92" fmla="*/ 469712 w 1379763"/>
                    <a:gd name="connsiteY92" fmla="*/ 1314823 h 1553882"/>
                    <a:gd name="connsiteX93" fmla="*/ 451783 w 1379763"/>
                    <a:gd name="connsiteY93" fmla="*/ 1320800 h 1553882"/>
                    <a:gd name="connsiteX94" fmla="*/ 433853 w 1379763"/>
                    <a:gd name="connsiteY94" fmla="*/ 1410447 h 1553882"/>
                    <a:gd name="connsiteX95" fmla="*/ 356159 w 1379763"/>
                    <a:gd name="connsiteY95" fmla="*/ 1398494 h 1553882"/>
                    <a:gd name="connsiteX96" fmla="*/ 320300 w 1379763"/>
                    <a:gd name="connsiteY96" fmla="*/ 1386541 h 1553882"/>
                    <a:gd name="connsiteX97" fmla="*/ 302371 w 1379763"/>
                    <a:gd name="connsiteY97" fmla="*/ 1380565 h 1553882"/>
                    <a:gd name="connsiteX98" fmla="*/ 296395 w 1379763"/>
                    <a:gd name="connsiteY98" fmla="*/ 1398494 h 1553882"/>
                    <a:gd name="connsiteX99" fmla="*/ 302371 w 1379763"/>
                    <a:gd name="connsiteY99" fmla="*/ 1446306 h 1553882"/>
                    <a:gd name="connsiteX100" fmla="*/ 320300 w 1379763"/>
                    <a:gd name="connsiteY100" fmla="*/ 1464235 h 1553882"/>
                    <a:gd name="connsiteX101" fmla="*/ 356159 w 1379763"/>
                    <a:gd name="connsiteY101" fmla="*/ 1488141 h 1553882"/>
                    <a:gd name="connsiteX102" fmla="*/ 380065 w 1379763"/>
                    <a:gd name="connsiteY102" fmla="*/ 1494117 h 1553882"/>
                    <a:gd name="connsiteX103" fmla="*/ 397995 w 1379763"/>
                    <a:gd name="connsiteY103" fmla="*/ 1500094 h 1553882"/>
                    <a:gd name="connsiteX104" fmla="*/ 517524 w 1379763"/>
                    <a:gd name="connsiteY104" fmla="*/ 1512047 h 1553882"/>
                    <a:gd name="connsiteX105" fmla="*/ 493618 w 1379763"/>
                    <a:gd name="connsiteY105" fmla="*/ 1518023 h 1553882"/>
                    <a:gd name="connsiteX106" fmla="*/ 439830 w 1379763"/>
                    <a:gd name="connsiteY106" fmla="*/ 1512047 h 1553882"/>
                    <a:gd name="connsiteX107" fmla="*/ 403971 w 1379763"/>
                    <a:gd name="connsiteY107" fmla="*/ 1500094 h 1553882"/>
                    <a:gd name="connsiteX108" fmla="*/ 386042 w 1379763"/>
                    <a:gd name="connsiteY108" fmla="*/ 1494117 h 1553882"/>
                    <a:gd name="connsiteX109" fmla="*/ 356159 w 1379763"/>
                    <a:gd name="connsiteY109" fmla="*/ 1482165 h 1553882"/>
                    <a:gd name="connsiteX110" fmla="*/ 278465 w 1379763"/>
                    <a:gd name="connsiteY110" fmla="*/ 1470212 h 1553882"/>
                    <a:gd name="connsiteX111" fmla="*/ 260536 w 1379763"/>
                    <a:gd name="connsiteY111" fmla="*/ 1476188 h 1553882"/>
                    <a:gd name="connsiteX112" fmla="*/ 248583 w 1379763"/>
                    <a:gd name="connsiteY112" fmla="*/ 1512047 h 1553882"/>
                    <a:gd name="connsiteX113" fmla="*/ 242606 w 1379763"/>
                    <a:gd name="connsiteY113" fmla="*/ 1547906 h 1553882"/>
                    <a:gd name="connsiteX114" fmla="*/ 218700 w 1379763"/>
                    <a:gd name="connsiteY114" fmla="*/ 1553882 h 1553882"/>
                    <a:gd name="connsiteX115" fmla="*/ 123077 w 1379763"/>
                    <a:gd name="connsiteY115" fmla="*/ 1547906 h 1553882"/>
                    <a:gd name="connsiteX116" fmla="*/ 119249 w 1379763"/>
                    <a:gd name="connsiteY116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397995 w 1379763"/>
                    <a:gd name="connsiteY18" fmla="*/ 968188 h 1553882"/>
                    <a:gd name="connsiteX19" fmla="*/ 403971 w 1379763"/>
                    <a:gd name="connsiteY19" fmla="*/ 842682 h 1553882"/>
                    <a:gd name="connsiteX20" fmla="*/ 433853 w 1379763"/>
                    <a:gd name="connsiteY20" fmla="*/ 806823 h 1553882"/>
                    <a:gd name="connsiteX21" fmla="*/ 451783 w 1379763"/>
                    <a:gd name="connsiteY21" fmla="*/ 770965 h 1553882"/>
                    <a:gd name="connsiteX22" fmla="*/ 457759 w 1379763"/>
                    <a:gd name="connsiteY22" fmla="*/ 753035 h 1553882"/>
                    <a:gd name="connsiteX23" fmla="*/ 487642 w 1379763"/>
                    <a:gd name="connsiteY23" fmla="*/ 717176 h 1553882"/>
                    <a:gd name="connsiteX24" fmla="*/ 523500 w 1379763"/>
                    <a:gd name="connsiteY24" fmla="*/ 693270 h 1553882"/>
                    <a:gd name="connsiteX25" fmla="*/ 577289 w 1379763"/>
                    <a:gd name="connsiteY25" fmla="*/ 675341 h 1553882"/>
                    <a:gd name="connsiteX26" fmla="*/ 595218 w 1379763"/>
                    <a:gd name="connsiteY26" fmla="*/ 669365 h 1553882"/>
                    <a:gd name="connsiteX27" fmla="*/ 613147 w 1379763"/>
                    <a:gd name="connsiteY27" fmla="*/ 657412 h 1553882"/>
                    <a:gd name="connsiteX28" fmla="*/ 649006 w 1379763"/>
                    <a:gd name="connsiteY28" fmla="*/ 621553 h 1553882"/>
                    <a:gd name="connsiteX29" fmla="*/ 660959 w 1379763"/>
                    <a:gd name="connsiteY29" fmla="*/ 567765 h 1553882"/>
                    <a:gd name="connsiteX30" fmla="*/ 672912 w 1379763"/>
                    <a:gd name="connsiteY30" fmla="*/ 496047 h 1553882"/>
                    <a:gd name="connsiteX31" fmla="*/ 708771 w 1379763"/>
                    <a:gd name="connsiteY31" fmla="*/ 430306 h 1553882"/>
                    <a:gd name="connsiteX32" fmla="*/ 726700 w 1379763"/>
                    <a:gd name="connsiteY32" fmla="*/ 406400 h 1553882"/>
                    <a:gd name="connsiteX33" fmla="*/ 768536 w 1379763"/>
                    <a:gd name="connsiteY33" fmla="*/ 364565 h 1553882"/>
                    <a:gd name="connsiteX34" fmla="*/ 810371 w 1379763"/>
                    <a:gd name="connsiteY34" fmla="*/ 310776 h 1553882"/>
                    <a:gd name="connsiteX35" fmla="*/ 840253 w 1379763"/>
                    <a:gd name="connsiteY35" fmla="*/ 274917 h 1553882"/>
                    <a:gd name="connsiteX36" fmla="*/ 864159 w 1379763"/>
                    <a:gd name="connsiteY36" fmla="*/ 239059 h 1553882"/>
                    <a:gd name="connsiteX37" fmla="*/ 876112 w 1379763"/>
                    <a:gd name="connsiteY37" fmla="*/ 221129 h 1553882"/>
                    <a:gd name="connsiteX38" fmla="*/ 894042 w 1379763"/>
                    <a:gd name="connsiteY38" fmla="*/ 197223 h 1553882"/>
                    <a:gd name="connsiteX39" fmla="*/ 917947 w 1379763"/>
                    <a:gd name="connsiteY39" fmla="*/ 161365 h 1553882"/>
                    <a:gd name="connsiteX40" fmla="*/ 923924 w 1379763"/>
                    <a:gd name="connsiteY40" fmla="*/ 137459 h 1553882"/>
                    <a:gd name="connsiteX41" fmla="*/ 965759 w 1379763"/>
                    <a:gd name="connsiteY41" fmla="*/ 89647 h 1553882"/>
                    <a:gd name="connsiteX42" fmla="*/ 989665 w 1379763"/>
                    <a:gd name="connsiteY42" fmla="*/ 77694 h 1553882"/>
                    <a:gd name="connsiteX43" fmla="*/ 1007595 w 1379763"/>
                    <a:gd name="connsiteY43" fmla="*/ 71717 h 1553882"/>
                    <a:gd name="connsiteX44" fmla="*/ 1025524 w 1379763"/>
                    <a:gd name="connsiteY44" fmla="*/ 59765 h 1553882"/>
                    <a:gd name="connsiteX45" fmla="*/ 1043453 w 1379763"/>
                    <a:gd name="connsiteY45" fmla="*/ 53788 h 1553882"/>
                    <a:gd name="connsiteX46" fmla="*/ 1061383 w 1379763"/>
                    <a:gd name="connsiteY46" fmla="*/ 41835 h 1553882"/>
                    <a:gd name="connsiteX47" fmla="*/ 1079312 w 1379763"/>
                    <a:gd name="connsiteY47" fmla="*/ 35859 h 1553882"/>
                    <a:gd name="connsiteX48" fmla="*/ 1103218 w 1379763"/>
                    <a:gd name="connsiteY48" fmla="*/ 23906 h 1553882"/>
                    <a:gd name="connsiteX49" fmla="*/ 1151030 w 1379763"/>
                    <a:gd name="connsiteY49" fmla="*/ 17929 h 1553882"/>
                    <a:gd name="connsiteX50" fmla="*/ 1216771 w 1379763"/>
                    <a:gd name="connsiteY50" fmla="*/ 5976 h 1553882"/>
                    <a:gd name="connsiteX51" fmla="*/ 1312395 w 1379763"/>
                    <a:gd name="connsiteY51" fmla="*/ 0 h 1553882"/>
                    <a:gd name="connsiteX52" fmla="*/ 1324347 w 1379763"/>
                    <a:gd name="connsiteY52" fmla="*/ 65741 h 1553882"/>
                    <a:gd name="connsiteX53" fmla="*/ 1336300 w 1379763"/>
                    <a:gd name="connsiteY53" fmla="*/ 101600 h 1553882"/>
                    <a:gd name="connsiteX54" fmla="*/ 1372159 w 1379763"/>
                    <a:gd name="connsiteY54" fmla="*/ 161365 h 1553882"/>
                    <a:gd name="connsiteX55" fmla="*/ 1372159 w 1379763"/>
                    <a:gd name="connsiteY55" fmla="*/ 298823 h 1553882"/>
                    <a:gd name="connsiteX56" fmla="*/ 1360206 w 1379763"/>
                    <a:gd name="connsiteY56" fmla="*/ 316753 h 1553882"/>
                    <a:gd name="connsiteX57" fmla="*/ 1324347 w 1379763"/>
                    <a:gd name="connsiteY57" fmla="*/ 388470 h 1553882"/>
                    <a:gd name="connsiteX58" fmla="*/ 1270559 w 1379763"/>
                    <a:gd name="connsiteY58" fmla="*/ 424329 h 1553882"/>
                    <a:gd name="connsiteX59" fmla="*/ 1252630 w 1379763"/>
                    <a:gd name="connsiteY59" fmla="*/ 436282 h 1553882"/>
                    <a:gd name="connsiteX60" fmla="*/ 1210795 w 1379763"/>
                    <a:gd name="connsiteY60" fmla="*/ 466165 h 1553882"/>
                    <a:gd name="connsiteX61" fmla="*/ 1157006 w 1379763"/>
                    <a:gd name="connsiteY61" fmla="*/ 502023 h 1553882"/>
                    <a:gd name="connsiteX62" fmla="*/ 1139077 w 1379763"/>
                    <a:gd name="connsiteY62" fmla="*/ 513976 h 1553882"/>
                    <a:gd name="connsiteX63" fmla="*/ 1121147 w 1379763"/>
                    <a:gd name="connsiteY63" fmla="*/ 525929 h 1553882"/>
                    <a:gd name="connsiteX64" fmla="*/ 1091265 w 1379763"/>
                    <a:gd name="connsiteY64" fmla="*/ 561788 h 1553882"/>
                    <a:gd name="connsiteX65" fmla="*/ 1061383 w 1379763"/>
                    <a:gd name="connsiteY65" fmla="*/ 597647 h 1553882"/>
                    <a:gd name="connsiteX66" fmla="*/ 1055406 w 1379763"/>
                    <a:gd name="connsiteY66" fmla="*/ 621553 h 1553882"/>
                    <a:gd name="connsiteX67" fmla="*/ 1037477 w 1379763"/>
                    <a:gd name="connsiteY67" fmla="*/ 639482 h 1553882"/>
                    <a:gd name="connsiteX68" fmla="*/ 1025524 w 1379763"/>
                    <a:gd name="connsiteY68" fmla="*/ 657412 h 1553882"/>
                    <a:gd name="connsiteX69" fmla="*/ 1019547 w 1379763"/>
                    <a:gd name="connsiteY69" fmla="*/ 675341 h 1553882"/>
                    <a:gd name="connsiteX70" fmla="*/ 989665 w 1379763"/>
                    <a:gd name="connsiteY70" fmla="*/ 717176 h 1553882"/>
                    <a:gd name="connsiteX71" fmla="*/ 959783 w 1379763"/>
                    <a:gd name="connsiteY71" fmla="*/ 770965 h 1553882"/>
                    <a:gd name="connsiteX72" fmla="*/ 923924 w 1379763"/>
                    <a:gd name="connsiteY72" fmla="*/ 830729 h 1553882"/>
                    <a:gd name="connsiteX73" fmla="*/ 911971 w 1379763"/>
                    <a:gd name="connsiteY73" fmla="*/ 848659 h 1553882"/>
                    <a:gd name="connsiteX74" fmla="*/ 894042 w 1379763"/>
                    <a:gd name="connsiteY74" fmla="*/ 860612 h 1553882"/>
                    <a:gd name="connsiteX75" fmla="*/ 840253 w 1379763"/>
                    <a:gd name="connsiteY75" fmla="*/ 920376 h 1553882"/>
                    <a:gd name="connsiteX76" fmla="*/ 774512 w 1379763"/>
                    <a:gd name="connsiteY76" fmla="*/ 980141 h 1553882"/>
                    <a:gd name="connsiteX77" fmla="*/ 756583 w 1379763"/>
                    <a:gd name="connsiteY77" fmla="*/ 998070 h 1553882"/>
                    <a:gd name="connsiteX78" fmla="*/ 732677 w 1379763"/>
                    <a:gd name="connsiteY78" fmla="*/ 1033929 h 1553882"/>
                    <a:gd name="connsiteX79" fmla="*/ 708771 w 1379763"/>
                    <a:gd name="connsiteY79" fmla="*/ 1075765 h 1553882"/>
                    <a:gd name="connsiteX80" fmla="*/ 702795 w 1379763"/>
                    <a:gd name="connsiteY80" fmla="*/ 1093694 h 1553882"/>
                    <a:gd name="connsiteX81" fmla="*/ 678889 w 1379763"/>
                    <a:gd name="connsiteY81" fmla="*/ 1129553 h 1553882"/>
                    <a:gd name="connsiteX82" fmla="*/ 672912 w 1379763"/>
                    <a:gd name="connsiteY82" fmla="*/ 1147482 h 1553882"/>
                    <a:gd name="connsiteX83" fmla="*/ 654983 w 1379763"/>
                    <a:gd name="connsiteY83" fmla="*/ 1159435 h 1553882"/>
                    <a:gd name="connsiteX84" fmla="*/ 619124 w 1379763"/>
                    <a:gd name="connsiteY84" fmla="*/ 1213223 h 1553882"/>
                    <a:gd name="connsiteX85" fmla="*/ 607171 w 1379763"/>
                    <a:gd name="connsiteY85" fmla="*/ 1231153 h 1553882"/>
                    <a:gd name="connsiteX86" fmla="*/ 595218 w 1379763"/>
                    <a:gd name="connsiteY86" fmla="*/ 1249082 h 1553882"/>
                    <a:gd name="connsiteX87" fmla="*/ 589242 w 1379763"/>
                    <a:gd name="connsiteY87" fmla="*/ 1267012 h 1553882"/>
                    <a:gd name="connsiteX88" fmla="*/ 595218 w 1379763"/>
                    <a:gd name="connsiteY88" fmla="*/ 1290917 h 1553882"/>
                    <a:gd name="connsiteX89" fmla="*/ 571312 w 1379763"/>
                    <a:gd name="connsiteY89" fmla="*/ 1296894 h 1553882"/>
                    <a:gd name="connsiteX90" fmla="*/ 529477 w 1379763"/>
                    <a:gd name="connsiteY90" fmla="*/ 1308847 h 1553882"/>
                    <a:gd name="connsiteX91" fmla="*/ 469712 w 1379763"/>
                    <a:gd name="connsiteY91" fmla="*/ 1314823 h 1553882"/>
                    <a:gd name="connsiteX92" fmla="*/ 451783 w 1379763"/>
                    <a:gd name="connsiteY92" fmla="*/ 1320800 h 1553882"/>
                    <a:gd name="connsiteX93" fmla="*/ 433853 w 1379763"/>
                    <a:gd name="connsiteY93" fmla="*/ 1410447 h 1553882"/>
                    <a:gd name="connsiteX94" fmla="*/ 356159 w 1379763"/>
                    <a:gd name="connsiteY94" fmla="*/ 1398494 h 1553882"/>
                    <a:gd name="connsiteX95" fmla="*/ 320300 w 1379763"/>
                    <a:gd name="connsiteY95" fmla="*/ 1386541 h 1553882"/>
                    <a:gd name="connsiteX96" fmla="*/ 302371 w 1379763"/>
                    <a:gd name="connsiteY96" fmla="*/ 1380565 h 1553882"/>
                    <a:gd name="connsiteX97" fmla="*/ 296395 w 1379763"/>
                    <a:gd name="connsiteY97" fmla="*/ 1398494 h 1553882"/>
                    <a:gd name="connsiteX98" fmla="*/ 302371 w 1379763"/>
                    <a:gd name="connsiteY98" fmla="*/ 1446306 h 1553882"/>
                    <a:gd name="connsiteX99" fmla="*/ 320300 w 1379763"/>
                    <a:gd name="connsiteY99" fmla="*/ 1464235 h 1553882"/>
                    <a:gd name="connsiteX100" fmla="*/ 356159 w 1379763"/>
                    <a:gd name="connsiteY100" fmla="*/ 1488141 h 1553882"/>
                    <a:gd name="connsiteX101" fmla="*/ 380065 w 1379763"/>
                    <a:gd name="connsiteY101" fmla="*/ 1494117 h 1553882"/>
                    <a:gd name="connsiteX102" fmla="*/ 397995 w 1379763"/>
                    <a:gd name="connsiteY102" fmla="*/ 1500094 h 1553882"/>
                    <a:gd name="connsiteX103" fmla="*/ 517524 w 1379763"/>
                    <a:gd name="connsiteY103" fmla="*/ 1512047 h 1553882"/>
                    <a:gd name="connsiteX104" fmla="*/ 493618 w 1379763"/>
                    <a:gd name="connsiteY104" fmla="*/ 1518023 h 1553882"/>
                    <a:gd name="connsiteX105" fmla="*/ 439830 w 1379763"/>
                    <a:gd name="connsiteY105" fmla="*/ 1512047 h 1553882"/>
                    <a:gd name="connsiteX106" fmla="*/ 403971 w 1379763"/>
                    <a:gd name="connsiteY106" fmla="*/ 1500094 h 1553882"/>
                    <a:gd name="connsiteX107" fmla="*/ 386042 w 1379763"/>
                    <a:gd name="connsiteY107" fmla="*/ 1494117 h 1553882"/>
                    <a:gd name="connsiteX108" fmla="*/ 356159 w 1379763"/>
                    <a:gd name="connsiteY108" fmla="*/ 1482165 h 1553882"/>
                    <a:gd name="connsiteX109" fmla="*/ 278465 w 1379763"/>
                    <a:gd name="connsiteY109" fmla="*/ 1470212 h 1553882"/>
                    <a:gd name="connsiteX110" fmla="*/ 260536 w 1379763"/>
                    <a:gd name="connsiteY110" fmla="*/ 1476188 h 1553882"/>
                    <a:gd name="connsiteX111" fmla="*/ 248583 w 1379763"/>
                    <a:gd name="connsiteY111" fmla="*/ 1512047 h 1553882"/>
                    <a:gd name="connsiteX112" fmla="*/ 242606 w 1379763"/>
                    <a:gd name="connsiteY112" fmla="*/ 1547906 h 1553882"/>
                    <a:gd name="connsiteX113" fmla="*/ 218700 w 1379763"/>
                    <a:gd name="connsiteY113" fmla="*/ 1553882 h 1553882"/>
                    <a:gd name="connsiteX114" fmla="*/ 123077 w 1379763"/>
                    <a:gd name="connsiteY114" fmla="*/ 1547906 h 1553882"/>
                    <a:gd name="connsiteX115" fmla="*/ 119249 w 1379763"/>
                    <a:gd name="connsiteY115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32253 w 1379763"/>
                    <a:gd name="connsiteY17" fmla="*/ 962212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290418 w 1379763"/>
                    <a:gd name="connsiteY16" fmla="*/ 932329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16612 w 1379763"/>
                    <a:gd name="connsiteY16" fmla="*/ 910898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403971 w 1379763"/>
                    <a:gd name="connsiteY18" fmla="*/ 842682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33853 w 1379763"/>
                    <a:gd name="connsiteY19" fmla="*/ 806823 h 1553882"/>
                    <a:gd name="connsiteX20" fmla="*/ 451783 w 1379763"/>
                    <a:gd name="connsiteY20" fmla="*/ 770965 h 1553882"/>
                    <a:gd name="connsiteX21" fmla="*/ 457759 w 1379763"/>
                    <a:gd name="connsiteY21" fmla="*/ 753035 h 1553882"/>
                    <a:gd name="connsiteX22" fmla="*/ 487642 w 1379763"/>
                    <a:gd name="connsiteY22" fmla="*/ 717176 h 1553882"/>
                    <a:gd name="connsiteX23" fmla="*/ 523500 w 1379763"/>
                    <a:gd name="connsiteY23" fmla="*/ 693270 h 1553882"/>
                    <a:gd name="connsiteX24" fmla="*/ 577289 w 1379763"/>
                    <a:gd name="connsiteY24" fmla="*/ 675341 h 1553882"/>
                    <a:gd name="connsiteX25" fmla="*/ 595218 w 1379763"/>
                    <a:gd name="connsiteY25" fmla="*/ 669365 h 1553882"/>
                    <a:gd name="connsiteX26" fmla="*/ 613147 w 1379763"/>
                    <a:gd name="connsiteY26" fmla="*/ 657412 h 1553882"/>
                    <a:gd name="connsiteX27" fmla="*/ 649006 w 1379763"/>
                    <a:gd name="connsiteY27" fmla="*/ 621553 h 1553882"/>
                    <a:gd name="connsiteX28" fmla="*/ 660959 w 1379763"/>
                    <a:gd name="connsiteY28" fmla="*/ 567765 h 1553882"/>
                    <a:gd name="connsiteX29" fmla="*/ 672912 w 1379763"/>
                    <a:gd name="connsiteY29" fmla="*/ 496047 h 1553882"/>
                    <a:gd name="connsiteX30" fmla="*/ 708771 w 1379763"/>
                    <a:gd name="connsiteY30" fmla="*/ 430306 h 1553882"/>
                    <a:gd name="connsiteX31" fmla="*/ 726700 w 1379763"/>
                    <a:gd name="connsiteY31" fmla="*/ 406400 h 1553882"/>
                    <a:gd name="connsiteX32" fmla="*/ 768536 w 1379763"/>
                    <a:gd name="connsiteY32" fmla="*/ 364565 h 1553882"/>
                    <a:gd name="connsiteX33" fmla="*/ 810371 w 1379763"/>
                    <a:gd name="connsiteY33" fmla="*/ 310776 h 1553882"/>
                    <a:gd name="connsiteX34" fmla="*/ 840253 w 1379763"/>
                    <a:gd name="connsiteY34" fmla="*/ 274917 h 1553882"/>
                    <a:gd name="connsiteX35" fmla="*/ 864159 w 1379763"/>
                    <a:gd name="connsiteY35" fmla="*/ 239059 h 1553882"/>
                    <a:gd name="connsiteX36" fmla="*/ 876112 w 1379763"/>
                    <a:gd name="connsiteY36" fmla="*/ 221129 h 1553882"/>
                    <a:gd name="connsiteX37" fmla="*/ 894042 w 1379763"/>
                    <a:gd name="connsiteY37" fmla="*/ 197223 h 1553882"/>
                    <a:gd name="connsiteX38" fmla="*/ 917947 w 1379763"/>
                    <a:gd name="connsiteY38" fmla="*/ 161365 h 1553882"/>
                    <a:gd name="connsiteX39" fmla="*/ 923924 w 1379763"/>
                    <a:gd name="connsiteY39" fmla="*/ 137459 h 1553882"/>
                    <a:gd name="connsiteX40" fmla="*/ 965759 w 1379763"/>
                    <a:gd name="connsiteY40" fmla="*/ 89647 h 1553882"/>
                    <a:gd name="connsiteX41" fmla="*/ 989665 w 1379763"/>
                    <a:gd name="connsiteY41" fmla="*/ 77694 h 1553882"/>
                    <a:gd name="connsiteX42" fmla="*/ 1007595 w 1379763"/>
                    <a:gd name="connsiteY42" fmla="*/ 71717 h 1553882"/>
                    <a:gd name="connsiteX43" fmla="*/ 1025524 w 1379763"/>
                    <a:gd name="connsiteY43" fmla="*/ 59765 h 1553882"/>
                    <a:gd name="connsiteX44" fmla="*/ 1043453 w 1379763"/>
                    <a:gd name="connsiteY44" fmla="*/ 53788 h 1553882"/>
                    <a:gd name="connsiteX45" fmla="*/ 1061383 w 1379763"/>
                    <a:gd name="connsiteY45" fmla="*/ 41835 h 1553882"/>
                    <a:gd name="connsiteX46" fmla="*/ 1079312 w 1379763"/>
                    <a:gd name="connsiteY46" fmla="*/ 35859 h 1553882"/>
                    <a:gd name="connsiteX47" fmla="*/ 1103218 w 1379763"/>
                    <a:gd name="connsiteY47" fmla="*/ 23906 h 1553882"/>
                    <a:gd name="connsiteX48" fmla="*/ 1151030 w 1379763"/>
                    <a:gd name="connsiteY48" fmla="*/ 17929 h 1553882"/>
                    <a:gd name="connsiteX49" fmla="*/ 1216771 w 1379763"/>
                    <a:gd name="connsiteY49" fmla="*/ 5976 h 1553882"/>
                    <a:gd name="connsiteX50" fmla="*/ 1312395 w 1379763"/>
                    <a:gd name="connsiteY50" fmla="*/ 0 h 1553882"/>
                    <a:gd name="connsiteX51" fmla="*/ 1324347 w 1379763"/>
                    <a:gd name="connsiteY51" fmla="*/ 65741 h 1553882"/>
                    <a:gd name="connsiteX52" fmla="*/ 1336300 w 1379763"/>
                    <a:gd name="connsiteY52" fmla="*/ 101600 h 1553882"/>
                    <a:gd name="connsiteX53" fmla="*/ 1372159 w 1379763"/>
                    <a:gd name="connsiteY53" fmla="*/ 161365 h 1553882"/>
                    <a:gd name="connsiteX54" fmla="*/ 1372159 w 1379763"/>
                    <a:gd name="connsiteY54" fmla="*/ 298823 h 1553882"/>
                    <a:gd name="connsiteX55" fmla="*/ 1360206 w 1379763"/>
                    <a:gd name="connsiteY55" fmla="*/ 316753 h 1553882"/>
                    <a:gd name="connsiteX56" fmla="*/ 1324347 w 1379763"/>
                    <a:gd name="connsiteY56" fmla="*/ 388470 h 1553882"/>
                    <a:gd name="connsiteX57" fmla="*/ 1270559 w 1379763"/>
                    <a:gd name="connsiteY57" fmla="*/ 424329 h 1553882"/>
                    <a:gd name="connsiteX58" fmla="*/ 1252630 w 1379763"/>
                    <a:gd name="connsiteY58" fmla="*/ 436282 h 1553882"/>
                    <a:gd name="connsiteX59" fmla="*/ 1210795 w 1379763"/>
                    <a:gd name="connsiteY59" fmla="*/ 466165 h 1553882"/>
                    <a:gd name="connsiteX60" fmla="*/ 1157006 w 1379763"/>
                    <a:gd name="connsiteY60" fmla="*/ 502023 h 1553882"/>
                    <a:gd name="connsiteX61" fmla="*/ 1139077 w 1379763"/>
                    <a:gd name="connsiteY61" fmla="*/ 513976 h 1553882"/>
                    <a:gd name="connsiteX62" fmla="*/ 1121147 w 1379763"/>
                    <a:gd name="connsiteY62" fmla="*/ 525929 h 1553882"/>
                    <a:gd name="connsiteX63" fmla="*/ 1091265 w 1379763"/>
                    <a:gd name="connsiteY63" fmla="*/ 561788 h 1553882"/>
                    <a:gd name="connsiteX64" fmla="*/ 1061383 w 1379763"/>
                    <a:gd name="connsiteY64" fmla="*/ 597647 h 1553882"/>
                    <a:gd name="connsiteX65" fmla="*/ 1055406 w 1379763"/>
                    <a:gd name="connsiteY65" fmla="*/ 621553 h 1553882"/>
                    <a:gd name="connsiteX66" fmla="*/ 1037477 w 1379763"/>
                    <a:gd name="connsiteY66" fmla="*/ 639482 h 1553882"/>
                    <a:gd name="connsiteX67" fmla="*/ 1025524 w 1379763"/>
                    <a:gd name="connsiteY67" fmla="*/ 657412 h 1553882"/>
                    <a:gd name="connsiteX68" fmla="*/ 1019547 w 1379763"/>
                    <a:gd name="connsiteY68" fmla="*/ 675341 h 1553882"/>
                    <a:gd name="connsiteX69" fmla="*/ 989665 w 1379763"/>
                    <a:gd name="connsiteY69" fmla="*/ 717176 h 1553882"/>
                    <a:gd name="connsiteX70" fmla="*/ 959783 w 1379763"/>
                    <a:gd name="connsiteY70" fmla="*/ 770965 h 1553882"/>
                    <a:gd name="connsiteX71" fmla="*/ 923924 w 1379763"/>
                    <a:gd name="connsiteY71" fmla="*/ 830729 h 1553882"/>
                    <a:gd name="connsiteX72" fmla="*/ 911971 w 1379763"/>
                    <a:gd name="connsiteY72" fmla="*/ 848659 h 1553882"/>
                    <a:gd name="connsiteX73" fmla="*/ 894042 w 1379763"/>
                    <a:gd name="connsiteY73" fmla="*/ 860612 h 1553882"/>
                    <a:gd name="connsiteX74" fmla="*/ 840253 w 1379763"/>
                    <a:gd name="connsiteY74" fmla="*/ 920376 h 1553882"/>
                    <a:gd name="connsiteX75" fmla="*/ 774512 w 1379763"/>
                    <a:gd name="connsiteY75" fmla="*/ 980141 h 1553882"/>
                    <a:gd name="connsiteX76" fmla="*/ 756583 w 1379763"/>
                    <a:gd name="connsiteY76" fmla="*/ 998070 h 1553882"/>
                    <a:gd name="connsiteX77" fmla="*/ 732677 w 1379763"/>
                    <a:gd name="connsiteY77" fmla="*/ 1033929 h 1553882"/>
                    <a:gd name="connsiteX78" fmla="*/ 708771 w 1379763"/>
                    <a:gd name="connsiteY78" fmla="*/ 1075765 h 1553882"/>
                    <a:gd name="connsiteX79" fmla="*/ 702795 w 1379763"/>
                    <a:gd name="connsiteY79" fmla="*/ 1093694 h 1553882"/>
                    <a:gd name="connsiteX80" fmla="*/ 678889 w 1379763"/>
                    <a:gd name="connsiteY80" fmla="*/ 1129553 h 1553882"/>
                    <a:gd name="connsiteX81" fmla="*/ 672912 w 1379763"/>
                    <a:gd name="connsiteY81" fmla="*/ 1147482 h 1553882"/>
                    <a:gd name="connsiteX82" fmla="*/ 654983 w 1379763"/>
                    <a:gd name="connsiteY82" fmla="*/ 1159435 h 1553882"/>
                    <a:gd name="connsiteX83" fmla="*/ 619124 w 1379763"/>
                    <a:gd name="connsiteY83" fmla="*/ 1213223 h 1553882"/>
                    <a:gd name="connsiteX84" fmla="*/ 607171 w 1379763"/>
                    <a:gd name="connsiteY84" fmla="*/ 1231153 h 1553882"/>
                    <a:gd name="connsiteX85" fmla="*/ 595218 w 1379763"/>
                    <a:gd name="connsiteY85" fmla="*/ 1249082 h 1553882"/>
                    <a:gd name="connsiteX86" fmla="*/ 589242 w 1379763"/>
                    <a:gd name="connsiteY86" fmla="*/ 1267012 h 1553882"/>
                    <a:gd name="connsiteX87" fmla="*/ 595218 w 1379763"/>
                    <a:gd name="connsiteY87" fmla="*/ 1290917 h 1553882"/>
                    <a:gd name="connsiteX88" fmla="*/ 571312 w 1379763"/>
                    <a:gd name="connsiteY88" fmla="*/ 1296894 h 1553882"/>
                    <a:gd name="connsiteX89" fmla="*/ 529477 w 1379763"/>
                    <a:gd name="connsiteY89" fmla="*/ 1308847 h 1553882"/>
                    <a:gd name="connsiteX90" fmla="*/ 469712 w 1379763"/>
                    <a:gd name="connsiteY90" fmla="*/ 1314823 h 1553882"/>
                    <a:gd name="connsiteX91" fmla="*/ 451783 w 1379763"/>
                    <a:gd name="connsiteY91" fmla="*/ 1320800 h 1553882"/>
                    <a:gd name="connsiteX92" fmla="*/ 433853 w 1379763"/>
                    <a:gd name="connsiteY92" fmla="*/ 1410447 h 1553882"/>
                    <a:gd name="connsiteX93" fmla="*/ 356159 w 1379763"/>
                    <a:gd name="connsiteY93" fmla="*/ 1398494 h 1553882"/>
                    <a:gd name="connsiteX94" fmla="*/ 320300 w 1379763"/>
                    <a:gd name="connsiteY94" fmla="*/ 1386541 h 1553882"/>
                    <a:gd name="connsiteX95" fmla="*/ 302371 w 1379763"/>
                    <a:gd name="connsiteY95" fmla="*/ 1380565 h 1553882"/>
                    <a:gd name="connsiteX96" fmla="*/ 296395 w 1379763"/>
                    <a:gd name="connsiteY96" fmla="*/ 1398494 h 1553882"/>
                    <a:gd name="connsiteX97" fmla="*/ 302371 w 1379763"/>
                    <a:gd name="connsiteY97" fmla="*/ 1446306 h 1553882"/>
                    <a:gd name="connsiteX98" fmla="*/ 320300 w 1379763"/>
                    <a:gd name="connsiteY98" fmla="*/ 1464235 h 1553882"/>
                    <a:gd name="connsiteX99" fmla="*/ 356159 w 1379763"/>
                    <a:gd name="connsiteY99" fmla="*/ 1488141 h 1553882"/>
                    <a:gd name="connsiteX100" fmla="*/ 380065 w 1379763"/>
                    <a:gd name="connsiteY100" fmla="*/ 1494117 h 1553882"/>
                    <a:gd name="connsiteX101" fmla="*/ 397995 w 1379763"/>
                    <a:gd name="connsiteY101" fmla="*/ 1500094 h 1553882"/>
                    <a:gd name="connsiteX102" fmla="*/ 517524 w 1379763"/>
                    <a:gd name="connsiteY102" fmla="*/ 1512047 h 1553882"/>
                    <a:gd name="connsiteX103" fmla="*/ 493618 w 1379763"/>
                    <a:gd name="connsiteY103" fmla="*/ 1518023 h 1553882"/>
                    <a:gd name="connsiteX104" fmla="*/ 439830 w 1379763"/>
                    <a:gd name="connsiteY104" fmla="*/ 1512047 h 1553882"/>
                    <a:gd name="connsiteX105" fmla="*/ 403971 w 1379763"/>
                    <a:gd name="connsiteY105" fmla="*/ 1500094 h 1553882"/>
                    <a:gd name="connsiteX106" fmla="*/ 386042 w 1379763"/>
                    <a:gd name="connsiteY106" fmla="*/ 1494117 h 1553882"/>
                    <a:gd name="connsiteX107" fmla="*/ 356159 w 1379763"/>
                    <a:gd name="connsiteY107" fmla="*/ 1482165 h 1553882"/>
                    <a:gd name="connsiteX108" fmla="*/ 278465 w 1379763"/>
                    <a:gd name="connsiteY108" fmla="*/ 1470212 h 1553882"/>
                    <a:gd name="connsiteX109" fmla="*/ 260536 w 1379763"/>
                    <a:gd name="connsiteY109" fmla="*/ 1476188 h 1553882"/>
                    <a:gd name="connsiteX110" fmla="*/ 248583 w 1379763"/>
                    <a:gd name="connsiteY110" fmla="*/ 1512047 h 1553882"/>
                    <a:gd name="connsiteX111" fmla="*/ 242606 w 1379763"/>
                    <a:gd name="connsiteY111" fmla="*/ 1547906 h 1553882"/>
                    <a:gd name="connsiteX112" fmla="*/ 218700 w 1379763"/>
                    <a:gd name="connsiteY112" fmla="*/ 1553882 h 1553882"/>
                    <a:gd name="connsiteX113" fmla="*/ 123077 w 1379763"/>
                    <a:gd name="connsiteY113" fmla="*/ 1547906 h 1553882"/>
                    <a:gd name="connsiteX114" fmla="*/ 119249 w 1379763"/>
                    <a:gd name="connsiteY114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57759 w 1379763"/>
                    <a:gd name="connsiteY20" fmla="*/ 753035 h 1553882"/>
                    <a:gd name="connsiteX21" fmla="*/ 487642 w 1379763"/>
                    <a:gd name="connsiteY21" fmla="*/ 717176 h 1553882"/>
                    <a:gd name="connsiteX22" fmla="*/ 523500 w 1379763"/>
                    <a:gd name="connsiteY22" fmla="*/ 693270 h 1553882"/>
                    <a:gd name="connsiteX23" fmla="*/ 577289 w 1379763"/>
                    <a:gd name="connsiteY23" fmla="*/ 675341 h 1553882"/>
                    <a:gd name="connsiteX24" fmla="*/ 595218 w 1379763"/>
                    <a:gd name="connsiteY24" fmla="*/ 669365 h 1553882"/>
                    <a:gd name="connsiteX25" fmla="*/ 613147 w 1379763"/>
                    <a:gd name="connsiteY25" fmla="*/ 657412 h 1553882"/>
                    <a:gd name="connsiteX26" fmla="*/ 649006 w 1379763"/>
                    <a:gd name="connsiteY26" fmla="*/ 621553 h 1553882"/>
                    <a:gd name="connsiteX27" fmla="*/ 660959 w 1379763"/>
                    <a:gd name="connsiteY27" fmla="*/ 567765 h 1553882"/>
                    <a:gd name="connsiteX28" fmla="*/ 672912 w 1379763"/>
                    <a:gd name="connsiteY28" fmla="*/ 496047 h 1553882"/>
                    <a:gd name="connsiteX29" fmla="*/ 708771 w 1379763"/>
                    <a:gd name="connsiteY29" fmla="*/ 430306 h 1553882"/>
                    <a:gd name="connsiteX30" fmla="*/ 726700 w 1379763"/>
                    <a:gd name="connsiteY30" fmla="*/ 406400 h 1553882"/>
                    <a:gd name="connsiteX31" fmla="*/ 768536 w 1379763"/>
                    <a:gd name="connsiteY31" fmla="*/ 364565 h 1553882"/>
                    <a:gd name="connsiteX32" fmla="*/ 810371 w 1379763"/>
                    <a:gd name="connsiteY32" fmla="*/ 310776 h 1553882"/>
                    <a:gd name="connsiteX33" fmla="*/ 840253 w 1379763"/>
                    <a:gd name="connsiteY33" fmla="*/ 274917 h 1553882"/>
                    <a:gd name="connsiteX34" fmla="*/ 864159 w 1379763"/>
                    <a:gd name="connsiteY34" fmla="*/ 239059 h 1553882"/>
                    <a:gd name="connsiteX35" fmla="*/ 876112 w 1379763"/>
                    <a:gd name="connsiteY35" fmla="*/ 221129 h 1553882"/>
                    <a:gd name="connsiteX36" fmla="*/ 894042 w 1379763"/>
                    <a:gd name="connsiteY36" fmla="*/ 197223 h 1553882"/>
                    <a:gd name="connsiteX37" fmla="*/ 917947 w 1379763"/>
                    <a:gd name="connsiteY37" fmla="*/ 161365 h 1553882"/>
                    <a:gd name="connsiteX38" fmla="*/ 923924 w 1379763"/>
                    <a:gd name="connsiteY38" fmla="*/ 137459 h 1553882"/>
                    <a:gd name="connsiteX39" fmla="*/ 965759 w 1379763"/>
                    <a:gd name="connsiteY39" fmla="*/ 89647 h 1553882"/>
                    <a:gd name="connsiteX40" fmla="*/ 989665 w 1379763"/>
                    <a:gd name="connsiteY40" fmla="*/ 77694 h 1553882"/>
                    <a:gd name="connsiteX41" fmla="*/ 1007595 w 1379763"/>
                    <a:gd name="connsiteY41" fmla="*/ 71717 h 1553882"/>
                    <a:gd name="connsiteX42" fmla="*/ 1025524 w 1379763"/>
                    <a:gd name="connsiteY42" fmla="*/ 59765 h 1553882"/>
                    <a:gd name="connsiteX43" fmla="*/ 1043453 w 1379763"/>
                    <a:gd name="connsiteY43" fmla="*/ 53788 h 1553882"/>
                    <a:gd name="connsiteX44" fmla="*/ 1061383 w 1379763"/>
                    <a:gd name="connsiteY44" fmla="*/ 41835 h 1553882"/>
                    <a:gd name="connsiteX45" fmla="*/ 1079312 w 1379763"/>
                    <a:gd name="connsiteY45" fmla="*/ 35859 h 1553882"/>
                    <a:gd name="connsiteX46" fmla="*/ 1103218 w 1379763"/>
                    <a:gd name="connsiteY46" fmla="*/ 23906 h 1553882"/>
                    <a:gd name="connsiteX47" fmla="*/ 1151030 w 1379763"/>
                    <a:gd name="connsiteY47" fmla="*/ 17929 h 1553882"/>
                    <a:gd name="connsiteX48" fmla="*/ 1216771 w 1379763"/>
                    <a:gd name="connsiteY48" fmla="*/ 5976 h 1553882"/>
                    <a:gd name="connsiteX49" fmla="*/ 1312395 w 1379763"/>
                    <a:gd name="connsiteY49" fmla="*/ 0 h 1553882"/>
                    <a:gd name="connsiteX50" fmla="*/ 1324347 w 1379763"/>
                    <a:gd name="connsiteY50" fmla="*/ 65741 h 1553882"/>
                    <a:gd name="connsiteX51" fmla="*/ 1336300 w 1379763"/>
                    <a:gd name="connsiteY51" fmla="*/ 101600 h 1553882"/>
                    <a:gd name="connsiteX52" fmla="*/ 1372159 w 1379763"/>
                    <a:gd name="connsiteY52" fmla="*/ 161365 h 1553882"/>
                    <a:gd name="connsiteX53" fmla="*/ 1372159 w 1379763"/>
                    <a:gd name="connsiteY53" fmla="*/ 298823 h 1553882"/>
                    <a:gd name="connsiteX54" fmla="*/ 1360206 w 1379763"/>
                    <a:gd name="connsiteY54" fmla="*/ 316753 h 1553882"/>
                    <a:gd name="connsiteX55" fmla="*/ 1324347 w 1379763"/>
                    <a:gd name="connsiteY55" fmla="*/ 388470 h 1553882"/>
                    <a:gd name="connsiteX56" fmla="*/ 1270559 w 1379763"/>
                    <a:gd name="connsiteY56" fmla="*/ 424329 h 1553882"/>
                    <a:gd name="connsiteX57" fmla="*/ 1252630 w 1379763"/>
                    <a:gd name="connsiteY57" fmla="*/ 436282 h 1553882"/>
                    <a:gd name="connsiteX58" fmla="*/ 1210795 w 1379763"/>
                    <a:gd name="connsiteY58" fmla="*/ 466165 h 1553882"/>
                    <a:gd name="connsiteX59" fmla="*/ 1157006 w 1379763"/>
                    <a:gd name="connsiteY59" fmla="*/ 502023 h 1553882"/>
                    <a:gd name="connsiteX60" fmla="*/ 1139077 w 1379763"/>
                    <a:gd name="connsiteY60" fmla="*/ 513976 h 1553882"/>
                    <a:gd name="connsiteX61" fmla="*/ 1121147 w 1379763"/>
                    <a:gd name="connsiteY61" fmla="*/ 525929 h 1553882"/>
                    <a:gd name="connsiteX62" fmla="*/ 1091265 w 1379763"/>
                    <a:gd name="connsiteY62" fmla="*/ 561788 h 1553882"/>
                    <a:gd name="connsiteX63" fmla="*/ 1061383 w 1379763"/>
                    <a:gd name="connsiteY63" fmla="*/ 597647 h 1553882"/>
                    <a:gd name="connsiteX64" fmla="*/ 1055406 w 1379763"/>
                    <a:gd name="connsiteY64" fmla="*/ 621553 h 1553882"/>
                    <a:gd name="connsiteX65" fmla="*/ 1037477 w 1379763"/>
                    <a:gd name="connsiteY65" fmla="*/ 639482 h 1553882"/>
                    <a:gd name="connsiteX66" fmla="*/ 1025524 w 1379763"/>
                    <a:gd name="connsiteY66" fmla="*/ 657412 h 1553882"/>
                    <a:gd name="connsiteX67" fmla="*/ 1019547 w 1379763"/>
                    <a:gd name="connsiteY67" fmla="*/ 675341 h 1553882"/>
                    <a:gd name="connsiteX68" fmla="*/ 989665 w 1379763"/>
                    <a:gd name="connsiteY68" fmla="*/ 717176 h 1553882"/>
                    <a:gd name="connsiteX69" fmla="*/ 959783 w 1379763"/>
                    <a:gd name="connsiteY69" fmla="*/ 770965 h 1553882"/>
                    <a:gd name="connsiteX70" fmla="*/ 923924 w 1379763"/>
                    <a:gd name="connsiteY70" fmla="*/ 830729 h 1553882"/>
                    <a:gd name="connsiteX71" fmla="*/ 911971 w 1379763"/>
                    <a:gd name="connsiteY71" fmla="*/ 848659 h 1553882"/>
                    <a:gd name="connsiteX72" fmla="*/ 894042 w 1379763"/>
                    <a:gd name="connsiteY72" fmla="*/ 860612 h 1553882"/>
                    <a:gd name="connsiteX73" fmla="*/ 840253 w 1379763"/>
                    <a:gd name="connsiteY73" fmla="*/ 920376 h 1553882"/>
                    <a:gd name="connsiteX74" fmla="*/ 774512 w 1379763"/>
                    <a:gd name="connsiteY74" fmla="*/ 980141 h 1553882"/>
                    <a:gd name="connsiteX75" fmla="*/ 756583 w 1379763"/>
                    <a:gd name="connsiteY75" fmla="*/ 998070 h 1553882"/>
                    <a:gd name="connsiteX76" fmla="*/ 732677 w 1379763"/>
                    <a:gd name="connsiteY76" fmla="*/ 1033929 h 1553882"/>
                    <a:gd name="connsiteX77" fmla="*/ 708771 w 1379763"/>
                    <a:gd name="connsiteY77" fmla="*/ 1075765 h 1553882"/>
                    <a:gd name="connsiteX78" fmla="*/ 702795 w 1379763"/>
                    <a:gd name="connsiteY78" fmla="*/ 1093694 h 1553882"/>
                    <a:gd name="connsiteX79" fmla="*/ 678889 w 1379763"/>
                    <a:gd name="connsiteY79" fmla="*/ 1129553 h 1553882"/>
                    <a:gd name="connsiteX80" fmla="*/ 672912 w 1379763"/>
                    <a:gd name="connsiteY80" fmla="*/ 1147482 h 1553882"/>
                    <a:gd name="connsiteX81" fmla="*/ 654983 w 1379763"/>
                    <a:gd name="connsiteY81" fmla="*/ 1159435 h 1553882"/>
                    <a:gd name="connsiteX82" fmla="*/ 619124 w 1379763"/>
                    <a:gd name="connsiteY82" fmla="*/ 1213223 h 1553882"/>
                    <a:gd name="connsiteX83" fmla="*/ 607171 w 1379763"/>
                    <a:gd name="connsiteY83" fmla="*/ 1231153 h 1553882"/>
                    <a:gd name="connsiteX84" fmla="*/ 595218 w 1379763"/>
                    <a:gd name="connsiteY84" fmla="*/ 1249082 h 1553882"/>
                    <a:gd name="connsiteX85" fmla="*/ 589242 w 1379763"/>
                    <a:gd name="connsiteY85" fmla="*/ 1267012 h 1553882"/>
                    <a:gd name="connsiteX86" fmla="*/ 595218 w 1379763"/>
                    <a:gd name="connsiteY86" fmla="*/ 1290917 h 1553882"/>
                    <a:gd name="connsiteX87" fmla="*/ 571312 w 1379763"/>
                    <a:gd name="connsiteY87" fmla="*/ 1296894 h 1553882"/>
                    <a:gd name="connsiteX88" fmla="*/ 529477 w 1379763"/>
                    <a:gd name="connsiteY88" fmla="*/ 1308847 h 1553882"/>
                    <a:gd name="connsiteX89" fmla="*/ 469712 w 1379763"/>
                    <a:gd name="connsiteY89" fmla="*/ 1314823 h 1553882"/>
                    <a:gd name="connsiteX90" fmla="*/ 451783 w 1379763"/>
                    <a:gd name="connsiteY90" fmla="*/ 1320800 h 1553882"/>
                    <a:gd name="connsiteX91" fmla="*/ 433853 w 1379763"/>
                    <a:gd name="connsiteY91" fmla="*/ 1410447 h 1553882"/>
                    <a:gd name="connsiteX92" fmla="*/ 356159 w 1379763"/>
                    <a:gd name="connsiteY92" fmla="*/ 1398494 h 1553882"/>
                    <a:gd name="connsiteX93" fmla="*/ 320300 w 1379763"/>
                    <a:gd name="connsiteY93" fmla="*/ 1386541 h 1553882"/>
                    <a:gd name="connsiteX94" fmla="*/ 302371 w 1379763"/>
                    <a:gd name="connsiteY94" fmla="*/ 1380565 h 1553882"/>
                    <a:gd name="connsiteX95" fmla="*/ 296395 w 1379763"/>
                    <a:gd name="connsiteY95" fmla="*/ 1398494 h 1553882"/>
                    <a:gd name="connsiteX96" fmla="*/ 302371 w 1379763"/>
                    <a:gd name="connsiteY96" fmla="*/ 1446306 h 1553882"/>
                    <a:gd name="connsiteX97" fmla="*/ 320300 w 1379763"/>
                    <a:gd name="connsiteY97" fmla="*/ 1464235 h 1553882"/>
                    <a:gd name="connsiteX98" fmla="*/ 356159 w 1379763"/>
                    <a:gd name="connsiteY98" fmla="*/ 1488141 h 1553882"/>
                    <a:gd name="connsiteX99" fmla="*/ 380065 w 1379763"/>
                    <a:gd name="connsiteY99" fmla="*/ 1494117 h 1553882"/>
                    <a:gd name="connsiteX100" fmla="*/ 397995 w 1379763"/>
                    <a:gd name="connsiteY100" fmla="*/ 1500094 h 1553882"/>
                    <a:gd name="connsiteX101" fmla="*/ 517524 w 1379763"/>
                    <a:gd name="connsiteY101" fmla="*/ 1512047 h 1553882"/>
                    <a:gd name="connsiteX102" fmla="*/ 493618 w 1379763"/>
                    <a:gd name="connsiteY102" fmla="*/ 1518023 h 1553882"/>
                    <a:gd name="connsiteX103" fmla="*/ 439830 w 1379763"/>
                    <a:gd name="connsiteY103" fmla="*/ 1512047 h 1553882"/>
                    <a:gd name="connsiteX104" fmla="*/ 403971 w 1379763"/>
                    <a:gd name="connsiteY104" fmla="*/ 1500094 h 1553882"/>
                    <a:gd name="connsiteX105" fmla="*/ 386042 w 1379763"/>
                    <a:gd name="connsiteY105" fmla="*/ 1494117 h 1553882"/>
                    <a:gd name="connsiteX106" fmla="*/ 356159 w 1379763"/>
                    <a:gd name="connsiteY106" fmla="*/ 1482165 h 1553882"/>
                    <a:gd name="connsiteX107" fmla="*/ 278465 w 1379763"/>
                    <a:gd name="connsiteY107" fmla="*/ 1470212 h 1553882"/>
                    <a:gd name="connsiteX108" fmla="*/ 260536 w 1379763"/>
                    <a:gd name="connsiteY108" fmla="*/ 1476188 h 1553882"/>
                    <a:gd name="connsiteX109" fmla="*/ 248583 w 1379763"/>
                    <a:gd name="connsiteY109" fmla="*/ 1512047 h 1553882"/>
                    <a:gd name="connsiteX110" fmla="*/ 242606 w 1379763"/>
                    <a:gd name="connsiteY110" fmla="*/ 1547906 h 1553882"/>
                    <a:gd name="connsiteX111" fmla="*/ 218700 w 1379763"/>
                    <a:gd name="connsiteY111" fmla="*/ 1553882 h 1553882"/>
                    <a:gd name="connsiteX112" fmla="*/ 123077 w 1379763"/>
                    <a:gd name="connsiteY112" fmla="*/ 1547906 h 1553882"/>
                    <a:gd name="connsiteX113" fmla="*/ 119249 w 1379763"/>
                    <a:gd name="connsiteY113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51783 w 1379763"/>
                    <a:gd name="connsiteY19" fmla="*/ 770965 h 1553882"/>
                    <a:gd name="connsiteX20" fmla="*/ 487642 w 1379763"/>
                    <a:gd name="connsiteY20" fmla="*/ 717176 h 1553882"/>
                    <a:gd name="connsiteX21" fmla="*/ 523500 w 1379763"/>
                    <a:gd name="connsiteY21" fmla="*/ 693270 h 1553882"/>
                    <a:gd name="connsiteX22" fmla="*/ 577289 w 1379763"/>
                    <a:gd name="connsiteY22" fmla="*/ 675341 h 1553882"/>
                    <a:gd name="connsiteX23" fmla="*/ 595218 w 1379763"/>
                    <a:gd name="connsiteY23" fmla="*/ 669365 h 1553882"/>
                    <a:gd name="connsiteX24" fmla="*/ 613147 w 1379763"/>
                    <a:gd name="connsiteY24" fmla="*/ 657412 h 1553882"/>
                    <a:gd name="connsiteX25" fmla="*/ 649006 w 1379763"/>
                    <a:gd name="connsiteY25" fmla="*/ 621553 h 1553882"/>
                    <a:gd name="connsiteX26" fmla="*/ 660959 w 1379763"/>
                    <a:gd name="connsiteY26" fmla="*/ 567765 h 1553882"/>
                    <a:gd name="connsiteX27" fmla="*/ 672912 w 1379763"/>
                    <a:gd name="connsiteY27" fmla="*/ 496047 h 1553882"/>
                    <a:gd name="connsiteX28" fmla="*/ 708771 w 1379763"/>
                    <a:gd name="connsiteY28" fmla="*/ 430306 h 1553882"/>
                    <a:gd name="connsiteX29" fmla="*/ 726700 w 1379763"/>
                    <a:gd name="connsiteY29" fmla="*/ 406400 h 1553882"/>
                    <a:gd name="connsiteX30" fmla="*/ 768536 w 1379763"/>
                    <a:gd name="connsiteY30" fmla="*/ 364565 h 1553882"/>
                    <a:gd name="connsiteX31" fmla="*/ 810371 w 1379763"/>
                    <a:gd name="connsiteY31" fmla="*/ 310776 h 1553882"/>
                    <a:gd name="connsiteX32" fmla="*/ 840253 w 1379763"/>
                    <a:gd name="connsiteY32" fmla="*/ 274917 h 1553882"/>
                    <a:gd name="connsiteX33" fmla="*/ 864159 w 1379763"/>
                    <a:gd name="connsiteY33" fmla="*/ 239059 h 1553882"/>
                    <a:gd name="connsiteX34" fmla="*/ 876112 w 1379763"/>
                    <a:gd name="connsiteY34" fmla="*/ 221129 h 1553882"/>
                    <a:gd name="connsiteX35" fmla="*/ 894042 w 1379763"/>
                    <a:gd name="connsiteY35" fmla="*/ 197223 h 1553882"/>
                    <a:gd name="connsiteX36" fmla="*/ 917947 w 1379763"/>
                    <a:gd name="connsiteY36" fmla="*/ 161365 h 1553882"/>
                    <a:gd name="connsiteX37" fmla="*/ 923924 w 1379763"/>
                    <a:gd name="connsiteY37" fmla="*/ 137459 h 1553882"/>
                    <a:gd name="connsiteX38" fmla="*/ 965759 w 1379763"/>
                    <a:gd name="connsiteY38" fmla="*/ 89647 h 1553882"/>
                    <a:gd name="connsiteX39" fmla="*/ 989665 w 1379763"/>
                    <a:gd name="connsiteY39" fmla="*/ 77694 h 1553882"/>
                    <a:gd name="connsiteX40" fmla="*/ 1007595 w 1379763"/>
                    <a:gd name="connsiteY40" fmla="*/ 71717 h 1553882"/>
                    <a:gd name="connsiteX41" fmla="*/ 1025524 w 1379763"/>
                    <a:gd name="connsiteY41" fmla="*/ 59765 h 1553882"/>
                    <a:gd name="connsiteX42" fmla="*/ 1043453 w 1379763"/>
                    <a:gd name="connsiteY42" fmla="*/ 53788 h 1553882"/>
                    <a:gd name="connsiteX43" fmla="*/ 1061383 w 1379763"/>
                    <a:gd name="connsiteY43" fmla="*/ 41835 h 1553882"/>
                    <a:gd name="connsiteX44" fmla="*/ 1079312 w 1379763"/>
                    <a:gd name="connsiteY44" fmla="*/ 35859 h 1553882"/>
                    <a:gd name="connsiteX45" fmla="*/ 1103218 w 1379763"/>
                    <a:gd name="connsiteY45" fmla="*/ 23906 h 1553882"/>
                    <a:gd name="connsiteX46" fmla="*/ 1151030 w 1379763"/>
                    <a:gd name="connsiteY46" fmla="*/ 17929 h 1553882"/>
                    <a:gd name="connsiteX47" fmla="*/ 1216771 w 1379763"/>
                    <a:gd name="connsiteY47" fmla="*/ 5976 h 1553882"/>
                    <a:gd name="connsiteX48" fmla="*/ 1312395 w 1379763"/>
                    <a:gd name="connsiteY48" fmla="*/ 0 h 1553882"/>
                    <a:gd name="connsiteX49" fmla="*/ 1324347 w 1379763"/>
                    <a:gd name="connsiteY49" fmla="*/ 65741 h 1553882"/>
                    <a:gd name="connsiteX50" fmla="*/ 1336300 w 1379763"/>
                    <a:gd name="connsiteY50" fmla="*/ 101600 h 1553882"/>
                    <a:gd name="connsiteX51" fmla="*/ 1372159 w 1379763"/>
                    <a:gd name="connsiteY51" fmla="*/ 161365 h 1553882"/>
                    <a:gd name="connsiteX52" fmla="*/ 1372159 w 1379763"/>
                    <a:gd name="connsiteY52" fmla="*/ 298823 h 1553882"/>
                    <a:gd name="connsiteX53" fmla="*/ 1360206 w 1379763"/>
                    <a:gd name="connsiteY53" fmla="*/ 316753 h 1553882"/>
                    <a:gd name="connsiteX54" fmla="*/ 1324347 w 1379763"/>
                    <a:gd name="connsiteY54" fmla="*/ 388470 h 1553882"/>
                    <a:gd name="connsiteX55" fmla="*/ 1270559 w 1379763"/>
                    <a:gd name="connsiteY55" fmla="*/ 424329 h 1553882"/>
                    <a:gd name="connsiteX56" fmla="*/ 1252630 w 1379763"/>
                    <a:gd name="connsiteY56" fmla="*/ 436282 h 1553882"/>
                    <a:gd name="connsiteX57" fmla="*/ 1210795 w 1379763"/>
                    <a:gd name="connsiteY57" fmla="*/ 466165 h 1553882"/>
                    <a:gd name="connsiteX58" fmla="*/ 1157006 w 1379763"/>
                    <a:gd name="connsiteY58" fmla="*/ 502023 h 1553882"/>
                    <a:gd name="connsiteX59" fmla="*/ 1139077 w 1379763"/>
                    <a:gd name="connsiteY59" fmla="*/ 513976 h 1553882"/>
                    <a:gd name="connsiteX60" fmla="*/ 1121147 w 1379763"/>
                    <a:gd name="connsiteY60" fmla="*/ 525929 h 1553882"/>
                    <a:gd name="connsiteX61" fmla="*/ 1091265 w 1379763"/>
                    <a:gd name="connsiteY61" fmla="*/ 561788 h 1553882"/>
                    <a:gd name="connsiteX62" fmla="*/ 1061383 w 1379763"/>
                    <a:gd name="connsiteY62" fmla="*/ 597647 h 1553882"/>
                    <a:gd name="connsiteX63" fmla="*/ 1055406 w 1379763"/>
                    <a:gd name="connsiteY63" fmla="*/ 621553 h 1553882"/>
                    <a:gd name="connsiteX64" fmla="*/ 1037477 w 1379763"/>
                    <a:gd name="connsiteY64" fmla="*/ 639482 h 1553882"/>
                    <a:gd name="connsiteX65" fmla="*/ 1025524 w 1379763"/>
                    <a:gd name="connsiteY65" fmla="*/ 657412 h 1553882"/>
                    <a:gd name="connsiteX66" fmla="*/ 1019547 w 1379763"/>
                    <a:gd name="connsiteY66" fmla="*/ 675341 h 1553882"/>
                    <a:gd name="connsiteX67" fmla="*/ 989665 w 1379763"/>
                    <a:gd name="connsiteY67" fmla="*/ 717176 h 1553882"/>
                    <a:gd name="connsiteX68" fmla="*/ 959783 w 1379763"/>
                    <a:gd name="connsiteY68" fmla="*/ 770965 h 1553882"/>
                    <a:gd name="connsiteX69" fmla="*/ 923924 w 1379763"/>
                    <a:gd name="connsiteY69" fmla="*/ 830729 h 1553882"/>
                    <a:gd name="connsiteX70" fmla="*/ 911971 w 1379763"/>
                    <a:gd name="connsiteY70" fmla="*/ 848659 h 1553882"/>
                    <a:gd name="connsiteX71" fmla="*/ 894042 w 1379763"/>
                    <a:gd name="connsiteY71" fmla="*/ 860612 h 1553882"/>
                    <a:gd name="connsiteX72" fmla="*/ 840253 w 1379763"/>
                    <a:gd name="connsiteY72" fmla="*/ 920376 h 1553882"/>
                    <a:gd name="connsiteX73" fmla="*/ 774512 w 1379763"/>
                    <a:gd name="connsiteY73" fmla="*/ 980141 h 1553882"/>
                    <a:gd name="connsiteX74" fmla="*/ 756583 w 1379763"/>
                    <a:gd name="connsiteY74" fmla="*/ 998070 h 1553882"/>
                    <a:gd name="connsiteX75" fmla="*/ 732677 w 1379763"/>
                    <a:gd name="connsiteY75" fmla="*/ 1033929 h 1553882"/>
                    <a:gd name="connsiteX76" fmla="*/ 708771 w 1379763"/>
                    <a:gd name="connsiteY76" fmla="*/ 1075765 h 1553882"/>
                    <a:gd name="connsiteX77" fmla="*/ 702795 w 1379763"/>
                    <a:gd name="connsiteY77" fmla="*/ 1093694 h 1553882"/>
                    <a:gd name="connsiteX78" fmla="*/ 678889 w 1379763"/>
                    <a:gd name="connsiteY78" fmla="*/ 1129553 h 1553882"/>
                    <a:gd name="connsiteX79" fmla="*/ 672912 w 1379763"/>
                    <a:gd name="connsiteY79" fmla="*/ 1147482 h 1553882"/>
                    <a:gd name="connsiteX80" fmla="*/ 654983 w 1379763"/>
                    <a:gd name="connsiteY80" fmla="*/ 1159435 h 1553882"/>
                    <a:gd name="connsiteX81" fmla="*/ 619124 w 1379763"/>
                    <a:gd name="connsiteY81" fmla="*/ 1213223 h 1553882"/>
                    <a:gd name="connsiteX82" fmla="*/ 607171 w 1379763"/>
                    <a:gd name="connsiteY82" fmla="*/ 1231153 h 1553882"/>
                    <a:gd name="connsiteX83" fmla="*/ 595218 w 1379763"/>
                    <a:gd name="connsiteY83" fmla="*/ 1249082 h 1553882"/>
                    <a:gd name="connsiteX84" fmla="*/ 589242 w 1379763"/>
                    <a:gd name="connsiteY84" fmla="*/ 1267012 h 1553882"/>
                    <a:gd name="connsiteX85" fmla="*/ 595218 w 1379763"/>
                    <a:gd name="connsiteY85" fmla="*/ 1290917 h 1553882"/>
                    <a:gd name="connsiteX86" fmla="*/ 571312 w 1379763"/>
                    <a:gd name="connsiteY86" fmla="*/ 1296894 h 1553882"/>
                    <a:gd name="connsiteX87" fmla="*/ 529477 w 1379763"/>
                    <a:gd name="connsiteY87" fmla="*/ 1308847 h 1553882"/>
                    <a:gd name="connsiteX88" fmla="*/ 469712 w 1379763"/>
                    <a:gd name="connsiteY88" fmla="*/ 1314823 h 1553882"/>
                    <a:gd name="connsiteX89" fmla="*/ 451783 w 1379763"/>
                    <a:gd name="connsiteY89" fmla="*/ 1320800 h 1553882"/>
                    <a:gd name="connsiteX90" fmla="*/ 433853 w 1379763"/>
                    <a:gd name="connsiteY90" fmla="*/ 1410447 h 1553882"/>
                    <a:gd name="connsiteX91" fmla="*/ 356159 w 1379763"/>
                    <a:gd name="connsiteY91" fmla="*/ 1398494 h 1553882"/>
                    <a:gd name="connsiteX92" fmla="*/ 320300 w 1379763"/>
                    <a:gd name="connsiteY92" fmla="*/ 1386541 h 1553882"/>
                    <a:gd name="connsiteX93" fmla="*/ 302371 w 1379763"/>
                    <a:gd name="connsiteY93" fmla="*/ 1380565 h 1553882"/>
                    <a:gd name="connsiteX94" fmla="*/ 296395 w 1379763"/>
                    <a:gd name="connsiteY94" fmla="*/ 1398494 h 1553882"/>
                    <a:gd name="connsiteX95" fmla="*/ 302371 w 1379763"/>
                    <a:gd name="connsiteY95" fmla="*/ 1446306 h 1553882"/>
                    <a:gd name="connsiteX96" fmla="*/ 320300 w 1379763"/>
                    <a:gd name="connsiteY96" fmla="*/ 1464235 h 1553882"/>
                    <a:gd name="connsiteX97" fmla="*/ 356159 w 1379763"/>
                    <a:gd name="connsiteY97" fmla="*/ 1488141 h 1553882"/>
                    <a:gd name="connsiteX98" fmla="*/ 380065 w 1379763"/>
                    <a:gd name="connsiteY98" fmla="*/ 1494117 h 1553882"/>
                    <a:gd name="connsiteX99" fmla="*/ 397995 w 1379763"/>
                    <a:gd name="connsiteY99" fmla="*/ 1500094 h 1553882"/>
                    <a:gd name="connsiteX100" fmla="*/ 517524 w 1379763"/>
                    <a:gd name="connsiteY100" fmla="*/ 1512047 h 1553882"/>
                    <a:gd name="connsiteX101" fmla="*/ 493618 w 1379763"/>
                    <a:gd name="connsiteY101" fmla="*/ 1518023 h 1553882"/>
                    <a:gd name="connsiteX102" fmla="*/ 439830 w 1379763"/>
                    <a:gd name="connsiteY102" fmla="*/ 1512047 h 1553882"/>
                    <a:gd name="connsiteX103" fmla="*/ 403971 w 1379763"/>
                    <a:gd name="connsiteY103" fmla="*/ 1500094 h 1553882"/>
                    <a:gd name="connsiteX104" fmla="*/ 386042 w 1379763"/>
                    <a:gd name="connsiteY104" fmla="*/ 1494117 h 1553882"/>
                    <a:gd name="connsiteX105" fmla="*/ 356159 w 1379763"/>
                    <a:gd name="connsiteY105" fmla="*/ 1482165 h 1553882"/>
                    <a:gd name="connsiteX106" fmla="*/ 278465 w 1379763"/>
                    <a:gd name="connsiteY106" fmla="*/ 1470212 h 1553882"/>
                    <a:gd name="connsiteX107" fmla="*/ 260536 w 1379763"/>
                    <a:gd name="connsiteY107" fmla="*/ 1476188 h 1553882"/>
                    <a:gd name="connsiteX108" fmla="*/ 248583 w 1379763"/>
                    <a:gd name="connsiteY108" fmla="*/ 1512047 h 1553882"/>
                    <a:gd name="connsiteX109" fmla="*/ 242606 w 1379763"/>
                    <a:gd name="connsiteY109" fmla="*/ 1547906 h 1553882"/>
                    <a:gd name="connsiteX110" fmla="*/ 218700 w 1379763"/>
                    <a:gd name="connsiteY110" fmla="*/ 1553882 h 1553882"/>
                    <a:gd name="connsiteX111" fmla="*/ 123077 w 1379763"/>
                    <a:gd name="connsiteY111" fmla="*/ 1547906 h 1553882"/>
                    <a:gd name="connsiteX112" fmla="*/ 119249 w 1379763"/>
                    <a:gd name="connsiteY112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87642 w 1379763"/>
                    <a:gd name="connsiteY19" fmla="*/ 717176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30900 w 1379763"/>
                    <a:gd name="connsiteY16" fmla="*/ 903754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389684 w 1379763"/>
                    <a:gd name="connsiteY18" fmla="*/ 873638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47569 w 1379763"/>
                    <a:gd name="connsiteY16" fmla="*/ 889466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7517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54713 w 1379763"/>
                    <a:gd name="connsiteY16" fmla="*/ 894229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1005867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29241 w 1379763"/>
                    <a:gd name="connsiteY6" fmla="*/ 1267012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5792 w 1379763"/>
                    <a:gd name="connsiteY7" fmla="*/ 116952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54361 w 1379763"/>
                    <a:gd name="connsiteY7" fmla="*/ 1188570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100666 w 1379763"/>
                    <a:gd name="connsiteY6" fmla="*/ 1295587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119249 w 1379763"/>
                    <a:gd name="connsiteY0" fmla="*/ 1507378 h 1553882"/>
                    <a:gd name="connsiteX1" fmla="*/ 85771 w 1379763"/>
                    <a:gd name="connsiteY1" fmla="*/ 1484592 h 1553882"/>
                    <a:gd name="connsiteX2" fmla="*/ 0 w 1379763"/>
                    <a:gd name="connsiteY2" fmla="*/ 1378464 h 1553882"/>
                    <a:gd name="connsiteX3" fmla="*/ 110984 w 1379763"/>
                    <a:gd name="connsiteY3" fmla="*/ 1468717 h 1553882"/>
                    <a:gd name="connsiteX4" fmla="*/ 31049 w 1379763"/>
                    <a:gd name="connsiteY4" fmla="*/ 1308940 h 1553882"/>
                    <a:gd name="connsiteX5" fmla="*/ 130362 w 1379763"/>
                    <a:gd name="connsiteY5" fmla="*/ 1419319 h 1553882"/>
                    <a:gd name="connsiteX6" fmla="*/ 98285 w 1379763"/>
                    <a:gd name="connsiteY6" fmla="*/ 1267012 h 1553882"/>
                    <a:gd name="connsiteX7" fmla="*/ 178174 w 1379763"/>
                    <a:gd name="connsiteY7" fmla="*/ 1193332 h 1553882"/>
                    <a:gd name="connsiteX8" fmla="*/ 269968 w 1379763"/>
                    <a:gd name="connsiteY8" fmla="*/ 1256414 h 1553882"/>
                    <a:gd name="connsiteX9" fmla="*/ 240227 w 1379763"/>
                    <a:gd name="connsiteY9" fmla="*/ 1191513 h 1553882"/>
                    <a:gd name="connsiteX10" fmla="*/ 76059 w 1379763"/>
                    <a:gd name="connsiteY10" fmla="*/ 998723 h 1553882"/>
                    <a:gd name="connsiteX11" fmla="*/ 133396 w 1379763"/>
                    <a:gd name="connsiteY11" fmla="*/ 1090378 h 1553882"/>
                    <a:gd name="connsiteX12" fmla="*/ 151278 w 1379763"/>
                    <a:gd name="connsiteY12" fmla="*/ 989106 h 1553882"/>
                    <a:gd name="connsiteX13" fmla="*/ 190546 w 1379763"/>
                    <a:gd name="connsiteY13" fmla="*/ 1099624 h 1553882"/>
                    <a:gd name="connsiteX14" fmla="*/ 336970 w 1379763"/>
                    <a:gd name="connsiteY14" fmla="*/ 1154300 h 1553882"/>
                    <a:gd name="connsiteX15" fmla="*/ 276177 w 1379763"/>
                    <a:gd name="connsiteY15" fmla="*/ 1051765 h 1553882"/>
                    <a:gd name="connsiteX16" fmla="*/ 364238 w 1379763"/>
                    <a:gd name="connsiteY16" fmla="*/ 891847 h 1553882"/>
                    <a:gd name="connsiteX17" fmla="*/ 341778 w 1379763"/>
                    <a:gd name="connsiteY17" fmla="*/ 933637 h 1553882"/>
                    <a:gd name="connsiteX18" fmla="*/ 406353 w 1379763"/>
                    <a:gd name="connsiteY18" fmla="*/ 861731 h 1553882"/>
                    <a:gd name="connsiteX19" fmla="*/ 449542 w 1379763"/>
                    <a:gd name="connsiteY19" fmla="*/ 762419 h 1553882"/>
                    <a:gd name="connsiteX20" fmla="*/ 523500 w 1379763"/>
                    <a:gd name="connsiteY20" fmla="*/ 693270 h 1553882"/>
                    <a:gd name="connsiteX21" fmla="*/ 577289 w 1379763"/>
                    <a:gd name="connsiteY21" fmla="*/ 675341 h 1553882"/>
                    <a:gd name="connsiteX22" fmla="*/ 595218 w 1379763"/>
                    <a:gd name="connsiteY22" fmla="*/ 669365 h 1553882"/>
                    <a:gd name="connsiteX23" fmla="*/ 613147 w 1379763"/>
                    <a:gd name="connsiteY23" fmla="*/ 657412 h 1553882"/>
                    <a:gd name="connsiteX24" fmla="*/ 649006 w 1379763"/>
                    <a:gd name="connsiteY24" fmla="*/ 621553 h 1553882"/>
                    <a:gd name="connsiteX25" fmla="*/ 660959 w 1379763"/>
                    <a:gd name="connsiteY25" fmla="*/ 567765 h 1553882"/>
                    <a:gd name="connsiteX26" fmla="*/ 672912 w 1379763"/>
                    <a:gd name="connsiteY26" fmla="*/ 496047 h 1553882"/>
                    <a:gd name="connsiteX27" fmla="*/ 708771 w 1379763"/>
                    <a:gd name="connsiteY27" fmla="*/ 430306 h 1553882"/>
                    <a:gd name="connsiteX28" fmla="*/ 726700 w 1379763"/>
                    <a:gd name="connsiteY28" fmla="*/ 406400 h 1553882"/>
                    <a:gd name="connsiteX29" fmla="*/ 768536 w 1379763"/>
                    <a:gd name="connsiteY29" fmla="*/ 364565 h 1553882"/>
                    <a:gd name="connsiteX30" fmla="*/ 810371 w 1379763"/>
                    <a:gd name="connsiteY30" fmla="*/ 310776 h 1553882"/>
                    <a:gd name="connsiteX31" fmla="*/ 840253 w 1379763"/>
                    <a:gd name="connsiteY31" fmla="*/ 274917 h 1553882"/>
                    <a:gd name="connsiteX32" fmla="*/ 864159 w 1379763"/>
                    <a:gd name="connsiteY32" fmla="*/ 239059 h 1553882"/>
                    <a:gd name="connsiteX33" fmla="*/ 876112 w 1379763"/>
                    <a:gd name="connsiteY33" fmla="*/ 221129 h 1553882"/>
                    <a:gd name="connsiteX34" fmla="*/ 894042 w 1379763"/>
                    <a:gd name="connsiteY34" fmla="*/ 197223 h 1553882"/>
                    <a:gd name="connsiteX35" fmla="*/ 917947 w 1379763"/>
                    <a:gd name="connsiteY35" fmla="*/ 161365 h 1553882"/>
                    <a:gd name="connsiteX36" fmla="*/ 923924 w 1379763"/>
                    <a:gd name="connsiteY36" fmla="*/ 137459 h 1553882"/>
                    <a:gd name="connsiteX37" fmla="*/ 965759 w 1379763"/>
                    <a:gd name="connsiteY37" fmla="*/ 89647 h 1553882"/>
                    <a:gd name="connsiteX38" fmla="*/ 989665 w 1379763"/>
                    <a:gd name="connsiteY38" fmla="*/ 77694 h 1553882"/>
                    <a:gd name="connsiteX39" fmla="*/ 1007595 w 1379763"/>
                    <a:gd name="connsiteY39" fmla="*/ 71717 h 1553882"/>
                    <a:gd name="connsiteX40" fmla="*/ 1025524 w 1379763"/>
                    <a:gd name="connsiteY40" fmla="*/ 59765 h 1553882"/>
                    <a:gd name="connsiteX41" fmla="*/ 1043453 w 1379763"/>
                    <a:gd name="connsiteY41" fmla="*/ 53788 h 1553882"/>
                    <a:gd name="connsiteX42" fmla="*/ 1061383 w 1379763"/>
                    <a:gd name="connsiteY42" fmla="*/ 41835 h 1553882"/>
                    <a:gd name="connsiteX43" fmla="*/ 1079312 w 1379763"/>
                    <a:gd name="connsiteY43" fmla="*/ 35859 h 1553882"/>
                    <a:gd name="connsiteX44" fmla="*/ 1103218 w 1379763"/>
                    <a:gd name="connsiteY44" fmla="*/ 23906 h 1553882"/>
                    <a:gd name="connsiteX45" fmla="*/ 1151030 w 1379763"/>
                    <a:gd name="connsiteY45" fmla="*/ 17929 h 1553882"/>
                    <a:gd name="connsiteX46" fmla="*/ 1216771 w 1379763"/>
                    <a:gd name="connsiteY46" fmla="*/ 5976 h 1553882"/>
                    <a:gd name="connsiteX47" fmla="*/ 1312395 w 1379763"/>
                    <a:gd name="connsiteY47" fmla="*/ 0 h 1553882"/>
                    <a:gd name="connsiteX48" fmla="*/ 1324347 w 1379763"/>
                    <a:gd name="connsiteY48" fmla="*/ 65741 h 1553882"/>
                    <a:gd name="connsiteX49" fmla="*/ 1336300 w 1379763"/>
                    <a:gd name="connsiteY49" fmla="*/ 101600 h 1553882"/>
                    <a:gd name="connsiteX50" fmla="*/ 1372159 w 1379763"/>
                    <a:gd name="connsiteY50" fmla="*/ 161365 h 1553882"/>
                    <a:gd name="connsiteX51" fmla="*/ 1372159 w 1379763"/>
                    <a:gd name="connsiteY51" fmla="*/ 298823 h 1553882"/>
                    <a:gd name="connsiteX52" fmla="*/ 1360206 w 1379763"/>
                    <a:gd name="connsiteY52" fmla="*/ 316753 h 1553882"/>
                    <a:gd name="connsiteX53" fmla="*/ 1324347 w 1379763"/>
                    <a:gd name="connsiteY53" fmla="*/ 388470 h 1553882"/>
                    <a:gd name="connsiteX54" fmla="*/ 1270559 w 1379763"/>
                    <a:gd name="connsiteY54" fmla="*/ 424329 h 1553882"/>
                    <a:gd name="connsiteX55" fmla="*/ 1252630 w 1379763"/>
                    <a:gd name="connsiteY55" fmla="*/ 436282 h 1553882"/>
                    <a:gd name="connsiteX56" fmla="*/ 1210795 w 1379763"/>
                    <a:gd name="connsiteY56" fmla="*/ 466165 h 1553882"/>
                    <a:gd name="connsiteX57" fmla="*/ 1157006 w 1379763"/>
                    <a:gd name="connsiteY57" fmla="*/ 502023 h 1553882"/>
                    <a:gd name="connsiteX58" fmla="*/ 1139077 w 1379763"/>
                    <a:gd name="connsiteY58" fmla="*/ 513976 h 1553882"/>
                    <a:gd name="connsiteX59" fmla="*/ 1121147 w 1379763"/>
                    <a:gd name="connsiteY59" fmla="*/ 525929 h 1553882"/>
                    <a:gd name="connsiteX60" fmla="*/ 1091265 w 1379763"/>
                    <a:gd name="connsiteY60" fmla="*/ 561788 h 1553882"/>
                    <a:gd name="connsiteX61" fmla="*/ 1061383 w 1379763"/>
                    <a:gd name="connsiteY61" fmla="*/ 597647 h 1553882"/>
                    <a:gd name="connsiteX62" fmla="*/ 1055406 w 1379763"/>
                    <a:gd name="connsiteY62" fmla="*/ 621553 h 1553882"/>
                    <a:gd name="connsiteX63" fmla="*/ 1037477 w 1379763"/>
                    <a:gd name="connsiteY63" fmla="*/ 639482 h 1553882"/>
                    <a:gd name="connsiteX64" fmla="*/ 1025524 w 1379763"/>
                    <a:gd name="connsiteY64" fmla="*/ 657412 h 1553882"/>
                    <a:gd name="connsiteX65" fmla="*/ 1019547 w 1379763"/>
                    <a:gd name="connsiteY65" fmla="*/ 675341 h 1553882"/>
                    <a:gd name="connsiteX66" fmla="*/ 989665 w 1379763"/>
                    <a:gd name="connsiteY66" fmla="*/ 717176 h 1553882"/>
                    <a:gd name="connsiteX67" fmla="*/ 959783 w 1379763"/>
                    <a:gd name="connsiteY67" fmla="*/ 770965 h 1553882"/>
                    <a:gd name="connsiteX68" fmla="*/ 923924 w 1379763"/>
                    <a:gd name="connsiteY68" fmla="*/ 830729 h 1553882"/>
                    <a:gd name="connsiteX69" fmla="*/ 911971 w 1379763"/>
                    <a:gd name="connsiteY69" fmla="*/ 848659 h 1553882"/>
                    <a:gd name="connsiteX70" fmla="*/ 894042 w 1379763"/>
                    <a:gd name="connsiteY70" fmla="*/ 860612 h 1553882"/>
                    <a:gd name="connsiteX71" fmla="*/ 840253 w 1379763"/>
                    <a:gd name="connsiteY71" fmla="*/ 920376 h 1553882"/>
                    <a:gd name="connsiteX72" fmla="*/ 774512 w 1379763"/>
                    <a:gd name="connsiteY72" fmla="*/ 980141 h 1553882"/>
                    <a:gd name="connsiteX73" fmla="*/ 756583 w 1379763"/>
                    <a:gd name="connsiteY73" fmla="*/ 998070 h 1553882"/>
                    <a:gd name="connsiteX74" fmla="*/ 732677 w 1379763"/>
                    <a:gd name="connsiteY74" fmla="*/ 1033929 h 1553882"/>
                    <a:gd name="connsiteX75" fmla="*/ 708771 w 1379763"/>
                    <a:gd name="connsiteY75" fmla="*/ 1075765 h 1553882"/>
                    <a:gd name="connsiteX76" fmla="*/ 702795 w 1379763"/>
                    <a:gd name="connsiteY76" fmla="*/ 1093694 h 1553882"/>
                    <a:gd name="connsiteX77" fmla="*/ 678889 w 1379763"/>
                    <a:gd name="connsiteY77" fmla="*/ 1129553 h 1553882"/>
                    <a:gd name="connsiteX78" fmla="*/ 672912 w 1379763"/>
                    <a:gd name="connsiteY78" fmla="*/ 1147482 h 1553882"/>
                    <a:gd name="connsiteX79" fmla="*/ 654983 w 1379763"/>
                    <a:gd name="connsiteY79" fmla="*/ 1159435 h 1553882"/>
                    <a:gd name="connsiteX80" fmla="*/ 619124 w 1379763"/>
                    <a:gd name="connsiteY80" fmla="*/ 1213223 h 1553882"/>
                    <a:gd name="connsiteX81" fmla="*/ 607171 w 1379763"/>
                    <a:gd name="connsiteY81" fmla="*/ 1231153 h 1553882"/>
                    <a:gd name="connsiteX82" fmla="*/ 595218 w 1379763"/>
                    <a:gd name="connsiteY82" fmla="*/ 1249082 h 1553882"/>
                    <a:gd name="connsiteX83" fmla="*/ 589242 w 1379763"/>
                    <a:gd name="connsiteY83" fmla="*/ 1267012 h 1553882"/>
                    <a:gd name="connsiteX84" fmla="*/ 595218 w 1379763"/>
                    <a:gd name="connsiteY84" fmla="*/ 1290917 h 1553882"/>
                    <a:gd name="connsiteX85" fmla="*/ 571312 w 1379763"/>
                    <a:gd name="connsiteY85" fmla="*/ 1296894 h 1553882"/>
                    <a:gd name="connsiteX86" fmla="*/ 529477 w 1379763"/>
                    <a:gd name="connsiteY86" fmla="*/ 1308847 h 1553882"/>
                    <a:gd name="connsiteX87" fmla="*/ 469712 w 1379763"/>
                    <a:gd name="connsiteY87" fmla="*/ 1314823 h 1553882"/>
                    <a:gd name="connsiteX88" fmla="*/ 451783 w 1379763"/>
                    <a:gd name="connsiteY88" fmla="*/ 1320800 h 1553882"/>
                    <a:gd name="connsiteX89" fmla="*/ 433853 w 1379763"/>
                    <a:gd name="connsiteY89" fmla="*/ 1410447 h 1553882"/>
                    <a:gd name="connsiteX90" fmla="*/ 356159 w 1379763"/>
                    <a:gd name="connsiteY90" fmla="*/ 1398494 h 1553882"/>
                    <a:gd name="connsiteX91" fmla="*/ 320300 w 1379763"/>
                    <a:gd name="connsiteY91" fmla="*/ 1386541 h 1553882"/>
                    <a:gd name="connsiteX92" fmla="*/ 302371 w 1379763"/>
                    <a:gd name="connsiteY92" fmla="*/ 1380565 h 1553882"/>
                    <a:gd name="connsiteX93" fmla="*/ 296395 w 1379763"/>
                    <a:gd name="connsiteY93" fmla="*/ 1398494 h 1553882"/>
                    <a:gd name="connsiteX94" fmla="*/ 302371 w 1379763"/>
                    <a:gd name="connsiteY94" fmla="*/ 1446306 h 1553882"/>
                    <a:gd name="connsiteX95" fmla="*/ 320300 w 1379763"/>
                    <a:gd name="connsiteY95" fmla="*/ 1464235 h 1553882"/>
                    <a:gd name="connsiteX96" fmla="*/ 356159 w 1379763"/>
                    <a:gd name="connsiteY96" fmla="*/ 1488141 h 1553882"/>
                    <a:gd name="connsiteX97" fmla="*/ 380065 w 1379763"/>
                    <a:gd name="connsiteY97" fmla="*/ 1494117 h 1553882"/>
                    <a:gd name="connsiteX98" fmla="*/ 397995 w 1379763"/>
                    <a:gd name="connsiteY98" fmla="*/ 1500094 h 1553882"/>
                    <a:gd name="connsiteX99" fmla="*/ 517524 w 1379763"/>
                    <a:gd name="connsiteY99" fmla="*/ 1512047 h 1553882"/>
                    <a:gd name="connsiteX100" fmla="*/ 493618 w 1379763"/>
                    <a:gd name="connsiteY100" fmla="*/ 1518023 h 1553882"/>
                    <a:gd name="connsiteX101" fmla="*/ 439830 w 1379763"/>
                    <a:gd name="connsiteY101" fmla="*/ 1512047 h 1553882"/>
                    <a:gd name="connsiteX102" fmla="*/ 403971 w 1379763"/>
                    <a:gd name="connsiteY102" fmla="*/ 1500094 h 1553882"/>
                    <a:gd name="connsiteX103" fmla="*/ 386042 w 1379763"/>
                    <a:gd name="connsiteY103" fmla="*/ 1494117 h 1553882"/>
                    <a:gd name="connsiteX104" fmla="*/ 356159 w 1379763"/>
                    <a:gd name="connsiteY104" fmla="*/ 1482165 h 1553882"/>
                    <a:gd name="connsiteX105" fmla="*/ 278465 w 1379763"/>
                    <a:gd name="connsiteY105" fmla="*/ 1470212 h 1553882"/>
                    <a:gd name="connsiteX106" fmla="*/ 260536 w 1379763"/>
                    <a:gd name="connsiteY106" fmla="*/ 1476188 h 1553882"/>
                    <a:gd name="connsiteX107" fmla="*/ 248583 w 1379763"/>
                    <a:gd name="connsiteY107" fmla="*/ 1512047 h 1553882"/>
                    <a:gd name="connsiteX108" fmla="*/ 242606 w 1379763"/>
                    <a:gd name="connsiteY108" fmla="*/ 1547906 h 1553882"/>
                    <a:gd name="connsiteX109" fmla="*/ 218700 w 1379763"/>
                    <a:gd name="connsiteY109" fmla="*/ 1553882 h 1553882"/>
                    <a:gd name="connsiteX110" fmla="*/ 123077 w 1379763"/>
                    <a:gd name="connsiteY110" fmla="*/ 1547906 h 1553882"/>
                    <a:gd name="connsiteX111" fmla="*/ 119249 w 1379763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5921 w 1348714"/>
                    <a:gd name="connsiteY14" fmla="*/ 115430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03540 w 1348714"/>
                    <a:gd name="connsiteY14" fmla="*/ 1130487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313065 w 1348714"/>
                    <a:gd name="connsiteY14" fmla="*/ 1137631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51765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46240 w 1348714"/>
                    <a:gd name="connsiteY21" fmla="*/ 675341 h 1553882"/>
                    <a:gd name="connsiteX22" fmla="*/ 564169 w 1348714"/>
                    <a:gd name="connsiteY22" fmla="*/ 669365 h 1553882"/>
                    <a:gd name="connsiteX23" fmla="*/ 582098 w 1348714"/>
                    <a:gd name="connsiteY23" fmla="*/ 657412 h 1553882"/>
                    <a:gd name="connsiteX24" fmla="*/ 617957 w 1348714"/>
                    <a:gd name="connsiteY24" fmla="*/ 621553 h 1553882"/>
                    <a:gd name="connsiteX25" fmla="*/ 629910 w 1348714"/>
                    <a:gd name="connsiteY25" fmla="*/ 567765 h 1553882"/>
                    <a:gd name="connsiteX26" fmla="*/ 641863 w 1348714"/>
                    <a:gd name="connsiteY26" fmla="*/ 496047 h 1553882"/>
                    <a:gd name="connsiteX27" fmla="*/ 677722 w 1348714"/>
                    <a:gd name="connsiteY27" fmla="*/ 430306 h 1553882"/>
                    <a:gd name="connsiteX28" fmla="*/ 695651 w 1348714"/>
                    <a:gd name="connsiteY28" fmla="*/ 406400 h 1553882"/>
                    <a:gd name="connsiteX29" fmla="*/ 737487 w 1348714"/>
                    <a:gd name="connsiteY29" fmla="*/ 364565 h 1553882"/>
                    <a:gd name="connsiteX30" fmla="*/ 779322 w 1348714"/>
                    <a:gd name="connsiteY30" fmla="*/ 310776 h 1553882"/>
                    <a:gd name="connsiteX31" fmla="*/ 809204 w 1348714"/>
                    <a:gd name="connsiteY31" fmla="*/ 274917 h 1553882"/>
                    <a:gd name="connsiteX32" fmla="*/ 833110 w 1348714"/>
                    <a:gd name="connsiteY32" fmla="*/ 239059 h 1553882"/>
                    <a:gd name="connsiteX33" fmla="*/ 845063 w 1348714"/>
                    <a:gd name="connsiteY33" fmla="*/ 221129 h 1553882"/>
                    <a:gd name="connsiteX34" fmla="*/ 862993 w 1348714"/>
                    <a:gd name="connsiteY34" fmla="*/ 197223 h 1553882"/>
                    <a:gd name="connsiteX35" fmla="*/ 886898 w 1348714"/>
                    <a:gd name="connsiteY35" fmla="*/ 161365 h 1553882"/>
                    <a:gd name="connsiteX36" fmla="*/ 892875 w 1348714"/>
                    <a:gd name="connsiteY36" fmla="*/ 137459 h 1553882"/>
                    <a:gd name="connsiteX37" fmla="*/ 934710 w 1348714"/>
                    <a:gd name="connsiteY37" fmla="*/ 89647 h 1553882"/>
                    <a:gd name="connsiteX38" fmla="*/ 958616 w 1348714"/>
                    <a:gd name="connsiteY38" fmla="*/ 77694 h 1553882"/>
                    <a:gd name="connsiteX39" fmla="*/ 976546 w 1348714"/>
                    <a:gd name="connsiteY39" fmla="*/ 71717 h 1553882"/>
                    <a:gd name="connsiteX40" fmla="*/ 994475 w 1348714"/>
                    <a:gd name="connsiteY40" fmla="*/ 59765 h 1553882"/>
                    <a:gd name="connsiteX41" fmla="*/ 1012404 w 1348714"/>
                    <a:gd name="connsiteY41" fmla="*/ 53788 h 1553882"/>
                    <a:gd name="connsiteX42" fmla="*/ 1030334 w 1348714"/>
                    <a:gd name="connsiteY42" fmla="*/ 41835 h 1553882"/>
                    <a:gd name="connsiteX43" fmla="*/ 1048263 w 1348714"/>
                    <a:gd name="connsiteY43" fmla="*/ 35859 h 1553882"/>
                    <a:gd name="connsiteX44" fmla="*/ 1072169 w 1348714"/>
                    <a:gd name="connsiteY44" fmla="*/ 23906 h 1553882"/>
                    <a:gd name="connsiteX45" fmla="*/ 1119981 w 1348714"/>
                    <a:gd name="connsiteY45" fmla="*/ 17929 h 1553882"/>
                    <a:gd name="connsiteX46" fmla="*/ 1185722 w 1348714"/>
                    <a:gd name="connsiteY46" fmla="*/ 5976 h 1553882"/>
                    <a:gd name="connsiteX47" fmla="*/ 1281346 w 1348714"/>
                    <a:gd name="connsiteY47" fmla="*/ 0 h 1553882"/>
                    <a:gd name="connsiteX48" fmla="*/ 1293298 w 1348714"/>
                    <a:gd name="connsiteY48" fmla="*/ 65741 h 1553882"/>
                    <a:gd name="connsiteX49" fmla="*/ 1305251 w 1348714"/>
                    <a:gd name="connsiteY49" fmla="*/ 101600 h 1553882"/>
                    <a:gd name="connsiteX50" fmla="*/ 1341110 w 1348714"/>
                    <a:gd name="connsiteY50" fmla="*/ 161365 h 1553882"/>
                    <a:gd name="connsiteX51" fmla="*/ 1341110 w 1348714"/>
                    <a:gd name="connsiteY51" fmla="*/ 298823 h 1553882"/>
                    <a:gd name="connsiteX52" fmla="*/ 1329157 w 1348714"/>
                    <a:gd name="connsiteY52" fmla="*/ 316753 h 1553882"/>
                    <a:gd name="connsiteX53" fmla="*/ 1293298 w 1348714"/>
                    <a:gd name="connsiteY53" fmla="*/ 388470 h 1553882"/>
                    <a:gd name="connsiteX54" fmla="*/ 1239510 w 1348714"/>
                    <a:gd name="connsiteY54" fmla="*/ 424329 h 1553882"/>
                    <a:gd name="connsiteX55" fmla="*/ 1221581 w 1348714"/>
                    <a:gd name="connsiteY55" fmla="*/ 436282 h 1553882"/>
                    <a:gd name="connsiteX56" fmla="*/ 1179746 w 1348714"/>
                    <a:gd name="connsiteY56" fmla="*/ 466165 h 1553882"/>
                    <a:gd name="connsiteX57" fmla="*/ 1125957 w 1348714"/>
                    <a:gd name="connsiteY57" fmla="*/ 502023 h 1553882"/>
                    <a:gd name="connsiteX58" fmla="*/ 1108028 w 1348714"/>
                    <a:gd name="connsiteY58" fmla="*/ 513976 h 1553882"/>
                    <a:gd name="connsiteX59" fmla="*/ 1090098 w 1348714"/>
                    <a:gd name="connsiteY59" fmla="*/ 525929 h 1553882"/>
                    <a:gd name="connsiteX60" fmla="*/ 1060216 w 1348714"/>
                    <a:gd name="connsiteY60" fmla="*/ 561788 h 1553882"/>
                    <a:gd name="connsiteX61" fmla="*/ 1030334 w 1348714"/>
                    <a:gd name="connsiteY61" fmla="*/ 597647 h 1553882"/>
                    <a:gd name="connsiteX62" fmla="*/ 1024357 w 1348714"/>
                    <a:gd name="connsiteY62" fmla="*/ 621553 h 1553882"/>
                    <a:gd name="connsiteX63" fmla="*/ 1006428 w 1348714"/>
                    <a:gd name="connsiteY63" fmla="*/ 639482 h 1553882"/>
                    <a:gd name="connsiteX64" fmla="*/ 994475 w 1348714"/>
                    <a:gd name="connsiteY64" fmla="*/ 657412 h 1553882"/>
                    <a:gd name="connsiteX65" fmla="*/ 988498 w 1348714"/>
                    <a:gd name="connsiteY65" fmla="*/ 675341 h 1553882"/>
                    <a:gd name="connsiteX66" fmla="*/ 958616 w 1348714"/>
                    <a:gd name="connsiteY66" fmla="*/ 717176 h 1553882"/>
                    <a:gd name="connsiteX67" fmla="*/ 928734 w 1348714"/>
                    <a:gd name="connsiteY67" fmla="*/ 770965 h 1553882"/>
                    <a:gd name="connsiteX68" fmla="*/ 892875 w 1348714"/>
                    <a:gd name="connsiteY68" fmla="*/ 830729 h 1553882"/>
                    <a:gd name="connsiteX69" fmla="*/ 880922 w 1348714"/>
                    <a:gd name="connsiteY69" fmla="*/ 848659 h 1553882"/>
                    <a:gd name="connsiteX70" fmla="*/ 862993 w 1348714"/>
                    <a:gd name="connsiteY70" fmla="*/ 860612 h 1553882"/>
                    <a:gd name="connsiteX71" fmla="*/ 809204 w 1348714"/>
                    <a:gd name="connsiteY71" fmla="*/ 920376 h 1553882"/>
                    <a:gd name="connsiteX72" fmla="*/ 743463 w 1348714"/>
                    <a:gd name="connsiteY72" fmla="*/ 980141 h 1553882"/>
                    <a:gd name="connsiteX73" fmla="*/ 725534 w 1348714"/>
                    <a:gd name="connsiteY73" fmla="*/ 998070 h 1553882"/>
                    <a:gd name="connsiteX74" fmla="*/ 701628 w 1348714"/>
                    <a:gd name="connsiteY74" fmla="*/ 1033929 h 1553882"/>
                    <a:gd name="connsiteX75" fmla="*/ 677722 w 1348714"/>
                    <a:gd name="connsiteY75" fmla="*/ 1075765 h 1553882"/>
                    <a:gd name="connsiteX76" fmla="*/ 671746 w 1348714"/>
                    <a:gd name="connsiteY76" fmla="*/ 1093694 h 1553882"/>
                    <a:gd name="connsiteX77" fmla="*/ 647840 w 1348714"/>
                    <a:gd name="connsiteY77" fmla="*/ 1129553 h 1553882"/>
                    <a:gd name="connsiteX78" fmla="*/ 641863 w 1348714"/>
                    <a:gd name="connsiteY78" fmla="*/ 1147482 h 1553882"/>
                    <a:gd name="connsiteX79" fmla="*/ 623934 w 1348714"/>
                    <a:gd name="connsiteY79" fmla="*/ 1159435 h 1553882"/>
                    <a:gd name="connsiteX80" fmla="*/ 588075 w 1348714"/>
                    <a:gd name="connsiteY80" fmla="*/ 1213223 h 1553882"/>
                    <a:gd name="connsiteX81" fmla="*/ 576122 w 1348714"/>
                    <a:gd name="connsiteY81" fmla="*/ 1231153 h 1553882"/>
                    <a:gd name="connsiteX82" fmla="*/ 564169 w 1348714"/>
                    <a:gd name="connsiteY82" fmla="*/ 1249082 h 1553882"/>
                    <a:gd name="connsiteX83" fmla="*/ 558193 w 1348714"/>
                    <a:gd name="connsiteY83" fmla="*/ 1267012 h 1553882"/>
                    <a:gd name="connsiteX84" fmla="*/ 564169 w 1348714"/>
                    <a:gd name="connsiteY84" fmla="*/ 1290917 h 1553882"/>
                    <a:gd name="connsiteX85" fmla="*/ 540263 w 1348714"/>
                    <a:gd name="connsiteY85" fmla="*/ 1296894 h 1553882"/>
                    <a:gd name="connsiteX86" fmla="*/ 498428 w 1348714"/>
                    <a:gd name="connsiteY86" fmla="*/ 1308847 h 1553882"/>
                    <a:gd name="connsiteX87" fmla="*/ 438663 w 1348714"/>
                    <a:gd name="connsiteY87" fmla="*/ 1314823 h 1553882"/>
                    <a:gd name="connsiteX88" fmla="*/ 420734 w 1348714"/>
                    <a:gd name="connsiteY88" fmla="*/ 1320800 h 1553882"/>
                    <a:gd name="connsiteX89" fmla="*/ 402804 w 1348714"/>
                    <a:gd name="connsiteY89" fmla="*/ 1410447 h 1553882"/>
                    <a:gd name="connsiteX90" fmla="*/ 325110 w 1348714"/>
                    <a:gd name="connsiteY90" fmla="*/ 1398494 h 1553882"/>
                    <a:gd name="connsiteX91" fmla="*/ 289251 w 1348714"/>
                    <a:gd name="connsiteY91" fmla="*/ 1386541 h 1553882"/>
                    <a:gd name="connsiteX92" fmla="*/ 271322 w 1348714"/>
                    <a:gd name="connsiteY92" fmla="*/ 1380565 h 1553882"/>
                    <a:gd name="connsiteX93" fmla="*/ 265346 w 1348714"/>
                    <a:gd name="connsiteY93" fmla="*/ 1398494 h 1553882"/>
                    <a:gd name="connsiteX94" fmla="*/ 271322 w 1348714"/>
                    <a:gd name="connsiteY94" fmla="*/ 1446306 h 1553882"/>
                    <a:gd name="connsiteX95" fmla="*/ 289251 w 1348714"/>
                    <a:gd name="connsiteY95" fmla="*/ 1464235 h 1553882"/>
                    <a:gd name="connsiteX96" fmla="*/ 325110 w 1348714"/>
                    <a:gd name="connsiteY96" fmla="*/ 1488141 h 1553882"/>
                    <a:gd name="connsiteX97" fmla="*/ 349016 w 1348714"/>
                    <a:gd name="connsiteY97" fmla="*/ 1494117 h 1553882"/>
                    <a:gd name="connsiteX98" fmla="*/ 366946 w 1348714"/>
                    <a:gd name="connsiteY98" fmla="*/ 1500094 h 1553882"/>
                    <a:gd name="connsiteX99" fmla="*/ 486475 w 1348714"/>
                    <a:gd name="connsiteY99" fmla="*/ 1512047 h 1553882"/>
                    <a:gd name="connsiteX100" fmla="*/ 462569 w 1348714"/>
                    <a:gd name="connsiteY100" fmla="*/ 1518023 h 1553882"/>
                    <a:gd name="connsiteX101" fmla="*/ 408781 w 1348714"/>
                    <a:gd name="connsiteY101" fmla="*/ 1512047 h 1553882"/>
                    <a:gd name="connsiteX102" fmla="*/ 372922 w 1348714"/>
                    <a:gd name="connsiteY102" fmla="*/ 1500094 h 1553882"/>
                    <a:gd name="connsiteX103" fmla="*/ 354993 w 1348714"/>
                    <a:gd name="connsiteY103" fmla="*/ 1494117 h 1553882"/>
                    <a:gd name="connsiteX104" fmla="*/ 325110 w 1348714"/>
                    <a:gd name="connsiteY104" fmla="*/ 1482165 h 1553882"/>
                    <a:gd name="connsiteX105" fmla="*/ 247416 w 1348714"/>
                    <a:gd name="connsiteY105" fmla="*/ 1470212 h 1553882"/>
                    <a:gd name="connsiteX106" fmla="*/ 229487 w 1348714"/>
                    <a:gd name="connsiteY106" fmla="*/ 1476188 h 1553882"/>
                    <a:gd name="connsiteX107" fmla="*/ 217534 w 1348714"/>
                    <a:gd name="connsiteY107" fmla="*/ 1512047 h 1553882"/>
                    <a:gd name="connsiteX108" fmla="*/ 211557 w 1348714"/>
                    <a:gd name="connsiteY108" fmla="*/ 1547906 h 1553882"/>
                    <a:gd name="connsiteX109" fmla="*/ 187651 w 1348714"/>
                    <a:gd name="connsiteY109" fmla="*/ 1553882 h 1553882"/>
                    <a:gd name="connsiteX110" fmla="*/ 92028 w 1348714"/>
                    <a:gd name="connsiteY110" fmla="*/ 1547906 h 1553882"/>
                    <a:gd name="connsiteX111" fmla="*/ 88200 w 1348714"/>
                    <a:gd name="connsiteY11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4169 w 1348714"/>
                    <a:gd name="connsiteY21" fmla="*/ 669365 h 1553882"/>
                    <a:gd name="connsiteX22" fmla="*/ 582098 w 1348714"/>
                    <a:gd name="connsiteY22" fmla="*/ 657412 h 1553882"/>
                    <a:gd name="connsiteX23" fmla="*/ 617957 w 1348714"/>
                    <a:gd name="connsiteY23" fmla="*/ 621553 h 1553882"/>
                    <a:gd name="connsiteX24" fmla="*/ 629910 w 1348714"/>
                    <a:gd name="connsiteY24" fmla="*/ 567765 h 1553882"/>
                    <a:gd name="connsiteX25" fmla="*/ 641863 w 1348714"/>
                    <a:gd name="connsiteY25" fmla="*/ 496047 h 1553882"/>
                    <a:gd name="connsiteX26" fmla="*/ 677722 w 1348714"/>
                    <a:gd name="connsiteY26" fmla="*/ 430306 h 1553882"/>
                    <a:gd name="connsiteX27" fmla="*/ 695651 w 1348714"/>
                    <a:gd name="connsiteY27" fmla="*/ 406400 h 1553882"/>
                    <a:gd name="connsiteX28" fmla="*/ 737487 w 1348714"/>
                    <a:gd name="connsiteY28" fmla="*/ 364565 h 1553882"/>
                    <a:gd name="connsiteX29" fmla="*/ 779322 w 1348714"/>
                    <a:gd name="connsiteY29" fmla="*/ 310776 h 1553882"/>
                    <a:gd name="connsiteX30" fmla="*/ 809204 w 1348714"/>
                    <a:gd name="connsiteY30" fmla="*/ 274917 h 1553882"/>
                    <a:gd name="connsiteX31" fmla="*/ 833110 w 1348714"/>
                    <a:gd name="connsiteY31" fmla="*/ 239059 h 1553882"/>
                    <a:gd name="connsiteX32" fmla="*/ 845063 w 1348714"/>
                    <a:gd name="connsiteY32" fmla="*/ 221129 h 1553882"/>
                    <a:gd name="connsiteX33" fmla="*/ 862993 w 1348714"/>
                    <a:gd name="connsiteY33" fmla="*/ 197223 h 1553882"/>
                    <a:gd name="connsiteX34" fmla="*/ 886898 w 1348714"/>
                    <a:gd name="connsiteY34" fmla="*/ 161365 h 1553882"/>
                    <a:gd name="connsiteX35" fmla="*/ 892875 w 1348714"/>
                    <a:gd name="connsiteY35" fmla="*/ 137459 h 1553882"/>
                    <a:gd name="connsiteX36" fmla="*/ 934710 w 1348714"/>
                    <a:gd name="connsiteY36" fmla="*/ 89647 h 1553882"/>
                    <a:gd name="connsiteX37" fmla="*/ 958616 w 1348714"/>
                    <a:gd name="connsiteY37" fmla="*/ 77694 h 1553882"/>
                    <a:gd name="connsiteX38" fmla="*/ 976546 w 1348714"/>
                    <a:gd name="connsiteY38" fmla="*/ 71717 h 1553882"/>
                    <a:gd name="connsiteX39" fmla="*/ 994475 w 1348714"/>
                    <a:gd name="connsiteY39" fmla="*/ 59765 h 1553882"/>
                    <a:gd name="connsiteX40" fmla="*/ 1012404 w 1348714"/>
                    <a:gd name="connsiteY40" fmla="*/ 53788 h 1553882"/>
                    <a:gd name="connsiteX41" fmla="*/ 1030334 w 1348714"/>
                    <a:gd name="connsiteY41" fmla="*/ 41835 h 1553882"/>
                    <a:gd name="connsiteX42" fmla="*/ 1048263 w 1348714"/>
                    <a:gd name="connsiteY42" fmla="*/ 35859 h 1553882"/>
                    <a:gd name="connsiteX43" fmla="*/ 1072169 w 1348714"/>
                    <a:gd name="connsiteY43" fmla="*/ 23906 h 1553882"/>
                    <a:gd name="connsiteX44" fmla="*/ 1119981 w 1348714"/>
                    <a:gd name="connsiteY44" fmla="*/ 17929 h 1553882"/>
                    <a:gd name="connsiteX45" fmla="*/ 1185722 w 1348714"/>
                    <a:gd name="connsiteY45" fmla="*/ 5976 h 1553882"/>
                    <a:gd name="connsiteX46" fmla="*/ 1281346 w 1348714"/>
                    <a:gd name="connsiteY46" fmla="*/ 0 h 1553882"/>
                    <a:gd name="connsiteX47" fmla="*/ 1293298 w 1348714"/>
                    <a:gd name="connsiteY47" fmla="*/ 65741 h 1553882"/>
                    <a:gd name="connsiteX48" fmla="*/ 1305251 w 1348714"/>
                    <a:gd name="connsiteY48" fmla="*/ 101600 h 1553882"/>
                    <a:gd name="connsiteX49" fmla="*/ 1341110 w 1348714"/>
                    <a:gd name="connsiteY49" fmla="*/ 161365 h 1553882"/>
                    <a:gd name="connsiteX50" fmla="*/ 1341110 w 1348714"/>
                    <a:gd name="connsiteY50" fmla="*/ 298823 h 1553882"/>
                    <a:gd name="connsiteX51" fmla="*/ 1329157 w 1348714"/>
                    <a:gd name="connsiteY51" fmla="*/ 316753 h 1553882"/>
                    <a:gd name="connsiteX52" fmla="*/ 1293298 w 1348714"/>
                    <a:gd name="connsiteY52" fmla="*/ 388470 h 1553882"/>
                    <a:gd name="connsiteX53" fmla="*/ 1239510 w 1348714"/>
                    <a:gd name="connsiteY53" fmla="*/ 424329 h 1553882"/>
                    <a:gd name="connsiteX54" fmla="*/ 1221581 w 1348714"/>
                    <a:gd name="connsiteY54" fmla="*/ 436282 h 1553882"/>
                    <a:gd name="connsiteX55" fmla="*/ 1179746 w 1348714"/>
                    <a:gd name="connsiteY55" fmla="*/ 466165 h 1553882"/>
                    <a:gd name="connsiteX56" fmla="*/ 1125957 w 1348714"/>
                    <a:gd name="connsiteY56" fmla="*/ 502023 h 1553882"/>
                    <a:gd name="connsiteX57" fmla="*/ 1108028 w 1348714"/>
                    <a:gd name="connsiteY57" fmla="*/ 513976 h 1553882"/>
                    <a:gd name="connsiteX58" fmla="*/ 1090098 w 1348714"/>
                    <a:gd name="connsiteY58" fmla="*/ 525929 h 1553882"/>
                    <a:gd name="connsiteX59" fmla="*/ 1060216 w 1348714"/>
                    <a:gd name="connsiteY59" fmla="*/ 561788 h 1553882"/>
                    <a:gd name="connsiteX60" fmla="*/ 1030334 w 1348714"/>
                    <a:gd name="connsiteY60" fmla="*/ 597647 h 1553882"/>
                    <a:gd name="connsiteX61" fmla="*/ 1024357 w 1348714"/>
                    <a:gd name="connsiteY61" fmla="*/ 621553 h 1553882"/>
                    <a:gd name="connsiteX62" fmla="*/ 1006428 w 1348714"/>
                    <a:gd name="connsiteY62" fmla="*/ 639482 h 1553882"/>
                    <a:gd name="connsiteX63" fmla="*/ 994475 w 1348714"/>
                    <a:gd name="connsiteY63" fmla="*/ 657412 h 1553882"/>
                    <a:gd name="connsiteX64" fmla="*/ 988498 w 1348714"/>
                    <a:gd name="connsiteY64" fmla="*/ 675341 h 1553882"/>
                    <a:gd name="connsiteX65" fmla="*/ 958616 w 1348714"/>
                    <a:gd name="connsiteY65" fmla="*/ 717176 h 1553882"/>
                    <a:gd name="connsiteX66" fmla="*/ 928734 w 1348714"/>
                    <a:gd name="connsiteY66" fmla="*/ 770965 h 1553882"/>
                    <a:gd name="connsiteX67" fmla="*/ 892875 w 1348714"/>
                    <a:gd name="connsiteY67" fmla="*/ 830729 h 1553882"/>
                    <a:gd name="connsiteX68" fmla="*/ 880922 w 1348714"/>
                    <a:gd name="connsiteY68" fmla="*/ 848659 h 1553882"/>
                    <a:gd name="connsiteX69" fmla="*/ 862993 w 1348714"/>
                    <a:gd name="connsiteY69" fmla="*/ 860612 h 1553882"/>
                    <a:gd name="connsiteX70" fmla="*/ 809204 w 1348714"/>
                    <a:gd name="connsiteY70" fmla="*/ 920376 h 1553882"/>
                    <a:gd name="connsiteX71" fmla="*/ 743463 w 1348714"/>
                    <a:gd name="connsiteY71" fmla="*/ 980141 h 1553882"/>
                    <a:gd name="connsiteX72" fmla="*/ 725534 w 1348714"/>
                    <a:gd name="connsiteY72" fmla="*/ 998070 h 1553882"/>
                    <a:gd name="connsiteX73" fmla="*/ 701628 w 1348714"/>
                    <a:gd name="connsiteY73" fmla="*/ 1033929 h 1553882"/>
                    <a:gd name="connsiteX74" fmla="*/ 677722 w 1348714"/>
                    <a:gd name="connsiteY74" fmla="*/ 1075765 h 1553882"/>
                    <a:gd name="connsiteX75" fmla="*/ 671746 w 1348714"/>
                    <a:gd name="connsiteY75" fmla="*/ 1093694 h 1553882"/>
                    <a:gd name="connsiteX76" fmla="*/ 647840 w 1348714"/>
                    <a:gd name="connsiteY76" fmla="*/ 1129553 h 1553882"/>
                    <a:gd name="connsiteX77" fmla="*/ 641863 w 1348714"/>
                    <a:gd name="connsiteY77" fmla="*/ 1147482 h 1553882"/>
                    <a:gd name="connsiteX78" fmla="*/ 623934 w 1348714"/>
                    <a:gd name="connsiteY78" fmla="*/ 1159435 h 1553882"/>
                    <a:gd name="connsiteX79" fmla="*/ 588075 w 1348714"/>
                    <a:gd name="connsiteY79" fmla="*/ 1213223 h 1553882"/>
                    <a:gd name="connsiteX80" fmla="*/ 576122 w 1348714"/>
                    <a:gd name="connsiteY80" fmla="*/ 1231153 h 1553882"/>
                    <a:gd name="connsiteX81" fmla="*/ 564169 w 1348714"/>
                    <a:gd name="connsiteY81" fmla="*/ 1249082 h 1553882"/>
                    <a:gd name="connsiteX82" fmla="*/ 558193 w 1348714"/>
                    <a:gd name="connsiteY82" fmla="*/ 1267012 h 1553882"/>
                    <a:gd name="connsiteX83" fmla="*/ 564169 w 1348714"/>
                    <a:gd name="connsiteY83" fmla="*/ 1290917 h 1553882"/>
                    <a:gd name="connsiteX84" fmla="*/ 540263 w 1348714"/>
                    <a:gd name="connsiteY84" fmla="*/ 1296894 h 1553882"/>
                    <a:gd name="connsiteX85" fmla="*/ 498428 w 1348714"/>
                    <a:gd name="connsiteY85" fmla="*/ 1308847 h 1553882"/>
                    <a:gd name="connsiteX86" fmla="*/ 438663 w 1348714"/>
                    <a:gd name="connsiteY86" fmla="*/ 1314823 h 1553882"/>
                    <a:gd name="connsiteX87" fmla="*/ 420734 w 1348714"/>
                    <a:gd name="connsiteY87" fmla="*/ 1320800 h 1553882"/>
                    <a:gd name="connsiteX88" fmla="*/ 402804 w 1348714"/>
                    <a:gd name="connsiteY88" fmla="*/ 1410447 h 1553882"/>
                    <a:gd name="connsiteX89" fmla="*/ 325110 w 1348714"/>
                    <a:gd name="connsiteY89" fmla="*/ 1398494 h 1553882"/>
                    <a:gd name="connsiteX90" fmla="*/ 289251 w 1348714"/>
                    <a:gd name="connsiteY90" fmla="*/ 1386541 h 1553882"/>
                    <a:gd name="connsiteX91" fmla="*/ 271322 w 1348714"/>
                    <a:gd name="connsiteY91" fmla="*/ 1380565 h 1553882"/>
                    <a:gd name="connsiteX92" fmla="*/ 265346 w 1348714"/>
                    <a:gd name="connsiteY92" fmla="*/ 1398494 h 1553882"/>
                    <a:gd name="connsiteX93" fmla="*/ 271322 w 1348714"/>
                    <a:gd name="connsiteY93" fmla="*/ 1446306 h 1553882"/>
                    <a:gd name="connsiteX94" fmla="*/ 289251 w 1348714"/>
                    <a:gd name="connsiteY94" fmla="*/ 1464235 h 1553882"/>
                    <a:gd name="connsiteX95" fmla="*/ 325110 w 1348714"/>
                    <a:gd name="connsiteY95" fmla="*/ 1488141 h 1553882"/>
                    <a:gd name="connsiteX96" fmla="*/ 349016 w 1348714"/>
                    <a:gd name="connsiteY96" fmla="*/ 1494117 h 1553882"/>
                    <a:gd name="connsiteX97" fmla="*/ 366946 w 1348714"/>
                    <a:gd name="connsiteY97" fmla="*/ 1500094 h 1553882"/>
                    <a:gd name="connsiteX98" fmla="*/ 486475 w 1348714"/>
                    <a:gd name="connsiteY98" fmla="*/ 1512047 h 1553882"/>
                    <a:gd name="connsiteX99" fmla="*/ 462569 w 1348714"/>
                    <a:gd name="connsiteY99" fmla="*/ 1518023 h 1553882"/>
                    <a:gd name="connsiteX100" fmla="*/ 408781 w 1348714"/>
                    <a:gd name="connsiteY100" fmla="*/ 1512047 h 1553882"/>
                    <a:gd name="connsiteX101" fmla="*/ 372922 w 1348714"/>
                    <a:gd name="connsiteY101" fmla="*/ 1500094 h 1553882"/>
                    <a:gd name="connsiteX102" fmla="*/ 354993 w 1348714"/>
                    <a:gd name="connsiteY102" fmla="*/ 1494117 h 1553882"/>
                    <a:gd name="connsiteX103" fmla="*/ 325110 w 1348714"/>
                    <a:gd name="connsiteY103" fmla="*/ 1482165 h 1553882"/>
                    <a:gd name="connsiteX104" fmla="*/ 247416 w 1348714"/>
                    <a:gd name="connsiteY104" fmla="*/ 1470212 h 1553882"/>
                    <a:gd name="connsiteX105" fmla="*/ 229487 w 1348714"/>
                    <a:gd name="connsiteY105" fmla="*/ 1476188 h 1553882"/>
                    <a:gd name="connsiteX106" fmla="*/ 217534 w 1348714"/>
                    <a:gd name="connsiteY106" fmla="*/ 1512047 h 1553882"/>
                    <a:gd name="connsiteX107" fmla="*/ 211557 w 1348714"/>
                    <a:gd name="connsiteY107" fmla="*/ 1547906 h 1553882"/>
                    <a:gd name="connsiteX108" fmla="*/ 187651 w 1348714"/>
                    <a:gd name="connsiteY108" fmla="*/ 1553882 h 1553882"/>
                    <a:gd name="connsiteX109" fmla="*/ 92028 w 1348714"/>
                    <a:gd name="connsiteY109" fmla="*/ 1547906 h 1553882"/>
                    <a:gd name="connsiteX110" fmla="*/ 88200 w 1348714"/>
                    <a:gd name="connsiteY11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82098 w 1348714"/>
                    <a:gd name="connsiteY21" fmla="*/ 657412 h 1553882"/>
                    <a:gd name="connsiteX22" fmla="*/ 617957 w 1348714"/>
                    <a:gd name="connsiteY22" fmla="*/ 621553 h 1553882"/>
                    <a:gd name="connsiteX23" fmla="*/ 629910 w 1348714"/>
                    <a:gd name="connsiteY23" fmla="*/ 567765 h 1553882"/>
                    <a:gd name="connsiteX24" fmla="*/ 641863 w 1348714"/>
                    <a:gd name="connsiteY24" fmla="*/ 496047 h 1553882"/>
                    <a:gd name="connsiteX25" fmla="*/ 677722 w 1348714"/>
                    <a:gd name="connsiteY25" fmla="*/ 430306 h 1553882"/>
                    <a:gd name="connsiteX26" fmla="*/ 695651 w 1348714"/>
                    <a:gd name="connsiteY26" fmla="*/ 406400 h 1553882"/>
                    <a:gd name="connsiteX27" fmla="*/ 737487 w 1348714"/>
                    <a:gd name="connsiteY27" fmla="*/ 364565 h 1553882"/>
                    <a:gd name="connsiteX28" fmla="*/ 779322 w 1348714"/>
                    <a:gd name="connsiteY28" fmla="*/ 310776 h 1553882"/>
                    <a:gd name="connsiteX29" fmla="*/ 809204 w 1348714"/>
                    <a:gd name="connsiteY29" fmla="*/ 274917 h 1553882"/>
                    <a:gd name="connsiteX30" fmla="*/ 833110 w 1348714"/>
                    <a:gd name="connsiteY30" fmla="*/ 239059 h 1553882"/>
                    <a:gd name="connsiteX31" fmla="*/ 845063 w 1348714"/>
                    <a:gd name="connsiteY31" fmla="*/ 221129 h 1553882"/>
                    <a:gd name="connsiteX32" fmla="*/ 862993 w 1348714"/>
                    <a:gd name="connsiteY32" fmla="*/ 197223 h 1553882"/>
                    <a:gd name="connsiteX33" fmla="*/ 886898 w 1348714"/>
                    <a:gd name="connsiteY33" fmla="*/ 161365 h 1553882"/>
                    <a:gd name="connsiteX34" fmla="*/ 892875 w 1348714"/>
                    <a:gd name="connsiteY34" fmla="*/ 137459 h 1553882"/>
                    <a:gd name="connsiteX35" fmla="*/ 934710 w 1348714"/>
                    <a:gd name="connsiteY35" fmla="*/ 89647 h 1553882"/>
                    <a:gd name="connsiteX36" fmla="*/ 958616 w 1348714"/>
                    <a:gd name="connsiteY36" fmla="*/ 77694 h 1553882"/>
                    <a:gd name="connsiteX37" fmla="*/ 976546 w 1348714"/>
                    <a:gd name="connsiteY37" fmla="*/ 71717 h 1553882"/>
                    <a:gd name="connsiteX38" fmla="*/ 994475 w 1348714"/>
                    <a:gd name="connsiteY38" fmla="*/ 59765 h 1553882"/>
                    <a:gd name="connsiteX39" fmla="*/ 1012404 w 1348714"/>
                    <a:gd name="connsiteY39" fmla="*/ 53788 h 1553882"/>
                    <a:gd name="connsiteX40" fmla="*/ 1030334 w 1348714"/>
                    <a:gd name="connsiteY40" fmla="*/ 41835 h 1553882"/>
                    <a:gd name="connsiteX41" fmla="*/ 1048263 w 1348714"/>
                    <a:gd name="connsiteY41" fmla="*/ 35859 h 1553882"/>
                    <a:gd name="connsiteX42" fmla="*/ 1072169 w 1348714"/>
                    <a:gd name="connsiteY42" fmla="*/ 23906 h 1553882"/>
                    <a:gd name="connsiteX43" fmla="*/ 1119981 w 1348714"/>
                    <a:gd name="connsiteY43" fmla="*/ 17929 h 1553882"/>
                    <a:gd name="connsiteX44" fmla="*/ 1185722 w 1348714"/>
                    <a:gd name="connsiteY44" fmla="*/ 5976 h 1553882"/>
                    <a:gd name="connsiteX45" fmla="*/ 1281346 w 1348714"/>
                    <a:gd name="connsiteY45" fmla="*/ 0 h 1553882"/>
                    <a:gd name="connsiteX46" fmla="*/ 1293298 w 1348714"/>
                    <a:gd name="connsiteY46" fmla="*/ 65741 h 1553882"/>
                    <a:gd name="connsiteX47" fmla="*/ 1305251 w 1348714"/>
                    <a:gd name="connsiteY47" fmla="*/ 101600 h 1553882"/>
                    <a:gd name="connsiteX48" fmla="*/ 1341110 w 1348714"/>
                    <a:gd name="connsiteY48" fmla="*/ 161365 h 1553882"/>
                    <a:gd name="connsiteX49" fmla="*/ 1341110 w 1348714"/>
                    <a:gd name="connsiteY49" fmla="*/ 298823 h 1553882"/>
                    <a:gd name="connsiteX50" fmla="*/ 1329157 w 1348714"/>
                    <a:gd name="connsiteY50" fmla="*/ 316753 h 1553882"/>
                    <a:gd name="connsiteX51" fmla="*/ 1293298 w 1348714"/>
                    <a:gd name="connsiteY51" fmla="*/ 388470 h 1553882"/>
                    <a:gd name="connsiteX52" fmla="*/ 1239510 w 1348714"/>
                    <a:gd name="connsiteY52" fmla="*/ 424329 h 1553882"/>
                    <a:gd name="connsiteX53" fmla="*/ 1221581 w 1348714"/>
                    <a:gd name="connsiteY53" fmla="*/ 436282 h 1553882"/>
                    <a:gd name="connsiteX54" fmla="*/ 1179746 w 1348714"/>
                    <a:gd name="connsiteY54" fmla="*/ 466165 h 1553882"/>
                    <a:gd name="connsiteX55" fmla="*/ 1125957 w 1348714"/>
                    <a:gd name="connsiteY55" fmla="*/ 502023 h 1553882"/>
                    <a:gd name="connsiteX56" fmla="*/ 1108028 w 1348714"/>
                    <a:gd name="connsiteY56" fmla="*/ 513976 h 1553882"/>
                    <a:gd name="connsiteX57" fmla="*/ 1090098 w 1348714"/>
                    <a:gd name="connsiteY57" fmla="*/ 525929 h 1553882"/>
                    <a:gd name="connsiteX58" fmla="*/ 1060216 w 1348714"/>
                    <a:gd name="connsiteY58" fmla="*/ 561788 h 1553882"/>
                    <a:gd name="connsiteX59" fmla="*/ 1030334 w 1348714"/>
                    <a:gd name="connsiteY59" fmla="*/ 597647 h 1553882"/>
                    <a:gd name="connsiteX60" fmla="*/ 1024357 w 1348714"/>
                    <a:gd name="connsiteY60" fmla="*/ 621553 h 1553882"/>
                    <a:gd name="connsiteX61" fmla="*/ 1006428 w 1348714"/>
                    <a:gd name="connsiteY61" fmla="*/ 639482 h 1553882"/>
                    <a:gd name="connsiteX62" fmla="*/ 994475 w 1348714"/>
                    <a:gd name="connsiteY62" fmla="*/ 657412 h 1553882"/>
                    <a:gd name="connsiteX63" fmla="*/ 988498 w 1348714"/>
                    <a:gd name="connsiteY63" fmla="*/ 675341 h 1553882"/>
                    <a:gd name="connsiteX64" fmla="*/ 958616 w 1348714"/>
                    <a:gd name="connsiteY64" fmla="*/ 717176 h 1553882"/>
                    <a:gd name="connsiteX65" fmla="*/ 928734 w 1348714"/>
                    <a:gd name="connsiteY65" fmla="*/ 770965 h 1553882"/>
                    <a:gd name="connsiteX66" fmla="*/ 892875 w 1348714"/>
                    <a:gd name="connsiteY66" fmla="*/ 830729 h 1553882"/>
                    <a:gd name="connsiteX67" fmla="*/ 880922 w 1348714"/>
                    <a:gd name="connsiteY67" fmla="*/ 848659 h 1553882"/>
                    <a:gd name="connsiteX68" fmla="*/ 862993 w 1348714"/>
                    <a:gd name="connsiteY68" fmla="*/ 860612 h 1553882"/>
                    <a:gd name="connsiteX69" fmla="*/ 809204 w 1348714"/>
                    <a:gd name="connsiteY69" fmla="*/ 920376 h 1553882"/>
                    <a:gd name="connsiteX70" fmla="*/ 743463 w 1348714"/>
                    <a:gd name="connsiteY70" fmla="*/ 980141 h 1553882"/>
                    <a:gd name="connsiteX71" fmla="*/ 725534 w 1348714"/>
                    <a:gd name="connsiteY71" fmla="*/ 998070 h 1553882"/>
                    <a:gd name="connsiteX72" fmla="*/ 701628 w 1348714"/>
                    <a:gd name="connsiteY72" fmla="*/ 1033929 h 1553882"/>
                    <a:gd name="connsiteX73" fmla="*/ 677722 w 1348714"/>
                    <a:gd name="connsiteY73" fmla="*/ 1075765 h 1553882"/>
                    <a:gd name="connsiteX74" fmla="*/ 671746 w 1348714"/>
                    <a:gd name="connsiteY74" fmla="*/ 1093694 h 1553882"/>
                    <a:gd name="connsiteX75" fmla="*/ 647840 w 1348714"/>
                    <a:gd name="connsiteY75" fmla="*/ 1129553 h 1553882"/>
                    <a:gd name="connsiteX76" fmla="*/ 641863 w 1348714"/>
                    <a:gd name="connsiteY76" fmla="*/ 1147482 h 1553882"/>
                    <a:gd name="connsiteX77" fmla="*/ 623934 w 1348714"/>
                    <a:gd name="connsiteY77" fmla="*/ 1159435 h 1553882"/>
                    <a:gd name="connsiteX78" fmla="*/ 588075 w 1348714"/>
                    <a:gd name="connsiteY78" fmla="*/ 1213223 h 1553882"/>
                    <a:gd name="connsiteX79" fmla="*/ 576122 w 1348714"/>
                    <a:gd name="connsiteY79" fmla="*/ 1231153 h 1553882"/>
                    <a:gd name="connsiteX80" fmla="*/ 564169 w 1348714"/>
                    <a:gd name="connsiteY80" fmla="*/ 1249082 h 1553882"/>
                    <a:gd name="connsiteX81" fmla="*/ 558193 w 1348714"/>
                    <a:gd name="connsiteY81" fmla="*/ 1267012 h 1553882"/>
                    <a:gd name="connsiteX82" fmla="*/ 564169 w 1348714"/>
                    <a:gd name="connsiteY82" fmla="*/ 1290917 h 1553882"/>
                    <a:gd name="connsiteX83" fmla="*/ 540263 w 1348714"/>
                    <a:gd name="connsiteY83" fmla="*/ 1296894 h 1553882"/>
                    <a:gd name="connsiteX84" fmla="*/ 498428 w 1348714"/>
                    <a:gd name="connsiteY84" fmla="*/ 1308847 h 1553882"/>
                    <a:gd name="connsiteX85" fmla="*/ 438663 w 1348714"/>
                    <a:gd name="connsiteY85" fmla="*/ 1314823 h 1553882"/>
                    <a:gd name="connsiteX86" fmla="*/ 420734 w 1348714"/>
                    <a:gd name="connsiteY86" fmla="*/ 1320800 h 1553882"/>
                    <a:gd name="connsiteX87" fmla="*/ 402804 w 1348714"/>
                    <a:gd name="connsiteY87" fmla="*/ 1410447 h 1553882"/>
                    <a:gd name="connsiteX88" fmla="*/ 325110 w 1348714"/>
                    <a:gd name="connsiteY88" fmla="*/ 1398494 h 1553882"/>
                    <a:gd name="connsiteX89" fmla="*/ 289251 w 1348714"/>
                    <a:gd name="connsiteY89" fmla="*/ 1386541 h 1553882"/>
                    <a:gd name="connsiteX90" fmla="*/ 271322 w 1348714"/>
                    <a:gd name="connsiteY90" fmla="*/ 1380565 h 1553882"/>
                    <a:gd name="connsiteX91" fmla="*/ 265346 w 1348714"/>
                    <a:gd name="connsiteY91" fmla="*/ 1398494 h 1553882"/>
                    <a:gd name="connsiteX92" fmla="*/ 271322 w 1348714"/>
                    <a:gd name="connsiteY92" fmla="*/ 1446306 h 1553882"/>
                    <a:gd name="connsiteX93" fmla="*/ 289251 w 1348714"/>
                    <a:gd name="connsiteY93" fmla="*/ 1464235 h 1553882"/>
                    <a:gd name="connsiteX94" fmla="*/ 325110 w 1348714"/>
                    <a:gd name="connsiteY94" fmla="*/ 1488141 h 1553882"/>
                    <a:gd name="connsiteX95" fmla="*/ 349016 w 1348714"/>
                    <a:gd name="connsiteY95" fmla="*/ 1494117 h 1553882"/>
                    <a:gd name="connsiteX96" fmla="*/ 366946 w 1348714"/>
                    <a:gd name="connsiteY96" fmla="*/ 1500094 h 1553882"/>
                    <a:gd name="connsiteX97" fmla="*/ 486475 w 1348714"/>
                    <a:gd name="connsiteY97" fmla="*/ 1512047 h 1553882"/>
                    <a:gd name="connsiteX98" fmla="*/ 462569 w 1348714"/>
                    <a:gd name="connsiteY98" fmla="*/ 1518023 h 1553882"/>
                    <a:gd name="connsiteX99" fmla="*/ 408781 w 1348714"/>
                    <a:gd name="connsiteY99" fmla="*/ 1512047 h 1553882"/>
                    <a:gd name="connsiteX100" fmla="*/ 372922 w 1348714"/>
                    <a:gd name="connsiteY100" fmla="*/ 1500094 h 1553882"/>
                    <a:gd name="connsiteX101" fmla="*/ 354993 w 1348714"/>
                    <a:gd name="connsiteY101" fmla="*/ 1494117 h 1553882"/>
                    <a:gd name="connsiteX102" fmla="*/ 325110 w 1348714"/>
                    <a:gd name="connsiteY102" fmla="*/ 1482165 h 1553882"/>
                    <a:gd name="connsiteX103" fmla="*/ 247416 w 1348714"/>
                    <a:gd name="connsiteY103" fmla="*/ 1470212 h 1553882"/>
                    <a:gd name="connsiteX104" fmla="*/ 229487 w 1348714"/>
                    <a:gd name="connsiteY104" fmla="*/ 1476188 h 1553882"/>
                    <a:gd name="connsiteX105" fmla="*/ 217534 w 1348714"/>
                    <a:gd name="connsiteY105" fmla="*/ 1512047 h 1553882"/>
                    <a:gd name="connsiteX106" fmla="*/ 211557 w 1348714"/>
                    <a:gd name="connsiteY106" fmla="*/ 1547906 h 1553882"/>
                    <a:gd name="connsiteX107" fmla="*/ 187651 w 1348714"/>
                    <a:gd name="connsiteY107" fmla="*/ 1553882 h 1553882"/>
                    <a:gd name="connsiteX108" fmla="*/ 92028 w 1348714"/>
                    <a:gd name="connsiteY108" fmla="*/ 1547906 h 1553882"/>
                    <a:gd name="connsiteX109" fmla="*/ 88200 w 1348714"/>
                    <a:gd name="connsiteY10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617957 w 1348714"/>
                    <a:gd name="connsiteY21" fmla="*/ 621553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10 w 1348714"/>
                    <a:gd name="connsiteY22" fmla="*/ 567765 h 1553882"/>
                    <a:gd name="connsiteX23" fmla="*/ 641863 w 1348714"/>
                    <a:gd name="connsiteY23" fmla="*/ 496047 h 1553882"/>
                    <a:gd name="connsiteX24" fmla="*/ 677722 w 1348714"/>
                    <a:gd name="connsiteY24" fmla="*/ 430306 h 1553882"/>
                    <a:gd name="connsiteX25" fmla="*/ 695651 w 1348714"/>
                    <a:gd name="connsiteY25" fmla="*/ 406400 h 1553882"/>
                    <a:gd name="connsiteX26" fmla="*/ 737487 w 1348714"/>
                    <a:gd name="connsiteY26" fmla="*/ 364565 h 1553882"/>
                    <a:gd name="connsiteX27" fmla="*/ 779322 w 1348714"/>
                    <a:gd name="connsiteY27" fmla="*/ 310776 h 1553882"/>
                    <a:gd name="connsiteX28" fmla="*/ 809204 w 1348714"/>
                    <a:gd name="connsiteY28" fmla="*/ 274917 h 1553882"/>
                    <a:gd name="connsiteX29" fmla="*/ 833110 w 1348714"/>
                    <a:gd name="connsiteY29" fmla="*/ 239059 h 1553882"/>
                    <a:gd name="connsiteX30" fmla="*/ 845063 w 1348714"/>
                    <a:gd name="connsiteY30" fmla="*/ 221129 h 1553882"/>
                    <a:gd name="connsiteX31" fmla="*/ 862993 w 1348714"/>
                    <a:gd name="connsiteY31" fmla="*/ 197223 h 1553882"/>
                    <a:gd name="connsiteX32" fmla="*/ 886898 w 1348714"/>
                    <a:gd name="connsiteY32" fmla="*/ 161365 h 1553882"/>
                    <a:gd name="connsiteX33" fmla="*/ 892875 w 1348714"/>
                    <a:gd name="connsiteY33" fmla="*/ 137459 h 1553882"/>
                    <a:gd name="connsiteX34" fmla="*/ 934710 w 1348714"/>
                    <a:gd name="connsiteY34" fmla="*/ 89647 h 1553882"/>
                    <a:gd name="connsiteX35" fmla="*/ 958616 w 1348714"/>
                    <a:gd name="connsiteY35" fmla="*/ 77694 h 1553882"/>
                    <a:gd name="connsiteX36" fmla="*/ 976546 w 1348714"/>
                    <a:gd name="connsiteY36" fmla="*/ 71717 h 1553882"/>
                    <a:gd name="connsiteX37" fmla="*/ 994475 w 1348714"/>
                    <a:gd name="connsiteY37" fmla="*/ 59765 h 1553882"/>
                    <a:gd name="connsiteX38" fmla="*/ 1012404 w 1348714"/>
                    <a:gd name="connsiteY38" fmla="*/ 53788 h 1553882"/>
                    <a:gd name="connsiteX39" fmla="*/ 1030334 w 1348714"/>
                    <a:gd name="connsiteY39" fmla="*/ 41835 h 1553882"/>
                    <a:gd name="connsiteX40" fmla="*/ 1048263 w 1348714"/>
                    <a:gd name="connsiteY40" fmla="*/ 35859 h 1553882"/>
                    <a:gd name="connsiteX41" fmla="*/ 1072169 w 1348714"/>
                    <a:gd name="connsiteY41" fmla="*/ 23906 h 1553882"/>
                    <a:gd name="connsiteX42" fmla="*/ 1119981 w 1348714"/>
                    <a:gd name="connsiteY42" fmla="*/ 17929 h 1553882"/>
                    <a:gd name="connsiteX43" fmla="*/ 1185722 w 1348714"/>
                    <a:gd name="connsiteY43" fmla="*/ 5976 h 1553882"/>
                    <a:gd name="connsiteX44" fmla="*/ 1281346 w 1348714"/>
                    <a:gd name="connsiteY44" fmla="*/ 0 h 1553882"/>
                    <a:gd name="connsiteX45" fmla="*/ 1293298 w 1348714"/>
                    <a:gd name="connsiteY45" fmla="*/ 65741 h 1553882"/>
                    <a:gd name="connsiteX46" fmla="*/ 1305251 w 1348714"/>
                    <a:gd name="connsiteY46" fmla="*/ 101600 h 1553882"/>
                    <a:gd name="connsiteX47" fmla="*/ 1341110 w 1348714"/>
                    <a:gd name="connsiteY47" fmla="*/ 161365 h 1553882"/>
                    <a:gd name="connsiteX48" fmla="*/ 1341110 w 1348714"/>
                    <a:gd name="connsiteY48" fmla="*/ 298823 h 1553882"/>
                    <a:gd name="connsiteX49" fmla="*/ 1329157 w 1348714"/>
                    <a:gd name="connsiteY49" fmla="*/ 316753 h 1553882"/>
                    <a:gd name="connsiteX50" fmla="*/ 1293298 w 1348714"/>
                    <a:gd name="connsiteY50" fmla="*/ 388470 h 1553882"/>
                    <a:gd name="connsiteX51" fmla="*/ 1239510 w 1348714"/>
                    <a:gd name="connsiteY51" fmla="*/ 424329 h 1553882"/>
                    <a:gd name="connsiteX52" fmla="*/ 1221581 w 1348714"/>
                    <a:gd name="connsiteY52" fmla="*/ 436282 h 1553882"/>
                    <a:gd name="connsiteX53" fmla="*/ 1179746 w 1348714"/>
                    <a:gd name="connsiteY53" fmla="*/ 466165 h 1553882"/>
                    <a:gd name="connsiteX54" fmla="*/ 1125957 w 1348714"/>
                    <a:gd name="connsiteY54" fmla="*/ 502023 h 1553882"/>
                    <a:gd name="connsiteX55" fmla="*/ 1108028 w 1348714"/>
                    <a:gd name="connsiteY55" fmla="*/ 513976 h 1553882"/>
                    <a:gd name="connsiteX56" fmla="*/ 1090098 w 1348714"/>
                    <a:gd name="connsiteY56" fmla="*/ 525929 h 1553882"/>
                    <a:gd name="connsiteX57" fmla="*/ 1060216 w 1348714"/>
                    <a:gd name="connsiteY57" fmla="*/ 561788 h 1553882"/>
                    <a:gd name="connsiteX58" fmla="*/ 1030334 w 1348714"/>
                    <a:gd name="connsiteY58" fmla="*/ 597647 h 1553882"/>
                    <a:gd name="connsiteX59" fmla="*/ 1024357 w 1348714"/>
                    <a:gd name="connsiteY59" fmla="*/ 621553 h 1553882"/>
                    <a:gd name="connsiteX60" fmla="*/ 1006428 w 1348714"/>
                    <a:gd name="connsiteY60" fmla="*/ 639482 h 1553882"/>
                    <a:gd name="connsiteX61" fmla="*/ 994475 w 1348714"/>
                    <a:gd name="connsiteY61" fmla="*/ 657412 h 1553882"/>
                    <a:gd name="connsiteX62" fmla="*/ 988498 w 1348714"/>
                    <a:gd name="connsiteY62" fmla="*/ 675341 h 1553882"/>
                    <a:gd name="connsiteX63" fmla="*/ 958616 w 1348714"/>
                    <a:gd name="connsiteY63" fmla="*/ 717176 h 1553882"/>
                    <a:gd name="connsiteX64" fmla="*/ 928734 w 1348714"/>
                    <a:gd name="connsiteY64" fmla="*/ 770965 h 1553882"/>
                    <a:gd name="connsiteX65" fmla="*/ 892875 w 1348714"/>
                    <a:gd name="connsiteY65" fmla="*/ 830729 h 1553882"/>
                    <a:gd name="connsiteX66" fmla="*/ 880922 w 1348714"/>
                    <a:gd name="connsiteY66" fmla="*/ 848659 h 1553882"/>
                    <a:gd name="connsiteX67" fmla="*/ 862993 w 1348714"/>
                    <a:gd name="connsiteY67" fmla="*/ 860612 h 1553882"/>
                    <a:gd name="connsiteX68" fmla="*/ 809204 w 1348714"/>
                    <a:gd name="connsiteY68" fmla="*/ 920376 h 1553882"/>
                    <a:gd name="connsiteX69" fmla="*/ 743463 w 1348714"/>
                    <a:gd name="connsiteY69" fmla="*/ 980141 h 1553882"/>
                    <a:gd name="connsiteX70" fmla="*/ 725534 w 1348714"/>
                    <a:gd name="connsiteY70" fmla="*/ 998070 h 1553882"/>
                    <a:gd name="connsiteX71" fmla="*/ 701628 w 1348714"/>
                    <a:gd name="connsiteY71" fmla="*/ 1033929 h 1553882"/>
                    <a:gd name="connsiteX72" fmla="*/ 677722 w 1348714"/>
                    <a:gd name="connsiteY72" fmla="*/ 1075765 h 1553882"/>
                    <a:gd name="connsiteX73" fmla="*/ 671746 w 1348714"/>
                    <a:gd name="connsiteY73" fmla="*/ 1093694 h 1553882"/>
                    <a:gd name="connsiteX74" fmla="*/ 647840 w 1348714"/>
                    <a:gd name="connsiteY74" fmla="*/ 1129553 h 1553882"/>
                    <a:gd name="connsiteX75" fmla="*/ 641863 w 1348714"/>
                    <a:gd name="connsiteY75" fmla="*/ 1147482 h 1553882"/>
                    <a:gd name="connsiteX76" fmla="*/ 623934 w 1348714"/>
                    <a:gd name="connsiteY76" fmla="*/ 1159435 h 1553882"/>
                    <a:gd name="connsiteX77" fmla="*/ 588075 w 1348714"/>
                    <a:gd name="connsiteY77" fmla="*/ 1213223 h 1553882"/>
                    <a:gd name="connsiteX78" fmla="*/ 576122 w 1348714"/>
                    <a:gd name="connsiteY78" fmla="*/ 1231153 h 1553882"/>
                    <a:gd name="connsiteX79" fmla="*/ 564169 w 1348714"/>
                    <a:gd name="connsiteY79" fmla="*/ 1249082 h 1553882"/>
                    <a:gd name="connsiteX80" fmla="*/ 558193 w 1348714"/>
                    <a:gd name="connsiteY80" fmla="*/ 1267012 h 1553882"/>
                    <a:gd name="connsiteX81" fmla="*/ 564169 w 1348714"/>
                    <a:gd name="connsiteY81" fmla="*/ 1290917 h 1553882"/>
                    <a:gd name="connsiteX82" fmla="*/ 540263 w 1348714"/>
                    <a:gd name="connsiteY82" fmla="*/ 1296894 h 1553882"/>
                    <a:gd name="connsiteX83" fmla="*/ 498428 w 1348714"/>
                    <a:gd name="connsiteY83" fmla="*/ 1308847 h 1553882"/>
                    <a:gd name="connsiteX84" fmla="*/ 438663 w 1348714"/>
                    <a:gd name="connsiteY84" fmla="*/ 1314823 h 1553882"/>
                    <a:gd name="connsiteX85" fmla="*/ 420734 w 1348714"/>
                    <a:gd name="connsiteY85" fmla="*/ 1320800 h 1553882"/>
                    <a:gd name="connsiteX86" fmla="*/ 402804 w 1348714"/>
                    <a:gd name="connsiteY86" fmla="*/ 1410447 h 1553882"/>
                    <a:gd name="connsiteX87" fmla="*/ 325110 w 1348714"/>
                    <a:gd name="connsiteY87" fmla="*/ 1398494 h 1553882"/>
                    <a:gd name="connsiteX88" fmla="*/ 289251 w 1348714"/>
                    <a:gd name="connsiteY88" fmla="*/ 1386541 h 1553882"/>
                    <a:gd name="connsiteX89" fmla="*/ 271322 w 1348714"/>
                    <a:gd name="connsiteY89" fmla="*/ 1380565 h 1553882"/>
                    <a:gd name="connsiteX90" fmla="*/ 265346 w 1348714"/>
                    <a:gd name="connsiteY90" fmla="*/ 1398494 h 1553882"/>
                    <a:gd name="connsiteX91" fmla="*/ 271322 w 1348714"/>
                    <a:gd name="connsiteY91" fmla="*/ 1446306 h 1553882"/>
                    <a:gd name="connsiteX92" fmla="*/ 289251 w 1348714"/>
                    <a:gd name="connsiteY92" fmla="*/ 1464235 h 1553882"/>
                    <a:gd name="connsiteX93" fmla="*/ 325110 w 1348714"/>
                    <a:gd name="connsiteY93" fmla="*/ 1488141 h 1553882"/>
                    <a:gd name="connsiteX94" fmla="*/ 349016 w 1348714"/>
                    <a:gd name="connsiteY94" fmla="*/ 1494117 h 1553882"/>
                    <a:gd name="connsiteX95" fmla="*/ 366946 w 1348714"/>
                    <a:gd name="connsiteY95" fmla="*/ 1500094 h 1553882"/>
                    <a:gd name="connsiteX96" fmla="*/ 486475 w 1348714"/>
                    <a:gd name="connsiteY96" fmla="*/ 1512047 h 1553882"/>
                    <a:gd name="connsiteX97" fmla="*/ 462569 w 1348714"/>
                    <a:gd name="connsiteY97" fmla="*/ 1518023 h 1553882"/>
                    <a:gd name="connsiteX98" fmla="*/ 408781 w 1348714"/>
                    <a:gd name="connsiteY98" fmla="*/ 1512047 h 1553882"/>
                    <a:gd name="connsiteX99" fmla="*/ 372922 w 1348714"/>
                    <a:gd name="connsiteY99" fmla="*/ 1500094 h 1553882"/>
                    <a:gd name="connsiteX100" fmla="*/ 354993 w 1348714"/>
                    <a:gd name="connsiteY100" fmla="*/ 1494117 h 1553882"/>
                    <a:gd name="connsiteX101" fmla="*/ 325110 w 1348714"/>
                    <a:gd name="connsiteY101" fmla="*/ 1482165 h 1553882"/>
                    <a:gd name="connsiteX102" fmla="*/ 247416 w 1348714"/>
                    <a:gd name="connsiteY102" fmla="*/ 1470212 h 1553882"/>
                    <a:gd name="connsiteX103" fmla="*/ 229487 w 1348714"/>
                    <a:gd name="connsiteY103" fmla="*/ 1476188 h 1553882"/>
                    <a:gd name="connsiteX104" fmla="*/ 217534 w 1348714"/>
                    <a:gd name="connsiteY104" fmla="*/ 1512047 h 1553882"/>
                    <a:gd name="connsiteX105" fmla="*/ 211557 w 1348714"/>
                    <a:gd name="connsiteY105" fmla="*/ 1547906 h 1553882"/>
                    <a:gd name="connsiteX106" fmla="*/ 187651 w 1348714"/>
                    <a:gd name="connsiteY106" fmla="*/ 1553882 h 1553882"/>
                    <a:gd name="connsiteX107" fmla="*/ 92028 w 1348714"/>
                    <a:gd name="connsiteY107" fmla="*/ 1547906 h 1553882"/>
                    <a:gd name="connsiteX108" fmla="*/ 88200 w 1348714"/>
                    <a:gd name="connsiteY108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41863 w 1348714"/>
                    <a:gd name="connsiteY22" fmla="*/ 496047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29957 w 1348714"/>
                    <a:gd name="connsiteY22" fmla="*/ 505572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695651 w 1348714"/>
                    <a:gd name="connsiteY24" fmla="*/ 406400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77722 w 1348714"/>
                    <a:gd name="connsiteY23" fmla="*/ 430306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21844 w 1348714"/>
                    <a:gd name="connsiteY24" fmla="*/ 454025 h 1553882"/>
                    <a:gd name="connsiteX25" fmla="*/ 737487 w 1348714"/>
                    <a:gd name="connsiteY25" fmla="*/ 364565 h 1553882"/>
                    <a:gd name="connsiteX26" fmla="*/ 779322 w 1348714"/>
                    <a:gd name="connsiteY26" fmla="*/ 310776 h 1553882"/>
                    <a:gd name="connsiteX27" fmla="*/ 809204 w 1348714"/>
                    <a:gd name="connsiteY27" fmla="*/ 274917 h 1553882"/>
                    <a:gd name="connsiteX28" fmla="*/ 833110 w 1348714"/>
                    <a:gd name="connsiteY28" fmla="*/ 239059 h 1553882"/>
                    <a:gd name="connsiteX29" fmla="*/ 845063 w 1348714"/>
                    <a:gd name="connsiteY29" fmla="*/ 221129 h 1553882"/>
                    <a:gd name="connsiteX30" fmla="*/ 862993 w 1348714"/>
                    <a:gd name="connsiteY30" fmla="*/ 197223 h 1553882"/>
                    <a:gd name="connsiteX31" fmla="*/ 886898 w 1348714"/>
                    <a:gd name="connsiteY31" fmla="*/ 161365 h 1553882"/>
                    <a:gd name="connsiteX32" fmla="*/ 892875 w 1348714"/>
                    <a:gd name="connsiteY32" fmla="*/ 137459 h 1553882"/>
                    <a:gd name="connsiteX33" fmla="*/ 934710 w 1348714"/>
                    <a:gd name="connsiteY33" fmla="*/ 89647 h 1553882"/>
                    <a:gd name="connsiteX34" fmla="*/ 958616 w 1348714"/>
                    <a:gd name="connsiteY34" fmla="*/ 77694 h 1553882"/>
                    <a:gd name="connsiteX35" fmla="*/ 976546 w 1348714"/>
                    <a:gd name="connsiteY35" fmla="*/ 71717 h 1553882"/>
                    <a:gd name="connsiteX36" fmla="*/ 994475 w 1348714"/>
                    <a:gd name="connsiteY36" fmla="*/ 59765 h 1553882"/>
                    <a:gd name="connsiteX37" fmla="*/ 1012404 w 1348714"/>
                    <a:gd name="connsiteY37" fmla="*/ 53788 h 1553882"/>
                    <a:gd name="connsiteX38" fmla="*/ 1030334 w 1348714"/>
                    <a:gd name="connsiteY38" fmla="*/ 41835 h 1553882"/>
                    <a:gd name="connsiteX39" fmla="*/ 1048263 w 1348714"/>
                    <a:gd name="connsiteY39" fmla="*/ 35859 h 1553882"/>
                    <a:gd name="connsiteX40" fmla="*/ 1072169 w 1348714"/>
                    <a:gd name="connsiteY40" fmla="*/ 23906 h 1553882"/>
                    <a:gd name="connsiteX41" fmla="*/ 1119981 w 1348714"/>
                    <a:gd name="connsiteY41" fmla="*/ 17929 h 1553882"/>
                    <a:gd name="connsiteX42" fmla="*/ 1185722 w 1348714"/>
                    <a:gd name="connsiteY42" fmla="*/ 5976 h 1553882"/>
                    <a:gd name="connsiteX43" fmla="*/ 1281346 w 1348714"/>
                    <a:gd name="connsiteY43" fmla="*/ 0 h 1553882"/>
                    <a:gd name="connsiteX44" fmla="*/ 1293298 w 1348714"/>
                    <a:gd name="connsiteY44" fmla="*/ 65741 h 1553882"/>
                    <a:gd name="connsiteX45" fmla="*/ 1305251 w 1348714"/>
                    <a:gd name="connsiteY45" fmla="*/ 101600 h 1553882"/>
                    <a:gd name="connsiteX46" fmla="*/ 1341110 w 1348714"/>
                    <a:gd name="connsiteY46" fmla="*/ 161365 h 1553882"/>
                    <a:gd name="connsiteX47" fmla="*/ 1341110 w 1348714"/>
                    <a:gd name="connsiteY47" fmla="*/ 298823 h 1553882"/>
                    <a:gd name="connsiteX48" fmla="*/ 1329157 w 1348714"/>
                    <a:gd name="connsiteY48" fmla="*/ 316753 h 1553882"/>
                    <a:gd name="connsiteX49" fmla="*/ 1293298 w 1348714"/>
                    <a:gd name="connsiteY49" fmla="*/ 388470 h 1553882"/>
                    <a:gd name="connsiteX50" fmla="*/ 1239510 w 1348714"/>
                    <a:gd name="connsiteY50" fmla="*/ 424329 h 1553882"/>
                    <a:gd name="connsiteX51" fmla="*/ 1221581 w 1348714"/>
                    <a:gd name="connsiteY51" fmla="*/ 436282 h 1553882"/>
                    <a:gd name="connsiteX52" fmla="*/ 1179746 w 1348714"/>
                    <a:gd name="connsiteY52" fmla="*/ 466165 h 1553882"/>
                    <a:gd name="connsiteX53" fmla="*/ 1125957 w 1348714"/>
                    <a:gd name="connsiteY53" fmla="*/ 502023 h 1553882"/>
                    <a:gd name="connsiteX54" fmla="*/ 1108028 w 1348714"/>
                    <a:gd name="connsiteY54" fmla="*/ 513976 h 1553882"/>
                    <a:gd name="connsiteX55" fmla="*/ 1090098 w 1348714"/>
                    <a:gd name="connsiteY55" fmla="*/ 525929 h 1553882"/>
                    <a:gd name="connsiteX56" fmla="*/ 1060216 w 1348714"/>
                    <a:gd name="connsiteY56" fmla="*/ 561788 h 1553882"/>
                    <a:gd name="connsiteX57" fmla="*/ 1030334 w 1348714"/>
                    <a:gd name="connsiteY57" fmla="*/ 597647 h 1553882"/>
                    <a:gd name="connsiteX58" fmla="*/ 1024357 w 1348714"/>
                    <a:gd name="connsiteY58" fmla="*/ 621553 h 1553882"/>
                    <a:gd name="connsiteX59" fmla="*/ 1006428 w 1348714"/>
                    <a:gd name="connsiteY59" fmla="*/ 639482 h 1553882"/>
                    <a:gd name="connsiteX60" fmla="*/ 994475 w 1348714"/>
                    <a:gd name="connsiteY60" fmla="*/ 657412 h 1553882"/>
                    <a:gd name="connsiteX61" fmla="*/ 988498 w 1348714"/>
                    <a:gd name="connsiteY61" fmla="*/ 675341 h 1553882"/>
                    <a:gd name="connsiteX62" fmla="*/ 958616 w 1348714"/>
                    <a:gd name="connsiteY62" fmla="*/ 717176 h 1553882"/>
                    <a:gd name="connsiteX63" fmla="*/ 928734 w 1348714"/>
                    <a:gd name="connsiteY63" fmla="*/ 770965 h 1553882"/>
                    <a:gd name="connsiteX64" fmla="*/ 892875 w 1348714"/>
                    <a:gd name="connsiteY64" fmla="*/ 830729 h 1553882"/>
                    <a:gd name="connsiteX65" fmla="*/ 880922 w 1348714"/>
                    <a:gd name="connsiteY65" fmla="*/ 848659 h 1553882"/>
                    <a:gd name="connsiteX66" fmla="*/ 862993 w 1348714"/>
                    <a:gd name="connsiteY66" fmla="*/ 860612 h 1553882"/>
                    <a:gd name="connsiteX67" fmla="*/ 809204 w 1348714"/>
                    <a:gd name="connsiteY67" fmla="*/ 920376 h 1553882"/>
                    <a:gd name="connsiteX68" fmla="*/ 743463 w 1348714"/>
                    <a:gd name="connsiteY68" fmla="*/ 980141 h 1553882"/>
                    <a:gd name="connsiteX69" fmla="*/ 725534 w 1348714"/>
                    <a:gd name="connsiteY69" fmla="*/ 998070 h 1553882"/>
                    <a:gd name="connsiteX70" fmla="*/ 701628 w 1348714"/>
                    <a:gd name="connsiteY70" fmla="*/ 1033929 h 1553882"/>
                    <a:gd name="connsiteX71" fmla="*/ 677722 w 1348714"/>
                    <a:gd name="connsiteY71" fmla="*/ 1075765 h 1553882"/>
                    <a:gd name="connsiteX72" fmla="*/ 671746 w 1348714"/>
                    <a:gd name="connsiteY72" fmla="*/ 1093694 h 1553882"/>
                    <a:gd name="connsiteX73" fmla="*/ 647840 w 1348714"/>
                    <a:gd name="connsiteY73" fmla="*/ 1129553 h 1553882"/>
                    <a:gd name="connsiteX74" fmla="*/ 641863 w 1348714"/>
                    <a:gd name="connsiteY74" fmla="*/ 1147482 h 1553882"/>
                    <a:gd name="connsiteX75" fmla="*/ 623934 w 1348714"/>
                    <a:gd name="connsiteY75" fmla="*/ 1159435 h 1553882"/>
                    <a:gd name="connsiteX76" fmla="*/ 588075 w 1348714"/>
                    <a:gd name="connsiteY76" fmla="*/ 1213223 h 1553882"/>
                    <a:gd name="connsiteX77" fmla="*/ 576122 w 1348714"/>
                    <a:gd name="connsiteY77" fmla="*/ 1231153 h 1553882"/>
                    <a:gd name="connsiteX78" fmla="*/ 564169 w 1348714"/>
                    <a:gd name="connsiteY78" fmla="*/ 1249082 h 1553882"/>
                    <a:gd name="connsiteX79" fmla="*/ 558193 w 1348714"/>
                    <a:gd name="connsiteY79" fmla="*/ 1267012 h 1553882"/>
                    <a:gd name="connsiteX80" fmla="*/ 564169 w 1348714"/>
                    <a:gd name="connsiteY80" fmla="*/ 1290917 h 1553882"/>
                    <a:gd name="connsiteX81" fmla="*/ 540263 w 1348714"/>
                    <a:gd name="connsiteY81" fmla="*/ 1296894 h 1553882"/>
                    <a:gd name="connsiteX82" fmla="*/ 498428 w 1348714"/>
                    <a:gd name="connsiteY82" fmla="*/ 1308847 h 1553882"/>
                    <a:gd name="connsiteX83" fmla="*/ 438663 w 1348714"/>
                    <a:gd name="connsiteY83" fmla="*/ 1314823 h 1553882"/>
                    <a:gd name="connsiteX84" fmla="*/ 420734 w 1348714"/>
                    <a:gd name="connsiteY84" fmla="*/ 1320800 h 1553882"/>
                    <a:gd name="connsiteX85" fmla="*/ 402804 w 1348714"/>
                    <a:gd name="connsiteY85" fmla="*/ 1410447 h 1553882"/>
                    <a:gd name="connsiteX86" fmla="*/ 325110 w 1348714"/>
                    <a:gd name="connsiteY86" fmla="*/ 1398494 h 1553882"/>
                    <a:gd name="connsiteX87" fmla="*/ 289251 w 1348714"/>
                    <a:gd name="connsiteY87" fmla="*/ 1386541 h 1553882"/>
                    <a:gd name="connsiteX88" fmla="*/ 271322 w 1348714"/>
                    <a:gd name="connsiteY88" fmla="*/ 1380565 h 1553882"/>
                    <a:gd name="connsiteX89" fmla="*/ 265346 w 1348714"/>
                    <a:gd name="connsiteY89" fmla="*/ 1398494 h 1553882"/>
                    <a:gd name="connsiteX90" fmla="*/ 271322 w 1348714"/>
                    <a:gd name="connsiteY90" fmla="*/ 1446306 h 1553882"/>
                    <a:gd name="connsiteX91" fmla="*/ 289251 w 1348714"/>
                    <a:gd name="connsiteY91" fmla="*/ 1464235 h 1553882"/>
                    <a:gd name="connsiteX92" fmla="*/ 325110 w 1348714"/>
                    <a:gd name="connsiteY92" fmla="*/ 1488141 h 1553882"/>
                    <a:gd name="connsiteX93" fmla="*/ 349016 w 1348714"/>
                    <a:gd name="connsiteY93" fmla="*/ 1494117 h 1553882"/>
                    <a:gd name="connsiteX94" fmla="*/ 366946 w 1348714"/>
                    <a:gd name="connsiteY94" fmla="*/ 1500094 h 1553882"/>
                    <a:gd name="connsiteX95" fmla="*/ 486475 w 1348714"/>
                    <a:gd name="connsiteY95" fmla="*/ 1512047 h 1553882"/>
                    <a:gd name="connsiteX96" fmla="*/ 462569 w 1348714"/>
                    <a:gd name="connsiteY96" fmla="*/ 1518023 h 1553882"/>
                    <a:gd name="connsiteX97" fmla="*/ 408781 w 1348714"/>
                    <a:gd name="connsiteY97" fmla="*/ 1512047 h 1553882"/>
                    <a:gd name="connsiteX98" fmla="*/ 372922 w 1348714"/>
                    <a:gd name="connsiteY98" fmla="*/ 1500094 h 1553882"/>
                    <a:gd name="connsiteX99" fmla="*/ 354993 w 1348714"/>
                    <a:gd name="connsiteY99" fmla="*/ 1494117 h 1553882"/>
                    <a:gd name="connsiteX100" fmla="*/ 325110 w 1348714"/>
                    <a:gd name="connsiteY100" fmla="*/ 1482165 h 1553882"/>
                    <a:gd name="connsiteX101" fmla="*/ 247416 w 1348714"/>
                    <a:gd name="connsiteY101" fmla="*/ 1470212 h 1553882"/>
                    <a:gd name="connsiteX102" fmla="*/ 229487 w 1348714"/>
                    <a:gd name="connsiteY102" fmla="*/ 1476188 h 1553882"/>
                    <a:gd name="connsiteX103" fmla="*/ 217534 w 1348714"/>
                    <a:gd name="connsiteY103" fmla="*/ 1512047 h 1553882"/>
                    <a:gd name="connsiteX104" fmla="*/ 211557 w 1348714"/>
                    <a:gd name="connsiteY104" fmla="*/ 1547906 h 1553882"/>
                    <a:gd name="connsiteX105" fmla="*/ 187651 w 1348714"/>
                    <a:gd name="connsiteY105" fmla="*/ 1553882 h 1553882"/>
                    <a:gd name="connsiteX106" fmla="*/ 92028 w 1348714"/>
                    <a:gd name="connsiteY106" fmla="*/ 1547906 h 1553882"/>
                    <a:gd name="connsiteX107" fmla="*/ 88200 w 1348714"/>
                    <a:gd name="connsiteY107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96772 w 1348714"/>
                    <a:gd name="connsiteY23" fmla="*/ 389825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37487 w 1348714"/>
                    <a:gd name="connsiteY24" fmla="*/ 364565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66062 w 1348714"/>
                    <a:gd name="connsiteY24" fmla="*/ 285984 h 1553882"/>
                    <a:gd name="connsiteX25" fmla="*/ 779322 w 1348714"/>
                    <a:gd name="connsiteY25" fmla="*/ 310776 h 1553882"/>
                    <a:gd name="connsiteX26" fmla="*/ 809204 w 1348714"/>
                    <a:gd name="connsiteY26" fmla="*/ 274917 h 1553882"/>
                    <a:gd name="connsiteX27" fmla="*/ 833110 w 1348714"/>
                    <a:gd name="connsiteY27" fmla="*/ 239059 h 1553882"/>
                    <a:gd name="connsiteX28" fmla="*/ 845063 w 1348714"/>
                    <a:gd name="connsiteY28" fmla="*/ 221129 h 1553882"/>
                    <a:gd name="connsiteX29" fmla="*/ 862993 w 1348714"/>
                    <a:gd name="connsiteY29" fmla="*/ 197223 h 1553882"/>
                    <a:gd name="connsiteX30" fmla="*/ 886898 w 1348714"/>
                    <a:gd name="connsiteY30" fmla="*/ 161365 h 1553882"/>
                    <a:gd name="connsiteX31" fmla="*/ 892875 w 1348714"/>
                    <a:gd name="connsiteY31" fmla="*/ 137459 h 1553882"/>
                    <a:gd name="connsiteX32" fmla="*/ 934710 w 1348714"/>
                    <a:gd name="connsiteY32" fmla="*/ 89647 h 1553882"/>
                    <a:gd name="connsiteX33" fmla="*/ 958616 w 1348714"/>
                    <a:gd name="connsiteY33" fmla="*/ 77694 h 1553882"/>
                    <a:gd name="connsiteX34" fmla="*/ 976546 w 1348714"/>
                    <a:gd name="connsiteY34" fmla="*/ 71717 h 1553882"/>
                    <a:gd name="connsiteX35" fmla="*/ 994475 w 1348714"/>
                    <a:gd name="connsiteY35" fmla="*/ 59765 h 1553882"/>
                    <a:gd name="connsiteX36" fmla="*/ 1012404 w 1348714"/>
                    <a:gd name="connsiteY36" fmla="*/ 53788 h 1553882"/>
                    <a:gd name="connsiteX37" fmla="*/ 1030334 w 1348714"/>
                    <a:gd name="connsiteY37" fmla="*/ 41835 h 1553882"/>
                    <a:gd name="connsiteX38" fmla="*/ 1048263 w 1348714"/>
                    <a:gd name="connsiteY38" fmla="*/ 35859 h 1553882"/>
                    <a:gd name="connsiteX39" fmla="*/ 1072169 w 1348714"/>
                    <a:gd name="connsiteY39" fmla="*/ 23906 h 1553882"/>
                    <a:gd name="connsiteX40" fmla="*/ 1119981 w 1348714"/>
                    <a:gd name="connsiteY40" fmla="*/ 17929 h 1553882"/>
                    <a:gd name="connsiteX41" fmla="*/ 1185722 w 1348714"/>
                    <a:gd name="connsiteY41" fmla="*/ 5976 h 1553882"/>
                    <a:gd name="connsiteX42" fmla="*/ 1281346 w 1348714"/>
                    <a:gd name="connsiteY42" fmla="*/ 0 h 1553882"/>
                    <a:gd name="connsiteX43" fmla="*/ 1293298 w 1348714"/>
                    <a:gd name="connsiteY43" fmla="*/ 65741 h 1553882"/>
                    <a:gd name="connsiteX44" fmla="*/ 1305251 w 1348714"/>
                    <a:gd name="connsiteY44" fmla="*/ 101600 h 1553882"/>
                    <a:gd name="connsiteX45" fmla="*/ 1341110 w 1348714"/>
                    <a:gd name="connsiteY45" fmla="*/ 161365 h 1553882"/>
                    <a:gd name="connsiteX46" fmla="*/ 1341110 w 1348714"/>
                    <a:gd name="connsiteY46" fmla="*/ 298823 h 1553882"/>
                    <a:gd name="connsiteX47" fmla="*/ 1329157 w 1348714"/>
                    <a:gd name="connsiteY47" fmla="*/ 316753 h 1553882"/>
                    <a:gd name="connsiteX48" fmla="*/ 1293298 w 1348714"/>
                    <a:gd name="connsiteY48" fmla="*/ 388470 h 1553882"/>
                    <a:gd name="connsiteX49" fmla="*/ 1239510 w 1348714"/>
                    <a:gd name="connsiteY49" fmla="*/ 424329 h 1553882"/>
                    <a:gd name="connsiteX50" fmla="*/ 1221581 w 1348714"/>
                    <a:gd name="connsiteY50" fmla="*/ 436282 h 1553882"/>
                    <a:gd name="connsiteX51" fmla="*/ 1179746 w 1348714"/>
                    <a:gd name="connsiteY51" fmla="*/ 466165 h 1553882"/>
                    <a:gd name="connsiteX52" fmla="*/ 1125957 w 1348714"/>
                    <a:gd name="connsiteY52" fmla="*/ 502023 h 1553882"/>
                    <a:gd name="connsiteX53" fmla="*/ 1108028 w 1348714"/>
                    <a:gd name="connsiteY53" fmla="*/ 513976 h 1553882"/>
                    <a:gd name="connsiteX54" fmla="*/ 1090098 w 1348714"/>
                    <a:gd name="connsiteY54" fmla="*/ 525929 h 1553882"/>
                    <a:gd name="connsiteX55" fmla="*/ 1060216 w 1348714"/>
                    <a:gd name="connsiteY55" fmla="*/ 561788 h 1553882"/>
                    <a:gd name="connsiteX56" fmla="*/ 1030334 w 1348714"/>
                    <a:gd name="connsiteY56" fmla="*/ 597647 h 1553882"/>
                    <a:gd name="connsiteX57" fmla="*/ 1024357 w 1348714"/>
                    <a:gd name="connsiteY57" fmla="*/ 621553 h 1553882"/>
                    <a:gd name="connsiteX58" fmla="*/ 1006428 w 1348714"/>
                    <a:gd name="connsiteY58" fmla="*/ 639482 h 1553882"/>
                    <a:gd name="connsiteX59" fmla="*/ 994475 w 1348714"/>
                    <a:gd name="connsiteY59" fmla="*/ 657412 h 1553882"/>
                    <a:gd name="connsiteX60" fmla="*/ 988498 w 1348714"/>
                    <a:gd name="connsiteY60" fmla="*/ 675341 h 1553882"/>
                    <a:gd name="connsiteX61" fmla="*/ 958616 w 1348714"/>
                    <a:gd name="connsiteY61" fmla="*/ 717176 h 1553882"/>
                    <a:gd name="connsiteX62" fmla="*/ 928734 w 1348714"/>
                    <a:gd name="connsiteY62" fmla="*/ 770965 h 1553882"/>
                    <a:gd name="connsiteX63" fmla="*/ 892875 w 1348714"/>
                    <a:gd name="connsiteY63" fmla="*/ 830729 h 1553882"/>
                    <a:gd name="connsiteX64" fmla="*/ 880922 w 1348714"/>
                    <a:gd name="connsiteY64" fmla="*/ 848659 h 1553882"/>
                    <a:gd name="connsiteX65" fmla="*/ 862993 w 1348714"/>
                    <a:gd name="connsiteY65" fmla="*/ 860612 h 1553882"/>
                    <a:gd name="connsiteX66" fmla="*/ 809204 w 1348714"/>
                    <a:gd name="connsiteY66" fmla="*/ 920376 h 1553882"/>
                    <a:gd name="connsiteX67" fmla="*/ 743463 w 1348714"/>
                    <a:gd name="connsiteY67" fmla="*/ 980141 h 1553882"/>
                    <a:gd name="connsiteX68" fmla="*/ 725534 w 1348714"/>
                    <a:gd name="connsiteY68" fmla="*/ 998070 h 1553882"/>
                    <a:gd name="connsiteX69" fmla="*/ 701628 w 1348714"/>
                    <a:gd name="connsiteY69" fmla="*/ 1033929 h 1553882"/>
                    <a:gd name="connsiteX70" fmla="*/ 677722 w 1348714"/>
                    <a:gd name="connsiteY70" fmla="*/ 1075765 h 1553882"/>
                    <a:gd name="connsiteX71" fmla="*/ 671746 w 1348714"/>
                    <a:gd name="connsiteY71" fmla="*/ 1093694 h 1553882"/>
                    <a:gd name="connsiteX72" fmla="*/ 647840 w 1348714"/>
                    <a:gd name="connsiteY72" fmla="*/ 1129553 h 1553882"/>
                    <a:gd name="connsiteX73" fmla="*/ 641863 w 1348714"/>
                    <a:gd name="connsiteY73" fmla="*/ 1147482 h 1553882"/>
                    <a:gd name="connsiteX74" fmla="*/ 623934 w 1348714"/>
                    <a:gd name="connsiteY74" fmla="*/ 1159435 h 1553882"/>
                    <a:gd name="connsiteX75" fmla="*/ 588075 w 1348714"/>
                    <a:gd name="connsiteY75" fmla="*/ 1213223 h 1553882"/>
                    <a:gd name="connsiteX76" fmla="*/ 576122 w 1348714"/>
                    <a:gd name="connsiteY76" fmla="*/ 1231153 h 1553882"/>
                    <a:gd name="connsiteX77" fmla="*/ 564169 w 1348714"/>
                    <a:gd name="connsiteY77" fmla="*/ 1249082 h 1553882"/>
                    <a:gd name="connsiteX78" fmla="*/ 558193 w 1348714"/>
                    <a:gd name="connsiteY78" fmla="*/ 1267012 h 1553882"/>
                    <a:gd name="connsiteX79" fmla="*/ 564169 w 1348714"/>
                    <a:gd name="connsiteY79" fmla="*/ 1290917 h 1553882"/>
                    <a:gd name="connsiteX80" fmla="*/ 540263 w 1348714"/>
                    <a:gd name="connsiteY80" fmla="*/ 1296894 h 1553882"/>
                    <a:gd name="connsiteX81" fmla="*/ 498428 w 1348714"/>
                    <a:gd name="connsiteY81" fmla="*/ 1308847 h 1553882"/>
                    <a:gd name="connsiteX82" fmla="*/ 438663 w 1348714"/>
                    <a:gd name="connsiteY82" fmla="*/ 1314823 h 1553882"/>
                    <a:gd name="connsiteX83" fmla="*/ 420734 w 1348714"/>
                    <a:gd name="connsiteY83" fmla="*/ 1320800 h 1553882"/>
                    <a:gd name="connsiteX84" fmla="*/ 402804 w 1348714"/>
                    <a:gd name="connsiteY84" fmla="*/ 1410447 h 1553882"/>
                    <a:gd name="connsiteX85" fmla="*/ 325110 w 1348714"/>
                    <a:gd name="connsiteY85" fmla="*/ 1398494 h 1553882"/>
                    <a:gd name="connsiteX86" fmla="*/ 289251 w 1348714"/>
                    <a:gd name="connsiteY86" fmla="*/ 1386541 h 1553882"/>
                    <a:gd name="connsiteX87" fmla="*/ 271322 w 1348714"/>
                    <a:gd name="connsiteY87" fmla="*/ 1380565 h 1553882"/>
                    <a:gd name="connsiteX88" fmla="*/ 265346 w 1348714"/>
                    <a:gd name="connsiteY88" fmla="*/ 1398494 h 1553882"/>
                    <a:gd name="connsiteX89" fmla="*/ 271322 w 1348714"/>
                    <a:gd name="connsiteY89" fmla="*/ 1446306 h 1553882"/>
                    <a:gd name="connsiteX90" fmla="*/ 289251 w 1348714"/>
                    <a:gd name="connsiteY90" fmla="*/ 1464235 h 1553882"/>
                    <a:gd name="connsiteX91" fmla="*/ 325110 w 1348714"/>
                    <a:gd name="connsiteY91" fmla="*/ 1488141 h 1553882"/>
                    <a:gd name="connsiteX92" fmla="*/ 349016 w 1348714"/>
                    <a:gd name="connsiteY92" fmla="*/ 1494117 h 1553882"/>
                    <a:gd name="connsiteX93" fmla="*/ 366946 w 1348714"/>
                    <a:gd name="connsiteY93" fmla="*/ 1500094 h 1553882"/>
                    <a:gd name="connsiteX94" fmla="*/ 486475 w 1348714"/>
                    <a:gd name="connsiteY94" fmla="*/ 1512047 h 1553882"/>
                    <a:gd name="connsiteX95" fmla="*/ 462569 w 1348714"/>
                    <a:gd name="connsiteY95" fmla="*/ 1518023 h 1553882"/>
                    <a:gd name="connsiteX96" fmla="*/ 408781 w 1348714"/>
                    <a:gd name="connsiteY96" fmla="*/ 1512047 h 1553882"/>
                    <a:gd name="connsiteX97" fmla="*/ 372922 w 1348714"/>
                    <a:gd name="connsiteY97" fmla="*/ 1500094 h 1553882"/>
                    <a:gd name="connsiteX98" fmla="*/ 354993 w 1348714"/>
                    <a:gd name="connsiteY98" fmla="*/ 1494117 h 1553882"/>
                    <a:gd name="connsiteX99" fmla="*/ 325110 w 1348714"/>
                    <a:gd name="connsiteY99" fmla="*/ 1482165 h 1553882"/>
                    <a:gd name="connsiteX100" fmla="*/ 247416 w 1348714"/>
                    <a:gd name="connsiteY100" fmla="*/ 1470212 h 1553882"/>
                    <a:gd name="connsiteX101" fmla="*/ 229487 w 1348714"/>
                    <a:gd name="connsiteY101" fmla="*/ 1476188 h 1553882"/>
                    <a:gd name="connsiteX102" fmla="*/ 217534 w 1348714"/>
                    <a:gd name="connsiteY102" fmla="*/ 1512047 h 1553882"/>
                    <a:gd name="connsiteX103" fmla="*/ 211557 w 1348714"/>
                    <a:gd name="connsiteY103" fmla="*/ 1547906 h 1553882"/>
                    <a:gd name="connsiteX104" fmla="*/ 187651 w 1348714"/>
                    <a:gd name="connsiteY104" fmla="*/ 1553882 h 1553882"/>
                    <a:gd name="connsiteX105" fmla="*/ 92028 w 1348714"/>
                    <a:gd name="connsiteY105" fmla="*/ 1547906 h 1553882"/>
                    <a:gd name="connsiteX106" fmla="*/ 88200 w 1348714"/>
                    <a:gd name="connsiteY106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79322 w 1348714"/>
                    <a:gd name="connsiteY24" fmla="*/ 3107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784085 w 1348714"/>
                    <a:gd name="connsiteY24" fmla="*/ 272676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33110 w 1348714"/>
                    <a:gd name="connsiteY26" fmla="*/ 239059 h 1553882"/>
                    <a:gd name="connsiteX27" fmla="*/ 845063 w 1348714"/>
                    <a:gd name="connsiteY27" fmla="*/ 221129 h 1553882"/>
                    <a:gd name="connsiteX28" fmla="*/ 862993 w 1348714"/>
                    <a:gd name="connsiteY28" fmla="*/ 197223 h 1553882"/>
                    <a:gd name="connsiteX29" fmla="*/ 886898 w 1348714"/>
                    <a:gd name="connsiteY29" fmla="*/ 161365 h 1553882"/>
                    <a:gd name="connsiteX30" fmla="*/ 892875 w 1348714"/>
                    <a:gd name="connsiteY30" fmla="*/ 137459 h 1553882"/>
                    <a:gd name="connsiteX31" fmla="*/ 934710 w 1348714"/>
                    <a:gd name="connsiteY31" fmla="*/ 89647 h 1553882"/>
                    <a:gd name="connsiteX32" fmla="*/ 958616 w 1348714"/>
                    <a:gd name="connsiteY32" fmla="*/ 77694 h 1553882"/>
                    <a:gd name="connsiteX33" fmla="*/ 976546 w 1348714"/>
                    <a:gd name="connsiteY33" fmla="*/ 71717 h 1553882"/>
                    <a:gd name="connsiteX34" fmla="*/ 994475 w 1348714"/>
                    <a:gd name="connsiteY34" fmla="*/ 59765 h 1553882"/>
                    <a:gd name="connsiteX35" fmla="*/ 1012404 w 1348714"/>
                    <a:gd name="connsiteY35" fmla="*/ 53788 h 1553882"/>
                    <a:gd name="connsiteX36" fmla="*/ 1030334 w 1348714"/>
                    <a:gd name="connsiteY36" fmla="*/ 41835 h 1553882"/>
                    <a:gd name="connsiteX37" fmla="*/ 1048263 w 1348714"/>
                    <a:gd name="connsiteY37" fmla="*/ 35859 h 1553882"/>
                    <a:gd name="connsiteX38" fmla="*/ 1072169 w 1348714"/>
                    <a:gd name="connsiteY38" fmla="*/ 23906 h 1553882"/>
                    <a:gd name="connsiteX39" fmla="*/ 1119981 w 1348714"/>
                    <a:gd name="connsiteY39" fmla="*/ 17929 h 1553882"/>
                    <a:gd name="connsiteX40" fmla="*/ 1185722 w 1348714"/>
                    <a:gd name="connsiteY40" fmla="*/ 5976 h 1553882"/>
                    <a:gd name="connsiteX41" fmla="*/ 1281346 w 1348714"/>
                    <a:gd name="connsiteY41" fmla="*/ 0 h 1553882"/>
                    <a:gd name="connsiteX42" fmla="*/ 1293298 w 1348714"/>
                    <a:gd name="connsiteY42" fmla="*/ 65741 h 1553882"/>
                    <a:gd name="connsiteX43" fmla="*/ 1305251 w 1348714"/>
                    <a:gd name="connsiteY43" fmla="*/ 101600 h 1553882"/>
                    <a:gd name="connsiteX44" fmla="*/ 1341110 w 1348714"/>
                    <a:gd name="connsiteY44" fmla="*/ 161365 h 1553882"/>
                    <a:gd name="connsiteX45" fmla="*/ 1341110 w 1348714"/>
                    <a:gd name="connsiteY45" fmla="*/ 298823 h 1553882"/>
                    <a:gd name="connsiteX46" fmla="*/ 1329157 w 1348714"/>
                    <a:gd name="connsiteY46" fmla="*/ 316753 h 1553882"/>
                    <a:gd name="connsiteX47" fmla="*/ 1293298 w 1348714"/>
                    <a:gd name="connsiteY47" fmla="*/ 388470 h 1553882"/>
                    <a:gd name="connsiteX48" fmla="*/ 1239510 w 1348714"/>
                    <a:gd name="connsiteY48" fmla="*/ 424329 h 1553882"/>
                    <a:gd name="connsiteX49" fmla="*/ 1221581 w 1348714"/>
                    <a:gd name="connsiteY49" fmla="*/ 436282 h 1553882"/>
                    <a:gd name="connsiteX50" fmla="*/ 1179746 w 1348714"/>
                    <a:gd name="connsiteY50" fmla="*/ 466165 h 1553882"/>
                    <a:gd name="connsiteX51" fmla="*/ 1125957 w 1348714"/>
                    <a:gd name="connsiteY51" fmla="*/ 502023 h 1553882"/>
                    <a:gd name="connsiteX52" fmla="*/ 1108028 w 1348714"/>
                    <a:gd name="connsiteY52" fmla="*/ 513976 h 1553882"/>
                    <a:gd name="connsiteX53" fmla="*/ 1090098 w 1348714"/>
                    <a:gd name="connsiteY53" fmla="*/ 525929 h 1553882"/>
                    <a:gd name="connsiteX54" fmla="*/ 1060216 w 1348714"/>
                    <a:gd name="connsiteY54" fmla="*/ 561788 h 1553882"/>
                    <a:gd name="connsiteX55" fmla="*/ 1030334 w 1348714"/>
                    <a:gd name="connsiteY55" fmla="*/ 597647 h 1553882"/>
                    <a:gd name="connsiteX56" fmla="*/ 1024357 w 1348714"/>
                    <a:gd name="connsiteY56" fmla="*/ 621553 h 1553882"/>
                    <a:gd name="connsiteX57" fmla="*/ 1006428 w 1348714"/>
                    <a:gd name="connsiteY57" fmla="*/ 639482 h 1553882"/>
                    <a:gd name="connsiteX58" fmla="*/ 994475 w 1348714"/>
                    <a:gd name="connsiteY58" fmla="*/ 657412 h 1553882"/>
                    <a:gd name="connsiteX59" fmla="*/ 988498 w 1348714"/>
                    <a:gd name="connsiteY59" fmla="*/ 675341 h 1553882"/>
                    <a:gd name="connsiteX60" fmla="*/ 958616 w 1348714"/>
                    <a:gd name="connsiteY60" fmla="*/ 717176 h 1553882"/>
                    <a:gd name="connsiteX61" fmla="*/ 928734 w 1348714"/>
                    <a:gd name="connsiteY61" fmla="*/ 770965 h 1553882"/>
                    <a:gd name="connsiteX62" fmla="*/ 892875 w 1348714"/>
                    <a:gd name="connsiteY62" fmla="*/ 830729 h 1553882"/>
                    <a:gd name="connsiteX63" fmla="*/ 880922 w 1348714"/>
                    <a:gd name="connsiteY63" fmla="*/ 848659 h 1553882"/>
                    <a:gd name="connsiteX64" fmla="*/ 862993 w 1348714"/>
                    <a:gd name="connsiteY64" fmla="*/ 860612 h 1553882"/>
                    <a:gd name="connsiteX65" fmla="*/ 809204 w 1348714"/>
                    <a:gd name="connsiteY65" fmla="*/ 920376 h 1553882"/>
                    <a:gd name="connsiteX66" fmla="*/ 743463 w 1348714"/>
                    <a:gd name="connsiteY66" fmla="*/ 980141 h 1553882"/>
                    <a:gd name="connsiteX67" fmla="*/ 725534 w 1348714"/>
                    <a:gd name="connsiteY67" fmla="*/ 998070 h 1553882"/>
                    <a:gd name="connsiteX68" fmla="*/ 701628 w 1348714"/>
                    <a:gd name="connsiteY68" fmla="*/ 1033929 h 1553882"/>
                    <a:gd name="connsiteX69" fmla="*/ 677722 w 1348714"/>
                    <a:gd name="connsiteY69" fmla="*/ 1075765 h 1553882"/>
                    <a:gd name="connsiteX70" fmla="*/ 671746 w 1348714"/>
                    <a:gd name="connsiteY70" fmla="*/ 1093694 h 1553882"/>
                    <a:gd name="connsiteX71" fmla="*/ 647840 w 1348714"/>
                    <a:gd name="connsiteY71" fmla="*/ 1129553 h 1553882"/>
                    <a:gd name="connsiteX72" fmla="*/ 641863 w 1348714"/>
                    <a:gd name="connsiteY72" fmla="*/ 1147482 h 1553882"/>
                    <a:gd name="connsiteX73" fmla="*/ 623934 w 1348714"/>
                    <a:gd name="connsiteY73" fmla="*/ 1159435 h 1553882"/>
                    <a:gd name="connsiteX74" fmla="*/ 588075 w 1348714"/>
                    <a:gd name="connsiteY74" fmla="*/ 1213223 h 1553882"/>
                    <a:gd name="connsiteX75" fmla="*/ 576122 w 1348714"/>
                    <a:gd name="connsiteY75" fmla="*/ 1231153 h 1553882"/>
                    <a:gd name="connsiteX76" fmla="*/ 564169 w 1348714"/>
                    <a:gd name="connsiteY76" fmla="*/ 1249082 h 1553882"/>
                    <a:gd name="connsiteX77" fmla="*/ 558193 w 1348714"/>
                    <a:gd name="connsiteY77" fmla="*/ 1267012 h 1553882"/>
                    <a:gd name="connsiteX78" fmla="*/ 564169 w 1348714"/>
                    <a:gd name="connsiteY78" fmla="*/ 1290917 h 1553882"/>
                    <a:gd name="connsiteX79" fmla="*/ 540263 w 1348714"/>
                    <a:gd name="connsiteY79" fmla="*/ 1296894 h 1553882"/>
                    <a:gd name="connsiteX80" fmla="*/ 498428 w 1348714"/>
                    <a:gd name="connsiteY80" fmla="*/ 1308847 h 1553882"/>
                    <a:gd name="connsiteX81" fmla="*/ 438663 w 1348714"/>
                    <a:gd name="connsiteY81" fmla="*/ 1314823 h 1553882"/>
                    <a:gd name="connsiteX82" fmla="*/ 420734 w 1348714"/>
                    <a:gd name="connsiteY82" fmla="*/ 1320800 h 1553882"/>
                    <a:gd name="connsiteX83" fmla="*/ 402804 w 1348714"/>
                    <a:gd name="connsiteY83" fmla="*/ 1410447 h 1553882"/>
                    <a:gd name="connsiteX84" fmla="*/ 325110 w 1348714"/>
                    <a:gd name="connsiteY84" fmla="*/ 1398494 h 1553882"/>
                    <a:gd name="connsiteX85" fmla="*/ 289251 w 1348714"/>
                    <a:gd name="connsiteY85" fmla="*/ 1386541 h 1553882"/>
                    <a:gd name="connsiteX86" fmla="*/ 271322 w 1348714"/>
                    <a:gd name="connsiteY86" fmla="*/ 1380565 h 1553882"/>
                    <a:gd name="connsiteX87" fmla="*/ 265346 w 1348714"/>
                    <a:gd name="connsiteY87" fmla="*/ 1398494 h 1553882"/>
                    <a:gd name="connsiteX88" fmla="*/ 271322 w 1348714"/>
                    <a:gd name="connsiteY88" fmla="*/ 1446306 h 1553882"/>
                    <a:gd name="connsiteX89" fmla="*/ 289251 w 1348714"/>
                    <a:gd name="connsiteY89" fmla="*/ 1464235 h 1553882"/>
                    <a:gd name="connsiteX90" fmla="*/ 325110 w 1348714"/>
                    <a:gd name="connsiteY90" fmla="*/ 1488141 h 1553882"/>
                    <a:gd name="connsiteX91" fmla="*/ 349016 w 1348714"/>
                    <a:gd name="connsiteY91" fmla="*/ 1494117 h 1553882"/>
                    <a:gd name="connsiteX92" fmla="*/ 366946 w 1348714"/>
                    <a:gd name="connsiteY92" fmla="*/ 1500094 h 1553882"/>
                    <a:gd name="connsiteX93" fmla="*/ 486475 w 1348714"/>
                    <a:gd name="connsiteY93" fmla="*/ 1512047 h 1553882"/>
                    <a:gd name="connsiteX94" fmla="*/ 462569 w 1348714"/>
                    <a:gd name="connsiteY94" fmla="*/ 1518023 h 1553882"/>
                    <a:gd name="connsiteX95" fmla="*/ 408781 w 1348714"/>
                    <a:gd name="connsiteY95" fmla="*/ 1512047 h 1553882"/>
                    <a:gd name="connsiteX96" fmla="*/ 372922 w 1348714"/>
                    <a:gd name="connsiteY96" fmla="*/ 1500094 h 1553882"/>
                    <a:gd name="connsiteX97" fmla="*/ 354993 w 1348714"/>
                    <a:gd name="connsiteY97" fmla="*/ 1494117 h 1553882"/>
                    <a:gd name="connsiteX98" fmla="*/ 325110 w 1348714"/>
                    <a:gd name="connsiteY98" fmla="*/ 1482165 h 1553882"/>
                    <a:gd name="connsiteX99" fmla="*/ 247416 w 1348714"/>
                    <a:gd name="connsiteY99" fmla="*/ 1470212 h 1553882"/>
                    <a:gd name="connsiteX100" fmla="*/ 229487 w 1348714"/>
                    <a:gd name="connsiteY100" fmla="*/ 1476188 h 1553882"/>
                    <a:gd name="connsiteX101" fmla="*/ 217534 w 1348714"/>
                    <a:gd name="connsiteY101" fmla="*/ 1512047 h 1553882"/>
                    <a:gd name="connsiteX102" fmla="*/ 211557 w 1348714"/>
                    <a:gd name="connsiteY102" fmla="*/ 1547906 h 1553882"/>
                    <a:gd name="connsiteX103" fmla="*/ 187651 w 1348714"/>
                    <a:gd name="connsiteY103" fmla="*/ 1553882 h 1553882"/>
                    <a:gd name="connsiteX104" fmla="*/ 92028 w 1348714"/>
                    <a:gd name="connsiteY104" fmla="*/ 1547906 h 1553882"/>
                    <a:gd name="connsiteX105" fmla="*/ 88200 w 1348714"/>
                    <a:gd name="connsiteY105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45063 w 1348714"/>
                    <a:gd name="connsiteY26" fmla="*/ 221129 h 1553882"/>
                    <a:gd name="connsiteX27" fmla="*/ 862993 w 1348714"/>
                    <a:gd name="connsiteY27" fmla="*/ 197223 h 1553882"/>
                    <a:gd name="connsiteX28" fmla="*/ 886898 w 1348714"/>
                    <a:gd name="connsiteY28" fmla="*/ 161365 h 1553882"/>
                    <a:gd name="connsiteX29" fmla="*/ 892875 w 1348714"/>
                    <a:gd name="connsiteY29" fmla="*/ 137459 h 1553882"/>
                    <a:gd name="connsiteX30" fmla="*/ 934710 w 1348714"/>
                    <a:gd name="connsiteY30" fmla="*/ 89647 h 1553882"/>
                    <a:gd name="connsiteX31" fmla="*/ 958616 w 1348714"/>
                    <a:gd name="connsiteY31" fmla="*/ 77694 h 1553882"/>
                    <a:gd name="connsiteX32" fmla="*/ 976546 w 1348714"/>
                    <a:gd name="connsiteY32" fmla="*/ 71717 h 1553882"/>
                    <a:gd name="connsiteX33" fmla="*/ 994475 w 1348714"/>
                    <a:gd name="connsiteY33" fmla="*/ 59765 h 1553882"/>
                    <a:gd name="connsiteX34" fmla="*/ 1012404 w 1348714"/>
                    <a:gd name="connsiteY34" fmla="*/ 53788 h 1553882"/>
                    <a:gd name="connsiteX35" fmla="*/ 1030334 w 1348714"/>
                    <a:gd name="connsiteY35" fmla="*/ 41835 h 1553882"/>
                    <a:gd name="connsiteX36" fmla="*/ 1048263 w 1348714"/>
                    <a:gd name="connsiteY36" fmla="*/ 35859 h 1553882"/>
                    <a:gd name="connsiteX37" fmla="*/ 1072169 w 1348714"/>
                    <a:gd name="connsiteY37" fmla="*/ 23906 h 1553882"/>
                    <a:gd name="connsiteX38" fmla="*/ 1119981 w 1348714"/>
                    <a:gd name="connsiteY38" fmla="*/ 17929 h 1553882"/>
                    <a:gd name="connsiteX39" fmla="*/ 1185722 w 1348714"/>
                    <a:gd name="connsiteY39" fmla="*/ 5976 h 1553882"/>
                    <a:gd name="connsiteX40" fmla="*/ 1281346 w 1348714"/>
                    <a:gd name="connsiteY40" fmla="*/ 0 h 1553882"/>
                    <a:gd name="connsiteX41" fmla="*/ 1293298 w 1348714"/>
                    <a:gd name="connsiteY41" fmla="*/ 65741 h 1553882"/>
                    <a:gd name="connsiteX42" fmla="*/ 1305251 w 1348714"/>
                    <a:gd name="connsiteY42" fmla="*/ 101600 h 1553882"/>
                    <a:gd name="connsiteX43" fmla="*/ 1341110 w 1348714"/>
                    <a:gd name="connsiteY43" fmla="*/ 161365 h 1553882"/>
                    <a:gd name="connsiteX44" fmla="*/ 1341110 w 1348714"/>
                    <a:gd name="connsiteY44" fmla="*/ 298823 h 1553882"/>
                    <a:gd name="connsiteX45" fmla="*/ 1329157 w 1348714"/>
                    <a:gd name="connsiteY45" fmla="*/ 316753 h 1553882"/>
                    <a:gd name="connsiteX46" fmla="*/ 1293298 w 1348714"/>
                    <a:gd name="connsiteY46" fmla="*/ 388470 h 1553882"/>
                    <a:gd name="connsiteX47" fmla="*/ 1239510 w 1348714"/>
                    <a:gd name="connsiteY47" fmla="*/ 424329 h 1553882"/>
                    <a:gd name="connsiteX48" fmla="*/ 1221581 w 1348714"/>
                    <a:gd name="connsiteY48" fmla="*/ 436282 h 1553882"/>
                    <a:gd name="connsiteX49" fmla="*/ 1179746 w 1348714"/>
                    <a:gd name="connsiteY49" fmla="*/ 466165 h 1553882"/>
                    <a:gd name="connsiteX50" fmla="*/ 1125957 w 1348714"/>
                    <a:gd name="connsiteY50" fmla="*/ 502023 h 1553882"/>
                    <a:gd name="connsiteX51" fmla="*/ 1108028 w 1348714"/>
                    <a:gd name="connsiteY51" fmla="*/ 513976 h 1553882"/>
                    <a:gd name="connsiteX52" fmla="*/ 1090098 w 1348714"/>
                    <a:gd name="connsiteY52" fmla="*/ 525929 h 1553882"/>
                    <a:gd name="connsiteX53" fmla="*/ 1060216 w 1348714"/>
                    <a:gd name="connsiteY53" fmla="*/ 561788 h 1553882"/>
                    <a:gd name="connsiteX54" fmla="*/ 1030334 w 1348714"/>
                    <a:gd name="connsiteY54" fmla="*/ 597647 h 1553882"/>
                    <a:gd name="connsiteX55" fmla="*/ 1024357 w 1348714"/>
                    <a:gd name="connsiteY55" fmla="*/ 621553 h 1553882"/>
                    <a:gd name="connsiteX56" fmla="*/ 1006428 w 1348714"/>
                    <a:gd name="connsiteY56" fmla="*/ 639482 h 1553882"/>
                    <a:gd name="connsiteX57" fmla="*/ 994475 w 1348714"/>
                    <a:gd name="connsiteY57" fmla="*/ 657412 h 1553882"/>
                    <a:gd name="connsiteX58" fmla="*/ 988498 w 1348714"/>
                    <a:gd name="connsiteY58" fmla="*/ 675341 h 1553882"/>
                    <a:gd name="connsiteX59" fmla="*/ 958616 w 1348714"/>
                    <a:gd name="connsiteY59" fmla="*/ 717176 h 1553882"/>
                    <a:gd name="connsiteX60" fmla="*/ 928734 w 1348714"/>
                    <a:gd name="connsiteY60" fmla="*/ 770965 h 1553882"/>
                    <a:gd name="connsiteX61" fmla="*/ 892875 w 1348714"/>
                    <a:gd name="connsiteY61" fmla="*/ 830729 h 1553882"/>
                    <a:gd name="connsiteX62" fmla="*/ 880922 w 1348714"/>
                    <a:gd name="connsiteY62" fmla="*/ 848659 h 1553882"/>
                    <a:gd name="connsiteX63" fmla="*/ 862993 w 1348714"/>
                    <a:gd name="connsiteY63" fmla="*/ 860612 h 1553882"/>
                    <a:gd name="connsiteX64" fmla="*/ 809204 w 1348714"/>
                    <a:gd name="connsiteY64" fmla="*/ 920376 h 1553882"/>
                    <a:gd name="connsiteX65" fmla="*/ 743463 w 1348714"/>
                    <a:gd name="connsiteY65" fmla="*/ 980141 h 1553882"/>
                    <a:gd name="connsiteX66" fmla="*/ 725534 w 1348714"/>
                    <a:gd name="connsiteY66" fmla="*/ 998070 h 1553882"/>
                    <a:gd name="connsiteX67" fmla="*/ 701628 w 1348714"/>
                    <a:gd name="connsiteY67" fmla="*/ 1033929 h 1553882"/>
                    <a:gd name="connsiteX68" fmla="*/ 677722 w 1348714"/>
                    <a:gd name="connsiteY68" fmla="*/ 1075765 h 1553882"/>
                    <a:gd name="connsiteX69" fmla="*/ 671746 w 1348714"/>
                    <a:gd name="connsiteY69" fmla="*/ 1093694 h 1553882"/>
                    <a:gd name="connsiteX70" fmla="*/ 647840 w 1348714"/>
                    <a:gd name="connsiteY70" fmla="*/ 1129553 h 1553882"/>
                    <a:gd name="connsiteX71" fmla="*/ 641863 w 1348714"/>
                    <a:gd name="connsiteY71" fmla="*/ 1147482 h 1553882"/>
                    <a:gd name="connsiteX72" fmla="*/ 623934 w 1348714"/>
                    <a:gd name="connsiteY72" fmla="*/ 1159435 h 1553882"/>
                    <a:gd name="connsiteX73" fmla="*/ 588075 w 1348714"/>
                    <a:gd name="connsiteY73" fmla="*/ 1213223 h 1553882"/>
                    <a:gd name="connsiteX74" fmla="*/ 576122 w 1348714"/>
                    <a:gd name="connsiteY74" fmla="*/ 1231153 h 1553882"/>
                    <a:gd name="connsiteX75" fmla="*/ 564169 w 1348714"/>
                    <a:gd name="connsiteY75" fmla="*/ 1249082 h 1553882"/>
                    <a:gd name="connsiteX76" fmla="*/ 558193 w 1348714"/>
                    <a:gd name="connsiteY76" fmla="*/ 1267012 h 1553882"/>
                    <a:gd name="connsiteX77" fmla="*/ 564169 w 1348714"/>
                    <a:gd name="connsiteY77" fmla="*/ 1290917 h 1553882"/>
                    <a:gd name="connsiteX78" fmla="*/ 540263 w 1348714"/>
                    <a:gd name="connsiteY78" fmla="*/ 1296894 h 1553882"/>
                    <a:gd name="connsiteX79" fmla="*/ 498428 w 1348714"/>
                    <a:gd name="connsiteY79" fmla="*/ 1308847 h 1553882"/>
                    <a:gd name="connsiteX80" fmla="*/ 438663 w 1348714"/>
                    <a:gd name="connsiteY80" fmla="*/ 1314823 h 1553882"/>
                    <a:gd name="connsiteX81" fmla="*/ 420734 w 1348714"/>
                    <a:gd name="connsiteY81" fmla="*/ 1320800 h 1553882"/>
                    <a:gd name="connsiteX82" fmla="*/ 402804 w 1348714"/>
                    <a:gd name="connsiteY82" fmla="*/ 1410447 h 1553882"/>
                    <a:gd name="connsiteX83" fmla="*/ 325110 w 1348714"/>
                    <a:gd name="connsiteY83" fmla="*/ 1398494 h 1553882"/>
                    <a:gd name="connsiteX84" fmla="*/ 289251 w 1348714"/>
                    <a:gd name="connsiteY84" fmla="*/ 1386541 h 1553882"/>
                    <a:gd name="connsiteX85" fmla="*/ 271322 w 1348714"/>
                    <a:gd name="connsiteY85" fmla="*/ 1380565 h 1553882"/>
                    <a:gd name="connsiteX86" fmla="*/ 265346 w 1348714"/>
                    <a:gd name="connsiteY86" fmla="*/ 1398494 h 1553882"/>
                    <a:gd name="connsiteX87" fmla="*/ 271322 w 1348714"/>
                    <a:gd name="connsiteY87" fmla="*/ 1446306 h 1553882"/>
                    <a:gd name="connsiteX88" fmla="*/ 289251 w 1348714"/>
                    <a:gd name="connsiteY88" fmla="*/ 1464235 h 1553882"/>
                    <a:gd name="connsiteX89" fmla="*/ 325110 w 1348714"/>
                    <a:gd name="connsiteY89" fmla="*/ 1488141 h 1553882"/>
                    <a:gd name="connsiteX90" fmla="*/ 349016 w 1348714"/>
                    <a:gd name="connsiteY90" fmla="*/ 1494117 h 1553882"/>
                    <a:gd name="connsiteX91" fmla="*/ 366946 w 1348714"/>
                    <a:gd name="connsiteY91" fmla="*/ 1500094 h 1553882"/>
                    <a:gd name="connsiteX92" fmla="*/ 486475 w 1348714"/>
                    <a:gd name="connsiteY92" fmla="*/ 1512047 h 1553882"/>
                    <a:gd name="connsiteX93" fmla="*/ 462569 w 1348714"/>
                    <a:gd name="connsiteY93" fmla="*/ 1518023 h 1553882"/>
                    <a:gd name="connsiteX94" fmla="*/ 408781 w 1348714"/>
                    <a:gd name="connsiteY94" fmla="*/ 1512047 h 1553882"/>
                    <a:gd name="connsiteX95" fmla="*/ 372922 w 1348714"/>
                    <a:gd name="connsiteY95" fmla="*/ 1500094 h 1553882"/>
                    <a:gd name="connsiteX96" fmla="*/ 354993 w 1348714"/>
                    <a:gd name="connsiteY96" fmla="*/ 1494117 h 1553882"/>
                    <a:gd name="connsiteX97" fmla="*/ 325110 w 1348714"/>
                    <a:gd name="connsiteY97" fmla="*/ 1482165 h 1553882"/>
                    <a:gd name="connsiteX98" fmla="*/ 247416 w 1348714"/>
                    <a:gd name="connsiteY98" fmla="*/ 1470212 h 1553882"/>
                    <a:gd name="connsiteX99" fmla="*/ 229487 w 1348714"/>
                    <a:gd name="connsiteY99" fmla="*/ 1476188 h 1553882"/>
                    <a:gd name="connsiteX100" fmla="*/ 217534 w 1348714"/>
                    <a:gd name="connsiteY100" fmla="*/ 1512047 h 1553882"/>
                    <a:gd name="connsiteX101" fmla="*/ 211557 w 1348714"/>
                    <a:gd name="connsiteY101" fmla="*/ 1547906 h 1553882"/>
                    <a:gd name="connsiteX102" fmla="*/ 187651 w 1348714"/>
                    <a:gd name="connsiteY102" fmla="*/ 1553882 h 1553882"/>
                    <a:gd name="connsiteX103" fmla="*/ 92028 w 1348714"/>
                    <a:gd name="connsiteY103" fmla="*/ 1547906 h 1553882"/>
                    <a:gd name="connsiteX104" fmla="*/ 88200 w 1348714"/>
                    <a:gd name="connsiteY104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62993 w 1348714"/>
                    <a:gd name="connsiteY26" fmla="*/ 197223 h 1553882"/>
                    <a:gd name="connsiteX27" fmla="*/ 886898 w 1348714"/>
                    <a:gd name="connsiteY27" fmla="*/ 161365 h 1553882"/>
                    <a:gd name="connsiteX28" fmla="*/ 892875 w 1348714"/>
                    <a:gd name="connsiteY28" fmla="*/ 137459 h 1553882"/>
                    <a:gd name="connsiteX29" fmla="*/ 934710 w 1348714"/>
                    <a:gd name="connsiteY29" fmla="*/ 89647 h 1553882"/>
                    <a:gd name="connsiteX30" fmla="*/ 958616 w 1348714"/>
                    <a:gd name="connsiteY30" fmla="*/ 77694 h 1553882"/>
                    <a:gd name="connsiteX31" fmla="*/ 976546 w 1348714"/>
                    <a:gd name="connsiteY31" fmla="*/ 71717 h 1553882"/>
                    <a:gd name="connsiteX32" fmla="*/ 994475 w 1348714"/>
                    <a:gd name="connsiteY32" fmla="*/ 59765 h 1553882"/>
                    <a:gd name="connsiteX33" fmla="*/ 1012404 w 1348714"/>
                    <a:gd name="connsiteY33" fmla="*/ 53788 h 1553882"/>
                    <a:gd name="connsiteX34" fmla="*/ 1030334 w 1348714"/>
                    <a:gd name="connsiteY34" fmla="*/ 41835 h 1553882"/>
                    <a:gd name="connsiteX35" fmla="*/ 1048263 w 1348714"/>
                    <a:gd name="connsiteY35" fmla="*/ 35859 h 1553882"/>
                    <a:gd name="connsiteX36" fmla="*/ 1072169 w 1348714"/>
                    <a:gd name="connsiteY36" fmla="*/ 23906 h 1553882"/>
                    <a:gd name="connsiteX37" fmla="*/ 1119981 w 1348714"/>
                    <a:gd name="connsiteY37" fmla="*/ 17929 h 1553882"/>
                    <a:gd name="connsiteX38" fmla="*/ 1185722 w 1348714"/>
                    <a:gd name="connsiteY38" fmla="*/ 5976 h 1553882"/>
                    <a:gd name="connsiteX39" fmla="*/ 1281346 w 1348714"/>
                    <a:gd name="connsiteY39" fmla="*/ 0 h 1553882"/>
                    <a:gd name="connsiteX40" fmla="*/ 1293298 w 1348714"/>
                    <a:gd name="connsiteY40" fmla="*/ 65741 h 1553882"/>
                    <a:gd name="connsiteX41" fmla="*/ 1305251 w 1348714"/>
                    <a:gd name="connsiteY41" fmla="*/ 101600 h 1553882"/>
                    <a:gd name="connsiteX42" fmla="*/ 1341110 w 1348714"/>
                    <a:gd name="connsiteY42" fmla="*/ 161365 h 1553882"/>
                    <a:gd name="connsiteX43" fmla="*/ 1341110 w 1348714"/>
                    <a:gd name="connsiteY43" fmla="*/ 298823 h 1553882"/>
                    <a:gd name="connsiteX44" fmla="*/ 1329157 w 1348714"/>
                    <a:gd name="connsiteY44" fmla="*/ 316753 h 1553882"/>
                    <a:gd name="connsiteX45" fmla="*/ 1293298 w 1348714"/>
                    <a:gd name="connsiteY45" fmla="*/ 388470 h 1553882"/>
                    <a:gd name="connsiteX46" fmla="*/ 1239510 w 1348714"/>
                    <a:gd name="connsiteY46" fmla="*/ 424329 h 1553882"/>
                    <a:gd name="connsiteX47" fmla="*/ 1221581 w 1348714"/>
                    <a:gd name="connsiteY47" fmla="*/ 436282 h 1553882"/>
                    <a:gd name="connsiteX48" fmla="*/ 1179746 w 1348714"/>
                    <a:gd name="connsiteY48" fmla="*/ 466165 h 1553882"/>
                    <a:gd name="connsiteX49" fmla="*/ 1125957 w 1348714"/>
                    <a:gd name="connsiteY49" fmla="*/ 502023 h 1553882"/>
                    <a:gd name="connsiteX50" fmla="*/ 1108028 w 1348714"/>
                    <a:gd name="connsiteY50" fmla="*/ 513976 h 1553882"/>
                    <a:gd name="connsiteX51" fmla="*/ 1090098 w 1348714"/>
                    <a:gd name="connsiteY51" fmla="*/ 525929 h 1553882"/>
                    <a:gd name="connsiteX52" fmla="*/ 1060216 w 1348714"/>
                    <a:gd name="connsiteY52" fmla="*/ 561788 h 1553882"/>
                    <a:gd name="connsiteX53" fmla="*/ 1030334 w 1348714"/>
                    <a:gd name="connsiteY53" fmla="*/ 597647 h 1553882"/>
                    <a:gd name="connsiteX54" fmla="*/ 1024357 w 1348714"/>
                    <a:gd name="connsiteY54" fmla="*/ 621553 h 1553882"/>
                    <a:gd name="connsiteX55" fmla="*/ 1006428 w 1348714"/>
                    <a:gd name="connsiteY55" fmla="*/ 639482 h 1553882"/>
                    <a:gd name="connsiteX56" fmla="*/ 994475 w 1348714"/>
                    <a:gd name="connsiteY56" fmla="*/ 657412 h 1553882"/>
                    <a:gd name="connsiteX57" fmla="*/ 988498 w 1348714"/>
                    <a:gd name="connsiteY57" fmla="*/ 675341 h 1553882"/>
                    <a:gd name="connsiteX58" fmla="*/ 958616 w 1348714"/>
                    <a:gd name="connsiteY58" fmla="*/ 717176 h 1553882"/>
                    <a:gd name="connsiteX59" fmla="*/ 928734 w 1348714"/>
                    <a:gd name="connsiteY59" fmla="*/ 770965 h 1553882"/>
                    <a:gd name="connsiteX60" fmla="*/ 892875 w 1348714"/>
                    <a:gd name="connsiteY60" fmla="*/ 830729 h 1553882"/>
                    <a:gd name="connsiteX61" fmla="*/ 880922 w 1348714"/>
                    <a:gd name="connsiteY61" fmla="*/ 848659 h 1553882"/>
                    <a:gd name="connsiteX62" fmla="*/ 862993 w 1348714"/>
                    <a:gd name="connsiteY62" fmla="*/ 860612 h 1553882"/>
                    <a:gd name="connsiteX63" fmla="*/ 809204 w 1348714"/>
                    <a:gd name="connsiteY63" fmla="*/ 920376 h 1553882"/>
                    <a:gd name="connsiteX64" fmla="*/ 743463 w 1348714"/>
                    <a:gd name="connsiteY64" fmla="*/ 980141 h 1553882"/>
                    <a:gd name="connsiteX65" fmla="*/ 725534 w 1348714"/>
                    <a:gd name="connsiteY65" fmla="*/ 998070 h 1553882"/>
                    <a:gd name="connsiteX66" fmla="*/ 701628 w 1348714"/>
                    <a:gd name="connsiteY66" fmla="*/ 1033929 h 1553882"/>
                    <a:gd name="connsiteX67" fmla="*/ 677722 w 1348714"/>
                    <a:gd name="connsiteY67" fmla="*/ 1075765 h 1553882"/>
                    <a:gd name="connsiteX68" fmla="*/ 671746 w 1348714"/>
                    <a:gd name="connsiteY68" fmla="*/ 1093694 h 1553882"/>
                    <a:gd name="connsiteX69" fmla="*/ 647840 w 1348714"/>
                    <a:gd name="connsiteY69" fmla="*/ 1129553 h 1553882"/>
                    <a:gd name="connsiteX70" fmla="*/ 641863 w 1348714"/>
                    <a:gd name="connsiteY70" fmla="*/ 1147482 h 1553882"/>
                    <a:gd name="connsiteX71" fmla="*/ 623934 w 1348714"/>
                    <a:gd name="connsiteY71" fmla="*/ 1159435 h 1553882"/>
                    <a:gd name="connsiteX72" fmla="*/ 588075 w 1348714"/>
                    <a:gd name="connsiteY72" fmla="*/ 1213223 h 1553882"/>
                    <a:gd name="connsiteX73" fmla="*/ 576122 w 1348714"/>
                    <a:gd name="connsiteY73" fmla="*/ 1231153 h 1553882"/>
                    <a:gd name="connsiteX74" fmla="*/ 564169 w 1348714"/>
                    <a:gd name="connsiteY74" fmla="*/ 1249082 h 1553882"/>
                    <a:gd name="connsiteX75" fmla="*/ 558193 w 1348714"/>
                    <a:gd name="connsiteY75" fmla="*/ 1267012 h 1553882"/>
                    <a:gd name="connsiteX76" fmla="*/ 564169 w 1348714"/>
                    <a:gd name="connsiteY76" fmla="*/ 1290917 h 1553882"/>
                    <a:gd name="connsiteX77" fmla="*/ 540263 w 1348714"/>
                    <a:gd name="connsiteY77" fmla="*/ 1296894 h 1553882"/>
                    <a:gd name="connsiteX78" fmla="*/ 498428 w 1348714"/>
                    <a:gd name="connsiteY78" fmla="*/ 1308847 h 1553882"/>
                    <a:gd name="connsiteX79" fmla="*/ 438663 w 1348714"/>
                    <a:gd name="connsiteY79" fmla="*/ 1314823 h 1553882"/>
                    <a:gd name="connsiteX80" fmla="*/ 420734 w 1348714"/>
                    <a:gd name="connsiteY80" fmla="*/ 1320800 h 1553882"/>
                    <a:gd name="connsiteX81" fmla="*/ 402804 w 1348714"/>
                    <a:gd name="connsiteY81" fmla="*/ 1410447 h 1553882"/>
                    <a:gd name="connsiteX82" fmla="*/ 325110 w 1348714"/>
                    <a:gd name="connsiteY82" fmla="*/ 1398494 h 1553882"/>
                    <a:gd name="connsiteX83" fmla="*/ 289251 w 1348714"/>
                    <a:gd name="connsiteY83" fmla="*/ 1386541 h 1553882"/>
                    <a:gd name="connsiteX84" fmla="*/ 271322 w 1348714"/>
                    <a:gd name="connsiteY84" fmla="*/ 1380565 h 1553882"/>
                    <a:gd name="connsiteX85" fmla="*/ 265346 w 1348714"/>
                    <a:gd name="connsiteY85" fmla="*/ 1398494 h 1553882"/>
                    <a:gd name="connsiteX86" fmla="*/ 271322 w 1348714"/>
                    <a:gd name="connsiteY86" fmla="*/ 1446306 h 1553882"/>
                    <a:gd name="connsiteX87" fmla="*/ 289251 w 1348714"/>
                    <a:gd name="connsiteY87" fmla="*/ 1464235 h 1553882"/>
                    <a:gd name="connsiteX88" fmla="*/ 325110 w 1348714"/>
                    <a:gd name="connsiteY88" fmla="*/ 1488141 h 1553882"/>
                    <a:gd name="connsiteX89" fmla="*/ 349016 w 1348714"/>
                    <a:gd name="connsiteY89" fmla="*/ 1494117 h 1553882"/>
                    <a:gd name="connsiteX90" fmla="*/ 366946 w 1348714"/>
                    <a:gd name="connsiteY90" fmla="*/ 1500094 h 1553882"/>
                    <a:gd name="connsiteX91" fmla="*/ 486475 w 1348714"/>
                    <a:gd name="connsiteY91" fmla="*/ 1512047 h 1553882"/>
                    <a:gd name="connsiteX92" fmla="*/ 462569 w 1348714"/>
                    <a:gd name="connsiteY92" fmla="*/ 1518023 h 1553882"/>
                    <a:gd name="connsiteX93" fmla="*/ 408781 w 1348714"/>
                    <a:gd name="connsiteY93" fmla="*/ 1512047 h 1553882"/>
                    <a:gd name="connsiteX94" fmla="*/ 372922 w 1348714"/>
                    <a:gd name="connsiteY94" fmla="*/ 1500094 h 1553882"/>
                    <a:gd name="connsiteX95" fmla="*/ 354993 w 1348714"/>
                    <a:gd name="connsiteY95" fmla="*/ 1494117 h 1553882"/>
                    <a:gd name="connsiteX96" fmla="*/ 325110 w 1348714"/>
                    <a:gd name="connsiteY96" fmla="*/ 1482165 h 1553882"/>
                    <a:gd name="connsiteX97" fmla="*/ 247416 w 1348714"/>
                    <a:gd name="connsiteY97" fmla="*/ 1470212 h 1553882"/>
                    <a:gd name="connsiteX98" fmla="*/ 229487 w 1348714"/>
                    <a:gd name="connsiteY98" fmla="*/ 1476188 h 1553882"/>
                    <a:gd name="connsiteX99" fmla="*/ 217534 w 1348714"/>
                    <a:gd name="connsiteY99" fmla="*/ 1512047 h 1553882"/>
                    <a:gd name="connsiteX100" fmla="*/ 211557 w 1348714"/>
                    <a:gd name="connsiteY100" fmla="*/ 1547906 h 1553882"/>
                    <a:gd name="connsiteX101" fmla="*/ 187651 w 1348714"/>
                    <a:gd name="connsiteY101" fmla="*/ 1553882 h 1553882"/>
                    <a:gd name="connsiteX102" fmla="*/ 92028 w 1348714"/>
                    <a:gd name="connsiteY102" fmla="*/ 1547906 h 1553882"/>
                    <a:gd name="connsiteX103" fmla="*/ 88200 w 1348714"/>
                    <a:gd name="connsiteY103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892875 w 1348714"/>
                    <a:gd name="connsiteY27" fmla="*/ 137459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86898 w 1348714"/>
                    <a:gd name="connsiteY26" fmla="*/ 161365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61931 w 1348714"/>
                    <a:gd name="connsiteY27" fmla="*/ 6490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09204 w 1348714"/>
                    <a:gd name="connsiteY25" fmla="*/ 274917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34710 w 1348714"/>
                    <a:gd name="connsiteY28" fmla="*/ 89647 h 1553882"/>
                    <a:gd name="connsiteX29" fmla="*/ 958616 w 1348714"/>
                    <a:gd name="connsiteY29" fmla="*/ 77694 h 1553882"/>
                    <a:gd name="connsiteX30" fmla="*/ 976546 w 1348714"/>
                    <a:gd name="connsiteY30" fmla="*/ 71717 h 1553882"/>
                    <a:gd name="connsiteX31" fmla="*/ 994475 w 1348714"/>
                    <a:gd name="connsiteY31" fmla="*/ 59765 h 1553882"/>
                    <a:gd name="connsiteX32" fmla="*/ 1012404 w 1348714"/>
                    <a:gd name="connsiteY32" fmla="*/ 53788 h 1553882"/>
                    <a:gd name="connsiteX33" fmla="*/ 1030334 w 1348714"/>
                    <a:gd name="connsiteY33" fmla="*/ 41835 h 1553882"/>
                    <a:gd name="connsiteX34" fmla="*/ 1048263 w 1348714"/>
                    <a:gd name="connsiteY34" fmla="*/ 35859 h 1553882"/>
                    <a:gd name="connsiteX35" fmla="*/ 1072169 w 1348714"/>
                    <a:gd name="connsiteY35" fmla="*/ 23906 h 1553882"/>
                    <a:gd name="connsiteX36" fmla="*/ 1119981 w 1348714"/>
                    <a:gd name="connsiteY36" fmla="*/ 17929 h 1553882"/>
                    <a:gd name="connsiteX37" fmla="*/ 1185722 w 1348714"/>
                    <a:gd name="connsiteY37" fmla="*/ 5976 h 1553882"/>
                    <a:gd name="connsiteX38" fmla="*/ 1281346 w 1348714"/>
                    <a:gd name="connsiteY38" fmla="*/ 0 h 1553882"/>
                    <a:gd name="connsiteX39" fmla="*/ 1293298 w 1348714"/>
                    <a:gd name="connsiteY39" fmla="*/ 65741 h 1553882"/>
                    <a:gd name="connsiteX40" fmla="*/ 1305251 w 1348714"/>
                    <a:gd name="connsiteY40" fmla="*/ 101600 h 1553882"/>
                    <a:gd name="connsiteX41" fmla="*/ 1341110 w 1348714"/>
                    <a:gd name="connsiteY41" fmla="*/ 161365 h 1553882"/>
                    <a:gd name="connsiteX42" fmla="*/ 1341110 w 1348714"/>
                    <a:gd name="connsiteY42" fmla="*/ 298823 h 1553882"/>
                    <a:gd name="connsiteX43" fmla="*/ 1329157 w 1348714"/>
                    <a:gd name="connsiteY43" fmla="*/ 316753 h 1553882"/>
                    <a:gd name="connsiteX44" fmla="*/ 1293298 w 1348714"/>
                    <a:gd name="connsiteY44" fmla="*/ 388470 h 1553882"/>
                    <a:gd name="connsiteX45" fmla="*/ 1239510 w 1348714"/>
                    <a:gd name="connsiteY45" fmla="*/ 424329 h 1553882"/>
                    <a:gd name="connsiteX46" fmla="*/ 1221581 w 1348714"/>
                    <a:gd name="connsiteY46" fmla="*/ 436282 h 1553882"/>
                    <a:gd name="connsiteX47" fmla="*/ 1179746 w 1348714"/>
                    <a:gd name="connsiteY47" fmla="*/ 466165 h 1553882"/>
                    <a:gd name="connsiteX48" fmla="*/ 1125957 w 1348714"/>
                    <a:gd name="connsiteY48" fmla="*/ 502023 h 1553882"/>
                    <a:gd name="connsiteX49" fmla="*/ 1108028 w 1348714"/>
                    <a:gd name="connsiteY49" fmla="*/ 513976 h 1553882"/>
                    <a:gd name="connsiteX50" fmla="*/ 1090098 w 1348714"/>
                    <a:gd name="connsiteY50" fmla="*/ 525929 h 1553882"/>
                    <a:gd name="connsiteX51" fmla="*/ 1060216 w 1348714"/>
                    <a:gd name="connsiteY51" fmla="*/ 561788 h 1553882"/>
                    <a:gd name="connsiteX52" fmla="*/ 1030334 w 1348714"/>
                    <a:gd name="connsiteY52" fmla="*/ 597647 h 1553882"/>
                    <a:gd name="connsiteX53" fmla="*/ 1024357 w 1348714"/>
                    <a:gd name="connsiteY53" fmla="*/ 621553 h 1553882"/>
                    <a:gd name="connsiteX54" fmla="*/ 1006428 w 1348714"/>
                    <a:gd name="connsiteY54" fmla="*/ 639482 h 1553882"/>
                    <a:gd name="connsiteX55" fmla="*/ 994475 w 1348714"/>
                    <a:gd name="connsiteY55" fmla="*/ 657412 h 1553882"/>
                    <a:gd name="connsiteX56" fmla="*/ 988498 w 1348714"/>
                    <a:gd name="connsiteY56" fmla="*/ 675341 h 1553882"/>
                    <a:gd name="connsiteX57" fmla="*/ 958616 w 1348714"/>
                    <a:gd name="connsiteY57" fmla="*/ 717176 h 1553882"/>
                    <a:gd name="connsiteX58" fmla="*/ 928734 w 1348714"/>
                    <a:gd name="connsiteY58" fmla="*/ 770965 h 1553882"/>
                    <a:gd name="connsiteX59" fmla="*/ 892875 w 1348714"/>
                    <a:gd name="connsiteY59" fmla="*/ 830729 h 1553882"/>
                    <a:gd name="connsiteX60" fmla="*/ 880922 w 1348714"/>
                    <a:gd name="connsiteY60" fmla="*/ 848659 h 1553882"/>
                    <a:gd name="connsiteX61" fmla="*/ 862993 w 1348714"/>
                    <a:gd name="connsiteY61" fmla="*/ 860612 h 1553882"/>
                    <a:gd name="connsiteX62" fmla="*/ 809204 w 1348714"/>
                    <a:gd name="connsiteY62" fmla="*/ 920376 h 1553882"/>
                    <a:gd name="connsiteX63" fmla="*/ 743463 w 1348714"/>
                    <a:gd name="connsiteY63" fmla="*/ 980141 h 1553882"/>
                    <a:gd name="connsiteX64" fmla="*/ 725534 w 1348714"/>
                    <a:gd name="connsiteY64" fmla="*/ 998070 h 1553882"/>
                    <a:gd name="connsiteX65" fmla="*/ 701628 w 1348714"/>
                    <a:gd name="connsiteY65" fmla="*/ 1033929 h 1553882"/>
                    <a:gd name="connsiteX66" fmla="*/ 677722 w 1348714"/>
                    <a:gd name="connsiteY66" fmla="*/ 1075765 h 1553882"/>
                    <a:gd name="connsiteX67" fmla="*/ 671746 w 1348714"/>
                    <a:gd name="connsiteY67" fmla="*/ 1093694 h 1553882"/>
                    <a:gd name="connsiteX68" fmla="*/ 647840 w 1348714"/>
                    <a:gd name="connsiteY68" fmla="*/ 1129553 h 1553882"/>
                    <a:gd name="connsiteX69" fmla="*/ 641863 w 1348714"/>
                    <a:gd name="connsiteY69" fmla="*/ 1147482 h 1553882"/>
                    <a:gd name="connsiteX70" fmla="*/ 623934 w 1348714"/>
                    <a:gd name="connsiteY70" fmla="*/ 1159435 h 1553882"/>
                    <a:gd name="connsiteX71" fmla="*/ 588075 w 1348714"/>
                    <a:gd name="connsiteY71" fmla="*/ 1213223 h 1553882"/>
                    <a:gd name="connsiteX72" fmla="*/ 576122 w 1348714"/>
                    <a:gd name="connsiteY72" fmla="*/ 1231153 h 1553882"/>
                    <a:gd name="connsiteX73" fmla="*/ 564169 w 1348714"/>
                    <a:gd name="connsiteY73" fmla="*/ 1249082 h 1553882"/>
                    <a:gd name="connsiteX74" fmla="*/ 558193 w 1348714"/>
                    <a:gd name="connsiteY74" fmla="*/ 1267012 h 1553882"/>
                    <a:gd name="connsiteX75" fmla="*/ 564169 w 1348714"/>
                    <a:gd name="connsiteY75" fmla="*/ 1290917 h 1553882"/>
                    <a:gd name="connsiteX76" fmla="*/ 540263 w 1348714"/>
                    <a:gd name="connsiteY76" fmla="*/ 1296894 h 1553882"/>
                    <a:gd name="connsiteX77" fmla="*/ 498428 w 1348714"/>
                    <a:gd name="connsiteY77" fmla="*/ 1308847 h 1553882"/>
                    <a:gd name="connsiteX78" fmla="*/ 438663 w 1348714"/>
                    <a:gd name="connsiteY78" fmla="*/ 1314823 h 1553882"/>
                    <a:gd name="connsiteX79" fmla="*/ 420734 w 1348714"/>
                    <a:gd name="connsiteY79" fmla="*/ 1320800 h 1553882"/>
                    <a:gd name="connsiteX80" fmla="*/ 402804 w 1348714"/>
                    <a:gd name="connsiteY80" fmla="*/ 1410447 h 1553882"/>
                    <a:gd name="connsiteX81" fmla="*/ 325110 w 1348714"/>
                    <a:gd name="connsiteY81" fmla="*/ 1398494 h 1553882"/>
                    <a:gd name="connsiteX82" fmla="*/ 289251 w 1348714"/>
                    <a:gd name="connsiteY82" fmla="*/ 1386541 h 1553882"/>
                    <a:gd name="connsiteX83" fmla="*/ 271322 w 1348714"/>
                    <a:gd name="connsiteY83" fmla="*/ 1380565 h 1553882"/>
                    <a:gd name="connsiteX84" fmla="*/ 265346 w 1348714"/>
                    <a:gd name="connsiteY84" fmla="*/ 1398494 h 1553882"/>
                    <a:gd name="connsiteX85" fmla="*/ 271322 w 1348714"/>
                    <a:gd name="connsiteY85" fmla="*/ 1446306 h 1553882"/>
                    <a:gd name="connsiteX86" fmla="*/ 289251 w 1348714"/>
                    <a:gd name="connsiteY86" fmla="*/ 1464235 h 1553882"/>
                    <a:gd name="connsiteX87" fmla="*/ 325110 w 1348714"/>
                    <a:gd name="connsiteY87" fmla="*/ 1488141 h 1553882"/>
                    <a:gd name="connsiteX88" fmla="*/ 349016 w 1348714"/>
                    <a:gd name="connsiteY88" fmla="*/ 1494117 h 1553882"/>
                    <a:gd name="connsiteX89" fmla="*/ 366946 w 1348714"/>
                    <a:gd name="connsiteY89" fmla="*/ 1500094 h 1553882"/>
                    <a:gd name="connsiteX90" fmla="*/ 486475 w 1348714"/>
                    <a:gd name="connsiteY90" fmla="*/ 1512047 h 1553882"/>
                    <a:gd name="connsiteX91" fmla="*/ 462569 w 1348714"/>
                    <a:gd name="connsiteY91" fmla="*/ 1518023 h 1553882"/>
                    <a:gd name="connsiteX92" fmla="*/ 408781 w 1348714"/>
                    <a:gd name="connsiteY92" fmla="*/ 1512047 h 1553882"/>
                    <a:gd name="connsiteX93" fmla="*/ 372922 w 1348714"/>
                    <a:gd name="connsiteY93" fmla="*/ 1500094 h 1553882"/>
                    <a:gd name="connsiteX94" fmla="*/ 354993 w 1348714"/>
                    <a:gd name="connsiteY94" fmla="*/ 1494117 h 1553882"/>
                    <a:gd name="connsiteX95" fmla="*/ 325110 w 1348714"/>
                    <a:gd name="connsiteY95" fmla="*/ 1482165 h 1553882"/>
                    <a:gd name="connsiteX96" fmla="*/ 247416 w 1348714"/>
                    <a:gd name="connsiteY96" fmla="*/ 1470212 h 1553882"/>
                    <a:gd name="connsiteX97" fmla="*/ 229487 w 1348714"/>
                    <a:gd name="connsiteY97" fmla="*/ 1476188 h 1553882"/>
                    <a:gd name="connsiteX98" fmla="*/ 217534 w 1348714"/>
                    <a:gd name="connsiteY98" fmla="*/ 1512047 h 1553882"/>
                    <a:gd name="connsiteX99" fmla="*/ 211557 w 1348714"/>
                    <a:gd name="connsiteY99" fmla="*/ 1547906 h 1553882"/>
                    <a:gd name="connsiteX100" fmla="*/ 187651 w 1348714"/>
                    <a:gd name="connsiteY100" fmla="*/ 1553882 h 1553882"/>
                    <a:gd name="connsiteX101" fmla="*/ 92028 w 1348714"/>
                    <a:gd name="connsiteY101" fmla="*/ 1547906 h 1553882"/>
                    <a:gd name="connsiteX102" fmla="*/ 88200 w 1348714"/>
                    <a:gd name="connsiteY102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58616 w 1348714"/>
                    <a:gd name="connsiteY28" fmla="*/ 77694 h 1553882"/>
                    <a:gd name="connsiteX29" fmla="*/ 976546 w 1348714"/>
                    <a:gd name="connsiteY29" fmla="*/ 71717 h 1553882"/>
                    <a:gd name="connsiteX30" fmla="*/ 994475 w 1348714"/>
                    <a:gd name="connsiteY30" fmla="*/ 59765 h 1553882"/>
                    <a:gd name="connsiteX31" fmla="*/ 1012404 w 1348714"/>
                    <a:gd name="connsiteY31" fmla="*/ 53788 h 1553882"/>
                    <a:gd name="connsiteX32" fmla="*/ 1030334 w 1348714"/>
                    <a:gd name="connsiteY32" fmla="*/ 41835 h 1553882"/>
                    <a:gd name="connsiteX33" fmla="*/ 1048263 w 1348714"/>
                    <a:gd name="connsiteY33" fmla="*/ 35859 h 1553882"/>
                    <a:gd name="connsiteX34" fmla="*/ 1072169 w 1348714"/>
                    <a:gd name="connsiteY34" fmla="*/ 23906 h 1553882"/>
                    <a:gd name="connsiteX35" fmla="*/ 1119981 w 1348714"/>
                    <a:gd name="connsiteY35" fmla="*/ 17929 h 1553882"/>
                    <a:gd name="connsiteX36" fmla="*/ 1185722 w 1348714"/>
                    <a:gd name="connsiteY36" fmla="*/ 5976 h 1553882"/>
                    <a:gd name="connsiteX37" fmla="*/ 1281346 w 1348714"/>
                    <a:gd name="connsiteY37" fmla="*/ 0 h 1553882"/>
                    <a:gd name="connsiteX38" fmla="*/ 1293298 w 1348714"/>
                    <a:gd name="connsiteY38" fmla="*/ 65741 h 1553882"/>
                    <a:gd name="connsiteX39" fmla="*/ 1305251 w 1348714"/>
                    <a:gd name="connsiteY39" fmla="*/ 101600 h 1553882"/>
                    <a:gd name="connsiteX40" fmla="*/ 1341110 w 1348714"/>
                    <a:gd name="connsiteY40" fmla="*/ 161365 h 1553882"/>
                    <a:gd name="connsiteX41" fmla="*/ 1341110 w 1348714"/>
                    <a:gd name="connsiteY41" fmla="*/ 298823 h 1553882"/>
                    <a:gd name="connsiteX42" fmla="*/ 1329157 w 1348714"/>
                    <a:gd name="connsiteY42" fmla="*/ 316753 h 1553882"/>
                    <a:gd name="connsiteX43" fmla="*/ 1293298 w 1348714"/>
                    <a:gd name="connsiteY43" fmla="*/ 388470 h 1553882"/>
                    <a:gd name="connsiteX44" fmla="*/ 1239510 w 1348714"/>
                    <a:gd name="connsiteY44" fmla="*/ 424329 h 1553882"/>
                    <a:gd name="connsiteX45" fmla="*/ 1221581 w 1348714"/>
                    <a:gd name="connsiteY45" fmla="*/ 436282 h 1553882"/>
                    <a:gd name="connsiteX46" fmla="*/ 1179746 w 1348714"/>
                    <a:gd name="connsiteY46" fmla="*/ 466165 h 1553882"/>
                    <a:gd name="connsiteX47" fmla="*/ 1125957 w 1348714"/>
                    <a:gd name="connsiteY47" fmla="*/ 502023 h 1553882"/>
                    <a:gd name="connsiteX48" fmla="*/ 1108028 w 1348714"/>
                    <a:gd name="connsiteY48" fmla="*/ 513976 h 1553882"/>
                    <a:gd name="connsiteX49" fmla="*/ 1090098 w 1348714"/>
                    <a:gd name="connsiteY49" fmla="*/ 525929 h 1553882"/>
                    <a:gd name="connsiteX50" fmla="*/ 1060216 w 1348714"/>
                    <a:gd name="connsiteY50" fmla="*/ 561788 h 1553882"/>
                    <a:gd name="connsiteX51" fmla="*/ 1030334 w 1348714"/>
                    <a:gd name="connsiteY51" fmla="*/ 597647 h 1553882"/>
                    <a:gd name="connsiteX52" fmla="*/ 1024357 w 1348714"/>
                    <a:gd name="connsiteY52" fmla="*/ 621553 h 1553882"/>
                    <a:gd name="connsiteX53" fmla="*/ 1006428 w 1348714"/>
                    <a:gd name="connsiteY53" fmla="*/ 639482 h 1553882"/>
                    <a:gd name="connsiteX54" fmla="*/ 994475 w 1348714"/>
                    <a:gd name="connsiteY54" fmla="*/ 657412 h 1553882"/>
                    <a:gd name="connsiteX55" fmla="*/ 988498 w 1348714"/>
                    <a:gd name="connsiteY55" fmla="*/ 675341 h 1553882"/>
                    <a:gd name="connsiteX56" fmla="*/ 958616 w 1348714"/>
                    <a:gd name="connsiteY56" fmla="*/ 717176 h 1553882"/>
                    <a:gd name="connsiteX57" fmla="*/ 928734 w 1348714"/>
                    <a:gd name="connsiteY57" fmla="*/ 770965 h 1553882"/>
                    <a:gd name="connsiteX58" fmla="*/ 892875 w 1348714"/>
                    <a:gd name="connsiteY58" fmla="*/ 830729 h 1553882"/>
                    <a:gd name="connsiteX59" fmla="*/ 880922 w 1348714"/>
                    <a:gd name="connsiteY59" fmla="*/ 848659 h 1553882"/>
                    <a:gd name="connsiteX60" fmla="*/ 862993 w 1348714"/>
                    <a:gd name="connsiteY60" fmla="*/ 860612 h 1553882"/>
                    <a:gd name="connsiteX61" fmla="*/ 809204 w 1348714"/>
                    <a:gd name="connsiteY61" fmla="*/ 920376 h 1553882"/>
                    <a:gd name="connsiteX62" fmla="*/ 743463 w 1348714"/>
                    <a:gd name="connsiteY62" fmla="*/ 980141 h 1553882"/>
                    <a:gd name="connsiteX63" fmla="*/ 725534 w 1348714"/>
                    <a:gd name="connsiteY63" fmla="*/ 998070 h 1553882"/>
                    <a:gd name="connsiteX64" fmla="*/ 701628 w 1348714"/>
                    <a:gd name="connsiteY64" fmla="*/ 1033929 h 1553882"/>
                    <a:gd name="connsiteX65" fmla="*/ 677722 w 1348714"/>
                    <a:gd name="connsiteY65" fmla="*/ 1075765 h 1553882"/>
                    <a:gd name="connsiteX66" fmla="*/ 671746 w 1348714"/>
                    <a:gd name="connsiteY66" fmla="*/ 1093694 h 1553882"/>
                    <a:gd name="connsiteX67" fmla="*/ 647840 w 1348714"/>
                    <a:gd name="connsiteY67" fmla="*/ 1129553 h 1553882"/>
                    <a:gd name="connsiteX68" fmla="*/ 641863 w 1348714"/>
                    <a:gd name="connsiteY68" fmla="*/ 1147482 h 1553882"/>
                    <a:gd name="connsiteX69" fmla="*/ 623934 w 1348714"/>
                    <a:gd name="connsiteY69" fmla="*/ 1159435 h 1553882"/>
                    <a:gd name="connsiteX70" fmla="*/ 588075 w 1348714"/>
                    <a:gd name="connsiteY70" fmla="*/ 1213223 h 1553882"/>
                    <a:gd name="connsiteX71" fmla="*/ 576122 w 1348714"/>
                    <a:gd name="connsiteY71" fmla="*/ 1231153 h 1553882"/>
                    <a:gd name="connsiteX72" fmla="*/ 564169 w 1348714"/>
                    <a:gd name="connsiteY72" fmla="*/ 1249082 h 1553882"/>
                    <a:gd name="connsiteX73" fmla="*/ 558193 w 1348714"/>
                    <a:gd name="connsiteY73" fmla="*/ 1267012 h 1553882"/>
                    <a:gd name="connsiteX74" fmla="*/ 564169 w 1348714"/>
                    <a:gd name="connsiteY74" fmla="*/ 1290917 h 1553882"/>
                    <a:gd name="connsiteX75" fmla="*/ 540263 w 1348714"/>
                    <a:gd name="connsiteY75" fmla="*/ 1296894 h 1553882"/>
                    <a:gd name="connsiteX76" fmla="*/ 498428 w 1348714"/>
                    <a:gd name="connsiteY76" fmla="*/ 1308847 h 1553882"/>
                    <a:gd name="connsiteX77" fmla="*/ 438663 w 1348714"/>
                    <a:gd name="connsiteY77" fmla="*/ 1314823 h 1553882"/>
                    <a:gd name="connsiteX78" fmla="*/ 420734 w 1348714"/>
                    <a:gd name="connsiteY78" fmla="*/ 1320800 h 1553882"/>
                    <a:gd name="connsiteX79" fmla="*/ 402804 w 1348714"/>
                    <a:gd name="connsiteY79" fmla="*/ 1410447 h 1553882"/>
                    <a:gd name="connsiteX80" fmla="*/ 325110 w 1348714"/>
                    <a:gd name="connsiteY80" fmla="*/ 1398494 h 1553882"/>
                    <a:gd name="connsiteX81" fmla="*/ 289251 w 1348714"/>
                    <a:gd name="connsiteY81" fmla="*/ 1386541 h 1553882"/>
                    <a:gd name="connsiteX82" fmla="*/ 271322 w 1348714"/>
                    <a:gd name="connsiteY82" fmla="*/ 1380565 h 1553882"/>
                    <a:gd name="connsiteX83" fmla="*/ 265346 w 1348714"/>
                    <a:gd name="connsiteY83" fmla="*/ 1398494 h 1553882"/>
                    <a:gd name="connsiteX84" fmla="*/ 271322 w 1348714"/>
                    <a:gd name="connsiteY84" fmla="*/ 1446306 h 1553882"/>
                    <a:gd name="connsiteX85" fmla="*/ 289251 w 1348714"/>
                    <a:gd name="connsiteY85" fmla="*/ 1464235 h 1553882"/>
                    <a:gd name="connsiteX86" fmla="*/ 325110 w 1348714"/>
                    <a:gd name="connsiteY86" fmla="*/ 1488141 h 1553882"/>
                    <a:gd name="connsiteX87" fmla="*/ 349016 w 1348714"/>
                    <a:gd name="connsiteY87" fmla="*/ 1494117 h 1553882"/>
                    <a:gd name="connsiteX88" fmla="*/ 366946 w 1348714"/>
                    <a:gd name="connsiteY88" fmla="*/ 1500094 h 1553882"/>
                    <a:gd name="connsiteX89" fmla="*/ 486475 w 1348714"/>
                    <a:gd name="connsiteY89" fmla="*/ 1512047 h 1553882"/>
                    <a:gd name="connsiteX90" fmla="*/ 462569 w 1348714"/>
                    <a:gd name="connsiteY90" fmla="*/ 1518023 h 1553882"/>
                    <a:gd name="connsiteX91" fmla="*/ 408781 w 1348714"/>
                    <a:gd name="connsiteY91" fmla="*/ 1512047 h 1553882"/>
                    <a:gd name="connsiteX92" fmla="*/ 372922 w 1348714"/>
                    <a:gd name="connsiteY92" fmla="*/ 1500094 h 1553882"/>
                    <a:gd name="connsiteX93" fmla="*/ 354993 w 1348714"/>
                    <a:gd name="connsiteY93" fmla="*/ 1494117 h 1553882"/>
                    <a:gd name="connsiteX94" fmla="*/ 325110 w 1348714"/>
                    <a:gd name="connsiteY94" fmla="*/ 1482165 h 1553882"/>
                    <a:gd name="connsiteX95" fmla="*/ 247416 w 1348714"/>
                    <a:gd name="connsiteY95" fmla="*/ 1470212 h 1553882"/>
                    <a:gd name="connsiteX96" fmla="*/ 229487 w 1348714"/>
                    <a:gd name="connsiteY96" fmla="*/ 1476188 h 1553882"/>
                    <a:gd name="connsiteX97" fmla="*/ 217534 w 1348714"/>
                    <a:gd name="connsiteY97" fmla="*/ 1512047 h 1553882"/>
                    <a:gd name="connsiteX98" fmla="*/ 211557 w 1348714"/>
                    <a:gd name="connsiteY98" fmla="*/ 1547906 h 1553882"/>
                    <a:gd name="connsiteX99" fmla="*/ 187651 w 1348714"/>
                    <a:gd name="connsiteY99" fmla="*/ 1553882 h 1553882"/>
                    <a:gd name="connsiteX100" fmla="*/ 92028 w 1348714"/>
                    <a:gd name="connsiteY100" fmla="*/ 1547906 h 1553882"/>
                    <a:gd name="connsiteX101" fmla="*/ 88200 w 1348714"/>
                    <a:gd name="connsiteY101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3356 w 1348714"/>
                    <a:gd name="connsiteY27" fmla="*/ 66021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994475 w 1348714"/>
                    <a:gd name="connsiteY29" fmla="*/ 59765 h 1553882"/>
                    <a:gd name="connsiteX30" fmla="*/ 1012404 w 1348714"/>
                    <a:gd name="connsiteY30" fmla="*/ 53788 h 1553882"/>
                    <a:gd name="connsiteX31" fmla="*/ 1030334 w 1348714"/>
                    <a:gd name="connsiteY31" fmla="*/ 41835 h 1553882"/>
                    <a:gd name="connsiteX32" fmla="*/ 1048263 w 1348714"/>
                    <a:gd name="connsiteY32" fmla="*/ 35859 h 1553882"/>
                    <a:gd name="connsiteX33" fmla="*/ 1072169 w 1348714"/>
                    <a:gd name="connsiteY33" fmla="*/ 23906 h 1553882"/>
                    <a:gd name="connsiteX34" fmla="*/ 1119981 w 1348714"/>
                    <a:gd name="connsiteY34" fmla="*/ 17929 h 1553882"/>
                    <a:gd name="connsiteX35" fmla="*/ 1185722 w 1348714"/>
                    <a:gd name="connsiteY35" fmla="*/ 5976 h 1553882"/>
                    <a:gd name="connsiteX36" fmla="*/ 1281346 w 1348714"/>
                    <a:gd name="connsiteY36" fmla="*/ 0 h 1553882"/>
                    <a:gd name="connsiteX37" fmla="*/ 1293298 w 1348714"/>
                    <a:gd name="connsiteY37" fmla="*/ 65741 h 1553882"/>
                    <a:gd name="connsiteX38" fmla="*/ 1305251 w 1348714"/>
                    <a:gd name="connsiteY38" fmla="*/ 101600 h 1553882"/>
                    <a:gd name="connsiteX39" fmla="*/ 1341110 w 1348714"/>
                    <a:gd name="connsiteY39" fmla="*/ 161365 h 1553882"/>
                    <a:gd name="connsiteX40" fmla="*/ 1341110 w 1348714"/>
                    <a:gd name="connsiteY40" fmla="*/ 298823 h 1553882"/>
                    <a:gd name="connsiteX41" fmla="*/ 1329157 w 1348714"/>
                    <a:gd name="connsiteY41" fmla="*/ 316753 h 1553882"/>
                    <a:gd name="connsiteX42" fmla="*/ 1293298 w 1348714"/>
                    <a:gd name="connsiteY42" fmla="*/ 388470 h 1553882"/>
                    <a:gd name="connsiteX43" fmla="*/ 1239510 w 1348714"/>
                    <a:gd name="connsiteY43" fmla="*/ 424329 h 1553882"/>
                    <a:gd name="connsiteX44" fmla="*/ 1221581 w 1348714"/>
                    <a:gd name="connsiteY44" fmla="*/ 436282 h 1553882"/>
                    <a:gd name="connsiteX45" fmla="*/ 1179746 w 1348714"/>
                    <a:gd name="connsiteY45" fmla="*/ 466165 h 1553882"/>
                    <a:gd name="connsiteX46" fmla="*/ 1125957 w 1348714"/>
                    <a:gd name="connsiteY46" fmla="*/ 502023 h 1553882"/>
                    <a:gd name="connsiteX47" fmla="*/ 1108028 w 1348714"/>
                    <a:gd name="connsiteY47" fmla="*/ 513976 h 1553882"/>
                    <a:gd name="connsiteX48" fmla="*/ 1090098 w 1348714"/>
                    <a:gd name="connsiteY48" fmla="*/ 525929 h 1553882"/>
                    <a:gd name="connsiteX49" fmla="*/ 1060216 w 1348714"/>
                    <a:gd name="connsiteY49" fmla="*/ 561788 h 1553882"/>
                    <a:gd name="connsiteX50" fmla="*/ 1030334 w 1348714"/>
                    <a:gd name="connsiteY50" fmla="*/ 597647 h 1553882"/>
                    <a:gd name="connsiteX51" fmla="*/ 1024357 w 1348714"/>
                    <a:gd name="connsiteY51" fmla="*/ 621553 h 1553882"/>
                    <a:gd name="connsiteX52" fmla="*/ 1006428 w 1348714"/>
                    <a:gd name="connsiteY52" fmla="*/ 639482 h 1553882"/>
                    <a:gd name="connsiteX53" fmla="*/ 994475 w 1348714"/>
                    <a:gd name="connsiteY53" fmla="*/ 657412 h 1553882"/>
                    <a:gd name="connsiteX54" fmla="*/ 988498 w 1348714"/>
                    <a:gd name="connsiteY54" fmla="*/ 675341 h 1553882"/>
                    <a:gd name="connsiteX55" fmla="*/ 958616 w 1348714"/>
                    <a:gd name="connsiteY55" fmla="*/ 717176 h 1553882"/>
                    <a:gd name="connsiteX56" fmla="*/ 928734 w 1348714"/>
                    <a:gd name="connsiteY56" fmla="*/ 770965 h 1553882"/>
                    <a:gd name="connsiteX57" fmla="*/ 892875 w 1348714"/>
                    <a:gd name="connsiteY57" fmla="*/ 830729 h 1553882"/>
                    <a:gd name="connsiteX58" fmla="*/ 880922 w 1348714"/>
                    <a:gd name="connsiteY58" fmla="*/ 848659 h 1553882"/>
                    <a:gd name="connsiteX59" fmla="*/ 862993 w 1348714"/>
                    <a:gd name="connsiteY59" fmla="*/ 860612 h 1553882"/>
                    <a:gd name="connsiteX60" fmla="*/ 809204 w 1348714"/>
                    <a:gd name="connsiteY60" fmla="*/ 920376 h 1553882"/>
                    <a:gd name="connsiteX61" fmla="*/ 743463 w 1348714"/>
                    <a:gd name="connsiteY61" fmla="*/ 980141 h 1553882"/>
                    <a:gd name="connsiteX62" fmla="*/ 725534 w 1348714"/>
                    <a:gd name="connsiteY62" fmla="*/ 998070 h 1553882"/>
                    <a:gd name="connsiteX63" fmla="*/ 701628 w 1348714"/>
                    <a:gd name="connsiteY63" fmla="*/ 1033929 h 1553882"/>
                    <a:gd name="connsiteX64" fmla="*/ 677722 w 1348714"/>
                    <a:gd name="connsiteY64" fmla="*/ 1075765 h 1553882"/>
                    <a:gd name="connsiteX65" fmla="*/ 671746 w 1348714"/>
                    <a:gd name="connsiteY65" fmla="*/ 1093694 h 1553882"/>
                    <a:gd name="connsiteX66" fmla="*/ 647840 w 1348714"/>
                    <a:gd name="connsiteY66" fmla="*/ 1129553 h 1553882"/>
                    <a:gd name="connsiteX67" fmla="*/ 641863 w 1348714"/>
                    <a:gd name="connsiteY67" fmla="*/ 1147482 h 1553882"/>
                    <a:gd name="connsiteX68" fmla="*/ 623934 w 1348714"/>
                    <a:gd name="connsiteY68" fmla="*/ 1159435 h 1553882"/>
                    <a:gd name="connsiteX69" fmla="*/ 588075 w 1348714"/>
                    <a:gd name="connsiteY69" fmla="*/ 1213223 h 1553882"/>
                    <a:gd name="connsiteX70" fmla="*/ 576122 w 1348714"/>
                    <a:gd name="connsiteY70" fmla="*/ 1231153 h 1553882"/>
                    <a:gd name="connsiteX71" fmla="*/ 564169 w 1348714"/>
                    <a:gd name="connsiteY71" fmla="*/ 1249082 h 1553882"/>
                    <a:gd name="connsiteX72" fmla="*/ 558193 w 1348714"/>
                    <a:gd name="connsiteY72" fmla="*/ 1267012 h 1553882"/>
                    <a:gd name="connsiteX73" fmla="*/ 564169 w 1348714"/>
                    <a:gd name="connsiteY73" fmla="*/ 1290917 h 1553882"/>
                    <a:gd name="connsiteX74" fmla="*/ 540263 w 1348714"/>
                    <a:gd name="connsiteY74" fmla="*/ 1296894 h 1553882"/>
                    <a:gd name="connsiteX75" fmla="*/ 498428 w 1348714"/>
                    <a:gd name="connsiteY75" fmla="*/ 1308847 h 1553882"/>
                    <a:gd name="connsiteX76" fmla="*/ 438663 w 1348714"/>
                    <a:gd name="connsiteY76" fmla="*/ 1314823 h 1553882"/>
                    <a:gd name="connsiteX77" fmla="*/ 420734 w 1348714"/>
                    <a:gd name="connsiteY77" fmla="*/ 1320800 h 1553882"/>
                    <a:gd name="connsiteX78" fmla="*/ 402804 w 1348714"/>
                    <a:gd name="connsiteY78" fmla="*/ 1410447 h 1553882"/>
                    <a:gd name="connsiteX79" fmla="*/ 325110 w 1348714"/>
                    <a:gd name="connsiteY79" fmla="*/ 1398494 h 1553882"/>
                    <a:gd name="connsiteX80" fmla="*/ 289251 w 1348714"/>
                    <a:gd name="connsiteY80" fmla="*/ 1386541 h 1553882"/>
                    <a:gd name="connsiteX81" fmla="*/ 271322 w 1348714"/>
                    <a:gd name="connsiteY81" fmla="*/ 1380565 h 1553882"/>
                    <a:gd name="connsiteX82" fmla="*/ 265346 w 1348714"/>
                    <a:gd name="connsiteY82" fmla="*/ 1398494 h 1553882"/>
                    <a:gd name="connsiteX83" fmla="*/ 271322 w 1348714"/>
                    <a:gd name="connsiteY83" fmla="*/ 1446306 h 1553882"/>
                    <a:gd name="connsiteX84" fmla="*/ 289251 w 1348714"/>
                    <a:gd name="connsiteY84" fmla="*/ 1464235 h 1553882"/>
                    <a:gd name="connsiteX85" fmla="*/ 325110 w 1348714"/>
                    <a:gd name="connsiteY85" fmla="*/ 1488141 h 1553882"/>
                    <a:gd name="connsiteX86" fmla="*/ 349016 w 1348714"/>
                    <a:gd name="connsiteY86" fmla="*/ 1494117 h 1553882"/>
                    <a:gd name="connsiteX87" fmla="*/ 366946 w 1348714"/>
                    <a:gd name="connsiteY87" fmla="*/ 1500094 h 1553882"/>
                    <a:gd name="connsiteX88" fmla="*/ 486475 w 1348714"/>
                    <a:gd name="connsiteY88" fmla="*/ 1512047 h 1553882"/>
                    <a:gd name="connsiteX89" fmla="*/ 462569 w 1348714"/>
                    <a:gd name="connsiteY89" fmla="*/ 1518023 h 1553882"/>
                    <a:gd name="connsiteX90" fmla="*/ 408781 w 1348714"/>
                    <a:gd name="connsiteY90" fmla="*/ 1512047 h 1553882"/>
                    <a:gd name="connsiteX91" fmla="*/ 372922 w 1348714"/>
                    <a:gd name="connsiteY91" fmla="*/ 1500094 h 1553882"/>
                    <a:gd name="connsiteX92" fmla="*/ 354993 w 1348714"/>
                    <a:gd name="connsiteY92" fmla="*/ 1494117 h 1553882"/>
                    <a:gd name="connsiteX93" fmla="*/ 325110 w 1348714"/>
                    <a:gd name="connsiteY93" fmla="*/ 1482165 h 1553882"/>
                    <a:gd name="connsiteX94" fmla="*/ 247416 w 1348714"/>
                    <a:gd name="connsiteY94" fmla="*/ 1470212 h 1553882"/>
                    <a:gd name="connsiteX95" fmla="*/ 229487 w 1348714"/>
                    <a:gd name="connsiteY95" fmla="*/ 1476188 h 1553882"/>
                    <a:gd name="connsiteX96" fmla="*/ 217534 w 1348714"/>
                    <a:gd name="connsiteY96" fmla="*/ 1512047 h 1553882"/>
                    <a:gd name="connsiteX97" fmla="*/ 211557 w 1348714"/>
                    <a:gd name="connsiteY97" fmla="*/ 1547906 h 1553882"/>
                    <a:gd name="connsiteX98" fmla="*/ 187651 w 1348714"/>
                    <a:gd name="connsiteY98" fmla="*/ 1553882 h 1553882"/>
                    <a:gd name="connsiteX99" fmla="*/ 92028 w 1348714"/>
                    <a:gd name="connsiteY99" fmla="*/ 1547906 h 1553882"/>
                    <a:gd name="connsiteX100" fmla="*/ 88200 w 1348714"/>
                    <a:gd name="connsiteY100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76546 w 1348714"/>
                    <a:gd name="connsiteY28" fmla="*/ 71717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1012404 w 1348714"/>
                    <a:gd name="connsiteY29" fmla="*/ 53788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72611 w 1348714"/>
                    <a:gd name="connsiteY26" fmla="*/ 139934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8119 w 1348714"/>
                    <a:gd name="connsiteY27" fmla="*/ 101739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07378 h 1553882"/>
                    <a:gd name="connsiteX1" fmla="*/ 54722 w 1348714"/>
                    <a:gd name="connsiteY1" fmla="*/ 1484592 h 1553882"/>
                    <a:gd name="connsiteX2" fmla="*/ 2288 w 1348714"/>
                    <a:gd name="connsiteY2" fmla="*/ 1385607 h 1553882"/>
                    <a:gd name="connsiteX3" fmla="*/ 79935 w 1348714"/>
                    <a:gd name="connsiteY3" fmla="*/ 1468717 h 1553882"/>
                    <a:gd name="connsiteX4" fmla="*/ 0 w 1348714"/>
                    <a:gd name="connsiteY4" fmla="*/ 1308940 h 1553882"/>
                    <a:gd name="connsiteX5" fmla="*/ 99313 w 1348714"/>
                    <a:gd name="connsiteY5" fmla="*/ 1419319 h 1553882"/>
                    <a:gd name="connsiteX6" fmla="*/ 67236 w 1348714"/>
                    <a:gd name="connsiteY6" fmla="*/ 1267012 h 1553882"/>
                    <a:gd name="connsiteX7" fmla="*/ 147125 w 1348714"/>
                    <a:gd name="connsiteY7" fmla="*/ 1193332 h 1553882"/>
                    <a:gd name="connsiteX8" fmla="*/ 238919 w 1348714"/>
                    <a:gd name="connsiteY8" fmla="*/ 1256414 h 1553882"/>
                    <a:gd name="connsiteX9" fmla="*/ 209178 w 1348714"/>
                    <a:gd name="connsiteY9" fmla="*/ 1191513 h 1553882"/>
                    <a:gd name="connsiteX10" fmla="*/ 45010 w 1348714"/>
                    <a:gd name="connsiteY10" fmla="*/ 998723 h 1553882"/>
                    <a:gd name="connsiteX11" fmla="*/ 102347 w 1348714"/>
                    <a:gd name="connsiteY11" fmla="*/ 1090378 h 1553882"/>
                    <a:gd name="connsiteX12" fmla="*/ 120229 w 1348714"/>
                    <a:gd name="connsiteY12" fmla="*/ 989106 h 1553882"/>
                    <a:gd name="connsiteX13" fmla="*/ 159497 w 1348714"/>
                    <a:gd name="connsiteY13" fmla="*/ 1099624 h 1553882"/>
                    <a:gd name="connsiteX14" fmla="*/ 298778 w 1348714"/>
                    <a:gd name="connsiteY14" fmla="*/ 1135250 h 1553882"/>
                    <a:gd name="connsiteX15" fmla="*/ 245128 w 1348714"/>
                    <a:gd name="connsiteY15" fmla="*/ 1035096 h 1553882"/>
                    <a:gd name="connsiteX16" fmla="*/ 333189 w 1348714"/>
                    <a:gd name="connsiteY16" fmla="*/ 891847 h 1553882"/>
                    <a:gd name="connsiteX17" fmla="*/ 310729 w 1348714"/>
                    <a:gd name="connsiteY17" fmla="*/ 933637 h 1553882"/>
                    <a:gd name="connsiteX18" fmla="*/ 375304 w 1348714"/>
                    <a:gd name="connsiteY18" fmla="*/ 861731 h 1553882"/>
                    <a:gd name="connsiteX19" fmla="*/ 418493 w 1348714"/>
                    <a:gd name="connsiteY19" fmla="*/ 762419 h 1553882"/>
                    <a:gd name="connsiteX20" fmla="*/ 492451 w 1348714"/>
                    <a:gd name="connsiteY20" fmla="*/ 693270 h 1553882"/>
                    <a:gd name="connsiteX21" fmla="*/ 565570 w 1348714"/>
                    <a:gd name="connsiteY21" fmla="*/ 609647 h 1553882"/>
                    <a:gd name="connsiteX22" fmla="*/ 637101 w 1348714"/>
                    <a:gd name="connsiteY22" fmla="*/ 479379 h 1553882"/>
                    <a:gd name="connsiteX23" fmla="*/ 689629 w 1348714"/>
                    <a:gd name="connsiteY23" fmla="*/ 423163 h 1553882"/>
                    <a:gd name="connsiteX24" fmla="*/ 810279 w 1348714"/>
                    <a:gd name="connsiteY24" fmla="*/ 225051 h 1553882"/>
                    <a:gd name="connsiteX25" fmla="*/ 840160 w 1348714"/>
                    <a:gd name="connsiteY25" fmla="*/ 220148 h 1553882"/>
                    <a:gd name="connsiteX26" fmla="*/ 884517 w 1348714"/>
                    <a:gd name="connsiteY26" fmla="*/ 123266 h 1553882"/>
                    <a:gd name="connsiteX27" fmla="*/ 933356 w 1348714"/>
                    <a:gd name="connsiteY27" fmla="*/ 94595 h 1553882"/>
                    <a:gd name="connsiteX28" fmla="*/ 995596 w 1348714"/>
                    <a:gd name="connsiteY28" fmla="*/ 45523 h 1553882"/>
                    <a:gd name="connsiteX29" fmla="*/ 988592 w 1348714"/>
                    <a:gd name="connsiteY29" fmla="*/ 79982 h 1553882"/>
                    <a:gd name="connsiteX30" fmla="*/ 1030334 w 1348714"/>
                    <a:gd name="connsiteY30" fmla="*/ 41835 h 1553882"/>
                    <a:gd name="connsiteX31" fmla="*/ 1048263 w 1348714"/>
                    <a:gd name="connsiteY31" fmla="*/ 35859 h 1553882"/>
                    <a:gd name="connsiteX32" fmla="*/ 1072169 w 1348714"/>
                    <a:gd name="connsiteY32" fmla="*/ 23906 h 1553882"/>
                    <a:gd name="connsiteX33" fmla="*/ 1119981 w 1348714"/>
                    <a:gd name="connsiteY33" fmla="*/ 17929 h 1553882"/>
                    <a:gd name="connsiteX34" fmla="*/ 1185722 w 1348714"/>
                    <a:gd name="connsiteY34" fmla="*/ 5976 h 1553882"/>
                    <a:gd name="connsiteX35" fmla="*/ 1281346 w 1348714"/>
                    <a:gd name="connsiteY35" fmla="*/ 0 h 1553882"/>
                    <a:gd name="connsiteX36" fmla="*/ 1293298 w 1348714"/>
                    <a:gd name="connsiteY36" fmla="*/ 65741 h 1553882"/>
                    <a:gd name="connsiteX37" fmla="*/ 1305251 w 1348714"/>
                    <a:gd name="connsiteY37" fmla="*/ 101600 h 1553882"/>
                    <a:gd name="connsiteX38" fmla="*/ 1341110 w 1348714"/>
                    <a:gd name="connsiteY38" fmla="*/ 161365 h 1553882"/>
                    <a:gd name="connsiteX39" fmla="*/ 1341110 w 1348714"/>
                    <a:gd name="connsiteY39" fmla="*/ 298823 h 1553882"/>
                    <a:gd name="connsiteX40" fmla="*/ 1329157 w 1348714"/>
                    <a:gd name="connsiteY40" fmla="*/ 316753 h 1553882"/>
                    <a:gd name="connsiteX41" fmla="*/ 1293298 w 1348714"/>
                    <a:gd name="connsiteY41" fmla="*/ 388470 h 1553882"/>
                    <a:gd name="connsiteX42" fmla="*/ 1239510 w 1348714"/>
                    <a:gd name="connsiteY42" fmla="*/ 424329 h 1553882"/>
                    <a:gd name="connsiteX43" fmla="*/ 1221581 w 1348714"/>
                    <a:gd name="connsiteY43" fmla="*/ 436282 h 1553882"/>
                    <a:gd name="connsiteX44" fmla="*/ 1179746 w 1348714"/>
                    <a:gd name="connsiteY44" fmla="*/ 466165 h 1553882"/>
                    <a:gd name="connsiteX45" fmla="*/ 1125957 w 1348714"/>
                    <a:gd name="connsiteY45" fmla="*/ 502023 h 1553882"/>
                    <a:gd name="connsiteX46" fmla="*/ 1108028 w 1348714"/>
                    <a:gd name="connsiteY46" fmla="*/ 513976 h 1553882"/>
                    <a:gd name="connsiteX47" fmla="*/ 1090098 w 1348714"/>
                    <a:gd name="connsiteY47" fmla="*/ 525929 h 1553882"/>
                    <a:gd name="connsiteX48" fmla="*/ 1060216 w 1348714"/>
                    <a:gd name="connsiteY48" fmla="*/ 561788 h 1553882"/>
                    <a:gd name="connsiteX49" fmla="*/ 1030334 w 1348714"/>
                    <a:gd name="connsiteY49" fmla="*/ 597647 h 1553882"/>
                    <a:gd name="connsiteX50" fmla="*/ 1024357 w 1348714"/>
                    <a:gd name="connsiteY50" fmla="*/ 621553 h 1553882"/>
                    <a:gd name="connsiteX51" fmla="*/ 1006428 w 1348714"/>
                    <a:gd name="connsiteY51" fmla="*/ 639482 h 1553882"/>
                    <a:gd name="connsiteX52" fmla="*/ 994475 w 1348714"/>
                    <a:gd name="connsiteY52" fmla="*/ 657412 h 1553882"/>
                    <a:gd name="connsiteX53" fmla="*/ 988498 w 1348714"/>
                    <a:gd name="connsiteY53" fmla="*/ 675341 h 1553882"/>
                    <a:gd name="connsiteX54" fmla="*/ 958616 w 1348714"/>
                    <a:gd name="connsiteY54" fmla="*/ 717176 h 1553882"/>
                    <a:gd name="connsiteX55" fmla="*/ 928734 w 1348714"/>
                    <a:gd name="connsiteY55" fmla="*/ 770965 h 1553882"/>
                    <a:gd name="connsiteX56" fmla="*/ 892875 w 1348714"/>
                    <a:gd name="connsiteY56" fmla="*/ 830729 h 1553882"/>
                    <a:gd name="connsiteX57" fmla="*/ 880922 w 1348714"/>
                    <a:gd name="connsiteY57" fmla="*/ 848659 h 1553882"/>
                    <a:gd name="connsiteX58" fmla="*/ 862993 w 1348714"/>
                    <a:gd name="connsiteY58" fmla="*/ 860612 h 1553882"/>
                    <a:gd name="connsiteX59" fmla="*/ 809204 w 1348714"/>
                    <a:gd name="connsiteY59" fmla="*/ 920376 h 1553882"/>
                    <a:gd name="connsiteX60" fmla="*/ 743463 w 1348714"/>
                    <a:gd name="connsiteY60" fmla="*/ 980141 h 1553882"/>
                    <a:gd name="connsiteX61" fmla="*/ 725534 w 1348714"/>
                    <a:gd name="connsiteY61" fmla="*/ 998070 h 1553882"/>
                    <a:gd name="connsiteX62" fmla="*/ 701628 w 1348714"/>
                    <a:gd name="connsiteY62" fmla="*/ 1033929 h 1553882"/>
                    <a:gd name="connsiteX63" fmla="*/ 677722 w 1348714"/>
                    <a:gd name="connsiteY63" fmla="*/ 1075765 h 1553882"/>
                    <a:gd name="connsiteX64" fmla="*/ 671746 w 1348714"/>
                    <a:gd name="connsiteY64" fmla="*/ 1093694 h 1553882"/>
                    <a:gd name="connsiteX65" fmla="*/ 647840 w 1348714"/>
                    <a:gd name="connsiteY65" fmla="*/ 1129553 h 1553882"/>
                    <a:gd name="connsiteX66" fmla="*/ 641863 w 1348714"/>
                    <a:gd name="connsiteY66" fmla="*/ 1147482 h 1553882"/>
                    <a:gd name="connsiteX67" fmla="*/ 623934 w 1348714"/>
                    <a:gd name="connsiteY67" fmla="*/ 1159435 h 1553882"/>
                    <a:gd name="connsiteX68" fmla="*/ 588075 w 1348714"/>
                    <a:gd name="connsiteY68" fmla="*/ 1213223 h 1553882"/>
                    <a:gd name="connsiteX69" fmla="*/ 576122 w 1348714"/>
                    <a:gd name="connsiteY69" fmla="*/ 1231153 h 1553882"/>
                    <a:gd name="connsiteX70" fmla="*/ 564169 w 1348714"/>
                    <a:gd name="connsiteY70" fmla="*/ 1249082 h 1553882"/>
                    <a:gd name="connsiteX71" fmla="*/ 558193 w 1348714"/>
                    <a:gd name="connsiteY71" fmla="*/ 1267012 h 1553882"/>
                    <a:gd name="connsiteX72" fmla="*/ 564169 w 1348714"/>
                    <a:gd name="connsiteY72" fmla="*/ 1290917 h 1553882"/>
                    <a:gd name="connsiteX73" fmla="*/ 540263 w 1348714"/>
                    <a:gd name="connsiteY73" fmla="*/ 1296894 h 1553882"/>
                    <a:gd name="connsiteX74" fmla="*/ 498428 w 1348714"/>
                    <a:gd name="connsiteY74" fmla="*/ 1308847 h 1553882"/>
                    <a:gd name="connsiteX75" fmla="*/ 438663 w 1348714"/>
                    <a:gd name="connsiteY75" fmla="*/ 1314823 h 1553882"/>
                    <a:gd name="connsiteX76" fmla="*/ 420734 w 1348714"/>
                    <a:gd name="connsiteY76" fmla="*/ 1320800 h 1553882"/>
                    <a:gd name="connsiteX77" fmla="*/ 402804 w 1348714"/>
                    <a:gd name="connsiteY77" fmla="*/ 1410447 h 1553882"/>
                    <a:gd name="connsiteX78" fmla="*/ 325110 w 1348714"/>
                    <a:gd name="connsiteY78" fmla="*/ 1398494 h 1553882"/>
                    <a:gd name="connsiteX79" fmla="*/ 289251 w 1348714"/>
                    <a:gd name="connsiteY79" fmla="*/ 1386541 h 1553882"/>
                    <a:gd name="connsiteX80" fmla="*/ 271322 w 1348714"/>
                    <a:gd name="connsiteY80" fmla="*/ 1380565 h 1553882"/>
                    <a:gd name="connsiteX81" fmla="*/ 265346 w 1348714"/>
                    <a:gd name="connsiteY81" fmla="*/ 1398494 h 1553882"/>
                    <a:gd name="connsiteX82" fmla="*/ 271322 w 1348714"/>
                    <a:gd name="connsiteY82" fmla="*/ 1446306 h 1553882"/>
                    <a:gd name="connsiteX83" fmla="*/ 289251 w 1348714"/>
                    <a:gd name="connsiteY83" fmla="*/ 1464235 h 1553882"/>
                    <a:gd name="connsiteX84" fmla="*/ 325110 w 1348714"/>
                    <a:gd name="connsiteY84" fmla="*/ 1488141 h 1553882"/>
                    <a:gd name="connsiteX85" fmla="*/ 349016 w 1348714"/>
                    <a:gd name="connsiteY85" fmla="*/ 1494117 h 1553882"/>
                    <a:gd name="connsiteX86" fmla="*/ 366946 w 1348714"/>
                    <a:gd name="connsiteY86" fmla="*/ 1500094 h 1553882"/>
                    <a:gd name="connsiteX87" fmla="*/ 486475 w 1348714"/>
                    <a:gd name="connsiteY87" fmla="*/ 1512047 h 1553882"/>
                    <a:gd name="connsiteX88" fmla="*/ 462569 w 1348714"/>
                    <a:gd name="connsiteY88" fmla="*/ 1518023 h 1553882"/>
                    <a:gd name="connsiteX89" fmla="*/ 408781 w 1348714"/>
                    <a:gd name="connsiteY89" fmla="*/ 1512047 h 1553882"/>
                    <a:gd name="connsiteX90" fmla="*/ 372922 w 1348714"/>
                    <a:gd name="connsiteY90" fmla="*/ 1500094 h 1553882"/>
                    <a:gd name="connsiteX91" fmla="*/ 354993 w 1348714"/>
                    <a:gd name="connsiteY91" fmla="*/ 1494117 h 1553882"/>
                    <a:gd name="connsiteX92" fmla="*/ 325110 w 1348714"/>
                    <a:gd name="connsiteY92" fmla="*/ 1482165 h 1553882"/>
                    <a:gd name="connsiteX93" fmla="*/ 247416 w 1348714"/>
                    <a:gd name="connsiteY93" fmla="*/ 1470212 h 1553882"/>
                    <a:gd name="connsiteX94" fmla="*/ 229487 w 1348714"/>
                    <a:gd name="connsiteY94" fmla="*/ 1476188 h 1553882"/>
                    <a:gd name="connsiteX95" fmla="*/ 217534 w 1348714"/>
                    <a:gd name="connsiteY95" fmla="*/ 1512047 h 1553882"/>
                    <a:gd name="connsiteX96" fmla="*/ 211557 w 1348714"/>
                    <a:gd name="connsiteY96" fmla="*/ 1547906 h 1553882"/>
                    <a:gd name="connsiteX97" fmla="*/ 187651 w 1348714"/>
                    <a:gd name="connsiteY97" fmla="*/ 1553882 h 1553882"/>
                    <a:gd name="connsiteX98" fmla="*/ 92028 w 1348714"/>
                    <a:gd name="connsiteY98" fmla="*/ 1547906 h 1553882"/>
                    <a:gd name="connsiteX99" fmla="*/ 88200 w 1348714"/>
                    <a:gd name="connsiteY99" fmla="*/ 1507378 h 155388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72169 w 1348714"/>
                    <a:gd name="connsiteY32" fmla="*/ 429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095981 w 1348714"/>
                    <a:gd name="connsiteY32" fmla="*/ 81056 h 1572932"/>
                    <a:gd name="connsiteX33" fmla="*/ 1119981 w 1348714"/>
                    <a:gd name="connsiteY33" fmla="*/ 36979 h 1572932"/>
                    <a:gd name="connsiteX34" fmla="*/ 1185722 w 1348714"/>
                    <a:gd name="connsiteY34" fmla="*/ 25026 h 1572932"/>
                    <a:gd name="connsiteX35" fmla="*/ 1319446 w 1348714"/>
                    <a:gd name="connsiteY35" fmla="*/ 0 h 1572932"/>
                    <a:gd name="connsiteX36" fmla="*/ 1293298 w 1348714"/>
                    <a:gd name="connsiteY36" fmla="*/ 84791 h 1572932"/>
                    <a:gd name="connsiteX37" fmla="*/ 1305251 w 1348714"/>
                    <a:gd name="connsiteY37" fmla="*/ 120650 h 1572932"/>
                    <a:gd name="connsiteX38" fmla="*/ 1341110 w 1348714"/>
                    <a:gd name="connsiteY38" fmla="*/ 180415 h 1572932"/>
                    <a:gd name="connsiteX39" fmla="*/ 1341110 w 1348714"/>
                    <a:gd name="connsiteY39" fmla="*/ 317873 h 1572932"/>
                    <a:gd name="connsiteX40" fmla="*/ 1329157 w 1348714"/>
                    <a:gd name="connsiteY40" fmla="*/ 335803 h 1572932"/>
                    <a:gd name="connsiteX41" fmla="*/ 1293298 w 1348714"/>
                    <a:gd name="connsiteY41" fmla="*/ 407520 h 1572932"/>
                    <a:gd name="connsiteX42" fmla="*/ 1239510 w 1348714"/>
                    <a:gd name="connsiteY42" fmla="*/ 443379 h 1572932"/>
                    <a:gd name="connsiteX43" fmla="*/ 1221581 w 1348714"/>
                    <a:gd name="connsiteY43" fmla="*/ 455332 h 1572932"/>
                    <a:gd name="connsiteX44" fmla="*/ 1179746 w 1348714"/>
                    <a:gd name="connsiteY44" fmla="*/ 485215 h 1572932"/>
                    <a:gd name="connsiteX45" fmla="*/ 1125957 w 1348714"/>
                    <a:gd name="connsiteY45" fmla="*/ 521073 h 1572932"/>
                    <a:gd name="connsiteX46" fmla="*/ 1108028 w 1348714"/>
                    <a:gd name="connsiteY46" fmla="*/ 533026 h 1572932"/>
                    <a:gd name="connsiteX47" fmla="*/ 1090098 w 1348714"/>
                    <a:gd name="connsiteY47" fmla="*/ 544979 h 1572932"/>
                    <a:gd name="connsiteX48" fmla="*/ 1060216 w 1348714"/>
                    <a:gd name="connsiteY48" fmla="*/ 580838 h 1572932"/>
                    <a:gd name="connsiteX49" fmla="*/ 1030334 w 1348714"/>
                    <a:gd name="connsiteY49" fmla="*/ 616697 h 1572932"/>
                    <a:gd name="connsiteX50" fmla="*/ 1024357 w 1348714"/>
                    <a:gd name="connsiteY50" fmla="*/ 640603 h 1572932"/>
                    <a:gd name="connsiteX51" fmla="*/ 1006428 w 1348714"/>
                    <a:gd name="connsiteY51" fmla="*/ 658532 h 1572932"/>
                    <a:gd name="connsiteX52" fmla="*/ 994475 w 1348714"/>
                    <a:gd name="connsiteY52" fmla="*/ 676462 h 1572932"/>
                    <a:gd name="connsiteX53" fmla="*/ 988498 w 1348714"/>
                    <a:gd name="connsiteY53" fmla="*/ 694391 h 1572932"/>
                    <a:gd name="connsiteX54" fmla="*/ 958616 w 1348714"/>
                    <a:gd name="connsiteY54" fmla="*/ 736226 h 1572932"/>
                    <a:gd name="connsiteX55" fmla="*/ 928734 w 1348714"/>
                    <a:gd name="connsiteY55" fmla="*/ 790015 h 1572932"/>
                    <a:gd name="connsiteX56" fmla="*/ 892875 w 1348714"/>
                    <a:gd name="connsiteY56" fmla="*/ 849779 h 1572932"/>
                    <a:gd name="connsiteX57" fmla="*/ 880922 w 1348714"/>
                    <a:gd name="connsiteY57" fmla="*/ 867709 h 1572932"/>
                    <a:gd name="connsiteX58" fmla="*/ 862993 w 1348714"/>
                    <a:gd name="connsiteY58" fmla="*/ 879662 h 1572932"/>
                    <a:gd name="connsiteX59" fmla="*/ 809204 w 1348714"/>
                    <a:gd name="connsiteY59" fmla="*/ 939426 h 1572932"/>
                    <a:gd name="connsiteX60" fmla="*/ 743463 w 1348714"/>
                    <a:gd name="connsiteY60" fmla="*/ 999191 h 1572932"/>
                    <a:gd name="connsiteX61" fmla="*/ 725534 w 1348714"/>
                    <a:gd name="connsiteY61" fmla="*/ 1017120 h 1572932"/>
                    <a:gd name="connsiteX62" fmla="*/ 701628 w 1348714"/>
                    <a:gd name="connsiteY62" fmla="*/ 1052979 h 1572932"/>
                    <a:gd name="connsiteX63" fmla="*/ 677722 w 1348714"/>
                    <a:gd name="connsiteY63" fmla="*/ 1094815 h 1572932"/>
                    <a:gd name="connsiteX64" fmla="*/ 671746 w 1348714"/>
                    <a:gd name="connsiteY64" fmla="*/ 1112744 h 1572932"/>
                    <a:gd name="connsiteX65" fmla="*/ 647840 w 1348714"/>
                    <a:gd name="connsiteY65" fmla="*/ 1148603 h 1572932"/>
                    <a:gd name="connsiteX66" fmla="*/ 641863 w 1348714"/>
                    <a:gd name="connsiteY66" fmla="*/ 1166532 h 1572932"/>
                    <a:gd name="connsiteX67" fmla="*/ 623934 w 1348714"/>
                    <a:gd name="connsiteY67" fmla="*/ 1178485 h 1572932"/>
                    <a:gd name="connsiteX68" fmla="*/ 588075 w 1348714"/>
                    <a:gd name="connsiteY68" fmla="*/ 1232273 h 1572932"/>
                    <a:gd name="connsiteX69" fmla="*/ 576122 w 1348714"/>
                    <a:gd name="connsiteY69" fmla="*/ 1250203 h 1572932"/>
                    <a:gd name="connsiteX70" fmla="*/ 564169 w 1348714"/>
                    <a:gd name="connsiteY70" fmla="*/ 1268132 h 1572932"/>
                    <a:gd name="connsiteX71" fmla="*/ 558193 w 1348714"/>
                    <a:gd name="connsiteY71" fmla="*/ 1286062 h 1572932"/>
                    <a:gd name="connsiteX72" fmla="*/ 564169 w 1348714"/>
                    <a:gd name="connsiteY72" fmla="*/ 1309967 h 1572932"/>
                    <a:gd name="connsiteX73" fmla="*/ 540263 w 1348714"/>
                    <a:gd name="connsiteY73" fmla="*/ 1315944 h 1572932"/>
                    <a:gd name="connsiteX74" fmla="*/ 498428 w 1348714"/>
                    <a:gd name="connsiteY74" fmla="*/ 1327897 h 1572932"/>
                    <a:gd name="connsiteX75" fmla="*/ 438663 w 1348714"/>
                    <a:gd name="connsiteY75" fmla="*/ 1333873 h 1572932"/>
                    <a:gd name="connsiteX76" fmla="*/ 420734 w 1348714"/>
                    <a:gd name="connsiteY76" fmla="*/ 1339850 h 1572932"/>
                    <a:gd name="connsiteX77" fmla="*/ 402804 w 1348714"/>
                    <a:gd name="connsiteY77" fmla="*/ 1429497 h 1572932"/>
                    <a:gd name="connsiteX78" fmla="*/ 325110 w 1348714"/>
                    <a:gd name="connsiteY78" fmla="*/ 1417544 h 1572932"/>
                    <a:gd name="connsiteX79" fmla="*/ 289251 w 1348714"/>
                    <a:gd name="connsiteY79" fmla="*/ 1405591 h 1572932"/>
                    <a:gd name="connsiteX80" fmla="*/ 271322 w 1348714"/>
                    <a:gd name="connsiteY80" fmla="*/ 1399615 h 1572932"/>
                    <a:gd name="connsiteX81" fmla="*/ 265346 w 1348714"/>
                    <a:gd name="connsiteY81" fmla="*/ 1417544 h 1572932"/>
                    <a:gd name="connsiteX82" fmla="*/ 271322 w 1348714"/>
                    <a:gd name="connsiteY82" fmla="*/ 1465356 h 1572932"/>
                    <a:gd name="connsiteX83" fmla="*/ 289251 w 1348714"/>
                    <a:gd name="connsiteY83" fmla="*/ 1483285 h 1572932"/>
                    <a:gd name="connsiteX84" fmla="*/ 325110 w 1348714"/>
                    <a:gd name="connsiteY84" fmla="*/ 1507191 h 1572932"/>
                    <a:gd name="connsiteX85" fmla="*/ 349016 w 1348714"/>
                    <a:gd name="connsiteY85" fmla="*/ 1513167 h 1572932"/>
                    <a:gd name="connsiteX86" fmla="*/ 366946 w 1348714"/>
                    <a:gd name="connsiteY86" fmla="*/ 1519144 h 1572932"/>
                    <a:gd name="connsiteX87" fmla="*/ 486475 w 1348714"/>
                    <a:gd name="connsiteY87" fmla="*/ 1531097 h 1572932"/>
                    <a:gd name="connsiteX88" fmla="*/ 462569 w 1348714"/>
                    <a:gd name="connsiteY88" fmla="*/ 1537073 h 1572932"/>
                    <a:gd name="connsiteX89" fmla="*/ 408781 w 1348714"/>
                    <a:gd name="connsiteY89" fmla="*/ 1531097 h 1572932"/>
                    <a:gd name="connsiteX90" fmla="*/ 372922 w 1348714"/>
                    <a:gd name="connsiteY90" fmla="*/ 1519144 h 1572932"/>
                    <a:gd name="connsiteX91" fmla="*/ 354993 w 1348714"/>
                    <a:gd name="connsiteY91" fmla="*/ 1513167 h 1572932"/>
                    <a:gd name="connsiteX92" fmla="*/ 325110 w 1348714"/>
                    <a:gd name="connsiteY92" fmla="*/ 1501215 h 1572932"/>
                    <a:gd name="connsiteX93" fmla="*/ 247416 w 1348714"/>
                    <a:gd name="connsiteY93" fmla="*/ 1489262 h 1572932"/>
                    <a:gd name="connsiteX94" fmla="*/ 229487 w 1348714"/>
                    <a:gd name="connsiteY94" fmla="*/ 1495238 h 1572932"/>
                    <a:gd name="connsiteX95" fmla="*/ 217534 w 1348714"/>
                    <a:gd name="connsiteY95" fmla="*/ 1531097 h 1572932"/>
                    <a:gd name="connsiteX96" fmla="*/ 211557 w 1348714"/>
                    <a:gd name="connsiteY96" fmla="*/ 1566956 h 1572932"/>
                    <a:gd name="connsiteX97" fmla="*/ 187651 w 1348714"/>
                    <a:gd name="connsiteY97" fmla="*/ 1572932 h 1572932"/>
                    <a:gd name="connsiteX98" fmla="*/ 92028 w 1348714"/>
                    <a:gd name="connsiteY98" fmla="*/ 1566956 h 1572932"/>
                    <a:gd name="connsiteX99" fmla="*/ 88200 w 1348714"/>
                    <a:gd name="connsiteY99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048263 w 1348714"/>
                    <a:gd name="connsiteY31" fmla="*/ 54909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30334 w 1348714"/>
                    <a:gd name="connsiteY30" fmla="*/ 60885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6428 h 1572932"/>
                    <a:gd name="connsiteX1" fmla="*/ 54722 w 1348714"/>
                    <a:gd name="connsiteY1" fmla="*/ 1503642 h 1572932"/>
                    <a:gd name="connsiteX2" fmla="*/ 2288 w 1348714"/>
                    <a:gd name="connsiteY2" fmla="*/ 1404657 h 1572932"/>
                    <a:gd name="connsiteX3" fmla="*/ 79935 w 1348714"/>
                    <a:gd name="connsiteY3" fmla="*/ 1487767 h 1572932"/>
                    <a:gd name="connsiteX4" fmla="*/ 0 w 1348714"/>
                    <a:gd name="connsiteY4" fmla="*/ 1327990 h 1572932"/>
                    <a:gd name="connsiteX5" fmla="*/ 99313 w 1348714"/>
                    <a:gd name="connsiteY5" fmla="*/ 1438369 h 1572932"/>
                    <a:gd name="connsiteX6" fmla="*/ 67236 w 1348714"/>
                    <a:gd name="connsiteY6" fmla="*/ 1286062 h 1572932"/>
                    <a:gd name="connsiteX7" fmla="*/ 147125 w 1348714"/>
                    <a:gd name="connsiteY7" fmla="*/ 1212382 h 1572932"/>
                    <a:gd name="connsiteX8" fmla="*/ 238919 w 1348714"/>
                    <a:gd name="connsiteY8" fmla="*/ 1275464 h 1572932"/>
                    <a:gd name="connsiteX9" fmla="*/ 209178 w 1348714"/>
                    <a:gd name="connsiteY9" fmla="*/ 1210563 h 1572932"/>
                    <a:gd name="connsiteX10" fmla="*/ 45010 w 1348714"/>
                    <a:gd name="connsiteY10" fmla="*/ 1017773 h 1572932"/>
                    <a:gd name="connsiteX11" fmla="*/ 102347 w 1348714"/>
                    <a:gd name="connsiteY11" fmla="*/ 1109428 h 1572932"/>
                    <a:gd name="connsiteX12" fmla="*/ 120229 w 1348714"/>
                    <a:gd name="connsiteY12" fmla="*/ 1008156 h 1572932"/>
                    <a:gd name="connsiteX13" fmla="*/ 159497 w 1348714"/>
                    <a:gd name="connsiteY13" fmla="*/ 1118674 h 1572932"/>
                    <a:gd name="connsiteX14" fmla="*/ 298778 w 1348714"/>
                    <a:gd name="connsiteY14" fmla="*/ 1154300 h 1572932"/>
                    <a:gd name="connsiteX15" fmla="*/ 245128 w 1348714"/>
                    <a:gd name="connsiteY15" fmla="*/ 1054146 h 1572932"/>
                    <a:gd name="connsiteX16" fmla="*/ 333189 w 1348714"/>
                    <a:gd name="connsiteY16" fmla="*/ 910897 h 1572932"/>
                    <a:gd name="connsiteX17" fmla="*/ 310729 w 1348714"/>
                    <a:gd name="connsiteY17" fmla="*/ 952687 h 1572932"/>
                    <a:gd name="connsiteX18" fmla="*/ 375304 w 1348714"/>
                    <a:gd name="connsiteY18" fmla="*/ 880781 h 1572932"/>
                    <a:gd name="connsiteX19" fmla="*/ 418493 w 1348714"/>
                    <a:gd name="connsiteY19" fmla="*/ 781469 h 1572932"/>
                    <a:gd name="connsiteX20" fmla="*/ 492451 w 1348714"/>
                    <a:gd name="connsiteY20" fmla="*/ 712320 h 1572932"/>
                    <a:gd name="connsiteX21" fmla="*/ 565570 w 1348714"/>
                    <a:gd name="connsiteY21" fmla="*/ 628697 h 1572932"/>
                    <a:gd name="connsiteX22" fmla="*/ 637101 w 1348714"/>
                    <a:gd name="connsiteY22" fmla="*/ 498429 h 1572932"/>
                    <a:gd name="connsiteX23" fmla="*/ 689629 w 1348714"/>
                    <a:gd name="connsiteY23" fmla="*/ 442213 h 1572932"/>
                    <a:gd name="connsiteX24" fmla="*/ 810279 w 1348714"/>
                    <a:gd name="connsiteY24" fmla="*/ 244101 h 1572932"/>
                    <a:gd name="connsiteX25" fmla="*/ 840160 w 1348714"/>
                    <a:gd name="connsiteY25" fmla="*/ 239198 h 1572932"/>
                    <a:gd name="connsiteX26" fmla="*/ 884517 w 1348714"/>
                    <a:gd name="connsiteY26" fmla="*/ 142316 h 1572932"/>
                    <a:gd name="connsiteX27" fmla="*/ 933356 w 1348714"/>
                    <a:gd name="connsiteY27" fmla="*/ 113645 h 1572932"/>
                    <a:gd name="connsiteX28" fmla="*/ 995596 w 1348714"/>
                    <a:gd name="connsiteY28" fmla="*/ 64573 h 1572932"/>
                    <a:gd name="connsiteX29" fmla="*/ 988592 w 1348714"/>
                    <a:gd name="connsiteY29" fmla="*/ 99032 h 1572932"/>
                    <a:gd name="connsiteX30" fmla="*/ 1049384 w 1348714"/>
                    <a:gd name="connsiteY30" fmla="*/ 46598 h 1572932"/>
                    <a:gd name="connsiteX31" fmla="*/ 1112557 w 1348714"/>
                    <a:gd name="connsiteY31" fmla="*/ 7284 h 1572932"/>
                    <a:gd name="connsiteX32" fmla="*/ 1119981 w 1348714"/>
                    <a:gd name="connsiteY32" fmla="*/ 36979 h 1572932"/>
                    <a:gd name="connsiteX33" fmla="*/ 1185722 w 1348714"/>
                    <a:gd name="connsiteY33" fmla="*/ 25026 h 1572932"/>
                    <a:gd name="connsiteX34" fmla="*/ 1319446 w 1348714"/>
                    <a:gd name="connsiteY34" fmla="*/ 0 h 1572932"/>
                    <a:gd name="connsiteX35" fmla="*/ 1293298 w 1348714"/>
                    <a:gd name="connsiteY35" fmla="*/ 84791 h 1572932"/>
                    <a:gd name="connsiteX36" fmla="*/ 1305251 w 1348714"/>
                    <a:gd name="connsiteY36" fmla="*/ 120650 h 1572932"/>
                    <a:gd name="connsiteX37" fmla="*/ 1341110 w 1348714"/>
                    <a:gd name="connsiteY37" fmla="*/ 180415 h 1572932"/>
                    <a:gd name="connsiteX38" fmla="*/ 1341110 w 1348714"/>
                    <a:gd name="connsiteY38" fmla="*/ 317873 h 1572932"/>
                    <a:gd name="connsiteX39" fmla="*/ 1329157 w 1348714"/>
                    <a:gd name="connsiteY39" fmla="*/ 335803 h 1572932"/>
                    <a:gd name="connsiteX40" fmla="*/ 1293298 w 1348714"/>
                    <a:gd name="connsiteY40" fmla="*/ 407520 h 1572932"/>
                    <a:gd name="connsiteX41" fmla="*/ 1239510 w 1348714"/>
                    <a:gd name="connsiteY41" fmla="*/ 443379 h 1572932"/>
                    <a:gd name="connsiteX42" fmla="*/ 1221581 w 1348714"/>
                    <a:gd name="connsiteY42" fmla="*/ 455332 h 1572932"/>
                    <a:gd name="connsiteX43" fmla="*/ 1179746 w 1348714"/>
                    <a:gd name="connsiteY43" fmla="*/ 485215 h 1572932"/>
                    <a:gd name="connsiteX44" fmla="*/ 1125957 w 1348714"/>
                    <a:gd name="connsiteY44" fmla="*/ 521073 h 1572932"/>
                    <a:gd name="connsiteX45" fmla="*/ 1108028 w 1348714"/>
                    <a:gd name="connsiteY45" fmla="*/ 533026 h 1572932"/>
                    <a:gd name="connsiteX46" fmla="*/ 1090098 w 1348714"/>
                    <a:gd name="connsiteY46" fmla="*/ 544979 h 1572932"/>
                    <a:gd name="connsiteX47" fmla="*/ 1060216 w 1348714"/>
                    <a:gd name="connsiteY47" fmla="*/ 580838 h 1572932"/>
                    <a:gd name="connsiteX48" fmla="*/ 1030334 w 1348714"/>
                    <a:gd name="connsiteY48" fmla="*/ 616697 h 1572932"/>
                    <a:gd name="connsiteX49" fmla="*/ 1024357 w 1348714"/>
                    <a:gd name="connsiteY49" fmla="*/ 640603 h 1572932"/>
                    <a:gd name="connsiteX50" fmla="*/ 1006428 w 1348714"/>
                    <a:gd name="connsiteY50" fmla="*/ 658532 h 1572932"/>
                    <a:gd name="connsiteX51" fmla="*/ 994475 w 1348714"/>
                    <a:gd name="connsiteY51" fmla="*/ 676462 h 1572932"/>
                    <a:gd name="connsiteX52" fmla="*/ 988498 w 1348714"/>
                    <a:gd name="connsiteY52" fmla="*/ 694391 h 1572932"/>
                    <a:gd name="connsiteX53" fmla="*/ 958616 w 1348714"/>
                    <a:gd name="connsiteY53" fmla="*/ 736226 h 1572932"/>
                    <a:gd name="connsiteX54" fmla="*/ 928734 w 1348714"/>
                    <a:gd name="connsiteY54" fmla="*/ 790015 h 1572932"/>
                    <a:gd name="connsiteX55" fmla="*/ 892875 w 1348714"/>
                    <a:gd name="connsiteY55" fmla="*/ 849779 h 1572932"/>
                    <a:gd name="connsiteX56" fmla="*/ 880922 w 1348714"/>
                    <a:gd name="connsiteY56" fmla="*/ 867709 h 1572932"/>
                    <a:gd name="connsiteX57" fmla="*/ 862993 w 1348714"/>
                    <a:gd name="connsiteY57" fmla="*/ 879662 h 1572932"/>
                    <a:gd name="connsiteX58" fmla="*/ 809204 w 1348714"/>
                    <a:gd name="connsiteY58" fmla="*/ 939426 h 1572932"/>
                    <a:gd name="connsiteX59" fmla="*/ 743463 w 1348714"/>
                    <a:gd name="connsiteY59" fmla="*/ 999191 h 1572932"/>
                    <a:gd name="connsiteX60" fmla="*/ 725534 w 1348714"/>
                    <a:gd name="connsiteY60" fmla="*/ 1017120 h 1572932"/>
                    <a:gd name="connsiteX61" fmla="*/ 701628 w 1348714"/>
                    <a:gd name="connsiteY61" fmla="*/ 1052979 h 1572932"/>
                    <a:gd name="connsiteX62" fmla="*/ 677722 w 1348714"/>
                    <a:gd name="connsiteY62" fmla="*/ 1094815 h 1572932"/>
                    <a:gd name="connsiteX63" fmla="*/ 671746 w 1348714"/>
                    <a:gd name="connsiteY63" fmla="*/ 1112744 h 1572932"/>
                    <a:gd name="connsiteX64" fmla="*/ 647840 w 1348714"/>
                    <a:gd name="connsiteY64" fmla="*/ 1148603 h 1572932"/>
                    <a:gd name="connsiteX65" fmla="*/ 641863 w 1348714"/>
                    <a:gd name="connsiteY65" fmla="*/ 1166532 h 1572932"/>
                    <a:gd name="connsiteX66" fmla="*/ 623934 w 1348714"/>
                    <a:gd name="connsiteY66" fmla="*/ 1178485 h 1572932"/>
                    <a:gd name="connsiteX67" fmla="*/ 588075 w 1348714"/>
                    <a:gd name="connsiteY67" fmla="*/ 1232273 h 1572932"/>
                    <a:gd name="connsiteX68" fmla="*/ 576122 w 1348714"/>
                    <a:gd name="connsiteY68" fmla="*/ 1250203 h 1572932"/>
                    <a:gd name="connsiteX69" fmla="*/ 564169 w 1348714"/>
                    <a:gd name="connsiteY69" fmla="*/ 1268132 h 1572932"/>
                    <a:gd name="connsiteX70" fmla="*/ 558193 w 1348714"/>
                    <a:gd name="connsiteY70" fmla="*/ 1286062 h 1572932"/>
                    <a:gd name="connsiteX71" fmla="*/ 564169 w 1348714"/>
                    <a:gd name="connsiteY71" fmla="*/ 1309967 h 1572932"/>
                    <a:gd name="connsiteX72" fmla="*/ 540263 w 1348714"/>
                    <a:gd name="connsiteY72" fmla="*/ 1315944 h 1572932"/>
                    <a:gd name="connsiteX73" fmla="*/ 498428 w 1348714"/>
                    <a:gd name="connsiteY73" fmla="*/ 1327897 h 1572932"/>
                    <a:gd name="connsiteX74" fmla="*/ 438663 w 1348714"/>
                    <a:gd name="connsiteY74" fmla="*/ 1333873 h 1572932"/>
                    <a:gd name="connsiteX75" fmla="*/ 420734 w 1348714"/>
                    <a:gd name="connsiteY75" fmla="*/ 1339850 h 1572932"/>
                    <a:gd name="connsiteX76" fmla="*/ 402804 w 1348714"/>
                    <a:gd name="connsiteY76" fmla="*/ 1429497 h 1572932"/>
                    <a:gd name="connsiteX77" fmla="*/ 325110 w 1348714"/>
                    <a:gd name="connsiteY77" fmla="*/ 1417544 h 1572932"/>
                    <a:gd name="connsiteX78" fmla="*/ 289251 w 1348714"/>
                    <a:gd name="connsiteY78" fmla="*/ 1405591 h 1572932"/>
                    <a:gd name="connsiteX79" fmla="*/ 271322 w 1348714"/>
                    <a:gd name="connsiteY79" fmla="*/ 1399615 h 1572932"/>
                    <a:gd name="connsiteX80" fmla="*/ 265346 w 1348714"/>
                    <a:gd name="connsiteY80" fmla="*/ 1417544 h 1572932"/>
                    <a:gd name="connsiteX81" fmla="*/ 271322 w 1348714"/>
                    <a:gd name="connsiteY81" fmla="*/ 1465356 h 1572932"/>
                    <a:gd name="connsiteX82" fmla="*/ 289251 w 1348714"/>
                    <a:gd name="connsiteY82" fmla="*/ 1483285 h 1572932"/>
                    <a:gd name="connsiteX83" fmla="*/ 325110 w 1348714"/>
                    <a:gd name="connsiteY83" fmla="*/ 1507191 h 1572932"/>
                    <a:gd name="connsiteX84" fmla="*/ 349016 w 1348714"/>
                    <a:gd name="connsiteY84" fmla="*/ 1513167 h 1572932"/>
                    <a:gd name="connsiteX85" fmla="*/ 366946 w 1348714"/>
                    <a:gd name="connsiteY85" fmla="*/ 1519144 h 1572932"/>
                    <a:gd name="connsiteX86" fmla="*/ 486475 w 1348714"/>
                    <a:gd name="connsiteY86" fmla="*/ 1531097 h 1572932"/>
                    <a:gd name="connsiteX87" fmla="*/ 462569 w 1348714"/>
                    <a:gd name="connsiteY87" fmla="*/ 1537073 h 1572932"/>
                    <a:gd name="connsiteX88" fmla="*/ 408781 w 1348714"/>
                    <a:gd name="connsiteY88" fmla="*/ 1531097 h 1572932"/>
                    <a:gd name="connsiteX89" fmla="*/ 372922 w 1348714"/>
                    <a:gd name="connsiteY89" fmla="*/ 1519144 h 1572932"/>
                    <a:gd name="connsiteX90" fmla="*/ 354993 w 1348714"/>
                    <a:gd name="connsiteY90" fmla="*/ 1513167 h 1572932"/>
                    <a:gd name="connsiteX91" fmla="*/ 325110 w 1348714"/>
                    <a:gd name="connsiteY91" fmla="*/ 1501215 h 1572932"/>
                    <a:gd name="connsiteX92" fmla="*/ 247416 w 1348714"/>
                    <a:gd name="connsiteY92" fmla="*/ 1489262 h 1572932"/>
                    <a:gd name="connsiteX93" fmla="*/ 229487 w 1348714"/>
                    <a:gd name="connsiteY93" fmla="*/ 1495238 h 1572932"/>
                    <a:gd name="connsiteX94" fmla="*/ 217534 w 1348714"/>
                    <a:gd name="connsiteY94" fmla="*/ 1531097 h 1572932"/>
                    <a:gd name="connsiteX95" fmla="*/ 211557 w 1348714"/>
                    <a:gd name="connsiteY95" fmla="*/ 1566956 h 1572932"/>
                    <a:gd name="connsiteX96" fmla="*/ 187651 w 1348714"/>
                    <a:gd name="connsiteY96" fmla="*/ 1572932 h 1572932"/>
                    <a:gd name="connsiteX97" fmla="*/ 92028 w 1348714"/>
                    <a:gd name="connsiteY97" fmla="*/ 1566956 h 1572932"/>
                    <a:gd name="connsiteX98" fmla="*/ 88200 w 1348714"/>
                    <a:gd name="connsiteY98" fmla="*/ 1526428 h 1572932"/>
                    <a:gd name="connsiteX0" fmla="*/ 88200 w 1348714"/>
                    <a:gd name="connsiteY0" fmla="*/ 1527827 h 1574331"/>
                    <a:gd name="connsiteX1" fmla="*/ 54722 w 1348714"/>
                    <a:gd name="connsiteY1" fmla="*/ 1505041 h 1574331"/>
                    <a:gd name="connsiteX2" fmla="*/ 2288 w 1348714"/>
                    <a:gd name="connsiteY2" fmla="*/ 1406056 h 1574331"/>
                    <a:gd name="connsiteX3" fmla="*/ 79935 w 1348714"/>
                    <a:gd name="connsiteY3" fmla="*/ 1489166 h 1574331"/>
                    <a:gd name="connsiteX4" fmla="*/ 0 w 1348714"/>
                    <a:gd name="connsiteY4" fmla="*/ 1329389 h 1574331"/>
                    <a:gd name="connsiteX5" fmla="*/ 99313 w 1348714"/>
                    <a:gd name="connsiteY5" fmla="*/ 1439768 h 1574331"/>
                    <a:gd name="connsiteX6" fmla="*/ 67236 w 1348714"/>
                    <a:gd name="connsiteY6" fmla="*/ 1287461 h 1574331"/>
                    <a:gd name="connsiteX7" fmla="*/ 147125 w 1348714"/>
                    <a:gd name="connsiteY7" fmla="*/ 1213781 h 1574331"/>
                    <a:gd name="connsiteX8" fmla="*/ 238919 w 1348714"/>
                    <a:gd name="connsiteY8" fmla="*/ 1276863 h 1574331"/>
                    <a:gd name="connsiteX9" fmla="*/ 209178 w 1348714"/>
                    <a:gd name="connsiteY9" fmla="*/ 1211962 h 1574331"/>
                    <a:gd name="connsiteX10" fmla="*/ 45010 w 1348714"/>
                    <a:gd name="connsiteY10" fmla="*/ 1019172 h 1574331"/>
                    <a:gd name="connsiteX11" fmla="*/ 102347 w 1348714"/>
                    <a:gd name="connsiteY11" fmla="*/ 1110827 h 1574331"/>
                    <a:gd name="connsiteX12" fmla="*/ 120229 w 1348714"/>
                    <a:gd name="connsiteY12" fmla="*/ 1009555 h 1574331"/>
                    <a:gd name="connsiteX13" fmla="*/ 159497 w 1348714"/>
                    <a:gd name="connsiteY13" fmla="*/ 1120073 h 1574331"/>
                    <a:gd name="connsiteX14" fmla="*/ 298778 w 1348714"/>
                    <a:gd name="connsiteY14" fmla="*/ 1155699 h 1574331"/>
                    <a:gd name="connsiteX15" fmla="*/ 245128 w 1348714"/>
                    <a:gd name="connsiteY15" fmla="*/ 1055545 h 1574331"/>
                    <a:gd name="connsiteX16" fmla="*/ 333189 w 1348714"/>
                    <a:gd name="connsiteY16" fmla="*/ 912296 h 1574331"/>
                    <a:gd name="connsiteX17" fmla="*/ 310729 w 1348714"/>
                    <a:gd name="connsiteY17" fmla="*/ 954086 h 1574331"/>
                    <a:gd name="connsiteX18" fmla="*/ 375304 w 1348714"/>
                    <a:gd name="connsiteY18" fmla="*/ 882180 h 1574331"/>
                    <a:gd name="connsiteX19" fmla="*/ 418493 w 1348714"/>
                    <a:gd name="connsiteY19" fmla="*/ 782868 h 1574331"/>
                    <a:gd name="connsiteX20" fmla="*/ 492451 w 1348714"/>
                    <a:gd name="connsiteY20" fmla="*/ 713719 h 1574331"/>
                    <a:gd name="connsiteX21" fmla="*/ 565570 w 1348714"/>
                    <a:gd name="connsiteY21" fmla="*/ 630096 h 1574331"/>
                    <a:gd name="connsiteX22" fmla="*/ 637101 w 1348714"/>
                    <a:gd name="connsiteY22" fmla="*/ 499828 h 1574331"/>
                    <a:gd name="connsiteX23" fmla="*/ 689629 w 1348714"/>
                    <a:gd name="connsiteY23" fmla="*/ 443612 h 1574331"/>
                    <a:gd name="connsiteX24" fmla="*/ 810279 w 1348714"/>
                    <a:gd name="connsiteY24" fmla="*/ 245500 h 1574331"/>
                    <a:gd name="connsiteX25" fmla="*/ 840160 w 1348714"/>
                    <a:gd name="connsiteY25" fmla="*/ 240597 h 1574331"/>
                    <a:gd name="connsiteX26" fmla="*/ 884517 w 1348714"/>
                    <a:gd name="connsiteY26" fmla="*/ 143715 h 1574331"/>
                    <a:gd name="connsiteX27" fmla="*/ 933356 w 1348714"/>
                    <a:gd name="connsiteY27" fmla="*/ 115044 h 1574331"/>
                    <a:gd name="connsiteX28" fmla="*/ 995596 w 1348714"/>
                    <a:gd name="connsiteY28" fmla="*/ 65972 h 1574331"/>
                    <a:gd name="connsiteX29" fmla="*/ 988592 w 1348714"/>
                    <a:gd name="connsiteY29" fmla="*/ 100431 h 1574331"/>
                    <a:gd name="connsiteX30" fmla="*/ 1049384 w 1348714"/>
                    <a:gd name="connsiteY30" fmla="*/ 47997 h 1574331"/>
                    <a:gd name="connsiteX31" fmla="*/ 1112557 w 1348714"/>
                    <a:gd name="connsiteY31" fmla="*/ 8683 h 1574331"/>
                    <a:gd name="connsiteX32" fmla="*/ 1119981 w 1348714"/>
                    <a:gd name="connsiteY32" fmla="*/ 38378 h 1574331"/>
                    <a:gd name="connsiteX33" fmla="*/ 1180960 w 1348714"/>
                    <a:gd name="connsiteY33" fmla="*/ 2613 h 1574331"/>
                    <a:gd name="connsiteX34" fmla="*/ 1319446 w 1348714"/>
                    <a:gd name="connsiteY34" fmla="*/ 1399 h 1574331"/>
                    <a:gd name="connsiteX35" fmla="*/ 1293298 w 1348714"/>
                    <a:gd name="connsiteY35" fmla="*/ 86190 h 1574331"/>
                    <a:gd name="connsiteX36" fmla="*/ 1305251 w 1348714"/>
                    <a:gd name="connsiteY36" fmla="*/ 122049 h 1574331"/>
                    <a:gd name="connsiteX37" fmla="*/ 1341110 w 1348714"/>
                    <a:gd name="connsiteY37" fmla="*/ 181814 h 1574331"/>
                    <a:gd name="connsiteX38" fmla="*/ 1341110 w 1348714"/>
                    <a:gd name="connsiteY38" fmla="*/ 319272 h 1574331"/>
                    <a:gd name="connsiteX39" fmla="*/ 1329157 w 1348714"/>
                    <a:gd name="connsiteY39" fmla="*/ 337202 h 1574331"/>
                    <a:gd name="connsiteX40" fmla="*/ 1293298 w 1348714"/>
                    <a:gd name="connsiteY40" fmla="*/ 408919 h 1574331"/>
                    <a:gd name="connsiteX41" fmla="*/ 1239510 w 1348714"/>
                    <a:gd name="connsiteY41" fmla="*/ 444778 h 1574331"/>
                    <a:gd name="connsiteX42" fmla="*/ 1221581 w 1348714"/>
                    <a:gd name="connsiteY42" fmla="*/ 456731 h 1574331"/>
                    <a:gd name="connsiteX43" fmla="*/ 1179746 w 1348714"/>
                    <a:gd name="connsiteY43" fmla="*/ 486614 h 1574331"/>
                    <a:gd name="connsiteX44" fmla="*/ 1125957 w 1348714"/>
                    <a:gd name="connsiteY44" fmla="*/ 522472 h 1574331"/>
                    <a:gd name="connsiteX45" fmla="*/ 1108028 w 1348714"/>
                    <a:gd name="connsiteY45" fmla="*/ 534425 h 1574331"/>
                    <a:gd name="connsiteX46" fmla="*/ 1090098 w 1348714"/>
                    <a:gd name="connsiteY46" fmla="*/ 546378 h 1574331"/>
                    <a:gd name="connsiteX47" fmla="*/ 1060216 w 1348714"/>
                    <a:gd name="connsiteY47" fmla="*/ 582237 h 1574331"/>
                    <a:gd name="connsiteX48" fmla="*/ 1030334 w 1348714"/>
                    <a:gd name="connsiteY48" fmla="*/ 618096 h 1574331"/>
                    <a:gd name="connsiteX49" fmla="*/ 1024357 w 1348714"/>
                    <a:gd name="connsiteY49" fmla="*/ 642002 h 1574331"/>
                    <a:gd name="connsiteX50" fmla="*/ 1006428 w 1348714"/>
                    <a:gd name="connsiteY50" fmla="*/ 659931 h 1574331"/>
                    <a:gd name="connsiteX51" fmla="*/ 994475 w 1348714"/>
                    <a:gd name="connsiteY51" fmla="*/ 677861 h 1574331"/>
                    <a:gd name="connsiteX52" fmla="*/ 988498 w 1348714"/>
                    <a:gd name="connsiteY52" fmla="*/ 695790 h 1574331"/>
                    <a:gd name="connsiteX53" fmla="*/ 958616 w 1348714"/>
                    <a:gd name="connsiteY53" fmla="*/ 737625 h 1574331"/>
                    <a:gd name="connsiteX54" fmla="*/ 928734 w 1348714"/>
                    <a:gd name="connsiteY54" fmla="*/ 791414 h 1574331"/>
                    <a:gd name="connsiteX55" fmla="*/ 892875 w 1348714"/>
                    <a:gd name="connsiteY55" fmla="*/ 851178 h 1574331"/>
                    <a:gd name="connsiteX56" fmla="*/ 880922 w 1348714"/>
                    <a:gd name="connsiteY56" fmla="*/ 869108 h 1574331"/>
                    <a:gd name="connsiteX57" fmla="*/ 862993 w 1348714"/>
                    <a:gd name="connsiteY57" fmla="*/ 881061 h 1574331"/>
                    <a:gd name="connsiteX58" fmla="*/ 809204 w 1348714"/>
                    <a:gd name="connsiteY58" fmla="*/ 940825 h 1574331"/>
                    <a:gd name="connsiteX59" fmla="*/ 743463 w 1348714"/>
                    <a:gd name="connsiteY59" fmla="*/ 1000590 h 1574331"/>
                    <a:gd name="connsiteX60" fmla="*/ 725534 w 1348714"/>
                    <a:gd name="connsiteY60" fmla="*/ 1018519 h 1574331"/>
                    <a:gd name="connsiteX61" fmla="*/ 701628 w 1348714"/>
                    <a:gd name="connsiteY61" fmla="*/ 1054378 h 1574331"/>
                    <a:gd name="connsiteX62" fmla="*/ 677722 w 1348714"/>
                    <a:gd name="connsiteY62" fmla="*/ 1096214 h 1574331"/>
                    <a:gd name="connsiteX63" fmla="*/ 671746 w 1348714"/>
                    <a:gd name="connsiteY63" fmla="*/ 1114143 h 1574331"/>
                    <a:gd name="connsiteX64" fmla="*/ 647840 w 1348714"/>
                    <a:gd name="connsiteY64" fmla="*/ 1150002 h 1574331"/>
                    <a:gd name="connsiteX65" fmla="*/ 641863 w 1348714"/>
                    <a:gd name="connsiteY65" fmla="*/ 1167931 h 1574331"/>
                    <a:gd name="connsiteX66" fmla="*/ 623934 w 1348714"/>
                    <a:gd name="connsiteY66" fmla="*/ 1179884 h 1574331"/>
                    <a:gd name="connsiteX67" fmla="*/ 588075 w 1348714"/>
                    <a:gd name="connsiteY67" fmla="*/ 1233672 h 1574331"/>
                    <a:gd name="connsiteX68" fmla="*/ 576122 w 1348714"/>
                    <a:gd name="connsiteY68" fmla="*/ 1251602 h 1574331"/>
                    <a:gd name="connsiteX69" fmla="*/ 564169 w 1348714"/>
                    <a:gd name="connsiteY69" fmla="*/ 1269531 h 1574331"/>
                    <a:gd name="connsiteX70" fmla="*/ 558193 w 1348714"/>
                    <a:gd name="connsiteY70" fmla="*/ 1287461 h 1574331"/>
                    <a:gd name="connsiteX71" fmla="*/ 564169 w 1348714"/>
                    <a:gd name="connsiteY71" fmla="*/ 1311366 h 1574331"/>
                    <a:gd name="connsiteX72" fmla="*/ 540263 w 1348714"/>
                    <a:gd name="connsiteY72" fmla="*/ 1317343 h 1574331"/>
                    <a:gd name="connsiteX73" fmla="*/ 498428 w 1348714"/>
                    <a:gd name="connsiteY73" fmla="*/ 1329296 h 1574331"/>
                    <a:gd name="connsiteX74" fmla="*/ 438663 w 1348714"/>
                    <a:gd name="connsiteY74" fmla="*/ 1335272 h 1574331"/>
                    <a:gd name="connsiteX75" fmla="*/ 420734 w 1348714"/>
                    <a:gd name="connsiteY75" fmla="*/ 1341249 h 1574331"/>
                    <a:gd name="connsiteX76" fmla="*/ 402804 w 1348714"/>
                    <a:gd name="connsiteY76" fmla="*/ 1430896 h 1574331"/>
                    <a:gd name="connsiteX77" fmla="*/ 325110 w 1348714"/>
                    <a:gd name="connsiteY77" fmla="*/ 1418943 h 1574331"/>
                    <a:gd name="connsiteX78" fmla="*/ 289251 w 1348714"/>
                    <a:gd name="connsiteY78" fmla="*/ 1406990 h 1574331"/>
                    <a:gd name="connsiteX79" fmla="*/ 271322 w 1348714"/>
                    <a:gd name="connsiteY79" fmla="*/ 1401014 h 1574331"/>
                    <a:gd name="connsiteX80" fmla="*/ 265346 w 1348714"/>
                    <a:gd name="connsiteY80" fmla="*/ 1418943 h 1574331"/>
                    <a:gd name="connsiteX81" fmla="*/ 271322 w 1348714"/>
                    <a:gd name="connsiteY81" fmla="*/ 1466755 h 1574331"/>
                    <a:gd name="connsiteX82" fmla="*/ 289251 w 1348714"/>
                    <a:gd name="connsiteY82" fmla="*/ 1484684 h 1574331"/>
                    <a:gd name="connsiteX83" fmla="*/ 325110 w 1348714"/>
                    <a:gd name="connsiteY83" fmla="*/ 1508590 h 1574331"/>
                    <a:gd name="connsiteX84" fmla="*/ 349016 w 1348714"/>
                    <a:gd name="connsiteY84" fmla="*/ 1514566 h 1574331"/>
                    <a:gd name="connsiteX85" fmla="*/ 366946 w 1348714"/>
                    <a:gd name="connsiteY85" fmla="*/ 1520543 h 1574331"/>
                    <a:gd name="connsiteX86" fmla="*/ 486475 w 1348714"/>
                    <a:gd name="connsiteY86" fmla="*/ 1532496 h 1574331"/>
                    <a:gd name="connsiteX87" fmla="*/ 462569 w 1348714"/>
                    <a:gd name="connsiteY87" fmla="*/ 1538472 h 1574331"/>
                    <a:gd name="connsiteX88" fmla="*/ 408781 w 1348714"/>
                    <a:gd name="connsiteY88" fmla="*/ 1532496 h 1574331"/>
                    <a:gd name="connsiteX89" fmla="*/ 372922 w 1348714"/>
                    <a:gd name="connsiteY89" fmla="*/ 1520543 h 1574331"/>
                    <a:gd name="connsiteX90" fmla="*/ 354993 w 1348714"/>
                    <a:gd name="connsiteY90" fmla="*/ 1514566 h 1574331"/>
                    <a:gd name="connsiteX91" fmla="*/ 325110 w 1348714"/>
                    <a:gd name="connsiteY91" fmla="*/ 1502614 h 1574331"/>
                    <a:gd name="connsiteX92" fmla="*/ 247416 w 1348714"/>
                    <a:gd name="connsiteY92" fmla="*/ 1490661 h 1574331"/>
                    <a:gd name="connsiteX93" fmla="*/ 229487 w 1348714"/>
                    <a:gd name="connsiteY93" fmla="*/ 1496637 h 1574331"/>
                    <a:gd name="connsiteX94" fmla="*/ 217534 w 1348714"/>
                    <a:gd name="connsiteY94" fmla="*/ 1532496 h 1574331"/>
                    <a:gd name="connsiteX95" fmla="*/ 211557 w 1348714"/>
                    <a:gd name="connsiteY95" fmla="*/ 1568355 h 1574331"/>
                    <a:gd name="connsiteX96" fmla="*/ 187651 w 1348714"/>
                    <a:gd name="connsiteY96" fmla="*/ 1574331 h 1574331"/>
                    <a:gd name="connsiteX97" fmla="*/ 92028 w 1348714"/>
                    <a:gd name="connsiteY97" fmla="*/ 1568355 h 1574331"/>
                    <a:gd name="connsiteX98" fmla="*/ 88200 w 1348714"/>
                    <a:gd name="connsiteY98" fmla="*/ 1527827 h 1574331"/>
                    <a:gd name="connsiteX0" fmla="*/ 88200 w 1348714"/>
                    <a:gd name="connsiteY0" fmla="*/ 1535234 h 1581738"/>
                    <a:gd name="connsiteX1" fmla="*/ 54722 w 1348714"/>
                    <a:gd name="connsiteY1" fmla="*/ 1512448 h 1581738"/>
                    <a:gd name="connsiteX2" fmla="*/ 2288 w 1348714"/>
                    <a:gd name="connsiteY2" fmla="*/ 1413463 h 1581738"/>
                    <a:gd name="connsiteX3" fmla="*/ 79935 w 1348714"/>
                    <a:gd name="connsiteY3" fmla="*/ 1496573 h 1581738"/>
                    <a:gd name="connsiteX4" fmla="*/ 0 w 1348714"/>
                    <a:gd name="connsiteY4" fmla="*/ 1336796 h 1581738"/>
                    <a:gd name="connsiteX5" fmla="*/ 99313 w 1348714"/>
                    <a:gd name="connsiteY5" fmla="*/ 1447175 h 1581738"/>
                    <a:gd name="connsiteX6" fmla="*/ 67236 w 1348714"/>
                    <a:gd name="connsiteY6" fmla="*/ 1294868 h 1581738"/>
                    <a:gd name="connsiteX7" fmla="*/ 147125 w 1348714"/>
                    <a:gd name="connsiteY7" fmla="*/ 1221188 h 1581738"/>
                    <a:gd name="connsiteX8" fmla="*/ 238919 w 1348714"/>
                    <a:gd name="connsiteY8" fmla="*/ 1284270 h 1581738"/>
                    <a:gd name="connsiteX9" fmla="*/ 209178 w 1348714"/>
                    <a:gd name="connsiteY9" fmla="*/ 1219369 h 1581738"/>
                    <a:gd name="connsiteX10" fmla="*/ 45010 w 1348714"/>
                    <a:gd name="connsiteY10" fmla="*/ 1026579 h 1581738"/>
                    <a:gd name="connsiteX11" fmla="*/ 102347 w 1348714"/>
                    <a:gd name="connsiteY11" fmla="*/ 1118234 h 1581738"/>
                    <a:gd name="connsiteX12" fmla="*/ 120229 w 1348714"/>
                    <a:gd name="connsiteY12" fmla="*/ 1016962 h 1581738"/>
                    <a:gd name="connsiteX13" fmla="*/ 159497 w 1348714"/>
                    <a:gd name="connsiteY13" fmla="*/ 1127480 h 1581738"/>
                    <a:gd name="connsiteX14" fmla="*/ 298778 w 1348714"/>
                    <a:gd name="connsiteY14" fmla="*/ 1163106 h 1581738"/>
                    <a:gd name="connsiteX15" fmla="*/ 245128 w 1348714"/>
                    <a:gd name="connsiteY15" fmla="*/ 1062952 h 1581738"/>
                    <a:gd name="connsiteX16" fmla="*/ 333189 w 1348714"/>
                    <a:gd name="connsiteY16" fmla="*/ 919703 h 1581738"/>
                    <a:gd name="connsiteX17" fmla="*/ 310729 w 1348714"/>
                    <a:gd name="connsiteY17" fmla="*/ 961493 h 1581738"/>
                    <a:gd name="connsiteX18" fmla="*/ 375304 w 1348714"/>
                    <a:gd name="connsiteY18" fmla="*/ 889587 h 1581738"/>
                    <a:gd name="connsiteX19" fmla="*/ 418493 w 1348714"/>
                    <a:gd name="connsiteY19" fmla="*/ 790275 h 1581738"/>
                    <a:gd name="connsiteX20" fmla="*/ 492451 w 1348714"/>
                    <a:gd name="connsiteY20" fmla="*/ 721126 h 1581738"/>
                    <a:gd name="connsiteX21" fmla="*/ 565570 w 1348714"/>
                    <a:gd name="connsiteY21" fmla="*/ 637503 h 1581738"/>
                    <a:gd name="connsiteX22" fmla="*/ 637101 w 1348714"/>
                    <a:gd name="connsiteY22" fmla="*/ 507235 h 1581738"/>
                    <a:gd name="connsiteX23" fmla="*/ 689629 w 1348714"/>
                    <a:gd name="connsiteY23" fmla="*/ 451019 h 1581738"/>
                    <a:gd name="connsiteX24" fmla="*/ 810279 w 1348714"/>
                    <a:gd name="connsiteY24" fmla="*/ 252907 h 1581738"/>
                    <a:gd name="connsiteX25" fmla="*/ 840160 w 1348714"/>
                    <a:gd name="connsiteY25" fmla="*/ 248004 h 1581738"/>
                    <a:gd name="connsiteX26" fmla="*/ 884517 w 1348714"/>
                    <a:gd name="connsiteY26" fmla="*/ 151122 h 1581738"/>
                    <a:gd name="connsiteX27" fmla="*/ 933356 w 1348714"/>
                    <a:gd name="connsiteY27" fmla="*/ 122451 h 1581738"/>
                    <a:gd name="connsiteX28" fmla="*/ 995596 w 1348714"/>
                    <a:gd name="connsiteY28" fmla="*/ 73379 h 1581738"/>
                    <a:gd name="connsiteX29" fmla="*/ 988592 w 1348714"/>
                    <a:gd name="connsiteY29" fmla="*/ 107838 h 1581738"/>
                    <a:gd name="connsiteX30" fmla="*/ 1049384 w 1348714"/>
                    <a:gd name="connsiteY30" fmla="*/ 55404 h 1581738"/>
                    <a:gd name="connsiteX31" fmla="*/ 1112557 w 1348714"/>
                    <a:gd name="connsiteY31" fmla="*/ 16090 h 1581738"/>
                    <a:gd name="connsiteX32" fmla="*/ 1119981 w 1348714"/>
                    <a:gd name="connsiteY32" fmla="*/ 45785 h 1581738"/>
                    <a:gd name="connsiteX33" fmla="*/ 1180960 w 1348714"/>
                    <a:gd name="connsiteY33" fmla="*/ 10020 h 1581738"/>
                    <a:gd name="connsiteX34" fmla="*/ 1319446 w 1348714"/>
                    <a:gd name="connsiteY34" fmla="*/ 8806 h 1581738"/>
                    <a:gd name="connsiteX35" fmla="*/ 1293298 w 1348714"/>
                    <a:gd name="connsiteY35" fmla="*/ 93597 h 1581738"/>
                    <a:gd name="connsiteX36" fmla="*/ 1305251 w 1348714"/>
                    <a:gd name="connsiteY36" fmla="*/ 129456 h 1581738"/>
                    <a:gd name="connsiteX37" fmla="*/ 1341110 w 1348714"/>
                    <a:gd name="connsiteY37" fmla="*/ 189221 h 1581738"/>
                    <a:gd name="connsiteX38" fmla="*/ 1341110 w 1348714"/>
                    <a:gd name="connsiteY38" fmla="*/ 326679 h 1581738"/>
                    <a:gd name="connsiteX39" fmla="*/ 1329157 w 1348714"/>
                    <a:gd name="connsiteY39" fmla="*/ 344609 h 1581738"/>
                    <a:gd name="connsiteX40" fmla="*/ 1293298 w 1348714"/>
                    <a:gd name="connsiteY40" fmla="*/ 416326 h 1581738"/>
                    <a:gd name="connsiteX41" fmla="*/ 1239510 w 1348714"/>
                    <a:gd name="connsiteY41" fmla="*/ 452185 h 1581738"/>
                    <a:gd name="connsiteX42" fmla="*/ 1221581 w 1348714"/>
                    <a:gd name="connsiteY42" fmla="*/ 464138 h 1581738"/>
                    <a:gd name="connsiteX43" fmla="*/ 1179746 w 1348714"/>
                    <a:gd name="connsiteY43" fmla="*/ 494021 h 1581738"/>
                    <a:gd name="connsiteX44" fmla="*/ 1125957 w 1348714"/>
                    <a:gd name="connsiteY44" fmla="*/ 529879 h 1581738"/>
                    <a:gd name="connsiteX45" fmla="*/ 1108028 w 1348714"/>
                    <a:gd name="connsiteY45" fmla="*/ 541832 h 1581738"/>
                    <a:gd name="connsiteX46" fmla="*/ 1090098 w 1348714"/>
                    <a:gd name="connsiteY46" fmla="*/ 553785 h 1581738"/>
                    <a:gd name="connsiteX47" fmla="*/ 1060216 w 1348714"/>
                    <a:gd name="connsiteY47" fmla="*/ 589644 h 1581738"/>
                    <a:gd name="connsiteX48" fmla="*/ 1030334 w 1348714"/>
                    <a:gd name="connsiteY48" fmla="*/ 625503 h 1581738"/>
                    <a:gd name="connsiteX49" fmla="*/ 1024357 w 1348714"/>
                    <a:gd name="connsiteY49" fmla="*/ 649409 h 1581738"/>
                    <a:gd name="connsiteX50" fmla="*/ 1006428 w 1348714"/>
                    <a:gd name="connsiteY50" fmla="*/ 667338 h 1581738"/>
                    <a:gd name="connsiteX51" fmla="*/ 994475 w 1348714"/>
                    <a:gd name="connsiteY51" fmla="*/ 685268 h 1581738"/>
                    <a:gd name="connsiteX52" fmla="*/ 988498 w 1348714"/>
                    <a:gd name="connsiteY52" fmla="*/ 703197 h 1581738"/>
                    <a:gd name="connsiteX53" fmla="*/ 958616 w 1348714"/>
                    <a:gd name="connsiteY53" fmla="*/ 745032 h 1581738"/>
                    <a:gd name="connsiteX54" fmla="*/ 928734 w 1348714"/>
                    <a:gd name="connsiteY54" fmla="*/ 798821 h 1581738"/>
                    <a:gd name="connsiteX55" fmla="*/ 892875 w 1348714"/>
                    <a:gd name="connsiteY55" fmla="*/ 858585 h 1581738"/>
                    <a:gd name="connsiteX56" fmla="*/ 880922 w 1348714"/>
                    <a:gd name="connsiteY56" fmla="*/ 876515 h 1581738"/>
                    <a:gd name="connsiteX57" fmla="*/ 862993 w 1348714"/>
                    <a:gd name="connsiteY57" fmla="*/ 888468 h 1581738"/>
                    <a:gd name="connsiteX58" fmla="*/ 809204 w 1348714"/>
                    <a:gd name="connsiteY58" fmla="*/ 948232 h 1581738"/>
                    <a:gd name="connsiteX59" fmla="*/ 743463 w 1348714"/>
                    <a:gd name="connsiteY59" fmla="*/ 1007997 h 1581738"/>
                    <a:gd name="connsiteX60" fmla="*/ 725534 w 1348714"/>
                    <a:gd name="connsiteY60" fmla="*/ 1025926 h 1581738"/>
                    <a:gd name="connsiteX61" fmla="*/ 701628 w 1348714"/>
                    <a:gd name="connsiteY61" fmla="*/ 1061785 h 1581738"/>
                    <a:gd name="connsiteX62" fmla="*/ 677722 w 1348714"/>
                    <a:gd name="connsiteY62" fmla="*/ 1103621 h 1581738"/>
                    <a:gd name="connsiteX63" fmla="*/ 671746 w 1348714"/>
                    <a:gd name="connsiteY63" fmla="*/ 1121550 h 1581738"/>
                    <a:gd name="connsiteX64" fmla="*/ 647840 w 1348714"/>
                    <a:gd name="connsiteY64" fmla="*/ 1157409 h 1581738"/>
                    <a:gd name="connsiteX65" fmla="*/ 641863 w 1348714"/>
                    <a:gd name="connsiteY65" fmla="*/ 1175338 h 1581738"/>
                    <a:gd name="connsiteX66" fmla="*/ 623934 w 1348714"/>
                    <a:gd name="connsiteY66" fmla="*/ 1187291 h 1581738"/>
                    <a:gd name="connsiteX67" fmla="*/ 588075 w 1348714"/>
                    <a:gd name="connsiteY67" fmla="*/ 1241079 h 1581738"/>
                    <a:gd name="connsiteX68" fmla="*/ 576122 w 1348714"/>
                    <a:gd name="connsiteY68" fmla="*/ 1259009 h 1581738"/>
                    <a:gd name="connsiteX69" fmla="*/ 564169 w 1348714"/>
                    <a:gd name="connsiteY69" fmla="*/ 1276938 h 1581738"/>
                    <a:gd name="connsiteX70" fmla="*/ 558193 w 1348714"/>
                    <a:gd name="connsiteY70" fmla="*/ 1294868 h 1581738"/>
                    <a:gd name="connsiteX71" fmla="*/ 564169 w 1348714"/>
                    <a:gd name="connsiteY71" fmla="*/ 1318773 h 1581738"/>
                    <a:gd name="connsiteX72" fmla="*/ 540263 w 1348714"/>
                    <a:gd name="connsiteY72" fmla="*/ 1324750 h 1581738"/>
                    <a:gd name="connsiteX73" fmla="*/ 498428 w 1348714"/>
                    <a:gd name="connsiteY73" fmla="*/ 1336703 h 1581738"/>
                    <a:gd name="connsiteX74" fmla="*/ 438663 w 1348714"/>
                    <a:gd name="connsiteY74" fmla="*/ 1342679 h 1581738"/>
                    <a:gd name="connsiteX75" fmla="*/ 420734 w 1348714"/>
                    <a:gd name="connsiteY75" fmla="*/ 1348656 h 1581738"/>
                    <a:gd name="connsiteX76" fmla="*/ 402804 w 1348714"/>
                    <a:gd name="connsiteY76" fmla="*/ 1438303 h 1581738"/>
                    <a:gd name="connsiteX77" fmla="*/ 325110 w 1348714"/>
                    <a:gd name="connsiteY77" fmla="*/ 1426350 h 1581738"/>
                    <a:gd name="connsiteX78" fmla="*/ 289251 w 1348714"/>
                    <a:gd name="connsiteY78" fmla="*/ 1414397 h 1581738"/>
                    <a:gd name="connsiteX79" fmla="*/ 271322 w 1348714"/>
                    <a:gd name="connsiteY79" fmla="*/ 1408421 h 1581738"/>
                    <a:gd name="connsiteX80" fmla="*/ 265346 w 1348714"/>
                    <a:gd name="connsiteY80" fmla="*/ 1426350 h 1581738"/>
                    <a:gd name="connsiteX81" fmla="*/ 271322 w 1348714"/>
                    <a:gd name="connsiteY81" fmla="*/ 1474162 h 1581738"/>
                    <a:gd name="connsiteX82" fmla="*/ 289251 w 1348714"/>
                    <a:gd name="connsiteY82" fmla="*/ 1492091 h 1581738"/>
                    <a:gd name="connsiteX83" fmla="*/ 325110 w 1348714"/>
                    <a:gd name="connsiteY83" fmla="*/ 1515997 h 1581738"/>
                    <a:gd name="connsiteX84" fmla="*/ 349016 w 1348714"/>
                    <a:gd name="connsiteY84" fmla="*/ 1521973 h 1581738"/>
                    <a:gd name="connsiteX85" fmla="*/ 366946 w 1348714"/>
                    <a:gd name="connsiteY85" fmla="*/ 1527950 h 1581738"/>
                    <a:gd name="connsiteX86" fmla="*/ 486475 w 1348714"/>
                    <a:gd name="connsiteY86" fmla="*/ 1539903 h 1581738"/>
                    <a:gd name="connsiteX87" fmla="*/ 462569 w 1348714"/>
                    <a:gd name="connsiteY87" fmla="*/ 1545879 h 1581738"/>
                    <a:gd name="connsiteX88" fmla="*/ 408781 w 1348714"/>
                    <a:gd name="connsiteY88" fmla="*/ 1539903 h 1581738"/>
                    <a:gd name="connsiteX89" fmla="*/ 372922 w 1348714"/>
                    <a:gd name="connsiteY89" fmla="*/ 1527950 h 1581738"/>
                    <a:gd name="connsiteX90" fmla="*/ 354993 w 1348714"/>
                    <a:gd name="connsiteY90" fmla="*/ 1521973 h 1581738"/>
                    <a:gd name="connsiteX91" fmla="*/ 325110 w 1348714"/>
                    <a:gd name="connsiteY91" fmla="*/ 1510021 h 1581738"/>
                    <a:gd name="connsiteX92" fmla="*/ 247416 w 1348714"/>
                    <a:gd name="connsiteY92" fmla="*/ 1498068 h 1581738"/>
                    <a:gd name="connsiteX93" fmla="*/ 229487 w 1348714"/>
                    <a:gd name="connsiteY93" fmla="*/ 1504044 h 1581738"/>
                    <a:gd name="connsiteX94" fmla="*/ 217534 w 1348714"/>
                    <a:gd name="connsiteY94" fmla="*/ 1539903 h 1581738"/>
                    <a:gd name="connsiteX95" fmla="*/ 211557 w 1348714"/>
                    <a:gd name="connsiteY95" fmla="*/ 1575762 h 1581738"/>
                    <a:gd name="connsiteX96" fmla="*/ 187651 w 1348714"/>
                    <a:gd name="connsiteY96" fmla="*/ 1581738 h 1581738"/>
                    <a:gd name="connsiteX97" fmla="*/ 92028 w 1348714"/>
                    <a:gd name="connsiteY97" fmla="*/ 1575762 h 1581738"/>
                    <a:gd name="connsiteX98" fmla="*/ 88200 w 1348714"/>
                    <a:gd name="connsiteY98" fmla="*/ 1535234 h 1581738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93298 w 1348714"/>
                    <a:gd name="connsiteY35" fmla="*/ 11336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05251 w 1348714"/>
                    <a:gd name="connsiteY36" fmla="*/ 1492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48714"/>
                    <a:gd name="connsiteY0" fmla="*/ 1555003 h 1601507"/>
                    <a:gd name="connsiteX1" fmla="*/ 54722 w 1348714"/>
                    <a:gd name="connsiteY1" fmla="*/ 1532217 h 1601507"/>
                    <a:gd name="connsiteX2" fmla="*/ 2288 w 1348714"/>
                    <a:gd name="connsiteY2" fmla="*/ 1433232 h 1601507"/>
                    <a:gd name="connsiteX3" fmla="*/ 79935 w 1348714"/>
                    <a:gd name="connsiteY3" fmla="*/ 1516342 h 1601507"/>
                    <a:gd name="connsiteX4" fmla="*/ 0 w 1348714"/>
                    <a:gd name="connsiteY4" fmla="*/ 1356565 h 1601507"/>
                    <a:gd name="connsiteX5" fmla="*/ 99313 w 1348714"/>
                    <a:gd name="connsiteY5" fmla="*/ 1466944 h 1601507"/>
                    <a:gd name="connsiteX6" fmla="*/ 67236 w 1348714"/>
                    <a:gd name="connsiteY6" fmla="*/ 1314637 h 1601507"/>
                    <a:gd name="connsiteX7" fmla="*/ 147125 w 1348714"/>
                    <a:gd name="connsiteY7" fmla="*/ 1240957 h 1601507"/>
                    <a:gd name="connsiteX8" fmla="*/ 238919 w 1348714"/>
                    <a:gd name="connsiteY8" fmla="*/ 1304039 h 1601507"/>
                    <a:gd name="connsiteX9" fmla="*/ 209178 w 1348714"/>
                    <a:gd name="connsiteY9" fmla="*/ 1239138 h 1601507"/>
                    <a:gd name="connsiteX10" fmla="*/ 45010 w 1348714"/>
                    <a:gd name="connsiteY10" fmla="*/ 1046348 h 1601507"/>
                    <a:gd name="connsiteX11" fmla="*/ 102347 w 1348714"/>
                    <a:gd name="connsiteY11" fmla="*/ 1138003 h 1601507"/>
                    <a:gd name="connsiteX12" fmla="*/ 120229 w 1348714"/>
                    <a:gd name="connsiteY12" fmla="*/ 1036731 h 1601507"/>
                    <a:gd name="connsiteX13" fmla="*/ 159497 w 1348714"/>
                    <a:gd name="connsiteY13" fmla="*/ 1147249 h 1601507"/>
                    <a:gd name="connsiteX14" fmla="*/ 298778 w 1348714"/>
                    <a:gd name="connsiteY14" fmla="*/ 1182875 h 1601507"/>
                    <a:gd name="connsiteX15" fmla="*/ 245128 w 1348714"/>
                    <a:gd name="connsiteY15" fmla="*/ 1082721 h 1601507"/>
                    <a:gd name="connsiteX16" fmla="*/ 333189 w 1348714"/>
                    <a:gd name="connsiteY16" fmla="*/ 939472 h 1601507"/>
                    <a:gd name="connsiteX17" fmla="*/ 310729 w 1348714"/>
                    <a:gd name="connsiteY17" fmla="*/ 981262 h 1601507"/>
                    <a:gd name="connsiteX18" fmla="*/ 375304 w 1348714"/>
                    <a:gd name="connsiteY18" fmla="*/ 909356 h 1601507"/>
                    <a:gd name="connsiteX19" fmla="*/ 418493 w 1348714"/>
                    <a:gd name="connsiteY19" fmla="*/ 810044 h 1601507"/>
                    <a:gd name="connsiteX20" fmla="*/ 492451 w 1348714"/>
                    <a:gd name="connsiteY20" fmla="*/ 740895 h 1601507"/>
                    <a:gd name="connsiteX21" fmla="*/ 565570 w 1348714"/>
                    <a:gd name="connsiteY21" fmla="*/ 657272 h 1601507"/>
                    <a:gd name="connsiteX22" fmla="*/ 637101 w 1348714"/>
                    <a:gd name="connsiteY22" fmla="*/ 527004 h 1601507"/>
                    <a:gd name="connsiteX23" fmla="*/ 689629 w 1348714"/>
                    <a:gd name="connsiteY23" fmla="*/ 470788 h 1601507"/>
                    <a:gd name="connsiteX24" fmla="*/ 810279 w 1348714"/>
                    <a:gd name="connsiteY24" fmla="*/ 272676 h 1601507"/>
                    <a:gd name="connsiteX25" fmla="*/ 840160 w 1348714"/>
                    <a:gd name="connsiteY25" fmla="*/ 267773 h 1601507"/>
                    <a:gd name="connsiteX26" fmla="*/ 884517 w 1348714"/>
                    <a:gd name="connsiteY26" fmla="*/ 170891 h 1601507"/>
                    <a:gd name="connsiteX27" fmla="*/ 933356 w 1348714"/>
                    <a:gd name="connsiteY27" fmla="*/ 142220 h 1601507"/>
                    <a:gd name="connsiteX28" fmla="*/ 995596 w 1348714"/>
                    <a:gd name="connsiteY28" fmla="*/ 93148 h 1601507"/>
                    <a:gd name="connsiteX29" fmla="*/ 988592 w 1348714"/>
                    <a:gd name="connsiteY29" fmla="*/ 127607 h 1601507"/>
                    <a:gd name="connsiteX30" fmla="*/ 1049384 w 1348714"/>
                    <a:gd name="connsiteY30" fmla="*/ 75173 h 1601507"/>
                    <a:gd name="connsiteX31" fmla="*/ 1112557 w 1348714"/>
                    <a:gd name="connsiteY31" fmla="*/ 35859 h 1601507"/>
                    <a:gd name="connsiteX32" fmla="*/ 1119981 w 1348714"/>
                    <a:gd name="connsiteY32" fmla="*/ 65554 h 1601507"/>
                    <a:gd name="connsiteX33" fmla="*/ 1180960 w 1348714"/>
                    <a:gd name="connsiteY33" fmla="*/ 29789 h 1601507"/>
                    <a:gd name="connsiteX34" fmla="*/ 1331352 w 1348714"/>
                    <a:gd name="connsiteY34" fmla="*/ 0 h 1601507"/>
                    <a:gd name="connsiteX35" fmla="*/ 1286154 w 1348714"/>
                    <a:gd name="connsiteY35" fmla="*/ 94316 h 1601507"/>
                    <a:gd name="connsiteX36" fmla="*/ 1336207 w 1348714"/>
                    <a:gd name="connsiteY36" fmla="*/ 111125 h 1601507"/>
                    <a:gd name="connsiteX37" fmla="*/ 1341110 w 1348714"/>
                    <a:gd name="connsiteY37" fmla="*/ 208990 h 1601507"/>
                    <a:gd name="connsiteX38" fmla="*/ 1341110 w 1348714"/>
                    <a:gd name="connsiteY38" fmla="*/ 346448 h 1601507"/>
                    <a:gd name="connsiteX39" fmla="*/ 1329157 w 1348714"/>
                    <a:gd name="connsiteY39" fmla="*/ 364378 h 1601507"/>
                    <a:gd name="connsiteX40" fmla="*/ 1293298 w 1348714"/>
                    <a:gd name="connsiteY40" fmla="*/ 436095 h 1601507"/>
                    <a:gd name="connsiteX41" fmla="*/ 1239510 w 1348714"/>
                    <a:gd name="connsiteY41" fmla="*/ 471954 h 1601507"/>
                    <a:gd name="connsiteX42" fmla="*/ 1221581 w 1348714"/>
                    <a:gd name="connsiteY42" fmla="*/ 483907 h 1601507"/>
                    <a:gd name="connsiteX43" fmla="*/ 1179746 w 1348714"/>
                    <a:gd name="connsiteY43" fmla="*/ 513790 h 1601507"/>
                    <a:gd name="connsiteX44" fmla="*/ 1125957 w 1348714"/>
                    <a:gd name="connsiteY44" fmla="*/ 549648 h 1601507"/>
                    <a:gd name="connsiteX45" fmla="*/ 1108028 w 1348714"/>
                    <a:gd name="connsiteY45" fmla="*/ 561601 h 1601507"/>
                    <a:gd name="connsiteX46" fmla="*/ 1090098 w 1348714"/>
                    <a:gd name="connsiteY46" fmla="*/ 573554 h 1601507"/>
                    <a:gd name="connsiteX47" fmla="*/ 1060216 w 1348714"/>
                    <a:gd name="connsiteY47" fmla="*/ 609413 h 1601507"/>
                    <a:gd name="connsiteX48" fmla="*/ 1030334 w 1348714"/>
                    <a:gd name="connsiteY48" fmla="*/ 645272 h 1601507"/>
                    <a:gd name="connsiteX49" fmla="*/ 1024357 w 1348714"/>
                    <a:gd name="connsiteY49" fmla="*/ 669178 h 1601507"/>
                    <a:gd name="connsiteX50" fmla="*/ 1006428 w 1348714"/>
                    <a:gd name="connsiteY50" fmla="*/ 687107 h 1601507"/>
                    <a:gd name="connsiteX51" fmla="*/ 994475 w 1348714"/>
                    <a:gd name="connsiteY51" fmla="*/ 705037 h 1601507"/>
                    <a:gd name="connsiteX52" fmla="*/ 988498 w 1348714"/>
                    <a:gd name="connsiteY52" fmla="*/ 722966 h 1601507"/>
                    <a:gd name="connsiteX53" fmla="*/ 958616 w 1348714"/>
                    <a:gd name="connsiteY53" fmla="*/ 764801 h 1601507"/>
                    <a:gd name="connsiteX54" fmla="*/ 928734 w 1348714"/>
                    <a:gd name="connsiteY54" fmla="*/ 818590 h 1601507"/>
                    <a:gd name="connsiteX55" fmla="*/ 892875 w 1348714"/>
                    <a:gd name="connsiteY55" fmla="*/ 878354 h 1601507"/>
                    <a:gd name="connsiteX56" fmla="*/ 880922 w 1348714"/>
                    <a:gd name="connsiteY56" fmla="*/ 896284 h 1601507"/>
                    <a:gd name="connsiteX57" fmla="*/ 862993 w 1348714"/>
                    <a:gd name="connsiteY57" fmla="*/ 908237 h 1601507"/>
                    <a:gd name="connsiteX58" fmla="*/ 809204 w 1348714"/>
                    <a:gd name="connsiteY58" fmla="*/ 968001 h 1601507"/>
                    <a:gd name="connsiteX59" fmla="*/ 743463 w 1348714"/>
                    <a:gd name="connsiteY59" fmla="*/ 1027766 h 1601507"/>
                    <a:gd name="connsiteX60" fmla="*/ 725534 w 1348714"/>
                    <a:gd name="connsiteY60" fmla="*/ 1045695 h 1601507"/>
                    <a:gd name="connsiteX61" fmla="*/ 701628 w 1348714"/>
                    <a:gd name="connsiteY61" fmla="*/ 1081554 h 1601507"/>
                    <a:gd name="connsiteX62" fmla="*/ 677722 w 1348714"/>
                    <a:gd name="connsiteY62" fmla="*/ 1123390 h 1601507"/>
                    <a:gd name="connsiteX63" fmla="*/ 671746 w 1348714"/>
                    <a:gd name="connsiteY63" fmla="*/ 1141319 h 1601507"/>
                    <a:gd name="connsiteX64" fmla="*/ 647840 w 1348714"/>
                    <a:gd name="connsiteY64" fmla="*/ 1177178 h 1601507"/>
                    <a:gd name="connsiteX65" fmla="*/ 641863 w 1348714"/>
                    <a:gd name="connsiteY65" fmla="*/ 1195107 h 1601507"/>
                    <a:gd name="connsiteX66" fmla="*/ 623934 w 1348714"/>
                    <a:gd name="connsiteY66" fmla="*/ 1207060 h 1601507"/>
                    <a:gd name="connsiteX67" fmla="*/ 588075 w 1348714"/>
                    <a:gd name="connsiteY67" fmla="*/ 1260848 h 1601507"/>
                    <a:gd name="connsiteX68" fmla="*/ 576122 w 1348714"/>
                    <a:gd name="connsiteY68" fmla="*/ 1278778 h 1601507"/>
                    <a:gd name="connsiteX69" fmla="*/ 564169 w 1348714"/>
                    <a:gd name="connsiteY69" fmla="*/ 1296707 h 1601507"/>
                    <a:gd name="connsiteX70" fmla="*/ 558193 w 1348714"/>
                    <a:gd name="connsiteY70" fmla="*/ 1314637 h 1601507"/>
                    <a:gd name="connsiteX71" fmla="*/ 564169 w 1348714"/>
                    <a:gd name="connsiteY71" fmla="*/ 1338542 h 1601507"/>
                    <a:gd name="connsiteX72" fmla="*/ 540263 w 1348714"/>
                    <a:gd name="connsiteY72" fmla="*/ 1344519 h 1601507"/>
                    <a:gd name="connsiteX73" fmla="*/ 498428 w 1348714"/>
                    <a:gd name="connsiteY73" fmla="*/ 1356472 h 1601507"/>
                    <a:gd name="connsiteX74" fmla="*/ 438663 w 1348714"/>
                    <a:gd name="connsiteY74" fmla="*/ 1362448 h 1601507"/>
                    <a:gd name="connsiteX75" fmla="*/ 420734 w 1348714"/>
                    <a:gd name="connsiteY75" fmla="*/ 1368425 h 1601507"/>
                    <a:gd name="connsiteX76" fmla="*/ 402804 w 1348714"/>
                    <a:gd name="connsiteY76" fmla="*/ 1458072 h 1601507"/>
                    <a:gd name="connsiteX77" fmla="*/ 325110 w 1348714"/>
                    <a:gd name="connsiteY77" fmla="*/ 1446119 h 1601507"/>
                    <a:gd name="connsiteX78" fmla="*/ 289251 w 1348714"/>
                    <a:gd name="connsiteY78" fmla="*/ 1434166 h 1601507"/>
                    <a:gd name="connsiteX79" fmla="*/ 271322 w 1348714"/>
                    <a:gd name="connsiteY79" fmla="*/ 1428190 h 1601507"/>
                    <a:gd name="connsiteX80" fmla="*/ 265346 w 1348714"/>
                    <a:gd name="connsiteY80" fmla="*/ 1446119 h 1601507"/>
                    <a:gd name="connsiteX81" fmla="*/ 271322 w 1348714"/>
                    <a:gd name="connsiteY81" fmla="*/ 1493931 h 1601507"/>
                    <a:gd name="connsiteX82" fmla="*/ 289251 w 1348714"/>
                    <a:gd name="connsiteY82" fmla="*/ 1511860 h 1601507"/>
                    <a:gd name="connsiteX83" fmla="*/ 325110 w 1348714"/>
                    <a:gd name="connsiteY83" fmla="*/ 1535766 h 1601507"/>
                    <a:gd name="connsiteX84" fmla="*/ 349016 w 1348714"/>
                    <a:gd name="connsiteY84" fmla="*/ 1541742 h 1601507"/>
                    <a:gd name="connsiteX85" fmla="*/ 366946 w 1348714"/>
                    <a:gd name="connsiteY85" fmla="*/ 1547719 h 1601507"/>
                    <a:gd name="connsiteX86" fmla="*/ 486475 w 1348714"/>
                    <a:gd name="connsiteY86" fmla="*/ 1559672 h 1601507"/>
                    <a:gd name="connsiteX87" fmla="*/ 462569 w 1348714"/>
                    <a:gd name="connsiteY87" fmla="*/ 1565648 h 1601507"/>
                    <a:gd name="connsiteX88" fmla="*/ 408781 w 1348714"/>
                    <a:gd name="connsiteY88" fmla="*/ 1559672 h 1601507"/>
                    <a:gd name="connsiteX89" fmla="*/ 372922 w 1348714"/>
                    <a:gd name="connsiteY89" fmla="*/ 1547719 h 1601507"/>
                    <a:gd name="connsiteX90" fmla="*/ 354993 w 1348714"/>
                    <a:gd name="connsiteY90" fmla="*/ 1541742 h 1601507"/>
                    <a:gd name="connsiteX91" fmla="*/ 325110 w 1348714"/>
                    <a:gd name="connsiteY91" fmla="*/ 1529790 h 1601507"/>
                    <a:gd name="connsiteX92" fmla="*/ 247416 w 1348714"/>
                    <a:gd name="connsiteY92" fmla="*/ 1517837 h 1601507"/>
                    <a:gd name="connsiteX93" fmla="*/ 229487 w 1348714"/>
                    <a:gd name="connsiteY93" fmla="*/ 1523813 h 1601507"/>
                    <a:gd name="connsiteX94" fmla="*/ 217534 w 1348714"/>
                    <a:gd name="connsiteY94" fmla="*/ 1559672 h 1601507"/>
                    <a:gd name="connsiteX95" fmla="*/ 211557 w 1348714"/>
                    <a:gd name="connsiteY95" fmla="*/ 1595531 h 1601507"/>
                    <a:gd name="connsiteX96" fmla="*/ 187651 w 1348714"/>
                    <a:gd name="connsiteY96" fmla="*/ 1601507 h 1601507"/>
                    <a:gd name="connsiteX97" fmla="*/ 92028 w 1348714"/>
                    <a:gd name="connsiteY97" fmla="*/ 1595531 h 1601507"/>
                    <a:gd name="connsiteX98" fmla="*/ 88200 w 1348714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286154 w 1352876"/>
                    <a:gd name="connsiteY35" fmla="*/ 94316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52876"/>
                    <a:gd name="connsiteY0" fmla="*/ 1555003 h 1601507"/>
                    <a:gd name="connsiteX1" fmla="*/ 54722 w 1352876"/>
                    <a:gd name="connsiteY1" fmla="*/ 1532217 h 1601507"/>
                    <a:gd name="connsiteX2" fmla="*/ 2288 w 1352876"/>
                    <a:gd name="connsiteY2" fmla="*/ 1433232 h 1601507"/>
                    <a:gd name="connsiteX3" fmla="*/ 79935 w 1352876"/>
                    <a:gd name="connsiteY3" fmla="*/ 1516342 h 1601507"/>
                    <a:gd name="connsiteX4" fmla="*/ 0 w 1352876"/>
                    <a:gd name="connsiteY4" fmla="*/ 1356565 h 1601507"/>
                    <a:gd name="connsiteX5" fmla="*/ 99313 w 1352876"/>
                    <a:gd name="connsiteY5" fmla="*/ 1466944 h 1601507"/>
                    <a:gd name="connsiteX6" fmla="*/ 67236 w 1352876"/>
                    <a:gd name="connsiteY6" fmla="*/ 1314637 h 1601507"/>
                    <a:gd name="connsiteX7" fmla="*/ 147125 w 1352876"/>
                    <a:gd name="connsiteY7" fmla="*/ 1240957 h 1601507"/>
                    <a:gd name="connsiteX8" fmla="*/ 238919 w 1352876"/>
                    <a:gd name="connsiteY8" fmla="*/ 1304039 h 1601507"/>
                    <a:gd name="connsiteX9" fmla="*/ 209178 w 1352876"/>
                    <a:gd name="connsiteY9" fmla="*/ 1239138 h 1601507"/>
                    <a:gd name="connsiteX10" fmla="*/ 45010 w 1352876"/>
                    <a:gd name="connsiteY10" fmla="*/ 1046348 h 1601507"/>
                    <a:gd name="connsiteX11" fmla="*/ 102347 w 1352876"/>
                    <a:gd name="connsiteY11" fmla="*/ 1138003 h 1601507"/>
                    <a:gd name="connsiteX12" fmla="*/ 120229 w 1352876"/>
                    <a:gd name="connsiteY12" fmla="*/ 1036731 h 1601507"/>
                    <a:gd name="connsiteX13" fmla="*/ 159497 w 1352876"/>
                    <a:gd name="connsiteY13" fmla="*/ 1147249 h 1601507"/>
                    <a:gd name="connsiteX14" fmla="*/ 298778 w 1352876"/>
                    <a:gd name="connsiteY14" fmla="*/ 1182875 h 1601507"/>
                    <a:gd name="connsiteX15" fmla="*/ 245128 w 1352876"/>
                    <a:gd name="connsiteY15" fmla="*/ 1082721 h 1601507"/>
                    <a:gd name="connsiteX16" fmla="*/ 333189 w 1352876"/>
                    <a:gd name="connsiteY16" fmla="*/ 939472 h 1601507"/>
                    <a:gd name="connsiteX17" fmla="*/ 310729 w 1352876"/>
                    <a:gd name="connsiteY17" fmla="*/ 981262 h 1601507"/>
                    <a:gd name="connsiteX18" fmla="*/ 375304 w 1352876"/>
                    <a:gd name="connsiteY18" fmla="*/ 909356 h 1601507"/>
                    <a:gd name="connsiteX19" fmla="*/ 418493 w 1352876"/>
                    <a:gd name="connsiteY19" fmla="*/ 810044 h 1601507"/>
                    <a:gd name="connsiteX20" fmla="*/ 492451 w 1352876"/>
                    <a:gd name="connsiteY20" fmla="*/ 740895 h 1601507"/>
                    <a:gd name="connsiteX21" fmla="*/ 565570 w 1352876"/>
                    <a:gd name="connsiteY21" fmla="*/ 657272 h 1601507"/>
                    <a:gd name="connsiteX22" fmla="*/ 637101 w 1352876"/>
                    <a:gd name="connsiteY22" fmla="*/ 527004 h 1601507"/>
                    <a:gd name="connsiteX23" fmla="*/ 689629 w 1352876"/>
                    <a:gd name="connsiteY23" fmla="*/ 470788 h 1601507"/>
                    <a:gd name="connsiteX24" fmla="*/ 810279 w 1352876"/>
                    <a:gd name="connsiteY24" fmla="*/ 272676 h 1601507"/>
                    <a:gd name="connsiteX25" fmla="*/ 840160 w 1352876"/>
                    <a:gd name="connsiteY25" fmla="*/ 267773 h 1601507"/>
                    <a:gd name="connsiteX26" fmla="*/ 884517 w 1352876"/>
                    <a:gd name="connsiteY26" fmla="*/ 170891 h 1601507"/>
                    <a:gd name="connsiteX27" fmla="*/ 933356 w 1352876"/>
                    <a:gd name="connsiteY27" fmla="*/ 142220 h 1601507"/>
                    <a:gd name="connsiteX28" fmla="*/ 995596 w 1352876"/>
                    <a:gd name="connsiteY28" fmla="*/ 93148 h 1601507"/>
                    <a:gd name="connsiteX29" fmla="*/ 988592 w 1352876"/>
                    <a:gd name="connsiteY29" fmla="*/ 127607 h 1601507"/>
                    <a:gd name="connsiteX30" fmla="*/ 1049384 w 1352876"/>
                    <a:gd name="connsiteY30" fmla="*/ 75173 h 1601507"/>
                    <a:gd name="connsiteX31" fmla="*/ 1112557 w 1352876"/>
                    <a:gd name="connsiteY31" fmla="*/ 35859 h 1601507"/>
                    <a:gd name="connsiteX32" fmla="*/ 1119981 w 1352876"/>
                    <a:gd name="connsiteY32" fmla="*/ 65554 h 1601507"/>
                    <a:gd name="connsiteX33" fmla="*/ 1180960 w 1352876"/>
                    <a:gd name="connsiteY33" fmla="*/ 29789 h 1601507"/>
                    <a:gd name="connsiteX34" fmla="*/ 1331352 w 1352876"/>
                    <a:gd name="connsiteY34" fmla="*/ 0 h 1601507"/>
                    <a:gd name="connsiteX35" fmla="*/ 1314729 w 1352876"/>
                    <a:gd name="connsiteY35" fmla="*/ 84791 h 1601507"/>
                    <a:gd name="connsiteX36" fmla="*/ 1352876 w 1352876"/>
                    <a:gd name="connsiteY36" fmla="*/ 106363 h 1601507"/>
                    <a:gd name="connsiteX37" fmla="*/ 1341110 w 1352876"/>
                    <a:gd name="connsiteY37" fmla="*/ 208990 h 1601507"/>
                    <a:gd name="connsiteX38" fmla="*/ 1341110 w 1352876"/>
                    <a:gd name="connsiteY38" fmla="*/ 346448 h 1601507"/>
                    <a:gd name="connsiteX39" fmla="*/ 1329157 w 1352876"/>
                    <a:gd name="connsiteY39" fmla="*/ 364378 h 1601507"/>
                    <a:gd name="connsiteX40" fmla="*/ 1293298 w 1352876"/>
                    <a:gd name="connsiteY40" fmla="*/ 436095 h 1601507"/>
                    <a:gd name="connsiteX41" fmla="*/ 1239510 w 1352876"/>
                    <a:gd name="connsiteY41" fmla="*/ 471954 h 1601507"/>
                    <a:gd name="connsiteX42" fmla="*/ 1221581 w 1352876"/>
                    <a:gd name="connsiteY42" fmla="*/ 483907 h 1601507"/>
                    <a:gd name="connsiteX43" fmla="*/ 1179746 w 1352876"/>
                    <a:gd name="connsiteY43" fmla="*/ 513790 h 1601507"/>
                    <a:gd name="connsiteX44" fmla="*/ 1125957 w 1352876"/>
                    <a:gd name="connsiteY44" fmla="*/ 549648 h 1601507"/>
                    <a:gd name="connsiteX45" fmla="*/ 1108028 w 1352876"/>
                    <a:gd name="connsiteY45" fmla="*/ 561601 h 1601507"/>
                    <a:gd name="connsiteX46" fmla="*/ 1090098 w 1352876"/>
                    <a:gd name="connsiteY46" fmla="*/ 573554 h 1601507"/>
                    <a:gd name="connsiteX47" fmla="*/ 1060216 w 1352876"/>
                    <a:gd name="connsiteY47" fmla="*/ 609413 h 1601507"/>
                    <a:gd name="connsiteX48" fmla="*/ 1030334 w 1352876"/>
                    <a:gd name="connsiteY48" fmla="*/ 645272 h 1601507"/>
                    <a:gd name="connsiteX49" fmla="*/ 1024357 w 1352876"/>
                    <a:gd name="connsiteY49" fmla="*/ 669178 h 1601507"/>
                    <a:gd name="connsiteX50" fmla="*/ 1006428 w 1352876"/>
                    <a:gd name="connsiteY50" fmla="*/ 687107 h 1601507"/>
                    <a:gd name="connsiteX51" fmla="*/ 994475 w 1352876"/>
                    <a:gd name="connsiteY51" fmla="*/ 705037 h 1601507"/>
                    <a:gd name="connsiteX52" fmla="*/ 988498 w 1352876"/>
                    <a:gd name="connsiteY52" fmla="*/ 722966 h 1601507"/>
                    <a:gd name="connsiteX53" fmla="*/ 958616 w 1352876"/>
                    <a:gd name="connsiteY53" fmla="*/ 764801 h 1601507"/>
                    <a:gd name="connsiteX54" fmla="*/ 928734 w 1352876"/>
                    <a:gd name="connsiteY54" fmla="*/ 818590 h 1601507"/>
                    <a:gd name="connsiteX55" fmla="*/ 892875 w 1352876"/>
                    <a:gd name="connsiteY55" fmla="*/ 878354 h 1601507"/>
                    <a:gd name="connsiteX56" fmla="*/ 880922 w 1352876"/>
                    <a:gd name="connsiteY56" fmla="*/ 896284 h 1601507"/>
                    <a:gd name="connsiteX57" fmla="*/ 862993 w 1352876"/>
                    <a:gd name="connsiteY57" fmla="*/ 908237 h 1601507"/>
                    <a:gd name="connsiteX58" fmla="*/ 809204 w 1352876"/>
                    <a:gd name="connsiteY58" fmla="*/ 968001 h 1601507"/>
                    <a:gd name="connsiteX59" fmla="*/ 743463 w 1352876"/>
                    <a:gd name="connsiteY59" fmla="*/ 1027766 h 1601507"/>
                    <a:gd name="connsiteX60" fmla="*/ 725534 w 1352876"/>
                    <a:gd name="connsiteY60" fmla="*/ 1045695 h 1601507"/>
                    <a:gd name="connsiteX61" fmla="*/ 701628 w 1352876"/>
                    <a:gd name="connsiteY61" fmla="*/ 1081554 h 1601507"/>
                    <a:gd name="connsiteX62" fmla="*/ 677722 w 1352876"/>
                    <a:gd name="connsiteY62" fmla="*/ 1123390 h 1601507"/>
                    <a:gd name="connsiteX63" fmla="*/ 671746 w 1352876"/>
                    <a:gd name="connsiteY63" fmla="*/ 1141319 h 1601507"/>
                    <a:gd name="connsiteX64" fmla="*/ 647840 w 1352876"/>
                    <a:gd name="connsiteY64" fmla="*/ 1177178 h 1601507"/>
                    <a:gd name="connsiteX65" fmla="*/ 641863 w 1352876"/>
                    <a:gd name="connsiteY65" fmla="*/ 1195107 h 1601507"/>
                    <a:gd name="connsiteX66" fmla="*/ 623934 w 1352876"/>
                    <a:gd name="connsiteY66" fmla="*/ 1207060 h 1601507"/>
                    <a:gd name="connsiteX67" fmla="*/ 588075 w 1352876"/>
                    <a:gd name="connsiteY67" fmla="*/ 1260848 h 1601507"/>
                    <a:gd name="connsiteX68" fmla="*/ 576122 w 1352876"/>
                    <a:gd name="connsiteY68" fmla="*/ 1278778 h 1601507"/>
                    <a:gd name="connsiteX69" fmla="*/ 564169 w 1352876"/>
                    <a:gd name="connsiteY69" fmla="*/ 1296707 h 1601507"/>
                    <a:gd name="connsiteX70" fmla="*/ 558193 w 1352876"/>
                    <a:gd name="connsiteY70" fmla="*/ 1314637 h 1601507"/>
                    <a:gd name="connsiteX71" fmla="*/ 564169 w 1352876"/>
                    <a:gd name="connsiteY71" fmla="*/ 1338542 h 1601507"/>
                    <a:gd name="connsiteX72" fmla="*/ 540263 w 1352876"/>
                    <a:gd name="connsiteY72" fmla="*/ 1344519 h 1601507"/>
                    <a:gd name="connsiteX73" fmla="*/ 498428 w 1352876"/>
                    <a:gd name="connsiteY73" fmla="*/ 1356472 h 1601507"/>
                    <a:gd name="connsiteX74" fmla="*/ 438663 w 1352876"/>
                    <a:gd name="connsiteY74" fmla="*/ 1362448 h 1601507"/>
                    <a:gd name="connsiteX75" fmla="*/ 420734 w 1352876"/>
                    <a:gd name="connsiteY75" fmla="*/ 1368425 h 1601507"/>
                    <a:gd name="connsiteX76" fmla="*/ 402804 w 1352876"/>
                    <a:gd name="connsiteY76" fmla="*/ 1458072 h 1601507"/>
                    <a:gd name="connsiteX77" fmla="*/ 325110 w 1352876"/>
                    <a:gd name="connsiteY77" fmla="*/ 1446119 h 1601507"/>
                    <a:gd name="connsiteX78" fmla="*/ 289251 w 1352876"/>
                    <a:gd name="connsiteY78" fmla="*/ 1434166 h 1601507"/>
                    <a:gd name="connsiteX79" fmla="*/ 271322 w 1352876"/>
                    <a:gd name="connsiteY79" fmla="*/ 1428190 h 1601507"/>
                    <a:gd name="connsiteX80" fmla="*/ 265346 w 1352876"/>
                    <a:gd name="connsiteY80" fmla="*/ 1446119 h 1601507"/>
                    <a:gd name="connsiteX81" fmla="*/ 271322 w 1352876"/>
                    <a:gd name="connsiteY81" fmla="*/ 1493931 h 1601507"/>
                    <a:gd name="connsiteX82" fmla="*/ 289251 w 1352876"/>
                    <a:gd name="connsiteY82" fmla="*/ 1511860 h 1601507"/>
                    <a:gd name="connsiteX83" fmla="*/ 325110 w 1352876"/>
                    <a:gd name="connsiteY83" fmla="*/ 1535766 h 1601507"/>
                    <a:gd name="connsiteX84" fmla="*/ 349016 w 1352876"/>
                    <a:gd name="connsiteY84" fmla="*/ 1541742 h 1601507"/>
                    <a:gd name="connsiteX85" fmla="*/ 366946 w 1352876"/>
                    <a:gd name="connsiteY85" fmla="*/ 1547719 h 1601507"/>
                    <a:gd name="connsiteX86" fmla="*/ 486475 w 1352876"/>
                    <a:gd name="connsiteY86" fmla="*/ 1559672 h 1601507"/>
                    <a:gd name="connsiteX87" fmla="*/ 462569 w 1352876"/>
                    <a:gd name="connsiteY87" fmla="*/ 1565648 h 1601507"/>
                    <a:gd name="connsiteX88" fmla="*/ 408781 w 1352876"/>
                    <a:gd name="connsiteY88" fmla="*/ 1559672 h 1601507"/>
                    <a:gd name="connsiteX89" fmla="*/ 372922 w 1352876"/>
                    <a:gd name="connsiteY89" fmla="*/ 1547719 h 1601507"/>
                    <a:gd name="connsiteX90" fmla="*/ 354993 w 1352876"/>
                    <a:gd name="connsiteY90" fmla="*/ 1541742 h 1601507"/>
                    <a:gd name="connsiteX91" fmla="*/ 325110 w 1352876"/>
                    <a:gd name="connsiteY91" fmla="*/ 1529790 h 1601507"/>
                    <a:gd name="connsiteX92" fmla="*/ 247416 w 1352876"/>
                    <a:gd name="connsiteY92" fmla="*/ 1517837 h 1601507"/>
                    <a:gd name="connsiteX93" fmla="*/ 229487 w 1352876"/>
                    <a:gd name="connsiteY93" fmla="*/ 1523813 h 1601507"/>
                    <a:gd name="connsiteX94" fmla="*/ 217534 w 1352876"/>
                    <a:gd name="connsiteY94" fmla="*/ 1559672 h 1601507"/>
                    <a:gd name="connsiteX95" fmla="*/ 211557 w 1352876"/>
                    <a:gd name="connsiteY95" fmla="*/ 1595531 h 1601507"/>
                    <a:gd name="connsiteX96" fmla="*/ 187651 w 1352876"/>
                    <a:gd name="connsiteY96" fmla="*/ 1601507 h 1601507"/>
                    <a:gd name="connsiteX97" fmla="*/ 92028 w 1352876"/>
                    <a:gd name="connsiteY97" fmla="*/ 1595531 h 1601507"/>
                    <a:gd name="connsiteX98" fmla="*/ 88200 w 1352876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1110 w 1364782"/>
                    <a:gd name="connsiteY37" fmla="*/ 208990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3464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298248 w 1364782"/>
                    <a:gd name="connsiteY38" fmla="*/ 232148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29157 w 1364782"/>
                    <a:gd name="connsiteY39" fmla="*/ 364378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93298 w 1364782"/>
                    <a:gd name="connsiteY40" fmla="*/ 436095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5198 w 1364782"/>
                    <a:gd name="connsiteY40" fmla="*/ 369420 h 1601507"/>
                    <a:gd name="connsiteX41" fmla="*/ 1239510 w 1364782"/>
                    <a:gd name="connsiteY41" fmla="*/ 471954 h 1601507"/>
                    <a:gd name="connsiteX42" fmla="*/ 1221581 w 1364782"/>
                    <a:gd name="connsiteY42" fmla="*/ 483907 h 1601507"/>
                    <a:gd name="connsiteX43" fmla="*/ 1179746 w 1364782"/>
                    <a:gd name="connsiteY43" fmla="*/ 513790 h 1601507"/>
                    <a:gd name="connsiteX44" fmla="*/ 1125957 w 1364782"/>
                    <a:gd name="connsiteY44" fmla="*/ 549648 h 1601507"/>
                    <a:gd name="connsiteX45" fmla="*/ 1108028 w 1364782"/>
                    <a:gd name="connsiteY45" fmla="*/ 561601 h 1601507"/>
                    <a:gd name="connsiteX46" fmla="*/ 1090098 w 1364782"/>
                    <a:gd name="connsiteY46" fmla="*/ 573554 h 1601507"/>
                    <a:gd name="connsiteX47" fmla="*/ 1060216 w 1364782"/>
                    <a:gd name="connsiteY47" fmla="*/ 609413 h 1601507"/>
                    <a:gd name="connsiteX48" fmla="*/ 1030334 w 1364782"/>
                    <a:gd name="connsiteY48" fmla="*/ 645272 h 1601507"/>
                    <a:gd name="connsiteX49" fmla="*/ 1024357 w 1364782"/>
                    <a:gd name="connsiteY49" fmla="*/ 669178 h 1601507"/>
                    <a:gd name="connsiteX50" fmla="*/ 1006428 w 1364782"/>
                    <a:gd name="connsiteY50" fmla="*/ 687107 h 1601507"/>
                    <a:gd name="connsiteX51" fmla="*/ 994475 w 1364782"/>
                    <a:gd name="connsiteY51" fmla="*/ 705037 h 1601507"/>
                    <a:gd name="connsiteX52" fmla="*/ 988498 w 1364782"/>
                    <a:gd name="connsiteY52" fmla="*/ 722966 h 1601507"/>
                    <a:gd name="connsiteX53" fmla="*/ 958616 w 1364782"/>
                    <a:gd name="connsiteY53" fmla="*/ 764801 h 1601507"/>
                    <a:gd name="connsiteX54" fmla="*/ 928734 w 1364782"/>
                    <a:gd name="connsiteY54" fmla="*/ 818590 h 1601507"/>
                    <a:gd name="connsiteX55" fmla="*/ 892875 w 1364782"/>
                    <a:gd name="connsiteY55" fmla="*/ 878354 h 1601507"/>
                    <a:gd name="connsiteX56" fmla="*/ 880922 w 1364782"/>
                    <a:gd name="connsiteY56" fmla="*/ 896284 h 1601507"/>
                    <a:gd name="connsiteX57" fmla="*/ 862993 w 1364782"/>
                    <a:gd name="connsiteY57" fmla="*/ 908237 h 1601507"/>
                    <a:gd name="connsiteX58" fmla="*/ 809204 w 1364782"/>
                    <a:gd name="connsiteY58" fmla="*/ 968001 h 1601507"/>
                    <a:gd name="connsiteX59" fmla="*/ 743463 w 1364782"/>
                    <a:gd name="connsiteY59" fmla="*/ 1027766 h 1601507"/>
                    <a:gd name="connsiteX60" fmla="*/ 725534 w 1364782"/>
                    <a:gd name="connsiteY60" fmla="*/ 1045695 h 1601507"/>
                    <a:gd name="connsiteX61" fmla="*/ 701628 w 1364782"/>
                    <a:gd name="connsiteY61" fmla="*/ 1081554 h 1601507"/>
                    <a:gd name="connsiteX62" fmla="*/ 677722 w 1364782"/>
                    <a:gd name="connsiteY62" fmla="*/ 1123390 h 1601507"/>
                    <a:gd name="connsiteX63" fmla="*/ 671746 w 1364782"/>
                    <a:gd name="connsiteY63" fmla="*/ 1141319 h 1601507"/>
                    <a:gd name="connsiteX64" fmla="*/ 647840 w 1364782"/>
                    <a:gd name="connsiteY64" fmla="*/ 1177178 h 1601507"/>
                    <a:gd name="connsiteX65" fmla="*/ 641863 w 1364782"/>
                    <a:gd name="connsiteY65" fmla="*/ 1195107 h 1601507"/>
                    <a:gd name="connsiteX66" fmla="*/ 623934 w 1364782"/>
                    <a:gd name="connsiteY66" fmla="*/ 1207060 h 1601507"/>
                    <a:gd name="connsiteX67" fmla="*/ 588075 w 1364782"/>
                    <a:gd name="connsiteY67" fmla="*/ 1260848 h 1601507"/>
                    <a:gd name="connsiteX68" fmla="*/ 576122 w 1364782"/>
                    <a:gd name="connsiteY68" fmla="*/ 1278778 h 1601507"/>
                    <a:gd name="connsiteX69" fmla="*/ 564169 w 1364782"/>
                    <a:gd name="connsiteY69" fmla="*/ 1296707 h 1601507"/>
                    <a:gd name="connsiteX70" fmla="*/ 558193 w 1364782"/>
                    <a:gd name="connsiteY70" fmla="*/ 1314637 h 1601507"/>
                    <a:gd name="connsiteX71" fmla="*/ 564169 w 1364782"/>
                    <a:gd name="connsiteY71" fmla="*/ 1338542 h 1601507"/>
                    <a:gd name="connsiteX72" fmla="*/ 540263 w 1364782"/>
                    <a:gd name="connsiteY72" fmla="*/ 1344519 h 1601507"/>
                    <a:gd name="connsiteX73" fmla="*/ 498428 w 1364782"/>
                    <a:gd name="connsiteY73" fmla="*/ 1356472 h 1601507"/>
                    <a:gd name="connsiteX74" fmla="*/ 438663 w 1364782"/>
                    <a:gd name="connsiteY74" fmla="*/ 1362448 h 1601507"/>
                    <a:gd name="connsiteX75" fmla="*/ 420734 w 1364782"/>
                    <a:gd name="connsiteY75" fmla="*/ 1368425 h 1601507"/>
                    <a:gd name="connsiteX76" fmla="*/ 402804 w 1364782"/>
                    <a:gd name="connsiteY76" fmla="*/ 1458072 h 1601507"/>
                    <a:gd name="connsiteX77" fmla="*/ 325110 w 1364782"/>
                    <a:gd name="connsiteY77" fmla="*/ 1446119 h 1601507"/>
                    <a:gd name="connsiteX78" fmla="*/ 289251 w 1364782"/>
                    <a:gd name="connsiteY78" fmla="*/ 1434166 h 1601507"/>
                    <a:gd name="connsiteX79" fmla="*/ 271322 w 1364782"/>
                    <a:gd name="connsiteY79" fmla="*/ 1428190 h 1601507"/>
                    <a:gd name="connsiteX80" fmla="*/ 265346 w 1364782"/>
                    <a:gd name="connsiteY80" fmla="*/ 1446119 h 1601507"/>
                    <a:gd name="connsiteX81" fmla="*/ 271322 w 1364782"/>
                    <a:gd name="connsiteY81" fmla="*/ 1493931 h 1601507"/>
                    <a:gd name="connsiteX82" fmla="*/ 289251 w 1364782"/>
                    <a:gd name="connsiteY82" fmla="*/ 1511860 h 1601507"/>
                    <a:gd name="connsiteX83" fmla="*/ 325110 w 1364782"/>
                    <a:gd name="connsiteY83" fmla="*/ 1535766 h 1601507"/>
                    <a:gd name="connsiteX84" fmla="*/ 349016 w 1364782"/>
                    <a:gd name="connsiteY84" fmla="*/ 1541742 h 1601507"/>
                    <a:gd name="connsiteX85" fmla="*/ 366946 w 1364782"/>
                    <a:gd name="connsiteY85" fmla="*/ 1547719 h 1601507"/>
                    <a:gd name="connsiteX86" fmla="*/ 486475 w 1364782"/>
                    <a:gd name="connsiteY86" fmla="*/ 1559672 h 1601507"/>
                    <a:gd name="connsiteX87" fmla="*/ 462569 w 1364782"/>
                    <a:gd name="connsiteY87" fmla="*/ 1565648 h 1601507"/>
                    <a:gd name="connsiteX88" fmla="*/ 408781 w 1364782"/>
                    <a:gd name="connsiteY88" fmla="*/ 1559672 h 1601507"/>
                    <a:gd name="connsiteX89" fmla="*/ 372922 w 1364782"/>
                    <a:gd name="connsiteY89" fmla="*/ 1547719 h 1601507"/>
                    <a:gd name="connsiteX90" fmla="*/ 354993 w 1364782"/>
                    <a:gd name="connsiteY90" fmla="*/ 1541742 h 1601507"/>
                    <a:gd name="connsiteX91" fmla="*/ 325110 w 1364782"/>
                    <a:gd name="connsiteY91" fmla="*/ 1529790 h 1601507"/>
                    <a:gd name="connsiteX92" fmla="*/ 247416 w 1364782"/>
                    <a:gd name="connsiteY92" fmla="*/ 1517837 h 1601507"/>
                    <a:gd name="connsiteX93" fmla="*/ 229487 w 1364782"/>
                    <a:gd name="connsiteY93" fmla="*/ 1523813 h 1601507"/>
                    <a:gd name="connsiteX94" fmla="*/ 217534 w 1364782"/>
                    <a:gd name="connsiteY94" fmla="*/ 1559672 h 1601507"/>
                    <a:gd name="connsiteX95" fmla="*/ 211557 w 1364782"/>
                    <a:gd name="connsiteY95" fmla="*/ 1595531 h 1601507"/>
                    <a:gd name="connsiteX96" fmla="*/ 187651 w 1364782"/>
                    <a:gd name="connsiteY96" fmla="*/ 1601507 h 1601507"/>
                    <a:gd name="connsiteX97" fmla="*/ 92028 w 1364782"/>
                    <a:gd name="connsiteY97" fmla="*/ 1595531 h 1601507"/>
                    <a:gd name="connsiteX98" fmla="*/ 88200 w 1364782"/>
                    <a:gd name="connsiteY98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39510 w 1364782"/>
                    <a:gd name="connsiteY40" fmla="*/ 4719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49035 w 1364782"/>
                    <a:gd name="connsiteY40" fmla="*/ 43385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21581 w 1364782"/>
                    <a:gd name="connsiteY41" fmla="*/ 483907 h 1601507"/>
                    <a:gd name="connsiteX42" fmla="*/ 1179746 w 1364782"/>
                    <a:gd name="connsiteY42" fmla="*/ 513790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179746 w 1364782"/>
                    <a:gd name="connsiteY41" fmla="*/ 513790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41658 w 1364782"/>
                    <a:gd name="connsiteY41" fmla="*/ 470928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25957 w 1364782"/>
                    <a:gd name="connsiteY42" fmla="*/ 549648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25957 w 1364782"/>
                    <a:gd name="connsiteY43" fmla="*/ 549648 h 1601507"/>
                    <a:gd name="connsiteX44" fmla="*/ 1108028 w 1364782"/>
                    <a:gd name="connsiteY44" fmla="*/ 561601 h 1601507"/>
                    <a:gd name="connsiteX45" fmla="*/ 1090098 w 1364782"/>
                    <a:gd name="connsiteY45" fmla="*/ 573554 h 1601507"/>
                    <a:gd name="connsiteX46" fmla="*/ 1060216 w 1364782"/>
                    <a:gd name="connsiteY46" fmla="*/ 609413 h 1601507"/>
                    <a:gd name="connsiteX47" fmla="*/ 1030334 w 1364782"/>
                    <a:gd name="connsiteY47" fmla="*/ 645272 h 1601507"/>
                    <a:gd name="connsiteX48" fmla="*/ 1024357 w 1364782"/>
                    <a:gd name="connsiteY48" fmla="*/ 669178 h 1601507"/>
                    <a:gd name="connsiteX49" fmla="*/ 1006428 w 1364782"/>
                    <a:gd name="connsiteY49" fmla="*/ 687107 h 1601507"/>
                    <a:gd name="connsiteX50" fmla="*/ 994475 w 1364782"/>
                    <a:gd name="connsiteY50" fmla="*/ 705037 h 1601507"/>
                    <a:gd name="connsiteX51" fmla="*/ 988498 w 1364782"/>
                    <a:gd name="connsiteY51" fmla="*/ 722966 h 1601507"/>
                    <a:gd name="connsiteX52" fmla="*/ 958616 w 1364782"/>
                    <a:gd name="connsiteY52" fmla="*/ 764801 h 1601507"/>
                    <a:gd name="connsiteX53" fmla="*/ 928734 w 1364782"/>
                    <a:gd name="connsiteY53" fmla="*/ 818590 h 1601507"/>
                    <a:gd name="connsiteX54" fmla="*/ 892875 w 1364782"/>
                    <a:gd name="connsiteY54" fmla="*/ 878354 h 1601507"/>
                    <a:gd name="connsiteX55" fmla="*/ 880922 w 1364782"/>
                    <a:gd name="connsiteY55" fmla="*/ 896284 h 1601507"/>
                    <a:gd name="connsiteX56" fmla="*/ 862993 w 1364782"/>
                    <a:gd name="connsiteY56" fmla="*/ 908237 h 1601507"/>
                    <a:gd name="connsiteX57" fmla="*/ 809204 w 1364782"/>
                    <a:gd name="connsiteY57" fmla="*/ 968001 h 1601507"/>
                    <a:gd name="connsiteX58" fmla="*/ 743463 w 1364782"/>
                    <a:gd name="connsiteY58" fmla="*/ 1027766 h 1601507"/>
                    <a:gd name="connsiteX59" fmla="*/ 725534 w 1364782"/>
                    <a:gd name="connsiteY59" fmla="*/ 1045695 h 1601507"/>
                    <a:gd name="connsiteX60" fmla="*/ 701628 w 1364782"/>
                    <a:gd name="connsiteY60" fmla="*/ 1081554 h 1601507"/>
                    <a:gd name="connsiteX61" fmla="*/ 677722 w 1364782"/>
                    <a:gd name="connsiteY61" fmla="*/ 1123390 h 1601507"/>
                    <a:gd name="connsiteX62" fmla="*/ 671746 w 1364782"/>
                    <a:gd name="connsiteY62" fmla="*/ 1141319 h 1601507"/>
                    <a:gd name="connsiteX63" fmla="*/ 647840 w 1364782"/>
                    <a:gd name="connsiteY63" fmla="*/ 1177178 h 1601507"/>
                    <a:gd name="connsiteX64" fmla="*/ 641863 w 1364782"/>
                    <a:gd name="connsiteY64" fmla="*/ 1195107 h 1601507"/>
                    <a:gd name="connsiteX65" fmla="*/ 623934 w 1364782"/>
                    <a:gd name="connsiteY65" fmla="*/ 1207060 h 1601507"/>
                    <a:gd name="connsiteX66" fmla="*/ 588075 w 1364782"/>
                    <a:gd name="connsiteY66" fmla="*/ 1260848 h 1601507"/>
                    <a:gd name="connsiteX67" fmla="*/ 576122 w 1364782"/>
                    <a:gd name="connsiteY67" fmla="*/ 1278778 h 1601507"/>
                    <a:gd name="connsiteX68" fmla="*/ 564169 w 1364782"/>
                    <a:gd name="connsiteY68" fmla="*/ 1296707 h 1601507"/>
                    <a:gd name="connsiteX69" fmla="*/ 558193 w 1364782"/>
                    <a:gd name="connsiteY69" fmla="*/ 1314637 h 1601507"/>
                    <a:gd name="connsiteX70" fmla="*/ 564169 w 1364782"/>
                    <a:gd name="connsiteY70" fmla="*/ 1338542 h 1601507"/>
                    <a:gd name="connsiteX71" fmla="*/ 540263 w 1364782"/>
                    <a:gd name="connsiteY71" fmla="*/ 1344519 h 1601507"/>
                    <a:gd name="connsiteX72" fmla="*/ 498428 w 1364782"/>
                    <a:gd name="connsiteY72" fmla="*/ 1356472 h 1601507"/>
                    <a:gd name="connsiteX73" fmla="*/ 438663 w 1364782"/>
                    <a:gd name="connsiteY73" fmla="*/ 1362448 h 1601507"/>
                    <a:gd name="connsiteX74" fmla="*/ 420734 w 1364782"/>
                    <a:gd name="connsiteY74" fmla="*/ 1368425 h 1601507"/>
                    <a:gd name="connsiteX75" fmla="*/ 402804 w 1364782"/>
                    <a:gd name="connsiteY75" fmla="*/ 1458072 h 1601507"/>
                    <a:gd name="connsiteX76" fmla="*/ 325110 w 1364782"/>
                    <a:gd name="connsiteY76" fmla="*/ 1446119 h 1601507"/>
                    <a:gd name="connsiteX77" fmla="*/ 289251 w 1364782"/>
                    <a:gd name="connsiteY77" fmla="*/ 1434166 h 1601507"/>
                    <a:gd name="connsiteX78" fmla="*/ 271322 w 1364782"/>
                    <a:gd name="connsiteY78" fmla="*/ 1428190 h 1601507"/>
                    <a:gd name="connsiteX79" fmla="*/ 265346 w 1364782"/>
                    <a:gd name="connsiteY79" fmla="*/ 1446119 h 1601507"/>
                    <a:gd name="connsiteX80" fmla="*/ 271322 w 1364782"/>
                    <a:gd name="connsiteY80" fmla="*/ 1493931 h 1601507"/>
                    <a:gd name="connsiteX81" fmla="*/ 289251 w 1364782"/>
                    <a:gd name="connsiteY81" fmla="*/ 1511860 h 1601507"/>
                    <a:gd name="connsiteX82" fmla="*/ 325110 w 1364782"/>
                    <a:gd name="connsiteY82" fmla="*/ 1535766 h 1601507"/>
                    <a:gd name="connsiteX83" fmla="*/ 349016 w 1364782"/>
                    <a:gd name="connsiteY83" fmla="*/ 1541742 h 1601507"/>
                    <a:gd name="connsiteX84" fmla="*/ 366946 w 1364782"/>
                    <a:gd name="connsiteY84" fmla="*/ 1547719 h 1601507"/>
                    <a:gd name="connsiteX85" fmla="*/ 486475 w 1364782"/>
                    <a:gd name="connsiteY85" fmla="*/ 1559672 h 1601507"/>
                    <a:gd name="connsiteX86" fmla="*/ 462569 w 1364782"/>
                    <a:gd name="connsiteY86" fmla="*/ 1565648 h 1601507"/>
                    <a:gd name="connsiteX87" fmla="*/ 408781 w 1364782"/>
                    <a:gd name="connsiteY87" fmla="*/ 1559672 h 1601507"/>
                    <a:gd name="connsiteX88" fmla="*/ 372922 w 1364782"/>
                    <a:gd name="connsiteY88" fmla="*/ 1547719 h 1601507"/>
                    <a:gd name="connsiteX89" fmla="*/ 354993 w 1364782"/>
                    <a:gd name="connsiteY89" fmla="*/ 1541742 h 1601507"/>
                    <a:gd name="connsiteX90" fmla="*/ 325110 w 1364782"/>
                    <a:gd name="connsiteY90" fmla="*/ 1529790 h 1601507"/>
                    <a:gd name="connsiteX91" fmla="*/ 247416 w 1364782"/>
                    <a:gd name="connsiteY91" fmla="*/ 1517837 h 1601507"/>
                    <a:gd name="connsiteX92" fmla="*/ 229487 w 1364782"/>
                    <a:gd name="connsiteY92" fmla="*/ 1523813 h 1601507"/>
                    <a:gd name="connsiteX93" fmla="*/ 217534 w 1364782"/>
                    <a:gd name="connsiteY93" fmla="*/ 1559672 h 1601507"/>
                    <a:gd name="connsiteX94" fmla="*/ 211557 w 1364782"/>
                    <a:gd name="connsiteY94" fmla="*/ 1595531 h 1601507"/>
                    <a:gd name="connsiteX95" fmla="*/ 187651 w 1364782"/>
                    <a:gd name="connsiteY95" fmla="*/ 1601507 h 1601507"/>
                    <a:gd name="connsiteX96" fmla="*/ 92028 w 1364782"/>
                    <a:gd name="connsiteY96" fmla="*/ 1595531 h 1601507"/>
                    <a:gd name="connsiteX97" fmla="*/ 88200 w 1364782"/>
                    <a:gd name="connsiteY97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08028 w 1364782"/>
                    <a:gd name="connsiteY43" fmla="*/ 561601 h 1601507"/>
                    <a:gd name="connsiteX44" fmla="*/ 1090098 w 1364782"/>
                    <a:gd name="connsiteY44" fmla="*/ 573554 h 1601507"/>
                    <a:gd name="connsiteX45" fmla="*/ 1060216 w 1364782"/>
                    <a:gd name="connsiteY45" fmla="*/ 609413 h 1601507"/>
                    <a:gd name="connsiteX46" fmla="*/ 1030334 w 1364782"/>
                    <a:gd name="connsiteY46" fmla="*/ 645272 h 1601507"/>
                    <a:gd name="connsiteX47" fmla="*/ 1024357 w 1364782"/>
                    <a:gd name="connsiteY47" fmla="*/ 669178 h 1601507"/>
                    <a:gd name="connsiteX48" fmla="*/ 1006428 w 1364782"/>
                    <a:gd name="connsiteY48" fmla="*/ 687107 h 1601507"/>
                    <a:gd name="connsiteX49" fmla="*/ 994475 w 1364782"/>
                    <a:gd name="connsiteY49" fmla="*/ 705037 h 1601507"/>
                    <a:gd name="connsiteX50" fmla="*/ 988498 w 1364782"/>
                    <a:gd name="connsiteY50" fmla="*/ 722966 h 1601507"/>
                    <a:gd name="connsiteX51" fmla="*/ 958616 w 1364782"/>
                    <a:gd name="connsiteY51" fmla="*/ 764801 h 1601507"/>
                    <a:gd name="connsiteX52" fmla="*/ 928734 w 1364782"/>
                    <a:gd name="connsiteY52" fmla="*/ 818590 h 1601507"/>
                    <a:gd name="connsiteX53" fmla="*/ 892875 w 1364782"/>
                    <a:gd name="connsiteY53" fmla="*/ 878354 h 1601507"/>
                    <a:gd name="connsiteX54" fmla="*/ 880922 w 1364782"/>
                    <a:gd name="connsiteY54" fmla="*/ 896284 h 1601507"/>
                    <a:gd name="connsiteX55" fmla="*/ 862993 w 1364782"/>
                    <a:gd name="connsiteY55" fmla="*/ 908237 h 1601507"/>
                    <a:gd name="connsiteX56" fmla="*/ 809204 w 1364782"/>
                    <a:gd name="connsiteY56" fmla="*/ 968001 h 1601507"/>
                    <a:gd name="connsiteX57" fmla="*/ 743463 w 1364782"/>
                    <a:gd name="connsiteY57" fmla="*/ 1027766 h 1601507"/>
                    <a:gd name="connsiteX58" fmla="*/ 725534 w 1364782"/>
                    <a:gd name="connsiteY58" fmla="*/ 1045695 h 1601507"/>
                    <a:gd name="connsiteX59" fmla="*/ 701628 w 1364782"/>
                    <a:gd name="connsiteY59" fmla="*/ 1081554 h 1601507"/>
                    <a:gd name="connsiteX60" fmla="*/ 677722 w 1364782"/>
                    <a:gd name="connsiteY60" fmla="*/ 1123390 h 1601507"/>
                    <a:gd name="connsiteX61" fmla="*/ 671746 w 1364782"/>
                    <a:gd name="connsiteY61" fmla="*/ 1141319 h 1601507"/>
                    <a:gd name="connsiteX62" fmla="*/ 647840 w 1364782"/>
                    <a:gd name="connsiteY62" fmla="*/ 1177178 h 1601507"/>
                    <a:gd name="connsiteX63" fmla="*/ 641863 w 1364782"/>
                    <a:gd name="connsiteY63" fmla="*/ 1195107 h 1601507"/>
                    <a:gd name="connsiteX64" fmla="*/ 623934 w 1364782"/>
                    <a:gd name="connsiteY64" fmla="*/ 1207060 h 1601507"/>
                    <a:gd name="connsiteX65" fmla="*/ 588075 w 1364782"/>
                    <a:gd name="connsiteY65" fmla="*/ 1260848 h 1601507"/>
                    <a:gd name="connsiteX66" fmla="*/ 576122 w 1364782"/>
                    <a:gd name="connsiteY66" fmla="*/ 1278778 h 1601507"/>
                    <a:gd name="connsiteX67" fmla="*/ 564169 w 1364782"/>
                    <a:gd name="connsiteY67" fmla="*/ 1296707 h 1601507"/>
                    <a:gd name="connsiteX68" fmla="*/ 558193 w 1364782"/>
                    <a:gd name="connsiteY68" fmla="*/ 1314637 h 1601507"/>
                    <a:gd name="connsiteX69" fmla="*/ 564169 w 1364782"/>
                    <a:gd name="connsiteY69" fmla="*/ 1338542 h 1601507"/>
                    <a:gd name="connsiteX70" fmla="*/ 540263 w 1364782"/>
                    <a:gd name="connsiteY70" fmla="*/ 1344519 h 1601507"/>
                    <a:gd name="connsiteX71" fmla="*/ 498428 w 1364782"/>
                    <a:gd name="connsiteY71" fmla="*/ 1356472 h 1601507"/>
                    <a:gd name="connsiteX72" fmla="*/ 438663 w 1364782"/>
                    <a:gd name="connsiteY72" fmla="*/ 1362448 h 1601507"/>
                    <a:gd name="connsiteX73" fmla="*/ 420734 w 1364782"/>
                    <a:gd name="connsiteY73" fmla="*/ 1368425 h 1601507"/>
                    <a:gd name="connsiteX74" fmla="*/ 402804 w 1364782"/>
                    <a:gd name="connsiteY74" fmla="*/ 1458072 h 1601507"/>
                    <a:gd name="connsiteX75" fmla="*/ 325110 w 1364782"/>
                    <a:gd name="connsiteY75" fmla="*/ 1446119 h 1601507"/>
                    <a:gd name="connsiteX76" fmla="*/ 289251 w 1364782"/>
                    <a:gd name="connsiteY76" fmla="*/ 1434166 h 1601507"/>
                    <a:gd name="connsiteX77" fmla="*/ 271322 w 1364782"/>
                    <a:gd name="connsiteY77" fmla="*/ 1428190 h 1601507"/>
                    <a:gd name="connsiteX78" fmla="*/ 265346 w 1364782"/>
                    <a:gd name="connsiteY78" fmla="*/ 1446119 h 1601507"/>
                    <a:gd name="connsiteX79" fmla="*/ 271322 w 1364782"/>
                    <a:gd name="connsiteY79" fmla="*/ 1493931 h 1601507"/>
                    <a:gd name="connsiteX80" fmla="*/ 289251 w 1364782"/>
                    <a:gd name="connsiteY80" fmla="*/ 1511860 h 1601507"/>
                    <a:gd name="connsiteX81" fmla="*/ 325110 w 1364782"/>
                    <a:gd name="connsiteY81" fmla="*/ 1535766 h 1601507"/>
                    <a:gd name="connsiteX82" fmla="*/ 349016 w 1364782"/>
                    <a:gd name="connsiteY82" fmla="*/ 1541742 h 1601507"/>
                    <a:gd name="connsiteX83" fmla="*/ 366946 w 1364782"/>
                    <a:gd name="connsiteY83" fmla="*/ 1547719 h 1601507"/>
                    <a:gd name="connsiteX84" fmla="*/ 486475 w 1364782"/>
                    <a:gd name="connsiteY84" fmla="*/ 1559672 h 1601507"/>
                    <a:gd name="connsiteX85" fmla="*/ 462569 w 1364782"/>
                    <a:gd name="connsiteY85" fmla="*/ 1565648 h 1601507"/>
                    <a:gd name="connsiteX86" fmla="*/ 408781 w 1364782"/>
                    <a:gd name="connsiteY86" fmla="*/ 1559672 h 1601507"/>
                    <a:gd name="connsiteX87" fmla="*/ 372922 w 1364782"/>
                    <a:gd name="connsiteY87" fmla="*/ 1547719 h 1601507"/>
                    <a:gd name="connsiteX88" fmla="*/ 354993 w 1364782"/>
                    <a:gd name="connsiteY88" fmla="*/ 1541742 h 1601507"/>
                    <a:gd name="connsiteX89" fmla="*/ 325110 w 1364782"/>
                    <a:gd name="connsiteY89" fmla="*/ 1529790 h 1601507"/>
                    <a:gd name="connsiteX90" fmla="*/ 247416 w 1364782"/>
                    <a:gd name="connsiteY90" fmla="*/ 1517837 h 1601507"/>
                    <a:gd name="connsiteX91" fmla="*/ 229487 w 1364782"/>
                    <a:gd name="connsiteY91" fmla="*/ 1523813 h 1601507"/>
                    <a:gd name="connsiteX92" fmla="*/ 217534 w 1364782"/>
                    <a:gd name="connsiteY92" fmla="*/ 1559672 h 1601507"/>
                    <a:gd name="connsiteX93" fmla="*/ 211557 w 1364782"/>
                    <a:gd name="connsiteY93" fmla="*/ 1595531 h 1601507"/>
                    <a:gd name="connsiteX94" fmla="*/ 187651 w 1364782"/>
                    <a:gd name="connsiteY94" fmla="*/ 1601507 h 1601507"/>
                    <a:gd name="connsiteX95" fmla="*/ 92028 w 1364782"/>
                    <a:gd name="connsiteY95" fmla="*/ 1595531 h 1601507"/>
                    <a:gd name="connsiteX96" fmla="*/ 88200 w 1364782"/>
                    <a:gd name="connsiteY96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090098 w 1364782"/>
                    <a:gd name="connsiteY43" fmla="*/ 573554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46756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58560 w 1364782"/>
                    <a:gd name="connsiteY40" fmla="*/ 414804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5945 w 1364782"/>
                    <a:gd name="connsiteY41" fmla="*/ 461403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13911 w 1364782"/>
                    <a:gd name="connsiteY43" fmla="*/ 609272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60216 w 1364782"/>
                    <a:gd name="connsiteY44" fmla="*/ 609413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30334 w 1364782"/>
                    <a:gd name="connsiteY45" fmla="*/ 645272 h 1601507"/>
                    <a:gd name="connsiteX46" fmla="*/ 1024357 w 1364782"/>
                    <a:gd name="connsiteY46" fmla="*/ 669178 h 1601507"/>
                    <a:gd name="connsiteX47" fmla="*/ 1006428 w 1364782"/>
                    <a:gd name="connsiteY47" fmla="*/ 687107 h 1601507"/>
                    <a:gd name="connsiteX48" fmla="*/ 994475 w 1364782"/>
                    <a:gd name="connsiteY48" fmla="*/ 705037 h 1601507"/>
                    <a:gd name="connsiteX49" fmla="*/ 988498 w 1364782"/>
                    <a:gd name="connsiteY49" fmla="*/ 722966 h 1601507"/>
                    <a:gd name="connsiteX50" fmla="*/ 958616 w 1364782"/>
                    <a:gd name="connsiteY50" fmla="*/ 764801 h 1601507"/>
                    <a:gd name="connsiteX51" fmla="*/ 928734 w 1364782"/>
                    <a:gd name="connsiteY51" fmla="*/ 818590 h 1601507"/>
                    <a:gd name="connsiteX52" fmla="*/ 892875 w 1364782"/>
                    <a:gd name="connsiteY52" fmla="*/ 878354 h 1601507"/>
                    <a:gd name="connsiteX53" fmla="*/ 880922 w 1364782"/>
                    <a:gd name="connsiteY53" fmla="*/ 896284 h 1601507"/>
                    <a:gd name="connsiteX54" fmla="*/ 862993 w 1364782"/>
                    <a:gd name="connsiteY54" fmla="*/ 908237 h 1601507"/>
                    <a:gd name="connsiteX55" fmla="*/ 809204 w 1364782"/>
                    <a:gd name="connsiteY55" fmla="*/ 968001 h 1601507"/>
                    <a:gd name="connsiteX56" fmla="*/ 743463 w 1364782"/>
                    <a:gd name="connsiteY56" fmla="*/ 1027766 h 1601507"/>
                    <a:gd name="connsiteX57" fmla="*/ 725534 w 1364782"/>
                    <a:gd name="connsiteY57" fmla="*/ 1045695 h 1601507"/>
                    <a:gd name="connsiteX58" fmla="*/ 701628 w 1364782"/>
                    <a:gd name="connsiteY58" fmla="*/ 1081554 h 1601507"/>
                    <a:gd name="connsiteX59" fmla="*/ 677722 w 1364782"/>
                    <a:gd name="connsiteY59" fmla="*/ 1123390 h 1601507"/>
                    <a:gd name="connsiteX60" fmla="*/ 671746 w 1364782"/>
                    <a:gd name="connsiteY60" fmla="*/ 1141319 h 1601507"/>
                    <a:gd name="connsiteX61" fmla="*/ 647840 w 1364782"/>
                    <a:gd name="connsiteY61" fmla="*/ 1177178 h 1601507"/>
                    <a:gd name="connsiteX62" fmla="*/ 641863 w 1364782"/>
                    <a:gd name="connsiteY62" fmla="*/ 1195107 h 1601507"/>
                    <a:gd name="connsiteX63" fmla="*/ 623934 w 1364782"/>
                    <a:gd name="connsiteY63" fmla="*/ 1207060 h 1601507"/>
                    <a:gd name="connsiteX64" fmla="*/ 588075 w 1364782"/>
                    <a:gd name="connsiteY64" fmla="*/ 1260848 h 1601507"/>
                    <a:gd name="connsiteX65" fmla="*/ 576122 w 1364782"/>
                    <a:gd name="connsiteY65" fmla="*/ 1278778 h 1601507"/>
                    <a:gd name="connsiteX66" fmla="*/ 564169 w 1364782"/>
                    <a:gd name="connsiteY66" fmla="*/ 1296707 h 1601507"/>
                    <a:gd name="connsiteX67" fmla="*/ 558193 w 1364782"/>
                    <a:gd name="connsiteY67" fmla="*/ 1314637 h 1601507"/>
                    <a:gd name="connsiteX68" fmla="*/ 564169 w 1364782"/>
                    <a:gd name="connsiteY68" fmla="*/ 1338542 h 1601507"/>
                    <a:gd name="connsiteX69" fmla="*/ 540263 w 1364782"/>
                    <a:gd name="connsiteY69" fmla="*/ 1344519 h 1601507"/>
                    <a:gd name="connsiteX70" fmla="*/ 498428 w 1364782"/>
                    <a:gd name="connsiteY70" fmla="*/ 1356472 h 1601507"/>
                    <a:gd name="connsiteX71" fmla="*/ 438663 w 1364782"/>
                    <a:gd name="connsiteY71" fmla="*/ 1362448 h 1601507"/>
                    <a:gd name="connsiteX72" fmla="*/ 420734 w 1364782"/>
                    <a:gd name="connsiteY72" fmla="*/ 1368425 h 1601507"/>
                    <a:gd name="connsiteX73" fmla="*/ 402804 w 1364782"/>
                    <a:gd name="connsiteY73" fmla="*/ 1458072 h 1601507"/>
                    <a:gd name="connsiteX74" fmla="*/ 325110 w 1364782"/>
                    <a:gd name="connsiteY74" fmla="*/ 1446119 h 1601507"/>
                    <a:gd name="connsiteX75" fmla="*/ 289251 w 1364782"/>
                    <a:gd name="connsiteY75" fmla="*/ 1434166 h 1601507"/>
                    <a:gd name="connsiteX76" fmla="*/ 271322 w 1364782"/>
                    <a:gd name="connsiteY76" fmla="*/ 1428190 h 1601507"/>
                    <a:gd name="connsiteX77" fmla="*/ 265346 w 1364782"/>
                    <a:gd name="connsiteY77" fmla="*/ 1446119 h 1601507"/>
                    <a:gd name="connsiteX78" fmla="*/ 271322 w 1364782"/>
                    <a:gd name="connsiteY78" fmla="*/ 1493931 h 1601507"/>
                    <a:gd name="connsiteX79" fmla="*/ 289251 w 1364782"/>
                    <a:gd name="connsiteY79" fmla="*/ 1511860 h 1601507"/>
                    <a:gd name="connsiteX80" fmla="*/ 325110 w 1364782"/>
                    <a:gd name="connsiteY80" fmla="*/ 1535766 h 1601507"/>
                    <a:gd name="connsiteX81" fmla="*/ 349016 w 1364782"/>
                    <a:gd name="connsiteY81" fmla="*/ 1541742 h 1601507"/>
                    <a:gd name="connsiteX82" fmla="*/ 366946 w 1364782"/>
                    <a:gd name="connsiteY82" fmla="*/ 1547719 h 1601507"/>
                    <a:gd name="connsiteX83" fmla="*/ 486475 w 1364782"/>
                    <a:gd name="connsiteY83" fmla="*/ 1559672 h 1601507"/>
                    <a:gd name="connsiteX84" fmla="*/ 462569 w 1364782"/>
                    <a:gd name="connsiteY84" fmla="*/ 1565648 h 1601507"/>
                    <a:gd name="connsiteX85" fmla="*/ 408781 w 1364782"/>
                    <a:gd name="connsiteY85" fmla="*/ 1559672 h 1601507"/>
                    <a:gd name="connsiteX86" fmla="*/ 372922 w 1364782"/>
                    <a:gd name="connsiteY86" fmla="*/ 1547719 h 1601507"/>
                    <a:gd name="connsiteX87" fmla="*/ 354993 w 1364782"/>
                    <a:gd name="connsiteY87" fmla="*/ 1541742 h 1601507"/>
                    <a:gd name="connsiteX88" fmla="*/ 325110 w 1364782"/>
                    <a:gd name="connsiteY88" fmla="*/ 1529790 h 1601507"/>
                    <a:gd name="connsiteX89" fmla="*/ 247416 w 1364782"/>
                    <a:gd name="connsiteY89" fmla="*/ 1517837 h 1601507"/>
                    <a:gd name="connsiteX90" fmla="*/ 229487 w 1364782"/>
                    <a:gd name="connsiteY90" fmla="*/ 1523813 h 1601507"/>
                    <a:gd name="connsiteX91" fmla="*/ 217534 w 1364782"/>
                    <a:gd name="connsiteY91" fmla="*/ 1559672 h 1601507"/>
                    <a:gd name="connsiteX92" fmla="*/ 211557 w 1364782"/>
                    <a:gd name="connsiteY92" fmla="*/ 1595531 h 1601507"/>
                    <a:gd name="connsiteX93" fmla="*/ 187651 w 1364782"/>
                    <a:gd name="connsiteY93" fmla="*/ 1601507 h 1601507"/>
                    <a:gd name="connsiteX94" fmla="*/ 92028 w 1364782"/>
                    <a:gd name="connsiteY94" fmla="*/ 1595531 h 1601507"/>
                    <a:gd name="connsiteX95" fmla="*/ 88200 w 1364782"/>
                    <a:gd name="connsiteY95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1006428 w 1364782"/>
                    <a:gd name="connsiteY46" fmla="*/ 687107 h 1601507"/>
                    <a:gd name="connsiteX47" fmla="*/ 994475 w 1364782"/>
                    <a:gd name="connsiteY47" fmla="*/ 705037 h 1601507"/>
                    <a:gd name="connsiteX48" fmla="*/ 988498 w 1364782"/>
                    <a:gd name="connsiteY48" fmla="*/ 722966 h 1601507"/>
                    <a:gd name="connsiteX49" fmla="*/ 958616 w 1364782"/>
                    <a:gd name="connsiteY49" fmla="*/ 764801 h 1601507"/>
                    <a:gd name="connsiteX50" fmla="*/ 928734 w 1364782"/>
                    <a:gd name="connsiteY50" fmla="*/ 818590 h 1601507"/>
                    <a:gd name="connsiteX51" fmla="*/ 892875 w 1364782"/>
                    <a:gd name="connsiteY51" fmla="*/ 878354 h 1601507"/>
                    <a:gd name="connsiteX52" fmla="*/ 880922 w 1364782"/>
                    <a:gd name="connsiteY52" fmla="*/ 896284 h 1601507"/>
                    <a:gd name="connsiteX53" fmla="*/ 862993 w 1364782"/>
                    <a:gd name="connsiteY53" fmla="*/ 908237 h 1601507"/>
                    <a:gd name="connsiteX54" fmla="*/ 809204 w 1364782"/>
                    <a:gd name="connsiteY54" fmla="*/ 968001 h 1601507"/>
                    <a:gd name="connsiteX55" fmla="*/ 743463 w 1364782"/>
                    <a:gd name="connsiteY55" fmla="*/ 1027766 h 1601507"/>
                    <a:gd name="connsiteX56" fmla="*/ 725534 w 1364782"/>
                    <a:gd name="connsiteY56" fmla="*/ 1045695 h 1601507"/>
                    <a:gd name="connsiteX57" fmla="*/ 701628 w 1364782"/>
                    <a:gd name="connsiteY57" fmla="*/ 1081554 h 1601507"/>
                    <a:gd name="connsiteX58" fmla="*/ 677722 w 1364782"/>
                    <a:gd name="connsiteY58" fmla="*/ 1123390 h 1601507"/>
                    <a:gd name="connsiteX59" fmla="*/ 671746 w 1364782"/>
                    <a:gd name="connsiteY59" fmla="*/ 1141319 h 1601507"/>
                    <a:gd name="connsiteX60" fmla="*/ 647840 w 1364782"/>
                    <a:gd name="connsiteY60" fmla="*/ 1177178 h 1601507"/>
                    <a:gd name="connsiteX61" fmla="*/ 641863 w 1364782"/>
                    <a:gd name="connsiteY61" fmla="*/ 1195107 h 1601507"/>
                    <a:gd name="connsiteX62" fmla="*/ 623934 w 1364782"/>
                    <a:gd name="connsiteY62" fmla="*/ 1207060 h 1601507"/>
                    <a:gd name="connsiteX63" fmla="*/ 588075 w 1364782"/>
                    <a:gd name="connsiteY63" fmla="*/ 1260848 h 1601507"/>
                    <a:gd name="connsiteX64" fmla="*/ 576122 w 1364782"/>
                    <a:gd name="connsiteY64" fmla="*/ 1278778 h 1601507"/>
                    <a:gd name="connsiteX65" fmla="*/ 564169 w 1364782"/>
                    <a:gd name="connsiteY65" fmla="*/ 1296707 h 1601507"/>
                    <a:gd name="connsiteX66" fmla="*/ 558193 w 1364782"/>
                    <a:gd name="connsiteY66" fmla="*/ 1314637 h 1601507"/>
                    <a:gd name="connsiteX67" fmla="*/ 564169 w 1364782"/>
                    <a:gd name="connsiteY67" fmla="*/ 1338542 h 1601507"/>
                    <a:gd name="connsiteX68" fmla="*/ 540263 w 1364782"/>
                    <a:gd name="connsiteY68" fmla="*/ 1344519 h 1601507"/>
                    <a:gd name="connsiteX69" fmla="*/ 498428 w 1364782"/>
                    <a:gd name="connsiteY69" fmla="*/ 1356472 h 1601507"/>
                    <a:gd name="connsiteX70" fmla="*/ 438663 w 1364782"/>
                    <a:gd name="connsiteY70" fmla="*/ 1362448 h 1601507"/>
                    <a:gd name="connsiteX71" fmla="*/ 420734 w 1364782"/>
                    <a:gd name="connsiteY71" fmla="*/ 1368425 h 1601507"/>
                    <a:gd name="connsiteX72" fmla="*/ 402804 w 1364782"/>
                    <a:gd name="connsiteY72" fmla="*/ 1458072 h 1601507"/>
                    <a:gd name="connsiteX73" fmla="*/ 325110 w 1364782"/>
                    <a:gd name="connsiteY73" fmla="*/ 1446119 h 1601507"/>
                    <a:gd name="connsiteX74" fmla="*/ 289251 w 1364782"/>
                    <a:gd name="connsiteY74" fmla="*/ 1434166 h 1601507"/>
                    <a:gd name="connsiteX75" fmla="*/ 271322 w 1364782"/>
                    <a:gd name="connsiteY75" fmla="*/ 1428190 h 1601507"/>
                    <a:gd name="connsiteX76" fmla="*/ 265346 w 1364782"/>
                    <a:gd name="connsiteY76" fmla="*/ 1446119 h 1601507"/>
                    <a:gd name="connsiteX77" fmla="*/ 271322 w 1364782"/>
                    <a:gd name="connsiteY77" fmla="*/ 1493931 h 1601507"/>
                    <a:gd name="connsiteX78" fmla="*/ 289251 w 1364782"/>
                    <a:gd name="connsiteY78" fmla="*/ 1511860 h 1601507"/>
                    <a:gd name="connsiteX79" fmla="*/ 325110 w 1364782"/>
                    <a:gd name="connsiteY79" fmla="*/ 1535766 h 1601507"/>
                    <a:gd name="connsiteX80" fmla="*/ 349016 w 1364782"/>
                    <a:gd name="connsiteY80" fmla="*/ 1541742 h 1601507"/>
                    <a:gd name="connsiteX81" fmla="*/ 366946 w 1364782"/>
                    <a:gd name="connsiteY81" fmla="*/ 1547719 h 1601507"/>
                    <a:gd name="connsiteX82" fmla="*/ 486475 w 1364782"/>
                    <a:gd name="connsiteY82" fmla="*/ 1559672 h 1601507"/>
                    <a:gd name="connsiteX83" fmla="*/ 462569 w 1364782"/>
                    <a:gd name="connsiteY83" fmla="*/ 1565648 h 1601507"/>
                    <a:gd name="connsiteX84" fmla="*/ 408781 w 1364782"/>
                    <a:gd name="connsiteY84" fmla="*/ 1559672 h 1601507"/>
                    <a:gd name="connsiteX85" fmla="*/ 372922 w 1364782"/>
                    <a:gd name="connsiteY85" fmla="*/ 1547719 h 1601507"/>
                    <a:gd name="connsiteX86" fmla="*/ 354993 w 1364782"/>
                    <a:gd name="connsiteY86" fmla="*/ 1541742 h 1601507"/>
                    <a:gd name="connsiteX87" fmla="*/ 325110 w 1364782"/>
                    <a:gd name="connsiteY87" fmla="*/ 1529790 h 1601507"/>
                    <a:gd name="connsiteX88" fmla="*/ 247416 w 1364782"/>
                    <a:gd name="connsiteY88" fmla="*/ 1517837 h 1601507"/>
                    <a:gd name="connsiteX89" fmla="*/ 229487 w 1364782"/>
                    <a:gd name="connsiteY89" fmla="*/ 1523813 h 1601507"/>
                    <a:gd name="connsiteX90" fmla="*/ 217534 w 1364782"/>
                    <a:gd name="connsiteY90" fmla="*/ 1559672 h 1601507"/>
                    <a:gd name="connsiteX91" fmla="*/ 211557 w 1364782"/>
                    <a:gd name="connsiteY91" fmla="*/ 1595531 h 1601507"/>
                    <a:gd name="connsiteX92" fmla="*/ 187651 w 1364782"/>
                    <a:gd name="connsiteY92" fmla="*/ 1601507 h 1601507"/>
                    <a:gd name="connsiteX93" fmla="*/ 92028 w 1364782"/>
                    <a:gd name="connsiteY93" fmla="*/ 1595531 h 1601507"/>
                    <a:gd name="connsiteX94" fmla="*/ 88200 w 1364782"/>
                    <a:gd name="connsiteY94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4357 w 1364782"/>
                    <a:gd name="connsiteY45" fmla="*/ 669178 h 1601507"/>
                    <a:gd name="connsiteX46" fmla="*/ 994475 w 1364782"/>
                    <a:gd name="connsiteY46" fmla="*/ 705037 h 1601507"/>
                    <a:gd name="connsiteX47" fmla="*/ 988498 w 1364782"/>
                    <a:gd name="connsiteY47" fmla="*/ 722966 h 1601507"/>
                    <a:gd name="connsiteX48" fmla="*/ 958616 w 1364782"/>
                    <a:gd name="connsiteY48" fmla="*/ 764801 h 1601507"/>
                    <a:gd name="connsiteX49" fmla="*/ 928734 w 1364782"/>
                    <a:gd name="connsiteY49" fmla="*/ 818590 h 1601507"/>
                    <a:gd name="connsiteX50" fmla="*/ 892875 w 1364782"/>
                    <a:gd name="connsiteY50" fmla="*/ 878354 h 1601507"/>
                    <a:gd name="connsiteX51" fmla="*/ 880922 w 1364782"/>
                    <a:gd name="connsiteY51" fmla="*/ 896284 h 1601507"/>
                    <a:gd name="connsiteX52" fmla="*/ 862993 w 1364782"/>
                    <a:gd name="connsiteY52" fmla="*/ 908237 h 1601507"/>
                    <a:gd name="connsiteX53" fmla="*/ 809204 w 1364782"/>
                    <a:gd name="connsiteY53" fmla="*/ 968001 h 1601507"/>
                    <a:gd name="connsiteX54" fmla="*/ 743463 w 1364782"/>
                    <a:gd name="connsiteY54" fmla="*/ 1027766 h 1601507"/>
                    <a:gd name="connsiteX55" fmla="*/ 725534 w 1364782"/>
                    <a:gd name="connsiteY55" fmla="*/ 1045695 h 1601507"/>
                    <a:gd name="connsiteX56" fmla="*/ 701628 w 1364782"/>
                    <a:gd name="connsiteY56" fmla="*/ 1081554 h 1601507"/>
                    <a:gd name="connsiteX57" fmla="*/ 677722 w 1364782"/>
                    <a:gd name="connsiteY57" fmla="*/ 1123390 h 1601507"/>
                    <a:gd name="connsiteX58" fmla="*/ 671746 w 1364782"/>
                    <a:gd name="connsiteY58" fmla="*/ 1141319 h 1601507"/>
                    <a:gd name="connsiteX59" fmla="*/ 647840 w 1364782"/>
                    <a:gd name="connsiteY59" fmla="*/ 1177178 h 1601507"/>
                    <a:gd name="connsiteX60" fmla="*/ 641863 w 1364782"/>
                    <a:gd name="connsiteY60" fmla="*/ 1195107 h 1601507"/>
                    <a:gd name="connsiteX61" fmla="*/ 623934 w 1364782"/>
                    <a:gd name="connsiteY61" fmla="*/ 1207060 h 1601507"/>
                    <a:gd name="connsiteX62" fmla="*/ 588075 w 1364782"/>
                    <a:gd name="connsiteY62" fmla="*/ 1260848 h 1601507"/>
                    <a:gd name="connsiteX63" fmla="*/ 576122 w 1364782"/>
                    <a:gd name="connsiteY63" fmla="*/ 1278778 h 1601507"/>
                    <a:gd name="connsiteX64" fmla="*/ 564169 w 1364782"/>
                    <a:gd name="connsiteY64" fmla="*/ 1296707 h 1601507"/>
                    <a:gd name="connsiteX65" fmla="*/ 558193 w 1364782"/>
                    <a:gd name="connsiteY65" fmla="*/ 1314637 h 1601507"/>
                    <a:gd name="connsiteX66" fmla="*/ 564169 w 1364782"/>
                    <a:gd name="connsiteY66" fmla="*/ 1338542 h 1601507"/>
                    <a:gd name="connsiteX67" fmla="*/ 540263 w 1364782"/>
                    <a:gd name="connsiteY67" fmla="*/ 1344519 h 1601507"/>
                    <a:gd name="connsiteX68" fmla="*/ 498428 w 1364782"/>
                    <a:gd name="connsiteY68" fmla="*/ 1356472 h 1601507"/>
                    <a:gd name="connsiteX69" fmla="*/ 438663 w 1364782"/>
                    <a:gd name="connsiteY69" fmla="*/ 1362448 h 1601507"/>
                    <a:gd name="connsiteX70" fmla="*/ 420734 w 1364782"/>
                    <a:gd name="connsiteY70" fmla="*/ 1368425 h 1601507"/>
                    <a:gd name="connsiteX71" fmla="*/ 402804 w 1364782"/>
                    <a:gd name="connsiteY71" fmla="*/ 1458072 h 1601507"/>
                    <a:gd name="connsiteX72" fmla="*/ 325110 w 1364782"/>
                    <a:gd name="connsiteY72" fmla="*/ 1446119 h 1601507"/>
                    <a:gd name="connsiteX73" fmla="*/ 289251 w 1364782"/>
                    <a:gd name="connsiteY73" fmla="*/ 1434166 h 1601507"/>
                    <a:gd name="connsiteX74" fmla="*/ 271322 w 1364782"/>
                    <a:gd name="connsiteY74" fmla="*/ 1428190 h 1601507"/>
                    <a:gd name="connsiteX75" fmla="*/ 265346 w 1364782"/>
                    <a:gd name="connsiteY75" fmla="*/ 1446119 h 1601507"/>
                    <a:gd name="connsiteX76" fmla="*/ 271322 w 1364782"/>
                    <a:gd name="connsiteY76" fmla="*/ 1493931 h 1601507"/>
                    <a:gd name="connsiteX77" fmla="*/ 289251 w 1364782"/>
                    <a:gd name="connsiteY77" fmla="*/ 1511860 h 1601507"/>
                    <a:gd name="connsiteX78" fmla="*/ 325110 w 1364782"/>
                    <a:gd name="connsiteY78" fmla="*/ 1535766 h 1601507"/>
                    <a:gd name="connsiteX79" fmla="*/ 349016 w 1364782"/>
                    <a:gd name="connsiteY79" fmla="*/ 1541742 h 1601507"/>
                    <a:gd name="connsiteX80" fmla="*/ 366946 w 1364782"/>
                    <a:gd name="connsiteY80" fmla="*/ 1547719 h 1601507"/>
                    <a:gd name="connsiteX81" fmla="*/ 486475 w 1364782"/>
                    <a:gd name="connsiteY81" fmla="*/ 1559672 h 1601507"/>
                    <a:gd name="connsiteX82" fmla="*/ 462569 w 1364782"/>
                    <a:gd name="connsiteY82" fmla="*/ 1565648 h 1601507"/>
                    <a:gd name="connsiteX83" fmla="*/ 408781 w 1364782"/>
                    <a:gd name="connsiteY83" fmla="*/ 1559672 h 1601507"/>
                    <a:gd name="connsiteX84" fmla="*/ 372922 w 1364782"/>
                    <a:gd name="connsiteY84" fmla="*/ 1547719 h 1601507"/>
                    <a:gd name="connsiteX85" fmla="*/ 354993 w 1364782"/>
                    <a:gd name="connsiteY85" fmla="*/ 1541742 h 1601507"/>
                    <a:gd name="connsiteX86" fmla="*/ 325110 w 1364782"/>
                    <a:gd name="connsiteY86" fmla="*/ 1529790 h 1601507"/>
                    <a:gd name="connsiteX87" fmla="*/ 247416 w 1364782"/>
                    <a:gd name="connsiteY87" fmla="*/ 1517837 h 1601507"/>
                    <a:gd name="connsiteX88" fmla="*/ 229487 w 1364782"/>
                    <a:gd name="connsiteY88" fmla="*/ 1523813 h 1601507"/>
                    <a:gd name="connsiteX89" fmla="*/ 217534 w 1364782"/>
                    <a:gd name="connsiteY89" fmla="*/ 1559672 h 1601507"/>
                    <a:gd name="connsiteX90" fmla="*/ 211557 w 1364782"/>
                    <a:gd name="connsiteY90" fmla="*/ 1595531 h 1601507"/>
                    <a:gd name="connsiteX91" fmla="*/ 187651 w 1364782"/>
                    <a:gd name="connsiteY91" fmla="*/ 1601507 h 1601507"/>
                    <a:gd name="connsiteX92" fmla="*/ 92028 w 1364782"/>
                    <a:gd name="connsiteY92" fmla="*/ 1595531 h 1601507"/>
                    <a:gd name="connsiteX93" fmla="*/ 88200 w 1364782"/>
                    <a:gd name="connsiteY93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94475 w 1364782"/>
                    <a:gd name="connsiteY45" fmla="*/ 705037 h 1601507"/>
                    <a:gd name="connsiteX46" fmla="*/ 988498 w 1364782"/>
                    <a:gd name="connsiteY46" fmla="*/ 722966 h 1601507"/>
                    <a:gd name="connsiteX47" fmla="*/ 958616 w 1364782"/>
                    <a:gd name="connsiteY47" fmla="*/ 764801 h 1601507"/>
                    <a:gd name="connsiteX48" fmla="*/ 928734 w 1364782"/>
                    <a:gd name="connsiteY48" fmla="*/ 818590 h 1601507"/>
                    <a:gd name="connsiteX49" fmla="*/ 892875 w 1364782"/>
                    <a:gd name="connsiteY49" fmla="*/ 878354 h 1601507"/>
                    <a:gd name="connsiteX50" fmla="*/ 880922 w 1364782"/>
                    <a:gd name="connsiteY50" fmla="*/ 896284 h 1601507"/>
                    <a:gd name="connsiteX51" fmla="*/ 862993 w 1364782"/>
                    <a:gd name="connsiteY51" fmla="*/ 908237 h 1601507"/>
                    <a:gd name="connsiteX52" fmla="*/ 809204 w 1364782"/>
                    <a:gd name="connsiteY52" fmla="*/ 968001 h 1601507"/>
                    <a:gd name="connsiteX53" fmla="*/ 743463 w 1364782"/>
                    <a:gd name="connsiteY53" fmla="*/ 1027766 h 1601507"/>
                    <a:gd name="connsiteX54" fmla="*/ 725534 w 1364782"/>
                    <a:gd name="connsiteY54" fmla="*/ 1045695 h 1601507"/>
                    <a:gd name="connsiteX55" fmla="*/ 701628 w 1364782"/>
                    <a:gd name="connsiteY55" fmla="*/ 1081554 h 1601507"/>
                    <a:gd name="connsiteX56" fmla="*/ 677722 w 1364782"/>
                    <a:gd name="connsiteY56" fmla="*/ 1123390 h 1601507"/>
                    <a:gd name="connsiteX57" fmla="*/ 671746 w 1364782"/>
                    <a:gd name="connsiteY57" fmla="*/ 1141319 h 1601507"/>
                    <a:gd name="connsiteX58" fmla="*/ 647840 w 1364782"/>
                    <a:gd name="connsiteY58" fmla="*/ 1177178 h 1601507"/>
                    <a:gd name="connsiteX59" fmla="*/ 641863 w 1364782"/>
                    <a:gd name="connsiteY59" fmla="*/ 1195107 h 1601507"/>
                    <a:gd name="connsiteX60" fmla="*/ 623934 w 1364782"/>
                    <a:gd name="connsiteY60" fmla="*/ 1207060 h 1601507"/>
                    <a:gd name="connsiteX61" fmla="*/ 588075 w 1364782"/>
                    <a:gd name="connsiteY61" fmla="*/ 1260848 h 1601507"/>
                    <a:gd name="connsiteX62" fmla="*/ 576122 w 1364782"/>
                    <a:gd name="connsiteY62" fmla="*/ 1278778 h 1601507"/>
                    <a:gd name="connsiteX63" fmla="*/ 564169 w 1364782"/>
                    <a:gd name="connsiteY63" fmla="*/ 1296707 h 1601507"/>
                    <a:gd name="connsiteX64" fmla="*/ 558193 w 1364782"/>
                    <a:gd name="connsiteY64" fmla="*/ 1314637 h 1601507"/>
                    <a:gd name="connsiteX65" fmla="*/ 564169 w 1364782"/>
                    <a:gd name="connsiteY65" fmla="*/ 1338542 h 1601507"/>
                    <a:gd name="connsiteX66" fmla="*/ 540263 w 1364782"/>
                    <a:gd name="connsiteY66" fmla="*/ 1344519 h 1601507"/>
                    <a:gd name="connsiteX67" fmla="*/ 498428 w 1364782"/>
                    <a:gd name="connsiteY67" fmla="*/ 1356472 h 1601507"/>
                    <a:gd name="connsiteX68" fmla="*/ 438663 w 1364782"/>
                    <a:gd name="connsiteY68" fmla="*/ 1362448 h 1601507"/>
                    <a:gd name="connsiteX69" fmla="*/ 420734 w 1364782"/>
                    <a:gd name="connsiteY69" fmla="*/ 1368425 h 1601507"/>
                    <a:gd name="connsiteX70" fmla="*/ 402804 w 1364782"/>
                    <a:gd name="connsiteY70" fmla="*/ 1458072 h 1601507"/>
                    <a:gd name="connsiteX71" fmla="*/ 325110 w 1364782"/>
                    <a:gd name="connsiteY71" fmla="*/ 1446119 h 1601507"/>
                    <a:gd name="connsiteX72" fmla="*/ 289251 w 1364782"/>
                    <a:gd name="connsiteY72" fmla="*/ 1434166 h 1601507"/>
                    <a:gd name="connsiteX73" fmla="*/ 271322 w 1364782"/>
                    <a:gd name="connsiteY73" fmla="*/ 1428190 h 1601507"/>
                    <a:gd name="connsiteX74" fmla="*/ 265346 w 1364782"/>
                    <a:gd name="connsiteY74" fmla="*/ 1446119 h 1601507"/>
                    <a:gd name="connsiteX75" fmla="*/ 271322 w 1364782"/>
                    <a:gd name="connsiteY75" fmla="*/ 1493931 h 1601507"/>
                    <a:gd name="connsiteX76" fmla="*/ 289251 w 1364782"/>
                    <a:gd name="connsiteY76" fmla="*/ 1511860 h 1601507"/>
                    <a:gd name="connsiteX77" fmla="*/ 325110 w 1364782"/>
                    <a:gd name="connsiteY77" fmla="*/ 1535766 h 1601507"/>
                    <a:gd name="connsiteX78" fmla="*/ 349016 w 1364782"/>
                    <a:gd name="connsiteY78" fmla="*/ 1541742 h 1601507"/>
                    <a:gd name="connsiteX79" fmla="*/ 366946 w 1364782"/>
                    <a:gd name="connsiteY79" fmla="*/ 1547719 h 1601507"/>
                    <a:gd name="connsiteX80" fmla="*/ 486475 w 1364782"/>
                    <a:gd name="connsiteY80" fmla="*/ 1559672 h 1601507"/>
                    <a:gd name="connsiteX81" fmla="*/ 462569 w 1364782"/>
                    <a:gd name="connsiteY81" fmla="*/ 1565648 h 1601507"/>
                    <a:gd name="connsiteX82" fmla="*/ 408781 w 1364782"/>
                    <a:gd name="connsiteY82" fmla="*/ 1559672 h 1601507"/>
                    <a:gd name="connsiteX83" fmla="*/ 372922 w 1364782"/>
                    <a:gd name="connsiteY83" fmla="*/ 1547719 h 1601507"/>
                    <a:gd name="connsiteX84" fmla="*/ 354993 w 1364782"/>
                    <a:gd name="connsiteY84" fmla="*/ 1541742 h 1601507"/>
                    <a:gd name="connsiteX85" fmla="*/ 325110 w 1364782"/>
                    <a:gd name="connsiteY85" fmla="*/ 1529790 h 1601507"/>
                    <a:gd name="connsiteX86" fmla="*/ 247416 w 1364782"/>
                    <a:gd name="connsiteY86" fmla="*/ 1517837 h 1601507"/>
                    <a:gd name="connsiteX87" fmla="*/ 229487 w 1364782"/>
                    <a:gd name="connsiteY87" fmla="*/ 1523813 h 1601507"/>
                    <a:gd name="connsiteX88" fmla="*/ 217534 w 1364782"/>
                    <a:gd name="connsiteY88" fmla="*/ 1559672 h 1601507"/>
                    <a:gd name="connsiteX89" fmla="*/ 211557 w 1364782"/>
                    <a:gd name="connsiteY89" fmla="*/ 1595531 h 1601507"/>
                    <a:gd name="connsiteX90" fmla="*/ 187651 w 1364782"/>
                    <a:gd name="connsiteY90" fmla="*/ 1601507 h 1601507"/>
                    <a:gd name="connsiteX91" fmla="*/ 92028 w 1364782"/>
                    <a:gd name="connsiteY91" fmla="*/ 1595531 h 1601507"/>
                    <a:gd name="connsiteX92" fmla="*/ 88200 w 1364782"/>
                    <a:gd name="connsiteY92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988498 w 1364782"/>
                    <a:gd name="connsiteY45" fmla="*/ 722966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8616 w 1364782"/>
                    <a:gd name="connsiteY46" fmla="*/ 764801 h 1601507"/>
                    <a:gd name="connsiteX47" fmla="*/ 928734 w 1364782"/>
                    <a:gd name="connsiteY47" fmla="*/ 818590 h 1601507"/>
                    <a:gd name="connsiteX48" fmla="*/ 892875 w 1364782"/>
                    <a:gd name="connsiteY48" fmla="*/ 878354 h 1601507"/>
                    <a:gd name="connsiteX49" fmla="*/ 880922 w 1364782"/>
                    <a:gd name="connsiteY49" fmla="*/ 896284 h 1601507"/>
                    <a:gd name="connsiteX50" fmla="*/ 862993 w 1364782"/>
                    <a:gd name="connsiteY50" fmla="*/ 908237 h 1601507"/>
                    <a:gd name="connsiteX51" fmla="*/ 809204 w 1364782"/>
                    <a:gd name="connsiteY51" fmla="*/ 968001 h 1601507"/>
                    <a:gd name="connsiteX52" fmla="*/ 743463 w 1364782"/>
                    <a:gd name="connsiteY52" fmla="*/ 1027766 h 1601507"/>
                    <a:gd name="connsiteX53" fmla="*/ 725534 w 1364782"/>
                    <a:gd name="connsiteY53" fmla="*/ 1045695 h 1601507"/>
                    <a:gd name="connsiteX54" fmla="*/ 701628 w 1364782"/>
                    <a:gd name="connsiteY54" fmla="*/ 1081554 h 1601507"/>
                    <a:gd name="connsiteX55" fmla="*/ 677722 w 1364782"/>
                    <a:gd name="connsiteY55" fmla="*/ 1123390 h 1601507"/>
                    <a:gd name="connsiteX56" fmla="*/ 671746 w 1364782"/>
                    <a:gd name="connsiteY56" fmla="*/ 1141319 h 1601507"/>
                    <a:gd name="connsiteX57" fmla="*/ 647840 w 1364782"/>
                    <a:gd name="connsiteY57" fmla="*/ 1177178 h 1601507"/>
                    <a:gd name="connsiteX58" fmla="*/ 641863 w 1364782"/>
                    <a:gd name="connsiteY58" fmla="*/ 1195107 h 1601507"/>
                    <a:gd name="connsiteX59" fmla="*/ 623934 w 1364782"/>
                    <a:gd name="connsiteY59" fmla="*/ 1207060 h 1601507"/>
                    <a:gd name="connsiteX60" fmla="*/ 588075 w 1364782"/>
                    <a:gd name="connsiteY60" fmla="*/ 1260848 h 1601507"/>
                    <a:gd name="connsiteX61" fmla="*/ 576122 w 1364782"/>
                    <a:gd name="connsiteY61" fmla="*/ 1278778 h 1601507"/>
                    <a:gd name="connsiteX62" fmla="*/ 564169 w 1364782"/>
                    <a:gd name="connsiteY62" fmla="*/ 1296707 h 1601507"/>
                    <a:gd name="connsiteX63" fmla="*/ 558193 w 1364782"/>
                    <a:gd name="connsiteY63" fmla="*/ 1314637 h 1601507"/>
                    <a:gd name="connsiteX64" fmla="*/ 564169 w 1364782"/>
                    <a:gd name="connsiteY64" fmla="*/ 1338542 h 1601507"/>
                    <a:gd name="connsiteX65" fmla="*/ 540263 w 1364782"/>
                    <a:gd name="connsiteY65" fmla="*/ 1344519 h 1601507"/>
                    <a:gd name="connsiteX66" fmla="*/ 498428 w 1364782"/>
                    <a:gd name="connsiteY66" fmla="*/ 1356472 h 1601507"/>
                    <a:gd name="connsiteX67" fmla="*/ 438663 w 1364782"/>
                    <a:gd name="connsiteY67" fmla="*/ 1362448 h 1601507"/>
                    <a:gd name="connsiteX68" fmla="*/ 420734 w 1364782"/>
                    <a:gd name="connsiteY68" fmla="*/ 1368425 h 1601507"/>
                    <a:gd name="connsiteX69" fmla="*/ 402804 w 1364782"/>
                    <a:gd name="connsiteY69" fmla="*/ 1458072 h 1601507"/>
                    <a:gd name="connsiteX70" fmla="*/ 325110 w 1364782"/>
                    <a:gd name="connsiteY70" fmla="*/ 1446119 h 1601507"/>
                    <a:gd name="connsiteX71" fmla="*/ 289251 w 1364782"/>
                    <a:gd name="connsiteY71" fmla="*/ 1434166 h 1601507"/>
                    <a:gd name="connsiteX72" fmla="*/ 271322 w 1364782"/>
                    <a:gd name="connsiteY72" fmla="*/ 1428190 h 1601507"/>
                    <a:gd name="connsiteX73" fmla="*/ 265346 w 1364782"/>
                    <a:gd name="connsiteY73" fmla="*/ 1446119 h 1601507"/>
                    <a:gd name="connsiteX74" fmla="*/ 271322 w 1364782"/>
                    <a:gd name="connsiteY74" fmla="*/ 1493931 h 1601507"/>
                    <a:gd name="connsiteX75" fmla="*/ 289251 w 1364782"/>
                    <a:gd name="connsiteY75" fmla="*/ 1511860 h 1601507"/>
                    <a:gd name="connsiteX76" fmla="*/ 325110 w 1364782"/>
                    <a:gd name="connsiteY76" fmla="*/ 1535766 h 1601507"/>
                    <a:gd name="connsiteX77" fmla="*/ 349016 w 1364782"/>
                    <a:gd name="connsiteY77" fmla="*/ 1541742 h 1601507"/>
                    <a:gd name="connsiteX78" fmla="*/ 366946 w 1364782"/>
                    <a:gd name="connsiteY78" fmla="*/ 1547719 h 1601507"/>
                    <a:gd name="connsiteX79" fmla="*/ 486475 w 1364782"/>
                    <a:gd name="connsiteY79" fmla="*/ 1559672 h 1601507"/>
                    <a:gd name="connsiteX80" fmla="*/ 462569 w 1364782"/>
                    <a:gd name="connsiteY80" fmla="*/ 1565648 h 1601507"/>
                    <a:gd name="connsiteX81" fmla="*/ 408781 w 1364782"/>
                    <a:gd name="connsiteY81" fmla="*/ 1559672 h 1601507"/>
                    <a:gd name="connsiteX82" fmla="*/ 372922 w 1364782"/>
                    <a:gd name="connsiteY82" fmla="*/ 1547719 h 1601507"/>
                    <a:gd name="connsiteX83" fmla="*/ 354993 w 1364782"/>
                    <a:gd name="connsiteY83" fmla="*/ 1541742 h 1601507"/>
                    <a:gd name="connsiteX84" fmla="*/ 325110 w 1364782"/>
                    <a:gd name="connsiteY84" fmla="*/ 1529790 h 1601507"/>
                    <a:gd name="connsiteX85" fmla="*/ 247416 w 1364782"/>
                    <a:gd name="connsiteY85" fmla="*/ 1517837 h 1601507"/>
                    <a:gd name="connsiteX86" fmla="*/ 229487 w 1364782"/>
                    <a:gd name="connsiteY86" fmla="*/ 1523813 h 1601507"/>
                    <a:gd name="connsiteX87" fmla="*/ 217534 w 1364782"/>
                    <a:gd name="connsiteY87" fmla="*/ 1559672 h 1601507"/>
                    <a:gd name="connsiteX88" fmla="*/ 211557 w 1364782"/>
                    <a:gd name="connsiteY88" fmla="*/ 1595531 h 1601507"/>
                    <a:gd name="connsiteX89" fmla="*/ 187651 w 1364782"/>
                    <a:gd name="connsiteY89" fmla="*/ 1601507 h 1601507"/>
                    <a:gd name="connsiteX90" fmla="*/ 92028 w 1364782"/>
                    <a:gd name="connsiteY90" fmla="*/ 1595531 h 1601507"/>
                    <a:gd name="connsiteX91" fmla="*/ 88200 w 1364782"/>
                    <a:gd name="connsiteY91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28734 w 1364782"/>
                    <a:gd name="connsiteY46" fmla="*/ 818590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26598 w 1364782"/>
                    <a:gd name="connsiteY45" fmla="*/ 732491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2547 w 1364782"/>
                    <a:gd name="connsiteY46" fmla="*/ 830496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92875 w 1364782"/>
                    <a:gd name="connsiteY47" fmla="*/ 8783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880922 w 1364782"/>
                    <a:gd name="connsiteY48" fmla="*/ 896284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28547 w 1364782"/>
                    <a:gd name="connsiteY48" fmla="*/ 829609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988592 w 1364782"/>
                    <a:gd name="connsiteY29" fmla="*/ 127607 h 1601507"/>
                    <a:gd name="connsiteX30" fmla="*/ 1049384 w 1364782"/>
                    <a:gd name="connsiteY30" fmla="*/ 75173 h 1601507"/>
                    <a:gd name="connsiteX31" fmla="*/ 1112557 w 1364782"/>
                    <a:gd name="connsiteY31" fmla="*/ 35859 h 1601507"/>
                    <a:gd name="connsiteX32" fmla="*/ 1119981 w 1364782"/>
                    <a:gd name="connsiteY32" fmla="*/ 65554 h 1601507"/>
                    <a:gd name="connsiteX33" fmla="*/ 1180960 w 1364782"/>
                    <a:gd name="connsiteY33" fmla="*/ 29789 h 1601507"/>
                    <a:gd name="connsiteX34" fmla="*/ 1331352 w 1364782"/>
                    <a:gd name="connsiteY34" fmla="*/ 0 h 1601507"/>
                    <a:gd name="connsiteX35" fmla="*/ 1314729 w 1364782"/>
                    <a:gd name="connsiteY35" fmla="*/ 84791 h 1601507"/>
                    <a:gd name="connsiteX36" fmla="*/ 1364782 w 1364782"/>
                    <a:gd name="connsiteY36" fmla="*/ 89695 h 1601507"/>
                    <a:gd name="connsiteX37" fmla="*/ 1343491 w 1364782"/>
                    <a:gd name="connsiteY37" fmla="*/ 163746 h 1601507"/>
                    <a:gd name="connsiteX38" fmla="*/ 1341110 w 1364782"/>
                    <a:gd name="connsiteY38" fmla="*/ 201192 h 1601507"/>
                    <a:gd name="connsiteX39" fmla="*/ 1305344 w 1364782"/>
                    <a:gd name="connsiteY39" fmla="*/ 309610 h 1601507"/>
                    <a:gd name="connsiteX40" fmla="*/ 1206173 w 1364782"/>
                    <a:gd name="connsiteY40" fmla="*/ 450523 h 1601507"/>
                    <a:gd name="connsiteX41" fmla="*/ 1253564 w 1364782"/>
                    <a:gd name="connsiteY41" fmla="*/ 425685 h 1601507"/>
                    <a:gd name="connsiteX42" fmla="*/ 1178578 w 1364782"/>
                    <a:gd name="connsiteY42" fmla="*/ 518181 h 1601507"/>
                    <a:gd name="connsiteX43" fmla="*/ 1168680 w 1364782"/>
                    <a:gd name="connsiteY43" fmla="*/ 566410 h 1601507"/>
                    <a:gd name="connsiteX44" fmla="*/ 1081648 w 1364782"/>
                    <a:gd name="connsiteY44" fmla="*/ 640370 h 1601507"/>
                    <a:gd name="connsiteX45" fmla="*/ 1017073 w 1364782"/>
                    <a:gd name="connsiteY45" fmla="*/ 722966 h 1601507"/>
                    <a:gd name="connsiteX46" fmla="*/ 950166 w 1364782"/>
                    <a:gd name="connsiteY46" fmla="*/ 804302 h 1601507"/>
                    <a:gd name="connsiteX47" fmla="*/ 816675 w 1364782"/>
                    <a:gd name="connsiteY47" fmla="*/ 725954 h 1601507"/>
                    <a:gd name="connsiteX48" fmla="*/ 940454 w 1364782"/>
                    <a:gd name="connsiteY48" fmla="*/ 822465 h 1601507"/>
                    <a:gd name="connsiteX49" fmla="*/ 862993 w 1364782"/>
                    <a:gd name="connsiteY49" fmla="*/ 908237 h 1601507"/>
                    <a:gd name="connsiteX50" fmla="*/ 809204 w 1364782"/>
                    <a:gd name="connsiteY50" fmla="*/ 968001 h 1601507"/>
                    <a:gd name="connsiteX51" fmla="*/ 743463 w 1364782"/>
                    <a:gd name="connsiteY51" fmla="*/ 1027766 h 1601507"/>
                    <a:gd name="connsiteX52" fmla="*/ 725534 w 1364782"/>
                    <a:gd name="connsiteY52" fmla="*/ 1045695 h 1601507"/>
                    <a:gd name="connsiteX53" fmla="*/ 701628 w 1364782"/>
                    <a:gd name="connsiteY53" fmla="*/ 1081554 h 1601507"/>
                    <a:gd name="connsiteX54" fmla="*/ 677722 w 1364782"/>
                    <a:gd name="connsiteY54" fmla="*/ 1123390 h 1601507"/>
                    <a:gd name="connsiteX55" fmla="*/ 671746 w 1364782"/>
                    <a:gd name="connsiteY55" fmla="*/ 1141319 h 1601507"/>
                    <a:gd name="connsiteX56" fmla="*/ 647840 w 1364782"/>
                    <a:gd name="connsiteY56" fmla="*/ 1177178 h 1601507"/>
                    <a:gd name="connsiteX57" fmla="*/ 641863 w 1364782"/>
                    <a:gd name="connsiteY57" fmla="*/ 1195107 h 1601507"/>
                    <a:gd name="connsiteX58" fmla="*/ 623934 w 1364782"/>
                    <a:gd name="connsiteY58" fmla="*/ 1207060 h 1601507"/>
                    <a:gd name="connsiteX59" fmla="*/ 588075 w 1364782"/>
                    <a:gd name="connsiteY59" fmla="*/ 1260848 h 1601507"/>
                    <a:gd name="connsiteX60" fmla="*/ 576122 w 1364782"/>
                    <a:gd name="connsiteY60" fmla="*/ 1278778 h 1601507"/>
                    <a:gd name="connsiteX61" fmla="*/ 564169 w 1364782"/>
                    <a:gd name="connsiteY61" fmla="*/ 1296707 h 1601507"/>
                    <a:gd name="connsiteX62" fmla="*/ 558193 w 1364782"/>
                    <a:gd name="connsiteY62" fmla="*/ 1314637 h 1601507"/>
                    <a:gd name="connsiteX63" fmla="*/ 564169 w 1364782"/>
                    <a:gd name="connsiteY63" fmla="*/ 1338542 h 1601507"/>
                    <a:gd name="connsiteX64" fmla="*/ 540263 w 1364782"/>
                    <a:gd name="connsiteY64" fmla="*/ 1344519 h 1601507"/>
                    <a:gd name="connsiteX65" fmla="*/ 498428 w 1364782"/>
                    <a:gd name="connsiteY65" fmla="*/ 1356472 h 1601507"/>
                    <a:gd name="connsiteX66" fmla="*/ 438663 w 1364782"/>
                    <a:gd name="connsiteY66" fmla="*/ 1362448 h 1601507"/>
                    <a:gd name="connsiteX67" fmla="*/ 420734 w 1364782"/>
                    <a:gd name="connsiteY67" fmla="*/ 1368425 h 1601507"/>
                    <a:gd name="connsiteX68" fmla="*/ 402804 w 1364782"/>
                    <a:gd name="connsiteY68" fmla="*/ 1458072 h 1601507"/>
                    <a:gd name="connsiteX69" fmla="*/ 325110 w 1364782"/>
                    <a:gd name="connsiteY69" fmla="*/ 1446119 h 1601507"/>
                    <a:gd name="connsiteX70" fmla="*/ 289251 w 1364782"/>
                    <a:gd name="connsiteY70" fmla="*/ 1434166 h 1601507"/>
                    <a:gd name="connsiteX71" fmla="*/ 271322 w 1364782"/>
                    <a:gd name="connsiteY71" fmla="*/ 1428190 h 1601507"/>
                    <a:gd name="connsiteX72" fmla="*/ 265346 w 1364782"/>
                    <a:gd name="connsiteY72" fmla="*/ 1446119 h 1601507"/>
                    <a:gd name="connsiteX73" fmla="*/ 271322 w 1364782"/>
                    <a:gd name="connsiteY73" fmla="*/ 1493931 h 1601507"/>
                    <a:gd name="connsiteX74" fmla="*/ 289251 w 1364782"/>
                    <a:gd name="connsiteY74" fmla="*/ 1511860 h 1601507"/>
                    <a:gd name="connsiteX75" fmla="*/ 325110 w 1364782"/>
                    <a:gd name="connsiteY75" fmla="*/ 1535766 h 1601507"/>
                    <a:gd name="connsiteX76" fmla="*/ 349016 w 1364782"/>
                    <a:gd name="connsiteY76" fmla="*/ 1541742 h 1601507"/>
                    <a:gd name="connsiteX77" fmla="*/ 366946 w 1364782"/>
                    <a:gd name="connsiteY77" fmla="*/ 1547719 h 1601507"/>
                    <a:gd name="connsiteX78" fmla="*/ 486475 w 1364782"/>
                    <a:gd name="connsiteY78" fmla="*/ 1559672 h 1601507"/>
                    <a:gd name="connsiteX79" fmla="*/ 462569 w 1364782"/>
                    <a:gd name="connsiteY79" fmla="*/ 1565648 h 1601507"/>
                    <a:gd name="connsiteX80" fmla="*/ 408781 w 1364782"/>
                    <a:gd name="connsiteY80" fmla="*/ 1559672 h 1601507"/>
                    <a:gd name="connsiteX81" fmla="*/ 372922 w 1364782"/>
                    <a:gd name="connsiteY81" fmla="*/ 1547719 h 1601507"/>
                    <a:gd name="connsiteX82" fmla="*/ 354993 w 1364782"/>
                    <a:gd name="connsiteY82" fmla="*/ 1541742 h 1601507"/>
                    <a:gd name="connsiteX83" fmla="*/ 325110 w 1364782"/>
                    <a:gd name="connsiteY83" fmla="*/ 1529790 h 1601507"/>
                    <a:gd name="connsiteX84" fmla="*/ 247416 w 1364782"/>
                    <a:gd name="connsiteY84" fmla="*/ 1517837 h 1601507"/>
                    <a:gd name="connsiteX85" fmla="*/ 229487 w 1364782"/>
                    <a:gd name="connsiteY85" fmla="*/ 1523813 h 1601507"/>
                    <a:gd name="connsiteX86" fmla="*/ 217534 w 1364782"/>
                    <a:gd name="connsiteY86" fmla="*/ 1559672 h 1601507"/>
                    <a:gd name="connsiteX87" fmla="*/ 211557 w 1364782"/>
                    <a:gd name="connsiteY87" fmla="*/ 1595531 h 1601507"/>
                    <a:gd name="connsiteX88" fmla="*/ 187651 w 1364782"/>
                    <a:gd name="connsiteY88" fmla="*/ 1601507 h 1601507"/>
                    <a:gd name="connsiteX89" fmla="*/ 92028 w 1364782"/>
                    <a:gd name="connsiteY89" fmla="*/ 1595531 h 1601507"/>
                    <a:gd name="connsiteX90" fmla="*/ 88200 w 1364782"/>
                    <a:gd name="connsiteY90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19981 w 1364782"/>
                    <a:gd name="connsiteY31" fmla="*/ 65554 h 1601507"/>
                    <a:gd name="connsiteX32" fmla="*/ 1180960 w 1364782"/>
                    <a:gd name="connsiteY32" fmla="*/ 29789 h 1601507"/>
                    <a:gd name="connsiteX33" fmla="*/ 1331352 w 1364782"/>
                    <a:gd name="connsiteY33" fmla="*/ 0 h 1601507"/>
                    <a:gd name="connsiteX34" fmla="*/ 1314729 w 1364782"/>
                    <a:gd name="connsiteY34" fmla="*/ 84791 h 1601507"/>
                    <a:gd name="connsiteX35" fmla="*/ 1364782 w 1364782"/>
                    <a:gd name="connsiteY35" fmla="*/ 89695 h 1601507"/>
                    <a:gd name="connsiteX36" fmla="*/ 1343491 w 1364782"/>
                    <a:gd name="connsiteY36" fmla="*/ 163746 h 1601507"/>
                    <a:gd name="connsiteX37" fmla="*/ 1341110 w 1364782"/>
                    <a:gd name="connsiteY37" fmla="*/ 201192 h 1601507"/>
                    <a:gd name="connsiteX38" fmla="*/ 1305344 w 1364782"/>
                    <a:gd name="connsiteY38" fmla="*/ 309610 h 1601507"/>
                    <a:gd name="connsiteX39" fmla="*/ 1206173 w 1364782"/>
                    <a:gd name="connsiteY39" fmla="*/ 450523 h 1601507"/>
                    <a:gd name="connsiteX40" fmla="*/ 1253564 w 1364782"/>
                    <a:gd name="connsiteY40" fmla="*/ 425685 h 1601507"/>
                    <a:gd name="connsiteX41" fmla="*/ 1178578 w 1364782"/>
                    <a:gd name="connsiteY41" fmla="*/ 518181 h 1601507"/>
                    <a:gd name="connsiteX42" fmla="*/ 1168680 w 1364782"/>
                    <a:gd name="connsiteY42" fmla="*/ 566410 h 1601507"/>
                    <a:gd name="connsiteX43" fmla="*/ 1081648 w 1364782"/>
                    <a:gd name="connsiteY43" fmla="*/ 640370 h 1601507"/>
                    <a:gd name="connsiteX44" fmla="*/ 1017073 w 1364782"/>
                    <a:gd name="connsiteY44" fmla="*/ 722966 h 1601507"/>
                    <a:gd name="connsiteX45" fmla="*/ 950166 w 1364782"/>
                    <a:gd name="connsiteY45" fmla="*/ 804302 h 1601507"/>
                    <a:gd name="connsiteX46" fmla="*/ 816675 w 1364782"/>
                    <a:gd name="connsiteY46" fmla="*/ 725954 h 1601507"/>
                    <a:gd name="connsiteX47" fmla="*/ 940454 w 1364782"/>
                    <a:gd name="connsiteY47" fmla="*/ 822465 h 1601507"/>
                    <a:gd name="connsiteX48" fmla="*/ 862993 w 1364782"/>
                    <a:gd name="connsiteY48" fmla="*/ 908237 h 1601507"/>
                    <a:gd name="connsiteX49" fmla="*/ 809204 w 1364782"/>
                    <a:gd name="connsiteY49" fmla="*/ 968001 h 1601507"/>
                    <a:gd name="connsiteX50" fmla="*/ 743463 w 1364782"/>
                    <a:gd name="connsiteY50" fmla="*/ 1027766 h 1601507"/>
                    <a:gd name="connsiteX51" fmla="*/ 725534 w 1364782"/>
                    <a:gd name="connsiteY51" fmla="*/ 1045695 h 1601507"/>
                    <a:gd name="connsiteX52" fmla="*/ 701628 w 1364782"/>
                    <a:gd name="connsiteY52" fmla="*/ 1081554 h 1601507"/>
                    <a:gd name="connsiteX53" fmla="*/ 677722 w 1364782"/>
                    <a:gd name="connsiteY53" fmla="*/ 1123390 h 1601507"/>
                    <a:gd name="connsiteX54" fmla="*/ 671746 w 1364782"/>
                    <a:gd name="connsiteY54" fmla="*/ 1141319 h 1601507"/>
                    <a:gd name="connsiteX55" fmla="*/ 647840 w 1364782"/>
                    <a:gd name="connsiteY55" fmla="*/ 1177178 h 1601507"/>
                    <a:gd name="connsiteX56" fmla="*/ 641863 w 1364782"/>
                    <a:gd name="connsiteY56" fmla="*/ 1195107 h 1601507"/>
                    <a:gd name="connsiteX57" fmla="*/ 623934 w 1364782"/>
                    <a:gd name="connsiteY57" fmla="*/ 1207060 h 1601507"/>
                    <a:gd name="connsiteX58" fmla="*/ 588075 w 1364782"/>
                    <a:gd name="connsiteY58" fmla="*/ 1260848 h 1601507"/>
                    <a:gd name="connsiteX59" fmla="*/ 576122 w 1364782"/>
                    <a:gd name="connsiteY59" fmla="*/ 1278778 h 1601507"/>
                    <a:gd name="connsiteX60" fmla="*/ 564169 w 1364782"/>
                    <a:gd name="connsiteY60" fmla="*/ 1296707 h 1601507"/>
                    <a:gd name="connsiteX61" fmla="*/ 558193 w 1364782"/>
                    <a:gd name="connsiteY61" fmla="*/ 1314637 h 1601507"/>
                    <a:gd name="connsiteX62" fmla="*/ 564169 w 1364782"/>
                    <a:gd name="connsiteY62" fmla="*/ 1338542 h 1601507"/>
                    <a:gd name="connsiteX63" fmla="*/ 540263 w 1364782"/>
                    <a:gd name="connsiteY63" fmla="*/ 1344519 h 1601507"/>
                    <a:gd name="connsiteX64" fmla="*/ 498428 w 1364782"/>
                    <a:gd name="connsiteY64" fmla="*/ 1356472 h 1601507"/>
                    <a:gd name="connsiteX65" fmla="*/ 438663 w 1364782"/>
                    <a:gd name="connsiteY65" fmla="*/ 1362448 h 1601507"/>
                    <a:gd name="connsiteX66" fmla="*/ 420734 w 1364782"/>
                    <a:gd name="connsiteY66" fmla="*/ 1368425 h 1601507"/>
                    <a:gd name="connsiteX67" fmla="*/ 402804 w 1364782"/>
                    <a:gd name="connsiteY67" fmla="*/ 1458072 h 1601507"/>
                    <a:gd name="connsiteX68" fmla="*/ 325110 w 1364782"/>
                    <a:gd name="connsiteY68" fmla="*/ 1446119 h 1601507"/>
                    <a:gd name="connsiteX69" fmla="*/ 289251 w 1364782"/>
                    <a:gd name="connsiteY69" fmla="*/ 1434166 h 1601507"/>
                    <a:gd name="connsiteX70" fmla="*/ 271322 w 1364782"/>
                    <a:gd name="connsiteY70" fmla="*/ 1428190 h 1601507"/>
                    <a:gd name="connsiteX71" fmla="*/ 265346 w 1364782"/>
                    <a:gd name="connsiteY71" fmla="*/ 1446119 h 1601507"/>
                    <a:gd name="connsiteX72" fmla="*/ 271322 w 1364782"/>
                    <a:gd name="connsiteY72" fmla="*/ 1493931 h 1601507"/>
                    <a:gd name="connsiteX73" fmla="*/ 289251 w 1364782"/>
                    <a:gd name="connsiteY73" fmla="*/ 1511860 h 1601507"/>
                    <a:gd name="connsiteX74" fmla="*/ 325110 w 1364782"/>
                    <a:gd name="connsiteY74" fmla="*/ 1535766 h 1601507"/>
                    <a:gd name="connsiteX75" fmla="*/ 349016 w 1364782"/>
                    <a:gd name="connsiteY75" fmla="*/ 1541742 h 1601507"/>
                    <a:gd name="connsiteX76" fmla="*/ 366946 w 1364782"/>
                    <a:gd name="connsiteY76" fmla="*/ 1547719 h 1601507"/>
                    <a:gd name="connsiteX77" fmla="*/ 486475 w 1364782"/>
                    <a:gd name="connsiteY77" fmla="*/ 1559672 h 1601507"/>
                    <a:gd name="connsiteX78" fmla="*/ 462569 w 1364782"/>
                    <a:gd name="connsiteY78" fmla="*/ 1565648 h 1601507"/>
                    <a:gd name="connsiteX79" fmla="*/ 408781 w 1364782"/>
                    <a:gd name="connsiteY79" fmla="*/ 1559672 h 1601507"/>
                    <a:gd name="connsiteX80" fmla="*/ 372922 w 1364782"/>
                    <a:gd name="connsiteY80" fmla="*/ 1547719 h 1601507"/>
                    <a:gd name="connsiteX81" fmla="*/ 354993 w 1364782"/>
                    <a:gd name="connsiteY81" fmla="*/ 1541742 h 1601507"/>
                    <a:gd name="connsiteX82" fmla="*/ 325110 w 1364782"/>
                    <a:gd name="connsiteY82" fmla="*/ 1529790 h 1601507"/>
                    <a:gd name="connsiteX83" fmla="*/ 247416 w 1364782"/>
                    <a:gd name="connsiteY83" fmla="*/ 1517837 h 1601507"/>
                    <a:gd name="connsiteX84" fmla="*/ 229487 w 1364782"/>
                    <a:gd name="connsiteY84" fmla="*/ 1523813 h 1601507"/>
                    <a:gd name="connsiteX85" fmla="*/ 217534 w 1364782"/>
                    <a:gd name="connsiteY85" fmla="*/ 1559672 h 1601507"/>
                    <a:gd name="connsiteX86" fmla="*/ 211557 w 1364782"/>
                    <a:gd name="connsiteY86" fmla="*/ 1595531 h 1601507"/>
                    <a:gd name="connsiteX87" fmla="*/ 187651 w 1364782"/>
                    <a:gd name="connsiteY87" fmla="*/ 1601507 h 1601507"/>
                    <a:gd name="connsiteX88" fmla="*/ 92028 w 1364782"/>
                    <a:gd name="connsiteY88" fmla="*/ 1595531 h 1601507"/>
                    <a:gd name="connsiteX89" fmla="*/ 88200 w 1364782"/>
                    <a:gd name="connsiteY89" fmla="*/ 1555003 h 1601507"/>
                    <a:gd name="connsiteX0" fmla="*/ 88200 w 1364782"/>
                    <a:gd name="connsiteY0" fmla="*/ 1555003 h 1601507"/>
                    <a:gd name="connsiteX1" fmla="*/ 54722 w 1364782"/>
                    <a:gd name="connsiteY1" fmla="*/ 1532217 h 1601507"/>
                    <a:gd name="connsiteX2" fmla="*/ 2288 w 1364782"/>
                    <a:gd name="connsiteY2" fmla="*/ 1433232 h 1601507"/>
                    <a:gd name="connsiteX3" fmla="*/ 79935 w 1364782"/>
                    <a:gd name="connsiteY3" fmla="*/ 1516342 h 1601507"/>
                    <a:gd name="connsiteX4" fmla="*/ 0 w 1364782"/>
                    <a:gd name="connsiteY4" fmla="*/ 1356565 h 1601507"/>
                    <a:gd name="connsiteX5" fmla="*/ 99313 w 1364782"/>
                    <a:gd name="connsiteY5" fmla="*/ 1466944 h 1601507"/>
                    <a:gd name="connsiteX6" fmla="*/ 67236 w 1364782"/>
                    <a:gd name="connsiteY6" fmla="*/ 1314637 h 1601507"/>
                    <a:gd name="connsiteX7" fmla="*/ 147125 w 1364782"/>
                    <a:gd name="connsiteY7" fmla="*/ 1240957 h 1601507"/>
                    <a:gd name="connsiteX8" fmla="*/ 238919 w 1364782"/>
                    <a:gd name="connsiteY8" fmla="*/ 1304039 h 1601507"/>
                    <a:gd name="connsiteX9" fmla="*/ 209178 w 1364782"/>
                    <a:gd name="connsiteY9" fmla="*/ 1239138 h 1601507"/>
                    <a:gd name="connsiteX10" fmla="*/ 45010 w 1364782"/>
                    <a:gd name="connsiteY10" fmla="*/ 1046348 h 1601507"/>
                    <a:gd name="connsiteX11" fmla="*/ 102347 w 1364782"/>
                    <a:gd name="connsiteY11" fmla="*/ 1138003 h 1601507"/>
                    <a:gd name="connsiteX12" fmla="*/ 120229 w 1364782"/>
                    <a:gd name="connsiteY12" fmla="*/ 1036731 h 1601507"/>
                    <a:gd name="connsiteX13" fmla="*/ 159497 w 1364782"/>
                    <a:gd name="connsiteY13" fmla="*/ 1147249 h 1601507"/>
                    <a:gd name="connsiteX14" fmla="*/ 298778 w 1364782"/>
                    <a:gd name="connsiteY14" fmla="*/ 1182875 h 1601507"/>
                    <a:gd name="connsiteX15" fmla="*/ 245128 w 1364782"/>
                    <a:gd name="connsiteY15" fmla="*/ 1082721 h 1601507"/>
                    <a:gd name="connsiteX16" fmla="*/ 333189 w 1364782"/>
                    <a:gd name="connsiteY16" fmla="*/ 939472 h 1601507"/>
                    <a:gd name="connsiteX17" fmla="*/ 310729 w 1364782"/>
                    <a:gd name="connsiteY17" fmla="*/ 981262 h 1601507"/>
                    <a:gd name="connsiteX18" fmla="*/ 375304 w 1364782"/>
                    <a:gd name="connsiteY18" fmla="*/ 909356 h 1601507"/>
                    <a:gd name="connsiteX19" fmla="*/ 418493 w 1364782"/>
                    <a:gd name="connsiteY19" fmla="*/ 810044 h 1601507"/>
                    <a:gd name="connsiteX20" fmla="*/ 492451 w 1364782"/>
                    <a:gd name="connsiteY20" fmla="*/ 740895 h 1601507"/>
                    <a:gd name="connsiteX21" fmla="*/ 565570 w 1364782"/>
                    <a:gd name="connsiteY21" fmla="*/ 657272 h 1601507"/>
                    <a:gd name="connsiteX22" fmla="*/ 637101 w 1364782"/>
                    <a:gd name="connsiteY22" fmla="*/ 527004 h 1601507"/>
                    <a:gd name="connsiteX23" fmla="*/ 689629 w 1364782"/>
                    <a:gd name="connsiteY23" fmla="*/ 470788 h 1601507"/>
                    <a:gd name="connsiteX24" fmla="*/ 810279 w 1364782"/>
                    <a:gd name="connsiteY24" fmla="*/ 272676 h 1601507"/>
                    <a:gd name="connsiteX25" fmla="*/ 840160 w 1364782"/>
                    <a:gd name="connsiteY25" fmla="*/ 267773 h 1601507"/>
                    <a:gd name="connsiteX26" fmla="*/ 884517 w 1364782"/>
                    <a:gd name="connsiteY26" fmla="*/ 170891 h 1601507"/>
                    <a:gd name="connsiteX27" fmla="*/ 933356 w 1364782"/>
                    <a:gd name="connsiteY27" fmla="*/ 142220 h 1601507"/>
                    <a:gd name="connsiteX28" fmla="*/ 995596 w 1364782"/>
                    <a:gd name="connsiteY28" fmla="*/ 93148 h 1601507"/>
                    <a:gd name="connsiteX29" fmla="*/ 1049384 w 1364782"/>
                    <a:gd name="connsiteY29" fmla="*/ 75173 h 1601507"/>
                    <a:gd name="connsiteX30" fmla="*/ 1112557 w 1364782"/>
                    <a:gd name="connsiteY30" fmla="*/ 35859 h 1601507"/>
                    <a:gd name="connsiteX31" fmla="*/ 1180960 w 1364782"/>
                    <a:gd name="connsiteY31" fmla="*/ 29789 h 1601507"/>
                    <a:gd name="connsiteX32" fmla="*/ 1331352 w 1364782"/>
                    <a:gd name="connsiteY32" fmla="*/ 0 h 1601507"/>
                    <a:gd name="connsiteX33" fmla="*/ 1314729 w 1364782"/>
                    <a:gd name="connsiteY33" fmla="*/ 84791 h 1601507"/>
                    <a:gd name="connsiteX34" fmla="*/ 1364782 w 1364782"/>
                    <a:gd name="connsiteY34" fmla="*/ 89695 h 1601507"/>
                    <a:gd name="connsiteX35" fmla="*/ 1343491 w 1364782"/>
                    <a:gd name="connsiteY35" fmla="*/ 163746 h 1601507"/>
                    <a:gd name="connsiteX36" fmla="*/ 1341110 w 1364782"/>
                    <a:gd name="connsiteY36" fmla="*/ 201192 h 1601507"/>
                    <a:gd name="connsiteX37" fmla="*/ 1305344 w 1364782"/>
                    <a:gd name="connsiteY37" fmla="*/ 309610 h 1601507"/>
                    <a:gd name="connsiteX38" fmla="*/ 1206173 w 1364782"/>
                    <a:gd name="connsiteY38" fmla="*/ 450523 h 1601507"/>
                    <a:gd name="connsiteX39" fmla="*/ 1253564 w 1364782"/>
                    <a:gd name="connsiteY39" fmla="*/ 425685 h 1601507"/>
                    <a:gd name="connsiteX40" fmla="*/ 1178578 w 1364782"/>
                    <a:gd name="connsiteY40" fmla="*/ 518181 h 1601507"/>
                    <a:gd name="connsiteX41" fmla="*/ 1168680 w 1364782"/>
                    <a:gd name="connsiteY41" fmla="*/ 566410 h 1601507"/>
                    <a:gd name="connsiteX42" fmla="*/ 1081648 w 1364782"/>
                    <a:gd name="connsiteY42" fmla="*/ 640370 h 1601507"/>
                    <a:gd name="connsiteX43" fmla="*/ 1017073 w 1364782"/>
                    <a:gd name="connsiteY43" fmla="*/ 722966 h 1601507"/>
                    <a:gd name="connsiteX44" fmla="*/ 950166 w 1364782"/>
                    <a:gd name="connsiteY44" fmla="*/ 804302 h 1601507"/>
                    <a:gd name="connsiteX45" fmla="*/ 816675 w 1364782"/>
                    <a:gd name="connsiteY45" fmla="*/ 725954 h 1601507"/>
                    <a:gd name="connsiteX46" fmla="*/ 940454 w 1364782"/>
                    <a:gd name="connsiteY46" fmla="*/ 822465 h 1601507"/>
                    <a:gd name="connsiteX47" fmla="*/ 862993 w 1364782"/>
                    <a:gd name="connsiteY47" fmla="*/ 908237 h 1601507"/>
                    <a:gd name="connsiteX48" fmla="*/ 809204 w 1364782"/>
                    <a:gd name="connsiteY48" fmla="*/ 968001 h 1601507"/>
                    <a:gd name="connsiteX49" fmla="*/ 743463 w 1364782"/>
                    <a:gd name="connsiteY49" fmla="*/ 1027766 h 1601507"/>
                    <a:gd name="connsiteX50" fmla="*/ 725534 w 1364782"/>
                    <a:gd name="connsiteY50" fmla="*/ 1045695 h 1601507"/>
                    <a:gd name="connsiteX51" fmla="*/ 701628 w 1364782"/>
                    <a:gd name="connsiteY51" fmla="*/ 1081554 h 1601507"/>
                    <a:gd name="connsiteX52" fmla="*/ 677722 w 1364782"/>
                    <a:gd name="connsiteY52" fmla="*/ 1123390 h 1601507"/>
                    <a:gd name="connsiteX53" fmla="*/ 671746 w 1364782"/>
                    <a:gd name="connsiteY53" fmla="*/ 1141319 h 1601507"/>
                    <a:gd name="connsiteX54" fmla="*/ 647840 w 1364782"/>
                    <a:gd name="connsiteY54" fmla="*/ 1177178 h 1601507"/>
                    <a:gd name="connsiteX55" fmla="*/ 641863 w 1364782"/>
                    <a:gd name="connsiteY55" fmla="*/ 1195107 h 1601507"/>
                    <a:gd name="connsiteX56" fmla="*/ 623934 w 1364782"/>
                    <a:gd name="connsiteY56" fmla="*/ 1207060 h 1601507"/>
                    <a:gd name="connsiteX57" fmla="*/ 588075 w 1364782"/>
                    <a:gd name="connsiteY57" fmla="*/ 1260848 h 1601507"/>
                    <a:gd name="connsiteX58" fmla="*/ 576122 w 1364782"/>
                    <a:gd name="connsiteY58" fmla="*/ 1278778 h 1601507"/>
                    <a:gd name="connsiteX59" fmla="*/ 564169 w 1364782"/>
                    <a:gd name="connsiteY59" fmla="*/ 1296707 h 1601507"/>
                    <a:gd name="connsiteX60" fmla="*/ 558193 w 1364782"/>
                    <a:gd name="connsiteY60" fmla="*/ 1314637 h 1601507"/>
                    <a:gd name="connsiteX61" fmla="*/ 564169 w 1364782"/>
                    <a:gd name="connsiteY61" fmla="*/ 1338542 h 1601507"/>
                    <a:gd name="connsiteX62" fmla="*/ 540263 w 1364782"/>
                    <a:gd name="connsiteY62" fmla="*/ 1344519 h 1601507"/>
                    <a:gd name="connsiteX63" fmla="*/ 498428 w 1364782"/>
                    <a:gd name="connsiteY63" fmla="*/ 1356472 h 1601507"/>
                    <a:gd name="connsiteX64" fmla="*/ 438663 w 1364782"/>
                    <a:gd name="connsiteY64" fmla="*/ 1362448 h 1601507"/>
                    <a:gd name="connsiteX65" fmla="*/ 420734 w 1364782"/>
                    <a:gd name="connsiteY65" fmla="*/ 1368425 h 1601507"/>
                    <a:gd name="connsiteX66" fmla="*/ 402804 w 1364782"/>
                    <a:gd name="connsiteY66" fmla="*/ 1458072 h 1601507"/>
                    <a:gd name="connsiteX67" fmla="*/ 325110 w 1364782"/>
                    <a:gd name="connsiteY67" fmla="*/ 1446119 h 1601507"/>
                    <a:gd name="connsiteX68" fmla="*/ 289251 w 1364782"/>
                    <a:gd name="connsiteY68" fmla="*/ 1434166 h 1601507"/>
                    <a:gd name="connsiteX69" fmla="*/ 271322 w 1364782"/>
                    <a:gd name="connsiteY69" fmla="*/ 1428190 h 1601507"/>
                    <a:gd name="connsiteX70" fmla="*/ 265346 w 1364782"/>
                    <a:gd name="connsiteY70" fmla="*/ 1446119 h 1601507"/>
                    <a:gd name="connsiteX71" fmla="*/ 271322 w 1364782"/>
                    <a:gd name="connsiteY71" fmla="*/ 1493931 h 1601507"/>
                    <a:gd name="connsiteX72" fmla="*/ 289251 w 1364782"/>
                    <a:gd name="connsiteY72" fmla="*/ 1511860 h 1601507"/>
                    <a:gd name="connsiteX73" fmla="*/ 325110 w 1364782"/>
                    <a:gd name="connsiteY73" fmla="*/ 1535766 h 1601507"/>
                    <a:gd name="connsiteX74" fmla="*/ 349016 w 1364782"/>
                    <a:gd name="connsiteY74" fmla="*/ 1541742 h 1601507"/>
                    <a:gd name="connsiteX75" fmla="*/ 366946 w 1364782"/>
                    <a:gd name="connsiteY75" fmla="*/ 1547719 h 1601507"/>
                    <a:gd name="connsiteX76" fmla="*/ 486475 w 1364782"/>
                    <a:gd name="connsiteY76" fmla="*/ 1559672 h 1601507"/>
                    <a:gd name="connsiteX77" fmla="*/ 462569 w 1364782"/>
                    <a:gd name="connsiteY77" fmla="*/ 1565648 h 1601507"/>
                    <a:gd name="connsiteX78" fmla="*/ 408781 w 1364782"/>
                    <a:gd name="connsiteY78" fmla="*/ 1559672 h 1601507"/>
                    <a:gd name="connsiteX79" fmla="*/ 372922 w 1364782"/>
                    <a:gd name="connsiteY79" fmla="*/ 1547719 h 1601507"/>
                    <a:gd name="connsiteX80" fmla="*/ 354993 w 1364782"/>
                    <a:gd name="connsiteY80" fmla="*/ 1541742 h 1601507"/>
                    <a:gd name="connsiteX81" fmla="*/ 325110 w 1364782"/>
                    <a:gd name="connsiteY81" fmla="*/ 1529790 h 1601507"/>
                    <a:gd name="connsiteX82" fmla="*/ 247416 w 1364782"/>
                    <a:gd name="connsiteY82" fmla="*/ 1517837 h 1601507"/>
                    <a:gd name="connsiteX83" fmla="*/ 229487 w 1364782"/>
                    <a:gd name="connsiteY83" fmla="*/ 1523813 h 1601507"/>
                    <a:gd name="connsiteX84" fmla="*/ 217534 w 1364782"/>
                    <a:gd name="connsiteY84" fmla="*/ 1559672 h 1601507"/>
                    <a:gd name="connsiteX85" fmla="*/ 211557 w 1364782"/>
                    <a:gd name="connsiteY85" fmla="*/ 1595531 h 1601507"/>
                    <a:gd name="connsiteX86" fmla="*/ 187651 w 1364782"/>
                    <a:gd name="connsiteY86" fmla="*/ 1601507 h 1601507"/>
                    <a:gd name="connsiteX87" fmla="*/ 92028 w 1364782"/>
                    <a:gd name="connsiteY87" fmla="*/ 1595531 h 1601507"/>
                    <a:gd name="connsiteX88" fmla="*/ 88200 w 1364782"/>
                    <a:gd name="connsiteY88" fmla="*/ 1555003 h 160150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43463 w 1364782"/>
                    <a:gd name="connsiteY48" fmla="*/ 1029096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2513 w 1364782"/>
                    <a:gd name="connsiteY48" fmla="*/ 1041002 h 1602837"/>
                    <a:gd name="connsiteX49" fmla="*/ 725534 w 1364782"/>
                    <a:gd name="connsiteY49" fmla="*/ 1047025 h 1602837"/>
                    <a:gd name="connsiteX50" fmla="*/ 701628 w 1364782"/>
                    <a:gd name="connsiteY50" fmla="*/ 1082884 h 1602837"/>
                    <a:gd name="connsiteX51" fmla="*/ 677722 w 1364782"/>
                    <a:gd name="connsiteY51" fmla="*/ 1124720 h 1602837"/>
                    <a:gd name="connsiteX52" fmla="*/ 671746 w 1364782"/>
                    <a:gd name="connsiteY52" fmla="*/ 1142649 h 1602837"/>
                    <a:gd name="connsiteX53" fmla="*/ 647840 w 1364782"/>
                    <a:gd name="connsiteY53" fmla="*/ 1178508 h 1602837"/>
                    <a:gd name="connsiteX54" fmla="*/ 641863 w 1364782"/>
                    <a:gd name="connsiteY54" fmla="*/ 1196437 h 1602837"/>
                    <a:gd name="connsiteX55" fmla="*/ 623934 w 1364782"/>
                    <a:gd name="connsiteY55" fmla="*/ 1208390 h 1602837"/>
                    <a:gd name="connsiteX56" fmla="*/ 588075 w 1364782"/>
                    <a:gd name="connsiteY56" fmla="*/ 1262178 h 1602837"/>
                    <a:gd name="connsiteX57" fmla="*/ 576122 w 1364782"/>
                    <a:gd name="connsiteY57" fmla="*/ 1280108 h 1602837"/>
                    <a:gd name="connsiteX58" fmla="*/ 564169 w 1364782"/>
                    <a:gd name="connsiteY58" fmla="*/ 1298037 h 1602837"/>
                    <a:gd name="connsiteX59" fmla="*/ 558193 w 1364782"/>
                    <a:gd name="connsiteY59" fmla="*/ 1315967 h 1602837"/>
                    <a:gd name="connsiteX60" fmla="*/ 564169 w 1364782"/>
                    <a:gd name="connsiteY60" fmla="*/ 1339872 h 1602837"/>
                    <a:gd name="connsiteX61" fmla="*/ 540263 w 1364782"/>
                    <a:gd name="connsiteY61" fmla="*/ 1345849 h 1602837"/>
                    <a:gd name="connsiteX62" fmla="*/ 498428 w 1364782"/>
                    <a:gd name="connsiteY62" fmla="*/ 1357802 h 1602837"/>
                    <a:gd name="connsiteX63" fmla="*/ 438663 w 1364782"/>
                    <a:gd name="connsiteY63" fmla="*/ 1363778 h 1602837"/>
                    <a:gd name="connsiteX64" fmla="*/ 420734 w 1364782"/>
                    <a:gd name="connsiteY64" fmla="*/ 1369755 h 1602837"/>
                    <a:gd name="connsiteX65" fmla="*/ 402804 w 1364782"/>
                    <a:gd name="connsiteY65" fmla="*/ 1459402 h 1602837"/>
                    <a:gd name="connsiteX66" fmla="*/ 325110 w 1364782"/>
                    <a:gd name="connsiteY66" fmla="*/ 1447449 h 1602837"/>
                    <a:gd name="connsiteX67" fmla="*/ 289251 w 1364782"/>
                    <a:gd name="connsiteY67" fmla="*/ 1435496 h 1602837"/>
                    <a:gd name="connsiteX68" fmla="*/ 271322 w 1364782"/>
                    <a:gd name="connsiteY68" fmla="*/ 1429520 h 1602837"/>
                    <a:gd name="connsiteX69" fmla="*/ 265346 w 1364782"/>
                    <a:gd name="connsiteY69" fmla="*/ 1447449 h 1602837"/>
                    <a:gd name="connsiteX70" fmla="*/ 271322 w 1364782"/>
                    <a:gd name="connsiteY70" fmla="*/ 1495261 h 1602837"/>
                    <a:gd name="connsiteX71" fmla="*/ 289251 w 1364782"/>
                    <a:gd name="connsiteY71" fmla="*/ 1513190 h 1602837"/>
                    <a:gd name="connsiteX72" fmla="*/ 325110 w 1364782"/>
                    <a:gd name="connsiteY72" fmla="*/ 1537096 h 1602837"/>
                    <a:gd name="connsiteX73" fmla="*/ 349016 w 1364782"/>
                    <a:gd name="connsiteY73" fmla="*/ 1543072 h 1602837"/>
                    <a:gd name="connsiteX74" fmla="*/ 366946 w 1364782"/>
                    <a:gd name="connsiteY74" fmla="*/ 1549049 h 1602837"/>
                    <a:gd name="connsiteX75" fmla="*/ 486475 w 1364782"/>
                    <a:gd name="connsiteY75" fmla="*/ 1561002 h 1602837"/>
                    <a:gd name="connsiteX76" fmla="*/ 462569 w 1364782"/>
                    <a:gd name="connsiteY76" fmla="*/ 1566978 h 1602837"/>
                    <a:gd name="connsiteX77" fmla="*/ 408781 w 1364782"/>
                    <a:gd name="connsiteY77" fmla="*/ 1561002 h 1602837"/>
                    <a:gd name="connsiteX78" fmla="*/ 372922 w 1364782"/>
                    <a:gd name="connsiteY78" fmla="*/ 1549049 h 1602837"/>
                    <a:gd name="connsiteX79" fmla="*/ 354993 w 1364782"/>
                    <a:gd name="connsiteY79" fmla="*/ 1543072 h 1602837"/>
                    <a:gd name="connsiteX80" fmla="*/ 325110 w 1364782"/>
                    <a:gd name="connsiteY80" fmla="*/ 1531120 h 1602837"/>
                    <a:gd name="connsiteX81" fmla="*/ 247416 w 1364782"/>
                    <a:gd name="connsiteY81" fmla="*/ 1519167 h 1602837"/>
                    <a:gd name="connsiteX82" fmla="*/ 229487 w 1364782"/>
                    <a:gd name="connsiteY82" fmla="*/ 1525143 h 1602837"/>
                    <a:gd name="connsiteX83" fmla="*/ 217534 w 1364782"/>
                    <a:gd name="connsiteY83" fmla="*/ 1561002 h 1602837"/>
                    <a:gd name="connsiteX84" fmla="*/ 211557 w 1364782"/>
                    <a:gd name="connsiteY84" fmla="*/ 1596861 h 1602837"/>
                    <a:gd name="connsiteX85" fmla="*/ 187651 w 1364782"/>
                    <a:gd name="connsiteY85" fmla="*/ 1602837 h 1602837"/>
                    <a:gd name="connsiteX86" fmla="*/ 92028 w 1364782"/>
                    <a:gd name="connsiteY86" fmla="*/ 1596861 h 1602837"/>
                    <a:gd name="connsiteX87" fmla="*/ 88200 w 1364782"/>
                    <a:gd name="connsiteY8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25534 w 1364782"/>
                    <a:gd name="connsiteY48" fmla="*/ 1047025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01628 w 1364782"/>
                    <a:gd name="connsiteY49" fmla="*/ 1082884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7722 w 1364782"/>
                    <a:gd name="connsiteY50" fmla="*/ 1124720 h 1602837"/>
                    <a:gd name="connsiteX51" fmla="*/ 671746 w 1364782"/>
                    <a:gd name="connsiteY51" fmla="*/ 1142649 h 1602837"/>
                    <a:gd name="connsiteX52" fmla="*/ 647840 w 1364782"/>
                    <a:gd name="connsiteY52" fmla="*/ 1178508 h 1602837"/>
                    <a:gd name="connsiteX53" fmla="*/ 641863 w 1364782"/>
                    <a:gd name="connsiteY53" fmla="*/ 1196437 h 1602837"/>
                    <a:gd name="connsiteX54" fmla="*/ 623934 w 1364782"/>
                    <a:gd name="connsiteY54" fmla="*/ 1208390 h 1602837"/>
                    <a:gd name="connsiteX55" fmla="*/ 588075 w 1364782"/>
                    <a:gd name="connsiteY55" fmla="*/ 1262178 h 1602837"/>
                    <a:gd name="connsiteX56" fmla="*/ 576122 w 1364782"/>
                    <a:gd name="connsiteY56" fmla="*/ 1280108 h 1602837"/>
                    <a:gd name="connsiteX57" fmla="*/ 564169 w 1364782"/>
                    <a:gd name="connsiteY57" fmla="*/ 1298037 h 1602837"/>
                    <a:gd name="connsiteX58" fmla="*/ 558193 w 1364782"/>
                    <a:gd name="connsiteY58" fmla="*/ 1315967 h 1602837"/>
                    <a:gd name="connsiteX59" fmla="*/ 564169 w 1364782"/>
                    <a:gd name="connsiteY59" fmla="*/ 1339872 h 1602837"/>
                    <a:gd name="connsiteX60" fmla="*/ 540263 w 1364782"/>
                    <a:gd name="connsiteY60" fmla="*/ 1345849 h 1602837"/>
                    <a:gd name="connsiteX61" fmla="*/ 498428 w 1364782"/>
                    <a:gd name="connsiteY61" fmla="*/ 1357802 h 1602837"/>
                    <a:gd name="connsiteX62" fmla="*/ 438663 w 1364782"/>
                    <a:gd name="connsiteY62" fmla="*/ 1363778 h 1602837"/>
                    <a:gd name="connsiteX63" fmla="*/ 420734 w 1364782"/>
                    <a:gd name="connsiteY63" fmla="*/ 1369755 h 1602837"/>
                    <a:gd name="connsiteX64" fmla="*/ 402804 w 1364782"/>
                    <a:gd name="connsiteY64" fmla="*/ 1459402 h 1602837"/>
                    <a:gd name="connsiteX65" fmla="*/ 325110 w 1364782"/>
                    <a:gd name="connsiteY65" fmla="*/ 1447449 h 1602837"/>
                    <a:gd name="connsiteX66" fmla="*/ 289251 w 1364782"/>
                    <a:gd name="connsiteY66" fmla="*/ 1435496 h 1602837"/>
                    <a:gd name="connsiteX67" fmla="*/ 271322 w 1364782"/>
                    <a:gd name="connsiteY67" fmla="*/ 1429520 h 1602837"/>
                    <a:gd name="connsiteX68" fmla="*/ 265346 w 1364782"/>
                    <a:gd name="connsiteY68" fmla="*/ 1447449 h 1602837"/>
                    <a:gd name="connsiteX69" fmla="*/ 271322 w 1364782"/>
                    <a:gd name="connsiteY69" fmla="*/ 1495261 h 1602837"/>
                    <a:gd name="connsiteX70" fmla="*/ 289251 w 1364782"/>
                    <a:gd name="connsiteY70" fmla="*/ 1513190 h 1602837"/>
                    <a:gd name="connsiteX71" fmla="*/ 325110 w 1364782"/>
                    <a:gd name="connsiteY71" fmla="*/ 1537096 h 1602837"/>
                    <a:gd name="connsiteX72" fmla="*/ 349016 w 1364782"/>
                    <a:gd name="connsiteY72" fmla="*/ 1543072 h 1602837"/>
                    <a:gd name="connsiteX73" fmla="*/ 366946 w 1364782"/>
                    <a:gd name="connsiteY73" fmla="*/ 1549049 h 1602837"/>
                    <a:gd name="connsiteX74" fmla="*/ 486475 w 1364782"/>
                    <a:gd name="connsiteY74" fmla="*/ 1561002 h 1602837"/>
                    <a:gd name="connsiteX75" fmla="*/ 462569 w 1364782"/>
                    <a:gd name="connsiteY75" fmla="*/ 1566978 h 1602837"/>
                    <a:gd name="connsiteX76" fmla="*/ 408781 w 1364782"/>
                    <a:gd name="connsiteY76" fmla="*/ 1561002 h 1602837"/>
                    <a:gd name="connsiteX77" fmla="*/ 372922 w 1364782"/>
                    <a:gd name="connsiteY77" fmla="*/ 1549049 h 1602837"/>
                    <a:gd name="connsiteX78" fmla="*/ 354993 w 1364782"/>
                    <a:gd name="connsiteY78" fmla="*/ 1543072 h 1602837"/>
                    <a:gd name="connsiteX79" fmla="*/ 325110 w 1364782"/>
                    <a:gd name="connsiteY79" fmla="*/ 1531120 h 1602837"/>
                    <a:gd name="connsiteX80" fmla="*/ 247416 w 1364782"/>
                    <a:gd name="connsiteY80" fmla="*/ 1519167 h 1602837"/>
                    <a:gd name="connsiteX81" fmla="*/ 229487 w 1364782"/>
                    <a:gd name="connsiteY81" fmla="*/ 1525143 h 1602837"/>
                    <a:gd name="connsiteX82" fmla="*/ 217534 w 1364782"/>
                    <a:gd name="connsiteY82" fmla="*/ 1561002 h 1602837"/>
                    <a:gd name="connsiteX83" fmla="*/ 211557 w 1364782"/>
                    <a:gd name="connsiteY83" fmla="*/ 1596861 h 1602837"/>
                    <a:gd name="connsiteX84" fmla="*/ 187651 w 1364782"/>
                    <a:gd name="connsiteY84" fmla="*/ 1602837 h 1602837"/>
                    <a:gd name="connsiteX85" fmla="*/ 92028 w 1364782"/>
                    <a:gd name="connsiteY85" fmla="*/ 1596861 h 1602837"/>
                    <a:gd name="connsiteX86" fmla="*/ 88200 w 1364782"/>
                    <a:gd name="connsiteY8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11153 w 1364782"/>
                    <a:gd name="connsiteY49" fmla="*/ 1087646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1746 w 1364782"/>
                    <a:gd name="connsiteY50" fmla="*/ 1142649 h 1602837"/>
                    <a:gd name="connsiteX51" fmla="*/ 647840 w 1364782"/>
                    <a:gd name="connsiteY51" fmla="*/ 1178508 h 1602837"/>
                    <a:gd name="connsiteX52" fmla="*/ 641863 w 1364782"/>
                    <a:gd name="connsiteY52" fmla="*/ 1196437 h 1602837"/>
                    <a:gd name="connsiteX53" fmla="*/ 623934 w 1364782"/>
                    <a:gd name="connsiteY53" fmla="*/ 1208390 h 1602837"/>
                    <a:gd name="connsiteX54" fmla="*/ 588075 w 1364782"/>
                    <a:gd name="connsiteY54" fmla="*/ 1262178 h 1602837"/>
                    <a:gd name="connsiteX55" fmla="*/ 576122 w 1364782"/>
                    <a:gd name="connsiteY55" fmla="*/ 1280108 h 1602837"/>
                    <a:gd name="connsiteX56" fmla="*/ 564169 w 1364782"/>
                    <a:gd name="connsiteY56" fmla="*/ 1298037 h 1602837"/>
                    <a:gd name="connsiteX57" fmla="*/ 558193 w 1364782"/>
                    <a:gd name="connsiteY57" fmla="*/ 1315967 h 1602837"/>
                    <a:gd name="connsiteX58" fmla="*/ 564169 w 1364782"/>
                    <a:gd name="connsiteY58" fmla="*/ 1339872 h 1602837"/>
                    <a:gd name="connsiteX59" fmla="*/ 540263 w 1364782"/>
                    <a:gd name="connsiteY59" fmla="*/ 1345849 h 1602837"/>
                    <a:gd name="connsiteX60" fmla="*/ 498428 w 1364782"/>
                    <a:gd name="connsiteY60" fmla="*/ 1357802 h 1602837"/>
                    <a:gd name="connsiteX61" fmla="*/ 438663 w 1364782"/>
                    <a:gd name="connsiteY61" fmla="*/ 1363778 h 1602837"/>
                    <a:gd name="connsiteX62" fmla="*/ 420734 w 1364782"/>
                    <a:gd name="connsiteY62" fmla="*/ 1369755 h 1602837"/>
                    <a:gd name="connsiteX63" fmla="*/ 402804 w 1364782"/>
                    <a:gd name="connsiteY63" fmla="*/ 1459402 h 1602837"/>
                    <a:gd name="connsiteX64" fmla="*/ 325110 w 1364782"/>
                    <a:gd name="connsiteY64" fmla="*/ 1447449 h 1602837"/>
                    <a:gd name="connsiteX65" fmla="*/ 289251 w 1364782"/>
                    <a:gd name="connsiteY65" fmla="*/ 1435496 h 1602837"/>
                    <a:gd name="connsiteX66" fmla="*/ 271322 w 1364782"/>
                    <a:gd name="connsiteY66" fmla="*/ 1429520 h 1602837"/>
                    <a:gd name="connsiteX67" fmla="*/ 265346 w 1364782"/>
                    <a:gd name="connsiteY67" fmla="*/ 1447449 h 1602837"/>
                    <a:gd name="connsiteX68" fmla="*/ 271322 w 1364782"/>
                    <a:gd name="connsiteY68" fmla="*/ 1495261 h 1602837"/>
                    <a:gd name="connsiteX69" fmla="*/ 289251 w 1364782"/>
                    <a:gd name="connsiteY69" fmla="*/ 1513190 h 1602837"/>
                    <a:gd name="connsiteX70" fmla="*/ 325110 w 1364782"/>
                    <a:gd name="connsiteY70" fmla="*/ 1537096 h 1602837"/>
                    <a:gd name="connsiteX71" fmla="*/ 349016 w 1364782"/>
                    <a:gd name="connsiteY71" fmla="*/ 1543072 h 1602837"/>
                    <a:gd name="connsiteX72" fmla="*/ 366946 w 1364782"/>
                    <a:gd name="connsiteY72" fmla="*/ 1549049 h 1602837"/>
                    <a:gd name="connsiteX73" fmla="*/ 486475 w 1364782"/>
                    <a:gd name="connsiteY73" fmla="*/ 1561002 h 1602837"/>
                    <a:gd name="connsiteX74" fmla="*/ 462569 w 1364782"/>
                    <a:gd name="connsiteY74" fmla="*/ 1566978 h 1602837"/>
                    <a:gd name="connsiteX75" fmla="*/ 408781 w 1364782"/>
                    <a:gd name="connsiteY75" fmla="*/ 1561002 h 1602837"/>
                    <a:gd name="connsiteX76" fmla="*/ 372922 w 1364782"/>
                    <a:gd name="connsiteY76" fmla="*/ 1549049 h 1602837"/>
                    <a:gd name="connsiteX77" fmla="*/ 354993 w 1364782"/>
                    <a:gd name="connsiteY77" fmla="*/ 1543072 h 1602837"/>
                    <a:gd name="connsiteX78" fmla="*/ 325110 w 1364782"/>
                    <a:gd name="connsiteY78" fmla="*/ 1531120 h 1602837"/>
                    <a:gd name="connsiteX79" fmla="*/ 247416 w 1364782"/>
                    <a:gd name="connsiteY79" fmla="*/ 1519167 h 1602837"/>
                    <a:gd name="connsiteX80" fmla="*/ 229487 w 1364782"/>
                    <a:gd name="connsiteY80" fmla="*/ 1525143 h 1602837"/>
                    <a:gd name="connsiteX81" fmla="*/ 217534 w 1364782"/>
                    <a:gd name="connsiteY81" fmla="*/ 1561002 h 1602837"/>
                    <a:gd name="connsiteX82" fmla="*/ 211557 w 1364782"/>
                    <a:gd name="connsiteY82" fmla="*/ 1596861 h 1602837"/>
                    <a:gd name="connsiteX83" fmla="*/ 187651 w 1364782"/>
                    <a:gd name="connsiteY83" fmla="*/ 1602837 h 1602837"/>
                    <a:gd name="connsiteX84" fmla="*/ 92028 w 1364782"/>
                    <a:gd name="connsiteY84" fmla="*/ 1596861 h 1602837"/>
                    <a:gd name="connsiteX85" fmla="*/ 88200 w 1364782"/>
                    <a:gd name="connsiteY8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7840 w 1364782"/>
                    <a:gd name="connsiteY50" fmla="*/ 117850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23934 w 1364782"/>
                    <a:gd name="connsiteY52" fmla="*/ 120839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616790 w 1364782"/>
                    <a:gd name="connsiteY52" fmla="*/ 1227440 h 1602837"/>
                    <a:gd name="connsiteX53" fmla="*/ 588075 w 1364782"/>
                    <a:gd name="connsiteY53" fmla="*/ 1262178 h 1602837"/>
                    <a:gd name="connsiteX54" fmla="*/ 576122 w 1364782"/>
                    <a:gd name="connsiteY54" fmla="*/ 1280108 h 1602837"/>
                    <a:gd name="connsiteX55" fmla="*/ 564169 w 1364782"/>
                    <a:gd name="connsiteY55" fmla="*/ 1298037 h 1602837"/>
                    <a:gd name="connsiteX56" fmla="*/ 558193 w 1364782"/>
                    <a:gd name="connsiteY56" fmla="*/ 1315967 h 1602837"/>
                    <a:gd name="connsiteX57" fmla="*/ 564169 w 1364782"/>
                    <a:gd name="connsiteY57" fmla="*/ 1339872 h 1602837"/>
                    <a:gd name="connsiteX58" fmla="*/ 540263 w 1364782"/>
                    <a:gd name="connsiteY58" fmla="*/ 1345849 h 1602837"/>
                    <a:gd name="connsiteX59" fmla="*/ 498428 w 1364782"/>
                    <a:gd name="connsiteY59" fmla="*/ 1357802 h 1602837"/>
                    <a:gd name="connsiteX60" fmla="*/ 438663 w 1364782"/>
                    <a:gd name="connsiteY60" fmla="*/ 1363778 h 1602837"/>
                    <a:gd name="connsiteX61" fmla="*/ 420734 w 1364782"/>
                    <a:gd name="connsiteY61" fmla="*/ 1369755 h 1602837"/>
                    <a:gd name="connsiteX62" fmla="*/ 402804 w 1364782"/>
                    <a:gd name="connsiteY62" fmla="*/ 1459402 h 1602837"/>
                    <a:gd name="connsiteX63" fmla="*/ 325110 w 1364782"/>
                    <a:gd name="connsiteY63" fmla="*/ 1447449 h 1602837"/>
                    <a:gd name="connsiteX64" fmla="*/ 289251 w 1364782"/>
                    <a:gd name="connsiteY64" fmla="*/ 1435496 h 1602837"/>
                    <a:gd name="connsiteX65" fmla="*/ 271322 w 1364782"/>
                    <a:gd name="connsiteY65" fmla="*/ 1429520 h 1602837"/>
                    <a:gd name="connsiteX66" fmla="*/ 265346 w 1364782"/>
                    <a:gd name="connsiteY66" fmla="*/ 1447449 h 1602837"/>
                    <a:gd name="connsiteX67" fmla="*/ 271322 w 1364782"/>
                    <a:gd name="connsiteY67" fmla="*/ 1495261 h 1602837"/>
                    <a:gd name="connsiteX68" fmla="*/ 289251 w 1364782"/>
                    <a:gd name="connsiteY68" fmla="*/ 1513190 h 1602837"/>
                    <a:gd name="connsiteX69" fmla="*/ 325110 w 1364782"/>
                    <a:gd name="connsiteY69" fmla="*/ 1537096 h 1602837"/>
                    <a:gd name="connsiteX70" fmla="*/ 349016 w 1364782"/>
                    <a:gd name="connsiteY70" fmla="*/ 1543072 h 1602837"/>
                    <a:gd name="connsiteX71" fmla="*/ 366946 w 1364782"/>
                    <a:gd name="connsiteY71" fmla="*/ 1549049 h 1602837"/>
                    <a:gd name="connsiteX72" fmla="*/ 486475 w 1364782"/>
                    <a:gd name="connsiteY72" fmla="*/ 1561002 h 1602837"/>
                    <a:gd name="connsiteX73" fmla="*/ 462569 w 1364782"/>
                    <a:gd name="connsiteY73" fmla="*/ 1566978 h 1602837"/>
                    <a:gd name="connsiteX74" fmla="*/ 408781 w 1364782"/>
                    <a:gd name="connsiteY74" fmla="*/ 1561002 h 1602837"/>
                    <a:gd name="connsiteX75" fmla="*/ 372922 w 1364782"/>
                    <a:gd name="connsiteY75" fmla="*/ 1549049 h 1602837"/>
                    <a:gd name="connsiteX76" fmla="*/ 354993 w 1364782"/>
                    <a:gd name="connsiteY76" fmla="*/ 1543072 h 1602837"/>
                    <a:gd name="connsiteX77" fmla="*/ 325110 w 1364782"/>
                    <a:gd name="connsiteY77" fmla="*/ 1531120 h 1602837"/>
                    <a:gd name="connsiteX78" fmla="*/ 247416 w 1364782"/>
                    <a:gd name="connsiteY78" fmla="*/ 1519167 h 1602837"/>
                    <a:gd name="connsiteX79" fmla="*/ 229487 w 1364782"/>
                    <a:gd name="connsiteY79" fmla="*/ 1525143 h 1602837"/>
                    <a:gd name="connsiteX80" fmla="*/ 217534 w 1364782"/>
                    <a:gd name="connsiteY80" fmla="*/ 1561002 h 1602837"/>
                    <a:gd name="connsiteX81" fmla="*/ 211557 w 1364782"/>
                    <a:gd name="connsiteY81" fmla="*/ 1596861 h 1602837"/>
                    <a:gd name="connsiteX82" fmla="*/ 187651 w 1364782"/>
                    <a:gd name="connsiteY82" fmla="*/ 1602837 h 1602837"/>
                    <a:gd name="connsiteX83" fmla="*/ 92028 w 1364782"/>
                    <a:gd name="connsiteY83" fmla="*/ 1596861 h 1602837"/>
                    <a:gd name="connsiteX84" fmla="*/ 88200 w 1364782"/>
                    <a:gd name="connsiteY8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41863 w 1364782"/>
                    <a:gd name="connsiteY51" fmla="*/ 1196437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74034 w 1364782"/>
                    <a:gd name="connsiteY50" fmla="*/ 1159458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43077 w 1364782"/>
                    <a:gd name="connsiteY50" fmla="*/ 1168983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37100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76122 w 1364782"/>
                    <a:gd name="connsiteY53" fmla="*/ 1280108 h 1602837"/>
                    <a:gd name="connsiteX54" fmla="*/ 564169 w 1364782"/>
                    <a:gd name="connsiteY54" fmla="*/ 1298037 h 1602837"/>
                    <a:gd name="connsiteX55" fmla="*/ 558193 w 1364782"/>
                    <a:gd name="connsiteY55" fmla="*/ 1315967 h 1602837"/>
                    <a:gd name="connsiteX56" fmla="*/ 564169 w 1364782"/>
                    <a:gd name="connsiteY56" fmla="*/ 1339872 h 1602837"/>
                    <a:gd name="connsiteX57" fmla="*/ 540263 w 1364782"/>
                    <a:gd name="connsiteY57" fmla="*/ 1345849 h 1602837"/>
                    <a:gd name="connsiteX58" fmla="*/ 498428 w 1364782"/>
                    <a:gd name="connsiteY58" fmla="*/ 1357802 h 1602837"/>
                    <a:gd name="connsiteX59" fmla="*/ 438663 w 1364782"/>
                    <a:gd name="connsiteY59" fmla="*/ 1363778 h 1602837"/>
                    <a:gd name="connsiteX60" fmla="*/ 420734 w 1364782"/>
                    <a:gd name="connsiteY60" fmla="*/ 1369755 h 1602837"/>
                    <a:gd name="connsiteX61" fmla="*/ 402804 w 1364782"/>
                    <a:gd name="connsiteY61" fmla="*/ 1459402 h 1602837"/>
                    <a:gd name="connsiteX62" fmla="*/ 325110 w 1364782"/>
                    <a:gd name="connsiteY62" fmla="*/ 1447449 h 1602837"/>
                    <a:gd name="connsiteX63" fmla="*/ 289251 w 1364782"/>
                    <a:gd name="connsiteY63" fmla="*/ 1435496 h 1602837"/>
                    <a:gd name="connsiteX64" fmla="*/ 271322 w 1364782"/>
                    <a:gd name="connsiteY64" fmla="*/ 1429520 h 1602837"/>
                    <a:gd name="connsiteX65" fmla="*/ 265346 w 1364782"/>
                    <a:gd name="connsiteY65" fmla="*/ 1447449 h 1602837"/>
                    <a:gd name="connsiteX66" fmla="*/ 271322 w 1364782"/>
                    <a:gd name="connsiteY66" fmla="*/ 1495261 h 1602837"/>
                    <a:gd name="connsiteX67" fmla="*/ 289251 w 1364782"/>
                    <a:gd name="connsiteY67" fmla="*/ 1513190 h 1602837"/>
                    <a:gd name="connsiteX68" fmla="*/ 325110 w 1364782"/>
                    <a:gd name="connsiteY68" fmla="*/ 1537096 h 1602837"/>
                    <a:gd name="connsiteX69" fmla="*/ 349016 w 1364782"/>
                    <a:gd name="connsiteY69" fmla="*/ 1543072 h 1602837"/>
                    <a:gd name="connsiteX70" fmla="*/ 366946 w 1364782"/>
                    <a:gd name="connsiteY70" fmla="*/ 1549049 h 1602837"/>
                    <a:gd name="connsiteX71" fmla="*/ 486475 w 1364782"/>
                    <a:gd name="connsiteY71" fmla="*/ 1561002 h 1602837"/>
                    <a:gd name="connsiteX72" fmla="*/ 462569 w 1364782"/>
                    <a:gd name="connsiteY72" fmla="*/ 1566978 h 1602837"/>
                    <a:gd name="connsiteX73" fmla="*/ 408781 w 1364782"/>
                    <a:gd name="connsiteY73" fmla="*/ 1561002 h 1602837"/>
                    <a:gd name="connsiteX74" fmla="*/ 372922 w 1364782"/>
                    <a:gd name="connsiteY74" fmla="*/ 1549049 h 1602837"/>
                    <a:gd name="connsiteX75" fmla="*/ 354993 w 1364782"/>
                    <a:gd name="connsiteY75" fmla="*/ 1543072 h 1602837"/>
                    <a:gd name="connsiteX76" fmla="*/ 325110 w 1364782"/>
                    <a:gd name="connsiteY76" fmla="*/ 1531120 h 1602837"/>
                    <a:gd name="connsiteX77" fmla="*/ 247416 w 1364782"/>
                    <a:gd name="connsiteY77" fmla="*/ 1519167 h 1602837"/>
                    <a:gd name="connsiteX78" fmla="*/ 229487 w 1364782"/>
                    <a:gd name="connsiteY78" fmla="*/ 1525143 h 1602837"/>
                    <a:gd name="connsiteX79" fmla="*/ 217534 w 1364782"/>
                    <a:gd name="connsiteY79" fmla="*/ 1561002 h 1602837"/>
                    <a:gd name="connsiteX80" fmla="*/ 211557 w 1364782"/>
                    <a:gd name="connsiteY80" fmla="*/ 1596861 h 1602837"/>
                    <a:gd name="connsiteX81" fmla="*/ 187651 w 1364782"/>
                    <a:gd name="connsiteY81" fmla="*/ 1602837 h 1602837"/>
                    <a:gd name="connsiteX82" fmla="*/ 92028 w 1364782"/>
                    <a:gd name="connsiteY82" fmla="*/ 1596861 h 1602837"/>
                    <a:gd name="connsiteX83" fmla="*/ 88200 w 1364782"/>
                    <a:gd name="connsiteY8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558193 w 1364782"/>
                    <a:gd name="connsiteY54" fmla="*/ 131596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64169 w 1364782"/>
                    <a:gd name="connsiteY53" fmla="*/ 1298037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98428 w 1364782"/>
                    <a:gd name="connsiteY57" fmla="*/ 1357802 h 1602837"/>
                    <a:gd name="connsiteX58" fmla="*/ 438663 w 1364782"/>
                    <a:gd name="connsiteY58" fmla="*/ 1363778 h 1602837"/>
                    <a:gd name="connsiteX59" fmla="*/ 420734 w 1364782"/>
                    <a:gd name="connsiteY59" fmla="*/ 1369755 h 1602837"/>
                    <a:gd name="connsiteX60" fmla="*/ 402804 w 1364782"/>
                    <a:gd name="connsiteY60" fmla="*/ 1459402 h 1602837"/>
                    <a:gd name="connsiteX61" fmla="*/ 325110 w 1364782"/>
                    <a:gd name="connsiteY61" fmla="*/ 1447449 h 1602837"/>
                    <a:gd name="connsiteX62" fmla="*/ 289251 w 1364782"/>
                    <a:gd name="connsiteY62" fmla="*/ 1435496 h 1602837"/>
                    <a:gd name="connsiteX63" fmla="*/ 271322 w 1364782"/>
                    <a:gd name="connsiteY63" fmla="*/ 1429520 h 1602837"/>
                    <a:gd name="connsiteX64" fmla="*/ 265346 w 1364782"/>
                    <a:gd name="connsiteY64" fmla="*/ 1447449 h 1602837"/>
                    <a:gd name="connsiteX65" fmla="*/ 271322 w 1364782"/>
                    <a:gd name="connsiteY65" fmla="*/ 1495261 h 1602837"/>
                    <a:gd name="connsiteX66" fmla="*/ 289251 w 1364782"/>
                    <a:gd name="connsiteY66" fmla="*/ 1513190 h 1602837"/>
                    <a:gd name="connsiteX67" fmla="*/ 325110 w 1364782"/>
                    <a:gd name="connsiteY67" fmla="*/ 1537096 h 1602837"/>
                    <a:gd name="connsiteX68" fmla="*/ 349016 w 1364782"/>
                    <a:gd name="connsiteY68" fmla="*/ 1543072 h 1602837"/>
                    <a:gd name="connsiteX69" fmla="*/ 366946 w 1364782"/>
                    <a:gd name="connsiteY69" fmla="*/ 1549049 h 1602837"/>
                    <a:gd name="connsiteX70" fmla="*/ 486475 w 1364782"/>
                    <a:gd name="connsiteY70" fmla="*/ 1561002 h 1602837"/>
                    <a:gd name="connsiteX71" fmla="*/ 462569 w 1364782"/>
                    <a:gd name="connsiteY71" fmla="*/ 1566978 h 1602837"/>
                    <a:gd name="connsiteX72" fmla="*/ 408781 w 1364782"/>
                    <a:gd name="connsiteY72" fmla="*/ 1561002 h 1602837"/>
                    <a:gd name="connsiteX73" fmla="*/ 372922 w 1364782"/>
                    <a:gd name="connsiteY73" fmla="*/ 1549049 h 1602837"/>
                    <a:gd name="connsiteX74" fmla="*/ 354993 w 1364782"/>
                    <a:gd name="connsiteY74" fmla="*/ 1543072 h 1602837"/>
                    <a:gd name="connsiteX75" fmla="*/ 325110 w 1364782"/>
                    <a:gd name="connsiteY75" fmla="*/ 1531120 h 1602837"/>
                    <a:gd name="connsiteX76" fmla="*/ 247416 w 1364782"/>
                    <a:gd name="connsiteY76" fmla="*/ 1519167 h 1602837"/>
                    <a:gd name="connsiteX77" fmla="*/ 229487 w 1364782"/>
                    <a:gd name="connsiteY77" fmla="*/ 1525143 h 1602837"/>
                    <a:gd name="connsiteX78" fmla="*/ 217534 w 1364782"/>
                    <a:gd name="connsiteY78" fmla="*/ 1561002 h 1602837"/>
                    <a:gd name="connsiteX79" fmla="*/ 211557 w 1364782"/>
                    <a:gd name="connsiteY79" fmla="*/ 1596861 h 1602837"/>
                    <a:gd name="connsiteX80" fmla="*/ 187651 w 1364782"/>
                    <a:gd name="connsiteY80" fmla="*/ 1602837 h 1602837"/>
                    <a:gd name="connsiteX81" fmla="*/ 92028 w 1364782"/>
                    <a:gd name="connsiteY81" fmla="*/ 1596861 h 1602837"/>
                    <a:gd name="connsiteX82" fmla="*/ 88200 w 1364782"/>
                    <a:gd name="connsiteY8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38663 w 1364782"/>
                    <a:gd name="connsiteY57" fmla="*/ 1363778 h 1602837"/>
                    <a:gd name="connsiteX58" fmla="*/ 420734 w 1364782"/>
                    <a:gd name="connsiteY58" fmla="*/ 1369755 h 1602837"/>
                    <a:gd name="connsiteX59" fmla="*/ 402804 w 1364782"/>
                    <a:gd name="connsiteY59" fmla="*/ 1459402 h 1602837"/>
                    <a:gd name="connsiteX60" fmla="*/ 325110 w 1364782"/>
                    <a:gd name="connsiteY60" fmla="*/ 1447449 h 1602837"/>
                    <a:gd name="connsiteX61" fmla="*/ 289251 w 1364782"/>
                    <a:gd name="connsiteY61" fmla="*/ 1435496 h 1602837"/>
                    <a:gd name="connsiteX62" fmla="*/ 271322 w 1364782"/>
                    <a:gd name="connsiteY62" fmla="*/ 1429520 h 1602837"/>
                    <a:gd name="connsiteX63" fmla="*/ 265346 w 1364782"/>
                    <a:gd name="connsiteY63" fmla="*/ 1447449 h 1602837"/>
                    <a:gd name="connsiteX64" fmla="*/ 271322 w 1364782"/>
                    <a:gd name="connsiteY64" fmla="*/ 1495261 h 1602837"/>
                    <a:gd name="connsiteX65" fmla="*/ 289251 w 1364782"/>
                    <a:gd name="connsiteY65" fmla="*/ 1513190 h 1602837"/>
                    <a:gd name="connsiteX66" fmla="*/ 325110 w 1364782"/>
                    <a:gd name="connsiteY66" fmla="*/ 1537096 h 1602837"/>
                    <a:gd name="connsiteX67" fmla="*/ 349016 w 1364782"/>
                    <a:gd name="connsiteY67" fmla="*/ 1543072 h 1602837"/>
                    <a:gd name="connsiteX68" fmla="*/ 366946 w 1364782"/>
                    <a:gd name="connsiteY68" fmla="*/ 1549049 h 1602837"/>
                    <a:gd name="connsiteX69" fmla="*/ 486475 w 1364782"/>
                    <a:gd name="connsiteY69" fmla="*/ 1561002 h 1602837"/>
                    <a:gd name="connsiteX70" fmla="*/ 462569 w 1364782"/>
                    <a:gd name="connsiteY70" fmla="*/ 1566978 h 1602837"/>
                    <a:gd name="connsiteX71" fmla="*/ 408781 w 1364782"/>
                    <a:gd name="connsiteY71" fmla="*/ 1561002 h 1602837"/>
                    <a:gd name="connsiteX72" fmla="*/ 372922 w 1364782"/>
                    <a:gd name="connsiteY72" fmla="*/ 1549049 h 1602837"/>
                    <a:gd name="connsiteX73" fmla="*/ 354993 w 1364782"/>
                    <a:gd name="connsiteY73" fmla="*/ 1543072 h 1602837"/>
                    <a:gd name="connsiteX74" fmla="*/ 325110 w 1364782"/>
                    <a:gd name="connsiteY74" fmla="*/ 1531120 h 1602837"/>
                    <a:gd name="connsiteX75" fmla="*/ 247416 w 1364782"/>
                    <a:gd name="connsiteY75" fmla="*/ 1519167 h 1602837"/>
                    <a:gd name="connsiteX76" fmla="*/ 229487 w 1364782"/>
                    <a:gd name="connsiteY76" fmla="*/ 1525143 h 1602837"/>
                    <a:gd name="connsiteX77" fmla="*/ 217534 w 1364782"/>
                    <a:gd name="connsiteY77" fmla="*/ 1561002 h 1602837"/>
                    <a:gd name="connsiteX78" fmla="*/ 211557 w 1364782"/>
                    <a:gd name="connsiteY78" fmla="*/ 1596861 h 1602837"/>
                    <a:gd name="connsiteX79" fmla="*/ 187651 w 1364782"/>
                    <a:gd name="connsiteY79" fmla="*/ 1602837 h 1602837"/>
                    <a:gd name="connsiteX80" fmla="*/ 92028 w 1364782"/>
                    <a:gd name="connsiteY80" fmla="*/ 1596861 h 1602837"/>
                    <a:gd name="connsiteX81" fmla="*/ 88200 w 1364782"/>
                    <a:gd name="connsiteY81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20734 w 1364782"/>
                    <a:gd name="connsiteY57" fmla="*/ 1369755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40263 w 1364782"/>
                    <a:gd name="connsiteY56" fmla="*/ 1345849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64169 w 1364782"/>
                    <a:gd name="connsiteY55" fmla="*/ 1339872 h 1602837"/>
                    <a:gd name="connsiteX56" fmla="*/ 518832 w 1364782"/>
                    <a:gd name="connsiteY56" fmla="*/ 1348230 h 1602837"/>
                    <a:gd name="connsiteX57" fmla="*/ 463597 w 1364782"/>
                    <a:gd name="connsiteY57" fmla="*/ 1405473 h 1602837"/>
                    <a:gd name="connsiteX58" fmla="*/ 402804 w 1364782"/>
                    <a:gd name="connsiteY58" fmla="*/ 1459402 h 1602837"/>
                    <a:gd name="connsiteX59" fmla="*/ 325110 w 1364782"/>
                    <a:gd name="connsiteY59" fmla="*/ 1447449 h 1602837"/>
                    <a:gd name="connsiteX60" fmla="*/ 289251 w 1364782"/>
                    <a:gd name="connsiteY60" fmla="*/ 1435496 h 1602837"/>
                    <a:gd name="connsiteX61" fmla="*/ 271322 w 1364782"/>
                    <a:gd name="connsiteY61" fmla="*/ 1429520 h 1602837"/>
                    <a:gd name="connsiteX62" fmla="*/ 265346 w 1364782"/>
                    <a:gd name="connsiteY62" fmla="*/ 1447449 h 1602837"/>
                    <a:gd name="connsiteX63" fmla="*/ 271322 w 1364782"/>
                    <a:gd name="connsiteY63" fmla="*/ 1495261 h 1602837"/>
                    <a:gd name="connsiteX64" fmla="*/ 289251 w 1364782"/>
                    <a:gd name="connsiteY64" fmla="*/ 1513190 h 1602837"/>
                    <a:gd name="connsiteX65" fmla="*/ 325110 w 1364782"/>
                    <a:gd name="connsiteY65" fmla="*/ 1537096 h 1602837"/>
                    <a:gd name="connsiteX66" fmla="*/ 349016 w 1364782"/>
                    <a:gd name="connsiteY66" fmla="*/ 1543072 h 1602837"/>
                    <a:gd name="connsiteX67" fmla="*/ 366946 w 1364782"/>
                    <a:gd name="connsiteY67" fmla="*/ 1549049 h 1602837"/>
                    <a:gd name="connsiteX68" fmla="*/ 486475 w 1364782"/>
                    <a:gd name="connsiteY68" fmla="*/ 1561002 h 1602837"/>
                    <a:gd name="connsiteX69" fmla="*/ 462569 w 1364782"/>
                    <a:gd name="connsiteY69" fmla="*/ 1566978 h 1602837"/>
                    <a:gd name="connsiteX70" fmla="*/ 408781 w 1364782"/>
                    <a:gd name="connsiteY70" fmla="*/ 1561002 h 1602837"/>
                    <a:gd name="connsiteX71" fmla="*/ 372922 w 1364782"/>
                    <a:gd name="connsiteY71" fmla="*/ 1549049 h 1602837"/>
                    <a:gd name="connsiteX72" fmla="*/ 354993 w 1364782"/>
                    <a:gd name="connsiteY72" fmla="*/ 1543072 h 1602837"/>
                    <a:gd name="connsiteX73" fmla="*/ 325110 w 1364782"/>
                    <a:gd name="connsiteY73" fmla="*/ 1531120 h 1602837"/>
                    <a:gd name="connsiteX74" fmla="*/ 247416 w 1364782"/>
                    <a:gd name="connsiteY74" fmla="*/ 1519167 h 1602837"/>
                    <a:gd name="connsiteX75" fmla="*/ 229487 w 1364782"/>
                    <a:gd name="connsiteY75" fmla="*/ 1525143 h 1602837"/>
                    <a:gd name="connsiteX76" fmla="*/ 217534 w 1364782"/>
                    <a:gd name="connsiteY76" fmla="*/ 1561002 h 1602837"/>
                    <a:gd name="connsiteX77" fmla="*/ 211557 w 1364782"/>
                    <a:gd name="connsiteY77" fmla="*/ 1596861 h 1602837"/>
                    <a:gd name="connsiteX78" fmla="*/ 187651 w 1364782"/>
                    <a:gd name="connsiteY78" fmla="*/ 1602837 h 1602837"/>
                    <a:gd name="connsiteX79" fmla="*/ 92028 w 1364782"/>
                    <a:gd name="connsiteY79" fmla="*/ 1596861 h 1602837"/>
                    <a:gd name="connsiteX80" fmla="*/ 88200 w 1364782"/>
                    <a:gd name="connsiteY80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18832 w 1364782"/>
                    <a:gd name="connsiteY55" fmla="*/ 1348230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4393 w 1364782"/>
                    <a:gd name="connsiteY54" fmla="*/ 1337398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36774 w 1364782"/>
                    <a:gd name="connsiteY54" fmla="*/ 1339779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44542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29630 w 1364782"/>
                    <a:gd name="connsiteY54" fmla="*/ 1335017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63597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71322 w 1364782"/>
                    <a:gd name="connsiteY60" fmla="*/ 1429520 h 1602837"/>
                    <a:gd name="connsiteX61" fmla="*/ 265346 w 1364782"/>
                    <a:gd name="connsiteY61" fmla="*/ 1447449 h 1602837"/>
                    <a:gd name="connsiteX62" fmla="*/ 271322 w 1364782"/>
                    <a:gd name="connsiteY62" fmla="*/ 1495261 h 1602837"/>
                    <a:gd name="connsiteX63" fmla="*/ 289251 w 1364782"/>
                    <a:gd name="connsiteY63" fmla="*/ 1513190 h 1602837"/>
                    <a:gd name="connsiteX64" fmla="*/ 325110 w 1364782"/>
                    <a:gd name="connsiteY64" fmla="*/ 1537096 h 1602837"/>
                    <a:gd name="connsiteX65" fmla="*/ 349016 w 1364782"/>
                    <a:gd name="connsiteY65" fmla="*/ 1543072 h 1602837"/>
                    <a:gd name="connsiteX66" fmla="*/ 366946 w 1364782"/>
                    <a:gd name="connsiteY66" fmla="*/ 1549049 h 1602837"/>
                    <a:gd name="connsiteX67" fmla="*/ 486475 w 1364782"/>
                    <a:gd name="connsiteY67" fmla="*/ 1561002 h 1602837"/>
                    <a:gd name="connsiteX68" fmla="*/ 462569 w 1364782"/>
                    <a:gd name="connsiteY68" fmla="*/ 1566978 h 1602837"/>
                    <a:gd name="connsiteX69" fmla="*/ 408781 w 1364782"/>
                    <a:gd name="connsiteY69" fmla="*/ 1561002 h 1602837"/>
                    <a:gd name="connsiteX70" fmla="*/ 372922 w 1364782"/>
                    <a:gd name="connsiteY70" fmla="*/ 1549049 h 1602837"/>
                    <a:gd name="connsiteX71" fmla="*/ 354993 w 1364782"/>
                    <a:gd name="connsiteY71" fmla="*/ 1543072 h 1602837"/>
                    <a:gd name="connsiteX72" fmla="*/ 325110 w 1364782"/>
                    <a:gd name="connsiteY72" fmla="*/ 1531120 h 1602837"/>
                    <a:gd name="connsiteX73" fmla="*/ 247416 w 1364782"/>
                    <a:gd name="connsiteY73" fmla="*/ 1519167 h 1602837"/>
                    <a:gd name="connsiteX74" fmla="*/ 229487 w 1364782"/>
                    <a:gd name="connsiteY74" fmla="*/ 1525143 h 1602837"/>
                    <a:gd name="connsiteX75" fmla="*/ 217534 w 1364782"/>
                    <a:gd name="connsiteY75" fmla="*/ 1561002 h 1602837"/>
                    <a:gd name="connsiteX76" fmla="*/ 211557 w 1364782"/>
                    <a:gd name="connsiteY76" fmla="*/ 1596861 h 1602837"/>
                    <a:gd name="connsiteX77" fmla="*/ 187651 w 1364782"/>
                    <a:gd name="connsiteY77" fmla="*/ 1602837 h 1602837"/>
                    <a:gd name="connsiteX78" fmla="*/ 92028 w 1364782"/>
                    <a:gd name="connsiteY78" fmla="*/ 1596861 h 1602837"/>
                    <a:gd name="connsiteX79" fmla="*/ 88200 w 1364782"/>
                    <a:gd name="connsiteY79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89251 w 1364782"/>
                    <a:gd name="connsiteY59" fmla="*/ 1435496 h 1602837"/>
                    <a:gd name="connsiteX60" fmla="*/ 265346 w 1364782"/>
                    <a:gd name="connsiteY60" fmla="*/ 1447449 h 1602837"/>
                    <a:gd name="connsiteX61" fmla="*/ 271322 w 1364782"/>
                    <a:gd name="connsiteY61" fmla="*/ 1495261 h 1602837"/>
                    <a:gd name="connsiteX62" fmla="*/ 289251 w 1364782"/>
                    <a:gd name="connsiteY62" fmla="*/ 1513190 h 1602837"/>
                    <a:gd name="connsiteX63" fmla="*/ 325110 w 1364782"/>
                    <a:gd name="connsiteY63" fmla="*/ 1537096 h 1602837"/>
                    <a:gd name="connsiteX64" fmla="*/ 349016 w 1364782"/>
                    <a:gd name="connsiteY64" fmla="*/ 1543072 h 1602837"/>
                    <a:gd name="connsiteX65" fmla="*/ 366946 w 1364782"/>
                    <a:gd name="connsiteY65" fmla="*/ 1549049 h 1602837"/>
                    <a:gd name="connsiteX66" fmla="*/ 486475 w 1364782"/>
                    <a:gd name="connsiteY66" fmla="*/ 1561002 h 1602837"/>
                    <a:gd name="connsiteX67" fmla="*/ 462569 w 1364782"/>
                    <a:gd name="connsiteY67" fmla="*/ 1566978 h 1602837"/>
                    <a:gd name="connsiteX68" fmla="*/ 408781 w 1364782"/>
                    <a:gd name="connsiteY68" fmla="*/ 1561002 h 1602837"/>
                    <a:gd name="connsiteX69" fmla="*/ 372922 w 1364782"/>
                    <a:gd name="connsiteY69" fmla="*/ 1549049 h 1602837"/>
                    <a:gd name="connsiteX70" fmla="*/ 354993 w 1364782"/>
                    <a:gd name="connsiteY70" fmla="*/ 1543072 h 1602837"/>
                    <a:gd name="connsiteX71" fmla="*/ 325110 w 1364782"/>
                    <a:gd name="connsiteY71" fmla="*/ 1531120 h 1602837"/>
                    <a:gd name="connsiteX72" fmla="*/ 247416 w 1364782"/>
                    <a:gd name="connsiteY72" fmla="*/ 1519167 h 1602837"/>
                    <a:gd name="connsiteX73" fmla="*/ 229487 w 1364782"/>
                    <a:gd name="connsiteY73" fmla="*/ 1525143 h 1602837"/>
                    <a:gd name="connsiteX74" fmla="*/ 217534 w 1364782"/>
                    <a:gd name="connsiteY74" fmla="*/ 1561002 h 1602837"/>
                    <a:gd name="connsiteX75" fmla="*/ 211557 w 1364782"/>
                    <a:gd name="connsiteY75" fmla="*/ 1596861 h 1602837"/>
                    <a:gd name="connsiteX76" fmla="*/ 187651 w 1364782"/>
                    <a:gd name="connsiteY76" fmla="*/ 1602837 h 1602837"/>
                    <a:gd name="connsiteX77" fmla="*/ 92028 w 1364782"/>
                    <a:gd name="connsiteY77" fmla="*/ 1596861 h 1602837"/>
                    <a:gd name="connsiteX78" fmla="*/ 88200 w 1364782"/>
                    <a:gd name="connsiteY78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65346 w 1364782"/>
                    <a:gd name="connsiteY59" fmla="*/ 1447449 h 1602837"/>
                    <a:gd name="connsiteX60" fmla="*/ 271322 w 1364782"/>
                    <a:gd name="connsiteY60" fmla="*/ 1495261 h 1602837"/>
                    <a:gd name="connsiteX61" fmla="*/ 289251 w 1364782"/>
                    <a:gd name="connsiteY61" fmla="*/ 1513190 h 1602837"/>
                    <a:gd name="connsiteX62" fmla="*/ 325110 w 1364782"/>
                    <a:gd name="connsiteY62" fmla="*/ 1537096 h 1602837"/>
                    <a:gd name="connsiteX63" fmla="*/ 349016 w 1364782"/>
                    <a:gd name="connsiteY63" fmla="*/ 1543072 h 1602837"/>
                    <a:gd name="connsiteX64" fmla="*/ 366946 w 1364782"/>
                    <a:gd name="connsiteY64" fmla="*/ 1549049 h 1602837"/>
                    <a:gd name="connsiteX65" fmla="*/ 486475 w 1364782"/>
                    <a:gd name="connsiteY65" fmla="*/ 1561002 h 1602837"/>
                    <a:gd name="connsiteX66" fmla="*/ 462569 w 1364782"/>
                    <a:gd name="connsiteY66" fmla="*/ 1566978 h 1602837"/>
                    <a:gd name="connsiteX67" fmla="*/ 408781 w 1364782"/>
                    <a:gd name="connsiteY67" fmla="*/ 1561002 h 1602837"/>
                    <a:gd name="connsiteX68" fmla="*/ 372922 w 1364782"/>
                    <a:gd name="connsiteY68" fmla="*/ 1549049 h 1602837"/>
                    <a:gd name="connsiteX69" fmla="*/ 354993 w 1364782"/>
                    <a:gd name="connsiteY69" fmla="*/ 1543072 h 1602837"/>
                    <a:gd name="connsiteX70" fmla="*/ 325110 w 1364782"/>
                    <a:gd name="connsiteY70" fmla="*/ 1531120 h 1602837"/>
                    <a:gd name="connsiteX71" fmla="*/ 247416 w 1364782"/>
                    <a:gd name="connsiteY71" fmla="*/ 1519167 h 1602837"/>
                    <a:gd name="connsiteX72" fmla="*/ 229487 w 1364782"/>
                    <a:gd name="connsiteY72" fmla="*/ 1525143 h 1602837"/>
                    <a:gd name="connsiteX73" fmla="*/ 217534 w 1364782"/>
                    <a:gd name="connsiteY73" fmla="*/ 1561002 h 1602837"/>
                    <a:gd name="connsiteX74" fmla="*/ 211557 w 1364782"/>
                    <a:gd name="connsiteY74" fmla="*/ 1596861 h 1602837"/>
                    <a:gd name="connsiteX75" fmla="*/ 187651 w 1364782"/>
                    <a:gd name="connsiteY75" fmla="*/ 1602837 h 1602837"/>
                    <a:gd name="connsiteX76" fmla="*/ 92028 w 1364782"/>
                    <a:gd name="connsiteY76" fmla="*/ 1596861 h 1602837"/>
                    <a:gd name="connsiteX77" fmla="*/ 88200 w 1364782"/>
                    <a:gd name="connsiteY77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25110 w 1364782"/>
                    <a:gd name="connsiteY58" fmla="*/ 1447449 h 1602837"/>
                    <a:gd name="connsiteX59" fmla="*/ 271322 w 1364782"/>
                    <a:gd name="connsiteY59" fmla="*/ 1495261 h 1602837"/>
                    <a:gd name="connsiteX60" fmla="*/ 289251 w 1364782"/>
                    <a:gd name="connsiteY60" fmla="*/ 1513190 h 1602837"/>
                    <a:gd name="connsiteX61" fmla="*/ 325110 w 1364782"/>
                    <a:gd name="connsiteY61" fmla="*/ 1537096 h 1602837"/>
                    <a:gd name="connsiteX62" fmla="*/ 349016 w 1364782"/>
                    <a:gd name="connsiteY62" fmla="*/ 1543072 h 1602837"/>
                    <a:gd name="connsiteX63" fmla="*/ 366946 w 1364782"/>
                    <a:gd name="connsiteY63" fmla="*/ 1549049 h 1602837"/>
                    <a:gd name="connsiteX64" fmla="*/ 486475 w 1364782"/>
                    <a:gd name="connsiteY64" fmla="*/ 1561002 h 1602837"/>
                    <a:gd name="connsiteX65" fmla="*/ 462569 w 1364782"/>
                    <a:gd name="connsiteY65" fmla="*/ 1566978 h 1602837"/>
                    <a:gd name="connsiteX66" fmla="*/ 408781 w 1364782"/>
                    <a:gd name="connsiteY66" fmla="*/ 1561002 h 1602837"/>
                    <a:gd name="connsiteX67" fmla="*/ 372922 w 1364782"/>
                    <a:gd name="connsiteY67" fmla="*/ 1549049 h 1602837"/>
                    <a:gd name="connsiteX68" fmla="*/ 354993 w 1364782"/>
                    <a:gd name="connsiteY68" fmla="*/ 1543072 h 1602837"/>
                    <a:gd name="connsiteX69" fmla="*/ 325110 w 1364782"/>
                    <a:gd name="connsiteY69" fmla="*/ 1531120 h 1602837"/>
                    <a:gd name="connsiteX70" fmla="*/ 247416 w 1364782"/>
                    <a:gd name="connsiteY70" fmla="*/ 1519167 h 1602837"/>
                    <a:gd name="connsiteX71" fmla="*/ 229487 w 1364782"/>
                    <a:gd name="connsiteY71" fmla="*/ 1525143 h 1602837"/>
                    <a:gd name="connsiteX72" fmla="*/ 217534 w 1364782"/>
                    <a:gd name="connsiteY72" fmla="*/ 1561002 h 1602837"/>
                    <a:gd name="connsiteX73" fmla="*/ 211557 w 1364782"/>
                    <a:gd name="connsiteY73" fmla="*/ 1596861 h 1602837"/>
                    <a:gd name="connsiteX74" fmla="*/ 187651 w 1364782"/>
                    <a:gd name="connsiteY74" fmla="*/ 1602837 h 1602837"/>
                    <a:gd name="connsiteX75" fmla="*/ 92028 w 1364782"/>
                    <a:gd name="connsiteY75" fmla="*/ 1596861 h 1602837"/>
                    <a:gd name="connsiteX76" fmla="*/ 88200 w 1364782"/>
                    <a:gd name="connsiteY76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271322 w 1364782"/>
                    <a:gd name="connsiteY58" fmla="*/ 1495261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289251 w 1364782"/>
                    <a:gd name="connsiteY59" fmla="*/ 1513190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54993 w 1364782"/>
                    <a:gd name="connsiteY67" fmla="*/ 1543072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66887 w 1364782"/>
                    <a:gd name="connsiteY67" fmla="*/ 1464491 h 1602837"/>
                    <a:gd name="connsiteX68" fmla="*/ 325110 w 1364782"/>
                    <a:gd name="connsiteY68" fmla="*/ 1531120 h 1602837"/>
                    <a:gd name="connsiteX69" fmla="*/ 247416 w 1364782"/>
                    <a:gd name="connsiteY69" fmla="*/ 1519167 h 1602837"/>
                    <a:gd name="connsiteX70" fmla="*/ 229487 w 1364782"/>
                    <a:gd name="connsiteY70" fmla="*/ 1525143 h 1602837"/>
                    <a:gd name="connsiteX71" fmla="*/ 217534 w 1364782"/>
                    <a:gd name="connsiteY71" fmla="*/ 1561002 h 1602837"/>
                    <a:gd name="connsiteX72" fmla="*/ 211557 w 1364782"/>
                    <a:gd name="connsiteY72" fmla="*/ 1596861 h 1602837"/>
                    <a:gd name="connsiteX73" fmla="*/ 187651 w 1364782"/>
                    <a:gd name="connsiteY73" fmla="*/ 1602837 h 1602837"/>
                    <a:gd name="connsiteX74" fmla="*/ 92028 w 1364782"/>
                    <a:gd name="connsiteY74" fmla="*/ 1596861 h 1602837"/>
                    <a:gd name="connsiteX75" fmla="*/ 88200 w 1364782"/>
                    <a:gd name="connsiteY75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325110 w 1364782"/>
                    <a:gd name="connsiteY67" fmla="*/ 1531120 h 1602837"/>
                    <a:gd name="connsiteX68" fmla="*/ 247416 w 1364782"/>
                    <a:gd name="connsiteY68" fmla="*/ 1519167 h 1602837"/>
                    <a:gd name="connsiteX69" fmla="*/ 229487 w 1364782"/>
                    <a:gd name="connsiteY69" fmla="*/ 1525143 h 1602837"/>
                    <a:gd name="connsiteX70" fmla="*/ 217534 w 1364782"/>
                    <a:gd name="connsiteY70" fmla="*/ 1561002 h 1602837"/>
                    <a:gd name="connsiteX71" fmla="*/ 211557 w 1364782"/>
                    <a:gd name="connsiteY71" fmla="*/ 1596861 h 1602837"/>
                    <a:gd name="connsiteX72" fmla="*/ 187651 w 1364782"/>
                    <a:gd name="connsiteY72" fmla="*/ 1602837 h 1602837"/>
                    <a:gd name="connsiteX73" fmla="*/ 92028 w 1364782"/>
                    <a:gd name="connsiteY73" fmla="*/ 1596861 h 1602837"/>
                    <a:gd name="connsiteX74" fmla="*/ 88200 w 1364782"/>
                    <a:gd name="connsiteY74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25110 w 1364782"/>
                    <a:gd name="connsiteY60" fmla="*/ 1537096 h 1602837"/>
                    <a:gd name="connsiteX61" fmla="*/ 349016 w 1364782"/>
                    <a:gd name="connsiteY61" fmla="*/ 1543072 h 1602837"/>
                    <a:gd name="connsiteX62" fmla="*/ 366946 w 1364782"/>
                    <a:gd name="connsiteY62" fmla="*/ 1549049 h 1602837"/>
                    <a:gd name="connsiteX63" fmla="*/ 486475 w 1364782"/>
                    <a:gd name="connsiteY63" fmla="*/ 1561002 h 1602837"/>
                    <a:gd name="connsiteX64" fmla="*/ 462569 w 1364782"/>
                    <a:gd name="connsiteY64" fmla="*/ 1566978 h 1602837"/>
                    <a:gd name="connsiteX65" fmla="*/ 408781 w 1364782"/>
                    <a:gd name="connsiteY65" fmla="*/ 1561002 h 1602837"/>
                    <a:gd name="connsiteX66" fmla="*/ 372922 w 1364782"/>
                    <a:gd name="connsiteY66" fmla="*/ 1549049 h 1602837"/>
                    <a:gd name="connsiteX67" fmla="*/ 247416 w 1364782"/>
                    <a:gd name="connsiteY67" fmla="*/ 1519167 h 1602837"/>
                    <a:gd name="connsiteX68" fmla="*/ 229487 w 1364782"/>
                    <a:gd name="connsiteY68" fmla="*/ 1525143 h 1602837"/>
                    <a:gd name="connsiteX69" fmla="*/ 217534 w 1364782"/>
                    <a:gd name="connsiteY69" fmla="*/ 1561002 h 1602837"/>
                    <a:gd name="connsiteX70" fmla="*/ 211557 w 1364782"/>
                    <a:gd name="connsiteY70" fmla="*/ 1596861 h 1602837"/>
                    <a:gd name="connsiteX71" fmla="*/ 187651 w 1364782"/>
                    <a:gd name="connsiteY71" fmla="*/ 1602837 h 1602837"/>
                    <a:gd name="connsiteX72" fmla="*/ 92028 w 1364782"/>
                    <a:gd name="connsiteY72" fmla="*/ 1596861 h 1602837"/>
                    <a:gd name="connsiteX73" fmla="*/ 88200 w 1364782"/>
                    <a:gd name="connsiteY73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49016 w 1364782"/>
                    <a:gd name="connsiteY60" fmla="*/ 1543072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596666 w 1364782"/>
                    <a:gd name="connsiteY60" fmla="*/ 1502591 h 1602837"/>
                    <a:gd name="connsiteX61" fmla="*/ 366946 w 1364782"/>
                    <a:gd name="connsiteY61" fmla="*/ 1549049 h 1602837"/>
                    <a:gd name="connsiteX62" fmla="*/ 486475 w 1364782"/>
                    <a:gd name="connsiteY62" fmla="*/ 1561002 h 1602837"/>
                    <a:gd name="connsiteX63" fmla="*/ 462569 w 1364782"/>
                    <a:gd name="connsiteY63" fmla="*/ 1566978 h 1602837"/>
                    <a:gd name="connsiteX64" fmla="*/ 408781 w 1364782"/>
                    <a:gd name="connsiteY64" fmla="*/ 1561002 h 1602837"/>
                    <a:gd name="connsiteX65" fmla="*/ 372922 w 1364782"/>
                    <a:gd name="connsiteY65" fmla="*/ 1549049 h 1602837"/>
                    <a:gd name="connsiteX66" fmla="*/ 247416 w 1364782"/>
                    <a:gd name="connsiteY66" fmla="*/ 1519167 h 1602837"/>
                    <a:gd name="connsiteX67" fmla="*/ 229487 w 1364782"/>
                    <a:gd name="connsiteY67" fmla="*/ 1525143 h 1602837"/>
                    <a:gd name="connsiteX68" fmla="*/ 217534 w 1364782"/>
                    <a:gd name="connsiteY68" fmla="*/ 1561002 h 1602837"/>
                    <a:gd name="connsiteX69" fmla="*/ 211557 w 1364782"/>
                    <a:gd name="connsiteY69" fmla="*/ 1596861 h 1602837"/>
                    <a:gd name="connsiteX70" fmla="*/ 187651 w 1364782"/>
                    <a:gd name="connsiteY70" fmla="*/ 1602837 h 1602837"/>
                    <a:gd name="connsiteX71" fmla="*/ 92028 w 1364782"/>
                    <a:gd name="connsiteY71" fmla="*/ 1596861 h 1602837"/>
                    <a:gd name="connsiteX72" fmla="*/ 88200 w 1364782"/>
                    <a:gd name="connsiteY72" fmla="*/ 1556333 h 1602837"/>
                    <a:gd name="connsiteX0" fmla="*/ 88200 w 1364782"/>
                    <a:gd name="connsiteY0" fmla="*/ 1556333 h 1602837"/>
                    <a:gd name="connsiteX1" fmla="*/ 54722 w 1364782"/>
                    <a:gd name="connsiteY1" fmla="*/ 1533547 h 1602837"/>
                    <a:gd name="connsiteX2" fmla="*/ 2288 w 1364782"/>
                    <a:gd name="connsiteY2" fmla="*/ 1434562 h 1602837"/>
                    <a:gd name="connsiteX3" fmla="*/ 79935 w 1364782"/>
                    <a:gd name="connsiteY3" fmla="*/ 1517672 h 1602837"/>
                    <a:gd name="connsiteX4" fmla="*/ 0 w 1364782"/>
                    <a:gd name="connsiteY4" fmla="*/ 1357895 h 1602837"/>
                    <a:gd name="connsiteX5" fmla="*/ 99313 w 1364782"/>
                    <a:gd name="connsiteY5" fmla="*/ 1468274 h 1602837"/>
                    <a:gd name="connsiteX6" fmla="*/ 67236 w 1364782"/>
                    <a:gd name="connsiteY6" fmla="*/ 1315967 h 1602837"/>
                    <a:gd name="connsiteX7" fmla="*/ 147125 w 1364782"/>
                    <a:gd name="connsiteY7" fmla="*/ 1242287 h 1602837"/>
                    <a:gd name="connsiteX8" fmla="*/ 238919 w 1364782"/>
                    <a:gd name="connsiteY8" fmla="*/ 1305369 h 1602837"/>
                    <a:gd name="connsiteX9" fmla="*/ 209178 w 1364782"/>
                    <a:gd name="connsiteY9" fmla="*/ 1240468 h 1602837"/>
                    <a:gd name="connsiteX10" fmla="*/ 45010 w 1364782"/>
                    <a:gd name="connsiteY10" fmla="*/ 1047678 h 1602837"/>
                    <a:gd name="connsiteX11" fmla="*/ 102347 w 1364782"/>
                    <a:gd name="connsiteY11" fmla="*/ 1139333 h 1602837"/>
                    <a:gd name="connsiteX12" fmla="*/ 120229 w 1364782"/>
                    <a:gd name="connsiteY12" fmla="*/ 1038061 h 1602837"/>
                    <a:gd name="connsiteX13" fmla="*/ 159497 w 1364782"/>
                    <a:gd name="connsiteY13" fmla="*/ 1148579 h 1602837"/>
                    <a:gd name="connsiteX14" fmla="*/ 298778 w 1364782"/>
                    <a:gd name="connsiteY14" fmla="*/ 1184205 h 1602837"/>
                    <a:gd name="connsiteX15" fmla="*/ 245128 w 1364782"/>
                    <a:gd name="connsiteY15" fmla="*/ 1084051 h 1602837"/>
                    <a:gd name="connsiteX16" fmla="*/ 333189 w 1364782"/>
                    <a:gd name="connsiteY16" fmla="*/ 940802 h 1602837"/>
                    <a:gd name="connsiteX17" fmla="*/ 310729 w 1364782"/>
                    <a:gd name="connsiteY17" fmla="*/ 982592 h 1602837"/>
                    <a:gd name="connsiteX18" fmla="*/ 375304 w 1364782"/>
                    <a:gd name="connsiteY18" fmla="*/ 910686 h 1602837"/>
                    <a:gd name="connsiteX19" fmla="*/ 418493 w 1364782"/>
                    <a:gd name="connsiteY19" fmla="*/ 811374 h 1602837"/>
                    <a:gd name="connsiteX20" fmla="*/ 492451 w 1364782"/>
                    <a:gd name="connsiteY20" fmla="*/ 742225 h 1602837"/>
                    <a:gd name="connsiteX21" fmla="*/ 565570 w 1364782"/>
                    <a:gd name="connsiteY21" fmla="*/ 658602 h 1602837"/>
                    <a:gd name="connsiteX22" fmla="*/ 637101 w 1364782"/>
                    <a:gd name="connsiteY22" fmla="*/ 528334 h 1602837"/>
                    <a:gd name="connsiteX23" fmla="*/ 689629 w 1364782"/>
                    <a:gd name="connsiteY23" fmla="*/ 472118 h 1602837"/>
                    <a:gd name="connsiteX24" fmla="*/ 810279 w 1364782"/>
                    <a:gd name="connsiteY24" fmla="*/ 274006 h 1602837"/>
                    <a:gd name="connsiteX25" fmla="*/ 840160 w 1364782"/>
                    <a:gd name="connsiteY25" fmla="*/ 269103 h 1602837"/>
                    <a:gd name="connsiteX26" fmla="*/ 884517 w 1364782"/>
                    <a:gd name="connsiteY26" fmla="*/ 172221 h 1602837"/>
                    <a:gd name="connsiteX27" fmla="*/ 933356 w 1364782"/>
                    <a:gd name="connsiteY27" fmla="*/ 143550 h 1602837"/>
                    <a:gd name="connsiteX28" fmla="*/ 995596 w 1364782"/>
                    <a:gd name="connsiteY28" fmla="*/ 94478 h 1602837"/>
                    <a:gd name="connsiteX29" fmla="*/ 1049384 w 1364782"/>
                    <a:gd name="connsiteY29" fmla="*/ 76503 h 1602837"/>
                    <a:gd name="connsiteX30" fmla="*/ 1112557 w 1364782"/>
                    <a:gd name="connsiteY30" fmla="*/ 37189 h 1602837"/>
                    <a:gd name="connsiteX31" fmla="*/ 1331352 w 1364782"/>
                    <a:gd name="connsiteY31" fmla="*/ 1330 h 1602837"/>
                    <a:gd name="connsiteX32" fmla="*/ 1314729 w 1364782"/>
                    <a:gd name="connsiteY32" fmla="*/ 86121 h 1602837"/>
                    <a:gd name="connsiteX33" fmla="*/ 1364782 w 1364782"/>
                    <a:gd name="connsiteY33" fmla="*/ 91025 h 1602837"/>
                    <a:gd name="connsiteX34" fmla="*/ 1343491 w 1364782"/>
                    <a:gd name="connsiteY34" fmla="*/ 165076 h 1602837"/>
                    <a:gd name="connsiteX35" fmla="*/ 1341110 w 1364782"/>
                    <a:gd name="connsiteY35" fmla="*/ 202522 h 1602837"/>
                    <a:gd name="connsiteX36" fmla="*/ 1305344 w 1364782"/>
                    <a:gd name="connsiteY36" fmla="*/ 310940 h 1602837"/>
                    <a:gd name="connsiteX37" fmla="*/ 1206173 w 1364782"/>
                    <a:gd name="connsiteY37" fmla="*/ 451853 h 1602837"/>
                    <a:gd name="connsiteX38" fmla="*/ 1253564 w 1364782"/>
                    <a:gd name="connsiteY38" fmla="*/ 427015 h 1602837"/>
                    <a:gd name="connsiteX39" fmla="*/ 1178578 w 1364782"/>
                    <a:gd name="connsiteY39" fmla="*/ 519511 h 1602837"/>
                    <a:gd name="connsiteX40" fmla="*/ 1168680 w 1364782"/>
                    <a:gd name="connsiteY40" fmla="*/ 567740 h 1602837"/>
                    <a:gd name="connsiteX41" fmla="*/ 1081648 w 1364782"/>
                    <a:gd name="connsiteY41" fmla="*/ 641700 h 1602837"/>
                    <a:gd name="connsiteX42" fmla="*/ 1017073 w 1364782"/>
                    <a:gd name="connsiteY42" fmla="*/ 724296 h 1602837"/>
                    <a:gd name="connsiteX43" fmla="*/ 950166 w 1364782"/>
                    <a:gd name="connsiteY43" fmla="*/ 805632 h 1602837"/>
                    <a:gd name="connsiteX44" fmla="*/ 816675 w 1364782"/>
                    <a:gd name="connsiteY44" fmla="*/ 727284 h 1602837"/>
                    <a:gd name="connsiteX45" fmla="*/ 940454 w 1364782"/>
                    <a:gd name="connsiteY45" fmla="*/ 823795 h 1602837"/>
                    <a:gd name="connsiteX46" fmla="*/ 862993 w 1364782"/>
                    <a:gd name="connsiteY46" fmla="*/ 909567 h 1602837"/>
                    <a:gd name="connsiteX47" fmla="*/ 809204 w 1364782"/>
                    <a:gd name="connsiteY47" fmla="*/ 969331 h 1602837"/>
                    <a:gd name="connsiteX48" fmla="*/ 761252 w 1364782"/>
                    <a:gd name="connsiteY48" fmla="*/ 1044643 h 1602837"/>
                    <a:gd name="connsiteX49" fmla="*/ 725441 w 1364782"/>
                    <a:gd name="connsiteY49" fmla="*/ 1094789 h 1602837"/>
                    <a:gd name="connsiteX50" fmla="*/ 662127 w 1364782"/>
                    <a:gd name="connsiteY50" fmla="*/ 1166601 h 1602837"/>
                    <a:gd name="connsiteX51" fmla="*/ 625194 w 1364782"/>
                    <a:gd name="connsiteY51" fmla="*/ 1220250 h 1602837"/>
                    <a:gd name="connsiteX52" fmla="*/ 588075 w 1364782"/>
                    <a:gd name="connsiteY52" fmla="*/ 1262178 h 1602837"/>
                    <a:gd name="connsiteX53" fmla="*/ 549882 w 1364782"/>
                    <a:gd name="connsiteY53" fmla="*/ 1302800 h 1602837"/>
                    <a:gd name="connsiteX54" fmla="*/ 641536 w 1364782"/>
                    <a:gd name="connsiteY54" fmla="*/ 1332635 h 1602837"/>
                    <a:gd name="connsiteX55" fmla="*/ 530738 w 1364782"/>
                    <a:gd name="connsiteY55" fmla="*/ 1336324 h 1602837"/>
                    <a:gd name="connsiteX56" fmla="*/ 477884 w 1364782"/>
                    <a:gd name="connsiteY56" fmla="*/ 1405473 h 1602837"/>
                    <a:gd name="connsiteX57" fmla="*/ 402804 w 1364782"/>
                    <a:gd name="connsiteY57" fmla="*/ 1459402 h 1602837"/>
                    <a:gd name="connsiteX58" fmla="*/ 383241 w 1364782"/>
                    <a:gd name="connsiteY58" fmla="*/ 1478593 h 1602837"/>
                    <a:gd name="connsiteX59" fmla="*/ 460701 w 1364782"/>
                    <a:gd name="connsiteY59" fmla="*/ 1479852 h 1602837"/>
                    <a:gd name="connsiteX60" fmla="*/ 366946 w 1364782"/>
                    <a:gd name="connsiteY60" fmla="*/ 1549049 h 1602837"/>
                    <a:gd name="connsiteX61" fmla="*/ 486475 w 1364782"/>
                    <a:gd name="connsiteY61" fmla="*/ 1561002 h 1602837"/>
                    <a:gd name="connsiteX62" fmla="*/ 462569 w 1364782"/>
                    <a:gd name="connsiteY62" fmla="*/ 1566978 h 1602837"/>
                    <a:gd name="connsiteX63" fmla="*/ 408781 w 1364782"/>
                    <a:gd name="connsiteY63" fmla="*/ 1561002 h 1602837"/>
                    <a:gd name="connsiteX64" fmla="*/ 372922 w 1364782"/>
                    <a:gd name="connsiteY64" fmla="*/ 1549049 h 1602837"/>
                    <a:gd name="connsiteX65" fmla="*/ 247416 w 1364782"/>
                    <a:gd name="connsiteY65" fmla="*/ 1519167 h 1602837"/>
                    <a:gd name="connsiteX66" fmla="*/ 229487 w 1364782"/>
                    <a:gd name="connsiteY66" fmla="*/ 1525143 h 1602837"/>
                    <a:gd name="connsiteX67" fmla="*/ 217534 w 1364782"/>
                    <a:gd name="connsiteY67" fmla="*/ 1561002 h 1602837"/>
                    <a:gd name="connsiteX68" fmla="*/ 211557 w 1364782"/>
                    <a:gd name="connsiteY68" fmla="*/ 1596861 h 1602837"/>
                    <a:gd name="connsiteX69" fmla="*/ 187651 w 1364782"/>
                    <a:gd name="connsiteY69" fmla="*/ 1602837 h 1602837"/>
                    <a:gd name="connsiteX70" fmla="*/ 92028 w 1364782"/>
                    <a:gd name="connsiteY70" fmla="*/ 1596861 h 1602837"/>
                    <a:gd name="connsiteX71" fmla="*/ 88200 w 1364782"/>
                    <a:gd name="connsiteY71" fmla="*/ 1556333 h 160283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366946 w 1364782"/>
                    <a:gd name="connsiteY60" fmla="*/ 1549049 h 1661347"/>
                    <a:gd name="connsiteX61" fmla="*/ 486475 w 1364782"/>
                    <a:gd name="connsiteY61" fmla="*/ 1561002 h 1661347"/>
                    <a:gd name="connsiteX62" fmla="*/ 462569 w 1364782"/>
                    <a:gd name="connsiteY62" fmla="*/ 1566978 h 1661347"/>
                    <a:gd name="connsiteX63" fmla="*/ 408781 w 1364782"/>
                    <a:gd name="connsiteY63" fmla="*/ 1561002 h 1661347"/>
                    <a:gd name="connsiteX64" fmla="*/ 363397 w 1364782"/>
                    <a:gd name="connsiteY64" fmla="*/ 1660968 h 1661347"/>
                    <a:gd name="connsiteX65" fmla="*/ 247416 w 1364782"/>
                    <a:gd name="connsiteY65" fmla="*/ 1519167 h 1661347"/>
                    <a:gd name="connsiteX66" fmla="*/ 229487 w 1364782"/>
                    <a:gd name="connsiteY66" fmla="*/ 1525143 h 1661347"/>
                    <a:gd name="connsiteX67" fmla="*/ 217534 w 1364782"/>
                    <a:gd name="connsiteY67" fmla="*/ 1561002 h 1661347"/>
                    <a:gd name="connsiteX68" fmla="*/ 211557 w 1364782"/>
                    <a:gd name="connsiteY68" fmla="*/ 1596861 h 1661347"/>
                    <a:gd name="connsiteX69" fmla="*/ 187651 w 1364782"/>
                    <a:gd name="connsiteY69" fmla="*/ 1602837 h 1661347"/>
                    <a:gd name="connsiteX70" fmla="*/ 92028 w 1364782"/>
                    <a:gd name="connsiteY70" fmla="*/ 1596861 h 1661347"/>
                    <a:gd name="connsiteX71" fmla="*/ 88200 w 1364782"/>
                    <a:gd name="connsiteY71" fmla="*/ 1556333 h 1661347"/>
                    <a:gd name="connsiteX0" fmla="*/ 88200 w 1364782"/>
                    <a:gd name="connsiteY0" fmla="*/ 1556333 h 1661347"/>
                    <a:gd name="connsiteX1" fmla="*/ 54722 w 1364782"/>
                    <a:gd name="connsiteY1" fmla="*/ 1533547 h 1661347"/>
                    <a:gd name="connsiteX2" fmla="*/ 2288 w 1364782"/>
                    <a:gd name="connsiteY2" fmla="*/ 1434562 h 1661347"/>
                    <a:gd name="connsiteX3" fmla="*/ 79935 w 1364782"/>
                    <a:gd name="connsiteY3" fmla="*/ 1517672 h 1661347"/>
                    <a:gd name="connsiteX4" fmla="*/ 0 w 1364782"/>
                    <a:gd name="connsiteY4" fmla="*/ 1357895 h 1661347"/>
                    <a:gd name="connsiteX5" fmla="*/ 99313 w 1364782"/>
                    <a:gd name="connsiteY5" fmla="*/ 1468274 h 1661347"/>
                    <a:gd name="connsiteX6" fmla="*/ 67236 w 1364782"/>
                    <a:gd name="connsiteY6" fmla="*/ 1315967 h 1661347"/>
                    <a:gd name="connsiteX7" fmla="*/ 147125 w 1364782"/>
                    <a:gd name="connsiteY7" fmla="*/ 1242287 h 1661347"/>
                    <a:gd name="connsiteX8" fmla="*/ 238919 w 1364782"/>
                    <a:gd name="connsiteY8" fmla="*/ 1305369 h 1661347"/>
                    <a:gd name="connsiteX9" fmla="*/ 209178 w 1364782"/>
                    <a:gd name="connsiteY9" fmla="*/ 1240468 h 1661347"/>
                    <a:gd name="connsiteX10" fmla="*/ 45010 w 1364782"/>
                    <a:gd name="connsiteY10" fmla="*/ 1047678 h 1661347"/>
                    <a:gd name="connsiteX11" fmla="*/ 102347 w 1364782"/>
                    <a:gd name="connsiteY11" fmla="*/ 1139333 h 1661347"/>
                    <a:gd name="connsiteX12" fmla="*/ 120229 w 1364782"/>
                    <a:gd name="connsiteY12" fmla="*/ 1038061 h 1661347"/>
                    <a:gd name="connsiteX13" fmla="*/ 159497 w 1364782"/>
                    <a:gd name="connsiteY13" fmla="*/ 1148579 h 1661347"/>
                    <a:gd name="connsiteX14" fmla="*/ 298778 w 1364782"/>
                    <a:gd name="connsiteY14" fmla="*/ 1184205 h 1661347"/>
                    <a:gd name="connsiteX15" fmla="*/ 245128 w 1364782"/>
                    <a:gd name="connsiteY15" fmla="*/ 1084051 h 1661347"/>
                    <a:gd name="connsiteX16" fmla="*/ 333189 w 1364782"/>
                    <a:gd name="connsiteY16" fmla="*/ 940802 h 1661347"/>
                    <a:gd name="connsiteX17" fmla="*/ 310729 w 1364782"/>
                    <a:gd name="connsiteY17" fmla="*/ 982592 h 1661347"/>
                    <a:gd name="connsiteX18" fmla="*/ 375304 w 1364782"/>
                    <a:gd name="connsiteY18" fmla="*/ 910686 h 1661347"/>
                    <a:gd name="connsiteX19" fmla="*/ 418493 w 1364782"/>
                    <a:gd name="connsiteY19" fmla="*/ 811374 h 1661347"/>
                    <a:gd name="connsiteX20" fmla="*/ 492451 w 1364782"/>
                    <a:gd name="connsiteY20" fmla="*/ 742225 h 1661347"/>
                    <a:gd name="connsiteX21" fmla="*/ 565570 w 1364782"/>
                    <a:gd name="connsiteY21" fmla="*/ 658602 h 1661347"/>
                    <a:gd name="connsiteX22" fmla="*/ 637101 w 1364782"/>
                    <a:gd name="connsiteY22" fmla="*/ 528334 h 1661347"/>
                    <a:gd name="connsiteX23" fmla="*/ 689629 w 1364782"/>
                    <a:gd name="connsiteY23" fmla="*/ 472118 h 1661347"/>
                    <a:gd name="connsiteX24" fmla="*/ 810279 w 1364782"/>
                    <a:gd name="connsiteY24" fmla="*/ 274006 h 1661347"/>
                    <a:gd name="connsiteX25" fmla="*/ 840160 w 1364782"/>
                    <a:gd name="connsiteY25" fmla="*/ 269103 h 1661347"/>
                    <a:gd name="connsiteX26" fmla="*/ 884517 w 1364782"/>
                    <a:gd name="connsiteY26" fmla="*/ 172221 h 1661347"/>
                    <a:gd name="connsiteX27" fmla="*/ 933356 w 1364782"/>
                    <a:gd name="connsiteY27" fmla="*/ 143550 h 1661347"/>
                    <a:gd name="connsiteX28" fmla="*/ 995596 w 1364782"/>
                    <a:gd name="connsiteY28" fmla="*/ 94478 h 1661347"/>
                    <a:gd name="connsiteX29" fmla="*/ 1049384 w 1364782"/>
                    <a:gd name="connsiteY29" fmla="*/ 76503 h 1661347"/>
                    <a:gd name="connsiteX30" fmla="*/ 1112557 w 1364782"/>
                    <a:gd name="connsiteY30" fmla="*/ 37189 h 1661347"/>
                    <a:gd name="connsiteX31" fmla="*/ 1331352 w 1364782"/>
                    <a:gd name="connsiteY31" fmla="*/ 1330 h 1661347"/>
                    <a:gd name="connsiteX32" fmla="*/ 1314729 w 1364782"/>
                    <a:gd name="connsiteY32" fmla="*/ 86121 h 1661347"/>
                    <a:gd name="connsiteX33" fmla="*/ 1364782 w 1364782"/>
                    <a:gd name="connsiteY33" fmla="*/ 91025 h 1661347"/>
                    <a:gd name="connsiteX34" fmla="*/ 1343491 w 1364782"/>
                    <a:gd name="connsiteY34" fmla="*/ 165076 h 1661347"/>
                    <a:gd name="connsiteX35" fmla="*/ 1341110 w 1364782"/>
                    <a:gd name="connsiteY35" fmla="*/ 202522 h 1661347"/>
                    <a:gd name="connsiteX36" fmla="*/ 1305344 w 1364782"/>
                    <a:gd name="connsiteY36" fmla="*/ 310940 h 1661347"/>
                    <a:gd name="connsiteX37" fmla="*/ 1206173 w 1364782"/>
                    <a:gd name="connsiteY37" fmla="*/ 451853 h 1661347"/>
                    <a:gd name="connsiteX38" fmla="*/ 1253564 w 1364782"/>
                    <a:gd name="connsiteY38" fmla="*/ 427015 h 1661347"/>
                    <a:gd name="connsiteX39" fmla="*/ 1178578 w 1364782"/>
                    <a:gd name="connsiteY39" fmla="*/ 519511 h 1661347"/>
                    <a:gd name="connsiteX40" fmla="*/ 1168680 w 1364782"/>
                    <a:gd name="connsiteY40" fmla="*/ 567740 h 1661347"/>
                    <a:gd name="connsiteX41" fmla="*/ 1081648 w 1364782"/>
                    <a:gd name="connsiteY41" fmla="*/ 641700 h 1661347"/>
                    <a:gd name="connsiteX42" fmla="*/ 1017073 w 1364782"/>
                    <a:gd name="connsiteY42" fmla="*/ 724296 h 1661347"/>
                    <a:gd name="connsiteX43" fmla="*/ 950166 w 1364782"/>
                    <a:gd name="connsiteY43" fmla="*/ 805632 h 1661347"/>
                    <a:gd name="connsiteX44" fmla="*/ 816675 w 1364782"/>
                    <a:gd name="connsiteY44" fmla="*/ 727284 h 1661347"/>
                    <a:gd name="connsiteX45" fmla="*/ 940454 w 1364782"/>
                    <a:gd name="connsiteY45" fmla="*/ 823795 h 1661347"/>
                    <a:gd name="connsiteX46" fmla="*/ 862993 w 1364782"/>
                    <a:gd name="connsiteY46" fmla="*/ 909567 h 1661347"/>
                    <a:gd name="connsiteX47" fmla="*/ 809204 w 1364782"/>
                    <a:gd name="connsiteY47" fmla="*/ 969331 h 1661347"/>
                    <a:gd name="connsiteX48" fmla="*/ 761252 w 1364782"/>
                    <a:gd name="connsiteY48" fmla="*/ 1044643 h 1661347"/>
                    <a:gd name="connsiteX49" fmla="*/ 725441 w 1364782"/>
                    <a:gd name="connsiteY49" fmla="*/ 1094789 h 1661347"/>
                    <a:gd name="connsiteX50" fmla="*/ 662127 w 1364782"/>
                    <a:gd name="connsiteY50" fmla="*/ 1166601 h 1661347"/>
                    <a:gd name="connsiteX51" fmla="*/ 625194 w 1364782"/>
                    <a:gd name="connsiteY51" fmla="*/ 1220250 h 1661347"/>
                    <a:gd name="connsiteX52" fmla="*/ 588075 w 1364782"/>
                    <a:gd name="connsiteY52" fmla="*/ 1262178 h 1661347"/>
                    <a:gd name="connsiteX53" fmla="*/ 549882 w 1364782"/>
                    <a:gd name="connsiteY53" fmla="*/ 1302800 h 1661347"/>
                    <a:gd name="connsiteX54" fmla="*/ 641536 w 1364782"/>
                    <a:gd name="connsiteY54" fmla="*/ 1332635 h 1661347"/>
                    <a:gd name="connsiteX55" fmla="*/ 530738 w 1364782"/>
                    <a:gd name="connsiteY55" fmla="*/ 1336324 h 1661347"/>
                    <a:gd name="connsiteX56" fmla="*/ 477884 w 1364782"/>
                    <a:gd name="connsiteY56" fmla="*/ 1405473 h 1661347"/>
                    <a:gd name="connsiteX57" fmla="*/ 402804 w 1364782"/>
                    <a:gd name="connsiteY57" fmla="*/ 1459402 h 1661347"/>
                    <a:gd name="connsiteX58" fmla="*/ 383241 w 1364782"/>
                    <a:gd name="connsiteY58" fmla="*/ 1478593 h 1661347"/>
                    <a:gd name="connsiteX59" fmla="*/ 460701 w 1364782"/>
                    <a:gd name="connsiteY59" fmla="*/ 1479852 h 1661347"/>
                    <a:gd name="connsiteX60" fmla="*/ 486475 w 1364782"/>
                    <a:gd name="connsiteY60" fmla="*/ 1561002 h 1661347"/>
                    <a:gd name="connsiteX61" fmla="*/ 462569 w 1364782"/>
                    <a:gd name="connsiteY61" fmla="*/ 1566978 h 1661347"/>
                    <a:gd name="connsiteX62" fmla="*/ 408781 w 1364782"/>
                    <a:gd name="connsiteY62" fmla="*/ 1561002 h 1661347"/>
                    <a:gd name="connsiteX63" fmla="*/ 363397 w 1364782"/>
                    <a:gd name="connsiteY63" fmla="*/ 1660968 h 1661347"/>
                    <a:gd name="connsiteX64" fmla="*/ 247416 w 1364782"/>
                    <a:gd name="connsiteY64" fmla="*/ 1519167 h 1661347"/>
                    <a:gd name="connsiteX65" fmla="*/ 229487 w 1364782"/>
                    <a:gd name="connsiteY65" fmla="*/ 1525143 h 1661347"/>
                    <a:gd name="connsiteX66" fmla="*/ 217534 w 1364782"/>
                    <a:gd name="connsiteY66" fmla="*/ 1561002 h 1661347"/>
                    <a:gd name="connsiteX67" fmla="*/ 211557 w 1364782"/>
                    <a:gd name="connsiteY67" fmla="*/ 1596861 h 1661347"/>
                    <a:gd name="connsiteX68" fmla="*/ 187651 w 1364782"/>
                    <a:gd name="connsiteY68" fmla="*/ 1602837 h 1661347"/>
                    <a:gd name="connsiteX69" fmla="*/ 92028 w 1364782"/>
                    <a:gd name="connsiteY69" fmla="*/ 1596861 h 1661347"/>
                    <a:gd name="connsiteX70" fmla="*/ 88200 w 1364782"/>
                    <a:gd name="connsiteY70" fmla="*/ 1556333 h 1661347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486475 w 1364782"/>
                    <a:gd name="connsiteY60" fmla="*/ 1561002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4074"/>
                    <a:gd name="connsiteX1" fmla="*/ 54722 w 1364782"/>
                    <a:gd name="connsiteY1" fmla="*/ 1533547 h 1704074"/>
                    <a:gd name="connsiteX2" fmla="*/ 2288 w 1364782"/>
                    <a:gd name="connsiteY2" fmla="*/ 1434562 h 1704074"/>
                    <a:gd name="connsiteX3" fmla="*/ 79935 w 1364782"/>
                    <a:gd name="connsiteY3" fmla="*/ 1517672 h 1704074"/>
                    <a:gd name="connsiteX4" fmla="*/ 0 w 1364782"/>
                    <a:gd name="connsiteY4" fmla="*/ 1357895 h 1704074"/>
                    <a:gd name="connsiteX5" fmla="*/ 99313 w 1364782"/>
                    <a:gd name="connsiteY5" fmla="*/ 1468274 h 1704074"/>
                    <a:gd name="connsiteX6" fmla="*/ 67236 w 1364782"/>
                    <a:gd name="connsiteY6" fmla="*/ 1315967 h 1704074"/>
                    <a:gd name="connsiteX7" fmla="*/ 147125 w 1364782"/>
                    <a:gd name="connsiteY7" fmla="*/ 1242287 h 1704074"/>
                    <a:gd name="connsiteX8" fmla="*/ 238919 w 1364782"/>
                    <a:gd name="connsiteY8" fmla="*/ 1305369 h 1704074"/>
                    <a:gd name="connsiteX9" fmla="*/ 209178 w 1364782"/>
                    <a:gd name="connsiteY9" fmla="*/ 1240468 h 1704074"/>
                    <a:gd name="connsiteX10" fmla="*/ 45010 w 1364782"/>
                    <a:gd name="connsiteY10" fmla="*/ 1047678 h 1704074"/>
                    <a:gd name="connsiteX11" fmla="*/ 102347 w 1364782"/>
                    <a:gd name="connsiteY11" fmla="*/ 1139333 h 1704074"/>
                    <a:gd name="connsiteX12" fmla="*/ 120229 w 1364782"/>
                    <a:gd name="connsiteY12" fmla="*/ 1038061 h 1704074"/>
                    <a:gd name="connsiteX13" fmla="*/ 159497 w 1364782"/>
                    <a:gd name="connsiteY13" fmla="*/ 1148579 h 1704074"/>
                    <a:gd name="connsiteX14" fmla="*/ 298778 w 1364782"/>
                    <a:gd name="connsiteY14" fmla="*/ 1184205 h 1704074"/>
                    <a:gd name="connsiteX15" fmla="*/ 245128 w 1364782"/>
                    <a:gd name="connsiteY15" fmla="*/ 1084051 h 1704074"/>
                    <a:gd name="connsiteX16" fmla="*/ 333189 w 1364782"/>
                    <a:gd name="connsiteY16" fmla="*/ 940802 h 1704074"/>
                    <a:gd name="connsiteX17" fmla="*/ 310729 w 1364782"/>
                    <a:gd name="connsiteY17" fmla="*/ 982592 h 1704074"/>
                    <a:gd name="connsiteX18" fmla="*/ 375304 w 1364782"/>
                    <a:gd name="connsiteY18" fmla="*/ 910686 h 1704074"/>
                    <a:gd name="connsiteX19" fmla="*/ 418493 w 1364782"/>
                    <a:gd name="connsiteY19" fmla="*/ 811374 h 1704074"/>
                    <a:gd name="connsiteX20" fmla="*/ 492451 w 1364782"/>
                    <a:gd name="connsiteY20" fmla="*/ 742225 h 1704074"/>
                    <a:gd name="connsiteX21" fmla="*/ 565570 w 1364782"/>
                    <a:gd name="connsiteY21" fmla="*/ 658602 h 1704074"/>
                    <a:gd name="connsiteX22" fmla="*/ 637101 w 1364782"/>
                    <a:gd name="connsiteY22" fmla="*/ 528334 h 1704074"/>
                    <a:gd name="connsiteX23" fmla="*/ 689629 w 1364782"/>
                    <a:gd name="connsiteY23" fmla="*/ 472118 h 1704074"/>
                    <a:gd name="connsiteX24" fmla="*/ 810279 w 1364782"/>
                    <a:gd name="connsiteY24" fmla="*/ 274006 h 1704074"/>
                    <a:gd name="connsiteX25" fmla="*/ 840160 w 1364782"/>
                    <a:gd name="connsiteY25" fmla="*/ 269103 h 1704074"/>
                    <a:gd name="connsiteX26" fmla="*/ 884517 w 1364782"/>
                    <a:gd name="connsiteY26" fmla="*/ 172221 h 1704074"/>
                    <a:gd name="connsiteX27" fmla="*/ 933356 w 1364782"/>
                    <a:gd name="connsiteY27" fmla="*/ 143550 h 1704074"/>
                    <a:gd name="connsiteX28" fmla="*/ 995596 w 1364782"/>
                    <a:gd name="connsiteY28" fmla="*/ 94478 h 1704074"/>
                    <a:gd name="connsiteX29" fmla="*/ 1049384 w 1364782"/>
                    <a:gd name="connsiteY29" fmla="*/ 76503 h 1704074"/>
                    <a:gd name="connsiteX30" fmla="*/ 1112557 w 1364782"/>
                    <a:gd name="connsiteY30" fmla="*/ 37189 h 1704074"/>
                    <a:gd name="connsiteX31" fmla="*/ 1331352 w 1364782"/>
                    <a:gd name="connsiteY31" fmla="*/ 1330 h 1704074"/>
                    <a:gd name="connsiteX32" fmla="*/ 1314729 w 1364782"/>
                    <a:gd name="connsiteY32" fmla="*/ 86121 h 1704074"/>
                    <a:gd name="connsiteX33" fmla="*/ 1364782 w 1364782"/>
                    <a:gd name="connsiteY33" fmla="*/ 91025 h 1704074"/>
                    <a:gd name="connsiteX34" fmla="*/ 1343491 w 1364782"/>
                    <a:gd name="connsiteY34" fmla="*/ 165076 h 1704074"/>
                    <a:gd name="connsiteX35" fmla="*/ 1341110 w 1364782"/>
                    <a:gd name="connsiteY35" fmla="*/ 202522 h 1704074"/>
                    <a:gd name="connsiteX36" fmla="*/ 1305344 w 1364782"/>
                    <a:gd name="connsiteY36" fmla="*/ 310940 h 1704074"/>
                    <a:gd name="connsiteX37" fmla="*/ 1206173 w 1364782"/>
                    <a:gd name="connsiteY37" fmla="*/ 451853 h 1704074"/>
                    <a:gd name="connsiteX38" fmla="*/ 1253564 w 1364782"/>
                    <a:gd name="connsiteY38" fmla="*/ 427015 h 1704074"/>
                    <a:gd name="connsiteX39" fmla="*/ 1178578 w 1364782"/>
                    <a:gd name="connsiteY39" fmla="*/ 519511 h 1704074"/>
                    <a:gd name="connsiteX40" fmla="*/ 1168680 w 1364782"/>
                    <a:gd name="connsiteY40" fmla="*/ 567740 h 1704074"/>
                    <a:gd name="connsiteX41" fmla="*/ 1081648 w 1364782"/>
                    <a:gd name="connsiteY41" fmla="*/ 641700 h 1704074"/>
                    <a:gd name="connsiteX42" fmla="*/ 1017073 w 1364782"/>
                    <a:gd name="connsiteY42" fmla="*/ 724296 h 1704074"/>
                    <a:gd name="connsiteX43" fmla="*/ 950166 w 1364782"/>
                    <a:gd name="connsiteY43" fmla="*/ 805632 h 1704074"/>
                    <a:gd name="connsiteX44" fmla="*/ 816675 w 1364782"/>
                    <a:gd name="connsiteY44" fmla="*/ 727284 h 1704074"/>
                    <a:gd name="connsiteX45" fmla="*/ 940454 w 1364782"/>
                    <a:gd name="connsiteY45" fmla="*/ 823795 h 1704074"/>
                    <a:gd name="connsiteX46" fmla="*/ 862993 w 1364782"/>
                    <a:gd name="connsiteY46" fmla="*/ 909567 h 1704074"/>
                    <a:gd name="connsiteX47" fmla="*/ 809204 w 1364782"/>
                    <a:gd name="connsiteY47" fmla="*/ 969331 h 1704074"/>
                    <a:gd name="connsiteX48" fmla="*/ 761252 w 1364782"/>
                    <a:gd name="connsiteY48" fmla="*/ 1044643 h 1704074"/>
                    <a:gd name="connsiteX49" fmla="*/ 725441 w 1364782"/>
                    <a:gd name="connsiteY49" fmla="*/ 1094789 h 1704074"/>
                    <a:gd name="connsiteX50" fmla="*/ 662127 w 1364782"/>
                    <a:gd name="connsiteY50" fmla="*/ 1166601 h 1704074"/>
                    <a:gd name="connsiteX51" fmla="*/ 625194 w 1364782"/>
                    <a:gd name="connsiteY51" fmla="*/ 1220250 h 1704074"/>
                    <a:gd name="connsiteX52" fmla="*/ 588075 w 1364782"/>
                    <a:gd name="connsiteY52" fmla="*/ 1262178 h 1704074"/>
                    <a:gd name="connsiteX53" fmla="*/ 549882 w 1364782"/>
                    <a:gd name="connsiteY53" fmla="*/ 1302800 h 1704074"/>
                    <a:gd name="connsiteX54" fmla="*/ 641536 w 1364782"/>
                    <a:gd name="connsiteY54" fmla="*/ 1332635 h 1704074"/>
                    <a:gd name="connsiteX55" fmla="*/ 530738 w 1364782"/>
                    <a:gd name="connsiteY55" fmla="*/ 1336324 h 1704074"/>
                    <a:gd name="connsiteX56" fmla="*/ 477884 w 1364782"/>
                    <a:gd name="connsiteY56" fmla="*/ 1405473 h 1704074"/>
                    <a:gd name="connsiteX57" fmla="*/ 402804 w 1364782"/>
                    <a:gd name="connsiteY57" fmla="*/ 1459402 h 1704074"/>
                    <a:gd name="connsiteX58" fmla="*/ 383241 w 1364782"/>
                    <a:gd name="connsiteY58" fmla="*/ 1478593 h 1704074"/>
                    <a:gd name="connsiteX59" fmla="*/ 460701 w 1364782"/>
                    <a:gd name="connsiteY59" fmla="*/ 1479852 h 1704074"/>
                    <a:gd name="connsiteX60" fmla="*/ 388843 w 1364782"/>
                    <a:gd name="connsiteY60" fmla="*/ 1513377 h 1704074"/>
                    <a:gd name="connsiteX61" fmla="*/ 462569 w 1364782"/>
                    <a:gd name="connsiteY61" fmla="*/ 1566978 h 1704074"/>
                    <a:gd name="connsiteX62" fmla="*/ 384969 w 1364782"/>
                    <a:gd name="connsiteY62" fmla="*/ 1699114 h 1704074"/>
                    <a:gd name="connsiteX63" fmla="*/ 363397 w 1364782"/>
                    <a:gd name="connsiteY63" fmla="*/ 1660968 h 1704074"/>
                    <a:gd name="connsiteX64" fmla="*/ 247416 w 1364782"/>
                    <a:gd name="connsiteY64" fmla="*/ 1519167 h 1704074"/>
                    <a:gd name="connsiteX65" fmla="*/ 229487 w 1364782"/>
                    <a:gd name="connsiteY65" fmla="*/ 1525143 h 1704074"/>
                    <a:gd name="connsiteX66" fmla="*/ 217534 w 1364782"/>
                    <a:gd name="connsiteY66" fmla="*/ 1561002 h 1704074"/>
                    <a:gd name="connsiteX67" fmla="*/ 211557 w 1364782"/>
                    <a:gd name="connsiteY67" fmla="*/ 1596861 h 1704074"/>
                    <a:gd name="connsiteX68" fmla="*/ 187651 w 1364782"/>
                    <a:gd name="connsiteY68" fmla="*/ 1602837 h 1704074"/>
                    <a:gd name="connsiteX69" fmla="*/ 92028 w 1364782"/>
                    <a:gd name="connsiteY69" fmla="*/ 1596861 h 1704074"/>
                    <a:gd name="connsiteX70" fmla="*/ 88200 w 1364782"/>
                    <a:gd name="connsiteY70" fmla="*/ 1556333 h 1704074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60701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82132 w 1364782"/>
                    <a:gd name="connsiteY59" fmla="*/ 1463183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0780"/>
                    <a:gd name="connsiteX1" fmla="*/ 54722 w 1364782"/>
                    <a:gd name="connsiteY1" fmla="*/ 1533547 h 1700780"/>
                    <a:gd name="connsiteX2" fmla="*/ 2288 w 1364782"/>
                    <a:gd name="connsiteY2" fmla="*/ 1434562 h 1700780"/>
                    <a:gd name="connsiteX3" fmla="*/ 79935 w 1364782"/>
                    <a:gd name="connsiteY3" fmla="*/ 1517672 h 1700780"/>
                    <a:gd name="connsiteX4" fmla="*/ 0 w 1364782"/>
                    <a:gd name="connsiteY4" fmla="*/ 1357895 h 1700780"/>
                    <a:gd name="connsiteX5" fmla="*/ 99313 w 1364782"/>
                    <a:gd name="connsiteY5" fmla="*/ 1468274 h 1700780"/>
                    <a:gd name="connsiteX6" fmla="*/ 67236 w 1364782"/>
                    <a:gd name="connsiteY6" fmla="*/ 1315967 h 1700780"/>
                    <a:gd name="connsiteX7" fmla="*/ 147125 w 1364782"/>
                    <a:gd name="connsiteY7" fmla="*/ 1242287 h 1700780"/>
                    <a:gd name="connsiteX8" fmla="*/ 238919 w 1364782"/>
                    <a:gd name="connsiteY8" fmla="*/ 1305369 h 1700780"/>
                    <a:gd name="connsiteX9" fmla="*/ 209178 w 1364782"/>
                    <a:gd name="connsiteY9" fmla="*/ 1240468 h 1700780"/>
                    <a:gd name="connsiteX10" fmla="*/ 45010 w 1364782"/>
                    <a:gd name="connsiteY10" fmla="*/ 1047678 h 1700780"/>
                    <a:gd name="connsiteX11" fmla="*/ 102347 w 1364782"/>
                    <a:gd name="connsiteY11" fmla="*/ 1139333 h 1700780"/>
                    <a:gd name="connsiteX12" fmla="*/ 120229 w 1364782"/>
                    <a:gd name="connsiteY12" fmla="*/ 1038061 h 1700780"/>
                    <a:gd name="connsiteX13" fmla="*/ 159497 w 1364782"/>
                    <a:gd name="connsiteY13" fmla="*/ 1148579 h 1700780"/>
                    <a:gd name="connsiteX14" fmla="*/ 298778 w 1364782"/>
                    <a:gd name="connsiteY14" fmla="*/ 1184205 h 1700780"/>
                    <a:gd name="connsiteX15" fmla="*/ 245128 w 1364782"/>
                    <a:gd name="connsiteY15" fmla="*/ 1084051 h 1700780"/>
                    <a:gd name="connsiteX16" fmla="*/ 333189 w 1364782"/>
                    <a:gd name="connsiteY16" fmla="*/ 940802 h 1700780"/>
                    <a:gd name="connsiteX17" fmla="*/ 310729 w 1364782"/>
                    <a:gd name="connsiteY17" fmla="*/ 982592 h 1700780"/>
                    <a:gd name="connsiteX18" fmla="*/ 375304 w 1364782"/>
                    <a:gd name="connsiteY18" fmla="*/ 910686 h 1700780"/>
                    <a:gd name="connsiteX19" fmla="*/ 418493 w 1364782"/>
                    <a:gd name="connsiteY19" fmla="*/ 811374 h 1700780"/>
                    <a:gd name="connsiteX20" fmla="*/ 492451 w 1364782"/>
                    <a:gd name="connsiteY20" fmla="*/ 742225 h 1700780"/>
                    <a:gd name="connsiteX21" fmla="*/ 565570 w 1364782"/>
                    <a:gd name="connsiteY21" fmla="*/ 658602 h 1700780"/>
                    <a:gd name="connsiteX22" fmla="*/ 637101 w 1364782"/>
                    <a:gd name="connsiteY22" fmla="*/ 528334 h 1700780"/>
                    <a:gd name="connsiteX23" fmla="*/ 689629 w 1364782"/>
                    <a:gd name="connsiteY23" fmla="*/ 472118 h 1700780"/>
                    <a:gd name="connsiteX24" fmla="*/ 810279 w 1364782"/>
                    <a:gd name="connsiteY24" fmla="*/ 274006 h 1700780"/>
                    <a:gd name="connsiteX25" fmla="*/ 840160 w 1364782"/>
                    <a:gd name="connsiteY25" fmla="*/ 269103 h 1700780"/>
                    <a:gd name="connsiteX26" fmla="*/ 884517 w 1364782"/>
                    <a:gd name="connsiteY26" fmla="*/ 172221 h 1700780"/>
                    <a:gd name="connsiteX27" fmla="*/ 933356 w 1364782"/>
                    <a:gd name="connsiteY27" fmla="*/ 143550 h 1700780"/>
                    <a:gd name="connsiteX28" fmla="*/ 995596 w 1364782"/>
                    <a:gd name="connsiteY28" fmla="*/ 94478 h 1700780"/>
                    <a:gd name="connsiteX29" fmla="*/ 1049384 w 1364782"/>
                    <a:gd name="connsiteY29" fmla="*/ 76503 h 1700780"/>
                    <a:gd name="connsiteX30" fmla="*/ 1112557 w 1364782"/>
                    <a:gd name="connsiteY30" fmla="*/ 37189 h 1700780"/>
                    <a:gd name="connsiteX31" fmla="*/ 1331352 w 1364782"/>
                    <a:gd name="connsiteY31" fmla="*/ 1330 h 1700780"/>
                    <a:gd name="connsiteX32" fmla="*/ 1314729 w 1364782"/>
                    <a:gd name="connsiteY32" fmla="*/ 86121 h 1700780"/>
                    <a:gd name="connsiteX33" fmla="*/ 1364782 w 1364782"/>
                    <a:gd name="connsiteY33" fmla="*/ 91025 h 1700780"/>
                    <a:gd name="connsiteX34" fmla="*/ 1343491 w 1364782"/>
                    <a:gd name="connsiteY34" fmla="*/ 165076 h 1700780"/>
                    <a:gd name="connsiteX35" fmla="*/ 1341110 w 1364782"/>
                    <a:gd name="connsiteY35" fmla="*/ 202522 h 1700780"/>
                    <a:gd name="connsiteX36" fmla="*/ 1305344 w 1364782"/>
                    <a:gd name="connsiteY36" fmla="*/ 310940 h 1700780"/>
                    <a:gd name="connsiteX37" fmla="*/ 1206173 w 1364782"/>
                    <a:gd name="connsiteY37" fmla="*/ 451853 h 1700780"/>
                    <a:gd name="connsiteX38" fmla="*/ 1253564 w 1364782"/>
                    <a:gd name="connsiteY38" fmla="*/ 427015 h 1700780"/>
                    <a:gd name="connsiteX39" fmla="*/ 1178578 w 1364782"/>
                    <a:gd name="connsiteY39" fmla="*/ 519511 h 1700780"/>
                    <a:gd name="connsiteX40" fmla="*/ 1168680 w 1364782"/>
                    <a:gd name="connsiteY40" fmla="*/ 567740 h 1700780"/>
                    <a:gd name="connsiteX41" fmla="*/ 1081648 w 1364782"/>
                    <a:gd name="connsiteY41" fmla="*/ 641700 h 1700780"/>
                    <a:gd name="connsiteX42" fmla="*/ 1017073 w 1364782"/>
                    <a:gd name="connsiteY42" fmla="*/ 724296 h 1700780"/>
                    <a:gd name="connsiteX43" fmla="*/ 950166 w 1364782"/>
                    <a:gd name="connsiteY43" fmla="*/ 805632 h 1700780"/>
                    <a:gd name="connsiteX44" fmla="*/ 816675 w 1364782"/>
                    <a:gd name="connsiteY44" fmla="*/ 727284 h 1700780"/>
                    <a:gd name="connsiteX45" fmla="*/ 940454 w 1364782"/>
                    <a:gd name="connsiteY45" fmla="*/ 823795 h 1700780"/>
                    <a:gd name="connsiteX46" fmla="*/ 862993 w 1364782"/>
                    <a:gd name="connsiteY46" fmla="*/ 909567 h 1700780"/>
                    <a:gd name="connsiteX47" fmla="*/ 809204 w 1364782"/>
                    <a:gd name="connsiteY47" fmla="*/ 969331 h 1700780"/>
                    <a:gd name="connsiteX48" fmla="*/ 761252 w 1364782"/>
                    <a:gd name="connsiteY48" fmla="*/ 1044643 h 1700780"/>
                    <a:gd name="connsiteX49" fmla="*/ 725441 w 1364782"/>
                    <a:gd name="connsiteY49" fmla="*/ 1094789 h 1700780"/>
                    <a:gd name="connsiteX50" fmla="*/ 662127 w 1364782"/>
                    <a:gd name="connsiteY50" fmla="*/ 1166601 h 1700780"/>
                    <a:gd name="connsiteX51" fmla="*/ 625194 w 1364782"/>
                    <a:gd name="connsiteY51" fmla="*/ 1220250 h 1700780"/>
                    <a:gd name="connsiteX52" fmla="*/ 588075 w 1364782"/>
                    <a:gd name="connsiteY52" fmla="*/ 1262178 h 1700780"/>
                    <a:gd name="connsiteX53" fmla="*/ 549882 w 1364782"/>
                    <a:gd name="connsiteY53" fmla="*/ 1302800 h 1700780"/>
                    <a:gd name="connsiteX54" fmla="*/ 641536 w 1364782"/>
                    <a:gd name="connsiteY54" fmla="*/ 1332635 h 1700780"/>
                    <a:gd name="connsiteX55" fmla="*/ 530738 w 1364782"/>
                    <a:gd name="connsiteY55" fmla="*/ 1336324 h 1700780"/>
                    <a:gd name="connsiteX56" fmla="*/ 477884 w 1364782"/>
                    <a:gd name="connsiteY56" fmla="*/ 1405473 h 1700780"/>
                    <a:gd name="connsiteX57" fmla="*/ 402804 w 1364782"/>
                    <a:gd name="connsiteY57" fmla="*/ 1459402 h 1700780"/>
                    <a:gd name="connsiteX58" fmla="*/ 383241 w 1364782"/>
                    <a:gd name="connsiteY58" fmla="*/ 1478593 h 1700780"/>
                    <a:gd name="connsiteX59" fmla="*/ 472607 w 1364782"/>
                    <a:gd name="connsiteY59" fmla="*/ 1479852 h 1700780"/>
                    <a:gd name="connsiteX60" fmla="*/ 388843 w 1364782"/>
                    <a:gd name="connsiteY60" fmla="*/ 1513377 h 1700780"/>
                    <a:gd name="connsiteX61" fmla="*/ 441138 w 1364782"/>
                    <a:gd name="connsiteY61" fmla="*/ 1619365 h 1700780"/>
                    <a:gd name="connsiteX62" fmla="*/ 384969 w 1364782"/>
                    <a:gd name="connsiteY62" fmla="*/ 1699114 h 1700780"/>
                    <a:gd name="connsiteX63" fmla="*/ 363397 w 1364782"/>
                    <a:gd name="connsiteY63" fmla="*/ 1660968 h 1700780"/>
                    <a:gd name="connsiteX64" fmla="*/ 247416 w 1364782"/>
                    <a:gd name="connsiteY64" fmla="*/ 1519167 h 1700780"/>
                    <a:gd name="connsiteX65" fmla="*/ 229487 w 1364782"/>
                    <a:gd name="connsiteY65" fmla="*/ 1525143 h 1700780"/>
                    <a:gd name="connsiteX66" fmla="*/ 217534 w 1364782"/>
                    <a:gd name="connsiteY66" fmla="*/ 1561002 h 1700780"/>
                    <a:gd name="connsiteX67" fmla="*/ 211557 w 1364782"/>
                    <a:gd name="connsiteY67" fmla="*/ 1596861 h 1700780"/>
                    <a:gd name="connsiteX68" fmla="*/ 187651 w 1364782"/>
                    <a:gd name="connsiteY68" fmla="*/ 1602837 h 1700780"/>
                    <a:gd name="connsiteX69" fmla="*/ 92028 w 1364782"/>
                    <a:gd name="connsiteY69" fmla="*/ 1596861 h 1700780"/>
                    <a:gd name="connsiteX70" fmla="*/ 88200 w 1364782"/>
                    <a:gd name="connsiteY70" fmla="*/ 1556333 h 1700780"/>
                    <a:gd name="connsiteX0" fmla="*/ 88200 w 1364782"/>
                    <a:gd name="connsiteY0" fmla="*/ 1556333 h 1702054"/>
                    <a:gd name="connsiteX1" fmla="*/ 54722 w 1364782"/>
                    <a:gd name="connsiteY1" fmla="*/ 1533547 h 1702054"/>
                    <a:gd name="connsiteX2" fmla="*/ 2288 w 1364782"/>
                    <a:gd name="connsiteY2" fmla="*/ 1434562 h 1702054"/>
                    <a:gd name="connsiteX3" fmla="*/ 79935 w 1364782"/>
                    <a:gd name="connsiteY3" fmla="*/ 1517672 h 1702054"/>
                    <a:gd name="connsiteX4" fmla="*/ 0 w 1364782"/>
                    <a:gd name="connsiteY4" fmla="*/ 1357895 h 1702054"/>
                    <a:gd name="connsiteX5" fmla="*/ 99313 w 1364782"/>
                    <a:gd name="connsiteY5" fmla="*/ 1468274 h 1702054"/>
                    <a:gd name="connsiteX6" fmla="*/ 67236 w 1364782"/>
                    <a:gd name="connsiteY6" fmla="*/ 1315967 h 1702054"/>
                    <a:gd name="connsiteX7" fmla="*/ 147125 w 1364782"/>
                    <a:gd name="connsiteY7" fmla="*/ 1242287 h 1702054"/>
                    <a:gd name="connsiteX8" fmla="*/ 238919 w 1364782"/>
                    <a:gd name="connsiteY8" fmla="*/ 1305369 h 1702054"/>
                    <a:gd name="connsiteX9" fmla="*/ 209178 w 1364782"/>
                    <a:gd name="connsiteY9" fmla="*/ 1240468 h 1702054"/>
                    <a:gd name="connsiteX10" fmla="*/ 45010 w 1364782"/>
                    <a:gd name="connsiteY10" fmla="*/ 1047678 h 1702054"/>
                    <a:gd name="connsiteX11" fmla="*/ 102347 w 1364782"/>
                    <a:gd name="connsiteY11" fmla="*/ 1139333 h 1702054"/>
                    <a:gd name="connsiteX12" fmla="*/ 120229 w 1364782"/>
                    <a:gd name="connsiteY12" fmla="*/ 1038061 h 1702054"/>
                    <a:gd name="connsiteX13" fmla="*/ 159497 w 1364782"/>
                    <a:gd name="connsiteY13" fmla="*/ 1148579 h 1702054"/>
                    <a:gd name="connsiteX14" fmla="*/ 298778 w 1364782"/>
                    <a:gd name="connsiteY14" fmla="*/ 1184205 h 1702054"/>
                    <a:gd name="connsiteX15" fmla="*/ 245128 w 1364782"/>
                    <a:gd name="connsiteY15" fmla="*/ 1084051 h 1702054"/>
                    <a:gd name="connsiteX16" fmla="*/ 333189 w 1364782"/>
                    <a:gd name="connsiteY16" fmla="*/ 940802 h 1702054"/>
                    <a:gd name="connsiteX17" fmla="*/ 310729 w 1364782"/>
                    <a:gd name="connsiteY17" fmla="*/ 982592 h 1702054"/>
                    <a:gd name="connsiteX18" fmla="*/ 375304 w 1364782"/>
                    <a:gd name="connsiteY18" fmla="*/ 910686 h 1702054"/>
                    <a:gd name="connsiteX19" fmla="*/ 418493 w 1364782"/>
                    <a:gd name="connsiteY19" fmla="*/ 811374 h 1702054"/>
                    <a:gd name="connsiteX20" fmla="*/ 492451 w 1364782"/>
                    <a:gd name="connsiteY20" fmla="*/ 742225 h 1702054"/>
                    <a:gd name="connsiteX21" fmla="*/ 565570 w 1364782"/>
                    <a:gd name="connsiteY21" fmla="*/ 658602 h 1702054"/>
                    <a:gd name="connsiteX22" fmla="*/ 637101 w 1364782"/>
                    <a:gd name="connsiteY22" fmla="*/ 528334 h 1702054"/>
                    <a:gd name="connsiteX23" fmla="*/ 689629 w 1364782"/>
                    <a:gd name="connsiteY23" fmla="*/ 472118 h 1702054"/>
                    <a:gd name="connsiteX24" fmla="*/ 810279 w 1364782"/>
                    <a:gd name="connsiteY24" fmla="*/ 274006 h 1702054"/>
                    <a:gd name="connsiteX25" fmla="*/ 840160 w 1364782"/>
                    <a:gd name="connsiteY25" fmla="*/ 269103 h 1702054"/>
                    <a:gd name="connsiteX26" fmla="*/ 884517 w 1364782"/>
                    <a:gd name="connsiteY26" fmla="*/ 172221 h 1702054"/>
                    <a:gd name="connsiteX27" fmla="*/ 933356 w 1364782"/>
                    <a:gd name="connsiteY27" fmla="*/ 143550 h 1702054"/>
                    <a:gd name="connsiteX28" fmla="*/ 995596 w 1364782"/>
                    <a:gd name="connsiteY28" fmla="*/ 94478 h 1702054"/>
                    <a:gd name="connsiteX29" fmla="*/ 1049384 w 1364782"/>
                    <a:gd name="connsiteY29" fmla="*/ 76503 h 1702054"/>
                    <a:gd name="connsiteX30" fmla="*/ 1112557 w 1364782"/>
                    <a:gd name="connsiteY30" fmla="*/ 37189 h 1702054"/>
                    <a:gd name="connsiteX31" fmla="*/ 1331352 w 1364782"/>
                    <a:gd name="connsiteY31" fmla="*/ 1330 h 1702054"/>
                    <a:gd name="connsiteX32" fmla="*/ 1314729 w 1364782"/>
                    <a:gd name="connsiteY32" fmla="*/ 86121 h 1702054"/>
                    <a:gd name="connsiteX33" fmla="*/ 1364782 w 1364782"/>
                    <a:gd name="connsiteY33" fmla="*/ 91025 h 1702054"/>
                    <a:gd name="connsiteX34" fmla="*/ 1343491 w 1364782"/>
                    <a:gd name="connsiteY34" fmla="*/ 165076 h 1702054"/>
                    <a:gd name="connsiteX35" fmla="*/ 1341110 w 1364782"/>
                    <a:gd name="connsiteY35" fmla="*/ 202522 h 1702054"/>
                    <a:gd name="connsiteX36" fmla="*/ 1305344 w 1364782"/>
                    <a:gd name="connsiteY36" fmla="*/ 310940 h 1702054"/>
                    <a:gd name="connsiteX37" fmla="*/ 1206173 w 1364782"/>
                    <a:gd name="connsiteY37" fmla="*/ 451853 h 1702054"/>
                    <a:gd name="connsiteX38" fmla="*/ 1253564 w 1364782"/>
                    <a:gd name="connsiteY38" fmla="*/ 427015 h 1702054"/>
                    <a:gd name="connsiteX39" fmla="*/ 1178578 w 1364782"/>
                    <a:gd name="connsiteY39" fmla="*/ 519511 h 1702054"/>
                    <a:gd name="connsiteX40" fmla="*/ 1168680 w 1364782"/>
                    <a:gd name="connsiteY40" fmla="*/ 567740 h 1702054"/>
                    <a:gd name="connsiteX41" fmla="*/ 1081648 w 1364782"/>
                    <a:gd name="connsiteY41" fmla="*/ 641700 h 1702054"/>
                    <a:gd name="connsiteX42" fmla="*/ 1017073 w 1364782"/>
                    <a:gd name="connsiteY42" fmla="*/ 724296 h 1702054"/>
                    <a:gd name="connsiteX43" fmla="*/ 950166 w 1364782"/>
                    <a:gd name="connsiteY43" fmla="*/ 805632 h 1702054"/>
                    <a:gd name="connsiteX44" fmla="*/ 816675 w 1364782"/>
                    <a:gd name="connsiteY44" fmla="*/ 727284 h 1702054"/>
                    <a:gd name="connsiteX45" fmla="*/ 940454 w 1364782"/>
                    <a:gd name="connsiteY45" fmla="*/ 823795 h 1702054"/>
                    <a:gd name="connsiteX46" fmla="*/ 862993 w 1364782"/>
                    <a:gd name="connsiteY46" fmla="*/ 909567 h 1702054"/>
                    <a:gd name="connsiteX47" fmla="*/ 809204 w 1364782"/>
                    <a:gd name="connsiteY47" fmla="*/ 969331 h 1702054"/>
                    <a:gd name="connsiteX48" fmla="*/ 761252 w 1364782"/>
                    <a:gd name="connsiteY48" fmla="*/ 1044643 h 1702054"/>
                    <a:gd name="connsiteX49" fmla="*/ 725441 w 1364782"/>
                    <a:gd name="connsiteY49" fmla="*/ 1094789 h 1702054"/>
                    <a:gd name="connsiteX50" fmla="*/ 662127 w 1364782"/>
                    <a:gd name="connsiteY50" fmla="*/ 1166601 h 1702054"/>
                    <a:gd name="connsiteX51" fmla="*/ 625194 w 1364782"/>
                    <a:gd name="connsiteY51" fmla="*/ 1220250 h 1702054"/>
                    <a:gd name="connsiteX52" fmla="*/ 588075 w 1364782"/>
                    <a:gd name="connsiteY52" fmla="*/ 1262178 h 1702054"/>
                    <a:gd name="connsiteX53" fmla="*/ 549882 w 1364782"/>
                    <a:gd name="connsiteY53" fmla="*/ 1302800 h 1702054"/>
                    <a:gd name="connsiteX54" fmla="*/ 641536 w 1364782"/>
                    <a:gd name="connsiteY54" fmla="*/ 1332635 h 1702054"/>
                    <a:gd name="connsiteX55" fmla="*/ 530738 w 1364782"/>
                    <a:gd name="connsiteY55" fmla="*/ 1336324 h 1702054"/>
                    <a:gd name="connsiteX56" fmla="*/ 477884 w 1364782"/>
                    <a:gd name="connsiteY56" fmla="*/ 1405473 h 1702054"/>
                    <a:gd name="connsiteX57" fmla="*/ 402804 w 1364782"/>
                    <a:gd name="connsiteY57" fmla="*/ 1459402 h 1702054"/>
                    <a:gd name="connsiteX58" fmla="*/ 383241 w 1364782"/>
                    <a:gd name="connsiteY58" fmla="*/ 1478593 h 1702054"/>
                    <a:gd name="connsiteX59" fmla="*/ 472607 w 1364782"/>
                    <a:gd name="connsiteY59" fmla="*/ 1479852 h 1702054"/>
                    <a:gd name="connsiteX60" fmla="*/ 388843 w 1364782"/>
                    <a:gd name="connsiteY60" fmla="*/ 1513377 h 1702054"/>
                    <a:gd name="connsiteX61" fmla="*/ 441138 w 1364782"/>
                    <a:gd name="connsiteY61" fmla="*/ 1619365 h 1702054"/>
                    <a:gd name="connsiteX62" fmla="*/ 384969 w 1364782"/>
                    <a:gd name="connsiteY62" fmla="*/ 1699114 h 1702054"/>
                    <a:gd name="connsiteX63" fmla="*/ 306247 w 1364782"/>
                    <a:gd name="connsiteY63" fmla="*/ 1513330 h 1702054"/>
                    <a:gd name="connsiteX64" fmla="*/ 247416 w 1364782"/>
                    <a:gd name="connsiteY64" fmla="*/ 1519167 h 1702054"/>
                    <a:gd name="connsiteX65" fmla="*/ 229487 w 1364782"/>
                    <a:gd name="connsiteY65" fmla="*/ 1525143 h 1702054"/>
                    <a:gd name="connsiteX66" fmla="*/ 217534 w 1364782"/>
                    <a:gd name="connsiteY66" fmla="*/ 1561002 h 1702054"/>
                    <a:gd name="connsiteX67" fmla="*/ 211557 w 1364782"/>
                    <a:gd name="connsiteY67" fmla="*/ 1596861 h 1702054"/>
                    <a:gd name="connsiteX68" fmla="*/ 187651 w 1364782"/>
                    <a:gd name="connsiteY68" fmla="*/ 1602837 h 1702054"/>
                    <a:gd name="connsiteX69" fmla="*/ 92028 w 1364782"/>
                    <a:gd name="connsiteY69" fmla="*/ 1596861 h 1702054"/>
                    <a:gd name="connsiteX70" fmla="*/ 88200 w 1364782"/>
                    <a:gd name="connsiteY70" fmla="*/ 1556333 h 1702054"/>
                    <a:gd name="connsiteX0" fmla="*/ 88200 w 1364782"/>
                    <a:gd name="connsiteY0" fmla="*/ 1556333 h 1619570"/>
                    <a:gd name="connsiteX1" fmla="*/ 54722 w 1364782"/>
                    <a:gd name="connsiteY1" fmla="*/ 1533547 h 1619570"/>
                    <a:gd name="connsiteX2" fmla="*/ 2288 w 1364782"/>
                    <a:gd name="connsiteY2" fmla="*/ 1434562 h 1619570"/>
                    <a:gd name="connsiteX3" fmla="*/ 79935 w 1364782"/>
                    <a:gd name="connsiteY3" fmla="*/ 1517672 h 1619570"/>
                    <a:gd name="connsiteX4" fmla="*/ 0 w 1364782"/>
                    <a:gd name="connsiteY4" fmla="*/ 1357895 h 1619570"/>
                    <a:gd name="connsiteX5" fmla="*/ 99313 w 1364782"/>
                    <a:gd name="connsiteY5" fmla="*/ 1468274 h 1619570"/>
                    <a:gd name="connsiteX6" fmla="*/ 67236 w 1364782"/>
                    <a:gd name="connsiteY6" fmla="*/ 1315967 h 1619570"/>
                    <a:gd name="connsiteX7" fmla="*/ 147125 w 1364782"/>
                    <a:gd name="connsiteY7" fmla="*/ 1242287 h 1619570"/>
                    <a:gd name="connsiteX8" fmla="*/ 238919 w 1364782"/>
                    <a:gd name="connsiteY8" fmla="*/ 1305369 h 1619570"/>
                    <a:gd name="connsiteX9" fmla="*/ 209178 w 1364782"/>
                    <a:gd name="connsiteY9" fmla="*/ 1240468 h 1619570"/>
                    <a:gd name="connsiteX10" fmla="*/ 45010 w 1364782"/>
                    <a:gd name="connsiteY10" fmla="*/ 1047678 h 1619570"/>
                    <a:gd name="connsiteX11" fmla="*/ 102347 w 1364782"/>
                    <a:gd name="connsiteY11" fmla="*/ 1139333 h 1619570"/>
                    <a:gd name="connsiteX12" fmla="*/ 120229 w 1364782"/>
                    <a:gd name="connsiteY12" fmla="*/ 1038061 h 1619570"/>
                    <a:gd name="connsiteX13" fmla="*/ 159497 w 1364782"/>
                    <a:gd name="connsiteY13" fmla="*/ 1148579 h 1619570"/>
                    <a:gd name="connsiteX14" fmla="*/ 298778 w 1364782"/>
                    <a:gd name="connsiteY14" fmla="*/ 1184205 h 1619570"/>
                    <a:gd name="connsiteX15" fmla="*/ 245128 w 1364782"/>
                    <a:gd name="connsiteY15" fmla="*/ 1084051 h 1619570"/>
                    <a:gd name="connsiteX16" fmla="*/ 333189 w 1364782"/>
                    <a:gd name="connsiteY16" fmla="*/ 940802 h 1619570"/>
                    <a:gd name="connsiteX17" fmla="*/ 310729 w 1364782"/>
                    <a:gd name="connsiteY17" fmla="*/ 982592 h 1619570"/>
                    <a:gd name="connsiteX18" fmla="*/ 375304 w 1364782"/>
                    <a:gd name="connsiteY18" fmla="*/ 910686 h 1619570"/>
                    <a:gd name="connsiteX19" fmla="*/ 418493 w 1364782"/>
                    <a:gd name="connsiteY19" fmla="*/ 811374 h 1619570"/>
                    <a:gd name="connsiteX20" fmla="*/ 492451 w 1364782"/>
                    <a:gd name="connsiteY20" fmla="*/ 742225 h 1619570"/>
                    <a:gd name="connsiteX21" fmla="*/ 565570 w 1364782"/>
                    <a:gd name="connsiteY21" fmla="*/ 658602 h 1619570"/>
                    <a:gd name="connsiteX22" fmla="*/ 637101 w 1364782"/>
                    <a:gd name="connsiteY22" fmla="*/ 528334 h 1619570"/>
                    <a:gd name="connsiteX23" fmla="*/ 689629 w 1364782"/>
                    <a:gd name="connsiteY23" fmla="*/ 472118 h 1619570"/>
                    <a:gd name="connsiteX24" fmla="*/ 810279 w 1364782"/>
                    <a:gd name="connsiteY24" fmla="*/ 274006 h 1619570"/>
                    <a:gd name="connsiteX25" fmla="*/ 840160 w 1364782"/>
                    <a:gd name="connsiteY25" fmla="*/ 269103 h 1619570"/>
                    <a:gd name="connsiteX26" fmla="*/ 884517 w 1364782"/>
                    <a:gd name="connsiteY26" fmla="*/ 172221 h 1619570"/>
                    <a:gd name="connsiteX27" fmla="*/ 933356 w 1364782"/>
                    <a:gd name="connsiteY27" fmla="*/ 143550 h 1619570"/>
                    <a:gd name="connsiteX28" fmla="*/ 995596 w 1364782"/>
                    <a:gd name="connsiteY28" fmla="*/ 94478 h 1619570"/>
                    <a:gd name="connsiteX29" fmla="*/ 1049384 w 1364782"/>
                    <a:gd name="connsiteY29" fmla="*/ 76503 h 1619570"/>
                    <a:gd name="connsiteX30" fmla="*/ 1112557 w 1364782"/>
                    <a:gd name="connsiteY30" fmla="*/ 37189 h 1619570"/>
                    <a:gd name="connsiteX31" fmla="*/ 1331352 w 1364782"/>
                    <a:gd name="connsiteY31" fmla="*/ 1330 h 1619570"/>
                    <a:gd name="connsiteX32" fmla="*/ 1314729 w 1364782"/>
                    <a:gd name="connsiteY32" fmla="*/ 86121 h 1619570"/>
                    <a:gd name="connsiteX33" fmla="*/ 1364782 w 1364782"/>
                    <a:gd name="connsiteY33" fmla="*/ 91025 h 1619570"/>
                    <a:gd name="connsiteX34" fmla="*/ 1343491 w 1364782"/>
                    <a:gd name="connsiteY34" fmla="*/ 165076 h 1619570"/>
                    <a:gd name="connsiteX35" fmla="*/ 1341110 w 1364782"/>
                    <a:gd name="connsiteY35" fmla="*/ 202522 h 1619570"/>
                    <a:gd name="connsiteX36" fmla="*/ 1305344 w 1364782"/>
                    <a:gd name="connsiteY36" fmla="*/ 310940 h 1619570"/>
                    <a:gd name="connsiteX37" fmla="*/ 1206173 w 1364782"/>
                    <a:gd name="connsiteY37" fmla="*/ 451853 h 1619570"/>
                    <a:gd name="connsiteX38" fmla="*/ 1253564 w 1364782"/>
                    <a:gd name="connsiteY38" fmla="*/ 427015 h 1619570"/>
                    <a:gd name="connsiteX39" fmla="*/ 1178578 w 1364782"/>
                    <a:gd name="connsiteY39" fmla="*/ 519511 h 1619570"/>
                    <a:gd name="connsiteX40" fmla="*/ 1168680 w 1364782"/>
                    <a:gd name="connsiteY40" fmla="*/ 567740 h 1619570"/>
                    <a:gd name="connsiteX41" fmla="*/ 1081648 w 1364782"/>
                    <a:gd name="connsiteY41" fmla="*/ 641700 h 1619570"/>
                    <a:gd name="connsiteX42" fmla="*/ 1017073 w 1364782"/>
                    <a:gd name="connsiteY42" fmla="*/ 724296 h 1619570"/>
                    <a:gd name="connsiteX43" fmla="*/ 950166 w 1364782"/>
                    <a:gd name="connsiteY43" fmla="*/ 805632 h 1619570"/>
                    <a:gd name="connsiteX44" fmla="*/ 816675 w 1364782"/>
                    <a:gd name="connsiteY44" fmla="*/ 727284 h 1619570"/>
                    <a:gd name="connsiteX45" fmla="*/ 940454 w 1364782"/>
                    <a:gd name="connsiteY45" fmla="*/ 823795 h 1619570"/>
                    <a:gd name="connsiteX46" fmla="*/ 862993 w 1364782"/>
                    <a:gd name="connsiteY46" fmla="*/ 909567 h 1619570"/>
                    <a:gd name="connsiteX47" fmla="*/ 809204 w 1364782"/>
                    <a:gd name="connsiteY47" fmla="*/ 969331 h 1619570"/>
                    <a:gd name="connsiteX48" fmla="*/ 761252 w 1364782"/>
                    <a:gd name="connsiteY48" fmla="*/ 1044643 h 1619570"/>
                    <a:gd name="connsiteX49" fmla="*/ 725441 w 1364782"/>
                    <a:gd name="connsiteY49" fmla="*/ 1094789 h 1619570"/>
                    <a:gd name="connsiteX50" fmla="*/ 662127 w 1364782"/>
                    <a:gd name="connsiteY50" fmla="*/ 1166601 h 1619570"/>
                    <a:gd name="connsiteX51" fmla="*/ 625194 w 1364782"/>
                    <a:gd name="connsiteY51" fmla="*/ 1220250 h 1619570"/>
                    <a:gd name="connsiteX52" fmla="*/ 588075 w 1364782"/>
                    <a:gd name="connsiteY52" fmla="*/ 1262178 h 1619570"/>
                    <a:gd name="connsiteX53" fmla="*/ 549882 w 1364782"/>
                    <a:gd name="connsiteY53" fmla="*/ 1302800 h 1619570"/>
                    <a:gd name="connsiteX54" fmla="*/ 641536 w 1364782"/>
                    <a:gd name="connsiteY54" fmla="*/ 1332635 h 1619570"/>
                    <a:gd name="connsiteX55" fmla="*/ 530738 w 1364782"/>
                    <a:gd name="connsiteY55" fmla="*/ 1336324 h 1619570"/>
                    <a:gd name="connsiteX56" fmla="*/ 477884 w 1364782"/>
                    <a:gd name="connsiteY56" fmla="*/ 1405473 h 1619570"/>
                    <a:gd name="connsiteX57" fmla="*/ 402804 w 1364782"/>
                    <a:gd name="connsiteY57" fmla="*/ 1459402 h 1619570"/>
                    <a:gd name="connsiteX58" fmla="*/ 383241 w 1364782"/>
                    <a:gd name="connsiteY58" fmla="*/ 1478593 h 1619570"/>
                    <a:gd name="connsiteX59" fmla="*/ 472607 w 1364782"/>
                    <a:gd name="connsiteY59" fmla="*/ 1479852 h 1619570"/>
                    <a:gd name="connsiteX60" fmla="*/ 388843 w 1364782"/>
                    <a:gd name="connsiteY60" fmla="*/ 1513377 h 1619570"/>
                    <a:gd name="connsiteX61" fmla="*/ 441138 w 1364782"/>
                    <a:gd name="connsiteY61" fmla="*/ 1619365 h 1619570"/>
                    <a:gd name="connsiteX62" fmla="*/ 370682 w 1364782"/>
                    <a:gd name="connsiteY62" fmla="*/ 1539570 h 1619570"/>
                    <a:gd name="connsiteX63" fmla="*/ 306247 w 1364782"/>
                    <a:gd name="connsiteY63" fmla="*/ 1513330 h 1619570"/>
                    <a:gd name="connsiteX64" fmla="*/ 247416 w 1364782"/>
                    <a:gd name="connsiteY64" fmla="*/ 1519167 h 1619570"/>
                    <a:gd name="connsiteX65" fmla="*/ 229487 w 1364782"/>
                    <a:gd name="connsiteY65" fmla="*/ 1525143 h 1619570"/>
                    <a:gd name="connsiteX66" fmla="*/ 217534 w 1364782"/>
                    <a:gd name="connsiteY66" fmla="*/ 1561002 h 1619570"/>
                    <a:gd name="connsiteX67" fmla="*/ 211557 w 1364782"/>
                    <a:gd name="connsiteY67" fmla="*/ 1596861 h 1619570"/>
                    <a:gd name="connsiteX68" fmla="*/ 187651 w 1364782"/>
                    <a:gd name="connsiteY68" fmla="*/ 1602837 h 1619570"/>
                    <a:gd name="connsiteX69" fmla="*/ 92028 w 1364782"/>
                    <a:gd name="connsiteY69" fmla="*/ 1596861 h 1619570"/>
                    <a:gd name="connsiteX70" fmla="*/ 88200 w 1364782"/>
                    <a:gd name="connsiteY70" fmla="*/ 1556333 h 1619570"/>
                    <a:gd name="connsiteX0" fmla="*/ 88200 w 1364782"/>
                    <a:gd name="connsiteY0" fmla="*/ 1556333 h 1619659"/>
                    <a:gd name="connsiteX1" fmla="*/ 54722 w 1364782"/>
                    <a:gd name="connsiteY1" fmla="*/ 1533547 h 1619659"/>
                    <a:gd name="connsiteX2" fmla="*/ 2288 w 1364782"/>
                    <a:gd name="connsiteY2" fmla="*/ 1434562 h 1619659"/>
                    <a:gd name="connsiteX3" fmla="*/ 79935 w 1364782"/>
                    <a:gd name="connsiteY3" fmla="*/ 1517672 h 1619659"/>
                    <a:gd name="connsiteX4" fmla="*/ 0 w 1364782"/>
                    <a:gd name="connsiteY4" fmla="*/ 1357895 h 1619659"/>
                    <a:gd name="connsiteX5" fmla="*/ 99313 w 1364782"/>
                    <a:gd name="connsiteY5" fmla="*/ 1468274 h 1619659"/>
                    <a:gd name="connsiteX6" fmla="*/ 67236 w 1364782"/>
                    <a:gd name="connsiteY6" fmla="*/ 1315967 h 1619659"/>
                    <a:gd name="connsiteX7" fmla="*/ 147125 w 1364782"/>
                    <a:gd name="connsiteY7" fmla="*/ 1242287 h 1619659"/>
                    <a:gd name="connsiteX8" fmla="*/ 238919 w 1364782"/>
                    <a:gd name="connsiteY8" fmla="*/ 1305369 h 1619659"/>
                    <a:gd name="connsiteX9" fmla="*/ 209178 w 1364782"/>
                    <a:gd name="connsiteY9" fmla="*/ 1240468 h 1619659"/>
                    <a:gd name="connsiteX10" fmla="*/ 45010 w 1364782"/>
                    <a:gd name="connsiteY10" fmla="*/ 1047678 h 1619659"/>
                    <a:gd name="connsiteX11" fmla="*/ 102347 w 1364782"/>
                    <a:gd name="connsiteY11" fmla="*/ 1139333 h 1619659"/>
                    <a:gd name="connsiteX12" fmla="*/ 120229 w 1364782"/>
                    <a:gd name="connsiteY12" fmla="*/ 1038061 h 1619659"/>
                    <a:gd name="connsiteX13" fmla="*/ 159497 w 1364782"/>
                    <a:gd name="connsiteY13" fmla="*/ 1148579 h 1619659"/>
                    <a:gd name="connsiteX14" fmla="*/ 298778 w 1364782"/>
                    <a:gd name="connsiteY14" fmla="*/ 1184205 h 1619659"/>
                    <a:gd name="connsiteX15" fmla="*/ 245128 w 1364782"/>
                    <a:gd name="connsiteY15" fmla="*/ 1084051 h 1619659"/>
                    <a:gd name="connsiteX16" fmla="*/ 333189 w 1364782"/>
                    <a:gd name="connsiteY16" fmla="*/ 940802 h 1619659"/>
                    <a:gd name="connsiteX17" fmla="*/ 310729 w 1364782"/>
                    <a:gd name="connsiteY17" fmla="*/ 982592 h 1619659"/>
                    <a:gd name="connsiteX18" fmla="*/ 375304 w 1364782"/>
                    <a:gd name="connsiteY18" fmla="*/ 910686 h 1619659"/>
                    <a:gd name="connsiteX19" fmla="*/ 418493 w 1364782"/>
                    <a:gd name="connsiteY19" fmla="*/ 811374 h 1619659"/>
                    <a:gd name="connsiteX20" fmla="*/ 492451 w 1364782"/>
                    <a:gd name="connsiteY20" fmla="*/ 742225 h 1619659"/>
                    <a:gd name="connsiteX21" fmla="*/ 565570 w 1364782"/>
                    <a:gd name="connsiteY21" fmla="*/ 658602 h 1619659"/>
                    <a:gd name="connsiteX22" fmla="*/ 637101 w 1364782"/>
                    <a:gd name="connsiteY22" fmla="*/ 528334 h 1619659"/>
                    <a:gd name="connsiteX23" fmla="*/ 689629 w 1364782"/>
                    <a:gd name="connsiteY23" fmla="*/ 472118 h 1619659"/>
                    <a:gd name="connsiteX24" fmla="*/ 810279 w 1364782"/>
                    <a:gd name="connsiteY24" fmla="*/ 274006 h 1619659"/>
                    <a:gd name="connsiteX25" fmla="*/ 840160 w 1364782"/>
                    <a:gd name="connsiteY25" fmla="*/ 269103 h 1619659"/>
                    <a:gd name="connsiteX26" fmla="*/ 884517 w 1364782"/>
                    <a:gd name="connsiteY26" fmla="*/ 172221 h 1619659"/>
                    <a:gd name="connsiteX27" fmla="*/ 933356 w 1364782"/>
                    <a:gd name="connsiteY27" fmla="*/ 143550 h 1619659"/>
                    <a:gd name="connsiteX28" fmla="*/ 995596 w 1364782"/>
                    <a:gd name="connsiteY28" fmla="*/ 94478 h 1619659"/>
                    <a:gd name="connsiteX29" fmla="*/ 1049384 w 1364782"/>
                    <a:gd name="connsiteY29" fmla="*/ 76503 h 1619659"/>
                    <a:gd name="connsiteX30" fmla="*/ 1112557 w 1364782"/>
                    <a:gd name="connsiteY30" fmla="*/ 37189 h 1619659"/>
                    <a:gd name="connsiteX31" fmla="*/ 1331352 w 1364782"/>
                    <a:gd name="connsiteY31" fmla="*/ 1330 h 1619659"/>
                    <a:gd name="connsiteX32" fmla="*/ 1314729 w 1364782"/>
                    <a:gd name="connsiteY32" fmla="*/ 86121 h 1619659"/>
                    <a:gd name="connsiteX33" fmla="*/ 1364782 w 1364782"/>
                    <a:gd name="connsiteY33" fmla="*/ 91025 h 1619659"/>
                    <a:gd name="connsiteX34" fmla="*/ 1343491 w 1364782"/>
                    <a:gd name="connsiteY34" fmla="*/ 165076 h 1619659"/>
                    <a:gd name="connsiteX35" fmla="*/ 1341110 w 1364782"/>
                    <a:gd name="connsiteY35" fmla="*/ 202522 h 1619659"/>
                    <a:gd name="connsiteX36" fmla="*/ 1305344 w 1364782"/>
                    <a:gd name="connsiteY36" fmla="*/ 310940 h 1619659"/>
                    <a:gd name="connsiteX37" fmla="*/ 1206173 w 1364782"/>
                    <a:gd name="connsiteY37" fmla="*/ 451853 h 1619659"/>
                    <a:gd name="connsiteX38" fmla="*/ 1253564 w 1364782"/>
                    <a:gd name="connsiteY38" fmla="*/ 427015 h 1619659"/>
                    <a:gd name="connsiteX39" fmla="*/ 1178578 w 1364782"/>
                    <a:gd name="connsiteY39" fmla="*/ 519511 h 1619659"/>
                    <a:gd name="connsiteX40" fmla="*/ 1168680 w 1364782"/>
                    <a:gd name="connsiteY40" fmla="*/ 567740 h 1619659"/>
                    <a:gd name="connsiteX41" fmla="*/ 1081648 w 1364782"/>
                    <a:gd name="connsiteY41" fmla="*/ 641700 h 1619659"/>
                    <a:gd name="connsiteX42" fmla="*/ 1017073 w 1364782"/>
                    <a:gd name="connsiteY42" fmla="*/ 724296 h 1619659"/>
                    <a:gd name="connsiteX43" fmla="*/ 950166 w 1364782"/>
                    <a:gd name="connsiteY43" fmla="*/ 805632 h 1619659"/>
                    <a:gd name="connsiteX44" fmla="*/ 816675 w 1364782"/>
                    <a:gd name="connsiteY44" fmla="*/ 727284 h 1619659"/>
                    <a:gd name="connsiteX45" fmla="*/ 940454 w 1364782"/>
                    <a:gd name="connsiteY45" fmla="*/ 823795 h 1619659"/>
                    <a:gd name="connsiteX46" fmla="*/ 862993 w 1364782"/>
                    <a:gd name="connsiteY46" fmla="*/ 909567 h 1619659"/>
                    <a:gd name="connsiteX47" fmla="*/ 809204 w 1364782"/>
                    <a:gd name="connsiteY47" fmla="*/ 969331 h 1619659"/>
                    <a:gd name="connsiteX48" fmla="*/ 761252 w 1364782"/>
                    <a:gd name="connsiteY48" fmla="*/ 1044643 h 1619659"/>
                    <a:gd name="connsiteX49" fmla="*/ 725441 w 1364782"/>
                    <a:gd name="connsiteY49" fmla="*/ 1094789 h 1619659"/>
                    <a:gd name="connsiteX50" fmla="*/ 662127 w 1364782"/>
                    <a:gd name="connsiteY50" fmla="*/ 1166601 h 1619659"/>
                    <a:gd name="connsiteX51" fmla="*/ 625194 w 1364782"/>
                    <a:gd name="connsiteY51" fmla="*/ 1220250 h 1619659"/>
                    <a:gd name="connsiteX52" fmla="*/ 588075 w 1364782"/>
                    <a:gd name="connsiteY52" fmla="*/ 1262178 h 1619659"/>
                    <a:gd name="connsiteX53" fmla="*/ 549882 w 1364782"/>
                    <a:gd name="connsiteY53" fmla="*/ 1302800 h 1619659"/>
                    <a:gd name="connsiteX54" fmla="*/ 641536 w 1364782"/>
                    <a:gd name="connsiteY54" fmla="*/ 1332635 h 1619659"/>
                    <a:gd name="connsiteX55" fmla="*/ 530738 w 1364782"/>
                    <a:gd name="connsiteY55" fmla="*/ 1336324 h 1619659"/>
                    <a:gd name="connsiteX56" fmla="*/ 477884 w 1364782"/>
                    <a:gd name="connsiteY56" fmla="*/ 1405473 h 1619659"/>
                    <a:gd name="connsiteX57" fmla="*/ 402804 w 1364782"/>
                    <a:gd name="connsiteY57" fmla="*/ 1459402 h 1619659"/>
                    <a:gd name="connsiteX58" fmla="*/ 383241 w 1364782"/>
                    <a:gd name="connsiteY58" fmla="*/ 1478593 h 1619659"/>
                    <a:gd name="connsiteX59" fmla="*/ 472607 w 1364782"/>
                    <a:gd name="connsiteY59" fmla="*/ 1479852 h 1619659"/>
                    <a:gd name="connsiteX60" fmla="*/ 388843 w 1364782"/>
                    <a:gd name="connsiteY60" fmla="*/ 1513377 h 1619659"/>
                    <a:gd name="connsiteX61" fmla="*/ 441138 w 1364782"/>
                    <a:gd name="connsiteY61" fmla="*/ 1619365 h 1619659"/>
                    <a:gd name="connsiteX62" fmla="*/ 370682 w 1364782"/>
                    <a:gd name="connsiteY62" fmla="*/ 1539570 h 1619659"/>
                    <a:gd name="connsiteX63" fmla="*/ 306247 w 1364782"/>
                    <a:gd name="connsiteY63" fmla="*/ 1513330 h 1619659"/>
                    <a:gd name="connsiteX64" fmla="*/ 247416 w 1364782"/>
                    <a:gd name="connsiteY64" fmla="*/ 1519167 h 1619659"/>
                    <a:gd name="connsiteX65" fmla="*/ 229487 w 1364782"/>
                    <a:gd name="connsiteY65" fmla="*/ 1525143 h 1619659"/>
                    <a:gd name="connsiteX66" fmla="*/ 217534 w 1364782"/>
                    <a:gd name="connsiteY66" fmla="*/ 1561002 h 1619659"/>
                    <a:gd name="connsiteX67" fmla="*/ 211557 w 1364782"/>
                    <a:gd name="connsiteY67" fmla="*/ 1596861 h 1619659"/>
                    <a:gd name="connsiteX68" fmla="*/ 187651 w 1364782"/>
                    <a:gd name="connsiteY68" fmla="*/ 1602837 h 1619659"/>
                    <a:gd name="connsiteX69" fmla="*/ 92028 w 1364782"/>
                    <a:gd name="connsiteY69" fmla="*/ 1596861 h 1619659"/>
                    <a:gd name="connsiteX70" fmla="*/ 88200 w 1364782"/>
                    <a:gd name="connsiteY70" fmla="*/ 1556333 h 1619659"/>
                    <a:gd name="connsiteX0" fmla="*/ 88200 w 1364782"/>
                    <a:gd name="connsiteY0" fmla="*/ 1556333 h 1629074"/>
                    <a:gd name="connsiteX1" fmla="*/ 54722 w 1364782"/>
                    <a:gd name="connsiteY1" fmla="*/ 1533547 h 1629074"/>
                    <a:gd name="connsiteX2" fmla="*/ 2288 w 1364782"/>
                    <a:gd name="connsiteY2" fmla="*/ 1434562 h 1629074"/>
                    <a:gd name="connsiteX3" fmla="*/ 79935 w 1364782"/>
                    <a:gd name="connsiteY3" fmla="*/ 1517672 h 1629074"/>
                    <a:gd name="connsiteX4" fmla="*/ 0 w 1364782"/>
                    <a:gd name="connsiteY4" fmla="*/ 1357895 h 1629074"/>
                    <a:gd name="connsiteX5" fmla="*/ 99313 w 1364782"/>
                    <a:gd name="connsiteY5" fmla="*/ 1468274 h 1629074"/>
                    <a:gd name="connsiteX6" fmla="*/ 67236 w 1364782"/>
                    <a:gd name="connsiteY6" fmla="*/ 1315967 h 1629074"/>
                    <a:gd name="connsiteX7" fmla="*/ 147125 w 1364782"/>
                    <a:gd name="connsiteY7" fmla="*/ 1242287 h 1629074"/>
                    <a:gd name="connsiteX8" fmla="*/ 238919 w 1364782"/>
                    <a:gd name="connsiteY8" fmla="*/ 1305369 h 1629074"/>
                    <a:gd name="connsiteX9" fmla="*/ 209178 w 1364782"/>
                    <a:gd name="connsiteY9" fmla="*/ 1240468 h 1629074"/>
                    <a:gd name="connsiteX10" fmla="*/ 45010 w 1364782"/>
                    <a:gd name="connsiteY10" fmla="*/ 1047678 h 1629074"/>
                    <a:gd name="connsiteX11" fmla="*/ 102347 w 1364782"/>
                    <a:gd name="connsiteY11" fmla="*/ 1139333 h 1629074"/>
                    <a:gd name="connsiteX12" fmla="*/ 120229 w 1364782"/>
                    <a:gd name="connsiteY12" fmla="*/ 1038061 h 1629074"/>
                    <a:gd name="connsiteX13" fmla="*/ 159497 w 1364782"/>
                    <a:gd name="connsiteY13" fmla="*/ 1148579 h 1629074"/>
                    <a:gd name="connsiteX14" fmla="*/ 298778 w 1364782"/>
                    <a:gd name="connsiteY14" fmla="*/ 1184205 h 1629074"/>
                    <a:gd name="connsiteX15" fmla="*/ 245128 w 1364782"/>
                    <a:gd name="connsiteY15" fmla="*/ 1084051 h 1629074"/>
                    <a:gd name="connsiteX16" fmla="*/ 333189 w 1364782"/>
                    <a:gd name="connsiteY16" fmla="*/ 940802 h 1629074"/>
                    <a:gd name="connsiteX17" fmla="*/ 310729 w 1364782"/>
                    <a:gd name="connsiteY17" fmla="*/ 982592 h 1629074"/>
                    <a:gd name="connsiteX18" fmla="*/ 375304 w 1364782"/>
                    <a:gd name="connsiteY18" fmla="*/ 910686 h 1629074"/>
                    <a:gd name="connsiteX19" fmla="*/ 418493 w 1364782"/>
                    <a:gd name="connsiteY19" fmla="*/ 811374 h 1629074"/>
                    <a:gd name="connsiteX20" fmla="*/ 492451 w 1364782"/>
                    <a:gd name="connsiteY20" fmla="*/ 742225 h 1629074"/>
                    <a:gd name="connsiteX21" fmla="*/ 565570 w 1364782"/>
                    <a:gd name="connsiteY21" fmla="*/ 658602 h 1629074"/>
                    <a:gd name="connsiteX22" fmla="*/ 637101 w 1364782"/>
                    <a:gd name="connsiteY22" fmla="*/ 528334 h 1629074"/>
                    <a:gd name="connsiteX23" fmla="*/ 689629 w 1364782"/>
                    <a:gd name="connsiteY23" fmla="*/ 472118 h 1629074"/>
                    <a:gd name="connsiteX24" fmla="*/ 810279 w 1364782"/>
                    <a:gd name="connsiteY24" fmla="*/ 274006 h 1629074"/>
                    <a:gd name="connsiteX25" fmla="*/ 840160 w 1364782"/>
                    <a:gd name="connsiteY25" fmla="*/ 269103 h 1629074"/>
                    <a:gd name="connsiteX26" fmla="*/ 884517 w 1364782"/>
                    <a:gd name="connsiteY26" fmla="*/ 172221 h 1629074"/>
                    <a:gd name="connsiteX27" fmla="*/ 933356 w 1364782"/>
                    <a:gd name="connsiteY27" fmla="*/ 143550 h 1629074"/>
                    <a:gd name="connsiteX28" fmla="*/ 995596 w 1364782"/>
                    <a:gd name="connsiteY28" fmla="*/ 94478 h 1629074"/>
                    <a:gd name="connsiteX29" fmla="*/ 1049384 w 1364782"/>
                    <a:gd name="connsiteY29" fmla="*/ 76503 h 1629074"/>
                    <a:gd name="connsiteX30" fmla="*/ 1112557 w 1364782"/>
                    <a:gd name="connsiteY30" fmla="*/ 37189 h 1629074"/>
                    <a:gd name="connsiteX31" fmla="*/ 1331352 w 1364782"/>
                    <a:gd name="connsiteY31" fmla="*/ 1330 h 1629074"/>
                    <a:gd name="connsiteX32" fmla="*/ 1314729 w 1364782"/>
                    <a:gd name="connsiteY32" fmla="*/ 86121 h 1629074"/>
                    <a:gd name="connsiteX33" fmla="*/ 1364782 w 1364782"/>
                    <a:gd name="connsiteY33" fmla="*/ 91025 h 1629074"/>
                    <a:gd name="connsiteX34" fmla="*/ 1343491 w 1364782"/>
                    <a:gd name="connsiteY34" fmla="*/ 165076 h 1629074"/>
                    <a:gd name="connsiteX35" fmla="*/ 1341110 w 1364782"/>
                    <a:gd name="connsiteY35" fmla="*/ 202522 h 1629074"/>
                    <a:gd name="connsiteX36" fmla="*/ 1305344 w 1364782"/>
                    <a:gd name="connsiteY36" fmla="*/ 310940 h 1629074"/>
                    <a:gd name="connsiteX37" fmla="*/ 1206173 w 1364782"/>
                    <a:gd name="connsiteY37" fmla="*/ 451853 h 1629074"/>
                    <a:gd name="connsiteX38" fmla="*/ 1253564 w 1364782"/>
                    <a:gd name="connsiteY38" fmla="*/ 427015 h 1629074"/>
                    <a:gd name="connsiteX39" fmla="*/ 1178578 w 1364782"/>
                    <a:gd name="connsiteY39" fmla="*/ 519511 h 1629074"/>
                    <a:gd name="connsiteX40" fmla="*/ 1168680 w 1364782"/>
                    <a:gd name="connsiteY40" fmla="*/ 567740 h 1629074"/>
                    <a:gd name="connsiteX41" fmla="*/ 1081648 w 1364782"/>
                    <a:gd name="connsiteY41" fmla="*/ 641700 h 1629074"/>
                    <a:gd name="connsiteX42" fmla="*/ 1017073 w 1364782"/>
                    <a:gd name="connsiteY42" fmla="*/ 724296 h 1629074"/>
                    <a:gd name="connsiteX43" fmla="*/ 950166 w 1364782"/>
                    <a:gd name="connsiteY43" fmla="*/ 805632 h 1629074"/>
                    <a:gd name="connsiteX44" fmla="*/ 816675 w 1364782"/>
                    <a:gd name="connsiteY44" fmla="*/ 727284 h 1629074"/>
                    <a:gd name="connsiteX45" fmla="*/ 940454 w 1364782"/>
                    <a:gd name="connsiteY45" fmla="*/ 823795 h 1629074"/>
                    <a:gd name="connsiteX46" fmla="*/ 862993 w 1364782"/>
                    <a:gd name="connsiteY46" fmla="*/ 909567 h 1629074"/>
                    <a:gd name="connsiteX47" fmla="*/ 809204 w 1364782"/>
                    <a:gd name="connsiteY47" fmla="*/ 969331 h 1629074"/>
                    <a:gd name="connsiteX48" fmla="*/ 761252 w 1364782"/>
                    <a:gd name="connsiteY48" fmla="*/ 1044643 h 1629074"/>
                    <a:gd name="connsiteX49" fmla="*/ 725441 w 1364782"/>
                    <a:gd name="connsiteY49" fmla="*/ 1094789 h 1629074"/>
                    <a:gd name="connsiteX50" fmla="*/ 662127 w 1364782"/>
                    <a:gd name="connsiteY50" fmla="*/ 1166601 h 1629074"/>
                    <a:gd name="connsiteX51" fmla="*/ 625194 w 1364782"/>
                    <a:gd name="connsiteY51" fmla="*/ 1220250 h 1629074"/>
                    <a:gd name="connsiteX52" fmla="*/ 588075 w 1364782"/>
                    <a:gd name="connsiteY52" fmla="*/ 1262178 h 1629074"/>
                    <a:gd name="connsiteX53" fmla="*/ 549882 w 1364782"/>
                    <a:gd name="connsiteY53" fmla="*/ 1302800 h 1629074"/>
                    <a:gd name="connsiteX54" fmla="*/ 641536 w 1364782"/>
                    <a:gd name="connsiteY54" fmla="*/ 1332635 h 1629074"/>
                    <a:gd name="connsiteX55" fmla="*/ 530738 w 1364782"/>
                    <a:gd name="connsiteY55" fmla="*/ 1336324 h 1629074"/>
                    <a:gd name="connsiteX56" fmla="*/ 477884 w 1364782"/>
                    <a:gd name="connsiteY56" fmla="*/ 1405473 h 1629074"/>
                    <a:gd name="connsiteX57" fmla="*/ 402804 w 1364782"/>
                    <a:gd name="connsiteY57" fmla="*/ 1459402 h 1629074"/>
                    <a:gd name="connsiteX58" fmla="*/ 383241 w 1364782"/>
                    <a:gd name="connsiteY58" fmla="*/ 1478593 h 1629074"/>
                    <a:gd name="connsiteX59" fmla="*/ 472607 w 1364782"/>
                    <a:gd name="connsiteY59" fmla="*/ 1479852 h 1629074"/>
                    <a:gd name="connsiteX60" fmla="*/ 388843 w 1364782"/>
                    <a:gd name="connsiteY60" fmla="*/ 1513377 h 1629074"/>
                    <a:gd name="connsiteX61" fmla="*/ 443520 w 1364782"/>
                    <a:gd name="connsiteY61" fmla="*/ 1628890 h 1629074"/>
                    <a:gd name="connsiteX62" fmla="*/ 370682 w 1364782"/>
                    <a:gd name="connsiteY62" fmla="*/ 1539570 h 1629074"/>
                    <a:gd name="connsiteX63" fmla="*/ 306247 w 1364782"/>
                    <a:gd name="connsiteY63" fmla="*/ 1513330 h 1629074"/>
                    <a:gd name="connsiteX64" fmla="*/ 247416 w 1364782"/>
                    <a:gd name="connsiteY64" fmla="*/ 1519167 h 1629074"/>
                    <a:gd name="connsiteX65" fmla="*/ 229487 w 1364782"/>
                    <a:gd name="connsiteY65" fmla="*/ 1525143 h 1629074"/>
                    <a:gd name="connsiteX66" fmla="*/ 217534 w 1364782"/>
                    <a:gd name="connsiteY66" fmla="*/ 1561002 h 1629074"/>
                    <a:gd name="connsiteX67" fmla="*/ 211557 w 1364782"/>
                    <a:gd name="connsiteY67" fmla="*/ 1596861 h 1629074"/>
                    <a:gd name="connsiteX68" fmla="*/ 187651 w 1364782"/>
                    <a:gd name="connsiteY68" fmla="*/ 1602837 h 1629074"/>
                    <a:gd name="connsiteX69" fmla="*/ 92028 w 1364782"/>
                    <a:gd name="connsiteY69" fmla="*/ 1596861 h 1629074"/>
                    <a:gd name="connsiteX70" fmla="*/ 88200 w 1364782"/>
                    <a:gd name="connsiteY70" fmla="*/ 1556333 h 1629074"/>
                    <a:gd name="connsiteX0" fmla="*/ 88200 w 1364782"/>
                    <a:gd name="connsiteY0" fmla="*/ 1556333 h 1629157"/>
                    <a:gd name="connsiteX1" fmla="*/ 54722 w 1364782"/>
                    <a:gd name="connsiteY1" fmla="*/ 1533547 h 1629157"/>
                    <a:gd name="connsiteX2" fmla="*/ 2288 w 1364782"/>
                    <a:gd name="connsiteY2" fmla="*/ 1434562 h 1629157"/>
                    <a:gd name="connsiteX3" fmla="*/ 79935 w 1364782"/>
                    <a:gd name="connsiteY3" fmla="*/ 1517672 h 1629157"/>
                    <a:gd name="connsiteX4" fmla="*/ 0 w 1364782"/>
                    <a:gd name="connsiteY4" fmla="*/ 1357895 h 1629157"/>
                    <a:gd name="connsiteX5" fmla="*/ 99313 w 1364782"/>
                    <a:gd name="connsiteY5" fmla="*/ 1468274 h 1629157"/>
                    <a:gd name="connsiteX6" fmla="*/ 67236 w 1364782"/>
                    <a:gd name="connsiteY6" fmla="*/ 1315967 h 1629157"/>
                    <a:gd name="connsiteX7" fmla="*/ 147125 w 1364782"/>
                    <a:gd name="connsiteY7" fmla="*/ 1242287 h 1629157"/>
                    <a:gd name="connsiteX8" fmla="*/ 238919 w 1364782"/>
                    <a:gd name="connsiteY8" fmla="*/ 1305369 h 1629157"/>
                    <a:gd name="connsiteX9" fmla="*/ 209178 w 1364782"/>
                    <a:gd name="connsiteY9" fmla="*/ 1240468 h 1629157"/>
                    <a:gd name="connsiteX10" fmla="*/ 45010 w 1364782"/>
                    <a:gd name="connsiteY10" fmla="*/ 1047678 h 1629157"/>
                    <a:gd name="connsiteX11" fmla="*/ 102347 w 1364782"/>
                    <a:gd name="connsiteY11" fmla="*/ 1139333 h 1629157"/>
                    <a:gd name="connsiteX12" fmla="*/ 120229 w 1364782"/>
                    <a:gd name="connsiteY12" fmla="*/ 1038061 h 1629157"/>
                    <a:gd name="connsiteX13" fmla="*/ 159497 w 1364782"/>
                    <a:gd name="connsiteY13" fmla="*/ 1148579 h 1629157"/>
                    <a:gd name="connsiteX14" fmla="*/ 298778 w 1364782"/>
                    <a:gd name="connsiteY14" fmla="*/ 1184205 h 1629157"/>
                    <a:gd name="connsiteX15" fmla="*/ 245128 w 1364782"/>
                    <a:gd name="connsiteY15" fmla="*/ 1084051 h 1629157"/>
                    <a:gd name="connsiteX16" fmla="*/ 333189 w 1364782"/>
                    <a:gd name="connsiteY16" fmla="*/ 940802 h 1629157"/>
                    <a:gd name="connsiteX17" fmla="*/ 310729 w 1364782"/>
                    <a:gd name="connsiteY17" fmla="*/ 982592 h 1629157"/>
                    <a:gd name="connsiteX18" fmla="*/ 375304 w 1364782"/>
                    <a:gd name="connsiteY18" fmla="*/ 910686 h 1629157"/>
                    <a:gd name="connsiteX19" fmla="*/ 418493 w 1364782"/>
                    <a:gd name="connsiteY19" fmla="*/ 811374 h 1629157"/>
                    <a:gd name="connsiteX20" fmla="*/ 492451 w 1364782"/>
                    <a:gd name="connsiteY20" fmla="*/ 742225 h 1629157"/>
                    <a:gd name="connsiteX21" fmla="*/ 565570 w 1364782"/>
                    <a:gd name="connsiteY21" fmla="*/ 658602 h 1629157"/>
                    <a:gd name="connsiteX22" fmla="*/ 637101 w 1364782"/>
                    <a:gd name="connsiteY22" fmla="*/ 528334 h 1629157"/>
                    <a:gd name="connsiteX23" fmla="*/ 689629 w 1364782"/>
                    <a:gd name="connsiteY23" fmla="*/ 472118 h 1629157"/>
                    <a:gd name="connsiteX24" fmla="*/ 810279 w 1364782"/>
                    <a:gd name="connsiteY24" fmla="*/ 274006 h 1629157"/>
                    <a:gd name="connsiteX25" fmla="*/ 840160 w 1364782"/>
                    <a:gd name="connsiteY25" fmla="*/ 269103 h 1629157"/>
                    <a:gd name="connsiteX26" fmla="*/ 884517 w 1364782"/>
                    <a:gd name="connsiteY26" fmla="*/ 172221 h 1629157"/>
                    <a:gd name="connsiteX27" fmla="*/ 933356 w 1364782"/>
                    <a:gd name="connsiteY27" fmla="*/ 143550 h 1629157"/>
                    <a:gd name="connsiteX28" fmla="*/ 995596 w 1364782"/>
                    <a:gd name="connsiteY28" fmla="*/ 94478 h 1629157"/>
                    <a:gd name="connsiteX29" fmla="*/ 1049384 w 1364782"/>
                    <a:gd name="connsiteY29" fmla="*/ 76503 h 1629157"/>
                    <a:gd name="connsiteX30" fmla="*/ 1112557 w 1364782"/>
                    <a:gd name="connsiteY30" fmla="*/ 37189 h 1629157"/>
                    <a:gd name="connsiteX31" fmla="*/ 1331352 w 1364782"/>
                    <a:gd name="connsiteY31" fmla="*/ 1330 h 1629157"/>
                    <a:gd name="connsiteX32" fmla="*/ 1314729 w 1364782"/>
                    <a:gd name="connsiteY32" fmla="*/ 86121 h 1629157"/>
                    <a:gd name="connsiteX33" fmla="*/ 1364782 w 1364782"/>
                    <a:gd name="connsiteY33" fmla="*/ 91025 h 1629157"/>
                    <a:gd name="connsiteX34" fmla="*/ 1343491 w 1364782"/>
                    <a:gd name="connsiteY34" fmla="*/ 165076 h 1629157"/>
                    <a:gd name="connsiteX35" fmla="*/ 1341110 w 1364782"/>
                    <a:gd name="connsiteY35" fmla="*/ 202522 h 1629157"/>
                    <a:gd name="connsiteX36" fmla="*/ 1305344 w 1364782"/>
                    <a:gd name="connsiteY36" fmla="*/ 310940 h 1629157"/>
                    <a:gd name="connsiteX37" fmla="*/ 1206173 w 1364782"/>
                    <a:gd name="connsiteY37" fmla="*/ 451853 h 1629157"/>
                    <a:gd name="connsiteX38" fmla="*/ 1253564 w 1364782"/>
                    <a:gd name="connsiteY38" fmla="*/ 427015 h 1629157"/>
                    <a:gd name="connsiteX39" fmla="*/ 1178578 w 1364782"/>
                    <a:gd name="connsiteY39" fmla="*/ 519511 h 1629157"/>
                    <a:gd name="connsiteX40" fmla="*/ 1168680 w 1364782"/>
                    <a:gd name="connsiteY40" fmla="*/ 567740 h 1629157"/>
                    <a:gd name="connsiteX41" fmla="*/ 1081648 w 1364782"/>
                    <a:gd name="connsiteY41" fmla="*/ 641700 h 1629157"/>
                    <a:gd name="connsiteX42" fmla="*/ 1017073 w 1364782"/>
                    <a:gd name="connsiteY42" fmla="*/ 724296 h 1629157"/>
                    <a:gd name="connsiteX43" fmla="*/ 950166 w 1364782"/>
                    <a:gd name="connsiteY43" fmla="*/ 805632 h 1629157"/>
                    <a:gd name="connsiteX44" fmla="*/ 816675 w 1364782"/>
                    <a:gd name="connsiteY44" fmla="*/ 727284 h 1629157"/>
                    <a:gd name="connsiteX45" fmla="*/ 940454 w 1364782"/>
                    <a:gd name="connsiteY45" fmla="*/ 823795 h 1629157"/>
                    <a:gd name="connsiteX46" fmla="*/ 862993 w 1364782"/>
                    <a:gd name="connsiteY46" fmla="*/ 909567 h 1629157"/>
                    <a:gd name="connsiteX47" fmla="*/ 809204 w 1364782"/>
                    <a:gd name="connsiteY47" fmla="*/ 969331 h 1629157"/>
                    <a:gd name="connsiteX48" fmla="*/ 761252 w 1364782"/>
                    <a:gd name="connsiteY48" fmla="*/ 1044643 h 1629157"/>
                    <a:gd name="connsiteX49" fmla="*/ 725441 w 1364782"/>
                    <a:gd name="connsiteY49" fmla="*/ 1094789 h 1629157"/>
                    <a:gd name="connsiteX50" fmla="*/ 662127 w 1364782"/>
                    <a:gd name="connsiteY50" fmla="*/ 1166601 h 1629157"/>
                    <a:gd name="connsiteX51" fmla="*/ 625194 w 1364782"/>
                    <a:gd name="connsiteY51" fmla="*/ 1220250 h 1629157"/>
                    <a:gd name="connsiteX52" fmla="*/ 588075 w 1364782"/>
                    <a:gd name="connsiteY52" fmla="*/ 1262178 h 1629157"/>
                    <a:gd name="connsiteX53" fmla="*/ 549882 w 1364782"/>
                    <a:gd name="connsiteY53" fmla="*/ 1302800 h 1629157"/>
                    <a:gd name="connsiteX54" fmla="*/ 641536 w 1364782"/>
                    <a:gd name="connsiteY54" fmla="*/ 1332635 h 1629157"/>
                    <a:gd name="connsiteX55" fmla="*/ 530738 w 1364782"/>
                    <a:gd name="connsiteY55" fmla="*/ 1336324 h 1629157"/>
                    <a:gd name="connsiteX56" fmla="*/ 477884 w 1364782"/>
                    <a:gd name="connsiteY56" fmla="*/ 1405473 h 1629157"/>
                    <a:gd name="connsiteX57" fmla="*/ 402804 w 1364782"/>
                    <a:gd name="connsiteY57" fmla="*/ 1459402 h 1629157"/>
                    <a:gd name="connsiteX58" fmla="*/ 383241 w 1364782"/>
                    <a:gd name="connsiteY58" fmla="*/ 1478593 h 1629157"/>
                    <a:gd name="connsiteX59" fmla="*/ 472607 w 1364782"/>
                    <a:gd name="connsiteY59" fmla="*/ 1479852 h 1629157"/>
                    <a:gd name="connsiteX60" fmla="*/ 388843 w 1364782"/>
                    <a:gd name="connsiteY60" fmla="*/ 1513377 h 1629157"/>
                    <a:gd name="connsiteX61" fmla="*/ 443520 w 1364782"/>
                    <a:gd name="connsiteY61" fmla="*/ 1628890 h 1629157"/>
                    <a:gd name="connsiteX62" fmla="*/ 370682 w 1364782"/>
                    <a:gd name="connsiteY62" fmla="*/ 1539570 h 1629157"/>
                    <a:gd name="connsiteX63" fmla="*/ 306247 w 1364782"/>
                    <a:gd name="connsiteY63" fmla="*/ 1513330 h 1629157"/>
                    <a:gd name="connsiteX64" fmla="*/ 247416 w 1364782"/>
                    <a:gd name="connsiteY64" fmla="*/ 1519167 h 1629157"/>
                    <a:gd name="connsiteX65" fmla="*/ 229487 w 1364782"/>
                    <a:gd name="connsiteY65" fmla="*/ 1525143 h 1629157"/>
                    <a:gd name="connsiteX66" fmla="*/ 217534 w 1364782"/>
                    <a:gd name="connsiteY66" fmla="*/ 1561002 h 1629157"/>
                    <a:gd name="connsiteX67" fmla="*/ 211557 w 1364782"/>
                    <a:gd name="connsiteY67" fmla="*/ 1596861 h 1629157"/>
                    <a:gd name="connsiteX68" fmla="*/ 187651 w 1364782"/>
                    <a:gd name="connsiteY68" fmla="*/ 1602837 h 1629157"/>
                    <a:gd name="connsiteX69" fmla="*/ 92028 w 1364782"/>
                    <a:gd name="connsiteY69" fmla="*/ 1596861 h 1629157"/>
                    <a:gd name="connsiteX70" fmla="*/ 88200 w 1364782"/>
                    <a:gd name="connsiteY70" fmla="*/ 1556333 h 1629157"/>
                    <a:gd name="connsiteX0" fmla="*/ 88200 w 1364782"/>
                    <a:gd name="connsiteY0" fmla="*/ 1556333 h 1650539"/>
                    <a:gd name="connsiteX1" fmla="*/ 54722 w 1364782"/>
                    <a:gd name="connsiteY1" fmla="*/ 1533547 h 1650539"/>
                    <a:gd name="connsiteX2" fmla="*/ 2288 w 1364782"/>
                    <a:gd name="connsiteY2" fmla="*/ 1434562 h 1650539"/>
                    <a:gd name="connsiteX3" fmla="*/ 79935 w 1364782"/>
                    <a:gd name="connsiteY3" fmla="*/ 1517672 h 1650539"/>
                    <a:gd name="connsiteX4" fmla="*/ 0 w 1364782"/>
                    <a:gd name="connsiteY4" fmla="*/ 1357895 h 1650539"/>
                    <a:gd name="connsiteX5" fmla="*/ 99313 w 1364782"/>
                    <a:gd name="connsiteY5" fmla="*/ 1468274 h 1650539"/>
                    <a:gd name="connsiteX6" fmla="*/ 67236 w 1364782"/>
                    <a:gd name="connsiteY6" fmla="*/ 1315967 h 1650539"/>
                    <a:gd name="connsiteX7" fmla="*/ 147125 w 1364782"/>
                    <a:gd name="connsiteY7" fmla="*/ 1242287 h 1650539"/>
                    <a:gd name="connsiteX8" fmla="*/ 238919 w 1364782"/>
                    <a:gd name="connsiteY8" fmla="*/ 1305369 h 1650539"/>
                    <a:gd name="connsiteX9" fmla="*/ 209178 w 1364782"/>
                    <a:gd name="connsiteY9" fmla="*/ 1240468 h 1650539"/>
                    <a:gd name="connsiteX10" fmla="*/ 45010 w 1364782"/>
                    <a:gd name="connsiteY10" fmla="*/ 1047678 h 1650539"/>
                    <a:gd name="connsiteX11" fmla="*/ 102347 w 1364782"/>
                    <a:gd name="connsiteY11" fmla="*/ 1139333 h 1650539"/>
                    <a:gd name="connsiteX12" fmla="*/ 120229 w 1364782"/>
                    <a:gd name="connsiteY12" fmla="*/ 1038061 h 1650539"/>
                    <a:gd name="connsiteX13" fmla="*/ 159497 w 1364782"/>
                    <a:gd name="connsiteY13" fmla="*/ 1148579 h 1650539"/>
                    <a:gd name="connsiteX14" fmla="*/ 298778 w 1364782"/>
                    <a:gd name="connsiteY14" fmla="*/ 1184205 h 1650539"/>
                    <a:gd name="connsiteX15" fmla="*/ 245128 w 1364782"/>
                    <a:gd name="connsiteY15" fmla="*/ 1084051 h 1650539"/>
                    <a:gd name="connsiteX16" fmla="*/ 333189 w 1364782"/>
                    <a:gd name="connsiteY16" fmla="*/ 940802 h 1650539"/>
                    <a:gd name="connsiteX17" fmla="*/ 310729 w 1364782"/>
                    <a:gd name="connsiteY17" fmla="*/ 982592 h 1650539"/>
                    <a:gd name="connsiteX18" fmla="*/ 375304 w 1364782"/>
                    <a:gd name="connsiteY18" fmla="*/ 910686 h 1650539"/>
                    <a:gd name="connsiteX19" fmla="*/ 418493 w 1364782"/>
                    <a:gd name="connsiteY19" fmla="*/ 811374 h 1650539"/>
                    <a:gd name="connsiteX20" fmla="*/ 492451 w 1364782"/>
                    <a:gd name="connsiteY20" fmla="*/ 742225 h 1650539"/>
                    <a:gd name="connsiteX21" fmla="*/ 565570 w 1364782"/>
                    <a:gd name="connsiteY21" fmla="*/ 658602 h 1650539"/>
                    <a:gd name="connsiteX22" fmla="*/ 637101 w 1364782"/>
                    <a:gd name="connsiteY22" fmla="*/ 528334 h 1650539"/>
                    <a:gd name="connsiteX23" fmla="*/ 689629 w 1364782"/>
                    <a:gd name="connsiteY23" fmla="*/ 472118 h 1650539"/>
                    <a:gd name="connsiteX24" fmla="*/ 810279 w 1364782"/>
                    <a:gd name="connsiteY24" fmla="*/ 274006 h 1650539"/>
                    <a:gd name="connsiteX25" fmla="*/ 840160 w 1364782"/>
                    <a:gd name="connsiteY25" fmla="*/ 269103 h 1650539"/>
                    <a:gd name="connsiteX26" fmla="*/ 884517 w 1364782"/>
                    <a:gd name="connsiteY26" fmla="*/ 172221 h 1650539"/>
                    <a:gd name="connsiteX27" fmla="*/ 933356 w 1364782"/>
                    <a:gd name="connsiteY27" fmla="*/ 143550 h 1650539"/>
                    <a:gd name="connsiteX28" fmla="*/ 995596 w 1364782"/>
                    <a:gd name="connsiteY28" fmla="*/ 94478 h 1650539"/>
                    <a:gd name="connsiteX29" fmla="*/ 1049384 w 1364782"/>
                    <a:gd name="connsiteY29" fmla="*/ 76503 h 1650539"/>
                    <a:gd name="connsiteX30" fmla="*/ 1112557 w 1364782"/>
                    <a:gd name="connsiteY30" fmla="*/ 37189 h 1650539"/>
                    <a:gd name="connsiteX31" fmla="*/ 1331352 w 1364782"/>
                    <a:gd name="connsiteY31" fmla="*/ 1330 h 1650539"/>
                    <a:gd name="connsiteX32" fmla="*/ 1314729 w 1364782"/>
                    <a:gd name="connsiteY32" fmla="*/ 86121 h 1650539"/>
                    <a:gd name="connsiteX33" fmla="*/ 1364782 w 1364782"/>
                    <a:gd name="connsiteY33" fmla="*/ 91025 h 1650539"/>
                    <a:gd name="connsiteX34" fmla="*/ 1343491 w 1364782"/>
                    <a:gd name="connsiteY34" fmla="*/ 165076 h 1650539"/>
                    <a:gd name="connsiteX35" fmla="*/ 1341110 w 1364782"/>
                    <a:gd name="connsiteY35" fmla="*/ 202522 h 1650539"/>
                    <a:gd name="connsiteX36" fmla="*/ 1305344 w 1364782"/>
                    <a:gd name="connsiteY36" fmla="*/ 310940 h 1650539"/>
                    <a:gd name="connsiteX37" fmla="*/ 1206173 w 1364782"/>
                    <a:gd name="connsiteY37" fmla="*/ 451853 h 1650539"/>
                    <a:gd name="connsiteX38" fmla="*/ 1253564 w 1364782"/>
                    <a:gd name="connsiteY38" fmla="*/ 427015 h 1650539"/>
                    <a:gd name="connsiteX39" fmla="*/ 1178578 w 1364782"/>
                    <a:gd name="connsiteY39" fmla="*/ 519511 h 1650539"/>
                    <a:gd name="connsiteX40" fmla="*/ 1168680 w 1364782"/>
                    <a:gd name="connsiteY40" fmla="*/ 567740 h 1650539"/>
                    <a:gd name="connsiteX41" fmla="*/ 1081648 w 1364782"/>
                    <a:gd name="connsiteY41" fmla="*/ 641700 h 1650539"/>
                    <a:gd name="connsiteX42" fmla="*/ 1017073 w 1364782"/>
                    <a:gd name="connsiteY42" fmla="*/ 724296 h 1650539"/>
                    <a:gd name="connsiteX43" fmla="*/ 950166 w 1364782"/>
                    <a:gd name="connsiteY43" fmla="*/ 805632 h 1650539"/>
                    <a:gd name="connsiteX44" fmla="*/ 816675 w 1364782"/>
                    <a:gd name="connsiteY44" fmla="*/ 727284 h 1650539"/>
                    <a:gd name="connsiteX45" fmla="*/ 940454 w 1364782"/>
                    <a:gd name="connsiteY45" fmla="*/ 823795 h 1650539"/>
                    <a:gd name="connsiteX46" fmla="*/ 862993 w 1364782"/>
                    <a:gd name="connsiteY46" fmla="*/ 909567 h 1650539"/>
                    <a:gd name="connsiteX47" fmla="*/ 809204 w 1364782"/>
                    <a:gd name="connsiteY47" fmla="*/ 969331 h 1650539"/>
                    <a:gd name="connsiteX48" fmla="*/ 761252 w 1364782"/>
                    <a:gd name="connsiteY48" fmla="*/ 1044643 h 1650539"/>
                    <a:gd name="connsiteX49" fmla="*/ 725441 w 1364782"/>
                    <a:gd name="connsiteY49" fmla="*/ 1094789 h 1650539"/>
                    <a:gd name="connsiteX50" fmla="*/ 662127 w 1364782"/>
                    <a:gd name="connsiteY50" fmla="*/ 1166601 h 1650539"/>
                    <a:gd name="connsiteX51" fmla="*/ 625194 w 1364782"/>
                    <a:gd name="connsiteY51" fmla="*/ 1220250 h 1650539"/>
                    <a:gd name="connsiteX52" fmla="*/ 588075 w 1364782"/>
                    <a:gd name="connsiteY52" fmla="*/ 1262178 h 1650539"/>
                    <a:gd name="connsiteX53" fmla="*/ 549882 w 1364782"/>
                    <a:gd name="connsiteY53" fmla="*/ 1302800 h 1650539"/>
                    <a:gd name="connsiteX54" fmla="*/ 641536 w 1364782"/>
                    <a:gd name="connsiteY54" fmla="*/ 1332635 h 1650539"/>
                    <a:gd name="connsiteX55" fmla="*/ 530738 w 1364782"/>
                    <a:gd name="connsiteY55" fmla="*/ 1336324 h 1650539"/>
                    <a:gd name="connsiteX56" fmla="*/ 477884 w 1364782"/>
                    <a:gd name="connsiteY56" fmla="*/ 1405473 h 1650539"/>
                    <a:gd name="connsiteX57" fmla="*/ 402804 w 1364782"/>
                    <a:gd name="connsiteY57" fmla="*/ 1459402 h 1650539"/>
                    <a:gd name="connsiteX58" fmla="*/ 383241 w 1364782"/>
                    <a:gd name="connsiteY58" fmla="*/ 1478593 h 1650539"/>
                    <a:gd name="connsiteX59" fmla="*/ 472607 w 1364782"/>
                    <a:gd name="connsiteY59" fmla="*/ 1479852 h 1650539"/>
                    <a:gd name="connsiteX60" fmla="*/ 388843 w 1364782"/>
                    <a:gd name="connsiteY60" fmla="*/ 1513377 h 1650539"/>
                    <a:gd name="connsiteX61" fmla="*/ 448282 w 1364782"/>
                    <a:gd name="connsiteY61" fmla="*/ 1650321 h 1650539"/>
                    <a:gd name="connsiteX62" fmla="*/ 370682 w 1364782"/>
                    <a:gd name="connsiteY62" fmla="*/ 1539570 h 1650539"/>
                    <a:gd name="connsiteX63" fmla="*/ 306247 w 1364782"/>
                    <a:gd name="connsiteY63" fmla="*/ 1513330 h 1650539"/>
                    <a:gd name="connsiteX64" fmla="*/ 247416 w 1364782"/>
                    <a:gd name="connsiteY64" fmla="*/ 1519167 h 1650539"/>
                    <a:gd name="connsiteX65" fmla="*/ 229487 w 1364782"/>
                    <a:gd name="connsiteY65" fmla="*/ 1525143 h 1650539"/>
                    <a:gd name="connsiteX66" fmla="*/ 217534 w 1364782"/>
                    <a:gd name="connsiteY66" fmla="*/ 1561002 h 1650539"/>
                    <a:gd name="connsiteX67" fmla="*/ 211557 w 1364782"/>
                    <a:gd name="connsiteY67" fmla="*/ 1596861 h 1650539"/>
                    <a:gd name="connsiteX68" fmla="*/ 187651 w 1364782"/>
                    <a:gd name="connsiteY68" fmla="*/ 1602837 h 1650539"/>
                    <a:gd name="connsiteX69" fmla="*/ 92028 w 1364782"/>
                    <a:gd name="connsiteY69" fmla="*/ 1596861 h 1650539"/>
                    <a:gd name="connsiteX70" fmla="*/ 88200 w 1364782"/>
                    <a:gd name="connsiteY70" fmla="*/ 1556333 h 1650539"/>
                    <a:gd name="connsiteX0" fmla="*/ 88200 w 1364782"/>
                    <a:gd name="connsiteY0" fmla="*/ 1556333 h 1641033"/>
                    <a:gd name="connsiteX1" fmla="*/ 54722 w 1364782"/>
                    <a:gd name="connsiteY1" fmla="*/ 1533547 h 1641033"/>
                    <a:gd name="connsiteX2" fmla="*/ 2288 w 1364782"/>
                    <a:gd name="connsiteY2" fmla="*/ 1434562 h 1641033"/>
                    <a:gd name="connsiteX3" fmla="*/ 79935 w 1364782"/>
                    <a:gd name="connsiteY3" fmla="*/ 1517672 h 1641033"/>
                    <a:gd name="connsiteX4" fmla="*/ 0 w 1364782"/>
                    <a:gd name="connsiteY4" fmla="*/ 1357895 h 1641033"/>
                    <a:gd name="connsiteX5" fmla="*/ 99313 w 1364782"/>
                    <a:gd name="connsiteY5" fmla="*/ 1468274 h 1641033"/>
                    <a:gd name="connsiteX6" fmla="*/ 67236 w 1364782"/>
                    <a:gd name="connsiteY6" fmla="*/ 1315967 h 1641033"/>
                    <a:gd name="connsiteX7" fmla="*/ 147125 w 1364782"/>
                    <a:gd name="connsiteY7" fmla="*/ 1242287 h 1641033"/>
                    <a:gd name="connsiteX8" fmla="*/ 238919 w 1364782"/>
                    <a:gd name="connsiteY8" fmla="*/ 1305369 h 1641033"/>
                    <a:gd name="connsiteX9" fmla="*/ 209178 w 1364782"/>
                    <a:gd name="connsiteY9" fmla="*/ 1240468 h 1641033"/>
                    <a:gd name="connsiteX10" fmla="*/ 45010 w 1364782"/>
                    <a:gd name="connsiteY10" fmla="*/ 1047678 h 1641033"/>
                    <a:gd name="connsiteX11" fmla="*/ 102347 w 1364782"/>
                    <a:gd name="connsiteY11" fmla="*/ 1139333 h 1641033"/>
                    <a:gd name="connsiteX12" fmla="*/ 120229 w 1364782"/>
                    <a:gd name="connsiteY12" fmla="*/ 1038061 h 1641033"/>
                    <a:gd name="connsiteX13" fmla="*/ 159497 w 1364782"/>
                    <a:gd name="connsiteY13" fmla="*/ 1148579 h 1641033"/>
                    <a:gd name="connsiteX14" fmla="*/ 298778 w 1364782"/>
                    <a:gd name="connsiteY14" fmla="*/ 1184205 h 1641033"/>
                    <a:gd name="connsiteX15" fmla="*/ 245128 w 1364782"/>
                    <a:gd name="connsiteY15" fmla="*/ 1084051 h 1641033"/>
                    <a:gd name="connsiteX16" fmla="*/ 333189 w 1364782"/>
                    <a:gd name="connsiteY16" fmla="*/ 940802 h 1641033"/>
                    <a:gd name="connsiteX17" fmla="*/ 310729 w 1364782"/>
                    <a:gd name="connsiteY17" fmla="*/ 982592 h 1641033"/>
                    <a:gd name="connsiteX18" fmla="*/ 375304 w 1364782"/>
                    <a:gd name="connsiteY18" fmla="*/ 910686 h 1641033"/>
                    <a:gd name="connsiteX19" fmla="*/ 418493 w 1364782"/>
                    <a:gd name="connsiteY19" fmla="*/ 811374 h 1641033"/>
                    <a:gd name="connsiteX20" fmla="*/ 492451 w 1364782"/>
                    <a:gd name="connsiteY20" fmla="*/ 742225 h 1641033"/>
                    <a:gd name="connsiteX21" fmla="*/ 565570 w 1364782"/>
                    <a:gd name="connsiteY21" fmla="*/ 658602 h 1641033"/>
                    <a:gd name="connsiteX22" fmla="*/ 637101 w 1364782"/>
                    <a:gd name="connsiteY22" fmla="*/ 528334 h 1641033"/>
                    <a:gd name="connsiteX23" fmla="*/ 689629 w 1364782"/>
                    <a:gd name="connsiteY23" fmla="*/ 472118 h 1641033"/>
                    <a:gd name="connsiteX24" fmla="*/ 810279 w 1364782"/>
                    <a:gd name="connsiteY24" fmla="*/ 274006 h 1641033"/>
                    <a:gd name="connsiteX25" fmla="*/ 840160 w 1364782"/>
                    <a:gd name="connsiteY25" fmla="*/ 269103 h 1641033"/>
                    <a:gd name="connsiteX26" fmla="*/ 884517 w 1364782"/>
                    <a:gd name="connsiteY26" fmla="*/ 172221 h 1641033"/>
                    <a:gd name="connsiteX27" fmla="*/ 933356 w 1364782"/>
                    <a:gd name="connsiteY27" fmla="*/ 143550 h 1641033"/>
                    <a:gd name="connsiteX28" fmla="*/ 995596 w 1364782"/>
                    <a:gd name="connsiteY28" fmla="*/ 94478 h 1641033"/>
                    <a:gd name="connsiteX29" fmla="*/ 1049384 w 1364782"/>
                    <a:gd name="connsiteY29" fmla="*/ 76503 h 1641033"/>
                    <a:gd name="connsiteX30" fmla="*/ 1112557 w 1364782"/>
                    <a:gd name="connsiteY30" fmla="*/ 37189 h 1641033"/>
                    <a:gd name="connsiteX31" fmla="*/ 1331352 w 1364782"/>
                    <a:gd name="connsiteY31" fmla="*/ 1330 h 1641033"/>
                    <a:gd name="connsiteX32" fmla="*/ 1314729 w 1364782"/>
                    <a:gd name="connsiteY32" fmla="*/ 86121 h 1641033"/>
                    <a:gd name="connsiteX33" fmla="*/ 1364782 w 1364782"/>
                    <a:gd name="connsiteY33" fmla="*/ 91025 h 1641033"/>
                    <a:gd name="connsiteX34" fmla="*/ 1343491 w 1364782"/>
                    <a:gd name="connsiteY34" fmla="*/ 165076 h 1641033"/>
                    <a:gd name="connsiteX35" fmla="*/ 1341110 w 1364782"/>
                    <a:gd name="connsiteY35" fmla="*/ 202522 h 1641033"/>
                    <a:gd name="connsiteX36" fmla="*/ 1305344 w 1364782"/>
                    <a:gd name="connsiteY36" fmla="*/ 310940 h 1641033"/>
                    <a:gd name="connsiteX37" fmla="*/ 1206173 w 1364782"/>
                    <a:gd name="connsiteY37" fmla="*/ 451853 h 1641033"/>
                    <a:gd name="connsiteX38" fmla="*/ 1253564 w 1364782"/>
                    <a:gd name="connsiteY38" fmla="*/ 427015 h 1641033"/>
                    <a:gd name="connsiteX39" fmla="*/ 1178578 w 1364782"/>
                    <a:gd name="connsiteY39" fmla="*/ 519511 h 1641033"/>
                    <a:gd name="connsiteX40" fmla="*/ 1168680 w 1364782"/>
                    <a:gd name="connsiteY40" fmla="*/ 567740 h 1641033"/>
                    <a:gd name="connsiteX41" fmla="*/ 1081648 w 1364782"/>
                    <a:gd name="connsiteY41" fmla="*/ 641700 h 1641033"/>
                    <a:gd name="connsiteX42" fmla="*/ 1017073 w 1364782"/>
                    <a:gd name="connsiteY42" fmla="*/ 724296 h 1641033"/>
                    <a:gd name="connsiteX43" fmla="*/ 950166 w 1364782"/>
                    <a:gd name="connsiteY43" fmla="*/ 805632 h 1641033"/>
                    <a:gd name="connsiteX44" fmla="*/ 816675 w 1364782"/>
                    <a:gd name="connsiteY44" fmla="*/ 727284 h 1641033"/>
                    <a:gd name="connsiteX45" fmla="*/ 940454 w 1364782"/>
                    <a:gd name="connsiteY45" fmla="*/ 823795 h 1641033"/>
                    <a:gd name="connsiteX46" fmla="*/ 862993 w 1364782"/>
                    <a:gd name="connsiteY46" fmla="*/ 909567 h 1641033"/>
                    <a:gd name="connsiteX47" fmla="*/ 809204 w 1364782"/>
                    <a:gd name="connsiteY47" fmla="*/ 969331 h 1641033"/>
                    <a:gd name="connsiteX48" fmla="*/ 761252 w 1364782"/>
                    <a:gd name="connsiteY48" fmla="*/ 1044643 h 1641033"/>
                    <a:gd name="connsiteX49" fmla="*/ 725441 w 1364782"/>
                    <a:gd name="connsiteY49" fmla="*/ 1094789 h 1641033"/>
                    <a:gd name="connsiteX50" fmla="*/ 662127 w 1364782"/>
                    <a:gd name="connsiteY50" fmla="*/ 1166601 h 1641033"/>
                    <a:gd name="connsiteX51" fmla="*/ 625194 w 1364782"/>
                    <a:gd name="connsiteY51" fmla="*/ 1220250 h 1641033"/>
                    <a:gd name="connsiteX52" fmla="*/ 588075 w 1364782"/>
                    <a:gd name="connsiteY52" fmla="*/ 1262178 h 1641033"/>
                    <a:gd name="connsiteX53" fmla="*/ 549882 w 1364782"/>
                    <a:gd name="connsiteY53" fmla="*/ 1302800 h 1641033"/>
                    <a:gd name="connsiteX54" fmla="*/ 641536 w 1364782"/>
                    <a:gd name="connsiteY54" fmla="*/ 1332635 h 1641033"/>
                    <a:gd name="connsiteX55" fmla="*/ 530738 w 1364782"/>
                    <a:gd name="connsiteY55" fmla="*/ 1336324 h 1641033"/>
                    <a:gd name="connsiteX56" fmla="*/ 477884 w 1364782"/>
                    <a:gd name="connsiteY56" fmla="*/ 1405473 h 1641033"/>
                    <a:gd name="connsiteX57" fmla="*/ 402804 w 1364782"/>
                    <a:gd name="connsiteY57" fmla="*/ 1459402 h 1641033"/>
                    <a:gd name="connsiteX58" fmla="*/ 383241 w 1364782"/>
                    <a:gd name="connsiteY58" fmla="*/ 1478593 h 1641033"/>
                    <a:gd name="connsiteX59" fmla="*/ 472607 w 1364782"/>
                    <a:gd name="connsiteY59" fmla="*/ 1479852 h 1641033"/>
                    <a:gd name="connsiteX60" fmla="*/ 388843 w 1364782"/>
                    <a:gd name="connsiteY60" fmla="*/ 1513377 h 1641033"/>
                    <a:gd name="connsiteX61" fmla="*/ 453044 w 1364782"/>
                    <a:gd name="connsiteY61" fmla="*/ 1640796 h 1641033"/>
                    <a:gd name="connsiteX62" fmla="*/ 370682 w 1364782"/>
                    <a:gd name="connsiteY62" fmla="*/ 1539570 h 1641033"/>
                    <a:gd name="connsiteX63" fmla="*/ 306247 w 1364782"/>
                    <a:gd name="connsiteY63" fmla="*/ 1513330 h 1641033"/>
                    <a:gd name="connsiteX64" fmla="*/ 247416 w 1364782"/>
                    <a:gd name="connsiteY64" fmla="*/ 1519167 h 1641033"/>
                    <a:gd name="connsiteX65" fmla="*/ 229487 w 1364782"/>
                    <a:gd name="connsiteY65" fmla="*/ 1525143 h 1641033"/>
                    <a:gd name="connsiteX66" fmla="*/ 217534 w 1364782"/>
                    <a:gd name="connsiteY66" fmla="*/ 1561002 h 1641033"/>
                    <a:gd name="connsiteX67" fmla="*/ 211557 w 1364782"/>
                    <a:gd name="connsiteY67" fmla="*/ 1596861 h 1641033"/>
                    <a:gd name="connsiteX68" fmla="*/ 187651 w 1364782"/>
                    <a:gd name="connsiteY68" fmla="*/ 1602837 h 1641033"/>
                    <a:gd name="connsiteX69" fmla="*/ 92028 w 1364782"/>
                    <a:gd name="connsiteY69" fmla="*/ 1596861 h 1641033"/>
                    <a:gd name="connsiteX70" fmla="*/ 88200 w 1364782"/>
                    <a:gd name="connsiteY70" fmla="*/ 1556333 h 1641033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5067"/>
                    <a:gd name="connsiteX1" fmla="*/ 54722 w 1364782"/>
                    <a:gd name="connsiteY1" fmla="*/ 1533547 h 1645067"/>
                    <a:gd name="connsiteX2" fmla="*/ 2288 w 1364782"/>
                    <a:gd name="connsiteY2" fmla="*/ 1434562 h 1645067"/>
                    <a:gd name="connsiteX3" fmla="*/ 79935 w 1364782"/>
                    <a:gd name="connsiteY3" fmla="*/ 1517672 h 1645067"/>
                    <a:gd name="connsiteX4" fmla="*/ 0 w 1364782"/>
                    <a:gd name="connsiteY4" fmla="*/ 1357895 h 1645067"/>
                    <a:gd name="connsiteX5" fmla="*/ 99313 w 1364782"/>
                    <a:gd name="connsiteY5" fmla="*/ 1468274 h 1645067"/>
                    <a:gd name="connsiteX6" fmla="*/ 67236 w 1364782"/>
                    <a:gd name="connsiteY6" fmla="*/ 1315967 h 1645067"/>
                    <a:gd name="connsiteX7" fmla="*/ 147125 w 1364782"/>
                    <a:gd name="connsiteY7" fmla="*/ 1242287 h 1645067"/>
                    <a:gd name="connsiteX8" fmla="*/ 238919 w 1364782"/>
                    <a:gd name="connsiteY8" fmla="*/ 1305369 h 1645067"/>
                    <a:gd name="connsiteX9" fmla="*/ 209178 w 1364782"/>
                    <a:gd name="connsiteY9" fmla="*/ 1240468 h 1645067"/>
                    <a:gd name="connsiteX10" fmla="*/ 45010 w 1364782"/>
                    <a:gd name="connsiteY10" fmla="*/ 1047678 h 1645067"/>
                    <a:gd name="connsiteX11" fmla="*/ 102347 w 1364782"/>
                    <a:gd name="connsiteY11" fmla="*/ 1139333 h 1645067"/>
                    <a:gd name="connsiteX12" fmla="*/ 120229 w 1364782"/>
                    <a:gd name="connsiteY12" fmla="*/ 1038061 h 1645067"/>
                    <a:gd name="connsiteX13" fmla="*/ 159497 w 1364782"/>
                    <a:gd name="connsiteY13" fmla="*/ 1148579 h 1645067"/>
                    <a:gd name="connsiteX14" fmla="*/ 298778 w 1364782"/>
                    <a:gd name="connsiteY14" fmla="*/ 1184205 h 1645067"/>
                    <a:gd name="connsiteX15" fmla="*/ 245128 w 1364782"/>
                    <a:gd name="connsiteY15" fmla="*/ 1084051 h 1645067"/>
                    <a:gd name="connsiteX16" fmla="*/ 333189 w 1364782"/>
                    <a:gd name="connsiteY16" fmla="*/ 940802 h 1645067"/>
                    <a:gd name="connsiteX17" fmla="*/ 310729 w 1364782"/>
                    <a:gd name="connsiteY17" fmla="*/ 982592 h 1645067"/>
                    <a:gd name="connsiteX18" fmla="*/ 375304 w 1364782"/>
                    <a:gd name="connsiteY18" fmla="*/ 910686 h 1645067"/>
                    <a:gd name="connsiteX19" fmla="*/ 418493 w 1364782"/>
                    <a:gd name="connsiteY19" fmla="*/ 811374 h 1645067"/>
                    <a:gd name="connsiteX20" fmla="*/ 492451 w 1364782"/>
                    <a:gd name="connsiteY20" fmla="*/ 742225 h 1645067"/>
                    <a:gd name="connsiteX21" fmla="*/ 565570 w 1364782"/>
                    <a:gd name="connsiteY21" fmla="*/ 658602 h 1645067"/>
                    <a:gd name="connsiteX22" fmla="*/ 637101 w 1364782"/>
                    <a:gd name="connsiteY22" fmla="*/ 528334 h 1645067"/>
                    <a:gd name="connsiteX23" fmla="*/ 689629 w 1364782"/>
                    <a:gd name="connsiteY23" fmla="*/ 472118 h 1645067"/>
                    <a:gd name="connsiteX24" fmla="*/ 810279 w 1364782"/>
                    <a:gd name="connsiteY24" fmla="*/ 274006 h 1645067"/>
                    <a:gd name="connsiteX25" fmla="*/ 840160 w 1364782"/>
                    <a:gd name="connsiteY25" fmla="*/ 269103 h 1645067"/>
                    <a:gd name="connsiteX26" fmla="*/ 884517 w 1364782"/>
                    <a:gd name="connsiteY26" fmla="*/ 172221 h 1645067"/>
                    <a:gd name="connsiteX27" fmla="*/ 933356 w 1364782"/>
                    <a:gd name="connsiteY27" fmla="*/ 143550 h 1645067"/>
                    <a:gd name="connsiteX28" fmla="*/ 995596 w 1364782"/>
                    <a:gd name="connsiteY28" fmla="*/ 94478 h 1645067"/>
                    <a:gd name="connsiteX29" fmla="*/ 1049384 w 1364782"/>
                    <a:gd name="connsiteY29" fmla="*/ 76503 h 1645067"/>
                    <a:gd name="connsiteX30" fmla="*/ 1112557 w 1364782"/>
                    <a:gd name="connsiteY30" fmla="*/ 37189 h 1645067"/>
                    <a:gd name="connsiteX31" fmla="*/ 1331352 w 1364782"/>
                    <a:gd name="connsiteY31" fmla="*/ 1330 h 1645067"/>
                    <a:gd name="connsiteX32" fmla="*/ 1314729 w 1364782"/>
                    <a:gd name="connsiteY32" fmla="*/ 86121 h 1645067"/>
                    <a:gd name="connsiteX33" fmla="*/ 1364782 w 1364782"/>
                    <a:gd name="connsiteY33" fmla="*/ 91025 h 1645067"/>
                    <a:gd name="connsiteX34" fmla="*/ 1343491 w 1364782"/>
                    <a:gd name="connsiteY34" fmla="*/ 165076 h 1645067"/>
                    <a:gd name="connsiteX35" fmla="*/ 1341110 w 1364782"/>
                    <a:gd name="connsiteY35" fmla="*/ 202522 h 1645067"/>
                    <a:gd name="connsiteX36" fmla="*/ 1305344 w 1364782"/>
                    <a:gd name="connsiteY36" fmla="*/ 310940 h 1645067"/>
                    <a:gd name="connsiteX37" fmla="*/ 1206173 w 1364782"/>
                    <a:gd name="connsiteY37" fmla="*/ 451853 h 1645067"/>
                    <a:gd name="connsiteX38" fmla="*/ 1253564 w 1364782"/>
                    <a:gd name="connsiteY38" fmla="*/ 427015 h 1645067"/>
                    <a:gd name="connsiteX39" fmla="*/ 1178578 w 1364782"/>
                    <a:gd name="connsiteY39" fmla="*/ 519511 h 1645067"/>
                    <a:gd name="connsiteX40" fmla="*/ 1168680 w 1364782"/>
                    <a:gd name="connsiteY40" fmla="*/ 567740 h 1645067"/>
                    <a:gd name="connsiteX41" fmla="*/ 1081648 w 1364782"/>
                    <a:gd name="connsiteY41" fmla="*/ 641700 h 1645067"/>
                    <a:gd name="connsiteX42" fmla="*/ 1017073 w 1364782"/>
                    <a:gd name="connsiteY42" fmla="*/ 724296 h 1645067"/>
                    <a:gd name="connsiteX43" fmla="*/ 950166 w 1364782"/>
                    <a:gd name="connsiteY43" fmla="*/ 805632 h 1645067"/>
                    <a:gd name="connsiteX44" fmla="*/ 816675 w 1364782"/>
                    <a:gd name="connsiteY44" fmla="*/ 727284 h 1645067"/>
                    <a:gd name="connsiteX45" fmla="*/ 940454 w 1364782"/>
                    <a:gd name="connsiteY45" fmla="*/ 823795 h 1645067"/>
                    <a:gd name="connsiteX46" fmla="*/ 862993 w 1364782"/>
                    <a:gd name="connsiteY46" fmla="*/ 909567 h 1645067"/>
                    <a:gd name="connsiteX47" fmla="*/ 809204 w 1364782"/>
                    <a:gd name="connsiteY47" fmla="*/ 969331 h 1645067"/>
                    <a:gd name="connsiteX48" fmla="*/ 761252 w 1364782"/>
                    <a:gd name="connsiteY48" fmla="*/ 1044643 h 1645067"/>
                    <a:gd name="connsiteX49" fmla="*/ 725441 w 1364782"/>
                    <a:gd name="connsiteY49" fmla="*/ 1094789 h 1645067"/>
                    <a:gd name="connsiteX50" fmla="*/ 662127 w 1364782"/>
                    <a:gd name="connsiteY50" fmla="*/ 1166601 h 1645067"/>
                    <a:gd name="connsiteX51" fmla="*/ 625194 w 1364782"/>
                    <a:gd name="connsiteY51" fmla="*/ 1220250 h 1645067"/>
                    <a:gd name="connsiteX52" fmla="*/ 588075 w 1364782"/>
                    <a:gd name="connsiteY52" fmla="*/ 1262178 h 1645067"/>
                    <a:gd name="connsiteX53" fmla="*/ 549882 w 1364782"/>
                    <a:gd name="connsiteY53" fmla="*/ 1302800 h 1645067"/>
                    <a:gd name="connsiteX54" fmla="*/ 641536 w 1364782"/>
                    <a:gd name="connsiteY54" fmla="*/ 1332635 h 1645067"/>
                    <a:gd name="connsiteX55" fmla="*/ 530738 w 1364782"/>
                    <a:gd name="connsiteY55" fmla="*/ 1336324 h 1645067"/>
                    <a:gd name="connsiteX56" fmla="*/ 477884 w 1364782"/>
                    <a:gd name="connsiteY56" fmla="*/ 1405473 h 1645067"/>
                    <a:gd name="connsiteX57" fmla="*/ 402804 w 1364782"/>
                    <a:gd name="connsiteY57" fmla="*/ 1459402 h 1645067"/>
                    <a:gd name="connsiteX58" fmla="*/ 383241 w 1364782"/>
                    <a:gd name="connsiteY58" fmla="*/ 1478593 h 1645067"/>
                    <a:gd name="connsiteX59" fmla="*/ 472607 w 1364782"/>
                    <a:gd name="connsiteY59" fmla="*/ 1479852 h 1645067"/>
                    <a:gd name="connsiteX60" fmla="*/ 388843 w 1364782"/>
                    <a:gd name="connsiteY60" fmla="*/ 1513377 h 1645067"/>
                    <a:gd name="connsiteX61" fmla="*/ 453044 w 1364782"/>
                    <a:gd name="connsiteY61" fmla="*/ 1640796 h 1645067"/>
                    <a:gd name="connsiteX62" fmla="*/ 370682 w 1364782"/>
                    <a:gd name="connsiteY62" fmla="*/ 1539570 h 1645067"/>
                    <a:gd name="connsiteX63" fmla="*/ 306247 w 1364782"/>
                    <a:gd name="connsiteY63" fmla="*/ 1513330 h 1645067"/>
                    <a:gd name="connsiteX64" fmla="*/ 247416 w 1364782"/>
                    <a:gd name="connsiteY64" fmla="*/ 1519167 h 1645067"/>
                    <a:gd name="connsiteX65" fmla="*/ 229487 w 1364782"/>
                    <a:gd name="connsiteY65" fmla="*/ 1525143 h 1645067"/>
                    <a:gd name="connsiteX66" fmla="*/ 217534 w 1364782"/>
                    <a:gd name="connsiteY66" fmla="*/ 1561002 h 1645067"/>
                    <a:gd name="connsiteX67" fmla="*/ 211557 w 1364782"/>
                    <a:gd name="connsiteY67" fmla="*/ 1596861 h 1645067"/>
                    <a:gd name="connsiteX68" fmla="*/ 187651 w 1364782"/>
                    <a:gd name="connsiteY68" fmla="*/ 1602837 h 1645067"/>
                    <a:gd name="connsiteX69" fmla="*/ 92028 w 1364782"/>
                    <a:gd name="connsiteY69" fmla="*/ 1596861 h 1645067"/>
                    <a:gd name="connsiteX70" fmla="*/ 88200 w 1364782"/>
                    <a:gd name="connsiteY70" fmla="*/ 1556333 h 1645067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247416 w 1364782"/>
                    <a:gd name="connsiteY64" fmla="*/ 1519167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29487 w 1364782"/>
                    <a:gd name="connsiteY65" fmla="*/ 15251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88200 w 1364782"/>
                    <a:gd name="connsiteY0" fmla="*/ 1556333 h 1640796"/>
                    <a:gd name="connsiteX1" fmla="*/ 54722 w 1364782"/>
                    <a:gd name="connsiteY1" fmla="*/ 15335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187651 w 1364782"/>
                    <a:gd name="connsiteY68" fmla="*/ 1602837 h 1640796"/>
                    <a:gd name="connsiteX69" fmla="*/ 92028 w 1364782"/>
                    <a:gd name="connsiteY69" fmla="*/ 1596861 h 1640796"/>
                    <a:gd name="connsiteX70" fmla="*/ 88200 w 1364782"/>
                    <a:gd name="connsiteY70" fmla="*/ 1556333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240545 w 1417676"/>
                    <a:gd name="connsiteY68" fmla="*/ 1602837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144922 w 1417676"/>
                    <a:gd name="connsiteY69" fmla="*/ 1596861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71204 w 1417676"/>
                    <a:gd name="connsiteY69" fmla="*/ 694368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315050 w 1417676"/>
                    <a:gd name="connsiteY0" fmla="*/ 75196 h 1640796"/>
                    <a:gd name="connsiteX1" fmla="*/ 107616 w 1417676"/>
                    <a:gd name="connsiteY1" fmla="*/ 1533547 h 1640796"/>
                    <a:gd name="connsiteX2" fmla="*/ 55182 w 1417676"/>
                    <a:gd name="connsiteY2" fmla="*/ 1434562 h 1640796"/>
                    <a:gd name="connsiteX3" fmla="*/ 132829 w 1417676"/>
                    <a:gd name="connsiteY3" fmla="*/ 1517672 h 1640796"/>
                    <a:gd name="connsiteX4" fmla="*/ 52894 w 1417676"/>
                    <a:gd name="connsiteY4" fmla="*/ 1357895 h 1640796"/>
                    <a:gd name="connsiteX5" fmla="*/ 152207 w 1417676"/>
                    <a:gd name="connsiteY5" fmla="*/ 1468274 h 1640796"/>
                    <a:gd name="connsiteX6" fmla="*/ 120130 w 1417676"/>
                    <a:gd name="connsiteY6" fmla="*/ 1315967 h 1640796"/>
                    <a:gd name="connsiteX7" fmla="*/ 200019 w 1417676"/>
                    <a:gd name="connsiteY7" fmla="*/ 1242287 h 1640796"/>
                    <a:gd name="connsiteX8" fmla="*/ 291813 w 1417676"/>
                    <a:gd name="connsiteY8" fmla="*/ 1305369 h 1640796"/>
                    <a:gd name="connsiteX9" fmla="*/ 262072 w 1417676"/>
                    <a:gd name="connsiteY9" fmla="*/ 1240468 h 1640796"/>
                    <a:gd name="connsiteX10" fmla="*/ 97904 w 1417676"/>
                    <a:gd name="connsiteY10" fmla="*/ 1047678 h 1640796"/>
                    <a:gd name="connsiteX11" fmla="*/ 155241 w 1417676"/>
                    <a:gd name="connsiteY11" fmla="*/ 1139333 h 1640796"/>
                    <a:gd name="connsiteX12" fmla="*/ 173123 w 1417676"/>
                    <a:gd name="connsiteY12" fmla="*/ 1038061 h 1640796"/>
                    <a:gd name="connsiteX13" fmla="*/ 212391 w 1417676"/>
                    <a:gd name="connsiteY13" fmla="*/ 1148579 h 1640796"/>
                    <a:gd name="connsiteX14" fmla="*/ 351672 w 1417676"/>
                    <a:gd name="connsiteY14" fmla="*/ 1184205 h 1640796"/>
                    <a:gd name="connsiteX15" fmla="*/ 298022 w 1417676"/>
                    <a:gd name="connsiteY15" fmla="*/ 1084051 h 1640796"/>
                    <a:gd name="connsiteX16" fmla="*/ 386083 w 1417676"/>
                    <a:gd name="connsiteY16" fmla="*/ 940802 h 1640796"/>
                    <a:gd name="connsiteX17" fmla="*/ 363623 w 1417676"/>
                    <a:gd name="connsiteY17" fmla="*/ 982592 h 1640796"/>
                    <a:gd name="connsiteX18" fmla="*/ 428198 w 1417676"/>
                    <a:gd name="connsiteY18" fmla="*/ 910686 h 1640796"/>
                    <a:gd name="connsiteX19" fmla="*/ 471387 w 1417676"/>
                    <a:gd name="connsiteY19" fmla="*/ 811374 h 1640796"/>
                    <a:gd name="connsiteX20" fmla="*/ 545345 w 1417676"/>
                    <a:gd name="connsiteY20" fmla="*/ 742225 h 1640796"/>
                    <a:gd name="connsiteX21" fmla="*/ 618464 w 1417676"/>
                    <a:gd name="connsiteY21" fmla="*/ 658602 h 1640796"/>
                    <a:gd name="connsiteX22" fmla="*/ 689995 w 1417676"/>
                    <a:gd name="connsiteY22" fmla="*/ 528334 h 1640796"/>
                    <a:gd name="connsiteX23" fmla="*/ 742523 w 1417676"/>
                    <a:gd name="connsiteY23" fmla="*/ 472118 h 1640796"/>
                    <a:gd name="connsiteX24" fmla="*/ 863173 w 1417676"/>
                    <a:gd name="connsiteY24" fmla="*/ 274006 h 1640796"/>
                    <a:gd name="connsiteX25" fmla="*/ 893054 w 1417676"/>
                    <a:gd name="connsiteY25" fmla="*/ 269103 h 1640796"/>
                    <a:gd name="connsiteX26" fmla="*/ 937411 w 1417676"/>
                    <a:gd name="connsiteY26" fmla="*/ 172221 h 1640796"/>
                    <a:gd name="connsiteX27" fmla="*/ 986250 w 1417676"/>
                    <a:gd name="connsiteY27" fmla="*/ 143550 h 1640796"/>
                    <a:gd name="connsiteX28" fmla="*/ 1048490 w 1417676"/>
                    <a:gd name="connsiteY28" fmla="*/ 94478 h 1640796"/>
                    <a:gd name="connsiteX29" fmla="*/ 1102278 w 1417676"/>
                    <a:gd name="connsiteY29" fmla="*/ 76503 h 1640796"/>
                    <a:gd name="connsiteX30" fmla="*/ 1165451 w 1417676"/>
                    <a:gd name="connsiteY30" fmla="*/ 37189 h 1640796"/>
                    <a:gd name="connsiteX31" fmla="*/ 1384246 w 1417676"/>
                    <a:gd name="connsiteY31" fmla="*/ 1330 h 1640796"/>
                    <a:gd name="connsiteX32" fmla="*/ 1367623 w 1417676"/>
                    <a:gd name="connsiteY32" fmla="*/ 86121 h 1640796"/>
                    <a:gd name="connsiteX33" fmla="*/ 1417676 w 1417676"/>
                    <a:gd name="connsiteY33" fmla="*/ 91025 h 1640796"/>
                    <a:gd name="connsiteX34" fmla="*/ 1396385 w 1417676"/>
                    <a:gd name="connsiteY34" fmla="*/ 165076 h 1640796"/>
                    <a:gd name="connsiteX35" fmla="*/ 1394004 w 1417676"/>
                    <a:gd name="connsiteY35" fmla="*/ 202522 h 1640796"/>
                    <a:gd name="connsiteX36" fmla="*/ 1358238 w 1417676"/>
                    <a:gd name="connsiteY36" fmla="*/ 310940 h 1640796"/>
                    <a:gd name="connsiteX37" fmla="*/ 1259067 w 1417676"/>
                    <a:gd name="connsiteY37" fmla="*/ 451853 h 1640796"/>
                    <a:gd name="connsiteX38" fmla="*/ 1306458 w 1417676"/>
                    <a:gd name="connsiteY38" fmla="*/ 427015 h 1640796"/>
                    <a:gd name="connsiteX39" fmla="*/ 1231472 w 1417676"/>
                    <a:gd name="connsiteY39" fmla="*/ 519511 h 1640796"/>
                    <a:gd name="connsiteX40" fmla="*/ 1221574 w 1417676"/>
                    <a:gd name="connsiteY40" fmla="*/ 567740 h 1640796"/>
                    <a:gd name="connsiteX41" fmla="*/ 1134542 w 1417676"/>
                    <a:gd name="connsiteY41" fmla="*/ 641700 h 1640796"/>
                    <a:gd name="connsiteX42" fmla="*/ 1069967 w 1417676"/>
                    <a:gd name="connsiteY42" fmla="*/ 724296 h 1640796"/>
                    <a:gd name="connsiteX43" fmla="*/ 1003060 w 1417676"/>
                    <a:gd name="connsiteY43" fmla="*/ 805632 h 1640796"/>
                    <a:gd name="connsiteX44" fmla="*/ 869569 w 1417676"/>
                    <a:gd name="connsiteY44" fmla="*/ 727284 h 1640796"/>
                    <a:gd name="connsiteX45" fmla="*/ 993348 w 1417676"/>
                    <a:gd name="connsiteY45" fmla="*/ 823795 h 1640796"/>
                    <a:gd name="connsiteX46" fmla="*/ 915887 w 1417676"/>
                    <a:gd name="connsiteY46" fmla="*/ 909567 h 1640796"/>
                    <a:gd name="connsiteX47" fmla="*/ 862098 w 1417676"/>
                    <a:gd name="connsiteY47" fmla="*/ 969331 h 1640796"/>
                    <a:gd name="connsiteX48" fmla="*/ 814146 w 1417676"/>
                    <a:gd name="connsiteY48" fmla="*/ 1044643 h 1640796"/>
                    <a:gd name="connsiteX49" fmla="*/ 778335 w 1417676"/>
                    <a:gd name="connsiteY49" fmla="*/ 1094789 h 1640796"/>
                    <a:gd name="connsiteX50" fmla="*/ 715021 w 1417676"/>
                    <a:gd name="connsiteY50" fmla="*/ 1166601 h 1640796"/>
                    <a:gd name="connsiteX51" fmla="*/ 678088 w 1417676"/>
                    <a:gd name="connsiteY51" fmla="*/ 1220250 h 1640796"/>
                    <a:gd name="connsiteX52" fmla="*/ 640969 w 1417676"/>
                    <a:gd name="connsiteY52" fmla="*/ 1262178 h 1640796"/>
                    <a:gd name="connsiteX53" fmla="*/ 602776 w 1417676"/>
                    <a:gd name="connsiteY53" fmla="*/ 1302800 h 1640796"/>
                    <a:gd name="connsiteX54" fmla="*/ 694430 w 1417676"/>
                    <a:gd name="connsiteY54" fmla="*/ 1332635 h 1640796"/>
                    <a:gd name="connsiteX55" fmla="*/ 583632 w 1417676"/>
                    <a:gd name="connsiteY55" fmla="*/ 1336324 h 1640796"/>
                    <a:gd name="connsiteX56" fmla="*/ 530778 w 1417676"/>
                    <a:gd name="connsiteY56" fmla="*/ 1405473 h 1640796"/>
                    <a:gd name="connsiteX57" fmla="*/ 455698 w 1417676"/>
                    <a:gd name="connsiteY57" fmla="*/ 1459402 h 1640796"/>
                    <a:gd name="connsiteX58" fmla="*/ 436135 w 1417676"/>
                    <a:gd name="connsiteY58" fmla="*/ 1478593 h 1640796"/>
                    <a:gd name="connsiteX59" fmla="*/ 525501 w 1417676"/>
                    <a:gd name="connsiteY59" fmla="*/ 1479852 h 1640796"/>
                    <a:gd name="connsiteX60" fmla="*/ 441737 w 1417676"/>
                    <a:gd name="connsiteY60" fmla="*/ 1513377 h 1640796"/>
                    <a:gd name="connsiteX61" fmla="*/ 505938 w 1417676"/>
                    <a:gd name="connsiteY61" fmla="*/ 1640796 h 1640796"/>
                    <a:gd name="connsiteX62" fmla="*/ 423576 w 1417676"/>
                    <a:gd name="connsiteY62" fmla="*/ 1539570 h 1640796"/>
                    <a:gd name="connsiteX63" fmla="*/ 359141 w 1417676"/>
                    <a:gd name="connsiteY63" fmla="*/ 1513330 h 1640796"/>
                    <a:gd name="connsiteX64" fmla="*/ 378892 w 1417676"/>
                    <a:gd name="connsiteY64" fmla="*/ 1585842 h 1640796"/>
                    <a:gd name="connsiteX65" fmla="*/ 349056 w 1417676"/>
                    <a:gd name="connsiteY65" fmla="*/ 1601343 h 1640796"/>
                    <a:gd name="connsiteX66" fmla="*/ 270428 w 1417676"/>
                    <a:gd name="connsiteY66" fmla="*/ 1561002 h 1640796"/>
                    <a:gd name="connsiteX67" fmla="*/ 264451 w 1417676"/>
                    <a:gd name="connsiteY67" fmla="*/ 1596861 h 1640796"/>
                    <a:gd name="connsiteX68" fmla="*/ 150057 w 1417676"/>
                    <a:gd name="connsiteY68" fmla="*/ 1614744 h 1640796"/>
                    <a:gd name="connsiteX69" fmla="*/ 840248 w 1417676"/>
                    <a:gd name="connsiteY69" fmla="*/ 720562 h 1640796"/>
                    <a:gd name="connsiteX70" fmla="*/ 1315050 w 1417676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2288 w 1364782"/>
                    <a:gd name="connsiteY2" fmla="*/ 1434562 h 1640796"/>
                    <a:gd name="connsiteX3" fmla="*/ 79935 w 1364782"/>
                    <a:gd name="connsiteY3" fmla="*/ 1517672 h 1640796"/>
                    <a:gd name="connsiteX4" fmla="*/ 0 w 1364782"/>
                    <a:gd name="connsiteY4" fmla="*/ 1357895 h 1640796"/>
                    <a:gd name="connsiteX5" fmla="*/ 99313 w 1364782"/>
                    <a:gd name="connsiteY5" fmla="*/ 1468274 h 1640796"/>
                    <a:gd name="connsiteX6" fmla="*/ 67236 w 1364782"/>
                    <a:gd name="connsiteY6" fmla="*/ 1315967 h 1640796"/>
                    <a:gd name="connsiteX7" fmla="*/ 147125 w 1364782"/>
                    <a:gd name="connsiteY7" fmla="*/ 1242287 h 1640796"/>
                    <a:gd name="connsiteX8" fmla="*/ 238919 w 1364782"/>
                    <a:gd name="connsiteY8" fmla="*/ 1305369 h 1640796"/>
                    <a:gd name="connsiteX9" fmla="*/ 209178 w 1364782"/>
                    <a:gd name="connsiteY9" fmla="*/ 1240468 h 1640796"/>
                    <a:gd name="connsiteX10" fmla="*/ 45010 w 1364782"/>
                    <a:gd name="connsiteY10" fmla="*/ 1047678 h 1640796"/>
                    <a:gd name="connsiteX11" fmla="*/ 102347 w 1364782"/>
                    <a:gd name="connsiteY11" fmla="*/ 1139333 h 1640796"/>
                    <a:gd name="connsiteX12" fmla="*/ 120229 w 1364782"/>
                    <a:gd name="connsiteY12" fmla="*/ 1038061 h 1640796"/>
                    <a:gd name="connsiteX13" fmla="*/ 159497 w 1364782"/>
                    <a:gd name="connsiteY13" fmla="*/ 1148579 h 1640796"/>
                    <a:gd name="connsiteX14" fmla="*/ 298778 w 1364782"/>
                    <a:gd name="connsiteY14" fmla="*/ 1184205 h 1640796"/>
                    <a:gd name="connsiteX15" fmla="*/ 245128 w 1364782"/>
                    <a:gd name="connsiteY15" fmla="*/ 1084051 h 1640796"/>
                    <a:gd name="connsiteX16" fmla="*/ 333189 w 1364782"/>
                    <a:gd name="connsiteY16" fmla="*/ 940802 h 1640796"/>
                    <a:gd name="connsiteX17" fmla="*/ 310729 w 1364782"/>
                    <a:gd name="connsiteY17" fmla="*/ 982592 h 1640796"/>
                    <a:gd name="connsiteX18" fmla="*/ 375304 w 1364782"/>
                    <a:gd name="connsiteY18" fmla="*/ 910686 h 1640796"/>
                    <a:gd name="connsiteX19" fmla="*/ 418493 w 1364782"/>
                    <a:gd name="connsiteY19" fmla="*/ 811374 h 1640796"/>
                    <a:gd name="connsiteX20" fmla="*/ 492451 w 1364782"/>
                    <a:gd name="connsiteY20" fmla="*/ 742225 h 1640796"/>
                    <a:gd name="connsiteX21" fmla="*/ 565570 w 1364782"/>
                    <a:gd name="connsiteY21" fmla="*/ 658602 h 1640796"/>
                    <a:gd name="connsiteX22" fmla="*/ 637101 w 1364782"/>
                    <a:gd name="connsiteY22" fmla="*/ 528334 h 1640796"/>
                    <a:gd name="connsiteX23" fmla="*/ 689629 w 1364782"/>
                    <a:gd name="connsiteY23" fmla="*/ 472118 h 1640796"/>
                    <a:gd name="connsiteX24" fmla="*/ 810279 w 1364782"/>
                    <a:gd name="connsiteY24" fmla="*/ 274006 h 1640796"/>
                    <a:gd name="connsiteX25" fmla="*/ 840160 w 1364782"/>
                    <a:gd name="connsiteY25" fmla="*/ 269103 h 1640796"/>
                    <a:gd name="connsiteX26" fmla="*/ 884517 w 1364782"/>
                    <a:gd name="connsiteY26" fmla="*/ 172221 h 1640796"/>
                    <a:gd name="connsiteX27" fmla="*/ 933356 w 1364782"/>
                    <a:gd name="connsiteY27" fmla="*/ 143550 h 1640796"/>
                    <a:gd name="connsiteX28" fmla="*/ 995596 w 1364782"/>
                    <a:gd name="connsiteY28" fmla="*/ 94478 h 1640796"/>
                    <a:gd name="connsiteX29" fmla="*/ 1049384 w 1364782"/>
                    <a:gd name="connsiteY29" fmla="*/ 76503 h 1640796"/>
                    <a:gd name="connsiteX30" fmla="*/ 1112557 w 1364782"/>
                    <a:gd name="connsiteY30" fmla="*/ 37189 h 1640796"/>
                    <a:gd name="connsiteX31" fmla="*/ 1331352 w 1364782"/>
                    <a:gd name="connsiteY31" fmla="*/ 1330 h 1640796"/>
                    <a:gd name="connsiteX32" fmla="*/ 1314729 w 1364782"/>
                    <a:gd name="connsiteY32" fmla="*/ 86121 h 1640796"/>
                    <a:gd name="connsiteX33" fmla="*/ 1364782 w 1364782"/>
                    <a:gd name="connsiteY33" fmla="*/ 91025 h 1640796"/>
                    <a:gd name="connsiteX34" fmla="*/ 1343491 w 1364782"/>
                    <a:gd name="connsiteY34" fmla="*/ 165076 h 1640796"/>
                    <a:gd name="connsiteX35" fmla="*/ 1341110 w 1364782"/>
                    <a:gd name="connsiteY35" fmla="*/ 202522 h 1640796"/>
                    <a:gd name="connsiteX36" fmla="*/ 1305344 w 1364782"/>
                    <a:gd name="connsiteY36" fmla="*/ 310940 h 1640796"/>
                    <a:gd name="connsiteX37" fmla="*/ 1206173 w 1364782"/>
                    <a:gd name="connsiteY37" fmla="*/ 451853 h 1640796"/>
                    <a:gd name="connsiteX38" fmla="*/ 1253564 w 1364782"/>
                    <a:gd name="connsiteY38" fmla="*/ 427015 h 1640796"/>
                    <a:gd name="connsiteX39" fmla="*/ 1178578 w 1364782"/>
                    <a:gd name="connsiteY39" fmla="*/ 519511 h 1640796"/>
                    <a:gd name="connsiteX40" fmla="*/ 1168680 w 1364782"/>
                    <a:gd name="connsiteY40" fmla="*/ 567740 h 1640796"/>
                    <a:gd name="connsiteX41" fmla="*/ 1081648 w 1364782"/>
                    <a:gd name="connsiteY41" fmla="*/ 641700 h 1640796"/>
                    <a:gd name="connsiteX42" fmla="*/ 1017073 w 1364782"/>
                    <a:gd name="connsiteY42" fmla="*/ 724296 h 1640796"/>
                    <a:gd name="connsiteX43" fmla="*/ 950166 w 1364782"/>
                    <a:gd name="connsiteY43" fmla="*/ 805632 h 1640796"/>
                    <a:gd name="connsiteX44" fmla="*/ 816675 w 1364782"/>
                    <a:gd name="connsiteY44" fmla="*/ 727284 h 1640796"/>
                    <a:gd name="connsiteX45" fmla="*/ 940454 w 1364782"/>
                    <a:gd name="connsiteY45" fmla="*/ 823795 h 1640796"/>
                    <a:gd name="connsiteX46" fmla="*/ 862993 w 1364782"/>
                    <a:gd name="connsiteY46" fmla="*/ 909567 h 1640796"/>
                    <a:gd name="connsiteX47" fmla="*/ 809204 w 1364782"/>
                    <a:gd name="connsiteY47" fmla="*/ 969331 h 1640796"/>
                    <a:gd name="connsiteX48" fmla="*/ 761252 w 1364782"/>
                    <a:gd name="connsiteY48" fmla="*/ 1044643 h 1640796"/>
                    <a:gd name="connsiteX49" fmla="*/ 725441 w 1364782"/>
                    <a:gd name="connsiteY49" fmla="*/ 1094789 h 1640796"/>
                    <a:gd name="connsiteX50" fmla="*/ 662127 w 1364782"/>
                    <a:gd name="connsiteY50" fmla="*/ 1166601 h 1640796"/>
                    <a:gd name="connsiteX51" fmla="*/ 625194 w 1364782"/>
                    <a:gd name="connsiteY51" fmla="*/ 1220250 h 1640796"/>
                    <a:gd name="connsiteX52" fmla="*/ 588075 w 1364782"/>
                    <a:gd name="connsiteY52" fmla="*/ 1262178 h 1640796"/>
                    <a:gd name="connsiteX53" fmla="*/ 549882 w 1364782"/>
                    <a:gd name="connsiteY53" fmla="*/ 1302800 h 1640796"/>
                    <a:gd name="connsiteX54" fmla="*/ 641536 w 1364782"/>
                    <a:gd name="connsiteY54" fmla="*/ 1332635 h 1640796"/>
                    <a:gd name="connsiteX55" fmla="*/ 530738 w 1364782"/>
                    <a:gd name="connsiteY55" fmla="*/ 1336324 h 1640796"/>
                    <a:gd name="connsiteX56" fmla="*/ 477884 w 1364782"/>
                    <a:gd name="connsiteY56" fmla="*/ 1405473 h 1640796"/>
                    <a:gd name="connsiteX57" fmla="*/ 402804 w 1364782"/>
                    <a:gd name="connsiteY57" fmla="*/ 1459402 h 1640796"/>
                    <a:gd name="connsiteX58" fmla="*/ 383241 w 1364782"/>
                    <a:gd name="connsiteY58" fmla="*/ 1478593 h 1640796"/>
                    <a:gd name="connsiteX59" fmla="*/ 472607 w 1364782"/>
                    <a:gd name="connsiteY59" fmla="*/ 1479852 h 1640796"/>
                    <a:gd name="connsiteX60" fmla="*/ 388843 w 1364782"/>
                    <a:gd name="connsiteY60" fmla="*/ 1513377 h 1640796"/>
                    <a:gd name="connsiteX61" fmla="*/ 453044 w 1364782"/>
                    <a:gd name="connsiteY61" fmla="*/ 1640796 h 1640796"/>
                    <a:gd name="connsiteX62" fmla="*/ 370682 w 1364782"/>
                    <a:gd name="connsiteY62" fmla="*/ 1539570 h 1640796"/>
                    <a:gd name="connsiteX63" fmla="*/ 306247 w 1364782"/>
                    <a:gd name="connsiteY63" fmla="*/ 1513330 h 1640796"/>
                    <a:gd name="connsiteX64" fmla="*/ 325998 w 1364782"/>
                    <a:gd name="connsiteY64" fmla="*/ 1585842 h 1640796"/>
                    <a:gd name="connsiteX65" fmla="*/ 296162 w 1364782"/>
                    <a:gd name="connsiteY65" fmla="*/ 1601343 h 1640796"/>
                    <a:gd name="connsiteX66" fmla="*/ 217534 w 1364782"/>
                    <a:gd name="connsiteY66" fmla="*/ 1561002 h 1640796"/>
                    <a:gd name="connsiteX67" fmla="*/ 211557 w 1364782"/>
                    <a:gd name="connsiteY67" fmla="*/ 1596861 h 1640796"/>
                    <a:gd name="connsiteX68" fmla="*/ 97163 w 1364782"/>
                    <a:gd name="connsiteY68" fmla="*/ 1614744 h 1640796"/>
                    <a:gd name="connsiteX69" fmla="*/ 787354 w 1364782"/>
                    <a:gd name="connsiteY69" fmla="*/ 720562 h 1640796"/>
                    <a:gd name="connsiteX70" fmla="*/ 1262156 w 1364782"/>
                    <a:gd name="connsiteY70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114160 w 1364782"/>
                    <a:gd name="connsiteY2" fmla="*/ 1512490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166641 w 1364782"/>
                    <a:gd name="connsiteY1" fmla="*/ 1457347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97163 w 1364782"/>
                    <a:gd name="connsiteY69" fmla="*/ 1614744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7638 w 1364782"/>
                    <a:gd name="connsiteY69" fmla="*/ 1600456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38919 w 1364782"/>
                    <a:gd name="connsiteY9" fmla="*/ 1305369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787354 w 1364782"/>
                    <a:gd name="connsiteY70" fmla="*/ 720562 h 1640796"/>
                    <a:gd name="connsiteX71" fmla="*/ 1262156 w 1364782"/>
                    <a:gd name="connsiteY71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104635 w 1364782"/>
                    <a:gd name="connsiteY70" fmla="*/ 1555352 h 1640796"/>
                    <a:gd name="connsiteX71" fmla="*/ 787354 w 1364782"/>
                    <a:gd name="connsiteY71" fmla="*/ 720562 h 1640796"/>
                    <a:gd name="connsiteX72" fmla="*/ 1262156 w 1364782"/>
                    <a:gd name="connsiteY72" fmla="*/ 75196 h 1640796"/>
                    <a:gd name="connsiteX0" fmla="*/ 1262156 w 1364782"/>
                    <a:gd name="connsiteY0" fmla="*/ 75196 h 1640796"/>
                    <a:gd name="connsiteX1" fmla="*/ 726235 w 1364782"/>
                    <a:gd name="connsiteY1" fmla="*/ 766784 h 1640796"/>
                    <a:gd name="connsiteX2" fmla="*/ 47485 w 1364782"/>
                    <a:gd name="connsiteY2" fmla="*/ 1572022 h 1640796"/>
                    <a:gd name="connsiteX3" fmla="*/ 2288 w 1364782"/>
                    <a:gd name="connsiteY3" fmla="*/ 1434562 h 1640796"/>
                    <a:gd name="connsiteX4" fmla="*/ 79935 w 1364782"/>
                    <a:gd name="connsiteY4" fmla="*/ 1517672 h 1640796"/>
                    <a:gd name="connsiteX5" fmla="*/ 0 w 1364782"/>
                    <a:gd name="connsiteY5" fmla="*/ 1357895 h 1640796"/>
                    <a:gd name="connsiteX6" fmla="*/ 99313 w 1364782"/>
                    <a:gd name="connsiteY6" fmla="*/ 1468274 h 1640796"/>
                    <a:gd name="connsiteX7" fmla="*/ 67236 w 1364782"/>
                    <a:gd name="connsiteY7" fmla="*/ 1315967 h 1640796"/>
                    <a:gd name="connsiteX8" fmla="*/ 147125 w 1364782"/>
                    <a:gd name="connsiteY8" fmla="*/ 1242287 h 1640796"/>
                    <a:gd name="connsiteX9" fmla="*/ 210344 w 1364782"/>
                    <a:gd name="connsiteY9" fmla="*/ 1276794 h 1640796"/>
                    <a:gd name="connsiteX10" fmla="*/ 209178 w 1364782"/>
                    <a:gd name="connsiteY10" fmla="*/ 1240468 h 1640796"/>
                    <a:gd name="connsiteX11" fmla="*/ 45010 w 1364782"/>
                    <a:gd name="connsiteY11" fmla="*/ 1047678 h 1640796"/>
                    <a:gd name="connsiteX12" fmla="*/ 102347 w 1364782"/>
                    <a:gd name="connsiteY12" fmla="*/ 1139333 h 1640796"/>
                    <a:gd name="connsiteX13" fmla="*/ 120229 w 1364782"/>
                    <a:gd name="connsiteY13" fmla="*/ 1038061 h 1640796"/>
                    <a:gd name="connsiteX14" fmla="*/ 159497 w 1364782"/>
                    <a:gd name="connsiteY14" fmla="*/ 1148579 h 1640796"/>
                    <a:gd name="connsiteX15" fmla="*/ 298778 w 1364782"/>
                    <a:gd name="connsiteY15" fmla="*/ 1184205 h 1640796"/>
                    <a:gd name="connsiteX16" fmla="*/ 245128 w 1364782"/>
                    <a:gd name="connsiteY16" fmla="*/ 1084051 h 1640796"/>
                    <a:gd name="connsiteX17" fmla="*/ 333189 w 1364782"/>
                    <a:gd name="connsiteY17" fmla="*/ 940802 h 1640796"/>
                    <a:gd name="connsiteX18" fmla="*/ 310729 w 1364782"/>
                    <a:gd name="connsiteY18" fmla="*/ 982592 h 1640796"/>
                    <a:gd name="connsiteX19" fmla="*/ 375304 w 1364782"/>
                    <a:gd name="connsiteY19" fmla="*/ 910686 h 1640796"/>
                    <a:gd name="connsiteX20" fmla="*/ 418493 w 1364782"/>
                    <a:gd name="connsiteY20" fmla="*/ 811374 h 1640796"/>
                    <a:gd name="connsiteX21" fmla="*/ 492451 w 1364782"/>
                    <a:gd name="connsiteY21" fmla="*/ 742225 h 1640796"/>
                    <a:gd name="connsiteX22" fmla="*/ 565570 w 1364782"/>
                    <a:gd name="connsiteY22" fmla="*/ 658602 h 1640796"/>
                    <a:gd name="connsiteX23" fmla="*/ 637101 w 1364782"/>
                    <a:gd name="connsiteY23" fmla="*/ 528334 h 1640796"/>
                    <a:gd name="connsiteX24" fmla="*/ 689629 w 1364782"/>
                    <a:gd name="connsiteY24" fmla="*/ 472118 h 1640796"/>
                    <a:gd name="connsiteX25" fmla="*/ 810279 w 1364782"/>
                    <a:gd name="connsiteY25" fmla="*/ 274006 h 1640796"/>
                    <a:gd name="connsiteX26" fmla="*/ 840160 w 1364782"/>
                    <a:gd name="connsiteY26" fmla="*/ 269103 h 1640796"/>
                    <a:gd name="connsiteX27" fmla="*/ 884517 w 1364782"/>
                    <a:gd name="connsiteY27" fmla="*/ 172221 h 1640796"/>
                    <a:gd name="connsiteX28" fmla="*/ 933356 w 1364782"/>
                    <a:gd name="connsiteY28" fmla="*/ 143550 h 1640796"/>
                    <a:gd name="connsiteX29" fmla="*/ 995596 w 1364782"/>
                    <a:gd name="connsiteY29" fmla="*/ 94478 h 1640796"/>
                    <a:gd name="connsiteX30" fmla="*/ 1049384 w 1364782"/>
                    <a:gd name="connsiteY30" fmla="*/ 76503 h 1640796"/>
                    <a:gd name="connsiteX31" fmla="*/ 1112557 w 1364782"/>
                    <a:gd name="connsiteY31" fmla="*/ 37189 h 1640796"/>
                    <a:gd name="connsiteX32" fmla="*/ 1331352 w 1364782"/>
                    <a:gd name="connsiteY32" fmla="*/ 1330 h 1640796"/>
                    <a:gd name="connsiteX33" fmla="*/ 1314729 w 1364782"/>
                    <a:gd name="connsiteY33" fmla="*/ 86121 h 1640796"/>
                    <a:gd name="connsiteX34" fmla="*/ 1364782 w 1364782"/>
                    <a:gd name="connsiteY34" fmla="*/ 91025 h 1640796"/>
                    <a:gd name="connsiteX35" fmla="*/ 1343491 w 1364782"/>
                    <a:gd name="connsiteY35" fmla="*/ 165076 h 1640796"/>
                    <a:gd name="connsiteX36" fmla="*/ 1341110 w 1364782"/>
                    <a:gd name="connsiteY36" fmla="*/ 202522 h 1640796"/>
                    <a:gd name="connsiteX37" fmla="*/ 1305344 w 1364782"/>
                    <a:gd name="connsiteY37" fmla="*/ 310940 h 1640796"/>
                    <a:gd name="connsiteX38" fmla="*/ 1206173 w 1364782"/>
                    <a:gd name="connsiteY38" fmla="*/ 451853 h 1640796"/>
                    <a:gd name="connsiteX39" fmla="*/ 1253564 w 1364782"/>
                    <a:gd name="connsiteY39" fmla="*/ 427015 h 1640796"/>
                    <a:gd name="connsiteX40" fmla="*/ 1178578 w 1364782"/>
                    <a:gd name="connsiteY40" fmla="*/ 519511 h 1640796"/>
                    <a:gd name="connsiteX41" fmla="*/ 1168680 w 1364782"/>
                    <a:gd name="connsiteY41" fmla="*/ 567740 h 1640796"/>
                    <a:gd name="connsiteX42" fmla="*/ 1081648 w 1364782"/>
                    <a:gd name="connsiteY42" fmla="*/ 641700 h 1640796"/>
                    <a:gd name="connsiteX43" fmla="*/ 1017073 w 1364782"/>
                    <a:gd name="connsiteY43" fmla="*/ 724296 h 1640796"/>
                    <a:gd name="connsiteX44" fmla="*/ 950166 w 1364782"/>
                    <a:gd name="connsiteY44" fmla="*/ 805632 h 1640796"/>
                    <a:gd name="connsiteX45" fmla="*/ 816675 w 1364782"/>
                    <a:gd name="connsiteY45" fmla="*/ 727284 h 1640796"/>
                    <a:gd name="connsiteX46" fmla="*/ 940454 w 1364782"/>
                    <a:gd name="connsiteY46" fmla="*/ 823795 h 1640796"/>
                    <a:gd name="connsiteX47" fmla="*/ 862993 w 1364782"/>
                    <a:gd name="connsiteY47" fmla="*/ 909567 h 1640796"/>
                    <a:gd name="connsiteX48" fmla="*/ 809204 w 1364782"/>
                    <a:gd name="connsiteY48" fmla="*/ 969331 h 1640796"/>
                    <a:gd name="connsiteX49" fmla="*/ 761252 w 1364782"/>
                    <a:gd name="connsiteY49" fmla="*/ 1044643 h 1640796"/>
                    <a:gd name="connsiteX50" fmla="*/ 725441 w 1364782"/>
                    <a:gd name="connsiteY50" fmla="*/ 1094789 h 1640796"/>
                    <a:gd name="connsiteX51" fmla="*/ 662127 w 1364782"/>
                    <a:gd name="connsiteY51" fmla="*/ 1166601 h 1640796"/>
                    <a:gd name="connsiteX52" fmla="*/ 625194 w 1364782"/>
                    <a:gd name="connsiteY52" fmla="*/ 1220250 h 1640796"/>
                    <a:gd name="connsiteX53" fmla="*/ 588075 w 1364782"/>
                    <a:gd name="connsiteY53" fmla="*/ 1262178 h 1640796"/>
                    <a:gd name="connsiteX54" fmla="*/ 549882 w 1364782"/>
                    <a:gd name="connsiteY54" fmla="*/ 1302800 h 1640796"/>
                    <a:gd name="connsiteX55" fmla="*/ 641536 w 1364782"/>
                    <a:gd name="connsiteY55" fmla="*/ 1332635 h 1640796"/>
                    <a:gd name="connsiteX56" fmla="*/ 530738 w 1364782"/>
                    <a:gd name="connsiteY56" fmla="*/ 1336324 h 1640796"/>
                    <a:gd name="connsiteX57" fmla="*/ 477884 w 1364782"/>
                    <a:gd name="connsiteY57" fmla="*/ 1405473 h 1640796"/>
                    <a:gd name="connsiteX58" fmla="*/ 402804 w 1364782"/>
                    <a:gd name="connsiteY58" fmla="*/ 1459402 h 1640796"/>
                    <a:gd name="connsiteX59" fmla="*/ 383241 w 1364782"/>
                    <a:gd name="connsiteY59" fmla="*/ 1478593 h 1640796"/>
                    <a:gd name="connsiteX60" fmla="*/ 472607 w 1364782"/>
                    <a:gd name="connsiteY60" fmla="*/ 1479852 h 1640796"/>
                    <a:gd name="connsiteX61" fmla="*/ 388843 w 1364782"/>
                    <a:gd name="connsiteY61" fmla="*/ 1513377 h 1640796"/>
                    <a:gd name="connsiteX62" fmla="*/ 453044 w 1364782"/>
                    <a:gd name="connsiteY62" fmla="*/ 1640796 h 1640796"/>
                    <a:gd name="connsiteX63" fmla="*/ 370682 w 1364782"/>
                    <a:gd name="connsiteY63" fmla="*/ 1539570 h 1640796"/>
                    <a:gd name="connsiteX64" fmla="*/ 306247 w 1364782"/>
                    <a:gd name="connsiteY64" fmla="*/ 1513330 h 1640796"/>
                    <a:gd name="connsiteX65" fmla="*/ 325998 w 1364782"/>
                    <a:gd name="connsiteY65" fmla="*/ 1585842 h 1640796"/>
                    <a:gd name="connsiteX66" fmla="*/ 296162 w 1364782"/>
                    <a:gd name="connsiteY66" fmla="*/ 1601343 h 1640796"/>
                    <a:gd name="connsiteX67" fmla="*/ 217534 w 1364782"/>
                    <a:gd name="connsiteY67" fmla="*/ 1561002 h 1640796"/>
                    <a:gd name="connsiteX68" fmla="*/ 211557 w 1364782"/>
                    <a:gd name="connsiteY68" fmla="*/ 1596861 h 1640796"/>
                    <a:gd name="connsiteX69" fmla="*/ 80494 w 1364782"/>
                    <a:gd name="connsiteY69" fmla="*/ 1605218 h 1640796"/>
                    <a:gd name="connsiteX70" fmla="*/ 85585 w 1364782"/>
                    <a:gd name="connsiteY70" fmla="*/ 1581546 h 1640796"/>
                    <a:gd name="connsiteX71" fmla="*/ 104635 w 1364782"/>
                    <a:gd name="connsiteY71" fmla="*/ 1555352 h 1640796"/>
                    <a:gd name="connsiteX72" fmla="*/ 787354 w 1364782"/>
                    <a:gd name="connsiteY72" fmla="*/ 720562 h 1640796"/>
                    <a:gd name="connsiteX73" fmla="*/ 1262156 w 1364782"/>
                    <a:gd name="connsiteY73" fmla="*/ 75196 h 1640796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78656 w 1538803"/>
                    <a:gd name="connsiteY71" fmla="*/ 1555352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177 w 1538803"/>
                    <a:gd name="connsiteY0" fmla="*/ 75196 h 1874621"/>
                    <a:gd name="connsiteX1" fmla="*/ 900256 w 1538803"/>
                    <a:gd name="connsiteY1" fmla="*/ 766784 h 1874621"/>
                    <a:gd name="connsiteX2" fmla="*/ 221506 w 1538803"/>
                    <a:gd name="connsiteY2" fmla="*/ 1572022 h 1874621"/>
                    <a:gd name="connsiteX3" fmla="*/ 176309 w 1538803"/>
                    <a:gd name="connsiteY3" fmla="*/ 1434562 h 1874621"/>
                    <a:gd name="connsiteX4" fmla="*/ 253956 w 1538803"/>
                    <a:gd name="connsiteY4" fmla="*/ 1517672 h 1874621"/>
                    <a:gd name="connsiteX5" fmla="*/ 174021 w 1538803"/>
                    <a:gd name="connsiteY5" fmla="*/ 1357895 h 1874621"/>
                    <a:gd name="connsiteX6" fmla="*/ 273334 w 1538803"/>
                    <a:gd name="connsiteY6" fmla="*/ 1468274 h 1874621"/>
                    <a:gd name="connsiteX7" fmla="*/ 241257 w 1538803"/>
                    <a:gd name="connsiteY7" fmla="*/ 1315967 h 1874621"/>
                    <a:gd name="connsiteX8" fmla="*/ 321146 w 1538803"/>
                    <a:gd name="connsiteY8" fmla="*/ 1242287 h 1874621"/>
                    <a:gd name="connsiteX9" fmla="*/ 384365 w 1538803"/>
                    <a:gd name="connsiteY9" fmla="*/ 1276794 h 1874621"/>
                    <a:gd name="connsiteX10" fmla="*/ 383199 w 1538803"/>
                    <a:gd name="connsiteY10" fmla="*/ 1240468 h 1874621"/>
                    <a:gd name="connsiteX11" fmla="*/ 219031 w 1538803"/>
                    <a:gd name="connsiteY11" fmla="*/ 1047678 h 1874621"/>
                    <a:gd name="connsiteX12" fmla="*/ 276368 w 1538803"/>
                    <a:gd name="connsiteY12" fmla="*/ 1139333 h 1874621"/>
                    <a:gd name="connsiteX13" fmla="*/ 294250 w 1538803"/>
                    <a:gd name="connsiteY13" fmla="*/ 1038061 h 1874621"/>
                    <a:gd name="connsiteX14" fmla="*/ 333518 w 1538803"/>
                    <a:gd name="connsiteY14" fmla="*/ 1148579 h 1874621"/>
                    <a:gd name="connsiteX15" fmla="*/ 472799 w 1538803"/>
                    <a:gd name="connsiteY15" fmla="*/ 1184205 h 1874621"/>
                    <a:gd name="connsiteX16" fmla="*/ 419149 w 1538803"/>
                    <a:gd name="connsiteY16" fmla="*/ 1084051 h 1874621"/>
                    <a:gd name="connsiteX17" fmla="*/ 507210 w 1538803"/>
                    <a:gd name="connsiteY17" fmla="*/ 940802 h 1874621"/>
                    <a:gd name="connsiteX18" fmla="*/ 484750 w 1538803"/>
                    <a:gd name="connsiteY18" fmla="*/ 982592 h 1874621"/>
                    <a:gd name="connsiteX19" fmla="*/ 549325 w 1538803"/>
                    <a:gd name="connsiteY19" fmla="*/ 910686 h 1874621"/>
                    <a:gd name="connsiteX20" fmla="*/ 592514 w 1538803"/>
                    <a:gd name="connsiteY20" fmla="*/ 811374 h 1874621"/>
                    <a:gd name="connsiteX21" fmla="*/ 666472 w 1538803"/>
                    <a:gd name="connsiteY21" fmla="*/ 742225 h 1874621"/>
                    <a:gd name="connsiteX22" fmla="*/ 739591 w 1538803"/>
                    <a:gd name="connsiteY22" fmla="*/ 658602 h 1874621"/>
                    <a:gd name="connsiteX23" fmla="*/ 811122 w 1538803"/>
                    <a:gd name="connsiteY23" fmla="*/ 528334 h 1874621"/>
                    <a:gd name="connsiteX24" fmla="*/ 863650 w 1538803"/>
                    <a:gd name="connsiteY24" fmla="*/ 472118 h 1874621"/>
                    <a:gd name="connsiteX25" fmla="*/ 984300 w 1538803"/>
                    <a:gd name="connsiteY25" fmla="*/ 274006 h 1874621"/>
                    <a:gd name="connsiteX26" fmla="*/ 1014181 w 1538803"/>
                    <a:gd name="connsiteY26" fmla="*/ 269103 h 1874621"/>
                    <a:gd name="connsiteX27" fmla="*/ 1058538 w 1538803"/>
                    <a:gd name="connsiteY27" fmla="*/ 172221 h 1874621"/>
                    <a:gd name="connsiteX28" fmla="*/ 1107377 w 1538803"/>
                    <a:gd name="connsiteY28" fmla="*/ 143550 h 1874621"/>
                    <a:gd name="connsiteX29" fmla="*/ 1169617 w 1538803"/>
                    <a:gd name="connsiteY29" fmla="*/ 94478 h 1874621"/>
                    <a:gd name="connsiteX30" fmla="*/ 1223405 w 1538803"/>
                    <a:gd name="connsiteY30" fmla="*/ 76503 h 1874621"/>
                    <a:gd name="connsiteX31" fmla="*/ 1286578 w 1538803"/>
                    <a:gd name="connsiteY31" fmla="*/ 37189 h 1874621"/>
                    <a:gd name="connsiteX32" fmla="*/ 1505373 w 1538803"/>
                    <a:gd name="connsiteY32" fmla="*/ 1330 h 1874621"/>
                    <a:gd name="connsiteX33" fmla="*/ 1488750 w 1538803"/>
                    <a:gd name="connsiteY33" fmla="*/ 86121 h 1874621"/>
                    <a:gd name="connsiteX34" fmla="*/ 1538803 w 1538803"/>
                    <a:gd name="connsiteY34" fmla="*/ 91025 h 1874621"/>
                    <a:gd name="connsiteX35" fmla="*/ 1517512 w 1538803"/>
                    <a:gd name="connsiteY35" fmla="*/ 165076 h 1874621"/>
                    <a:gd name="connsiteX36" fmla="*/ 1515131 w 1538803"/>
                    <a:gd name="connsiteY36" fmla="*/ 202522 h 1874621"/>
                    <a:gd name="connsiteX37" fmla="*/ 1479365 w 1538803"/>
                    <a:gd name="connsiteY37" fmla="*/ 310940 h 1874621"/>
                    <a:gd name="connsiteX38" fmla="*/ 1380194 w 1538803"/>
                    <a:gd name="connsiteY38" fmla="*/ 451853 h 1874621"/>
                    <a:gd name="connsiteX39" fmla="*/ 1427585 w 1538803"/>
                    <a:gd name="connsiteY39" fmla="*/ 427015 h 1874621"/>
                    <a:gd name="connsiteX40" fmla="*/ 1352599 w 1538803"/>
                    <a:gd name="connsiteY40" fmla="*/ 519511 h 1874621"/>
                    <a:gd name="connsiteX41" fmla="*/ 1342701 w 1538803"/>
                    <a:gd name="connsiteY41" fmla="*/ 567740 h 1874621"/>
                    <a:gd name="connsiteX42" fmla="*/ 1255669 w 1538803"/>
                    <a:gd name="connsiteY42" fmla="*/ 641700 h 1874621"/>
                    <a:gd name="connsiteX43" fmla="*/ 1191094 w 1538803"/>
                    <a:gd name="connsiteY43" fmla="*/ 724296 h 1874621"/>
                    <a:gd name="connsiteX44" fmla="*/ 1124187 w 1538803"/>
                    <a:gd name="connsiteY44" fmla="*/ 805632 h 1874621"/>
                    <a:gd name="connsiteX45" fmla="*/ 990696 w 1538803"/>
                    <a:gd name="connsiteY45" fmla="*/ 727284 h 1874621"/>
                    <a:gd name="connsiteX46" fmla="*/ 1114475 w 1538803"/>
                    <a:gd name="connsiteY46" fmla="*/ 823795 h 1874621"/>
                    <a:gd name="connsiteX47" fmla="*/ 1037014 w 1538803"/>
                    <a:gd name="connsiteY47" fmla="*/ 909567 h 1874621"/>
                    <a:gd name="connsiteX48" fmla="*/ 983225 w 1538803"/>
                    <a:gd name="connsiteY48" fmla="*/ 969331 h 1874621"/>
                    <a:gd name="connsiteX49" fmla="*/ 935273 w 1538803"/>
                    <a:gd name="connsiteY49" fmla="*/ 1044643 h 1874621"/>
                    <a:gd name="connsiteX50" fmla="*/ 899462 w 1538803"/>
                    <a:gd name="connsiteY50" fmla="*/ 1094789 h 1874621"/>
                    <a:gd name="connsiteX51" fmla="*/ 836148 w 1538803"/>
                    <a:gd name="connsiteY51" fmla="*/ 1166601 h 1874621"/>
                    <a:gd name="connsiteX52" fmla="*/ 799215 w 1538803"/>
                    <a:gd name="connsiteY52" fmla="*/ 1220250 h 1874621"/>
                    <a:gd name="connsiteX53" fmla="*/ 762096 w 1538803"/>
                    <a:gd name="connsiteY53" fmla="*/ 1262178 h 1874621"/>
                    <a:gd name="connsiteX54" fmla="*/ 723903 w 1538803"/>
                    <a:gd name="connsiteY54" fmla="*/ 1302800 h 1874621"/>
                    <a:gd name="connsiteX55" fmla="*/ 815557 w 1538803"/>
                    <a:gd name="connsiteY55" fmla="*/ 1332635 h 1874621"/>
                    <a:gd name="connsiteX56" fmla="*/ 704759 w 1538803"/>
                    <a:gd name="connsiteY56" fmla="*/ 1336324 h 1874621"/>
                    <a:gd name="connsiteX57" fmla="*/ 651905 w 1538803"/>
                    <a:gd name="connsiteY57" fmla="*/ 1405473 h 1874621"/>
                    <a:gd name="connsiteX58" fmla="*/ 576825 w 1538803"/>
                    <a:gd name="connsiteY58" fmla="*/ 1459402 h 1874621"/>
                    <a:gd name="connsiteX59" fmla="*/ 557262 w 1538803"/>
                    <a:gd name="connsiteY59" fmla="*/ 1478593 h 1874621"/>
                    <a:gd name="connsiteX60" fmla="*/ 646628 w 1538803"/>
                    <a:gd name="connsiteY60" fmla="*/ 1479852 h 1874621"/>
                    <a:gd name="connsiteX61" fmla="*/ 562864 w 1538803"/>
                    <a:gd name="connsiteY61" fmla="*/ 1513377 h 1874621"/>
                    <a:gd name="connsiteX62" fmla="*/ 627065 w 1538803"/>
                    <a:gd name="connsiteY62" fmla="*/ 1640796 h 1874621"/>
                    <a:gd name="connsiteX63" fmla="*/ 544703 w 1538803"/>
                    <a:gd name="connsiteY63" fmla="*/ 1539570 h 1874621"/>
                    <a:gd name="connsiteX64" fmla="*/ 480268 w 1538803"/>
                    <a:gd name="connsiteY64" fmla="*/ 1513330 h 1874621"/>
                    <a:gd name="connsiteX65" fmla="*/ 500019 w 1538803"/>
                    <a:gd name="connsiteY65" fmla="*/ 1585842 h 1874621"/>
                    <a:gd name="connsiteX66" fmla="*/ 470183 w 1538803"/>
                    <a:gd name="connsiteY66" fmla="*/ 1601343 h 1874621"/>
                    <a:gd name="connsiteX67" fmla="*/ 391555 w 1538803"/>
                    <a:gd name="connsiteY67" fmla="*/ 1561002 h 1874621"/>
                    <a:gd name="connsiteX68" fmla="*/ 385578 w 1538803"/>
                    <a:gd name="connsiteY68" fmla="*/ 1596861 h 1874621"/>
                    <a:gd name="connsiteX69" fmla="*/ 254515 w 1538803"/>
                    <a:gd name="connsiteY69" fmla="*/ 1605218 h 1874621"/>
                    <a:gd name="connsiteX70" fmla="*/ 50 w 1538803"/>
                    <a:gd name="connsiteY70" fmla="*/ 1874440 h 1874621"/>
                    <a:gd name="connsiteX71" fmla="*/ 238174 w 1538803"/>
                    <a:gd name="connsiteY71" fmla="*/ 1598215 h 1874621"/>
                    <a:gd name="connsiteX72" fmla="*/ 961375 w 1538803"/>
                    <a:gd name="connsiteY72" fmla="*/ 720562 h 1874621"/>
                    <a:gd name="connsiteX73" fmla="*/ 1436177 w 1538803"/>
                    <a:gd name="connsiteY73" fmla="*/ 75196 h 1874621"/>
                    <a:gd name="connsiteX0" fmla="*/ 1436820 w 1539446"/>
                    <a:gd name="connsiteY0" fmla="*/ 75196 h 1875014"/>
                    <a:gd name="connsiteX1" fmla="*/ 900899 w 1539446"/>
                    <a:gd name="connsiteY1" fmla="*/ 766784 h 1875014"/>
                    <a:gd name="connsiteX2" fmla="*/ 222149 w 1539446"/>
                    <a:gd name="connsiteY2" fmla="*/ 1572022 h 1875014"/>
                    <a:gd name="connsiteX3" fmla="*/ 176952 w 1539446"/>
                    <a:gd name="connsiteY3" fmla="*/ 1434562 h 1875014"/>
                    <a:gd name="connsiteX4" fmla="*/ 254599 w 1539446"/>
                    <a:gd name="connsiteY4" fmla="*/ 1517672 h 1875014"/>
                    <a:gd name="connsiteX5" fmla="*/ 174664 w 1539446"/>
                    <a:gd name="connsiteY5" fmla="*/ 1357895 h 1875014"/>
                    <a:gd name="connsiteX6" fmla="*/ 273977 w 1539446"/>
                    <a:gd name="connsiteY6" fmla="*/ 1468274 h 1875014"/>
                    <a:gd name="connsiteX7" fmla="*/ 241900 w 1539446"/>
                    <a:gd name="connsiteY7" fmla="*/ 1315967 h 1875014"/>
                    <a:gd name="connsiteX8" fmla="*/ 321789 w 1539446"/>
                    <a:gd name="connsiteY8" fmla="*/ 1242287 h 1875014"/>
                    <a:gd name="connsiteX9" fmla="*/ 385008 w 1539446"/>
                    <a:gd name="connsiteY9" fmla="*/ 1276794 h 1875014"/>
                    <a:gd name="connsiteX10" fmla="*/ 383842 w 1539446"/>
                    <a:gd name="connsiteY10" fmla="*/ 1240468 h 1875014"/>
                    <a:gd name="connsiteX11" fmla="*/ 219674 w 1539446"/>
                    <a:gd name="connsiteY11" fmla="*/ 1047678 h 1875014"/>
                    <a:gd name="connsiteX12" fmla="*/ 277011 w 1539446"/>
                    <a:gd name="connsiteY12" fmla="*/ 1139333 h 1875014"/>
                    <a:gd name="connsiteX13" fmla="*/ 294893 w 1539446"/>
                    <a:gd name="connsiteY13" fmla="*/ 1038061 h 1875014"/>
                    <a:gd name="connsiteX14" fmla="*/ 334161 w 1539446"/>
                    <a:gd name="connsiteY14" fmla="*/ 1148579 h 1875014"/>
                    <a:gd name="connsiteX15" fmla="*/ 473442 w 1539446"/>
                    <a:gd name="connsiteY15" fmla="*/ 1184205 h 1875014"/>
                    <a:gd name="connsiteX16" fmla="*/ 419792 w 1539446"/>
                    <a:gd name="connsiteY16" fmla="*/ 1084051 h 1875014"/>
                    <a:gd name="connsiteX17" fmla="*/ 507853 w 1539446"/>
                    <a:gd name="connsiteY17" fmla="*/ 940802 h 1875014"/>
                    <a:gd name="connsiteX18" fmla="*/ 485393 w 1539446"/>
                    <a:gd name="connsiteY18" fmla="*/ 982592 h 1875014"/>
                    <a:gd name="connsiteX19" fmla="*/ 549968 w 1539446"/>
                    <a:gd name="connsiteY19" fmla="*/ 910686 h 1875014"/>
                    <a:gd name="connsiteX20" fmla="*/ 593157 w 1539446"/>
                    <a:gd name="connsiteY20" fmla="*/ 811374 h 1875014"/>
                    <a:gd name="connsiteX21" fmla="*/ 667115 w 1539446"/>
                    <a:gd name="connsiteY21" fmla="*/ 742225 h 1875014"/>
                    <a:gd name="connsiteX22" fmla="*/ 740234 w 1539446"/>
                    <a:gd name="connsiteY22" fmla="*/ 658602 h 1875014"/>
                    <a:gd name="connsiteX23" fmla="*/ 811765 w 1539446"/>
                    <a:gd name="connsiteY23" fmla="*/ 528334 h 1875014"/>
                    <a:gd name="connsiteX24" fmla="*/ 864293 w 1539446"/>
                    <a:gd name="connsiteY24" fmla="*/ 472118 h 1875014"/>
                    <a:gd name="connsiteX25" fmla="*/ 984943 w 1539446"/>
                    <a:gd name="connsiteY25" fmla="*/ 274006 h 1875014"/>
                    <a:gd name="connsiteX26" fmla="*/ 1014824 w 1539446"/>
                    <a:gd name="connsiteY26" fmla="*/ 269103 h 1875014"/>
                    <a:gd name="connsiteX27" fmla="*/ 1059181 w 1539446"/>
                    <a:gd name="connsiteY27" fmla="*/ 172221 h 1875014"/>
                    <a:gd name="connsiteX28" fmla="*/ 1108020 w 1539446"/>
                    <a:gd name="connsiteY28" fmla="*/ 143550 h 1875014"/>
                    <a:gd name="connsiteX29" fmla="*/ 1170260 w 1539446"/>
                    <a:gd name="connsiteY29" fmla="*/ 94478 h 1875014"/>
                    <a:gd name="connsiteX30" fmla="*/ 1224048 w 1539446"/>
                    <a:gd name="connsiteY30" fmla="*/ 76503 h 1875014"/>
                    <a:gd name="connsiteX31" fmla="*/ 1287221 w 1539446"/>
                    <a:gd name="connsiteY31" fmla="*/ 37189 h 1875014"/>
                    <a:gd name="connsiteX32" fmla="*/ 1506016 w 1539446"/>
                    <a:gd name="connsiteY32" fmla="*/ 1330 h 1875014"/>
                    <a:gd name="connsiteX33" fmla="*/ 1489393 w 1539446"/>
                    <a:gd name="connsiteY33" fmla="*/ 86121 h 1875014"/>
                    <a:gd name="connsiteX34" fmla="*/ 1539446 w 1539446"/>
                    <a:gd name="connsiteY34" fmla="*/ 91025 h 1875014"/>
                    <a:gd name="connsiteX35" fmla="*/ 1518155 w 1539446"/>
                    <a:gd name="connsiteY35" fmla="*/ 165076 h 1875014"/>
                    <a:gd name="connsiteX36" fmla="*/ 1515774 w 1539446"/>
                    <a:gd name="connsiteY36" fmla="*/ 202522 h 1875014"/>
                    <a:gd name="connsiteX37" fmla="*/ 1480008 w 1539446"/>
                    <a:gd name="connsiteY37" fmla="*/ 310940 h 1875014"/>
                    <a:gd name="connsiteX38" fmla="*/ 1380837 w 1539446"/>
                    <a:gd name="connsiteY38" fmla="*/ 451853 h 1875014"/>
                    <a:gd name="connsiteX39" fmla="*/ 1428228 w 1539446"/>
                    <a:gd name="connsiteY39" fmla="*/ 427015 h 1875014"/>
                    <a:gd name="connsiteX40" fmla="*/ 1353242 w 1539446"/>
                    <a:gd name="connsiteY40" fmla="*/ 519511 h 1875014"/>
                    <a:gd name="connsiteX41" fmla="*/ 1343344 w 1539446"/>
                    <a:gd name="connsiteY41" fmla="*/ 567740 h 1875014"/>
                    <a:gd name="connsiteX42" fmla="*/ 1256312 w 1539446"/>
                    <a:gd name="connsiteY42" fmla="*/ 641700 h 1875014"/>
                    <a:gd name="connsiteX43" fmla="*/ 1191737 w 1539446"/>
                    <a:gd name="connsiteY43" fmla="*/ 724296 h 1875014"/>
                    <a:gd name="connsiteX44" fmla="*/ 1124830 w 1539446"/>
                    <a:gd name="connsiteY44" fmla="*/ 805632 h 1875014"/>
                    <a:gd name="connsiteX45" fmla="*/ 991339 w 1539446"/>
                    <a:gd name="connsiteY45" fmla="*/ 727284 h 1875014"/>
                    <a:gd name="connsiteX46" fmla="*/ 1115118 w 1539446"/>
                    <a:gd name="connsiteY46" fmla="*/ 823795 h 1875014"/>
                    <a:gd name="connsiteX47" fmla="*/ 1037657 w 1539446"/>
                    <a:gd name="connsiteY47" fmla="*/ 909567 h 1875014"/>
                    <a:gd name="connsiteX48" fmla="*/ 983868 w 1539446"/>
                    <a:gd name="connsiteY48" fmla="*/ 969331 h 1875014"/>
                    <a:gd name="connsiteX49" fmla="*/ 935916 w 1539446"/>
                    <a:gd name="connsiteY49" fmla="*/ 1044643 h 1875014"/>
                    <a:gd name="connsiteX50" fmla="*/ 900105 w 1539446"/>
                    <a:gd name="connsiteY50" fmla="*/ 1094789 h 1875014"/>
                    <a:gd name="connsiteX51" fmla="*/ 836791 w 1539446"/>
                    <a:gd name="connsiteY51" fmla="*/ 1166601 h 1875014"/>
                    <a:gd name="connsiteX52" fmla="*/ 799858 w 1539446"/>
                    <a:gd name="connsiteY52" fmla="*/ 1220250 h 1875014"/>
                    <a:gd name="connsiteX53" fmla="*/ 762739 w 1539446"/>
                    <a:gd name="connsiteY53" fmla="*/ 1262178 h 1875014"/>
                    <a:gd name="connsiteX54" fmla="*/ 724546 w 1539446"/>
                    <a:gd name="connsiteY54" fmla="*/ 1302800 h 1875014"/>
                    <a:gd name="connsiteX55" fmla="*/ 816200 w 1539446"/>
                    <a:gd name="connsiteY55" fmla="*/ 1332635 h 1875014"/>
                    <a:gd name="connsiteX56" fmla="*/ 705402 w 1539446"/>
                    <a:gd name="connsiteY56" fmla="*/ 1336324 h 1875014"/>
                    <a:gd name="connsiteX57" fmla="*/ 652548 w 1539446"/>
                    <a:gd name="connsiteY57" fmla="*/ 1405473 h 1875014"/>
                    <a:gd name="connsiteX58" fmla="*/ 577468 w 1539446"/>
                    <a:gd name="connsiteY58" fmla="*/ 1459402 h 1875014"/>
                    <a:gd name="connsiteX59" fmla="*/ 557905 w 1539446"/>
                    <a:gd name="connsiteY59" fmla="*/ 1478593 h 1875014"/>
                    <a:gd name="connsiteX60" fmla="*/ 647271 w 1539446"/>
                    <a:gd name="connsiteY60" fmla="*/ 1479852 h 1875014"/>
                    <a:gd name="connsiteX61" fmla="*/ 563507 w 1539446"/>
                    <a:gd name="connsiteY61" fmla="*/ 1513377 h 1875014"/>
                    <a:gd name="connsiteX62" fmla="*/ 627708 w 1539446"/>
                    <a:gd name="connsiteY62" fmla="*/ 1640796 h 1875014"/>
                    <a:gd name="connsiteX63" fmla="*/ 545346 w 1539446"/>
                    <a:gd name="connsiteY63" fmla="*/ 1539570 h 1875014"/>
                    <a:gd name="connsiteX64" fmla="*/ 480911 w 1539446"/>
                    <a:gd name="connsiteY64" fmla="*/ 1513330 h 1875014"/>
                    <a:gd name="connsiteX65" fmla="*/ 500662 w 1539446"/>
                    <a:gd name="connsiteY65" fmla="*/ 1585842 h 1875014"/>
                    <a:gd name="connsiteX66" fmla="*/ 470826 w 1539446"/>
                    <a:gd name="connsiteY66" fmla="*/ 1601343 h 1875014"/>
                    <a:gd name="connsiteX67" fmla="*/ 392198 w 1539446"/>
                    <a:gd name="connsiteY67" fmla="*/ 1561002 h 1875014"/>
                    <a:gd name="connsiteX68" fmla="*/ 386221 w 1539446"/>
                    <a:gd name="connsiteY68" fmla="*/ 1596861 h 1875014"/>
                    <a:gd name="connsiteX69" fmla="*/ 255158 w 1539446"/>
                    <a:gd name="connsiteY69" fmla="*/ 1605218 h 1875014"/>
                    <a:gd name="connsiteX70" fmla="*/ 693 w 1539446"/>
                    <a:gd name="connsiteY70" fmla="*/ 1874440 h 1875014"/>
                    <a:gd name="connsiteX71" fmla="*/ 181668 w 1539446"/>
                    <a:gd name="connsiteY71" fmla="*/ 1674415 h 1875014"/>
                    <a:gd name="connsiteX72" fmla="*/ 238817 w 1539446"/>
                    <a:gd name="connsiteY72" fmla="*/ 1598215 h 1875014"/>
                    <a:gd name="connsiteX73" fmla="*/ 962018 w 1539446"/>
                    <a:gd name="connsiteY73" fmla="*/ 720562 h 1875014"/>
                    <a:gd name="connsiteX74" fmla="*/ 1436820 w 1539446"/>
                    <a:gd name="connsiteY74" fmla="*/ 75196 h 1875014"/>
                    <a:gd name="connsiteX0" fmla="*/ 1437975 w 1540601"/>
                    <a:gd name="connsiteY0" fmla="*/ 75196 h 1875137"/>
                    <a:gd name="connsiteX1" fmla="*/ 902054 w 1540601"/>
                    <a:gd name="connsiteY1" fmla="*/ 766784 h 1875137"/>
                    <a:gd name="connsiteX2" fmla="*/ 223304 w 1540601"/>
                    <a:gd name="connsiteY2" fmla="*/ 1572022 h 1875137"/>
                    <a:gd name="connsiteX3" fmla="*/ 178107 w 1540601"/>
                    <a:gd name="connsiteY3" fmla="*/ 1434562 h 1875137"/>
                    <a:gd name="connsiteX4" fmla="*/ 255754 w 1540601"/>
                    <a:gd name="connsiteY4" fmla="*/ 1517672 h 1875137"/>
                    <a:gd name="connsiteX5" fmla="*/ 175819 w 1540601"/>
                    <a:gd name="connsiteY5" fmla="*/ 1357895 h 1875137"/>
                    <a:gd name="connsiteX6" fmla="*/ 275132 w 1540601"/>
                    <a:gd name="connsiteY6" fmla="*/ 1468274 h 1875137"/>
                    <a:gd name="connsiteX7" fmla="*/ 243055 w 1540601"/>
                    <a:gd name="connsiteY7" fmla="*/ 1315967 h 1875137"/>
                    <a:gd name="connsiteX8" fmla="*/ 322944 w 1540601"/>
                    <a:gd name="connsiteY8" fmla="*/ 1242287 h 1875137"/>
                    <a:gd name="connsiteX9" fmla="*/ 386163 w 1540601"/>
                    <a:gd name="connsiteY9" fmla="*/ 1276794 h 1875137"/>
                    <a:gd name="connsiteX10" fmla="*/ 384997 w 1540601"/>
                    <a:gd name="connsiteY10" fmla="*/ 1240468 h 1875137"/>
                    <a:gd name="connsiteX11" fmla="*/ 220829 w 1540601"/>
                    <a:gd name="connsiteY11" fmla="*/ 1047678 h 1875137"/>
                    <a:gd name="connsiteX12" fmla="*/ 278166 w 1540601"/>
                    <a:gd name="connsiteY12" fmla="*/ 1139333 h 1875137"/>
                    <a:gd name="connsiteX13" fmla="*/ 296048 w 1540601"/>
                    <a:gd name="connsiteY13" fmla="*/ 1038061 h 1875137"/>
                    <a:gd name="connsiteX14" fmla="*/ 335316 w 1540601"/>
                    <a:gd name="connsiteY14" fmla="*/ 1148579 h 1875137"/>
                    <a:gd name="connsiteX15" fmla="*/ 474597 w 1540601"/>
                    <a:gd name="connsiteY15" fmla="*/ 1184205 h 1875137"/>
                    <a:gd name="connsiteX16" fmla="*/ 420947 w 1540601"/>
                    <a:gd name="connsiteY16" fmla="*/ 1084051 h 1875137"/>
                    <a:gd name="connsiteX17" fmla="*/ 509008 w 1540601"/>
                    <a:gd name="connsiteY17" fmla="*/ 940802 h 1875137"/>
                    <a:gd name="connsiteX18" fmla="*/ 486548 w 1540601"/>
                    <a:gd name="connsiteY18" fmla="*/ 982592 h 1875137"/>
                    <a:gd name="connsiteX19" fmla="*/ 551123 w 1540601"/>
                    <a:gd name="connsiteY19" fmla="*/ 910686 h 1875137"/>
                    <a:gd name="connsiteX20" fmla="*/ 594312 w 1540601"/>
                    <a:gd name="connsiteY20" fmla="*/ 811374 h 1875137"/>
                    <a:gd name="connsiteX21" fmla="*/ 668270 w 1540601"/>
                    <a:gd name="connsiteY21" fmla="*/ 742225 h 1875137"/>
                    <a:gd name="connsiteX22" fmla="*/ 741389 w 1540601"/>
                    <a:gd name="connsiteY22" fmla="*/ 658602 h 1875137"/>
                    <a:gd name="connsiteX23" fmla="*/ 812920 w 1540601"/>
                    <a:gd name="connsiteY23" fmla="*/ 528334 h 1875137"/>
                    <a:gd name="connsiteX24" fmla="*/ 865448 w 1540601"/>
                    <a:gd name="connsiteY24" fmla="*/ 472118 h 1875137"/>
                    <a:gd name="connsiteX25" fmla="*/ 986098 w 1540601"/>
                    <a:gd name="connsiteY25" fmla="*/ 274006 h 1875137"/>
                    <a:gd name="connsiteX26" fmla="*/ 1015979 w 1540601"/>
                    <a:gd name="connsiteY26" fmla="*/ 269103 h 1875137"/>
                    <a:gd name="connsiteX27" fmla="*/ 1060336 w 1540601"/>
                    <a:gd name="connsiteY27" fmla="*/ 172221 h 1875137"/>
                    <a:gd name="connsiteX28" fmla="*/ 1109175 w 1540601"/>
                    <a:gd name="connsiteY28" fmla="*/ 143550 h 1875137"/>
                    <a:gd name="connsiteX29" fmla="*/ 1171415 w 1540601"/>
                    <a:gd name="connsiteY29" fmla="*/ 94478 h 1875137"/>
                    <a:gd name="connsiteX30" fmla="*/ 1225203 w 1540601"/>
                    <a:gd name="connsiteY30" fmla="*/ 76503 h 1875137"/>
                    <a:gd name="connsiteX31" fmla="*/ 1288376 w 1540601"/>
                    <a:gd name="connsiteY31" fmla="*/ 37189 h 1875137"/>
                    <a:gd name="connsiteX32" fmla="*/ 1507171 w 1540601"/>
                    <a:gd name="connsiteY32" fmla="*/ 1330 h 1875137"/>
                    <a:gd name="connsiteX33" fmla="*/ 1490548 w 1540601"/>
                    <a:gd name="connsiteY33" fmla="*/ 86121 h 1875137"/>
                    <a:gd name="connsiteX34" fmla="*/ 1540601 w 1540601"/>
                    <a:gd name="connsiteY34" fmla="*/ 91025 h 1875137"/>
                    <a:gd name="connsiteX35" fmla="*/ 1519310 w 1540601"/>
                    <a:gd name="connsiteY35" fmla="*/ 165076 h 1875137"/>
                    <a:gd name="connsiteX36" fmla="*/ 1516929 w 1540601"/>
                    <a:gd name="connsiteY36" fmla="*/ 202522 h 1875137"/>
                    <a:gd name="connsiteX37" fmla="*/ 1481163 w 1540601"/>
                    <a:gd name="connsiteY37" fmla="*/ 310940 h 1875137"/>
                    <a:gd name="connsiteX38" fmla="*/ 1381992 w 1540601"/>
                    <a:gd name="connsiteY38" fmla="*/ 451853 h 1875137"/>
                    <a:gd name="connsiteX39" fmla="*/ 1429383 w 1540601"/>
                    <a:gd name="connsiteY39" fmla="*/ 427015 h 1875137"/>
                    <a:gd name="connsiteX40" fmla="*/ 1354397 w 1540601"/>
                    <a:gd name="connsiteY40" fmla="*/ 519511 h 1875137"/>
                    <a:gd name="connsiteX41" fmla="*/ 1344499 w 1540601"/>
                    <a:gd name="connsiteY41" fmla="*/ 567740 h 1875137"/>
                    <a:gd name="connsiteX42" fmla="*/ 1257467 w 1540601"/>
                    <a:gd name="connsiteY42" fmla="*/ 641700 h 1875137"/>
                    <a:gd name="connsiteX43" fmla="*/ 1192892 w 1540601"/>
                    <a:gd name="connsiteY43" fmla="*/ 724296 h 1875137"/>
                    <a:gd name="connsiteX44" fmla="*/ 1125985 w 1540601"/>
                    <a:gd name="connsiteY44" fmla="*/ 805632 h 1875137"/>
                    <a:gd name="connsiteX45" fmla="*/ 992494 w 1540601"/>
                    <a:gd name="connsiteY45" fmla="*/ 727284 h 1875137"/>
                    <a:gd name="connsiteX46" fmla="*/ 1116273 w 1540601"/>
                    <a:gd name="connsiteY46" fmla="*/ 823795 h 1875137"/>
                    <a:gd name="connsiteX47" fmla="*/ 1038812 w 1540601"/>
                    <a:gd name="connsiteY47" fmla="*/ 909567 h 1875137"/>
                    <a:gd name="connsiteX48" fmla="*/ 985023 w 1540601"/>
                    <a:gd name="connsiteY48" fmla="*/ 969331 h 1875137"/>
                    <a:gd name="connsiteX49" fmla="*/ 937071 w 1540601"/>
                    <a:gd name="connsiteY49" fmla="*/ 1044643 h 1875137"/>
                    <a:gd name="connsiteX50" fmla="*/ 901260 w 1540601"/>
                    <a:gd name="connsiteY50" fmla="*/ 1094789 h 1875137"/>
                    <a:gd name="connsiteX51" fmla="*/ 837946 w 1540601"/>
                    <a:gd name="connsiteY51" fmla="*/ 1166601 h 1875137"/>
                    <a:gd name="connsiteX52" fmla="*/ 801013 w 1540601"/>
                    <a:gd name="connsiteY52" fmla="*/ 1220250 h 1875137"/>
                    <a:gd name="connsiteX53" fmla="*/ 763894 w 1540601"/>
                    <a:gd name="connsiteY53" fmla="*/ 1262178 h 1875137"/>
                    <a:gd name="connsiteX54" fmla="*/ 725701 w 1540601"/>
                    <a:gd name="connsiteY54" fmla="*/ 1302800 h 1875137"/>
                    <a:gd name="connsiteX55" fmla="*/ 817355 w 1540601"/>
                    <a:gd name="connsiteY55" fmla="*/ 1332635 h 1875137"/>
                    <a:gd name="connsiteX56" fmla="*/ 706557 w 1540601"/>
                    <a:gd name="connsiteY56" fmla="*/ 1336324 h 1875137"/>
                    <a:gd name="connsiteX57" fmla="*/ 653703 w 1540601"/>
                    <a:gd name="connsiteY57" fmla="*/ 1405473 h 1875137"/>
                    <a:gd name="connsiteX58" fmla="*/ 578623 w 1540601"/>
                    <a:gd name="connsiteY58" fmla="*/ 1459402 h 1875137"/>
                    <a:gd name="connsiteX59" fmla="*/ 559060 w 1540601"/>
                    <a:gd name="connsiteY59" fmla="*/ 1478593 h 1875137"/>
                    <a:gd name="connsiteX60" fmla="*/ 648426 w 1540601"/>
                    <a:gd name="connsiteY60" fmla="*/ 1479852 h 1875137"/>
                    <a:gd name="connsiteX61" fmla="*/ 564662 w 1540601"/>
                    <a:gd name="connsiteY61" fmla="*/ 1513377 h 1875137"/>
                    <a:gd name="connsiteX62" fmla="*/ 628863 w 1540601"/>
                    <a:gd name="connsiteY62" fmla="*/ 1640796 h 1875137"/>
                    <a:gd name="connsiteX63" fmla="*/ 546501 w 1540601"/>
                    <a:gd name="connsiteY63" fmla="*/ 1539570 h 1875137"/>
                    <a:gd name="connsiteX64" fmla="*/ 482066 w 1540601"/>
                    <a:gd name="connsiteY64" fmla="*/ 1513330 h 1875137"/>
                    <a:gd name="connsiteX65" fmla="*/ 501817 w 1540601"/>
                    <a:gd name="connsiteY65" fmla="*/ 1585842 h 1875137"/>
                    <a:gd name="connsiteX66" fmla="*/ 471981 w 1540601"/>
                    <a:gd name="connsiteY66" fmla="*/ 1601343 h 1875137"/>
                    <a:gd name="connsiteX67" fmla="*/ 393353 w 1540601"/>
                    <a:gd name="connsiteY67" fmla="*/ 1561002 h 1875137"/>
                    <a:gd name="connsiteX68" fmla="*/ 387376 w 1540601"/>
                    <a:gd name="connsiteY68" fmla="*/ 1596861 h 1875137"/>
                    <a:gd name="connsiteX69" fmla="*/ 256313 w 1540601"/>
                    <a:gd name="connsiteY69" fmla="*/ 1605218 h 1875137"/>
                    <a:gd name="connsiteX70" fmla="*/ 1848 w 1540601"/>
                    <a:gd name="connsiteY70" fmla="*/ 1874440 h 1875137"/>
                    <a:gd name="connsiteX71" fmla="*/ 80430 w 1540601"/>
                    <a:gd name="connsiteY71" fmla="*/ 1705371 h 1875137"/>
                    <a:gd name="connsiteX72" fmla="*/ 239972 w 1540601"/>
                    <a:gd name="connsiteY72" fmla="*/ 1598215 h 1875137"/>
                    <a:gd name="connsiteX73" fmla="*/ 963173 w 1540601"/>
                    <a:gd name="connsiteY73" fmla="*/ 720562 h 1875137"/>
                    <a:gd name="connsiteX74" fmla="*/ 1437975 w 1540601"/>
                    <a:gd name="connsiteY74" fmla="*/ 75196 h 1875137"/>
                    <a:gd name="connsiteX0" fmla="*/ 1440927 w 1543553"/>
                    <a:gd name="connsiteY0" fmla="*/ 75196 h 1876222"/>
                    <a:gd name="connsiteX1" fmla="*/ 905006 w 1543553"/>
                    <a:gd name="connsiteY1" fmla="*/ 766784 h 1876222"/>
                    <a:gd name="connsiteX2" fmla="*/ 226256 w 1543553"/>
                    <a:gd name="connsiteY2" fmla="*/ 1572022 h 1876222"/>
                    <a:gd name="connsiteX3" fmla="*/ 181059 w 1543553"/>
                    <a:gd name="connsiteY3" fmla="*/ 1434562 h 1876222"/>
                    <a:gd name="connsiteX4" fmla="*/ 258706 w 1543553"/>
                    <a:gd name="connsiteY4" fmla="*/ 1517672 h 1876222"/>
                    <a:gd name="connsiteX5" fmla="*/ 178771 w 1543553"/>
                    <a:gd name="connsiteY5" fmla="*/ 1357895 h 1876222"/>
                    <a:gd name="connsiteX6" fmla="*/ 278084 w 1543553"/>
                    <a:gd name="connsiteY6" fmla="*/ 1468274 h 1876222"/>
                    <a:gd name="connsiteX7" fmla="*/ 246007 w 1543553"/>
                    <a:gd name="connsiteY7" fmla="*/ 1315967 h 1876222"/>
                    <a:gd name="connsiteX8" fmla="*/ 325896 w 1543553"/>
                    <a:gd name="connsiteY8" fmla="*/ 1242287 h 1876222"/>
                    <a:gd name="connsiteX9" fmla="*/ 389115 w 1543553"/>
                    <a:gd name="connsiteY9" fmla="*/ 1276794 h 1876222"/>
                    <a:gd name="connsiteX10" fmla="*/ 387949 w 1543553"/>
                    <a:gd name="connsiteY10" fmla="*/ 1240468 h 1876222"/>
                    <a:gd name="connsiteX11" fmla="*/ 223781 w 1543553"/>
                    <a:gd name="connsiteY11" fmla="*/ 1047678 h 1876222"/>
                    <a:gd name="connsiteX12" fmla="*/ 281118 w 1543553"/>
                    <a:gd name="connsiteY12" fmla="*/ 1139333 h 1876222"/>
                    <a:gd name="connsiteX13" fmla="*/ 299000 w 1543553"/>
                    <a:gd name="connsiteY13" fmla="*/ 1038061 h 1876222"/>
                    <a:gd name="connsiteX14" fmla="*/ 338268 w 1543553"/>
                    <a:gd name="connsiteY14" fmla="*/ 1148579 h 1876222"/>
                    <a:gd name="connsiteX15" fmla="*/ 477549 w 1543553"/>
                    <a:gd name="connsiteY15" fmla="*/ 1184205 h 1876222"/>
                    <a:gd name="connsiteX16" fmla="*/ 423899 w 1543553"/>
                    <a:gd name="connsiteY16" fmla="*/ 1084051 h 1876222"/>
                    <a:gd name="connsiteX17" fmla="*/ 511960 w 1543553"/>
                    <a:gd name="connsiteY17" fmla="*/ 940802 h 1876222"/>
                    <a:gd name="connsiteX18" fmla="*/ 489500 w 1543553"/>
                    <a:gd name="connsiteY18" fmla="*/ 982592 h 1876222"/>
                    <a:gd name="connsiteX19" fmla="*/ 554075 w 1543553"/>
                    <a:gd name="connsiteY19" fmla="*/ 910686 h 1876222"/>
                    <a:gd name="connsiteX20" fmla="*/ 597264 w 1543553"/>
                    <a:gd name="connsiteY20" fmla="*/ 811374 h 1876222"/>
                    <a:gd name="connsiteX21" fmla="*/ 671222 w 1543553"/>
                    <a:gd name="connsiteY21" fmla="*/ 742225 h 1876222"/>
                    <a:gd name="connsiteX22" fmla="*/ 744341 w 1543553"/>
                    <a:gd name="connsiteY22" fmla="*/ 658602 h 1876222"/>
                    <a:gd name="connsiteX23" fmla="*/ 815872 w 1543553"/>
                    <a:gd name="connsiteY23" fmla="*/ 528334 h 1876222"/>
                    <a:gd name="connsiteX24" fmla="*/ 868400 w 1543553"/>
                    <a:gd name="connsiteY24" fmla="*/ 472118 h 1876222"/>
                    <a:gd name="connsiteX25" fmla="*/ 989050 w 1543553"/>
                    <a:gd name="connsiteY25" fmla="*/ 274006 h 1876222"/>
                    <a:gd name="connsiteX26" fmla="*/ 1018931 w 1543553"/>
                    <a:gd name="connsiteY26" fmla="*/ 269103 h 1876222"/>
                    <a:gd name="connsiteX27" fmla="*/ 1063288 w 1543553"/>
                    <a:gd name="connsiteY27" fmla="*/ 172221 h 1876222"/>
                    <a:gd name="connsiteX28" fmla="*/ 1112127 w 1543553"/>
                    <a:gd name="connsiteY28" fmla="*/ 143550 h 1876222"/>
                    <a:gd name="connsiteX29" fmla="*/ 1174367 w 1543553"/>
                    <a:gd name="connsiteY29" fmla="*/ 94478 h 1876222"/>
                    <a:gd name="connsiteX30" fmla="*/ 1228155 w 1543553"/>
                    <a:gd name="connsiteY30" fmla="*/ 76503 h 1876222"/>
                    <a:gd name="connsiteX31" fmla="*/ 1291328 w 1543553"/>
                    <a:gd name="connsiteY31" fmla="*/ 37189 h 1876222"/>
                    <a:gd name="connsiteX32" fmla="*/ 1510123 w 1543553"/>
                    <a:gd name="connsiteY32" fmla="*/ 1330 h 1876222"/>
                    <a:gd name="connsiteX33" fmla="*/ 1493500 w 1543553"/>
                    <a:gd name="connsiteY33" fmla="*/ 86121 h 1876222"/>
                    <a:gd name="connsiteX34" fmla="*/ 1543553 w 1543553"/>
                    <a:gd name="connsiteY34" fmla="*/ 91025 h 1876222"/>
                    <a:gd name="connsiteX35" fmla="*/ 1522262 w 1543553"/>
                    <a:gd name="connsiteY35" fmla="*/ 165076 h 1876222"/>
                    <a:gd name="connsiteX36" fmla="*/ 1519881 w 1543553"/>
                    <a:gd name="connsiteY36" fmla="*/ 202522 h 1876222"/>
                    <a:gd name="connsiteX37" fmla="*/ 1484115 w 1543553"/>
                    <a:gd name="connsiteY37" fmla="*/ 310940 h 1876222"/>
                    <a:gd name="connsiteX38" fmla="*/ 1384944 w 1543553"/>
                    <a:gd name="connsiteY38" fmla="*/ 451853 h 1876222"/>
                    <a:gd name="connsiteX39" fmla="*/ 1432335 w 1543553"/>
                    <a:gd name="connsiteY39" fmla="*/ 427015 h 1876222"/>
                    <a:gd name="connsiteX40" fmla="*/ 1357349 w 1543553"/>
                    <a:gd name="connsiteY40" fmla="*/ 519511 h 1876222"/>
                    <a:gd name="connsiteX41" fmla="*/ 1347451 w 1543553"/>
                    <a:gd name="connsiteY41" fmla="*/ 567740 h 1876222"/>
                    <a:gd name="connsiteX42" fmla="*/ 1260419 w 1543553"/>
                    <a:gd name="connsiteY42" fmla="*/ 641700 h 1876222"/>
                    <a:gd name="connsiteX43" fmla="*/ 1195844 w 1543553"/>
                    <a:gd name="connsiteY43" fmla="*/ 724296 h 1876222"/>
                    <a:gd name="connsiteX44" fmla="*/ 1128937 w 1543553"/>
                    <a:gd name="connsiteY44" fmla="*/ 805632 h 1876222"/>
                    <a:gd name="connsiteX45" fmla="*/ 995446 w 1543553"/>
                    <a:gd name="connsiteY45" fmla="*/ 727284 h 1876222"/>
                    <a:gd name="connsiteX46" fmla="*/ 1119225 w 1543553"/>
                    <a:gd name="connsiteY46" fmla="*/ 823795 h 1876222"/>
                    <a:gd name="connsiteX47" fmla="*/ 1041764 w 1543553"/>
                    <a:gd name="connsiteY47" fmla="*/ 909567 h 1876222"/>
                    <a:gd name="connsiteX48" fmla="*/ 987975 w 1543553"/>
                    <a:gd name="connsiteY48" fmla="*/ 969331 h 1876222"/>
                    <a:gd name="connsiteX49" fmla="*/ 940023 w 1543553"/>
                    <a:gd name="connsiteY49" fmla="*/ 1044643 h 1876222"/>
                    <a:gd name="connsiteX50" fmla="*/ 904212 w 1543553"/>
                    <a:gd name="connsiteY50" fmla="*/ 1094789 h 1876222"/>
                    <a:gd name="connsiteX51" fmla="*/ 840898 w 1543553"/>
                    <a:gd name="connsiteY51" fmla="*/ 1166601 h 1876222"/>
                    <a:gd name="connsiteX52" fmla="*/ 803965 w 1543553"/>
                    <a:gd name="connsiteY52" fmla="*/ 1220250 h 1876222"/>
                    <a:gd name="connsiteX53" fmla="*/ 766846 w 1543553"/>
                    <a:gd name="connsiteY53" fmla="*/ 1262178 h 1876222"/>
                    <a:gd name="connsiteX54" fmla="*/ 728653 w 1543553"/>
                    <a:gd name="connsiteY54" fmla="*/ 1302800 h 1876222"/>
                    <a:gd name="connsiteX55" fmla="*/ 820307 w 1543553"/>
                    <a:gd name="connsiteY55" fmla="*/ 1332635 h 1876222"/>
                    <a:gd name="connsiteX56" fmla="*/ 709509 w 1543553"/>
                    <a:gd name="connsiteY56" fmla="*/ 1336324 h 1876222"/>
                    <a:gd name="connsiteX57" fmla="*/ 656655 w 1543553"/>
                    <a:gd name="connsiteY57" fmla="*/ 1405473 h 1876222"/>
                    <a:gd name="connsiteX58" fmla="*/ 581575 w 1543553"/>
                    <a:gd name="connsiteY58" fmla="*/ 1459402 h 1876222"/>
                    <a:gd name="connsiteX59" fmla="*/ 562012 w 1543553"/>
                    <a:gd name="connsiteY59" fmla="*/ 1478593 h 1876222"/>
                    <a:gd name="connsiteX60" fmla="*/ 651378 w 1543553"/>
                    <a:gd name="connsiteY60" fmla="*/ 1479852 h 1876222"/>
                    <a:gd name="connsiteX61" fmla="*/ 567614 w 1543553"/>
                    <a:gd name="connsiteY61" fmla="*/ 1513377 h 1876222"/>
                    <a:gd name="connsiteX62" fmla="*/ 631815 w 1543553"/>
                    <a:gd name="connsiteY62" fmla="*/ 1640796 h 1876222"/>
                    <a:gd name="connsiteX63" fmla="*/ 549453 w 1543553"/>
                    <a:gd name="connsiteY63" fmla="*/ 1539570 h 1876222"/>
                    <a:gd name="connsiteX64" fmla="*/ 485018 w 1543553"/>
                    <a:gd name="connsiteY64" fmla="*/ 1513330 h 1876222"/>
                    <a:gd name="connsiteX65" fmla="*/ 504769 w 1543553"/>
                    <a:gd name="connsiteY65" fmla="*/ 1585842 h 1876222"/>
                    <a:gd name="connsiteX66" fmla="*/ 474933 w 1543553"/>
                    <a:gd name="connsiteY66" fmla="*/ 1601343 h 1876222"/>
                    <a:gd name="connsiteX67" fmla="*/ 396305 w 1543553"/>
                    <a:gd name="connsiteY67" fmla="*/ 1561002 h 1876222"/>
                    <a:gd name="connsiteX68" fmla="*/ 390328 w 1543553"/>
                    <a:gd name="connsiteY68" fmla="*/ 1596861 h 1876222"/>
                    <a:gd name="connsiteX69" fmla="*/ 259265 w 1543553"/>
                    <a:gd name="connsiteY69" fmla="*/ 1605218 h 1876222"/>
                    <a:gd name="connsiteX70" fmla="*/ 4800 w 1543553"/>
                    <a:gd name="connsiteY70" fmla="*/ 1874440 h 1876222"/>
                    <a:gd name="connsiteX71" fmla="*/ 42901 w 1543553"/>
                    <a:gd name="connsiteY71" fmla="*/ 1793478 h 1876222"/>
                    <a:gd name="connsiteX72" fmla="*/ 242924 w 1543553"/>
                    <a:gd name="connsiteY72" fmla="*/ 1598215 h 1876222"/>
                    <a:gd name="connsiteX73" fmla="*/ 966125 w 1543553"/>
                    <a:gd name="connsiteY73" fmla="*/ 720562 h 1876222"/>
                    <a:gd name="connsiteX74" fmla="*/ 1440927 w 1543553"/>
                    <a:gd name="connsiteY74" fmla="*/ 75196 h 1876222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05042 w 1541400"/>
                    <a:gd name="connsiteY72" fmla="*/ 1741088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8774 w 1541400"/>
                    <a:gd name="connsiteY0" fmla="*/ 75196 h 1875709"/>
                    <a:gd name="connsiteX1" fmla="*/ 902853 w 1541400"/>
                    <a:gd name="connsiteY1" fmla="*/ 766784 h 1875709"/>
                    <a:gd name="connsiteX2" fmla="*/ 224103 w 1541400"/>
                    <a:gd name="connsiteY2" fmla="*/ 1572022 h 1875709"/>
                    <a:gd name="connsiteX3" fmla="*/ 178906 w 1541400"/>
                    <a:gd name="connsiteY3" fmla="*/ 1434562 h 1875709"/>
                    <a:gd name="connsiteX4" fmla="*/ 256553 w 1541400"/>
                    <a:gd name="connsiteY4" fmla="*/ 1517672 h 1875709"/>
                    <a:gd name="connsiteX5" fmla="*/ 176618 w 1541400"/>
                    <a:gd name="connsiteY5" fmla="*/ 1357895 h 1875709"/>
                    <a:gd name="connsiteX6" fmla="*/ 275931 w 1541400"/>
                    <a:gd name="connsiteY6" fmla="*/ 1468274 h 1875709"/>
                    <a:gd name="connsiteX7" fmla="*/ 243854 w 1541400"/>
                    <a:gd name="connsiteY7" fmla="*/ 1315967 h 1875709"/>
                    <a:gd name="connsiteX8" fmla="*/ 323743 w 1541400"/>
                    <a:gd name="connsiteY8" fmla="*/ 1242287 h 1875709"/>
                    <a:gd name="connsiteX9" fmla="*/ 386962 w 1541400"/>
                    <a:gd name="connsiteY9" fmla="*/ 1276794 h 1875709"/>
                    <a:gd name="connsiteX10" fmla="*/ 385796 w 1541400"/>
                    <a:gd name="connsiteY10" fmla="*/ 1240468 h 1875709"/>
                    <a:gd name="connsiteX11" fmla="*/ 221628 w 1541400"/>
                    <a:gd name="connsiteY11" fmla="*/ 1047678 h 1875709"/>
                    <a:gd name="connsiteX12" fmla="*/ 278965 w 1541400"/>
                    <a:gd name="connsiteY12" fmla="*/ 1139333 h 1875709"/>
                    <a:gd name="connsiteX13" fmla="*/ 296847 w 1541400"/>
                    <a:gd name="connsiteY13" fmla="*/ 1038061 h 1875709"/>
                    <a:gd name="connsiteX14" fmla="*/ 336115 w 1541400"/>
                    <a:gd name="connsiteY14" fmla="*/ 1148579 h 1875709"/>
                    <a:gd name="connsiteX15" fmla="*/ 475396 w 1541400"/>
                    <a:gd name="connsiteY15" fmla="*/ 1184205 h 1875709"/>
                    <a:gd name="connsiteX16" fmla="*/ 421746 w 1541400"/>
                    <a:gd name="connsiteY16" fmla="*/ 1084051 h 1875709"/>
                    <a:gd name="connsiteX17" fmla="*/ 509807 w 1541400"/>
                    <a:gd name="connsiteY17" fmla="*/ 940802 h 1875709"/>
                    <a:gd name="connsiteX18" fmla="*/ 487347 w 1541400"/>
                    <a:gd name="connsiteY18" fmla="*/ 982592 h 1875709"/>
                    <a:gd name="connsiteX19" fmla="*/ 551922 w 1541400"/>
                    <a:gd name="connsiteY19" fmla="*/ 910686 h 1875709"/>
                    <a:gd name="connsiteX20" fmla="*/ 595111 w 1541400"/>
                    <a:gd name="connsiteY20" fmla="*/ 811374 h 1875709"/>
                    <a:gd name="connsiteX21" fmla="*/ 669069 w 1541400"/>
                    <a:gd name="connsiteY21" fmla="*/ 742225 h 1875709"/>
                    <a:gd name="connsiteX22" fmla="*/ 742188 w 1541400"/>
                    <a:gd name="connsiteY22" fmla="*/ 658602 h 1875709"/>
                    <a:gd name="connsiteX23" fmla="*/ 813719 w 1541400"/>
                    <a:gd name="connsiteY23" fmla="*/ 528334 h 1875709"/>
                    <a:gd name="connsiteX24" fmla="*/ 866247 w 1541400"/>
                    <a:gd name="connsiteY24" fmla="*/ 472118 h 1875709"/>
                    <a:gd name="connsiteX25" fmla="*/ 986897 w 1541400"/>
                    <a:gd name="connsiteY25" fmla="*/ 274006 h 1875709"/>
                    <a:gd name="connsiteX26" fmla="*/ 1016778 w 1541400"/>
                    <a:gd name="connsiteY26" fmla="*/ 269103 h 1875709"/>
                    <a:gd name="connsiteX27" fmla="*/ 1061135 w 1541400"/>
                    <a:gd name="connsiteY27" fmla="*/ 172221 h 1875709"/>
                    <a:gd name="connsiteX28" fmla="*/ 1109974 w 1541400"/>
                    <a:gd name="connsiteY28" fmla="*/ 143550 h 1875709"/>
                    <a:gd name="connsiteX29" fmla="*/ 1172214 w 1541400"/>
                    <a:gd name="connsiteY29" fmla="*/ 94478 h 1875709"/>
                    <a:gd name="connsiteX30" fmla="*/ 1226002 w 1541400"/>
                    <a:gd name="connsiteY30" fmla="*/ 76503 h 1875709"/>
                    <a:gd name="connsiteX31" fmla="*/ 1289175 w 1541400"/>
                    <a:gd name="connsiteY31" fmla="*/ 37189 h 1875709"/>
                    <a:gd name="connsiteX32" fmla="*/ 1507970 w 1541400"/>
                    <a:gd name="connsiteY32" fmla="*/ 1330 h 1875709"/>
                    <a:gd name="connsiteX33" fmla="*/ 1491347 w 1541400"/>
                    <a:gd name="connsiteY33" fmla="*/ 86121 h 1875709"/>
                    <a:gd name="connsiteX34" fmla="*/ 1541400 w 1541400"/>
                    <a:gd name="connsiteY34" fmla="*/ 91025 h 1875709"/>
                    <a:gd name="connsiteX35" fmla="*/ 1520109 w 1541400"/>
                    <a:gd name="connsiteY35" fmla="*/ 165076 h 1875709"/>
                    <a:gd name="connsiteX36" fmla="*/ 1517728 w 1541400"/>
                    <a:gd name="connsiteY36" fmla="*/ 202522 h 1875709"/>
                    <a:gd name="connsiteX37" fmla="*/ 1481962 w 1541400"/>
                    <a:gd name="connsiteY37" fmla="*/ 310940 h 1875709"/>
                    <a:gd name="connsiteX38" fmla="*/ 1382791 w 1541400"/>
                    <a:gd name="connsiteY38" fmla="*/ 451853 h 1875709"/>
                    <a:gd name="connsiteX39" fmla="*/ 1430182 w 1541400"/>
                    <a:gd name="connsiteY39" fmla="*/ 427015 h 1875709"/>
                    <a:gd name="connsiteX40" fmla="*/ 1355196 w 1541400"/>
                    <a:gd name="connsiteY40" fmla="*/ 519511 h 1875709"/>
                    <a:gd name="connsiteX41" fmla="*/ 1345298 w 1541400"/>
                    <a:gd name="connsiteY41" fmla="*/ 567740 h 1875709"/>
                    <a:gd name="connsiteX42" fmla="*/ 1258266 w 1541400"/>
                    <a:gd name="connsiteY42" fmla="*/ 641700 h 1875709"/>
                    <a:gd name="connsiteX43" fmla="*/ 1193691 w 1541400"/>
                    <a:gd name="connsiteY43" fmla="*/ 724296 h 1875709"/>
                    <a:gd name="connsiteX44" fmla="*/ 1126784 w 1541400"/>
                    <a:gd name="connsiteY44" fmla="*/ 805632 h 1875709"/>
                    <a:gd name="connsiteX45" fmla="*/ 993293 w 1541400"/>
                    <a:gd name="connsiteY45" fmla="*/ 727284 h 1875709"/>
                    <a:gd name="connsiteX46" fmla="*/ 1117072 w 1541400"/>
                    <a:gd name="connsiteY46" fmla="*/ 823795 h 1875709"/>
                    <a:gd name="connsiteX47" fmla="*/ 1039611 w 1541400"/>
                    <a:gd name="connsiteY47" fmla="*/ 909567 h 1875709"/>
                    <a:gd name="connsiteX48" fmla="*/ 985822 w 1541400"/>
                    <a:gd name="connsiteY48" fmla="*/ 969331 h 1875709"/>
                    <a:gd name="connsiteX49" fmla="*/ 937870 w 1541400"/>
                    <a:gd name="connsiteY49" fmla="*/ 1044643 h 1875709"/>
                    <a:gd name="connsiteX50" fmla="*/ 902059 w 1541400"/>
                    <a:gd name="connsiteY50" fmla="*/ 1094789 h 1875709"/>
                    <a:gd name="connsiteX51" fmla="*/ 838745 w 1541400"/>
                    <a:gd name="connsiteY51" fmla="*/ 1166601 h 1875709"/>
                    <a:gd name="connsiteX52" fmla="*/ 801812 w 1541400"/>
                    <a:gd name="connsiteY52" fmla="*/ 1220250 h 1875709"/>
                    <a:gd name="connsiteX53" fmla="*/ 764693 w 1541400"/>
                    <a:gd name="connsiteY53" fmla="*/ 1262178 h 1875709"/>
                    <a:gd name="connsiteX54" fmla="*/ 726500 w 1541400"/>
                    <a:gd name="connsiteY54" fmla="*/ 1302800 h 1875709"/>
                    <a:gd name="connsiteX55" fmla="*/ 818154 w 1541400"/>
                    <a:gd name="connsiteY55" fmla="*/ 1332635 h 1875709"/>
                    <a:gd name="connsiteX56" fmla="*/ 707356 w 1541400"/>
                    <a:gd name="connsiteY56" fmla="*/ 1336324 h 1875709"/>
                    <a:gd name="connsiteX57" fmla="*/ 654502 w 1541400"/>
                    <a:gd name="connsiteY57" fmla="*/ 1405473 h 1875709"/>
                    <a:gd name="connsiteX58" fmla="*/ 579422 w 1541400"/>
                    <a:gd name="connsiteY58" fmla="*/ 1459402 h 1875709"/>
                    <a:gd name="connsiteX59" fmla="*/ 559859 w 1541400"/>
                    <a:gd name="connsiteY59" fmla="*/ 1478593 h 1875709"/>
                    <a:gd name="connsiteX60" fmla="*/ 649225 w 1541400"/>
                    <a:gd name="connsiteY60" fmla="*/ 1479852 h 1875709"/>
                    <a:gd name="connsiteX61" fmla="*/ 565461 w 1541400"/>
                    <a:gd name="connsiteY61" fmla="*/ 1513377 h 1875709"/>
                    <a:gd name="connsiteX62" fmla="*/ 629662 w 1541400"/>
                    <a:gd name="connsiteY62" fmla="*/ 1640796 h 1875709"/>
                    <a:gd name="connsiteX63" fmla="*/ 547300 w 1541400"/>
                    <a:gd name="connsiteY63" fmla="*/ 1539570 h 1875709"/>
                    <a:gd name="connsiteX64" fmla="*/ 482865 w 1541400"/>
                    <a:gd name="connsiteY64" fmla="*/ 1513330 h 1875709"/>
                    <a:gd name="connsiteX65" fmla="*/ 502616 w 1541400"/>
                    <a:gd name="connsiteY65" fmla="*/ 1585842 h 1875709"/>
                    <a:gd name="connsiteX66" fmla="*/ 472780 w 1541400"/>
                    <a:gd name="connsiteY66" fmla="*/ 1601343 h 1875709"/>
                    <a:gd name="connsiteX67" fmla="*/ 394152 w 1541400"/>
                    <a:gd name="connsiteY67" fmla="*/ 1561002 h 1875709"/>
                    <a:gd name="connsiteX68" fmla="*/ 388175 w 1541400"/>
                    <a:gd name="connsiteY68" fmla="*/ 1596861 h 1875709"/>
                    <a:gd name="connsiteX69" fmla="*/ 257112 w 1541400"/>
                    <a:gd name="connsiteY69" fmla="*/ 1605218 h 1875709"/>
                    <a:gd name="connsiteX70" fmla="*/ 2647 w 1541400"/>
                    <a:gd name="connsiteY70" fmla="*/ 1874440 h 1875709"/>
                    <a:gd name="connsiteX71" fmla="*/ 40748 w 1541400"/>
                    <a:gd name="connsiteY71" fmla="*/ 1793478 h 1875709"/>
                    <a:gd name="connsiteX72" fmla="*/ 166954 w 1541400"/>
                    <a:gd name="connsiteY72" fmla="*/ 1679175 h 1875709"/>
                    <a:gd name="connsiteX73" fmla="*/ 240771 w 1541400"/>
                    <a:gd name="connsiteY73" fmla="*/ 1598215 h 1875709"/>
                    <a:gd name="connsiteX74" fmla="*/ 963972 w 1541400"/>
                    <a:gd name="connsiteY74" fmla="*/ 720562 h 1875709"/>
                    <a:gd name="connsiteX75" fmla="*/ 1438774 w 1541400"/>
                    <a:gd name="connsiteY75" fmla="*/ 75196 h 1875709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65991 w 1540437"/>
                    <a:gd name="connsiteY73" fmla="*/ 1679175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811 w 1540437"/>
                    <a:gd name="connsiteY0" fmla="*/ 75196 h 1874557"/>
                    <a:gd name="connsiteX1" fmla="*/ 901890 w 1540437"/>
                    <a:gd name="connsiteY1" fmla="*/ 766784 h 1874557"/>
                    <a:gd name="connsiteX2" fmla="*/ 223140 w 1540437"/>
                    <a:gd name="connsiteY2" fmla="*/ 1572022 h 1874557"/>
                    <a:gd name="connsiteX3" fmla="*/ 177943 w 1540437"/>
                    <a:gd name="connsiteY3" fmla="*/ 1434562 h 1874557"/>
                    <a:gd name="connsiteX4" fmla="*/ 255590 w 1540437"/>
                    <a:gd name="connsiteY4" fmla="*/ 1517672 h 1874557"/>
                    <a:gd name="connsiteX5" fmla="*/ 175655 w 1540437"/>
                    <a:gd name="connsiteY5" fmla="*/ 1357895 h 1874557"/>
                    <a:gd name="connsiteX6" fmla="*/ 274968 w 1540437"/>
                    <a:gd name="connsiteY6" fmla="*/ 1468274 h 1874557"/>
                    <a:gd name="connsiteX7" fmla="*/ 242891 w 1540437"/>
                    <a:gd name="connsiteY7" fmla="*/ 1315967 h 1874557"/>
                    <a:gd name="connsiteX8" fmla="*/ 322780 w 1540437"/>
                    <a:gd name="connsiteY8" fmla="*/ 1242287 h 1874557"/>
                    <a:gd name="connsiteX9" fmla="*/ 385999 w 1540437"/>
                    <a:gd name="connsiteY9" fmla="*/ 1276794 h 1874557"/>
                    <a:gd name="connsiteX10" fmla="*/ 384833 w 1540437"/>
                    <a:gd name="connsiteY10" fmla="*/ 1240468 h 1874557"/>
                    <a:gd name="connsiteX11" fmla="*/ 220665 w 1540437"/>
                    <a:gd name="connsiteY11" fmla="*/ 1047678 h 1874557"/>
                    <a:gd name="connsiteX12" fmla="*/ 278002 w 1540437"/>
                    <a:gd name="connsiteY12" fmla="*/ 1139333 h 1874557"/>
                    <a:gd name="connsiteX13" fmla="*/ 295884 w 1540437"/>
                    <a:gd name="connsiteY13" fmla="*/ 1038061 h 1874557"/>
                    <a:gd name="connsiteX14" fmla="*/ 335152 w 1540437"/>
                    <a:gd name="connsiteY14" fmla="*/ 1148579 h 1874557"/>
                    <a:gd name="connsiteX15" fmla="*/ 474433 w 1540437"/>
                    <a:gd name="connsiteY15" fmla="*/ 1184205 h 1874557"/>
                    <a:gd name="connsiteX16" fmla="*/ 420783 w 1540437"/>
                    <a:gd name="connsiteY16" fmla="*/ 1084051 h 1874557"/>
                    <a:gd name="connsiteX17" fmla="*/ 508844 w 1540437"/>
                    <a:gd name="connsiteY17" fmla="*/ 940802 h 1874557"/>
                    <a:gd name="connsiteX18" fmla="*/ 486384 w 1540437"/>
                    <a:gd name="connsiteY18" fmla="*/ 982592 h 1874557"/>
                    <a:gd name="connsiteX19" fmla="*/ 550959 w 1540437"/>
                    <a:gd name="connsiteY19" fmla="*/ 910686 h 1874557"/>
                    <a:gd name="connsiteX20" fmla="*/ 594148 w 1540437"/>
                    <a:gd name="connsiteY20" fmla="*/ 811374 h 1874557"/>
                    <a:gd name="connsiteX21" fmla="*/ 668106 w 1540437"/>
                    <a:gd name="connsiteY21" fmla="*/ 742225 h 1874557"/>
                    <a:gd name="connsiteX22" fmla="*/ 741225 w 1540437"/>
                    <a:gd name="connsiteY22" fmla="*/ 658602 h 1874557"/>
                    <a:gd name="connsiteX23" fmla="*/ 812756 w 1540437"/>
                    <a:gd name="connsiteY23" fmla="*/ 528334 h 1874557"/>
                    <a:gd name="connsiteX24" fmla="*/ 865284 w 1540437"/>
                    <a:gd name="connsiteY24" fmla="*/ 472118 h 1874557"/>
                    <a:gd name="connsiteX25" fmla="*/ 985934 w 1540437"/>
                    <a:gd name="connsiteY25" fmla="*/ 274006 h 1874557"/>
                    <a:gd name="connsiteX26" fmla="*/ 1015815 w 1540437"/>
                    <a:gd name="connsiteY26" fmla="*/ 269103 h 1874557"/>
                    <a:gd name="connsiteX27" fmla="*/ 1060172 w 1540437"/>
                    <a:gd name="connsiteY27" fmla="*/ 172221 h 1874557"/>
                    <a:gd name="connsiteX28" fmla="*/ 1109011 w 1540437"/>
                    <a:gd name="connsiteY28" fmla="*/ 143550 h 1874557"/>
                    <a:gd name="connsiteX29" fmla="*/ 1171251 w 1540437"/>
                    <a:gd name="connsiteY29" fmla="*/ 94478 h 1874557"/>
                    <a:gd name="connsiteX30" fmla="*/ 1225039 w 1540437"/>
                    <a:gd name="connsiteY30" fmla="*/ 76503 h 1874557"/>
                    <a:gd name="connsiteX31" fmla="*/ 1288212 w 1540437"/>
                    <a:gd name="connsiteY31" fmla="*/ 37189 h 1874557"/>
                    <a:gd name="connsiteX32" fmla="*/ 1507007 w 1540437"/>
                    <a:gd name="connsiteY32" fmla="*/ 1330 h 1874557"/>
                    <a:gd name="connsiteX33" fmla="*/ 1490384 w 1540437"/>
                    <a:gd name="connsiteY33" fmla="*/ 86121 h 1874557"/>
                    <a:gd name="connsiteX34" fmla="*/ 1540437 w 1540437"/>
                    <a:gd name="connsiteY34" fmla="*/ 91025 h 1874557"/>
                    <a:gd name="connsiteX35" fmla="*/ 1519146 w 1540437"/>
                    <a:gd name="connsiteY35" fmla="*/ 165076 h 1874557"/>
                    <a:gd name="connsiteX36" fmla="*/ 1516765 w 1540437"/>
                    <a:gd name="connsiteY36" fmla="*/ 202522 h 1874557"/>
                    <a:gd name="connsiteX37" fmla="*/ 1480999 w 1540437"/>
                    <a:gd name="connsiteY37" fmla="*/ 310940 h 1874557"/>
                    <a:gd name="connsiteX38" fmla="*/ 1381828 w 1540437"/>
                    <a:gd name="connsiteY38" fmla="*/ 451853 h 1874557"/>
                    <a:gd name="connsiteX39" fmla="*/ 1429219 w 1540437"/>
                    <a:gd name="connsiteY39" fmla="*/ 427015 h 1874557"/>
                    <a:gd name="connsiteX40" fmla="*/ 1354233 w 1540437"/>
                    <a:gd name="connsiteY40" fmla="*/ 519511 h 1874557"/>
                    <a:gd name="connsiteX41" fmla="*/ 1344335 w 1540437"/>
                    <a:gd name="connsiteY41" fmla="*/ 567740 h 1874557"/>
                    <a:gd name="connsiteX42" fmla="*/ 1257303 w 1540437"/>
                    <a:gd name="connsiteY42" fmla="*/ 641700 h 1874557"/>
                    <a:gd name="connsiteX43" fmla="*/ 1192728 w 1540437"/>
                    <a:gd name="connsiteY43" fmla="*/ 724296 h 1874557"/>
                    <a:gd name="connsiteX44" fmla="*/ 1125821 w 1540437"/>
                    <a:gd name="connsiteY44" fmla="*/ 805632 h 1874557"/>
                    <a:gd name="connsiteX45" fmla="*/ 992330 w 1540437"/>
                    <a:gd name="connsiteY45" fmla="*/ 727284 h 1874557"/>
                    <a:gd name="connsiteX46" fmla="*/ 1116109 w 1540437"/>
                    <a:gd name="connsiteY46" fmla="*/ 823795 h 1874557"/>
                    <a:gd name="connsiteX47" fmla="*/ 1038648 w 1540437"/>
                    <a:gd name="connsiteY47" fmla="*/ 909567 h 1874557"/>
                    <a:gd name="connsiteX48" fmla="*/ 984859 w 1540437"/>
                    <a:gd name="connsiteY48" fmla="*/ 969331 h 1874557"/>
                    <a:gd name="connsiteX49" fmla="*/ 936907 w 1540437"/>
                    <a:gd name="connsiteY49" fmla="*/ 1044643 h 1874557"/>
                    <a:gd name="connsiteX50" fmla="*/ 901096 w 1540437"/>
                    <a:gd name="connsiteY50" fmla="*/ 1094789 h 1874557"/>
                    <a:gd name="connsiteX51" fmla="*/ 837782 w 1540437"/>
                    <a:gd name="connsiteY51" fmla="*/ 1166601 h 1874557"/>
                    <a:gd name="connsiteX52" fmla="*/ 800849 w 1540437"/>
                    <a:gd name="connsiteY52" fmla="*/ 1220250 h 1874557"/>
                    <a:gd name="connsiteX53" fmla="*/ 763730 w 1540437"/>
                    <a:gd name="connsiteY53" fmla="*/ 1262178 h 1874557"/>
                    <a:gd name="connsiteX54" fmla="*/ 725537 w 1540437"/>
                    <a:gd name="connsiteY54" fmla="*/ 1302800 h 1874557"/>
                    <a:gd name="connsiteX55" fmla="*/ 817191 w 1540437"/>
                    <a:gd name="connsiteY55" fmla="*/ 1332635 h 1874557"/>
                    <a:gd name="connsiteX56" fmla="*/ 706393 w 1540437"/>
                    <a:gd name="connsiteY56" fmla="*/ 1336324 h 1874557"/>
                    <a:gd name="connsiteX57" fmla="*/ 653539 w 1540437"/>
                    <a:gd name="connsiteY57" fmla="*/ 1405473 h 1874557"/>
                    <a:gd name="connsiteX58" fmla="*/ 578459 w 1540437"/>
                    <a:gd name="connsiteY58" fmla="*/ 1459402 h 1874557"/>
                    <a:gd name="connsiteX59" fmla="*/ 558896 w 1540437"/>
                    <a:gd name="connsiteY59" fmla="*/ 1478593 h 1874557"/>
                    <a:gd name="connsiteX60" fmla="*/ 648262 w 1540437"/>
                    <a:gd name="connsiteY60" fmla="*/ 1479852 h 1874557"/>
                    <a:gd name="connsiteX61" fmla="*/ 564498 w 1540437"/>
                    <a:gd name="connsiteY61" fmla="*/ 1513377 h 1874557"/>
                    <a:gd name="connsiteX62" fmla="*/ 628699 w 1540437"/>
                    <a:gd name="connsiteY62" fmla="*/ 1640796 h 1874557"/>
                    <a:gd name="connsiteX63" fmla="*/ 546337 w 1540437"/>
                    <a:gd name="connsiteY63" fmla="*/ 1539570 h 1874557"/>
                    <a:gd name="connsiteX64" fmla="*/ 481902 w 1540437"/>
                    <a:gd name="connsiteY64" fmla="*/ 1513330 h 1874557"/>
                    <a:gd name="connsiteX65" fmla="*/ 501653 w 1540437"/>
                    <a:gd name="connsiteY65" fmla="*/ 1585842 h 1874557"/>
                    <a:gd name="connsiteX66" fmla="*/ 471817 w 1540437"/>
                    <a:gd name="connsiteY66" fmla="*/ 1601343 h 1874557"/>
                    <a:gd name="connsiteX67" fmla="*/ 393189 w 1540437"/>
                    <a:gd name="connsiteY67" fmla="*/ 1561002 h 1874557"/>
                    <a:gd name="connsiteX68" fmla="*/ 387212 w 1540437"/>
                    <a:gd name="connsiteY68" fmla="*/ 1596861 h 1874557"/>
                    <a:gd name="connsiteX69" fmla="*/ 256149 w 1540437"/>
                    <a:gd name="connsiteY69" fmla="*/ 1605218 h 1874557"/>
                    <a:gd name="connsiteX70" fmla="*/ 94553 w 1540437"/>
                    <a:gd name="connsiteY70" fmla="*/ 1774426 h 1874557"/>
                    <a:gd name="connsiteX71" fmla="*/ 1684 w 1540437"/>
                    <a:gd name="connsiteY71" fmla="*/ 1874440 h 1874557"/>
                    <a:gd name="connsiteX72" fmla="*/ 39785 w 1540437"/>
                    <a:gd name="connsiteY72" fmla="*/ 1793478 h 1874557"/>
                    <a:gd name="connsiteX73" fmla="*/ 170753 w 1540437"/>
                    <a:gd name="connsiteY73" fmla="*/ 1667269 h 1874557"/>
                    <a:gd name="connsiteX74" fmla="*/ 239808 w 1540437"/>
                    <a:gd name="connsiteY74" fmla="*/ 1598215 h 1874557"/>
                    <a:gd name="connsiteX75" fmla="*/ 963009 w 1540437"/>
                    <a:gd name="connsiteY75" fmla="*/ 720562 h 1874557"/>
                    <a:gd name="connsiteX76" fmla="*/ 1437811 w 1540437"/>
                    <a:gd name="connsiteY76" fmla="*/ 75196 h 1874557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70654 w 1540338"/>
                    <a:gd name="connsiteY73" fmla="*/ 1667269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3492 w 1540338"/>
                    <a:gd name="connsiteY73" fmla="*/ 1674413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94454 w 1540338"/>
                    <a:gd name="connsiteY70" fmla="*/ 1774426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7712 w 1540338"/>
                    <a:gd name="connsiteY0" fmla="*/ 75196 h 1874591"/>
                    <a:gd name="connsiteX1" fmla="*/ 901791 w 1540338"/>
                    <a:gd name="connsiteY1" fmla="*/ 766784 h 1874591"/>
                    <a:gd name="connsiteX2" fmla="*/ 223041 w 1540338"/>
                    <a:gd name="connsiteY2" fmla="*/ 1572022 h 1874591"/>
                    <a:gd name="connsiteX3" fmla="*/ 177844 w 1540338"/>
                    <a:gd name="connsiteY3" fmla="*/ 1434562 h 1874591"/>
                    <a:gd name="connsiteX4" fmla="*/ 255491 w 1540338"/>
                    <a:gd name="connsiteY4" fmla="*/ 1517672 h 1874591"/>
                    <a:gd name="connsiteX5" fmla="*/ 175556 w 1540338"/>
                    <a:gd name="connsiteY5" fmla="*/ 1357895 h 1874591"/>
                    <a:gd name="connsiteX6" fmla="*/ 274869 w 1540338"/>
                    <a:gd name="connsiteY6" fmla="*/ 1468274 h 1874591"/>
                    <a:gd name="connsiteX7" fmla="*/ 242792 w 1540338"/>
                    <a:gd name="connsiteY7" fmla="*/ 1315967 h 1874591"/>
                    <a:gd name="connsiteX8" fmla="*/ 322681 w 1540338"/>
                    <a:gd name="connsiteY8" fmla="*/ 1242287 h 1874591"/>
                    <a:gd name="connsiteX9" fmla="*/ 385900 w 1540338"/>
                    <a:gd name="connsiteY9" fmla="*/ 1276794 h 1874591"/>
                    <a:gd name="connsiteX10" fmla="*/ 384734 w 1540338"/>
                    <a:gd name="connsiteY10" fmla="*/ 1240468 h 1874591"/>
                    <a:gd name="connsiteX11" fmla="*/ 220566 w 1540338"/>
                    <a:gd name="connsiteY11" fmla="*/ 1047678 h 1874591"/>
                    <a:gd name="connsiteX12" fmla="*/ 277903 w 1540338"/>
                    <a:gd name="connsiteY12" fmla="*/ 1139333 h 1874591"/>
                    <a:gd name="connsiteX13" fmla="*/ 295785 w 1540338"/>
                    <a:gd name="connsiteY13" fmla="*/ 1038061 h 1874591"/>
                    <a:gd name="connsiteX14" fmla="*/ 335053 w 1540338"/>
                    <a:gd name="connsiteY14" fmla="*/ 1148579 h 1874591"/>
                    <a:gd name="connsiteX15" fmla="*/ 474334 w 1540338"/>
                    <a:gd name="connsiteY15" fmla="*/ 1184205 h 1874591"/>
                    <a:gd name="connsiteX16" fmla="*/ 420684 w 1540338"/>
                    <a:gd name="connsiteY16" fmla="*/ 1084051 h 1874591"/>
                    <a:gd name="connsiteX17" fmla="*/ 508745 w 1540338"/>
                    <a:gd name="connsiteY17" fmla="*/ 940802 h 1874591"/>
                    <a:gd name="connsiteX18" fmla="*/ 486285 w 1540338"/>
                    <a:gd name="connsiteY18" fmla="*/ 982592 h 1874591"/>
                    <a:gd name="connsiteX19" fmla="*/ 550860 w 1540338"/>
                    <a:gd name="connsiteY19" fmla="*/ 910686 h 1874591"/>
                    <a:gd name="connsiteX20" fmla="*/ 594049 w 1540338"/>
                    <a:gd name="connsiteY20" fmla="*/ 811374 h 1874591"/>
                    <a:gd name="connsiteX21" fmla="*/ 668007 w 1540338"/>
                    <a:gd name="connsiteY21" fmla="*/ 742225 h 1874591"/>
                    <a:gd name="connsiteX22" fmla="*/ 741126 w 1540338"/>
                    <a:gd name="connsiteY22" fmla="*/ 658602 h 1874591"/>
                    <a:gd name="connsiteX23" fmla="*/ 812657 w 1540338"/>
                    <a:gd name="connsiteY23" fmla="*/ 528334 h 1874591"/>
                    <a:gd name="connsiteX24" fmla="*/ 865185 w 1540338"/>
                    <a:gd name="connsiteY24" fmla="*/ 472118 h 1874591"/>
                    <a:gd name="connsiteX25" fmla="*/ 985835 w 1540338"/>
                    <a:gd name="connsiteY25" fmla="*/ 274006 h 1874591"/>
                    <a:gd name="connsiteX26" fmla="*/ 1015716 w 1540338"/>
                    <a:gd name="connsiteY26" fmla="*/ 269103 h 1874591"/>
                    <a:gd name="connsiteX27" fmla="*/ 1060073 w 1540338"/>
                    <a:gd name="connsiteY27" fmla="*/ 172221 h 1874591"/>
                    <a:gd name="connsiteX28" fmla="*/ 1108912 w 1540338"/>
                    <a:gd name="connsiteY28" fmla="*/ 143550 h 1874591"/>
                    <a:gd name="connsiteX29" fmla="*/ 1171152 w 1540338"/>
                    <a:gd name="connsiteY29" fmla="*/ 94478 h 1874591"/>
                    <a:gd name="connsiteX30" fmla="*/ 1224940 w 1540338"/>
                    <a:gd name="connsiteY30" fmla="*/ 76503 h 1874591"/>
                    <a:gd name="connsiteX31" fmla="*/ 1288113 w 1540338"/>
                    <a:gd name="connsiteY31" fmla="*/ 37189 h 1874591"/>
                    <a:gd name="connsiteX32" fmla="*/ 1506908 w 1540338"/>
                    <a:gd name="connsiteY32" fmla="*/ 1330 h 1874591"/>
                    <a:gd name="connsiteX33" fmla="*/ 1490285 w 1540338"/>
                    <a:gd name="connsiteY33" fmla="*/ 86121 h 1874591"/>
                    <a:gd name="connsiteX34" fmla="*/ 1540338 w 1540338"/>
                    <a:gd name="connsiteY34" fmla="*/ 91025 h 1874591"/>
                    <a:gd name="connsiteX35" fmla="*/ 1519047 w 1540338"/>
                    <a:gd name="connsiteY35" fmla="*/ 165076 h 1874591"/>
                    <a:gd name="connsiteX36" fmla="*/ 1516666 w 1540338"/>
                    <a:gd name="connsiteY36" fmla="*/ 202522 h 1874591"/>
                    <a:gd name="connsiteX37" fmla="*/ 1480900 w 1540338"/>
                    <a:gd name="connsiteY37" fmla="*/ 310940 h 1874591"/>
                    <a:gd name="connsiteX38" fmla="*/ 1381729 w 1540338"/>
                    <a:gd name="connsiteY38" fmla="*/ 451853 h 1874591"/>
                    <a:gd name="connsiteX39" fmla="*/ 1429120 w 1540338"/>
                    <a:gd name="connsiteY39" fmla="*/ 427015 h 1874591"/>
                    <a:gd name="connsiteX40" fmla="*/ 1354134 w 1540338"/>
                    <a:gd name="connsiteY40" fmla="*/ 519511 h 1874591"/>
                    <a:gd name="connsiteX41" fmla="*/ 1344236 w 1540338"/>
                    <a:gd name="connsiteY41" fmla="*/ 567740 h 1874591"/>
                    <a:gd name="connsiteX42" fmla="*/ 1257204 w 1540338"/>
                    <a:gd name="connsiteY42" fmla="*/ 641700 h 1874591"/>
                    <a:gd name="connsiteX43" fmla="*/ 1192629 w 1540338"/>
                    <a:gd name="connsiteY43" fmla="*/ 724296 h 1874591"/>
                    <a:gd name="connsiteX44" fmla="*/ 1125722 w 1540338"/>
                    <a:gd name="connsiteY44" fmla="*/ 805632 h 1874591"/>
                    <a:gd name="connsiteX45" fmla="*/ 992231 w 1540338"/>
                    <a:gd name="connsiteY45" fmla="*/ 727284 h 1874591"/>
                    <a:gd name="connsiteX46" fmla="*/ 1116010 w 1540338"/>
                    <a:gd name="connsiteY46" fmla="*/ 823795 h 1874591"/>
                    <a:gd name="connsiteX47" fmla="*/ 1038549 w 1540338"/>
                    <a:gd name="connsiteY47" fmla="*/ 909567 h 1874591"/>
                    <a:gd name="connsiteX48" fmla="*/ 984760 w 1540338"/>
                    <a:gd name="connsiteY48" fmla="*/ 969331 h 1874591"/>
                    <a:gd name="connsiteX49" fmla="*/ 936808 w 1540338"/>
                    <a:gd name="connsiteY49" fmla="*/ 1044643 h 1874591"/>
                    <a:gd name="connsiteX50" fmla="*/ 900997 w 1540338"/>
                    <a:gd name="connsiteY50" fmla="*/ 1094789 h 1874591"/>
                    <a:gd name="connsiteX51" fmla="*/ 837683 w 1540338"/>
                    <a:gd name="connsiteY51" fmla="*/ 1166601 h 1874591"/>
                    <a:gd name="connsiteX52" fmla="*/ 800750 w 1540338"/>
                    <a:gd name="connsiteY52" fmla="*/ 1220250 h 1874591"/>
                    <a:gd name="connsiteX53" fmla="*/ 763631 w 1540338"/>
                    <a:gd name="connsiteY53" fmla="*/ 1262178 h 1874591"/>
                    <a:gd name="connsiteX54" fmla="*/ 725438 w 1540338"/>
                    <a:gd name="connsiteY54" fmla="*/ 1302800 h 1874591"/>
                    <a:gd name="connsiteX55" fmla="*/ 817092 w 1540338"/>
                    <a:gd name="connsiteY55" fmla="*/ 1332635 h 1874591"/>
                    <a:gd name="connsiteX56" fmla="*/ 706294 w 1540338"/>
                    <a:gd name="connsiteY56" fmla="*/ 1336324 h 1874591"/>
                    <a:gd name="connsiteX57" fmla="*/ 653440 w 1540338"/>
                    <a:gd name="connsiteY57" fmla="*/ 1405473 h 1874591"/>
                    <a:gd name="connsiteX58" fmla="*/ 578360 w 1540338"/>
                    <a:gd name="connsiteY58" fmla="*/ 1459402 h 1874591"/>
                    <a:gd name="connsiteX59" fmla="*/ 558797 w 1540338"/>
                    <a:gd name="connsiteY59" fmla="*/ 1478593 h 1874591"/>
                    <a:gd name="connsiteX60" fmla="*/ 648163 w 1540338"/>
                    <a:gd name="connsiteY60" fmla="*/ 1479852 h 1874591"/>
                    <a:gd name="connsiteX61" fmla="*/ 564399 w 1540338"/>
                    <a:gd name="connsiteY61" fmla="*/ 1513377 h 1874591"/>
                    <a:gd name="connsiteX62" fmla="*/ 628600 w 1540338"/>
                    <a:gd name="connsiteY62" fmla="*/ 1640796 h 1874591"/>
                    <a:gd name="connsiteX63" fmla="*/ 546238 w 1540338"/>
                    <a:gd name="connsiteY63" fmla="*/ 1539570 h 1874591"/>
                    <a:gd name="connsiteX64" fmla="*/ 481803 w 1540338"/>
                    <a:gd name="connsiteY64" fmla="*/ 1513330 h 1874591"/>
                    <a:gd name="connsiteX65" fmla="*/ 501554 w 1540338"/>
                    <a:gd name="connsiteY65" fmla="*/ 1585842 h 1874591"/>
                    <a:gd name="connsiteX66" fmla="*/ 471718 w 1540338"/>
                    <a:gd name="connsiteY66" fmla="*/ 1601343 h 1874591"/>
                    <a:gd name="connsiteX67" fmla="*/ 393090 w 1540338"/>
                    <a:gd name="connsiteY67" fmla="*/ 1561002 h 1874591"/>
                    <a:gd name="connsiteX68" fmla="*/ 387113 w 1540338"/>
                    <a:gd name="connsiteY68" fmla="*/ 1596861 h 1874591"/>
                    <a:gd name="connsiteX69" fmla="*/ 256050 w 1540338"/>
                    <a:gd name="connsiteY69" fmla="*/ 1605218 h 1874591"/>
                    <a:gd name="connsiteX70" fmla="*/ 120647 w 1540338"/>
                    <a:gd name="connsiteY70" fmla="*/ 1750614 h 1874591"/>
                    <a:gd name="connsiteX71" fmla="*/ 1585 w 1540338"/>
                    <a:gd name="connsiteY71" fmla="*/ 1874440 h 1874591"/>
                    <a:gd name="connsiteX72" fmla="*/ 42068 w 1540338"/>
                    <a:gd name="connsiteY72" fmla="*/ 1807765 h 1874591"/>
                    <a:gd name="connsiteX73" fmla="*/ 127792 w 1540338"/>
                    <a:gd name="connsiteY73" fmla="*/ 1710131 h 1874591"/>
                    <a:gd name="connsiteX74" fmla="*/ 239709 w 1540338"/>
                    <a:gd name="connsiteY74" fmla="*/ 1598215 h 1874591"/>
                    <a:gd name="connsiteX75" fmla="*/ 962910 w 1540338"/>
                    <a:gd name="connsiteY75" fmla="*/ 720562 h 1874591"/>
                    <a:gd name="connsiteX76" fmla="*/ 1437712 w 1540338"/>
                    <a:gd name="connsiteY76" fmla="*/ 75196 h 1874591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29149 w 1541695"/>
                    <a:gd name="connsiteY73" fmla="*/ 171013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36410 w 1541695"/>
                    <a:gd name="connsiteY14" fmla="*/ 1148579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297142 w 1541695"/>
                    <a:gd name="connsiteY13" fmla="*/ 1038061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279260 w 1541695"/>
                    <a:gd name="connsiteY12" fmla="*/ 1139333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21923 w 1541695"/>
                    <a:gd name="connsiteY11" fmla="*/ 1047678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42386 w 1541695"/>
                    <a:gd name="connsiteY13" fmla="*/ 1088067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384035 w 1541695"/>
                    <a:gd name="connsiteY14" fmla="*/ 1165248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05454 w 1541695"/>
                    <a:gd name="connsiteY12" fmla="*/ 1156002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39069 w 1541695"/>
                    <a:gd name="connsiteY0" fmla="*/ 75196 h 1874666"/>
                    <a:gd name="connsiteX1" fmla="*/ 903148 w 1541695"/>
                    <a:gd name="connsiteY1" fmla="*/ 766784 h 1874666"/>
                    <a:gd name="connsiteX2" fmla="*/ 224398 w 1541695"/>
                    <a:gd name="connsiteY2" fmla="*/ 1572022 h 1874666"/>
                    <a:gd name="connsiteX3" fmla="*/ 179201 w 1541695"/>
                    <a:gd name="connsiteY3" fmla="*/ 1434562 h 1874666"/>
                    <a:gd name="connsiteX4" fmla="*/ 256848 w 1541695"/>
                    <a:gd name="connsiteY4" fmla="*/ 1517672 h 1874666"/>
                    <a:gd name="connsiteX5" fmla="*/ 176913 w 1541695"/>
                    <a:gd name="connsiteY5" fmla="*/ 1357895 h 1874666"/>
                    <a:gd name="connsiteX6" fmla="*/ 276226 w 1541695"/>
                    <a:gd name="connsiteY6" fmla="*/ 1468274 h 1874666"/>
                    <a:gd name="connsiteX7" fmla="*/ 244149 w 1541695"/>
                    <a:gd name="connsiteY7" fmla="*/ 1315967 h 1874666"/>
                    <a:gd name="connsiteX8" fmla="*/ 324038 w 1541695"/>
                    <a:gd name="connsiteY8" fmla="*/ 1242287 h 1874666"/>
                    <a:gd name="connsiteX9" fmla="*/ 387257 w 1541695"/>
                    <a:gd name="connsiteY9" fmla="*/ 1276794 h 1874666"/>
                    <a:gd name="connsiteX10" fmla="*/ 386091 w 1541695"/>
                    <a:gd name="connsiteY10" fmla="*/ 1240468 h 1874666"/>
                    <a:gd name="connsiteX11" fmla="*/ 260023 w 1541695"/>
                    <a:gd name="connsiteY11" fmla="*/ 1097684 h 1874666"/>
                    <a:gd name="connsiteX12" fmla="*/ 345935 w 1541695"/>
                    <a:gd name="connsiteY12" fmla="*/ 1160765 h 1874666"/>
                    <a:gd name="connsiteX13" fmla="*/ 361436 w 1541695"/>
                    <a:gd name="connsiteY13" fmla="*/ 1064255 h 1874666"/>
                    <a:gd name="connsiteX14" fmla="*/ 407847 w 1541695"/>
                    <a:gd name="connsiteY14" fmla="*/ 1158104 h 1874666"/>
                    <a:gd name="connsiteX15" fmla="*/ 475691 w 1541695"/>
                    <a:gd name="connsiteY15" fmla="*/ 1184205 h 1874666"/>
                    <a:gd name="connsiteX16" fmla="*/ 422041 w 1541695"/>
                    <a:gd name="connsiteY16" fmla="*/ 1084051 h 1874666"/>
                    <a:gd name="connsiteX17" fmla="*/ 510102 w 1541695"/>
                    <a:gd name="connsiteY17" fmla="*/ 940802 h 1874666"/>
                    <a:gd name="connsiteX18" fmla="*/ 487642 w 1541695"/>
                    <a:gd name="connsiteY18" fmla="*/ 982592 h 1874666"/>
                    <a:gd name="connsiteX19" fmla="*/ 552217 w 1541695"/>
                    <a:gd name="connsiteY19" fmla="*/ 910686 h 1874666"/>
                    <a:gd name="connsiteX20" fmla="*/ 595406 w 1541695"/>
                    <a:gd name="connsiteY20" fmla="*/ 811374 h 1874666"/>
                    <a:gd name="connsiteX21" fmla="*/ 669364 w 1541695"/>
                    <a:gd name="connsiteY21" fmla="*/ 742225 h 1874666"/>
                    <a:gd name="connsiteX22" fmla="*/ 742483 w 1541695"/>
                    <a:gd name="connsiteY22" fmla="*/ 658602 h 1874666"/>
                    <a:gd name="connsiteX23" fmla="*/ 814014 w 1541695"/>
                    <a:gd name="connsiteY23" fmla="*/ 528334 h 1874666"/>
                    <a:gd name="connsiteX24" fmla="*/ 866542 w 1541695"/>
                    <a:gd name="connsiteY24" fmla="*/ 472118 h 1874666"/>
                    <a:gd name="connsiteX25" fmla="*/ 987192 w 1541695"/>
                    <a:gd name="connsiteY25" fmla="*/ 274006 h 1874666"/>
                    <a:gd name="connsiteX26" fmla="*/ 1017073 w 1541695"/>
                    <a:gd name="connsiteY26" fmla="*/ 269103 h 1874666"/>
                    <a:gd name="connsiteX27" fmla="*/ 1061430 w 1541695"/>
                    <a:gd name="connsiteY27" fmla="*/ 172221 h 1874666"/>
                    <a:gd name="connsiteX28" fmla="*/ 1110269 w 1541695"/>
                    <a:gd name="connsiteY28" fmla="*/ 143550 h 1874666"/>
                    <a:gd name="connsiteX29" fmla="*/ 1172509 w 1541695"/>
                    <a:gd name="connsiteY29" fmla="*/ 94478 h 1874666"/>
                    <a:gd name="connsiteX30" fmla="*/ 1226297 w 1541695"/>
                    <a:gd name="connsiteY30" fmla="*/ 76503 h 1874666"/>
                    <a:gd name="connsiteX31" fmla="*/ 1289470 w 1541695"/>
                    <a:gd name="connsiteY31" fmla="*/ 37189 h 1874666"/>
                    <a:gd name="connsiteX32" fmla="*/ 1508265 w 1541695"/>
                    <a:gd name="connsiteY32" fmla="*/ 1330 h 1874666"/>
                    <a:gd name="connsiteX33" fmla="*/ 1491642 w 1541695"/>
                    <a:gd name="connsiteY33" fmla="*/ 86121 h 1874666"/>
                    <a:gd name="connsiteX34" fmla="*/ 1541695 w 1541695"/>
                    <a:gd name="connsiteY34" fmla="*/ 91025 h 1874666"/>
                    <a:gd name="connsiteX35" fmla="*/ 1520404 w 1541695"/>
                    <a:gd name="connsiteY35" fmla="*/ 165076 h 1874666"/>
                    <a:gd name="connsiteX36" fmla="*/ 1518023 w 1541695"/>
                    <a:gd name="connsiteY36" fmla="*/ 202522 h 1874666"/>
                    <a:gd name="connsiteX37" fmla="*/ 1482257 w 1541695"/>
                    <a:gd name="connsiteY37" fmla="*/ 310940 h 1874666"/>
                    <a:gd name="connsiteX38" fmla="*/ 1383086 w 1541695"/>
                    <a:gd name="connsiteY38" fmla="*/ 451853 h 1874666"/>
                    <a:gd name="connsiteX39" fmla="*/ 1430477 w 1541695"/>
                    <a:gd name="connsiteY39" fmla="*/ 427015 h 1874666"/>
                    <a:gd name="connsiteX40" fmla="*/ 1355491 w 1541695"/>
                    <a:gd name="connsiteY40" fmla="*/ 519511 h 1874666"/>
                    <a:gd name="connsiteX41" fmla="*/ 1345593 w 1541695"/>
                    <a:gd name="connsiteY41" fmla="*/ 567740 h 1874666"/>
                    <a:gd name="connsiteX42" fmla="*/ 1258561 w 1541695"/>
                    <a:gd name="connsiteY42" fmla="*/ 641700 h 1874666"/>
                    <a:gd name="connsiteX43" fmla="*/ 1193986 w 1541695"/>
                    <a:gd name="connsiteY43" fmla="*/ 724296 h 1874666"/>
                    <a:gd name="connsiteX44" fmla="*/ 1127079 w 1541695"/>
                    <a:gd name="connsiteY44" fmla="*/ 805632 h 1874666"/>
                    <a:gd name="connsiteX45" fmla="*/ 993588 w 1541695"/>
                    <a:gd name="connsiteY45" fmla="*/ 727284 h 1874666"/>
                    <a:gd name="connsiteX46" fmla="*/ 1117367 w 1541695"/>
                    <a:gd name="connsiteY46" fmla="*/ 823795 h 1874666"/>
                    <a:gd name="connsiteX47" fmla="*/ 1039906 w 1541695"/>
                    <a:gd name="connsiteY47" fmla="*/ 909567 h 1874666"/>
                    <a:gd name="connsiteX48" fmla="*/ 986117 w 1541695"/>
                    <a:gd name="connsiteY48" fmla="*/ 969331 h 1874666"/>
                    <a:gd name="connsiteX49" fmla="*/ 938165 w 1541695"/>
                    <a:gd name="connsiteY49" fmla="*/ 1044643 h 1874666"/>
                    <a:gd name="connsiteX50" fmla="*/ 902354 w 1541695"/>
                    <a:gd name="connsiteY50" fmla="*/ 1094789 h 1874666"/>
                    <a:gd name="connsiteX51" fmla="*/ 839040 w 1541695"/>
                    <a:gd name="connsiteY51" fmla="*/ 1166601 h 1874666"/>
                    <a:gd name="connsiteX52" fmla="*/ 802107 w 1541695"/>
                    <a:gd name="connsiteY52" fmla="*/ 1220250 h 1874666"/>
                    <a:gd name="connsiteX53" fmla="*/ 764988 w 1541695"/>
                    <a:gd name="connsiteY53" fmla="*/ 1262178 h 1874666"/>
                    <a:gd name="connsiteX54" fmla="*/ 726795 w 1541695"/>
                    <a:gd name="connsiteY54" fmla="*/ 1302800 h 1874666"/>
                    <a:gd name="connsiteX55" fmla="*/ 818449 w 1541695"/>
                    <a:gd name="connsiteY55" fmla="*/ 1332635 h 1874666"/>
                    <a:gd name="connsiteX56" fmla="*/ 707651 w 1541695"/>
                    <a:gd name="connsiteY56" fmla="*/ 1336324 h 1874666"/>
                    <a:gd name="connsiteX57" fmla="*/ 654797 w 1541695"/>
                    <a:gd name="connsiteY57" fmla="*/ 1405473 h 1874666"/>
                    <a:gd name="connsiteX58" fmla="*/ 579717 w 1541695"/>
                    <a:gd name="connsiteY58" fmla="*/ 1459402 h 1874666"/>
                    <a:gd name="connsiteX59" fmla="*/ 560154 w 1541695"/>
                    <a:gd name="connsiteY59" fmla="*/ 1478593 h 1874666"/>
                    <a:gd name="connsiteX60" fmla="*/ 649520 w 1541695"/>
                    <a:gd name="connsiteY60" fmla="*/ 1479852 h 1874666"/>
                    <a:gd name="connsiteX61" fmla="*/ 565756 w 1541695"/>
                    <a:gd name="connsiteY61" fmla="*/ 1513377 h 1874666"/>
                    <a:gd name="connsiteX62" fmla="*/ 629957 w 1541695"/>
                    <a:gd name="connsiteY62" fmla="*/ 1640796 h 1874666"/>
                    <a:gd name="connsiteX63" fmla="*/ 547595 w 1541695"/>
                    <a:gd name="connsiteY63" fmla="*/ 1539570 h 1874666"/>
                    <a:gd name="connsiteX64" fmla="*/ 483160 w 1541695"/>
                    <a:gd name="connsiteY64" fmla="*/ 1513330 h 1874666"/>
                    <a:gd name="connsiteX65" fmla="*/ 502911 w 1541695"/>
                    <a:gd name="connsiteY65" fmla="*/ 1585842 h 1874666"/>
                    <a:gd name="connsiteX66" fmla="*/ 473075 w 1541695"/>
                    <a:gd name="connsiteY66" fmla="*/ 1601343 h 1874666"/>
                    <a:gd name="connsiteX67" fmla="*/ 394447 w 1541695"/>
                    <a:gd name="connsiteY67" fmla="*/ 1561002 h 1874666"/>
                    <a:gd name="connsiteX68" fmla="*/ 388470 w 1541695"/>
                    <a:gd name="connsiteY68" fmla="*/ 1596861 h 1874666"/>
                    <a:gd name="connsiteX69" fmla="*/ 257407 w 1541695"/>
                    <a:gd name="connsiteY69" fmla="*/ 1605218 h 1874666"/>
                    <a:gd name="connsiteX70" fmla="*/ 122004 w 1541695"/>
                    <a:gd name="connsiteY70" fmla="*/ 1750614 h 1874666"/>
                    <a:gd name="connsiteX71" fmla="*/ 2942 w 1541695"/>
                    <a:gd name="connsiteY71" fmla="*/ 1874440 h 1874666"/>
                    <a:gd name="connsiteX72" fmla="*/ 24375 w 1541695"/>
                    <a:gd name="connsiteY72" fmla="*/ 1824434 h 1874666"/>
                    <a:gd name="connsiteX73" fmla="*/ 145818 w 1541695"/>
                    <a:gd name="connsiteY73" fmla="*/ 1691081 h 1874666"/>
                    <a:gd name="connsiteX74" fmla="*/ 241066 w 1541695"/>
                    <a:gd name="connsiteY74" fmla="*/ 1598215 h 1874666"/>
                    <a:gd name="connsiteX75" fmla="*/ 964267 w 1541695"/>
                    <a:gd name="connsiteY75" fmla="*/ 720562 h 1874666"/>
                    <a:gd name="connsiteX76" fmla="*/ 1439069 w 1541695"/>
                    <a:gd name="connsiteY76" fmla="*/ 75196 h 1874666"/>
                    <a:gd name="connsiteX0" fmla="*/ 1444183 w 1546809"/>
                    <a:gd name="connsiteY0" fmla="*/ 75196 h 1878425"/>
                    <a:gd name="connsiteX1" fmla="*/ 908262 w 1546809"/>
                    <a:gd name="connsiteY1" fmla="*/ 766784 h 1878425"/>
                    <a:gd name="connsiteX2" fmla="*/ 229512 w 1546809"/>
                    <a:gd name="connsiteY2" fmla="*/ 1572022 h 1878425"/>
                    <a:gd name="connsiteX3" fmla="*/ 184315 w 1546809"/>
                    <a:gd name="connsiteY3" fmla="*/ 1434562 h 1878425"/>
                    <a:gd name="connsiteX4" fmla="*/ 261962 w 1546809"/>
                    <a:gd name="connsiteY4" fmla="*/ 1517672 h 1878425"/>
                    <a:gd name="connsiteX5" fmla="*/ 182027 w 1546809"/>
                    <a:gd name="connsiteY5" fmla="*/ 1357895 h 1878425"/>
                    <a:gd name="connsiteX6" fmla="*/ 281340 w 1546809"/>
                    <a:gd name="connsiteY6" fmla="*/ 1468274 h 1878425"/>
                    <a:gd name="connsiteX7" fmla="*/ 249263 w 1546809"/>
                    <a:gd name="connsiteY7" fmla="*/ 1315967 h 1878425"/>
                    <a:gd name="connsiteX8" fmla="*/ 329152 w 1546809"/>
                    <a:gd name="connsiteY8" fmla="*/ 1242287 h 1878425"/>
                    <a:gd name="connsiteX9" fmla="*/ 392371 w 1546809"/>
                    <a:gd name="connsiteY9" fmla="*/ 1276794 h 1878425"/>
                    <a:gd name="connsiteX10" fmla="*/ 391205 w 1546809"/>
                    <a:gd name="connsiteY10" fmla="*/ 1240468 h 1878425"/>
                    <a:gd name="connsiteX11" fmla="*/ 265137 w 1546809"/>
                    <a:gd name="connsiteY11" fmla="*/ 1097684 h 1878425"/>
                    <a:gd name="connsiteX12" fmla="*/ 351049 w 1546809"/>
                    <a:gd name="connsiteY12" fmla="*/ 1160765 h 1878425"/>
                    <a:gd name="connsiteX13" fmla="*/ 366550 w 1546809"/>
                    <a:gd name="connsiteY13" fmla="*/ 1064255 h 1878425"/>
                    <a:gd name="connsiteX14" fmla="*/ 412961 w 1546809"/>
                    <a:gd name="connsiteY14" fmla="*/ 1158104 h 1878425"/>
                    <a:gd name="connsiteX15" fmla="*/ 480805 w 1546809"/>
                    <a:gd name="connsiteY15" fmla="*/ 1184205 h 1878425"/>
                    <a:gd name="connsiteX16" fmla="*/ 427155 w 1546809"/>
                    <a:gd name="connsiteY16" fmla="*/ 1084051 h 1878425"/>
                    <a:gd name="connsiteX17" fmla="*/ 515216 w 1546809"/>
                    <a:gd name="connsiteY17" fmla="*/ 940802 h 1878425"/>
                    <a:gd name="connsiteX18" fmla="*/ 492756 w 1546809"/>
                    <a:gd name="connsiteY18" fmla="*/ 982592 h 1878425"/>
                    <a:gd name="connsiteX19" fmla="*/ 557331 w 1546809"/>
                    <a:gd name="connsiteY19" fmla="*/ 910686 h 1878425"/>
                    <a:gd name="connsiteX20" fmla="*/ 600520 w 1546809"/>
                    <a:gd name="connsiteY20" fmla="*/ 811374 h 1878425"/>
                    <a:gd name="connsiteX21" fmla="*/ 674478 w 1546809"/>
                    <a:gd name="connsiteY21" fmla="*/ 742225 h 1878425"/>
                    <a:gd name="connsiteX22" fmla="*/ 747597 w 1546809"/>
                    <a:gd name="connsiteY22" fmla="*/ 658602 h 1878425"/>
                    <a:gd name="connsiteX23" fmla="*/ 819128 w 1546809"/>
                    <a:gd name="connsiteY23" fmla="*/ 528334 h 1878425"/>
                    <a:gd name="connsiteX24" fmla="*/ 871656 w 1546809"/>
                    <a:gd name="connsiteY24" fmla="*/ 472118 h 1878425"/>
                    <a:gd name="connsiteX25" fmla="*/ 992306 w 1546809"/>
                    <a:gd name="connsiteY25" fmla="*/ 274006 h 1878425"/>
                    <a:gd name="connsiteX26" fmla="*/ 1022187 w 1546809"/>
                    <a:gd name="connsiteY26" fmla="*/ 269103 h 1878425"/>
                    <a:gd name="connsiteX27" fmla="*/ 1066544 w 1546809"/>
                    <a:gd name="connsiteY27" fmla="*/ 172221 h 1878425"/>
                    <a:gd name="connsiteX28" fmla="*/ 1115383 w 1546809"/>
                    <a:gd name="connsiteY28" fmla="*/ 143550 h 1878425"/>
                    <a:gd name="connsiteX29" fmla="*/ 1177623 w 1546809"/>
                    <a:gd name="connsiteY29" fmla="*/ 94478 h 1878425"/>
                    <a:gd name="connsiteX30" fmla="*/ 1231411 w 1546809"/>
                    <a:gd name="connsiteY30" fmla="*/ 76503 h 1878425"/>
                    <a:gd name="connsiteX31" fmla="*/ 1294584 w 1546809"/>
                    <a:gd name="connsiteY31" fmla="*/ 37189 h 1878425"/>
                    <a:gd name="connsiteX32" fmla="*/ 1513379 w 1546809"/>
                    <a:gd name="connsiteY32" fmla="*/ 1330 h 1878425"/>
                    <a:gd name="connsiteX33" fmla="*/ 1496756 w 1546809"/>
                    <a:gd name="connsiteY33" fmla="*/ 86121 h 1878425"/>
                    <a:gd name="connsiteX34" fmla="*/ 1546809 w 1546809"/>
                    <a:gd name="connsiteY34" fmla="*/ 91025 h 1878425"/>
                    <a:gd name="connsiteX35" fmla="*/ 1525518 w 1546809"/>
                    <a:gd name="connsiteY35" fmla="*/ 165076 h 1878425"/>
                    <a:gd name="connsiteX36" fmla="*/ 1523137 w 1546809"/>
                    <a:gd name="connsiteY36" fmla="*/ 202522 h 1878425"/>
                    <a:gd name="connsiteX37" fmla="*/ 1487371 w 1546809"/>
                    <a:gd name="connsiteY37" fmla="*/ 310940 h 1878425"/>
                    <a:gd name="connsiteX38" fmla="*/ 1388200 w 1546809"/>
                    <a:gd name="connsiteY38" fmla="*/ 451853 h 1878425"/>
                    <a:gd name="connsiteX39" fmla="*/ 1435591 w 1546809"/>
                    <a:gd name="connsiteY39" fmla="*/ 427015 h 1878425"/>
                    <a:gd name="connsiteX40" fmla="*/ 1360605 w 1546809"/>
                    <a:gd name="connsiteY40" fmla="*/ 519511 h 1878425"/>
                    <a:gd name="connsiteX41" fmla="*/ 1350707 w 1546809"/>
                    <a:gd name="connsiteY41" fmla="*/ 567740 h 1878425"/>
                    <a:gd name="connsiteX42" fmla="*/ 1263675 w 1546809"/>
                    <a:gd name="connsiteY42" fmla="*/ 641700 h 1878425"/>
                    <a:gd name="connsiteX43" fmla="*/ 1199100 w 1546809"/>
                    <a:gd name="connsiteY43" fmla="*/ 724296 h 1878425"/>
                    <a:gd name="connsiteX44" fmla="*/ 1132193 w 1546809"/>
                    <a:gd name="connsiteY44" fmla="*/ 805632 h 1878425"/>
                    <a:gd name="connsiteX45" fmla="*/ 998702 w 1546809"/>
                    <a:gd name="connsiteY45" fmla="*/ 727284 h 1878425"/>
                    <a:gd name="connsiteX46" fmla="*/ 1122481 w 1546809"/>
                    <a:gd name="connsiteY46" fmla="*/ 823795 h 1878425"/>
                    <a:gd name="connsiteX47" fmla="*/ 1045020 w 1546809"/>
                    <a:gd name="connsiteY47" fmla="*/ 909567 h 1878425"/>
                    <a:gd name="connsiteX48" fmla="*/ 991231 w 1546809"/>
                    <a:gd name="connsiteY48" fmla="*/ 969331 h 1878425"/>
                    <a:gd name="connsiteX49" fmla="*/ 943279 w 1546809"/>
                    <a:gd name="connsiteY49" fmla="*/ 1044643 h 1878425"/>
                    <a:gd name="connsiteX50" fmla="*/ 907468 w 1546809"/>
                    <a:gd name="connsiteY50" fmla="*/ 1094789 h 1878425"/>
                    <a:gd name="connsiteX51" fmla="*/ 844154 w 1546809"/>
                    <a:gd name="connsiteY51" fmla="*/ 1166601 h 1878425"/>
                    <a:gd name="connsiteX52" fmla="*/ 807221 w 1546809"/>
                    <a:gd name="connsiteY52" fmla="*/ 1220250 h 1878425"/>
                    <a:gd name="connsiteX53" fmla="*/ 770102 w 1546809"/>
                    <a:gd name="connsiteY53" fmla="*/ 1262178 h 1878425"/>
                    <a:gd name="connsiteX54" fmla="*/ 731909 w 1546809"/>
                    <a:gd name="connsiteY54" fmla="*/ 1302800 h 1878425"/>
                    <a:gd name="connsiteX55" fmla="*/ 823563 w 1546809"/>
                    <a:gd name="connsiteY55" fmla="*/ 1332635 h 1878425"/>
                    <a:gd name="connsiteX56" fmla="*/ 712765 w 1546809"/>
                    <a:gd name="connsiteY56" fmla="*/ 1336324 h 1878425"/>
                    <a:gd name="connsiteX57" fmla="*/ 659911 w 1546809"/>
                    <a:gd name="connsiteY57" fmla="*/ 1405473 h 1878425"/>
                    <a:gd name="connsiteX58" fmla="*/ 584831 w 1546809"/>
                    <a:gd name="connsiteY58" fmla="*/ 1459402 h 1878425"/>
                    <a:gd name="connsiteX59" fmla="*/ 565268 w 1546809"/>
                    <a:gd name="connsiteY59" fmla="*/ 1478593 h 1878425"/>
                    <a:gd name="connsiteX60" fmla="*/ 654634 w 1546809"/>
                    <a:gd name="connsiteY60" fmla="*/ 1479852 h 1878425"/>
                    <a:gd name="connsiteX61" fmla="*/ 570870 w 1546809"/>
                    <a:gd name="connsiteY61" fmla="*/ 1513377 h 1878425"/>
                    <a:gd name="connsiteX62" fmla="*/ 635071 w 1546809"/>
                    <a:gd name="connsiteY62" fmla="*/ 1640796 h 1878425"/>
                    <a:gd name="connsiteX63" fmla="*/ 552709 w 1546809"/>
                    <a:gd name="connsiteY63" fmla="*/ 1539570 h 1878425"/>
                    <a:gd name="connsiteX64" fmla="*/ 488274 w 1546809"/>
                    <a:gd name="connsiteY64" fmla="*/ 1513330 h 1878425"/>
                    <a:gd name="connsiteX65" fmla="*/ 508025 w 1546809"/>
                    <a:gd name="connsiteY65" fmla="*/ 1585842 h 1878425"/>
                    <a:gd name="connsiteX66" fmla="*/ 478189 w 1546809"/>
                    <a:gd name="connsiteY66" fmla="*/ 1601343 h 1878425"/>
                    <a:gd name="connsiteX67" fmla="*/ 399561 w 1546809"/>
                    <a:gd name="connsiteY67" fmla="*/ 1561002 h 1878425"/>
                    <a:gd name="connsiteX68" fmla="*/ 393584 w 1546809"/>
                    <a:gd name="connsiteY68" fmla="*/ 1596861 h 1878425"/>
                    <a:gd name="connsiteX69" fmla="*/ 262521 w 1546809"/>
                    <a:gd name="connsiteY69" fmla="*/ 1605218 h 1878425"/>
                    <a:gd name="connsiteX70" fmla="*/ 127118 w 1546809"/>
                    <a:gd name="connsiteY70" fmla="*/ 1750614 h 1878425"/>
                    <a:gd name="connsiteX71" fmla="*/ 8056 w 1546809"/>
                    <a:gd name="connsiteY71" fmla="*/ 1874440 h 1878425"/>
                    <a:gd name="connsiteX72" fmla="*/ 12819 w 1546809"/>
                    <a:gd name="connsiteY72" fmla="*/ 1845863 h 1878425"/>
                    <a:gd name="connsiteX73" fmla="*/ 29489 w 1546809"/>
                    <a:gd name="connsiteY73" fmla="*/ 1824434 h 1878425"/>
                    <a:gd name="connsiteX74" fmla="*/ 150932 w 1546809"/>
                    <a:gd name="connsiteY74" fmla="*/ 1691081 h 1878425"/>
                    <a:gd name="connsiteX75" fmla="*/ 246180 w 1546809"/>
                    <a:gd name="connsiteY75" fmla="*/ 1598215 h 1878425"/>
                    <a:gd name="connsiteX76" fmla="*/ 969381 w 1546809"/>
                    <a:gd name="connsiteY76" fmla="*/ 720562 h 1878425"/>
                    <a:gd name="connsiteX77" fmla="*/ 1444183 w 1546809"/>
                    <a:gd name="connsiteY77" fmla="*/ 75196 h 1878425"/>
                    <a:gd name="connsiteX0" fmla="*/ 1458539 w 1561165"/>
                    <a:gd name="connsiteY0" fmla="*/ 75196 h 1878237"/>
                    <a:gd name="connsiteX1" fmla="*/ 922618 w 1561165"/>
                    <a:gd name="connsiteY1" fmla="*/ 766784 h 1878237"/>
                    <a:gd name="connsiteX2" fmla="*/ 243868 w 1561165"/>
                    <a:gd name="connsiteY2" fmla="*/ 1572022 h 1878237"/>
                    <a:gd name="connsiteX3" fmla="*/ 198671 w 1561165"/>
                    <a:gd name="connsiteY3" fmla="*/ 1434562 h 1878237"/>
                    <a:gd name="connsiteX4" fmla="*/ 276318 w 1561165"/>
                    <a:gd name="connsiteY4" fmla="*/ 1517672 h 1878237"/>
                    <a:gd name="connsiteX5" fmla="*/ 196383 w 1561165"/>
                    <a:gd name="connsiteY5" fmla="*/ 1357895 h 1878237"/>
                    <a:gd name="connsiteX6" fmla="*/ 295696 w 1561165"/>
                    <a:gd name="connsiteY6" fmla="*/ 1468274 h 1878237"/>
                    <a:gd name="connsiteX7" fmla="*/ 263619 w 1561165"/>
                    <a:gd name="connsiteY7" fmla="*/ 1315967 h 1878237"/>
                    <a:gd name="connsiteX8" fmla="*/ 343508 w 1561165"/>
                    <a:gd name="connsiteY8" fmla="*/ 1242287 h 1878237"/>
                    <a:gd name="connsiteX9" fmla="*/ 406727 w 1561165"/>
                    <a:gd name="connsiteY9" fmla="*/ 1276794 h 1878237"/>
                    <a:gd name="connsiteX10" fmla="*/ 405561 w 1561165"/>
                    <a:gd name="connsiteY10" fmla="*/ 1240468 h 1878237"/>
                    <a:gd name="connsiteX11" fmla="*/ 279493 w 1561165"/>
                    <a:gd name="connsiteY11" fmla="*/ 1097684 h 1878237"/>
                    <a:gd name="connsiteX12" fmla="*/ 365405 w 1561165"/>
                    <a:gd name="connsiteY12" fmla="*/ 1160765 h 1878237"/>
                    <a:gd name="connsiteX13" fmla="*/ 380906 w 1561165"/>
                    <a:gd name="connsiteY13" fmla="*/ 1064255 h 1878237"/>
                    <a:gd name="connsiteX14" fmla="*/ 427317 w 1561165"/>
                    <a:gd name="connsiteY14" fmla="*/ 1158104 h 1878237"/>
                    <a:gd name="connsiteX15" fmla="*/ 495161 w 1561165"/>
                    <a:gd name="connsiteY15" fmla="*/ 1184205 h 1878237"/>
                    <a:gd name="connsiteX16" fmla="*/ 441511 w 1561165"/>
                    <a:gd name="connsiteY16" fmla="*/ 1084051 h 1878237"/>
                    <a:gd name="connsiteX17" fmla="*/ 529572 w 1561165"/>
                    <a:gd name="connsiteY17" fmla="*/ 940802 h 1878237"/>
                    <a:gd name="connsiteX18" fmla="*/ 507112 w 1561165"/>
                    <a:gd name="connsiteY18" fmla="*/ 982592 h 1878237"/>
                    <a:gd name="connsiteX19" fmla="*/ 571687 w 1561165"/>
                    <a:gd name="connsiteY19" fmla="*/ 910686 h 1878237"/>
                    <a:gd name="connsiteX20" fmla="*/ 614876 w 1561165"/>
                    <a:gd name="connsiteY20" fmla="*/ 811374 h 1878237"/>
                    <a:gd name="connsiteX21" fmla="*/ 688834 w 1561165"/>
                    <a:gd name="connsiteY21" fmla="*/ 742225 h 1878237"/>
                    <a:gd name="connsiteX22" fmla="*/ 761953 w 1561165"/>
                    <a:gd name="connsiteY22" fmla="*/ 658602 h 1878237"/>
                    <a:gd name="connsiteX23" fmla="*/ 833484 w 1561165"/>
                    <a:gd name="connsiteY23" fmla="*/ 528334 h 1878237"/>
                    <a:gd name="connsiteX24" fmla="*/ 886012 w 1561165"/>
                    <a:gd name="connsiteY24" fmla="*/ 472118 h 1878237"/>
                    <a:gd name="connsiteX25" fmla="*/ 1006662 w 1561165"/>
                    <a:gd name="connsiteY25" fmla="*/ 274006 h 1878237"/>
                    <a:gd name="connsiteX26" fmla="*/ 1036543 w 1561165"/>
                    <a:gd name="connsiteY26" fmla="*/ 269103 h 1878237"/>
                    <a:gd name="connsiteX27" fmla="*/ 1080900 w 1561165"/>
                    <a:gd name="connsiteY27" fmla="*/ 172221 h 1878237"/>
                    <a:gd name="connsiteX28" fmla="*/ 1129739 w 1561165"/>
                    <a:gd name="connsiteY28" fmla="*/ 143550 h 1878237"/>
                    <a:gd name="connsiteX29" fmla="*/ 1191979 w 1561165"/>
                    <a:gd name="connsiteY29" fmla="*/ 94478 h 1878237"/>
                    <a:gd name="connsiteX30" fmla="*/ 1245767 w 1561165"/>
                    <a:gd name="connsiteY30" fmla="*/ 76503 h 1878237"/>
                    <a:gd name="connsiteX31" fmla="*/ 1308940 w 1561165"/>
                    <a:gd name="connsiteY31" fmla="*/ 37189 h 1878237"/>
                    <a:gd name="connsiteX32" fmla="*/ 1527735 w 1561165"/>
                    <a:gd name="connsiteY32" fmla="*/ 1330 h 1878237"/>
                    <a:gd name="connsiteX33" fmla="*/ 1511112 w 1561165"/>
                    <a:gd name="connsiteY33" fmla="*/ 86121 h 1878237"/>
                    <a:gd name="connsiteX34" fmla="*/ 1561165 w 1561165"/>
                    <a:gd name="connsiteY34" fmla="*/ 91025 h 1878237"/>
                    <a:gd name="connsiteX35" fmla="*/ 1539874 w 1561165"/>
                    <a:gd name="connsiteY35" fmla="*/ 165076 h 1878237"/>
                    <a:gd name="connsiteX36" fmla="*/ 1537493 w 1561165"/>
                    <a:gd name="connsiteY36" fmla="*/ 202522 h 1878237"/>
                    <a:gd name="connsiteX37" fmla="*/ 1501727 w 1561165"/>
                    <a:gd name="connsiteY37" fmla="*/ 310940 h 1878237"/>
                    <a:gd name="connsiteX38" fmla="*/ 1402556 w 1561165"/>
                    <a:gd name="connsiteY38" fmla="*/ 451853 h 1878237"/>
                    <a:gd name="connsiteX39" fmla="*/ 1449947 w 1561165"/>
                    <a:gd name="connsiteY39" fmla="*/ 427015 h 1878237"/>
                    <a:gd name="connsiteX40" fmla="*/ 1374961 w 1561165"/>
                    <a:gd name="connsiteY40" fmla="*/ 519511 h 1878237"/>
                    <a:gd name="connsiteX41" fmla="*/ 1365063 w 1561165"/>
                    <a:gd name="connsiteY41" fmla="*/ 567740 h 1878237"/>
                    <a:gd name="connsiteX42" fmla="*/ 1278031 w 1561165"/>
                    <a:gd name="connsiteY42" fmla="*/ 641700 h 1878237"/>
                    <a:gd name="connsiteX43" fmla="*/ 1213456 w 1561165"/>
                    <a:gd name="connsiteY43" fmla="*/ 724296 h 1878237"/>
                    <a:gd name="connsiteX44" fmla="*/ 1146549 w 1561165"/>
                    <a:gd name="connsiteY44" fmla="*/ 805632 h 1878237"/>
                    <a:gd name="connsiteX45" fmla="*/ 1013058 w 1561165"/>
                    <a:gd name="connsiteY45" fmla="*/ 727284 h 1878237"/>
                    <a:gd name="connsiteX46" fmla="*/ 1136837 w 1561165"/>
                    <a:gd name="connsiteY46" fmla="*/ 823795 h 1878237"/>
                    <a:gd name="connsiteX47" fmla="*/ 1059376 w 1561165"/>
                    <a:gd name="connsiteY47" fmla="*/ 909567 h 1878237"/>
                    <a:gd name="connsiteX48" fmla="*/ 1005587 w 1561165"/>
                    <a:gd name="connsiteY48" fmla="*/ 969331 h 1878237"/>
                    <a:gd name="connsiteX49" fmla="*/ 957635 w 1561165"/>
                    <a:gd name="connsiteY49" fmla="*/ 1044643 h 1878237"/>
                    <a:gd name="connsiteX50" fmla="*/ 921824 w 1561165"/>
                    <a:gd name="connsiteY50" fmla="*/ 1094789 h 1878237"/>
                    <a:gd name="connsiteX51" fmla="*/ 858510 w 1561165"/>
                    <a:gd name="connsiteY51" fmla="*/ 1166601 h 1878237"/>
                    <a:gd name="connsiteX52" fmla="*/ 821577 w 1561165"/>
                    <a:gd name="connsiteY52" fmla="*/ 1220250 h 1878237"/>
                    <a:gd name="connsiteX53" fmla="*/ 784458 w 1561165"/>
                    <a:gd name="connsiteY53" fmla="*/ 1262178 h 1878237"/>
                    <a:gd name="connsiteX54" fmla="*/ 746265 w 1561165"/>
                    <a:gd name="connsiteY54" fmla="*/ 1302800 h 1878237"/>
                    <a:gd name="connsiteX55" fmla="*/ 837919 w 1561165"/>
                    <a:gd name="connsiteY55" fmla="*/ 1332635 h 1878237"/>
                    <a:gd name="connsiteX56" fmla="*/ 727121 w 1561165"/>
                    <a:gd name="connsiteY56" fmla="*/ 1336324 h 1878237"/>
                    <a:gd name="connsiteX57" fmla="*/ 674267 w 1561165"/>
                    <a:gd name="connsiteY57" fmla="*/ 1405473 h 1878237"/>
                    <a:gd name="connsiteX58" fmla="*/ 599187 w 1561165"/>
                    <a:gd name="connsiteY58" fmla="*/ 1459402 h 1878237"/>
                    <a:gd name="connsiteX59" fmla="*/ 579624 w 1561165"/>
                    <a:gd name="connsiteY59" fmla="*/ 1478593 h 1878237"/>
                    <a:gd name="connsiteX60" fmla="*/ 668990 w 1561165"/>
                    <a:gd name="connsiteY60" fmla="*/ 1479852 h 1878237"/>
                    <a:gd name="connsiteX61" fmla="*/ 585226 w 1561165"/>
                    <a:gd name="connsiteY61" fmla="*/ 1513377 h 1878237"/>
                    <a:gd name="connsiteX62" fmla="*/ 649427 w 1561165"/>
                    <a:gd name="connsiteY62" fmla="*/ 1640796 h 1878237"/>
                    <a:gd name="connsiteX63" fmla="*/ 567065 w 1561165"/>
                    <a:gd name="connsiteY63" fmla="*/ 1539570 h 1878237"/>
                    <a:gd name="connsiteX64" fmla="*/ 502630 w 1561165"/>
                    <a:gd name="connsiteY64" fmla="*/ 1513330 h 1878237"/>
                    <a:gd name="connsiteX65" fmla="*/ 522381 w 1561165"/>
                    <a:gd name="connsiteY65" fmla="*/ 1585842 h 1878237"/>
                    <a:gd name="connsiteX66" fmla="*/ 492545 w 1561165"/>
                    <a:gd name="connsiteY66" fmla="*/ 1601343 h 1878237"/>
                    <a:gd name="connsiteX67" fmla="*/ 413917 w 1561165"/>
                    <a:gd name="connsiteY67" fmla="*/ 1561002 h 1878237"/>
                    <a:gd name="connsiteX68" fmla="*/ 407940 w 1561165"/>
                    <a:gd name="connsiteY68" fmla="*/ 1596861 h 1878237"/>
                    <a:gd name="connsiteX69" fmla="*/ 276877 w 1561165"/>
                    <a:gd name="connsiteY69" fmla="*/ 1605218 h 1878237"/>
                    <a:gd name="connsiteX70" fmla="*/ 141474 w 1561165"/>
                    <a:gd name="connsiteY70" fmla="*/ 1750614 h 1878237"/>
                    <a:gd name="connsiteX71" fmla="*/ 22412 w 1561165"/>
                    <a:gd name="connsiteY71" fmla="*/ 1874440 h 1878237"/>
                    <a:gd name="connsiteX72" fmla="*/ 982 w 1561165"/>
                    <a:gd name="connsiteY72" fmla="*/ 1843482 h 1878237"/>
                    <a:gd name="connsiteX73" fmla="*/ 43845 w 1561165"/>
                    <a:gd name="connsiteY73" fmla="*/ 1824434 h 1878237"/>
                    <a:gd name="connsiteX74" fmla="*/ 165288 w 1561165"/>
                    <a:gd name="connsiteY74" fmla="*/ 1691081 h 1878237"/>
                    <a:gd name="connsiteX75" fmla="*/ 260536 w 1561165"/>
                    <a:gd name="connsiteY75" fmla="*/ 1598215 h 1878237"/>
                    <a:gd name="connsiteX76" fmla="*/ 983737 w 1561165"/>
                    <a:gd name="connsiteY76" fmla="*/ 720562 h 1878237"/>
                    <a:gd name="connsiteX77" fmla="*/ 1458539 w 1561165"/>
                    <a:gd name="connsiteY77" fmla="*/ 75196 h 1878237"/>
                    <a:gd name="connsiteX0" fmla="*/ 1467597 w 1570223"/>
                    <a:gd name="connsiteY0" fmla="*/ 75196 h 1878631"/>
                    <a:gd name="connsiteX1" fmla="*/ 931676 w 1570223"/>
                    <a:gd name="connsiteY1" fmla="*/ 766784 h 1878631"/>
                    <a:gd name="connsiteX2" fmla="*/ 252926 w 1570223"/>
                    <a:gd name="connsiteY2" fmla="*/ 1572022 h 1878631"/>
                    <a:gd name="connsiteX3" fmla="*/ 207729 w 1570223"/>
                    <a:gd name="connsiteY3" fmla="*/ 1434562 h 1878631"/>
                    <a:gd name="connsiteX4" fmla="*/ 285376 w 1570223"/>
                    <a:gd name="connsiteY4" fmla="*/ 1517672 h 1878631"/>
                    <a:gd name="connsiteX5" fmla="*/ 205441 w 1570223"/>
                    <a:gd name="connsiteY5" fmla="*/ 1357895 h 1878631"/>
                    <a:gd name="connsiteX6" fmla="*/ 304754 w 1570223"/>
                    <a:gd name="connsiteY6" fmla="*/ 1468274 h 1878631"/>
                    <a:gd name="connsiteX7" fmla="*/ 272677 w 1570223"/>
                    <a:gd name="connsiteY7" fmla="*/ 1315967 h 1878631"/>
                    <a:gd name="connsiteX8" fmla="*/ 352566 w 1570223"/>
                    <a:gd name="connsiteY8" fmla="*/ 1242287 h 1878631"/>
                    <a:gd name="connsiteX9" fmla="*/ 415785 w 1570223"/>
                    <a:gd name="connsiteY9" fmla="*/ 1276794 h 1878631"/>
                    <a:gd name="connsiteX10" fmla="*/ 414619 w 1570223"/>
                    <a:gd name="connsiteY10" fmla="*/ 1240468 h 1878631"/>
                    <a:gd name="connsiteX11" fmla="*/ 288551 w 1570223"/>
                    <a:gd name="connsiteY11" fmla="*/ 1097684 h 1878631"/>
                    <a:gd name="connsiteX12" fmla="*/ 374463 w 1570223"/>
                    <a:gd name="connsiteY12" fmla="*/ 1160765 h 1878631"/>
                    <a:gd name="connsiteX13" fmla="*/ 389964 w 1570223"/>
                    <a:gd name="connsiteY13" fmla="*/ 1064255 h 1878631"/>
                    <a:gd name="connsiteX14" fmla="*/ 436375 w 1570223"/>
                    <a:gd name="connsiteY14" fmla="*/ 1158104 h 1878631"/>
                    <a:gd name="connsiteX15" fmla="*/ 504219 w 1570223"/>
                    <a:gd name="connsiteY15" fmla="*/ 1184205 h 1878631"/>
                    <a:gd name="connsiteX16" fmla="*/ 450569 w 1570223"/>
                    <a:gd name="connsiteY16" fmla="*/ 1084051 h 1878631"/>
                    <a:gd name="connsiteX17" fmla="*/ 538630 w 1570223"/>
                    <a:gd name="connsiteY17" fmla="*/ 940802 h 1878631"/>
                    <a:gd name="connsiteX18" fmla="*/ 516170 w 1570223"/>
                    <a:gd name="connsiteY18" fmla="*/ 982592 h 1878631"/>
                    <a:gd name="connsiteX19" fmla="*/ 580745 w 1570223"/>
                    <a:gd name="connsiteY19" fmla="*/ 910686 h 1878631"/>
                    <a:gd name="connsiteX20" fmla="*/ 623934 w 1570223"/>
                    <a:gd name="connsiteY20" fmla="*/ 811374 h 1878631"/>
                    <a:gd name="connsiteX21" fmla="*/ 697892 w 1570223"/>
                    <a:gd name="connsiteY21" fmla="*/ 742225 h 1878631"/>
                    <a:gd name="connsiteX22" fmla="*/ 771011 w 1570223"/>
                    <a:gd name="connsiteY22" fmla="*/ 658602 h 1878631"/>
                    <a:gd name="connsiteX23" fmla="*/ 842542 w 1570223"/>
                    <a:gd name="connsiteY23" fmla="*/ 528334 h 1878631"/>
                    <a:gd name="connsiteX24" fmla="*/ 895070 w 1570223"/>
                    <a:gd name="connsiteY24" fmla="*/ 472118 h 1878631"/>
                    <a:gd name="connsiteX25" fmla="*/ 1015720 w 1570223"/>
                    <a:gd name="connsiteY25" fmla="*/ 274006 h 1878631"/>
                    <a:gd name="connsiteX26" fmla="*/ 1045601 w 1570223"/>
                    <a:gd name="connsiteY26" fmla="*/ 269103 h 1878631"/>
                    <a:gd name="connsiteX27" fmla="*/ 1089958 w 1570223"/>
                    <a:gd name="connsiteY27" fmla="*/ 172221 h 1878631"/>
                    <a:gd name="connsiteX28" fmla="*/ 1138797 w 1570223"/>
                    <a:gd name="connsiteY28" fmla="*/ 143550 h 1878631"/>
                    <a:gd name="connsiteX29" fmla="*/ 1201037 w 1570223"/>
                    <a:gd name="connsiteY29" fmla="*/ 94478 h 1878631"/>
                    <a:gd name="connsiteX30" fmla="*/ 1254825 w 1570223"/>
                    <a:gd name="connsiteY30" fmla="*/ 76503 h 1878631"/>
                    <a:gd name="connsiteX31" fmla="*/ 1317998 w 1570223"/>
                    <a:gd name="connsiteY31" fmla="*/ 37189 h 1878631"/>
                    <a:gd name="connsiteX32" fmla="*/ 1536793 w 1570223"/>
                    <a:gd name="connsiteY32" fmla="*/ 1330 h 1878631"/>
                    <a:gd name="connsiteX33" fmla="*/ 1520170 w 1570223"/>
                    <a:gd name="connsiteY33" fmla="*/ 86121 h 1878631"/>
                    <a:gd name="connsiteX34" fmla="*/ 1570223 w 1570223"/>
                    <a:gd name="connsiteY34" fmla="*/ 91025 h 1878631"/>
                    <a:gd name="connsiteX35" fmla="*/ 1548932 w 1570223"/>
                    <a:gd name="connsiteY35" fmla="*/ 165076 h 1878631"/>
                    <a:gd name="connsiteX36" fmla="*/ 1546551 w 1570223"/>
                    <a:gd name="connsiteY36" fmla="*/ 202522 h 1878631"/>
                    <a:gd name="connsiteX37" fmla="*/ 1510785 w 1570223"/>
                    <a:gd name="connsiteY37" fmla="*/ 310940 h 1878631"/>
                    <a:gd name="connsiteX38" fmla="*/ 1411614 w 1570223"/>
                    <a:gd name="connsiteY38" fmla="*/ 451853 h 1878631"/>
                    <a:gd name="connsiteX39" fmla="*/ 1459005 w 1570223"/>
                    <a:gd name="connsiteY39" fmla="*/ 427015 h 1878631"/>
                    <a:gd name="connsiteX40" fmla="*/ 1384019 w 1570223"/>
                    <a:gd name="connsiteY40" fmla="*/ 519511 h 1878631"/>
                    <a:gd name="connsiteX41" fmla="*/ 1374121 w 1570223"/>
                    <a:gd name="connsiteY41" fmla="*/ 567740 h 1878631"/>
                    <a:gd name="connsiteX42" fmla="*/ 1287089 w 1570223"/>
                    <a:gd name="connsiteY42" fmla="*/ 641700 h 1878631"/>
                    <a:gd name="connsiteX43" fmla="*/ 1222514 w 1570223"/>
                    <a:gd name="connsiteY43" fmla="*/ 724296 h 1878631"/>
                    <a:gd name="connsiteX44" fmla="*/ 1155607 w 1570223"/>
                    <a:gd name="connsiteY44" fmla="*/ 805632 h 1878631"/>
                    <a:gd name="connsiteX45" fmla="*/ 1022116 w 1570223"/>
                    <a:gd name="connsiteY45" fmla="*/ 727284 h 1878631"/>
                    <a:gd name="connsiteX46" fmla="*/ 1145895 w 1570223"/>
                    <a:gd name="connsiteY46" fmla="*/ 823795 h 1878631"/>
                    <a:gd name="connsiteX47" fmla="*/ 1068434 w 1570223"/>
                    <a:gd name="connsiteY47" fmla="*/ 909567 h 1878631"/>
                    <a:gd name="connsiteX48" fmla="*/ 1014645 w 1570223"/>
                    <a:gd name="connsiteY48" fmla="*/ 969331 h 1878631"/>
                    <a:gd name="connsiteX49" fmla="*/ 966693 w 1570223"/>
                    <a:gd name="connsiteY49" fmla="*/ 1044643 h 1878631"/>
                    <a:gd name="connsiteX50" fmla="*/ 930882 w 1570223"/>
                    <a:gd name="connsiteY50" fmla="*/ 1094789 h 1878631"/>
                    <a:gd name="connsiteX51" fmla="*/ 867568 w 1570223"/>
                    <a:gd name="connsiteY51" fmla="*/ 1166601 h 1878631"/>
                    <a:gd name="connsiteX52" fmla="*/ 830635 w 1570223"/>
                    <a:gd name="connsiteY52" fmla="*/ 1220250 h 1878631"/>
                    <a:gd name="connsiteX53" fmla="*/ 793516 w 1570223"/>
                    <a:gd name="connsiteY53" fmla="*/ 1262178 h 1878631"/>
                    <a:gd name="connsiteX54" fmla="*/ 755323 w 1570223"/>
                    <a:gd name="connsiteY54" fmla="*/ 1302800 h 1878631"/>
                    <a:gd name="connsiteX55" fmla="*/ 846977 w 1570223"/>
                    <a:gd name="connsiteY55" fmla="*/ 1332635 h 1878631"/>
                    <a:gd name="connsiteX56" fmla="*/ 736179 w 1570223"/>
                    <a:gd name="connsiteY56" fmla="*/ 1336324 h 1878631"/>
                    <a:gd name="connsiteX57" fmla="*/ 683325 w 1570223"/>
                    <a:gd name="connsiteY57" fmla="*/ 1405473 h 1878631"/>
                    <a:gd name="connsiteX58" fmla="*/ 608245 w 1570223"/>
                    <a:gd name="connsiteY58" fmla="*/ 1459402 h 1878631"/>
                    <a:gd name="connsiteX59" fmla="*/ 588682 w 1570223"/>
                    <a:gd name="connsiteY59" fmla="*/ 1478593 h 1878631"/>
                    <a:gd name="connsiteX60" fmla="*/ 678048 w 1570223"/>
                    <a:gd name="connsiteY60" fmla="*/ 1479852 h 1878631"/>
                    <a:gd name="connsiteX61" fmla="*/ 594284 w 1570223"/>
                    <a:gd name="connsiteY61" fmla="*/ 1513377 h 1878631"/>
                    <a:gd name="connsiteX62" fmla="*/ 658485 w 1570223"/>
                    <a:gd name="connsiteY62" fmla="*/ 1640796 h 1878631"/>
                    <a:gd name="connsiteX63" fmla="*/ 576123 w 1570223"/>
                    <a:gd name="connsiteY63" fmla="*/ 1539570 h 1878631"/>
                    <a:gd name="connsiteX64" fmla="*/ 511688 w 1570223"/>
                    <a:gd name="connsiteY64" fmla="*/ 1513330 h 1878631"/>
                    <a:gd name="connsiteX65" fmla="*/ 531439 w 1570223"/>
                    <a:gd name="connsiteY65" fmla="*/ 1585842 h 1878631"/>
                    <a:gd name="connsiteX66" fmla="*/ 501603 w 1570223"/>
                    <a:gd name="connsiteY66" fmla="*/ 1601343 h 1878631"/>
                    <a:gd name="connsiteX67" fmla="*/ 422975 w 1570223"/>
                    <a:gd name="connsiteY67" fmla="*/ 1561002 h 1878631"/>
                    <a:gd name="connsiteX68" fmla="*/ 416998 w 1570223"/>
                    <a:gd name="connsiteY68" fmla="*/ 1596861 h 1878631"/>
                    <a:gd name="connsiteX69" fmla="*/ 285935 w 1570223"/>
                    <a:gd name="connsiteY69" fmla="*/ 1605218 h 1878631"/>
                    <a:gd name="connsiteX70" fmla="*/ 150532 w 1570223"/>
                    <a:gd name="connsiteY70" fmla="*/ 1750614 h 1878631"/>
                    <a:gd name="connsiteX71" fmla="*/ 31470 w 1570223"/>
                    <a:gd name="connsiteY71" fmla="*/ 1874440 h 1878631"/>
                    <a:gd name="connsiteX72" fmla="*/ 515 w 1570223"/>
                    <a:gd name="connsiteY72" fmla="*/ 1848244 h 1878631"/>
                    <a:gd name="connsiteX73" fmla="*/ 52903 w 1570223"/>
                    <a:gd name="connsiteY73" fmla="*/ 1824434 h 1878631"/>
                    <a:gd name="connsiteX74" fmla="*/ 174346 w 1570223"/>
                    <a:gd name="connsiteY74" fmla="*/ 1691081 h 1878631"/>
                    <a:gd name="connsiteX75" fmla="*/ 269594 w 1570223"/>
                    <a:gd name="connsiteY75" fmla="*/ 1598215 h 1878631"/>
                    <a:gd name="connsiteX76" fmla="*/ 992795 w 1570223"/>
                    <a:gd name="connsiteY76" fmla="*/ 720562 h 1878631"/>
                    <a:gd name="connsiteX77" fmla="*/ 1467597 w 1570223"/>
                    <a:gd name="connsiteY77" fmla="*/ 75196 h 1878631"/>
                    <a:gd name="connsiteX0" fmla="*/ 1469922 w 1572548"/>
                    <a:gd name="connsiteY0" fmla="*/ 75196 h 1878631"/>
                    <a:gd name="connsiteX1" fmla="*/ 934001 w 1572548"/>
                    <a:gd name="connsiteY1" fmla="*/ 766784 h 1878631"/>
                    <a:gd name="connsiteX2" fmla="*/ 255251 w 1572548"/>
                    <a:gd name="connsiteY2" fmla="*/ 1572022 h 1878631"/>
                    <a:gd name="connsiteX3" fmla="*/ 210054 w 1572548"/>
                    <a:gd name="connsiteY3" fmla="*/ 1434562 h 1878631"/>
                    <a:gd name="connsiteX4" fmla="*/ 287701 w 1572548"/>
                    <a:gd name="connsiteY4" fmla="*/ 1517672 h 1878631"/>
                    <a:gd name="connsiteX5" fmla="*/ 207766 w 1572548"/>
                    <a:gd name="connsiteY5" fmla="*/ 1357895 h 1878631"/>
                    <a:gd name="connsiteX6" fmla="*/ 307079 w 1572548"/>
                    <a:gd name="connsiteY6" fmla="*/ 1468274 h 1878631"/>
                    <a:gd name="connsiteX7" fmla="*/ 275002 w 1572548"/>
                    <a:gd name="connsiteY7" fmla="*/ 1315967 h 1878631"/>
                    <a:gd name="connsiteX8" fmla="*/ 354891 w 1572548"/>
                    <a:gd name="connsiteY8" fmla="*/ 1242287 h 1878631"/>
                    <a:gd name="connsiteX9" fmla="*/ 418110 w 1572548"/>
                    <a:gd name="connsiteY9" fmla="*/ 1276794 h 1878631"/>
                    <a:gd name="connsiteX10" fmla="*/ 416944 w 1572548"/>
                    <a:gd name="connsiteY10" fmla="*/ 1240468 h 1878631"/>
                    <a:gd name="connsiteX11" fmla="*/ 290876 w 1572548"/>
                    <a:gd name="connsiteY11" fmla="*/ 1097684 h 1878631"/>
                    <a:gd name="connsiteX12" fmla="*/ 376788 w 1572548"/>
                    <a:gd name="connsiteY12" fmla="*/ 1160765 h 1878631"/>
                    <a:gd name="connsiteX13" fmla="*/ 392289 w 1572548"/>
                    <a:gd name="connsiteY13" fmla="*/ 1064255 h 1878631"/>
                    <a:gd name="connsiteX14" fmla="*/ 438700 w 1572548"/>
                    <a:gd name="connsiteY14" fmla="*/ 1158104 h 1878631"/>
                    <a:gd name="connsiteX15" fmla="*/ 506544 w 1572548"/>
                    <a:gd name="connsiteY15" fmla="*/ 1184205 h 1878631"/>
                    <a:gd name="connsiteX16" fmla="*/ 452894 w 1572548"/>
                    <a:gd name="connsiteY16" fmla="*/ 1084051 h 1878631"/>
                    <a:gd name="connsiteX17" fmla="*/ 540955 w 1572548"/>
                    <a:gd name="connsiteY17" fmla="*/ 940802 h 1878631"/>
                    <a:gd name="connsiteX18" fmla="*/ 518495 w 1572548"/>
                    <a:gd name="connsiteY18" fmla="*/ 982592 h 1878631"/>
                    <a:gd name="connsiteX19" fmla="*/ 583070 w 1572548"/>
                    <a:gd name="connsiteY19" fmla="*/ 910686 h 1878631"/>
                    <a:gd name="connsiteX20" fmla="*/ 626259 w 1572548"/>
                    <a:gd name="connsiteY20" fmla="*/ 811374 h 1878631"/>
                    <a:gd name="connsiteX21" fmla="*/ 700217 w 1572548"/>
                    <a:gd name="connsiteY21" fmla="*/ 742225 h 1878631"/>
                    <a:gd name="connsiteX22" fmla="*/ 773336 w 1572548"/>
                    <a:gd name="connsiteY22" fmla="*/ 658602 h 1878631"/>
                    <a:gd name="connsiteX23" fmla="*/ 844867 w 1572548"/>
                    <a:gd name="connsiteY23" fmla="*/ 528334 h 1878631"/>
                    <a:gd name="connsiteX24" fmla="*/ 897395 w 1572548"/>
                    <a:gd name="connsiteY24" fmla="*/ 472118 h 1878631"/>
                    <a:gd name="connsiteX25" fmla="*/ 1018045 w 1572548"/>
                    <a:gd name="connsiteY25" fmla="*/ 274006 h 1878631"/>
                    <a:gd name="connsiteX26" fmla="*/ 1047926 w 1572548"/>
                    <a:gd name="connsiteY26" fmla="*/ 269103 h 1878631"/>
                    <a:gd name="connsiteX27" fmla="*/ 1092283 w 1572548"/>
                    <a:gd name="connsiteY27" fmla="*/ 172221 h 1878631"/>
                    <a:gd name="connsiteX28" fmla="*/ 1141122 w 1572548"/>
                    <a:gd name="connsiteY28" fmla="*/ 143550 h 1878631"/>
                    <a:gd name="connsiteX29" fmla="*/ 1203362 w 1572548"/>
                    <a:gd name="connsiteY29" fmla="*/ 94478 h 1878631"/>
                    <a:gd name="connsiteX30" fmla="*/ 1257150 w 1572548"/>
                    <a:gd name="connsiteY30" fmla="*/ 76503 h 1878631"/>
                    <a:gd name="connsiteX31" fmla="*/ 1320323 w 1572548"/>
                    <a:gd name="connsiteY31" fmla="*/ 37189 h 1878631"/>
                    <a:gd name="connsiteX32" fmla="*/ 1539118 w 1572548"/>
                    <a:gd name="connsiteY32" fmla="*/ 1330 h 1878631"/>
                    <a:gd name="connsiteX33" fmla="*/ 1522495 w 1572548"/>
                    <a:gd name="connsiteY33" fmla="*/ 86121 h 1878631"/>
                    <a:gd name="connsiteX34" fmla="*/ 1572548 w 1572548"/>
                    <a:gd name="connsiteY34" fmla="*/ 91025 h 1878631"/>
                    <a:gd name="connsiteX35" fmla="*/ 1551257 w 1572548"/>
                    <a:gd name="connsiteY35" fmla="*/ 165076 h 1878631"/>
                    <a:gd name="connsiteX36" fmla="*/ 1548876 w 1572548"/>
                    <a:gd name="connsiteY36" fmla="*/ 202522 h 1878631"/>
                    <a:gd name="connsiteX37" fmla="*/ 1513110 w 1572548"/>
                    <a:gd name="connsiteY37" fmla="*/ 310940 h 1878631"/>
                    <a:gd name="connsiteX38" fmla="*/ 1413939 w 1572548"/>
                    <a:gd name="connsiteY38" fmla="*/ 451853 h 1878631"/>
                    <a:gd name="connsiteX39" fmla="*/ 1461330 w 1572548"/>
                    <a:gd name="connsiteY39" fmla="*/ 427015 h 1878631"/>
                    <a:gd name="connsiteX40" fmla="*/ 1386344 w 1572548"/>
                    <a:gd name="connsiteY40" fmla="*/ 519511 h 1878631"/>
                    <a:gd name="connsiteX41" fmla="*/ 1376446 w 1572548"/>
                    <a:gd name="connsiteY41" fmla="*/ 567740 h 1878631"/>
                    <a:gd name="connsiteX42" fmla="*/ 1289414 w 1572548"/>
                    <a:gd name="connsiteY42" fmla="*/ 641700 h 1878631"/>
                    <a:gd name="connsiteX43" fmla="*/ 1224839 w 1572548"/>
                    <a:gd name="connsiteY43" fmla="*/ 724296 h 1878631"/>
                    <a:gd name="connsiteX44" fmla="*/ 1157932 w 1572548"/>
                    <a:gd name="connsiteY44" fmla="*/ 805632 h 1878631"/>
                    <a:gd name="connsiteX45" fmla="*/ 1024441 w 1572548"/>
                    <a:gd name="connsiteY45" fmla="*/ 727284 h 1878631"/>
                    <a:gd name="connsiteX46" fmla="*/ 1148220 w 1572548"/>
                    <a:gd name="connsiteY46" fmla="*/ 823795 h 1878631"/>
                    <a:gd name="connsiteX47" fmla="*/ 1070759 w 1572548"/>
                    <a:gd name="connsiteY47" fmla="*/ 909567 h 1878631"/>
                    <a:gd name="connsiteX48" fmla="*/ 1016970 w 1572548"/>
                    <a:gd name="connsiteY48" fmla="*/ 969331 h 1878631"/>
                    <a:gd name="connsiteX49" fmla="*/ 969018 w 1572548"/>
                    <a:gd name="connsiteY49" fmla="*/ 1044643 h 1878631"/>
                    <a:gd name="connsiteX50" fmla="*/ 933207 w 1572548"/>
                    <a:gd name="connsiteY50" fmla="*/ 1094789 h 1878631"/>
                    <a:gd name="connsiteX51" fmla="*/ 869893 w 1572548"/>
                    <a:gd name="connsiteY51" fmla="*/ 1166601 h 1878631"/>
                    <a:gd name="connsiteX52" fmla="*/ 832960 w 1572548"/>
                    <a:gd name="connsiteY52" fmla="*/ 1220250 h 1878631"/>
                    <a:gd name="connsiteX53" fmla="*/ 795841 w 1572548"/>
                    <a:gd name="connsiteY53" fmla="*/ 1262178 h 1878631"/>
                    <a:gd name="connsiteX54" fmla="*/ 757648 w 1572548"/>
                    <a:gd name="connsiteY54" fmla="*/ 1302800 h 1878631"/>
                    <a:gd name="connsiteX55" fmla="*/ 849302 w 1572548"/>
                    <a:gd name="connsiteY55" fmla="*/ 1332635 h 1878631"/>
                    <a:gd name="connsiteX56" fmla="*/ 738504 w 1572548"/>
                    <a:gd name="connsiteY56" fmla="*/ 1336324 h 1878631"/>
                    <a:gd name="connsiteX57" fmla="*/ 685650 w 1572548"/>
                    <a:gd name="connsiteY57" fmla="*/ 1405473 h 1878631"/>
                    <a:gd name="connsiteX58" fmla="*/ 610570 w 1572548"/>
                    <a:gd name="connsiteY58" fmla="*/ 1459402 h 1878631"/>
                    <a:gd name="connsiteX59" fmla="*/ 591007 w 1572548"/>
                    <a:gd name="connsiteY59" fmla="*/ 1478593 h 1878631"/>
                    <a:gd name="connsiteX60" fmla="*/ 680373 w 1572548"/>
                    <a:gd name="connsiteY60" fmla="*/ 1479852 h 1878631"/>
                    <a:gd name="connsiteX61" fmla="*/ 596609 w 1572548"/>
                    <a:gd name="connsiteY61" fmla="*/ 1513377 h 1878631"/>
                    <a:gd name="connsiteX62" fmla="*/ 660810 w 1572548"/>
                    <a:gd name="connsiteY62" fmla="*/ 1640796 h 1878631"/>
                    <a:gd name="connsiteX63" fmla="*/ 578448 w 1572548"/>
                    <a:gd name="connsiteY63" fmla="*/ 1539570 h 1878631"/>
                    <a:gd name="connsiteX64" fmla="*/ 514013 w 1572548"/>
                    <a:gd name="connsiteY64" fmla="*/ 1513330 h 1878631"/>
                    <a:gd name="connsiteX65" fmla="*/ 533764 w 1572548"/>
                    <a:gd name="connsiteY65" fmla="*/ 1585842 h 1878631"/>
                    <a:gd name="connsiteX66" fmla="*/ 503928 w 1572548"/>
                    <a:gd name="connsiteY66" fmla="*/ 1601343 h 1878631"/>
                    <a:gd name="connsiteX67" fmla="*/ 425300 w 1572548"/>
                    <a:gd name="connsiteY67" fmla="*/ 1561002 h 1878631"/>
                    <a:gd name="connsiteX68" fmla="*/ 419323 w 1572548"/>
                    <a:gd name="connsiteY68" fmla="*/ 1596861 h 1878631"/>
                    <a:gd name="connsiteX69" fmla="*/ 288260 w 1572548"/>
                    <a:gd name="connsiteY69" fmla="*/ 1605218 h 1878631"/>
                    <a:gd name="connsiteX70" fmla="*/ 152857 w 1572548"/>
                    <a:gd name="connsiteY70" fmla="*/ 1750614 h 1878631"/>
                    <a:gd name="connsiteX71" fmla="*/ 33795 w 1572548"/>
                    <a:gd name="connsiteY71" fmla="*/ 1874440 h 1878631"/>
                    <a:gd name="connsiteX72" fmla="*/ 459 w 1572548"/>
                    <a:gd name="connsiteY72" fmla="*/ 1848244 h 1878631"/>
                    <a:gd name="connsiteX73" fmla="*/ 55228 w 1572548"/>
                    <a:gd name="connsiteY73" fmla="*/ 1824434 h 1878631"/>
                    <a:gd name="connsiteX74" fmla="*/ 176671 w 1572548"/>
                    <a:gd name="connsiteY74" fmla="*/ 1691081 h 1878631"/>
                    <a:gd name="connsiteX75" fmla="*/ 271919 w 1572548"/>
                    <a:gd name="connsiteY75" fmla="*/ 1598215 h 1878631"/>
                    <a:gd name="connsiteX76" fmla="*/ 995120 w 1572548"/>
                    <a:gd name="connsiteY76" fmla="*/ 720562 h 1878631"/>
                    <a:gd name="connsiteX77" fmla="*/ 1469922 w 1572548"/>
                    <a:gd name="connsiteY77" fmla="*/ 75196 h 1878631"/>
                    <a:gd name="connsiteX0" fmla="*/ 1538626 w 1641252"/>
                    <a:gd name="connsiteY0" fmla="*/ 75196 h 1876254"/>
                    <a:gd name="connsiteX1" fmla="*/ 1002705 w 1641252"/>
                    <a:gd name="connsiteY1" fmla="*/ 766784 h 1876254"/>
                    <a:gd name="connsiteX2" fmla="*/ 323955 w 1641252"/>
                    <a:gd name="connsiteY2" fmla="*/ 1572022 h 1876254"/>
                    <a:gd name="connsiteX3" fmla="*/ 278758 w 1641252"/>
                    <a:gd name="connsiteY3" fmla="*/ 1434562 h 1876254"/>
                    <a:gd name="connsiteX4" fmla="*/ 356405 w 1641252"/>
                    <a:gd name="connsiteY4" fmla="*/ 1517672 h 1876254"/>
                    <a:gd name="connsiteX5" fmla="*/ 276470 w 1641252"/>
                    <a:gd name="connsiteY5" fmla="*/ 1357895 h 1876254"/>
                    <a:gd name="connsiteX6" fmla="*/ 375783 w 1641252"/>
                    <a:gd name="connsiteY6" fmla="*/ 1468274 h 1876254"/>
                    <a:gd name="connsiteX7" fmla="*/ 343706 w 1641252"/>
                    <a:gd name="connsiteY7" fmla="*/ 1315967 h 1876254"/>
                    <a:gd name="connsiteX8" fmla="*/ 423595 w 1641252"/>
                    <a:gd name="connsiteY8" fmla="*/ 1242287 h 1876254"/>
                    <a:gd name="connsiteX9" fmla="*/ 486814 w 1641252"/>
                    <a:gd name="connsiteY9" fmla="*/ 1276794 h 1876254"/>
                    <a:gd name="connsiteX10" fmla="*/ 485648 w 1641252"/>
                    <a:gd name="connsiteY10" fmla="*/ 1240468 h 1876254"/>
                    <a:gd name="connsiteX11" fmla="*/ 359580 w 1641252"/>
                    <a:gd name="connsiteY11" fmla="*/ 1097684 h 1876254"/>
                    <a:gd name="connsiteX12" fmla="*/ 445492 w 1641252"/>
                    <a:gd name="connsiteY12" fmla="*/ 1160765 h 1876254"/>
                    <a:gd name="connsiteX13" fmla="*/ 460993 w 1641252"/>
                    <a:gd name="connsiteY13" fmla="*/ 1064255 h 1876254"/>
                    <a:gd name="connsiteX14" fmla="*/ 507404 w 1641252"/>
                    <a:gd name="connsiteY14" fmla="*/ 1158104 h 1876254"/>
                    <a:gd name="connsiteX15" fmla="*/ 575248 w 1641252"/>
                    <a:gd name="connsiteY15" fmla="*/ 1184205 h 1876254"/>
                    <a:gd name="connsiteX16" fmla="*/ 521598 w 1641252"/>
                    <a:gd name="connsiteY16" fmla="*/ 1084051 h 1876254"/>
                    <a:gd name="connsiteX17" fmla="*/ 609659 w 1641252"/>
                    <a:gd name="connsiteY17" fmla="*/ 940802 h 1876254"/>
                    <a:gd name="connsiteX18" fmla="*/ 587199 w 1641252"/>
                    <a:gd name="connsiteY18" fmla="*/ 982592 h 1876254"/>
                    <a:gd name="connsiteX19" fmla="*/ 651774 w 1641252"/>
                    <a:gd name="connsiteY19" fmla="*/ 910686 h 1876254"/>
                    <a:gd name="connsiteX20" fmla="*/ 694963 w 1641252"/>
                    <a:gd name="connsiteY20" fmla="*/ 811374 h 1876254"/>
                    <a:gd name="connsiteX21" fmla="*/ 768921 w 1641252"/>
                    <a:gd name="connsiteY21" fmla="*/ 742225 h 1876254"/>
                    <a:gd name="connsiteX22" fmla="*/ 842040 w 1641252"/>
                    <a:gd name="connsiteY22" fmla="*/ 658602 h 1876254"/>
                    <a:gd name="connsiteX23" fmla="*/ 913571 w 1641252"/>
                    <a:gd name="connsiteY23" fmla="*/ 528334 h 1876254"/>
                    <a:gd name="connsiteX24" fmla="*/ 966099 w 1641252"/>
                    <a:gd name="connsiteY24" fmla="*/ 472118 h 1876254"/>
                    <a:gd name="connsiteX25" fmla="*/ 1086749 w 1641252"/>
                    <a:gd name="connsiteY25" fmla="*/ 274006 h 1876254"/>
                    <a:gd name="connsiteX26" fmla="*/ 1116630 w 1641252"/>
                    <a:gd name="connsiteY26" fmla="*/ 269103 h 1876254"/>
                    <a:gd name="connsiteX27" fmla="*/ 1160987 w 1641252"/>
                    <a:gd name="connsiteY27" fmla="*/ 172221 h 1876254"/>
                    <a:gd name="connsiteX28" fmla="*/ 1209826 w 1641252"/>
                    <a:gd name="connsiteY28" fmla="*/ 143550 h 1876254"/>
                    <a:gd name="connsiteX29" fmla="*/ 1272066 w 1641252"/>
                    <a:gd name="connsiteY29" fmla="*/ 94478 h 1876254"/>
                    <a:gd name="connsiteX30" fmla="*/ 1325854 w 1641252"/>
                    <a:gd name="connsiteY30" fmla="*/ 76503 h 1876254"/>
                    <a:gd name="connsiteX31" fmla="*/ 1389027 w 1641252"/>
                    <a:gd name="connsiteY31" fmla="*/ 37189 h 1876254"/>
                    <a:gd name="connsiteX32" fmla="*/ 1607822 w 1641252"/>
                    <a:gd name="connsiteY32" fmla="*/ 1330 h 1876254"/>
                    <a:gd name="connsiteX33" fmla="*/ 1591199 w 1641252"/>
                    <a:gd name="connsiteY33" fmla="*/ 86121 h 1876254"/>
                    <a:gd name="connsiteX34" fmla="*/ 1641252 w 1641252"/>
                    <a:gd name="connsiteY34" fmla="*/ 91025 h 1876254"/>
                    <a:gd name="connsiteX35" fmla="*/ 1619961 w 1641252"/>
                    <a:gd name="connsiteY35" fmla="*/ 165076 h 1876254"/>
                    <a:gd name="connsiteX36" fmla="*/ 1617580 w 1641252"/>
                    <a:gd name="connsiteY36" fmla="*/ 202522 h 1876254"/>
                    <a:gd name="connsiteX37" fmla="*/ 1581814 w 1641252"/>
                    <a:gd name="connsiteY37" fmla="*/ 310940 h 1876254"/>
                    <a:gd name="connsiteX38" fmla="*/ 1482643 w 1641252"/>
                    <a:gd name="connsiteY38" fmla="*/ 451853 h 1876254"/>
                    <a:gd name="connsiteX39" fmla="*/ 1530034 w 1641252"/>
                    <a:gd name="connsiteY39" fmla="*/ 427015 h 1876254"/>
                    <a:gd name="connsiteX40" fmla="*/ 1455048 w 1641252"/>
                    <a:gd name="connsiteY40" fmla="*/ 519511 h 1876254"/>
                    <a:gd name="connsiteX41" fmla="*/ 1445150 w 1641252"/>
                    <a:gd name="connsiteY41" fmla="*/ 567740 h 1876254"/>
                    <a:gd name="connsiteX42" fmla="*/ 1358118 w 1641252"/>
                    <a:gd name="connsiteY42" fmla="*/ 641700 h 1876254"/>
                    <a:gd name="connsiteX43" fmla="*/ 1293543 w 1641252"/>
                    <a:gd name="connsiteY43" fmla="*/ 724296 h 1876254"/>
                    <a:gd name="connsiteX44" fmla="*/ 1226636 w 1641252"/>
                    <a:gd name="connsiteY44" fmla="*/ 805632 h 1876254"/>
                    <a:gd name="connsiteX45" fmla="*/ 1093145 w 1641252"/>
                    <a:gd name="connsiteY45" fmla="*/ 727284 h 1876254"/>
                    <a:gd name="connsiteX46" fmla="*/ 1216924 w 1641252"/>
                    <a:gd name="connsiteY46" fmla="*/ 823795 h 1876254"/>
                    <a:gd name="connsiteX47" fmla="*/ 1139463 w 1641252"/>
                    <a:gd name="connsiteY47" fmla="*/ 909567 h 1876254"/>
                    <a:gd name="connsiteX48" fmla="*/ 1085674 w 1641252"/>
                    <a:gd name="connsiteY48" fmla="*/ 969331 h 1876254"/>
                    <a:gd name="connsiteX49" fmla="*/ 1037722 w 1641252"/>
                    <a:gd name="connsiteY49" fmla="*/ 1044643 h 1876254"/>
                    <a:gd name="connsiteX50" fmla="*/ 1001911 w 1641252"/>
                    <a:gd name="connsiteY50" fmla="*/ 1094789 h 1876254"/>
                    <a:gd name="connsiteX51" fmla="*/ 938597 w 1641252"/>
                    <a:gd name="connsiteY51" fmla="*/ 1166601 h 1876254"/>
                    <a:gd name="connsiteX52" fmla="*/ 901664 w 1641252"/>
                    <a:gd name="connsiteY52" fmla="*/ 1220250 h 1876254"/>
                    <a:gd name="connsiteX53" fmla="*/ 864545 w 1641252"/>
                    <a:gd name="connsiteY53" fmla="*/ 1262178 h 1876254"/>
                    <a:gd name="connsiteX54" fmla="*/ 826352 w 1641252"/>
                    <a:gd name="connsiteY54" fmla="*/ 1302800 h 1876254"/>
                    <a:gd name="connsiteX55" fmla="*/ 918006 w 1641252"/>
                    <a:gd name="connsiteY55" fmla="*/ 1332635 h 1876254"/>
                    <a:gd name="connsiteX56" fmla="*/ 807208 w 1641252"/>
                    <a:gd name="connsiteY56" fmla="*/ 1336324 h 1876254"/>
                    <a:gd name="connsiteX57" fmla="*/ 754354 w 1641252"/>
                    <a:gd name="connsiteY57" fmla="*/ 1405473 h 1876254"/>
                    <a:gd name="connsiteX58" fmla="*/ 679274 w 1641252"/>
                    <a:gd name="connsiteY58" fmla="*/ 1459402 h 1876254"/>
                    <a:gd name="connsiteX59" fmla="*/ 659711 w 1641252"/>
                    <a:gd name="connsiteY59" fmla="*/ 1478593 h 1876254"/>
                    <a:gd name="connsiteX60" fmla="*/ 749077 w 1641252"/>
                    <a:gd name="connsiteY60" fmla="*/ 1479852 h 1876254"/>
                    <a:gd name="connsiteX61" fmla="*/ 665313 w 1641252"/>
                    <a:gd name="connsiteY61" fmla="*/ 1513377 h 1876254"/>
                    <a:gd name="connsiteX62" fmla="*/ 729514 w 1641252"/>
                    <a:gd name="connsiteY62" fmla="*/ 1640796 h 1876254"/>
                    <a:gd name="connsiteX63" fmla="*/ 647152 w 1641252"/>
                    <a:gd name="connsiteY63" fmla="*/ 1539570 h 1876254"/>
                    <a:gd name="connsiteX64" fmla="*/ 582717 w 1641252"/>
                    <a:gd name="connsiteY64" fmla="*/ 1513330 h 1876254"/>
                    <a:gd name="connsiteX65" fmla="*/ 602468 w 1641252"/>
                    <a:gd name="connsiteY65" fmla="*/ 1585842 h 1876254"/>
                    <a:gd name="connsiteX66" fmla="*/ 572632 w 1641252"/>
                    <a:gd name="connsiteY66" fmla="*/ 1601343 h 1876254"/>
                    <a:gd name="connsiteX67" fmla="*/ 494004 w 1641252"/>
                    <a:gd name="connsiteY67" fmla="*/ 1561002 h 1876254"/>
                    <a:gd name="connsiteX68" fmla="*/ 488027 w 1641252"/>
                    <a:gd name="connsiteY68" fmla="*/ 1596861 h 1876254"/>
                    <a:gd name="connsiteX69" fmla="*/ 356964 w 1641252"/>
                    <a:gd name="connsiteY69" fmla="*/ 1605218 h 1876254"/>
                    <a:gd name="connsiteX70" fmla="*/ 221561 w 1641252"/>
                    <a:gd name="connsiteY70" fmla="*/ 1750614 h 1876254"/>
                    <a:gd name="connsiteX71" fmla="*/ 102499 w 1641252"/>
                    <a:gd name="connsiteY71" fmla="*/ 1874440 h 1876254"/>
                    <a:gd name="connsiteX72" fmla="*/ 107 w 1641252"/>
                    <a:gd name="connsiteY72" fmla="*/ 1788713 h 1876254"/>
                    <a:gd name="connsiteX73" fmla="*/ 123932 w 1641252"/>
                    <a:gd name="connsiteY73" fmla="*/ 1824434 h 1876254"/>
                    <a:gd name="connsiteX74" fmla="*/ 245375 w 1641252"/>
                    <a:gd name="connsiteY74" fmla="*/ 1691081 h 1876254"/>
                    <a:gd name="connsiteX75" fmla="*/ 340623 w 1641252"/>
                    <a:gd name="connsiteY75" fmla="*/ 1598215 h 1876254"/>
                    <a:gd name="connsiteX76" fmla="*/ 1063824 w 1641252"/>
                    <a:gd name="connsiteY76" fmla="*/ 720562 h 1876254"/>
                    <a:gd name="connsiteX77" fmla="*/ 1538626 w 1641252"/>
                    <a:gd name="connsiteY77" fmla="*/ 75196 h 1876254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531493 w 1634119"/>
                    <a:gd name="connsiteY0" fmla="*/ 75196 h 1876861"/>
                    <a:gd name="connsiteX1" fmla="*/ 995572 w 1634119"/>
                    <a:gd name="connsiteY1" fmla="*/ 766784 h 1876861"/>
                    <a:gd name="connsiteX2" fmla="*/ 316822 w 1634119"/>
                    <a:gd name="connsiteY2" fmla="*/ 1572022 h 1876861"/>
                    <a:gd name="connsiteX3" fmla="*/ 271625 w 1634119"/>
                    <a:gd name="connsiteY3" fmla="*/ 1434562 h 1876861"/>
                    <a:gd name="connsiteX4" fmla="*/ 349272 w 1634119"/>
                    <a:gd name="connsiteY4" fmla="*/ 1517672 h 1876861"/>
                    <a:gd name="connsiteX5" fmla="*/ 269337 w 1634119"/>
                    <a:gd name="connsiteY5" fmla="*/ 1357895 h 1876861"/>
                    <a:gd name="connsiteX6" fmla="*/ 368650 w 1634119"/>
                    <a:gd name="connsiteY6" fmla="*/ 1468274 h 1876861"/>
                    <a:gd name="connsiteX7" fmla="*/ 336573 w 1634119"/>
                    <a:gd name="connsiteY7" fmla="*/ 1315967 h 1876861"/>
                    <a:gd name="connsiteX8" fmla="*/ 416462 w 1634119"/>
                    <a:gd name="connsiteY8" fmla="*/ 1242287 h 1876861"/>
                    <a:gd name="connsiteX9" fmla="*/ 479681 w 1634119"/>
                    <a:gd name="connsiteY9" fmla="*/ 1276794 h 1876861"/>
                    <a:gd name="connsiteX10" fmla="*/ 478515 w 1634119"/>
                    <a:gd name="connsiteY10" fmla="*/ 1240468 h 1876861"/>
                    <a:gd name="connsiteX11" fmla="*/ 352447 w 1634119"/>
                    <a:gd name="connsiteY11" fmla="*/ 1097684 h 1876861"/>
                    <a:gd name="connsiteX12" fmla="*/ 438359 w 1634119"/>
                    <a:gd name="connsiteY12" fmla="*/ 1160765 h 1876861"/>
                    <a:gd name="connsiteX13" fmla="*/ 453860 w 1634119"/>
                    <a:gd name="connsiteY13" fmla="*/ 1064255 h 1876861"/>
                    <a:gd name="connsiteX14" fmla="*/ 500271 w 1634119"/>
                    <a:gd name="connsiteY14" fmla="*/ 1158104 h 1876861"/>
                    <a:gd name="connsiteX15" fmla="*/ 568115 w 1634119"/>
                    <a:gd name="connsiteY15" fmla="*/ 1184205 h 1876861"/>
                    <a:gd name="connsiteX16" fmla="*/ 514465 w 1634119"/>
                    <a:gd name="connsiteY16" fmla="*/ 1084051 h 1876861"/>
                    <a:gd name="connsiteX17" fmla="*/ 602526 w 1634119"/>
                    <a:gd name="connsiteY17" fmla="*/ 940802 h 1876861"/>
                    <a:gd name="connsiteX18" fmla="*/ 580066 w 1634119"/>
                    <a:gd name="connsiteY18" fmla="*/ 982592 h 1876861"/>
                    <a:gd name="connsiteX19" fmla="*/ 644641 w 1634119"/>
                    <a:gd name="connsiteY19" fmla="*/ 910686 h 1876861"/>
                    <a:gd name="connsiteX20" fmla="*/ 687830 w 1634119"/>
                    <a:gd name="connsiteY20" fmla="*/ 811374 h 1876861"/>
                    <a:gd name="connsiteX21" fmla="*/ 761788 w 1634119"/>
                    <a:gd name="connsiteY21" fmla="*/ 742225 h 1876861"/>
                    <a:gd name="connsiteX22" fmla="*/ 834907 w 1634119"/>
                    <a:gd name="connsiteY22" fmla="*/ 658602 h 1876861"/>
                    <a:gd name="connsiteX23" fmla="*/ 906438 w 1634119"/>
                    <a:gd name="connsiteY23" fmla="*/ 528334 h 1876861"/>
                    <a:gd name="connsiteX24" fmla="*/ 958966 w 1634119"/>
                    <a:gd name="connsiteY24" fmla="*/ 472118 h 1876861"/>
                    <a:gd name="connsiteX25" fmla="*/ 1079616 w 1634119"/>
                    <a:gd name="connsiteY25" fmla="*/ 274006 h 1876861"/>
                    <a:gd name="connsiteX26" fmla="*/ 1109497 w 1634119"/>
                    <a:gd name="connsiteY26" fmla="*/ 269103 h 1876861"/>
                    <a:gd name="connsiteX27" fmla="*/ 1153854 w 1634119"/>
                    <a:gd name="connsiteY27" fmla="*/ 172221 h 1876861"/>
                    <a:gd name="connsiteX28" fmla="*/ 1202693 w 1634119"/>
                    <a:gd name="connsiteY28" fmla="*/ 143550 h 1876861"/>
                    <a:gd name="connsiteX29" fmla="*/ 1264933 w 1634119"/>
                    <a:gd name="connsiteY29" fmla="*/ 94478 h 1876861"/>
                    <a:gd name="connsiteX30" fmla="*/ 1318721 w 1634119"/>
                    <a:gd name="connsiteY30" fmla="*/ 76503 h 1876861"/>
                    <a:gd name="connsiteX31" fmla="*/ 1381894 w 1634119"/>
                    <a:gd name="connsiteY31" fmla="*/ 37189 h 1876861"/>
                    <a:gd name="connsiteX32" fmla="*/ 1600689 w 1634119"/>
                    <a:gd name="connsiteY32" fmla="*/ 1330 h 1876861"/>
                    <a:gd name="connsiteX33" fmla="*/ 1584066 w 1634119"/>
                    <a:gd name="connsiteY33" fmla="*/ 86121 h 1876861"/>
                    <a:gd name="connsiteX34" fmla="*/ 1634119 w 1634119"/>
                    <a:gd name="connsiteY34" fmla="*/ 91025 h 1876861"/>
                    <a:gd name="connsiteX35" fmla="*/ 1612828 w 1634119"/>
                    <a:gd name="connsiteY35" fmla="*/ 165076 h 1876861"/>
                    <a:gd name="connsiteX36" fmla="*/ 1610447 w 1634119"/>
                    <a:gd name="connsiteY36" fmla="*/ 202522 h 1876861"/>
                    <a:gd name="connsiteX37" fmla="*/ 1574681 w 1634119"/>
                    <a:gd name="connsiteY37" fmla="*/ 310940 h 1876861"/>
                    <a:gd name="connsiteX38" fmla="*/ 1475510 w 1634119"/>
                    <a:gd name="connsiteY38" fmla="*/ 451853 h 1876861"/>
                    <a:gd name="connsiteX39" fmla="*/ 1522901 w 1634119"/>
                    <a:gd name="connsiteY39" fmla="*/ 427015 h 1876861"/>
                    <a:gd name="connsiteX40" fmla="*/ 1447915 w 1634119"/>
                    <a:gd name="connsiteY40" fmla="*/ 519511 h 1876861"/>
                    <a:gd name="connsiteX41" fmla="*/ 1438017 w 1634119"/>
                    <a:gd name="connsiteY41" fmla="*/ 567740 h 1876861"/>
                    <a:gd name="connsiteX42" fmla="*/ 1350985 w 1634119"/>
                    <a:gd name="connsiteY42" fmla="*/ 641700 h 1876861"/>
                    <a:gd name="connsiteX43" fmla="*/ 1286410 w 1634119"/>
                    <a:gd name="connsiteY43" fmla="*/ 724296 h 1876861"/>
                    <a:gd name="connsiteX44" fmla="*/ 1219503 w 1634119"/>
                    <a:gd name="connsiteY44" fmla="*/ 805632 h 1876861"/>
                    <a:gd name="connsiteX45" fmla="*/ 1086012 w 1634119"/>
                    <a:gd name="connsiteY45" fmla="*/ 727284 h 1876861"/>
                    <a:gd name="connsiteX46" fmla="*/ 1209791 w 1634119"/>
                    <a:gd name="connsiteY46" fmla="*/ 823795 h 1876861"/>
                    <a:gd name="connsiteX47" fmla="*/ 1132330 w 1634119"/>
                    <a:gd name="connsiteY47" fmla="*/ 909567 h 1876861"/>
                    <a:gd name="connsiteX48" fmla="*/ 1078541 w 1634119"/>
                    <a:gd name="connsiteY48" fmla="*/ 969331 h 1876861"/>
                    <a:gd name="connsiteX49" fmla="*/ 1030589 w 1634119"/>
                    <a:gd name="connsiteY49" fmla="*/ 1044643 h 1876861"/>
                    <a:gd name="connsiteX50" fmla="*/ 994778 w 1634119"/>
                    <a:gd name="connsiteY50" fmla="*/ 1094789 h 1876861"/>
                    <a:gd name="connsiteX51" fmla="*/ 931464 w 1634119"/>
                    <a:gd name="connsiteY51" fmla="*/ 1166601 h 1876861"/>
                    <a:gd name="connsiteX52" fmla="*/ 894531 w 1634119"/>
                    <a:gd name="connsiteY52" fmla="*/ 1220250 h 1876861"/>
                    <a:gd name="connsiteX53" fmla="*/ 857412 w 1634119"/>
                    <a:gd name="connsiteY53" fmla="*/ 1262178 h 1876861"/>
                    <a:gd name="connsiteX54" fmla="*/ 819219 w 1634119"/>
                    <a:gd name="connsiteY54" fmla="*/ 1302800 h 1876861"/>
                    <a:gd name="connsiteX55" fmla="*/ 910873 w 1634119"/>
                    <a:gd name="connsiteY55" fmla="*/ 1332635 h 1876861"/>
                    <a:gd name="connsiteX56" fmla="*/ 800075 w 1634119"/>
                    <a:gd name="connsiteY56" fmla="*/ 1336324 h 1876861"/>
                    <a:gd name="connsiteX57" fmla="*/ 747221 w 1634119"/>
                    <a:gd name="connsiteY57" fmla="*/ 1405473 h 1876861"/>
                    <a:gd name="connsiteX58" fmla="*/ 672141 w 1634119"/>
                    <a:gd name="connsiteY58" fmla="*/ 1459402 h 1876861"/>
                    <a:gd name="connsiteX59" fmla="*/ 652578 w 1634119"/>
                    <a:gd name="connsiteY59" fmla="*/ 1478593 h 1876861"/>
                    <a:gd name="connsiteX60" fmla="*/ 741944 w 1634119"/>
                    <a:gd name="connsiteY60" fmla="*/ 1479852 h 1876861"/>
                    <a:gd name="connsiteX61" fmla="*/ 658180 w 1634119"/>
                    <a:gd name="connsiteY61" fmla="*/ 1513377 h 1876861"/>
                    <a:gd name="connsiteX62" fmla="*/ 722381 w 1634119"/>
                    <a:gd name="connsiteY62" fmla="*/ 1640796 h 1876861"/>
                    <a:gd name="connsiteX63" fmla="*/ 640019 w 1634119"/>
                    <a:gd name="connsiteY63" fmla="*/ 1539570 h 1876861"/>
                    <a:gd name="connsiteX64" fmla="*/ 575584 w 1634119"/>
                    <a:gd name="connsiteY64" fmla="*/ 1513330 h 1876861"/>
                    <a:gd name="connsiteX65" fmla="*/ 595335 w 1634119"/>
                    <a:gd name="connsiteY65" fmla="*/ 1585842 h 1876861"/>
                    <a:gd name="connsiteX66" fmla="*/ 565499 w 1634119"/>
                    <a:gd name="connsiteY66" fmla="*/ 1601343 h 1876861"/>
                    <a:gd name="connsiteX67" fmla="*/ 486871 w 1634119"/>
                    <a:gd name="connsiteY67" fmla="*/ 1561002 h 1876861"/>
                    <a:gd name="connsiteX68" fmla="*/ 480894 w 1634119"/>
                    <a:gd name="connsiteY68" fmla="*/ 1596861 h 1876861"/>
                    <a:gd name="connsiteX69" fmla="*/ 349831 w 1634119"/>
                    <a:gd name="connsiteY69" fmla="*/ 1605218 h 1876861"/>
                    <a:gd name="connsiteX70" fmla="*/ 214428 w 1634119"/>
                    <a:gd name="connsiteY70" fmla="*/ 1750614 h 1876861"/>
                    <a:gd name="connsiteX71" fmla="*/ 95366 w 1634119"/>
                    <a:gd name="connsiteY71" fmla="*/ 1874440 h 1876861"/>
                    <a:gd name="connsiteX72" fmla="*/ 117 w 1634119"/>
                    <a:gd name="connsiteY72" fmla="*/ 1814907 h 1876861"/>
                    <a:gd name="connsiteX73" fmla="*/ 116799 w 1634119"/>
                    <a:gd name="connsiteY73" fmla="*/ 1824434 h 1876861"/>
                    <a:gd name="connsiteX74" fmla="*/ 238242 w 1634119"/>
                    <a:gd name="connsiteY74" fmla="*/ 1691081 h 1876861"/>
                    <a:gd name="connsiteX75" fmla="*/ 333490 w 1634119"/>
                    <a:gd name="connsiteY75" fmla="*/ 1598215 h 1876861"/>
                    <a:gd name="connsiteX76" fmla="*/ 1056691 w 1634119"/>
                    <a:gd name="connsiteY76" fmla="*/ 720562 h 1876861"/>
                    <a:gd name="connsiteX77" fmla="*/ 1531493 w 1634119"/>
                    <a:gd name="connsiteY77" fmla="*/ 75196 h 1876861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62257 w 1579577"/>
                    <a:gd name="connsiteY73" fmla="*/ 1824434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  <a:gd name="connsiteX0" fmla="*/ 1476951 w 1579577"/>
                    <a:gd name="connsiteY0" fmla="*/ 75196 h 1877910"/>
                    <a:gd name="connsiteX1" fmla="*/ 941030 w 1579577"/>
                    <a:gd name="connsiteY1" fmla="*/ 766784 h 1877910"/>
                    <a:gd name="connsiteX2" fmla="*/ 262280 w 1579577"/>
                    <a:gd name="connsiteY2" fmla="*/ 1572022 h 1877910"/>
                    <a:gd name="connsiteX3" fmla="*/ 217083 w 1579577"/>
                    <a:gd name="connsiteY3" fmla="*/ 1434562 h 1877910"/>
                    <a:gd name="connsiteX4" fmla="*/ 294730 w 1579577"/>
                    <a:gd name="connsiteY4" fmla="*/ 1517672 h 1877910"/>
                    <a:gd name="connsiteX5" fmla="*/ 214795 w 1579577"/>
                    <a:gd name="connsiteY5" fmla="*/ 1357895 h 1877910"/>
                    <a:gd name="connsiteX6" fmla="*/ 314108 w 1579577"/>
                    <a:gd name="connsiteY6" fmla="*/ 1468274 h 1877910"/>
                    <a:gd name="connsiteX7" fmla="*/ 282031 w 1579577"/>
                    <a:gd name="connsiteY7" fmla="*/ 1315967 h 1877910"/>
                    <a:gd name="connsiteX8" fmla="*/ 361920 w 1579577"/>
                    <a:gd name="connsiteY8" fmla="*/ 1242287 h 1877910"/>
                    <a:gd name="connsiteX9" fmla="*/ 425139 w 1579577"/>
                    <a:gd name="connsiteY9" fmla="*/ 1276794 h 1877910"/>
                    <a:gd name="connsiteX10" fmla="*/ 423973 w 1579577"/>
                    <a:gd name="connsiteY10" fmla="*/ 1240468 h 1877910"/>
                    <a:gd name="connsiteX11" fmla="*/ 297905 w 1579577"/>
                    <a:gd name="connsiteY11" fmla="*/ 1097684 h 1877910"/>
                    <a:gd name="connsiteX12" fmla="*/ 383817 w 1579577"/>
                    <a:gd name="connsiteY12" fmla="*/ 1160765 h 1877910"/>
                    <a:gd name="connsiteX13" fmla="*/ 399318 w 1579577"/>
                    <a:gd name="connsiteY13" fmla="*/ 1064255 h 1877910"/>
                    <a:gd name="connsiteX14" fmla="*/ 445729 w 1579577"/>
                    <a:gd name="connsiteY14" fmla="*/ 1158104 h 1877910"/>
                    <a:gd name="connsiteX15" fmla="*/ 513573 w 1579577"/>
                    <a:gd name="connsiteY15" fmla="*/ 1184205 h 1877910"/>
                    <a:gd name="connsiteX16" fmla="*/ 459923 w 1579577"/>
                    <a:gd name="connsiteY16" fmla="*/ 1084051 h 1877910"/>
                    <a:gd name="connsiteX17" fmla="*/ 547984 w 1579577"/>
                    <a:gd name="connsiteY17" fmla="*/ 940802 h 1877910"/>
                    <a:gd name="connsiteX18" fmla="*/ 525524 w 1579577"/>
                    <a:gd name="connsiteY18" fmla="*/ 982592 h 1877910"/>
                    <a:gd name="connsiteX19" fmla="*/ 590099 w 1579577"/>
                    <a:gd name="connsiteY19" fmla="*/ 910686 h 1877910"/>
                    <a:gd name="connsiteX20" fmla="*/ 633288 w 1579577"/>
                    <a:gd name="connsiteY20" fmla="*/ 811374 h 1877910"/>
                    <a:gd name="connsiteX21" fmla="*/ 707246 w 1579577"/>
                    <a:gd name="connsiteY21" fmla="*/ 742225 h 1877910"/>
                    <a:gd name="connsiteX22" fmla="*/ 780365 w 1579577"/>
                    <a:gd name="connsiteY22" fmla="*/ 658602 h 1877910"/>
                    <a:gd name="connsiteX23" fmla="*/ 851896 w 1579577"/>
                    <a:gd name="connsiteY23" fmla="*/ 528334 h 1877910"/>
                    <a:gd name="connsiteX24" fmla="*/ 904424 w 1579577"/>
                    <a:gd name="connsiteY24" fmla="*/ 472118 h 1877910"/>
                    <a:gd name="connsiteX25" fmla="*/ 1025074 w 1579577"/>
                    <a:gd name="connsiteY25" fmla="*/ 274006 h 1877910"/>
                    <a:gd name="connsiteX26" fmla="*/ 1054955 w 1579577"/>
                    <a:gd name="connsiteY26" fmla="*/ 269103 h 1877910"/>
                    <a:gd name="connsiteX27" fmla="*/ 1099312 w 1579577"/>
                    <a:gd name="connsiteY27" fmla="*/ 172221 h 1877910"/>
                    <a:gd name="connsiteX28" fmla="*/ 1148151 w 1579577"/>
                    <a:gd name="connsiteY28" fmla="*/ 143550 h 1877910"/>
                    <a:gd name="connsiteX29" fmla="*/ 1210391 w 1579577"/>
                    <a:gd name="connsiteY29" fmla="*/ 94478 h 1877910"/>
                    <a:gd name="connsiteX30" fmla="*/ 1264179 w 1579577"/>
                    <a:gd name="connsiteY30" fmla="*/ 76503 h 1877910"/>
                    <a:gd name="connsiteX31" fmla="*/ 1327352 w 1579577"/>
                    <a:gd name="connsiteY31" fmla="*/ 37189 h 1877910"/>
                    <a:gd name="connsiteX32" fmla="*/ 1546147 w 1579577"/>
                    <a:gd name="connsiteY32" fmla="*/ 1330 h 1877910"/>
                    <a:gd name="connsiteX33" fmla="*/ 1529524 w 1579577"/>
                    <a:gd name="connsiteY33" fmla="*/ 86121 h 1877910"/>
                    <a:gd name="connsiteX34" fmla="*/ 1579577 w 1579577"/>
                    <a:gd name="connsiteY34" fmla="*/ 91025 h 1877910"/>
                    <a:gd name="connsiteX35" fmla="*/ 1558286 w 1579577"/>
                    <a:gd name="connsiteY35" fmla="*/ 165076 h 1877910"/>
                    <a:gd name="connsiteX36" fmla="*/ 1555905 w 1579577"/>
                    <a:gd name="connsiteY36" fmla="*/ 202522 h 1877910"/>
                    <a:gd name="connsiteX37" fmla="*/ 1520139 w 1579577"/>
                    <a:gd name="connsiteY37" fmla="*/ 310940 h 1877910"/>
                    <a:gd name="connsiteX38" fmla="*/ 1420968 w 1579577"/>
                    <a:gd name="connsiteY38" fmla="*/ 451853 h 1877910"/>
                    <a:gd name="connsiteX39" fmla="*/ 1468359 w 1579577"/>
                    <a:gd name="connsiteY39" fmla="*/ 427015 h 1877910"/>
                    <a:gd name="connsiteX40" fmla="*/ 1393373 w 1579577"/>
                    <a:gd name="connsiteY40" fmla="*/ 519511 h 1877910"/>
                    <a:gd name="connsiteX41" fmla="*/ 1383475 w 1579577"/>
                    <a:gd name="connsiteY41" fmla="*/ 567740 h 1877910"/>
                    <a:gd name="connsiteX42" fmla="*/ 1296443 w 1579577"/>
                    <a:gd name="connsiteY42" fmla="*/ 641700 h 1877910"/>
                    <a:gd name="connsiteX43" fmla="*/ 1231868 w 1579577"/>
                    <a:gd name="connsiteY43" fmla="*/ 724296 h 1877910"/>
                    <a:gd name="connsiteX44" fmla="*/ 1164961 w 1579577"/>
                    <a:gd name="connsiteY44" fmla="*/ 805632 h 1877910"/>
                    <a:gd name="connsiteX45" fmla="*/ 1031470 w 1579577"/>
                    <a:gd name="connsiteY45" fmla="*/ 727284 h 1877910"/>
                    <a:gd name="connsiteX46" fmla="*/ 1155249 w 1579577"/>
                    <a:gd name="connsiteY46" fmla="*/ 823795 h 1877910"/>
                    <a:gd name="connsiteX47" fmla="*/ 1077788 w 1579577"/>
                    <a:gd name="connsiteY47" fmla="*/ 909567 h 1877910"/>
                    <a:gd name="connsiteX48" fmla="*/ 1023999 w 1579577"/>
                    <a:gd name="connsiteY48" fmla="*/ 969331 h 1877910"/>
                    <a:gd name="connsiteX49" fmla="*/ 976047 w 1579577"/>
                    <a:gd name="connsiteY49" fmla="*/ 1044643 h 1877910"/>
                    <a:gd name="connsiteX50" fmla="*/ 940236 w 1579577"/>
                    <a:gd name="connsiteY50" fmla="*/ 1094789 h 1877910"/>
                    <a:gd name="connsiteX51" fmla="*/ 876922 w 1579577"/>
                    <a:gd name="connsiteY51" fmla="*/ 1166601 h 1877910"/>
                    <a:gd name="connsiteX52" fmla="*/ 839989 w 1579577"/>
                    <a:gd name="connsiteY52" fmla="*/ 1220250 h 1877910"/>
                    <a:gd name="connsiteX53" fmla="*/ 802870 w 1579577"/>
                    <a:gd name="connsiteY53" fmla="*/ 1262178 h 1877910"/>
                    <a:gd name="connsiteX54" fmla="*/ 764677 w 1579577"/>
                    <a:gd name="connsiteY54" fmla="*/ 1302800 h 1877910"/>
                    <a:gd name="connsiteX55" fmla="*/ 856331 w 1579577"/>
                    <a:gd name="connsiteY55" fmla="*/ 1332635 h 1877910"/>
                    <a:gd name="connsiteX56" fmla="*/ 745533 w 1579577"/>
                    <a:gd name="connsiteY56" fmla="*/ 1336324 h 1877910"/>
                    <a:gd name="connsiteX57" fmla="*/ 692679 w 1579577"/>
                    <a:gd name="connsiteY57" fmla="*/ 1405473 h 1877910"/>
                    <a:gd name="connsiteX58" fmla="*/ 617599 w 1579577"/>
                    <a:gd name="connsiteY58" fmla="*/ 1459402 h 1877910"/>
                    <a:gd name="connsiteX59" fmla="*/ 598036 w 1579577"/>
                    <a:gd name="connsiteY59" fmla="*/ 1478593 h 1877910"/>
                    <a:gd name="connsiteX60" fmla="*/ 687402 w 1579577"/>
                    <a:gd name="connsiteY60" fmla="*/ 1479852 h 1877910"/>
                    <a:gd name="connsiteX61" fmla="*/ 603638 w 1579577"/>
                    <a:gd name="connsiteY61" fmla="*/ 1513377 h 1877910"/>
                    <a:gd name="connsiteX62" fmla="*/ 667839 w 1579577"/>
                    <a:gd name="connsiteY62" fmla="*/ 1640796 h 1877910"/>
                    <a:gd name="connsiteX63" fmla="*/ 585477 w 1579577"/>
                    <a:gd name="connsiteY63" fmla="*/ 1539570 h 1877910"/>
                    <a:gd name="connsiteX64" fmla="*/ 521042 w 1579577"/>
                    <a:gd name="connsiteY64" fmla="*/ 1513330 h 1877910"/>
                    <a:gd name="connsiteX65" fmla="*/ 540793 w 1579577"/>
                    <a:gd name="connsiteY65" fmla="*/ 1585842 h 1877910"/>
                    <a:gd name="connsiteX66" fmla="*/ 510957 w 1579577"/>
                    <a:gd name="connsiteY66" fmla="*/ 1601343 h 1877910"/>
                    <a:gd name="connsiteX67" fmla="*/ 432329 w 1579577"/>
                    <a:gd name="connsiteY67" fmla="*/ 1561002 h 1877910"/>
                    <a:gd name="connsiteX68" fmla="*/ 426352 w 1579577"/>
                    <a:gd name="connsiteY68" fmla="*/ 1596861 h 1877910"/>
                    <a:gd name="connsiteX69" fmla="*/ 295289 w 1579577"/>
                    <a:gd name="connsiteY69" fmla="*/ 1605218 h 1877910"/>
                    <a:gd name="connsiteX70" fmla="*/ 159886 w 1579577"/>
                    <a:gd name="connsiteY70" fmla="*/ 1750614 h 1877910"/>
                    <a:gd name="connsiteX71" fmla="*/ 40824 w 1579577"/>
                    <a:gd name="connsiteY71" fmla="*/ 1874440 h 1877910"/>
                    <a:gd name="connsiteX72" fmla="*/ 344 w 1579577"/>
                    <a:gd name="connsiteY72" fmla="*/ 1838719 h 1877910"/>
                    <a:gd name="connsiteX73" fmla="*/ 52732 w 1579577"/>
                    <a:gd name="connsiteY73" fmla="*/ 1822052 h 1877910"/>
                    <a:gd name="connsiteX74" fmla="*/ 183700 w 1579577"/>
                    <a:gd name="connsiteY74" fmla="*/ 1691081 h 1877910"/>
                    <a:gd name="connsiteX75" fmla="*/ 278948 w 1579577"/>
                    <a:gd name="connsiteY75" fmla="*/ 1598215 h 1877910"/>
                    <a:gd name="connsiteX76" fmla="*/ 1002149 w 1579577"/>
                    <a:gd name="connsiteY76" fmla="*/ 720562 h 1877910"/>
                    <a:gd name="connsiteX77" fmla="*/ 1476951 w 1579577"/>
                    <a:gd name="connsiteY77" fmla="*/ 75196 h 187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1579577" h="1877910">
                      <a:moveTo>
                        <a:pt x="1476951" y="75196"/>
                      </a:moveTo>
                      <a:cubicBezTo>
                        <a:pt x="1466765" y="82900"/>
                        <a:pt x="1143475" y="517313"/>
                        <a:pt x="941030" y="766784"/>
                      </a:cubicBezTo>
                      <a:cubicBezTo>
                        <a:pt x="738585" y="1016255"/>
                        <a:pt x="289672" y="1575820"/>
                        <a:pt x="262280" y="1572022"/>
                      </a:cubicBezTo>
                      <a:cubicBezTo>
                        <a:pt x="234888" y="1568225"/>
                        <a:pt x="222787" y="1433698"/>
                        <a:pt x="217083" y="1434562"/>
                      </a:cubicBezTo>
                      <a:cubicBezTo>
                        <a:pt x="240336" y="1479542"/>
                        <a:pt x="295111" y="1530450"/>
                        <a:pt x="294730" y="1517672"/>
                      </a:cubicBezTo>
                      <a:cubicBezTo>
                        <a:pt x="294349" y="1504894"/>
                        <a:pt x="235526" y="1443480"/>
                        <a:pt x="214795" y="1357895"/>
                      </a:cubicBezTo>
                      <a:cubicBezTo>
                        <a:pt x="250172" y="1406812"/>
                        <a:pt x="302902" y="1475262"/>
                        <a:pt x="314108" y="1468274"/>
                      </a:cubicBezTo>
                      <a:cubicBezTo>
                        <a:pt x="325314" y="1461286"/>
                        <a:pt x="274062" y="1353632"/>
                        <a:pt x="282031" y="1315967"/>
                      </a:cubicBezTo>
                      <a:cubicBezTo>
                        <a:pt x="290000" y="1278303"/>
                        <a:pt x="338069" y="1248816"/>
                        <a:pt x="361920" y="1242287"/>
                      </a:cubicBezTo>
                      <a:cubicBezTo>
                        <a:pt x="385771" y="1235758"/>
                        <a:pt x="414797" y="1277097"/>
                        <a:pt x="425139" y="1276794"/>
                      </a:cubicBezTo>
                      <a:cubicBezTo>
                        <a:pt x="435481" y="1276491"/>
                        <a:pt x="445179" y="1270320"/>
                        <a:pt x="423973" y="1240468"/>
                      </a:cubicBezTo>
                      <a:cubicBezTo>
                        <a:pt x="402767" y="1210616"/>
                        <a:pt x="291501" y="1241539"/>
                        <a:pt x="297905" y="1097684"/>
                      </a:cubicBezTo>
                      <a:cubicBezTo>
                        <a:pt x="318605" y="1186179"/>
                        <a:pt x="383296" y="1178554"/>
                        <a:pt x="383817" y="1160765"/>
                      </a:cubicBezTo>
                      <a:cubicBezTo>
                        <a:pt x="384050" y="1152813"/>
                        <a:pt x="375941" y="1085131"/>
                        <a:pt x="399318" y="1064255"/>
                      </a:cubicBezTo>
                      <a:cubicBezTo>
                        <a:pt x="392987" y="1142138"/>
                        <a:pt x="426687" y="1138112"/>
                        <a:pt x="445729" y="1158104"/>
                      </a:cubicBezTo>
                      <a:cubicBezTo>
                        <a:pt x="464771" y="1178096"/>
                        <a:pt x="511207" y="1196547"/>
                        <a:pt x="513573" y="1184205"/>
                      </a:cubicBezTo>
                      <a:cubicBezTo>
                        <a:pt x="515939" y="1171863"/>
                        <a:pt x="465325" y="1124664"/>
                        <a:pt x="459923" y="1084051"/>
                      </a:cubicBezTo>
                      <a:cubicBezTo>
                        <a:pt x="446608" y="983953"/>
                        <a:pt x="537051" y="957712"/>
                        <a:pt x="547984" y="940802"/>
                      </a:cubicBezTo>
                      <a:cubicBezTo>
                        <a:pt x="558918" y="923892"/>
                        <a:pt x="518505" y="987611"/>
                        <a:pt x="525524" y="982592"/>
                      </a:cubicBezTo>
                      <a:cubicBezTo>
                        <a:pt x="532543" y="977573"/>
                        <a:pt x="572138" y="939222"/>
                        <a:pt x="590099" y="910686"/>
                      </a:cubicBezTo>
                      <a:cubicBezTo>
                        <a:pt x="608060" y="882150"/>
                        <a:pt x="613764" y="839451"/>
                        <a:pt x="633288" y="811374"/>
                      </a:cubicBezTo>
                      <a:cubicBezTo>
                        <a:pt x="652812" y="783297"/>
                        <a:pt x="682733" y="767687"/>
                        <a:pt x="707246" y="742225"/>
                      </a:cubicBezTo>
                      <a:cubicBezTo>
                        <a:pt x="731759" y="716763"/>
                        <a:pt x="756257" y="694250"/>
                        <a:pt x="780365" y="658602"/>
                      </a:cubicBezTo>
                      <a:cubicBezTo>
                        <a:pt x="804473" y="622954"/>
                        <a:pt x="827635" y="574431"/>
                        <a:pt x="851896" y="528334"/>
                      </a:cubicBezTo>
                      <a:cubicBezTo>
                        <a:pt x="868207" y="577025"/>
                        <a:pt x="875561" y="514506"/>
                        <a:pt x="904424" y="472118"/>
                      </a:cubicBezTo>
                      <a:cubicBezTo>
                        <a:pt x="933287" y="429730"/>
                        <a:pt x="999986" y="307842"/>
                        <a:pt x="1025074" y="274006"/>
                      </a:cubicBezTo>
                      <a:cubicBezTo>
                        <a:pt x="1050162" y="240170"/>
                        <a:pt x="1002575" y="321486"/>
                        <a:pt x="1054955" y="269103"/>
                      </a:cubicBezTo>
                      <a:cubicBezTo>
                        <a:pt x="1067725" y="258489"/>
                        <a:pt x="1074671" y="209139"/>
                        <a:pt x="1099312" y="172221"/>
                      </a:cubicBezTo>
                      <a:cubicBezTo>
                        <a:pt x="1108494" y="219161"/>
                        <a:pt x="1129638" y="156507"/>
                        <a:pt x="1148151" y="143550"/>
                      </a:cubicBezTo>
                      <a:cubicBezTo>
                        <a:pt x="1166664" y="130593"/>
                        <a:pt x="1191053" y="105652"/>
                        <a:pt x="1210391" y="94478"/>
                      </a:cubicBezTo>
                      <a:cubicBezTo>
                        <a:pt x="1229729" y="83304"/>
                        <a:pt x="1244685" y="86051"/>
                        <a:pt x="1264179" y="76503"/>
                      </a:cubicBezTo>
                      <a:cubicBezTo>
                        <a:pt x="1283673" y="66955"/>
                        <a:pt x="1280357" y="49718"/>
                        <a:pt x="1327352" y="37189"/>
                      </a:cubicBezTo>
                      <a:cubicBezTo>
                        <a:pt x="1374347" y="24660"/>
                        <a:pt x="1512452" y="-6825"/>
                        <a:pt x="1546147" y="1330"/>
                      </a:cubicBezTo>
                      <a:cubicBezTo>
                        <a:pt x="1579842" y="9485"/>
                        <a:pt x="1523952" y="71172"/>
                        <a:pt x="1529524" y="86121"/>
                      </a:cubicBezTo>
                      <a:cubicBezTo>
                        <a:pt x="1535096" y="101070"/>
                        <a:pt x="1541843" y="100488"/>
                        <a:pt x="1579577" y="91025"/>
                      </a:cubicBezTo>
                      <a:cubicBezTo>
                        <a:pt x="1555398" y="119662"/>
                        <a:pt x="1539908" y="128321"/>
                        <a:pt x="1558286" y="165076"/>
                      </a:cubicBezTo>
                      <a:cubicBezTo>
                        <a:pt x="1507057" y="182700"/>
                        <a:pt x="1513050" y="209565"/>
                        <a:pt x="1555905" y="202522"/>
                      </a:cubicBezTo>
                      <a:cubicBezTo>
                        <a:pt x="1534216" y="235185"/>
                        <a:pt x="1524123" y="304963"/>
                        <a:pt x="1520139" y="310940"/>
                      </a:cubicBezTo>
                      <a:cubicBezTo>
                        <a:pt x="1503206" y="356067"/>
                        <a:pt x="1429598" y="432507"/>
                        <a:pt x="1420968" y="451853"/>
                      </a:cubicBezTo>
                      <a:cubicBezTo>
                        <a:pt x="1412338" y="471199"/>
                        <a:pt x="1488039" y="405420"/>
                        <a:pt x="1468359" y="427015"/>
                      </a:cubicBezTo>
                      <a:cubicBezTo>
                        <a:pt x="1439153" y="491472"/>
                        <a:pt x="1421014" y="500819"/>
                        <a:pt x="1393373" y="519511"/>
                      </a:cubicBezTo>
                      <a:cubicBezTo>
                        <a:pt x="1365732" y="538203"/>
                        <a:pt x="1342480" y="568806"/>
                        <a:pt x="1383475" y="567740"/>
                      </a:cubicBezTo>
                      <a:cubicBezTo>
                        <a:pt x="1367320" y="588105"/>
                        <a:pt x="1321711" y="615608"/>
                        <a:pt x="1296443" y="641700"/>
                      </a:cubicBezTo>
                      <a:cubicBezTo>
                        <a:pt x="1271175" y="667792"/>
                        <a:pt x="1253782" y="696974"/>
                        <a:pt x="1231868" y="724296"/>
                      </a:cubicBezTo>
                      <a:cubicBezTo>
                        <a:pt x="1209954" y="751618"/>
                        <a:pt x="1198361" y="805134"/>
                        <a:pt x="1164961" y="805632"/>
                      </a:cubicBezTo>
                      <a:cubicBezTo>
                        <a:pt x="1131561" y="806130"/>
                        <a:pt x="1033089" y="724257"/>
                        <a:pt x="1031470" y="727284"/>
                      </a:cubicBezTo>
                      <a:cubicBezTo>
                        <a:pt x="1029851" y="730311"/>
                        <a:pt x="1121335" y="814846"/>
                        <a:pt x="1155249" y="823795"/>
                      </a:cubicBezTo>
                      <a:cubicBezTo>
                        <a:pt x="1189163" y="832744"/>
                        <a:pt x="1099663" y="885311"/>
                        <a:pt x="1077788" y="909567"/>
                      </a:cubicBezTo>
                      <a:cubicBezTo>
                        <a:pt x="1055913" y="933823"/>
                        <a:pt x="1040956" y="946818"/>
                        <a:pt x="1023999" y="969331"/>
                      </a:cubicBezTo>
                      <a:cubicBezTo>
                        <a:pt x="1007042" y="991844"/>
                        <a:pt x="990008" y="1023733"/>
                        <a:pt x="976047" y="1044643"/>
                      </a:cubicBezTo>
                      <a:cubicBezTo>
                        <a:pt x="962087" y="1065553"/>
                        <a:pt x="956757" y="1074463"/>
                        <a:pt x="940236" y="1094789"/>
                      </a:cubicBezTo>
                      <a:cubicBezTo>
                        <a:pt x="923715" y="1115115"/>
                        <a:pt x="893630" y="1145691"/>
                        <a:pt x="876922" y="1166601"/>
                      </a:cubicBezTo>
                      <a:cubicBezTo>
                        <a:pt x="860214" y="1187511"/>
                        <a:pt x="852331" y="1204321"/>
                        <a:pt x="839989" y="1220250"/>
                      </a:cubicBezTo>
                      <a:cubicBezTo>
                        <a:pt x="827647" y="1236179"/>
                        <a:pt x="815422" y="1248420"/>
                        <a:pt x="802870" y="1262178"/>
                      </a:cubicBezTo>
                      <a:cubicBezTo>
                        <a:pt x="790318" y="1275936"/>
                        <a:pt x="755767" y="1291057"/>
                        <a:pt x="764677" y="1302800"/>
                      </a:cubicBezTo>
                      <a:cubicBezTo>
                        <a:pt x="773587" y="1314543"/>
                        <a:pt x="812617" y="1309859"/>
                        <a:pt x="856331" y="1332635"/>
                      </a:cubicBezTo>
                      <a:cubicBezTo>
                        <a:pt x="788336" y="1331707"/>
                        <a:pt x="772808" y="1324184"/>
                        <a:pt x="745533" y="1336324"/>
                      </a:cubicBezTo>
                      <a:cubicBezTo>
                        <a:pt x="718258" y="1348464"/>
                        <a:pt x="714001" y="1384960"/>
                        <a:pt x="692679" y="1405473"/>
                      </a:cubicBezTo>
                      <a:cubicBezTo>
                        <a:pt x="671357" y="1425986"/>
                        <a:pt x="618900" y="1443794"/>
                        <a:pt x="617599" y="1459402"/>
                      </a:cubicBezTo>
                      <a:cubicBezTo>
                        <a:pt x="583172" y="1474367"/>
                        <a:pt x="586402" y="1475185"/>
                        <a:pt x="598036" y="1478593"/>
                      </a:cubicBezTo>
                      <a:cubicBezTo>
                        <a:pt x="609670" y="1482001"/>
                        <a:pt x="635179" y="1501058"/>
                        <a:pt x="687402" y="1479852"/>
                      </a:cubicBezTo>
                      <a:cubicBezTo>
                        <a:pt x="628408" y="1534069"/>
                        <a:pt x="603327" y="1498856"/>
                        <a:pt x="603638" y="1513377"/>
                      </a:cubicBezTo>
                      <a:cubicBezTo>
                        <a:pt x="595669" y="1515369"/>
                        <a:pt x="694462" y="1568243"/>
                        <a:pt x="667839" y="1640796"/>
                      </a:cubicBezTo>
                      <a:cubicBezTo>
                        <a:pt x="655893" y="1546096"/>
                        <a:pt x="609943" y="1560814"/>
                        <a:pt x="585477" y="1539570"/>
                      </a:cubicBezTo>
                      <a:cubicBezTo>
                        <a:pt x="561011" y="1518326"/>
                        <a:pt x="528489" y="1505618"/>
                        <a:pt x="521042" y="1513330"/>
                      </a:cubicBezTo>
                      <a:cubicBezTo>
                        <a:pt x="513595" y="1521042"/>
                        <a:pt x="564699" y="1589826"/>
                        <a:pt x="540793" y="1585842"/>
                      </a:cubicBezTo>
                      <a:cubicBezTo>
                        <a:pt x="534817" y="1587834"/>
                        <a:pt x="529034" y="1605483"/>
                        <a:pt x="510957" y="1601343"/>
                      </a:cubicBezTo>
                      <a:cubicBezTo>
                        <a:pt x="492880" y="1597203"/>
                        <a:pt x="446430" y="1561749"/>
                        <a:pt x="432329" y="1561002"/>
                      </a:cubicBezTo>
                      <a:cubicBezTo>
                        <a:pt x="418228" y="1560255"/>
                        <a:pt x="449192" y="1589492"/>
                        <a:pt x="426352" y="1596861"/>
                      </a:cubicBezTo>
                      <a:cubicBezTo>
                        <a:pt x="403512" y="1604230"/>
                        <a:pt x="344065" y="1575624"/>
                        <a:pt x="295289" y="1605218"/>
                      </a:cubicBezTo>
                      <a:cubicBezTo>
                        <a:pt x="246513" y="1634812"/>
                        <a:pt x="202297" y="1705744"/>
                        <a:pt x="159886" y="1750614"/>
                      </a:cubicBezTo>
                      <a:cubicBezTo>
                        <a:pt x="117475" y="1795484"/>
                        <a:pt x="59874" y="1858565"/>
                        <a:pt x="40824" y="1874440"/>
                      </a:cubicBezTo>
                      <a:cubicBezTo>
                        <a:pt x="21774" y="1890315"/>
                        <a:pt x="-3228" y="1847053"/>
                        <a:pt x="344" y="1838719"/>
                      </a:cubicBezTo>
                      <a:cubicBezTo>
                        <a:pt x="42016" y="1858961"/>
                        <a:pt x="22569" y="1828799"/>
                        <a:pt x="52732" y="1822052"/>
                      </a:cubicBezTo>
                      <a:cubicBezTo>
                        <a:pt x="75751" y="1796255"/>
                        <a:pt x="145997" y="1728387"/>
                        <a:pt x="183700" y="1691081"/>
                      </a:cubicBezTo>
                      <a:cubicBezTo>
                        <a:pt x="221403" y="1653775"/>
                        <a:pt x="233424" y="1634953"/>
                        <a:pt x="278948" y="1598215"/>
                      </a:cubicBezTo>
                      <a:cubicBezTo>
                        <a:pt x="422103" y="1428127"/>
                        <a:pt x="809229" y="967255"/>
                        <a:pt x="1002149" y="720562"/>
                      </a:cubicBezTo>
                      <a:cubicBezTo>
                        <a:pt x="1156230" y="524693"/>
                        <a:pt x="1487138" y="67492"/>
                        <a:pt x="1476951" y="75196"/>
                      </a:cubicBezTo>
                      <a:close/>
                    </a:path>
                  </a:pathLst>
                </a:cu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sp>
          <p:nvSpPr>
            <p:cNvPr id="57" name="Rechteck 56"/>
            <p:cNvSpPr/>
            <p:nvPr/>
          </p:nvSpPr>
          <p:spPr>
            <a:xfrm>
              <a:off x="4881683" y="9866433"/>
              <a:ext cx="2677992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/>
              <a:r>
                <a:rPr lang="de-DE" sz="1000" i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Vektorgrafik in verschiedenen Größen</a:t>
              </a:r>
              <a:endParaRPr lang="de-DE" sz="1000" i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7" name="Pixelbilder"/>
          <p:cNvGrpSpPr/>
          <p:nvPr/>
        </p:nvGrpSpPr>
        <p:grpSpPr>
          <a:xfrm>
            <a:off x="4279978" y="2865307"/>
            <a:ext cx="2921885" cy="4103041"/>
            <a:chOff x="4279978" y="2865307"/>
            <a:chExt cx="2921885" cy="4103041"/>
          </a:xfrm>
        </p:grpSpPr>
        <p:pic>
          <p:nvPicPr>
            <p:cNvPr id="10" name="Grafik 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79978" y="2868567"/>
              <a:ext cx="1174595" cy="891939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19050" cap="sq">
              <a:solidFill>
                <a:schemeClr val="bg1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sp>
          <p:nvSpPr>
            <p:cNvPr id="12" name="Rechteck 11"/>
            <p:cNvSpPr/>
            <p:nvPr/>
          </p:nvSpPr>
          <p:spPr>
            <a:xfrm>
              <a:off x="4313931" y="3798333"/>
              <a:ext cx="1236538" cy="1960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/>
              <a:r>
                <a:rPr lang="de-DE" sz="1000" i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100% Ansicht</a:t>
              </a:r>
              <a:endParaRPr lang="de-DE" sz="1000" i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Rechteck 21"/>
            <p:cNvSpPr/>
            <p:nvPr/>
          </p:nvSpPr>
          <p:spPr>
            <a:xfrm>
              <a:off x="5455543" y="6722127"/>
              <a:ext cx="1746320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de-DE" sz="1000" i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stark vergrößert</a:t>
              </a:r>
              <a:endParaRPr lang="de-DE" sz="1000" i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67" name="Grafik 6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69658" y="2865307"/>
              <a:ext cx="1450040" cy="1101100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19050" cap="sq">
              <a:solidFill>
                <a:schemeClr val="bg1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pic>
          <p:nvPicPr>
            <p:cNvPr id="68" name="Grafik 6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98243" y="4558194"/>
              <a:ext cx="2807670" cy="2132028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19050" cap="sq">
              <a:solidFill>
                <a:schemeClr val="bg1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sp>
          <p:nvSpPr>
            <p:cNvPr id="69" name="Rechteck 68"/>
            <p:cNvSpPr/>
            <p:nvPr/>
          </p:nvSpPr>
          <p:spPr>
            <a:xfrm>
              <a:off x="5978723" y="4000953"/>
              <a:ext cx="1213412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de-DE" sz="1000" i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vergrößert</a:t>
              </a:r>
              <a:endParaRPr lang="de-DE" sz="1000" i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8106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Profitipp"/>
          <p:cNvGrpSpPr/>
          <p:nvPr/>
        </p:nvGrpSpPr>
        <p:grpSpPr>
          <a:xfrm>
            <a:off x="3780000" y="8184786"/>
            <a:ext cx="3323801" cy="1813727"/>
            <a:chOff x="4131688" y="4881750"/>
            <a:chExt cx="3323801" cy="1813727"/>
          </a:xfrm>
        </p:grpSpPr>
        <p:sp>
          <p:nvSpPr>
            <p:cNvPr id="261" name="Rechteck 260"/>
            <p:cNvSpPr/>
            <p:nvPr/>
          </p:nvSpPr>
          <p:spPr>
            <a:xfrm>
              <a:off x="4131689" y="4881750"/>
              <a:ext cx="3323800" cy="1813727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2" name="Textfeld 261"/>
            <p:cNvSpPr txBox="1"/>
            <p:nvPr/>
          </p:nvSpPr>
          <p:spPr>
            <a:xfrm>
              <a:off x="4131688" y="4910373"/>
              <a:ext cx="3323801" cy="1785104"/>
            </a:xfrm>
            <a:prstGeom prst="rect">
              <a:avLst/>
            </a:prstGeom>
            <a:noFill/>
          </p:spPr>
          <p:txBody>
            <a:bodyPr wrap="square" numCol="1" spcCol="0" rtlCol="0">
              <a:spAutoFit/>
            </a:bodyPr>
            <a:lstStyle/>
            <a:p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Profitipp:</a:t>
              </a:r>
              <a:b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Der </a:t>
              </a:r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PPI Wert </a:t>
              </a: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gibt an wie gut die Bildqualität ist und ergibt </a:t>
              </a:r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sich wie folgt:</a:t>
              </a:r>
            </a:p>
            <a:p>
              <a:r>
                <a:rPr lang="de-DE" sz="10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PPI = (horizontale Pixelanzahl x 2,54) / Breite</a:t>
              </a:r>
            </a:p>
            <a:p>
              <a:endPara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Praxisbeispiel</a:t>
              </a:r>
              <a:r>
                <a:rPr lang="de-DE" sz="10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:</a:t>
              </a:r>
            </a:p>
            <a:p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Ein 906x1280 Pixel großes Bild soll, mit 15 cm Breite, in einer PowerPoint-Präsentation darstellt werden.</a:t>
              </a:r>
            </a:p>
            <a:p>
              <a:endPara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PPI </a:t>
              </a:r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= (906 x 2,54) / 15 cm</a:t>
              </a:r>
              <a:b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PPI ≈ 153ppi – Bildauflösung liegt über 72ppi</a:t>
              </a: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52" name="Überschrift"/>
          <p:cNvSpPr>
            <a:spLocks noChangeArrowheads="1"/>
          </p:cNvSpPr>
          <p:nvPr/>
        </p:nvSpPr>
        <p:spPr bwMode="auto">
          <a:xfrm>
            <a:off x="540000" y="1094238"/>
            <a:ext cx="5857244" cy="6309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de-DE" altLang="de-DE" sz="1200" b="0" i="0" u="none" strike="noStrike" cap="none" normalizeH="0" baseline="0" dirty="0" smtClean="0">
                <a:ln>
                  <a:noFill/>
                </a:ln>
                <a:solidFill>
                  <a:srgbClr val="445052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UNTERRICHTEN MIT DIGITALEN MEDIEN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altLang="de-DE" sz="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altLang="de-DE" dirty="0" smtClean="0">
                <a:solidFill>
                  <a:srgbClr val="445052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INFOBLATT – RICHTIGE BILDAUFLÖSUNG WÄHLEN</a:t>
            </a:r>
            <a:endParaRPr lang="de-DE" altLang="de-DE" sz="700" dirty="0">
              <a:solidFill>
                <a:srgbClr val="445052"/>
              </a:solidFill>
            </a:endParaRPr>
          </a:p>
        </p:txBody>
      </p:sp>
      <p:sp>
        <p:nvSpPr>
          <p:cNvPr id="115" name="Unterüberschrift"/>
          <p:cNvSpPr txBox="1"/>
          <p:nvPr/>
        </p:nvSpPr>
        <p:spPr>
          <a:xfrm>
            <a:off x="540000" y="1807200"/>
            <a:ext cx="4245740" cy="246221"/>
          </a:xfrm>
          <a:prstGeom prst="rect">
            <a:avLst/>
          </a:prstGeom>
          <a:noFill/>
        </p:spPr>
        <p:txBody>
          <a:bodyPr wrap="square" numCol="1" spcCol="0" rtlCol="0">
            <a:spAutoFit/>
          </a:bodyPr>
          <a:lstStyle/>
          <a:p>
            <a:r>
              <a:rPr lang="de-DE" sz="1000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Minimale Pixelanzahl für unterschiedliche Bildanwendungen</a:t>
            </a:r>
            <a:endParaRPr lang="de-DE" sz="1000" dirty="0" smtClean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4" name="Textfeld 343"/>
          <p:cNvSpPr txBox="1"/>
          <p:nvPr/>
        </p:nvSpPr>
        <p:spPr>
          <a:xfrm>
            <a:off x="3724014" y="6709083"/>
            <a:ext cx="3324753" cy="797311"/>
          </a:xfrm>
          <a:prstGeom prst="rect">
            <a:avLst/>
          </a:prstGeom>
          <a:solidFill>
            <a:schemeClr val="bg1"/>
          </a:solidFill>
        </p:spPr>
        <p:txBody>
          <a:bodyPr wrap="square" lIns="90000" tIns="90000" rIns="90000" bIns="90000" numCol="1" spcCol="0" rtlCol="0">
            <a:spAutoFit/>
          </a:bodyPr>
          <a:lstStyle/>
          <a:p>
            <a:r>
              <a: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Die Werte beziehen sich auf eine Bildschirmauflösung von </a:t>
            </a:r>
            <a:r>
              <a:rPr lang="de-DE" sz="1000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1.920 x 1.080 </a:t>
            </a:r>
            <a:r>
              <a: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Pixeln. Bei digitalen </a:t>
            </a:r>
            <a:r>
              <a:rPr lang="de-DE" sz="1000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Whiteboards</a:t>
            </a:r>
            <a:r>
              <a: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wird </a:t>
            </a:r>
            <a:r>
              <a:rPr lang="de-DE" sz="1000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keine höhere Auflösung</a:t>
            </a:r>
            <a:r>
              <a: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benötigt, da der Betrachtungsabstand größer ist.</a:t>
            </a:r>
          </a:p>
        </p:txBody>
      </p:sp>
      <p:grpSp>
        <p:nvGrpSpPr>
          <p:cNvPr id="15" name="1/3 A4"/>
          <p:cNvGrpSpPr/>
          <p:nvPr/>
        </p:nvGrpSpPr>
        <p:grpSpPr>
          <a:xfrm>
            <a:off x="659445" y="2215107"/>
            <a:ext cx="1961846" cy="1258976"/>
            <a:chOff x="659445" y="2303226"/>
            <a:chExt cx="2422400" cy="1554525"/>
          </a:xfrm>
        </p:grpSpPr>
        <p:grpSp>
          <p:nvGrpSpPr>
            <p:cNvPr id="5" name="Gruppieren 4"/>
            <p:cNvGrpSpPr/>
            <p:nvPr/>
          </p:nvGrpSpPr>
          <p:grpSpPr>
            <a:xfrm rot="10800000">
              <a:off x="659445" y="2308593"/>
              <a:ext cx="1053581" cy="1490400"/>
              <a:chOff x="7315531" y="4307332"/>
              <a:chExt cx="1053581" cy="1490400"/>
            </a:xfrm>
          </p:grpSpPr>
          <p:sp>
            <p:nvSpPr>
              <p:cNvPr id="139" name="Eine Ecke des Rechtecks schneiden 10"/>
              <p:cNvSpPr/>
              <p:nvPr/>
            </p:nvSpPr>
            <p:spPr>
              <a:xfrm>
                <a:off x="7317913" y="4307520"/>
                <a:ext cx="1051199" cy="1490212"/>
              </a:xfrm>
              <a:custGeom>
                <a:avLst/>
                <a:gdLst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331495 w 1331495"/>
                  <a:gd name="connsiteY2" fmla="*/ 318174 h 1700463"/>
                  <a:gd name="connsiteX3" fmla="*/ 1331495 w 1331495"/>
                  <a:gd name="connsiteY3" fmla="*/ 1700463 h 1700463"/>
                  <a:gd name="connsiteX4" fmla="*/ 0 w 1331495"/>
                  <a:gd name="connsiteY4" fmla="*/ 1700463 h 1700463"/>
                  <a:gd name="connsiteX5" fmla="*/ 0 w 1331495"/>
                  <a:gd name="connsiteY5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823161 w 1331495"/>
                  <a:gd name="connsiteY2" fmla="*/ 3685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58905 w 1331495"/>
                  <a:gd name="connsiteY2" fmla="*/ 2542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0831 w 1331495"/>
                  <a:gd name="connsiteY2" fmla="*/ 319346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331495 w 1331495"/>
                  <a:gd name="connsiteY2" fmla="*/ 318174 h 1700463"/>
                  <a:gd name="connsiteX3" fmla="*/ 1331495 w 1331495"/>
                  <a:gd name="connsiteY3" fmla="*/ 1700463 h 1700463"/>
                  <a:gd name="connsiteX4" fmla="*/ 0 w 1331495"/>
                  <a:gd name="connsiteY4" fmla="*/ 1700463 h 1700463"/>
                  <a:gd name="connsiteX5" fmla="*/ 0 w 1331495"/>
                  <a:gd name="connsiteY5" fmla="*/ 0 h 170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1495" h="1700463">
                    <a:moveTo>
                      <a:pt x="0" y="0"/>
                    </a:moveTo>
                    <a:lnTo>
                      <a:pt x="1013321" y="0"/>
                    </a:lnTo>
                    <a:lnTo>
                      <a:pt x="1331495" y="318174"/>
                    </a:lnTo>
                    <a:lnTo>
                      <a:pt x="1331495" y="1700463"/>
                    </a:lnTo>
                    <a:lnTo>
                      <a:pt x="0" y="1700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>
                <a:solidFill>
                  <a:srgbClr val="4450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  <p:sp>
            <p:nvSpPr>
              <p:cNvPr id="140" name="Eine Ecke des Rechtecks schneiden 10"/>
              <p:cNvSpPr/>
              <p:nvPr/>
            </p:nvSpPr>
            <p:spPr>
              <a:xfrm>
                <a:off x="7315531" y="4307332"/>
                <a:ext cx="1051199" cy="1490211"/>
              </a:xfrm>
              <a:custGeom>
                <a:avLst/>
                <a:gdLst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331495 w 1331495"/>
                  <a:gd name="connsiteY2" fmla="*/ 318174 h 1700463"/>
                  <a:gd name="connsiteX3" fmla="*/ 1331495 w 1331495"/>
                  <a:gd name="connsiteY3" fmla="*/ 1700463 h 1700463"/>
                  <a:gd name="connsiteX4" fmla="*/ 0 w 1331495"/>
                  <a:gd name="connsiteY4" fmla="*/ 1700463 h 1700463"/>
                  <a:gd name="connsiteX5" fmla="*/ 0 w 1331495"/>
                  <a:gd name="connsiteY5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823161 w 1331495"/>
                  <a:gd name="connsiteY2" fmla="*/ 3685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58905 w 1331495"/>
                  <a:gd name="connsiteY2" fmla="*/ 2542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0831 w 1331495"/>
                  <a:gd name="connsiteY2" fmla="*/ 319346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1495" h="1700463">
                    <a:moveTo>
                      <a:pt x="0" y="0"/>
                    </a:moveTo>
                    <a:lnTo>
                      <a:pt x="1013321" y="0"/>
                    </a:lnTo>
                    <a:lnTo>
                      <a:pt x="1020831" y="319346"/>
                    </a:lnTo>
                    <a:lnTo>
                      <a:pt x="1331495" y="318174"/>
                    </a:lnTo>
                    <a:lnTo>
                      <a:pt x="1331495" y="1700463"/>
                    </a:lnTo>
                    <a:lnTo>
                      <a:pt x="0" y="1700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>
                <a:solidFill>
                  <a:srgbClr val="4450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</p:grpSp>
        <p:grpSp>
          <p:nvGrpSpPr>
            <p:cNvPr id="26" name="Gruppieren 25"/>
            <p:cNvGrpSpPr/>
            <p:nvPr/>
          </p:nvGrpSpPr>
          <p:grpSpPr>
            <a:xfrm>
              <a:off x="1016794" y="2313705"/>
              <a:ext cx="355203" cy="1476652"/>
              <a:chOff x="1068616" y="1914331"/>
              <a:chExt cx="464371" cy="1930484"/>
            </a:xfrm>
          </p:grpSpPr>
          <p:cxnSp>
            <p:nvCxnSpPr>
              <p:cNvPr id="22" name="Gerader Verbinder 21"/>
              <p:cNvCxnSpPr/>
              <p:nvPr/>
            </p:nvCxnSpPr>
            <p:spPr>
              <a:xfrm>
                <a:off x="1068616" y="1914331"/>
                <a:ext cx="0" cy="1930484"/>
              </a:xfrm>
              <a:prstGeom prst="line">
                <a:avLst/>
              </a:prstGeom>
              <a:ln w="6350">
                <a:solidFill>
                  <a:srgbClr val="445052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Gerader Verbinder 53"/>
              <p:cNvCxnSpPr/>
              <p:nvPr/>
            </p:nvCxnSpPr>
            <p:spPr>
              <a:xfrm>
                <a:off x="1532987" y="1914331"/>
                <a:ext cx="0" cy="1930484"/>
              </a:xfrm>
              <a:prstGeom prst="line">
                <a:avLst/>
              </a:prstGeom>
              <a:ln w="6350">
                <a:solidFill>
                  <a:srgbClr val="445052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" name="Rechteck 27"/>
            <p:cNvSpPr/>
            <p:nvPr/>
          </p:nvSpPr>
          <p:spPr>
            <a:xfrm>
              <a:off x="1371999" y="2359402"/>
              <a:ext cx="346507" cy="236005"/>
            </a:xfrm>
            <a:prstGeom prst="rect">
              <a:avLst/>
            </a:prstGeom>
            <a:solidFill>
              <a:srgbClr val="DB003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6" name="Textfeld 65"/>
            <p:cNvSpPr txBox="1"/>
            <p:nvPr/>
          </p:nvSpPr>
          <p:spPr>
            <a:xfrm>
              <a:off x="1834175" y="2303226"/>
              <a:ext cx="1247670" cy="1554525"/>
            </a:xfrm>
            <a:prstGeom prst="rect">
              <a:avLst/>
            </a:prstGeom>
            <a:noFill/>
          </p:spPr>
          <p:txBody>
            <a:bodyPr wrap="square" lIns="90000" tIns="90000" rIns="90000" bIns="90000" numCol="1" spcCol="0" rtlCol="0">
              <a:spAutoFit/>
            </a:bodyPr>
            <a:lstStyle/>
            <a:p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Das Bild bedeckt ein </a:t>
              </a:r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Drittel</a:t>
              </a: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eines </a:t>
              </a:r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A4</a:t>
              </a: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Blattes</a:t>
              </a:r>
            </a:p>
            <a:p>
              <a:endParaRPr lang="de-DE" sz="1000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Bildbreite = </a:t>
              </a:r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827 Pixel</a:t>
              </a:r>
              <a:endPara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1" name="Textfeld 150"/>
            <p:cNvSpPr txBox="1"/>
            <p:nvPr/>
          </p:nvSpPr>
          <p:spPr>
            <a:xfrm>
              <a:off x="716090" y="2707891"/>
              <a:ext cx="945741" cy="70497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0000" tIns="90000" rIns="90000" bIns="90000" numCol="1" spcCol="0" rtlCol="0">
              <a:spAutoFit/>
            </a:bodyPr>
            <a:lstStyle/>
            <a:p>
              <a:pPr algn="ctr"/>
              <a:r>
                <a:rPr lang="de-DE" sz="3400" b="1" dirty="0" smtClean="0">
                  <a:solidFill>
                    <a:schemeClr val="tx1">
                      <a:alpha val="2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A4 </a:t>
              </a:r>
            </a:p>
          </p:txBody>
        </p:sp>
      </p:grpSp>
      <p:grpSp>
        <p:nvGrpSpPr>
          <p:cNvPr id="16" name="1/2 A4"/>
          <p:cNvGrpSpPr/>
          <p:nvPr/>
        </p:nvGrpSpPr>
        <p:grpSpPr>
          <a:xfrm>
            <a:off x="2918835" y="2221140"/>
            <a:ext cx="1840121" cy="1258976"/>
            <a:chOff x="2924617" y="2312011"/>
            <a:chExt cx="2272097" cy="1554525"/>
          </a:xfrm>
        </p:grpSpPr>
        <p:grpSp>
          <p:nvGrpSpPr>
            <p:cNvPr id="4" name="Gruppieren 3"/>
            <p:cNvGrpSpPr/>
            <p:nvPr/>
          </p:nvGrpSpPr>
          <p:grpSpPr>
            <a:xfrm rot="10800000">
              <a:off x="2924617" y="2314062"/>
              <a:ext cx="1051200" cy="1490400"/>
              <a:chOff x="7055694" y="2360659"/>
              <a:chExt cx="1331496" cy="1940144"/>
            </a:xfrm>
          </p:grpSpPr>
          <p:sp>
            <p:nvSpPr>
              <p:cNvPr id="135" name="Eine Ecke des Rechtecks schneiden 10"/>
              <p:cNvSpPr/>
              <p:nvPr/>
            </p:nvSpPr>
            <p:spPr>
              <a:xfrm>
                <a:off x="7055695" y="2360904"/>
                <a:ext cx="1331494" cy="1939898"/>
              </a:xfrm>
              <a:custGeom>
                <a:avLst/>
                <a:gdLst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331495 w 1331495"/>
                  <a:gd name="connsiteY2" fmla="*/ 318174 h 1700463"/>
                  <a:gd name="connsiteX3" fmla="*/ 1331495 w 1331495"/>
                  <a:gd name="connsiteY3" fmla="*/ 1700463 h 1700463"/>
                  <a:gd name="connsiteX4" fmla="*/ 0 w 1331495"/>
                  <a:gd name="connsiteY4" fmla="*/ 1700463 h 1700463"/>
                  <a:gd name="connsiteX5" fmla="*/ 0 w 1331495"/>
                  <a:gd name="connsiteY5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823161 w 1331495"/>
                  <a:gd name="connsiteY2" fmla="*/ 3685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58905 w 1331495"/>
                  <a:gd name="connsiteY2" fmla="*/ 2542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0831 w 1331495"/>
                  <a:gd name="connsiteY2" fmla="*/ 319346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331495 w 1331495"/>
                  <a:gd name="connsiteY2" fmla="*/ 318174 h 1700463"/>
                  <a:gd name="connsiteX3" fmla="*/ 1331495 w 1331495"/>
                  <a:gd name="connsiteY3" fmla="*/ 1700463 h 1700463"/>
                  <a:gd name="connsiteX4" fmla="*/ 0 w 1331495"/>
                  <a:gd name="connsiteY4" fmla="*/ 1700463 h 1700463"/>
                  <a:gd name="connsiteX5" fmla="*/ 0 w 1331495"/>
                  <a:gd name="connsiteY5" fmla="*/ 0 h 170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1495" h="1700463">
                    <a:moveTo>
                      <a:pt x="0" y="0"/>
                    </a:moveTo>
                    <a:lnTo>
                      <a:pt x="1013321" y="0"/>
                    </a:lnTo>
                    <a:lnTo>
                      <a:pt x="1331495" y="318174"/>
                    </a:lnTo>
                    <a:lnTo>
                      <a:pt x="1331495" y="1700463"/>
                    </a:lnTo>
                    <a:lnTo>
                      <a:pt x="0" y="1700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>
                <a:solidFill>
                  <a:srgbClr val="4450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  <p:sp>
            <p:nvSpPr>
              <p:cNvPr id="136" name="Eine Ecke des Rechtecks schneiden 10"/>
              <p:cNvSpPr/>
              <p:nvPr/>
            </p:nvSpPr>
            <p:spPr>
              <a:xfrm>
                <a:off x="7055694" y="2360659"/>
                <a:ext cx="1331494" cy="1939897"/>
              </a:xfrm>
              <a:custGeom>
                <a:avLst/>
                <a:gdLst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331495 w 1331495"/>
                  <a:gd name="connsiteY2" fmla="*/ 318174 h 1700463"/>
                  <a:gd name="connsiteX3" fmla="*/ 1331495 w 1331495"/>
                  <a:gd name="connsiteY3" fmla="*/ 1700463 h 1700463"/>
                  <a:gd name="connsiteX4" fmla="*/ 0 w 1331495"/>
                  <a:gd name="connsiteY4" fmla="*/ 1700463 h 1700463"/>
                  <a:gd name="connsiteX5" fmla="*/ 0 w 1331495"/>
                  <a:gd name="connsiteY5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823161 w 1331495"/>
                  <a:gd name="connsiteY2" fmla="*/ 3685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58905 w 1331495"/>
                  <a:gd name="connsiteY2" fmla="*/ 2542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0831 w 1331495"/>
                  <a:gd name="connsiteY2" fmla="*/ 319346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1495" h="1700463">
                    <a:moveTo>
                      <a:pt x="0" y="0"/>
                    </a:moveTo>
                    <a:lnTo>
                      <a:pt x="1013321" y="0"/>
                    </a:lnTo>
                    <a:lnTo>
                      <a:pt x="1020831" y="319346"/>
                    </a:lnTo>
                    <a:lnTo>
                      <a:pt x="1331495" y="318174"/>
                    </a:lnTo>
                    <a:lnTo>
                      <a:pt x="1331495" y="1700463"/>
                    </a:lnTo>
                    <a:lnTo>
                      <a:pt x="0" y="1700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>
                <a:solidFill>
                  <a:srgbClr val="4450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</p:grpSp>
        <p:grpSp>
          <p:nvGrpSpPr>
            <p:cNvPr id="100" name="Gruppieren 99"/>
            <p:cNvGrpSpPr/>
            <p:nvPr/>
          </p:nvGrpSpPr>
          <p:grpSpPr>
            <a:xfrm>
              <a:off x="3272067" y="2320896"/>
              <a:ext cx="355203" cy="1476652"/>
              <a:chOff x="1068616" y="1914331"/>
              <a:chExt cx="464371" cy="1930484"/>
            </a:xfrm>
          </p:grpSpPr>
          <p:cxnSp>
            <p:nvCxnSpPr>
              <p:cNvPr id="103" name="Gerader Verbinder 102"/>
              <p:cNvCxnSpPr/>
              <p:nvPr/>
            </p:nvCxnSpPr>
            <p:spPr>
              <a:xfrm>
                <a:off x="1068616" y="1914331"/>
                <a:ext cx="0" cy="1930484"/>
              </a:xfrm>
              <a:prstGeom prst="line">
                <a:avLst/>
              </a:prstGeom>
              <a:ln w="6350">
                <a:solidFill>
                  <a:srgbClr val="445052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Gerader Verbinder 103"/>
              <p:cNvCxnSpPr/>
              <p:nvPr/>
            </p:nvCxnSpPr>
            <p:spPr>
              <a:xfrm>
                <a:off x="1532987" y="1914331"/>
                <a:ext cx="0" cy="1930484"/>
              </a:xfrm>
              <a:prstGeom prst="line">
                <a:avLst/>
              </a:prstGeom>
              <a:ln w="6350">
                <a:solidFill>
                  <a:srgbClr val="445052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" name="Rechteck 100"/>
            <p:cNvSpPr/>
            <p:nvPr/>
          </p:nvSpPr>
          <p:spPr>
            <a:xfrm>
              <a:off x="3451993" y="2366593"/>
              <a:ext cx="521786" cy="355828"/>
            </a:xfrm>
            <a:prstGeom prst="rect">
              <a:avLst/>
            </a:prstGeom>
            <a:solidFill>
              <a:srgbClr val="DB003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dirty="0" smtClean="0"/>
                <a:t>     </a:t>
              </a:r>
              <a:endParaRPr lang="de-DE" dirty="0"/>
            </a:p>
          </p:txBody>
        </p:sp>
        <p:sp>
          <p:nvSpPr>
            <p:cNvPr id="105" name="Textfeld 104"/>
            <p:cNvSpPr txBox="1"/>
            <p:nvPr/>
          </p:nvSpPr>
          <p:spPr>
            <a:xfrm>
              <a:off x="4084891" y="2312011"/>
              <a:ext cx="1111823" cy="1554525"/>
            </a:xfrm>
            <a:prstGeom prst="rect">
              <a:avLst/>
            </a:prstGeom>
            <a:noFill/>
          </p:spPr>
          <p:txBody>
            <a:bodyPr wrap="square" lIns="90000" tIns="90000" rIns="90000" bIns="90000" numCol="1" spcCol="0" rtlCol="0">
              <a:spAutoFit/>
            </a:bodyPr>
            <a:lstStyle/>
            <a:p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Das Bild bedeckt ein </a:t>
              </a:r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Halbes A4</a:t>
              </a: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Blatt</a:t>
              </a:r>
              <a:endPara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Bildbreite =</a:t>
              </a:r>
            </a:p>
            <a:p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1.240 Pixel</a:t>
              </a:r>
              <a:endPara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Textfeld 95"/>
            <p:cNvSpPr txBox="1"/>
            <p:nvPr/>
          </p:nvSpPr>
          <p:spPr>
            <a:xfrm>
              <a:off x="2979122" y="2707200"/>
              <a:ext cx="945741" cy="70497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0000" tIns="90000" rIns="90000" bIns="90000" numCol="1" spcCol="0" rtlCol="0">
              <a:spAutoFit/>
            </a:bodyPr>
            <a:lstStyle/>
            <a:p>
              <a:pPr algn="ctr"/>
              <a:r>
                <a:rPr lang="de-DE" sz="3400" b="1" dirty="0" smtClean="0">
                  <a:solidFill>
                    <a:schemeClr val="tx1">
                      <a:alpha val="2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A4 </a:t>
              </a:r>
            </a:p>
          </p:txBody>
        </p:sp>
      </p:grpSp>
      <p:grpSp>
        <p:nvGrpSpPr>
          <p:cNvPr id="17" name="A4"/>
          <p:cNvGrpSpPr/>
          <p:nvPr/>
        </p:nvGrpSpPr>
        <p:grpSpPr>
          <a:xfrm>
            <a:off x="5040001" y="2203570"/>
            <a:ext cx="1866638" cy="1258976"/>
            <a:chOff x="5112588" y="2292258"/>
            <a:chExt cx="2304840" cy="1554524"/>
          </a:xfrm>
        </p:grpSpPr>
        <p:grpSp>
          <p:nvGrpSpPr>
            <p:cNvPr id="146" name="Gruppieren 145"/>
            <p:cNvGrpSpPr/>
            <p:nvPr/>
          </p:nvGrpSpPr>
          <p:grpSpPr>
            <a:xfrm rot="10800000">
              <a:off x="5112588" y="2301954"/>
              <a:ext cx="1051200" cy="1490400"/>
              <a:chOff x="7055694" y="2360659"/>
              <a:chExt cx="1331496" cy="1940144"/>
            </a:xfrm>
          </p:grpSpPr>
          <p:sp>
            <p:nvSpPr>
              <p:cNvPr id="147" name="Eine Ecke des Rechtecks schneiden 10"/>
              <p:cNvSpPr/>
              <p:nvPr/>
            </p:nvSpPr>
            <p:spPr>
              <a:xfrm>
                <a:off x="7055695" y="2360904"/>
                <a:ext cx="1331494" cy="1939898"/>
              </a:xfrm>
              <a:custGeom>
                <a:avLst/>
                <a:gdLst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331495 w 1331495"/>
                  <a:gd name="connsiteY2" fmla="*/ 318174 h 1700463"/>
                  <a:gd name="connsiteX3" fmla="*/ 1331495 w 1331495"/>
                  <a:gd name="connsiteY3" fmla="*/ 1700463 h 1700463"/>
                  <a:gd name="connsiteX4" fmla="*/ 0 w 1331495"/>
                  <a:gd name="connsiteY4" fmla="*/ 1700463 h 1700463"/>
                  <a:gd name="connsiteX5" fmla="*/ 0 w 1331495"/>
                  <a:gd name="connsiteY5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823161 w 1331495"/>
                  <a:gd name="connsiteY2" fmla="*/ 3685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58905 w 1331495"/>
                  <a:gd name="connsiteY2" fmla="*/ 2542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0831 w 1331495"/>
                  <a:gd name="connsiteY2" fmla="*/ 319346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331495 w 1331495"/>
                  <a:gd name="connsiteY2" fmla="*/ 318174 h 1700463"/>
                  <a:gd name="connsiteX3" fmla="*/ 1331495 w 1331495"/>
                  <a:gd name="connsiteY3" fmla="*/ 1700463 h 1700463"/>
                  <a:gd name="connsiteX4" fmla="*/ 0 w 1331495"/>
                  <a:gd name="connsiteY4" fmla="*/ 1700463 h 1700463"/>
                  <a:gd name="connsiteX5" fmla="*/ 0 w 1331495"/>
                  <a:gd name="connsiteY5" fmla="*/ 0 h 170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1495" h="1700463">
                    <a:moveTo>
                      <a:pt x="0" y="0"/>
                    </a:moveTo>
                    <a:lnTo>
                      <a:pt x="1013321" y="0"/>
                    </a:lnTo>
                    <a:lnTo>
                      <a:pt x="1331495" y="318174"/>
                    </a:lnTo>
                    <a:lnTo>
                      <a:pt x="1331495" y="1700463"/>
                    </a:lnTo>
                    <a:lnTo>
                      <a:pt x="0" y="1700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>
                <a:solidFill>
                  <a:srgbClr val="4450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  <p:sp>
            <p:nvSpPr>
              <p:cNvPr id="148" name="Eine Ecke des Rechtecks schneiden 10"/>
              <p:cNvSpPr/>
              <p:nvPr/>
            </p:nvSpPr>
            <p:spPr>
              <a:xfrm>
                <a:off x="7055694" y="2360659"/>
                <a:ext cx="1331494" cy="1939897"/>
              </a:xfrm>
              <a:custGeom>
                <a:avLst/>
                <a:gdLst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331495 w 1331495"/>
                  <a:gd name="connsiteY2" fmla="*/ 318174 h 1700463"/>
                  <a:gd name="connsiteX3" fmla="*/ 1331495 w 1331495"/>
                  <a:gd name="connsiteY3" fmla="*/ 1700463 h 1700463"/>
                  <a:gd name="connsiteX4" fmla="*/ 0 w 1331495"/>
                  <a:gd name="connsiteY4" fmla="*/ 1700463 h 1700463"/>
                  <a:gd name="connsiteX5" fmla="*/ 0 w 1331495"/>
                  <a:gd name="connsiteY5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73193 w 1331495"/>
                  <a:gd name="connsiteY2" fmla="*/ 242388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823161 w 1331495"/>
                  <a:gd name="connsiteY2" fmla="*/ 3685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58905 w 1331495"/>
                  <a:gd name="connsiteY2" fmla="*/ 254294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66048 w 1331495"/>
                  <a:gd name="connsiteY2" fmla="*/ 259057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3343 w 1331495"/>
                  <a:gd name="connsiteY2" fmla="*/ 311810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  <a:gd name="connsiteX0" fmla="*/ 0 w 1331495"/>
                  <a:gd name="connsiteY0" fmla="*/ 0 h 1700463"/>
                  <a:gd name="connsiteX1" fmla="*/ 1013321 w 1331495"/>
                  <a:gd name="connsiteY1" fmla="*/ 0 h 1700463"/>
                  <a:gd name="connsiteX2" fmla="*/ 1020831 w 1331495"/>
                  <a:gd name="connsiteY2" fmla="*/ 319346 h 1700463"/>
                  <a:gd name="connsiteX3" fmla="*/ 1331495 w 1331495"/>
                  <a:gd name="connsiteY3" fmla="*/ 318174 h 1700463"/>
                  <a:gd name="connsiteX4" fmla="*/ 1331495 w 1331495"/>
                  <a:gd name="connsiteY4" fmla="*/ 1700463 h 1700463"/>
                  <a:gd name="connsiteX5" fmla="*/ 0 w 1331495"/>
                  <a:gd name="connsiteY5" fmla="*/ 1700463 h 1700463"/>
                  <a:gd name="connsiteX6" fmla="*/ 0 w 1331495"/>
                  <a:gd name="connsiteY6" fmla="*/ 0 h 170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1495" h="1700463">
                    <a:moveTo>
                      <a:pt x="0" y="0"/>
                    </a:moveTo>
                    <a:lnTo>
                      <a:pt x="1013321" y="0"/>
                    </a:lnTo>
                    <a:lnTo>
                      <a:pt x="1020831" y="319346"/>
                    </a:lnTo>
                    <a:lnTo>
                      <a:pt x="1331495" y="318174"/>
                    </a:lnTo>
                    <a:lnTo>
                      <a:pt x="1331495" y="1700463"/>
                    </a:lnTo>
                    <a:lnTo>
                      <a:pt x="0" y="1700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>
                <a:solidFill>
                  <a:srgbClr val="4450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</p:grpSp>
        <p:grpSp>
          <p:nvGrpSpPr>
            <p:cNvPr id="108" name="Gruppieren 107"/>
            <p:cNvGrpSpPr/>
            <p:nvPr/>
          </p:nvGrpSpPr>
          <p:grpSpPr>
            <a:xfrm>
              <a:off x="5461563" y="2308092"/>
              <a:ext cx="355203" cy="1476652"/>
              <a:chOff x="1068616" y="1914331"/>
              <a:chExt cx="464371" cy="1930484"/>
            </a:xfrm>
          </p:grpSpPr>
          <p:cxnSp>
            <p:nvCxnSpPr>
              <p:cNvPr id="111" name="Gerader Verbinder 110"/>
              <p:cNvCxnSpPr/>
              <p:nvPr/>
            </p:nvCxnSpPr>
            <p:spPr>
              <a:xfrm>
                <a:off x="1068616" y="1914331"/>
                <a:ext cx="0" cy="1930484"/>
              </a:xfrm>
              <a:prstGeom prst="line">
                <a:avLst/>
              </a:prstGeom>
              <a:ln w="6350">
                <a:solidFill>
                  <a:srgbClr val="445052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Gerader Verbinder 111"/>
              <p:cNvCxnSpPr/>
              <p:nvPr/>
            </p:nvCxnSpPr>
            <p:spPr>
              <a:xfrm>
                <a:off x="1532987" y="1914331"/>
                <a:ext cx="0" cy="1930484"/>
              </a:xfrm>
              <a:prstGeom prst="line">
                <a:avLst/>
              </a:prstGeom>
              <a:ln w="6350">
                <a:solidFill>
                  <a:srgbClr val="445052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9" name="Rechteck 108"/>
            <p:cNvSpPr/>
            <p:nvPr/>
          </p:nvSpPr>
          <p:spPr>
            <a:xfrm>
              <a:off x="5119593" y="2353789"/>
              <a:ext cx="1040400" cy="707921"/>
            </a:xfrm>
            <a:prstGeom prst="rect">
              <a:avLst/>
            </a:prstGeom>
            <a:solidFill>
              <a:srgbClr val="DB003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3" name="Textfeld 112"/>
            <p:cNvSpPr txBox="1"/>
            <p:nvPr/>
          </p:nvSpPr>
          <p:spPr>
            <a:xfrm>
              <a:off x="6268659" y="2292258"/>
              <a:ext cx="1148769" cy="1554524"/>
            </a:xfrm>
            <a:prstGeom prst="rect">
              <a:avLst/>
            </a:prstGeom>
            <a:noFill/>
          </p:spPr>
          <p:txBody>
            <a:bodyPr wrap="square" lIns="90000" tIns="90000" rIns="90000" bIns="90000" numCol="1" spcCol="0" rtlCol="0">
              <a:spAutoFit/>
            </a:bodyPr>
            <a:lstStyle/>
            <a:p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Das Bild bedeckt ein </a:t>
              </a:r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Ganzes </a:t>
              </a:r>
              <a:r>
                <a:rPr lang="de-DE" sz="10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A4</a:t>
              </a:r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Blatt</a:t>
              </a:r>
            </a:p>
            <a:p>
              <a:endPara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Bildbreite =</a:t>
              </a:r>
            </a:p>
            <a:p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2.481 Pixel</a:t>
              </a:r>
              <a:endPara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Textfeld 96"/>
            <p:cNvSpPr txBox="1"/>
            <p:nvPr/>
          </p:nvSpPr>
          <p:spPr>
            <a:xfrm>
              <a:off x="5174250" y="2707200"/>
              <a:ext cx="945741" cy="70497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0000" tIns="90000" rIns="90000" bIns="90000" numCol="1" spcCol="0" rtlCol="0">
              <a:spAutoFit/>
            </a:bodyPr>
            <a:lstStyle/>
            <a:p>
              <a:pPr algn="ctr"/>
              <a:r>
                <a:rPr lang="de-DE" sz="3400" b="1" dirty="0" smtClean="0">
                  <a:solidFill>
                    <a:schemeClr val="tx1">
                      <a:alpha val="2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A4</a:t>
              </a:r>
              <a:r>
                <a:rPr lang="de-DE" b="1" dirty="0" smtClean="0">
                  <a:solidFill>
                    <a:schemeClr val="tx1">
                      <a:alpha val="2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</a:p>
          </p:txBody>
        </p:sp>
      </p:grpSp>
      <p:sp>
        <p:nvSpPr>
          <p:cNvPr id="20" name="Praxistipp"/>
          <p:cNvSpPr/>
          <p:nvPr/>
        </p:nvSpPr>
        <p:spPr>
          <a:xfrm>
            <a:off x="540000" y="8803737"/>
            <a:ext cx="3024000" cy="1189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de-DE" sz="1000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Praxistipp</a:t>
            </a:r>
            <a:r>
              <a:rPr lang="de-DE" sz="10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 lvl="0" algn="just"/>
            <a:r>
              <a: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Ein Bild sollte mindestens </a:t>
            </a:r>
            <a:r>
              <a:rPr lang="de-DE" sz="10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72ppi</a:t>
            </a:r>
            <a:r>
              <a: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Auflösung haben, damit es am </a:t>
            </a:r>
            <a:r>
              <a:rPr lang="de-DE" sz="10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Monitor</a:t>
            </a:r>
            <a:r>
              <a: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nicht </a:t>
            </a:r>
            <a:r>
              <a: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verpixelt aussieht. Soll ein Bild </a:t>
            </a:r>
            <a:r>
              <a:rPr lang="de-DE" sz="10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gedruckt</a:t>
            </a:r>
            <a:r>
              <a: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werden, müssen es mindestens </a:t>
            </a:r>
            <a:r>
              <a:rPr lang="de-DE" sz="10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300ppi</a:t>
            </a:r>
            <a:r>
              <a: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sein. Bei einer viel zu hohen Auflösung dauern Ladevorgang erheblich länger und die </a:t>
            </a:r>
            <a:r>
              <a:rPr lang="de-DE" sz="1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Dateigröße </a:t>
            </a:r>
            <a:r>
              <a:rPr lang="de-DE" sz="1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ist höher.</a:t>
            </a:r>
          </a:p>
        </p:txBody>
      </p:sp>
      <p:grpSp>
        <p:nvGrpSpPr>
          <p:cNvPr id="11" name="1/3 Monitor"/>
          <p:cNvGrpSpPr/>
          <p:nvPr/>
        </p:nvGrpSpPr>
        <p:grpSpPr>
          <a:xfrm>
            <a:off x="525365" y="3717347"/>
            <a:ext cx="2687076" cy="2476096"/>
            <a:chOff x="525365" y="3717347"/>
            <a:chExt cx="2687076" cy="2476096"/>
          </a:xfrm>
        </p:grpSpPr>
        <p:grpSp>
          <p:nvGrpSpPr>
            <p:cNvPr id="8" name="Gruppieren 7"/>
            <p:cNvGrpSpPr/>
            <p:nvPr/>
          </p:nvGrpSpPr>
          <p:grpSpPr>
            <a:xfrm>
              <a:off x="622966" y="4207033"/>
              <a:ext cx="2353435" cy="1986410"/>
              <a:chOff x="623002" y="4498053"/>
              <a:chExt cx="2891171" cy="2440285"/>
            </a:xfrm>
          </p:grpSpPr>
          <p:grpSp>
            <p:nvGrpSpPr>
              <p:cNvPr id="106" name="Gruppieren 105"/>
              <p:cNvGrpSpPr/>
              <p:nvPr/>
            </p:nvGrpSpPr>
            <p:grpSpPr>
              <a:xfrm>
                <a:off x="1131214" y="6171360"/>
                <a:ext cx="292356" cy="390969"/>
                <a:chOff x="2833311" y="5023637"/>
                <a:chExt cx="82573" cy="459449"/>
              </a:xfrm>
            </p:grpSpPr>
            <p:sp>
              <p:nvSpPr>
                <p:cNvPr id="117" name="Rechteck 116"/>
                <p:cNvSpPr/>
                <p:nvPr/>
              </p:nvSpPr>
              <p:spPr>
                <a:xfrm rot="480000">
                  <a:off x="2833311" y="5023637"/>
                  <a:ext cx="25420" cy="454819"/>
                </a:xfrm>
                <a:prstGeom prst="rect">
                  <a:avLst/>
                </a:prstGeom>
                <a:gradFill>
                  <a:gsLst>
                    <a:gs pos="0">
                      <a:schemeClr val="accent1">
                        <a:lumMod val="5000"/>
                        <a:lumOff val="95000"/>
                        <a:alpha val="0"/>
                      </a:schemeClr>
                    </a:gs>
                    <a:gs pos="100000">
                      <a:srgbClr val="445052"/>
                    </a:gs>
                  </a:gsLst>
                  <a:lin ang="162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 rot="21540000">
                  <a:off x="2890464" y="5026765"/>
                  <a:ext cx="25420" cy="456321"/>
                </a:xfrm>
                <a:prstGeom prst="rect">
                  <a:avLst/>
                </a:prstGeom>
                <a:gradFill>
                  <a:gsLst>
                    <a:gs pos="0">
                      <a:schemeClr val="accent1">
                        <a:lumMod val="5000"/>
                        <a:lumOff val="95000"/>
                        <a:alpha val="0"/>
                      </a:schemeClr>
                    </a:gs>
                    <a:gs pos="100000">
                      <a:srgbClr val="445052"/>
                    </a:gs>
                  </a:gsLst>
                  <a:lin ang="162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grpSp>
            <p:nvGrpSpPr>
              <p:cNvPr id="3" name="Gruppieren 2"/>
              <p:cNvGrpSpPr/>
              <p:nvPr/>
            </p:nvGrpSpPr>
            <p:grpSpPr>
              <a:xfrm>
                <a:off x="623002" y="4498053"/>
                <a:ext cx="2891171" cy="1701005"/>
                <a:chOff x="623002" y="4639076"/>
                <a:chExt cx="2891171" cy="1701005"/>
              </a:xfrm>
            </p:grpSpPr>
            <p:grpSp>
              <p:nvGrpSpPr>
                <p:cNvPr id="35" name="Gruppieren 34"/>
                <p:cNvGrpSpPr/>
                <p:nvPr/>
              </p:nvGrpSpPr>
              <p:grpSpPr>
                <a:xfrm>
                  <a:off x="623002" y="4639076"/>
                  <a:ext cx="2891171" cy="1701005"/>
                  <a:chOff x="623002" y="4532062"/>
                  <a:chExt cx="2891171" cy="1701005"/>
                </a:xfrm>
              </p:grpSpPr>
              <p:sp>
                <p:nvSpPr>
                  <p:cNvPr id="23" name="Rechteck 22"/>
                  <p:cNvSpPr/>
                  <p:nvPr/>
                </p:nvSpPr>
                <p:spPr>
                  <a:xfrm>
                    <a:off x="623002" y="4532062"/>
                    <a:ext cx="2891171" cy="1701005"/>
                  </a:xfrm>
                  <a:prstGeom prst="rect">
                    <a:avLst/>
                  </a:prstGeom>
                  <a:solidFill>
                    <a:srgbClr val="44505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24" name="Rechteck 23"/>
                  <p:cNvSpPr/>
                  <p:nvPr/>
                </p:nvSpPr>
                <p:spPr>
                  <a:xfrm>
                    <a:off x="669172" y="4582003"/>
                    <a:ext cx="2798831" cy="153823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cxnSp>
                <p:nvCxnSpPr>
                  <p:cNvPr id="32" name="Gerader Verbinder 31"/>
                  <p:cNvCxnSpPr/>
                  <p:nvPr/>
                </p:nvCxnSpPr>
                <p:spPr>
                  <a:xfrm flipH="1">
                    <a:off x="1601933" y="4587612"/>
                    <a:ext cx="5202" cy="1571774"/>
                  </a:xfrm>
                  <a:prstGeom prst="line">
                    <a:avLst/>
                  </a:prstGeom>
                  <a:ln>
                    <a:solidFill>
                      <a:srgbClr val="445052"/>
                    </a:solidFill>
                    <a:prstDash val="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6" name="Gerader Verbinder 185"/>
                  <p:cNvCxnSpPr/>
                  <p:nvPr/>
                </p:nvCxnSpPr>
                <p:spPr>
                  <a:xfrm flipH="1">
                    <a:off x="2534355" y="4597017"/>
                    <a:ext cx="5202" cy="1571774"/>
                  </a:xfrm>
                  <a:prstGeom prst="line">
                    <a:avLst/>
                  </a:prstGeom>
                  <a:ln>
                    <a:solidFill>
                      <a:srgbClr val="445052"/>
                    </a:solidFill>
                    <a:prstDash val="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89" name="Rechteck 288"/>
                <p:cNvSpPr/>
                <p:nvPr/>
              </p:nvSpPr>
              <p:spPr>
                <a:xfrm>
                  <a:off x="665990" y="4814208"/>
                  <a:ext cx="941145" cy="641325"/>
                </a:xfrm>
                <a:prstGeom prst="rect">
                  <a:avLst/>
                </a:pr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800032" y="6264584"/>
                  <a:ext cx="46800" cy="45719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50" name="Ellipse 149"/>
                <p:cNvSpPr/>
                <p:nvPr/>
              </p:nvSpPr>
              <p:spPr>
                <a:xfrm>
                  <a:off x="693880" y="626132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grpSp>
            <p:nvGrpSpPr>
              <p:cNvPr id="38" name="Gruppieren 37"/>
              <p:cNvGrpSpPr/>
              <p:nvPr/>
            </p:nvGrpSpPr>
            <p:grpSpPr>
              <a:xfrm>
                <a:off x="2191081" y="5987441"/>
                <a:ext cx="1140036" cy="740171"/>
                <a:chOff x="2210129" y="5620078"/>
                <a:chExt cx="1140036" cy="740171"/>
              </a:xfrm>
            </p:grpSpPr>
            <p:sp>
              <p:nvSpPr>
                <p:cNvPr id="12" name="Abgerundetes Rechteck 11"/>
                <p:cNvSpPr/>
                <p:nvPr/>
              </p:nvSpPr>
              <p:spPr>
                <a:xfrm>
                  <a:off x="2254730" y="5620078"/>
                  <a:ext cx="1053688" cy="691521"/>
                </a:xfrm>
                <a:custGeom>
                  <a:avLst/>
                  <a:gdLst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178230 w 3692529"/>
                    <a:gd name="connsiteY0" fmla="*/ 104645 h 2392350"/>
                    <a:gd name="connsiteX1" fmla="*/ 282875 w 3692529"/>
                    <a:gd name="connsiteY1" fmla="*/ 0 h 2392350"/>
                    <a:gd name="connsiteX2" fmla="*/ 3587884 w 3692529"/>
                    <a:gd name="connsiteY2" fmla="*/ 0 h 2392350"/>
                    <a:gd name="connsiteX3" fmla="*/ 3692529 w 3692529"/>
                    <a:gd name="connsiteY3" fmla="*/ 104645 h 2392350"/>
                    <a:gd name="connsiteX4" fmla="*/ 3692529 w 3692529"/>
                    <a:gd name="connsiteY4" fmla="*/ 2201827 h 2392350"/>
                    <a:gd name="connsiteX5" fmla="*/ 3587884 w 3692529"/>
                    <a:gd name="connsiteY5" fmla="*/ 2306472 h 2392350"/>
                    <a:gd name="connsiteX6" fmla="*/ 282875 w 3692529"/>
                    <a:gd name="connsiteY6" fmla="*/ 2306472 h 2392350"/>
                    <a:gd name="connsiteX7" fmla="*/ 178230 w 3692529"/>
                    <a:gd name="connsiteY7" fmla="*/ 2201827 h 2392350"/>
                    <a:gd name="connsiteX8" fmla="*/ 178230 w 3692529"/>
                    <a:gd name="connsiteY8" fmla="*/ 104645 h 2392350"/>
                    <a:gd name="connsiteX0" fmla="*/ 173717 w 3688016"/>
                    <a:gd name="connsiteY0" fmla="*/ 104645 h 2397300"/>
                    <a:gd name="connsiteX1" fmla="*/ 278362 w 3688016"/>
                    <a:gd name="connsiteY1" fmla="*/ 0 h 2397300"/>
                    <a:gd name="connsiteX2" fmla="*/ 3583371 w 3688016"/>
                    <a:gd name="connsiteY2" fmla="*/ 0 h 2397300"/>
                    <a:gd name="connsiteX3" fmla="*/ 3688016 w 3688016"/>
                    <a:gd name="connsiteY3" fmla="*/ 104645 h 2397300"/>
                    <a:gd name="connsiteX4" fmla="*/ 3688016 w 3688016"/>
                    <a:gd name="connsiteY4" fmla="*/ 2201827 h 2397300"/>
                    <a:gd name="connsiteX5" fmla="*/ 3583371 w 3688016"/>
                    <a:gd name="connsiteY5" fmla="*/ 2306472 h 2397300"/>
                    <a:gd name="connsiteX6" fmla="*/ 278362 w 3688016"/>
                    <a:gd name="connsiteY6" fmla="*/ 2306472 h 2397300"/>
                    <a:gd name="connsiteX7" fmla="*/ 173717 w 3688016"/>
                    <a:gd name="connsiteY7" fmla="*/ 2201827 h 2397300"/>
                    <a:gd name="connsiteX8" fmla="*/ 173717 w 3688016"/>
                    <a:gd name="connsiteY8" fmla="*/ 104645 h 2397300"/>
                    <a:gd name="connsiteX0" fmla="*/ 0 w 3514299"/>
                    <a:gd name="connsiteY0" fmla="*/ 104645 h 2382434"/>
                    <a:gd name="connsiteX1" fmla="*/ 104645 w 3514299"/>
                    <a:gd name="connsiteY1" fmla="*/ 0 h 2382434"/>
                    <a:gd name="connsiteX2" fmla="*/ 3409654 w 3514299"/>
                    <a:gd name="connsiteY2" fmla="*/ 0 h 2382434"/>
                    <a:gd name="connsiteX3" fmla="*/ 3514299 w 3514299"/>
                    <a:gd name="connsiteY3" fmla="*/ 104645 h 2382434"/>
                    <a:gd name="connsiteX4" fmla="*/ 3514299 w 3514299"/>
                    <a:gd name="connsiteY4" fmla="*/ 2201827 h 2382434"/>
                    <a:gd name="connsiteX5" fmla="*/ 3409654 w 3514299"/>
                    <a:gd name="connsiteY5" fmla="*/ 2306472 h 2382434"/>
                    <a:gd name="connsiteX6" fmla="*/ 104645 w 3514299"/>
                    <a:gd name="connsiteY6" fmla="*/ 2306472 h 2382434"/>
                    <a:gd name="connsiteX7" fmla="*/ 0 w 3514299"/>
                    <a:gd name="connsiteY7" fmla="*/ 2201827 h 2382434"/>
                    <a:gd name="connsiteX8" fmla="*/ 0 w 3514299"/>
                    <a:gd name="connsiteY8" fmla="*/ 104645 h 2382434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688015"/>
                    <a:gd name="connsiteY0" fmla="*/ 104645 h 2397300"/>
                    <a:gd name="connsiteX1" fmla="*/ 104645 w 3688015"/>
                    <a:gd name="connsiteY1" fmla="*/ 0 h 2397300"/>
                    <a:gd name="connsiteX2" fmla="*/ 3409654 w 3688015"/>
                    <a:gd name="connsiteY2" fmla="*/ 0 h 2397300"/>
                    <a:gd name="connsiteX3" fmla="*/ 3514299 w 3688015"/>
                    <a:gd name="connsiteY3" fmla="*/ 104645 h 2397300"/>
                    <a:gd name="connsiteX4" fmla="*/ 3514299 w 3688015"/>
                    <a:gd name="connsiteY4" fmla="*/ 2201827 h 2397300"/>
                    <a:gd name="connsiteX5" fmla="*/ 3409654 w 3688015"/>
                    <a:gd name="connsiteY5" fmla="*/ 2306472 h 2397300"/>
                    <a:gd name="connsiteX6" fmla="*/ 104645 w 3688015"/>
                    <a:gd name="connsiteY6" fmla="*/ 2306472 h 2397300"/>
                    <a:gd name="connsiteX7" fmla="*/ 0 w 3688015"/>
                    <a:gd name="connsiteY7" fmla="*/ 2201827 h 2397300"/>
                    <a:gd name="connsiteX8" fmla="*/ 0 w 3688015"/>
                    <a:gd name="connsiteY8" fmla="*/ 104645 h 2397300"/>
                    <a:gd name="connsiteX0" fmla="*/ 0 w 3514299"/>
                    <a:gd name="connsiteY0" fmla="*/ 104645 h 2382434"/>
                    <a:gd name="connsiteX1" fmla="*/ 104645 w 3514299"/>
                    <a:gd name="connsiteY1" fmla="*/ 0 h 2382434"/>
                    <a:gd name="connsiteX2" fmla="*/ 3409654 w 3514299"/>
                    <a:gd name="connsiteY2" fmla="*/ 0 h 2382434"/>
                    <a:gd name="connsiteX3" fmla="*/ 3514299 w 3514299"/>
                    <a:gd name="connsiteY3" fmla="*/ 104645 h 2382434"/>
                    <a:gd name="connsiteX4" fmla="*/ 3514299 w 3514299"/>
                    <a:gd name="connsiteY4" fmla="*/ 2201827 h 2382434"/>
                    <a:gd name="connsiteX5" fmla="*/ 3409654 w 3514299"/>
                    <a:gd name="connsiteY5" fmla="*/ 2306472 h 2382434"/>
                    <a:gd name="connsiteX6" fmla="*/ 104645 w 3514299"/>
                    <a:gd name="connsiteY6" fmla="*/ 2306472 h 2382434"/>
                    <a:gd name="connsiteX7" fmla="*/ 0 w 3514299"/>
                    <a:gd name="connsiteY7" fmla="*/ 2201827 h 2382434"/>
                    <a:gd name="connsiteX8" fmla="*/ 0 w 3514299"/>
                    <a:gd name="connsiteY8" fmla="*/ 104645 h 2382434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688015"/>
                    <a:gd name="connsiteY0" fmla="*/ 104645 h 2397300"/>
                    <a:gd name="connsiteX1" fmla="*/ 104645 w 3688015"/>
                    <a:gd name="connsiteY1" fmla="*/ 0 h 2397300"/>
                    <a:gd name="connsiteX2" fmla="*/ 3409654 w 3688015"/>
                    <a:gd name="connsiteY2" fmla="*/ 0 h 2397300"/>
                    <a:gd name="connsiteX3" fmla="*/ 3514299 w 3688015"/>
                    <a:gd name="connsiteY3" fmla="*/ 104645 h 2397300"/>
                    <a:gd name="connsiteX4" fmla="*/ 3514299 w 3688015"/>
                    <a:gd name="connsiteY4" fmla="*/ 2201827 h 2397300"/>
                    <a:gd name="connsiteX5" fmla="*/ 3409654 w 3688015"/>
                    <a:gd name="connsiteY5" fmla="*/ 2306472 h 2397300"/>
                    <a:gd name="connsiteX6" fmla="*/ 104645 w 3688015"/>
                    <a:gd name="connsiteY6" fmla="*/ 2306472 h 2397300"/>
                    <a:gd name="connsiteX7" fmla="*/ 0 w 3688015"/>
                    <a:gd name="connsiteY7" fmla="*/ 2201827 h 2397300"/>
                    <a:gd name="connsiteX8" fmla="*/ 0 w 3688015"/>
                    <a:gd name="connsiteY8" fmla="*/ 104645 h 2397300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4632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409785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409785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512179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4430" h="2306472">
                      <a:moveTo>
                        <a:pt x="131" y="104645"/>
                      </a:moveTo>
                      <a:cubicBezTo>
                        <a:pt x="131" y="46851"/>
                        <a:pt x="46982" y="0"/>
                        <a:pt x="104776" y="0"/>
                      </a:cubicBezTo>
                      <a:lnTo>
                        <a:pt x="3409785" y="0"/>
                      </a:lnTo>
                      <a:cubicBezTo>
                        <a:pt x="3467579" y="0"/>
                        <a:pt x="3514430" y="46851"/>
                        <a:pt x="3514430" y="104645"/>
                      </a:cubicBezTo>
                      <a:lnTo>
                        <a:pt x="3514430" y="2201827"/>
                      </a:lnTo>
                      <a:cubicBezTo>
                        <a:pt x="3513680" y="2236709"/>
                        <a:pt x="3512929" y="2271590"/>
                        <a:pt x="3512179" y="2306472"/>
                      </a:cubicBezTo>
                      <a:lnTo>
                        <a:pt x="0" y="2306472"/>
                      </a:lnTo>
                      <a:cubicBezTo>
                        <a:pt x="44" y="2271590"/>
                        <a:pt x="87" y="2236709"/>
                        <a:pt x="131" y="2201827"/>
                      </a:cubicBezTo>
                      <a:lnTo>
                        <a:pt x="131" y="10464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3" name="Rechteck 12"/>
                <p:cNvSpPr/>
                <p:nvPr/>
              </p:nvSpPr>
              <p:spPr>
                <a:xfrm>
                  <a:off x="2290483" y="5654859"/>
                  <a:ext cx="982184" cy="610182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4" name="Abgerundetes Rechteck 11"/>
                <p:cNvSpPr/>
                <p:nvPr/>
              </p:nvSpPr>
              <p:spPr>
                <a:xfrm flipH="1" flipV="1">
                  <a:off x="2210129" y="6311612"/>
                  <a:ext cx="1140036" cy="48637"/>
                </a:xfrm>
                <a:custGeom>
                  <a:avLst/>
                  <a:gdLst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178230 w 3692529"/>
                    <a:gd name="connsiteY0" fmla="*/ 104645 h 2392350"/>
                    <a:gd name="connsiteX1" fmla="*/ 282875 w 3692529"/>
                    <a:gd name="connsiteY1" fmla="*/ 0 h 2392350"/>
                    <a:gd name="connsiteX2" fmla="*/ 3587884 w 3692529"/>
                    <a:gd name="connsiteY2" fmla="*/ 0 h 2392350"/>
                    <a:gd name="connsiteX3" fmla="*/ 3692529 w 3692529"/>
                    <a:gd name="connsiteY3" fmla="*/ 104645 h 2392350"/>
                    <a:gd name="connsiteX4" fmla="*/ 3692529 w 3692529"/>
                    <a:gd name="connsiteY4" fmla="*/ 2201827 h 2392350"/>
                    <a:gd name="connsiteX5" fmla="*/ 3587884 w 3692529"/>
                    <a:gd name="connsiteY5" fmla="*/ 2306472 h 2392350"/>
                    <a:gd name="connsiteX6" fmla="*/ 282875 w 3692529"/>
                    <a:gd name="connsiteY6" fmla="*/ 2306472 h 2392350"/>
                    <a:gd name="connsiteX7" fmla="*/ 178230 w 3692529"/>
                    <a:gd name="connsiteY7" fmla="*/ 2201827 h 2392350"/>
                    <a:gd name="connsiteX8" fmla="*/ 178230 w 3692529"/>
                    <a:gd name="connsiteY8" fmla="*/ 104645 h 2392350"/>
                    <a:gd name="connsiteX0" fmla="*/ 173717 w 3688016"/>
                    <a:gd name="connsiteY0" fmla="*/ 104645 h 2397300"/>
                    <a:gd name="connsiteX1" fmla="*/ 278362 w 3688016"/>
                    <a:gd name="connsiteY1" fmla="*/ 0 h 2397300"/>
                    <a:gd name="connsiteX2" fmla="*/ 3583371 w 3688016"/>
                    <a:gd name="connsiteY2" fmla="*/ 0 h 2397300"/>
                    <a:gd name="connsiteX3" fmla="*/ 3688016 w 3688016"/>
                    <a:gd name="connsiteY3" fmla="*/ 104645 h 2397300"/>
                    <a:gd name="connsiteX4" fmla="*/ 3688016 w 3688016"/>
                    <a:gd name="connsiteY4" fmla="*/ 2201827 h 2397300"/>
                    <a:gd name="connsiteX5" fmla="*/ 3583371 w 3688016"/>
                    <a:gd name="connsiteY5" fmla="*/ 2306472 h 2397300"/>
                    <a:gd name="connsiteX6" fmla="*/ 278362 w 3688016"/>
                    <a:gd name="connsiteY6" fmla="*/ 2306472 h 2397300"/>
                    <a:gd name="connsiteX7" fmla="*/ 173717 w 3688016"/>
                    <a:gd name="connsiteY7" fmla="*/ 2201827 h 2397300"/>
                    <a:gd name="connsiteX8" fmla="*/ 173717 w 3688016"/>
                    <a:gd name="connsiteY8" fmla="*/ 104645 h 2397300"/>
                    <a:gd name="connsiteX0" fmla="*/ 0 w 3514299"/>
                    <a:gd name="connsiteY0" fmla="*/ 104645 h 2382434"/>
                    <a:gd name="connsiteX1" fmla="*/ 104645 w 3514299"/>
                    <a:gd name="connsiteY1" fmla="*/ 0 h 2382434"/>
                    <a:gd name="connsiteX2" fmla="*/ 3409654 w 3514299"/>
                    <a:gd name="connsiteY2" fmla="*/ 0 h 2382434"/>
                    <a:gd name="connsiteX3" fmla="*/ 3514299 w 3514299"/>
                    <a:gd name="connsiteY3" fmla="*/ 104645 h 2382434"/>
                    <a:gd name="connsiteX4" fmla="*/ 3514299 w 3514299"/>
                    <a:gd name="connsiteY4" fmla="*/ 2201827 h 2382434"/>
                    <a:gd name="connsiteX5" fmla="*/ 3409654 w 3514299"/>
                    <a:gd name="connsiteY5" fmla="*/ 2306472 h 2382434"/>
                    <a:gd name="connsiteX6" fmla="*/ 104645 w 3514299"/>
                    <a:gd name="connsiteY6" fmla="*/ 2306472 h 2382434"/>
                    <a:gd name="connsiteX7" fmla="*/ 0 w 3514299"/>
                    <a:gd name="connsiteY7" fmla="*/ 2201827 h 2382434"/>
                    <a:gd name="connsiteX8" fmla="*/ 0 w 3514299"/>
                    <a:gd name="connsiteY8" fmla="*/ 104645 h 2382434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688015"/>
                    <a:gd name="connsiteY0" fmla="*/ 104645 h 2397300"/>
                    <a:gd name="connsiteX1" fmla="*/ 104645 w 3688015"/>
                    <a:gd name="connsiteY1" fmla="*/ 0 h 2397300"/>
                    <a:gd name="connsiteX2" fmla="*/ 3409654 w 3688015"/>
                    <a:gd name="connsiteY2" fmla="*/ 0 h 2397300"/>
                    <a:gd name="connsiteX3" fmla="*/ 3514299 w 3688015"/>
                    <a:gd name="connsiteY3" fmla="*/ 104645 h 2397300"/>
                    <a:gd name="connsiteX4" fmla="*/ 3514299 w 3688015"/>
                    <a:gd name="connsiteY4" fmla="*/ 2201827 h 2397300"/>
                    <a:gd name="connsiteX5" fmla="*/ 3409654 w 3688015"/>
                    <a:gd name="connsiteY5" fmla="*/ 2306472 h 2397300"/>
                    <a:gd name="connsiteX6" fmla="*/ 104645 w 3688015"/>
                    <a:gd name="connsiteY6" fmla="*/ 2306472 h 2397300"/>
                    <a:gd name="connsiteX7" fmla="*/ 0 w 3688015"/>
                    <a:gd name="connsiteY7" fmla="*/ 2201827 h 2397300"/>
                    <a:gd name="connsiteX8" fmla="*/ 0 w 3688015"/>
                    <a:gd name="connsiteY8" fmla="*/ 104645 h 2397300"/>
                    <a:gd name="connsiteX0" fmla="*/ 0 w 3514299"/>
                    <a:gd name="connsiteY0" fmla="*/ 104645 h 2382434"/>
                    <a:gd name="connsiteX1" fmla="*/ 104645 w 3514299"/>
                    <a:gd name="connsiteY1" fmla="*/ 0 h 2382434"/>
                    <a:gd name="connsiteX2" fmla="*/ 3409654 w 3514299"/>
                    <a:gd name="connsiteY2" fmla="*/ 0 h 2382434"/>
                    <a:gd name="connsiteX3" fmla="*/ 3514299 w 3514299"/>
                    <a:gd name="connsiteY3" fmla="*/ 104645 h 2382434"/>
                    <a:gd name="connsiteX4" fmla="*/ 3514299 w 3514299"/>
                    <a:gd name="connsiteY4" fmla="*/ 2201827 h 2382434"/>
                    <a:gd name="connsiteX5" fmla="*/ 3409654 w 3514299"/>
                    <a:gd name="connsiteY5" fmla="*/ 2306472 h 2382434"/>
                    <a:gd name="connsiteX6" fmla="*/ 104645 w 3514299"/>
                    <a:gd name="connsiteY6" fmla="*/ 2306472 h 2382434"/>
                    <a:gd name="connsiteX7" fmla="*/ 0 w 3514299"/>
                    <a:gd name="connsiteY7" fmla="*/ 2201827 h 2382434"/>
                    <a:gd name="connsiteX8" fmla="*/ 0 w 3514299"/>
                    <a:gd name="connsiteY8" fmla="*/ 104645 h 2382434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688015"/>
                    <a:gd name="connsiteY0" fmla="*/ 104645 h 2397300"/>
                    <a:gd name="connsiteX1" fmla="*/ 104645 w 3688015"/>
                    <a:gd name="connsiteY1" fmla="*/ 0 h 2397300"/>
                    <a:gd name="connsiteX2" fmla="*/ 3409654 w 3688015"/>
                    <a:gd name="connsiteY2" fmla="*/ 0 h 2397300"/>
                    <a:gd name="connsiteX3" fmla="*/ 3514299 w 3688015"/>
                    <a:gd name="connsiteY3" fmla="*/ 104645 h 2397300"/>
                    <a:gd name="connsiteX4" fmla="*/ 3514299 w 3688015"/>
                    <a:gd name="connsiteY4" fmla="*/ 2201827 h 2397300"/>
                    <a:gd name="connsiteX5" fmla="*/ 3409654 w 3688015"/>
                    <a:gd name="connsiteY5" fmla="*/ 2306472 h 2397300"/>
                    <a:gd name="connsiteX6" fmla="*/ 104645 w 3688015"/>
                    <a:gd name="connsiteY6" fmla="*/ 2306472 h 2397300"/>
                    <a:gd name="connsiteX7" fmla="*/ 0 w 3688015"/>
                    <a:gd name="connsiteY7" fmla="*/ 2201827 h 2397300"/>
                    <a:gd name="connsiteX8" fmla="*/ 0 w 3688015"/>
                    <a:gd name="connsiteY8" fmla="*/ 104645 h 2397300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4632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409785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409785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512179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  <a:gd name="connsiteX0" fmla="*/ 0 w 3657174"/>
                    <a:gd name="connsiteY0" fmla="*/ 510924 h 2306472"/>
                    <a:gd name="connsiteX1" fmla="*/ 247520 w 3657174"/>
                    <a:gd name="connsiteY1" fmla="*/ 0 h 2306472"/>
                    <a:gd name="connsiteX2" fmla="*/ 3552529 w 3657174"/>
                    <a:gd name="connsiteY2" fmla="*/ 0 h 2306472"/>
                    <a:gd name="connsiteX3" fmla="*/ 3657174 w 3657174"/>
                    <a:gd name="connsiteY3" fmla="*/ 104645 h 2306472"/>
                    <a:gd name="connsiteX4" fmla="*/ 3657174 w 3657174"/>
                    <a:gd name="connsiteY4" fmla="*/ 2201827 h 2306472"/>
                    <a:gd name="connsiteX5" fmla="*/ 3654923 w 3657174"/>
                    <a:gd name="connsiteY5" fmla="*/ 2306472 h 2306472"/>
                    <a:gd name="connsiteX6" fmla="*/ 142744 w 3657174"/>
                    <a:gd name="connsiteY6" fmla="*/ 2306472 h 2306472"/>
                    <a:gd name="connsiteX7" fmla="*/ 142875 w 3657174"/>
                    <a:gd name="connsiteY7" fmla="*/ 2201827 h 2306472"/>
                    <a:gd name="connsiteX8" fmla="*/ 0 w 3657174"/>
                    <a:gd name="connsiteY8" fmla="*/ 510924 h 2306472"/>
                    <a:gd name="connsiteX0" fmla="*/ 0 w 3802430"/>
                    <a:gd name="connsiteY0" fmla="*/ 510924 h 2306472"/>
                    <a:gd name="connsiteX1" fmla="*/ 247520 w 3802430"/>
                    <a:gd name="connsiteY1" fmla="*/ 0 h 2306472"/>
                    <a:gd name="connsiteX2" fmla="*/ 3552529 w 3802430"/>
                    <a:gd name="connsiteY2" fmla="*/ 0 h 2306472"/>
                    <a:gd name="connsiteX3" fmla="*/ 3802430 w 3802430"/>
                    <a:gd name="connsiteY3" fmla="*/ 510924 h 2306472"/>
                    <a:gd name="connsiteX4" fmla="*/ 3657174 w 3802430"/>
                    <a:gd name="connsiteY4" fmla="*/ 2201827 h 2306472"/>
                    <a:gd name="connsiteX5" fmla="*/ 3654923 w 3802430"/>
                    <a:gd name="connsiteY5" fmla="*/ 2306472 h 2306472"/>
                    <a:gd name="connsiteX6" fmla="*/ 142744 w 3802430"/>
                    <a:gd name="connsiteY6" fmla="*/ 2306472 h 2306472"/>
                    <a:gd name="connsiteX7" fmla="*/ 142875 w 3802430"/>
                    <a:gd name="connsiteY7" fmla="*/ 2201827 h 2306472"/>
                    <a:gd name="connsiteX8" fmla="*/ 0 w 3802430"/>
                    <a:gd name="connsiteY8" fmla="*/ 510924 h 2306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2430" h="2306472">
                      <a:moveTo>
                        <a:pt x="0" y="510924"/>
                      </a:moveTo>
                      <a:cubicBezTo>
                        <a:pt x="0" y="453130"/>
                        <a:pt x="189726" y="0"/>
                        <a:pt x="247520" y="0"/>
                      </a:cubicBezTo>
                      <a:lnTo>
                        <a:pt x="3552529" y="0"/>
                      </a:lnTo>
                      <a:cubicBezTo>
                        <a:pt x="3610323" y="0"/>
                        <a:pt x="3802430" y="453130"/>
                        <a:pt x="3802430" y="510924"/>
                      </a:cubicBezTo>
                      <a:lnTo>
                        <a:pt x="3657174" y="2201827"/>
                      </a:lnTo>
                      <a:cubicBezTo>
                        <a:pt x="3656424" y="2236709"/>
                        <a:pt x="3655673" y="2271590"/>
                        <a:pt x="3654923" y="2306472"/>
                      </a:cubicBezTo>
                      <a:lnTo>
                        <a:pt x="142744" y="2306472"/>
                      </a:lnTo>
                      <a:cubicBezTo>
                        <a:pt x="142788" y="2271590"/>
                        <a:pt x="142831" y="2236709"/>
                        <a:pt x="142875" y="2201827"/>
                      </a:cubicBezTo>
                      <a:lnTo>
                        <a:pt x="0" y="510924"/>
                      </a:lnTo>
                      <a:close/>
                    </a:path>
                  </a:pathLst>
                </a:cu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8" name="Rechteck 17"/>
                <p:cNvSpPr/>
                <p:nvPr/>
              </p:nvSpPr>
              <p:spPr>
                <a:xfrm>
                  <a:off x="2263628" y="6316743"/>
                  <a:ext cx="1035894" cy="14422"/>
                </a:xfrm>
                <a:custGeom>
                  <a:avLst/>
                  <a:gdLst>
                    <a:gd name="connsiteX0" fmla="*/ 0 w 3419475"/>
                    <a:gd name="connsiteY0" fmla="*/ 0 h 102845"/>
                    <a:gd name="connsiteX1" fmla="*/ 3419475 w 3419475"/>
                    <a:gd name="connsiteY1" fmla="*/ 0 h 102845"/>
                    <a:gd name="connsiteX2" fmla="*/ 3419475 w 3419475"/>
                    <a:gd name="connsiteY2" fmla="*/ 102845 h 102845"/>
                    <a:gd name="connsiteX3" fmla="*/ 0 w 3419475"/>
                    <a:gd name="connsiteY3" fmla="*/ 102845 h 102845"/>
                    <a:gd name="connsiteX4" fmla="*/ 0 w 3419475"/>
                    <a:gd name="connsiteY4" fmla="*/ 0 h 102845"/>
                    <a:gd name="connsiteX0" fmla="*/ 0 w 3486150"/>
                    <a:gd name="connsiteY0" fmla="*/ 0 h 102845"/>
                    <a:gd name="connsiteX1" fmla="*/ 3419475 w 3486150"/>
                    <a:gd name="connsiteY1" fmla="*/ 0 h 102845"/>
                    <a:gd name="connsiteX2" fmla="*/ 3486150 w 3486150"/>
                    <a:gd name="connsiteY2" fmla="*/ 102845 h 102845"/>
                    <a:gd name="connsiteX3" fmla="*/ 0 w 3486150"/>
                    <a:gd name="connsiteY3" fmla="*/ 102845 h 102845"/>
                    <a:gd name="connsiteX4" fmla="*/ 0 w 3486150"/>
                    <a:gd name="connsiteY4" fmla="*/ 0 h 102845"/>
                    <a:gd name="connsiteX0" fmla="*/ 0 w 3524250"/>
                    <a:gd name="connsiteY0" fmla="*/ 0 h 102845"/>
                    <a:gd name="connsiteX1" fmla="*/ 3419475 w 3524250"/>
                    <a:gd name="connsiteY1" fmla="*/ 0 h 102845"/>
                    <a:gd name="connsiteX2" fmla="*/ 3524250 w 3524250"/>
                    <a:gd name="connsiteY2" fmla="*/ 102845 h 102845"/>
                    <a:gd name="connsiteX3" fmla="*/ 0 w 3524250"/>
                    <a:gd name="connsiteY3" fmla="*/ 102845 h 102845"/>
                    <a:gd name="connsiteX4" fmla="*/ 0 w 3524250"/>
                    <a:gd name="connsiteY4" fmla="*/ 0 h 102845"/>
                    <a:gd name="connsiteX0" fmla="*/ 71438 w 3524250"/>
                    <a:gd name="connsiteY0" fmla="*/ 0 h 102845"/>
                    <a:gd name="connsiteX1" fmla="*/ 3419475 w 3524250"/>
                    <a:gd name="connsiteY1" fmla="*/ 0 h 102845"/>
                    <a:gd name="connsiteX2" fmla="*/ 3524250 w 3524250"/>
                    <a:gd name="connsiteY2" fmla="*/ 102845 h 102845"/>
                    <a:gd name="connsiteX3" fmla="*/ 0 w 3524250"/>
                    <a:gd name="connsiteY3" fmla="*/ 102845 h 102845"/>
                    <a:gd name="connsiteX4" fmla="*/ 71438 w 3524250"/>
                    <a:gd name="connsiteY4" fmla="*/ 0 h 102845"/>
                    <a:gd name="connsiteX0" fmla="*/ 97632 w 3550444"/>
                    <a:gd name="connsiteY0" fmla="*/ 0 h 102845"/>
                    <a:gd name="connsiteX1" fmla="*/ 3445669 w 3550444"/>
                    <a:gd name="connsiteY1" fmla="*/ 0 h 102845"/>
                    <a:gd name="connsiteX2" fmla="*/ 3550444 w 3550444"/>
                    <a:gd name="connsiteY2" fmla="*/ 102845 h 102845"/>
                    <a:gd name="connsiteX3" fmla="*/ 0 w 3550444"/>
                    <a:gd name="connsiteY3" fmla="*/ 102845 h 102845"/>
                    <a:gd name="connsiteX4" fmla="*/ 97632 w 3550444"/>
                    <a:gd name="connsiteY4" fmla="*/ 0 h 102845"/>
                    <a:gd name="connsiteX0" fmla="*/ 117887 w 3550444"/>
                    <a:gd name="connsiteY0" fmla="*/ 0 h 102845"/>
                    <a:gd name="connsiteX1" fmla="*/ 3445669 w 3550444"/>
                    <a:gd name="connsiteY1" fmla="*/ 0 h 102845"/>
                    <a:gd name="connsiteX2" fmla="*/ 3550444 w 3550444"/>
                    <a:gd name="connsiteY2" fmla="*/ 102845 h 102845"/>
                    <a:gd name="connsiteX3" fmla="*/ 0 w 3550444"/>
                    <a:gd name="connsiteY3" fmla="*/ 102845 h 102845"/>
                    <a:gd name="connsiteX4" fmla="*/ 117887 w 3550444"/>
                    <a:gd name="connsiteY4" fmla="*/ 0 h 102845"/>
                    <a:gd name="connsiteX0" fmla="*/ 100525 w 3533082"/>
                    <a:gd name="connsiteY0" fmla="*/ 0 h 102845"/>
                    <a:gd name="connsiteX1" fmla="*/ 3428307 w 3533082"/>
                    <a:gd name="connsiteY1" fmla="*/ 0 h 102845"/>
                    <a:gd name="connsiteX2" fmla="*/ 3533082 w 3533082"/>
                    <a:gd name="connsiteY2" fmla="*/ 102845 h 102845"/>
                    <a:gd name="connsiteX3" fmla="*/ 0 w 3533082"/>
                    <a:gd name="connsiteY3" fmla="*/ 102845 h 102845"/>
                    <a:gd name="connsiteX4" fmla="*/ 100525 w 3533082"/>
                    <a:gd name="connsiteY4" fmla="*/ 0 h 102845"/>
                    <a:gd name="connsiteX0" fmla="*/ 82052 w 3514609"/>
                    <a:gd name="connsiteY0" fmla="*/ 0 h 102845"/>
                    <a:gd name="connsiteX1" fmla="*/ 3409834 w 3514609"/>
                    <a:gd name="connsiteY1" fmla="*/ 0 h 102845"/>
                    <a:gd name="connsiteX2" fmla="*/ 3514609 w 3514609"/>
                    <a:gd name="connsiteY2" fmla="*/ 102845 h 102845"/>
                    <a:gd name="connsiteX3" fmla="*/ 0 w 3514609"/>
                    <a:gd name="connsiteY3" fmla="*/ 102845 h 102845"/>
                    <a:gd name="connsiteX4" fmla="*/ 82052 w 3514609"/>
                    <a:gd name="connsiteY4" fmla="*/ 0 h 102845"/>
                    <a:gd name="connsiteX0" fmla="*/ 60621 w 3493178"/>
                    <a:gd name="connsiteY0" fmla="*/ 0 h 108203"/>
                    <a:gd name="connsiteX1" fmla="*/ 3388403 w 3493178"/>
                    <a:gd name="connsiteY1" fmla="*/ 0 h 108203"/>
                    <a:gd name="connsiteX2" fmla="*/ 3493178 w 3493178"/>
                    <a:gd name="connsiteY2" fmla="*/ 102845 h 108203"/>
                    <a:gd name="connsiteX3" fmla="*/ 0 w 3493178"/>
                    <a:gd name="connsiteY3" fmla="*/ 108203 h 108203"/>
                    <a:gd name="connsiteX4" fmla="*/ 60621 w 3493178"/>
                    <a:gd name="connsiteY4" fmla="*/ 0 h 108203"/>
                    <a:gd name="connsiteX0" fmla="*/ 60621 w 3455078"/>
                    <a:gd name="connsiteY0" fmla="*/ 0 h 108203"/>
                    <a:gd name="connsiteX1" fmla="*/ 3388403 w 3455078"/>
                    <a:gd name="connsiteY1" fmla="*/ 0 h 108203"/>
                    <a:gd name="connsiteX2" fmla="*/ 3455078 w 3455078"/>
                    <a:gd name="connsiteY2" fmla="*/ 102845 h 108203"/>
                    <a:gd name="connsiteX3" fmla="*/ 0 w 3455078"/>
                    <a:gd name="connsiteY3" fmla="*/ 108203 h 108203"/>
                    <a:gd name="connsiteX4" fmla="*/ 60621 w 3455078"/>
                    <a:gd name="connsiteY4" fmla="*/ 0 h 108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55078" h="108203">
                      <a:moveTo>
                        <a:pt x="60621" y="0"/>
                      </a:moveTo>
                      <a:lnTo>
                        <a:pt x="3388403" y="0"/>
                      </a:lnTo>
                      <a:lnTo>
                        <a:pt x="3455078" y="102845"/>
                      </a:lnTo>
                      <a:lnTo>
                        <a:pt x="0" y="108203"/>
                      </a:lnTo>
                      <a:lnTo>
                        <a:pt x="6062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cxnSp>
              <p:nvCxnSpPr>
                <p:cNvPr id="37" name="Gerader Verbinder 36"/>
                <p:cNvCxnSpPr/>
                <p:nvPr/>
              </p:nvCxnSpPr>
              <p:spPr>
                <a:xfrm>
                  <a:off x="2614613" y="5672138"/>
                  <a:ext cx="2381" cy="575198"/>
                </a:xfrm>
                <a:prstGeom prst="line">
                  <a:avLst/>
                </a:prstGeom>
                <a:ln>
                  <a:solidFill>
                    <a:srgbClr val="445052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8" name="Gerader Verbinder 187"/>
                <p:cNvCxnSpPr/>
                <p:nvPr/>
              </p:nvCxnSpPr>
              <p:spPr>
                <a:xfrm>
                  <a:off x="2943867" y="5672138"/>
                  <a:ext cx="2381" cy="575198"/>
                </a:xfrm>
                <a:prstGeom prst="line">
                  <a:avLst/>
                </a:prstGeom>
                <a:ln>
                  <a:solidFill>
                    <a:srgbClr val="445052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0" name="Rechteck 289"/>
              <p:cNvSpPr/>
              <p:nvPr/>
            </p:nvSpPr>
            <p:spPr>
              <a:xfrm>
                <a:off x="2271067" y="6058082"/>
                <a:ext cx="327967" cy="223487"/>
              </a:xfrm>
              <a:prstGeom prst="rect">
                <a:avLst/>
              </a:prstGeom>
              <a:solidFill>
                <a:srgbClr val="DB00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grpSp>
            <p:nvGrpSpPr>
              <p:cNvPr id="192" name="Gruppieren 191"/>
              <p:cNvGrpSpPr/>
              <p:nvPr/>
            </p:nvGrpSpPr>
            <p:grpSpPr>
              <a:xfrm>
                <a:off x="1578564" y="6252808"/>
                <a:ext cx="748649" cy="570902"/>
                <a:chOff x="1607136" y="5885445"/>
                <a:chExt cx="748649" cy="570902"/>
              </a:xfrm>
            </p:grpSpPr>
            <p:sp>
              <p:nvSpPr>
                <p:cNvPr id="9" name="Abgerundetes Rechteck 8"/>
                <p:cNvSpPr/>
                <p:nvPr/>
              </p:nvSpPr>
              <p:spPr>
                <a:xfrm>
                  <a:off x="1607136" y="5885445"/>
                  <a:ext cx="748649" cy="570902"/>
                </a:xfrm>
                <a:prstGeom prst="roundRect">
                  <a:avLst>
                    <a:gd name="adj" fmla="val 4856"/>
                  </a:avLst>
                </a:pr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0" name="Abgerundetes Rechteck 9"/>
                <p:cNvSpPr/>
                <p:nvPr/>
              </p:nvSpPr>
              <p:spPr>
                <a:xfrm>
                  <a:off x="1633365" y="5910263"/>
                  <a:ext cx="639787" cy="519465"/>
                </a:xfrm>
                <a:prstGeom prst="roundRect">
                  <a:avLst>
                    <a:gd name="adj" fmla="val 3747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cxnSp>
              <p:nvCxnSpPr>
                <p:cNvPr id="190" name="Gerader Verbinder 189"/>
                <p:cNvCxnSpPr/>
                <p:nvPr/>
              </p:nvCxnSpPr>
              <p:spPr>
                <a:xfrm>
                  <a:off x="1856439" y="5924549"/>
                  <a:ext cx="0" cy="491212"/>
                </a:xfrm>
                <a:prstGeom prst="line">
                  <a:avLst/>
                </a:prstGeom>
                <a:ln>
                  <a:solidFill>
                    <a:srgbClr val="445052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Gerader Verbinder 190"/>
                <p:cNvCxnSpPr/>
                <p:nvPr/>
              </p:nvCxnSpPr>
              <p:spPr>
                <a:xfrm>
                  <a:off x="2076309" y="5924549"/>
                  <a:ext cx="0" cy="491212"/>
                </a:xfrm>
                <a:prstGeom prst="line">
                  <a:avLst/>
                </a:prstGeom>
                <a:ln>
                  <a:solidFill>
                    <a:srgbClr val="445052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1" name="Rechteck 290"/>
              <p:cNvSpPr/>
              <p:nvPr/>
            </p:nvSpPr>
            <p:spPr>
              <a:xfrm>
                <a:off x="1602297" y="6314661"/>
                <a:ext cx="229470" cy="162990"/>
              </a:xfrm>
              <a:prstGeom prst="rect">
                <a:avLst/>
              </a:prstGeom>
              <a:solidFill>
                <a:srgbClr val="DB00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6" name="Ellipse 5"/>
              <p:cNvSpPr/>
              <p:nvPr/>
            </p:nvSpPr>
            <p:spPr>
              <a:xfrm>
                <a:off x="2264085" y="6519667"/>
                <a:ext cx="45719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19" name="Rechteck 118"/>
              <p:cNvSpPr/>
              <p:nvPr/>
            </p:nvSpPr>
            <p:spPr>
              <a:xfrm>
                <a:off x="865564" y="6124106"/>
                <a:ext cx="46800" cy="4571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20" name="Rechteck 119"/>
              <p:cNvSpPr/>
              <p:nvPr/>
            </p:nvSpPr>
            <p:spPr>
              <a:xfrm>
                <a:off x="973462" y="6124106"/>
                <a:ext cx="46800" cy="4571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21" name="Rechteck 120"/>
              <p:cNvSpPr/>
              <p:nvPr/>
            </p:nvSpPr>
            <p:spPr>
              <a:xfrm>
                <a:off x="1033349" y="6124106"/>
                <a:ext cx="46800" cy="4571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grpSp>
            <p:nvGrpSpPr>
              <p:cNvPr id="122" name="Gruppieren 121"/>
              <p:cNvGrpSpPr/>
              <p:nvPr/>
            </p:nvGrpSpPr>
            <p:grpSpPr>
              <a:xfrm>
                <a:off x="1390861" y="6449628"/>
                <a:ext cx="251442" cy="463495"/>
                <a:chOff x="2097276" y="3700573"/>
                <a:chExt cx="703240" cy="1296317"/>
              </a:xfrm>
            </p:grpSpPr>
            <p:sp>
              <p:nvSpPr>
                <p:cNvPr id="123" name="Freihandform 122"/>
                <p:cNvSpPr/>
                <p:nvPr/>
              </p:nvSpPr>
              <p:spPr>
                <a:xfrm>
                  <a:off x="2128549" y="3700573"/>
                  <a:ext cx="671967" cy="1273481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797990 w 880208"/>
                    <a:gd name="connsiteY9" fmla="*/ 974832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566846 w 731181"/>
                    <a:gd name="connsiteY0" fmla="*/ 7433 h 1622919"/>
                    <a:gd name="connsiteX1" fmla="*/ 306472 w 731181"/>
                    <a:gd name="connsiteY1" fmla="*/ 183784 h 1622919"/>
                    <a:gd name="connsiteX2" fmla="*/ 94542 w 731181"/>
                    <a:gd name="connsiteY2" fmla="*/ 361764 h 1622919"/>
                    <a:gd name="connsiteX3" fmla="*/ 97740 w 731181"/>
                    <a:gd name="connsiteY3" fmla="*/ 689492 h 1622919"/>
                    <a:gd name="connsiteX4" fmla="*/ 91412 w 731181"/>
                    <a:gd name="connsiteY4" fmla="*/ 1054503 h 1622919"/>
                    <a:gd name="connsiteX5" fmla="*/ 11265 w 731181"/>
                    <a:gd name="connsiteY5" fmla="*/ 1257520 h 1622919"/>
                    <a:gd name="connsiteX6" fmla="*/ 371310 w 731181"/>
                    <a:gd name="connsiteY6" fmla="*/ 1622875 h 1622919"/>
                    <a:gd name="connsiteX7" fmla="*/ 507655 w 731181"/>
                    <a:gd name="connsiteY7" fmla="*/ 1280790 h 1622919"/>
                    <a:gd name="connsiteX8" fmla="*/ 648963 w 731181"/>
                    <a:gd name="connsiteY8" fmla="*/ 974832 h 1622919"/>
                    <a:gd name="connsiteX9" fmla="*/ 660122 w 731181"/>
                    <a:gd name="connsiteY9" fmla="*/ 711603 h 1622919"/>
                    <a:gd name="connsiteX10" fmla="*/ 657878 w 731181"/>
                    <a:gd name="connsiteY10" fmla="*/ 531853 h 1622919"/>
                    <a:gd name="connsiteX11" fmla="*/ 714143 w 731181"/>
                    <a:gd name="connsiteY11" fmla="*/ 376459 h 1622919"/>
                    <a:gd name="connsiteX12" fmla="*/ 666449 w 731181"/>
                    <a:gd name="connsiteY12" fmla="*/ 115475 h 1622919"/>
                    <a:gd name="connsiteX13" fmla="*/ 574805 w 731181"/>
                    <a:gd name="connsiteY13" fmla="*/ 126428 h 1622919"/>
                    <a:gd name="connsiteX14" fmla="*/ 566846 w 731181"/>
                    <a:gd name="connsiteY14" fmla="*/ 7433 h 1622919"/>
                    <a:gd name="connsiteX0" fmla="*/ 575271 w 739606"/>
                    <a:gd name="connsiteY0" fmla="*/ 7433 h 1304146"/>
                    <a:gd name="connsiteX1" fmla="*/ 314897 w 739606"/>
                    <a:gd name="connsiteY1" fmla="*/ 183784 h 1304146"/>
                    <a:gd name="connsiteX2" fmla="*/ 102967 w 739606"/>
                    <a:gd name="connsiteY2" fmla="*/ 361764 h 1304146"/>
                    <a:gd name="connsiteX3" fmla="*/ 106165 w 739606"/>
                    <a:gd name="connsiteY3" fmla="*/ 689492 h 1304146"/>
                    <a:gd name="connsiteX4" fmla="*/ 99837 w 739606"/>
                    <a:gd name="connsiteY4" fmla="*/ 1054503 h 1304146"/>
                    <a:gd name="connsiteX5" fmla="*/ 19690 w 739606"/>
                    <a:gd name="connsiteY5" fmla="*/ 1257520 h 1304146"/>
                    <a:gd name="connsiteX6" fmla="*/ 516080 w 739606"/>
                    <a:gd name="connsiteY6" fmla="*/ 1280790 h 1304146"/>
                    <a:gd name="connsiteX7" fmla="*/ 657388 w 739606"/>
                    <a:gd name="connsiteY7" fmla="*/ 974832 h 1304146"/>
                    <a:gd name="connsiteX8" fmla="*/ 668547 w 739606"/>
                    <a:gd name="connsiteY8" fmla="*/ 711603 h 1304146"/>
                    <a:gd name="connsiteX9" fmla="*/ 666303 w 739606"/>
                    <a:gd name="connsiteY9" fmla="*/ 531853 h 1304146"/>
                    <a:gd name="connsiteX10" fmla="*/ 722568 w 739606"/>
                    <a:gd name="connsiteY10" fmla="*/ 376459 h 1304146"/>
                    <a:gd name="connsiteX11" fmla="*/ 674874 w 739606"/>
                    <a:gd name="connsiteY11" fmla="*/ 115475 h 1304146"/>
                    <a:gd name="connsiteX12" fmla="*/ 583230 w 739606"/>
                    <a:gd name="connsiteY12" fmla="*/ 126428 h 1304146"/>
                    <a:gd name="connsiteX13" fmla="*/ 575271 w 739606"/>
                    <a:gd name="connsiteY13" fmla="*/ 7433 h 1304146"/>
                    <a:gd name="connsiteX0" fmla="*/ 505214 w 669549"/>
                    <a:gd name="connsiteY0" fmla="*/ 7433 h 1298948"/>
                    <a:gd name="connsiteX1" fmla="*/ 244840 w 669549"/>
                    <a:gd name="connsiteY1" fmla="*/ 183784 h 1298948"/>
                    <a:gd name="connsiteX2" fmla="*/ 32910 w 669549"/>
                    <a:gd name="connsiteY2" fmla="*/ 361764 h 1298948"/>
                    <a:gd name="connsiteX3" fmla="*/ 36108 w 669549"/>
                    <a:gd name="connsiteY3" fmla="*/ 689492 h 1298948"/>
                    <a:gd name="connsiteX4" fmla="*/ 29780 w 669549"/>
                    <a:gd name="connsiteY4" fmla="*/ 1054503 h 1298948"/>
                    <a:gd name="connsiteX5" fmla="*/ 31452 w 669549"/>
                    <a:gd name="connsiteY5" fmla="*/ 1241156 h 1298948"/>
                    <a:gd name="connsiteX6" fmla="*/ 446023 w 669549"/>
                    <a:gd name="connsiteY6" fmla="*/ 1280790 h 1298948"/>
                    <a:gd name="connsiteX7" fmla="*/ 587331 w 669549"/>
                    <a:gd name="connsiteY7" fmla="*/ 974832 h 1298948"/>
                    <a:gd name="connsiteX8" fmla="*/ 598490 w 669549"/>
                    <a:gd name="connsiteY8" fmla="*/ 711603 h 1298948"/>
                    <a:gd name="connsiteX9" fmla="*/ 596246 w 669549"/>
                    <a:gd name="connsiteY9" fmla="*/ 531853 h 1298948"/>
                    <a:gd name="connsiteX10" fmla="*/ 652511 w 669549"/>
                    <a:gd name="connsiteY10" fmla="*/ 376459 h 1298948"/>
                    <a:gd name="connsiteX11" fmla="*/ 604817 w 669549"/>
                    <a:gd name="connsiteY11" fmla="*/ 115475 h 1298948"/>
                    <a:gd name="connsiteX12" fmla="*/ 513173 w 669549"/>
                    <a:gd name="connsiteY12" fmla="*/ 126428 h 1298948"/>
                    <a:gd name="connsiteX13" fmla="*/ 505214 w 669549"/>
                    <a:gd name="connsiteY13" fmla="*/ 7433 h 1298948"/>
                    <a:gd name="connsiteX0" fmla="*/ 505211 w 669546"/>
                    <a:gd name="connsiteY0" fmla="*/ 7433 h 1320570"/>
                    <a:gd name="connsiteX1" fmla="*/ 244837 w 669546"/>
                    <a:gd name="connsiteY1" fmla="*/ 183784 h 1320570"/>
                    <a:gd name="connsiteX2" fmla="*/ 32907 w 669546"/>
                    <a:gd name="connsiteY2" fmla="*/ 361764 h 1320570"/>
                    <a:gd name="connsiteX3" fmla="*/ 36105 w 669546"/>
                    <a:gd name="connsiteY3" fmla="*/ 689492 h 1320570"/>
                    <a:gd name="connsiteX4" fmla="*/ 29777 w 669546"/>
                    <a:gd name="connsiteY4" fmla="*/ 1054503 h 1320570"/>
                    <a:gd name="connsiteX5" fmla="*/ 31449 w 669546"/>
                    <a:gd name="connsiteY5" fmla="*/ 1241156 h 1320570"/>
                    <a:gd name="connsiteX6" fmla="*/ 446020 w 669546"/>
                    <a:gd name="connsiteY6" fmla="*/ 1280790 h 1320570"/>
                    <a:gd name="connsiteX7" fmla="*/ 587328 w 669546"/>
                    <a:gd name="connsiteY7" fmla="*/ 974832 h 1320570"/>
                    <a:gd name="connsiteX8" fmla="*/ 598487 w 669546"/>
                    <a:gd name="connsiteY8" fmla="*/ 711603 h 1320570"/>
                    <a:gd name="connsiteX9" fmla="*/ 596243 w 669546"/>
                    <a:gd name="connsiteY9" fmla="*/ 531853 h 1320570"/>
                    <a:gd name="connsiteX10" fmla="*/ 652508 w 669546"/>
                    <a:gd name="connsiteY10" fmla="*/ 376459 h 1320570"/>
                    <a:gd name="connsiteX11" fmla="*/ 604814 w 669546"/>
                    <a:gd name="connsiteY11" fmla="*/ 115475 h 1320570"/>
                    <a:gd name="connsiteX12" fmla="*/ 513170 w 669546"/>
                    <a:gd name="connsiteY12" fmla="*/ 126428 h 1320570"/>
                    <a:gd name="connsiteX13" fmla="*/ 505211 w 669546"/>
                    <a:gd name="connsiteY13" fmla="*/ 7433 h 1320570"/>
                    <a:gd name="connsiteX0" fmla="*/ 507633 w 671968"/>
                    <a:gd name="connsiteY0" fmla="*/ 7433 h 1273481"/>
                    <a:gd name="connsiteX1" fmla="*/ 247259 w 671968"/>
                    <a:gd name="connsiteY1" fmla="*/ 183784 h 1273481"/>
                    <a:gd name="connsiteX2" fmla="*/ 35329 w 671968"/>
                    <a:gd name="connsiteY2" fmla="*/ 361764 h 1273481"/>
                    <a:gd name="connsiteX3" fmla="*/ 38527 w 671968"/>
                    <a:gd name="connsiteY3" fmla="*/ 689492 h 1273481"/>
                    <a:gd name="connsiteX4" fmla="*/ 32199 w 671968"/>
                    <a:gd name="connsiteY4" fmla="*/ 1054503 h 1273481"/>
                    <a:gd name="connsiteX5" fmla="*/ 33871 w 671968"/>
                    <a:gd name="connsiteY5" fmla="*/ 1241156 h 1273481"/>
                    <a:gd name="connsiteX6" fmla="*/ 481170 w 671968"/>
                    <a:gd name="connsiteY6" fmla="*/ 1215336 h 1273481"/>
                    <a:gd name="connsiteX7" fmla="*/ 589750 w 671968"/>
                    <a:gd name="connsiteY7" fmla="*/ 974832 h 1273481"/>
                    <a:gd name="connsiteX8" fmla="*/ 600909 w 671968"/>
                    <a:gd name="connsiteY8" fmla="*/ 711603 h 1273481"/>
                    <a:gd name="connsiteX9" fmla="*/ 598665 w 671968"/>
                    <a:gd name="connsiteY9" fmla="*/ 531853 h 1273481"/>
                    <a:gd name="connsiteX10" fmla="*/ 654930 w 671968"/>
                    <a:gd name="connsiteY10" fmla="*/ 376459 h 1273481"/>
                    <a:gd name="connsiteX11" fmla="*/ 607236 w 671968"/>
                    <a:gd name="connsiteY11" fmla="*/ 115475 h 1273481"/>
                    <a:gd name="connsiteX12" fmla="*/ 515592 w 671968"/>
                    <a:gd name="connsiteY12" fmla="*/ 126428 h 1273481"/>
                    <a:gd name="connsiteX13" fmla="*/ 507633 w 671968"/>
                    <a:gd name="connsiteY13" fmla="*/ 7433 h 127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71968" h="1273481">
                      <a:moveTo>
                        <a:pt x="507633" y="7433"/>
                      </a:moveTo>
                      <a:cubicBezTo>
                        <a:pt x="521009" y="-36299"/>
                        <a:pt x="325976" y="124729"/>
                        <a:pt x="247259" y="183784"/>
                      </a:cubicBezTo>
                      <a:cubicBezTo>
                        <a:pt x="168542" y="242839"/>
                        <a:pt x="59811" y="300972"/>
                        <a:pt x="35329" y="361764"/>
                      </a:cubicBezTo>
                      <a:cubicBezTo>
                        <a:pt x="10024" y="424601"/>
                        <a:pt x="39049" y="574036"/>
                        <a:pt x="38527" y="689492"/>
                      </a:cubicBezTo>
                      <a:cubicBezTo>
                        <a:pt x="38005" y="804948"/>
                        <a:pt x="32975" y="962559"/>
                        <a:pt x="32199" y="1054503"/>
                      </a:cubicBezTo>
                      <a:cubicBezTo>
                        <a:pt x="31423" y="1146447"/>
                        <a:pt x="-40957" y="1214351"/>
                        <a:pt x="33871" y="1241156"/>
                      </a:cubicBezTo>
                      <a:cubicBezTo>
                        <a:pt x="108699" y="1267961"/>
                        <a:pt x="438336" y="1308710"/>
                        <a:pt x="481170" y="1215336"/>
                      </a:cubicBezTo>
                      <a:cubicBezTo>
                        <a:pt x="516544" y="1138224"/>
                        <a:pt x="569794" y="1058787"/>
                        <a:pt x="589750" y="974832"/>
                      </a:cubicBezTo>
                      <a:cubicBezTo>
                        <a:pt x="609706" y="890877"/>
                        <a:pt x="599423" y="785433"/>
                        <a:pt x="600909" y="711603"/>
                      </a:cubicBezTo>
                      <a:cubicBezTo>
                        <a:pt x="602395" y="637773"/>
                        <a:pt x="589661" y="587710"/>
                        <a:pt x="598665" y="531853"/>
                      </a:cubicBezTo>
                      <a:cubicBezTo>
                        <a:pt x="607669" y="475996"/>
                        <a:pt x="653502" y="445855"/>
                        <a:pt x="654930" y="376459"/>
                      </a:cubicBezTo>
                      <a:cubicBezTo>
                        <a:pt x="656359" y="307063"/>
                        <a:pt x="714589" y="138563"/>
                        <a:pt x="607236" y="115475"/>
                      </a:cubicBezTo>
                      <a:cubicBezTo>
                        <a:pt x="535884" y="100130"/>
                        <a:pt x="522921" y="129616"/>
                        <a:pt x="515592" y="126428"/>
                      </a:cubicBezTo>
                      <a:cubicBezTo>
                        <a:pt x="505820" y="122177"/>
                        <a:pt x="504730" y="16924"/>
                        <a:pt x="507633" y="74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24" name="Freihandform 123"/>
                <p:cNvSpPr/>
                <p:nvPr/>
              </p:nvSpPr>
              <p:spPr>
                <a:xfrm>
                  <a:off x="2097276" y="3743029"/>
                  <a:ext cx="695990" cy="1253861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653 h 1650639"/>
                    <a:gd name="connsiteX1" fmla="*/ 462642 w 880208"/>
                    <a:gd name="connsiteY1" fmla="*/ 184148 h 1650639"/>
                    <a:gd name="connsiteX2" fmla="*/ 243569 w 880208"/>
                    <a:gd name="connsiteY2" fmla="*/ 354984 h 1650639"/>
                    <a:gd name="connsiteX3" fmla="*/ 246767 w 880208"/>
                    <a:gd name="connsiteY3" fmla="*/ 682712 h 1650639"/>
                    <a:gd name="connsiteX4" fmla="*/ 240439 w 880208"/>
                    <a:gd name="connsiteY4" fmla="*/ 1047723 h 1650639"/>
                    <a:gd name="connsiteX5" fmla="*/ 160292 w 880208"/>
                    <a:gd name="connsiteY5" fmla="*/ 1250740 h 1650639"/>
                    <a:gd name="connsiteX6" fmla="*/ 12725 w 880208"/>
                    <a:gd name="connsiteY6" fmla="*/ 1606024 h 1650639"/>
                    <a:gd name="connsiteX7" fmla="*/ 520337 w 880208"/>
                    <a:gd name="connsiteY7" fmla="*/ 1616095 h 1650639"/>
                    <a:gd name="connsiteX8" fmla="*/ 656682 w 880208"/>
                    <a:gd name="connsiteY8" fmla="*/ 1274010 h 1650639"/>
                    <a:gd name="connsiteX9" fmla="*/ 836090 w 880208"/>
                    <a:gd name="connsiteY9" fmla="*/ 956146 h 1650639"/>
                    <a:gd name="connsiteX10" fmla="*/ 792480 w 880208"/>
                    <a:gd name="connsiteY10" fmla="*/ 704823 h 1650639"/>
                    <a:gd name="connsiteX11" fmla="*/ 806905 w 880208"/>
                    <a:gd name="connsiteY11" fmla="*/ 525073 h 1650639"/>
                    <a:gd name="connsiteX12" fmla="*/ 863170 w 880208"/>
                    <a:gd name="connsiteY12" fmla="*/ 369679 h 1650639"/>
                    <a:gd name="connsiteX13" fmla="*/ 815476 w 880208"/>
                    <a:gd name="connsiteY13" fmla="*/ 108695 h 1650639"/>
                    <a:gd name="connsiteX14" fmla="*/ 723832 w 880208"/>
                    <a:gd name="connsiteY14" fmla="*/ 119648 h 1650639"/>
                    <a:gd name="connsiteX15" fmla="*/ 715873 w 880208"/>
                    <a:gd name="connsiteY15" fmla="*/ 653 h 1650639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43569 w 880208"/>
                    <a:gd name="connsiteY2" fmla="*/ 336120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56292 w 880208"/>
                    <a:gd name="connsiteY3" fmla="*/ 659085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278538 w 876398"/>
                    <a:gd name="connsiteY14" fmla="*/ 379201 h 1636348"/>
                    <a:gd name="connsiteX15" fmla="*/ 689680 w 876398"/>
                    <a:gd name="connsiteY15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278538 w 876398"/>
                    <a:gd name="connsiteY15" fmla="*/ 379201 h 1636348"/>
                    <a:gd name="connsiteX16" fmla="*/ 689680 w 876398"/>
                    <a:gd name="connsiteY16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441892 w 876398"/>
                    <a:gd name="connsiteY15" fmla="*/ 281252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301398 w 876398"/>
                    <a:gd name="connsiteY15" fmla="*/ 614627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25211 w 866295"/>
                    <a:gd name="connsiteY14" fmla="*/ 364596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3215"/>
                    <a:gd name="connsiteY0" fmla="*/ 6896 h 1637832"/>
                    <a:gd name="connsiteX1" fmla="*/ 462642 w 863215"/>
                    <a:gd name="connsiteY1" fmla="*/ 171341 h 1637832"/>
                    <a:gd name="connsiteX2" fmla="*/ 257857 w 863215"/>
                    <a:gd name="connsiteY2" fmla="*/ 344559 h 1637832"/>
                    <a:gd name="connsiteX3" fmla="*/ 256292 w 863215"/>
                    <a:gd name="connsiteY3" fmla="*/ 665142 h 1637832"/>
                    <a:gd name="connsiteX4" fmla="*/ 240439 w 863215"/>
                    <a:gd name="connsiteY4" fmla="*/ 1034916 h 1637832"/>
                    <a:gd name="connsiteX5" fmla="*/ 160292 w 863215"/>
                    <a:gd name="connsiteY5" fmla="*/ 1237933 h 1637832"/>
                    <a:gd name="connsiteX6" fmla="*/ 12725 w 863215"/>
                    <a:gd name="connsiteY6" fmla="*/ 1593217 h 1637832"/>
                    <a:gd name="connsiteX7" fmla="*/ 520337 w 863215"/>
                    <a:gd name="connsiteY7" fmla="*/ 1603288 h 1637832"/>
                    <a:gd name="connsiteX8" fmla="*/ 656682 w 863215"/>
                    <a:gd name="connsiteY8" fmla="*/ 1261203 h 1637832"/>
                    <a:gd name="connsiteX9" fmla="*/ 836090 w 863215"/>
                    <a:gd name="connsiteY9" fmla="*/ 943339 h 1637832"/>
                    <a:gd name="connsiteX10" fmla="*/ 792480 w 863215"/>
                    <a:gd name="connsiteY10" fmla="*/ 692016 h 1637832"/>
                    <a:gd name="connsiteX11" fmla="*/ 806905 w 863215"/>
                    <a:gd name="connsiteY11" fmla="*/ 512266 h 1637832"/>
                    <a:gd name="connsiteX12" fmla="*/ 863170 w 863215"/>
                    <a:gd name="connsiteY12" fmla="*/ 356872 h 1637832"/>
                    <a:gd name="connsiteX13" fmla="*/ 796699 w 863215"/>
                    <a:gd name="connsiteY13" fmla="*/ 92236 h 1637832"/>
                    <a:gd name="connsiteX14" fmla="*/ 713082 w 863215"/>
                    <a:gd name="connsiteY14" fmla="*/ 14925 h 1637832"/>
                    <a:gd name="connsiteX15" fmla="*/ 313305 w 863215"/>
                    <a:gd name="connsiteY15" fmla="*/ 361318 h 1637832"/>
                    <a:gd name="connsiteX16" fmla="*/ 301398 w 863215"/>
                    <a:gd name="connsiteY16" fmla="*/ 616111 h 1637832"/>
                    <a:gd name="connsiteX17" fmla="*/ 278538 w 863215"/>
                    <a:gd name="connsiteY17" fmla="*/ 380685 h 1637832"/>
                    <a:gd name="connsiteX18" fmla="*/ 689680 w 863215"/>
                    <a:gd name="connsiteY18" fmla="*/ 6896 h 1637832"/>
                    <a:gd name="connsiteX0" fmla="*/ 689680 w 864172"/>
                    <a:gd name="connsiteY0" fmla="*/ 5413 h 1636349"/>
                    <a:gd name="connsiteX1" fmla="*/ 462642 w 864172"/>
                    <a:gd name="connsiteY1" fmla="*/ 169858 h 1636349"/>
                    <a:gd name="connsiteX2" fmla="*/ 257857 w 864172"/>
                    <a:gd name="connsiteY2" fmla="*/ 343076 h 1636349"/>
                    <a:gd name="connsiteX3" fmla="*/ 256292 w 864172"/>
                    <a:gd name="connsiteY3" fmla="*/ 663659 h 1636349"/>
                    <a:gd name="connsiteX4" fmla="*/ 240439 w 864172"/>
                    <a:gd name="connsiteY4" fmla="*/ 1033433 h 1636349"/>
                    <a:gd name="connsiteX5" fmla="*/ 160292 w 864172"/>
                    <a:gd name="connsiteY5" fmla="*/ 1236450 h 1636349"/>
                    <a:gd name="connsiteX6" fmla="*/ 12725 w 864172"/>
                    <a:gd name="connsiteY6" fmla="*/ 1591734 h 1636349"/>
                    <a:gd name="connsiteX7" fmla="*/ 520337 w 864172"/>
                    <a:gd name="connsiteY7" fmla="*/ 1601805 h 1636349"/>
                    <a:gd name="connsiteX8" fmla="*/ 656682 w 864172"/>
                    <a:gd name="connsiteY8" fmla="*/ 1259720 h 1636349"/>
                    <a:gd name="connsiteX9" fmla="*/ 836090 w 864172"/>
                    <a:gd name="connsiteY9" fmla="*/ 941856 h 1636349"/>
                    <a:gd name="connsiteX10" fmla="*/ 792480 w 864172"/>
                    <a:gd name="connsiteY10" fmla="*/ 690533 h 1636349"/>
                    <a:gd name="connsiteX11" fmla="*/ 806905 w 864172"/>
                    <a:gd name="connsiteY11" fmla="*/ 510783 h 1636349"/>
                    <a:gd name="connsiteX12" fmla="*/ 863170 w 864172"/>
                    <a:gd name="connsiteY12" fmla="*/ 355389 h 1636349"/>
                    <a:gd name="connsiteX13" fmla="*/ 839563 w 864172"/>
                    <a:gd name="connsiteY13" fmla="*/ 219341 h 1636349"/>
                    <a:gd name="connsiteX14" fmla="*/ 796699 w 864172"/>
                    <a:gd name="connsiteY14" fmla="*/ 90753 h 1636349"/>
                    <a:gd name="connsiteX15" fmla="*/ 713082 w 864172"/>
                    <a:gd name="connsiteY15" fmla="*/ 13442 h 1636349"/>
                    <a:gd name="connsiteX16" fmla="*/ 313305 w 864172"/>
                    <a:gd name="connsiteY16" fmla="*/ 359835 h 1636349"/>
                    <a:gd name="connsiteX17" fmla="*/ 301398 w 864172"/>
                    <a:gd name="connsiteY17" fmla="*/ 614628 h 1636349"/>
                    <a:gd name="connsiteX18" fmla="*/ 278538 w 864172"/>
                    <a:gd name="connsiteY18" fmla="*/ 379202 h 1636349"/>
                    <a:gd name="connsiteX19" fmla="*/ 689680 w 864172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08593 w 865186"/>
                    <a:gd name="connsiteY15" fmla="*/ 122782 h 1639803"/>
                    <a:gd name="connsiteX16" fmla="*/ 708593 w 865186"/>
                    <a:gd name="connsiteY16" fmla="*/ 60870 h 1639803"/>
                    <a:gd name="connsiteX17" fmla="*/ 713082 w 865186"/>
                    <a:gd name="connsiteY17" fmla="*/ 16896 h 1639803"/>
                    <a:gd name="connsiteX18" fmla="*/ 313305 w 865186"/>
                    <a:gd name="connsiteY18" fmla="*/ 363289 h 1639803"/>
                    <a:gd name="connsiteX19" fmla="*/ 278538 w 865186"/>
                    <a:gd name="connsiteY19" fmla="*/ 382656 h 1639803"/>
                    <a:gd name="connsiteX20" fmla="*/ 689680 w 865186"/>
                    <a:gd name="connsiteY20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32406 w 865186"/>
                    <a:gd name="connsiteY15" fmla="*/ 134688 h 1639803"/>
                    <a:gd name="connsiteX16" fmla="*/ 708593 w 865186"/>
                    <a:gd name="connsiteY16" fmla="*/ 122782 h 1639803"/>
                    <a:gd name="connsiteX17" fmla="*/ 708593 w 865186"/>
                    <a:gd name="connsiteY17" fmla="*/ 60870 h 1639803"/>
                    <a:gd name="connsiteX18" fmla="*/ 713082 w 865186"/>
                    <a:gd name="connsiteY18" fmla="*/ 16896 h 1639803"/>
                    <a:gd name="connsiteX19" fmla="*/ 313305 w 865186"/>
                    <a:gd name="connsiteY19" fmla="*/ 363289 h 1639803"/>
                    <a:gd name="connsiteX20" fmla="*/ 278538 w 865186"/>
                    <a:gd name="connsiteY20" fmla="*/ 382656 h 1639803"/>
                    <a:gd name="connsiteX21" fmla="*/ 689680 w 865186"/>
                    <a:gd name="connsiteY21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732406 w 865186"/>
                    <a:gd name="connsiteY16" fmla="*/ 134688 h 1639803"/>
                    <a:gd name="connsiteX17" fmla="*/ 708593 w 865186"/>
                    <a:gd name="connsiteY17" fmla="*/ 122782 h 1639803"/>
                    <a:gd name="connsiteX18" fmla="*/ 708593 w 865186"/>
                    <a:gd name="connsiteY18" fmla="*/ 60870 h 1639803"/>
                    <a:gd name="connsiteX19" fmla="*/ 713082 w 865186"/>
                    <a:gd name="connsiteY19" fmla="*/ 16896 h 1639803"/>
                    <a:gd name="connsiteX20" fmla="*/ 313305 w 865186"/>
                    <a:gd name="connsiteY20" fmla="*/ 363289 h 1639803"/>
                    <a:gd name="connsiteX21" fmla="*/ 278538 w 865186"/>
                    <a:gd name="connsiteY21" fmla="*/ 382656 h 1639803"/>
                    <a:gd name="connsiteX22" fmla="*/ 689680 w 865186"/>
                    <a:gd name="connsiteY22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810987 w 865186"/>
                    <a:gd name="connsiteY16" fmla="*/ 206126 h 1639803"/>
                    <a:gd name="connsiteX17" fmla="*/ 732406 w 865186"/>
                    <a:gd name="connsiteY17" fmla="*/ 134688 h 1639803"/>
                    <a:gd name="connsiteX18" fmla="*/ 708593 w 865186"/>
                    <a:gd name="connsiteY18" fmla="*/ 122782 h 1639803"/>
                    <a:gd name="connsiteX19" fmla="*/ 708593 w 865186"/>
                    <a:gd name="connsiteY19" fmla="*/ 60870 h 1639803"/>
                    <a:gd name="connsiteX20" fmla="*/ 713082 w 865186"/>
                    <a:gd name="connsiteY20" fmla="*/ 16896 h 1639803"/>
                    <a:gd name="connsiteX21" fmla="*/ 313305 w 865186"/>
                    <a:gd name="connsiteY21" fmla="*/ 363289 h 1639803"/>
                    <a:gd name="connsiteX22" fmla="*/ 278538 w 865186"/>
                    <a:gd name="connsiteY22" fmla="*/ 382656 h 1639803"/>
                    <a:gd name="connsiteX23" fmla="*/ 689680 w 865186"/>
                    <a:gd name="connsiteY23" fmla="*/ 8867 h 1639803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639538 w 865186"/>
                    <a:gd name="connsiteY14" fmla="*/ 240772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8548"/>
                    <a:gd name="connsiteY0" fmla="*/ 5413 h 1636349"/>
                    <a:gd name="connsiteX1" fmla="*/ 462642 w 868548"/>
                    <a:gd name="connsiteY1" fmla="*/ 169858 h 1636349"/>
                    <a:gd name="connsiteX2" fmla="*/ 257857 w 868548"/>
                    <a:gd name="connsiteY2" fmla="*/ 343076 h 1636349"/>
                    <a:gd name="connsiteX3" fmla="*/ 256292 w 868548"/>
                    <a:gd name="connsiteY3" fmla="*/ 663659 h 1636349"/>
                    <a:gd name="connsiteX4" fmla="*/ 240439 w 868548"/>
                    <a:gd name="connsiteY4" fmla="*/ 1033433 h 1636349"/>
                    <a:gd name="connsiteX5" fmla="*/ 160292 w 868548"/>
                    <a:gd name="connsiteY5" fmla="*/ 1236450 h 1636349"/>
                    <a:gd name="connsiteX6" fmla="*/ 12725 w 868548"/>
                    <a:gd name="connsiteY6" fmla="*/ 1591734 h 1636349"/>
                    <a:gd name="connsiteX7" fmla="*/ 520337 w 868548"/>
                    <a:gd name="connsiteY7" fmla="*/ 1601805 h 1636349"/>
                    <a:gd name="connsiteX8" fmla="*/ 656682 w 868548"/>
                    <a:gd name="connsiteY8" fmla="*/ 1259720 h 1636349"/>
                    <a:gd name="connsiteX9" fmla="*/ 836090 w 868548"/>
                    <a:gd name="connsiteY9" fmla="*/ 941856 h 1636349"/>
                    <a:gd name="connsiteX10" fmla="*/ 792480 w 868548"/>
                    <a:gd name="connsiteY10" fmla="*/ 690533 h 1636349"/>
                    <a:gd name="connsiteX11" fmla="*/ 806905 w 868548"/>
                    <a:gd name="connsiteY11" fmla="*/ 510783 h 1636349"/>
                    <a:gd name="connsiteX12" fmla="*/ 863170 w 868548"/>
                    <a:gd name="connsiteY12" fmla="*/ 355389 h 1636349"/>
                    <a:gd name="connsiteX13" fmla="*/ 851468 w 868548"/>
                    <a:gd name="connsiteY13" fmla="*/ 290778 h 1636349"/>
                    <a:gd name="connsiteX14" fmla="*/ 732406 w 868548"/>
                    <a:gd name="connsiteY14" fmla="*/ 259822 h 1636349"/>
                    <a:gd name="connsiteX15" fmla="*/ 639538 w 868548"/>
                    <a:gd name="connsiteY15" fmla="*/ 240772 h 1636349"/>
                    <a:gd name="connsiteX16" fmla="*/ 596675 w 868548"/>
                    <a:gd name="connsiteY16" fmla="*/ 240772 h 1636349"/>
                    <a:gd name="connsiteX17" fmla="*/ 653825 w 868548"/>
                    <a:gd name="connsiteY17" fmla="*/ 209816 h 1636349"/>
                    <a:gd name="connsiteX18" fmla="*/ 691924 w 868548"/>
                    <a:gd name="connsiteY18" fmla="*/ 159809 h 1636349"/>
                    <a:gd name="connsiteX19" fmla="*/ 677636 w 868548"/>
                    <a:gd name="connsiteY19" fmla="*/ 114566 h 1636349"/>
                    <a:gd name="connsiteX20" fmla="*/ 706212 w 868548"/>
                    <a:gd name="connsiteY20" fmla="*/ 126473 h 1636349"/>
                    <a:gd name="connsiteX21" fmla="*/ 694032 w 868548"/>
                    <a:gd name="connsiteY21" fmla="*/ 25348 h 1636349"/>
                    <a:gd name="connsiteX22" fmla="*/ 313305 w 868548"/>
                    <a:gd name="connsiteY22" fmla="*/ 359835 h 1636349"/>
                    <a:gd name="connsiteX23" fmla="*/ 278538 w 868548"/>
                    <a:gd name="connsiteY23" fmla="*/ 379202 h 1636349"/>
                    <a:gd name="connsiteX24" fmla="*/ 689680 w 868548"/>
                    <a:gd name="connsiteY24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39538 w 866314"/>
                    <a:gd name="connsiteY16" fmla="*/ 240772 h 1636349"/>
                    <a:gd name="connsiteX17" fmla="*/ 596675 w 866314"/>
                    <a:gd name="connsiteY17" fmla="*/ 240772 h 1636349"/>
                    <a:gd name="connsiteX18" fmla="*/ 653825 w 866314"/>
                    <a:gd name="connsiteY18" fmla="*/ 209816 h 1636349"/>
                    <a:gd name="connsiteX19" fmla="*/ 691924 w 866314"/>
                    <a:gd name="connsiteY19" fmla="*/ 159809 h 1636349"/>
                    <a:gd name="connsiteX20" fmla="*/ 677636 w 866314"/>
                    <a:gd name="connsiteY20" fmla="*/ 114566 h 1636349"/>
                    <a:gd name="connsiteX21" fmla="*/ 706212 w 866314"/>
                    <a:gd name="connsiteY21" fmla="*/ 126473 h 1636349"/>
                    <a:gd name="connsiteX22" fmla="*/ 694032 w 866314"/>
                    <a:gd name="connsiteY22" fmla="*/ 25348 h 1636349"/>
                    <a:gd name="connsiteX23" fmla="*/ 313305 w 866314"/>
                    <a:gd name="connsiteY23" fmla="*/ 359835 h 1636349"/>
                    <a:gd name="connsiteX24" fmla="*/ 278538 w 866314"/>
                    <a:gd name="connsiteY24" fmla="*/ 379202 h 1636349"/>
                    <a:gd name="connsiteX25" fmla="*/ 689680 w 866314"/>
                    <a:gd name="connsiteY25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87162 w 866314"/>
                    <a:gd name="connsiteY16" fmla="*/ 250297 h 1636349"/>
                    <a:gd name="connsiteX17" fmla="*/ 639538 w 866314"/>
                    <a:gd name="connsiteY17" fmla="*/ 240772 h 1636349"/>
                    <a:gd name="connsiteX18" fmla="*/ 596675 w 866314"/>
                    <a:gd name="connsiteY18" fmla="*/ 240772 h 1636349"/>
                    <a:gd name="connsiteX19" fmla="*/ 653825 w 866314"/>
                    <a:gd name="connsiteY19" fmla="*/ 209816 h 1636349"/>
                    <a:gd name="connsiteX20" fmla="*/ 691924 w 866314"/>
                    <a:gd name="connsiteY20" fmla="*/ 159809 h 1636349"/>
                    <a:gd name="connsiteX21" fmla="*/ 677636 w 866314"/>
                    <a:gd name="connsiteY21" fmla="*/ 114566 h 1636349"/>
                    <a:gd name="connsiteX22" fmla="*/ 706212 w 866314"/>
                    <a:gd name="connsiteY22" fmla="*/ 126473 h 1636349"/>
                    <a:gd name="connsiteX23" fmla="*/ 694032 w 866314"/>
                    <a:gd name="connsiteY23" fmla="*/ 25348 h 1636349"/>
                    <a:gd name="connsiteX24" fmla="*/ 313305 w 866314"/>
                    <a:gd name="connsiteY24" fmla="*/ 359835 h 1636349"/>
                    <a:gd name="connsiteX25" fmla="*/ 278538 w 866314"/>
                    <a:gd name="connsiteY25" fmla="*/ 379202 h 1636349"/>
                    <a:gd name="connsiteX26" fmla="*/ 689680 w 866314"/>
                    <a:gd name="connsiteY26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87162 w 866314"/>
                    <a:gd name="connsiteY17" fmla="*/ 25029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508567 w 866314"/>
                    <a:gd name="connsiteY14" fmla="*/ 366977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71699"/>
                    <a:gd name="connsiteY0" fmla="*/ 5413 h 1636349"/>
                    <a:gd name="connsiteX1" fmla="*/ 462642 w 871699"/>
                    <a:gd name="connsiteY1" fmla="*/ 169858 h 1636349"/>
                    <a:gd name="connsiteX2" fmla="*/ 257857 w 871699"/>
                    <a:gd name="connsiteY2" fmla="*/ 343076 h 1636349"/>
                    <a:gd name="connsiteX3" fmla="*/ 256292 w 871699"/>
                    <a:gd name="connsiteY3" fmla="*/ 663659 h 1636349"/>
                    <a:gd name="connsiteX4" fmla="*/ 240439 w 871699"/>
                    <a:gd name="connsiteY4" fmla="*/ 1033433 h 1636349"/>
                    <a:gd name="connsiteX5" fmla="*/ 160292 w 871699"/>
                    <a:gd name="connsiteY5" fmla="*/ 1236450 h 1636349"/>
                    <a:gd name="connsiteX6" fmla="*/ 12725 w 871699"/>
                    <a:gd name="connsiteY6" fmla="*/ 1591734 h 1636349"/>
                    <a:gd name="connsiteX7" fmla="*/ 520337 w 871699"/>
                    <a:gd name="connsiteY7" fmla="*/ 1601805 h 1636349"/>
                    <a:gd name="connsiteX8" fmla="*/ 656682 w 871699"/>
                    <a:gd name="connsiteY8" fmla="*/ 1259720 h 1636349"/>
                    <a:gd name="connsiteX9" fmla="*/ 836090 w 871699"/>
                    <a:gd name="connsiteY9" fmla="*/ 941856 h 1636349"/>
                    <a:gd name="connsiteX10" fmla="*/ 792480 w 871699"/>
                    <a:gd name="connsiteY10" fmla="*/ 690533 h 1636349"/>
                    <a:gd name="connsiteX11" fmla="*/ 806905 w 871699"/>
                    <a:gd name="connsiteY11" fmla="*/ 510783 h 1636349"/>
                    <a:gd name="connsiteX12" fmla="*/ 863170 w 871699"/>
                    <a:gd name="connsiteY12" fmla="*/ 355389 h 1636349"/>
                    <a:gd name="connsiteX13" fmla="*/ 851468 w 871699"/>
                    <a:gd name="connsiteY13" fmla="*/ 290778 h 1636349"/>
                    <a:gd name="connsiteX14" fmla="*/ 677637 w 871699"/>
                    <a:gd name="connsiteY14" fmla="*/ 331259 h 1636349"/>
                    <a:gd name="connsiteX15" fmla="*/ 508567 w 871699"/>
                    <a:gd name="connsiteY15" fmla="*/ 366977 h 1636349"/>
                    <a:gd name="connsiteX16" fmla="*/ 606199 w 871699"/>
                    <a:gd name="connsiteY16" fmla="*/ 309827 h 1636349"/>
                    <a:gd name="connsiteX17" fmla="*/ 549050 w 871699"/>
                    <a:gd name="connsiteY17" fmla="*/ 295541 h 1636349"/>
                    <a:gd name="connsiteX18" fmla="*/ 613343 w 871699"/>
                    <a:gd name="connsiteY18" fmla="*/ 269347 h 1636349"/>
                    <a:gd name="connsiteX19" fmla="*/ 639538 w 871699"/>
                    <a:gd name="connsiteY19" fmla="*/ 240772 h 1636349"/>
                    <a:gd name="connsiteX20" fmla="*/ 596675 w 871699"/>
                    <a:gd name="connsiteY20" fmla="*/ 240772 h 1636349"/>
                    <a:gd name="connsiteX21" fmla="*/ 653825 w 871699"/>
                    <a:gd name="connsiteY21" fmla="*/ 209816 h 1636349"/>
                    <a:gd name="connsiteX22" fmla="*/ 691924 w 871699"/>
                    <a:gd name="connsiteY22" fmla="*/ 159809 h 1636349"/>
                    <a:gd name="connsiteX23" fmla="*/ 677636 w 871699"/>
                    <a:gd name="connsiteY23" fmla="*/ 114566 h 1636349"/>
                    <a:gd name="connsiteX24" fmla="*/ 706212 w 871699"/>
                    <a:gd name="connsiteY24" fmla="*/ 126473 h 1636349"/>
                    <a:gd name="connsiteX25" fmla="*/ 694032 w 871699"/>
                    <a:gd name="connsiteY25" fmla="*/ 25348 h 1636349"/>
                    <a:gd name="connsiteX26" fmla="*/ 313305 w 871699"/>
                    <a:gd name="connsiteY26" fmla="*/ 359835 h 1636349"/>
                    <a:gd name="connsiteX27" fmla="*/ 278538 w 871699"/>
                    <a:gd name="connsiteY27" fmla="*/ 379202 h 1636349"/>
                    <a:gd name="connsiteX28" fmla="*/ 689680 w 871699"/>
                    <a:gd name="connsiteY28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7637 w 866957"/>
                    <a:gd name="connsiteY15" fmla="*/ 3312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0493 w 866957"/>
                    <a:gd name="connsiteY15" fmla="*/ 343166 h 1636349"/>
                    <a:gd name="connsiteX16" fmla="*/ 596675 w 866957"/>
                    <a:gd name="connsiteY16" fmla="*/ 369359 h 1636349"/>
                    <a:gd name="connsiteX17" fmla="*/ 508567 w 866957"/>
                    <a:gd name="connsiteY17" fmla="*/ 366977 h 1636349"/>
                    <a:gd name="connsiteX18" fmla="*/ 618106 w 866957"/>
                    <a:gd name="connsiteY18" fmla="*/ 309827 h 1636349"/>
                    <a:gd name="connsiteX19" fmla="*/ 549050 w 866957"/>
                    <a:gd name="connsiteY19" fmla="*/ 295541 h 1636349"/>
                    <a:gd name="connsiteX20" fmla="*/ 613343 w 866957"/>
                    <a:gd name="connsiteY20" fmla="*/ 269347 h 1636349"/>
                    <a:gd name="connsiteX21" fmla="*/ 639538 w 866957"/>
                    <a:gd name="connsiteY21" fmla="*/ 240772 h 1636349"/>
                    <a:gd name="connsiteX22" fmla="*/ 596675 w 866957"/>
                    <a:gd name="connsiteY22" fmla="*/ 240772 h 1636349"/>
                    <a:gd name="connsiteX23" fmla="*/ 653825 w 866957"/>
                    <a:gd name="connsiteY23" fmla="*/ 209816 h 1636349"/>
                    <a:gd name="connsiteX24" fmla="*/ 691924 w 866957"/>
                    <a:gd name="connsiteY24" fmla="*/ 159809 h 1636349"/>
                    <a:gd name="connsiteX25" fmla="*/ 677636 w 866957"/>
                    <a:gd name="connsiteY25" fmla="*/ 114566 h 1636349"/>
                    <a:gd name="connsiteX26" fmla="*/ 706212 w 866957"/>
                    <a:gd name="connsiteY26" fmla="*/ 126473 h 1636349"/>
                    <a:gd name="connsiteX27" fmla="*/ 694032 w 866957"/>
                    <a:gd name="connsiteY27" fmla="*/ 25348 h 1636349"/>
                    <a:gd name="connsiteX28" fmla="*/ 313305 w 866957"/>
                    <a:gd name="connsiteY28" fmla="*/ 359835 h 1636349"/>
                    <a:gd name="connsiteX29" fmla="*/ 278538 w 866957"/>
                    <a:gd name="connsiteY29" fmla="*/ 379202 h 1636349"/>
                    <a:gd name="connsiteX30" fmla="*/ 689680 w 866957"/>
                    <a:gd name="connsiteY30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70493 w 866957"/>
                    <a:gd name="connsiteY16" fmla="*/ 343166 h 1636349"/>
                    <a:gd name="connsiteX17" fmla="*/ 596675 w 866957"/>
                    <a:gd name="connsiteY17" fmla="*/ 369359 h 1636349"/>
                    <a:gd name="connsiteX18" fmla="*/ 508567 w 866957"/>
                    <a:gd name="connsiteY18" fmla="*/ 366977 h 1636349"/>
                    <a:gd name="connsiteX19" fmla="*/ 618106 w 866957"/>
                    <a:gd name="connsiteY19" fmla="*/ 309827 h 1636349"/>
                    <a:gd name="connsiteX20" fmla="*/ 549050 w 866957"/>
                    <a:gd name="connsiteY20" fmla="*/ 295541 h 1636349"/>
                    <a:gd name="connsiteX21" fmla="*/ 613343 w 866957"/>
                    <a:gd name="connsiteY21" fmla="*/ 269347 h 1636349"/>
                    <a:gd name="connsiteX22" fmla="*/ 639538 w 866957"/>
                    <a:gd name="connsiteY22" fmla="*/ 240772 h 1636349"/>
                    <a:gd name="connsiteX23" fmla="*/ 596675 w 866957"/>
                    <a:gd name="connsiteY23" fmla="*/ 240772 h 1636349"/>
                    <a:gd name="connsiteX24" fmla="*/ 653825 w 866957"/>
                    <a:gd name="connsiteY24" fmla="*/ 209816 h 1636349"/>
                    <a:gd name="connsiteX25" fmla="*/ 691924 w 866957"/>
                    <a:gd name="connsiteY25" fmla="*/ 159809 h 1636349"/>
                    <a:gd name="connsiteX26" fmla="*/ 677636 w 866957"/>
                    <a:gd name="connsiteY26" fmla="*/ 114566 h 1636349"/>
                    <a:gd name="connsiteX27" fmla="*/ 706212 w 866957"/>
                    <a:gd name="connsiteY27" fmla="*/ 126473 h 1636349"/>
                    <a:gd name="connsiteX28" fmla="*/ 694032 w 866957"/>
                    <a:gd name="connsiteY28" fmla="*/ 25348 h 1636349"/>
                    <a:gd name="connsiteX29" fmla="*/ 313305 w 866957"/>
                    <a:gd name="connsiteY29" fmla="*/ 359835 h 1636349"/>
                    <a:gd name="connsiteX30" fmla="*/ 278538 w 866957"/>
                    <a:gd name="connsiteY30" fmla="*/ 379202 h 1636349"/>
                    <a:gd name="connsiteX31" fmla="*/ 689680 w 866957"/>
                    <a:gd name="connsiteY31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87162 w 866957"/>
                    <a:gd name="connsiteY16" fmla="*/ 326497 h 1636349"/>
                    <a:gd name="connsiteX17" fmla="*/ 670493 w 866957"/>
                    <a:gd name="connsiteY17" fmla="*/ 343166 h 1636349"/>
                    <a:gd name="connsiteX18" fmla="*/ 596675 w 866957"/>
                    <a:gd name="connsiteY18" fmla="*/ 369359 h 1636349"/>
                    <a:gd name="connsiteX19" fmla="*/ 508567 w 866957"/>
                    <a:gd name="connsiteY19" fmla="*/ 366977 h 1636349"/>
                    <a:gd name="connsiteX20" fmla="*/ 618106 w 866957"/>
                    <a:gd name="connsiteY20" fmla="*/ 309827 h 1636349"/>
                    <a:gd name="connsiteX21" fmla="*/ 549050 w 866957"/>
                    <a:gd name="connsiteY21" fmla="*/ 295541 h 1636349"/>
                    <a:gd name="connsiteX22" fmla="*/ 613343 w 866957"/>
                    <a:gd name="connsiteY22" fmla="*/ 269347 h 1636349"/>
                    <a:gd name="connsiteX23" fmla="*/ 639538 w 866957"/>
                    <a:gd name="connsiteY23" fmla="*/ 240772 h 1636349"/>
                    <a:gd name="connsiteX24" fmla="*/ 596675 w 866957"/>
                    <a:gd name="connsiteY24" fmla="*/ 240772 h 1636349"/>
                    <a:gd name="connsiteX25" fmla="*/ 653825 w 866957"/>
                    <a:gd name="connsiteY25" fmla="*/ 209816 h 1636349"/>
                    <a:gd name="connsiteX26" fmla="*/ 691924 w 866957"/>
                    <a:gd name="connsiteY26" fmla="*/ 159809 h 1636349"/>
                    <a:gd name="connsiteX27" fmla="*/ 677636 w 866957"/>
                    <a:gd name="connsiteY27" fmla="*/ 114566 h 1636349"/>
                    <a:gd name="connsiteX28" fmla="*/ 706212 w 866957"/>
                    <a:gd name="connsiteY28" fmla="*/ 126473 h 1636349"/>
                    <a:gd name="connsiteX29" fmla="*/ 694032 w 866957"/>
                    <a:gd name="connsiteY29" fmla="*/ 25348 h 1636349"/>
                    <a:gd name="connsiteX30" fmla="*/ 313305 w 866957"/>
                    <a:gd name="connsiteY30" fmla="*/ 359835 h 1636349"/>
                    <a:gd name="connsiteX31" fmla="*/ 278538 w 866957"/>
                    <a:gd name="connsiteY31" fmla="*/ 379202 h 1636349"/>
                    <a:gd name="connsiteX32" fmla="*/ 689680 w 866957"/>
                    <a:gd name="connsiteY32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25262 w 866957"/>
                    <a:gd name="connsiteY15" fmla="*/ 316972 h 1636349"/>
                    <a:gd name="connsiteX16" fmla="*/ 694306 w 866957"/>
                    <a:gd name="connsiteY16" fmla="*/ 331259 h 1636349"/>
                    <a:gd name="connsiteX17" fmla="*/ 687162 w 866957"/>
                    <a:gd name="connsiteY17" fmla="*/ 326497 h 1636349"/>
                    <a:gd name="connsiteX18" fmla="*/ 670493 w 866957"/>
                    <a:gd name="connsiteY18" fmla="*/ 343166 h 1636349"/>
                    <a:gd name="connsiteX19" fmla="*/ 596675 w 866957"/>
                    <a:gd name="connsiteY19" fmla="*/ 369359 h 1636349"/>
                    <a:gd name="connsiteX20" fmla="*/ 508567 w 866957"/>
                    <a:gd name="connsiteY20" fmla="*/ 366977 h 1636349"/>
                    <a:gd name="connsiteX21" fmla="*/ 618106 w 866957"/>
                    <a:gd name="connsiteY21" fmla="*/ 309827 h 1636349"/>
                    <a:gd name="connsiteX22" fmla="*/ 549050 w 866957"/>
                    <a:gd name="connsiteY22" fmla="*/ 295541 h 1636349"/>
                    <a:gd name="connsiteX23" fmla="*/ 613343 w 866957"/>
                    <a:gd name="connsiteY23" fmla="*/ 269347 h 1636349"/>
                    <a:gd name="connsiteX24" fmla="*/ 639538 w 866957"/>
                    <a:gd name="connsiteY24" fmla="*/ 240772 h 1636349"/>
                    <a:gd name="connsiteX25" fmla="*/ 596675 w 866957"/>
                    <a:gd name="connsiteY25" fmla="*/ 240772 h 1636349"/>
                    <a:gd name="connsiteX26" fmla="*/ 653825 w 866957"/>
                    <a:gd name="connsiteY26" fmla="*/ 209816 h 1636349"/>
                    <a:gd name="connsiteX27" fmla="*/ 691924 w 866957"/>
                    <a:gd name="connsiteY27" fmla="*/ 159809 h 1636349"/>
                    <a:gd name="connsiteX28" fmla="*/ 677636 w 866957"/>
                    <a:gd name="connsiteY28" fmla="*/ 114566 h 1636349"/>
                    <a:gd name="connsiteX29" fmla="*/ 706212 w 866957"/>
                    <a:gd name="connsiteY29" fmla="*/ 126473 h 1636349"/>
                    <a:gd name="connsiteX30" fmla="*/ 694032 w 866957"/>
                    <a:gd name="connsiteY30" fmla="*/ 25348 h 1636349"/>
                    <a:gd name="connsiteX31" fmla="*/ 313305 w 866957"/>
                    <a:gd name="connsiteY31" fmla="*/ 359835 h 1636349"/>
                    <a:gd name="connsiteX32" fmla="*/ 278538 w 866957"/>
                    <a:gd name="connsiteY32" fmla="*/ 379202 h 1636349"/>
                    <a:gd name="connsiteX33" fmla="*/ 689680 w 866957"/>
                    <a:gd name="connsiteY33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670493 w 866957"/>
                    <a:gd name="connsiteY19" fmla="*/ 343166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89519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4269 w 866957"/>
                    <a:gd name="connsiteY18" fmla="*/ 4003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9032 w 866957"/>
                    <a:gd name="connsiteY18" fmla="*/ 39793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7601 w 866957"/>
                    <a:gd name="connsiteY18" fmla="*/ 37650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9982 w 866957"/>
                    <a:gd name="connsiteY18" fmla="*/ 369359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4275 w 866957"/>
                    <a:gd name="connsiteY18" fmla="*/ 419364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7138 w 866957"/>
                    <a:gd name="connsiteY15" fmla="*/ 445561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582386 w 872150"/>
                    <a:gd name="connsiteY15" fmla="*/ 524140 h 1636349"/>
                    <a:gd name="connsiteX16" fmla="*/ 487138 w 872150"/>
                    <a:gd name="connsiteY16" fmla="*/ 445561 h 1636349"/>
                    <a:gd name="connsiteX17" fmla="*/ 584768 w 872150"/>
                    <a:gd name="connsiteY17" fmla="*/ 509854 h 1636349"/>
                    <a:gd name="connsiteX18" fmla="*/ 580006 w 872150"/>
                    <a:gd name="connsiteY18" fmla="*/ 428889 h 1636349"/>
                    <a:gd name="connsiteX19" fmla="*/ 460944 w 872150"/>
                    <a:gd name="connsiteY19" fmla="*/ 388408 h 1636349"/>
                    <a:gd name="connsiteX20" fmla="*/ 587149 w 872150"/>
                    <a:gd name="connsiteY20" fmla="*/ 416985 h 1636349"/>
                    <a:gd name="connsiteX21" fmla="*/ 596675 w 872150"/>
                    <a:gd name="connsiteY21" fmla="*/ 369359 h 1636349"/>
                    <a:gd name="connsiteX22" fmla="*/ 508567 w 872150"/>
                    <a:gd name="connsiteY22" fmla="*/ 366977 h 1636349"/>
                    <a:gd name="connsiteX23" fmla="*/ 618106 w 872150"/>
                    <a:gd name="connsiteY23" fmla="*/ 309827 h 1636349"/>
                    <a:gd name="connsiteX24" fmla="*/ 549050 w 872150"/>
                    <a:gd name="connsiteY24" fmla="*/ 295541 h 1636349"/>
                    <a:gd name="connsiteX25" fmla="*/ 613343 w 872150"/>
                    <a:gd name="connsiteY25" fmla="*/ 269347 h 1636349"/>
                    <a:gd name="connsiteX26" fmla="*/ 639538 w 872150"/>
                    <a:gd name="connsiteY26" fmla="*/ 240772 h 1636349"/>
                    <a:gd name="connsiteX27" fmla="*/ 596675 w 872150"/>
                    <a:gd name="connsiteY27" fmla="*/ 240772 h 1636349"/>
                    <a:gd name="connsiteX28" fmla="*/ 653825 w 872150"/>
                    <a:gd name="connsiteY28" fmla="*/ 209816 h 1636349"/>
                    <a:gd name="connsiteX29" fmla="*/ 691924 w 872150"/>
                    <a:gd name="connsiteY29" fmla="*/ 159809 h 1636349"/>
                    <a:gd name="connsiteX30" fmla="*/ 677636 w 872150"/>
                    <a:gd name="connsiteY30" fmla="*/ 114566 h 1636349"/>
                    <a:gd name="connsiteX31" fmla="*/ 706212 w 872150"/>
                    <a:gd name="connsiteY31" fmla="*/ 126473 h 1636349"/>
                    <a:gd name="connsiteX32" fmla="*/ 694032 w 872150"/>
                    <a:gd name="connsiteY32" fmla="*/ 25348 h 1636349"/>
                    <a:gd name="connsiteX33" fmla="*/ 313305 w 872150"/>
                    <a:gd name="connsiteY33" fmla="*/ 359835 h 1636349"/>
                    <a:gd name="connsiteX34" fmla="*/ 278538 w 872150"/>
                    <a:gd name="connsiteY34" fmla="*/ 379202 h 1636349"/>
                    <a:gd name="connsiteX35" fmla="*/ 689680 w 872150"/>
                    <a:gd name="connsiteY35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677636 w 872150"/>
                    <a:gd name="connsiteY15" fmla="*/ 464609 h 1636349"/>
                    <a:gd name="connsiteX16" fmla="*/ 582386 w 872150"/>
                    <a:gd name="connsiteY16" fmla="*/ 524140 h 1636349"/>
                    <a:gd name="connsiteX17" fmla="*/ 487138 w 872150"/>
                    <a:gd name="connsiteY17" fmla="*/ 445561 h 1636349"/>
                    <a:gd name="connsiteX18" fmla="*/ 584768 w 872150"/>
                    <a:gd name="connsiteY18" fmla="*/ 509854 h 1636349"/>
                    <a:gd name="connsiteX19" fmla="*/ 580006 w 872150"/>
                    <a:gd name="connsiteY19" fmla="*/ 428889 h 1636349"/>
                    <a:gd name="connsiteX20" fmla="*/ 460944 w 872150"/>
                    <a:gd name="connsiteY20" fmla="*/ 388408 h 1636349"/>
                    <a:gd name="connsiteX21" fmla="*/ 587149 w 872150"/>
                    <a:gd name="connsiteY21" fmla="*/ 416985 h 1636349"/>
                    <a:gd name="connsiteX22" fmla="*/ 596675 w 872150"/>
                    <a:gd name="connsiteY22" fmla="*/ 369359 h 1636349"/>
                    <a:gd name="connsiteX23" fmla="*/ 508567 w 872150"/>
                    <a:gd name="connsiteY23" fmla="*/ 366977 h 1636349"/>
                    <a:gd name="connsiteX24" fmla="*/ 618106 w 872150"/>
                    <a:gd name="connsiteY24" fmla="*/ 309827 h 1636349"/>
                    <a:gd name="connsiteX25" fmla="*/ 549050 w 872150"/>
                    <a:gd name="connsiteY25" fmla="*/ 295541 h 1636349"/>
                    <a:gd name="connsiteX26" fmla="*/ 613343 w 872150"/>
                    <a:gd name="connsiteY26" fmla="*/ 269347 h 1636349"/>
                    <a:gd name="connsiteX27" fmla="*/ 639538 w 872150"/>
                    <a:gd name="connsiteY27" fmla="*/ 240772 h 1636349"/>
                    <a:gd name="connsiteX28" fmla="*/ 596675 w 872150"/>
                    <a:gd name="connsiteY28" fmla="*/ 240772 h 1636349"/>
                    <a:gd name="connsiteX29" fmla="*/ 653825 w 872150"/>
                    <a:gd name="connsiteY29" fmla="*/ 209816 h 1636349"/>
                    <a:gd name="connsiteX30" fmla="*/ 691924 w 872150"/>
                    <a:gd name="connsiteY30" fmla="*/ 159809 h 1636349"/>
                    <a:gd name="connsiteX31" fmla="*/ 677636 w 872150"/>
                    <a:gd name="connsiteY31" fmla="*/ 114566 h 1636349"/>
                    <a:gd name="connsiteX32" fmla="*/ 706212 w 872150"/>
                    <a:gd name="connsiteY32" fmla="*/ 126473 h 1636349"/>
                    <a:gd name="connsiteX33" fmla="*/ 694032 w 872150"/>
                    <a:gd name="connsiteY33" fmla="*/ 25348 h 1636349"/>
                    <a:gd name="connsiteX34" fmla="*/ 313305 w 872150"/>
                    <a:gd name="connsiteY34" fmla="*/ 359835 h 1636349"/>
                    <a:gd name="connsiteX35" fmla="*/ 278538 w 872150"/>
                    <a:gd name="connsiteY35" fmla="*/ 379202 h 1636349"/>
                    <a:gd name="connsiteX36" fmla="*/ 689680 w 872150"/>
                    <a:gd name="connsiteY36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677636 w 869436"/>
                    <a:gd name="connsiteY16" fmla="*/ 464609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549049 w 869436"/>
                    <a:gd name="connsiteY16" fmla="*/ 543191 h 1636349"/>
                    <a:gd name="connsiteX17" fmla="*/ 477612 w 869436"/>
                    <a:gd name="connsiteY17" fmla="*/ 531285 h 1636349"/>
                    <a:gd name="connsiteX18" fmla="*/ 570479 w 869436"/>
                    <a:gd name="connsiteY18" fmla="*/ 521759 h 1636349"/>
                    <a:gd name="connsiteX19" fmla="*/ 487138 w 869436"/>
                    <a:gd name="connsiteY19" fmla="*/ 445561 h 1636349"/>
                    <a:gd name="connsiteX20" fmla="*/ 584768 w 869436"/>
                    <a:gd name="connsiteY20" fmla="*/ 509854 h 1636349"/>
                    <a:gd name="connsiteX21" fmla="*/ 580006 w 869436"/>
                    <a:gd name="connsiteY21" fmla="*/ 428889 h 1636349"/>
                    <a:gd name="connsiteX22" fmla="*/ 460944 w 869436"/>
                    <a:gd name="connsiteY22" fmla="*/ 388408 h 1636349"/>
                    <a:gd name="connsiteX23" fmla="*/ 587149 w 869436"/>
                    <a:gd name="connsiteY23" fmla="*/ 416985 h 1636349"/>
                    <a:gd name="connsiteX24" fmla="*/ 596675 w 869436"/>
                    <a:gd name="connsiteY24" fmla="*/ 369359 h 1636349"/>
                    <a:gd name="connsiteX25" fmla="*/ 508567 w 869436"/>
                    <a:gd name="connsiteY25" fmla="*/ 366977 h 1636349"/>
                    <a:gd name="connsiteX26" fmla="*/ 618106 w 869436"/>
                    <a:gd name="connsiteY26" fmla="*/ 309827 h 1636349"/>
                    <a:gd name="connsiteX27" fmla="*/ 549050 w 869436"/>
                    <a:gd name="connsiteY27" fmla="*/ 295541 h 1636349"/>
                    <a:gd name="connsiteX28" fmla="*/ 613343 w 869436"/>
                    <a:gd name="connsiteY28" fmla="*/ 269347 h 1636349"/>
                    <a:gd name="connsiteX29" fmla="*/ 639538 w 869436"/>
                    <a:gd name="connsiteY29" fmla="*/ 240772 h 1636349"/>
                    <a:gd name="connsiteX30" fmla="*/ 596675 w 869436"/>
                    <a:gd name="connsiteY30" fmla="*/ 240772 h 1636349"/>
                    <a:gd name="connsiteX31" fmla="*/ 653825 w 869436"/>
                    <a:gd name="connsiteY31" fmla="*/ 209816 h 1636349"/>
                    <a:gd name="connsiteX32" fmla="*/ 691924 w 869436"/>
                    <a:gd name="connsiteY32" fmla="*/ 159809 h 1636349"/>
                    <a:gd name="connsiteX33" fmla="*/ 677636 w 869436"/>
                    <a:gd name="connsiteY33" fmla="*/ 114566 h 1636349"/>
                    <a:gd name="connsiteX34" fmla="*/ 706212 w 869436"/>
                    <a:gd name="connsiteY34" fmla="*/ 126473 h 1636349"/>
                    <a:gd name="connsiteX35" fmla="*/ 694032 w 869436"/>
                    <a:gd name="connsiteY35" fmla="*/ 25348 h 1636349"/>
                    <a:gd name="connsiteX36" fmla="*/ 313305 w 869436"/>
                    <a:gd name="connsiteY36" fmla="*/ 359835 h 1636349"/>
                    <a:gd name="connsiteX37" fmla="*/ 278538 w 869436"/>
                    <a:gd name="connsiteY37" fmla="*/ 379202 h 1636349"/>
                    <a:gd name="connsiteX38" fmla="*/ 689680 w 869436"/>
                    <a:gd name="connsiteY38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653823 w 869436"/>
                    <a:gd name="connsiteY16" fmla="*/ 617009 h 1636349"/>
                    <a:gd name="connsiteX17" fmla="*/ 549049 w 869436"/>
                    <a:gd name="connsiteY17" fmla="*/ 543191 h 1636349"/>
                    <a:gd name="connsiteX18" fmla="*/ 477612 w 869436"/>
                    <a:gd name="connsiteY18" fmla="*/ 531285 h 1636349"/>
                    <a:gd name="connsiteX19" fmla="*/ 570479 w 869436"/>
                    <a:gd name="connsiteY19" fmla="*/ 521759 h 1636349"/>
                    <a:gd name="connsiteX20" fmla="*/ 487138 w 869436"/>
                    <a:gd name="connsiteY20" fmla="*/ 445561 h 1636349"/>
                    <a:gd name="connsiteX21" fmla="*/ 584768 w 869436"/>
                    <a:gd name="connsiteY21" fmla="*/ 509854 h 1636349"/>
                    <a:gd name="connsiteX22" fmla="*/ 580006 w 869436"/>
                    <a:gd name="connsiteY22" fmla="*/ 428889 h 1636349"/>
                    <a:gd name="connsiteX23" fmla="*/ 460944 w 869436"/>
                    <a:gd name="connsiteY23" fmla="*/ 388408 h 1636349"/>
                    <a:gd name="connsiteX24" fmla="*/ 587149 w 869436"/>
                    <a:gd name="connsiteY24" fmla="*/ 416985 h 1636349"/>
                    <a:gd name="connsiteX25" fmla="*/ 596675 w 869436"/>
                    <a:gd name="connsiteY25" fmla="*/ 369359 h 1636349"/>
                    <a:gd name="connsiteX26" fmla="*/ 508567 w 869436"/>
                    <a:gd name="connsiteY26" fmla="*/ 366977 h 1636349"/>
                    <a:gd name="connsiteX27" fmla="*/ 618106 w 869436"/>
                    <a:gd name="connsiteY27" fmla="*/ 309827 h 1636349"/>
                    <a:gd name="connsiteX28" fmla="*/ 549050 w 869436"/>
                    <a:gd name="connsiteY28" fmla="*/ 295541 h 1636349"/>
                    <a:gd name="connsiteX29" fmla="*/ 613343 w 869436"/>
                    <a:gd name="connsiteY29" fmla="*/ 269347 h 1636349"/>
                    <a:gd name="connsiteX30" fmla="*/ 639538 w 869436"/>
                    <a:gd name="connsiteY30" fmla="*/ 240772 h 1636349"/>
                    <a:gd name="connsiteX31" fmla="*/ 596675 w 869436"/>
                    <a:gd name="connsiteY31" fmla="*/ 240772 h 1636349"/>
                    <a:gd name="connsiteX32" fmla="*/ 653825 w 869436"/>
                    <a:gd name="connsiteY32" fmla="*/ 209816 h 1636349"/>
                    <a:gd name="connsiteX33" fmla="*/ 691924 w 869436"/>
                    <a:gd name="connsiteY33" fmla="*/ 159809 h 1636349"/>
                    <a:gd name="connsiteX34" fmla="*/ 677636 w 869436"/>
                    <a:gd name="connsiteY34" fmla="*/ 114566 h 1636349"/>
                    <a:gd name="connsiteX35" fmla="*/ 706212 w 869436"/>
                    <a:gd name="connsiteY35" fmla="*/ 126473 h 1636349"/>
                    <a:gd name="connsiteX36" fmla="*/ 694032 w 869436"/>
                    <a:gd name="connsiteY36" fmla="*/ 25348 h 1636349"/>
                    <a:gd name="connsiteX37" fmla="*/ 313305 w 869436"/>
                    <a:gd name="connsiteY37" fmla="*/ 359835 h 1636349"/>
                    <a:gd name="connsiteX38" fmla="*/ 278538 w 869436"/>
                    <a:gd name="connsiteY38" fmla="*/ 379202 h 1636349"/>
                    <a:gd name="connsiteX39" fmla="*/ 689680 w 869436"/>
                    <a:gd name="connsiteY39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87161 w 869436"/>
                    <a:gd name="connsiteY15" fmla="*/ 640822 h 1636349"/>
                    <a:gd name="connsiteX16" fmla="*/ 618105 w 869436"/>
                    <a:gd name="connsiteY16" fmla="*/ 588434 h 1636349"/>
                    <a:gd name="connsiteX17" fmla="*/ 653823 w 869436"/>
                    <a:gd name="connsiteY17" fmla="*/ 617009 h 1636349"/>
                    <a:gd name="connsiteX18" fmla="*/ 549049 w 869436"/>
                    <a:gd name="connsiteY18" fmla="*/ 543191 h 1636349"/>
                    <a:gd name="connsiteX19" fmla="*/ 477612 w 869436"/>
                    <a:gd name="connsiteY19" fmla="*/ 531285 h 1636349"/>
                    <a:gd name="connsiteX20" fmla="*/ 570479 w 869436"/>
                    <a:gd name="connsiteY20" fmla="*/ 521759 h 1636349"/>
                    <a:gd name="connsiteX21" fmla="*/ 487138 w 869436"/>
                    <a:gd name="connsiteY21" fmla="*/ 445561 h 1636349"/>
                    <a:gd name="connsiteX22" fmla="*/ 584768 w 869436"/>
                    <a:gd name="connsiteY22" fmla="*/ 509854 h 1636349"/>
                    <a:gd name="connsiteX23" fmla="*/ 580006 w 869436"/>
                    <a:gd name="connsiteY23" fmla="*/ 428889 h 1636349"/>
                    <a:gd name="connsiteX24" fmla="*/ 460944 w 869436"/>
                    <a:gd name="connsiteY24" fmla="*/ 388408 h 1636349"/>
                    <a:gd name="connsiteX25" fmla="*/ 587149 w 869436"/>
                    <a:gd name="connsiteY25" fmla="*/ 416985 h 1636349"/>
                    <a:gd name="connsiteX26" fmla="*/ 596675 w 869436"/>
                    <a:gd name="connsiteY26" fmla="*/ 369359 h 1636349"/>
                    <a:gd name="connsiteX27" fmla="*/ 508567 w 869436"/>
                    <a:gd name="connsiteY27" fmla="*/ 366977 h 1636349"/>
                    <a:gd name="connsiteX28" fmla="*/ 618106 w 869436"/>
                    <a:gd name="connsiteY28" fmla="*/ 309827 h 1636349"/>
                    <a:gd name="connsiteX29" fmla="*/ 549050 w 869436"/>
                    <a:gd name="connsiteY29" fmla="*/ 295541 h 1636349"/>
                    <a:gd name="connsiteX30" fmla="*/ 613343 w 869436"/>
                    <a:gd name="connsiteY30" fmla="*/ 269347 h 1636349"/>
                    <a:gd name="connsiteX31" fmla="*/ 639538 w 869436"/>
                    <a:gd name="connsiteY31" fmla="*/ 240772 h 1636349"/>
                    <a:gd name="connsiteX32" fmla="*/ 596675 w 869436"/>
                    <a:gd name="connsiteY32" fmla="*/ 240772 h 1636349"/>
                    <a:gd name="connsiteX33" fmla="*/ 653825 w 869436"/>
                    <a:gd name="connsiteY33" fmla="*/ 209816 h 1636349"/>
                    <a:gd name="connsiteX34" fmla="*/ 691924 w 869436"/>
                    <a:gd name="connsiteY34" fmla="*/ 159809 h 1636349"/>
                    <a:gd name="connsiteX35" fmla="*/ 677636 w 869436"/>
                    <a:gd name="connsiteY35" fmla="*/ 114566 h 1636349"/>
                    <a:gd name="connsiteX36" fmla="*/ 706212 w 869436"/>
                    <a:gd name="connsiteY36" fmla="*/ 126473 h 1636349"/>
                    <a:gd name="connsiteX37" fmla="*/ 694032 w 869436"/>
                    <a:gd name="connsiteY37" fmla="*/ 25348 h 1636349"/>
                    <a:gd name="connsiteX38" fmla="*/ 313305 w 869436"/>
                    <a:gd name="connsiteY38" fmla="*/ 359835 h 1636349"/>
                    <a:gd name="connsiteX39" fmla="*/ 278538 w 869436"/>
                    <a:gd name="connsiteY39" fmla="*/ 379202 h 1636349"/>
                    <a:gd name="connsiteX40" fmla="*/ 689680 w 869436"/>
                    <a:gd name="connsiteY40" fmla="*/ 5413 h 1636349"/>
                    <a:gd name="connsiteX0" fmla="*/ 689680 w 867855"/>
                    <a:gd name="connsiteY0" fmla="*/ 5413 h 1636349"/>
                    <a:gd name="connsiteX1" fmla="*/ 462642 w 867855"/>
                    <a:gd name="connsiteY1" fmla="*/ 169858 h 1636349"/>
                    <a:gd name="connsiteX2" fmla="*/ 257857 w 867855"/>
                    <a:gd name="connsiteY2" fmla="*/ 343076 h 1636349"/>
                    <a:gd name="connsiteX3" fmla="*/ 256292 w 867855"/>
                    <a:gd name="connsiteY3" fmla="*/ 663659 h 1636349"/>
                    <a:gd name="connsiteX4" fmla="*/ 240439 w 867855"/>
                    <a:gd name="connsiteY4" fmla="*/ 1033433 h 1636349"/>
                    <a:gd name="connsiteX5" fmla="*/ 160292 w 867855"/>
                    <a:gd name="connsiteY5" fmla="*/ 1236450 h 1636349"/>
                    <a:gd name="connsiteX6" fmla="*/ 12725 w 867855"/>
                    <a:gd name="connsiteY6" fmla="*/ 1591734 h 1636349"/>
                    <a:gd name="connsiteX7" fmla="*/ 520337 w 867855"/>
                    <a:gd name="connsiteY7" fmla="*/ 1601805 h 1636349"/>
                    <a:gd name="connsiteX8" fmla="*/ 656682 w 867855"/>
                    <a:gd name="connsiteY8" fmla="*/ 1259720 h 1636349"/>
                    <a:gd name="connsiteX9" fmla="*/ 836090 w 867855"/>
                    <a:gd name="connsiteY9" fmla="*/ 941856 h 1636349"/>
                    <a:gd name="connsiteX10" fmla="*/ 792480 w 867855"/>
                    <a:gd name="connsiteY10" fmla="*/ 690533 h 1636349"/>
                    <a:gd name="connsiteX11" fmla="*/ 806905 w 867855"/>
                    <a:gd name="connsiteY11" fmla="*/ 510783 h 1636349"/>
                    <a:gd name="connsiteX12" fmla="*/ 863170 w 867855"/>
                    <a:gd name="connsiteY12" fmla="*/ 355389 h 1636349"/>
                    <a:gd name="connsiteX13" fmla="*/ 851468 w 867855"/>
                    <a:gd name="connsiteY13" fmla="*/ 290778 h 1636349"/>
                    <a:gd name="connsiteX14" fmla="*/ 746692 w 867855"/>
                    <a:gd name="connsiteY14" fmla="*/ 555097 h 1636349"/>
                    <a:gd name="connsiteX15" fmla="*/ 715736 w 867855"/>
                    <a:gd name="connsiteY15" fmla="*/ 624153 h 1636349"/>
                    <a:gd name="connsiteX16" fmla="*/ 687161 w 867855"/>
                    <a:gd name="connsiteY16" fmla="*/ 640822 h 1636349"/>
                    <a:gd name="connsiteX17" fmla="*/ 618105 w 867855"/>
                    <a:gd name="connsiteY17" fmla="*/ 588434 h 1636349"/>
                    <a:gd name="connsiteX18" fmla="*/ 653823 w 867855"/>
                    <a:gd name="connsiteY18" fmla="*/ 617009 h 1636349"/>
                    <a:gd name="connsiteX19" fmla="*/ 549049 w 867855"/>
                    <a:gd name="connsiteY19" fmla="*/ 543191 h 1636349"/>
                    <a:gd name="connsiteX20" fmla="*/ 477612 w 867855"/>
                    <a:gd name="connsiteY20" fmla="*/ 531285 h 1636349"/>
                    <a:gd name="connsiteX21" fmla="*/ 570479 w 867855"/>
                    <a:gd name="connsiteY21" fmla="*/ 521759 h 1636349"/>
                    <a:gd name="connsiteX22" fmla="*/ 487138 w 867855"/>
                    <a:gd name="connsiteY22" fmla="*/ 445561 h 1636349"/>
                    <a:gd name="connsiteX23" fmla="*/ 584768 w 867855"/>
                    <a:gd name="connsiteY23" fmla="*/ 509854 h 1636349"/>
                    <a:gd name="connsiteX24" fmla="*/ 580006 w 867855"/>
                    <a:gd name="connsiteY24" fmla="*/ 428889 h 1636349"/>
                    <a:gd name="connsiteX25" fmla="*/ 460944 w 867855"/>
                    <a:gd name="connsiteY25" fmla="*/ 388408 h 1636349"/>
                    <a:gd name="connsiteX26" fmla="*/ 587149 w 867855"/>
                    <a:gd name="connsiteY26" fmla="*/ 416985 h 1636349"/>
                    <a:gd name="connsiteX27" fmla="*/ 596675 w 867855"/>
                    <a:gd name="connsiteY27" fmla="*/ 369359 h 1636349"/>
                    <a:gd name="connsiteX28" fmla="*/ 508567 w 867855"/>
                    <a:gd name="connsiteY28" fmla="*/ 366977 h 1636349"/>
                    <a:gd name="connsiteX29" fmla="*/ 618106 w 867855"/>
                    <a:gd name="connsiteY29" fmla="*/ 309827 h 1636349"/>
                    <a:gd name="connsiteX30" fmla="*/ 549050 w 867855"/>
                    <a:gd name="connsiteY30" fmla="*/ 295541 h 1636349"/>
                    <a:gd name="connsiteX31" fmla="*/ 613343 w 867855"/>
                    <a:gd name="connsiteY31" fmla="*/ 269347 h 1636349"/>
                    <a:gd name="connsiteX32" fmla="*/ 639538 w 867855"/>
                    <a:gd name="connsiteY32" fmla="*/ 240772 h 1636349"/>
                    <a:gd name="connsiteX33" fmla="*/ 596675 w 867855"/>
                    <a:gd name="connsiteY33" fmla="*/ 240772 h 1636349"/>
                    <a:gd name="connsiteX34" fmla="*/ 653825 w 867855"/>
                    <a:gd name="connsiteY34" fmla="*/ 209816 h 1636349"/>
                    <a:gd name="connsiteX35" fmla="*/ 691924 w 867855"/>
                    <a:gd name="connsiteY35" fmla="*/ 159809 h 1636349"/>
                    <a:gd name="connsiteX36" fmla="*/ 677636 w 867855"/>
                    <a:gd name="connsiteY36" fmla="*/ 114566 h 1636349"/>
                    <a:gd name="connsiteX37" fmla="*/ 706212 w 867855"/>
                    <a:gd name="connsiteY37" fmla="*/ 126473 h 1636349"/>
                    <a:gd name="connsiteX38" fmla="*/ 694032 w 867855"/>
                    <a:gd name="connsiteY38" fmla="*/ 25348 h 1636349"/>
                    <a:gd name="connsiteX39" fmla="*/ 313305 w 867855"/>
                    <a:gd name="connsiteY39" fmla="*/ 359835 h 1636349"/>
                    <a:gd name="connsiteX40" fmla="*/ 278538 w 867855"/>
                    <a:gd name="connsiteY40" fmla="*/ 379202 h 1636349"/>
                    <a:gd name="connsiteX41" fmla="*/ 689680 w 867855"/>
                    <a:gd name="connsiteY41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618105 w 866461"/>
                    <a:gd name="connsiteY18" fmla="*/ 588434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1290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605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56181 w 866461"/>
                    <a:gd name="connsiteY18" fmla="*/ 624153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4781 w 866461"/>
                    <a:gd name="connsiteY27" fmla="*/ 414603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665731 w 866461"/>
                    <a:gd name="connsiteY28" fmla="*/ 352691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9 w 866461"/>
                    <a:gd name="connsiteY24" fmla="*/ 495567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7 w 866461"/>
                    <a:gd name="connsiteY24" fmla="*/ 500329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90803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2843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7605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546667 w 866461"/>
                    <a:gd name="connsiteY16" fmla="*/ 655109 h 1636349"/>
                    <a:gd name="connsiteX17" fmla="*/ 465705 w 866461"/>
                    <a:gd name="connsiteY17" fmla="*/ 676540 h 1636349"/>
                    <a:gd name="connsiteX18" fmla="*/ 546667 w 866461"/>
                    <a:gd name="connsiteY18" fmla="*/ 614628 h 1636349"/>
                    <a:gd name="connsiteX19" fmla="*/ 487137 w 866461"/>
                    <a:gd name="connsiteY19" fmla="*/ 600341 h 1636349"/>
                    <a:gd name="connsiteX20" fmla="*/ 468086 w 866461"/>
                    <a:gd name="connsiteY20" fmla="*/ 567003 h 1636349"/>
                    <a:gd name="connsiteX21" fmla="*/ 549049 w 866461"/>
                    <a:gd name="connsiteY21" fmla="*/ 543191 h 1636349"/>
                    <a:gd name="connsiteX22" fmla="*/ 477612 w 866461"/>
                    <a:gd name="connsiteY22" fmla="*/ 531285 h 1636349"/>
                    <a:gd name="connsiteX23" fmla="*/ 570479 w 866461"/>
                    <a:gd name="connsiteY23" fmla="*/ 521759 h 1636349"/>
                    <a:gd name="connsiteX24" fmla="*/ 427605 w 866461"/>
                    <a:gd name="connsiteY24" fmla="*/ 493186 h 1636349"/>
                    <a:gd name="connsiteX25" fmla="*/ 580005 w 866461"/>
                    <a:gd name="connsiteY25" fmla="*/ 476515 h 1636349"/>
                    <a:gd name="connsiteX26" fmla="*/ 580006 w 866461"/>
                    <a:gd name="connsiteY26" fmla="*/ 428889 h 1636349"/>
                    <a:gd name="connsiteX27" fmla="*/ 460944 w 866461"/>
                    <a:gd name="connsiteY27" fmla="*/ 388408 h 1636349"/>
                    <a:gd name="connsiteX28" fmla="*/ 606200 w 866461"/>
                    <a:gd name="connsiteY28" fmla="*/ 409840 h 1636349"/>
                    <a:gd name="connsiteX29" fmla="*/ 596675 w 866461"/>
                    <a:gd name="connsiteY29" fmla="*/ 376503 h 1636349"/>
                    <a:gd name="connsiteX30" fmla="*/ 518092 w 866461"/>
                    <a:gd name="connsiteY30" fmla="*/ 340784 h 1636349"/>
                    <a:gd name="connsiteX31" fmla="*/ 618106 w 866461"/>
                    <a:gd name="connsiteY31" fmla="*/ 309827 h 1636349"/>
                    <a:gd name="connsiteX32" fmla="*/ 549050 w 866461"/>
                    <a:gd name="connsiteY32" fmla="*/ 295541 h 1636349"/>
                    <a:gd name="connsiteX33" fmla="*/ 613343 w 866461"/>
                    <a:gd name="connsiteY33" fmla="*/ 269347 h 1636349"/>
                    <a:gd name="connsiteX34" fmla="*/ 639538 w 866461"/>
                    <a:gd name="connsiteY34" fmla="*/ 240772 h 1636349"/>
                    <a:gd name="connsiteX35" fmla="*/ 596675 w 866461"/>
                    <a:gd name="connsiteY35" fmla="*/ 240772 h 1636349"/>
                    <a:gd name="connsiteX36" fmla="*/ 653825 w 866461"/>
                    <a:gd name="connsiteY36" fmla="*/ 209816 h 1636349"/>
                    <a:gd name="connsiteX37" fmla="*/ 691924 w 866461"/>
                    <a:gd name="connsiteY37" fmla="*/ 159809 h 1636349"/>
                    <a:gd name="connsiteX38" fmla="*/ 677636 w 866461"/>
                    <a:gd name="connsiteY38" fmla="*/ 114566 h 1636349"/>
                    <a:gd name="connsiteX39" fmla="*/ 706212 w 866461"/>
                    <a:gd name="connsiteY39" fmla="*/ 126473 h 1636349"/>
                    <a:gd name="connsiteX40" fmla="*/ 694032 w 866461"/>
                    <a:gd name="connsiteY40" fmla="*/ 25348 h 1636349"/>
                    <a:gd name="connsiteX41" fmla="*/ 313305 w 866461"/>
                    <a:gd name="connsiteY41" fmla="*/ 359835 h 1636349"/>
                    <a:gd name="connsiteX42" fmla="*/ 278538 w 866461"/>
                    <a:gd name="connsiteY42" fmla="*/ 379202 h 1636349"/>
                    <a:gd name="connsiteX43" fmla="*/ 689680 w 866461"/>
                    <a:gd name="connsiteY43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675256 w 866461"/>
                    <a:gd name="connsiteY16" fmla="*/ 550334 h 1636349"/>
                    <a:gd name="connsiteX17" fmla="*/ 546667 w 866461"/>
                    <a:gd name="connsiteY17" fmla="*/ 655109 h 1636349"/>
                    <a:gd name="connsiteX18" fmla="*/ 465705 w 866461"/>
                    <a:gd name="connsiteY18" fmla="*/ 676540 h 1636349"/>
                    <a:gd name="connsiteX19" fmla="*/ 546667 w 866461"/>
                    <a:gd name="connsiteY19" fmla="*/ 614628 h 1636349"/>
                    <a:gd name="connsiteX20" fmla="*/ 487137 w 866461"/>
                    <a:gd name="connsiteY20" fmla="*/ 600341 h 1636349"/>
                    <a:gd name="connsiteX21" fmla="*/ 468086 w 866461"/>
                    <a:gd name="connsiteY21" fmla="*/ 567003 h 1636349"/>
                    <a:gd name="connsiteX22" fmla="*/ 549049 w 866461"/>
                    <a:gd name="connsiteY22" fmla="*/ 543191 h 1636349"/>
                    <a:gd name="connsiteX23" fmla="*/ 477612 w 866461"/>
                    <a:gd name="connsiteY23" fmla="*/ 531285 h 1636349"/>
                    <a:gd name="connsiteX24" fmla="*/ 570479 w 866461"/>
                    <a:gd name="connsiteY24" fmla="*/ 521759 h 1636349"/>
                    <a:gd name="connsiteX25" fmla="*/ 427605 w 866461"/>
                    <a:gd name="connsiteY25" fmla="*/ 493186 h 1636349"/>
                    <a:gd name="connsiteX26" fmla="*/ 580005 w 866461"/>
                    <a:gd name="connsiteY26" fmla="*/ 476515 h 1636349"/>
                    <a:gd name="connsiteX27" fmla="*/ 580006 w 866461"/>
                    <a:gd name="connsiteY27" fmla="*/ 428889 h 1636349"/>
                    <a:gd name="connsiteX28" fmla="*/ 460944 w 866461"/>
                    <a:gd name="connsiteY28" fmla="*/ 388408 h 1636349"/>
                    <a:gd name="connsiteX29" fmla="*/ 606200 w 866461"/>
                    <a:gd name="connsiteY29" fmla="*/ 409840 h 1636349"/>
                    <a:gd name="connsiteX30" fmla="*/ 596675 w 866461"/>
                    <a:gd name="connsiteY30" fmla="*/ 376503 h 1636349"/>
                    <a:gd name="connsiteX31" fmla="*/ 518092 w 866461"/>
                    <a:gd name="connsiteY31" fmla="*/ 340784 h 1636349"/>
                    <a:gd name="connsiteX32" fmla="*/ 618106 w 866461"/>
                    <a:gd name="connsiteY32" fmla="*/ 309827 h 1636349"/>
                    <a:gd name="connsiteX33" fmla="*/ 549050 w 866461"/>
                    <a:gd name="connsiteY33" fmla="*/ 295541 h 1636349"/>
                    <a:gd name="connsiteX34" fmla="*/ 613343 w 866461"/>
                    <a:gd name="connsiteY34" fmla="*/ 269347 h 1636349"/>
                    <a:gd name="connsiteX35" fmla="*/ 639538 w 866461"/>
                    <a:gd name="connsiteY35" fmla="*/ 240772 h 1636349"/>
                    <a:gd name="connsiteX36" fmla="*/ 596675 w 866461"/>
                    <a:gd name="connsiteY36" fmla="*/ 240772 h 1636349"/>
                    <a:gd name="connsiteX37" fmla="*/ 653825 w 866461"/>
                    <a:gd name="connsiteY37" fmla="*/ 209816 h 1636349"/>
                    <a:gd name="connsiteX38" fmla="*/ 691924 w 866461"/>
                    <a:gd name="connsiteY38" fmla="*/ 159809 h 1636349"/>
                    <a:gd name="connsiteX39" fmla="*/ 677636 w 866461"/>
                    <a:gd name="connsiteY39" fmla="*/ 114566 h 1636349"/>
                    <a:gd name="connsiteX40" fmla="*/ 706212 w 866461"/>
                    <a:gd name="connsiteY40" fmla="*/ 126473 h 1636349"/>
                    <a:gd name="connsiteX41" fmla="*/ 694032 w 866461"/>
                    <a:gd name="connsiteY41" fmla="*/ 25348 h 1636349"/>
                    <a:gd name="connsiteX42" fmla="*/ 313305 w 866461"/>
                    <a:gd name="connsiteY42" fmla="*/ 359835 h 1636349"/>
                    <a:gd name="connsiteX43" fmla="*/ 278538 w 866461"/>
                    <a:gd name="connsiteY43" fmla="*/ 379202 h 1636349"/>
                    <a:gd name="connsiteX44" fmla="*/ 689680 w 866461"/>
                    <a:gd name="connsiteY44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49049 w 866461"/>
                    <a:gd name="connsiteY16" fmla="*/ 68606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7217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22867 w 866461"/>
                    <a:gd name="connsiteY16" fmla="*/ 47651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50 w 866461"/>
                    <a:gd name="connsiteY14" fmla="*/ 100278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5737 w 866461"/>
                    <a:gd name="connsiteY14" fmla="*/ 145521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03831 w 866282"/>
                    <a:gd name="connsiteY14" fmla="*/ 16457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99081 w 866282"/>
                    <a:gd name="connsiteY14" fmla="*/ 193146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99081 w 863458"/>
                    <a:gd name="connsiteY14" fmla="*/ 193146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5950"/>
                    <a:gd name="connsiteY0" fmla="*/ 5413 h 1636349"/>
                    <a:gd name="connsiteX1" fmla="*/ 462642 w 865950"/>
                    <a:gd name="connsiteY1" fmla="*/ 169858 h 1636349"/>
                    <a:gd name="connsiteX2" fmla="*/ 257857 w 865950"/>
                    <a:gd name="connsiteY2" fmla="*/ 343076 h 1636349"/>
                    <a:gd name="connsiteX3" fmla="*/ 256292 w 865950"/>
                    <a:gd name="connsiteY3" fmla="*/ 663659 h 1636349"/>
                    <a:gd name="connsiteX4" fmla="*/ 240439 w 865950"/>
                    <a:gd name="connsiteY4" fmla="*/ 1033433 h 1636349"/>
                    <a:gd name="connsiteX5" fmla="*/ 160292 w 865950"/>
                    <a:gd name="connsiteY5" fmla="*/ 1236450 h 1636349"/>
                    <a:gd name="connsiteX6" fmla="*/ 12725 w 865950"/>
                    <a:gd name="connsiteY6" fmla="*/ 1591734 h 1636349"/>
                    <a:gd name="connsiteX7" fmla="*/ 520337 w 865950"/>
                    <a:gd name="connsiteY7" fmla="*/ 1601805 h 1636349"/>
                    <a:gd name="connsiteX8" fmla="*/ 656682 w 865950"/>
                    <a:gd name="connsiteY8" fmla="*/ 1259720 h 1636349"/>
                    <a:gd name="connsiteX9" fmla="*/ 836090 w 865950"/>
                    <a:gd name="connsiteY9" fmla="*/ 941856 h 1636349"/>
                    <a:gd name="connsiteX10" fmla="*/ 792480 w 865950"/>
                    <a:gd name="connsiteY10" fmla="*/ 690533 h 1636349"/>
                    <a:gd name="connsiteX11" fmla="*/ 806905 w 865950"/>
                    <a:gd name="connsiteY11" fmla="*/ 510783 h 1636349"/>
                    <a:gd name="connsiteX12" fmla="*/ 863170 w 865950"/>
                    <a:gd name="connsiteY12" fmla="*/ 355389 h 1636349"/>
                    <a:gd name="connsiteX13" fmla="*/ 708593 w 865950"/>
                    <a:gd name="connsiteY13" fmla="*/ 238391 h 1636349"/>
                    <a:gd name="connsiteX14" fmla="*/ 727644 w 865950"/>
                    <a:gd name="connsiteY14" fmla="*/ 131233 h 1636349"/>
                    <a:gd name="connsiteX15" fmla="*/ 651443 w 865950"/>
                    <a:gd name="connsiteY15" fmla="*/ 255060 h 1636349"/>
                    <a:gd name="connsiteX16" fmla="*/ 591910 w 865950"/>
                    <a:gd name="connsiteY16" fmla="*/ 462229 h 1636349"/>
                    <a:gd name="connsiteX17" fmla="*/ 449038 w 865950"/>
                    <a:gd name="connsiteY17" fmla="*/ 757502 h 1636349"/>
                    <a:gd name="connsiteX18" fmla="*/ 491898 w 865950"/>
                    <a:gd name="connsiteY18" fmla="*/ 695589 h 1636349"/>
                    <a:gd name="connsiteX19" fmla="*/ 465705 w 865950"/>
                    <a:gd name="connsiteY19" fmla="*/ 676540 h 1636349"/>
                    <a:gd name="connsiteX20" fmla="*/ 546667 w 865950"/>
                    <a:gd name="connsiteY20" fmla="*/ 614628 h 1636349"/>
                    <a:gd name="connsiteX21" fmla="*/ 487137 w 865950"/>
                    <a:gd name="connsiteY21" fmla="*/ 600341 h 1636349"/>
                    <a:gd name="connsiteX22" fmla="*/ 468086 w 865950"/>
                    <a:gd name="connsiteY22" fmla="*/ 567003 h 1636349"/>
                    <a:gd name="connsiteX23" fmla="*/ 549049 w 865950"/>
                    <a:gd name="connsiteY23" fmla="*/ 543191 h 1636349"/>
                    <a:gd name="connsiteX24" fmla="*/ 477612 w 865950"/>
                    <a:gd name="connsiteY24" fmla="*/ 531285 h 1636349"/>
                    <a:gd name="connsiteX25" fmla="*/ 570479 w 865950"/>
                    <a:gd name="connsiteY25" fmla="*/ 521759 h 1636349"/>
                    <a:gd name="connsiteX26" fmla="*/ 427605 w 865950"/>
                    <a:gd name="connsiteY26" fmla="*/ 493186 h 1636349"/>
                    <a:gd name="connsiteX27" fmla="*/ 580005 w 865950"/>
                    <a:gd name="connsiteY27" fmla="*/ 476515 h 1636349"/>
                    <a:gd name="connsiteX28" fmla="*/ 580006 w 865950"/>
                    <a:gd name="connsiteY28" fmla="*/ 428889 h 1636349"/>
                    <a:gd name="connsiteX29" fmla="*/ 460944 w 865950"/>
                    <a:gd name="connsiteY29" fmla="*/ 388408 h 1636349"/>
                    <a:gd name="connsiteX30" fmla="*/ 606200 w 865950"/>
                    <a:gd name="connsiteY30" fmla="*/ 409840 h 1636349"/>
                    <a:gd name="connsiteX31" fmla="*/ 596675 w 865950"/>
                    <a:gd name="connsiteY31" fmla="*/ 376503 h 1636349"/>
                    <a:gd name="connsiteX32" fmla="*/ 518092 w 865950"/>
                    <a:gd name="connsiteY32" fmla="*/ 340784 h 1636349"/>
                    <a:gd name="connsiteX33" fmla="*/ 618106 w 865950"/>
                    <a:gd name="connsiteY33" fmla="*/ 309827 h 1636349"/>
                    <a:gd name="connsiteX34" fmla="*/ 549050 w 865950"/>
                    <a:gd name="connsiteY34" fmla="*/ 295541 h 1636349"/>
                    <a:gd name="connsiteX35" fmla="*/ 613343 w 865950"/>
                    <a:gd name="connsiteY35" fmla="*/ 269347 h 1636349"/>
                    <a:gd name="connsiteX36" fmla="*/ 639538 w 865950"/>
                    <a:gd name="connsiteY36" fmla="*/ 240772 h 1636349"/>
                    <a:gd name="connsiteX37" fmla="*/ 596675 w 865950"/>
                    <a:gd name="connsiteY37" fmla="*/ 240772 h 1636349"/>
                    <a:gd name="connsiteX38" fmla="*/ 653825 w 865950"/>
                    <a:gd name="connsiteY38" fmla="*/ 209816 h 1636349"/>
                    <a:gd name="connsiteX39" fmla="*/ 691924 w 865950"/>
                    <a:gd name="connsiteY39" fmla="*/ 159809 h 1636349"/>
                    <a:gd name="connsiteX40" fmla="*/ 677636 w 865950"/>
                    <a:gd name="connsiteY40" fmla="*/ 114566 h 1636349"/>
                    <a:gd name="connsiteX41" fmla="*/ 706212 w 865950"/>
                    <a:gd name="connsiteY41" fmla="*/ 126473 h 1636349"/>
                    <a:gd name="connsiteX42" fmla="*/ 694032 w 865950"/>
                    <a:gd name="connsiteY42" fmla="*/ 25348 h 1636349"/>
                    <a:gd name="connsiteX43" fmla="*/ 313305 w 865950"/>
                    <a:gd name="connsiteY43" fmla="*/ 359835 h 1636349"/>
                    <a:gd name="connsiteX44" fmla="*/ 278538 w 865950"/>
                    <a:gd name="connsiteY44" fmla="*/ 379202 h 1636349"/>
                    <a:gd name="connsiteX45" fmla="*/ 689680 w 865950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9832 w 840890"/>
                    <a:gd name="connsiteY12" fmla="*/ 262520 h 1636349"/>
                    <a:gd name="connsiteX13" fmla="*/ 708593 w 840890"/>
                    <a:gd name="connsiteY13" fmla="*/ 238391 h 1636349"/>
                    <a:gd name="connsiteX14" fmla="*/ 727644 w 840890"/>
                    <a:gd name="connsiteY14" fmla="*/ 131233 h 1636349"/>
                    <a:gd name="connsiteX15" fmla="*/ 651443 w 840890"/>
                    <a:gd name="connsiteY15" fmla="*/ 255060 h 1636349"/>
                    <a:gd name="connsiteX16" fmla="*/ 591910 w 840890"/>
                    <a:gd name="connsiteY16" fmla="*/ 462229 h 1636349"/>
                    <a:gd name="connsiteX17" fmla="*/ 449038 w 840890"/>
                    <a:gd name="connsiteY17" fmla="*/ 757502 h 1636349"/>
                    <a:gd name="connsiteX18" fmla="*/ 491898 w 840890"/>
                    <a:gd name="connsiteY18" fmla="*/ 695589 h 1636349"/>
                    <a:gd name="connsiteX19" fmla="*/ 465705 w 840890"/>
                    <a:gd name="connsiteY19" fmla="*/ 676540 h 1636349"/>
                    <a:gd name="connsiteX20" fmla="*/ 546667 w 840890"/>
                    <a:gd name="connsiteY20" fmla="*/ 614628 h 1636349"/>
                    <a:gd name="connsiteX21" fmla="*/ 487137 w 840890"/>
                    <a:gd name="connsiteY21" fmla="*/ 600341 h 1636349"/>
                    <a:gd name="connsiteX22" fmla="*/ 468086 w 840890"/>
                    <a:gd name="connsiteY22" fmla="*/ 567003 h 1636349"/>
                    <a:gd name="connsiteX23" fmla="*/ 549049 w 840890"/>
                    <a:gd name="connsiteY23" fmla="*/ 543191 h 1636349"/>
                    <a:gd name="connsiteX24" fmla="*/ 477612 w 840890"/>
                    <a:gd name="connsiteY24" fmla="*/ 531285 h 1636349"/>
                    <a:gd name="connsiteX25" fmla="*/ 570479 w 840890"/>
                    <a:gd name="connsiteY25" fmla="*/ 521759 h 1636349"/>
                    <a:gd name="connsiteX26" fmla="*/ 427605 w 840890"/>
                    <a:gd name="connsiteY26" fmla="*/ 493186 h 1636349"/>
                    <a:gd name="connsiteX27" fmla="*/ 580005 w 840890"/>
                    <a:gd name="connsiteY27" fmla="*/ 476515 h 1636349"/>
                    <a:gd name="connsiteX28" fmla="*/ 580006 w 840890"/>
                    <a:gd name="connsiteY28" fmla="*/ 428889 h 1636349"/>
                    <a:gd name="connsiteX29" fmla="*/ 460944 w 840890"/>
                    <a:gd name="connsiteY29" fmla="*/ 388408 h 1636349"/>
                    <a:gd name="connsiteX30" fmla="*/ 606200 w 840890"/>
                    <a:gd name="connsiteY30" fmla="*/ 409840 h 1636349"/>
                    <a:gd name="connsiteX31" fmla="*/ 596675 w 840890"/>
                    <a:gd name="connsiteY31" fmla="*/ 376503 h 1636349"/>
                    <a:gd name="connsiteX32" fmla="*/ 518092 w 840890"/>
                    <a:gd name="connsiteY32" fmla="*/ 340784 h 1636349"/>
                    <a:gd name="connsiteX33" fmla="*/ 618106 w 840890"/>
                    <a:gd name="connsiteY33" fmla="*/ 309827 h 1636349"/>
                    <a:gd name="connsiteX34" fmla="*/ 549050 w 840890"/>
                    <a:gd name="connsiteY34" fmla="*/ 295541 h 1636349"/>
                    <a:gd name="connsiteX35" fmla="*/ 613343 w 840890"/>
                    <a:gd name="connsiteY35" fmla="*/ 269347 h 1636349"/>
                    <a:gd name="connsiteX36" fmla="*/ 639538 w 840890"/>
                    <a:gd name="connsiteY36" fmla="*/ 240772 h 1636349"/>
                    <a:gd name="connsiteX37" fmla="*/ 596675 w 840890"/>
                    <a:gd name="connsiteY37" fmla="*/ 240772 h 1636349"/>
                    <a:gd name="connsiteX38" fmla="*/ 653825 w 840890"/>
                    <a:gd name="connsiteY38" fmla="*/ 209816 h 1636349"/>
                    <a:gd name="connsiteX39" fmla="*/ 691924 w 840890"/>
                    <a:gd name="connsiteY39" fmla="*/ 159809 h 1636349"/>
                    <a:gd name="connsiteX40" fmla="*/ 677636 w 840890"/>
                    <a:gd name="connsiteY40" fmla="*/ 114566 h 1636349"/>
                    <a:gd name="connsiteX41" fmla="*/ 706212 w 840890"/>
                    <a:gd name="connsiteY41" fmla="*/ 126473 h 1636349"/>
                    <a:gd name="connsiteX42" fmla="*/ 694032 w 840890"/>
                    <a:gd name="connsiteY42" fmla="*/ 25348 h 1636349"/>
                    <a:gd name="connsiteX43" fmla="*/ 313305 w 840890"/>
                    <a:gd name="connsiteY43" fmla="*/ 359835 h 1636349"/>
                    <a:gd name="connsiteX44" fmla="*/ 278538 w 840890"/>
                    <a:gd name="connsiteY44" fmla="*/ 379202 h 1636349"/>
                    <a:gd name="connsiteX45" fmla="*/ 689680 w 840890"/>
                    <a:gd name="connsiteY45" fmla="*/ 5413 h 1636349"/>
                    <a:gd name="connsiteX0" fmla="*/ 689680 w 846010"/>
                    <a:gd name="connsiteY0" fmla="*/ 5413 h 1636349"/>
                    <a:gd name="connsiteX1" fmla="*/ 462642 w 846010"/>
                    <a:gd name="connsiteY1" fmla="*/ 169858 h 1636349"/>
                    <a:gd name="connsiteX2" fmla="*/ 257857 w 846010"/>
                    <a:gd name="connsiteY2" fmla="*/ 343076 h 1636349"/>
                    <a:gd name="connsiteX3" fmla="*/ 256292 w 846010"/>
                    <a:gd name="connsiteY3" fmla="*/ 663659 h 1636349"/>
                    <a:gd name="connsiteX4" fmla="*/ 240439 w 846010"/>
                    <a:gd name="connsiteY4" fmla="*/ 1033433 h 1636349"/>
                    <a:gd name="connsiteX5" fmla="*/ 160292 w 846010"/>
                    <a:gd name="connsiteY5" fmla="*/ 1236450 h 1636349"/>
                    <a:gd name="connsiteX6" fmla="*/ 12725 w 846010"/>
                    <a:gd name="connsiteY6" fmla="*/ 1591734 h 1636349"/>
                    <a:gd name="connsiteX7" fmla="*/ 520337 w 846010"/>
                    <a:gd name="connsiteY7" fmla="*/ 1601805 h 1636349"/>
                    <a:gd name="connsiteX8" fmla="*/ 656682 w 846010"/>
                    <a:gd name="connsiteY8" fmla="*/ 1259720 h 1636349"/>
                    <a:gd name="connsiteX9" fmla="*/ 836090 w 846010"/>
                    <a:gd name="connsiteY9" fmla="*/ 941856 h 1636349"/>
                    <a:gd name="connsiteX10" fmla="*/ 792480 w 846010"/>
                    <a:gd name="connsiteY10" fmla="*/ 690533 h 1636349"/>
                    <a:gd name="connsiteX11" fmla="*/ 806905 w 846010"/>
                    <a:gd name="connsiteY11" fmla="*/ 510783 h 1636349"/>
                    <a:gd name="connsiteX12" fmla="*/ 829832 w 846010"/>
                    <a:gd name="connsiteY12" fmla="*/ 262520 h 1636349"/>
                    <a:gd name="connsiteX13" fmla="*/ 708593 w 846010"/>
                    <a:gd name="connsiteY13" fmla="*/ 238391 h 1636349"/>
                    <a:gd name="connsiteX14" fmla="*/ 727644 w 846010"/>
                    <a:gd name="connsiteY14" fmla="*/ 131233 h 1636349"/>
                    <a:gd name="connsiteX15" fmla="*/ 651443 w 846010"/>
                    <a:gd name="connsiteY15" fmla="*/ 255060 h 1636349"/>
                    <a:gd name="connsiteX16" fmla="*/ 591910 w 846010"/>
                    <a:gd name="connsiteY16" fmla="*/ 462229 h 1636349"/>
                    <a:gd name="connsiteX17" fmla="*/ 449038 w 846010"/>
                    <a:gd name="connsiteY17" fmla="*/ 757502 h 1636349"/>
                    <a:gd name="connsiteX18" fmla="*/ 491898 w 846010"/>
                    <a:gd name="connsiteY18" fmla="*/ 695589 h 1636349"/>
                    <a:gd name="connsiteX19" fmla="*/ 465705 w 846010"/>
                    <a:gd name="connsiteY19" fmla="*/ 676540 h 1636349"/>
                    <a:gd name="connsiteX20" fmla="*/ 546667 w 846010"/>
                    <a:gd name="connsiteY20" fmla="*/ 614628 h 1636349"/>
                    <a:gd name="connsiteX21" fmla="*/ 487137 w 846010"/>
                    <a:gd name="connsiteY21" fmla="*/ 600341 h 1636349"/>
                    <a:gd name="connsiteX22" fmla="*/ 468086 w 846010"/>
                    <a:gd name="connsiteY22" fmla="*/ 567003 h 1636349"/>
                    <a:gd name="connsiteX23" fmla="*/ 549049 w 846010"/>
                    <a:gd name="connsiteY23" fmla="*/ 543191 h 1636349"/>
                    <a:gd name="connsiteX24" fmla="*/ 477612 w 846010"/>
                    <a:gd name="connsiteY24" fmla="*/ 531285 h 1636349"/>
                    <a:gd name="connsiteX25" fmla="*/ 570479 w 846010"/>
                    <a:gd name="connsiteY25" fmla="*/ 521759 h 1636349"/>
                    <a:gd name="connsiteX26" fmla="*/ 427605 w 846010"/>
                    <a:gd name="connsiteY26" fmla="*/ 493186 h 1636349"/>
                    <a:gd name="connsiteX27" fmla="*/ 580005 w 846010"/>
                    <a:gd name="connsiteY27" fmla="*/ 476515 h 1636349"/>
                    <a:gd name="connsiteX28" fmla="*/ 580006 w 846010"/>
                    <a:gd name="connsiteY28" fmla="*/ 428889 h 1636349"/>
                    <a:gd name="connsiteX29" fmla="*/ 460944 w 846010"/>
                    <a:gd name="connsiteY29" fmla="*/ 388408 h 1636349"/>
                    <a:gd name="connsiteX30" fmla="*/ 606200 w 846010"/>
                    <a:gd name="connsiteY30" fmla="*/ 409840 h 1636349"/>
                    <a:gd name="connsiteX31" fmla="*/ 596675 w 846010"/>
                    <a:gd name="connsiteY31" fmla="*/ 376503 h 1636349"/>
                    <a:gd name="connsiteX32" fmla="*/ 518092 w 846010"/>
                    <a:gd name="connsiteY32" fmla="*/ 340784 h 1636349"/>
                    <a:gd name="connsiteX33" fmla="*/ 618106 w 846010"/>
                    <a:gd name="connsiteY33" fmla="*/ 309827 h 1636349"/>
                    <a:gd name="connsiteX34" fmla="*/ 549050 w 846010"/>
                    <a:gd name="connsiteY34" fmla="*/ 295541 h 1636349"/>
                    <a:gd name="connsiteX35" fmla="*/ 613343 w 846010"/>
                    <a:gd name="connsiteY35" fmla="*/ 269347 h 1636349"/>
                    <a:gd name="connsiteX36" fmla="*/ 639538 w 846010"/>
                    <a:gd name="connsiteY36" fmla="*/ 240772 h 1636349"/>
                    <a:gd name="connsiteX37" fmla="*/ 596675 w 846010"/>
                    <a:gd name="connsiteY37" fmla="*/ 240772 h 1636349"/>
                    <a:gd name="connsiteX38" fmla="*/ 653825 w 846010"/>
                    <a:gd name="connsiteY38" fmla="*/ 209816 h 1636349"/>
                    <a:gd name="connsiteX39" fmla="*/ 691924 w 846010"/>
                    <a:gd name="connsiteY39" fmla="*/ 159809 h 1636349"/>
                    <a:gd name="connsiteX40" fmla="*/ 677636 w 846010"/>
                    <a:gd name="connsiteY40" fmla="*/ 114566 h 1636349"/>
                    <a:gd name="connsiteX41" fmla="*/ 706212 w 846010"/>
                    <a:gd name="connsiteY41" fmla="*/ 126473 h 1636349"/>
                    <a:gd name="connsiteX42" fmla="*/ 694032 w 846010"/>
                    <a:gd name="connsiteY42" fmla="*/ 25348 h 1636349"/>
                    <a:gd name="connsiteX43" fmla="*/ 313305 w 846010"/>
                    <a:gd name="connsiteY43" fmla="*/ 359835 h 1636349"/>
                    <a:gd name="connsiteX44" fmla="*/ 278538 w 846010"/>
                    <a:gd name="connsiteY44" fmla="*/ 379202 h 1636349"/>
                    <a:gd name="connsiteX45" fmla="*/ 689680 w 846010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9832 w 840890"/>
                    <a:gd name="connsiteY13" fmla="*/ 262520 h 1636349"/>
                    <a:gd name="connsiteX14" fmla="*/ 708593 w 840890"/>
                    <a:gd name="connsiteY14" fmla="*/ 238391 h 1636349"/>
                    <a:gd name="connsiteX15" fmla="*/ 727644 w 840890"/>
                    <a:gd name="connsiteY15" fmla="*/ 131233 h 1636349"/>
                    <a:gd name="connsiteX16" fmla="*/ 651443 w 840890"/>
                    <a:gd name="connsiteY16" fmla="*/ 255060 h 1636349"/>
                    <a:gd name="connsiteX17" fmla="*/ 591910 w 840890"/>
                    <a:gd name="connsiteY17" fmla="*/ 462229 h 1636349"/>
                    <a:gd name="connsiteX18" fmla="*/ 449038 w 840890"/>
                    <a:gd name="connsiteY18" fmla="*/ 757502 h 1636349"/>
                    <a:gd name="connsiteX19" fmla="*/ 491898 w 840890"/>
                    <a:gd name="connsiteY19" fmla="*/ 695589 h 1636349"/>
                    <a:gd name="connsiteX20" fmla="*/ 465705 w 840890"/>
                    <a:gd name="connsiteY20" fmla="*/ 676540 h 1636349"/>
                    <a:gd name="connsiteX21" fmla="*/ 546667 w 840890"/>
                    <a:gd name="connsiteY21" fmla="*/ 614628 h 1636349"/>
                    <a:gd name="connsiteX22" fmla="*/ 487137 w 840890"/>
                    <a:gd name="connsiteY22" fmla="*/ 600341 h 1636349"/>
                    <a:gd name="connsiteX23" fmla="*/ 468086 w 840890"/>
                    <a:gd name="connsiteY23" fmla="*/ 567003 h 1636349"/>
                    <a:gd name="connsiteX24" fmla="*/ 549049 w 840890"/>
                    <a:gd name="connsiteY24" fmla="*/ 543191 h 1636349"/>
                    <a:gd name="connsiteX25" fmla="*/ 477612 w 840890"/>
                    <a:gd name="connsiteY25" fmla="*/ 531285 h 1636349"/>
                    <a:gd name="connsiteX26" fmla="*/ 570479 w 840890"/>
                    <a:gd name="connsiteY26" fmla="*/ 521759 h 1636349"/>
                    <a:gd name="connsiteX27" fmla="*/ 427605 w 840890"/>
                    <a:gd name="connsiteY27" fmla="*/ 493186 h 1636349"/>
                    <a:gd name="connsiteX28" fmla="*/ 580005 w 840890"/>
                    <a:gd name="connsiteY28" fmla="*/ 476515 h 1636349"/>
                    <a:gd name="connsiteX29" fmla="*/ 580006 w 840890"/>
                    <a:gd name="connsiteY29" fmla="*/ 428889 h 1636349"/>
                    <a:gd name="connsiteX30" fmla="*/ 460944 w 840890"/>
                    <a:gd name="connsiteY30" fmla="*/ 388408 h 1636349"/>
                    <a:gd name="connsiteX31" fmla="*/ 606200 w 840890"/>
                    <a:gd name="connsiteY31" fmla="*/ 409840 h 1636349"/>
                    <a:gd name="connsiteX32" fmla="*/ 596675 w 840890"/>
                    <a:gd name="connsiteY32" fmla="*/ 376503 h 1636349"/>
                    <a:gd name="connsiteX33" fmla="*/ 518092 w 840890"/>
                    <a:gd name="connsiteY33" fmla="*/ 340784 h 1636349"/>
                    <a:gd name="connsiteX34" fmla="*/ 618106 w 840890"/>
                    <a:gd name="connsiteY34" fmla="*/ 309827 h 1636349"/>
                    <a:gd name="connsiteX35" fmla="*/ 549050 w 840890"/>
                    <a:gd name="connsiteY35" fmla="*/ 295541 h 1636349"/>
                    <a:gd name="connsiteX36" fmla="*/ 613343 w 840890"/>
                    <a:gd name="connsiteY36" fmla="*/ 269347 h 1636349"/>
                    <a:gd name="connsiteX37" fmla="*/ 639538 w 840890"/>
                    <a:gd name="connsiteY37" fmla="*/ 240772 h 1636349"/>
                    <a:gd name="connsiteX38" fmla="*/ 596675 w 840890"/>
                    <a:gd name="connsiteY38" fmla="*/ 240772 h 1636349"/>
                    <a:gd name="connsiteX39" fmla="*/ 653825 w 840890"/>
                    <a:gd name="connsiteY39" fmla="*/ 209816 h 1636349"/>
                    <a:gd name="connsiteX40" fmla="*/ 691924 w 840890"/>
                    <a:gd name="connsiteY40" fmla="*/ 159809 h 1636349"/>
                    <a:gd name="connsiteX41" fmla="*/ 677636 w 840890"/>
                    <a:gd name="connsiteY41" fmla="*/ 114566 h 1636349"/>
                    <a:gd name="connsiteX42" fmla="*/ 706212 w 840890"/>
                    <a:gd name="connsiteY42" fmla="*/ 126473 h 1636349"/>
                    <a:gd name="connsiteX43" fmla="*/ 694032 w 840890"/>
                    <a:gd name="connsiteY43" fmla="*/ 25348 h 1636349"/>
                    <a:gd name="connsiteX44" fmla="*/ 313305 w 840890"/>
                    <a:gd name="connsiteY44" fmla="*/ 359835 h 1636349"/>
                    <a:gd name="connsiteX45" fmla="*/ 278538 w 840890"/>
                    <a:gd name="connsiteY45" fmla="*/ 379202 h 1636349"/>
                    <a:gd name="connsiteX46" fmla="*/ 689680 w 840890"/>
                    <a:gd name="connsiteY46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7656 w 840890"/>
                    <a:gd name="connsiteY13" fmla="*/ 345547 h 1636349"/>
                    <a:gd name="connsiteX14" fmla="*/ 829832 w 840890"/>
                    <a:gd name="connsiteY14" fmla="*/ 262520 h 1636349"/>
                    <a:gd name="connsiteX15" fmla="*/ 708593 w 840890"/>
                    <a:gd name="connsiteY15" fmla="*/ 238391 h 1636349"/>
                    <a:gd name="connsiteX16" fmla="*/ 727644 w 840890"/>
                    <a:gd name="connsiteY16" fmla="*/ 131233 h 1636349"/>
                    <a:gd name="connsiteX17" fmla="*/ 651443 w 840890"/>
                    <a:gd name="connsiteY17" fmla="*/ 255060 h 1636349"/>
                    <a:gd name="connsiteX18" fmla="*/ 591910 w 840890"/>
                    <a:gd name="connsiteY18" fmla="*/ 462229 h 1636349"/>
                    <a:gd name="connsiteX19" fmla="*/ 449038 w 840890"/>
                    <a:gd name="connsiteY19" fmla="*/ 757502 h 1636349"/>
                    <a:gd name="connsiteX20" fmla="*/ 491898 w 840890"/>
                    <a:gd name="connsiteY20" fmla="*/ 695589 h 1636349"/>
                    <a:gd name="connsiteX21" fmla="*/ 465705 w 840890"/>
                    <a:gd name="connsiteY21" fmla="*/ 676540 h 1636349"/>
                    <a:gd name="connsiteX22" fmla="*/ 546667 w 840890"/>
                    <a:gd name="connsiteY22" fmla="*/ 614628 h 1636349"/>
                    <a:gd name="connsiteX23" fmla="*/ 487137 w 840890"/>
                    <a:gd name="connsiteY23" fmla="*/ 600341 h 1636349"/>
                    <a:gd name="connsiteX24" fmla="*/ 468086 w 840890"/>
                    <a:gd name="connsiteY24" fmla="*/ 567003 h 1636349"/>
                    <a:gd name="connsiteX25" fmla="*/ 549049 w 840890"/>
                    <a:gd name="connsiteY25" fmla="*/ 543191 h 1636349"/>
                    <a:gd name="connsiteX26" fmla="*/ 477612 w 840890"/>
                    <a:gd name="connsiteY26" fmla="*/ 531285 h 1636349"/>
                    <a:gd name="connsiteX27" fmla="*/ 570479 w 840890"/>
                    <a:gd name="connsiteY27" fmla="*/ 521759 h 1636349"/>
                    <a:gd name="connsiteX28" fmla="*/ 427605 w 840890"/>
                    <a:gd name="connsiteY28" fmla="*/ 493186 h 1636349"/>
                    <a:gd name="connsiteX29" fmla="*/ 580005 w 840890"/>
                    <a:gd name="connsiteY29" fmla="*/ 476515 h 1636349"/>
                    <a:gd name="connsiteX30" fmla="*/ 580006 w 840890"/>
                    <a:gd name="connsiteY30" fmla="*/ 428889 h 1636349"/>
                    <a:gd name="connsiteX31" fmla="*/ 460944 w 840890"/>
                    <a:gd name="connsiteY31" fmla="*/ 388408 h 1636349"/>
                    <a:gd name="connsiteX32" fmla="*/ 606200 w 840890"/>
                    <a:gd name="connsiteY32" fmla="*/ 409840 h 1636349"/>
                    <a:gd name="connsiteX33" fmla="*/ 596675 w 840890"/>
                    <a:gd name="connsiteY33" fmla="*/ 376503 h 1636349"/>
                    <a:gd name="connsiteX34" fmla="*/ 518092 w 840890"/>
                    <a:gd name="connsiteY34" fmla="*/ 340784 h 1636349"/>
                    <a:gd name="connsiteX35" fmla="*/ 618106 w 840890"/>
                    <a:gd name="connsiteY35" fmla="*/ 309827 h 1636349"/>
                    <a:gd name="connsiteX36" fmla="*/ 549050 w 840890"/>
                    <a:gd name="connsiteY36" fmla="*/ 295541 h 1636349"/>
                    <a:gd name="connsiteX37" fmla="*/ 613343 w 840890"/>
                    <a:gd name="connsiteY37" fmla="*/ 269347 h 1636349"/>
                    <a:gd name="connsiteX38" fmla="*/ 639538 w 840890"/>
                    <a:gd name="connsiteY38" fmla="*/ 240772 h 1636349"/>
                    <a:gd name="connsiteX39" fmla="*/ 596675 w 840890"/>
                    <a:gd name="connsiteY39" fmla="*/ 240772 h 1636349"/>
                    <a:gd name="connsiteX40" fmla="*/ 653825 w 840890"/>
                    <a:gd name="connsiteY40" fmla="*/ 209816 h 1636349"/>
                    <a:gd name="connsiteX41" fmla="*/ 691924 w 840890"/>
                    <a:gd name="connsiteY41" fmla="*/ 159809 h 1636349"/>
                    <a:gd name="connsiteX42" fmla="*/ 677636 w 840890"/>
                    <a:gd name="connsiteY42" fmla="*/ 114566 h 1636349"/>
                    <a:gd name="connsiteX43" fmla="*/ 706212 w 840890"/>
                    <a:gd name="connsiteY43" fmla="*/ 126473 h 1636349"/>
                    <a:gd name="connsiteX44" fmla="*/ 694032 w 840890"/>
                    <a:gd name="connsiteY44" fmla="*/ 25348 h 1636349"/>
                    <a:gd name="connsiteX45" fmla="*/ 313305 w 840890"/>
                    <a:gd name="connsiteY45" fmla="*/ 359835 h 1636349"/>
                    <a:gd name="connsiteX46" fmla="*/ 278538 w 840890"/>
                    <a:gd name="connsiteY46" fmla="*/ 379202 h 1636349"/>
                    <a:gd name="connsiteX47" fmla="*/ 689680 w 840890"/>
                    <a:gd name="connsiteY47" fmla="*/ 5413 h 1636349"/>
                    <a:gd name="connsiteX0" fmla="*/ 689680 w 884869"/>
                    <a:gd name="connsiteY0" fmla="*/ 5413 h 1636349"/>
                    <a:gd name="connsiteX1" fmla="*/ 462642 w 884869"/>
                    <a:gd name="connsiteY1" fmla="*/ 169858 h 1636349"/>
                    <a:gd name="connsiteX2" fmla="*/ 257857 w 884869"/>
                    <a:gd name="connsiteY2" fmla="*/ 343076 h 1636349"/>
                    <a:gd name="connsiteX3" fmla="*/ 256292 w 884869"/>
                    <a:gd name="connsiteY3" fmla="*/ 663659 h 1636349"/>
                    <a:gd name="connsiteX4" fmla="*/ 240439 w 884869"/>
                    <a:gd name="connsiteY4" fmla="*/ 1033433 h 1636349"/>
                    <a:gd name="connsiteX5" fmla="*/ 160292 w 884869"/>
                    <a:gd name="connsiteY5" fmla="*/ 1236450 h 1636349"/>
                    <a:gd name="connsiteX6" fmla="*/ 12725 w 884869"/>
                    <a:gd name="connsiteY6" fmla="*/ 1591734 h 1636349"/>
                    <a:gd name="connsiteX7" fmla="*/ 520337 w 884869"/>
                    <a:gd name="connsiteY7" fmla="*/ 1601805 h 1636349"/>
                    <a:gd name="connsiteX8" fmla="*/ 656682 w 884869"/>
                    <a:gd name="connsiteY8" fmla="*/ 1259720 h 1636349"/>
                    <a:gd name="connsiteX9" fmla="*/ 836090 w 884869"/>
                    <a:gd name="connsiteY9" fmla="*/ 941856 h 1636349"/>
                    <a:gd name="connsiteX10" fmla="*/ 792480 w 884869"/>
                    <a:gd name="connsiteY10" fmla="*/ 690533 h 1636349"/>
                    <a:gd name="connsiteX11" fmla="*/ 806905 w 884869"/>
                    <a:gd name="connsiteY11" fmla="*/ 510783 h 1636349"/>
                    <a:gd name="connsiteX12" fmla="*/ 820512 w 884869"/>
                    <a:gd name="connsiteY12" fmla="*/ 421747 h 1636349"/>
                    <a:gd name="connsiteX13" fmla="*/ 884806 w 884869"/>
                    <a:gd name="connsiteY13" fmla="*/ 169334 h 1636349"/>
                    <a:gd name="connsiteX14" fmla="*/ 829832 w 884869"/>
                    <a:gd name="connsiteY14" fmla="*/ 262520 h 1636349"/>
                    <a:gd name="connsiteX15" fmla="*/ 708593 w 884869"/>
                    <a:gd name="connsiteY15" fmla="*/ 238391 h 1636349"/>
                    <a:gd name="connsiteX16" fmla="*/ 727644 w 884869"/>
                    <a:gd name="connsiteY16" fmla="*/ 131233 h 1636349"/>
                    <a:gd name="connsiteX17" fmla="*/ 651443 w 884869"/>
                    <a:gd name="connsiteY17" fmla="*/ 255060 h 1636349"/>
                    <a:gd name="connsiteX18" fmla="*/ 591910 w 884869"/>
                    <a:gd name="connsiteY18" fmla="*/ 462229 h 1636349"/>
                    <a:gd name="connsiteX19" fmla="*/ 449038 w 884869"/>
                    <a:gd name="connsiteY19" fmla="*/ 757502 h 1636349"/>
                    <a:gd name="connsiteX20" fmla="*/ 491898 w 884869"/>
                    <a:gd name="connsiteY20" fmla="*/ 695589 h 1636349"/>
                    <a:gd name="connsiteX21" fmla="*/ 465705 w 884869"/>
                    <a:gd name="connsiteY21" fmla="*/ 676540 h 1636349"/>
                    <a:gd name="connsiteX22" fmla="*/ 546667 w 884869"/>
                    <a:gd name="connsiteY22" fmla="*/ 614628 h 1636349"/>
                    <a:gd name="connsiteX23" fmla="*/ 487137 w 884869"/>
                    <a:gd name="connsiteY23" fmla="*/ 600341 h 1636349"/>
                    <a:gd name="connsiteX24" fmla="*/ 468086 w 884869"/>
                    <a:gd name="connsiteY24" fmla="*/ 567003 h 1636349"/>
                    <a:gd name="connsiteX25" fmla="*/ 549049 w 884869"/>
                    <a:gd name="connsiteY25" fmla="*/ 543191 h 1636349"/>
                    <a:gd name="connsiteX26" fmla="*/ 477612 w 884869"/>
                    <a:gd name="connsiteY26" fmla="*/ 531285 h 1636349"/>
                    <a:gd name="connsiteX27" fmla="*/ 570479 w 884869"/>
                    <a:gd name="connsiteY27" fmla="*/ 521759 h 1636349"/>
                    <a:gd name="connsiteX28" fmla="*/ 427605 w 884869"/>
                    <a:gd name="connsiteY28" fmla="*/ 493186 h 1636349"/>
                    <a:gd name="connsiteX29" fmla="*/ 580005 w 884869"/>
                    <a:gd name="connsiteY29" fmla="*/ 476515 h 1636349"/>
                    <a:gd name="connsiteX30" fmla="*/ 580006 w 884869"/>
                    <a:gd name="connsiteY30" fmla="*/ 428889 h 1636349"/>
                    <a:gd name="connsiteX31" fmla="*/ 460944 w 884869"/>
                    <a:gd name="connsiteY31" fmla="*/ 388408 h 1636349"/>
                    <a:gd name="connsiteX32" fmla="*/ 606200 w 884869"/>
                    <a:gd name="connsiteY32" fmla="*/ 409840 h 1636349"/>
                    <a:gd name="connsiteX33" fmla="*/ 596675 w 884869"/>
                    <a:gd name="connsiteY33" fmla="*/ 376503 h 1636349"/>
                    <a:gd name="connsiteX34" fmla="*/ 518092 w 884869"/>
                    <a:gd name="connsiteY34" fmla="*/ 340784 h 1636349"/>
                    <a:gd name="connsiteX35" fmla="*/ 618106 w 884869"/>
                    <a:gd name="connsiteY35" fmla="*/ 309827 h 1636349"/>
                    <a:gd name="connsiteX36" fmla="*/ 549050 w 884869"/>
                    <a:gd name="connsiteY36" fmla="*/ 295541 h 1636349"/>
                    <a:gd name="connsiteX37" fmla="*/ 613343 w 884869"/>
                    <a:gd name="connsiteY37" fmla="*/ 269347 h 1636349"/>
                    <a:gd name="connsiteX38" fmla="*/ 639538 w 884869"/>
                    <a:gd name="connsiteY38" fmla="*/ 240772 h 1636349"/>
                    <a:gd name="connsiteX39" fmla="*/ 596675 w 884869"/>
                    <a:gd name="connsiteY39" fmla="*/ 240772 h 1636349"/>
                    <a:gd name="connsiteX40" fmla="*/ 653825 w 884869"/>
                    <a:gd name="connsiteY40" fmla="*/ 209816 h 1636349"/>
                    <a:gd name="connsiteX41" fmla="*/ 691924 w 884869"/>
                    <a:gd name="connsiteY41" fmla="*/ 159809 h 1636349"/>
                    <a:gd name="connsiteX42" fmla="*/ 677636 w 884869"/>
                    <a:gd name="connsiteY42" fmla="*/ 114566 h 1636349"/>
                    <a:gd name="connsiteX43" fmla="*/ 706212 w 884869"/>
                    <a:gd name="connsiteY43" fmla="*/ 126473 h 1636349"/>
                    <a:gd name="connsiteX44" fmla="*/ 694032 w 884869"/>
                    <a:gd name="connsiteY44" fmla="*/ 25348 h 1636349"/>
                    <a:gd name="connsiteX45" fmla="*/ 313305 w 884869"/>
                    <a:gd name="connsiteY45" fmla="*/ 359835 h 1636349"/>
                    <a:gd name="connsiteX46" fmla="*/ 278538 w 884869"/>
                    <a:gd name="connsiteY46" fmla="*/ 379202 h 1636349"/>
                    <a:gd name="connsiteX47" fmla="*/ 689680 w 884869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20512 w 872996"/>
                    <a:gd name="connsiteY12" fmla="*/ 4217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42395 w 872996"/>
                    <a:gd name="connsiteY8" fmla="*/ 1262102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8647 w 871963"/>
                    <a:gd name="connsiteY0" fmla="*/ 5413 h 1636058"/>
                    <a:gd name="connsiteX1" fmla="*/ 461609 w 871963"/>
                    <a:gd name="connsiteY1" fmla="*/ 169858 h 1636058"/>
                    <a:gd name="connsiteX2" fmla="*/ 256824 w 871963"/>
                    <a:gd name="connsiteY2" fmla="*/ 343076 h 1636058"/>
                    <a:gd name="connsiteX3" fmla="*/ 255259 w 871963"/>
                    <a:gd name="connsiteY3" fmla="*/ 663659 h 1636058"/>
                    <a:gd name="connsiteX4" fmla="*/ 239406 w 871963"/>
                    <a:gd name="connsiteY4" fmla="*/ 1033433 h 1636058"/>
                    <a:gd name="connsiteX5" fmla="*/ 168784 w 871963"/>
                    <a:gd name="connsiteY5" fmla="*/ 1241212 h 1636058"/>
                    <a:gd name="connsiteX6" fmla="*/ 11692 w 871963"/>
                    <a:gd name="connsiteY6" fmla="*/ 1591734 h 1636058"/>
                    <a:gd name="connsiteX7" fmla="*/ 519304 w 871963"/>
                    <a:gd name="connsiteY7" fmla="*/ 1601805 h 1636058"/>
                    <a:gd name="connsiteX8" fmla="*/ 641362 w 871963"/>
                    <a:gd name="connsiteY8" fmla="*/ 1262102 h 1636058"/>
                    <a:gd name="connsiteX9" fmla="*/ 825532 w 871963"/>
                    <a:gd name="connsiteY9" fmla="*/ 937094 h 1636058"/>
                    <a:gd name="connsiteX10" fmla="*/ 784303 w 871963"/>
                    <a:gd name="connsiteY10" fmla="*/ 690533 h 1636058"/>
                    <a:gd name="connsiteX11" fmla="*/ 793966 w 871963"/>
                    <a:gd name="connsiteY11" fmla="*/ 520308 h 1636058"/>
                    <a:gd name="connsiteX12" fmla="*/ 867104 w 871963"/>
                    <a:gd name="connsiteY12" fmla="*/ 307447 h 1636058"/>
                    <a:gd name="connsiteX13" fmla="*/ 871867 w 871963"/>
                    <a:gd name="connsiteY13" fmla="*/ 183622 h 1636058"/>
                    <a:gd name="connsiteX14" fmla="*/ 828799 w 871963"/>
                    <a:gd name="connsiteY14" fmla="*/ 262520 h 1636058"/>
                    <a:gd name="connsiteX15" fmla="*/ 707560 w 871963"/>
                    <a:gd name="connsiteY15" fmla="*/ 238391 h 1636058"/>
                    <a:gd name="connsiteX16" fmla="*/ 726611 w 871963"/>
                    <a:gd name="connsiteY16" fmla="*/ 131233 h 1636058"/>
                    <a:gd name="connsiteX17" fmla="*/ 650410 w 871963"/>
                    <a:gd name="connsiteY17" fmla="*/ 255060 h 1636058"/>
                    <a:gd name="connsiteX18" fmla="*/ 590877 w 871963"/>
                    <a:gd name="connsiteY18" fmla="*/ 462229 h 1636058"/>
                    <a:gd name="connsiteX19" fmla="*/ 448005 w 871963"/>
                    <a:gd name="connsiteY19" fmla="*/ 757502 h 1636058"/>
                    <a:gd name="connsiteX20" fmla="*/ 490865 w 871963"/>
                    <a:gd name="connsiteY20" fmla="*/ 695589 h 1636058"/>
                    <a:gd name="connsiteX21" fmla="*/ 464672 w 871963"/>
                    <a:gd name="connsiteY21" fmla="*/ 676540 h 1636058"/>
                    <a:gd name="connsiteX22" fmla="*/ 545634 w 871963"/>
                    <a:gd name="connsiteY22" fmla="*/ 614628 h 1636058"/>
                    <a:gd name="connsiteX23" fmla="*/ 486104 w 871963"/>
                    <a:gd name="connsiteY23" fmla="*/ 600341 h 1636058"/>
                    <a:gd name="connsiteX24" fmla="*/ 467053 w 871963"/>
                    <a:gd name="connsiteY24" fmla="*/ 567003 h 1636058"/>
                    <a:gd name="connsiteX25" fmla="*/ 548016 w 871963"/>
                    <a:gd name="connsiteY25" fmla="*/ 543191 h 1636058"/>
                    <a:gd name="connsiteX26" fmla="*/ 476579 w 871963"/>
                    <a:gd name="connsiteY26" fmla="*/ 531285 h 1636058"/>
                    <a:gd name="connsiteX27" fmla="*/ 569446 w 871963"/>
                    <a:gd name="connsiteY27" fmla="*/ 521759 h 1636058"/>
                    <a:gd name="connsiteX28" fmla="*/ 426572 w 871963"/>
                    <a:gd name="connsiteY28" fmla="*/ 493186 h 1636058"/>
                    <a:gd name="connsiteX29" fmla="*/ 578972 w 871963"/>
                    <a:gd name="connsiteY29" fmla="*/ 476515 h 1636058"/>
                    <a:gd name="connsiteX30" fmla="*/ 578973 w 871963"/>
                    <a:gd name="connsiteY30" fmla="*/ 428889 h 1636058"/>
                    <a:gd name="connsiteX31" fmla="*/ 459911 w 871963"/>
                    <a:gd name="connsiteY31" fmla="*/ 388408 h 1636058"/>
                    <a:gd name="connsiteX32" fmla="*/ 605167 w 871963"/>
                    <a:gd name="connsiteY32" fmla="*/ 409840 h 1636058"/>
                    <a:gd name="connsiteX33" fmla="*/ 595642 w 871963"/>
                    <a:gd name="connsiteY33" fmla="*/ 376503 h 1636058"/>
                    <a:gd name="connsiteX34" fmla="*/ 517059 w 871963"/>
                    <a:gd name="connsiteY34" fmla="*/ 340784 h 1636058"/>
                    <a:gd name="connsiteX35" fmla="*/ 617073 w 871963"/>
                    <a:gd name="connsiteY35" fmla="*/ 309827 h 1636058"/>
                    <a:gd name="connsiteX36" fmla="*/ 548017 w 871963"/>
                    <a:gd name="connsiteY36" fmla="*/ 295541 h 1636058"/>
                    <a:gd name="connsiteX37" fmla="*/ 612310 w 871963"/>
                    <a:gd name="connsiteY37" fmla="*/ 269347 h 1636058"/>
                    <a:gd name="connsiteX38" fmla="*/ 638505 w 871963"/>
                    <a:gd name="connsiteY38" fmla="*/ 240772 h 1636058"/>
                    <a:gd name="connsiteX39" fmla="*/ 595642 w 871963"/>
                    <a:gd name="connsiteY39" fmla="*/ 240772 h 1636058"/>
                    <a:gd name="connsiteX40" fmla="*/ 652792 w 871963"/>
                    <a:gd name="connsiteY40" fmla="*/ 209816 h 1636058"/>
                    <a:gd name="connsiteX41" fmla="*/ 690891 w 871963"/>
                    <a:gd name="connsiteY41" fmla="*/ 159809 h 1636058"/>
                    <a:gd name="connsiteX42" fmla="*/ 676603 w 871963"/>
                    <a:gd name="connsiteY42" fmla="*/ 114566 h 1636058"/>
                    <a:gd name="connsiteX43" fmla="*/ 705179 w 871963"/>
                    <a:gd name="connsiteY43" fmla="*/ 126473 h 1636058"/>
                    <a:gd name="connsiteX44" fmla="*/ 692999 w 871963"/>
                    <a:gd name="connsiteY44" fmla="*/ 25348 h 1636058"/>
                    <a:gd name="connsiteX45" fmla="*/ 312272 w 871963"/>
                    <a:gd name="connsiteY45" fmla="*/ 359835 h 1636058"/>
                    <a:gd name="connsiteX46" fmla="*/ 277505 w 871963"/>
                    <a:gd name="connsiteY46" fmla="*/ 379202 h 1636058"/>
                    <a:gd name="connsiteX47" fmla="*/ 688647 w 871963"/>
                    <a:gd name="connsiteY47" fmla="*/ 5413 h 1636058"/>
                    <a:gd name="connsiteX0" fmla="*/ 688767 w 872083"/>
                    <a:gd name="connsiteY0" fmla="*/ 5413 h 1636058"/>
                    <a:gd name="connsiteX1" fmla="*/ 461729 w 872083"/>
                    <a:gd name="connsiteY1" fmla="*/ 169858 h 1636058"/>
                    <a:gd name="connsiteX2" fmla="*/ 256944 w 872083"/>
                    <a:gd name="connsiteY2" fmla="*/ 343076 h 1636058"/>
                    <a:gd name="connsiteX3" fmla="*/ 255379 w 872083"/>
                    <a:gd name="connsiteY3" fmla="*/ 663659 h 1636058"/>
                    <a:gd name="connsiteX4" fmla="*/ 253813 w 872083"/>
                    <a:gd name="connsiteY4" fmla="*/ 1033433 h 1636058"/>
                    <a:gd name="connsiteX5" fmla="*/ 168904 w 872083"/>
                    <a:gd name="connsiteY5" fmla="*/ 1241212 h 1636058"/>
                    <a:gd name="connsiteX6" fmla="*/ 11812 w 872083"/>
                    <a:gd name="connsiteY6" fmla="*/ 1591734 h 1636058"/>
                    <a:gd name="connsiteX7" fmla="*/ 519424 w 872083"/>
                    <a:gd name="connsiteY7" fmla="*/ 1601805 h 1636058"/>
                    <a:gd name="connsiteX8" fmla="*/ 641482 w 872083"/>
                    <a:gd name="connsiteY8" fmla="*/ 1262102 h 1636058"/>
                    <a:gd name="connsiteX9" fmla="*/ 825652 w 872083"/>
                    <a:gd name="connsiteY9" fmla="*/ 937094 h 1636058"/>
                    <a:gd name="connsiteX10" fmla="*/ 784423 w 872083"/>
                    <a:gd name="connsiteY10" fmla="*/ 690533 h 1636058"/>
                    <a:gd name="connsiteX11" fmla="*/ 794086 w 872083"/>
                    <a:gd name="connsiteY11" fmla="*/ 520308 h 1636058"/>
                    <a:gd name="connsiteX12" fmla="*/ 867224 w 872083"/>
                    <a:gd name="connsiteY12" fmla="*/ 307447 h 1636058"/>
                    <a:gd name="connsiteX13" fmla="*/ 871987 w 872083"/>
                    <a:gd name="connsiteY13" fmla="*/ 183622 h 1636058"/>
                    <a:gd name="connsiteX14" fmla="*/ 828919 w 872083"/>
                    <a:gd name="connsiteY14" fmla="*/ 262520 h 1636058"/>
                    <a:gd name="connsiteX15" fmla="*/ 707680 w 872083"/>
                    <a:gd name="connsiteY15" fmla="*/ 238391 h 1636058"/>
                    <a:gd name="connsiteX16" fmla="*/ 726731 w 872083"/>
                    <a:gd name="connsiteY16" fmla="*/ 131233 h 1636058"/>
                    <a:gd name="connsiteX17" fmla="*/ 650530 w 872083"/>
                    <a:gd name="connsiteY17" fmla="*/ 255060 h 1636058"/>
                    <a:gd name="connsiteX18" fmla="*/ 590997 w 872083"/>
                    <a:gd name="connsiteY18" fmla="*/ 462229 h 1636058"/>
                    <a:gd name="connsiteX19" fmla="*/ 448125 w 872083"/>
                    <a:gd name="connsiteY19" fmla="*/ 757502 h 1636058"/>
                    <a:gd name="connsiteX20" fmla="*/ 490985 w 872083"/>
                    <a:gd name="connsiteY20" fmla="*/ 695589 h 1636058"/>
                    <a:gd name="connsiteX21" fmla="*/ 464792 w 872083"/>
                    <a:gd name="connsiteY21" fmla="*/ 676540 h 1636058"/>
                    <a:gd name="connsiteX22" fmla="*/ 545754 w 872083"/>
                    <a:gd name="connsiteY22" fmla="*/ 614628 h 1636058"/>
                    <a:gd name="connsiteX23" fmla="*/ 486224 w 872083"/>
                    <a:gd name="connsiteY23" fmla="*/ 600341 h 1636058"/>
                    <a:gd name="connsiteX24" fmla="*/ 467173 w 872083"/>
                    <a:gd name="connsiteY24" fmla="*/ 567003 h 1636058"/>
                    <a:gd name="connsiteX25" fmla="*/ 548136 w 872083"/>
                    <a:gd name="connsiteY25" fmla="*/ 543191 h 1636058"/>
                    <a:gd name="connsiteX26" fmla="*/ 476699 w 872083"/>
                    <a:gd name="connsiteY26" fmla="*/ 531285 h 1636058"/>
                    <a:gd name="connsiteX27" fmla="*/ 569566 w 872083"/>
                    <a:gd name="connsiteY27" fmla="*/ 521759 h 1636058"/>
                    <a:gd name="connsiteX28" fmla="*/ 426692 w 872083"/>
                    <a:gd name="connsiteY28" fmla="*/ 493186 h 1636058"/>
                    <a:gd name="connsiteX29" fmla="*/ 579092 w 872083"/>
                    <a:gd name="connsiteY29" fmla="*/ 476515 h 1636058"/>
                    <a:gd name="connsiteX30" fmla="*/ 579093 w 872083"/>
                    <a:gd name="connsiteY30" fmla="*/ 428889 h 1636058"/>
                    <a:gd name="connsiteX31" fmla="*/ 460031 w 872083"/>
                    <a:gd name="connsiteY31" fmla="*/ 388408 h 1636058"/>
                    <a:gd name="connsiteX32" fmla="*/ 605287 w 872083"/>
                    <a:gd name="connsiteY32" fmla="*/ 409840 h 1636058"/>
                    <a:gd name="connsiteX33" fmla="*/ 595762 w 872083"/>
                    <a:gd name="connsiteY33" fmla="*/ 376503 h 1636058"/>
                    <a:gd name="connsiteX34" fmla="*/ 517179 w 872083"/>
                    <a:gd name="connsiteY34" fmla="*/ 340784 h 1636058"/>
                    <a:gd name="connsiteX35" fmla="*/ 617193 w 872083"/>
                    <a:gd name="connsiteY35" fmla="*/ 309827 h 1636058"/>
                    <a:gd name="connsiteX36" fmla="*/ 548137 w 872083"/>
                    <a:gd name="connsiteY36" fmla="*/ 295541 h 1636058"/>
                    <a:gd name="connsiteX37" fmla="*/ 612430 w 872083"/>
                    <a:gd name="connsiteY37" fmla="*/ 269347 h 1636058"/>
                    <a:gd name="connsiteX38" fmla="*/ 638625 w 872083"/>
                    <a:gd name="connsiteY38" fmla="*/ 240772 h 1636058"/>
                    <a:gd name="connsiteX39" fmla="*/ 595762 w 872083"/>
                    <a:gd name="connsiteY39" fmla="*/ 240772 h 1636058"/>
                    <a:gd name="connsiteX40" fmla="*/ 652912 w 872083"/>
                    <a:gd name="connsiteY40" fmla="*/ 209816 h 1636058"/>
                    <a:gd name="connsiteX41" fmla="*/ 691011 w 872083"/>
                    <a:gd name="connsiteY41" fmla="*/ 159809 h 1636058"/>
                    <a:gd name="connsiteX42" fmla="*/ 676723 w 872083"/>
                    <a:gd name="connsiteY42" fmla="*/ 114566 h 1636058"/>
                    <a:gd name="connsiteX43" fmla="*/ 705299 w 872083"/>
                    <a:gd name="connsiteY43" fmla="*/ 126473 h 1636058"/>
                    <a:gd name="connsiteX44" fmla="*/ 693119 w 872083"/>
                    <a:gd name="connsiteY44" fmla="*/ 25348 h 1636058"/>
                    <a:gd name="connsiteX45" fmla="*/ 312392 w 872083"/>
                    <a:gd name="connsiteY45" fmla="*/ 359835 h 1636058"/>
                    <a:gd name="connsiteX46" fmla="*/ 277625 w 872083"/>
                    <a:gd name="connsiteY46" fmla="*/ 379202 h 1636058"/>
                    <a:gd name="connsiteX47" fmla="*/ 688767 w 872083"/>
                    <a:gd name="connsiteY47" fmla="*/ 5413 h 1636058"/>
                    <a:gd name="connsiteX0" fmla="*/ 695596 w 878912"/>
                    <a:gd name="connsiteY0" fmla="*/ 5413 h 1655895"/>
                    <a:gd name="connsiteX1" fmla="*/ 468558 w 878912"/>
                    <a:gd name="connsiteY1" fmla="*/ 169858 h 1655895"/>
                    <a:gd name="connsiteX2" fmla="*/ 263773 w 878912"/>
                    <a:gd name="connsiteY2" fmla="*/ 343076 h 1655895"/>
                    <a:gd name="connsiteX3" fmla="*/ 262208 w 878912"/>
                    <a:gd name="connsiteY3" fmla="*/ 663659 h 1655895"/>
                    <a:gd name="connsiteX4" fmla="*/ 260642 w 878912"/>
                    <a:gd name="connsiteY4" fmla="*/ 1033433 h 1655895"/>
                    <a:gd name="connsiteX5" fmla="*/ 175733 w 878912"/>
                    <a:gd name="connsiteY5" fmla="*/ 1241212 h 1655895"/>
                    <a:gd name="connsiteX6" fmla="*/ 11497 w 878912"/>
                    <a:gd name="connsiteY6" fmla="*/ 1625071 h 1655895"/>
                    <a:gd name="connsiteX7" fmla="*/ 526253 w 878912"/>
                    <a:gd name="connsiteY7" fmla="*/ 1601805 h 1655895"/>
                    <a:gd name="connsiteX8" fmla="*/ 648311 w 878912"/>
                    <a:gd name="connsiteY8" fmla="*/ 1262102 h 1655895"/>
                    <a:gd name="connsiteX9" fmla="*/ 832481 w 878912"/>
                    <a:gd name="connsiteY9" fmla="*/ 937094 h 1655895"/>
                    <a:gd name="connsiteX10" fmla="*/ 791252 w 878912"/>
                    <a:gd name="connsiteY10" fmla="*/ 690533 h 1655895"/>
                    <a:gd name="connsiteX11" fmla="*/ 800915 w 878912"/>
                    <a:gd name="connsiteY11" fmla="*/ 520308 h 1655895"/>
                    <a:gd name="connsiteX12" fmla="*/ 874053 w 878912"/>
                    <a:gd name="connsiteY12" fmla="*/ 307447 h 1655895"/>
                    <a:gd name="connsiteX13" fmla="*/ 878816 w 878912"/>
                    <a:gd name="connsiteY13" fmla="*/ 183622 h 1655895"/>
                    <a:gd name="connsiteX14" fmla="*/ 835748 w 878912"/>
                    <a:gd name="connsiteY14" fmla="*/ 262520 h 1655895"/>
                    <a:gd name="connsiteX15" fmla="*/ 714509 w 878912"/>
                    <a:gd name="connsiteY15" fmla="*/ 238391 h 1655895"/>
                    <a:gd name="connsiteX16" fmla="*/ 733560 w 878912"/>
                    <a:gd name="connsiteY16" fmla="*/ 131233 h 1655895"/>
                    <a:gd name="connsiteX17" fmla="*/ 657359 w 878912"/>
                    <a:gd name="connsiteY17" fmla="*/ 255060 h 1655895"/>
                    <a:gd name="connsiteX18" fmla="*/ 597826 w 878912"/>
                    <a:gd name="connsiteY18" fmla="*/ 462229 h 1655895"/>
                    <a:gd name="connsiteX19" fmla="*/ 454954 w 878912"/>
                    <a:gd name="connsiteY19" fmla="*/ 757502 h 1655895"/>
                    <a:gd name="connsiteX20" fmla="*/ 497814 w 878912"/>
                    <a:gd name="connsiteY20" fmla="*/ 695589 h 1655895"/>
                    <a:gd name="connsiteX21" fmla="*/ 471621 w 878912"/>
                    <a:gd name="connsiteY21" fmla="*/ 676540 h 1655895"/>
                    <a:gd name="connsiteX22" fmla="*/ 552583 w 878912"/>
                    <a:gd name="connsiteY22" fmla="*/ 614628 h 1655895"/>
                    <a:gd name="connsiteX23" fmla="*/ 493053 w 878912"/>
                    <a:gd name="connsiteY23" fmla="*/ 600341 h 1655895"/>
                    <a:gd name="connsiteX24" fmla="*/ 474002 w 878912"/>
                    <a:gd name="connsiteY24" fmla="*/ 567003 h 1655895"/>
                    <a:gd name="connsiteX25" fmla="*/ 554965 w 878912"/>
                    <a:gd name="connsiteY25" fmla="*/ 543191 h 1655895"/>
                    <a:gd name="connsiteX26" fmla="*/ 483528 w 878912"/>
                    <a:gd name="connsiteY26" fmla="*/ 531285 h 1655895"/>
                    <a:gd name="connsiteX27" fmla="*/ 576395 w 878912"/>
                    <a:gd name="connsiteY27" fmla="*/ 521759 h 1655895"/>
                    <a:gd name="connsiteX28" fmla="*/ 433521 w 878912"/>
                    <a:gd name="connsiteY28" fmla="*/ 493186 h 1655895"/>
                    <a:gd name="connsiteX29" fmla="*/ 585921 w 878912"/>
                    <a:gd name="connsiteY29" fmla="*/ 476515 h 1655895"/>
                    <a:gd name="connsiteX30" fmla="*/ 585922 w 878912"/>
                    <a:gd name="connsiteY30" fmla="*/ 428889 h 1655895"/>
                    <a:gd name="connsiteX31" fmla="*/ 466860 w 878912"/>
                    <a:gd name="connsiteY31" fmla="*/ 388408 h 1655895"/>
                    <a:gd name="connsiteX32" fmla="*/ 612116 w 878912"/>
                    <a:gd name="connsiteY32" fmla="*/ 409840 h 1655895"/>
                    <a:gd name="connsiteX33" fmla="*/ 602591 w 878912"/>
                    <a:gd name="connsiteY33" fmla="*/ 376503 h 1655895"/>
                    <a:gd name="connsiteX34" fmla="*/ 524008 w 878912"/>
                    <a:gd name="connsiteY34" fmla="*/ 340784 h 1655895"/>
                    <a:gd name="connsiteX35" fmla="*/ 624022 w 878912"/>
                    <a:gd name="connsiteY35" fmla="*/ 309827 h 1655895"/>
                    <a:gd name="connsiteX36" fmla="*/ 554966 w 878912"/>
                    <a:gd name="connsiteY36" fmla="*/ 295541 h 1655895"/>
                    <a:gd name="connsiteX37" fmla="*/ 619259 w 878912"/>
                    <a:gd name="connsiteY37" fmla="*/ 269347 h 1655895"/>
                    <a:gd name="connsiteX38" fmla="*/ 645454 w 878912"/>
                    <a:gd name="connsiteY38" fmla="*/ 240772 h 1655895"/>
                    <a:gd name="connsiteX39" fmla="*/ 602591 w 878912"/>
                    <a:gd name="connsiteY39" fmla="*/ 240772 h 1655895"/>
                    <a:gd name="connsiteX40" fmla="*/ 659741 w 878912"/>
                    <a:gd name="connsiteY40" fmla="*/ 209816 h 1655895"/>
                    <a:gd name="connsiteX41" fmla="*/ 697840 w 878912"/>
                    <a:gd name="connsiteY41" fmla="*/ 159809 h 1655895"/>
                    <a:gd name="connsiteX42" fmla="*/ 683552 w 878912"/>
                    <a:gd name="connsiteY42" fmla="*/ 114566 h 1655895"/>
                    <a:gd name="connsiteX43" fmla="*/ 712128 w 878912"/>
                    <a:gd name="connsiteY43" fmla="*/ 126473 h 1655895"/>
                    <a:gd name="connsiteX44" fmla="*/ 699948 w 878912"/>
                    <a:gd name="connsiteY44" fmla="*/ 25348 h 1655895"/>
                    <a:gd name="connsiteX45" fmla="*/ 319221 w 878912"/>
                    <a:gd name="connsiteY45" fmla="*/ 359835 h 1655895"/>
                    <a:gd name="connsiteX46" fmla="*/ 284454 w 878912"/>
                    <a:gd name="connsiteY46" fmla="*/ 379202 h 1655895"/>
                    <a:gd name="connsiteX47" fmla="*/ 695596 w 878912"/>
                    <a:gd name="connsiteY47" fmla="*/ 5413 h 1655895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10920 w 877716"/>
                    <a:gd name="connsiteY32" fmla="*/ 409840 h 1674190"/>
                    <a:gd name="connsiteX33" fmla="*/ 601395 w 877716"/>
                    <a:gd name="connsiteY33" fmla="*/ 376503 h 1674190"/>
                    <a:gd name="connsiteX34" fmla="*/ 522812 w 877716"/>
                    <a:gd name="connsiteY34" fmla="*/ 340784 h 1674190"/>
                    <a:gd name="connsiteX35" fmla="*/ 622826 w 877716"/>
                    <a:gd name="connsiteY35" fmla="*/ 309827 h 1674190"/>
                    <a:gd name="connsiteX36" fmla="*/ 553770 w 877716"/>
                    <a:gd name="connsiteY36" fmla="*/ 295541 h 1674190"/>
                    <a:gd name="connsiteX37" fmla="*/ 618063 w 877716"/>
                    <a:gd name="connsiteY37" fmla="*/ 269347 h 1674190"/>
                    <a:gd name="connsiteX38" fmla="*/ 644258 w 877716"/>
                    <a:gd name="connsiteY38" fmla="*/ 240772 h 1674190"/>
                    <a:gd name="connsiteX39" fmla="*/ 601395 w 877716"/>
                    <a:gd name="connsiteY39" fmla="*/ 240772 h 1674190"/>
                    <a:gd name="connsiteX40" fmla="*/ 658545 w 877716"/>
                    <a:gd name="connsiteY40" fmla="*/ 209816 h 1674190"/>
                    <a:gd name="connsiteX41" fmla="*/ 696644 w 877716"/>
                    <a:gd name="connsiteY41" fmla="*/ 159809 h 1674190"/>
                    <a:gd name="connsiteX42" fmla="*/ 682356 w 877716"/>
                    <a:gd name="connsiteY42" fmla="*/ 114566 h 1674190"/>
                    <a:gd name="connsiteX43" fmla="*/ 710932 w 877716"/>
                    <a:gd name="connsiteY43" fmla="*/ 126473 h 1674190"/>
                    <a:gd name="connsiteX44" fmla="*/ 698752 w 877716"/>
                    <a:gd name="connsiteY44" fmla="*/ 25348 h 1674190"/>
                    <a:gd name="connsiteX45" fmla="*/ 318025 w 877716"/>
                    <a:gd name="connsiteY45" fmla="*/ 359835 h 1674190"/>
                    <a:gd name="connsiteX46" fmla="*/ 283258 w 877716"/>
                    <a:gd name="connsiteY46" fmla="*/ 379202 h 1674190"/>
                    <a:gd name="connsiteX47" fmla="*/ 694400 w 877716"/>
                    <a:gd name="connsiteY47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01395 w 877716"/>
                    <a:gd name="connsiteY32" fmla="*/ 376503 h 1674190"/>
                    <a:gd name="connsiteX33" fmla="*/ 522812 w 877716"/>
                    <a:gd name="connsiteY33" fmla="*/ 340784 h 1674190"/>
                    <a:gd name="connsiteX34" fmla="*/ 622826 w 877716"/>
                    <a:gd name="connsiteY34" fmla="*/ 309827 h 1674190"/>
                    <a:gd name="connsiteX35" fmla="*/ 553770 w 877716"/>
                    <a:gd name="connsiteY35" fmla="*/ 295541 h 1674190"/>
                    <a:gd name="connsiteX36" fmla="*/ 618063 w 877716"/>
                    <a:gd name="connsiteY36" fmla="*/ 269347 h 1674190"/>
                    <a:gd name="connsiteX37" fmla="*/ 644258 w 877716"/>
                    <a:gd name="connsiteY37" fmla="*/ 240772 h 1674190"/>
                    <a:gd name="connsiteX38" fmla="*/ 601395 w 877716"/>
                    <a:gd name="connsiteY38" fmla="*/ 240772 h 1674190"/>
                    <a:gd name="connsiteX39" fmla="*/ 658545 w 877716"/>
                    <a:gd name="connsiteY39" fmla="*/ 209816 h 1674190"/>
                    <a:gd name="connsiteX40" fmla="*/ 696644 w 877716"/>
                    <a:gd name="connsiteY40" fmla="*/ 159809 h 1674190"/>
                    <a:gd name="connsiteX41" fmla="*/ 682356 w 877716"/>
                    <a:gd name="connsiteY41" fmla="*/ 114566 h 1674190"/>
                    <a:gd name="connsiteX42" fmla="*/ 710932 w 877716"/>
                    <a:gd name="connsiteY42" fmla="*/ 126473 h 1674190"/>
                    <a:gd name="connsiteX43" fmla="*/ 698752 w 877716"/>
                    <a:gd name="connsiteY43" fmla="*/ 25348 h 1674190"/>
                    <a:gd name="connsiteX44" fmla="*/ 318025 w 877716"/>
                    <a:gd name="connsiteY44" fmla="*/ 359835 h 1674190"/>
                    <a:gd name="connsiteX45" fmla="*/ 283258 w 877716"/>
                    <a:gd name="connsiteY45" fmla="*/ 379202 h 1674190"/>
                    <a:gd name="connsiteX46" fmla="*/ 694400 w 877716"/>
                    <a:gd name="connsiteY46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613299 w 877716"/>
                    <a:gd name="connsiteY18" fmla="*/ 466992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65713 w 877704"/>
                    <a:gd name="connsiteY12" fmla="*/ 309828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689"/>
                    <a:gd name="connsiteY0" fmla="*/ 5413 h 1674190"/>
                    <a:gd name="connsiteX1" fmla="*/ 467362 w 877689"/>
                    <a:gd name="connsiteY1" fmla="*/ 169858 h 1674190"/>
                    <a:gd name="connsiteX2" fmla="*/ 262577 w 877689"/>
                    <a:gd name="connsiteY2" fmla="*/ 343076 h 1674190"/>
                    <a:gd name="connsiteX3" fmla="*/ 261012 w 877689"/>
                    <a:gd name="connsiteY3" fmla="*/ 663659 h 1674190"/>
                    <a:gd name="connsiteX4" fmla="*/ 259446 w 877689"/>
                    <a:gd name="connsiteY4" fmla="*/ 1033433 h 1674190"/>
                    <a:gd name="connsiteX5" fmla="*/ 174537 w 877689"/>
                    <a:gd name="connsiteY5" fmla="*/ 1241212 h 1674190"/>
                    <a:gd name="connsiteX6" fmla="*/ 10301 w 877689"/>
                    <a:gd name="connsiteY6" fmla="*/ 1625071 h 1674190"/>
                    <a:gd name="connsiteX7" fmla="*/ 501244 w 877689"/>
                    <a:gd name="connsiteY7" fmla="*/ 1639905 h 1674190"/>
                    <a:gd name="connsiteX8" fmla="*/ 647115 w 877689"/>
                    <a:gd name="connsiteY8" fmla="*/ 1262102 h 1674190"/>
                    <a:gd name="connsiteX9" fmla="*/ 783660 w 877689"/>
                    <a:gd name="connsiteY9" fmla="*/ 963288 h 1674190"/>
                    <a:gd name="connsiteX10" fmla="*/ 801962 w 877689"/>
                    <a:gd name="connsiteY10" fmla="*/ 690533 h 1674190"/>
                    <a:gd name="connsiteX11" fmla="*/ 811625 w 877689"/>
                    <a:gd name="connsiteY11" fmla="*/ 522690 h 1674190"/>
                    <a:gd name="connsiteX12" fmla="*/ 865713 w 877689"/>
                    <a:gd name="connsiteY12" fmla="*/ 309828 h 1674190"/>
                    <a:gd name="connsiteX13" fmla="*/ 877620 w 877689"/>
                    <a:gd name="connsiteY13" fmla="*/ 183622 h 1674190"/>
                    <a:gd name="connsiteX14" fmla="*/ 829789 w 877689"/>
                    <a:gd name="connsiteY14" fmla="*/ 262520 h 1674190"/>
                    <a:gd name="connsiteX15" fmla="*/ 729982 w 877689"/>
                    <a:gd name="connsiteY15" fmla="*/ 243154 h 1674190"/>
                    <a:gd name="connsiteX16" fmla="*/ 732364 w 877689"/>
                    <a:gd name="connsiteY16" fmla="*/ 131233 h 1674190"/>
                    <a:gd name="connsiteX17" fmla="*/ 677595 w 877689"/>
                    <a:gd name="connsiteY17" fmla="*/ 259822 h 1674190"/>
                    <a:gd name="connsiteX18" fmla="*/ 613299 w 877689"/>
                    <a:gd name="connsiteY18" fmla="*/ 466992 h 1674190"/>
                    <a:gd name="connsiteX19" fmla="*/ 453758 w 877689"/>
                    <a:gd name="connsiteY19" fmla="*/ 757502 h 1674190"/>
                    <a:gd name="connsiteX20" fmla="*/ 496618 w 877689"/>
                    <a:gd name="connsiteY20" fmla="*/ 695589 h 1674190"/>
                    <a:gd name="connsiteX21" fmla="*/ 470425 w 877689"/>
                    <a:gd name="connsiteY21" fmla="*/ 676540 h 1674190"/>
                    <a:gd name="connsiteX22" fmla="*/ 551387 w 877689"/>
                    <a:gd name="connsiteY22" fmla="*/ 614628 h 1674190"/>
                    <a:gd name="connsiteX23" fmla="*/ 491857 w 877689"/>
                    <a:gd name="connsiteY23" fmla="*/ 600341 h 1674190"/>
                    <a:gd name="connsiteX24" fmla="*/ 472806 w 877689"/>
                    <a:gd name="connsiteY24" fmla="*/ 567003 h 1674190"/>
                    <a:gd name="connsiteX25" fmla="*/ 553769 w 877689"/>
                    <a:gd name="connsiteY25" fmla="*/ 543191 h 1674190"/>
                    <a:gd name="connsiteX26" fmla="*/ 482332 w 877689"/>
                    <a:gd name="connsiteY26" fmla="*/ 531285 h 1674190"/>
                    <a:gd name="connsiteX27" fmla="*/ 575199 w 877689"/>
                    <a:gd name="connsiteY27" fmla="*/ 521759 h 1674190"/>
                    <a:gd name="connsiteX28" fmla="*/ 432325 w 877689"/>
                    <a:gd name="connsiteY28" fmla="*/ 493186 h 1674190"/>
                    <a:gd name="connsiteX29" fmla="*/ 584726 w 877689"/>
                    <a:gd name="connsiteY29" fmla="*/ 428889 h 1674190"/>
                    <a:gd name="connsiteX30" fmla="*/ 465664 w 877689"/>
                    <a:gd name="connsiteY30" fmla="*/ 388408 h 1674190"/>
                    <a:gd name="connsiteX31" fmla="*/ 601395 w 877689"/>
                    <a:gd name="connsiteY31" fmla="*/ 376503 h 1674190"/>
                    <a:gd name="connsiteX32" fmla="*/ 522812 w 877689"/>
                    <a:gd name="connsiteY32" fmla="*/ 340784 h 1674190"/>
                    <a:gd name="connsiteX33" fmla="*/ 622826 w 877689"/>
                    <a:gd name="connsiteY33" fmla="*/ 309827 h 1674190"/>
                    <a:gd name="connsiteX34" fmla="*/ 553770 w 877689"/>
                    <a:gd name="connsiteY34" fmla="*/ 295541 h 1674190"/>
                    <a:gd name="connsiteX35" fmla="*/ 618063 w 877689"/>
                    <a:gd name="connsiteY35" fmla="*/ 269347 h 1674190"/>
                    <a:gd name="connsiteX36" fmla="*/ 644258 w 877689"/>
                    <a:gd name="connsiteY36" fmla="*/ 240772 h 1674190"/>
                    <a:gd name="connsiteX37" fmla="*/ 601395 w 877689"/>
                    <a:gd name="connsiteY37" fmla="*/ 240772 h 1674190"/>
                    <a:gd name="connsiteX38" fmla="*/ 658545 w 877689"/>
                    <a:gd name="connsiteY38" fmla="*/ 209816 h 1674190"/>
                    <a:gd name="connsiteX39" fmla="*/ 696644 w 877689"/>
                    <a:gd name="connsiteY39" fmla="*/ 159809 h 1674190"/>
                    <a:gd name="connsiteX40" fmla="*/ 682356 w 877689"/>
                    <a:gd name="connsiteY40" fmla="*/ 114566 h 1674190"/>
                    <a:gd name="connsiteX41" fmla="*/ 710932 w 877689"/>
                    <a:gd name="connsiteY41" fmla="*/ 126473 h 1674190"/>
                    <a:gd name="connsiteX42" fmla="*/ 698752 w 877689"/>
                    <a:gd name="connsiteY42" fmla="*/ 25348 h 1674190"/>
                    <a:gd name="connsiteX43" fmla="*/ 318025 w 877689"/>
                    <a:gd name="connsiteY43" fmla="*/ 359835 h 1674190"/>
                    <a:gd name="connsiteX44" fmla="*/ 283258 w 877689"/>
                    <a:gd name="connsiteY44" fmla="*/ 379202 h 1674190"/>
                    <a:gd name="connsiteX45" fmla="*/ 694400 w 877689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432325 w 877683"/>
                    <a:gd name="connsiteY28" fmla="*/ 493186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584726 w 877683"/>
                    <a:gd name="connsiteY30" fmla="*/ 428889 h 1674190"/>
                    <a:gd name="connsiteX31" fmla="*/ 525195 w 877683"/>
                    <a:gd name="connsiteY31" fmla="*/ 400315 h 1674190"/>
                    <a:gd name="connsiteX32" fmla="*/ 601395 w 877683"/>
                    <a:gd name="connsiteY32" fmla="*/ 376503 h 1674190"/>
                    <a:gd name="connsiteX33" fmla="*/ 551387 w 877683"/>
                    <a:gd name="connsiteY33" fmla="*/ 347928 h 1674190"/>
                    <a:gd name="connsiteX34" fmla="*/ 622826 w 877683"/>
                    <a:gd name="connsiteY34" fmla="*/ 309827 h 1674190"/>
                    <a:gd name="connsiteX35" fmla="*/ 553770 w 877683"/>
                    <a:gd name="connsiteY35" fmla="*/ 295541 h 1674190"/>
                    <a:gd name="connsiteX36" fmla="*/ 618063 w 877683"/>
                    <a:gd name="connsiteY36" fmla="*/ 269347 h 1674190"/>
                    <a:gd name="connsiteX37" fmla="*/ 644258 w 877683"/>
                    <a:gd name="connsiteY37" fmla="*/ 240772 h 1674190"/>
                    <a:gd name="connsiteX38" fmla="*/ 601395 w 877683"/>
                    <a:gd name="connsiteY38" fmla="*/ 240772 h 1674190"/>
                    <a:gd name="connsiteX39" fmla="*/ 658545 w 877683"/>
                    <a:gd name="connsiteY39" fmla="*/ 209816 h 1674190"/>
                    <a:gd name="connsiteX40" fmla="*/ 696644 w 877683"/>
                    <a:gd name="connsiteY40" fmla="*/ 159809 h 1674190"/>
                    <a:gd name="connsiteX41" fmla="*/ 682356 w 877683"/>
                    <a:gd name="connsiteY41" fmla="*/ 114566 h 1674190"/>
                    <a:gd name="connsiteX42" fmla="*/ 710932 w 877683"/>
                    <a:gd name="connsiteY42" fmla="*/ 126473 h 1674190"/>
                    <a:gd name="connsiteX43" fmla="*/ 698752 w 877683"/>
                    <a:gd name="connsiteY43" fmla="*/ 25348 h 1674190"/>
                    <a:gd name="connsiteX44" fmla="*/ 318025 w 877683"/>
                    <a:gd name="connsiteY44" fmla="*/ 359835 h 1674190"/>
                    <a:gd name="connsiteX45" fmla="*/ 283258 w 877683"/>
                    <a:gd name="connsiteY45" fmla="*/ 379202 h 1674190"/>
                    <a:gd name="connsiteX46" fmla="*/ 694400 w 877683"/>
                    <a:gd name="connsiteY46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418037 w 877683"/>
                    <a:gd name="connsiteY29" fmla="*/ 438417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83660 w 877683"/>
                    <a:gd name="connsiteY10" fmla="*/ 963288 h 1674190"/>
                    <a:gd name="connsiteX11" fmla="*/ 801962 w 877683"/>
                    <a:gd name="connsiteY11" fmla="*/ 690533 h 1674190"/>
                    <a:gd name="connsiteX12" fmla="*/ 811625 w 877683"/>
                    <a:gd name="connsiteY12" fmla="*/ 522690 h 1674190"/>
                    <a:gd name="connsiteX13" fmla="*/ 865713 w 877683"/>
                    <a:gd name="connsiteY13" fmla="*/ 309828 h 1674190"/>
                    <a:gd name="connsiteX14" fmla="*/ 877620 w 877683"/>
                    <a:gd name="connsiteY14" fmla="*/ 183622 h 1674190"/>
                    <a:gd name="connsiteX15" fmla="*/ 829789 w 877683"/>
                    <a:gd name="connsiteY15" fmla="*/ 262520 h 1674190"/>
                    <a:gd name="connsiteX16" fmla="*/ 729982 w 877683"/>
                    <a:gd name="connsiteY16" fmla="*/ 243154 h 1674190"/>
                    <a:gd name="connsiteX17" fmla="*/ 732364 w 877683"/>
                    <a:gd name="connsiteY17" fmla="*/ 131233 h 1674190"/>
                    <a:gd name="connsiteX18" fmla="*/ 677595 w 877683"/>
                    <a:gd name="connsiteY18" fmla="*/ 259822 h 1674190"/>
                    <a:gd name="connsiteX19" fmla="*/ 613299 w 877683"/>
                    <a:gd name="connsiteY19" fmla="*/ 466992 h 1674190"/>
                    <a:gd name="connsiteX20" fmla="*/ 453758 w 877683"/>
                    <a:gd name="connsiteY20" fmla="*/ 757502 h 1674190"/>
                    <a:gd name="connsiteX21" fmla="*/ 496618 w 877683"/>
                    <a:gd name="connsiteY21" fmla="*/ 695589 h 1674190"/>
                    <a:gd name="connsiteX22" fmla="*/ 484712 w 877683"/>
                    <a:gd name="connsiteY22" fmla="*/ 657490 h 1674190"/>
                    <a:gd name="connsiteX23" fmla="*/ 551387 w 877683"/>
                    <a:gd name="connsiteY23" fmla="*/ 614628 h 1674190"/>
                    <a:gd name="connsiteX24" fmla="*/ 491857 w 877683"/>
                    <a:gd name="connsiteY24" fmla="*/ 600341 h 1674190"/>
                    <a:gd name="connsiteX25" fmla="*/ 494238 w 877683"/>
                    <a:gd name="connsiteY25" fmla="*/ 569384 h 1674190"/>
                    <a:gd name="connsiteX26" fmla="*/ 553769 w 877683"/>
                    <a:gd name="connsiteY26" fmla="*/ 543191 h 1674190"/>
                    <a:gd name="connsiteX27" fmla="*/ 506144 w 877683"/>
                    <a:gd name="connsiteY27" fmla="*/ 533666 h 1674190"/>
                    <a:gd name="connsiteX28" fmla="*/ 575199 w 877683"/>
                    <a:gd name="connsiteY28" fmla="*/ 521759 h 1674190"/>
                    <a:gd name="connsiteX29" fmla="*/ 489476 w 877683"/>
                    <a:gd name="connsiteY29" fmla="*/ 433652 h 1674190"/>
                    <a:gd name="connsiteX30" fmla="*/ 418037 w 877683"/>
                    <a:gd name="connsiteY30" fmla="*/ 438417 h 1674190"/>
                    <a:gd name="connsiteX31" fmla="*/ 487095 w 877683"/>
                    <a:gd name="connsiteY31" fmla="*/ 416983 h 1674190"/>
                    <a:gd name="connsiteX32" fmla="*/ 584726 w 877683"/>
                    <a:gd name="connsiteY32" fmla="*/ 428889 h 1674190"/>
                    <a:gd name="connsiteX33" fmla="*/ 525195 w 877683"/>
                    <a:gd name="connsiteY33" fmla="*/ 400315 h 1674190"/>
                    <a:gd name="connsiteX34" fmla="*/ 601395 w 877683"/>
                    <a:gd name="connsiteY34" fmla="*/ 376503 h 1674190"/>
                    <a:gd name="connsiteX35" fmla="*/ 551387 w 877683"/>
                    <a:gd name="connsiteY35" fmla="*/ 347928 h 1674190"/>
                    <a:gd name="connsiteX36" fmla="*/ 622826 w 877683"/>
                    <a:gd name="connsiteY36" fmla="*/ 309827 h 1674190"/>
                    <a:gd name="connsiteX37" fmla="*/ 553770 w 877683"/>
                    <a:gd name="connsiteY37" fmla="*/ 295541 h 1674190"/>
                    <a:gd name="connsiteX38" fmla="*/ 618063 w 877683"/>
                    <a:gd name="connsiteY38" fmla="*/ 269347 h 1674190"/>
                    <a:gd name="connsiteX39" fmla="*/ 644258 w 877683"/>
                    <a:gd name="connsiteY39" fmla="*/ 240772 h 1674190"/>
                    <a:gd name="connsiteX40" fmla="*/ 601395 w 877683"/>
                    <a:gd name="connsiteY40" fmla="*/ 240772 h 1674190"/>
                    <a:gd name="connsiteX41" fmla="*/ 658545 w 877683"/>
                    <a:gd name="connsiteY41" fmla="*/ 209816 h 1674190"/>
                    <a:gd name="connsiteX42" fmla="*/ 696644 w 877683"/>
                    <a:gd name="connsiteY42" fmla="*/ 159809 h 1674190"/>
                    <a:gd name="connsiteX43" fmla="*/ 682356 w 877683"/>
                    <a:gd name="connsiteY43" fmla="*/ 114566 h 1674190"/>
                    <a:gd name="connsiteX44" fmla="*/ 710932 w 877683"/>
                    <a:gd name="connsiteY44" fmla="*/ 126473 h 1674190"/>
                    <a:gd name="connsiteX45" fmla="*/ 698752 w 877683"/>
                    <a:gd name="connsiteY45" fmla="*/ 25348 h 1674190"/>
                    <a:gd name="connsiteX46" fmla="*/ 318025 w 877683"/>
                    <a:gd name="connsiteY46" fmla="*/ 359835 h 1674190"/>
                    <a:gd name="connsiteX47" fmla="*/ 283258 w 877683"/>
                    <a:gd name="connsiteY47" fmla="*/ 379202 h 1674190"/>
                    <a:gd name="connsiteX48" fmla="*/ 694400 w 877683"/>
                    <a:gd name="connsiteY48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737127 w 877683"/>
                    <a:gd name="connsiteY12" fmla="*/ 1062302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34733 w 877683"/>
                    <a:gd name="connsiteY11" fmla="*/ 1036109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524 w 877807"/>
                    <a:gd name="connsiteY0" fmla="*/ 5413 h 1674190"/>
                    <a:gd name="connsiteX1" fmla="*/ 467486 w 877807"/>
                    <a:gd name="connsiteY1" fmla="*/ 169858 h 1674190"/>
                    <a:gd name="connsiteX2" fmla="*/ 262701 w 877807"/>
                    <a:gd name="connsiteY2" fmla="*/ 343076 h 1674190"/>
                    <a:gd name="connsiteX3" fmla="*/ 261136 w 877807"/>
                    <a:gd name="connsiteY3" fmla="*/ 663659 h 1674190"/>
                    <a:gd name="connsiteX4" fmla="*/ 276016 w 877807"/>
                    <a:gd name="connsiteY4" fmla="*/ 1033433 h 1674190"/>
                    <a:gd name="connsiteX5" fmla="*/ 174661 w 877807"/>
                    <a:gd name="connsiteY5" fmla="*/ 1241212 h 1674190"/>
                    <a:gd name="connsiteX6" fmla="*/ 10425 w 877807"/>
                    <a:gd name="connsiteY6" fmla="*/ 1625071 h 1674190"/>
                    <a:gd name="connsiteX7" fmla="*/ 501368 w 877807"/>
                    <a:gd name="connsiteY7" fmla="*/ 1639905 h 1674190"/>
                    <a:gd name="connsiteX8" fmla="*/ 647239 w 877807"/>
                    <a:gd name="connsiteY8" fmla="*/ 1262102 h 1674190"/>
                    <a:gd name="connsiteX9" fmla="*/ 720582 w 877807"/>
                    <a:gd name="connsiteY9" fmla="*/ 1117071 h 1674190"/>
                    <a:gd name="connsiteX10" fmla="*/ 751539 w 877807"/>
                    <a:gd name="connsiteY10" fmla="*/ 1057539 h 1674190"/>
                    <a:gd name="connsiteX11" fmla="*/ 634857 w 877807"/>
                    <a:gd name="connsiteY11" fmla="*/ 1036109 h 1674190"/>
                    <a:gd name="connsiteX12" fmla="*/ 802086 w 877807"/>
                    <a:gd name="connsiteY12" fmla="*/ 690533 h 1674190"/>
                    <a:gd name="connsiteX13" fmla="*/ 811749 w 877807"/>
                    <a:gd name="connsiteY13" fmla="*/ 522690 h 1674190"/>
                    <a:gd name="connsiteX14" fmla="*/ 865837 w 877807"/>
                    <a:gd name="connsiteY14" fmla="*/ 309828 h 1674190"/>
                    <a:gd name="connsiteX15" fmla="*/ 877744 w 877807"/>
                    <a:gd name="connsiteY15" fmla="*/ 183622 h 1674190"/>
                    <a:gd name="connsiteX16" fmla="*/ 829913 w 877807"/>
                    <a:gd name="connsiteY16" fmla="*/ 262520 h 1674190"/>
                    <a:gd name="connsiteX17" fmla="*/ 730106 w 877807"/>
                    <a:gd name="connsiteY17" fmla="*/ 243154 h 1674190"/>
                    <a:gd name="connsiteX18" fmla="*/ 732488 w 877807"/>
                    <a:gd name="connsiteY18" fmla="*/ 131233 h 1674190"/>
                    <a:gd name="connsiteX19" fmla="*/ 677719 w 877807"/>
                    <a:gd name="connsiteY19" fmla="*/ 259822 h 1674190"/>
                    <a:gd name="connsiteX20" fmla="*/ 613423 w 877807"/>
                    <a:gd name="connsiteY20" fmla="*/ 466992 h 1674190"/>
                    <a:gd name="connsiteX21" fmla="*/ 453882 w 877807"/>
                    <a:gd name="connsiteY21" fmla="*/ 757502 h 1674190"/>
                    <a:gd name="connsiteX22" fmla="*/ 496742 w 877807"/>
                    <a:gd name="connsiteY22" fmla="*/ 695589 h 1674190"/>
                    <a:gd name="connsiteX23" fmla="*/ 484836 w 877807"/>
                    <a:gd name="connsiteY23" fmla="*/ 657490 h 1674190"/>
                    <a:gd name="connsiteX24" fmla="*/ 551511 w 877807"/>
                    <a:gd name="connsiteY24" fmla="*/ 614628 h 1674190"/>
                    <a:gd name="connsiteX25" fmla="*/ 491981 w 877807"/>
                    <a:gd name="connsiteY25" fmla="*/ 600341 h 1674190"/>
                    <a:gd name="connsiteX26" fmla="*/ 494362 w 877807"/>
                    <a:gd name="connsiteY26" fmla="*/ 569384 h 1674190"/>
                    <a:gd name="connsiteX27" fmla="*/ 553893 w 877807"/>
                    <a:gd name="connsiteY27" fmla="*/ 543191 h 1674190"/>
                    <a:gd name="connsiteX28" fmla="*/ 506268 w 877807"/>
                    <a:gd name="connsiteY28" fmla="*/ 533666 h 1674190"/>
                    <a:gd name="connsiteX29" fmla="*/ 575323 w 877807"/>
                    <a:gd name="connsiteY29" fmla="*/ 521759 h 1674190"/>
                    <a:gd name="connsiteX30" fmla="*/ 489600 w 877807"/>
                    <a:gd name="connsiteY30" fmla="*/ 433652 h 1674190"/>
                    <a:gd name="connsiteX31" fmla="*/ 418161 w 877807"/>
                    <a:gd name="connsiteY31" fmla="*/ 438417 h 1674190"/>
                    <a:gd name="connsiteX32" fmla="*/ 487219 w 877807"/>
                    <a:gd name="connsiteY32" fmla="*/ 416983 h 1674190"/>
                    <a:gd name="connsiteX33" fmla="*/ 584850 w 877807"/>
                    <a:gd name="connsiteY33" fmla="*/ 428889 h 1674190"/>
                    <a:gd name="connsiteX34" fmla="*/ 525319 w 877807"/>
                    <a:gd name="connsiteY34" fmla="*/ 400315 h 1674190"/>
                    <a:gd name="connsiteX35" fmla="*/ 601519 w 877807"/>
                    <a:gd name="connsiteY35" fmla="*/ 376503 h 1674190"/>
                    <a:gd name="connsiteX36" fmla="*/ 551511 w 877807"/>
                    <a:gd name="connsiteY36" fmla="*/ 347928 h 1674190"/>
                    <a:gd name="connsiteX37" fmla="*/ 622950 w 877807"/>
                    <a:gd name="connsiteY37" fmla="*/ 309827 h 1674190"/>
                    <a:gd name="connsiteX38" fmla="*/ 553894 w 877807"/>
                    <a:gd name="connsiteY38" fmla="*/ 295541 h 1674190"/>
                    <a:gd name="connsiteX39" fmla="*/ 618187 w 877807"/>
                    <a:gd name="connsiteY39" fmla="*/ 269347 h 1674190"/>
                    <a:gd name="connsiteX40" fmla="*/ 644382 w 877807"/>
                    <a:gd name="connsiteY40" fmla="*/ 240772 h 1674190"/>
                    <a:gd name="connsiteX41" fmla="*/ 601519 w 877807"/>
                    <a:gd name="connsiteY41" fmla="*/ 240772 h 1674190"/>
                    <a:gd name="connsiteX42" fmla="*/ 658669 w 877807"/>
                    <a:gd name="connsiteY42" fmla="*/ 209816 h 1674190"/>
                    <a:gd name="connsiteX43" fmla="*/ 696768 w 877807"/>
                    <a:gd name="connsiteY43" fmla="*/ 159809 h 1674190"/>
                    <a:gd name="connsiteX44" fmla="*/ 682480 w 877807"/>
                    <a:gd name="connsiteY44" fmla="*/ 114566 h 1674190"/>
                    <a:gd name="connsiteX45" fmla="*/ 711056 w 877807"/>
                    <a:gd name="connsiteY45" fmla="*/ 126473 h 1674190"/>
                    <a:gd name="connsiteX46" fmla="*/ 698876 w 877807"/>
                    <a:gd name="connsiteY46" fmla="*/ 25348 h 1674190"/>
                    <a:gd name="connsiteX47" fmla="*/ 318149 w 877807"/>
                    <a:gd name="connsiteY47" fmla="*/ 359835 h 1674190"/>
                    <a:gd name="connsiteX48" fmla="*/ 283382 w 877807"/>
                    <a:gd name="connsiteY48" fmla="*/ 379202 h 1674190"/>
                    <a:gd name="connsiteX49" fmla="*/ 694524 w 877807"/>
                    <a:gd name="connsiteY49" fmla="*/ 5413 h 1674190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59083 w 875754"/>
                    <a:gd name="connsiteY3" fmla="*/ 663659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75529 w 875754"/>
                    <a:gd name="connsiteY3" fmla="*/ 670238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45186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4370 h 1672752"/>
                    <a:gd name="connsiteX1" fmla="*/ 465433 w 875754"/>
                    <a:gd name="connsiteY1" fmla="*/ 168815 h 1672752"/>
                    <a:gd name="connsiteX2" fmla="*/ 270516 w 875754"/>
                    <a:gd name="connsiteY2" fmla="*/ 345322 h 1672752"/>
                    <a:gd name="connsiteX3" fmla="*/ 275529 w 875754"/>
                    <a:gd name="connsiteY3" fmla="*/ 669195 h 1672752"/>
                    <a:gd name="connsiteX4" fmla="*/ 273963 w 875754"/>
                    <a:gd name="connsiteY4" fmla="*/ 1032390 h 1672752"/>
                    <a:gd name="connsiteX5" fmla="*/ 195633 w 875754"/>
                    <a:gd name="connsiteY5" fmla="*/ 1246748 h 1672752"/>
                    <a:gd name="connsiteX6" fmla="*/ 8372 w 875754"/>
                    <a:gd name="connsiteY6" fmla="*/ 1624028 h 1672752"/>
                    <a:gd name="connsiteX7" fmla="*/ 499315 w 875754"/>
                    <a:gd name="connsiteY7" fmla="*/ 1638862 h 1672752"/>
                    <a:gd name="connsiteX8" fmla="*/ 628740 w 875754"/>
                    <a:gd name="connsiteY8" fmla="*/ 1261059 h 1672752"/>
                    <a:gd name="connsiteX9" fmla="*/ 718529 w 875754"/>
                    <a:gd name="connsiteY9" fmla="*/ 1116028 h 1672752"/>
                    <a:gd name="connsiteX10" fmla="*/ 749486 w 875754"/>
                    <a:gd name="connsiteY10" fmla="*/ 1056496 h 1672752"/>
                    <a:gd name="connsiteX11" fmla="*/ 632804 w 875754"/>
                    <a:gd name="connsiteY11" fmla="*/ 1035066 h 1672752"/>
                    <a:gd name="connsiteX12" fmla="*/ 800033 w 875754"/>
                    <a:gd name="connsiteY12" fmla="*/ 689490 h 1672752"/>
                    <a:gd name="connsiteX13" fmla="*/ 809696 w 875754"/>
                    <a:gd name="connsiteY13" fmla="*/ 521647 h 1672752"/>
                    <a:gd name="connsiteX14" fmla="*/ 863784 w 875754"/>
                    <a:gd name="connsiteY14" fmla="*/ 308785 h 1672752"/>
                    <a:gd name="connsiteX15" fmla="*/ 875691 w 875754"/>
                    <a:gd name="connsiteY15" fmla="*/ 182579 h 1672752"/>
                    <a:gd name="connsiteX16" fmla="*/ 827860 w 875754"/>
                    <a:gd name="connsiteY16" fmla="*/ 261477 h 1672752"/>
                    <a:gd name="connsiteX17" fmla="*/ 728053 w 875754"/>
                    <a:gd name="connsiteY17" fmla="*/ 242111 h 1672752"/>
                    <a:gd name="connsiteX18" fmla="*/ 730435 w 875754"/>
                    <a:gd name="connsiteY18" fmla="*/ 130190 h 1672752"/>
                    <a:gd name="connsiteX19" fmla="*/ 675666 w 875754"/>
                    <a:gd name="connsiteY19" fmla="*/ 258779 h 1672752"/>
                    <a:gd name="connsiteX20" fmla="*/ 611370 w 875754"/>
                    <a:gd name="connsiteY20" fmla="*/ 465949 h 1672752"/>
                    <a:gd name="connsiteX21" fmla="*/ 451829 w 875754"/>
                    <a:gd name="connsiteY21" fmla="*/ 756459 h 1672752"/>
                    <a:gd name="connsiteX22" fmla="*/ 494689 w 875754"/>
                    <a:gd name="connsiteY22" fmla="*/ 694546 h 1672752"/>
                    <a:gd name="connsiteX23" fmla="*/ 482783 w 875754"/>
                    <a:gd name="connsiteY23" fmla="*/ 656447 h 1672752"/>
                    <a:gd name="connsiteX24" fmla="*/ 549458 w 875754"/>
                    <a:gd name="connsiteY24" fmla="*/ 613585 h 1672752"/>
                    <a:gd name="connsiteX25" fmla="*/ 489928 w 875754"/>
                    <a:gd name="connsiteY25" fmla="*/ 599298 h 1672752"/>
                    <a:gd name="connsiteX26" fmla="*/ 492309 w 875754"/>
                    <a:gd name="connsiteY26" fmla="*/ 568341 h 1672752"/>
                    <a:gd name="connsiteX27" fmla="*/ 551840 w 875754"/>
                    <a:gd name="connsiteY27" fmla="*/ 542148 h 1672752"/>
                    <a:gd name="connsiteX28" fmla="*/ 504215 w 875754"/>
                    <a:gd name="connsiteY28" fmla="*/ 532623 h 1672752"/>
                    <a:gd name="connsiteX29" fmla="*/ 573270 w 875754"/>
                    <a:gd name="connsiteY29" fmla="*/ 520716 h 1672752"/>
                    <a:gd name="connsiteX30" fmla="*/ 487547 w 875754"/>
                    <a:gd name="connsiteY30" fmla="*/ 432609 h 1672752"/>
                    <a:gd name="connsiteX31" fmla="*/ 416108 w 875754"/>
                    <a:gd name="connsiteY31" fmla="*/ 437374 h 1672752"/>
                    <a:gd name="connsiteX32" fmla="*/ 485166 w 875754"/>
                    <a:gd name="connsiteY32" fmla="*/ 415940 h 1672752"/>
                    <a:gd name="connsiteX33" fmla="*/ 582797 w 875754"/>
                    <a:gd name="connsiteY33" fmla="*/ 427846 h 1672752"/>
                    <a:gd name="connsiteX34" fmla="*/ 523266 w 875754"/>
                    <a:gd name="connsiteY34" fmla="*/ 399272 h 1672752"/>
                    <a:gd name="connsiteX35" fmla="*/ 599466 w 875754"/>
                    <a:gd name="connsiteY35" fmla="*/ 375460 h 1672752"/>
                    <a:gd name="connsiteX36" fmla="*/ 549458 w 875754"/>
                    <a:gd name="connsiteY36" fmla="*/ 346885 h 1672752"/>
                    <a:gd name="connsiteX37" fmla="*/ 620897 w 875754"/>
                    <a:gd name="connsiteY37" fmla="*/ 308784 h 1672752"/>
                    <a:gd name="connsiteX38" fmla="*/ 551841 w 875754"/>
                    <a:gd name="connsiteY38" fmla="*/ 294498 h 1672752"/>
                    <a:gd name="connsiteX39" fmla="*/ 616134 w 875754"/>
                    <a:gd name="connsiteY39" fmla="*/ 268304 h 1672752"/>
                    <a:gd name="connsiteX40" fmla="*/ 642329 w 875754"/>
                    <a:gd name="connsiteY40" fmla="*/ 239729 h 1672752"/>
                    <a:gd name="connsiteX41" fmla="*/ 599466 w 875754"/>
                    <a:gd name="connsiteY41" fmla="*/ 239729 h 1672752"/>
                    <a:gd name="connsiteX42" fmla="*/ 656616 w 875754"/>
                    <a:gd name="connsiteY42" fmla="*/ 208773 h 1672752"/>
                    <a:gd name="connsiteX43" fmla="*/ 694715 w 875754"/>
                    <a:gd name="connsiteY43" fmla="*/ 158766 h 1672752"/>
                    <a:gd name="connsiteX44" fmla="*/ 680427 w 875754"/>
                    <a:gd name="connsiteY44" fmla="*/ 113523 h 1672752"/>
                    <a:gd name="connsiteX45" fmla="*/ 709003 w 875754"/>
                    <a:gd name="connsiteY45" fmla="*/ 125430 h 1672752"/>
                    <a:gd name="connsiteX46" fmla="*/ 696823 w 875754"/>
                    <a:gd name="connsiteY46" fmla="*/ 24305 h 1672752"/>
                    <a:gd name="connsiteX47" fmla="*/ 316096 w 875754"/>
                    <a:gd name="connsiteY47" fmla="*/ 358792 h 1672752"/>
                    <a:gd name="connsiteX48" fmla="*/ 299691 w 875754"/>
                    <a:gd name="connsiteY48" fmla="*/ 352453 h 1672752"/>
                    <a:gd name="connsiteX49" fmla="*/ 692471 w 875754"/>
                    <a:gd name="connsiteY49" fmla="*/ 4370 h 1672752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4696 h 1673078"/>
                    <a:gd name="connsiteX1" fmla="*/ 465433 w 875754"/>
                    <a:gd name="connsiteY1" fmla="*/ 164379 h 1673078"/>
                    <a:gd name="connsiteX2" fmla="*/ 270516 w 875754"/>
                    <a:gd name="connsiteY2" fmla="*/ 345648 h 1673078"/>
                    <a:gd name="connsiteX3" fmla="*/ 275529 w 875754"/>
                    <a:gd name="connsiteY3" fmla="*/ 669521 h 1673078"/>
                    <a:gd name="connsiteX4" fmla="*/ 273963 w 875754"/>
                    <a:gd name="connsiteY4" fmla="*/ 1032716 h 1673078"/>
                    <a:gd name="connsiteX5" fmla="*/ 195633 w 875754"/>
                    <a:gd name="connsiteY5" fmla="*/ 1247074 h 1673078"/>
                    <a:gd name="connsiteX6" fmla="*/ 8372 w 875754"/>
                    <a:gd name="connsiteY6" fmla="*/ 1624354 h 1673078"/>
                    <a:gd name="connsiteX7" fmla="*/ 499315 w 875754"/>
                    <a:gd name="connsiteY7" fmla="*/ 1639188 h 1673078"/>
                    <a:gd name="connsiteX8" fmla="*/ 628740 w 875754"/>
                    <a:gd name="connsiteY8" fmla="*/ 1261385 h 1673078"/>
                    <a:gd name="connsiteX9" fmla="*/ 718529 w 875754"/>
                    <a:gd name="connsiteY9" fmla="*/ 1116354 h 1673078"/>
                    <a:gd name="connsiteX10" fmla="*/ 749486 w 875754"/>
                    <a:gd name="connsiteY10" fmla="*/ 1056822 h 1673078"/>
                    <a:gd name="connsiteX11" fmla="*/ 632804 w 875754"/>
                    <a:gd name="connsiteY11" fmla="*/ 1035392 h 1673078"/>
                    <a:gd name="connsiteX12" fmla="*/ 800033 w 875754"/>
                    <a:gd name="connsiteY12" fmla="*/ 689816 h 1673078"/>
                    <a:gd name="connsiteX13" fmla="*/ 809696 w 875754"/>
                    <a:gd name="connsiteY13" fmla="*/ 521973 h 1673078"/>
                    <a:gd name="connsiteX14" fmla="*/ 863784 w 875754"/>
                    <a:gd name="connsiteY14" fmla="*/ 309111 h 1673078"/>
                    <a:gd name="connsiteX15" fmla="*/ 875691 w 875754"/>
                    <a:gd name="connsiteY15" fmla="*/ 182905 h 1673078"/>
                    <a:gd name="connsiteX16" fmla="*/ 827860 w 875754"/>
                    <a:gd name="connsiteY16" fmla="*/ 261803 h 1673078"/>
                    <a:gd name="connsiteX17" fmla="*/ 728053 w 875754"/>
                    <a:gd name="connsiteY17" fmla="*/ 242437 h 1673078"/>
                    <a:gd name="connsiteX18" fmla="*/ 730435 w 875754"/>
                    <a:gd name="connsiteY18" fmla="*/ 130516 h 1673078"/>
                    <a:gd name="connsiteX19" fmla="*/ 675666 w 875754"/>
                    <a:gd name="connsiteY19" fmla="*/ 259105 h 1673078"/>
                    <a:gd name="connsiteX20" fmla="*/ 611370 w 875754"/>
                    <a:gd name="connsiteY20" fmla="*/ 466275 h 1673078"/>
                    <a:gd name="connsiteX21" fmla="*/ 451829 w 875754"/>
                    <a:gd name="connsiteY21" fmla="*/ 756785 h 1673078"/>
                    <a:gd name="connsiteX22" fmla="*/ 494689 w 875754"/>
                    <a:gd name="connsiteY22" fmla="*/ 694872 h 1673078"/>
                    <a:gd name="connsiteX23" fmla="*/ 482783 w 875754"/>
                    <a:gd name="connsiteY23" fmla="*/ 656773 h 1673078"/>
                    <a:gd name="connsiteX24" fmla="*/ 549458 w 875754"/>
                    <a:gd name="connsiteY24" fmla="*/ 613911 h 1673078"/>
                    <a:gd name="connsiteX25" fmla="*/ 489928 w 875754"/>
                    <a:gd name="connsiteY25" fmla="*/ 599624 h 1673078"/>
                    <a:gd name="connsiteX26" fmla="*/ 492309 w 875754"/>
                    <a:gd name="connsiteY26" fmla="*/ 568667 h 1673078"/>
                    <a:gd name="connsiteX27" fmla="*/ 551840 w 875754"/>
                    <a:gd name="connsiteY27" fmla="*/ 542474 h 1673078"/>
                    <a:gd name="connsiteX28" fmla="*/ 504215 w 875754"/>
                    <a:gd name="connsiteY28" fmla="*/ 532949 h 1673078"/>
                    <a:gd name="connsiteX29" fmla="*/ 573270 w 875754"/>
                    <a:gd name="connsiteY29" fmla="*/ 521042 h 1673078"/>
                    <a:gd name="connsiteX30" fmla="*/ 487547 w 875754"/>
                    <a:gd name="connsiteY30" fmla="*/ 432935 h 1673078"/>
                    <a:gd name="connsiteX31" fmla="*/ 416108 w 875754"/>
                    <a:gd name="connsiteY31" fmla="*/ 437700 h 1673078"/>
                    <a:gd name="connsiteX32" fmla="*/ 485166 w 875754"/>
                    <a:gd name="connsiteY32" fmla="*/ 416266 h 1673078"/>
                    <a:gd name="connsiteX33" fmla="*/ 582797 w 875754"/>
                    <a:gd name="connsiteY33" fmla="*/ 428172 h 1673078"/>
                    <a:gd name="connsiteX34" fmla="*/ 523266 w 875754"/>
                    <a:gd name="connsiteY34" fmla="*/ 399598 h 1673078"/>
                    <a:gd name="connsiteX35" fmla="*/ 599466 w 875754"/>
                    <a:gd name="connsiteY35" fmla="*/ 375786 h 1673078"/>
                    <a:gd name="connsiteX36" fmla="*/ 549458 w 875754"/>
                    <a:gd name="connsiteY36" fmla="*/ 347211 h 1673078"/>
                    <a:gd name="connsiteX37" fmla="*/ 620897 w 875754"/>
                    <a:gd name="connsiteY37" fmla="*/ 309110 h 1673078"/>
                    <a:gd name="connsiteX38" fmla="*/ 551841 w 875754"/>
                    <a:gd name="connsiteY38" fmla="*/ 294824 h 1673078"/>
                    <a:gd name="connsiteX39" fmla="*/ 616134 w 875754"/>
                    <a:gd name="connsiteY39" fmla="*/ 268630 h 1673078"/>
                    <a:gd name="connsiteX40" fmla="*/ 642329 w 875754"/>
                    <a:gd name="connsiteY40" fmla="*/ 240055 h 1673078"/>
                    <a:gd name="connsiteX41" fmla="*/ 599466 w 875754"/>
                    <a:gd name="connsiteY41" fmla="*/ 240055 h 1673078"/>
                    <a:gd name="connsiteX42" fmla="*/ 656616 w 875754"/>
                    <a:gd name="connsiteY42" fmla="*/ 209099 h 1673078"/>
                    <a:gd name="connsiteX43" fmla="*/ 694715 w 875754"/>
                    <a:gd name="connsiteY43" fmla="*/ 159092 h 1673078"/>
                    <a:gd name="connsiteX44" fmla="*/ 680427 w 875754"/>
                    <a:gd name="connsiteY44" fmla="*/ 113849 h 1673078"/>
                    <a:gd name="connsiteX45" fmla="*/ 709003 w 875754"/>
                    <a:gd name="connsiteY45" fmla="*/ 125756 h 1673078"/>
                    <a:gd name="connsiteX46" fmla="*/ 696823 w 875754"/>
                    <a:gd name="connsiteY46" fmla="*/ 24631 h 1673078"/>
                    <a:gd name="connsiteX47" fmla="*/ 316096 w 875754"/>
                    <a:gd name="connsiteY47" fmla="*/ 359118 h 1673078"/>
                    <a:gd name="connsiteX48" fmla="*/ 299691 w 875754"/>
                    <a:gd name="connsiteY48" fmla="*/ 352779 h 1673078"/>
                    <a:gd name="connsiteX49" fmla="*/ 692471 w 875754"/>
                    <a:gd name="connsiteY49" fmla="*/ 4696 h 1673078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299691 w 875754"/>
                    <a:gd name="connsiteY0" fmla="*/ 329712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0" fmla="*/ 299691 w 875754"/>
                    <a:gd name="connsiteY0" fmla="*/ 329712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47" fmla="*/ 299691 w 875754"/>
                    <a:gd name="connsiteY47" fmla="*/ 329712 h 1650011"/>
                    <a:gd name="connsiteX0" fmla="*/ 316096 w 875754"/>
                    <a:gd name="connsiteY0" fmla="*/ 336051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58610 w 875754"/>
                    <a:gd name="connsiteY1" fmla="*/ 39401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2898 w 875754"/>
                    <a:gd name="connsiteY1" fmla="*/ 453549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85140 w 875754"/>
                    <a:gd name="connsiteY1" fmla="*/ 419393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128683 w 688341"/>
                    <a:gd name="connsiteY0" fmla="*/ 336051 h 1616137"/>
                    <a:gd name="connsiteX1" fmla="*/ 85821 w 688341"/>
                    <a:gd name="connsiteY1" fmla="*/ 426535 h 1616137"/>
                    <a:gd name="connsiteX2" fmla="*/ 88116 w 688341"/>
                    <a:gd name="connsiteY2" fmla="*/ 646454 h 1616137"/>
                    <a:gd name="connsiteX3" fmla="*/ 86550 w 688341"/>
                    <a:gd name="connsiteY3" fmla="*/ 1009649 h 1616137"/>
                    <a:gd name="connsiteX4" fmla="*/ 8220 w 688341"/>
                    <a:gd name="connsiteY4" fmla="*/ 1224007 h 1616137"/>
                    <a:gd name="connsiteX5" fmla="*/ 311902 w 688341"/>
                    <a:gd name="connsiteY5" fmla="*/ 1616121 h 1616137"/>
                    <a:gd name="connsiteX6" fmla="*/ 441327 w 688341"/>
                    <a:gd name="connsiteY6" fmla="*/ 1238318 h 1616137"/>
                    <a:gd name="connsiteX7" fmla="*/ 531116 w 688341"/>
                    <a:gd name="connsiteY7" fmla="*/ 1093287 h 1616137"/>
                    <a:gd name="connsiteX8" fmla="*/ 562073 w 688341"/>
                    <a:gd name="connsiteY8" fmla="*/ 1033755 h 1616137"/>
                    <a:gd name="connsiteX9" fmla="*/ 445391 w 688341"/>
                    <a:gd name="connsiteY9" fmla="*/ 1012325 h 1616137"/>
                    <a:gd name="connsiteX10" fmla="*/ 612620 w 688341"/>
                    <a:gd name="connsiteY10" fmla="*/ 666749 h 1616137"/>
                    <a:gd name="connsiteX11" fmla="*/ 622283 w 688341"/>
                    <a:gd name="connsiteY11" fmla="*/ 498906 h 1616137"/>
                    <a:gd name="connsiteX12" fmla="*/ 676371 w 688341"/>
                    <a:gd name="connsiteY12" fmla="*/ 286044 h 1616137"/>
                    <a:gd name="connsiteX13" fmla="*/ 688278 w 688341"/>
                    <a:gd name="connsiteY13" fmla="*/ 159838 h 1616137"/>
                    <a:gd name="connsiteX14" fmla="*/ 640447 w 688341"/>
                    <a:gd name="connsiteY14" fmla="*/ 238736 h 1616137"/>
                    <a:gd name="connsiteX15" fmla="*/ 540640 w 688341"/>
                    <a:gd name="connsiteY15" fmla="*/ 219370 h 1616137"/>
                    <a:gd name="connsiteX16" fmla="*/ 543022 w 688341"/>
                    <a:gd name="connsiteY16" fmla="*/ 107449 h 1616137"/>
                    <a:gd name="connsiteX17" fmla="*/ 488253 w 688341"/>
                    <a:gd name="connsiteY17" fmla="*/ 236038 h 1616137"/>
                    <a:gd name="connsiteX18" fmla="*/ 423957 w 688341"/>
                    <a:gd name="connsiteY18" fmla="*/ 443208 h 1616137"/>
                    <a:gd name="connsiteX19" fmla="*/ 264416 w 688341"/>
                    <a:gd name="connsiteY19" fmla="*/ 733718 h 1616137"/>
                    <a:gd name="connsiteX20" fmla="*/ 307276 w 688341"/>
                    <a:gd name="connsiteY20" fmla="*/ 671805 h 1616137"/>
                    <a:gd name="connsiteX21" fmla="*/ 295370 w 688341"/>
                    <a:gd name="connsiteY21" fmla="*/ 633706 h 1616137"/>
                    <a:gd name="connsiteX22" fmla="*/ 362045 w 688341"/>
                    <a:gd name="connsiteY22" fmla="*/ 590844 h 1616137"/>
                    <a:gd name="connsiteX23" fmla="*/ 302515 w 688341"/>
                    <a:gd name="connsiteY23" fmla="*/ 576557 h 1616137"/>
                    <a:gd name="connsiteX24" fmla="*/ 304896 w 688341"/>
                    <a:gd name="connsiteY24" fmla="*/ 545600 h 1616137"/>
                    <a:gd name="connsiteX25" fmla="*/ 364427 w 688341"/>
                    <a:gd name="connsiteY25" fmla="*/ 519407 h 1616137"/>
                    <a:gd name="connsiteX26" fmla="*/ 316802 w 688341"/>
                    <a:gd name="connsiteY26" fmla="*/ 509882 h 1616137"/>
                    <a:gd name="connsiteX27" fmla="*/ 385857 w 688341"/>
                    <a:gd name="connsiteY27" fmla="*/ 497975 h 1616137"/>
                    <a:gd name="connsiteX28" fmla="*/ 300134 w 688341"/>
                    <a:gd name="connsiteY28" fmla="*/ 409868 h 1616137"/>
                    <a:gd name="connsiteX29" fmla="*/ 228695 w 688341"/>
                    <a:gd name="connsiteY29" fmla="*/ 414633 h 1616137"/>
                    <a:gd name="connsiteX30" fmla="*/ 297753 w 688341"/>
                    <a:gd name="connsiteY30" fmla="*/ 393199 h 1616137"/>
                    <a:gd name="connsiteX31" fmla="*/ 395384 w 688341"/>
                    <a:gd name="connsiteY31" fmla="*/ 405105 h 1616137"/>
                    <a:gd name="connsiteX32" fmla="*/ 335853 w 688341"/>
                    <a:gd name="connsiteY32" fmla="*/ 376531 h 1616137"/>
                    <a:gd name="connsiteX33" fmla="*/ 412053 w 688341"/>
                    <a:gd name="connsiteY33" fmla="*/ 352719 h 1616137"/>
                    <a:gd name="connsiteX34" fmla="*/ 362045 w 688341"/>
                    <a:gd name="connsiteY34" fmla="*/ 324144 h 1616137"/>
                    <a:gd name="connsiteX35" fmla="*/ 433484 w 688341"/>
                    <a:gd name="connsiteY35" fmla="*/ 286043 h 1616137"/>
                    <a:gd name="connsiteX36" fmla="*/ 364428 w 688341"/>
                    <a:gd name="connsiteY36" fmla="*/ 271757 h 1616137"/>
                    <a:gd name="connsiteX37" fmla="*/ 428721 w 688341"/>
                    <a:gd name="connsiteY37" fmla="*/ 245563 h 1616137"/>
                    <a:gd name="connsiteX38" fmla="*/ 454916 w 688341"/>
                    <a:gd name="connsiteY38" fmla="*/ 216988 h 1616137"/>
                    <a:gd name="connsiteX39" fmla="*/ 412053 w 688341"/>
                    <a:gd name="connsiteY39" fmla="*/ 216988 h 1616137"/>
                    <a:gd name="connsiteX40" fmla="*/ 469203 w 688341"/>
                    <a:gd name="connsiteY40" fmla="*/ 186032 h 1616137"/>
                    <a:gd name="connsiteX41" fmla="*/ 507302 w 688341"/>
                    <a:gd name="connsiteY41" fmla="*/ 136025 h 1616137"/>
                    <a:gd name="connsiteX42" fmla="*/ 493014 w 688341"/>
                    <a:gd name="connsiteY42" fmla="*/ 90782 h 1616137"/>
                    <a:gd name="connsiteX43" fmla="*/ 521590 w 688341"/>
                    <a:gd name="connsiteY43" fmla="*/ 102689 h 1616137"/>
                    <a:gd name="connsiteX44" fmla="*/ 509410 w 688341"/>
                    <a:gd name="connsiteY44" fmla="*/ 1564 h 1616137"/>
                    <a:gd name="connsiteX45" fmla="*/ 128683 w 688341"/>
                    <a:gd name="connsiteY45" fmla="*/ 336051 h 1616137"/>
                    <a:gd name="connsiteX0" fmla="*/ 136335 w 695993"/>
                    <a:gd name="connsiteY0" fmla="*/ 336051 h 1253862"/>
                    <a:gd name="connsiteX1" fmla="*/ 93473 w 695993"/>
                    <a:gd name="connsiteY1" fmla="*/ 426535 h 1253862"/>
                    <a:gd name="connsiteX2" fmla="*/ 95768 w 695993"/>
                    <a:gd name="connsiteY2" fmla="*/ 646454 h 1253862"/>
                    <a:gd name="connsiteX3" fmla="*/ 94202 w 695993"/>
                    <a:gd name="connsiteY3" fmla="*/ 1009649 h 1253862"/>
                    <a:gd name="connsiteX4" fmla="*/ 15872 w 695993"/>
                    <a:gd name="connsiteY4" fmla="*/ 1224007 h 1253862"/>
                    <a:gd name="connsiteX5" fmla="*/ 448979 w 695993"/>
                    <a:gd name="connsiteY5" fmla="*/ 1238318 h 1253862"/>
                    <a:gd name="connsiteX6" fmla="*/ 538768 w 695993"/>
                    <a:gd name="connsiteY6" fmla="*/ 1093287 h 1253862"/>
                    <a:gd name="connsiteX7" fmla="*/ 569725 w 695993"/>
                    <a:gd name="connsiteY7" fmla="*/ 1033755 h 1253862"/>
                    <a:gd name="connsiteX8" fmla="*/ 453043 w 695993"/>
                    <a:gd name="connsiteY8" fmla="*/ 1012325 h 1253862"/>
                    <a:gd name="connsiteX9" fmla="*/ 620272 w 695993"/>
                    <a:gd name="connsiteY9" fmla="*/ 666749 h 1253862"/>
                    <a:gd name="connsiteX10" fmla="*/ 629935 w 695993"/>
                    <a:gd name="connsiteY10" fmla="*/ 498906 h 1253862"/>
                    <a:gd name="connsiteX11" fmla="*/ 684023 w 695993"/>
                    <a:gd name="connsiteY11" fmla="*/ 286044 h 1253862"/>
                    <a:gd name="connsiteX12" fmla="*/ 695930 w 695993"/>
                    <a:gd name="connsiteY12" fmla="*/ 159838 h 1253862"/>
                    <a:gd name="connsiteX13" fmla="*/ 648099 w 695993"/>
                    <a:gd name="connsiteY13" fmla="*/ 238736 h 1253862"/>
                    <a:gd name="connsiteX14" fmla="*/ 548292 w 695993"/>
                    <a:gd name="connsiteY14" fmla="*/ 219370 h 1253862"/>
                    <a:gd name="connsiteX15" fmla="*/ 550674 w 695993"/>
                    <a:gd name="connsiteY15" fmla="*/ 107449 h 1253862"/>
                    <a:gd name="connsiteX16" fmla="*/ 495905 w 695993"/>
                    <a:gd name="connsiteY16" fmla="*/ 236038 h 1253862"/>
                    <a:gd name="connsiteX17" fmla="*/ 431609 w 695993"/>
                    <a:gd name="connsiteY17" fmla="*/ 443208 h 1253862"/>
                    <a:gd name="connsiteX18" fmla="*/ 272068 w 695993"/>
                    <a:gd name="connsiteY18" fmla="*/ 733718 h 1253862"/>
                    <a:gd name="connsiteX19" fmla="*/ 314928 w 695993"/>
                    <a:gd name="connsiteY19" fmla="*/ 671805 h 1253862"/>
                    <a:gd name="connsiteX20" fmla="*/ 303022 w 695993"/>
                    <a:gd name="connsiteY20" fmla="*/ 633706 h 1253862"/>
                    <a:gd name="connsiteX21" fmla="*/ 369697 w 695993"/>
                    <a:gd name="connsiteY21" fmla="*/ 590844 h 1253862"/>
                    <a:gd name="connsiteX22" fmla="*/ 310167 w 695993"/>
                    <a:gd name="connsiteY22" fmla="*/ 576557 h 1253862"/>
                    <a:gd name="connsiteX23" fmla="*/ 312548 w 695993"/>
                    <a:gd name="connsiteY23" fmla="*/ 545600 h 1253862"/>
                    <a:gd name="connsiteX24" fmla="*/ 372079 w 695993"/>
                    <a:gd name="connsiteY24" fmla="*/ 519407 h 1253862"/>
                    <a:gd name="connsiteX25" fmla="*/ 324454 w 695993"/>
                    <a:gd name="connsiteY25" fmla="*/ 509882 h 1253862"/>
                    <a:gd name="connsiteX26" fmla="*/ 393509 w 695993"/>
                    <a:gd name="connsiteY26" fmla="*/ 497975 h 1253862"/>
                    <a:gd name="connsiteX27" fmla="*/ 307786 w 695993"/>
                    <a:gd name="connsiteY27" fmla="*/ 409868 h 1253862"/>
                    <a:gd name="connsiteX28" fmla="*/ 236347 w 695993"/>
                    <a:gd name="connsiteY28" fmla="*/ 414633 h 1253862"/>
                    <a:gd name="connsiteX29" fmla="*/ 305405 w 695993"/>
                    <a:gd name="connsiteY29" fmla="*/ 393199 h 1253862"/>
                    <a:gd name="connsiteX30" fmla="*/ 403036 w 695993"/>
                    <a:gd name="connsiteY30" fmla="*/ 405105 h 1253862"/>
                    <a:gd name="connsiteX31" fmla="*/ 343505 w 695993"/>
                    <a:gd name="connsiteY31" fmla="*/ 376531 h 1253862"/>
                    <a:gd name="connsiteX32" fmla="*/ 419705 w 695993"/>
                    <a:gd name="connsiteY32" fmla="*/ 352719 h 1253862"/>
                    <a:gd name="connsiteX33" fmla="*/ 369697 w 695993"/>
                    <a:gd name="connsiteY33" fmla="*/ 324144 h 1253862"/>
                    <a:gd name="connsiteX34" fmla="*/ 441136 w 695993"/>
                    <a:gd name="connsiteY34" fmla="*/ 286043 h 1253862"/>
                    <a:gd name="connsiteX35" fmla="*/ 372080 w 695993"/>
                    <a:gd name="connsiteY35" fmla="*/ 271757 h 1253862"/>
                    <a:gd name="connsiteX36" fmla="*/ 436373 w 695993"/>
                    <a:gd name="connsiteY36" fmla="*/ 245563 h 1253862"/>
                    <a:gd name="connsiteX37" fmla="*/ 462568 w 695993"/>
                    <a:gd name="connsiteY37" fmla="*/ 216988 h 1253862"/>
                    <a:gd name="connsiteX38" fmla="*/ 419705 w 695993"/>
                    <a:gd name="connsiteY38" fmla="*/ 216988 h 1253862"/>
                    <a:gd name="connsiteX39" fmla="*/ 476855 w 695993"/>
                    <a:gd name="connsiteY39" fmla="*/ 186032 h 1253862"/>
                    <a:gd name="connsiteX40" fmla="*/ 514954 w 695993"/>
                    <a:gd name="connsiteY40" fmla="*/ 136025 h 1253862"/>
                    <a:gd name="connsiteX41" fmla="*/ 500666 w 695993"/>
                    <a:gd name="connsiteY41" fmla="*/ 90782 h 1253862"/>
                    <a:gd name="connsiteX42" fmla="*/ 529242 w 695993"/>
                    <a:gd name="connsiteY42" fmla="*/ 102689 h 1253862"/>
                    <a:gd name="connsiteX43" fmla="*/ 517062 w 695993"/>
                    <a:gd name="connsiteY43" fmla="*/ 1564 h 1253862"/>
                    <a:gd name="connsiteX44" fmla="*/ 136335 w 695993"/>
                    <a:gd name="connsiteY44" fmla="*/ 336051 h 1253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95993" h="1253862">
                      <a:moveTo>
                        <a:pt x="136335" y="336051"/>
                      </a:moveTo>
                      <a:cubicBezTo>
                        <a:pt x="67721" y="405689"/>
                        <a:pt x="99560" y="341859"/>
                        <a:pt x="93473" y="426535"/>
                      </a:cubicBezTo>
                      <a:cubicBezTo>
                        <a:pt x="89732" y="478575"/>
                        <a:pt x="95647" y="549268"/>
                        <a:pt x="95768" y="646454"/>
                      </a:cubicBezTo>
                      <a:cubicBezTo>
                        <a:pt x="95890" y="743640"/>
                        <a:pt x="107518" y="913390"/>
                        <a:pt x="94202" y="1009649"/>
                      </a:cubicBezTo>
                      <a:cubicBezTo>
                        <a:pt x="80886" y="1105908"/>
                        <a:pt x="-43257" y="1185896"/>
                        <a:pt x="15872" y="1224007"/>
                      </a:cubicBezTo>
                      <a:cubicBezTo>
                        <a:pt x="75001" y="1262118"/>
                        <a:pt x="361830" y="1260105"/>
                        <a:pt x="448979" y="1238318"/>
                      </a:cubicBezTo>
                      <a:cubicBezTo>
                        <a:pt x="536128" y="1216531"/>
                        <a:pt x="516011" y="1143089"/>
                        <a:pt x="538768" y="1093287"/>
                      </a:cubicBezTo>
                      <a:cubicBezTo>
                        <a:pt x="552182" y="1063559"/>
                        <a:pt x="587981" y="1040105"/>
                        <a:pt x="569725" y="1033755"/>
                      </a:cubicBezTo>
                      <a:cubicBezTo>
                        <a:pt x="551469" y="1027405"/>
                        <a:pt x="452556" y="1073095"/>
                        <a:pt x="453043" y="1012325"/>
                      </a:cubicBezTo>
                      <a:cubicBezTo>
                        <a:pt x="684511" y="1108717"/>
                        <a:pt x="590790" y="752319"/>
                        <a:pt x="620272" y="666749"/>
                      </a:cubicBezTo>
                      <a:cubicBezTo>
                        <a:pt x="649754" y="581179"/>
                        <a:pt x="619310" y="562357"/>
                        <a:pt x="629935" y="498906"/>
                      </a:cubicBezTo>
                      <a:cubicBezTo>
                        <a:pt x="640560" y="435455"/>
                        <a:pt x="666278" y="413595"/>
                        <a:pt x="684023" y="286044"/>
                      </a:cubicBezTo>
                      <a:cubicBezTo>
                        <a:pt x="687481" y="258505"/>
                        <a:pt x="694377" y="186376"/>
                        <a:pt x="695930" y="159838"/>
                      </a:cubicBezTo>
                      <a:cubicBezTo>
                        <a:pt x="697483" y="133300"/>
                        <a:pt x="670323" y="202621"/>
                        <a:pt x="648099" y="238736"/>
                      </a:cubicBezTo>
                      <a:cubicBezTo>
                        <a:pt x="634194" y="261332"/>
                        <a:pt x="564530" y="241251"/>
                        <a:pt x="548292" y="219370"/>
                      </a:cubicBezTo>
                      <a:cubicBezTo>
                        <a:pt x="532055" y="197489"/>
                        <a:pt x="559405" y="104671"/>
                        <a:pt x="550674" y="107449"/>
                      </a:cubicBezTo>
                      <a:cubicBezTo>
                        <a:pt x="541943" y="110227"/>
                        <a:pt x="516543" y="183253"/>
                        <a:pt x="495905" y="236038"/>
                      </a:cubicBezTo>
                      <a:cubicBezTo>
                        <a:pt x="473681" y="317795"/>
                        <a:pt x="468915" y="360261"/>
                        <a:pt x="431609" y="443208"/>
                      </a:cubicBezTo>
                      <a:cubicBezTo>
                        <a:pt x="394303" y="526155"/>
                        <a:pt x="414546" y="653946"/>
                        <a:pt x="272068" y="733718"/>
                      </a:cubicBezTo>
                      <a:cubicBezTo>
                        <a:pt x="365334" y="651565"/>
                        <a:pt x="349853" y="650771"/>
                        <a:pt x="314928" y="671805"/>
                      </a:cubicBezTo>
                      <a:cubicBezTo>
                        <a:pt x="384777" y="580126"/>
                        <a:pt x="353425" y="605131"/>
                        <a:pt x="303022" y="633706"/>
                      </a:cubicBezTo>
                      <a:cubicBezTo>
                        <a:pt x="328819" y="602750"/>
                        <a:pt x="357394" y="596797"/>
                        <a:pt x="369697" y="590844"/>
                      </a:cubicBezTo>
                      <a:cubicBezTo>
                        <a:pt x="353425" y="584891"/>
                        <a:pt x="315723" y="580526"/>
                        <a:pt x="310167" y="576557"/>
                      </a:cubicBezTo>
                      <a:cubicBezTo>
                        <a:pt x="304611" y="572588"/>
                        <a:pt x="471694" y="531710"/>
                        <a:pt x="312548" y="545600"/>
                      </a:cubicBezTo>
                      <a:cubicBezTo>
                        <a:pt x="410577" y="507104"/>
                        <a:pt x="387159" y="531313"/>
                        <a:pt x="372079" y="519407"/>
                      </a:cubicBezTo>
                      <a:cubicBezTo>
                        <a:pt x="353823" y="507104"/>
                        <a:pt x="398670" y="504723"/>
                        <a:pt x="324454" y="509882"/>
                      </a:cubicBezTo>
                      <a:cubicBezTo>
                        <a:pt x="359776" y="488848"/>
                        <a:pt x="363348" y="489244"/>
                        <a:pt x="393509" y="497975"/>
                      </a:cubicBezTo>
                      <a:cubicBezTo>
                        <a:pt x="403035" y="425347"/>
                        <a:pt x="340726" y="425743"/>
                        <a:pt x="307786" y="409868"/>
                      </a:cubicBezTo>
                      <a:cubicBezTo>
                        <a:pt x="274846" y="393993"/>
                        <a:pt x="234760" y="418602"/>
                        <a:pt x="236347" y="414633"/>
                      </a:cubicBezTo>
                      <a:cubicBezTo>
                        <a:pt x="237935" y="410664"/>
                        <a:pt x="270877" y="392803"/>
                        <a:pt x="305405" y="393199"/>
                      </a:cubicBezTo>
                      <a:cubicBezTo>
                        <a:pt x="339933" y="393595"/>
                        <a:pt x="396686" y="407883"/>
                        <a:pt x="403036" y="405105"/>
                      </a:cubicBezTo>
                      <a:cubicBezTo>
                        <a:pt x="396686" y="406693"/>
                        <a:pt x="414149" y="384072"/>
                        <a:pt x="343505" y="376531"/>
                      </a:cubicBezTo>
                      <a:cubicBezTo>
                        <a:pt x="346283" y="367800"/>
                        <a:pt x="410180" y="360656"/>
                        <a:pt x="419705" y="352719"/>
                      </a:cubicBezTo>
                      <a:cubicBezTo>
                        <a:pt x="388352" y="349544"/>
                        <a:pt x="381603" y="327716"/>
                        <a:pt x="369697" y="324144"/>
                      </a:cubicBezTo>
                      <a:cubicBezTo>
                        <a:pt x="402241" y="305094"/>
                        <a:pt x="396685" y="381293"/>
                        <a:pt x="441136" y="286043"/>
                      </a:cubicBezTo>
                      <a:cubicBezTo>
                        <a:pt x="439548" y="255087"/>
                        <a:pt x="395099" y="276519"/>
                        <a:pt x="372080" y="271757"/>
                      </a:cubicBezTo>
                      <a:cubicBezTo>
                        <a:pt x="355411" y="267788"/>
                        <a:pt x="451851" y="248738"/>
                        <a:pt x="436373" y="245563"/>
                      </a:cubicBezTo>
                      <a:cubicBezTo>
                        <a:pt x="420895" y="242388"/>
                        <a:pt x="477649" y="218575"/>
                        <a:pt x="462568" y="216988"/>
                      </a:cubicBezTo>
                      <a:cubicBezTo>
                        <a:pt x="447487" y="215401"/>
                        <a:pt x="424468" y="219766"/>
                        <a:pt x="419705" y="216988"/>
                      </a:cubicBezTo>
                      <a:cubicBezTo>
                        <a:pt x="414942" y="214210"/>
                        <a:pt x="484793" y="193176"/>
                        <a:pt x="476855" y="186032"/>
                      </a:cubicBezTo>
                      <a:cubicBezTo>
                        <a:pt x="468918" y="178888"/>
                        <a:pt x="532020" y="149916"/>
                        <a:pt x="514954" y="136025"/>
                      </a:cubicBezTo>
                      <a:cubicBezTo>
                        <a:pt x="497888" y="122134"/>
                        <a:pt x="504635" y="103085"/>
                        <a:pt x="500666" y="90782"/>
                      </a:cubicBezTo>
                      <a:cubicBezTo>
                        <a:pt x="506222" y="97529"/>
                        <a:pt x="528494" y="120337"/>
                        <a:pt x="529242" y="102689"/>
                      </a:cubicBezTo>
                      <a:cubicBezTo>
                        <a:pt x="529990" y="85041"/>
                        <a:pt x="542065" y="-13517"/>
                        <a:pt x="517062" y="1564"/>
                      </a:cubicBezTo>
                      <a:cubicBezTo>
                        <a:pt x="451844" y="40902"/>
                        <a:pt x="231977" y="250404"/>
                        <a:pt x="136335" y="3360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dirty="0"/>
                </a:p>
              </p:txBody>
            </p:sp>
            <p:sp>
              <p:nvSpPr>
                <p:cNvPr id="125" name="Abgerundetes Rechteck 22"/>
                <p:cNvSpPr/>
                <p:nvPr/>
              </p:nvSpPr>
              <p:spPr>
                <a:xfrm>
                  <a:off x="2633663" y="3827317"/>
                  <a:ext cx="138112" cy="151698"/>
                </a:xfrm>
                <a:custGeom>
                  <a:avLst/>
                  <a:gdLst>
                    <a:gd name="connsiteX0" fmla="*/ 0 w 128753"/>
                    <a:gd name="connsiteY0" fmla="*/ 21459 h 173832"/>
                    <a:gd name="connsiteX1" fmla="*/ 21459 w 128753"/>
                    <a:gd name="connsiteY1" fmla="*/ 0 h 173832"/>
                    <a:gd name="connsiteX2" fmla="*/ 107294 w 128753"/>
                    <a:gd name="connsiteY2" fmla="*/ 0 h 173832"/>
                    <a:gd name="connsiteX3" fmla="*/ 128753 w 128753"/>
                    <a:gd name="connsiteY3" fmla="*/ 21459 h 173832"/>
                    <a:gd name="connsiteX4" fmla="*/ 128753 w 128753"/>
                    <a:gd name="connsiteY4" fmla="*/ 152373 h 173832"/>
                    <a:gd name="connsiteX5" fmla="*/ 107294 w 128753"/>
                    <a:gd name="connsiteY5" fmla="*/ 173832 h 173832"/>
                    <a:gd name="connsiteX6" fmla="*/ 21459 w 128753"/>
                    <a:gd name="connsiteY6" fmla="*/ 173832 h 173832"/>
                    <a:gd name="connsiteX7" fmla="*/ 0 w 128753"/>
                    <a:gd name="connsiteY7" fmla="*/ 152373 h 173832"/>
                    <a:gd name="connsiteX8" fmla="*/ 0 w 128753"/>
                    <a:gd name="connsiteY8" fmla="*/ 21459 h 173832"/>
                    <a:gd name="connsiteX0" fmla="*/ 38100 w 166853"/>
                    <a:gd name="connsiteY0" fmla="*/ 21459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8" fmla="*/ 38100 w 166853"/>
                    <a:gd name="connsiteY8" fmla="*/ 21459 h 173832"/>
                    <a:gd name="connsiteX0" fmla="*/ 0 w 166853"/>
                    <a:gd name="connsiteY0" fmla="*/ 121416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0 w 166853"/>
                    <a:gd name="connsiteY6" fmla="*/ 121416 h 173832"/>
                    <a:gd name="connsiteX0" fmla="*/ 0 w 166853"/>
                    <a:gd name="connsiteY0" fmla="*/ 121416 h 164307"/>
                    <a:gd name="connsiteX1" fmla="*/ 35746 w 166853"/>
                    <a:gd name="connsiteY1" fmla="*/ 16669 h 164307"/>
                    <a:gd name="connsiteX2" fmla="*/ 145394 w 166853"/>
                    <a:gd name="connsiteY2" fmla="*/ 0 h 164307"/>
                    <a:gd name="connsiteX3" fmla="*/ 166853 w 166853"/>
                    <a:gd name="connsiteY3" fmla="*/ 21459 h 164307"/>
                    <a:gd name="connsiteX4" fmla="*/ 166853 w 166853"/>
                    <a:gd name="connsiteY4" fmla="*/ 152373 h 164307"/>
                    <a:gd name="connsiteX5" fmla="*/ 54907 w 166853"/>
                    <a:gd name="connsiteY5" fmla="*/ 164307 h 164307"/>
                    <a:gd name="connsiteX6" fmla="*/ 0 w 166853"/>
                    <a:gd name="connsiteY6" fmla="*/ 121416 h 164307"/>
                    <a:gd name="connsiteX0" fmla="*/ 0 w 166853"/>
                    <a:gd name="connsiteY0" fmla="*/ 121416 h 157793"/>
                    <a:gd name="connsiteX1" fmla="*/ 35746 w 166853"/>
                    <a:gd name="connsiteY1" fmla="*/ 16669 h 157793"/>
                    <a:gd name="connsiteX2" fmla="*/ 145394 w 166853"/>
                    <a:gd name="connsiteY2" fmla="*/ 0 h 157793"/>
                    <a:gd name="connsiteX3" fmla="*/ 166853 w 166853"/>
                    <a:gd name="connsiteY3" fmla="*/ 21459 h 157793"/>
                    <a:gd name="connsiteX4" fmla="*/ 166853 w 166853"/>
                    <a:gd name="connsiteY4" fmla="*/ 152373 h 157793"/>
                    <a:gd name="connsiteX5" fmla="*/ 0 w 166853"/>
                    <a:gd name="connsiteY5" fmla="*/ 121416 h 157793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04747 h 149619"/>
                    <a:gd name="connsiteX1" fmla="*/ 35746 w 166853"/>
                    <a:gd name="connsiteY1" fmla="*/ 0 h 149619"/>
                    <a:gd name="connsiteX2" fmla="*/ 166853 w 166853"/>
                    <a:gd name="connsiteY2" fmla="*/ 4790 h 149619"/>
                    <a:gd name="connsiteX3" fmla="*/ 109703 w 166853"/>
                    <a:gd name="connsiteY3" fmla="*/ 145229 h 149619"/>
                    <a:gd name="connsiteX4" fmla="*/ 0 w 166853"/>
                    <a:gd name="connsiteY4" fmla="*/ 104747 h 149619"/>
                    <a:gd name="connsiteX0" fmla="*/ 0 w 147803"/>
                    <a:gd name="connsiteY0" fmla="*/ 104747 h 147940"/>
                    <a:gd name="connsiteX1" fmla="*/ 35746 w 147803"/>
                    <a:gd name="connsiteY1" fmla="*/ 0 h 147940"/>
                    <a:gd name="connsiteX2" fmla="*/ 147803 w 147803"/>
                    <a:gd name="connsiteY2" fmla="*/ 33365 h 147940"/>
                    <a:gd name="connsiteX3" fmla="*/ 109703 w 147803"/>
                    <a:gd name="connsiteY3" fmla="*/ 145229 h 147940"/>
                    <a:gd name="connsiteX4" fmla="*/ 0 w 147803"/>
                    <a:gd name="connsiteY4" fmla="*/ 104747 h 147940"/>
                    <a:gd name="connsiteX0" fmla="*/ 0 w 156344"/>
                    <a:gd name="connsiteY0" fmla="*/ 104747 h 147940"/>
                    <a:gd name="connsiteX1" fmla="*/ 35746 w 156344"/>
                    <a:gd name="connsiteY1" fmla="*/ 0 h 147940"/>
                    <a:gd name="connsiteX2" fmla="*/ 147803 w 156344"/>
                    <a:gd name="connsiteY2" fmla="*/ 33365 h 147940"/>
                    <a:gd name="connsiteX3" fmla="*/ 109703 w 156344"/>
                    <a:gd name="connsiteY3" fmla="*/ 145229 h 147940"/>
                    <a:gd name="connsiteX4" fmla="*/ 0 w 156344"/>
                    <a:gd name="connsiteY4" fmla="*/ 104747 h 147940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25200 h 168393"/>
                    <a:gd name="connsiteX1" fmla="*/ 35746 w 151977"/>
                    <a:gd name="connsiteY1" fmla="*/ 20453 h 168393"/>
                    <a:gd name="connsiteX2" fmla="*/ 147803 w 151977"/>
                    <a:gd name="connsiteY2" fmla="*/ 53818 h 168393"/>
                    <a:gd name="connsiteX3" fmla="*/ 109703 w 151977"/>
                    <a:gd name="connsiteY3" fmla="*/ 165682 h 168393"/>
                    <a:gd name="connsiteX4" fmla="*/ 0 w 151977"/>
                    <a:gd name="connsiteY4" fmla="*/ 125200 h 168393"/>
                    <a:gd name="connsiteX0" fmla="*/ 0 w 151272"/>
                    <a:gd name="connsiteY0" fmla="*/ 112268 h 155461"/>
                    <a:gd name="connsiteX1" fmla="*/ 30983 w 151272"/>
                    <a:gd name="connsiteY1" fmla="*/ 9902 h 155461"/>
                    <a:gd name="connsiteX2" fmla="*/ 147803 w 151272"/>
                    <a:gd name="connsiteY2" fmla="*/ 40886 h 155461"/>
                    <a:gd name="connsiteX3" fmla="*/ 109703 w 151272"/>
                    <a:gd name="connsiteY3" fmla="*/ 152750 h 155461"/>
                    <a:gd name="connsiteX4" fmla="*/ 0 w 151272"/>
                    <a:gd name="connsiteY4" fmla="*/ 112268 h 155461"/>
                    <a:gd name="connsiteX0" fmla="*/ 0 w 151272"/>
                    <a:gd name="connsiteY0" fmla="*/ 117403 h 160596"/>
                    <a:gd name="connsiteX1" fmla="*/ 30983 w 151272"/>
                    <a:gd name="connsiteY1" fmla="*/ 15037 h 160596"/>
                    <a:gd name="connsiteX2" fmla="*/ 147803 w 151272"/>
                    <a:gd name="connsiteY2" fmla="*/ 46021 h 160596"/>
                    <a:gd name="connsiteX3" fmla="*/ 109703 w 151272"/>
                    <a:gd name="connsiteY3" fmla="*/ 157885 h 160596"/>
                    <a:gd name="connsiteX4" fmla="*/ 0 w 151272"/>
                    <a:gd name="connsiteY4" fmla="*/ 117403 h 160596"/>
                    <a:gd name="connsiteX0" fmla="*/ 0 w 151272"/>
                    <a:gd name="connsiteY0" fmla="*/ 113624 h 150692"/>
                    <a:gd name="connsiteX1" fmla="*/ 30983 w 151272"/>
                    <a:gd name="connsiteY1" fmla="*/ 4114 h 150692"/>
                    <a:gd name="connsiteX2" fmla="*/ 147803 w 151272"/>
                    <a:gd name="connsiteY2" fmla="*/ 35098 h 150692"/>
                    <a:gd name="connsiteX3" fmla="*/ 109703 w 151272"/>
                    <a:gd name="connsiteY3" fmla="*/ 146962 h 150692"/>
                    <a:gd name="connsiteX4" fmla="*/ 0 w 151272"/>
                    <a:gd name="connsiteY4" fmla="*/ 113624 h 150692"/>
                    <a:gd name="connsiteX0" fmla="*/ 0 w 151272"/>
                    <a:gd name="connsiteY0" fmla="*/ 113624 h 151698"/>
                    <a:gd name="connsiteX1" fmla="*/ 30983 w 151272"/>
                    <a:gd name="connsiteY1" fmla="*/ 4114 h 151698"/>
                    <a:gd name="connsiteX2" fmla="*/ 147803 w 151272"/>
                    <a:gd name="connsiteY2" fmla="*/ 35098 h 151698"/>
                    <a:gd name="connsiteX3" fmla="*/ 109703 w 151272"/>
                    <a:gd name="connsiteY3" fmla="*/ 146962 h 151698"/>
                    <a:gd name="connsiteX4" fmla="*/ 0 w 151272"/>
                    <a:gd name="connsiteY4" fmla="*/ 113624 h 15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272" h="151698">
                      <a:moveTo>
                        <a:pt x="0" y="113624"/>
                      </a:moveTo>
                      <a:cubicBezTo>
                        <a:pt x="0" y="84652"/>
                        <a:pt x="6349" y="17202"/>
                        <a:pt x="30983" y="4114"/>
                      </a:cubicBezTo>
                      <a:cubicBezTo>
                        <a:pt x="55617" y="-8974"/>
                        <a:pt x="134683" y="11290"/>
                        <a:pt x="147803" y="35098"/>
                      </a:cubicBezTo>
                      <a:cubicBezTo>
                        <a:pt x="160923" y="58906"/>
                        <a:pt x="134337" y="133874"/>
                        <a:pt x="109703" y="146962"/>
                      </a:cubicBezTo>
                      <a:cubicBezTo>
                        <a:pt x="85069" y="160050"/>
                        <a:pt x="0" y="145072"/>
                        <a:pt x="0" y="1136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26" name="Ellipse 24"/>
                <p:cNvSpPr/>
                <p:nvPr/>
              </p:nvSpPr>
              <p:spPr>
                <a:xfrm>
                  <a:off x="2170687" y="3838558"/>
                  <a:ext cx="305939" cy="600049"/>
                </a:xfrm>
                <a:custGeom>
                  <a:avLst/>
                  <a:gdLst>
                    <a:gd name="connsiteX0" fmla="*/ 0 w 319088"/>
                    <a:gd name="connsiteY0" fmla="*/ 92842 h 185684"/>
                    <a:gd name="connsiteX1" fmla="*/ 159544 w 319088"/>
                    <a:gd name="connsiteY1" fmla="*/ 0 h 185684"/>
                    <a:gd name="connsiteX2" fmla="*/ 319088 w 319088"/>
                    <a:gd name="connsiteY2" fmla="*/ 92842 h 185684"/>
                    <a:gd name="connsiteX3" fmla="*/ 159544 w 319088"/>
                    <a:gd name="connsiteY3" fmla="*/ 185684 h 185684"/>
                    <a:gd name="connsiteX4" fmla="*/ 0 w 319088"/>
                    <a:gd name="connsiteY4" fmla="*/ 92842 h 185684"/>
                    <a:gd name="connsiteX0" fmla="*/ 24261 w 343349"/>
                    <a:gd name="connsiteY0" fmla="*/ 92842 h 388091"/>
                    <a:gd name="connsiteX1" fmla="*/ 183805 w 343349"/>
                    <a:gd name="connsiteY1" fmla="*/ 0 h 388091"/>
                    <a:gd name="connsiteX2" fmla="*/ 343349 w 343349"/>
                    <a:gd name="connsiteY2" fmla="*/ 92842 h 388091"/>
                    <a:gd name="connsiteX3" fmla="*/ 57599 w 343349"/>
                    <a:gd name="connsiteY3" fmla="*/ 388091 h 388091"/>
                    <a:gd name="connsiteX4" fmla="*/ 24261 w 343349"/>
                    <a:gd name="connsiteY4" fmla="*/ 92842 h 388091"/>
                    <a:gd name="connsiteX0" fmla="*/ 38799 w 445466"/>
                    <a:gd name="connsiteY0" fmla="*/ 107130 h 402379"/>
                    <a:gd name="connsiteX1" fmla="*/ 417418 w 445466"/>
                    <a:gd name="connsiteY1" fmla="*/ 0 h 402379"/>
                    <a:gd name="connsiteX2" fmla="*/ 357887 w 445466"/>
                    <a:gd name="connsiteY2" fmla="*/ 107130 h 402379"/>
                    <a:gd name="connsiteX3" fmla="*/ 72137 w 445466"/>
                    <a:gd name="connsiteY3" fmla="*/ 402379 h 402379"/>
                    <a:gd name="connsiteX4" fmla="*/ 38799 w 445466"/>
                    <a:gd name="connsiteY4" fmla="*/ 107130 h 402379"/>
                    <a:gd name="connsiteX0" fmla="*/ 44778 w 389633"/>
                    <a:gd name="connsiteY0" fmla="*/ 254341 h 410052"/>
                    <a:gd name="connsiteX1" fmla="*/ 378153 w 389633"/>
                    <a:gd name="connsiteY1" fmla="*/ 4336 h 410052"/>
                    <a:gd name="connsiteX2" fmla="*/ 318622 w 389633"/>
                    <a:gd name="connsiteY2" fmla="*/ 111466 h 410052"/>
                    <a:gd name="connsiteX3" fmla="*/ 32872 w 389633"/>
                    <a:gd name="connsiteY3" fmla="*/ 406715 h 410052"/>
                    <a:gd name="connsiteX4" fmla="*/ 44778 w 389633"/>
                    <a:gd name="connsiteY4" fmla="*/ 254341 h 410052"/>
                    <a:gd name="connsiteX0" fmla="*/ 38540 w 383395"/>
                    <a:gd name="connsiteY0" fmla="*/ 254341 h 409590"/>
                    <a:gd name="connsiteX1" fmla="*/ 371915 w 383395"/>
                    <a:gd name="connsiteY1" fmla="*/ 4336 h 409590"/>
                    <a:gd name="connsiteX2" fmla="*/ 312384 w 383395"/>
                    <a:gd name="connsiteY2" fmla="*/ 111466 h 409590"/>
                    <a:gd name="connsiteX3" fmla="*/ 26634 w 383395"/>
                    <a:gd name="connsiteY3" fmla="*/ 406715 h 409590"/>
                    <a:gd name="connsiteX4" fmla="*/ 38540 w 383395"/>
                    <a:gd name="connsiteY4" fmla="*/ 254341 h 409590"/>
                    <a:gd name="connsiteX0" fmla="*/ 21474 w 354858"/>
                    <a:gd name="connsiteY0" fmla="*/ 250314 h 403798"/>
                    <a:gd name="connsiteX1" fmla="*/ 354849 w 354858"/>
                    <a:gd name="connsiteY1" fmla="*/ 309 h 403798"/>
                    <a:gd name="connsiteX2" fmla="*/ 33380 w 354858"/>
                    <a:gd name="connsiteY2" fmla="*/ 307464 h 403798"/>
                    <a:gd name="connsiteX3" fmla="*/ 9568 w 354858"/>
                    <a:gd name="connsiteY3" fmla="*/ 402688 h 403798"/>
                    <a:gd name="connsiteX4" fmla="*/ 21474 w 354858"/>
                    <a:gd name="connsiteY4" fmla="*/ 250314 h 403798"/>
                    <a:gd name="connsiteX0" fmla="*/ 21474 w 354860"/>
                    <a:gd name="connsiteY0" fmla="*/ 250314 h 403798"/>
                    <a:gd name="connsiteX1" fmla="*/ 354849 w 354860"/>
                    <a:gd name="connsiteY1" fmla="*/ 309 h 403798"/>
                    <a:gd name="connsiteX2" fmla="*/ 33380 w 354860"/>
                    <a:gd name="connsiteY2" fmla="*/ 307464 h 403798"/>
                    <a:gd name="connsiteX3" fmla="*/ 9568 w 354860"/>
                    <a:gd name="connsiteY3" fmla="*/ 402688 h 403798"/>
                    <a:gd name="connsiteX4" fmla="*/ 21474 w 354860"/>
                    <a:gd name="connsiteY4" fmla="*/ 250314 h 403798"/>
                    <a:gd name="connsiteX0" fmla="*/ 28658 w 362044"/>
                    <a:gd name="connsiteY0" fmla="*/ 250403 h 576898"/>
                    <a:gd name="connsiteX1" fmla="*/ 362033 w 362044"/>
                    <a:gd name="connsiteY1" fmla="*/ 398 h 576898"/>
                    <a:gd name="connsiteX2" fmla="*/ 40564 w 362044"/>
                    <a:gd name="connsiteY2" fmla="*/ 307553 h 576898"/>
                    <a:gd name="connsiteX3" fmla="*/ 19133 w 362044"/>
                    <a:gd name="connsiteY3" fmla="*/ 576608 h 576898"/>
                    <a:gd name="connsiteX4" fmla="*/ 28658 w 362044"/>
                    <a:gd name="connsiteY4" fmla="*/ 250403 h 576898"/>
                    <a:gd name="connsiteX0" fmla="*/ 24637 w 374745"/>
                    <a:gd name="connsiteY0" fmla="*/ 266861 h 576546"/>
                    <a:gd name="connsiteX1" fmla="*/ 374681 w 374745"/>
                    <a:gd name="connsiteY1" fmla="*/ 188 h 576546"/>
                    <a:gd name="connsiteX2" fmla="*/ 53212 w 374745"/>
                    <a:gd name="connsiteY2" fmla="*/ 307343 h 576546"/>
                    <a:gd name="connsiteX3" fmla="*/ 31781 w 374745"/>
                    <a:gd name="connsiteY3" fmla="*/ 576398 h 576546"/>
                    <a:gd name="connsiteX4" fmla="*/ 24637 w 374745"/>
                    <a:gd name="connsiteY4" fmla="*/ 266861 h 576546"/>
                    <a:gd name="connsiteX0" fmla="*/ 61661 w 411769"/>
                    <a:gd name="connsiteY0" fmla="*/ 266870 h 576555"/>
                    <a:gd name="connsiteX1" fmla="*/ 411705 w 411769"/>
                    <a:gd name="connsiteY1" fmla="*/ 197 h 576555"/>
                    <a:gd name="connsiteX2" fmla="*/ 90236 w 411769"/>
                    <a:gd name="connsiteY2" fmla="*/ 307352 h 576555"/>
                    <a:gd name="connsiteX3" fmla="*/ 68805 w 411769"/>
                    <a:gd name="connsiteY3" fmla="*/ 576407 h 576555"/>
                    <a:gd name="connsiteX4" fmla="*/ 61661 w 411769"/>
                    <a:gd name="connsiteY4" fmla="*/ 266870 h 576555"/>
                    <a:gd name="connsiteX0" fmla="*/ 11966 w 362074"/>
                    <a:gd name="connsiteY0" fmla="*/ 266812 h 576497"/>
                    <a:gd name="connsiteX1" fmla="*/ 362010 w 362074"/>
                    <a:gd name="connsiteY1" fmla="*/ 139 h 576497"/>
                    <a:gd name="connsiteX2" fmla="*/ 40541 w 362074"/>
                    <a:gd name="connsiteY2" fmla="*/ 307294 h 576497"/>
                    <a:gd name="connsiteX3" fmla="*/ 19110 w 362074"/>
                    <a:gd name="connsiteY3" fmla="*/ 576349 h 576497"/>
                    <a:gd name="connsiteX4" fmla="*/ 11966 w 362074"/>
                    <a:gd name="connsiteY4" fmla="*/ 266812 h 576497"/>
                    <a:gd name="connsiteX0" fmla="*/ 12447 w 360163"/>
                    <a:gd name="connsiteY0" fmla="*/ 271543 h 576433"/>
                    <a:gd name="connsiteX1" fmla="*/ 360109 w 360163"/>
                    <a:gd name="connsiteY1" fmla="*/ 107 h 576433"/>
                    <a:gd name="connsiteX2" fmla="*/ 38640 w 360163"/>
                    <a:gd name="connsiteY2" fmla="*/ 307262 h 576433"/>
                    <a:gd name="connsiteX3" fmla="*/ 17209 w 360163"/>
                    <a:gd name="connsiteY3" fmla="*/ 576317 h 576433"/>
                    <a:gd name="connsiteX4" fmla="*/ 12447 w 360163"/>
                    <a:gd name="connsiteY4" fmla="*/ 271543 h 576433"/>
                    <a:gd name="connsiteX0" fmla="*/ 21085 w 314046"/>
                    <a:gd name="connsiteY0" fmla="*/ 212100 h 516990"/>
                    <a:gd name="connsiteX1" fmla="*/ 313978 w 314046"/>
                    <a:gd name="connsiteY1" fmla="*/ 195 h 516990"/>
                    <a:gd name="connsiteX2" fmla="*/ 47278 w 314046"/>
                    <a:gd name="connsiteY2" fmla="*/ 247819 h 516990"/>
                    <a:gd name="connsiteX3" fmla="*/ 25847 w 314046"/>
                    <a:gd name="connsiteY3" fmla="*/ 516874 h 516990"/>
                    <a:gd name="connsiteX4" fmla="*/ 21085 w 314046"/>
                    <a:gd name="connsiteY4" fmla="*/ 212100 h 516990"/>
                    <a:gd name="connsiteX0" fmla="*/ 20028 w 312989"/>
                    <a:gd name="connsiteY0" fmla="*/ 212072 h 516962"/>
                    <a:gd name="connsiteX1" fmla="*/ 312921 w 312989"/>
                    <a:gd name="connsiteY1" fmla="*/ 167 h 516962"/>
                    <a:gd name="connsiteX2" fmla="*/ 46221 w 312989"/>
                    <a:gd name="connsiteY2" fmla="*/ 247791 h 516962"/>
                    <a:gd name="connsiteX3" fmla="*/ 24790 w 312989"/>
                    <a:gd name="connsiteY3" fmla="*/ 516846 h 516962"/>
                    <a:gd name="connsiteX4" fmla="*/ 20028 w 312989"/>
                    <a:gd name="connsiteY4" fmla="*/ 212072 h 516962"/>
                    <a:gd name="connsiteX0" fmla="*/ 16983 w 309944"/>
                    <a:gd name="connsiteY0" fmla="*/ 212121 h 600324"/>
                    <a:gd name="connsiteX1" fmla="*/ 309876 w 309944"/>
                    <a:gd name="connsiteY1" fmla="*/ 216 h 600324"/>
                    <a:gd name="connsiteX2" fmla="*/ 43176 w 309944"/>
                    <a:gd name="connsiteY2" fmla="*/ 247840 h 600324"/>
                    <a:gd name="connsiteX3" fmla="*/ 36032 w 309944"/>
                    <a:gd name="connsiteY3" fmla="*/ 600239 h 600324"/>
                    <a:gd name="connsiteX4" fmla="*/ 16983 w 309944"/>
                    <a:gd name="connsiteY4" fmla="*/ 212121 h 600324"/>
                    <a:gd name="connsiteX0" fmla="*/ 4078 w 297039"/>
                    <a:gd name="connsiteY0" fmla="*/ 212067 h 600270"/>
                    <a:gd name="connsiteX1" fmla="*/ 296971 w 297039"/>
                    <a:gd name="connsiteY1" fmla="*/ 162 h 600270"/>
                    <a:gd name="connsiteX2" fmla="*/ 30271 w 297039"/>
                    <a:gd name="connsiteY2" fmla="*/ 247786 h 600270"/>
                    <a:gd name="connsiteX3" fmla="*/ 23127 w 297039"/>
                    <a:gd name="connsiteY3" fmla="*/ 600185 h 600270"/>
                    <a:gd name="connsiteX4" fmla="*/ 4078 w 297039"/>
                    <a:gd name="connsiteY4" fmla="*/ 212067 h 600270"/>
                    <a:gd name="connsiteX0" fmla="*/ 3397 w 305939"/>
                    <a:gd name="connsiteY0" fmla="*/ 235735 h 600049"/>
                    <a:gd name="connsiteX1" fmla="*/ 305815 w 305939"/>
                    <a:gd name="connsiteY1" fmla="*/ 17 h 600049"/>
                    <a:gd name="connsiteX2" fmla="*/ 39115 w 305939"/>
                    <a:gd name="connsiteY2" fmla="*/ 247641 h 600049"/>
                    <a:gd name="connsiteX3" fmla="*/ 31971 w 305939"/>
                    <a:gd name="connsiteY3" fmla="*/ 600040 h 600049"/>
                    <a:gd name="connsiteX4" fmla="*/ 3397 w 305939"/>
                    <a:gd name="connsiteY4" fmla="*/ 235735 h 60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939" h="600049">
                      <a:moveTo>
                        <a:pt x="3397" y="235735"/>
                      </a:moveTo>
                      <a:cubicBezTo>
                        <a:pt x="18081" y="178594"/>
                        <a:pt x="299862" y="-1967"/>
                        <a:pt x="305815" y="17"/>
                      </a:cubicBezTo>
                      <a:cubicBezTo>
                        <a:pt x="311768" y="2001"/>
                        <a:pt x="103409" y="163029"/>
                        <a:pt x="39115" y="247641"/>
                      </a:cubicBezTo>
                      <a:cubicBezTo>
                        <a:pt x="39115" y="298916"/>
                        <a:pt x="37924" y="602024"/>
                        <a:pt x="31971" y="600040"/>
                      </a:cubicBezTo>
                      <a:cubicBezTo>
                        <a:pt x="26018" y="598056"/>
                        <a:pt x="-11287" y="292876"/>
                        <a:pt x="3397" y="2357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grpSp>
            <p:nvGrpSpPr>
              <p:cNvPr id="127" name="Gruppieren 126"/>
              <p:cNvGrpSpPr/>
              <p:nvPr/>
            </p:nvGrpSpPr>
            <p:grpSpPr>
              <a:xfrm flipH="1">
                <a:off x="2262539" y="6333201"/>
                <a:ext cx="315715" cy="605137"/>
                <a:chOff x="1917516" y="3700579"/>
                <a:chExt cx="883000" cy="1692464"/>
              </a:xfrm>
            </p:grpSpPr>
            <p:sp>
              <p:nvSpPr>
                <p:cNvPr id="128" name="Freihandform 127"/>
                <p:cNvSpPr/>
                <p:nvPr/>
              </p:nvSpPr>
              <p:spPr>
                <a:xfrm>
                  <a:off x="1920308" y="3700579"/>
                  <a:ext cx="880208" cy="1657419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797990 w 880208"/>
                    <a:gd name="connsiteY9" fmla="*/ 974832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0208" h="1657419">
                      <a:moveTo>
                        <a:pt x="715873" y="7433"/>
                      </a:moveTo>
                      <a:cubicBezTo>
                        <a:pt x="729249" y="-36299"/>
                        <a:pt x="534216" y="124729"/>
                        <a:pt x="455499" y="183784"/>
                      </a:cubicBezTo>
                      <a:cubicBezTo>
                        <a:pt x="376782" y="242839"/>
                        <a:pt x="268051" y="300972"/>
                        <a:pt x="243569" y="361764"/>
                      </a:cubicBezTo>
                      <a:cubicBezTo>
                        <a:pt x="218264" y="424601"/>
                        <a:pt x="247289" y="574036"/>
                        <a:pt x="246767" y="689492"/>
                      </a:cubicBezTo>
                      <a:cubicBezTo>
                        <a:pt x="246245" y="804948"/>
                        <a:pt x="254851" y="959832"/>
                        <a:pt x="240439" y="1054503"/>
                      </a:cubicBezTo>
                      <a:cubicBezTo>
                        <a:pt x="226027" y="1149174"/>
                        <a:pt x="198244" y="1164470"/>
                        <a:pt x="160292" y="1257520"/>
                      </a:cubicBezTo>
                      <a:cubicBezTo>
                        <a:pt x="122340" y="1350570"/>
                        <a:pt x="-47282" y="1551912"/>
                        <a:pt x="12725" y="1612804"/>
                      </a:cubicBezTo>
                      <a:cubicBezTo>
                        <a:pt x="72732" y="1673696"/>
                        <a:pt x="440395" y="1667495"/>
                        <a:pt x="520337" y="1622875"/>
                      </a:cubicBezTo>
                      <a:cubicBezTo>
                        <a:pt x="576466" y="1568730"/>
                        <a:pt x="610407" y="1388797"/>
                        <a:pt x="656682" y="1280790"/>
                      </a:cubicBezTo>
                      <a:cubicBezTo>
                        <a:pt x="702957" y="1172783"/>
                        <a:pt x="772579" y="1069697"/>
                        <a:pt x="797990" y="974832"/>
                      </a:cubicBezTo>
                      <a:cubicBezTo>
                        <a:pt x="823401" y="879968"/>
                        <a:pt x="807663" y="785433"/>
                        <a:pt x="809149" y="711603"/>
                      </a:cubicBezTo>
                      <a:cubicBezTo>
                        <a:pt x="810635" y="637773"/>
                        <a:pt x="797901" y="587710"/>
                        <a:pt x="806905" y="531853"/>
                      </a:cubicBezTo>
                      <a:cubicBezTo>
                        <a:pt x="815909" y="475996"/>
                        <a:pt x="861742" y="445855"/>
                        <a:pt x="863170" y="376459"/>
                      </a:cubicBezTo>
                      <a:cubicBezTo>
                        <a:pt x="864599" y="307063"/>
                        <a:pt x="922829" y="138563"/>
                        <a:pt x="815476" y="115475"/>
                      </a:cubicBezTo>
                      <a:cubicBezTo>
                        <a:pt x="744124" y="100130"/>
                        <a:pt x="731161" y="129616"/>
                        <a:pt x="723832" y="126428"/>
                      </a:cubicBezTo>
                      <a:cubicBezTo>
                        <a:pt x="714060" y="122177"/>
                        <a:pt x="712970" y="16924"/>
                        <a:pt x="715873" y="74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29" name="Freihandform 128"/>
                <p:cNvSpPr/>
                <p:nvPr/>
              </p:nvSpPr>
              <p:spPr>
                <a:xfrm>
                  <a:off x="1917516" y="3743032"/>
                  <a:ext cx="875754" cy="1650011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653 h 1650639"/>
                    <a:gd name="connsiteX1" fmla="*/ 462642 w 880208"/>
                    <a:gd name="connsiteY1" fmla="*/ 184148 h 1650639"/>
                    <a:gd name="connsiteX2" fmla="*/ 243569 w 880208"/>
                    <a:gd name="connsiteY2" fmla="*/ 354984 h 1650639"/>
                    <a:gd name="connsiteX3" fmla="*/ 246767 w 880208"/>
                    <a:gd name="connsiteY3" fmla="*/ 682712 h 1650639"/>
                    <a:gd name="connsiteX4" fmla="*/ 240439 w 880208"/>
                    <a:gd name="connsiteY4" fmla="*/ 1047723 h 1650639"/>
                    <a:gd name="connsiteX5" fmla="*/ 160292 w 880208"/>
                    <a:gd name="connsiteY5" fmla="*/ 1250740 h 1650639"/>
                    <a:gd name="connsiteX6" fmla="*/ 12725 w 880208"/>
                    <a:gd name="connsiteY6" fmla="*/ 1606024 h 1650639"/>
                    <a:gd name="connsiteX7" fmla="*/ 520337 w 880208"/>
                    <a:gd name="connsiteY7" fmla="*/ 1616095 h 1650639"/>
                    <a:gd name="connsiteX8" fmla="*/ 656682 w 880208"/>
                    <a:gd name="connsiteY8" fmla="*/ 1274010 h 1650639"/>
                    <a:gd name="connsiteX9" fmla="*/ 836090 w 880208"/>
                    <a:gd name="connsiteY9" fmla="*/ 956146 h 1650639"/>
                    <a:gd name="connsiteX10" fmla="*/ 792480 w 880208"/>
                    <a:gd name="connsiteY10" fmla="*/ 704823 h 1650639"/>
                    <a:gd name="connsiteX11" fmla="*/ 806905 w 880208"/>
                    <a:gd name="connsiteY11" fmla="*/ 525073 h 1650639"/>
                    <a:gd name="connsiteX12" fmla="*/ 863170 w 880208"/>
                    <a:gd name="connsiteY12" fmla="*/ 369679 h 1650639"/>
                    <a:gd name="connsiteX13" fmla="*/ 815476 w 880208"/>
                    <a:gd name="connsiteY13" fmla="*/ 108695 h 1650639"/>
                    <a:gd name="connsiteX14" fmla="*/ 723832 w 880208"/>
                    <a:gd name="connsiteY14" fmla="*/ 119648 h 1650639"/>
                    <a:gd name="connsiteX15" fmla="*/ 715873 w 880208"/>
                    <a:gd name="connsiteY15" fmla="*/ 653 h 1650639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43569 w 880208"/>
                    <a:gd name="connsiteY2" fmla="*/ 336120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56292 w 880208"/>
                    <a:gd name="connsiteY3" fmla="*/ 659085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278538 w 876398"/>
                    <a:gd name="connsiteY14" fmla="*/ 379201 h 1636348"/>
                    <a:gd name="connsiteX15" fmla="*/ 689680 w 876398"/>
                    <a:gd name="connsiteY15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278538 w 876398"/>
                    <a:gd name="connsiteY15" fmla="*/ 379201 h 1636348"/>
                    <a:gd name="connsiteX16" fmla="*/ 689680 w 876398"/>
                    <a:gd name="connsiteY16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441892 w 876398"/>
                    <a:gd name="connsiteY15" fmla="*/ 281252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301398 w 876398"/>
                    <a:gd name="connsiteY15" fmla="*/ 614627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25211 w 866295"/>
                    <a:gd name="connsiteY14" fmla="*/ 364596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3215"/>
                    <a:gd name="connsiteY0" fmla="*/ 6896 h 1637832"/>
                    <a:gd name="connsiteX1" fmla="*/ 462642 w 863215"/>
                    <a:gd name="connsiteY1" fmla="*/ 171341 h 1637832"/>
                    <a:gd name="connsiteX2" fmla="*/ 257857 w 863215"/>
                    <a:gd name="connsiteY2" fmla="*/ 344559 h 1637832"/>
                    <a:gd name="connsiteX3" fmla="*/ 256292 w 863215"/>
                    <a:gd name="connsiteY3" fmla="*/ 665142 h 1637832"/>
                    <a:gd name="connsiteX4" fmla="*/ 240439 w 863215"/>
                    <a:gd name="connsiteY4" fmla="*/ 1034916 h 1637832"/>
                    <a:gd name="connsiteX5" fmla="*/ 160292 w 863215"/>
                    <a:gd name="connsiteY5" fmla="*/ 1237933 h 1637832"/>
                    <a:gd name="connsiteX6" fmla="*/ 12725 w 863215"/>
                    <a:gd name="connsiteY6" fmla="*/ 1593217 h 1637832"/>
                    <a:gd name="connsiteX7" fmla="*/ 520337 w 863215"/>
                    <a:gd name="connsiteY7" fmla="*/ 1603288 h 1637832"/>
                    <a:gd name="connsiteX8" fmla="*/ 656682 w 863215"/>
                    <a:gd name="connsiteY8" fmla="*/ 1261203 h 1637832"/>
                    <a:gd name="connsiteX9" fmla="*/ 836090 w 863215"/>
                    <a:gd name="connsiteY9" fmla="*/ 943339 h 1637832"/>
                    <a:gd name="connsiteX10" fmla="*/ 792480 w 863215"/>
                    <a:gd name="connsiteY10" fmla="*/ 692016 h 1637832"/>
                    <a:gd name="connsiteX11" fmla="*/ 806905 w 863215"/>
                    <a:gd name="connsiteY11" fmla="*/ 512266 h 1637832"/>
                    <a:gd name="connsiteX12" fmla="*/ 863170 w 863215"/>
                    <a:gd name="connsiteY12" fmla="*/ 356872 h 1637832"/>
                    <a:gd name="connsiteX13" fmla="*/ 796699 w 863215"/>
                    <a:gd name="connsiteY13" fmla="*/ 92236 h 1637832"/>
                    <a:gd name="connsiteX14" fmla="*/ 713082 w 863215"/>
                    <a:gd name="connsiteY14" fmla="*/ 14925 h 1637832"/>
                    <a:gd name="connsiteX15" fmla="*/ 313305 w 863215"/>
                    <a:gd name="connsiteY15" fmla="*/ 361318 h 1637832"/>
                    <a:gd name="connsiteX16" fmla="*/ 301398 w 863215"/>
                    <a:gd name="connsiteY16" fmla="*/ 616111 h 1637832"/>
                    <a:gd name="connsiteX17" fmla="*/ 278538 w 863215"/>
                    <a:gd name="connsiteY17" fmla="*/ 380685 h 1637832"/>
                    <a:gd name="connsiteX18" fmla="*/ 689680 w 863215"/>
                    <a:gd name="connsiteY18" fmla="*/ 6896 h 1637832"/>
                    <a:gd name="connsiteX0" fmla="*/ 689680 w 864172"/>
                    <a:gd name="connsiteY0" fmla="*/ 5413 h 1636349"/>
                    <a:gd name="connsiteX1" fmla="*/ 462642 w 864172"/>
                    <a:gd name="connsiteY1" fmla="*/ 169858 h 1636349"/>
                    <a:gd name="connsiteX2" fmla="*/ 257857 w 864172"/>
                    <a:gd name="connsiteY2" fmla="*/ 343076 h 1636349"/>
                    <a:gd name="connsiteX3" fmla="*/ 256292 w 864172"/>
                    <a:gd name="connsiteY3" fmla="*/ 663659 h 1636349"/>
                    <a:gd name="connsiteX4" fmla="*/ 240439 w 864172"/>
                    <a:gd name="connsiteY4" fmla="*/ 1033433 h 1636349"/>
                    <a:gd name="connsiteX5" fmla="*/ 160292 w 864172"/>
                    <a:gd name="connsiteY5" fmla="*/ 1236450 h 1636349"/>
                    <a:gd name="connsiteX6" fmla="*/ 12725 w 864172"/>
                    <a:gd name="connsiteY6" fmla="*/ 1591734 h 1636349"/>
                    <a:gd name="connsiteX7" fmla="*/ 520337 w 864172"/>
                    <a:gd name="connsiteY7" fmla="*/ 1601805 h 1636349"/>
                    <a:gd name="connsiteX8" fmla="*/ 656682 w 864172"/>
                    <a:gd name="connsiteY8" fmla="*/ 1259720 h 1636349"/>
                    <a:gd name="connsiteX9" fmla="*/ 836090 w 864172"/>
                    <a:gd name="connsiteY9" fmla="*/ 941856 h 1636349"/>
                    <a:gd name="connsiteX10" fmla="*/ 792480 w 864172"/>
                    <a:gd name="connsiteY10" fmla="*/ 690533 h 1636349"/>
                    <a:gd name="connsiteX11" fmla="*/ 806905 w 864172"/>
                    <a:gd name="connsiteY11" fmla="*/ 510783 h 1636349"/>
                    <a:gd name="connsiteX12" fmla="*/ 863170 w 864172"/>
                    <a:gd name="connsiteY12" fmla="*/ 355389 h 1636349"/>
                    <a:gd name="connsiteX13" fmla="*/ 839563 w 864172"/>
                    <a:gd name="connsiteY13" fmla="*/ 219341 h 1636349"/>
                    <a:gd name="connsiteX14" fmla="*/ 796699 w 864172"/>
                    <a:gd name="connsiteY14" fmla="*/ 90753 h 1636349"/>
                    <a:gd name="connsiteX15" fmla="*/ 713082 w 864172"/>
                    <a:gd name="connsiteY15" fmla="*/ 13442 h 1636349"/>
                    <a:gd name="connsiteX16" fmla="*/ 313305 w 864172"/>
                    <a:gd name="connsiteY16" fmla="*/ 359835 h 1636349"/>
                    <a:gd name="connsiteX17" fmla="*/ 301398 w 864172"/>
                    <a:gd name="connsiteY17" fmla="*/ 614628 h 1636349"/>
                    <a:gd name="connsiteX18" fmla="*/ 278538 w 864172"/>
                    <a:gd name="connsiteY18" fmla="*/ 379202 h 1636349"/>
                    <a:gd name="connsiteX19" fmla="*/ 689680 w 864172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08593 w 865186"/>
                    <a:gd name="connsiteY15" fmla="*/ 122782 h 1639803"/>
                    <a:gd name="connsiteX16" fmla="*/ 708593 w 865186"/>
                    <a:gd name="connsiteY16" fmla="*/ 60870 h 1639803"/>
                    <a:gd name="connsiteX17" fmla="*/ 713082 w 865186"/>
                    <a:gd name="connsiteY17" fmla="*/ 16896 h 1639803"/>
                    <a:gd name="connsiteX18" fmla="*/ 313305 w 865186"/>
                    <a:gd name="connsiteY18" fmla="*/ 363289 h 1639803"/>
                    <a:gd name="connsiteX19" fmla="*/ 278538 w 865186"/>
                    <a:gd name="connsiteY19" fmla="*/ 382656 h 1639803"/>
                    <a:gd name="connsiteX20" fmla="*/ 689680 w 865186"/>
                    <a:gd name="connsiteY20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32406 w 865186"/>
                    <a:gd name="connsiteY15" fmla="*/ 134688 h 1639803"/>
                    <a:gd name="connsiteX16" fmla="*/ 708593 w 865186"/>
                    <a:gd name="connsiteY16" fmla="*/ 122782 h 1639803"/>
                    <a:gd name="connsiteX17" fmla="*/ 708593 w 865186"/>
                    <a:gd name="connsiteY17" fmla="*/ 60870 h 1639803"/>
                    <a:gd name="connsiteX18" fmla="*/ 713082 w 865186"/>
                    <a:gd name="connsiteY18" fmla="*/ 16896 h 1639803"/>
                    <a:gd name="connsiteX19" fmla="*/ 313305 w 865186"/>
                    <a:gd name="connsiteY19" fmla="*/ 363289 h 1639803"/>
                    <a:gd name="connsiteX20" fmla="*/ 278538 w 865186"/>
                    <a:gd name="connsiteY20" fmla="*/ 382656 h 1639803"/>
                    <a:gd name="connsiteX21" fmla="*/ 689680 w 865186"/>
                    <a:gd name="connsiteY21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732406 w 865186"/>
                    <a:gd name="connsiteY16" fmla="*/ 134688 h 1639803"/>
                    <a:gd name="connsiteX17" fmla="*/ 708593 w 865186"/>
                    <a:gd name="connsiteY17" fmla="*/ 122782 h 1639803"/>
                    <a:gd name="connsiteX18" fmla="*/ 708593 w 865186"/>
                    <a:gd name="connsiteY18" fmla="*/ 60870 h 1639803"/>
                    <a:gd name="connsiteX19" fmla="*/ 713082 w 865186"/>
                    <a:gd name="connsiteY19" fmla="*/ 16896 h 1639803"/>
                    <a:gd name="connsiteX20" fmla="*/ 313305 w 865186"/>
                    <a:gd name="connsiteY20" fmla="*/ 363289 h 1639803"/>
                    <a:gd name="connsiteX21" fmla="*/ 278538 w 865186"/>
                    <a:gd name="connsiteY21" fmla="*/ 382656 h 1639803"/>
                    <a:gd name="connsiteX22" fmla="*/ 689680 w 865186"/>
                    <a:gd name="connsiteY22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810987 w 865186"/>
                    <a:gd name="connsiteY16" fmla="*/ 206126 h 1639803"/>
                    <a:gd name="connsiteX17" fmla="*/ 732406 w 865186"/>
                    <a:gd name="connsiteY17" fmla="*/ 134688 h 1639803"/>
                    <a:gd name="connsiteX18" fmla="*/ 708593 w 865186"/>
                    <a:gd name="connsiteY18" fmla="*/ 122782 h 1639803"/>
                    <a:gd name="connsiteX19" fmla="*/ 708593 w 865186"/>
                    <a:gd name="connsiteY19" fmla="*/ 60870 h 1639803"/>
                    <a:gd name="connsiteX20" fmla="*/ 713082 w 865186"/>
                    <a:gd name="connsiteY20" fmla="*/ 16896 h 1639803"/>
                    <a:gd name="connsiteX21" fmla="*/ 313305 w 865186"/>
                    <a:gd name="connsiteY21" fmla="*/ 363289 h 1639803"/>
                    <a:gd name="connsiteX22" fmla="*/ 278538 w 865186"/>
                    <a:gd name="connsiteY22" fmla="*/ 382656 h 1639803"/>
                    <a:gd name="connsiteX23" fmla="*/ 689680 w 865186"/>
                    <a:gd name="connsiteY23" fmla="*/ 8867 h 1639803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639538 w 865186"/>
                    <a:gd name="connsiteY14" fmla="*/ 240772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8548"/>
                    <a:gd name="connsiteY0" fmla="*/ 5413 h 1636349"/>
                    <a:gd name="connsiteX1" fmla="*/ 462642 w 868548"/>
                    <a:gd name="connsiteY1" fmla="*/ 169858 h 1636349"/>
                    <a:gd name="connsiteX2" fmla="*/ 257857 w 868548"/>
                    <a:gd name="connsiteY2" fmla="*/ 343076 h 1636349"/>
                    <a:gd name="connsiteX3" fmla="*/ 256292 w 868548"/>
                    <a:gd name="connsiteY3" fmla="*/ 663659 h 1636349"/>
                    <a:gd name="connsiteX4" fmla="*/ 240439 w 868548"/>
                    <a:gd name="connsiteY4" fmla="*/ 1033433 h 1636349"/>
                    <a:gd name="connsiteX5" fmla="*/ 160292 w 868548"/>
                    <a:gd name="connsiteY5" fmla="*/ 1236450 h 1636349"/>
                    <a:gd name="connsiteX6" fmla="*/ 12725 w 868548"/>
                    <a:gd name="connsiteY6" fmla="*/ 1591734 h 1636349"/>
                    <a:gd name="connsiteX7" fmla="*/ 520337 w 868548"/>
                    <a:gd name="connsiteY7" fmla="*/ 1601805 h 1636349"/>
                    <a:gd name="connsiteX8" fmla="*/ 656682 w 868548"/>
                    <a:gd name="connsiteY8" fmla="*/ 1259720 h 1636349"/>
                    <a:gd name="connsiteX9" fmla="*/ 836090 w 868548"/>
                    <a:gd name="connsiteY9" fmla="*/ 941856 h 1636349"/>
                    <a:gd name="connsiteX10" fmla="*/ 792480 w 868548"/>
                    <a:gd name="connsiteY10" fmla="*/ 690533 h 1636349"/>
                    <a:gd name="connsiteX11" fmla="*/ 806905 w 868548"/>
                    <a:gd name="connsiteY11" fmla="*/ 510783 h 1636349"/>
                    <a:gd name="connsiteX12" fmla="*/ 863170 w 868548"/>
                    <a:gd name="connsiteY12" fmla="*/ 355389 h 1636349"/>
                    <a:gd name="connsiteX13" fmla="*/ 851468 w 868548"/>
                    <a:gd name="connsiteY13" fmla="*/ 290778 h 1636349"/>
                    <a:gd name="connsiteX14" fmla="*/ 732406 w 868548"/>
                    <a:gd name="connsiteY14" fmla="*/ 259822 h 1636349"/>
                    <a:gd name="connsiteX15" fmla="*/ 639538 w 868548"/>
                    <a:gd name="connsiteY15" fmla="*/ 240772 h 1636349"/>
                    <a:gd name="connsiteX16" fmla="*/ 596675 w 868548"/>
                    <a:gd name="connsiteY16" fmla="*/ 240772 h 1636349"/>
                    <a:gd name="connsiteX17" fmla="*/ 653825 w 868548"/>
                    <a:gd name="connsiteY17" fmla="*/ 209816 h 1636349"/>
                    <a:gd name="connsiteX18" fmla="*/ 691924 w 868548"/>
                    <a:gd name="connsiteY18" fmla="*/ 159809 h 1636349"/>
                    <a:gd name="connsiteX19" fmla="*/ 677636 w 868548"/>
                    <a:gd name="connsiteY19" fmla="*/ 114566 h 1636349"/>
                    <a:gd name="connsiteX20" fmla="*/ 706212 w 868548"/>
                    <a:gd name="connsiteY20" fmla="*/ 126473 h 1636349"/>
                    <a:gd name="connsiteX21" fmla="*/ 694032 w 868548"/>
                    <a:gd name="connsiteY21" fmla="*/ 25348 h 1636349"/>
                    <a:gd name="connsiteX22" fmla="*/ 313305 w 868548"/>
                    <a:gd name="connsiteY22" fmla="*/ 359835 h 1636349"/>
                    <a:gd name="connsiteX23" fmla="*/ 278538 w 868548"/>
                    <a:gd name="connsiteY23" fmla="*/ 379202 h 1636349"/>
                    <a:gd name="connsiteX24" fmla="*/ 689680 w 868548"/>
                    <a:gd name="connsiteY24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39538 w 866314"/>
                    <a:gd name="connsiteY16" fmla="*/ 240772 h 1636349"/>
                    <a:gd name="connsiteX17" fmla="*/ 596675 w 866314"/>
                    <a:gd name="connsiteY17" fmla="*/ 240772 h 1636349"/>
                    <a:gd name="connsiteX18" fmla="*/ 653825 w 866314"/>
                    <a:gd name="connsiteY18" fmla="*/ 209816 h 1636349"/>
                    <a:gd name="connsiteX19" fmla="*/ 691924 w 866314"/>
                    <a:gd name="connsiteY19" fmla="*/ 159809 h 1636349"/>
                    <a:gd name="connsiteX20" fmla="*/ 677636 w 866314"/>
                    <a:gd name="connsiteY20" fmla="*/ 114566 h 1636349"/>
                    <a:gd name="connsiteX21" fmla="*/ 706212 w 866314"/>
                    <a:gd name="connsiteY21" fmla="*/ 126473 h 1636349"/>
                    <a:gd name="connsiteX22" fmla="*/ 694032 w 866314"/>
                    <a:gd name="connsiteY22" fmla="*/ 25348 h 1636349"/>
                    <a:gd name="connsiteX23" fmla="*/ 313305 w 866314"/>
                    <a:gd name="connsiteY23" fmla="*/ 359835 h 1636349"/>
                    <a:gd name="connsiteX24" fmla="*/ 278538 w 866314"/>
                    <a:gd name="connsiteY24" fmla="*/ 379202 h 1636349"/>
                    <a:gd name="connsiteX25" fmla="*/ 689680 w 866314"/>
                    <a:gd name="connsiteY25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87162 w 866314"/>
                    <a:gd name="connsiteY16" fmla="*/ 250297 h 1636349"/>
                    <a:gd name="connsiteX17" fmla="*/ 639538 w 866314"/>
                    <a:gd name="connsiteY17" fmla="*/ 240772 h 1636349"/>
                    <a:gd name="connsiteX18" fmla="*/ 596675 w 866314"/>
                    <a:gd name="connsiteY18" fmla="*/ 240772 h 1636349"/>
                    <a:gd name="connsiteX19" fmla="*/ 653825 w 866314"/>
                    <a:gd name="connsiteY19" fmla="*/ 209816 h 1636349"/>
                    <a:gd name="connsiteX20" fmla="*/ 691924 w 866314"/>
                    <a:gd name="connsiteY20" fmla="*/ 159809 h 1636349"/>
                    <a:gd name="connsiteX21" fmla="*/ 677636 w 866314"/>
                    <a:gd name="connsiteY21" fmla="*/ 114566 h 1636349"/>
                    <a:gd name="connsiteX22" fmla="*/ 706212 w 866314"/>
                    <a:gd name="connsiteY22" fmla="*/ 126473 h 1636349"/>
                    <a:gd name="connsiteX23" fmla="*/ 694032 w 866314"/>
                    <a:gd name="connsiteY23" fmla="*/ 25348 h 1636349"/>
                    <a:gd name="connsiteX24" fmla="*/ 313305 w 866314"/>
                    <a:gd name="connsiteY24" fmla="*/ 359835 h 1636349"/>
                    <a:gd name="connsiteX25" fmla="*/ 278538 w 866314"/>
                    <a:gd name="connsiteY25" fmla="*/ 379202 h 1636349"/>
                    <a:gd name="connsiteX26" fmla="*/ 689680 w 866314"/>
                    <a:gd name="connsiteY26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87162 w 866314"/>
                    <a:gd name="connsiteY17" fmla="*/ 25029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508567 w 866314"/>
                    <a:gd name="connsiteY14" fmla="*/ 366977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71699"/>
                    <a:gd name="connsiteY0" fmla="*/ 5413 h 1636349"/>
                    <a:gd name="connsiteX1" fmla="*/ 462642 w 871699"/>
                    <a:gd name="connsiteY1" fmla="*/ 169858 h 1636349"/>
                    <a:gd name="connsiteX2" fmla="*/ 257857 w 871699"/>
                    <a:gd name="connsiteY2" fmla="*/ 343076 h 1636349"/>
                    <a:gd name="connsiteX3" fmla="*/ 256292 w 871699"/>
                    <a:gd name="connsiteY3" fmla="*/ 663659 h 1636349"/>
                    <a:gd name="connsiteX4" fmla="*/ 240439 w 871699"/>
                    <a:gd name="connsiteY4" fmla="*/ 1033433 h 1636349"/>
                    <a:gd name="connsiteX5" fmla="*/ 160292 w 871699"/>
                    <a:gd name="connsiteY5" fmla="*/ 1236450 h 1636349"/>
                    <a:gd name="connsiteX6" fmla="*/ 12725 w 871699"/>
                    <a:gd name="connsiteY6" fmla="*/ 1591734 h 1636349"/>
                    <a:gd name="connsiteX7" fmla="*/ 520337 w 871699"/>
                    <a:gd name="connsiteY7" fmla="*/ 1601805 h 1636349"/>
                    <a:gd name="connsiteX8" fmla="*/ 656682 w 871699"/>
                    <a:gd name="connsiteY8" fmla="*/ 1259720 h 1636349"/>
                    <a:gd name="connsiteX9" fmla="*/ 836090 w 871699"/>
                    <a:gd name="connsiteY9" fmla="*/ 941856 h 1636349"/>
                    <a:gd name="connsiteX10" fmla="*/ 792480 w 871699"/>
                    <a:gd name="connsiteY10" fmla="*/ 690533 h 1636349"/>
                    <a:gd name="connsiteX11" fmla="*/ 806905 w 871699"/>
                    <a:gd name="connsiteY11" fmla="*/ 510783 h 1636349"/>
                    <a:gd name="connsiteX12" fmla="*/ 863170 w 871699"/>
                    <a:gd name="connsiteY12" fmla="*/ 355389 h 1636349"/>
                    <a:gd name="connsiteX13" fmla="*/ 851468 w 871699"/>
                    <a:gd name="connsiteY13" fmla="*/ 290778 h 1636349"/>
                    <a:gd name="connsiteX14" fmla="*/ 677637 w 871699"/>
                    <a:gd name="connsiteY14" fmla="*/ 331259 h 1636349"/>
                    <a:gd name="connsiteX15" fmla="*/ 508567 w 871699"/>
                    <a:gd name="connsiteY15" fmla="*/ 366977 h 1636349"/>
                    <a:gd name="connsiteX16" fmla="*/ 606199 w 871699"/>
                    <a:gd name="connsiteY16" fmla="*/ 309827 h 1636349"/>
                    <a:gd name="connsiteX17" fmla="*/ 549050 w 871699"/>
                    <a:gd name="connsiteY17" fmla="*/ 295541 h 1636349"/>
                    <a:gd name="connsiteX18" fmla="*/ 613343 w 871699"/>
                    <a:gd name="connsiteY18" fmla="*/ 269347 h 1636349"/>
                    <a:gd name="connsiteX19" fmla="*/ 639538 w 871699"/>
                    <a:gd name="connsiteY19" fmla="*/ 240772 h 1636349"/>
                    <a:gd name="connsiteX20" fmla="*/ 596675 w 871699"/>
                    <a:gd name="connsiteY20" fmla="*/ 240772 h 1636349"/>
                    <a:gd name="connsiteX21" fmla="*/ 653825 w 871699"/>
                    <a:gd name="connsiteY21" fmla="*/ 209816 h 1636349"/>
                    <a:gd name="connsiteX22" fmla="*/ 691924 w 871699"/>
                    <a:gd name="connsiteY22" fmla="*/ 159809 h 1636349"/>
                    <a:gd name="connsiteX23" fmla="*/ 677636 w 871699"/>
                    <a:gd name="connsiteY23" fmla="*/ 114566 h 1636349"/>
                    <a:gd name="connsiteX24" fmla="*/ 706212 w 871699"/>
                    <a:gd name="connsiteY24" fmla="*/ 126473 h 1636349"/>
                    <a:gd name="connsiteX25" fmla="*/ 694032 w 871699"/>
                    <a:gd name="connsiteY25" fmla="*/ 25348 h 1636349"/>
                    <a:gd name="connsiteX26" fmla="*/ 313305 w 871699"/>
                    <a:gd name="connsiteY26" fmla="*/ 359835 h 1636349"/>
                    <a:gd name="connsiteX27" fmla="*/ 278538 w 871699"/>
                    <a:gd name="connsiteY27" fmla="*/ 379202 h 1636349"/>
                    <a:gd name="connsiteX28" fmla="*/ 689680 w 871699"/>
                    <a:gd name="connsiteY28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7637 w 866957"/>
                    <a:gd name="connsiteY15" fmla="*/ 3312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0493 w 866957"/>
                    <a:gd name="connsiteY15" fmla="*/ 343166 h 1636349"/>
                    <a:gd name="connsiteX16" fmla="*/ 596675 w 866957"/>
                    <a:gd name="connsiteY16" fmla="*/ 369359 h 1636349"/>
                    <a:gd name="connsiteX17" fmla="*/ 508567 w 866957"/>
                    <a:gd name="connsiteY17" fmla="*/ 366977 h 1636349"/>
                    <a:gd name="connsiteX18" fmla="*/ 618106 w 866957"/>
                    <a:gd name="connsiteY18" fmla="*/ 309827 h 1636349"/>
                    <a:gd name="connsiteX19" fmla="*/ 549050 w 866957"/>
                    <a:gd name="connsiteY19" fmla="*/ 295541 h 1636349"/>
                    <a:gd name="connsiteX20" fmla="*/ 613343 w 866957"/>
                    <a:gd name="connsiteY20" fmla="*/ 269347 h 1636349"/>
                    <a:gd name="connsiteX21" fmla="*/ 639538 w 866957"/>
                    <a:gd name="connsiteY21" fmla="*/ 240772 h 1636349"/>
                    <a:gd name="connsiteX22" fmla="*/ 596675 w 866957"/>
                    <a:gd name="connsiteY22" fmla="*/ 240772 h 1636349"/>
                    <a:gd name="connsiteX23" fmla="*/ 653825 w 866957"/>
                    <a:gd name="connsiteY23" fmla="*/ 209816 h 1636349"/>
                    <a:gd name="connsiteX24" fmla="*/ 691924 w 866957"/>
                    <a:gd name="connsiteY24" fmla="*/ 159809 h 1636349"/>
                    <a:gd name="connsiteX25" fmla="*/ 677636 w 866957"/>
                    <a:gd name="connsiteY25" fmla="*/ 114566 h 1636349"/>
                    <a:gd name="connsiteX26" fmla="*/ 706212 w 866957"/>
                    <a:gd name="connsiteY26" fmla="*/ 126473 h 1636349"/>
                    <a:gd name="connsiteX27" fmla="*/ 694032 w 866957"/>
                    <a:gd name="connsiteY27" fmla="*/ 25348 h 1636349"/>
                    <a:gd name="connsiteX28" fmla="*/ 313305 w 866957"/>
                    <a:gd name="connsiteY28" fmla="*/ 359835 h 1636349"/>
                    <a:gd name="connsiteX29" fmla="*/ 278538 w 866957"/>
                    <a:gd name="connsiteY29" fmla="*/ 379202 h 1636349"/>
                    <a:gd name="connsiteX30" fmla="*/ 689680 w 866957"/>
                    <a:gd name="connsiteY30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70493 w 866957"/>
                    <a:gd name="connsiteY16" fmla="*/ 343166 h 1636349"/>
                    <a:gd name="connsiteX17" fmla="*/ 596675 w 866957"/>
                    <a:gd name="connsiteY17" fmla="*/ 369359 h 1636349"/>
                    <a:gd name="connsiteX18" fmla="*/ 508567 w 866957"/>
                    <a:gd name="connsiteY18" fmla="*/ 366977 h 1636349"/>
                    <a:gd name="connsiteX19" fmla="*/ 618106 w 866957"/>
                    <a:gd name="connsiteY19" fmla="*/ 309827 h 1636349"/>
                    <a:gd name="connsiteX20" fmla="*/ 549050 w 866957"/>
                    <a:gd name="connsiteY20" fmla="*/ 295541 h 1636349"/>
                    <a:gd name="connsiteX21" fmla="*/ 613343 w 866957"/>
                    <a:gd name="connsiteY21" fmla="*/ 269347 h 1636349"/>
                    <a:gd name="connsiteX22" fmla="*/ 639538 w 866957"/>
                    <a:gd name="connsiteY22" fmla="*/ 240772 h 1636349"/>
                    <a:gd name="connsiteX23" fmla="*/ 596675 w 866957"/>
                    <a:gd name="connsiteY23" fmla="*/ 240772 h 1636349"/>
                    <a:gd name="connsiteX24" fmla="*/ 653825 w 866957"/>
                    <a:gd name="connsiteY24" fmla="*/ 209816 h 1636349"/>
                    <a:gd name="connsiteX25" fmla="*/ 691924 w 866957"/>
                    <a:gd name="connsiteY25" fmla="*/ 159809 h 1636349"/>
                    <a:gd name="connsiteX26" fmla="*/ 677636 w 866957"/>
                    <a:gd name="connsiteY26" fmla="*/ 114566 h 1636349"/>
                    <a:gd name="connsiteX27" fmla="*/ 706212 w 866957"/>
                    <a:gd name="connsiteY27" fmla="*/ 126473 h 1636349"/>
                    <a:gd name="connsiteX28" fmla="*/ 694032 w 866957"/>
                    <a:gd name="connsiteY28" fmla="*/ 25348 h 1636349"/>
                    <a:gd name="connsiteX29" fmla="*/ 313305 w 866957"/>
                    <a:gd name="connsiteY29" fmla="*/ 359835 h 1636349"/>
                    <a:gd name="connsiteX30" fmla="*/ 278538 w 866957"/>
                    <a:gd name="connsiteY30" fmla="*/ 379202 h 1636349"/>
                    <a:gd name="connsiteX31" fmla="*/ 689680 w 866957"/>
                    <a:gd name="connsiteY31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87162 w 866957"/>
                    <a:gd name="connsiteY16" fmla="*/ 326497 h 1636349"/>
                    <a:gd name="connsiteX17" fmla="*/ 670493 w 866957"/>
                    <a:gd name="connsiteY17" fmla="*/ 343166 h 1636349"/>
                    <a:gd name="connsiteX18" fmla="*/ 596675 w 866957"/>
                    <a:gd name="connsiteY18" fmla="*/ 369359 h 1636349"/>
                    <a:gd name="connsiteX19" fmla="*/ 508567 w 866957"/>
                    <a:gd name="connsiteY19" fmla="*/ 366977 h 1636349"/>
                    <a:gd name="connsiteX20" fmla="*/ 618106 w 866957"/>
                    <a:gd name="connsiteY20" fmla="*/ 309827 h 1636349"/>
                    <a:gd name="connsiteX21" fmla="*/ 549050 w 866957"/>
                    <a:gd name="connsiteY21" fmla="*/ 295541 h 1636349"/>
                    <a:gd name="connsiteX22" fmla="*/ 613343 w 866957"/>
                    <a:gd name="connsiteY22" fmla="*/ 269347 h 1636349"/>
                    <a:gd name="connsiteX23" fmla="*/ 639538 w 866957"/>
                    <a:gd name="connsiteY23" fmla="*/ 240772 h 1636349"/>
                    <a:gd name="connsiteX24" fmla="*/ 596675 w 866957"/>
                    <a:gd name="connsiteY24" fmla="*/ 240772 h 1636349"/>
                    <a:gd name="connsiteX25" fmla="*/ 653825 w 866957"/>
                    <a:gd name="connsiteY25" fmla="*/ 209816 h 1636349"/>
                    <a:gd name="connsiteX26" fmla="*/ 691924 w 866957"/>
                    <a:gd name="connsiteY26" fmla="*/ 159809 h 1636349"/>
                    <a:gd name="connsiteX27" fmla="*/ 677636 w 866957"/>
                    <a:gd name="connsiteY27" fmla="*/ 114566 h 1636349"/>
                    <a:gd name="connsiteX28" fmla="*/ 706212 w 866957"/>
                    <a:gd name="connsiteY28" fmla="*/ 126473 h 1636349"/>
                    <a:gd name="connsiteX29" fmla="*/ 694032 w 866957"/>
                    <a:gd name="connsiteY29" fmla="*/ 25348 h 1636349"/>
                    <a:gd name="connsiteX30" fmla="*/ 313305 w 866957"/>
                    <a:gd name="connsiteY30" fmla="*/ 359835 h 1636349"/>
                    <a:gd name="connsiteX31" fmla="*/ 278538 w 866957"/>
                    <a:gd name="connsiteY31" fmla="*/ 379202 h 1636349"/>
                    <a:gd name="connsiteX32" fmla="*/ 689680 w 866957"/>
                    <a:gd name="connsiteY32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25262 w 866957"/>
                    <a:gd name="connsiteY15" fmla="*/ 316972 h 1636349"/>
                    <a:gd name="connsiteX16" fmla="*/ 694306 w 866957"/>
                    <a:gd name="connsiteY16" fmla="*/ 331259 h 1636349"/>
                    <a:gd name="connsiteX17" fmla="*/ 687162 w 866957"/>
                    <a:gd name="connsiteY17" fmla="*/ 326497 h 1636349"/>
                    <a:gd name="connsiteX18" fmla="*/ 670493 w 866957"/>
                    <a:gd name="connsiteY18" fmla="*/ 343166 h 1636349"/>
                    <a:gd name="connsiteX19" fmla="*/ 596675 w 866957"/>
                    <a:gd name="connsiteY19" fmla="*/ 369359 h 1636349"/>
                    <a:gd name="connsiteX20" fmla="*/ 508567 w 866957"/>
                    <a:gd name="connsiteY20" fmla="*/ 366977 h 1636349"/>
                    <a:gd name="connsiteX21" fmla="*/ 618106 w 866957"/>
                    <a:gd name="connsiteY21" fmla="*/ 309827 h 1636349"/>
                    <a:gd name="connsiteX22" fmla="*/ 549050 w 866957"/>
                    <a:gd name="connsiteY22" fmla="*/ 295541 h 1636349"/>
                    <a:gd name="connsiteX23" fmla="*/ 613343 w 866957"/>
                    <a:gd name="connsiteY23" fmla="*/ 269347 h 1636349"/>
                    <a:gd name="connsiteX24" fmla="*/ 639538 w 866957"/>
                    <a:gd name="connsiteY24" fmla="*/ 240772 h 1636349"/>
                    <a:gd name="connsiteX25" fmla="*/ 596675 w 866957"/>
                    <a:gd name="connsiteY25" fmla="*/ 240772 h 1636349"/>
                    <a:gd name="connsiteX26" fmla="*/ 653825 w 866957"/>
                    <a:gd name="connsiteY26" fmla="*/ 209816 h 1636349"/>
                    <a:gd name="connsiteX27" fmla="*/ 691924 w 866957"/>
                    <a:gd name="connsiteY27" fmla="*/ 159809 h 1636349"/>
                    <a:gd name="connsiteX28" fmla="*/ 677636 w 866957"/>
                    <a:gd name="connsiteY28" fmla="*/ 114566 h 1636349"/>
                    <a:gd name="connsiteX29" fmla="*/ 706212 w 866957"/>
                    <a:gd name="connsiteY29" fmla="*/ 126473 h 1636349"/>
                    <a:gd name="connsiteX30" fmla="*/ 694032 w 866957"/>
                    <a:gd name="connsiteY30" fmla="*/ 25348 h 1636349"/>
                    <a:gd name="connsiteX31" fmla="*/ 313305 w 866957"/>
                    <a:gd name="connsiteY31" fmla="*/ 359835 h 1636349"/>
                    <a:gd name="connsiteX32" fmla="*/ 278538 w 866957"/>
                    <a:gd name="connsiteY32" fmla="*/ 379202 h 1636349"/>
                    <a:gd name="connsiteX33" fmla="*/ 689680 w 866957"/>
                    <a:gd name="connsiteY33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670493 w 866957"/>
                    <a:gd name="connsiteY19" fmla="*/ 343166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89519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4269 w 866957"/>
                    <a:gd name="connsiteY18" fmla="*/ 4003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9032 w 866957"/>
                    <a:gd name="connsiteY18" fmla="*/ 39793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7601 w 866957"/>
                    <a:gd name="connsiteY18" fmla="*/ 37650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9982 w 866957"/>
                    <a:gd name="connsiteY18" fmla="*/ 369359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4275 w 866957"/>
                    <a:gd name="connsiteY18" fmla="*/ 419364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7138 w 866957"/>
                    <a:gd name="connsiteY15" fmla="*/ 445561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582386 w 872150"/>
                    <a:gd name="connsiteY15" fmla="*/ 524140 h 1636349"/>
                    <a:gd name="connsiteX16" fmla="*/ 487138 w 872150"/>
                    <a:gd name="connsiteY16" fmla="*/ 445561 h 1636349"/>
                    <a:gd name="connsiteX17" fmla="*/ 584768 w 872150"/>
                    <a:gd name="connsiteY17" fmla="*/ 509854 h 1636349"/>
                    <a:gd name="connsiteX18" fmla="*/ 580006 w 872150"/>
                    <a:gd name="connsiteY18" fmla="*/ 428889 h 1636349"/>
                    <a:gd name="connsiteX19" fmla="*/ 460944 w 872150"/>
                    <a:gd name="connsiteY19" fmla="*/ 388408 h 1636349"/>
                    <a:gd name="connsiteX20" fmla="*/ 587149 w 872150"/>
                    <a:gd name="connsiteY20" fmla="*/ 416985 h 1636349"/>
                    <a:gd name="connsiteX21" fmla="*/ 596675 w 872150"/>
                    <a:gd name="connsiteY21" fmla="*/ 369359 h 1636349"/>
                    <a:gd name="connsiteX22" fmla="*/ 508567 w 872150"/>
                    <a:gd name="connsiteY22" fmla="*/ 366977 h 1636349"/>
                    <a:gd name="connsiteX23" fmla="*/ 618106 w 872150"/>
                    <a:gd name="connsiteY23" fmla="*/ 309827 h 1636349"/>
                    <a:gd name="connsiteX24" fmla="*/ 549050 w 872150"/>
                    <a:gd name="connsiteY24" fmla="*/ 295541 h 1636349"/>
                    <a:gd name="connsiteX25" fmla="*/ 613343 w 872150"/>
                    <a:gd name="connsiteY25" fmla="*/ 269347 h 1636349"/>
                    <a:gd name="connsiteX26" fmla="*/ 639538 w 872150"/>
                    <a:gd name="connsiteY26" fmla="*/ 240772 h 1636349"/>
                    <a:gd name="connsiteX27" fmla="*/ 596675 w 872150"/>
                    <a:gd name="connsiteY27" fmla="*/ 240772 h 1636349"/>
                    <a:gd name="connsiteX28" fmla="*/ 653825 w 872150"/>
                    <a:gd name="connsiteY28" fmla="*/ 209816 h 1636349"/>
                    <a:gd name="connsiteX29" fmla="*/ 691924 w 872150"/>
                    <a:gd name="connsiteY29" fmla="*/ 159809 h 1636349"/>
                    <a:gd name="connsiteX30" fmla="*/ 677636 w 872150"/>
                    <a:gd name="connsiteY30" fmla="*/ 114566 h 1636349"/>
                    <a:gd name="connsiteX31" fmla="*/ 706212 w 872150"/>
                    <a:gd name="connsiteY31" fmla="*/ 126473 h 1636349"/>
                    <a:gd name="connsiteX32" fmla="*/ 694032 w 872150"/>
                    <a:gd name="connsiteY32" fmla="*/ 25348 h 1636349"/>
                    <a:gd name="connsiteX33" fmla="*/ 313305 w 872150"/>
                    <a:gd name="connsiteY33" fmla="*/ 359835 h 1636349"/>
                    <a:gd name="connsiteX34" fmla="*/ 278538 w 872150"/>
                    <a:gd name="connsiteY34" fmla="*/ 379202 h 1636349"/>
                    <a:gd name="connsiteX35" fmla="*/ 689680 w 872150"/>
                    <a:gd name="connsiteY35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677636 w 872150"/>
                    <a:gd name="connsiteY15" fmla="*/ 464609 h 1636349"/>
                    <a:gd name="connsiteX16" fmla="*/ 582386 w 872150"/>
                    <a:gd name="connsiteY16" fmla="*/ 524140 h 1636349"/>
                    <a:gd name="connsiteX17" fmla="*/ 487138 w 872150"/>
                    <a:gd name="connsiteY17" fmla="*/ 445561 h 1636349"/>
                    <a:gd name="connsiteX18" fmla="*/ 584768 w 872150"/>
                    <a:gd name="connsiteY18" fmla="*/ 509854 h 1636349"/>
                    <a:gd name="connsiteX19" fmla="*/ 580006 w 872150"/>
                    <a:gd name="connsiteY19" fmla="*/ 428889 h 1636349"/>
                    <a:gd name="connsiteX20" fmla="*/ 460944 w 872150"/>
                    <a:gd name="connsiteY20" fmla="*/ 388408 h 1636349"/>
                    <a:gd name="connsiteX21" fmla="*/ 587149 w 872150"/>
                    <a:gd name="connsiteY21" fmla="*/ 416985 h 1636349"/>
                    <a:gd name="connsiteX22" fmla="*/ 596675 w 872150"/>
                    <a:gd name="connsiteY22" fmla="*/ 369359 h 1636349"/>
                    <a:gd name="connsiteX23" fmla="*/ 508567 w 872150"/>
                    <a:gd name="connsiteY23" fmla="*/ 366977 h 1636349"/>
                    <a:gd name="connsiteX24" fmla="*/ 618106 w 872150"/>
                    <a:gd name="connsiteY24" fmla="*/ 309827 h 1636349"/>
                    <a:gd name="connsiteX25" fmla="*/ 549050 w 872150"/>
                    <a:gd name="connsiteY25" fmla="*/ 295541 h 1636349"/>
                    <a:gd name="connsiteX26" fmla="*/ 613343 w 872150"/>
                    <a:gd name="connsiteY26" fmla="*/ 269347 h 1636349"/>
                    <a:gd name="connsiteX27" fmla="*/ 639538 w 872150"/>
                    <a:gd name="connsiteY27" fmla="*/ 240772 h 1636349"/>
                    <a:gd name="connsiteX28" fmla="*/ 596675 w 872150"/>
                    <a:gd name="connsiteY28" fmla="*/ 240772 h 1636349"/>
                    <a:gd name="connsiteX29" fmla="*/ 653825 w 872150"/>
                    <a:gd name="connsiteY29" fmla="*/ 209816 h 1636349"/>
                    <a:gd name="connsiteX30" fmla="*/ 691924 w 872150"/>
                    <a:gd name="connsiteY30" fmla="*/ 159809 h 1636349"/>
                    <a:gd name="connsiteX31" fmla="*/ 677636 w 872150"/>
                    <a:gd name="connsiteY31" fmla="*/ 114566 h 1636349"/>
                    <a:gd name="connsiteX32" fmla="*/ 706212 w 872150"/>
                    <a:gd name="connsiteY32" fmla="*/ 126473 h 1636349"/>
                    <a:gd name="connsiteX33" fmla="*/ 694032 w 872150"/>
                    <a:gd name="connsiteY33" fmla="*/ 25348 h 1636349"/>
                    <a:gd name="connsiteX34" fmla="*/ 313305 w 872150"/>
                    <a:gd name="connsiteY34" fmla="*/ 359835 h 1636349"/>
                    <a:gd name="connsiteX35" fmla="*/ 278538 w 872150"/>
                    <a:gd name="connsiteY35" fmla="*/ 379202 h 1636349"/>
                    <a:gd name="connsiteX36" fmla="*/ 689680 w 872150"/>
                    <a:gd name="connsiteY36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677636 w 869436"/>
                    <a:gd name="connsiteY16" fmla="*/ 464609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549049 w 869436"/>
                    <a:gd name="connsiteY16" fmla="*/ 543191 h 1636349"/>
                    <a:gd name="connsiteX17" fmla="*/ 477612 w 869436"/>
                    <a:gd name="connsiteY17" fmla="*/ 531285 h 1636349"/>
                    <a:gd name="connsiteX18" fmla="*/ 570479 w 869436"/>
                    <a:gd name="connsiteY18" fmla="*/ 521759 h 1636349"/>
                    <a:gd name="connsiteX19" fmla="*/ 487138 w 869436"/>
                    <a:gd name="connsiteY19" fmla="*/ 445561 h 1636349"/>
                    <a:gd name="connsiteX20" fmla="*/ 584768 w 869436"/>
                    <a:gd name="connsiteY20" fmla="*/ 509854 h 1636349"/>
                    <a:gd name="connsiteX21" fmla="*/ 580006 w 869436"/>
                    <a:gd name="connsiteY21" fmla="*/ 428889 h 1636349"/>
                    <a:gd name="connsiteX22" fmla="*/ 460944 w 869436"/>
                    <a:gd name="connsiteY22" fmla="*/ 388408 h 1636349"/>
                    <a:gd name="connsiteX23" fmla="*/ 587149 w 869436"/>
                    <a:gd name="connsiteY23" fmla="*/ 416985 h 1636349"/>
                    <a:gd name="connsiteX24" fmla="*/ 596675 w 869436"/>
                    <a:gd name="connsiteY24" fmla="*/ 369359 h 1636349"/>
                    <a:gd name="connsiteX25" fmla="*/ 508567 w 869436"/>
                    <a:gd name="connsiteY25" fmla="*/ 366977 h 1636349"/>
                    <a:gd name="connsiteX26" fmla="*/ 618106 w 869436"/>
                    <a:gd name="connsiteY26" fmla="*/ 309827 h 1636349"/>
                    <a:gd name="connsiteX27" fmla="*/ 549050 w 869436"/>
                    <a:gd name="connsiteY27" fmla="*/ 295541 h 1636349"/>
                    <a:gd name="connsiteX28" fmla="*/ 613343 w 869436"/>
                    <a:gd name="connsiteY28" fmla="*/ 269347 h 1636349"/>
                    <a:gd name="connsiteX29" fmla="*/ 639538 w 869436"/>
                    <a:gd name="connsiteY29" fmla="*/ 240772 h 1636349"/>
                    <a:gd name="connsiteX30" fmla="*/ 596675 w 869436"/>
                    <a:gd name="connsiteY30" fmla="*/ 240772 h 1636349"/>
                    <a:gd name="connsiteX31" fmla="*/ 653825 w 869436"/>
                    <a:gd name="connsiteY31" fmla="*/ 209816 h 1636349"/>
                    <a:gd name="connsiteX32" fmla="*/ 691924 w 869436"/>
                    <a:gd name="connsiteY32" fmla="*/ 159809 h 1636349"/>
                    <a:gd name="connsiteX33" fmla="*/ 677636 w 869436"/>
                    <a:gd name="connsiteY33" fmla="*/ 114566 h 1636349"/>
                    <a:gd name="connsiteX34" fmla="*/ 706212 w 869436"/>
                    <a:gd name="connsiteY34" fmla="*/ 126473 h 1636349"/>
                    <a:gd name="connsiteX35" fmla="*/ 694032 w 869436"/>
                    <a:gd name="connsiteY35" fmla="*/ 25348 h 1636349"/>
                    <a:gd name="connsiteX36" fmla="*/ 313305 w 869436"/>
                    <a:gd name="connsiteY36" fmla="*/ 359835 h 1636349"/>
                    <a:gd name="connsiteX37" fmla="*/ 278538 w 869436"/>
                    <a:gd name="connsiteY37" fmla="*/ 379202 h 1636349"/>
                    <a:gd name="connsiteX38" fmla="*/ 689680 w 869436"/>
                    <a:gd name="connsiteY38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653823 w 869436"/>
                    <a:gd name="connsiteY16" fmla="*/ 617009 h 1636349"/>
                    <a:gd name="connsiteX17" fmla="*/ 549049 w 869436"/>
                    <a:gd name="connsiteY17" fmla="*/ 543191 h 1636349"/>
                    <a:gd name="connsiteX18" fmla="*/ 477612 w 869436"/>
                    <a:gd name="connsiteY18" fmla="*/ 531285 h 1636349"/>
                    <a:gd name="connsiteX19" fmla="*/ 570479 w 869436"/>
                    <a:gd name="connsiteY19" fmla="*/ 521759 h 1636349"/>
                    <a:gd name="connsiteX20" fmla="*/ 487138 w 869436"/>
                    <a:gd name="connsiteY20" fmla="*/ 445561 h 1636349"/>
                    <a:gd name="connsiteX21" fmla="*/ 584768 w 869436"/>
                    <a:gd name="connsiteY21" fmla="*/ 509854 h 1636349"/>
                    <a:gd name="connsiteX22" fmla="*/ 580006 w 869436"/>
                    <a:gd name="connsiteY22" fmla="*/ 428889 h 1636349"/>
                    <a:gd name="connsiteX23" fmla="*/ 460944 w 869436"/>
                    <a:gd name="connsiteY23" fmla="*/ 388408 h 1636349"/>
                    <a:gd name="connsiteX24" fmla="*/ 587149 w 869436"/>
                    <a:gd name="connsiteY24" fmla="*/ 416985 h 1636349"/>
                    <a:gd name="connsiteX25" fmla="*/ 596675 w 869436"/>
                    <a:gd name="connsiteY25" fmla="*/ 369359 h 1636349"/>
                    <a:gd name="connsiteX26" fmla="*/ 508567 w 869436"/>
                    <a:gd name="connsiteY26" fmla="*/ 366977 h 1636349"/>
                    <a:gd name="connsiteX27" fmla="*/ 618106 w 869436"/>
                    <a:gd name="connsiteY27" fmla="*/ 309827 h 1636349"/>
                    <a:gd name="connsiteX28" fmla="*/ 549050 w 869436"/>
                    <a:gd name="connsiteY28" fmla="*/ 295541 h 1636349"/>
                    <a:gd name="connsiteX29" fmla="*/ 613343 w 869436"/>
                    <a:gd name="connsiteY29" fmla="*/ 269347 h 1636349"/>
                    <a:gd name="connsiteX30" fmla="*/ 639538 w 869436"/>
                    <a:gd name="connsiteY30" fmla="*/ 240772 h 1636349"/>
                    <a:gd name="connsiteX31" fmla="*/ 596675 w 869436"/>
                    <a:gd name="connsiteY31" fmla="*/ 240772 h 1636349"/>
                    <a:gd name="connsiteX32" fmla="*/ 653825 w 869436"/>
                    <a:gd name="connsiteY32" fmla="*/ 209816 h 1636349"/>
                    <a:gd name="connsiteX33" fmla="*/ 691924 w 869436"/>
                    <a:gd name="connsiteY33" fmla="*/ 159809 h 1636349"/>
                    <a:gd name="connsiteX34" fmla="*/ 677636 w 869436"/>
                    <a:gd name="connsiteY34" fmla="*/ 114566 h 1636349"/>
                    <a:gd name="connsiteX35" fmla="*/ 706212 w 869436"/>
                    <a:gd name="connsiteY35" fmla="*/ 126473 h 1636349"/>
                    <a:gd name="connsiteX36" fmla="*/ 694032 w 869436"/>
                    <a:gd name="connsiteY36" fmla="*/ 25348 h 1636349"/>
                    <a:gd name="connsiteX37" fmla="*/ 313305 w 869436"/>
                    <a:gd name="connsiteY37" fmla="*/ 359835 h 1636349"/>
                    <a:gd name="connsiteX38" fmla="*/ 278538 w 869436"/>
                    <a:gd name="connsiteY38" fmla="*/ 379202 h 1636349"/>
                    <a:gd name="connsiteX39" fmla="*/ 689680 w 869436"/>
                    <a:gd name="connsiteY39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87161 w 869436"/>
                    <a:gd name="connsiteY15" fmla="*/ 640822 h 1636349"/>
                    <a:gd name="connsiteX16" fmla="*/ 618105 w 869436"/>
                    <a:gd name="connsiteY16" fmla="*/ 588434 h 1636349"/>
                    <a:gd name="connsiteX17" fmla="*/ 653823 w 869436"/>
                    <a:gd name="connsiteY17" fmla="*/ 617009 h 1636349"/>
                    <a:gd name="connsiteX18" fmla="*/ 549049 w 869436"/>
                    <a:gd name="connsiteY18" fmla="*/ 543191 h 1636349"/>
                    <a:gd name="connsiteX19" fmla="*/ 477612 w 869436"/>
                    <a:gd name="connsiteY19" fmla="*/ 531285 h 1636349"/>
                    <a:gd name="connsiteX20" fmla="*/ 570479 w 869436"/>
                    <a:gd name="connsiteY20" fmla="*/ 521759 h 1636349"/>
                    <a:gd name="connsiteX21" fmla="*/ 487138 w 869436"/>
                    <a:gd name="connsiteY21" fmla="*/ 445561 h 1636349"/>
                    <a:gd name="connsiteX22" fmla="*/ 584768 w 869436"/>
                    <a:gd name="connsiteY22" fmla="*/ 509854 h 1636349"/>
                    <a:gd name="connsiteX23" fmla="*/ 580006 w 869436"/>
                    <a:gd name="connsiteY23" fmla="*/ 428889 h 1636349"/>
                    <a:gd name="connsiteX24" fmla="*/ 460944 w 869436"/>
                    <a:gd name="connsiteY24" fmla="*/ 388408 h 1636349"/>
                    <a:gd name="connsiteX25" fmla="*/ 587149 w 869436"/>
                    <a:gd name="connsiteY25" fmla="*/ 416985 h 1636349"/>
                    <a:gd name="connsiteX26" fmla="*/ 596675 w 869436"/>
                    <a:gd name="connsiteY26" fmla="*/ 369359 h 1636349"/>
                    <a:gd name="connsiteX27" fmla="*/ 508567 w 869436"/>
                    <a:gd name="connsiteY27" fmla="*/ 366977 h 1636349"/>
                    <a:gd name="connsiteX28" fmla="*/ 618106 w 869436"/>
                    <a:gd name="connsiteY28" fmla="*/ 309827 h 1636349"/>
                    <a:gd name="connsiteX29" fmla="*/ 549050 w 869436"/>
                    <a:gd name="connsiteY29" fmla="*/ 295541 h 1636349"/>
                    <a:gd name="connsiteX30" fmla="*/ 613343 w 869436"/>
                    <a:gd name="connsiteY30" fmla="*/ 269347 h 1636349"/>
                    <a:gd name="connsiteX31" fmla="*/ 639538 w 869436"/>
                    <a:gd name="connsiteY31" fmla="*/ 240772 h 1636349"/>
                    <a:gd name="connsiteX32" fmla="*/ 596675 w 869436"/>
                    <a:gd name="connsiteY32" fmla="*/ 240772 h 1636349"/>
                    <a:gd name="connsiteX33" fmla="*/ 653825 w 869436"/>
                    <a:gd name="connsiteY33" fmla="*/ 209816 h 1636349"/>
                    <a:gd name="connsiteX34" fmla="*/ 691924 w 869436"/>
                    <a:gd name="connsiteY34" fmla="*/ 159809 h 1636349"/>
                    <a:gd name="connsiteX35" fmla="*/ 677636 w 869436"/>
                    <a:gd name="connsiteY35" fmla="*/ 114566 h 1636349"/>
                    <a:gd name="connsiteX36" fmla="*/ 706212 w 869436"/>
                    <a:gd name="connsiteY36" fmla="*/ 126473 h 1636349"/>
                    <a:gd name="connsiteX37" fmla="*/ 694032 w 869436"/>
                    <a:gd name="connsiteY37" fmla="*/ 25348 h 1636349"/>
                    <a:gd name="connsiteX38" fmla="*/ 313305 w 869436"/>
                    <a:gd name="connsiteY38" fmla="*/ 359835 h 1636349"/>
                    <a:gd name="connsiteX39" fmla="*/ 278538 w 869436"/>
                    <a:gd name="connsiteY39" fmla="*/ 379202 h 1636349"/>
                    <a:gd name="connsiteX40" fmla="*/ 689680 w 869436"/>
                    <a:gd name="connsiteY40" fmla="*/ 5413 h 1636349"/>
                    <a:gd name="connsiteX0" fmla="*/ 689680 w 867855"/>
                    <a:gd name="connsiteY0" fmla="*/ 5413 h 1636349"/>
                    <a:gd name="connsiteX1" fmla="*/ 462642 w 867855"/>
                    <a:gd name="connsiteY1" fmla="*/ 169858 h 1636349"/>
                    <a:gd name="connsiteX2" fmla="*/ 257857 w 867855"/>
                    <a:gd name="connsiteY2" fmla="*/ 343076 h 1636349"/>
                    <a:gd name="connsiteX3" fmla="*/ 256292 w 867855"/>
                    <a:gd name="connsiteY3" fmla="*/ 663659 h 1636349"/>
                    <a:gd name="connsiteX4" fmla="*/ 240439 w 867855"/>
                    <a:gd name="connsiteY4" fmla="*/ 1033433 h 1636349"/>
                    <a:gd name="connsiteX5" fmla="*/ 160292 w 867855"/>
                    <a:gd name="connsiteY5" fmla="*/ 1236450 h 1636349"/>
                    <a:gd name="connsiteX6" fmla="*/ 12725 w 867855"/>
                    <a:gd name="connsiteY6" fmla="*/ 1591734 h 1636349"/>
                    <a:gd name="connsiteX7" fmla="*/ 520337 w 867855"/>
                    <a:gd name="connsiteY7" fmla="*/ 1601805 h 1636349"/>
                    <a:gd name="connsiteX8" fmla="*/ 656682 w 867855"/>
                    <a:gd name="connsiteY8" fmla="*/ 1259720 h 1636349"/>
                    <a:gd name="connsiteX9" fmla="*/ 836090 w 867855"/>
                    <a:gd name="connsiteY9" fmla="*/ 941856 h 1636349"/>
                    <a:gd name="connsiteX10" fmla="*/ 792480 w 867855"/>
                    <a:gd name="connsiteY10" fmla="*/ 690533 h 1636349"/>
                    <a:gd name="connsiteX11" fmla="*/ 806905 w 867855"/>
                    <a:gd name="connsiteY11" fmla="*/ 510783 h 1636349"/>
                    <a:gd name="connsiteX12" fmla="*/ 863170 w 867855"/>
                    <a:gd name="connsiteY12" fmla="*/ 355389 h 1636349"/>
                    <a:gd name="connsiteX13" fmla="*/ 851468 w 867855"/>
                    <a:gd name="connsiteY13" fmla="*/ 290778 h 1636349"/>
                    <a:gd name="connsiteX14" fmla="*/ 746692 w 867855"/>
                    <a:gd name="connsiteY14" fmla="*/ 555097 h 1636349"/>
                    <a:gd name="connsiteX15" fmla="*/ 715736 w 867855"/>
                    <a:gd name="connsiteY15" fmla="*/ 624153 h 1636349"/>
                    <a:gd name="connsiteX16" fmla="*/ 687161 w 867855"/>
                    <a:gd name="connsiteY16" fmla="*/ 640822 h 1636349"/>
                    <a:gd name="connsiteX17" fmla="*/ 618105 w 867855"/>
                    <a:gd name="connsiteY17" fmla="*/ 588434 h 1636349"/>
                    <a:gd name="connsiteX18" fmla="*/ 653823 w 867855"/>
                    <a:gd name="connsiteY18" fmla="*/ 617009 h 1636349"/>
                    <a:gd name="connsiteX19" fmla="*/ 549049 w 867855"/>
                    <a:gd name="connsiteY19" fmla="*/ 543191 h 1636349"/>
                    <a:gd name="connsiteX20" fmla="*/ 477612 w 867855"/>
                    <a:gd name="connsiteY20" fmla="*/ 531285 h 1636349"/>
                    <a:gd name="connsiteX21" fmla="*/ 570479 w 867855"/>
                    <a:gd name="connsiteY21" fmla="*/ 521759 h 1636349"/>
                    <a:gd name="connsiteX22" fmla="*/ 487138 w 867855"/>
                    <a:gd name="connsiteY22" fmla="*/ 445561 h 1636349"/>
                    <a:gd name="connsiteX23" fmla="*/ 584768 w 867855"/>
                    <a:gd name="connsiteY23" fmla="*/ 509854 h 1636349"/>
                    <a:gd name="connsiteX24" fmla="*/ 580006 w 867855"/>
                    <a:gd name="connsiteY24" fmla="*/ 428889 h 1636349"/>
                    <a:gd name="connsiteX25" fmla="*/ 460944 w 867855"/>
                    <a:gd name="connsiteY25" fmla="*/ 388408 h 1636349"/>
                    <a:gd name="connsiteX26" fmla="*/ 587149 w 867855"/>
                    <a:gd name="connsiteY26" fmla="*/ 416985 h 1636349"/>
                    <a:gd name="connsiteX27" fmla="*/ 596675 w 867855"/>
                    <a:gd name="connsiteY27" fmla="*/ 369359 h 1636349"/>
                    <a:gd name="connsiteX28" fmla="*/ 508567 w 867855"/>
                    <a:gd name="connsiteY28" fmla="*/ 366977 h 1636349"/>
                    <a:gd name="connsiteX29" fmla="*/ 618106 w 867855"/>
                    <a:gd name="connsiteY29" fmla="*/ 309827 h 1636349"/>
                    <a:gd name="connsiteX30" fmla="*/ 549050 w 867855"/>
                    <a:gd name="connsiteY30" fmla="*/ 295541 h 1636349"/>
                    <a:gd name="connsiteX31" fmla="*/ 613343 w 867855"/>
                    <a:gd name="connsiteY31" fmla="*/ 269347 h 1636349"/>
                    <a:gd name="connsiteX32" fmla="*/ 639538 w 867855"/>
                    <a:gd name="connsiteY32" fmla="*/ 240772 h 1636349"/>
                    <a:gd name="connsiteX33" fmla="*/ 596675 w 867855"/>
                    <a:gd name="connsiteY33" fmla="*/ 240772 h 1636349"/>
                    <a:gd name="connsiteX34" fmla="*/ 653825 w 867855"/>
                    <a:gd name="connsiteY34" fmla="*/ 209816 h 1636349"/>
                    <a:gd name="connsiteX35" fmla="*/ 691924 w 867855"/>
                    <a:gd name="connsiteY35" fmla="*/ 159809 h 1636349"/>
                    <a:gd name="connsiteX36" fmla="*/ 677636 w 867855"/>
                    <a:gd name="connsiteY36" fmla="*/ 114566 h 1636349"/>
                    <a:gd name="connsiteX37" fmla="*/ 706212 w 867855"/>
                    <a:gd name="connsiteY37" fmla="*/ 126473 h 1636349"/>
                    <a:gd name="connsiteX38" fmla="*/ 694032 w 867855"/>
                    <a:gd name="connsiteY38" fmla="*/ 25348 h 1636349"/>
                    <a:gd name="connsiteX39" fmla="*/ 313305 w 867855"/>
                    <a:gd name="connsiteY39" fmla="*/ 359835 h 1636349"/>
                    <a:gd name="connsiteX40" fmla="*/ 278538 w 867855"/>
                    <a:gd name="connsiteY40" fmla="*/ 379202 h 1636349"/>
                    <a:gd name="connsiteX41" fmla="*/ 689680 w 867855"/>
                    <a:gd name="connsiteY41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618105 w 866461"/>
                    <a:gd name="connsiteY18" fmla="*/ 588434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1290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605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56181 w 866461"/>
                    <a:gd name="connsiteY18" fmla="*/ 624153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4781 w 866461"/>
                    <a:gd name="connsiteY27" fmla="*/ 414603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665731 w 866461"/>
                    <a:gd name="connsiteY28" fmla="*/ 352691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9 w 866461"/>
                    <a:gd name="connsiteY24" fmla="*/ 495567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7 w 866461"/>
                    <a:gd name="connsiteY24" fmla="*/ 500329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90803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2843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7605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546667 w 866461"/>
                    <a:gd name="connsiteY16" fmla="*/ 655109 h 1636349"/>
                    <a:gd name="connsiteX17" fmla="*/ 465705 w 866461"/>
                    <a:gd name="connsiteY17" fmla="*/ 676540 h 1636349"/>
                    <a:gd name="connsiteX18" fmla="*/ 546667 w 866461"/>
                    <a:gd name="connsiteY18" fmla="*/ 614628 h 1636349"/>
                    <a:gd name="connsiteX19" fmla="*/ 487137 w 866461"/>
                    <a:gd name="connsiteY19" fmla="*/ 600341 h 1636349"/>
                    <a:gd name="connsiteX20" fmla="*/ 468086 w 866461"/>
                    <a:gd name="connsiteY20" fmla="*/ 567003 h 1636349"/>
                    <a:gd name="connsiteX21" fmla="*/ 549049 w 866461"/>
                    <a:gd name="connsiteY21" fmla="*/ 543191 h 1636349"/>
                    <a:gd name="connsiteX22" fmla="*/ 477612 w 866461"/>
                    <a:gd name="connsiteY22" fmla="*/ 531285 h 1636349"/>
                    <a:gd name="connsiteX23" fmla="*/ 570479 w 866461"/>
                    <a:gd name="connsiteY23" fmla="*/ 521759 h 1636349"/>
                    <a:gd name="connsiteX24" fmla="*/ 427605 w 866461"/>
                    <a:gd name="connsiteY24" fmla="*/ 493186 h 1636349"/>
                    <a:gd name="connsiteX25" fmla="*/ 580005 w 866461"/>
                    <a:gd name="connsiteY25" fmla="*/ 476515 h 1636349"/>
                    <a:gd name="connsiteX26" fmla="*/ 580006 w 866461"/>
                    <a:gd name="connsiteY26" fmla="*/ 428889 h 1636349"/>
                    <a:gd name="connsiteX27" fmla="*/ 460944 w 866461"/>
                    <a:gd name="connsiteY27" fmla="*/ 388408 h 1636349"/>
                    <a:gd name="connsiteX28" fmla="*/ 606200 w 866461"/>
                    <a:gd name="connsiteY28" fmla="*/ 409840 h 1636349"/>
                    <a:gd name="connsiteX29" fmla="*/ 596675 w 866461"/>
                    <a:gd name="connsiteY29" fmla="*/ 376503 h 1636349"/>
                    <a:gd name="connsiteX30" fmla="*/ 518092 w 866461"/>
                    <a:gd name="connsiteY30" fmla="*/ 340784 h 1636349"/>
                    <a:gd name="connsiteX31" fmla="*/ 618106 w 866461"/>
                    <a:gd name="connsiteY31" fmla="*/ 309827 h 1636349"/>
                    <a:gd name="connsiteX32" fmla="*/ 549050 w 866461"/>
                    <a:gd name="connsiteY32" fmla="*/ 295541 h 1636349"/>
                    <a:gd name="connsiteX33" fmla="*/ 613343 w 866461"/>
                    <a:gd name="connsiteY33" fmla="*/ 269347 h 1636349"/>
                    <a:gd name="connsiteX34" fmla="*/ 639538 w 866461"/>
                    <a:gd name="connsiteY34" fmla="*/ 240772 h 1636349"/>
                    <a:gd name="connsiteX35" fmla="*/ 596675 w 866461"/>
                    <a:gd name="connsiteY35" fmla="*/ 240772 h 1636349"/>
                    <a:gd name="connsiteX36" fmla="*/ 653825 w 866461"/>
                    <a:gd name="connsiteY36" fmla="*/ 209816 h 1636349"/>
                    <a:gd name="connsiteX37" fmla="*/ 691924 w 866461"/>
                    <a:gd name="connsiteY37" fmla="*/ 159809 h 1636349"/>
                    <a:gd name="connsiteX38" fmla="*/ 677636 w 866461"/>
                    <a:gd name="connsiteY38" fmla="*/ 114566 h 1636349"/>
                    <a:gd name="connsiteX39" fmla="*/ 706212 w 866461"/>
                    <a:gd name="connsiteY39" fmla="*/ 126473 h 1636349"/>
                    <a:gd name="connsiteX40" fmla="*/ 694032 w 866461"/>
                    <a:gd name="connsiteY40" fmla="*/ 25348 h 1636349"/>
                    <a:gd name="connsiteX41" fmla="*/ 313305 w 866461"/>
                    <a:gd name="connsiteY41" fmla="*/ 359835 h 1636349"/>
                    <a:gd name="connsiteX42" fmla="*/ 278538 w 866461"/>
                    <a:gd name="connsiteY42" fmla="*/ 379202 h 1636349"/>
                    <a:gd name="connsiteX43" fmla="*/ 689680 w 866461"/>
                    <a:gd name="connsiteY43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675256 w 866461"/>
                    <a:gd name="connsiteY16" fmla="*/ 550334 h 1636349"/>
                    <a:gd name="connsiteX17" fmla="*/ 546667 w 866461"/>
                    <a:gd name="connsiteY17" fmla="*/ 655109 h 1636349"/>
                    <a:gd name="connsiteX18" fmla="*/ 465705 w 866461"/>
                    <a:gd name="connsiteY18" fmla="*/ 676540 h 1636349"/>
                    <a:gd name="connsiteX19" fmla="*/ 546667 w 866461"/>
                    <a:gd name="connsiteY19" fmla="*/ 614628 h 1636349"/>
                    <a:gd name="connsiteX20" fmla="*/ 487137 w 866461"/>
                    <a:gd name="connsiteY20" fmla="*/ 600341 h 1636349"/>
                    <a:gd name="connsiteX21" fmla="*/ 468086 w 866461"/>
                    <a:gd name="connsiteY21" fmla="*/ 567003 h 1636349"/>
                    <a:gd name="connsiteX22" fmla="*/ 549049 w 866461"/>
                    <a:gd name="connsiteY22" fmla="*/ 543191 h 1636349"/>
                    <a:gd name="connsiteX23" fmla="*/ 477612 w 866461"/>
                    <a:gd name="connsiteY23" fmla="*/ 531285 h 1636349"/>
                    <a:gd name="connsiteX24" fmla="*/ 570479 w 866461"/>
                    <a:gd name="connsiteY24" fmla="*/ 521759 h 1636349"/>
                    <a:gd name="connsiteX25" fmla="*/ 427605 w 866461"/>
                    <a:gd name="connsiteY25" fmla="*/ 493186 h 1636349"/>
                    <a:gd name="connsiteX26" fmla="*/ 580005 w 866461"/>
                    <a:gd name="connsiteY26" fmla="*/ 476515 h 1636349"/>
                    <a:gd name="connsiteX27" fmla="*/ 580006 w 866461"/>
                    <a:gd name="connsiteY27" fmla="*/ 428889 h 1636349"/>
                    <a:gd name="connsiteX28" fmla="*/ 460944 w 866461"/>
                    <a:gd name="connsiteY28" fmla="*/ 388408 h 1636349"/>
                    <a:gd name="connsiteX29" fmla="*/ 606200 w 866461"/>
                    <a:gd name="connsiteY29" fmla="*/ 409840 h 1636349"/>
                    <a:gd name="connsiteX30" fmla="*/ 596675 w 866461"/>
                    <a:gd name="connsiteY30" fmla="*/ 376503 h 1636349"/>
                    <a:gd name="connsiteX31" fmla="*/ 518092 w 866461"/>
                    <a:gd name="connsiteY31" fmla="*/ 340784 h 1636349"/>
                    <a:gd name="connsiteX32" fmla="*/ 618106 w 866461"/>
                    <a:gd name="connsiteY32" fmla="*/ 309827 h 1636349"/>
                    <a:gd name="connsiteX33" fmla="*/ 549050 w 866461"/>
                    <a:gd name="connsiteY33" fmla="*/ 295541 h 1636349"/>
                    <a:gd name="connsiteX34" fmla="*/ 613343 w 866461"/>
                    <a:gd name="connsiteY34" fmla="*/ 269347 h 1636349"/>
                    <a:gd name="connsiteX35" fmla="*/ 639538 w 866461"/>
                    <a:gd name="connsiteY35" fmla="*/ 240772 h 1636349"/>
                    <a:gd name="connsiteX36" fmla="*/ 596675 w 866461"/>
                    <a:gd name="connsiteY36" fmla="*/ 240772 h 1636349"/>
                    <a:gd name="connsiteX37" fmla="*/ 653825 w 866461"/>
                    <a:gd name="connsiteY37" fmla="*/ 209816 h 1636349"/>
                    <a:gd name="connsiteX38" fmla="*/ 691924 w 866461"/>
                    <a:gd name="connsiteY38" fmla="*/ 159809 h 1636349"/>
                    <a:gd name="connsiteX39" fmla="*/ 677636 w 866461"/>
                    <a:gd name="connsiteY39" fmla="*/ 114566 h 1636349"/>
                    <a:gd name="connsiteX40" fmla="*/ 706212 w 866461"/>
                    <a:gd name="connsiteY40" fmla="*/ 126473 h 1636349"/>
                    <a:gd name="connsiteX41" fmla="*/ 694032 w 866461"/>
                    <a:gd name="connsiteY41" fmla="*/ 25348 h 1636349"/>
                    <a:gd name="connsiteX42" fmla="*/ 313305 w 866461"/>
                    <a:gd name="connsiteY42" fmla="*/ 359835 h 1636349"/>
                    <a:gd name="connsiteX43" fmla="*/ 278538 w 866461"/>
                    <a:gd name="connsiteY43" fmla="*/ 379202 h 1636349"/>
                    <a:gd name="connsiteX44" fmla="*/ 689680 w 866461"/>
                    <a:gd name="connsiteY44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49049 w 866461"/>
                    <a:gd name="connsiteY16" fmla="*/ 68606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7217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22867 w 866461"/>
                    <a:gd name="connsiteY16" fmla="*/ 47651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50 w 866461"/>
                    <a:gd name="connsiteY14" fmla="*/ 100278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5737 w 866461"/>
                    <a:gd name="connsiteY14" fmla="*/ 145521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03831 w 866282"/>
                    <a:gd name="connsiteY14" fmla="*/ 16457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99081 w 866282"/>
                    <a:gd name="connsiteY14" fmla="*/ 193146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99081 w 863458"/>
                    <a:gd name="connsiteY14" fmla="*/ 193146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5950"/>
                    <a:gd name="connsiteY0" fmla="*/ 5413 h 1636349"/>
                    <a:gd name="connsiteX1" fmla="*/ 462642 w 865950"/>
                    <a:gd name="connsiteY1" fmla="*/ 169858 h 1636349"/>
                    <a:gd name="connsiteX2" fmla="*/ 257857 w 865950"/>
                    <a:gd name="connsiteY2" fmla="*/ 343076 h 1636349"/>
                    <a:gd name="connsiteX3" fmla="*/ 256292 w 865950"/>
                    <a:gd name="connsiteY3" fmla="*/ 663659 h 1636349"/>
                    <a:gd name="connsiteX4" fmla="*/ 240439 w 865950"/>
                    <a:gd name="connsiteY4" fmla="*/ 1033433 h 1636349"/>
                    <a:gd name="connsiteX5" fmla="*/ 160292 w 865950"/>
                    <a:gd name="connsiteY5" fmla="*/ 1236450 h 1636349"/>
                    <a:gd name="connsiteX6" fmla="*/ 12725 w 865950"/>
                    <a:gd name="connsiteY6" fmla="*/ 1591734 h 1636349"/>
                    <a:gd name="connsiteX7" fmla="*/ 520337 w 865950"/>
                    <a:gd name="connsiteY7" fmla="*/ 1601805 h 1636349"/>
                    <a:gd name="connsiteX8" fmla="*/ 656682 w 865950"/>
                    <a:gd name="connsiteY8" fmla="*/ 1259720 h 1636349"/>
                    <a:gd name="connsiteX9" fmla="*/ 836090 w 865950"/>
                    <a:gd name="connsiteY9" fmla="*/ 941856 h 1636349"/>
                    <a:gd name="connsiteX10" fmla="*/ 792480 w 865950"/>
                    <a:gd name="connsiteY10" fmla="*/ 690533 h 1636349"/>
                    <a:gd name="connsiteX11" fmla="*/ 806905 w 865950"/>
                    <a:gd name="connsiteY11" fmla="*/ 510783 h 1636349"/>
                    <a:gd name="connsiteX12" fmla="*/ 863170 w 865950"/>
                    <a:gd name="connsiteY12" fmla="*/ 355389 h 1636349"/>
                    <a:gd name="connsiteX13" fmla="*/ 708593 w 865950"/>
                    <a:gd name="connsiteY13" fmla="*/ 238391 h 1636349"/>
                    <a:gd name="connsiteX14" fmla="*/ 727644 w 865950"/>
                    <a:gd name="connsiteY14" fmla="*/ 131233 h 1636349"/>
                    <a:gd name="connsiteX15" fmla="*/ 651443 w 865950"/>
                    <a:gd name="connsiteY15" fmla="*/ 255060 h 1636349"/>
                    <a:gd name="connsiteX16" fmla="*/ 591910 w 865950"/>
                    <a:gd name="connsiteY16" fmla="*/ 462229 h 1636349"/>
                    <a:gd name="connsiteX17" fmla="*/ 449038 w 865950"/>
                    <a:gd name="connsiteY17" fmla="*/ 757502 h 1636349"/>
                    <a:gd name="connsiteX18" fmla="*/ 491898 w 865950"/>
                    <a:gd name="connsiteY18" fmla="*/ 695589 h 1636349"/>
                    <a:gd name="connsiteX19" fmla="*/ 465705 w 865950"/>
                    <a:gd name="connsiteY19" fmla="*/ 676540 h 1636349"/>
                    <a:gd name="connsiteX20" fmla="*/ 546667 w 865950"/>
                    <a:gd name="connsiteY20" fmla="*/ 614628 h 1636349"/>
                    <a:gd name="connsiteX21" fmla="*/ 487137 w 865950"/>
                    <a:gd name="connsiteY21" fmla="*/ 600341 h 1636349"/>
                    <a:gd name="connsiteX22" fmla="*/ 468086 w 865950"/>
                    <a:gd name="connsiteY22" fmla="*/ 567003 h 1636349"/>
                    <a:gd name="connsiteX23" fmla="*/ 549049 w 865950"/>
                    <a:gd name="connsiteY23" fmla="*/ 543191 h 1636349"/>
                    <a:gd name="connsiteX24" fmla="*/ 477612 w 865950"/>
                    <a:gd name="connsiteY24" fmla="*/ 531285 h 1636349"/>
                    <a:gd name="connsiteX25" fmla="*/ 570479 w 865950"/>
                    <a:gd name="connsiteY25" fmla="*/ 521759 h 1636349"/>
                    <a:gd name="connsiteX26" fmla="*/ 427605 w 865950"/>
                    <a:gd name="connsiteY26" fmla="*/ 493186 h 1636349"/>
                    <a:gd name="connsiteX27" fmla="*/ 580005 w 865950"/>
                    <a:gd name="connsiteY27" fmla="*/ 476515 h 1636349"/>
                    <a:gd name="connsiteX28" fmla="*/ 580006 w 865950"/>
                    <a:gd name="connsiteY28" fmla="*/ 428889 h 1636349"/>
                    <a:gd name="connsiteX29" fmla="*/ 460944 w 865950"/>
                    <a:gd name="connsiteY29" fmla="*/ 388408 h 1636349"/>
                    <a:gd name="connsiteX30" fmla="*/ 606200 w 865950"/>
                    <a:gd name="connsiteY30" fmla="*/ 409840 h 1636349"/>
                    <a:gd name="connsiteX31" fmla="*/ 596675 w 865950"/>
                    <a:gd name="connsiteY31" fmla="*/ 376503 h 1636349"/>
                    <a:gd name="connsiteX32" fmla="*/ 518092 w 865950"/>
                    <a:gd name="connsiteY32" fmla="*/ 340784 h 1636349"/>
                    <a:gd name="connsiteX33" fmla="*/ 618106 w 865950"/>
                    <a:gd name="connsiteY33" fmla="*/ 309827 h 1636349"/>
                    <a:gd name="connsiteX34" fmla="*/ 549050 w 865950"/>
                    <a:gd name="connsiteY34" fmla="*/ 295541 h 1636349"/>
                    <a:gd name="connsiteX35" fmla="*/ 613343 w 865950"/>
                    <a:gd name="connsiteY35" fmla="*/ 269347 h 1636349"/>
                    <a:gd name="connsiteX36" fmla="*/ 639538 w 865950"/>
                    <a:gd name="connsiteY36" fmla="*/ 240772 h 1636349"/>
                    <a:gd name="connsiteX37" fmla="*/ 596675 w 865950"/>
                    <a:gd name="connsiteY37" fmla="*/ 240772 h 1636349"/>
                    <a:gd name="connsiteX38" fmla="*/ 653825 w 865950"/>
                    <a:gd name="connsiteY38" fmla="*/ 209816 h 1636349"/>
                    <a:gd name="connsiteX39" fmla="*/ 691924 w 865950"/>
                    <a:gd name="connsiteY39" fmla="*/ 159809 h 1636349"/>
                    <a:gd name="connsiteX40" fmla="*/ 677636 w 865950"/>
                    <a:gd name="connsiteY40" fmla="*/ 114566 h 1636349"/>
                    <a:gd name="connsiteX41" fmla="*/ 706212 w 865950"/>
                    <a:gd name="connsiteY41" fmla="*/ 126473 h 1636349"/>
                    <a:gd name="connsiteX42" fmla="*/ 694032 w 865950"/>
                    <a:gd name="connsiteY42" fmla="*/ 25348 h 1636349"/>
                    <a:gd name="connsiteX43" fmla="*/ 313305 w 865950"/>
                    <a:gd name="connsiteY43" fmla="*/ 359835 h 1636349"/>
                    <a:gd name="connsiteX44" fmla="*/ 278538 w 865950"/>
                    <a:gd name="connsiteY44" fmla="*/ 379202 h 1636349"/>
                    <a:gd name="connsiteX45" fmla="*/ 689680 w 865950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9832 w 840890"/>
                    <a:gd name="connsiteY12" fmla="*/ 262520 h 1636349"/>
                    <a:gd name="connsiteX13" fmla="*/ 708593 w 840890"/>
                    <a:gd name="connsiteY13" fmla="*/ 238391 h 1636349"/>
                    <a:gd name="connsiteX14" fmla="*/ 727644 w 840890"/>
                    <a:gd name="connsiteY14" fmla="*/ 131233 h 1636349"/>
                    <a:gd name="connsiteX15" fmla="*/ 651443 w 840890"/>
                    <a:gd name="connsiteY15" fmla="*/ 255060 h 1636349"/>
                    <a:gd name="connsiteX16" fmla="*/ 591910 w 840890"/>
                    <a:gd name="connsiteY16" fmla="*/ 462229 h 1636349"/>
                    <a:gd name="connsiteX17" fmla="*/ 449038 w 840890"/>
                    <a:gd name="connsiteY17" fmla="*/ 757502 h 1636349"/>
                    <a:gd name="connsiteX18" fmla="*/ 491898 w 840890"/>
                    <a:gd name="connsiteY18" fmla="*/ 695589 h 1636349"/>
                    <a:gd name="connsiteX19" fmla="*/ 465705 w 840890"/>
                    <a:gd name="connsiteY19" fmla="*/ 676540 h 1636349"/>
                    <a:gd name="connsiteX20" fmla="*/ 546667 w 840890"/>
                    <a:gd name="connsiteY20" fmla="*/ 614628 h 1636349"/>
                    <a:gd name="connsiteX21" fmla="*/ 487137 w 840890"/>
                    <a:gd name="connsiteY21" fmla="*/ 600341 h 1636349"/>
                    <a:gd name="connsiteX22" fmla="*/ 468086 w 840890"/>
                    <a:gd name="connsiteY22" fmla="*/ 567003 h 1636349"/>
                    <a:gd name="connsiteX23" fmla="*/ 549049 w 840890"/>
                    <a:gd name="connsiteY23" fmla="*/ 543191 h 1636349"/>
                    <a:gd name="connsiteX24" fmla="*/ 477612 w 840890"/>
                    <a:gd name="connsiteY24" fmla="*/ 531285 h 1636349"/>
                    <a:gd name="connsiteX25" fmla="*/ 570479 w 840890"/>
                    <a:gd name="connsiteY25" fmla="*/ 521759 h 1636349"/>
                    <a:gd name="connsiteX26" fmla="*/ 427605 w 840890"/>
                    <a:gd name="connsiteY26" fmla="*/ 493186 h 1636349"/>
                    <a:gd name="connsiteX27" fmla="*/ 580005 w 840890"/>
                    <a:gd name="connsiteY27" fmla="*/ 476515 h 1636349"/>
                    <a:gd name="connsiteX28" fmla="*/ 580006 w 840890"/>
                    <a:gd name="connsiteY28" fmla="*/ 428889 h 1636349"/>
                    <a:gd name="connsiteX29" fmla="*/ 460944 w 840890"/>
                    <a:gd name="connsiteY29" fmla="*/ 388408 h 1636349"/>
                    <a:gd name="connsiteX30" fmla="*/ 606200 w 840890"/>
                    <a:gd name="connsiteY30" fmla="*/ 409840 h 1636349"/>
                    <a:gd name="connsiteX31" fmla="*/ 596675 w 840890"/>
                    <a:gd name="connsiteY31" fmla="*/ 376503 h 1636349"/>
                    <a:gd name="connsiteX32" fmla="*/ 518092 w 840890"/>
                    <a:gd name="connsiteY32" fmla="*/ 340784 h 1636349"/>
                    <a:gd name="connsiteX33" fmla="*/ 618106 w 840890"/>
                    <a:gd name="connsiteY33" fmla="*/ 309827 h 1636349"/>
                    <a:gd name="connsiteX34" fmla="*/ 549050 w 840890"/>
                    <a:gd name="connsiteY34" fmla="*/ 295541 h 1636349"/>
                    <a:gd name="connsiteX35" fmla="*/ 613343 w 840890"/>
                    <a:gd name="connsiteY35" fmla="*/ 269347 h 1636349"/>
                    <a:gd name="connsiteX36" fmla="*/ 639538 w 840890"/>
                    <a:gd name="connsiteY36" fmla="*/ 240772 h 1636349"/>
                    <a:gd name="connsiteX37" fmla="*/ 596675 w 840890"/>
                    <a:gd name="connsiteY37" fmla="*/ 240772 h 1636349"/>
                    <a:gd name="connsiteX38" fmla="*/ 653825 w 840890"/>
                    <a:gd name="connsiteY38" fmla="*/ 209816 h 1636349"/>
                    <a:gd name="connsiteX39" fmla="*/ 691924 w 840890"/>
                    <a:gd name="connsiteY39" fmla="*/ 159809 h 1636349"/>
                    <a:gd name="connsiteX40" fmla="*/ 677636 w 840890"/>
                    <a:gd name="connsiteY40" fmla="*/ 114566 h 1636349"/>
                    <a:gd name="connsiteX41" fmla="*/ 706212 w 840890"/>
                    <a:gd name="connsiteY41" fmla="*/ 126473 h 1636349"/>
                    <a:gd name="connsiteX42" fmla="*/ 694032 w 840890"/>
                    <a:gd name="connsiteY42" fmla="*/ 25348 h 1636349"/>
                    <a:gd name="connsiteX43" fmla="*/ 313305 w 840890"/>
                    <a:gd name="connsiteY43" fmla="*/ 359835 h 1636349"/>
                    <a:gd name="connsiteX44" fmla="*/ 278538 w 840890"/>
                    <a:gd name="connsiteY44" fmla="*/ 379202 h 1636349"/>
                    <a:gd name="connsiteX45" fmla="*/ 689680 w 840890"/>
                    <a:gd name="connsiteY45" fmla="*/ 5413 h 1636349"/>
                    <a:gd name="connsiteX0" fmla="*/ 689680 w 846010"/>
                    <a:gd name="connsiteY0" fmla="*/ 5413 h 1636349"/>
                    <a:gd name="connsiteX1" fmla="*/ 462642 w 846010"/>
                    <a:gd name="connsiteY1" fmla="*/ 169858 h 1636349"/>
                    <a:gd name="connsiteX2" fmla="*/ 257857 w 846010"/>
                    <a:gd name="connsiteY2" fmla="*/ 343076 h 1636349"/>
                    <a:gd name="connsiteX3" fmla="*/ 256292 w 846010"/>
                    <a:gd name="connsiteY3" fmla="*/ 663659 h 1636349"/>
                    <a:gd name="connsiteX4" fmla="*/ 240439 w 846010"/>
                    <a:gd name="connsiteY4" fmla="*/ 1033433 h 1636349"/>
                    <a:gd name="connsiteX5" fmla="*/ 160292 w 846010"/>
                    <a:gd name="connsiteY5" fmla="*/ 1236450 h 1636349"/>
                    <a:gd name="connsiteX6" fmla="*/ 12725 w 846010"/>
                    <a:gd name="connsiteY6" fmla="*/ 1591734 h 1636349"/>
                    <a:gd name="connsiteX7" fmla="*/ 520337 w 846010"/>
                    <a:gd name="connsiteY7" fmla="*/ 1601805 h 1636349"/>
                    <a:gd name="connsiteX8" fmla="*/ 656682 w 846010"/>
                    <a:gd name="connsiteY8" fmla="*/ 1259720 h 1636349"/>
                    <a:gd name="connsiteX9" fmla="*/ 836090 w 846010"/>
                    <a:gd name="connsiteY9" fmla="*/ 941856 h 1636349"/>
                    <a:gd name="connsiteX10" fmla="*/ 792480 w 846010"/>
                    <a:gd name="connsiteY10" fmla="*/ 690533 h 1636349"/>
                    <a:gd name="connsiteX11" fmla="*/ 806905 w 846010"/>
                    <a:gd name="connsiteY11" fmla="*/ 510783 h 1636349"/>
                    <a:gd name="connsiteX12" fmla="*/ 829832 w 846010"/>
                    <a:gd name="connsiteY12" fmla="*/ 262520 h 1636349"/>
                    <a:gd name="connsiteX13" fmla="*/ 708593 w 846010"/>
                    <a:gd name="connsiteY13" fmla="*/ 238391 h 1636349"/>
                    <a:gd name="connsiteX14" fmla="*/ 727644 w 846010"/>
                    <a:gd name="connsiteY14" fmla="*/ 131233 h 1636349"/>
                    <a:gd name="connsiteX15" fmla="*/ 651443 w 846010"/>
                    <a:gd name="connsiteY15" fmla="*/ 255060 h 1636349"/>
                    <a:gd name="connsiteX16" fmla="*/ 591910 w 846010"/>
                    <a:gd name="connsiteY16" fmla="*/ 462229 h 1636349"/>
                    <a:gd name="connsiteX17" fmla="*/ 449038 w 846010"/>
                    <a:gd name="connsiteY17" fmla="*/ 757502 h 1636349"/>
                    <a:gd name="connsiteX18" fmla="*/ 491898 w 846010"/>
                    <a:gd name="connsiteY18" fmla="*/ 695589 h 1636349"/>
                    <a:gd name="connsiteX19" fmla="*/ 465705 w 846010"/>
                    <a:gd name="connsiteY19" fmla="*/ 676540 h 1636349"/>
                    <a:gd name="connsiteX20" fmla="*/ 546667 w 846010"/>
                    <a:gd name="connsiteY20" fmla="*/ 614628 h 1636349"/>
                    <a:gd name="connsiteX21" fmla="*/ 487137 w 846010"/>
                    <a:gd name="connsiteY21" fmla="*/ 600341 h 1636349"/>
                    <a:gd name="connsiteX22" fmla="*/ 468086 w 846010"/>
                    <a:gd name="connsiteY22" fmla="*/ 567003 h 1636349"/>
                    <a:gd name="connsiteX23" fmla="*/ 549049 w 846010"/>
                    <a:gd name="connsiteY23" fmla="*/ 543191 h 1636349"/>
                    <a:gd name="connsiteX24" fmla="*/ 477612 w 846010"/>
                    <a:gd name="connsiteY24" fmla="*/ 531285 h 1636349"/>
                    <a:gd name="connsiteX25" fmla="*/ 570479 w 846010"/>
                    <a:gd name="connsiteY25" fmla="*/ 521759 h 1636349"/>
                    <a:gd name="connsiteX26" fmla="*/ 427605 w 846010"/>
                    <a:gd name="connsiteY26" fmla="*/ 493186 h 1636349"/>
                    <a:gd name="connsiteX27" fmla="*/ 580005 w 846010"/>
                    <a:gd name="connsiteY27" fmla="*/ 476515 h 1636349"/>
                    <a:gd name="connsiteX28" fmla="*/ 580006 w 846010"/>
                    <a:gd name="connsiteY28" fmla="*/ 428889 h 1636349"/>
                    <a:gd name="connsiteX29" fmla="*/ 460944 w 846010"/>
                    <a:gd name="connsiteY29" fmla="*/ 388408 h 1636349"/>
                    <a:gd name="connsiteX30" fmla="*/ 606200 w 846010"/>
                    <a:gd name="connsiteY30" fmla="*/ 409840 h 1636349"/>
                    <a:gd name="connsiteX31" fmla="*/ 596675 w 846010"/>
                    <a:gd name="connsiteY31" fmla="*/ 376503 h 1636349"/>
                    <a:gd name="connsiteX32" fmla="*/ 518092 w 846010"/>
                    <a:gd name="connsiteY32" fmla="*/ 340784 h 1636349"/>
                    <a:gd name="connsiteX33" fmla="*/ 618106 w 846010"/>
                    <a:gd name="connsiteY33" fmla="*/ 309827 h 1636349"/>
                    <a:gd name="connsiteX34" fmla="*/ 549050 w 846010"/>
                    <a:gd name="connsiteY34" fmla="*/ 295541 h 1636349"/>
                    <a:gd name="connsiteX35" fmla="*/ 613343 w 846010"/>
                    <a:gd name="connsiteY35" fmla="*/ 269347 h 1636349"/>
                    <a:gd name="connsiteX36" fmla="*/ 639538 w 846010"/>
                    <a:gd name="connsiteY36" fmla="*/ 240772 h 1636349"/>
                    <a:gd name="connsiteX37" fmla="*/ 596675 w 846010"/>
                    <a:gd name="connsiteY37" fmla="*/ 240772 h 1636349"/>
                    <a:gd name="connsiteX38" fmla="*/ 653825 w 846010"/>
                    <a:gd name="connsiteY38" fmla="*/ 209816 h 1636349"/>
                    <a:gd name="connsiteX39" fmla="*/ 691924 w 846010"/>
                    <a:gd name="connsiteY39" fmla="*/ 159809 h 1636349"/>
                    <a:gd name="connsiteX40" fmla="*/ 677636 w 846010"/>
                    <a:gd name="connsiteY40" fmla="*/ 114566 h 1636349"/>
                    <a:gd name="connsiteX41" fmla="*/ 706212 w 846010"/>
                    <a:gd name="connsiteY41" fmla="*/ 126473 h 1636349"/>
                    <a:gd name="connsiteX42" fmla="*/ 694032 w 846010"/>
                    <a:gd name="connsiteY42" fmla="*/ 25348 h 1636349"/>
                    <a:gd name="connsiteX43" fmla="*/ 313305 w 846010"/>
                    <a:gd name="connsiteY43" fmla="*/ 359835 h 1636349"/>
                    <a:gd name="connsiteX44" fmla="*/ 278538 w 846010"/>
                    <a:gd name="connsiteY44" fmla="*/ 379202 h 1636349"/>
                    <a:gd name="connsiteX45" fmla="*/ 689680 w 846010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9832 w 840890"/>
                    <a:gd name="connsiteY13" fmla="*/ 262520 h 1636349"/>
                    <a:gd name="connsiteX14" fmla="*/ 708593 w 840890"/>
                    <a:gd name="connsiteY14" fmla="*/ 238391 h 1636349"/>
                    <a:gd name="connsiteX15" fmla="*/ 727644 w 840890"/>
                    <a:gd name="connsiteY15" fmla="*/ 131233 h 1636349"/>
                    <a:gd name="connsiteX16" fmla="*/ 651443 w 840890"/>
                    <a:gd name="connsiteY16" fmla="*/ 255060 h 1636349"/>
                    <a:gd name="connsiteX17" fmla="*/ 591910 w 840890"/>
                    <a:gd name="connsiteY17" fmla="*/ 462229 h 1636349"/>
                    <a:gd name="connsiteX18" fmla="*/ 449038 w 840890"/>
                    <a:gd name="connsiteY18" fmla="*/ 757502 h 1636349"/>
                    <a:gd name="connsiteX19" fmla="*/ 491898 w 840890"/>
                    <a:gd name="connsiteY19" fmla="*/ 695589 h 1636349"/>
                    <a:gd name="connsiteX20" fmla="*/ 465705 w 840890"/>
                    <a:gd name="connsiteY20" fmla="*/ 676540 h 1636349"/>
                    <a:gd name="connsiteX21" fmla="*/ 546667 w 840890"/>
                    <a:gd name="connsiteY21" fmla="*/ 614628 h 1636349"/>
                    <a:gd name="connsiteX22" fmla="*/ 487137 w 840890"/>
                    <a:gd name="connsiteY22" fmla="*/ 600341 h 1636349"/>
                    <a:gd name="connsiteX23" fmla="*/ 468086 w 840890"/>
                    <a:gd name="connsiteY23" fmla="*/ 567003 h 1636349"/>
                    <a:gd name="connsiteX24" fmla="*/ 549049 w 840890"/>
                    <a:gd name="connsiteY24" fmla="*/ 543191 h 1636349"/>
                    <a:gd name="connsiteX25" fmla="*/ 477612 w 840890"/>
                    <a:gd name="connsiteY25" fmla="*/ 531285 h 1636349"/>
                    <a:gd name="connsiteX26" fmla="*/ 570479 w 840890"/>
                    <a:gd name="connsiteY26" fmla="*/ 521759 h 1636349"/>
                    <a:gd name="connsiteX27" fmla="*/ 427605 w 840890"/>
                    <a:gd name="connsiteY27" fmla="*/ 493186 h 1636349"/>
                    <a:gd name="connsiteX28" fmla="*/ 580005 w 840890"/>
                    <a:gd name="connsiteY28" fmla="*/ 476515 h 1636349"/>
                    <a:gd name="connsiteX29" fmla="*/ 580006 w 840890"/>
                    <a:gd name="connsiteY29" fmla="*/ 428889 h 1636349"/>
                    <a:gd name="connsiteX30" fmla="*/ 460944 w 840890"/>
                    <a:gd name="connsiteY30" fmla="*/ 388408 h 1636349"/>
                    <a:gd name="connsiteX31" fmla="*/ 606200 w 840890"/>
                    <a:gd name="connsiteY31" fmla="*/ 409840 h 1636349"/>
                    <a:gd name="connsiteX32" fmla="*/ 596675 w 840890"/>
                    <a:gd name="connsiteY32" fmla="*/ 376503 h 1636349"/>
                    <a:gd name="connsiteX33" fmla="*/ 518092 w 840890"/>
                    <a:gd name="connsiteY33" fmla="*/ 340784 h 1636349"/>
                    <a:gd name="connsiteX34" fmla="*/ 618106 w 840890"/>
                    <a:gd name="connsiteY34" fmla="*/ 309827 h 1636349"/>
                    <a:gd name="connsiteX35" fmla="*/ 549050 w 840890"/>
                    <a:gd name="connsiteY35" fmla="*/ 295541 h 1636349"/>
                    <a:gd name="connsiteX36" fmla="*/ 613343 w 840890"/>
                    <a:gd name="connsiteY36" fmla="*/ 269347 h 1636349"/>
                    <a:gd name="connsiteX37" fmla="*/ 639538 w 840890"/>
                    <a:gd name="connsiteY37" fmla="*/ 240772 h 1636349"/>
                    <a:gd name="connsiteX38" fmla="*/ 596675 w 840890"/>
                    <a:gd name="connsiteY38" fmla="*/ 240772 h 1636349"/>
                    <a:gd name="connsiteX39" fmla="*/ 653825 w 840890"/>
                    <a:gd name="connsiteY39" fmla="*/ 209816 h 1636349"/>
                    <a:gd name="connsiteX40" fmla="*/ 691924 w 840890"/>
                    <a:gd name="connsiteY40" fmla="*/ 159809 h 1636349"/>
                    <a:gd name="connsiteX41" fmla="*/ 677636 w 840890"/>
                    <a:gd name="connsiteY41" fmla="*/ 114566 h 1636349"/>
                    <a:gd name="connsiteX42" fmla="*/ 706212 w 840890"/>
                    <a:gd name="connsiteY42" fmla="*/ 126473 h 1636349"/>
                    <a:gd name="connsiteX43" fmla="*/ 694032 w 840890"/>
                    <a:gd name="connsiteY43" fmla="*/ 25348 h 1636349"/>
                    <a:gd name="connsiteX44" fmla="*/ 313305 w 840890"/>
                    <a:gd name="connsiteY44" fmla="*/ 359835 h 1636349"/>
                    <a:gd name="connsiteX45" fmla="*/ 278538 w 840890"/>
                    <a:gd name="connsiteY45" fmla="*/ 379202 h 1636349"/>
                    <a:gd name="connsiteX46" fmla="*/ 689680 w 840890"/>
                    <a:gd name="connsiteY46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7656 w 840890"/>
                    <a:gd name="connsiteY13" fmla="*/ 345547 h 1636349"/>
                    <a:gd name="connsiteX14" fmla="*/ 829832 w 840890"/>
                    <a:gd name="connsiteY14" fmla="*/ 262520 h 1636349"/>
                    <a:gd name="connsiteX15" fmla="*/ 708593 w 840890"/>
                    <a:gd name="connsiteY15" fmla="*/ 238391 h 1636349"/>
                    <a:gd name="connsiteX16" fmla="*/ 727644 w 840890"/>
                    <a:gd name="connsiteY16" fmla="*/ 131233 h 1636349"/>
                    <a:gd name="connsiteX17" fmla="*/ 651443 w 840890"/>
                    <a:gd name="connsiteY17" fmla="*/ 255060 h 1636349"/>
                    <a:gd name="connsiteX18" fmla="*/ 591910 w 840890"/>
                    <a:gd name="connsiteY18" fmla="*/ 462229 h 1636349"/>
                    <a:gd name="connsiteX19" fmla="*/ 449038 w 840890"/>
                    <a:gd name="connsiteY19" fmla="*/ 757502 h 1636349"/>
                    <a:gd name="connsiteX20" fmla="*/ 491898 w 840890"/>
                    <a:gd name="connsiteY20" fmla="*/ 695589 h 1636349"/>
                    <a:gd name="connsiteX21" fmla="*/ 465705 w 840890"/>
                    <a:gd name="connsiteY21" fmla="*/ 676540 h 1636349"/>
                    <a:gd name="connsiteX22" fmla="*/ 546667 w 840890"/>
                    <a:gd name="connsiteY22" fmla="*/ 614628 h 1636349"/>
                    <a:gd name="connsiteX23" fmla="*/ 487137 w 840890"/>
                    <a:gd name="connsiteY23" fmla="*/ 600341 h 1636349"/>
                    <a:gd name="connsiteX24" fmla="*/ 468086 w 840890"/>
                    <a:gd name="connsiteY24" fmla="*/ 567003 h 1636349"/>
                    <a:gd name="connsiteX25" fmla="*/ 549049 w 840890"/>
                    <a:gd name="connsiteY25" fmla="*/ 543191 h 1636349"/>
                    <a:gd name="connsiteX26" fmla="*/ 477612 w 840890"/>
                    <a:gd name="connsiteY26" fmla="*/ 531285 h 1636349"/>
                    <a:gd name="connsiteX27" fmla="*/ 570479 w 840890"/>
                    <a:gd name="connsiteY27" fmla="*/ 521759 h 1636349"/>
                    <a:gd name="connsiteX28" fmla="*/ 427605 w 840890"/>
                    <a:gd name="connsiteY28" fmla="*/ 493186 h 1636349"/>
                    <a:gd name="connsiteX29" fmla="*/ 580005 w 840890"/>
                    <a:gd name="connsiteY29" fmla="*/ 476515 h 1636349"/>
                    <a:gd name="connsiteX30" fmla="*/ 580006 w 840890"/>
                    <a:gd name="connsiteY30" fmla="*/ 428889 h 1636349"/>
                    <a:gd name="connsiteX31" fmla="*/ 460944 w 840890"/>
                    <a:gd name="connsiteY31" fmla="*/ 388408 h 1636349"/>
                    <a:gd name="connsiteX32" fmla="*/ 606200 w 840890"/>
                    <a:gd name="connsiteY32" fmla="*/ 409840 h 1636349"/>
                    <a:gd name="connsiteX33" fmla="*/ 596675 w 840890"/>
                    <a:gd name="connsiteY33" fmla="*/ 376503 h 1636349"/>
                    <a:gd name="connsiteX34" fmla="*/ 518092 w 840890"/>
                    <a:gd name="connsiteY34" fmla="*/ 340784 h 1636349"/>
                    <a:gd name="connsiteX35" fmla="*/ 618106 w 840890"/>
                    <a:gd name="connsiteY35" fmla="*/ 309827 h 1636349"/>
                    <a:gd name="connsiteX36" fmla="*/ 549050 w 840890"/>
                    <a:gd name="connsiteY36" fmla="*/ 295541 h 1636349"/>
                    <a:gd name="connsiteX37" fmla="*/ 613343 w 840890"/>
                    <a:gd name="connsiteY37" fmla="*/ 269347 h 1636349"/>
                    <a:gd name="connsiteX38" fmla="*/ 639538 w 840890"/>
                    <a:gd name="connsiteY38" fmla="*/ 240772 h 1636349"/>
                    <a:gd name="connsiteX39" fmla="*/ 596675 w 840890"/>
                    <a:gd name="connsiteY39" fmla="*/ 240772 h 1636349"/>
                    <a:gd name="connsiteX40" fmla="*/ 653825 w 840890"/>
                    <a:gd name="connsiteY40" fmla="*/ 209816 h 1636349"/>
                    <a:gd name="connsiteX41" fmla="*/ 691924 w 840890"/>
                    <a:gd name="connsiteY41" fmla="*/ 159809 h 1636349"/>
                    <a:gd name="connsiteX42" fmla="*/ 677636 w 840890"/>
                    <a:gd name="connsiteY42" fmla="*/ 114566 h 1636349"/>
                    <a:gd name="connsiteX43" fmla="*/ 706212 w 840890"/>
                    <a:gd name="connsiteY43" fmla="*/ 126473 h 1636349"/>
                    <a:gd name="connsiteX44" fmla="*/ 694032 w 840890"/>
                    <a:gd name="connsiteY44" fmla="*/ 25348 h 1636349"/>
                    <a:gd name="connsiteX45" fmla="*/ 313305 w 840890"/>
                    <a:gd name="connsiteY45" fmla="*/ 359835 h 1636349"/>
                    <a:gd name="connsiteX46" fmla="*/ 278538 w 840890"/>
                    <a:gd name="connsiteY46" fmla="*/ 379202 h 1636349"/>
                    <a:gd name="connsiteX47" fmla="*/ 689680 w 840890"/>
                    <a:gd name="connsiteY47" fmla="*/ 5413 h 1636349"/>
                    <a:gd name="connsiteX0" fmla="*/ 689680 w 884869"/>
                    <a:gd name="connsiteY0" fmla="*/ 5413 h 1636349"/>
                    <a:gd name="connsiteX1" fmla="*/ 462642 w 884869"/>
                    <a:gd name="connsiteY1" fmla="*/ 169858 h 1636349"/>
                    <a:gd name="connsiteX2" fmla="*/ 257857 w 884869"/>
                    <a:gd name="connsiteY2" fmla="*/ 343076 h 1636349"/>
                    <a:gd name="connsiteX3" fmla="*/ 256292 w 884869"/>
                    <a:gd name="connsiteY3" fmla="*/ 663659 h 1636349"/>
                    <a:gd name="connsiteX4" fmla="*/ 240439 w 884869"/>
                    <a:gd name="connsiteY4" fmla="*/ 1033433 h 1636349"/>
                    <a:gd name="connsiteX5" fmla="*/ 160292 w 884869"/>
                    <a:gd name="connsiteY5" fmla="*/ 1236450 h 1636349"/>
                    <a:gd name="connsiteX6" fmla="*/ 12725 w 884869"/>
                    <a:gd name="connsiteY6" fmla="*/ 1591734 h 1636349"/>
                    <a:gd name="connsiteX7" fmla="*/ 520337 w 884869"/>
                    <a:gd name="connsiteY7" fmla="*/ 1601805 h 1636349"/>
                    <a:gd name="connsiteX8" fmla="*/ 656682 w 884869"/>
                    <a:gd name="connsiteY8" fmla="*/ 1259720 h 1636349"/>
                    <a:gd name="connsiteX9" fmla="*/ 836090 w 884869"/>
                    <a:gd name="connsiteY9" fmla="*/ 941856 h 1636349"/>
                    <a:gd name="connsiteX10" fmla="*/ 792480 w 884869"/>
                    <a:gd name="connsiteY10" fmla="*/ 690533 h 1636349"/>
                    <a:gd name="connsiteX11" fmla="*/ 806905 w 884869"/>
                    <a:gd name="connsiteY11" fmla="*/ 510783 h 1636349"/>
                    <a:gd name="connsiteX12" fmla="*/ 820512 w 884869"/>
                    <a:gd name="connsiteY12" fmla="*/ 421747 h 1636349"/>
                    <a:gd name="connsiteX13" fmla="*/ 884806 w 884869"/>
                    <a:gd name="connsiteY13" fmla="*/ 169334 h 1636349"/>
                    <a:gd name="connsiteX14" fmla="*/ 829832 w 884869"/>
                    <a:gd name="connsiteY14" fmla="*/ 262520 h 1636349"/>
                    <a:gd name="connsiteX15" fmla="*/ 708593 w 884869"/>
                    <a:gd name="connsiteY15" fmla="*/ 238391 h 1636349"/>
                    <a:gd name="connsiteX16" fmla="*/ 727644 w 884869"/>
                    <a:gd name="connsiteY16" fmla="*/ 131233 h 1636349"/>
                    <a:gd name="connsiteX17" fmla="*/ 651443 w 884869"/>
                    <a:gd name="connsiteY17" fmla="*/ 255060 h 1636349"/>
                    <a:gd name="connsiteX18" fmla="*/ 591910 w 884869"/>
                    <a:gd name="connsiteY18" fmla="*/ 462229 h 1636349"/>
                    <a:gd name="connsiteX19" fmla="*/ 449038 w 884869"/>
                    <a:gd name="connsiteY19" fmla="*/ 757502 h 1636349"/>
                    <a:gd name="connsiteX20" fmla="*/ 491898 w 884869"/>
                    <a:gd name="connsiteY20" fmla="*/ 695589 h 1636349"/>
                    <a:gd name="connsiteX21" fmla="*/ 465705 w 884869"/>
                    <a:gd name="connsiteY21" fmla="*/ 676540 h 1636349"/>
                    <a:gd name="connsiteX22" fmla="*/ 546667 w 884869"/>
                    <a:gd name="connsiteY22" fmla="*/ 614628 h 1636349"/>
                    <a:gd name="connsiteX23" fmla="*/ 487137 w 884869"/>
                    <a:gd name="connsiteY23" fmla="*/ 600341 h 1636349"/>
                    <a:gd name="connsiteX24" fmla="*/ 468086 w 884869"/>
                    <a:gd name="connsiteY24" fmla="*/ 567003 h 1636349"/>
                    <a:gd name="connsiteX25" fmla="*/ 549049 w 884869"/>
                    <a:gd name="connsiteY25" fmla="*/ 543191 h 1636349"/>
                    <a:gd name="connsiteX26" fmla="*/ 477612 w 884869"/>
                    <a:gd name="connsiteY26" fmla="*/ 531285 h 1636349"/>
                    <a:gd name="connsiteX27" fmla="*/ 570479 w 884869"/>
                    <a:gd name="connsiteY27" fmla="*/ 521759 h 1636349"/>
                    <a:gd name="connsiteX28" fmla="*/ 427605 w 884869"/>
                    <a:gd name="connsiteY28" fmla="*/ 493186 h 1636349"/>
                    <a:gd name="connsiteX29" fmla="*/ 580005 w 884869"/>
                    <a:gd name="connsiteY29" fmla="*/ 476515 h 1636349"/>
                    <a:gd name="connsiteX30" fmla="*/ 580006 w 884869"/>
                    <a:gd name="connsiteY30" fmla="*/ 428889 h 1636349"/>
                    <a:gd name="connsiteX31" fmla="*/ 460944 w 884869"/>
                    <a:gd name="connsiteY31" fmla="*/ 388408 h 1636349"/>
                    <a:gd name="connsiteX32" fmla="*/ 606200 w 884869"/>
                    <a:gd name="connsiteY32" fmla="*/ 409840 h 1636349"/>
                    <a:gd name="connsiteX33" fmla="*/ 596675 w 884869"/>
                    <a:gd name="connsiteY33" fmla="*/ 376503 h 1636349"/>
                    <a:gd name="connsiteX34" fmla="*/ 518092 w 884869"/>
                    <a:gd name="connsiteY34" fmla="*/ 340784 h 1636349"/>
                    <a:gd name="connsiteX35" fmla="*/ 618106 w 884869"/>
                    <a:gd name="connsiteY35" fmla="*/ 309827 h 1636349"/>
                    <a:gd name="connsiteX36" fmla="*/ 549050 w 884869"/>
                    <a:gd name="connsiteY36" fmla="*/ 295541 h 1636349"/>
                    <a:gd name="connsiteX37" fmla="*/ 613343 w 884869"/>
                    <a:gd name="connsiteY37" fmla="*/ 269347 h 1636349"/>
                    <a:gd name="connsiteX38" fmla="*/ 639538 w 884869"/>
                    <a:gd name="connsiteY38" fmla="*/ 240772 h 1636349"/>
                    <a:gd name="connsiteX39" fmla="*/ 596675 w 884869"/>
                    <a:gd name="connsiteY39" fmla="*/ 240772 h 1636349"/>
                    <a:gd name="connsiteX40" fmla="*/ 653825 w 884869"/>
                    <a:gd name="connsiteY40" fmla="*/ 209816 h 1636349"/>
                    <a:gd name="connsiteX41" fmla="*/ 691924 w 884869"/>
                    <a:gd name="connsiteY41" fmla="*/ 159809 h 1636349"/>
                    <a:gd name="connsiteX42" fmla="*/ 677636 w 884869"/>
                    <a:gd name="connsiteY42" fmla="*/ 114566 h 1636349"/>
                    <a:gd name="connsiteX43" fmla="*/ 706212 w 884869"/>
                    <a:gd name="connsiteY43" fmla="*/ 126473 h 1636349"/>
                    <a:gd name="connsiteX44" fmla="*/ 694032 w 884869"/>
                    <a:gd name="connsiteY44" fmla="*/ 25348 h 1636349"/>
                    <a:gd name="connsiteX45" fmla="*/ 313305 w 884869"/>
                    <a:gd name="connsiteY45" fmla="*/ 359835 h 1636349"/>
                    <a:gd name="connsiteX46" fmla="*/ 278538 w 884869"/>
                    <a:gd name="connsiteY46" fmla="*/ 379202 h 1636349"/>
                    <a:gd name="connsiteX47" fmla="*/ 689680 w 884869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20512 w 872996"/>
                    <a:gd name="connsiteY12" fmla="*/ 4217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42395 w 872996"/>
                    <a:gd name="connsiteY8" fmla="*/ 1262102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8647 w 871963"/>
                    <a:gd name="connsiteY0" fmla="*/ 5413 h 1636058"/>
                    <a:gd name="connsiteX1" fmla="*/ 461609 w 871963"/>
                    <a:gd name="connsiteY1" fmla="*/ 169858 h 1636058"/>
                    <a:gd name="connsiteX2" fmla="*/ 256824 w 871963"/>
                    <a:gd name="connsiteY2" fmla="*/ 343076 h 1636058"/>
                    <a:gd name="connsiteX3" fmla="*/ 255259 w 871963"/>
                    <a:gd name="connsiteY3" fmla="*/ 663659 h 1636058"/>
                    <a:gd name="connsiteX4" fmla="*/ 239406 w 871963"/>
                    <a:gd name="connsiteY4" fmla="*/ 1033433 h 1636058"/>
                    <a:gd name="connsiteX5" fmla="*/ 168784 w 871963"/>
                    <a:gd name="connsiteY5" fmla="*/ 1241212 h 1636058"/>
                    <a:gd name="connsiteX6" fmla="*/ 11692 w 871963"/>
                    <a:gd name="connsiteY6" fmla="*/ 1591734 h 1636058"/>
                    <a:gd name="connsiteX7" fmla="*/ 519304 w 871963"/>
                    <a:gd name="connsiteY7" fmla="*/ 1601805 h 1636058"/>
                    <a:gd name="connsiteX8" fmla="*/ 641362 w 871963"/>
                    <a:gd name="connsiteY8" fmla="*/ 1262102 h 1636058"/>
                    <a:gd name="connsiteX9" fmla="*/ 825532 w 871963"/>
                    <a:gd name="connsiteY9" fmla="*/ 937094 h 1636058"/>
                    <a:gd name="connsiteX10" fmla="*/ 784303 w 871963"/>
                    <a:gd name="connsiteY10" fmla="*/ 690533 h 1636058"/>
                    <a:gd name="connsiteX11" fmla="*/ 793966 w 871963"/>
                    <a:gd name="connsiteY11" fmla="*/ 520308 h 1636058"/>
                    <a:gd name="connsiteX12" fmla="*/ 867104 w 871963"/>
                    <a:gd name="connsiteY12" fmla="*/ 307447 h 1636058"/>
                    <a:gd name="connsiteX13" fmla="*/ 871867 w 871963"/>
                    <a:gd name="connsiteY13" fmla="*/ 183622 h 1636058"/>
                    <a:gd name="connsiteX14" fmla="*/ 828799 w 871963"/>
                    <a:gd name="connsiteY14" fmla="*/ 262520 h 1636058"/>
                    <a:gd name="connsiteX15" fmla="*/ 707560 w 871963"/>
                    <a:gd name="connsiteY15" fmla="*/ 238391 h 1636058"/>
                    <a:gd name="connsiteX16" fmla="*/ 726611 w 871963"/>
                    <a:gd name="connsiteY16" fmla="*/ 131233 h 1636058"/>
                    <a:gd name="connsiteX17" fmla="*/ 650410 w 871963"/>
                    <a:gd name="connsiteY17" fmla="*/ 255060 h 1636058"/>
                    <a:gd name="connsiteX18" fmla="*/ 590877 w 871963"/>
                    <a:gd name="connsiteY18" fmla="*/ 462229 h 1636058"/>
                    <a:gd name="connsiteX19" fmla="*/ 448005 w 871963"/>
                    <a:gd name="connsiteY19" fmla="*/ 757502 h 1636058"/>
                    <a:gd name="connsiteX20" fmla="*/ 490865 w 871963"/>
                    <a:gd name="connsiteY20" fmla="*/ 695589 h 1636058"/>
                    <a:gd name="connsiteX21" fmla="*/ 464672 w 871963"/>
                    <a:gd name="connsiteY21" fmla="*/ 676540 h 1636058"/>
                    <a:gd name="connsiteX22" fmla="*/ 545634 w 871963"/>
                    <a:gd name="connsiteY22" fmla="*/ 614628 h 1636058"/>
                    <a:gd name="connsiteX23" fmla="*/ 486104 w 871963"/>
                    <a:gd name="connsiteY23" fmla="*/ 600341 h 1636058"/>
                    <a:gd name="connsiteX24" fmla="*/ 467053 w 871963"/>
                    <a:gd name="connsiteY24" fmla="*/ 567003 h 1636058"/>
                    <a:gd name="connsiteX25" fmla="*/ 548016 w 871963"/>
                    <a:gd name="connsiteY25" fmla="*/ 543191 h 1636058"/>
                    <a:gd name="connsiteX26" fmla="*/ 476579 w 871963"/>
                    <a:gd name="connsiteY26" fmla="*/ 531285 h 1636058"/>
                    <a:gd name="connsiteX27" fmla="*/ 569446 w 871963"/>
                    <a:gd name="connsiteY27" fmla="*/ 521759 h 1636058"/>
                    <a:gd name="connsiteX28" fmla="*/ 426572 w 871963"/>
                    <a:gd name="connsiteY28" fmla="*/ 493186 h 1636058"/>
                    <a:gd name="connsiteX29" fmla="*/ 578972 w 871963"/>
                    <a:gd name="connsiteY29" fmla="*/ 476515 h 1636058"/>
                    <a:gd name="connsiteX30" fmla="*/ 578973 w 871963"/>
                    <a:gd name="connsiteY30" fmla="*/ 428889 h 1636058"/>
                    <a:gd name="connsiteX31" fmla="*/ 459911 w 871963"/>
                    <a:gd name="connsiteY31" fmla="*/ 388408 h 1636058"/>
                    <a:gd name="connsiteX32" fmla="*/ 605167 w 871963"/>
                    <a:gd name="connsiteY32" fmla="*/ 409840 h 1636058"/>
                    <a:gd name="connsiteX33" fmla="*/ 595642 w 871963"/>
                    <a:gd name="connsiteY33" fmla="*/ 376503 h 1636058"/>
                    <a:gd name="connsiteX34" fmla="*/ 517059 w 871963"/>
                    <a:gd name="connsiteY34" fmla="*/ 340784 h 1636058"/>
                    <a:gd name="connsiteX35" fmla="*/ 617073 w 871963"/>
                    <a:gd name="connsiteY35" fmla="*/ 309827 h 1636058"/>
                    <a:gd name="connsiteX36" fmla="*/ 548017 w 871963"/>
                    <a:gd name="connsiteY36" fmla="*/ 295541 h 1636058"/>
                    <a:gd name="connsiteX37" fmla="*/ 612310 w 871963"/>
                    <a:gd name="connsiteY37" fmla="*/ 269347 h 1636058"/>
                    <a:gd name="connsiteX38" fmla="*/ 638505 w 871963"/>
                    <a:gd name="connsiteY38" fmla="*/ 240772 h 1636058"/>
                    <a:gd name="connsiteX39" fmla="*/ 595642 w 871963"/>
                    <a:gd name="connsiteY39" fmla="*/ 240772 h 1636058"/>
                    <a:gd name="connsiteX40" fmla="*/ 652792 w 871963"/>
                    <a:gd name="connsiteY40" fmla="*/ 209816 h 1636058"/>
                    <a:gd name="connsiteX41" fmla="*/ 690891 w 871963"/>
                    <a:gd name="connsiteY41" fmla="*/ 159809 h 1636058"/>
                    <a:gd name="connsiteX42" fmla="*/ 676603 w 871963"/>
                    <a:gd name="connsiteY42" fmla="*/ 114566 h 1636058"/>
                    <a:gd name="connsiteX43" fmla="*/ 705179 w 871963"/>
                    <a:gd name="connsiteY43" fmla="*/ 126473 h 1636058"/>
                    <a:gd name="connsiteX44" fmla="*/ 692999 w 871963"/>
                    <a:gd name="connsiteY44" fmla="*/ 25348 h 1636058"/>
                    <a:gd name="connsiteX45" fmla="*/ 312272 w 871963"/>
                    <a:gd name="connsiteY45" fmla="*/ 359835 h 1636058"/>
                    <a:gd name="connsiteX46" fmla="*/ 277505 w 871963"/>
                    <a:gd name="connsiteY46" fmla="*/ 379202 h 1636058"/>
                    <a:gd name="connsiteX47" fmla="*/ 688647 w 871963"/>
                    <a:gd name="connsiteY47" fmla="*/ 5413 h 1636058"/>
                    <a:gd name="connsiteX0" fmla="*/ 688767 w 872083"/>
                    <a:gd name="connsiteY0" fmla="*/ 5413 h 1636058"/>
                    <a:gd name="connsiteX1" fmla="*/ 461729 w 872083"/>
                    <a:gd name="connsiteY1" fmla="*/ 169858 h 1636058"/>
                    <a:gd name="connsiteX2" fmla="*/ 256944 w 872083"/>
                    <a:gd name="connsiteY2" fmla="*/ 343076 h 1636058"/>
                    <a:gd name="connsiteX3" fmla="*/ 255379 w 872083"/>
                    <a:gd name="connsiteY3" fmla="*/ 663659 h 1636058"/>
                    <a:gd name="connsiteX4" fmla="*/ 253813 w 872083"/>
                    <a:gd name="connsiteY4" fmla="*/ 1033433 h 1636058"/>
                    <a:gd name="connsiteX5" fmla="*/ 168904 w 872083"/>
                    <a:gd name="connsiteY5" fmla="*/ 1241212 h 1636058"/>
                    <a:gd name="connsiteX6" fmla="*/ 11812 w 872083"/>
                    <a:gd name="connsiteY6" fmla="*/ 1591734 h 1636058"/>
                    <a:gd name="connsiteX7" fmla="*/ 519424 w 872083"/>
                    <a:gd name="connsiteY7" fmla="*/ 1601805 h 1636058"/>
                    <a:gd name="connsiteX8" fmla="*/ 641482 w 872083"/>
                    <a:gd name="connsiteY8" fmla="*/ 1262102 h 1636058"/>
                    <a:gd name="connsiteX9" fmla="*/ 825652 w 872083"/>
                    <a:gd name="connsiteY9" fmla="*/ 937094 h 1636058"/>
                    <a:gd name="connsiteX10" fmla="*/ 784423 w 872083"/>
                    <a:gd name="connsiteY10" fmla="*/ 690533 h 1636058"/>
                    <a:gd name="connsiteX11" fmla="*/ 794086 w 872083"/>
                    <a:gd name="connsiteY11" fmla="*/ 520308 h 1636058"/>
                    <a:gd name="connsiteX12" fmla="*/ 867224 w 872083"/>
                    <a:gd name="connsiteY12" fmla="*/ 307447 h 1636058"/>
                    <a:gd name="connsiteX13" fmla="*/ 871987 w 872083"/>
                    <a:gd name="connsiteY13" fmla="*/ 183622 h 1636058"/>
                    <a:gd name="connsiteX14" fmla="*/ 828919 w 872083"/>
                    <a:gd name="connsiteY14" fmla="*/ 262520 h 1636058"/>
                    <a:gd name="connsiteX15" fmla="*/ 707680 w 872083"/>
                    <a:gd name="connsiteY15" fmla="*/ 238391 h 1636058"/>
                    <a:gd name="connsiteX16" fmla="*/ 726731 w 872083"/>
                    <a:gd name="connsiteY16" fmla="*/ 131233 h 1636058"/>
                    <a:gd name="connsiteX17" fmla="*/ 650530 w 872083"/>
                    <a:gd name="connsiteY17" fmla="*/ 255060 h 1636058"/>
                    <a:gd name="connsiteX18" fmla="*/ 590997 w 872083"/>
                    <a:gd name="connsiteY18" fmla="*/ 462229 h 1636058"/>
                    <a:gd name="connsiteX19" fmla="*/ 448125 w 872083"/>
                    <a:gd name="connsiteY19" fmla="*/ 757502 h 1636058"/>
                    <a:gd name="connsiteX20" fmla="*/ 490985 w 872083"/>
                    <a:gd name="connsiteY20" fmla="*/ 695589 h 1636058"/>
                    <a:gd name="connsiteX21" fmla="*/ 464792 w 872083"/>
                    <a:gd name="connsiteY21" fmla="*/ 676540 h 1636058"/>
                    <a:gd name="connsiteX22" fmla="*/ 545754 w 872083"/>
                    <a:gd name="connsiteY22" fmla="*/ 614628 h 1636058"/>
                    <a:gd name="connsiteX23" fmla="*/ 486224 w 872083"/>
                    <a:gd name="connsiteY23" fmla="*/ 600341 h 1636058"/>
                    <a:gd name="connsiteX24" fmla="*/ 467173 w 872083"/>
                    <a:gd name="connsiteY24" fmla="*/ 567003 h 1636058"/>
                    <a:gd name="connsiteX25" fmla="*/ 548136 w 872083"/>
                    <a:gd name="connsiteY25" fmla="*/ 543191 h 1636058"/>
                    <a:gd name="connsiteX26" fmla="*/ 476699 w 872083"/>
                    <a:gd name="connsiteY26" fmla="*/ 531285 h 1636058"/>
                    <a:gd name="connsiteX27" fmla="*/ 569566 w 872083"/>
                    <a:gd name="connsiteY27" fmla="*/ 521759 h 1636058"/>
                    <a:gd name="connsiteX28" fmla="*/ 426692 w 872083"/>
                    <a:gd name="connsiteY28" fmla="*/ 493186 h 1636058"/>
                    <a:gd name="connsiteX29" fmla="*/ 579092 w 872083"/>
                    <a:gd name="connsiteY29" fmla="*/ 476515 h 1636058"/>
                    <a:gd name="connsiteX30" fmla="*/ 579093 w 872083"/>
                    <a:gd name="connsiteY30" fmla="*/ 428889 h 1636058"/>
                    <a:gd name="connsiteX31" fmla="*/ 460031 w 872083"/>
                    <a:gd name="connsiteY31" fmla="*/ 388408 h 1636058"/>
                    <a:gd name="connsiteX32" fmla="*/ 605287 w 872083"/>
                    <a:gd name="connsiteY32" fmla="*/ 409840 h 1636058"/>
                    <a:gd name="connsiteX33" fmla="*/ 595762 w 872083"/>
                    <a:gd name="connsiteY33" fmla="*/ 376503 h 1636058"/>
                    <a:gd name="connsiteX34" fmla="*/ 517179 w 872083"/>
                    <a:gd name="connsiteY34" fmla="*/ 340784 h 1636058"/>
                    <a:gd name="connsiteX35" fmla="*/ 617193 w 872083"/>
                    <a:gd name="connsiteY35" fmla="*/ 309827 h 1636058"/>
                    <a:gd name="connsiteX36" fmla="*/ 548137 w 872083"/>
                    <a:gd name="connsiteY36" fmla="*/ 295541 h 1636058"/>
                    <a:gd name="connsiteX37" fmla="*/ 612430 w 872083"/>
                    <a:gd name="connsiteY37" fmla="*/ 269347 h 1636058"/>
                    <a:gd name="connsiteX38" fmla="*/ 638625 w 872083"/>
                    <a:gd name="connsiteY38" fmla="*/ 240772 h 1636058"/>
                    <a:gd name="connsiteX39" fmla="*/ 595762 w 872083"/>
                    <a:gd name="connsiteY39" fmla="*/ 240772 h 1636058"/>
                    <a:gd name="connsiteX40" fmla="*/ 652912 w 872083"/>
                    <a:gd name="connsiteY40" fmla="*/ 209816 h 1636058"/>
                    <a:gd name="connsiteX41" fmla="*/ 691011 w 872083"/>
                    <a:gd name="connsiteY41" fmla="*/ 159809 h 1636058"/>
                    <a:gd name="connsiteX42" fmla="*/ 676723 w 872083"/>
                    <a:gd name="connsiteY42" fmla="*/ 114566 h 1636058"/>
                    <a:gd name="connsiteX43" fmla="*/ 705299 w 872083"/>
                    <a:gd name="connsiteY43" fmla="*/ 126473 h 1636058"/>
                    <a:gd name="connsiteX44" fmla="*/ 693119 w 872083"/>
                    <a:gd name="connsiteY44" fmla="*/ 25348 h 1636058"/>
                    <a:gd name="connsiteX45" fmla="*/ 312392 w 872083"/>
                    <a:gd name="connsiteY45" fmla="*/ 359835 h 1636058"/>
                    <a:gd name="connsiteX46" fmla="*/ 277625 w 872083"/>
                    <a:gd name="connsiteY46" fmla="*/ 379202 h 1636058"/>
                    <a:gd name="connsiteX47" fmla="*/ 688767 w 872083"/>
                    <a:gd name="connsiteY47" fmla="*/ 5413 h 1636058"/>
                    <a:gd name="connsiteX0" fmla="*/ 695596 w 878912"/>
                    <a:gd name="connsiteY0" fmla="*/ 5413 h 1655895"/>
                    <a:gd name="connsiteX1" fmla="*/ 468558 w 878912"/>
                    <a:gd name="connsiteY1" fmla="*/ 169858 h 1655895"/>
                    <a:gd name="connsiteX2" fmla="*/ 263773 w 878912"/>
                    <a:gd name="connsiteY2" fmla="*/ 343076 h 1655895"/>
                    <a:gd name="connsiteX3" fmla="*/ 262208 w 878912"/>
                    <a:gd name="connsiteY3" fmla="*/ 663659 h 1655895"/>
                    <a:gd name="connsiteX4" fmla="*/ 260642 w 878912"/>
                    <a:gd name="connsiteY4" fmla="*/ 1033433 h 1655895"/>
                    <a:gd name="connsiteX5" fmla="*/ 175733 w 878912"/>
                    <a:gd name="connsiteY5" fmla="*/ 1241212 h 1655895"/>
                    <a:gd name="connsiteX6" fmla="*/ 11497 w 878912"/>
                    <a:gd name="connsiteY6" fmla="*/ 1625071 h 1655895"/>
                    <a:gd name="connsiteX7" fmla="*/ 526253 w 878912"/>
                    <a:gd name="connsiteY7" fmla="*/ 1601805 h 1655895"/>
                    <a:gd name="connsiteX8" fmla="*/ 648311 w 878912"/>
                    <a:gd name="connsiteY8" fmla="*/ 1262102 h 1655895"/>
                    <a:gd name="connsiteX9" fmla="*/ 832481 w 878912"/>
                    <a:gd name="connsiteY9" fmla="*/ 937094 h 1655895"/>
                    <a:gd name="connsiteX10" fmla="*/ 791252 w 878912"/>
                    <a:gd name="connsiteY10" fmla="*/ 690533 h 1655895"/>
                    <a:gd name="connsiteX11" fmla="*/ 800915 w 878912"/>
                    <a:gd name="connsiteY11" fmla="*/ 520308 h 1655895"/>
                    <a:gd name="connsiteX12" fmla="*/ 874053 w 878912"/>
                    <a:gd name="connsiteY12" fmla="*/ 307447 h 1655895"/>
                    <a:gd name="connsiteX13" fmla="*/ 878816 w 878912"/>
                    <a:gd name="connsiteY13" fmla="*/ 183622 h 1655895"/>
                    <a:gd name="connsiteX14" fmla="*/ 835748 w 878912"/>
                    <a:gd name="connsiteY14" fmla="*/ 262520 h 1655895"/>
                    <a:gd name="connsiteX15" fmla="*/ 714509 w 878912"/>
                    <a:gd name="connsiteY15" fmla="*/ 238391 h 1655895"/>
                    <a:gd name="connsiteX16" fmla="*/ 733560 w 878912"/>
                    <a:gd name="connsiteY16" fmla="*/ 131233 h 1655895"/>
                    <a:gd name="connsiteX17" fmla="*/ 657359 w 878912"/>
                    <a:gd name="connsiteY17" fmla="*/ 255060 h 1655895"/>
                    <a:gd name="connsiteX18" fmla="*/ 597826 w 878912"/>
                    <a:gd name="connsiteY18" fmla="*/ 462229 h 1655895"/>
                    <a:gd name="connsiteX19" fmla="*/ 454954 w 878912"/>
                    <a:gd name="connsiteY19" fmla="*/ 757502 h 1655895"/>
                    <a:gd name="connsiteX20" fmla="*/ 497814 w 878912"/>
                    <a:gd name="connsiteY20" fmla="*/ 695589 h 1655895"/>
                    <a:gd name="connsiteX21" fmla="*/ 471621 w 878912"/>
                    <a:gd name="connsiteY21" fmla="*/ 676540 h 1655895"/>
                    <a:gd name="connsiteX22" fmla="*/ 552583 w 878912"/>
                    <a:gd name="connsiteY22" fmla="*/ 614628 h 1655895"/>
                    <a:gd name="connsiteX23" fmla="*/ 493053 w 878912"/>
                    <a:gd name="connsiteY23" fmla="*/ 600341 h 1655895"/>
                    <a:gd name="connsiteX24" fmla="*/ 474002 w 878912"/>
                    <a:gd name="connsiteY24" fmla="*/ 567003 h 1655895"/>
                    <a:gd name="connsiteX25" fmla="*/ 554965 w 878912"/>
                    <a:gd name="connsiteY25" fmla="*/ 543191 h 1655895"/>
                    <a:gd name="connsiteX26" fmla="*/ 483528 w 878912"/>
                    <a:gd name="connsiteY26" fmla="*/ 531285 h 1655895"/>
                    <a:gd name="connsiteX27" fmla="*/ 576395 w 878912"/>
                    <a:gd name="connsiteY27" fmla="*/ 521759 h 1655895"/>
                    <a:gd name="connsiteX28" fmla="*/ 433521 w 878912"/>
                    <a:gd name="connsiteY28" fmla="*/ 493186 h 1655895"/>
                    <a:gd name="connsiteX29" fmla="*/ 585921 w 878912"/>
                    <a:gd name="connsiteY29" fmla="*/ 476515 h 1655895"/>
                    <a:gd name="connsiteX30" fmla="*/ 585922 w 878912"/>
                    <a:gd name="connsiteY30" fmla="*/ 428889 h 1655895"/>
                    <a:gd name="connsiteX31" fmla="*/ 466860 w 878912"/>
                    <a:gd name="connsiteY31" fmla="*/ 388408 h 1655895"/>
                    <a:gd name="connsiteX32" fmla="*/ 612116 w 878912"/>
                    <a:gd name="connsiteY32" fmla="*/ 409840 h 1655895"/>
                    <a:gd name="connsiteX33" fmla="*/ 602591 w 878912"/>
                    <a:gd name="connsiteY33" fmla="*/ 376503 h 1655895"/>
                    <a:gd name="connsiteX34" fmla="*/ 524008 w 878912"/>
                    <a:gd name="connsiteY34" fmla="*/ 340784 h 1655895"/>
                    <a:gd name="connsiteX35" fmla="*/ 624022 w 878912"/>
                    <a:gd name="connsiteY35" fmla="*/ 309827 h 1655895"/>
                    <a:gd name="connsiteX36" fmla="*/ 554966 w 878912"/>
                    <a:gd name="connsiteY36" fmla="*/ 295541 h 1655895"/>
                    <a:gd name="connsiteX37" fmla="*/ 619259 w 878912"/>
                    <a:gd name="connsiteY37" fmla="*/ 269347 h 1655895"/>
                    <a:gd name="connsiteX38" fmla="*/ 645454 w 878912"/>
                    <a:gd name="connsiteY38" fmla="*/ 240772 h 1655895"/>
                    <a:gd name="connsiteX39" fmla="*/ 602591 w 878912"/>
                    <a:gd name="connsiteY39" fmla="*/ 240772 h 1655895"/>
                    <a:gd name="connsiteX40" fmla="*/ 659741 w 878912"/>
                    <a:gd name="connsiteY40" fmla="*/ 209816 h 1655895"/>
                    <a:gd name="connsiteX41" fmla="*/ 697840 w 878912"/>
                    <a:gd name="connsiteY41" fmla="*/ 159809 h 1655895"/>
                    <a:gd name="connsiteX42" fmla="*/ 683552 w 878912"/>
                    <a:gd name="connsiteY42" fmla="*/ 114566 h 1655895"/>
                    <a:gd name="connsiteX43" fmla="*/ 712128 w 878912"/>
                    <a:gd name="connsiteY43" fmla="*/ 126473 h 1655895"/>
                    <a:gd name="connsiteX44" fmla="*/ 699948 w 878912"/>
                    <a:gd name="connsiteY44" fmla="*/ 25348 h 1655895"/>
                    <a:gd name="connsiteX45" fmla="*/ 319221 w 878912"/>
                    <a:gd name="connsiteY45" fmla="*/ 359835 h 1655895"/>
                    <a:gd name="connsiteX46" fmla="*/ 284454 w 878912"/>
                    <a:gd name="connsiteY46" fmla="*/ 379202 h 1655895"/>
                    <a:gd name="connsiteX47" fmla="*/ 695596 w 878912"/>
                    <a:gd name="connsiteY47" fmla="*/ 5413 h 1655895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10920 w 877716"/>
                    <a:gd name="connsiteY32" fmla="*/ 409840 h 1674190"/>
                    <a:gd name="connsiteX33" fmla="*/ 601395 w 877716"/>
                    <a:gd name="connsiteY33" fmla="*/ 376503 h 1674190"/>
                    <a:gd name="connsiteX34" fmla="*/ 522812 w 877716"/>
                    <a:gd name="connsiteY34" fmla="*/ 340784 h 1674190"/>
                    <a:gd name="connsiteX35" fmla="*/ 622826 w 877716"/>
                    <a:gd name="connsiteY35" fmla="*/ 309827 h 1674190"/>
                    <a:gd name="connsiteX36" fmla="*/ 553770 w 877716"/>
                    <a:gd name="connsiteY36" fmla="*/ 295541 h 1674190"/>
                    <a:gd name="connsiteX37" fmla="*/ 618063 w 877716"/>
                    <a:gd name="connsiteY37" fmla="*/ 269347 h 1674190"/>
                    <a:gd name="connsiteX38" fmla="*/ 644258 w 877716"/>
                    <a:gd name="connsiteY38" fmla="*/ 240772 h 1674190"/>
                    <a:gd name="connsiteX39" fmla="*/ 601395 w 877716"/>
                    <a:gd name="connsiteY39" fmla="*/ 240772 h 1674190"/>
                    <a:gd name="connsiteX40" fmla="*/ 658545 w 877716"/>
                    <a:gd name="connsiteY40" fmla="*/ 209816 h 1674190"/>
                    <a:gd name="connsiteX41" fmla="*/ 696644 w 877716"/>
                    <a:gd name="connsiteY41" fmla="*/ 159809 h 1674190"/>
                    <a:gd name="connsiteX42" fmla="*/ 682356 w 877716"/>
                    <a:gd name="connsiteY42" fmla="*/ 114566 h 1674190"/>
                    <a:gd name="connsiteX43" fmla="*/ 710932 w 877716"/>
                    <a:gd name="connsiteY43" fmla="*/ 126473 h 1674190"/>
                    <a:gd name="connsiteX44" fmla="*/ 698752 w 877716"/>
                    <a:gd name="connsiteY44" fmla="*/ 25348 h 1674190"/>
                    <a:gd name="connsiteX45" fmla="*/ 318025 w 877716"/>
                    <a:gd name="connsiteY45" fmla="*/ 359835 h 1674190"/>
                    <a:gd name="connsiteX46" fmla="*/ 283258 w 877716"/>
                    <a:gd name="connsiteY46" fmla="*/ 379202 h 1674190"/>
                    <a:gd name="connsiteX47" fmla="*/ 694400 w 877716"/>
                    <a:gd name="connsiteY47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01395 w 877716"/>
                    <a:gd name="connsiteY32" fmla="*/ 376503 h 1674190"/>
                    <a:gd name="connsiteX33" fmla="*/ 522812 w 877716"/>
                    <a:gd name="connsiteY33" fmla="*/ 340784 h 1674190"/>
                    <a:gd name="connsiteX34" fmla="*/ 622826 w 877716"/>
                    <a:gd name="connsiteY34" fmla="*/ 309827 h 1674190"/>
                    <a:gd name="connsiteX35" fmla="*/ 553770 w 877716"/>
                    <a:gd name="connsiteY35" fmla="*/ 295541 h 1674190"/>
                    <a:gd name="connsiteX36" fmla="*/ 618063 w 877716"/>
                    <a:gd name="connsiteY36" fmla="*/ 269347 h 1674190"/>
                    <a:gd name="connsiteX37" fmla="*/ 644258 w 877716"/>
                    <a:gd name="connsiteY37" fmla="*/ 240772 h 1674190"/>
                    <a:gd name="connsiteX38" fmla="*/ 601395 w 877716"/>
                    <a:gd name="connsiteY38" fmla="*/ 240772 h 1674190"/>
                    <a:gd name="connsiteX39" fmla="*/ 658545 w 877716"/>
                    <a:gd name="connsiteY39" fmla="*/ 209816 h 1674190"/>
                    <a:gd name="connsiteX40" fmla="*/ 696644 w 877716"/>
                    <a:gd name="connsiteY40" fmla="*/ 159809 h 1674190"/>
                    <a:gd name="connsiteX41" fmla="*/ 682356 w 877716"/>
                    <a:gd name="connsiteY41" fmla="*/ 114566 h 1674190"/>
                    <a:gd name="connsiteX42" fmla="*/ 710932 w 877716"/>
                    <a:gd name="connsiteY42" fmla="*/ 126473 h 1674190"/>
                    <a:gd name="connsiteX43" fmla="*/ 698752 w 877716"/>
                    <a:gd name="connsiteY43" fmla="*/ 25348 h 1674190"/>
                    <a:gd name="connsiteX44" fmla="*/ 318025 w 877716"/>
                    <a:gd name="connsiteY44" fmla="*/ 359835 h 1674190"/>
                    <a:gd name="connsiteX45" fmla="*/ 283258 w 877716"/>
                    <a:gd name="connsiteY45" fmla="*/ 379202 h 1674190"/>
                    <a:gd name="connsiteX46" fmla="*/ 694400 w 877716"/>
                    <a:gd name="connsiteY46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613299 w 877716"/>
                    <a:gd name="connsiteY18" fmla="*/ 466992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65713 w 877704"/>
                    <a:gd name="connsiteY12" fmla="*/ 309828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689"/>
                    <a:gd name="connsiteY0" fmla="*/ 5413 h 1674190"/>
                    <a:gd name="connsiteX1" fmla="*/ 467362 w 877689"/>
                    <a:gd name="connsiteY1" fmla="*/ 169858 h 1674190"/>
                    <a:gd name="connsiteX2" fmla="*/ 262577 w 877689"/>
                    <a:gd name="connsiteY2" fmla="*/ 343076 h 1674190"/>
                    <a:gd name="connsiteX3" fmla="*/ 261012 w 877689"/>
                    <a:gd name="connsiteY3" fmla="*/ 663659 h 1674190"/>
                    <a:gd name="connsiteX4" fmla="*/ 259446 w 877689"/>
                    <a:gd name="connsiteY4" fmla="*/ 1033433 h 1674190"/>
                    <a:gd name="connsiteX5" fmla="*/ 174537 w 877689"/>
                    <a:gd name="connsiteY5" fmla="*/ 1241212 h 1674190"/>
                    <a:gd name="connsiteX6" fmla="*/ 10301 w 877689"/>
                    <a:gd name="connsiteY6" fmla="*/ 1625071 h 1674190"/>
                    <a:gd name="connsiteX7" fmla="*/ 501244 w 877689"/>
                    <a:gd name="connsiteY7" fmla="*/ 1639905 h 1674190"/>
                    <a:gd name="connsiteX8" fmla="*/ 647115 w 877689"/>
                    <a:gd name="connsiteY8" fmla="*/ 1262102 h 1674190"/>
                    <a:gd name="connsiteX9" fmla="*/ 783660 w 877689"/>
                    <a:gd name="connsiteY9" fmla="*/ 963288 h 1674190"/>
                    <a:gd name="connsiteX10" fmla="*/ 801962 w 877689"/>
                    <a:gd name="connsiteY10" fmla="*/ 690533 h 1674190"/>
                    <a:gd name="connsiteX11" fmla="*/ 811625 w 877689"/>
                    <a:gd name="connsiteY11" fmla="*/ 522690 h 1674190"/>
                    <a:gd name="connsiteX12" fmla="*/ 865713 w 877689"/>
                    <a:gd name="connsiteY12" fmla="*/ 309828 h 1674190"/>
                    <a:gd name="connsiteX13" fmla="*/ 877620 w 877689"/>
                    <a:gd name="connsiteY13" fmla="*/ 183622 h 1674190"/>
                    <a:gd name="connsiteX14" fmla="*/ 829789 w 877689"/>
                    <a:gd name="connsiteY14" fmla="*/ 262520 h 1674190"/>
                    <a:gd name="connsiteX15" fmla="*/ 729982 w 877689"/>
                    <a:gd name="connsiteY15" fmla="*/ 243154 h 1674190"/>
                    <a:gd name="connsiteX16" fmla="*/ 732364 w 877689"/>
                    <a:gd name="connsiteY16" fmla="*/ 131233 h 1674190"/>
                    <a:gd name="connsiteX17" fmla="*/ 677595 w 877689"/>
                    <a:gd name="connsiteY17" fmla="*/ 259822 h 1674190"/>
                    <a:gd name="connsiteX18" fmla="*/ 613299 w 877689"/>
                    <a:gd name="connsiteY18" fmla="*/ 466992 h 1674190"/>
                    <a:gd name="connsiteX19" fmla="*/ 453758 w 877689"/>
                    <a:gd name="connsiteY19" fmla="*/ 757502 h 1674190"/>
                    <a:gd name="connsiteX20" fmla="*/ 496618 w 877689"/>
                    <a:gd name="connsiteY20" fmla="*/ 695589 h 1674190"/>
                    <a:gd name="connsiteX21" fmla="*/ 470425 w 877689"/>
                    <a:gd name="connsiteY21" fmla="*/ 676540 h 1674190"/>
                    <a:gd name="connsiteX22" fmla="*/ 551387 w 877689"/>
                    <a:gd name="connsiteY22" fmla="*/ 614628 h 1674190"/>
                    <a:gd name="connsiteX23" fmla="*/ 491857 w 877689"/>
                    <a:gd name="connsiteY23" fmla="*/ 600341 h 1674190"/>
                    <a:gd name="connsiteX24" fmla="*/ 472806 w 877689"/>
                    <a:gd name="connsiteY24" fmla="*/ 567003 h 1674190"/>
                    <a:gd name="connsiteX25" fmla="*/ 553769 w 877689"/>
                    <a:gd name="connsiteY25" fmla="*/ 543191 h 1674190"/>
                    <a:gd name="connsiteX26" fmla="*/ 482332 w 877689"/>
                    <a:gd name="connsiteY26" fmla="*/ 531285 h 1674190"/>
                    <a:gd name="connsiteX27" fmla="*/ 575199 w 877689"/>
                    <a:gd name="connsiteY27" fmla="*/ 521759 h 1674190"/>
                    <a:gd name="connsiteX28" fmla="*/ 432325 w 877689"/>
                    <a:gd name="connsiteY28" fmla="*/ 493186 h 1674190"/>
                    <a:gd name="connsiteX29" fmla="*/ 584726 w 877689"/>
                    <a:gd name="connsiteY29" fmla="*/ 428889 h 1674190"/>
                    <a:gd name="connsiteX30" fmla="*/ 465664 w 877689"/>
                    <a:gd name="connsiteY30" fmla="*/ 388408 h 1674190"/>
                    <a:gd name="connsiteX31" fmla="*/ 601395 w 877689"/>
                    <a:gd name="connsiteY31" fmla="*/ 376503 h 1674190"/>
                    <a:gd name="connsiteX32" fmla="*/ 522812 w 877689"/>
                    <a:gd name="connsiteY32" fmla="*/ 340784 h 1674190"/>
                    <a:gd name="connsiteX33" fmla="*/ 622826 w 877689"/>
                    <a:gd name="connsiteY33" fmla="*/ 309827 h 1674190"/>
                    <a:gd name="connsiteX34" fmla="*/ 553770 w 877689"/>
                    <a:gd name="connsiteY34" fmla="*/ 295541 h 1674190"/>
                    <a:gd name="connsiteX35" fmla="*/ 618063 w 877689"/>
                    <a:gd name="connsiteY35" fmla="*/ 269347 h 1674190"/>
                    <a:gd name="connsiteX36" fmla="*/ 644258 w 877689"/>
                    <a:gd name="connsiteY36" fmla="*/ 240772 h 1674190"/>
                    <a:gd name="connsiteX37" fmla="*/ 601395 w 877689"/>
                    <a:gd name="connsiteY37" fmla="*/ 240772 h 1674190"/>
                    <a:gd name="connsiteX38" fmla="*/ 658545 w 877689"/>
                    <a:gd name="connsiteY38" fmla="*/ 209816 h 1674190"/>
                    <a:gd name="connsiteX39" fmla="*/ 696644 w 877689"/>
                    <a:gd name="connsiteY39" fmla="*/ 159809 h 1674190"/>
                    <a:gd name="connsiteX40" fmla="*/ 682356 w 877689"/>
                    <a:gd name="connsiteY40" fmla="*/ 114566 h 1674190"/>
                    <a:gd name="connsiteX41" fmla="*/ 710932 w 877689"/>
                    <a:gd name="connsiteY41" fmla="*/ 126473 h 1674190"/>
                    <a:gd name="connsiteX42" fmla="*/ 698752 w 877689"/>
                    <a:gd name="connsiteY42" fmla="*/ 25348 h 1674190"/>
                    <a:gd name="connsiteX43" fmla="*/ 318025 w 877689"/>
                    <a:gd name="connsiteY43" fmla="*/ 359835 h 1674190"/>
                    <a:gd name="connsiteX44" fmla="*/ 283258 w 877689"/>
                    <a:gd name="connsiteY44" fmla="*/ 379202 h 1674190"/>
                    <a:gd name="connsiteX45" fmla="*/ 694400 w 877689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432325 w 877683"/>
                    <a:gd name="connsiteY28" fmla="*/ 493186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584726 w 877683"/>
                    <a:gd name="connsiteY30" fmla="*/ 428889 h 1674190"/>
                    <a:gd name="connsiteX31" fmla="*/ 525195 w 877683"/>
                    <a:gd name="connsiteY31" fmla="*/ 400315 h 1674190"/>
                    <a:gd name="connsiteX32" fmla="*/ 601395 w 877683"/>
                    <a:gd name="connsiteY32" fmla="*/ 376503 h 1674190"/>
                    <a:gd name="connsiteX33" fmla="*/ 551387 w 877683"/>
                    <a:gd name="connsiteY33" fmla="*/ 347928 h 1674190"/>
                    <a:gd name="connsiteX34" fmla="*/ 622826 w 877683"/>
                    <a:gd name="connsiteY34" fmla="*/ 309827 h 1674190"/>
                    <a:gd name="connsiteX35" fmla="*/ 553770 w 877683"/>
                    <a:gd name="connsiteY35" fmla="*/ 295541 h 1674190"/>
                    <a:gd name="connsiteX36" fmla="*/ 618063 w 877683"/>
                    <a:gd name="connsiteY36" fmla="*/ 269347 h 1674190"/>
                    <a:gd name="connsiteX37" fmla="*/ 644258 w 877683"/>
                    <a:gd name="connsiteY37" fmla="*/ 240772 h 1674190"/>
                    <a:gd name="connsiteX38" fmla="*/ 601395 w 877683"/>
                    <a:gd name="connsiteY38" fmla="*/ 240772 h 1674190"/>
                    <a:gd name="connsiteX39" fmla="*/ 658545 w 877683"/>
                    <a:gd name="connsiteY39" fmla="*/ 209816 h 1674190"/>
                    <a:gd name="connsiteX40" fmla="*/ 696644 w 877683"/>
                    <a:gd name="connsiteY40" fmla="*/ 159809 h 1674190"/>
                    <a:gd name="connsiteX41" fmla="*/ 682356 w 877683"/>
                    <a:gd name="connsiteY41" fmla="*/ 114566 h 1674190"/>
                    <a:gd name="connsiteX42" fmla="*/ 710932 w 877683"/>
                    <a:gd name="connsiteY42" fmla="*/ 126473 h 1674190"/>
                    <a:gd name="connsiteX43" fmla="*/ 698752 w 877683"/>
                    <a:gd name="connsiteY43" fmla="*/ 25348 h 1674190"/>
                    <a:gd name="connsiteX44" fmla="*/ 318025 w 877683"/>
                    <a:gd name="connsiteY44" fmla="*/ 359835 h 1674190"/>
                    <a:gd name="connsiteX45" fmla="*/ 283258 w 877683"/>
                    <a:gd name="connsiteY45" fmla="*/ 379202 h 1674190"/>
                    <a:gd name="connsiteX46" fmla="*/ 694400 w 877683"/>
                    <a:gd name="connsiteY46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418037 w 877683"/>
                    <a:gd name="connsiteY29" fmla="*/ 438417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83660 w 877683"/>
                    <a:gd name="connsiteY10" fmla="*/ 963288 h 1674190"/>
                    <a:gd name="connsiteX11" fmla="*/ 801962 w 877683"/>
                    <a:gd name="connsiteY11" fmla="*/ 690533 h 1674190"/>
                    <a:gd name="connsiteX12" fmla="*/ 811625 w 877683"/>
                    <a:gd name="connsiteY12" fmla="*/ 522690 h 1674190"/>
                    <a:gd name="connsiteX13" fmla="*/ 865713 w 877683"/>
                    <a:gd name="connsiteY13" fmla="*/ 309828 h 1674190"/>
                    <a:gd name="connsiteX14" fmla="*/ 877620 w 877683"/>
                    <a:gd name="connsiteY14" fmla="*/ 183622 h 1674190"/>
                    <a:gd name="connsiteX15" fmla="*/ 829789 w 877683"/>
                    <a:gd name="connsiteY15" fmla="*/ 262520 h 1674190"/>
                    <a:gd name="connsiteX16" fmla="*/ 729982 w 877683"/>
                    <a:gd name="connsiteY16" fmla="*/ 243154 h 1674190"/>
                    <a:gd name="connsiteX17" fmla="*/ 732364 w 877683"/>
                    <a:gd name="connsiteY17" fmla="*/ 131233 h 1674190"/>
                    <a:gd name="connsiteX18" fmla="*/ 677595 w 877683"/>
                    <a:gd name="connsiteY18" fmla="*/ 259822 h 1674190"/>
                    <a:gd name="connsiteX19" fmla="*/ 613299 w 877683"/>
                    <a:gd name="connsiteY19" fmla="*/ 466992 h 1674190"/>
                    <a:gd name="connsiteX20" fmla="*/ 453758 w 877683"/>
                    <a:gd name="connsiteY20" fmla="*/ 757502 h 1674190"/>
                    <a:gd name="connsiteX21" fmla="*/ 496618 w 877683"/>
                    <a:gd name="connsiteY21" fmla="*/ 695589 h 1674190"/>
                    <a:gd name="connsiteX22" fmla="*/ 484712 w 877683"/>
                    <a:gd name="connsiteY22" fmla="*/ 657490 h 1674190"/>
                    <a:gd name="connsiteX23" fmla="*/ 551387 w 877683"/>
                    <a:gd name="connsiteY23" fmla="*/ 614628 h 1674190"/>
                    <a:gd name="connsiteX24" fmla="*/ 491857 w 877683"/>
                    <a:gd name="connsiteY24" fmla="*/ 600341 h 1674190"/>
                    <a:gd name="connsiteX25" fmla="*/ 494238 w 877683"/>
                    <a:gd name="connsiteY25" fmla="*/ 569384 h 1674190"/>
                    <a:gd name="connsiteX26" fmla="*/ 553769 w 877683"/>
                    <a:gd name="connsiteY26" fmla="*/ 543191 h 1674190"/>
                    <a:gd name="connsiteX27" fmla="*/ 506144 w 877683"/>
                    <a:gd name="connsiteY27" fmla="*/ 533666 h 1674190"/>
                    <a:gd name="connsiteX28" fmla="*/ 575199 w 877683"/>
                    <a:gd name="connsiteY28" fmla="*/ 521759 h 1674190"/>
                    <a:gd name="connsiteX29" fmla="*/ 489476 w 877683"/>
                    <a:gd name="connsiteY29" fmla="*/ 433652 h 1674190"/>
                    <a:gd name="connsiteX30" fmla="*/ 418037 w 877683"/>
                    <a:gd name="connsiteY30" fmla="*/ 438417 h 1674190"/>
                    <a:gd name="connsiteX31" fmla="*/ 487095 w 877683"/>
                    <a:gd name="connsiteY31" fmla="*/ 416983 h 1674190"/>
                    <a:gd name="connsiteX32" fmla="*/ 584726 w 877683"/>
                    <a:gd name="connsiteY32" fmla="*/ 428889 h 1674190"/>
                    <a:gd name="connsiteX33" fmla="*/ 525195 w 877683"/>
                    <a:gd name="connsiteY33" fmla="*/ 400315 h 1674190"/>
                    <a:gd name="connsiteX34" fmla="*/ 601395 w 877683"/>
                    <a:gd name="connsiteY34" fmla="*/ 376503 h 1674190"/>
                    <a:gd name="connsiteX35" fmla="*/ 551387 w 877683"/>
                    <a:gd name="connsiteY35" fmla="*/ 347928 h 1674190"/>
                    <a:gd name="connsiteX36" fmla="*/ 622826 w 877683"/>
                    <a:gd name="connsiteY36" fmla="*/ 309827 h 1674190"/>
                    <a:gd name="connsiteX37" fmla="*/ 553770 w 877683"/>
                    <a:gd name="connsiteY37" fmla="*/ 295541 h 1674190"/>
                    <a:gd name="connsiteX38" fmla="*/ 618063 w 877683"/>
                    <a:gd name="connsiteY38" fmla="*/ 269347 h 1674190"/>
                    <a:gd name="connsiteX39" fmla="*/ 644258 w 877683"/>
                    <a:gd name="connsiteY39" fmla="*/ 240772 h 1674190"/>
                    <a:gd name="connsiteX40" fmla="*/ 601395 w 877683"/>
                    <a:gd name="connsiteY40" fmla="*/ 240772 h 1674190"/>
                    <a:gd name="connsiteX41" fmla="*/ 658545 w 877683"/>
                    <a:gd name="connsiteY41" fmla="*/ 209816 h 1674190"/>
                    <a:gd name="connsiteX42" fmla="*/ 696644 w 877683"/>
                    <a:gd name="connsiteY42" fmla="*/ 159809 h 1674190"/>
                    <a:gd name="connsiteX43" fmla="*/ 682356 w 877683"/>
                    <a:gd name="connsiteY43" fmla="*/ 114566 h 1674190"/>
                    <a:gd name="connsiteX44" fmla="*/ 710932 w 877683"/>
                    <a:gd name="connsiteY44" fmla="*/ 126473 h 1674190"/>
                    <a:gd name="connsiteX45" fmla="*/ 698752 w 877683"/>
                    <a:gd name="connsiteY45" fmla="*/ 25348 h 1674190"/>
                    <a:gd name="connsiteX46" fmla="*/ 318025 w 877683"/>
                    <a:gd name="connsiteY46" fmla="*/ 359835 h 1674190"/>
                    <a:gd name="connsiteX47" fmla="*/ 283258 w 877683"/>
                    <a:gd name="connsiteY47" fmla="*/ 379202 h 1674190"/>
                    <a:gd name="connsiteX48" fmla="*/ 694400 w 877683"/>
                    <a:gd name="connsiteY48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737127 w 877683"/>
                    <a:gd name="connsiteY12" fmla="*/ 1062302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34733 w 877683"/>
                    <a:gd name="connsiteY11" fmla="*/ 1036109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524 w 877807"/>
                    <a:gd name="connsiteY0" fmla="*/ 5413 h 1674190"/>
                    <a:gd name="connsiteX1" fmla="*/ 467486 w 877807"/>
                    <a:gd name="connsiteY1" fmla="*/ 169858 h 1674190"/>
                    <a:gd name="connsiteX2" fmla="*/ 262701 w 877807"/>
                    <a:gd name="connsiteY2" fmla="*/ 343076 h 1674190"/>
                    <a:gd name="connsiteX3" fmla="*/ 261136 w 877807"/>
                    <a:gd name="connsiteY3" fmla="*/ 663659 h 1674190"/>
                    <a:gd name="connsiteX4" fmla="*/ 276016 w 877807"/>
                    <a:gd name="connsiteY4" fmla="*/ 1033433 h 1674190"/>
                    <a:gd name="connsiteX5" fmla="*/ 174661 w 877807"/>
                    <a:gd name="connsiteY5" fmla="*/ 1241212 h 1674190"/>
                    <a:gd name="connsiteX6" fmla="*/ 10425 w 877807"/>
                    <a:gd name="connsiteY6" fmla="*/ 1625071 h 1674190"/>
                    <a:gd name="connsiteX7" fmla="*/ 501368 w 877807"/>
                    <a:gd name="connsiteY7" fmla="*/ 1639905 h 1674190"/>
                    <a:gd name="connsiteX8" fmla="*/ 647239 w 877807"/>
                    <a:gd name="connsiteY8" fmla="*/ 1262102 h 1674190"/>
                    <a:gd name="connsiteX9" fmla="*/ 720582 w 877807"/>
                    <a:gd name="connsiteY9" fmla="*/ 1117071 h 1674190"/>
                    <a:gd name="connsiteX10" fmla="*/ 751539 w 877807"/>
                    <a:gd name="connsiteY10" fmla="*/ 1057539 h 1674190"/>
                    <a:gd name="connsiteX11" fmla="*/ 634857 w 877807"/>
                    <a:gd name="connsiteY11" fmla="*/ 1036109 h 1674190"/>
                    <a:gd name="connsiteX12" fmla="*/ 802086 w 877807"/>
                    <a:gd name="connsiteY12" fmla="*/ 690533 h 1674190"/>
                    <a:gd name="connsiteX13" fmla="*/ 811749 w 877807"/>
                    <a:gd name="connsiteY13" fmla="*/ 522690 h 1674190"/>
                    <a:gd name="connsiteX14" fmla="*/ 865837 w 877807"/>
                    <a:gd name="connsiteY14" fmla="*/ 309828 h 1674190"/>
                    <a:gd name="connsiteX15" fmla="*/ 877744 w 877807"/>
                    <a:gd name="connsiteY15" fmla="*/ 183622 h 1674190"/>
                    <a:gd name="connsiteX16" fmla="*/ 829913 w 877807"/>
                    <a:gd name="connsiteY16" fmla="*/ 262520 h 1674190"/>
                    <a:gd name="connsiteX17" fmla="*/ 730106 w 877807"/>
                    <a:gd name="connsiteY17" fmla="*/ 243154 h 1674190"/>
                    <a:gd name="connsiteX18" fmla="*/ 732488 w 877807"/>
                    <a:gd name="connsiteY18" fmla="*/ 131233 h 1674190"/>
                    <a:gd name="connsiteX19" fmla="*/ 677719 w 877807"/>
                    <a:gd name="connsiteY19" fmla="*/ 259822 h 1674190"/>
                    <a:gd name="connsiteX20" fmla="*/ 613423 w 877807"/>
                    <a:gd name="connsiteY20" fmla="*/ 466992 h 1674190"/>
                    <a:gd name="connsiteX21" fmla="*/ 453882 w 877807"/>
                    <a:gd name="connsiteY21" fmla="*/ 757502 h 1674190"/>
                    <a:gd name="connsiteX22" fmla="*/ 496742 w 877807"/>
                    <a:gd name="connsiteY22" fmla="*/ 695589 h 1674190"/>
                    <a:gd name="connsiteX23" fmla="*/ 484836 w 877807"/>
                    <a:gd name="connsiteY23" fmla="*/ 657490 h 1674190"/>
                    <a:gd name="connsiteX24" fmla="*/ 551511 w 877807"/>
                    <a:gd name="connsiteY24" fmla="*/ 614628 h 1674190"/>
                    <a:gd name="connsiteX25" fmla="*/ 491981 w 877807"/>
                    <a:gd name="connsiteY25" fmla="*/ 600341 h 1674190"/>
                    <a:gd name="connsiteX26" fmla="*/ 494362 w 877807"/>
                    <a:gd name="connsiteY26" fmla="*/ 569384 h 1674190"/>
                    <a:gd name="connsiteX27" fmla="*/ 553893 w 877807"/>
                    <a:gd name="connsiteY27" fmla="*/ 543191 h 1674190"/>
                    <a:gd name="connsiteX28" fmla="*/ 506268 w 877807"/>
                    <a:gd name="connsiteY28" fmla="*/ 533666 h 1674190"/>
                    <a:gd name="connsiteX29" fmla="*/ 575323 w 877807"/>
                    <a:gd name="connsiteY29" fmla="*/ 521759 h 1674190"/>
                    <a:gd name="connsiteX30" fmla="*/ 489600 w 877807"/>
                    <a:gd name="connsiteY30" fmla="*/ 433652 h 1674190"/>
                    <a:gd name="connsiteX31" fmla="*/ 418161 w 877807"/>
                    <a:gd name="connsiteY31" fmla="*/ 438417 h 1674190"/>
                    <a:gd name="connsiteX32" fmla="*/ 487219 w 877807"/>
                    <a:gd name="connsiteY32" fmla="*/ 416983 h 1674190"/>
                    <a:gd name="connsiteX33" fmla="*/ 584850 w 877807"/>
                    <a:gd name="connsiteY33" fmla="*/ 428889 h 1674190"/>
                    <a:gd name="connsiteX34" fmla="*/ 525319 w 877807"/>
                    <a:gd name="connsiteY34" fmla="*/ 400315 h 1674190"/>
                    <a:gd name="connsiteX35" fmla="*/ 601519 w 877807"/>
                    <a:gd name="connsiteY35" fmla="*/ 376503 h 1674190"/>
                    <a:gd name="connsiteX36" fmla="*/ 551511 w 877807"/>
                    <a:gd name="connsiteY36" fmla="*/ 347928 h 1674190"/>
                    <a:gd name="connsiteX37" fmla="*/ 622950 w 877807"/>
                    <a:gd name="connsiteY37" fmla="*/ 309827 h 1674190"/>
                    <a:gd name="connsiteX38" fmla="*/ 553894 w 877807"/>
                    <a:gd name="connsiteY38" fmla="*/ 295541 h 1674190"/>
                    <a:gd name="connsiteX39" fmla="*/ 618187 w 877807"/>
                    <a:gd name="connsiteY39" fmla="*/ 269347 h 1674190"/>
                    <a:gd name="connsiteX40" fmla="*/ 644382 w 877807"/>
                    <a:gd name="connsiteY40" fmla="*/ 240772 h 1674190"/>
                    <a:gd name="connsiteX41" fmla="*/ 601519 w 877807"/>
                    <a:gd name="connsiteY41" fmla="*/ 240772 h 1674190"/>
                    <a:gd name="connsiteX42" fmla="*/ 658669 w 877807"/>
                    <a:gd name="connsiteY42" fmla="*/ 209816 h 1674190"/>
                    <a:gd name="connsiteX43" fmla="*/ 696768 w 877807"/>
                    <a:gd name="connsiteY43" fmla="*/ 159809 h 1674190"/>
                    <a:gd name="connsiteX44" fmla="*/ 682480 w 877807"/>
                    <a:gd name="connsiteY44" fmla="*/ 114566 h 1674190"/>
                    <a:gd name="connsiteX45" fmla="*/ 711056 w 877807"/>
                    <a:gd name="connsiteY45" fmla="*/ 126473 h 1674190"/>
                    <a:gd name="connsiteX46" fmla="*/ 698876 w 877807"/>
                    <a:gd name="connsiteY46" fmla="*/ 25348 h 1674190"/>
                    <a:gd name="connsiteX47" fmla="*/ 318149 w 877807"/>
                    <a:gd name="connsiteY47" fmla="*/ 359835 h 1674190"/>
                    <a:gd name="connsiteX48" fmla="*/ 283382 w 877807"/>
                    <a:gd name="connsiteY48" fmla="*/ 379202 h 1674190"/>
                    <a:gd name="connsiteX49" fmla="*/ 694524 w 877807"/>
                    <a:gd name="connsiteY49" fmla="*/ 5413 h 1674190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59083 w 875754"/>
                    <a:gd name="connsiteY3" fmla="*/ 663659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75529 w 875754"/>
                    <a:gd name="connsiteY3" fmla="*/ 670238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45186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4370 h 1672752"/>
                    <a:gd name="connsiteX1" fmla="*/ 465433 w 875754"/>
                    <a:gd name="connsiteY1" fmla="*/ 168815 h 1672752"/>
                    <a:gd name="connsiteX2" fmla="*/ 270516 w 875754"/>
                    <a:gd name="connsiteY2" fmla="*/ 345322 h 1672752"/>
                    <a:gd name="connsiteX3" fmla="*/ 275529 w 875754"/>
                    <a:gd name="connsiteY3" fmla="*/ 669195 h 1672752"/>
                    <a:gd name="connsiteX4" fmla="*/ 273963 w 875754"/>
                    <a:gd name="connsiteY4" fmla="*/ 1032390 h 1672752"/>
                    <a:gd name="connsiteX5" fmla="*/ 195633 w 875754"/>
                    <a:gd name="connsiteY5" fmla="*/ 1246748 h 1672752"/>
                    <a:gd name="connsiteX6" fmla="*/ 8372 w 875754"/>
                    <a:gd name="connsiteY6" fmla="*/ 1624028 h 1672752"/>
                    <a:gd name="connsiteX7" fmla="*/ 499315 w 875754"/>
                    <a:gd name="connsiteY7" fmla="*/ 1638862 h 1672752"/>
                    <a:gd name="connsiteX8" fmla="*/ 628740 w 875754"/>
                    <a:gd name="connsiteY8" fmla="*/ 1261059 h 1672752"/>
                    <a:gd name="connsiteX9" fmla="*/ 718529 w 875754"/>
                    <a:gd name="connsiteY9" fmla="*/ 1116028 h 1672752"/>
                    <a:gd name="connsiteX10" fmla="*/ 749486 w 875754"/>
                    <a:gd name="connsiteY10" fmla="*/ 1056496 h 1672752"/>
                    <a:gd name="connsiteX11" fmla="*/ 632804 w 875754"/>
                    <a:gd name="connsiteY11" fmla="*/ 1035066 h 1672752"/>
                    <a:gd name="connsiteX12" fmla="*/ 800033 w 875754"/>
                    <a:gd name="connsiteY12" fmla="*/ 689490 h 1672752"/>
                    <a:gd name="connsiteX13" fmla="*/ 809696 w 875754"/>
                    <a:gd name="connsiteY13" fmla="*/ 521647 h 1672752"/>
                    <a:gd name="connsiteX14" fmla="*/ 863784 w 875754"/>
                    <a:gd name="connsiteY14" fmla="*/ 308785 h 1672752"/>
                    <a:gd name="connsiteX15" fmla="*/ 875691 w 875754"/>
                    <a:gd name="connsiteY15" fmla="*/ 182579 h 1672752"/>
                    <a:gd name="connsiteX16" fmla="*/ 827860 w 875754"/>
                    <a:gd name="connsiteY16" fmla="*/ 261477 h 1672752"/>
                    <a:gd name="connsiteX17" fmla="*/ 728053 w 875754"/>
                    <a:gd name="connsiteY17" fmla="*/ 242111 h 1672752"/>
                    <a:gd name="connsiteX18" fmla="*/ 730435 w 875754"/>
                    <a:gd name="connsiteY18" fmla="*/ 130190 h 1672752"/>
                    <a:gd name="connsiteX19" fmla="*/ 675666 w 875754"/>
                    <a:gd name="connsiteY19" fmla="*/ 258779 h 1672752"/>
                    <a:gd name="connsiteX20" fmla="*/ 611370 w 875754"/>
                    <a:gd name="connsiteY20" fmla="*/ 465949 h 1672752"/>
                    <a:gd name="connsiteX21" fmla="*/ 451829 w 875754"/>
                    <a:gd name="connsiteY21" fmla="*/ 756459 h 1672752"/>
                    <a:gd name="connsiteX22" fmla="*/ 494689 w 875754"/>
                    <a:gd name="connsiteY22" fmla="*/ 694546 h 1672752"/>
                    <a:gd name="connsiteX23" fmla="*/ 482783 w 875754"/>
                    <a:gd name="connsiteY23" fmla="*/ 656447 h 1672752"/>
                    <a:gd name="connsiteX24" fmla="*/ 549458 w 875754"/>
                    <a:gd name="connsiteY24" fmla="*/ 613585 h 1672752"/>
                    <a:gd name="connsiteX25" fmla="*/ 489928 w 875754"/>
                    <a:gd name="connsiteY25" fmla="*/ 599298 h 1672752"/>
                    <a:gd name="connsiteX26" fmla="*/ 492309 w 875754"/>
                    <a:gd name="connsiteY26" fmla="*/ 568341 h 1672752"/>
                    <a:gd name="connsiteX27" fmla="*/ 551840 w 875754"/>
                    <a:gd name="connsiteY27" fmla="*/ 542148 h 1672752"/>
                    <a:gd name="connsiteX28" fmla="*/ 504215 w 875754"/>
                    <a:gd name="connsiteY28" fmla="*/ 532623 h 1672752"/>
                    <a:gd name="connsiteX29" fmla="*/ 573270 w 875754"/>
                    <a:gd name="connsiteY29" fmla="*/ 520716 h 1672752"/>
                    <a:gd name="connsiteX30" fmla="*/ 487547 w 875754"/>
                    <a:gd name="connsiteY30" fmla="*/ 432609 h 1672752"/>
                    <a:gd name="connsiteX31" fmla="*/ 416108 w 875754"/>
                    <a:gd name="connsiteY31" fmla="*/ 437374 h 1672752"/>
                    <a:gd name="connsiteX32" fmla="*/ 485166 w 875754"/>
                    <a:gd name="connsiteY32" fmla="*/ 415940 h 1672752"/>
                    <a:gd name="connsiteX33" fmla="*/ 582797 w 875754"/>
                    <a:gd name="connsiteY33" fmla="*/ 427846 h 1672752"/>
                    <a:gd name="connsiteX34" fmla="*/ 523266 w 875754"/>
                    <a:gd name="connsiteY34" fmla="*/ 399272 h 1672752"/>
                    <a:gd name="connsiteX35" fmla="*/ 599466 w 875754"/>
                    <a:gd name="connsiteY35" fmla="*/ 375460 h 1672752"/>
                    <a:gd name="connsiteX36" fmla="*/ 549458 w 875754"/>
                    <a:gd name="connsiteY36" fmla="*/ 346885 h 1672752"/>
                    <a:gd name="connsiteX37" fmla="*/ 620897 w 875754"/>
                    <a:gd name="connsiteY37" fmla="*/ 308784 h 1672752"/>
                    <a:gd name="connsiteX38" fmla="*/ 551841 w 875754"/>
                    <a:gd name="connsiteY38" fmla="*/ 294498 h 1672752"/>
                    <a:gd name="connsiteX39" fmla="*/ 616134 w 875754"/>
                    <a:gd name="connsiteY39" fmla="*/ 268304 h 1672752"/>
                    <a:gd name="connsiteX40" fmla="*/ 642329 w 875754"/>
                    <a:gd name="connsiteY40" fmla="*/ 239729 h 1672752"/>
                    <a:gd name="connsiteX41" fmla="*/ 599466 w 875754"/>
                    <a:gd name="connsiteY41" fmla="*/ 239729 h 1672752"/>
                    <a:gd name="connsiteX42" fmla="*/ 656616 w 875754"/>
                    <a:gd name="connsiteY42" fmla="*/ 208773 h 1672752"/>
                    <a:gd name="connsiteX43" fmla="*/ 694715 w 875754"/>
                    <a:gd name="connsiteY43" fmla="*/ 158766 h 1672752"/>
                    <a:gd name="connsiteX44" fmla="*/ 680427 w 875754"/>
                    <a:gd name="connsiteY44" fmla="*/ 113523 h 1672752"/>
                    <a:gd name="connsiteX45" fmla="*/ 709003 w 875754"/>
                    <a:gd name="connsiteY45" fmla="*/ 125430 h 1672752"/>
                    <a:gd name="connsiteX46" fmla="*/ 696823 w 875754"/>
                    <a:gd name="connsiteY46" fmla="*/ 24305 h 1672752"/>
                    <a:gd name="connsiteX47" fmla="*/ 316096 w 875754"/>
                    <a:gd name="connsiteY47" fmla="*/ 358792 h 1672752"/>
                    <a:gd name="connsiteX48" fmla="*/ 299691 w 875754"/>
                    <a:gd name="connsiteY48" fmla="*/ 352453 h 1672752"/>
                    <a:gd name="connsiteX49" fmla="*/ 692471 w 875754"/>
                    <a:gd name="connsiteY49" fmla="*/ 4370 h 1672752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4696 h 1673078"/>
                    <a:gd name="connsiteX1" fmla="*/ 465433 w 875754"/>
                    <a:gd name="connsiteY1" fmla="*/ 164379 h 1673078"/>
                    <a:gd name="connsiteX2" fmla="*/ 270516 w 875754"/>
                    <a:gd name="connsiteY2" fmla="*/ 345648 h 1673078"/>
                    <a:gd name="connsiteX3" fmla="*/ 275529 w 875754"/>
                    <a:gd name="connsiteY3" fmla="*/ 669521 h 1673078"/>
                    <a:gd name="connsiteX4" fmla="*/ 273963 w 875754"/>
                    <a:gd name="connsiteY4" fmla="*/ 1032716 h 1673078"/>
                    <a:gd name="connsiteX5" fmla="*/ 195633 w 875754"/>
                    <a:gd name="connsiteY5" fmla="*/ 1247074 h 1673078"/>
                    <a:gd name="connsiteX6" fmla="*/ 8372 w 875754"/>
                    <a:gd name="connsiteY6" fmla="*/ 1624354 h 1673078"/>
                    <a:gd name="connsiteX7" fmla="*/ 499315 w 875754"/>
                    <a:gd name="connsiteY7" fmla="*/ 1639188 h 1673078"/>
                    <a:gd name="connsiteX8" fmla="*/ 628740 w 875754"/>
                    <a:gd name="connsiteY8" fmla="*/ 1261385 h 1673078"/>
                    <a:gd name="connsiteX9" fmla="*/ 718529 w 875754"/>
                    <a:gd name="connsiteY9" fmla="*/ 1116354 h 1673078"/>
                    <a:gd name="connsiteX10" fmla="*/ 749486 w 875754"/>
                    <a:gd name="connsiteY10" fmla="*/ 1056822 h 1673078"/>
                    <a:gd name="connsiteX11" fmla="*/ 632804 w 875754"/>
                    <a:gd name="connsiteY11" fmla="*/ 1035392 h 1673078"/>
                    <a:gd name="connsiteX12" fmla="*/ 800033 w 875754"/>
                    <a:gd name="connsiteY12" fmla="*/ 689816 h 1673078"/>
                    <a:gd name="connsiteX13" fmla="*/ 809696 w 875754"/>
                    <a:gd name="connsiteY13" fmla="*/ 521973 h 1673078"/>
                    <a:gd name="connsiteX14" fmla="*/ 863784 w 875754"/>
                    <a:gd name="connsiteY14" fmla="*/ 309111 h 1673078"/>
                    <a:gd name="connsiteX15" fmla="*/ 875691 w 875754"/>
                    <a:gd name="connsiteY15" fmla="*/ 182905 h 1673078"/>
                    <a:gd name="connsiteX16" fmla="*/ 827860 w 875754"/>
                    <a:gd name="connsiteY16" fmla="*/ 261803 h 1673078"/>
                    <a:gd name="connsiteX17" fmla="*/ 728053 w 875754"/>
                    <a:gd name="connsiteY17" fmla="*/ 242437 h 1673078"/>
                    <a:gd name="connsiteX18" fmla="*/ 730435 w 875754"/>
                    <a:gd name="connsiteY18" fmla="*/ 130516 h 1673078"/>
                    <a:gd name="connsiteX19" fmla="*/ 675666 w 875754"/>
                    <a:gd name="connsiteY19" fmla="*/ 259105 h 1673078"/>
                    <a:gd name="connsiteX20" fmla="*/ 611370 w 875754"/>
                    <a:gd name="connsiteY20" fmla="*/ 466275 h 1673078"/>
                    <a:gd name="connsiteX21" fmla="*/ 451829 w 875754"/>
                    <a:gd name="connsiteY21" fmla="*/ 756785 h 1673078"/>
                    <a:gd name="connsiteX22" fmla="*/ 494689 w 875754"/>
                    <a:gd name="connsiteY22" fmla="*/ 694872 h 1673078"/>
                    <a:gd name="connsiteX23" fmla="*/ 482783 w 875754"/>
                    <a:gd name="connsiteY23" fmla="*/ 656773 h 1673078"/>
                    <a:gd name="connsiteX24" fmla="*/ 549458 w 875754"/>
                    <a:gd name="connsiteY24" fmla="*/ 613911 h 1673078"/>
                    <a:gd name="connsiteX25" fmla="*/ 489928 w 875754"/>
                    <a:gd name="connsiteY25" fmla="*/ 599624 h 1673078"/>
                    <a:gd name="connsiteX26" fmla="*/ 492309 w 875754"/>
                    <a:gd name="connsiteY26" fmla="*/ 568667 h 1673078"/>
                    <a:gd name="connsiteX27" fmla="*/ 551840 w 875754"/>
                    <a:gd name="connsiteY27" fmla="*/ 542474 h 1673078"/>
                    <a:gd name="connsiteX28" fmla="*/ 504215 w 875754"/>
                    <a:gd name="connsiteY28" fmla="*/ 532949 h 1673078"/>
                    <a:gd name="connsiteX29" fmla="*/ 573270 w 875754"/>
                    <a:gd name="connsiteY29" fmla="*/ 521042 h 1673078"/>
                    <a:gd name="connsiteX30" fmla="*/ 487547 w 875754"/>
                    <a:gd name="connsiteY30" fmla="*/ 432935 h 1673078"/>
                    <a:gd name="connsiteX31" fmla="*/ 416108 w 875754"/>
                    <a:gd name="connsiteY31" fmla="*/ 437700 h 1673078"/>
                    <a:gd name="connsiteX32" fmla="*/ 485166 w 875754"/>
                    <a:gd name="connsiteY32" fmla="*/ 416266 h 1673078"/>
                    <a:gd name="connsiteX33" fmla="*/ 582797 w 875754"/>
                    <a:gd name="connsiteY33" fmla="*/ 428172 h 1673078"/>
                    <a:gd name="connsiteX34" fmla="*/ 523266 w 875754"/>
                    <a:gd name="connsiteY34" fmla="*/ 399598 h 1673078"/>
                    <a:gd name="connsiteX35" fmla="*/ 599466 w 875754"/>
                    <a:gd name="connsiteY35" fmla="*/ 375786 h 1673078"/>
                    <a:gd name="connsiteX36" fmla="*/ 549458 w 875754"/>
                    <a:gd name="connsiteY36" fmla="*/ 347211 h 1673078"/>
                    <a:gd name="connsiteX37" fmla="*/ 620897 w 875754"/>
                    <a:gd name="connsiteY37" fmla="*/ 309110 h 1673078"/>
                    <a:gd name="connsiteX38" fmla="*/ 551841 w 875754"/>
                    <a:gd name="connsiteY38" fmla="*/ 294824 h 1673078"/>
                    <a:gd name="connsiteX39" fmla="*/ 616134 w 875754"/>
                    <a:gd name="connsiteY39" fmla="*/ 268630 h 1673078"/>
                    <a:gd name="connsiteX40" fmla="*/ 642329 w 875754"/>
                    <a:gd name="connsiteY40" fmla="*/ 240055 h 1673078"/>
                    <a:gd name="connsiteX41" fmla="*/ 599466 w 875754"/>
                    <a:gd name="connsiteY41" fmla="*/ 240055 h 1673078"/>
                    <a:gd name="connsiteX42" fmla="*/ 656616 w 875754"/>
                    <a:gd name="connsiteY42" fmla="*/ 209099 h 1673078"/>
                    <a:gd name="connsiteX43" fmla="*/ 694715 w 875754"/>
                    <a:gd name="connsiteY43" fmla="*/ 159092 h 1673078"/>
                    <a:gd name="connsiteX44" fmla="*/ 680427 w 875754"/>
                    <a:gd name="connsiteY44" fmla="*/ 113849 h 1673078"/>
                    <a:gd name="connsiteX45" fmla="*/ 709003 w 875754"/>
                    <a:gd name="connsiteY45" fmla="*/ 125756 h 1673078"/>
                    <a:gd name="connsiteX46" fmla="*/ 696823 w 875754"/>
                    <a:gd name="connsiteY46" fmla="*/ 24631 h 1673078"/>
                    <a:gd name="connsiteX47" fmla="*/ 316096 w 875754"/>
                    <a:gd name="connsiteY47" fmla="*/ 359118 h 1673078"/>
                    <a:gd name="connsiteX48" fmla="*/ 299691 w 875754"/>
                    <a:gd name="connsiteY48" fmla="*/ 352779 h 1673078"/>
                    <a:gd name="connsiteX49" fmla="*/ 692471 w 875754"/>
                    <a:gd name="connsiteY49" fmla="*/ 4696 h 1673078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299691 w 875754"/>
                    <a:gd name="connsiteY0" fmla="*/ 329712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0" fmla="*/ 299691 w 875754"/>
                    <a:gd name="connsiteY0" fmla="*/ 329712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47" fmla="*/ 299691 w 875754"/>
                    <a:gd name="connsiteY47" fmla="*/ 329712 h 1650011"/>
                    <a:gd name="connsiteX0" fmla="*/ 316096 w 875754"/>
                    <a:gd name="connsiteY0" fmla="*/ 336051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58610 w 875754"/>
                    <a:gd name="connsiteY1" fmla="*/ 39401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2898 w 875754"/>
                    <a:gd name="connsiteY1" fmla="*/ 453549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85140 w 875754"/>
                    <a:gd name="connsiteY1" fmla="*/ 419393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875754" h="1650011">
                      <a:moveTo>
                        <a:pt x="316096" y="336051"/>
                      </a:moveTo>
                      <a:cubicBezTo>
                        <a:pt x="247482" y="405689"/>
                        <a:pt x="279321" y="341859"/>
                        <a:pt x="273234" y="426535"/>
                      </a:cubicBezTo>
                      <a:cubicBezTo>
                        <a:pt x="269493" y="478575"/>
                        <a:pt x="275408" y="549268"/>
                        <a:pt x="275529" y="646454"/>
                      </a:cubicBezTo>
                      <a:cubicBezTo>
                        <a:pt x="275651" y="743640"/>
                        <a:pt x="287279" y="913390"/>
                        <a:pt x="273963" y="1009649"/>
                      </a:cubicBezTo>
                      <a:cubicBezTo>
                        <a:pt x="260647" y="1105908"/>
                        <a:pt x="239898" y="1125401"/>
                        <a:pt x="195633" y="1224007"/>
                      </a:cubicBezTo>
                      <a:cubicBezTo>
                        <a:pt x="151368" y="1322613"/>
                        <a:pt x="-42242" y="1535935"/>
                        <a:pt x="8372" y="1601287"/>
                      </a:cubicBezTo>
                      <a:cubicBezTo>
                        <a:pt x="58986" y="1666639"/>
                        <a:pt x="419373" y="1660741"/>
                        <a:pt x="499315" y="1616121"/>
                      </a:cubicBezTo>
                      <a:cubicBezTo>
                        <a:pt x="555444" y="1561976"/>
                        <a:pt x="592204" y="1325457"/>
                        <a:pt x="628740" y="1238318"/>
                      </a:cubicBezTo>
                      <a:cubicBezTo>
                        <a:pt x="665276" y="1151179"/>
                        <a:pt x="695772" y="1143089"/>
                        <a:pt x="718529" y="1093287"/>
                      </a:cubicBezTo>
                      <a:cubicBezTo>
                        <a:pt x="731943" y="1063559"/>
                        <a:pt x="767742" y="1040105"/>
                        <a:pt x="749486" y="1033755"/>
                      </a:cubicBezTo>
                      <a:cubicBezTo>
                        <a:pt x="731230" y="1027405"/>
                        <a:pt x="632317" y="1073095"/>
                        <a:pt x="632804" y="1012325"/>
                      </a:cubicBezTo>
                      <a:cubicBezTo>
                        <a:pt x="864272" y="1108717"/>
                        <a:pt x="770551" y="752319"/>
                        <a:pt x="800033" y="666749"/>
                      </a:cubicBezTo>
                      <a:cubicBezTo>
                        <a:pt x="829515" y="581179"/>
                        <a:pt x="799071" y="562357"/>
                        <a:pt x="809696" y="498906"/>
                      </a:cubicBezTo>
                      <a:cubicBezTo>
                        <a:pt x="820321" y="435455"/>
                        <a:pt x="846039" y="413595"/>
                        <a:pt x="863784" y="286044"/>
                      </a:cubicBezTo>
                      <a:cubicBezTo>
                        <a:pt x="867242" y="258505"/>
                        <a:pt x="874138" y="186376"/>
                        <a:pt x="875691" y="159838"/>
                      </a:cubicBezTo>
                      <a:cubicBezTo>
                        <a:pt x="877244" y="133300"/>
                        <a:pt x="850084" y="202621"/>
                        <a:pt x="827860" y="238736"/>
                      </a:cubicBezTo>
                      <a:cubicBezTo>
                        <a:pt x="813955" y="261332"/>
                        <a:pt x="744291" y="241251"/>
                        <a:pt x="728053" y="219370"/>
                      </a:cubicBezTo>
                      <a:cubicBezTo>
                        <a:pt x="711816" y="197489"/>
                        <a:pt x="739166" y="104671"/>
                        <a:pt x="730435" y="107449"/>
                      </a:cubicBezTo>
                      <a:cubicBezTo>
                        <a:pt x="721704" y="110227"/>
                        <a:pt x="696304" y="183253"/>
                        <a:pt x="675666" y="236038"/>
                      </a:cubicBezTo>
                      <a:cubicBezTo>
                        <a:pt x="653442" y="317795"/>
                        <a:pt x="648676" y="360261"/>
                        <a:pt x="611370" y="443208"/>
                      </a:cubicBezTo>
                      <a:cubicBezTo>
                        <a:pt x="574064" y="526155"/>
                        <a:pt x="594307" y="653946"/>
                        <a:pt x="451829" y="733718"/>
                      </a:cubicBezTo>
                      <a:cubicBezTo>
                        <a:pt x="545095" y="651565"/>
                        <a:pt x="529614" y="650771"/>
                        <a:pt x="494689" y="671805"/>
                      </a:cubicBezTo>
                      <a:cubicBezTo>
                        <a:pt x="564538" y="580126"/>
                        <a:pt x="533186" y="605131"/>
                        <a:pt x="482783" y="633706"/>
                      </a:cubicBezTo>
                      <a:cubicBezTo>
                        <a:pt x="508580" y="602750"/>
                        <a:pt x="537155" y="596797"/>
                        <a:pt x="549458" y="590844"/>
                      </a:cubicBezTo>
                      <a:cubicBezTo>
                        <a:pt x="533186" y="584891"/>
                        <a:pt x="495484" y="580526"/>
                        <a:pt x="489928" y="576557"/>
                      </a:cubicBezTo>
                      <a:cubicBezTo>
                        <a:pt x="484372" y="572588"/>
                        <a:pt x="651455" y="531710"/>
                        <a:pt x="492309" y="545600"/>
                      </a:cubicBezTo>
                      <a:cubicBezTo>
                        <a:pt x="590338" y="507104"/>
                        <a:pt x="566920" y="531313"/>
                        <a:pt x="551840" y="519407"/>
                      </a:cubicBezTo>
                      <a:cubicBezTo>
                        <a:pt x="533584" y="507104"/>
                        <a:pt x="578431" y="504723"/>
                        <a:pt x="504215" y="509882"/>
                      </a:cubicBezTo>
                      <a:cubicBezTo>
                        <a:pt x="539537" y="488848"/>
                        <a:pt x="543109" y="489244"/>
                        <a:pt x="573270" y="497975"/>
                      </a:cubicBezTo>
                      <a:cubicBezTo>
                        <a:pt x="582796" y="425347"/>
                        <a:pt x="520487" y="425743"/>
                        <a:pt x="487547" y="409868"/>
                      </a:cubicBezTo>
                      <a:cubicBezTo>
                        <a:pt x="454607" y="393993"/>
                        <a:pt x="414521" y="418602"/>
                        <a:pt x="416108" y="414633"/>
                      </a:cubicBezTo>
                      <a:cubicBezTo>
                        <a:pt x="417696" y="410664"/>
                        <a:pt x="450638" y="392803"/>
                        <a:pt x="485166" y="393199"/>
                      </a:cubicBezTo>
                      <a:cubicBezTo>
                        <a:pt x="519694" y="393595"/>
                        <a:pt x="576447" y="407883"/>
                        <a:pt x="582797" y="405105"/>
                      </a:cubicBezTo>
                      <a:cubicBezTo>
                        <a:pt x="576447" y="406693"/>
                        <a:pt x="593910" y="384072"/>
                        <a:pt x="523266" y="376531"/>
                      </a:cubicBezTo>
                      <a:cubicBezTo>
                        <a:pt x="526044" y="367800"/>
                        <a:pt x="589941" y="360656"/>
                        <a:pt x="599466" y="352719"/>
                      </a:cubicBezTo>
                      <a:cubicBezTo>
                        <a:pt x="568113" y="349544"/>
                        <a:pt x="561364" y="327716"/>
                        <a:pt x="549458" y="324144"/>
                      </a:cubicBezTo>
                      <a:cubicBezTo>
                        <a:pt x="582002" y="305094"/>
                        <a:pt x="576446" y="381293"/>
                        <a:pt x="620897" y="286043"/>
                      </a:cubicBezTo>
                      <a:cubicBezTo>
                        <a:pt x="619309" y="255087"/>
                        <a:pt x="574860" y="276519"/>
                        <a:pt x="551841" y="271757"/>
                      </a:cubicBezTo>
                      <a:cubicBezTo>
                        <a:pt x="535172" y="267788"/>
                        <a:pt x="631612" y="248738"/>
                        <a:pt x="616134" y="245563"/>
                      </a:cubicBezTo>
                      <a:cubicBezTo>
                        <a:pt x="600656" y="242388"/>
                        <a:pt x="657410" y="218575"/>
                        <a:pt x="642329" y="216988"/>
                      </a:cubicBezTo>
                      <a:cubicBezTo>
                        <a:pt x="627248" y="215401"/>
                        <a:pt x="604229" y="219766"/>
                        <a:pt x="599466" y="216988"/>
                      </a:cubicBezTo>
                      <a:cubicBezTo>
                        <a:pt x="594703" y="214210"/>
                        <a:pt x="664554" y="193176"/>
                        <a:pt x="656616" y="186032"/>
                      </a:cubicBezTo>
                      <a:cubicBezTo>
                        <a:pt x="648679" y="178888"/>
                        <a:pt x="711781" y="149916"/>
                        <a:pt x="694715" y="136025"/>
                      </a:cubicBezTo>
                      <a:cubicBezTo>
                        <a:pt x="677649" y="122134"/>
                        <a:pt x="684396" y="103085"/>
                        <a:pt x="680427" y="90782"/>
                      </a:cubicBezTo>
                      <a:cubicBezTo>
                        <a:pt x="685983" y="97529"/>
                        <a:pt x="708255" y="120337"/>
                        <a:pt x="709003" y="102689"/>
                      </a:cubicBezTo>
                      <a:cubicBezTo>
                        <a:pt x="709751" y="85041"/>
                        <a:pt x="721826" y="-13517"/>
                        <a:pt x="696823" y="1564"/>
                      </a:cubicBezTo>
                      <a:cubicBezTo>
                        <a:pt x="631605" y="40902"/>
                        <a:pt x="411738" y="250404"/>
                        <a:pt x="316096" y="3360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dirty="0"/>
                </a:p>
              </p:txBody>
            </p:sp>
            <p:sp>
              <p:nvSpPr>
                <p:cNvPr id="130" name="Abgerundetes Rechteck 22"/>
                <p:cNvSpPr/>
                <p:nvPr/>
              </p:nvSpPr>
              <p:spPr>
                <a:xfrm>
                  <a:off x="2633663" y="3827317"/>
                  <a:ext cx="138112" cy="151698"/>
                </a:xfrm>
                <a:custGeom>
                  <a:avLst/>
                  <a:gdLst>
                    <a:gd name="connsiteX0" fmla="*/ 0 w 128753"/>
                    <a:gd name="connsiteY0" fmla="*/ 21459 h 173832"/>
                    <a:gd name="connsiteX1" fmla="*/ 21459 w 128753"/>
                    <a:gd name="connsiteY1" fmla="*/ 0 h 173832"/>
                    <a:gd name="connsiteX2" fmla="*/ 107294 w 128753"/>
                    <a:gd name="connsiteY2" fmla="*/ 0 h 173832"/>
                    <a:gd name="connsiteX3" fmla="*/ 128753 w 128753"/>
                    <a:gd name="connsiteY3" fmla="*/ 21459 h 173832"/>
                    <a:gd name="connsiteX4" fmla="*/ 128753 w 128753"/>
                    <a:gd name="connsiteY4" fmla="*/ 152373 h 173832"/>
                    <a:gd name="connsiteX5" fmla="*/ 107294 w 128753"/>
                    <a:gd name="connsiteY5" fmla="*/ 173832 h 173832"/>
                    <a:gd name="connsiteX6" fmla="*/ 21459 w 128753"/>
                    <a:gd name="connsiteY6" fmla="*/ 173832 h 173832"/>
                    <a:gd name="connsiteX7" fmla="*/ 0 w 128753"/>
                    <a:gd name="connsiteY7" fmla="*/ 152373 h 173832"/>
                    <a:gd name="connsiteX8" fmla="*/ 0 w 128753"/>
                    <a:gd name="connsiteY8" fmla="*/ 21459 h 173832"/>
                    <a:gd name="connsiteX0" fmla="*/ 38100 w 166853"/>
                    <a:gd name="connsiteY0" fmla="*/ 21459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8" fmla="*/ 38100 w 166853"/>
                    <a:gd name="connsiteY8" fmla="*/ 21459 h 173832"/>
                    <a:gd name="connsiteX0" fmla="*/ 0 w 166853"/>
                    <a:gd name="connsiteY0" fmla="*/ 121416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0 w 166853"/>
                    <a:gd name="connsiteY6" fmla="*/ 121416 h 173832"/>
                    <a:gd name="connsiteX0" fmla="*/ 0 w 166853"/>
                    <a:gd name="connsiteY0" fmla="*/ 121416 h 164307"/>
                    <a:gd name="connsiteX1" fmla="*/ 35746 w 166853"/>
                    <a:gd name="connsiteY1" fmla="*/ 16669 h 164307"/>
                    <a:gd name="connsiteX2" fmla="*/ 145394 w 166853"/>
                    <a:gd name="connsiteY2" fmla="*/ 0 h 164307"/>
                    <a:gd name="connsiteX3" fmla="*/ 166853 w 166853"/>
                    <a:gd name="connsiteY3" fmla="*/ 21459 h 164307"/>
                    <a:gd name="connsiteX4" fmla="*/ 166853 w 166853"/>
                    <a:gd name="connsiteY4" fmla="*/ 152373 h 164307"/>
                    <a:gd name="connsiteX5" fmla="*/ 54907 w 166853"/>
                    <a:gd name="connsiteY5" fmla="*/ 164307 h 164307"/>
                    <a:gd name="connsiteX6" fmla="*/ 0 w 166853"/>
                    <a:gd name="connsiteY6" fmla="*/ 121416 h 164307"/>
                    <a:gd name="connsiteX0" fmla="*/ 0 w 166853"/>
                    <a:gd name="connsiteY0" fmla="*/ 121416 h 157793"/>
                    <a:gd name="connsiteX1" fmla="*/ 35746 w 166853"/>
                    <a:gd name="connsiteY1" fmla="*/ 16669 h 157793"/>
                    <a:gd name="connsiteX2" fmla="*/ 145394 w 166853"/>
                    <a:gd name="connsiteY2" fmla="*/ 0 h 157793"/>
                    <a:gd name="connsiteX3" fmla="*/ 166853 w 166853"/>
                    <a:gd name="connsiteY3" fmla="*/ 21459 h 157793"/>
                    <a:gd name="connsiteX4" fmla="*/ 166853 w 166853"/>
                    <a:gd name="connsiteY4" fmla="*/ 152373 h 157793"/>
                    <a:gd name="connsiteX5" fmla="*/ 0 w 166853"/>
                    <a:gd name="connsiteY5" fmla="*/ 121416 h 157793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04747 h 149619"/>
                    <a:gd name="connsiteX1" fmla="*/ 35746 w 166853"/>
                    <a:gd name="connsiteY1" fmla="*/ 0 h 149619"/>
                    <a:gd name="connsiteX2" fmla="*/ 166853 w 166853"/>
                    <a:gd name="connsiteY2" fmla="*/ 4790 h 149619"/>
                    <a:gd name="connsiteX3" fmla="*/ 109703 w 166853"/>
                    <a:gd name="connsiteY3" fmla="*/ 145229 h 149619"/>
                    <a:gd name="connsiteX4" fmla="*/ 0 w 166853"/>
                    <a:gd name="connsiteY4" fmla="*/ 104747 h 149619"/>
                    <a:gd name="connsiteX0" fmla="*/ 0 w 147803"/>
                    <a:gd name="connsiteY0" fmla="*/ 104747 h 147940"/>
                    <a:gd name="connsiteX1" fmla="*/ 35746 w 147803"/>
                    <a:gd name="connsiteY1" fmla="*/ 0 h 147940"/>
                    <a:gd name="connsiteX2" fmla="*/ 147803 w 147803"/>
                    <a:gd name="connsiteY2" fmla="*/ 33365 h 147940"/>
                    <a:gd name="connsiteX3" fmla="*/ 109703 w 147803"/>
                    <a:gd name="connsiteY3" fmla="*/ 145229 h 147940"/>
                    <a:gd name="connsiteX4" fmla="*/ 0 w 147803"/>
                    <a:gd name="connsiteY4" fmla="*/ 104747 h 147940"/>
                    <a:gd name="connsiteX0" fmla="*/ 0 w 156344"/>
                    <a:gd name="connsiteY0" fmla="*/ 104747 h 147940"/>
                    <a:gd name="connsiteX1" fmla="*/ 35746 w 156344"/>
                    <a:gd name="connsiteY1" fmla="*/ 0 h 147940"/>
                    <a:gd name="connsiteX2" fmla="*/ 147803 w 156344"/>
                    <a:gd name="connsiteY2" fmla="*/ 33365 h 147940"/>
                    <a:gd name="connsiteX3" fmla="*/ 109703 w 156344"/>
                    <a:gd name="connsiteY3" fmla="*/ 145229 h 147940"/>
                    <a:gd name="connsiteX4" fmla="*/ 0 w 156344"/>
                    <a:gd name="connsiteY4" fmla="*/ 104747 h 147940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25200 h 168393"/>
                    <a:gd name="connsiteX1" fmla="*/ 35746 w 151977"/>
                    <a:gd name="connsiteY1" fmla="*/ 20453 h 168393"/>
                    <a:gd name="connsiteX2" fmla="*/ 147803 w 151977"/>
                    <a:gd name="connsiteY2" fmla="*/ 53818 h 168393"/>
                    <a:gd name="connsiteX3" fmla="*/ 109703 w 151977"/>
                    <a:gd name="connsiteY3" fmla="*/ 165682 h 168393"/>
                    <a:gd name="connsiteX4" fmla="*/ 0 w 151977"/>
                    <a:gd name="connsiteY4" fmla="*/ 125200 h 168393"/>
                    <a:gd name="connsiteX0" fmla="*/ 0 w 151272"/>
                    <a:gd name="connsiteY0" fmla="*/ 112268 h 155461"/>
                    <a:gd name="connsiteX1" fmla="*/ 30983 w 151272"/>
                    <a:gd name="connsiteY1" fmla="*/ 9902 h 155461"/>
                    <a:gd name="connsiteX2" fmla="*/ 147803 w 151272"/>
                    <a:gd name="connsiteY2" fmla="*/ 40886 h 155461"/>
                    <a:gd name="connsiteX3" fmla="*/ 109703 w 151272"/>
                    <a:gd name="connsiteY3" fmla="*/ 152750 h 155461"/>
                    <a:gd name="connsiteX4" fmla="*/ 0 w 151272"/>
                    <a:gd name="connsiteY4" fmla="*/ 112268 h 155461"/>
                    <a:gd name="connsiteX0" fmla="*/ 0 w 151272"/>
                    <a:gd name="connsiteY0" fmla="*/ 117403 h 160596"/>
                    <a:gd name="connsiteX1" fmla="*/ 30983 w 151272"/>
                    <a:gd name="connsiteY1" fmla="*/ 15037 h 160596"/>
                    <a:gd name="connsiteX2" fmla="*/ 147803 w 151272"/>
                    <a:gd name="connsiteY2" fmla="*/ 46021 h 160596"/>
                    <a:gd name="connsiteX3" fmla="*/ 109703 w 151272"/>
                    <a:gd name="connsiteY3" fmla="*/ 157885 h 160596"/>
                    <a:gd name="connsiteX4" fmla="*/ 0 w 151272"/>
                    <a:gd name="connsiteY4" fmla="*/ 117403 h 160596"/>
                    <a:gd name="connsiteX0" fmla="*/ 0 w 151272"/>
                    <a:gd name="connsiteY0" fmla="*/ 113624 h 150692"/>
                    <a:gd name="connsiteX1" fmla="*/ 30983 w 151272"/>
                    <a:gd name="connsiteY1" fmla="*/ 4114 h 150692"/>
                    <a:gd name="connsiteX2" fmla="*/ 147803 w 151272"/>
                    <a:gd name="connsiteY2" fmla="*/ 35098 h 150692"/>
                    <a:gd name="connsiteX3" fmla="*/ 109703 w 151272"/>
                    <a:gd name="connsiteY3" fmla="*/ 146962 h 150692"/>
                    <a:gd name="connsiteX4" fmla="*/ 0 w 151272"/>
                    <a:gd name="connsiteY4" fmla="*/ 113624 h 150692"/>
                    <a:gd name="connsiteX0" fmla="*/ 0 w 151272"/>
                    <a:gd name="connsiteY0" fmla="*/ 113624 h 151698"/>
                    <a:gd name="connsiteX1" fmla="*/ 30983 w 151272"/>
                    <a:gd name="connsiteY1" fmla="*/ 4114 h 151698"/>
                    <a:gd name="connsiteX2" fmla="*/ 147803 w 151272"/>
                    <a:gd name="connsiteY2" fmla="*/ 35098 h 151698"/>
                    <a:gd name="connsiteX3" fmla="*/ 109703 w 151272"/>
                    <a:gd name="connsiteY3" fmla="*/ 146962 h 151698"/>
                    <a:gd name="connsiteX4" fmla="*/ 0 w 151272"/>
                    <a:gd name="connsiteY4" fmla="*/ 113624 h 15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272" h="151698">
                      <a:moveTo>
                        <a:pt x="0" y="113624"/>
                      </a:moveTo>
                      <a:cubicBezTo>
                        <a:pt x="0" y="84652"/>
                        <a:pt x="6349" y="17202"/>
                        <a:pt x="30983" y="4114"/>
                      </a:cubicBezTo>
                      <a:cubicBezTo>
                        <a:pt x="55617" y="-8974"/>
                        <a:pt x="134683" y="11290"/>
                        <a:pt x="147803" y="35098"/>
                      </a:cubicBezTo>
                      <a:cubicBezTo>
                        <a:pt x="160923" y="58906"/>
                        <a:pt x="134337" y="133874"/>
                        <a:pt x="109703" y="146962"/>
                      </a:cubicBezTo>
                      <a:cubicBezTo>
                        <a:pt x="85069" y="160050"/>
                        <a:pt x="0" y="145072"/>
                        <a:pt x="0" y="1136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31" name="Ellipse 24"/>
                <p:cNvSpPr/>
                <p:nvPr/>
              </p:nvSpPr>
              <p:spPr>
                <a:xfrm>
                  <a:off x="2170687" y="3838558"/>
                  <a:ext cx="305939" cy="600049"/>
                </a:xfrm>
                <a:custGeom>
                  <a:avLst/>
                  <a:gdLst>
                    <a:gd name="connsiteX0" fmla="*/ 0 w 319088"/>
                    <a:gd name="connsiteY0" fmla="*/ 92842 h 185684"/>
                    <a:gd name="connsiteX1" fmla="*/ 159544 w 319088"/>
                    <a:gd name="connsiteY1" fmla="*/ 0 h 185684"/>
                    <a:gd name="connsiteX2" fmla="*/ 319088 w 319088"/>
                    <a:gd name="connsiteY2" fmla="*/ 92842 h 185684"/>
                    <a:gd name="connsiteX3" fmla="*/ 159544 w 319088"/>
                    <a:gd name="connsiteY3" fmla="*/ 185684 h 185684"/>
                    <a:gd name="connsiteX4" fmla="*/ 0 w 319088"/>
                    <a:gd name="connsiteY4" fmla="*/ 92842 h 185684"/>
                    <a:gd name="connsiteX0" fmla="*/ 24261 w 343349"/>
                    <a:gd name="connsiteY0" fmla="*/ 92842 h 388091"/>
                    <a:gd name="connsiteX1" fmla="*/ 183805 w 343349"/>
                    <a:gd name="connsiteY1" fmla="*/ 0 h 388091"/>
                    <a:gd name="connsiteX2" fmla="*/ 343349 w 343349"/>
                    <a:gd name="connsiteY2" fmla="*/ 92842 h 388091"/>
                    <a:gd name="connsiteX3" fmla="*/ 57599 w 343349"/>
                    <a:gd name="connsiteY3" fmla="*/ 388091 h 388091"/>
                    <a:gd name="connsiteX4" fmla="*/ 24261 w 343349"/>
                    <a:gd name="connsiteY4" fmla="*/ 92842 h 388091"/>
                    <a:gd name="connsiteX0" fmla="*/ 38799 w 445466"/>
                    <a:gd name="connsiteY0" fmla="*/ 107130 h 402379"/>
                    <a:gd name="connsiteX1" fmla="*/ 417418 w 445466"/>
                    <a:gd name="connsiteY1" fmla="*/ 0 h 402379"/>
                    <a:gd name="connsiteX2" fmla="*/ 357887 w 445466"/>
                    <a:gd name="connsiteY2" fmla="*/ 107130 h 402379"/>
                    <a:gd name="connsiteX3" fmla="*/ 72137 w 445466"/>
                    <a:gd name="connsiteY3" fmla="*/ 402379 h 402379"/>
                    <a:gd name="connsiteX4" fmla="*/ 38799 w 445466"/>
                    <a:gd name="connsiteY4" fmla="*/ 107130 h 402379"/>
                    <a:gd name="connsiteX0" fmla="*/ 44778 w 389633"/>
                    <a:gd name="connsiteY0" fmla="*/ 254341 h 410052"/>
                    <a:gd name="connsiteX1" fmla="*/ 378153 w 389633"/>
                    <a:gd name="connsiteY1" fmla="*/ 4336 h 410052"/>
                    <a:gd name="connsiteX2" fmla="*/ 318622 w 389633"/>
                    <a:gd name="connsiteY2" fmla="*/ 111466 h 410052"/>
                    <a:gd name="connsiteX3" fmla="*/ 32872 w 389633"/>
                    <a:gd name="connsiteY3" fmla="*/ 406715 h 410052"/>
                    <a:gd name="connsiteX4" fmla="*/ 44778 w 389633"/>
                    <a:gd name="connsiteY4" fmla="*/ 254341 h 410052"/>
                    <a:gd name="connsiteX0" fmla="*/ 38540 w 383395"/>
                    <a:gd name="connsiteY0" fmla="*/ 254341 h 409590"/>
                    <a:gd name="connsiteX1" fmla="*/ 371915 w 383395"/>
                    <a:gd name="connsiteY1" fmla="*/ 4336 h 409590"/>
                    <a:gd name="connsiteX2" fmla="*/ 312384 w 383395"/>
                    <a:gd name="connsiteY2" fmla="*/ 111466 h 409590"/>
                    <a:gd name="connsiteX3" fmla="*/ 26634 w 383395"/>
                    <a:gd name="connsiteY3" fmla="*/ 406715 h 409590"/>
                    <a:gd name="connsiteX4" fmla="*/ 38540 w 383395"/>
                    <a:gd name="connsiteY4" fmla="*/ 254341 h 409590"/>
                    <a:gd name="connsiteX0" fmla="*/ 21474 w 354858"/>
                    <a:gd name="connsiteY0" fmla="*/ 250314 h 403798"/>
                    <a:gd name="connsiteX1" fmla="*/ 354849 w 354858"/>
                    <a:gd name="connsiteY1" fmla="*/ 309 h 403798"/>
                    <a:gd name="connsiteX2" fmla="*/ 33380 w 354858"/>
                    <a:gd name="connsiteY2" fmla="*/ 307464 h 403798"/>
                    <a:gd name="connsiteX3" fmla="*/ 9568 w 354858"/>
                    <a:gd name="connsiteY3" fmla="*/ 402688 h 403798"/>
                    <a:gd name="connsiteX4" fmla="*/ 21474 w 354858"/>
                    <a:gd name="connsiteY4" fmla="*/ 250314 h 403798"/>
                    <a:gd name="connsiteX0" fmla="*/ 21474 w 354860"/>
                    <a:gd name="connsiteY0" fmla="*/ 250314 h 403798"/>
                    <a:gd name="connsiteX1" fmla="*/ 354849 w 354860"/>
                    <a:gd name="connsiteY1" fmla="*/ 309 h 403798"/>
                    <a:gd name="connsiteX2" fmla="*/ 33380 w 354860"/>
                    <a:gd name="connsiteY2" fmla="*/ 307464 h 403798"/>
                    <a:gd name="connsiteX3" fmla="*/ 9568 w 354860"/>
                    <a:gd name="connsiteY3" fmla="*/ 402688 h 403798"/>
                    <a:gd name="connsiteX4" fmla="*/ 21474 w 354860"/>
                    <a:gd name="connsiteY4" fmla="*/ 250314 h 403798"/>
                    <a:gd name="connsiteX0" fmla="*/ 28658 w 362044"/>
                    <a:gd name="connsiteY0" fmla="*/ 250403 h 576898"/>
                    <a:gd name="connsiteX1" fmla="*/ 362033 w 362044"/>
                    <a:gd name="connsiteY1" fmla="*/ 398 h 576898"/>
                    <a:gd name="connsiteX2" fmla="*/ 40564 w 362044"/>
                    <a:gd name="connsiteY2" fmla="*/ 307553 h 576898"/>
                    <a:gd name="connsiteX3" fmla="*/ 19133 w 362044"/>
                    <a:gd name="connsiteY3" fmla="*/ 576608 h 576898"/>
                    <a:gd name="connsiteX4" fmla="*/ 28658 w 362044"/>
                    <a:gd name="connsiteY4" fmla="*/ 250403 h 576898"/>
                    <a:gd name="connsiteX0" fmla="*/ 24637 w 374745"/>
                    <a:gd name="connsiteY0" fmla="*/ 266861 h 576546"/>
                    <a:gd name="connsiteX1" fmla="*/ 374681 w 374745"/>
                    <a:gd name="connsiteY1" fmla="*/ 188 h 576546"/>
                    <a:gd name="connsiteX2" fmla="*/ 53212 w 374745"/>
                    <a:gd name="connsiteY2" fmla="*/ 307343 h 576546"/>
                    <a:gd name="connsiteX3" fmla="*/ 31781 w 374745"/>
                    <a:gd name="connsiteY3" fmla="*/ 576398 h 576546"/>
                    <a:gd name="connsiteX4" fmla="*/ 24637 w 374745"/>
                    <a:gd name="connsiteY4" fmla="*/ 266861 h 576546"/>
                    <a:gd name="connsiteX0" fmla="*/ 61661 w 411769"/>
                    <a:gd name="connsiteY0" fmla="*/ 266870 h 576555"/>
                    <a:gd name="connsiteX1" fmla="*/ 411705 w 411769"/>
                    <a:gd name="connsiteY1" fmla="*/ 197 h 576555"/>
                    <a:gd name="connsiteX2" fmla="*/ 90236 w 411769"/>
                    <a:gd name="connsiteY2" fmla="*/ 307352 h 576555"/>
                    <a:gd name="connsiteX3" fmla="*/ 68805 w 411769"/>
                    <a:gd name="connsiteY3" fmla="*/ 576407 h 576555"/>
                    <a:gd name="connsiteX4" fmla="*/ 61661 w 411769"/>
                    <a:gd name="connsiteY4" fmla="*/ 266870 h 576555"/>
                    <a:gd name="connsiteX0" fmla="*/ 11966 w 362074"/>
                    <a:gd name="connsiteY0" fmla="*/ 266812 h 576497"/>
                    <a:gd name="connsiteX1" fmla="*/ 362010 w 362074"/>
                    <a:gd name="connsiteY1" fmla="*/ 139 h 576497"/>
                    <a:gd name="connsiteX2" fmla="*/ 40541 w 362074"/>
                    <a:gd name="connsiteY2" fmla="*/ 307294 h 576497"/>
                    <a:gd name="connsiteX3" fmla="*/ 19110 w 362074"/>
                    <a:gd name="connsiteY3" fmla="*/ 576349 h 576497"/>
                    <a:gd name="connsiteX4" fmla="*/ 11966 w 362074"/>
                    <a:gd name="connsiteY4" fmla="*/ 266812 h 576497"/>
                    <a:gd name="connsiteX0" fmla="*/ 12447 w 360163"/>
                    <a:gd name="connsiteY0" fmla="*/ 271543 h 576433"/>
                    <a:gd name="connsiteX1" fmla="*/ 360109 w 360163"/>
                    <a:gd name="connsiteY1" fmla="*/ 107 h 576433"/>
                    <a:gd name="connsiteX2" fmla="*/ 38640 w 360163"/>
                    <a:gd name="connsiteY2" fmla="*/ 307262 h 576433"/>
                    <a:gd name="connsiteX3" fmla="*/ 17209 w 360163"/>
                    <a:gd name="connsiteY3" fmla="*/ 576317 h 576433"/>
                    <a:gd name="connsiteX4" fmla="*/ 12447 w 360163"/>
                    <a:gd name="connsiteY4" fmla="*/ 271543 h 576433"/>
                    <a:gd name="connsiteX0" fmla="*/ 21085 w 314046"/>
                    <a:gd name="connsiteY0" fmla="*/ 212100 h 516990"/>
                    <a:gd name="connsiteX1" fmla="*/ 313978 w 314046"/>
                    <a:gd name="connsiteY1" fmla="*/ 195 h 516990"/>
                    <a:gd name="connsiteX2" fmla="*/ 47278 w 314046"/>
                    <a:gd name="connsiteY2" fmla="*/ 247819 h 516990"/>
                    <a:gd name="connsiteX3" fmla="*/ 25847 w 314046"/>
                    <a:gd name="connsiteY3" fmla="*/ 516874 h 516990"/>
                    <a:gd name="connsiteX4" fmla="*/ 21085 w 314046"/>
                    <a:gd name="connsiteY4" fmla="*/ 212100 h 516990"/>
                    <a:gd name="connsiteX0" fmla="*/ 20028 w 312989"/>
                    <a:gd name="connsiteY0" fmla="*/ 212072 h 516962"/>
                    <a:gd name="connsiteX1" fmla="*/ 312921 w 312989"/>
                    <a:gd name="connsiteY1" fmla="*/ 167 h 516962"/>
                    <a:gd name="connsiteX2" fmla="*/ 46221 w 312989"/>
                    <a:gd name="connsiteY2" fmla="*/ 247791 h 516962"/>
                    <a:gd name="connsiteX3" fmla="*/ 24790 w 312989"/>
                    <a:gd name="connsiteY3" fmla="*/ 516846 h 516962"/>
                    <a:gd name="connsiteX4" fmla="*/ 20028 w 312989"/>
                    <a:gd name="connsiteY4" fmla="*/ 212072 h 516962"/>
                    <a:gd name="connsiteX0" fmla="*/ 16983 w 309944"/>
                    <a:gd name="connsiteY0" fmla="*/ 212121 h 600324"/>
                    <a:gd name="connsiteX1" fmla="*/ 309876 w 309944"/>
                    <a:gd name="connsiteY1" fmla="*/ 216 h 600324"/>
                    <a:gd name="connsiteX2" fmla="*/ 43176 w 309944"/>
                    <a:gd name="connsiteY2" fmla="*/ 247840 h 600324"/>
                    <a:gd name="connsiteX3" fmla="*/ 36032 w 309944"/>
                    <a:gd name="connsiteY3" fmla="*/ 600239 h 600324"/>
                    <a:gd name="connsiteX4" fmla="*/ 16983 w 309944"/>
                    <a:gd name="connsiteY4" fmla="*/ 212121 h 600324"/>
                    <a:gd name="connsiteX0" fmla="*/ 4078 w 297039"/>
                    <a:gd name="connsiteY0" fmla="*/ 212067 h 600270"/>
                    <a:gd name="connsiteX1" fmla="*/ 296971 w 297039"/>
                    <a:gd name="connsiteY1" fmla="*/ 162 h 600270"/>
                    <a:gd name="connsiteX2" fmla="*/ 30271 w 297039"/>
                    <a:gd name="connsiteY2" fmla="*/ 247786 h 600270"/>
                    <a:gd name="connsiteX3" fmla="*/ 23127 w 297039"/>
                    <a:gd name="connsiteY3" fmla="*/ 600185 h 600270"/>
                    <a:gd name="connsiteX4" fmla="*/ 4078 w 297039"/>
                    <a:gd name="connsiteY4" fmla="*/ 212067 h 600270"/>
                    <a:gd name="connsiteX0" fmla="*/ 3397 w 305939"/>
                    <a:gd name="connsiteY0" fmla="*/ 235735 h 600049"/>
                    <a:gd name="connsiteX1" fmla="*/ 305815 w 305939"/>
                    <a:gd name="connsiteY1" fmla="*/ 17 h 600049"/>
                    <a:gd name="connsiteX2" fmla="*/ 39115 w 305939"/>
                    <a:gd name="connsiteY2" fmla="*/ 247641 h 600049"/>
                    <a:gd name="connsiteX3" fmla="*/ 31971 w 305939"/>
                    <a:gd name="connsiteY3" fmla="*/ 600040 h 600049"/>
                    <a:gd name="connsiteX4" fmla="*/ 3397 w 305939"/>
                    <a:gd name="connsiteY4" fmla="*/ 235735 h 60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939" h="600049">
                      <a:moveTo>
                        <a:pt x="3397" y="235735"/>
                      </a:moveTo>
                      <a:cubicBezTo>
                        <a:pt x="18081" y="178594"/>
                        <a:pt x="299862" y="-1967"/>
                        <a:pt x="305815" y="17"/>
                      </a:cubicBezTo>
                      <a:cubicBezTo>
                        <a:pt x="311768" y="2001"/>
                        <a:pt x="103409" y="163029"/>
                        <a:pt x="39115" y="247641"/>
                      </a:cubicBezTo>
                      <a:cubicBezTo>
                        <a:pt x="39115" y="298916"/>
                        <a:pt x="37924" y="602024"/>
                        <a:pt x="31971" y="600040"/>
                      </a:cubicBezTo>
                      <a:cubicBezTo>
                        <a:pt x="26018" y="598056"/>
                        <a:pt x="-11287" y="292876"/>
                        <a:pt x="3397" y="2357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sp>
          <p:nvSpPr>
            <p:cNvPr id="263" name="Textfeld 262"/>
            <p:cNvSpPr txBox="1"/>
            <p:nvPr/>
          </p:nvSpPr>
          <p:spPr>
            <a:xfrm>
              <a:off x="525365" y="3717347"/>
              <a:ext cx="2687076" cy="489534"/>
            </a:xfrm>
            <a:prstGeom prst="rect">
              <a:avLst/>
            </a:prstGeom>
            <a:noFill/>
          </p:spPr>
          <p:txBody>
            <a:bodyPr wrap="square" lIns="90000" tIns="90000" rIns="90000" bIns="90000" numCol="1" spcCol="0" rtlCol="0">
              <a:spAutoFit/>
            </a:bodyPr>
            <a:lstStyle/>
            <a:p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Das Bild bedeckt ein </a:t>
              </a:r>
              <a:r>
                <a:rPr lang="de-DE" sz="10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Drittel</a:t>
              </a:r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eines </a:t>
              </a:r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Monitors </a:t>
              </a:r>
              <a:b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Bildbreite </a:t>
              </a:r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= </a:t>
              </a:r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640 Pixel</a:t>
              </a:r>
            </a:p>
          </p:txBody>
        </p:sp>
      </p:grpSp>
      <p:grpSp>
        <p:nvGrpSpPr>
          <p:cNvPr id="19" name="1/2 Monitor"/>
          <p:cNvGrpSpPr/>
          <p:nvPr/>
        </p:nvGrpSpPr>
        <p:grpSpPr>
          <a:xfrm>
            <a:off x="3696464" y="3715966"/>
            <a:ext cx="2687076" cy="2477115"/>
            <a:chOff x="3696464" y="3715966"/>
            <a:chExt cx="2687076" cy="2477115"/>
          </a:xfrm>
        </p:grpSpPr>
        <p:grpSp>
          <p:nvGrpSpPr>
            <p:cNvPr id="25" name="Gruppieren 24"/>
            <p:cNvGrpSpPr/>
            <p:nvPr/>
          </p:nvGrpSpPr>
          <p:grpSpPr>
            <a:xfrm>
              <a:off x="3780164" y="4207037"/>
              <a:ext cx="2354235" cy="1986044"/>
              <a:chOff x="3840131" y="4498055"/>
              <a:chExt cx="2473027" cy="2085689"/>
            </a:xfrm>
          </p:grpSpPr>
          <p:grpSp>
            <p:nvGrpSpPr>
              <p:cNvPr id="132" name="Gruppieren 131"/>
              <p:cNvGrpSpPr/>
              <p:nvPr/>
            </p:nvGrpSpPr>
            <p:grpSpPr>
              <a:xfrm>
                <a:off x="3840131" y="4498055"/>
                <a:ext cx="2473027" cy="2085689"/>
                <a:chOff x="623002" y="4498053"/>
                <a:chExt cx="2891171" cy="2440285"/>
              </a:xfrm>
            </p:grpSpPr>
            <p:grpSp>
              <p:nvGrpSpPr>
                <p:cNvPr id="182" name="Gruppieren 181"/>
                <p:cNvGrpSpPr/>
                <p:nvPr/>
              </p:nvGrpSpPr>
              <p:grpSpPr>
                <a:xfrm>
                  <a:off x="1131214" y="6171360"/>
                  <a:ext cx="292356" cy="390970"/>
                  <a:chOff x="2833311" y="5023637"/>
                  <a:chExt cx="82573" cy="459449"/>
                </a:xfrm>
              </p:grpSpPr>
              <p:sp>
                <p:nvSpPr>
                  <p:cNvPr id="187" name="Rechteck 186"/>
                  <p:cNvSpPr/>
                  <p:nvPr/>
                </p:nvSpPr>
                <p:spPr>
                  <a:xfrm rot="480000">
                    <a:off x="2833311" y="5023637"/>
                    <a:ext cx="25420" cy="454819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1">
                          <a:lumMod val="5000"/>
                          <a:lumOff val="95000"/>
                          <a:alpha val="0"/>
                        </a:schemeClr>
                      </a:gs>
                      <a:gs pos="100000">
                        <a:srgbClr val="445052"/>
                      </a:gs>
                    </a:gsLst>
                    <a:lin ang="162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89" name="Rechteck 188"/>
                  <p:cNvSpPr/>
                  <p:nvPr/>
                </p:nvSpPr>
                <p:spPr>
                  <a:xfrm rot="21540000">
                    <a:off x="2890464" y="5026765"/>
                    <a:ext cx="25420" cy="456321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1">
                          <a:lumMod val="5000"/>
                          <a:lumOff val="95000"/>
                          <a:alpha val="0"/>
                        </a:schemeClr>
                      </a:gs>
                      <a:gs pos="100000">
                        <a:srgbClr val="445052"/>
                      </a:gs>
                    </a:gsLst>
                    <a:lin ang="162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134" name="Gruppieren 133"/>
                <p:cNvGrpSpPr/>
                <p:nvPr/>
              </p:nvGrpSpPr>
              <p:grpSpPr>
                <a:xfrm>
                  <a:off x="623002" y="4498053"/>
                  <a:ext cx="2891171" cy="1701005"/>
                  <a:chOff x="623002" y="4639076"/>
                  <a:chExt cx="2891171" cy="1701005"/>
                </a:xfrm>
              </p:grpSpPr>
              <p:grpSp>
                <p:nvGrpSpPr>
                  <p:cNvPr id="174" name="Gruppieren 173"/>
                  <p:cNvGrpSpPr/>
                  <p:nvPr/>
                </p:nvGrpSpPr>
                <p:grpSpPr>
                  <a:xfrm>
                    <a:off x="623002" y="4639076"/>
                    <a:ext cx="2891171" cy="1701005"/>
                    <a:chOff x="623002" y="4532062"/>
                    <a:chExt cx="2891171" cy="1701005"/>
                  </a:xfrm>
                </p:grpSpPr>
                <p:sp>
                  <p:nvSpPr>
                    <p:cNvPr id="178" name="Rechteck 177"/>
                    <p:cNvSpPr/>
                    <p:nvPr/>
                  </p:nvSpPr>
                  <p:spPr>
                    <a:xfrm>
                      <a:off x="623002" y="4532062"/>
                      <a:ext cx="2891171" cy="1701005"/>
                    </a:xfrm>
                    <a:prstGeom prst="rect">
                      <a:avLst/>
                    </a:prstGeom>
                    <a:solidFill>
                      <a:srgbClr val="44505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  <p:sp>
                  <p:nvSpPr>
                    <p:cNvPr id="179" name="Rechteck 178"/>
                    <p:cNvSpPr/>
                    <p:nvPr/>
                  </p:nvSpPr>
                  <p:spPr>
                    <a:xfrm>
                      <a:off x="669172" y="4582003"/>
                      <a:ext cx="2798831" cy="153823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  <p:cxnSp>
                  <p:nvCxnSpPr>
                    <p:cNvPr id="180" name="Gerader Verbinder 179"/>
                    <p:cNvCxnSpPr/>
                    <p:nvPr/>
                  </p:nvCxnSpPr>
                  <p:spPr>
                    <a:xfrm flipH="1">
                      <a:off x="1601933" y="4587612"/>
                      <a:ext cx="5202" cy="1571774"/>
                    </a:xfrm>
                    <a:prstGeom prst="line">
                      <a:avLst/>
                    </a:prstGeom>
                    <a:ln>
                      <a:solidFill>
                        <a:srgbClr val="445052"/>
                      </a:solidFill>
                      <a:prstDash val="dash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1" name="Gerader Verbinder 180"/>
                    <p:cNvCxnSpPr/>
                    <p:nvPr/>
                  </p:nvCxnSpPr>
                  <p:spPr>
                    <a:xfrm flipH="1">
                      <a:off x="2534355" y="4597017"/>
                      <a:ext cx="5202" cy="1571774"/>
                    </a:xfrm>
                    <a:prstGeom prst="line">
                      <a:avLst/>
                    </a:prstGeom>
                    <a:ln>
                      <a:solidFill>
                        <a:srgbClr val="445052"/>
                      </a:solidFill>
                      <a:prstDash val="dash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6" name="Rechteck 175"/>
                  <p:cNvSpPr/>
                  <p:nvPr/>
                </p:nvSpPr>
                <p:spPr>
                  <a:xfrm>
                    <a:off x="800032" y="6264584"/>
                    <a:ext cx="46800" cy="45719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77" name="Ellipse 176"/>
                  <p:cNvSpPr/>
                  <p:nvPr/>
                </p:nvSpPr>
                <p:spPr>
                  <a:xfrm>
                    <a:off x="693880" y="6261329"/>
                    <a:ext cx="45719" cy="4571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137" name="Gruppieren 136"/>
                <p:cNvGrpSpPr/>
                <p:nvPr/>
              </p:nvGrpSpPr>
              <p:grpSpPr>
                <a:xfrm>
                  <a:off x="2191081" y="5987441"/>
                  <a:ext cx="1140036" cy="740171"/>
                  <a:chOff x="2210129" y="5620078"/>
                  <a:chExt cx="1140036" cy="740171"/>
                </a:xfrm>
              </p:grpSpPr>
              <p:sp>
                <p:nvSpPr>
                  <p:cNvPr id="168" name="Abgerundetes Rechteck 11"/>
                  <p:cNvSpPr/>
                  <p:nvPr/>
                </p:nvSpPr>
                <p:spPr>
                  <a:xfrm>
                    <a:off x="2254730" y="5620078"/>
                    <a:ext cx="1053688" cy="691521"/>
                  </a:xfrm>
                  <a:custGeom>
                    <a:avLst/>
                    <a:gdLst>
                      <a:gd name="connsiteX0" fmla="*/ 0 w 3514299"/>
                      <a:gd name="connsiteY0" fmla="*/ 104645 h 2306472"/>
                      <a:gd name="connsiteX1" fmla="*/ 104645 w 3514299"/>
                      <a:gd name="connsiteY1" fmla="*/ 0 h 2306472"/>
                      <a:gd name="connsiteX2" fmla="*/ 3409654 w 3514299"/>
                      <a:gd name="connsiteY2" fmla="*/ 0 h 2306472"/>
                      <a:gd name="connsiteX3" fmla="*/ 3514299 w 3514299"/>
                      <a:gd name="connsiteY3" fmla="*/ 104645 h 2306472"/>
                      <a:gd name="connsiteX4" fmla="*/ 3514299 w 3514299"/>
                      <a:gd name="connsiteY4" fmla="*/ 2201827 h 2306472"/>
                      <a:gd name="connsiteX5" fmla="*/ 3409654 w 3514299"/>
                      <a:gd name="connsiteY5" fmla="*/ 2306472 h 2306472"/>
                      <a:gd name="connsiteX6" fmla="*/ 104645 w 3514299"/>
                      <a:gd name="connsiteY6" fmla="*/ 2306472 h 2306472"/>
                      <a:gd name="connsiteX7" fmla="*/ 0 w 3514299"/>
                      <a:gd name="connsiteY7" fmla="*/ 2201827 h 2306472"/>
                      <a:gd name="connsiteX8" fmla="*/ 0 w 3514299"/>
                      <a:gd name="connsiteY8" fmla="*/ 104645 h 2306472"/>
                      <a:gd name="connsiteX0" fmla="*/ 0 w 3514299"/>
                      <a:gd name="connsiteY0" fmla="*/ 104645 h 2306472"/>
                      <a:gd name="connsiteX1" fmla="*/ 104645 w 3514299"/>
                      <a:gd name="connsiteY1" fmla="*/ 0 h 2306472"/>
                      <a:gd name="connsiteX2" fmla="*/ 3409654 w 3514299"/>
                      <a:gd name="connsiteY2" fmla="*/ 0 h 2306472"/>
                      <a:gd name="connsiteX3" fmla="*/ 3514299 w 3514299"/>
                      <a:gd name="connsiteY3" fmla="*/ 104645 h 2306472"/>
                      <a:gd name="connsiteX4" fmla="*/ 3514299 w 3514299"/>
                      <a:gd name="connsiteY4" fmla="*/ 2201827 h 2306472"/>
                      <a:gd name="connsiteX5" fmla="*/ 3409654 w 3514299"/>
                      <a:gd name="connsiteY5" fmla="*/ 2306472 h 2306472"/>
                      <a:gd name="connsiteX6" fmla="*/ 104645 w 3514299"/>
                      <a:gd name="connsiteY6" fmla="*/ 2306472 h 2306472"/>
                      <a:gd name="connsiteX7" fmla="*/ 0 w 3514299"/>
                      <a:gd name="connsiteY7" fmla="*/ 2201827 h 2306472"/>
                      <a:gd name="connsiteX8" fmla="*/ 0 w 3514299"/>
                      <a:gd name="connsiteY8" fmla="*/ 104645 h 2306472"/>
                      <a:gd name="connsiteX0" fmla="*/ 178230 w 3692529"/>
                      <a:gd name="connsiteY0" fmla="*/ 104645 h 2392350"/>
                      <a:gd name="connsiteX1" fmla="*/ 282875 w 3692529"/>
                      <a:gd name="connsiteY1" fmla="*/ 0 h 2392350"/>
                      <a:gd name="connsiteX2" fmla="*/ 3587884 w 3692529"/>
                      <a:gd name="connsiteY2" fmla="*/ 0 h 2392350"/>
                      <a:gd name="connsiteX3" fmla="*/ 3692529 w 3692529"/>
                      <a:gd name="connsiteY3" fmla="*/ 104645 h 2392350"/>
                      <a:gd name="connsiteX4" fmla="*/ 3692529 w 3692529"/>
                      <a:gd name="connsiteY4" fmla="*/ 2201827 h 2392350"/>
                      <a:gd name="connsiteX5" fmla="*/ 3587884 w 3692529"/>
                      <a:gd name="connsiteY5" fmla="*/ 2306472 h 2392350"/>
                      <a:gd name="connsiteX6" fmla="*/ 282875 w 3692529"/>
                      <a:gd name="connsiteY6" fmla="*/ 2306472 h 2392350"/>
                      <a:gd name="connsiteX7" fmla="*/ 178230 w 3692529"/>
                      <a:gd name="connsiteY7" fmla="*/ 2201827 h 2392350"/>
                      <a:gd name="connsiteX8" fmla="*/ 178230 w 3692529"/>
                      <a:gd name="connsiteY8" fmla="*/ 104645 h 2392350"/>
                      <a:gd name="connsiteX0" fmla="*/ 173717 w 3688016"/>
                      <a:gd name="connsiteY0" fmla="*/ 104645 h 2397300"/>
                      <a:gd name="connsiteX1" fmla="*/ 278362 w 3688016"/>
                      <a:gd name="connsiteY1" fmla="*/ 0 h 2397300"/>
                      <a:gd name="connsiteX2" fmla="*/ 3583371 w 3688016"/>
                      <a:gd name="connsiteY2" fmla="*/ 0 h 2397300"/>
                      <a:gd name="connsiteX3" fmla="*/ 3688016 w 3688016"/>
                      <a:gd name="connsiteY3" fmla="*/ 104645 h 2397300"/>
                      <a:gd name="connsiteX4" fmla="*/ 3688016 w 3688016"/>
                      <a:gd name="connsiteY4" fmla="*/ 2201827 h 2397300"/>
                      <a:gd name="connsiteX5" fmla="*/ 3583371 w 3688016"/>
                      <a:gd name="connsiteY5" fmla="*/ 2306472 h 2397300"/>
                      <a:gd name="connsiteX6" fmla="*/ 278362 w 3688016"/>
                      <a:gd name="connsiteY6" fmla="*/ 2306472 h 2397300"/>
                      <a:gd name="connsiteX7" fmla="*/ 173717 w 3688016"/>
                      <a:gd name="connsiteY7" fmla="*/ 2201827 h 2397300"/>
                      <a:gd name="connsiteX8" fmla="*/ 173717 w 3688016"/>
                      <a:gd name="connsiteY8" fmla="*/ 104645 h 2397300"/>
                      <a:gd name="connsiteX0" fmla="*/ 0 w 3514299"/>
                      <a:gd name="connsiteY0" fmla="*/ 104645 h 2382434"/>
                      <a:gd name="connsiteX1" fmla="*/ 104645 w 3514299"/>
                      <a:gd name="connsiteY1" fmla="*/ 0 h 2382434"/>
                      <a:gd name="connsiteX2" fmla="*/ 3409654 w 3514299"/>
                      <a:gd name="connsiteY2" fmla="*/ 0 h 2382434"/>
                      <a:gd name="connsiteX3" fmla="*/ 3514299 w 3514299"/>
                      <a:gd name="connsiteY3" fmla="*/ 104645 h 2382434"/>
                      <a:gd name="connsiteX4" fmla="*/ 3514299 w 3514299"/>
                      <a:gd name="connsiteY4" fmla="*/ 2201827 h 2382434"/>
                      <a:gd name="connsiteX5" fmla="*/ 3409654 w 3514299"/>
                      <a:gd name="connsiteY5" fmla="*/ 2306472 h 2382434"/>
                      <a:gd name="connsiteX6" fmla="*/ 104645 w 3514299"/>
                      <a:gd name="connsiteY6" fmla="*/ 2306472 h 2382434"/>
                      <a:gd name="connsiteX7" fmla="*/ 0 w 3514299"/>
                      <a:gd name="connsiteY7" fmla="*/ 2201827 h 2382434"/>
                      <a:gd name="connsiteX8" fmla="*/ 0 w 3514299"/>
                      <a:gd name="connsiteY8" fmla="*/ 104645 h 2382434"/>
                      <a:gd name="connsiteX0" fmla="*/ 0 w 3514299"/>
                      <a:gd name="connsiteY0" fmla="*/ 104645 h 2306472"/>
                      <a:gd name="connsiteX1" fmla="*/ 104645 w 3514299"/>
                      <a:gd name="connsiteY1" fmla="*/ 0 h 2306472"/>
                      <a:gd name="connsiteX2" fmla="*/ 3409654 w 3514299"/>
                      <a:gd name="connsiteY2" fmla="*/ 0 h 2306472"/>
                      <a:gd name="connsiteX3" fmla="*/ 3514299 w 3514299"/>
                      <a:gd name="connsiteY3" fmla="*/ 104645 h 2306472"/>
                      <a:gd name="connsiteX4" fmla="*/ 3514299 w 3514299"/>
                      <a:gd name="connsiteY4" fmla="*/ 2201827 h 2306472"/>
                      <a:gd name="connsiteX5" fmla="*/ 3409654 w 3514299"/>
                      <a:gd name="connsiteY5" fmla="*/ 2306472 h 2306472"/>
                      <a:gd name="connsiteX6" fmla="*/ 104645 w 3514299"/>
                      <a:gd name="connsiteY6" fmla="*/ 2306472 h 2306472"/>
                      <a:gd name="connsiteX7" fmla="*/ 0 w 3514299"/>
                      <a:gd name="connsiteY7" fmla="*/ 2201827 h 2306472"/>
                      <a:gd name="connsiteX8" fmla="*/ 0 w 3514299"/>
                      <a:gd name="connsiteY8" fmla="*/ 104645 h 2306472"/>
                      <a:gd name="connsiteX0" fmla="*/ 0 w 3692529"/>
                      <a:gd name="connsiteY0" fmla="*/ 104645 h 2392350"/>
                      <a:gd name="connsiteX1" fmla="*/ 104645 w 3692529"/>
                      <a:gd name="connsiteY1" fmla="*/ 0 h 2392350"/>
                      <a:gd name="connsiteX2" fmla="*/ 3409654 w 3692529"/>
                      <a:gd name="connsiteY2" fmla="*/ 0 h 2392350"/>
                      <a:gd name="connsiteX3" fmla="*/ 3514299 w 3692529"/>
                      <a:gd name="connsiteY3" fmla="*/ 104645 h 2392350"/>
                      <a:gd name="connsiteX4" fmla="*/ 3514299 w 3692529"/>
                      <a:gd name="connsiteY4" fmla="*/ 2201827 h 2392350"/>
                      <a:gd name="connsiteX5" fmla="*/ 3409654 w 3692529"/>
                      <a:gd name="connsiteY5" fmla="*/ 2306472 h 2392350"/>
                      <a:gd name="connsiteX6" fmla="*/ 104645 w 3692529"/>
                      <a:gd name="connsiteY6" fmla="*/ 2306472 h 2392350"/>
                      <a:gd name="connsiteX7" fmla="*/ 0 w 3692529"/>
                      <a:gd name="connsiteY7" fmla="*/ 2201827 h 2392350"/>
                      <a:gd name="connsiteX8" fmla="*/ 0 w 3692529"/>
                      <a:gd name="connsiteY8" fmla="*/ 104645 h 2392350"/>
                      <a:gd name="connsiteX0" fmla="*/ 0 w 3678947"/>
                      <a:gd name="connsiteY0" fmla="*/ 104645 h 2306472"/>
                      <a:gd name="connsiteX1" fmla="*/ 104645 w 3678947"/>
                      <a:gd name="connsiteY1" fmla="*/ 0 h 2306472"/>
                      <a:gd name="connsiteX2" fmla="*/ 3409654 w 3678947"/>
                      <a:gd name="connsiteY2" fmla="*/ 0 h 2306472"/>
                      <a:gd name="connsiteX3" fmla="*/ 3514299 w 3678947"/>
                      <a:gd name="connsiteY3" fmla="*/ 104645 h 2306472"/>
                      <a:gd name="connsiteX4" fmla="*/ 3514299 w 3678947"/>
                      <a:gd name="connsiteY4" fmla="*/ 2201827 h 2306472"/>
                      <a:gd name="connsiteX5" fmla="*/ 3409654 w 3678947"/>
                      <a:gd name="connsiteY5" fmla="*/ 2306472 h 2306472"/>
                      <a:gd name="connsiteX6" fmla="*/ 104645 w 3678947"/>
                      <a:gd name="connsiteY6" fmla="*/ 2306472 h 2306472"/>
                      <a:gd name="connsiteX7" fmla="*/ 0 w 3678947"/>
                      <a:gd name="connsiteY7" fmla="*/ 2201827 h 2306472"/>
                      <a:gd name="connsiteX8" fmla="*/ 0 w 3678947"/>
                      <a:gd name="connsiteY8" fmla="*/ 104645 h 2306472"/>
                      <a:gd name="connsiteX0" fmla="*/ 0 w 3688015"/>
                      <a:gd name="connsiteY0" fmla="*/ 104645 h 2397300"/>
                      <a:gd name="connsiteX1" fmla="*/ 104645 w 3688015"/>
                      <a:gd name="connsiteY1" fmla="*/ 0 h 2397300"/>
                      <a:gd name="connsiteX2" fmla="*/ 3409654 w 3688015"/>
                      <a:gd name="connsiteY2" fmla="*/ 0 h 2397300"/>
                      <a:gd name="connsiteX3" fmla="*/ 3514299 w 3688015"/>
                      <a:gd name="connsiteY3" fmla="*/ 104645 h 2397300"/>
                      <a:gd name="connsiteX4" fmla="*/ 3514299 w 3688015"/>
                      <a:gd name="connsiteY4" fmla="*/ 2201827 h 2397300"/>
                      <a:gd name="connsiteX5" fmla="*/ 3409654 w 3688015"/>
                      <a:gd name="connsiteY5" fmla="*/ 2306472 h 2397300"/>
                      <a:gd name="connsiteX6" fmla="*/ 104645 w 3688015"/>
                      <a:gd name="connsiteY6" fmla="*/ 2306472 h 2397300"/>
                      <a:gd name="connsiteX7" fmla="*/ 0 w 3688015"/>
                      <a:gd name="connsiteY7" fmla="*/ 2201827 h 2397300"/>
                      <a:gd name="connsiteX8" fmla="*/ 0 w 3688015"/>
                      <a:gd name="connsiteY8" fmla="*/ 104645 h 2397300"/>
                      <a:gd name="connsiteX0" fmla="*/ 0 w 3514299"/>
                      <a:gd name="connsiteY0" fmla="*/ 104645 h 2382434"/>
                      <a:gd name="connsiteX1" fmla="*/ 104645 w 3514299"/>
                      <a:gd name="connsiteY1" fmla="*/ 0 h 2382434"/>
                      <a:gd name="connsiteX2" fmla="*/ 3409654 w 3514299"/>
                      <a:gd name="connsiteY2" fmla="*/ 0 h 2382434"/>
                      <a:gd name="connsiteX3" fmla="*/ 3514299 w 3514299"/>
                      <a:gd name="connsiteY3" fmla="*/ 104645 h 2382434"/>
                      <a:gd name="connsiteX4" fmla="*/ 3514299 w 3514299"/>
                      <a:gd name="connsiteY4" fmla="*/ 2201827 h 2382434"/>
                      <a:gd name="connsiteX5" fmla="*/ 3409654 w 3514299"/>
                      <a:gd name="connsiteY5" fmla="*/ 2306472 h 2382434"/>
                      <a:gd name="connsiteX6" fmla="*/ 104645 w 3514299"/>
                      <a:gd name="connsiteY6" fmla="*/ 2306472 h 2382434"/>
                      <a:gd name="connsiteX7" fmla="*/ 0 w 3514299"/>
                      <a:gd name="connsiteY7" fmla="*/ 2201827 h 2382434"/>
                      <a:gd name="connsiteX8" fmla="*/ 0 w 3514299"/>
                      <a:gd name="connsiteY8" fmla="*/ 104645 h 2382434"/>
                      <a:gd name="connsiteX0" fmla="*/ 0 w 3692529"/>
                      <a:gd name="connsiteY0" fmla="*/ 104645 h 2392350"/>
                      <a:gd name="connsiteX1" fmla="*/ 104645 w 3692529"/>
                      <a:gd name="connsiteY1" fmla="*/ 0 h 2392350"/>
                      <a:gd name="connsiteX2" fmla="*/ 3409654 w 3692529"/>
                      <a:gd name="connsiteY2" fmla="*/ 0 h 2392350"/>
                      <a:gd name="connsiteX3" fmla="*/ 3514299 w 3692529"/>
                      <a:gd name="connsiteY3" fmla="*/ 104645 h 2392350"/>
                      <a:gd name="connsiteX4" fmla="*/ 3514299 w 3692529"/>
                      <a:gd name="connsiteY4" fmla="*/ 2201827 h 2392350"/>
                      <a:gd name="connsiteX5" fmla="*/ 3409654 w 3692529"/>
                      <a:gd name="connsiteY5" fmla="*/ 2306472 h 2392350"/>
                      <a:gd name="connsiteX6" fmla="*/ 104645 w 3692529"/>
                      <a:gd name="connsiteY6" fmla="*/ 2306472 h 2392350"/>
                      <a:gd name="connsiteX7" fmla="*/ 0 w 3692529"/>
                      <a:gd name="connsiteY7" fmla="*/ 2201827 h 2392350"/>
                      <a:gd name="connsiteX8" fmla="*/ 0 w 3692529"/>
                      <a:gd name="connsiteY8" fmla="*/ 104645 h 2392350"/>
                      <a:gd name="connsiteX0" fmla="*/ 0 w 3678947"/>
                      <a:gd name="connsiteY0" fmla="*/ 104645 h 2306472"/>
                      <a:gd name="connsiteX1" fmla="*/ 104645 w 3678947"/>
                      <a:gd name="connsiteY1" fmla="*/ 0 h 2306472"/>
                      <a:gd name="connsiteX2" fmla="*/ 3409654 w 3678947"/>
                      <a:gd name="connsiteY2" fmla="*/ 0 h 2306472"/>
                      <a:gd name="connsiteX3" fmla="*/ 3514299 w 3678947"/>
                      <a:gd name="connsiteY3" fmla="*/ 104645 h 2306472"/>
                      <a:gd name="connsiteX4" fmla="*/ 3514299 w 3678947"/>
                      <a:gd name="connsiteY4" fmla="*/ 2201827 h 2306472"/>
                      <a:gd name="connsiteX5" fmla="*/ 3409654 w 3678947"/>
                      <a:gd name="connsiteY5" fmla="*/ 2306472 h 2306472"/>
                      <a:gd name="connsiteX6" fmla="*/ 104645 w 3678947"/>
                      <a:gd name="connsiteY6" fmla="*/ 2306472 h 2306472"/>
                      <a:gd name="connsiteX7" fmla="*/ 0 w 3678947"/>
                      <a:gd name="connsiteY7" fmla="*/ 2201827 h 2306472"/>
                      <a:gd name="connsiteX8" fmla="*/ 0 w 3678947"/>
                      <a:gd name="connsiteY8" fmla="*/ 104645 h 2306472"/>
                      <a:gd name="connsiteX0" fmla="*/ 0 w 3688015"/>
                      <a:gd name="connsiteY0" fmla="*/ 104645 h 2397300"/>
                      <a:gd name="connsiteX1" fmla="*/ 104645 w 3688015"/>
                      <a:gd name="connsiteY1" fmla="*/ 0 h 2397300"/>
                      <a:gd name="connsiteX2" fmla="*/ 3409654 w 3688015"/>
                      <a:gd name="connsiteY2" fmla="*/ 0 h 2397300"/>
                      <a:gd name="connsiteX3" fmla="*/ 3514299 w 3688015"/>
                      <a:gd name="connsiteY3" fmla="*/ 104645 h 2397300"/>
                      <a:gd name="connsiteX4" fmla="*/ 3514299 w 3688015"/>
                      <a:gd name="connsiteY4" fmla="*/ 2201827 h 2397300"/>
                      <a:gd name="connsiteX5" fmla="*/ 3409654 w 3688015"/>
                      <a:gd name="connsiteY5" fmla="*/ 2306472 h 2397300"/>
                      <a:gd name="connsiteX6" fmla="*/ 104645 w 3688015"/>
                      <a:gd name="connsiteY6" fmla="*/ 2306472 h 2397300"/>
                      <a:gd name="connsiteX7" fmla="*/ 0 w 3688015"/>
                      <a:gd name="connsiteY7" fmla="*/ 2201827 h 2397300"/>
                      <a:gd name="connsiteX8" fmla="*/ 0 w 3688015"/>
                      <a:gd name="connsiteY8" fmla="*/ 104645 h 2397300"/>
                      <a:gd name="connsiteX0" fmla="*/ 0 w 3692529"/>
                      <a:gd name="connsiteY0" fmla="*/ 104645 h 2392350"/>
                      <a:gd name="connsiteX1" fmla="*/ 104645 w 3692529"/>
                      <a:gd name="connsiteY1" fmla="*/ 0 h 2392350"/>
                      <a:gd name="connsiteX2" fmla="*/ 3409654 w 3692529"/>
                      <a:gd name="connsiteY2" fmla="*/ 0 h 2392350"/>
                      <a:gd name="connsiteX3" fmla="*/ 3514299 w 3692529"/>
                      <a:gd name="connsiteY3" fmla="*/ 104645 h 2392350"/>
                      <a:gd name="connsiteX4" fmla="*/ 3514299 w 3692529"/>
                      <a:gd name="connsiteY4" fmla="*/ 2201827 h 2392350"/>
                      <a:gd name="connsiteX5" fmla="*/ 3409654 w 3692529"/>
                      <a:gd name="connsiteY5" fmla="*/ 2306472 h 2392350"/>
                      <a:gd name="connsiteX6" fmla="*/ 104645 w 3692529"/>
                      <a:gd name="connsiteY6" fmla="*/ 2306472 h 2392350"/>
                      <a:gd name="connsiteX7" fmla="*/ 0 w 3692529"/>
                      <a:gd name="connsiteY7" fmla="*/ 2201827 h 2392350"/>
                      <a:gd name="connsiteX8" fmla="*/ 0 w 3692529"/>
                      <a:gd name="connsiteY8" fmla="*/ 104645 h 2392350"/>
                      <a:gd name="connsiteX0" fmla="*/ 0 w 3678947"/>
                      <a:gd name="connsiteY0" fmla="*/ 104645 h 2306472"/>
                      <a:gd name="connsiteX1" fmla="*/ 104645 w 3678947"/>
                      <a:gd name="connsiteY1" fmla="*/ 0 h 2306472"/>
                      <a:gd name="connsiteX2" fmla="*/ 3409654 w 3678947"/>
                      <a:gd name="connsiteY2" fmla="*/ 0 h 2306472"/>
                      <a:gd name="connsiteX3" fmla="*/ 3514299 w 3678947"/>
                      <a:gd name="connsiteY3" fmla="*/ 104645 h 2306472"/>
                      <a:gd name="connsiteX4" fmla="*/ 3514299 w 3678947"/>
                      <a:gd name="connsiteY4" fmla="*/ 2201827 h 2306472"/>
                      <a:gd name="connsiteX5" fmla="*/ 3409654 w 3678947"/>
                      <a:gd name="connsiteY5" fmla="*/ 2306472 h 2306472"/>
                      <a:gd name="connsiteX6" fmla="*/ 104645 w 3678947"/>
                      <a:gd name="connsiteY6" fmla="*/ 2306472 h 2306472"/>
                      <a:gd name="connsiteX7" fmla="*/ 0 w 3678947"/>
                      <a:gd name="connsiteY7" fmla="*/ 2201827 h 2306472"/>
                      <a:gd name="connsiteX8" fmla="*/ 0 w 3678947"/>
                      <a:gd name="connsiteY8" fmla="*/ 104645 h 2306472"/>
                      <a:gd name="connsiteX0" fmla="*/ 0 w 3514299"/>
                      <a:gd name="connsiteY0" fmla="*/ 104645 h 2306472"/>
                      <a:gd name="connsiteX1" fmla="*/ 104645 w 3514299"/>
                      <a:gd name="connsiteY1" fmla="*/ 0 h 2306472"/>
                      <a:gd name="connsiteX2" fmla="*/ 3409654 w 3514299"/>
                      <a:gd name="connsiteY2" fmla="*/ 0 h 2306472"/>
                      <a:gd name="connsiteX3" fmla="*/ 3514299 w 3514299"/>
                      <a:gd name="connsiteY3" fmla="*/ 104645 h 2306472"/>
                      <a:gd name="connsiteX4" fmla="*/ 3514299 w 3514299"/>
                      <a:gd name="connsiteY4" fmla="*/ 2201827 h 2306472"/>
                      <a:gd name="connsiteX5" fmla="*/ 3409654 w 3514299"/>
                      <a:gd name="connsiteY5" fmla="*/ 2306472 h 2306472"/>
                      <a:gd name="connsiteX6" fmla="*/ 104645 w 3514299"/>
                      <a:gd name="connsiteY6" fmla="*/ 2306472 h 2306472"/>
                      <a:gd name="connsiteX7" fmla="*/ 0 w 3514299"/>
                      <a:gd name="connsiteY7" fmla="*/ 2201827 h 2306472"/>
                      <a:gd name="connsiteX8" fmla="*/ 0 w 3514299"/>
                      <a:gd name="connsiteY8" fmla="*/ 104645 h 2306472"/>
                      <a:gd name="connsiteX0" fmla="*/ 0 w 3514299"/>
                      <a:gd name="connsiteY0" fmla="*/ 104645 h 2306472"/>
                      <a:gd name="connsiteX1" fmla="*/ 104645 w 3514299"/>
                      <a:gd name="connsiteY1" fmla="*/ 0 h 2306472"/>
                      <a:gd name="connsiteX2" fmla="*/ 3409654 w 3514299"/>
                      <a:gd name="connsiteY2" fmla="*/ 0 h 2306472"/>
                      <a:gd name="connsiteX3" fmla="*/ 3514299 w 3514299"/>
                      <a:gd name="connsiteY3" fmla="*/ 104645 h 2306472"/>
                      <a:gd name="connsiteX4" fmla="*/ 3514299 w 3514299"/>
                      <a:gd name="connsiteY4" fmla="*/ 2201827 h 2306472"/>
                      <a:gd name="connsiteX5" fmla="*/ 3409654 w 3514299"/>
                      <a:gd name="connsiteY5" fmla="*/ 2306472 h 2306472"/>
                      <a:gd name="connsiteX6" fmla="*/ 4632 w 3514299"/>
                      <a:gd name="connsiteY6" fmla="*/ 2306472 h 2306472"/>
                      <a:gd name="connsiteX7" fmla="*/ 0 w 3514299"/>
                      <a:gd name="connsiteY7" fmla="*/ 2201827 h 2306472"/>
                      <a:gd name="connsiteX8" fmla="*/ 0 w 3514299"/>
                      <a:gd name="connsiteY8" fmla="*/ 104645 h 2306472"/>
                      <a:gd name="connsiteX0" fmla="*/ 131 w 3514430"/>
                      <a:gd name="connsiteY0" fmla="*/ 104645 h 2306472"/>
                      <a:gd name="connsiteX1" fmla="*/ 104776 w 3514430"/>
                      <a:gd name="connsiteY1" fmla="*/ 0 h 2306472"/>
                      <a:gd name="connsiteX2" fmla="*/ 3409785 w 3514430"/>
                      <a:gd name="connsiteY2" fmla="*/ 0 h 2306472"/>
                      <a:gd name="connsiteX3" fmla="*/ 3514430 w 3514430"/>
                      <a:gd name="connsiteY3" fmla="*/ 104645 h 2306472"/>
                      <a:gd name="connsiteX4" fmla="*/ 3514430 w 3514430"/>
                      <a:gd name="connsiteY4" fmla="*/ 2201827 h 2306472"/>
                      <a:gd name="connsiteX5" fmla="*/ 3409785 w 3514430"/>
                      <a:gd name="connsiteY5" fmla="*/ 2306472 h 2306472"/>
                      <a:gd name="connsiteX6" fmla="*/ 0 w 3514430"/>
                      <a:gd name="connsiteY6" fmla="*/ 2306472 h 2306472"/>
                      <a:gd name="connsiteX7" fmla="*/ 131 w 3514430"/>
                      <a:gd name="connsiteY7" fmla="*/ 2201827 h 2306472"/>
                      <a:gd name="connsiteX8" fmla="*/ 131 w 3514430"/>
                      <a:gd name="connsiteY8" fmla="*/ 104645 h 2306472"/>
                      <a:gd name="connsiteX0" fmla="*/ 131 w 3514430"/>
                      <a:gd name="connsiteY0" fmla="*/ 104645 h 2306472"/>
                      <a:gd name="connsiteX1" fmla="*/ 104776 w 3514430"/>
                      <a:gd name="connsiteY1" fmla="*/ 0 h 2306472"/>
                      <a:gd name="connsiteX2" fmla="*/ 3409785 w 3514430"/>
                      <a:gd name="connsiteY2" fmla="*/ 0 h 2306472"/>
                      <a:gd name="connsiteX3" fmla="*/ 3514430 w 3514430"/>
                      <a:gd name="connsiteY3" fmla="*/ 104645 h 2306472"/>
                      <a:gd name="connsiteX4" fmla="*/ 3514430 w 3514430"/>
                      <a:gd name="connsiteY4" fmla="*/ 2201827 h 2306472"/>
                      <a:gd name="connsiteX5" fmla="*/ 3409785 w 3514430"/>
                      <a:gd name="connsiteY5" fmla="*/ 2306472 h 2306472"/>
                      <a:gd name="connsiteX6" fmla="*/ 0 w 3514430"/>
                      <a:gd name="connsiteY6" fmla="*/ 2306472 h 2306472"/>
                      <a:gd name="connsiteX7" fmla="*/ 131 w 3514430"/>
                      <a:gd name="connsiteY7" fmla="*/ 2201827 h 2306472"/>
                      <a:gd name="connsiteX8" fmla="*/ 131 w 3514430"/>
                      <a:gd name="connsiteY8" fmla="*/ 104645 h 2306472"/>
                      <a:gd name="connsiteX0" fmla="*/ 131 w 3514430"/>
                      <a:gd name="connsiteY0" fmla="*/ 104645 h 2306472"/>
                      <a:gd name="connsiteX1" fmla="*/ 104776 w 3514430"/>
                      <a:gd name="connsiteY1" fmla="*/ 0 h 2306472"/>
                      <a:gd name="connsiteX2" fmla="*/ 3409785 w 3514430"/>
                      <a:gd name="connsiteY2" fmla="*/ 0 h 2306472"/>
                      <a:gd name="connsiteX3" fmla="*/ 3514430 w 3514430"/>
                      <a:gd name="connsiteY3" fmla="*/ 104645 h 2306472"/>
                      <a:gd name="connsiteX4" fmla="*/ 3514430 w 3514430"/>
                      <a:gd name="connsiteY4" fmla="*/ 2201827 h 2306472"/>
                      <a:gd name="connsiteX5" fmla="*/ 3512179 w 3514430"/>
                      <a:gd name="connsiteY5" fmla="*/ 2306472 h 2306472"/>
                      <a:gd name="connsiteX6" fmla="*/ 0 w 3514430"/>
                      <a:gd name="connsiteY6" fmla="*/ 2306472 h 2306472"/>
                      <a:gd name="connsiteX7" fmla="*/ 131 w 3514430"/>
                      <a:gd name="connsiteY7" fmla="*/ 2201827 h 2306472"/>
                      <a:gd name="connsiteX8" fmla="*/ 131 w 3514430"/>
                      <a:gd name="connsiteY8" fmla="*/ 104645 h 2306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514430" h="2306472">
                        <a:moveTo>
                          <a:pt x="131" y="104645"/>
                        </a:moveTo>
                        <a:cubicBezTo>
                          <a:pt x="131" y="46851"/>
                          <a:pt x="46982" y="0"/>
                          <a:pt x="104776" y="0"/>
                        </a:cubicBezTo>
                        <a:lnTo>
                          <a:pt x="3409785" y="0"/>
                        </a:lnTo>
                        <a:cubicBezTo>
                          <a:pt x="3467579" y="0"/>
                          <a:pt x="3514430" y="46851"/>
                          <a:pt x="3514430" y="104645"/>
                        </a:cubicBezTo>
                        <a:lnTo>
                          <a:pt x="3514430" y="2201827"/>
                        </a:lnTo>
                        <a:cubicBezTo>
                          <a:pt x="3513680" y="2236709"/>
                          <a:pt x="3512929" y="2271590"/>
                          <a:pt x="3512179" y="2306472"/>
                        </a:cubicBezTo>
                        <a:lnTo>
                          <a:pt x="0" y="2306472"/>
                        </a:lnTo>
                        <a:cubicBezTo>
                          <a:pt x="44" y="2271590"/>
                          <a:pt x="87" y="2236709"/>
                          <a:pt x="131" y="2201827"/>
                        </a:cubicBezTo>
                        <a:lnTo>
                          <a:pt x="131" y="104645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69" name="Rechteck 168"/>
                  <p:cNvSpPr/>
                  <p:nvPr/>
                </p:nvSpPr>
                <p:spPr>
                  <a:xfrm>
                    <a:off x="2290483" y="5654859"/>
                    <a:ext cx="982184" cy="61018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70" name="Abgerundetes Rechteck 11"/>
                  <p:cNvSpPr/>
                  <p:nvPr/>
                </p:nvSpPr>
                <p:spPr>
                  <a:xfrm flipH="1" flipV="1">
                    <a:off x="2210129" y="6311612"/>
                    <a:ext cx="1140036" cy="48637"/>
                  </a:xfrm>
                  <a:custGeom>
                    <a:avLst/>
                    <a:gdLst>
                      <a:gd name="connsiteX0" fmla="*/ 0 w 3514299"/>
                      <a:gd name="connsiteY0" fmla="*/ 104645 h 2306472"/>
                      <a:gd name="connsiteX1" fmla="*/ 104645 w 3514299"/>
                      <a:gd name="connsiteY1" fmla="*/ 0 h 2306472"/>
                      <a:gd name="connsiteX2" fmla="*/ 3409654 w 3514299"/>
                      <a:gd name="connsiteY2" fmla="*/ 0 h 2306472"/>
                      <a:gd name="connsiteX3" fmla="*/ 3514299 w 3514299"/>
                      <a:gd name="connsiteY3" fmla="*/ 104645 h 2306472"/>
                      <a:gd name="connsiteX4" fmla="*/ 3514299 w 3514299"/>
                      <a:gd name="connsiteY4" fmla="*/ 2201827 h 2306472"/>
                      <a:gd name="connsiteX5" fmla="*/ 3409654 w 3514299"/>
                      <a:gd name="connsiteY5" fmla="*/ 2306472 h 2306472"/>
                      <a:gd name="connsiteX6" fmla="*/ 104645 w 3514299"/>
                      <a:gd name="connsiteY6" fmla="*/ 2306472 h 2306472"/>
                      <a:gd name="connsiteX7" fmla="*/ 0 w 3514299"/>
                      <a:gd name="connsiteY7" fmla="*/ 2201827 h 2306472"/>
                      <a:gd name="connsiteX8" fmla="*/ 0 w 3514299"/>
                      <a:gd name="connsiteY8" fmla="*/ 104645 h 2306472"/>
                      <a:gd name="connsiteX0" fmla="*/ 0 w 3514299"/>
                      <a:gd name="connsiteY0" fmla="*/ 104645 h 2306472"/>
                      <a:gd name="connsiteX1" fmla="*/ 104645 w 3514299"/>
                      <a:gd name="connsiteY1" fmla="*/ 0 h 2306472"/>
                      <a:gd name="connsiteX2" fmla="*/ 3409654 w 3514299"/>
                      <a:gd name="connsiteY2" fmla="*/ 0 h 2306472"/>
                      <a:gd name="connsiteX3" fmla="*/ 3514299 w 3514299"/>
                      <a:gd name="connsiteY3" fmla="*/ 104645 h 2306472"/>
                      <a:gd name="connsiteX4" fmla="*/ 3514299 w 3514299"/>
                      <a:gd name="connsiteY4" fmla="*/ 2201827 h 2306472"/>
                      <a:gd name="connsiteX5" fmla="*/ 3409654 w 3514299"/>
                      <a:gd name="connsiteY5" fmla="*/ 2306472 h 2306472"/>
                      <a:gd name="connsiteX6" fmla="*/ 104645 w 3514299"/>
                      <a:gd name="connsiteY6" fmla="*/ 2306472 h 2306472"/>
                      <a:gd name="connsiteX7" fmla="*/ 0 w 3514299"/>
                      <a:gd name="connsiteY7" fmla="*/ 2201827 h 2306472"/>
                      <a:gd name="connsiteX8" fmla="*/ 0 w 3514299"/>
                      <a:gd name="connsiteY8" fmla="*/ 104645 h 2306472"/>
                      <a:gd name="connsiteX0" fmla="*/ 178230 w 3692529"/>
                      <a:gd name="connsiteY0" fmla="*/ 104645 h 2392350"/>
                      <a:gd name="connsiteX1" fmla="*/ 282875 w 3692529"/>
                      <a:gd name="connsiteY1" fmla="*/ 0 h 2392350"/>
                      <a:gd name="connsiteX2" fmla="*/ 3587884 w 3692529"/>
                      <a:gd name="connsiteY2" fmla="*/ 0 h 2392350"/>
                      <a:gd name="connsiteX3" fmla="*/ 3692529 w 3692529"/>
                      <a:gd name="connsiteY3" fmla="*/ 104645 h 2392350"/>
                      <a:gd name="connsiteX4" fmla="*/ 3692529 w 3692529"/>
                      <a:gd name="connsiteY4" fmla="*/ 2201827 h 2392350"/>
                      <a:gd name="connsiteX5" fmla="*/ 3587884 w 3692529"/>
                      <a:gd name="connsiteY5" fmla="*/ 2306472 h 2392350"/>
                      <a:gd name="connsiteX6" fmla="*/ 282875 w 3692529"/>
                      <a:gd name="connsiteY6" fmla="*/ 2306472 h 2392350"/>
                      <a:gd name="connsiteX7" fmla="*/ 178230 w 3692529"/>
                      <a:gd name="connsiteY7" fmla="*/ 2201827 h 2392350"/>
                      <a:gd name="connsiteX8" fmla="*/ 178230 w 3692529"/>
                      <a:gd name="connsiteY8" fmla="*/ 104645 h 2392350"/>
                      <a:gd name="connsiteX0" fmla="*/ 173717 w 3688016"/>
                      <a:gd name="connsiteY0" fmla="*/ 104645 h 2397300"/>
                      <a:gd name="connsiteX1" fmla="*/ 278362 w 3688016"/>
                      <a:gd name="connsiteY1" fmla="*/ 0 h 2397300"/>
                      <a:gd name="connsiteX2" fmla="*/ 3583371 w 3688016"/>
                      <a:gd name="connsiteY2" fmla="*/ 0 h 2397300"/>
                      <a:gd name="connsiteX3" fmla="*/ 3688016 w 3688016"/>
                      <a:gd name="connsiteY3" fmla="*/ 104645 h 2397300"/>
                      <a:gd name="connsiteX4" fmla="*/ 3688016 w 3688016"/>
                      <a:gd name="connsiteY4" fmla="*/ 2201827 h 2397300"/>
                      <a:gd name="connsiteX5" fmla="*/ 3583371 w 3688016"/>
                      <a:gd name="connsiteY5" fmla="*/ 2306472 h 2397300"/>
                      <a:gd name="connsiteX6" fmla="*/ 278362 w 3688016"/>
                      <a:gd name="connsiteY6" fmla="*/ 2306472 h 2397300"/>
                      <a:gd name="connsiteX7" fmla="*/ 173717 w 3688016"/>
                      <a:gd name="connsiteY7" fmla="*/ 2201827 h 2397300"/>
                      <a:gd name="connsiteX8" fmla="*/ 173717 w 3688016"/>
                      <a:gd name="connsiteY8" fmla="*/ 104645 h 2397300"/>
                      <a:gd name="connsiteX0" fmla="*/ 0 w 3514299"/>
                      <a:gd name="connsiteY0" fmla="*/ 104645 h 2382434"/>
                      <a:gd name="connsiteX1" fmla="*/ 104645 w 3514299"/>
                      <a:gd name="connsiteY1" fmla="*/ 0 h 2382434"/>
                      <a:gd name="connsiteX2" fmla="*/ 3409654 w 3514299"/>
                      <a:gd name="connsiteY2" fmla="*/ 0 h 2382434"/>
                      <a:gd name="connsiteX3" fmla="*/ 3514299 w 3514299"/>
                      <a:gd name="connsiteY3" fmla="*/ 104645 h 2382434"/>
                      <a:gd name="connsiteX4" fmla="*/ 3514299 w 3514299"/>
                      <a:gd name="connsiteY4" fmla="*/ 2201827 h 2382434"/>
                      <a:gd name="connsiteX5" fmla="*/ 3409654 w 3514299"/>
                      <a:gd name="connsiteY5" fmla="*/ 2306472 h 2382434"/>
                      <a:gd name="connsiteX6" fmla="*/ 104645 w 3514299"/>
                      <a:gd name="connsiteY6" fmla="*/ 2306472 h 2382434"/>
                      <a:gd name="connsiteX7" fmla="*/ 0 w 3514299"/>
                      <a:gd name="connsiteY7" fmla="*/ 2201827 h 2382434"/>
                      <a:gd name="connsiteX8" fmla="*/ 0 w 3514299"/>
                      <a:gd name="connsiteY8" fmla="*/ 104645 h 2382434"/>
                      <a:gd name="connsiteX0" fmla="*/ 0 w 3514299"/>
                      <a:gd name="connsiteY0" fmla="*/ 104645 h 2306472"/>
                      <a:gd name="connsiteX1" fmla="*/ 104645 w 3514299"/>
                      <a:gd name="connsiteY1" fmla="*/ 0 h 2306472"/>
                      <a:gd name="connsiteX2" fmla="*/ 3409654 w 3514299"/>
                      <a:gd name="connsiteY2" fmla="*/ 0 h 2306472"/>
                      <a:gd name="connsiteX3" fmla="*/ 3514299 w 3514299"/>
                      <a:gd name="connsiteY3" fmla="*/ 104645 h 2306472"/>
                      <a:gd name="connsiteX4" fmla="*/ 3514299 w 3514299"/>
                      <a:gd name="connsiteY4" fmla="*/ 2201827 h 2306472"/>
                      <a:gd name="connsiteX5" fmla="*/ 3409654 w 3514299"/>
                      <a:gd name="connsiteY5" fmla="*/ 2306472 h 2306472"/>
                      <a:gd name="connsiteX6" fmla="*/ 104645 w 3514299"/>
                      <a:gd name="connsiteY6" fmla="*/ 2306472 h 2306472"/>
                      <a:gd name="connsiteX7" fmla="*/ 0 w 3514299"/>
                      <a:gd name="connsiteY7" fmla="*/ 2201827 h 2306472"/>
                      <a:gd name="connsiteX8" fmla="*/ 0 w 3514299"/>
                      <a:gd name="connsiteY8" fmla="*/ 104645 h 2306472"/>
                      <a:gd name="connsiteX0" fmla="*/ 0 w 3692529"/>
                      <a:gd name="connsiteY0" fmla="*/ 104645 h 2392350"/>
                      <a:gd name="connsiteX1" fmla="*/ 104645 w 3692529"/>
                      <a:gd name="connsiteY1" fmla="*/ 0 h 2392350"/>
                      <a:gd name="connsiteX2" fmla="*/ 3409654 w 3692529"/>
                      <a:gd name="connsiteY2" fmla="*/ 0 h 2392350"/>
                      <a:gd name="connsiteX3" fmla="*/ 3514299 w 3692529"/>
                      <a:gd name="connsiteY3" fmla="*/ 104645 h 2392350"/>
                      <a:gd name="connsiteX4" fmla="*/ 3514299 w 3692529"/>
                      <a:gd name="connsiteY4" fmla="*/ 2201827 h 2392350"/>
                      <a:gd name="connsiteX5" fmla="*/ 3409654 w 3692529"/>
                      <a:gd name="connsiteY5" fmla="*/ 2306472 h 2392350"/>
                      <a:gd name="connsiteX6" fmla="*/ 104645 w 3692529"/>
                      <a:gd name="connsiteY6" fmla="*/ 2306472 h 2392350"/>
                      <a:gd name="connsiteX7" fmla="*/ 0 w 3692529"/>
                      <a:gd name="connsiteY7" fmla="*/ 2201827 h 2392350"/>
                      <a:gd name="connsiteX8" fmla="*/ 0 w 3692529"/>
                      <a:gd name="connsiteY8" fmla="*/ 104645 h 2392350"/>
                      <a:gd name="connsiteX0" fmla="*/ 0 w 3678947"/>
                      <a:gd name="connsiteY0" fmla="*/ 104645 h 2306472"/>
                      <a:gd name="connsiteX1" fmla="*/ 104645 w 3678947"/>
                      <a:gd name="connsiteY1" fmla="*/ 0 h 2306472"/>
                      <a:gd name="connsiteX2" fmla="*/ 3409654 w 3678947"/>
                      <a:gd name="connsiteY2" fmla="*/ 0 h 2306472"/>
                      <a:gd name="connsiteX3" fmla="*/ 3514299 w 3678947"/>
                      <a:gd name="connsiteY3" fmla="*/ 104645 h 2306472"/>
                      <a:gd name="connsiteX4" fmla="*/ 3514299 w 3678947"/>
                      <a:gd name="connsiteY4" fmla="*/ 2201827 h 2306472"/>
                      <a:gd name="connsiteX5" fmla="*/ 3409654 w 3678947"/>
                      <a:gd name="connsiteY5" fmla="*/ 2306472 h 2306472"/>
                      <a:gd name="connsiteX6" fmla="*/ 104645 w 3678947"/>
                      <a:gd name="connsiteY6" fmla="*/ 2306472 h 2306472"/>
                      <a:gd name="connsiteX7" fmla="*/ 0 w 3678947"/>
                      <a:gd name="connsiteY7" fmla="*/ 2201827 h 2306472"/>
                      <a:gd name="connsiteX8" fmla="*/ 0 w 3678947"/>
                      <a:gd name="connsiteY8" fmla="*/ 104645 h 2306472"/>
                      <a:gd name="connsiteX0" fmla="*/ 0 w 3688015"/>
                      <a:gd name="connsiteY0" fmla="*/ 104645 h 2397300"/>
                      <a:gd name="connsiteX1" fmla="*/ 104645 w 3688015"/>
                      <a:gd name="connsiteY1" fmla="*/ 0 h 2397300"/>
                      <a:gd name="connsiteX2" fmla="*/ 3409654 w 3688015"/>
                      <a:gd name="connsiteY2" fmla="*/ 0 h 2397300"/>
                      <a:gd name="connsiteX3" fmla="*/ 3514299 w 3688015"/>
                      <a:gd name="connsiteY3" fmla="*/ 104645 h 2397300"/>
                      <a:gd name="connsiteX4" fmla="*/ 3514299 w 3688015"/>
                      <a:gd name="connsiteY4" fmla="*/ 2201827 h 2397300"/>
                      <a:gd name="connsiteX5" fmla="*/ 3409654 w 3688015"/>
                      <a:gd name="connsiteY5" fmla="*/ 2306472 h 2397300"/>
                      <a:gd name="connsiteX6" fmla="*/ 104645 w 3688015"/>
                      <a:gd name="connsiteY6" fmla="*/ 2306472 h 2397300"/>
                      <a:gd name="connsiteX7" fmla="*/ 0 w 3688015"/>
                      <a:gd name="connsiteY7" fmla="*/ 2201827 h 2397300"/>
                      <a:gd name="connsiteX8" fmla="*/ 0 w 3688015"/>
                      <a:gd name="connsiteY8" fmla="*/ 104645 h 2397300"/>
                      <a:gd name="connsiteX0" fmla="*/ 0 w 3514299"/>
                      <a:gd name="connsiteY0" fmla="*/ 104645 h 2382434"/>
                      <a:gd name="connsiteX1" fmla="*/ 104645 w 3514299"/>
                      <a:gd name="connsiteY1" fmla="*/ 0 h 2382434"/>
                      <a:gd name="connsiteX2" fmla="*/ 3409654 w 3514299"/>
                      <a:gd name="connsiteY2" fmla="*/ 0 h 2382434"/>
                      <a:gd name="connsiteX3" fmla="*/ 3514299 w 3514299"/>
                      <a:gd name="connsiteY3" fmla="*/ 104645 h 2382434"/>
                      <a:gd name="connsiteX4" fmla="*/ 3514299 w 3514299"/>
                      <a:gd name="connsiteY4" fmla="*/ 2201827 h 2382434"/>
                      <a:gd name="connsiteX5" fmla="*/ 3409654 w 3514299"/>
                      <a:gd name="connsiteY5" fmla="*/ 2306472 h 2382434"/>
                      <a:gd name="connsiteX6" fmla="*/ 104645 w 3514299"/>
                      <a:gd name="connsiteY6" fmla="*/ 2306472 h 2382434"/>
                      <a:gd name="connsiteX7" fmla="*/ 0 w 3514299"/>
                      <a:gd name="connsiteY7" fmla="*/ 2201827 h 2382434"/>
                      <a:gd name="connsiteX8" fmla="*/ 0 w 3514299"/>
                      <a:gd name="connsiteY8" fmla="*/ 104645 h 2382434"/>
                      <a:gd name="connsiteX0" fmla="*/ 0 w 3692529"/>
                      <a:gd name="connsiteY0" fmla="*/ 104645 h 2392350"/>
                      <a:gd name="connsiteX1" fmla="*/ 104645 w 3692529"/>
                      <a:gd name="connsiteY1" fmla="*/ 0 h 2392350"/>
                      <a:gd name="connsiteX2" fmla="*/ 3409654 w 3692529"/>
                      <a:gd name="connsiteY2" fmla="*/ 0 h 2392350"/>
                      <a:gd name="connsiteX3" fmla="*/ 3514299 w 3692529"/>
                      <a:gd name="connsiteY3" fmla="*/ 104645 h 2392350"/>
                      <a:gd name="connsiteX4" fmla="*/ 3514299 w 3692529"/>
                      <a:gd name="connsiteY4" fmla="*/ 2201827 h 2392350"/>
                      <a:gd name="connsiteX5" fmla="*/ 3409654 w 3692529"/>
                      <a:gd name="connsiteY5" fmla="*/ 2306472 h 2392350"/>
                      <a:gd name="connsiteX6" fmla="*/ 104645 w 3692529"/>
                      <a:gd name="connsiteY6" fmla="*/ 2306472 h 2392350"/>
                      <a:gd name="connsiteX7" fmla="*/ 0 w 3692529"/>
                      <a:gd name="connsiteY7" fmla="*/ 2201827 h 2392350"/>
                      <a:gd name="connsiteX8" fmla="*/ 0 w 3692529"/>
                      <a:gd name="connsiteY8" fmla="*/ 104645 h 2392350"/>
                      <a:gd name="connsiteX0" fmla="*/ 0 w 3678947"/>
                      <a:gd name="connsiteY0" fmla="*/ 104645 h 2306472"/>
                      <a:gd name="connsiteX1" fmla="*/ 104645 w 3678947"/>
                      <a:gd name="connsiteY1" fmla="*/ 0 h 2306472"/>
                      <a:gd name="connsiteX2" fmla="*/ 3409654 w 3678947"/>
                      <a:gd name="connsiteY2" fmla="*/ 0 h 2306472"/>
                      <a:gd name="connsiteX3" fmla="*/ 3514299 w 3678947"/>
                      <a:gd name="connsiteY3" fmla="*/ 104645 h 2306472"/>
                      <a:gd name="connsiteX4" fmla="*/ 3514299 w 3678947"/>
                      <a:gd name="connsiteY4" fmla="*/ 2201827 h 2306472"/>
                      <a:gd name="connsiteX5" fmla="*/ 3409654 w 3678947"/>
                      <a:gd name="connsiteY5" fmla="*/ 2306472 h 2306472"/>
                      <a:gd name="connsiteX6" fmla="*/ 104645 w 3678947"/>
                      <a:gd name="connsiteY6" fmla="*/ 2306472 h 2306472"/>
                      <a:gd name="connsiteX7" fmla="*/ 0 w 3678947"/>
                      <a:gd name="connsiteY7" fmla="*/ 2201827 h 2306472"/>
                      <a:gd name="connsiteX8" fmla="*/ 0 w 3678947"/>
                      <a:gd name="connsiteY8" fmla="*/ 104645 h 2306472"/>
                      <a:gd name="connsiteX0" fmla="*/ 0 w 3688015"/>
                      <a:gd name="connsiteY0" fmla="*/ 104645 h 2397300"/>
                      <a:gd name="connsiteX1" fmla="*/ 104645 w 3688015"/>
                      <a:gd name="connsiteY1" fmla="*/ 0 h 2397300"/>
                      <a:gd name="connsiteX2" fmla="*/ 3409654 w 3688015"/>
                      <a:gd name="connsiteY2" fmla="*/ 0 h 2397300"/>
                      <a:gd name="connsiteX3" fmla="*/ 3514299 w 3688015"/>
                      <a:gd name="connsiteY3" fmla="*/ 104645 h 2397300"/>
                      <a:gd name="connsiteX4" fmla="*/ 3514299 w 3688015"/>
                      <a:gd name="connsiteY4" fmla="*/ 2201827 h 2397300"/>
                      <a:gd name="connsiteX5" fmla="*/ 3409654 w 3688015"/>
                      <a:gd name="connsiteY5" fmla="*/ 2306472 h 2397300"/>
                      <a:gd name="connsiteX6" fmla="*/ 104645 w 3688015"/>
                      <a:gd name="connsiteY6" fmla="*/ 2306472 h 2397300"/>
                      <a:gd name="connsiteX7" fmla="*/ 0 w 3688015"/>
                      <a:gd name="connsiteY7" fmla="*/ 2201827 h 2397300"/>
                      <a:gd name="connsiteX8" fmla="*/ 0 w 3688015"/>
                      <a:gd name="connsiteY8" fmla="*/ 104645 h 2397300"/>
                      <a:gd name="connsiteX0" fmla="*/ 0 w 3692529"/>
                      <a:gd name="connsiteY0" fmla="*/ 104645 h 2392350"/>
                      <a:gd name="connsiteX1" fmla="*/ 104645 w 3692529"/>
                      <a:gd name="connsiteY1" fmla="*/ 0 h 2392350"/>
                      <a:gd name="connsiteX2" fmla="*/ 3409654 w 3692529"/>
                      <a:gd name="connsiteY2" fmla="*/ 0 h 2392350"/>
                      <a:gd name="connsiteX3" fmla="*/ 3514299 w 3692529"/>
                      <a:gd name="connsiteY3" fmla="*/ 104645 h 2392350"/>
                      <a:gd name="connsiteX4" fmla="*/ 3514299 w 3692529"/>
                      <a:gd name="connsiteY4" fmla="*/ 2201827 h 2392350"/>
                      <a:gd name="connsiteX5" fmla="*/ 3409654 w 3692529"/>
                      <a:gd name="connsiteY5" fmla="*/ 2306472 h 2392350"/>
                      <a:gd name="connsiteX6" fmla="*/ 104645 w 3692529"/>
                      <a:gd name="connsiteY6" fmla="*/ 2306472 h 2392350"/>
                      <a:gd name="connsiteX7" fmla="*/ 0 w 3692529"/>
                      <a:gd name="connsiteY7" fmla="*/ 2201827 h 2392350"/>
                      <a:gd name="connsiteX8" fmla="*/ 0 w 3692529"/>
                      <a:gd name="connsiteY8" fmla="*/ 104645 h 2392350"/>
                      <a:gd name="connsiteX0" fmla="*/ 0 w 3678947"/>
                      <a:gd name="connsiteY0" fmla="*/ 104645 h 2306472"/>
                      <a:gd name="connsiteX1" fmla="*/ 104645 w 3678947"/>
                      <a:gd name="connsiteY1" fmla="*/ 0 h 2306472"/>
                      <a:gd name="connsiteX2" fmla="*/ 3409654 w 3678947"/>
                      <a:gd name="connsiteY2" fmla="*/ 0 h 2306472"/>
                      <a:gd name="connsiteX3" fmla="*/ 3514299 w 3678947"/>
                      <a:gd name="connsiteY3" fmla="*/ 104645 h 2306472"/>
                      <a:gd name="connsiteX4" fmla="*/ 3514299 w 3678947"/>
                      <a:gd name="connsiteY4" fmla="*/ 2201827 h 2306472"/>
                      <a:gd name="connsiteX5" fmla="*/ 3409654 w 3678947"/>
                      <a:gd name="connsiteY5" fmla="*/ 2306472 h 2306472"/>
                      <a:gd name="connsiteX6" fmla="*/ 104645 w 3678947"/>
                      <a:gd name="connsiteY6" fmla="*/ 2306472 h 2306472"/>
                      <a:gd name="connsiteX7" fmla="*/ 0 w 3678947"/>
                      <a:gd name="connsiteY7" fmla="*/ 2201827 h 2306472"/>
                      <a:gd name="connsiteX8" fmla="*/ 0 w 3678947"/>
                      <a:gd name="connsiteY8" fmla="*/ 104645 h 2306472"/>
                      <a:gd name="connsiteX0" fmla="*/ 0 w 3514299"/>
                      <a:gd name="connsiteY0" fmla="*/ 104645 h 2306472"/>
                      <a:gd name="connsiteX1" fmla="*/ 104645 w 3514299"/>
                      <a:gd name="connsiteY1" fmla="*/ 0 h 2306472"/>
                      <a:gd name="connsiteX2" fmla="*/ 3409654 w 3514299"/>
                      <a:gd name="connsiteY2" fmla="*/ 0 h 2306472"/>
                      <a:gd name="connsiteX3" fmla="*/ 3514299 w 3514299"/>
                      <a:gd name="connsiteY3" fmla="*/ 104645 h 2306472"/>
                      <a:gd name="connsiteX4" fmla="*/ 3514299 w 3514299"/>
                      <a:gd name="connsiteY4" fmla="*/ 2201827 h 2306472"/>
                      <a:gd name="connsiteX5" fmla="*/ 3409654 w 3514299"/>
                      <a:gd name="connsiteY5" fmla="*/ 2306472 h 2306472"/>
                      <a:gd name="connsiteX6" fmla="*/ 104645 w 3514299"/>
                      <a:gd name="connsiteY6" fmla="*/ 2306472 h 2306472"/>
                      <a:gd name="connsiteX7" fmla="*/ 0 w 3514299"/>
                      <a:gd name="connsiteY7" fmla="*/ 2201827 h 2306472"/>
                      <a:gd name="connsiteX8" fmla="*/ 0 w 3514299"/>
                      <a:gd name="connsiteY8" fmla="*/ 104645 h 2306472"/>
                      <a:gd name="connsiteX0" fmla="*/ 0 w 3514299"/>
                      <a:gd name="connsiteY0" fmla="*/ 104645 h 2306472"/>
                      <a:gd name="connsiteX1" fmla="*/ 104645 w 3514299"/>
                      <a:gd name="connsiteY1" fmla="*/ 0 h 2306472"/>
                      <a:gd name="connsiteX2" fmla="*/ 3409654 w 3514299"/>
                      <a:gd name="connsiteY2" fmla="*/ 0 h 2306472"/>
                      <a:gd name="connsiteX3" fmla="*/ 3514299 w 3514299"/>
                      <a:gd name="connsiteY3" fmla="*/ 104645 h 2306472"/>
                      <a:gd name="connsiteX4" fmla="*/ 3514299 w 3514299"/>
                      <a:gd name="connsiteY4" fmla="*/ 2201827 h 2306472"/>
                      <a:gd name="connsiteX5" fmla="*/ 3409654 w 3514299"/>
                      <a:gd name="connsiteY5" fmla="*/ 2306472 h 2306472"/>
                      <a:gd name="connsiteX6" fmla="*/ 4632 w 3514299"/>
                      <a:gd name="connsiteY6" fmla="*/ 2306472 h 2306472"/>
                      <a:gd name="connsiteX7" fmla="*/ 0 w 3514299"/>
                      <a:gd name="connsiteY7" fmla="*/ 2201827 h 2306472"/>
                      <a:gd name="connsiteX8" fmla="*/ 0 w 3514299"/>
                      <a:gd name="connsiteY8" fmla="*/ 104645 h 2306472"/>
                      <a:gd name="connsiteX0" fmla="*/ 131 w 3514430"/>
                      <a:gd name="connsiteY0" fmla="*/ 104645 h 2306472"/>
                      <a:gd name="connsiteX1" fmla="*/ 104776 w 3514430"/>
                      <a:gd name="connsiteY1" fmla="*/ 0 h 2306472"/>
                      <a:gd name="connsiteX2" fmla="*/ 3409785 w 3514430"/>
                      <a:gd name="connsiteY2" fmla="*/ 0 h 2306472"/>
                      <a:gd name="connsiteX3" fmla="*/ 3514430 w 3514430"/>
                      <a:gd name="connsiteY3" fmla="*/ 104645 h 2306472"/>
                      <a:gd name="connsiteX4" fmla="*/ 3514430 w 3514430"/>
                      <a:gd name="connsiteY4" fmla="*/ 2201827 h 2306472"/>
                      <a:gd name="connsiteX5" fmla="*/ 3409785 w 3514430"/>
                      <a:gd name="connsiteY5" fmla="*/ 2306472 h 2306472"/>
                      <a:gd name="connsiteX6" fmla="*/ 0 w 3514430"/>
                      <a:gd name="connsiteY6" fmla="*/ 2306472 h 2306472"/>
                      <a:gd name="connsiteX7" fmla="*/ 131 w 3514430"/>
                      <a:gd name="connsiteY7" fmla="*/ 2201827 h 2306472"/>
                      <a:gd name="connsiteX8" fmla="*/ 131 w 3514430"/>
                      <a:gd name="connsiteY8" fmla="*/ 104645 h 2306472"/>
                      <a:gd name="connsiteX0" fmla="*/ 131 w 3514430"/>
                      <a:gd name="connsiteY0" fmla="*/ 104645 h 2306472"/>
                      <a:gd name="connsiteX1" fmla="*/ 104776 w 3514430"/>
                      <a:gd name="connsiteY1" fmla="*/ 0 h 2306472"/>
                      <a:gd name="connsiteX2" fmla="*/ 3409785 w 3514430"/>
                      <a:gd name="connsiteY2" fmla="*/ 0 h 2306472"/>
                      <a:gd name="connsiteX3" fmla="*/ 3514430 w 3514430"/>
                      <a:gd name="connsiteY3" fmla="*/ 104645 h 2306472"/>
                      <a:gd name="connsiteX4" fmla="*/ 3514430 w 3514430"/>
                      <a:gd name="connsiteY4" fmla="*/ 2201827 h 2306472"/>
                      <a:gd name="connsiteX5" fmla="*/ 3409785 w 3514430"/>
                      <a:gd name="connsiteY5" fmla="*/ 2306472 h 2306472"/>
                      <a:gd name="connsiteX6" fmla="*/ 0 w 3514430"/>
                      <a:gd name="connsiteY6" fmla="*/ 2306472 h 2306472"/>
                      <a:gd name="connsiteX7" fmla="*/ 131 w 3514430"/>
                      <a:gd name="connsiteY7" fmla="*/ 2201827 h 2306472"/>
                      <a:gd name="connsiteX8" fmla="*/ 131 w 3514430"/>
                      <a:gd name="connsiteY8" fmla="*/ 104645 h 2306472"/>
                      <a:gd name="connsiteX0" fmla="*/ 131 w 3514430"/>
                      <a:gd name="connsiteY0" fmla="*/ 104645 h 2306472"/>
                      <a:gd name="connsiteX1" fmla="*/ 104776 w 3514430"/>
                      <a:gd name="connsiteY1" fmla="*/ 0 h 2306472"/>
                      <a:gd name="connsiteX2" fmla="*/ 3409785 w 3514430"/>
                      <a:gd name="connsiteY2" fmla="*/ 0 h 2306472"/>
                      <a:gd name="connsiteX3" fmla="*/ 3514430 w 3514430"/>
                      <a:gd name="connsiteY3" fmla="*/ 104645 h 2306472"/>
                      <a:gd name="connsiteX4" fmla="*/ 3514430 w 3514430"/>
                      <a:gd name="connsiteY4" fmla="*/ 2201827 h 2306472"/>
                      <a:gd name="connsiteX5" fmla="*/ 3512179 w 3514430"/>
                      <a:gd name="connsiteY5" fmla="*/ 2306472 h 2306472"/>
                      <a:gd name="connsiteX6" fmla="*/ 0 w 3514430"/>
                      <a:gd name="connsiteY6" fmla="*/ 2306472 h 2306472"/>
                      <a:gd name="connsiteX7" fmla="*/ 131 w 3514430"/>
                      <a:gd name="connsiteY7" fmla="*/ 2201827 h 2306472"/>
                      <a:gd name="connsiteX8" fmla="*/ 131 w 3514430"/>
                      <a:gd name="connsiteY8" fmla="*/ 104645 h 2306472"/>
                      <a:gd name="connsiteX0" fmla="*/ 0 w 3657174"/>
                      <a:gd name="connsiteY0" fmla="*/ 510924 h 2306472"/>
                      <a:gd name="connsiteX1" fmla="*/ 247520 w 3657174"/>
                      <a:gd name="connsiteY1" fmla="*/ 0 h 2306472"/>
                      <a:gd name="connsiteX2" fmla="*/ 3552529 w 3657174"/>
                      <a:gd name="connsiteY2" fmla="*/ 0 h 2306472"/>
                      <a:gd name="connsiteX3" fmla="*/ 3657174 w 3657174"/>
                      <a:gd name="connsiteY3" fmla="*/ 104645 h 2306472"/>
                      <a:gd name="connsiteX4" fmla="*/ 3657174 w 3657174"/>
                      <a:gd name="connsiteY4" fmla="*/ 2201827 h 2306472"/>
                      <a:gd name="connsiteX5" fmla="*/ 3654923 w 3657174"/>
                      <a:gd name="connsiteY5" fmla="*/ 2306472 h 2306472"/>
                      <a:gd name="connsiteX6" fmla="*/ 142744 w 3657174"/>
                      <a:gd name="connsiteY6" fmla="*/ 2306472 h 2306472"/>
                      <a:gd name="connsiteX7" fmla="*/ 142875 w 3657174"/>
                      <a:gd name="connsiteY7" fmla="*/ 2201827 h 2306472"/>
                      <a:gd name="connsiteX8" fmla="*/ 0 w 3657174"/>
                      <a:gd name="connsiteY8" fmla="*/ 510924 h 2306472"/>
                      <a:gd name="connsiteX0" fmla="*/ 0 w 3802430"/>
                      <a:gd name="connsiteY0" fmla="*/ 510924 h 2306472"/>
                      <a:gd name="connsiteX1" fmla="*/ 247520 w 3802430"/>
                      <a:gd name="connsiteY1" fmla="*/ 0 h 2306472"/>
                      <a:gd name="connsiteX2" fmla="*/ 3552529 w 3802430"/>
                      <a:gd name="connsiteY2" fmla="*/ 0 h 2306472"/>
                      <a:gd name="connsiteX3" fmla="*/ 3802430 w 3802430"/>
                      <a:gd name="connsiteY3" fmla="*/ 510924 h 2306472"/>
                      <a:gd name="connsiteX4" fmla="*/ 3657174 w 3802430"/>
                      <a:gd name="connsiteY4" fmla="*/ 2201827 h 2306472"/>
                      <a:gd name="connsiteX5" fmla="*/ 3654923 w 3802430"/>
                      <a:gd name="connsiteY5" fmla="*/ 2306472 h 2306472"/>
                      <a:gd name="connsiteX6" fmla="*/ 142744 w 3802430"/>
                      <a:gd name="connsiteY6" fmla="*/ 2306472 h 2306472"/>
                      <a:gd name="connsiteX7" fmla="*/ 142875 w 3802430"/>
                      <a:gd name="connsiteY7" fmla="*/ 2201827 h 2306472"/>
                      <a:gd name="connsiteX8" fmla="*/ 0 w 3802430"/>
                      <a:gd name="connsiteY8" fmla="*/ 510924 h 2306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02430" h="2306472">
                        <a:moveTo>
                          <a:pt x="0" y="510924"/>
                        </a:moveTo>
                        <a:cubicBezTo>
                          <a:pt x="0" y="453130"/>
                          <a:pt x="189726" y="0"/>
                          <a:pt x="247520" y="0"/>
                        </a:cubicBezTo>
                        <a:lnTo>
                          <a:pt x="3552529" y="0"/>
                        </a:lnTo>
                        <a:cubicBezTo>
                          <a:pt x="3610323" y="0"/>
                          <a:pt x="3802430" y="453130"/>
                          <a:pt x="3802430" y="510924"/>
                        </a:cubicBezTo>
                        <a:lnTo>
                          <a:pt x="3657174" y="2201827"/>
                        </a:lnTo>
                        <a:cubicBezTo>
                          <a:pt x="3656424" y="2236709"/>
                          <a:pt x="3655673" y="2271590"/>
                          <a:pt x="3654923" y="2306472"/>
                        </a:cubicBezTo>
                        <a:lnTo>
                          <a:pt x="142744" y="2306472"/>
                        </a:lnTo>
                        <a:cubicBezTo>
                          <a:pt x="142788" y="2271590"/>
                          <a:pt x="142831" y="2236709"/>
                          <a:pt x="142875" y="2201827"/>
                        </a:cubicBezTo>
                        <a:lnTo>
                          <a:pt x="0" y="510924"/>
                        </a:lnTo>
                        <a:close/>
                      </a:path>
                    </a:pathLst>
                  </a:custGeom>
                  <a:solidFill>
                    <a:srgbClr val="44505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71" name="Rechteck 17"/>
                  <p:cNvSpPr/>
                  <p:nvPr/>
                </p:nvSpPr>
                <p:spPr>
                  <a:xfrm>
                    <a:off x="2263628" y="6316743"/>
                    <a:ext cx="1035894" cy="14422"/>
                  </a:xfrm>
                  <a:custGeom>
                    <a:avLst/>
                    <a:gdLst>
                      <a:gd name="connsiteX0" fmla="*/ 0 w 3419475"/>
                      <a:gd name="connsiteY0" fmla="*/ 0 h 102845"/>
                      <a:gd name="connsiteX1" fmla="*/ 3419475 w 3419475"/>
                      <a:gd name="connsiteY1" fmla="*/ 0 h 102845"/>
                      <a:gd name="connsiteX2" fmla="*/ 3419475 w 3419475"/>
                      <a:gd name="connsiteY2" fmla="*/ 102845 h 102845"/>
                      <a:gd name="connsiteX3" fmla="*/ 0 w 3419475"/>
                      <a:gd name="connsiteY3" fmla="*/ 102845 h 102845"/>
                      <a:gd name="connsiteX4" fmla="*/ 0 w 3419475"/>
                      <a:gd name="connsiteY4" fmla="*/ 0 h 102845"/>
                      <a:gd name="connsiteX0" fmla="*/ 0 w 3486150"/>
                      <a:gd name="connsiteY0" fmla="*/ 0 h 102845"/>
                      <a:gd name="connsiteX1" fmla="*/ 3419475 w 3486150"/>
                      <a:gd name="connsiteY1" fmla="*/ 0 h 102845"/>
                      <a:gd name="connsiteX2" fmla="*/ 3486150 w 3486150"/>
                      <a:gd name="connsiteY2" fmla="*/ 102845 h 102845"/>
                      <a:gd name="connsiteX3" fmla="*/ 0 w 3486150"/>
                      <a:gd name="connsiteY3" fmla="*/ 102845 h 102845"/>
                      <a:gd name="connsiteX4" fmla="*/ 0 w 3486150"/>
                      <a:gd name="connsiteY4" fmla="*/ 0 h 102845"/>
                      <a:gd name="connsiteX0" fmla="*/ 0 w 3524250"/>
                      <a:gd name="connsiteY0" fmla="*/ 0 h 102845"/>
                      <a:gd name="connsiteX1" fmla="*/ 3419475 w 3524250"/>
                      <a:gd name="connsiteY1" fmla="*/ 0 h 102845"/>
                      <a:gd name="connsiteX2" fmla="*/ 3524250 w 3524250"/>
                      <a:gd name="connsiteY2" fmla="*/ 102845 h 102845"/>
                      <a:gd name="connsiteX3" fmla="*/ 0 w 3524250"/>
                      <a:gd name="connsiteY3" fmla="*/ 102845 h 102845"/>
                      <a:gd name="connsiteX4" fmla="*/ 0 w 3524250"/>
                      <a:gd name="connsiteY4" fmla="*/ 0 h 102845"/>
                      <a:gd name="connsiteX0" fmla="*/ 71438 w 3524250"/>
                      <a:gd name="connsiteY0" fmla="*/ 0 h 102845"/>
                      <a:gd name="connsiteX1" fmla="*/ 3419475 w 3524250"/>
                      <a:gd name="connsiteY1" fmla="*/ 0 h 102845"/>
                      <a:gd name="connsiteX2" fmla="*/ 3524250 w 3524250"/>
                      <a:gd name="connsiteY2" fmla="*/ 102845 h 102845"/>
                      <a:gd name="connsiteX3" fmla="*/ 0 w 3524250"/>
                      <a:gd name="connsiteY3" fmla="*/ 102845 h 102845"/>
                      <a:gd name="connsiteX4" fmla="*/ 71438 w 3524250"/>
                      <a:gd name="connsiteY4" fmla="*/ 0 h 102845"/>
                      <a:gd name="connsiteX0" fmla="*/ 97632 w 3550444"/>
                      <a:gd name="connsiteY0" fmla="*/ 0 h 102845"/>
                      <a:gd name="connsiteX1" fmla="*/ 3445669 w 3550444"/>
                      <a:gd name="connsiteY1" fmla="*/ 0 h 102845"/>
                      <a:gd name="connsiteX2" fmla="*/ 3550444 w 3550444"/>
                      <a:gd name="connsiteY2" fmla="*/ 102845 h 102845"/>
                      <a:gd name="connsiteX3" fmla="*/ 0 w 3550444"/>
                      <a:gd name="connsiteY3" fmla="*/ 102845 h 102845"/>
                      <a:gd name="connsiteX4" fmla="*/ 97632 w 3550444"/>
                      <a:gd name="connsiteY4" fmla="*/ 0 h 102845"/>
                      <a:gd name="connsiteX0" fmla="*/ 117887 w 3550444"/>
                      <a:gd name="connsiteY0" fmla="*/ 0 h 102845"/>
                      <a:gd name="connsiteX1" fmla="*/ 3445669 w 3550444"/>
                      <a:gd name="connsiteY1" fmla="*/ 0 h 102845"/>
                      <a:gd name="connsiteX2" fmla="*/ 3550444 w 3550444"/>
                      <a:gd name="connsiteY2" fmla="*/ 102845 h 102845"/>
                      <a:gd name="connsiteX3" fmla="*/ 0 w 3550444"/>
                      <a:gd name="connsiteY3" fmla="*/ 102845 h 102845"/>
                      <a:gd name="connsiteX4" fmla="*/ 117887 w 3550444"/>
                      <a:gd name="connsiteY4" fmla="*/ 0 h 102845"/>
                      <a:gd name="connsiteX0" fmla="*/ 100525 w 3533082"/>
                      <a:gd name="connsiteY0" fmla="*/ 0 h 102845"/>
                      <a:gd name="connsiteX1" fmla="*/ 3428307 w 3533082"/>
                      <a:gd name="connsiteY1" fmla="*/ 0 h 102845"/>
                      <a:gd name="connsiteX2" fmla="*/ 3533082 w 3533082"/>
                      <a:gd name="connsiteY2" fmla="*/ 102845 h 102845"/>
                      <a:gd name="connsiteX3" fmla="*/ 0 w 3533082"/>
                      <a:gd name="connsiteY3" fmla="*/ 102845 h 102845"/>
                      <a:gd name="connsiteX4" fmla="*/ 100525 w 3533082"/>
                      <a:gd name="connsiteY4" fmla="*/ 0 h 102845"/>
                      <a:gd name="connsiteX0" fmla="*/ 82052 w 3514609"/>
                      <a:gd name="connsiteY0" fmla="*/ 0 h 102845"/>
                      <a:gd name="connsiteX1" fmla="*/ 3409834 w 3514609"/>
                      <a:gd name="connsiteY1" fmla="*/ 0 h 102845"/>
                      <a:gd name="connsiteX2" fmla="*/ 3514609 w 3514609"/>
                      <a:gd name="connsiteY2" fmla="*/ 102845 h 102845"/>
                      <a:gd name="connsiteX3" fmla="*/ 0 w 3514609"/>
                      <a:gd name="connsiteY3" fmla="*/ 102845 h 102845"/>
                      <a:gd name="connsiteX4" fmla="*/ 82052 w 3514609"/>
                      <a:gd name="connsiteY4" fmla="*/ 0 h 102845"/>
                      <a:gd name="connsiteX0" fmla="*/ 60621 w 3493178"/>
                      <a:gd name="connsiteY0" fmla="*/ 0 h 108203"/>
                      <a:gd name="connsiteX1" fmla="*/ 3388403 w 3493178"/>
                      <a:gd name="connsiteY1" fmla="*/ 0 h 108203"/>
                      <a:gd name="connsiteX2" fmla="*/ 3493178 w 3493178"/>
                      <a:gd name="connsiteY2" fmla="*/ 102845 h 108203"/>
                      <a:gd name="connsiteX3" fmla="*/ 0 w 3493178"/>
                      <a:gd name="connsiteY3" fmla="*/ 108203 h 108203"/>
                      <a:gd name="connsiteX4" fmla="*/ 60621 w 3493178"/>
                      <a:gd name="connsiteY4" fmla="*/ 0 h 108203"/>
                      <a:gd name="connsiteX0" fmla="*/ 60621 w 3455078"/>
                      <a:gd name="connsiteY0" fmla="*/ 0 h 108203"/>
                      <a:gd name="connsiteX1" fmla="*/ 3388403 w 3455078"/>
                      <a:gd name="connsiteY1" fmla="*/ 0 h 108203"/>
                      <a:gd name="connsiteX2" fmla="*/ 3455078 w 3455078"/>
                      <a:gd name="connsiteY2" fmla="*/ 102845 h 108203"/>
                      <a:gd name="connsiteX3" fmla="*/ 0 w 3455078"/>
                      <a:gd name="connsiteY3" fmla="*/ 108203 h 108203"/>
                      <a:gd name="connsiteX4" fmla="*/ 60621 w 3455078"/>
                      <a:gd name="connsiteY4" fmla="*/ 0 h 10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078" h="108203">
                        <a:moveTo>
                          <a:pt x="60621" y="0"/>
                        </a:moveTo>
                        <a:lnTo>
                          <a:pt x="3388403" y="0"/>
                        </a:lnTo>
                        <a:lnTo>
                          <a:pt x="3455078" y="102845"/>
                        </a:lnTo>
                        <a:lnTo>
                          <a:pt x="0" y="108203"/>
                        </a:lnTo>
                        <a:lnTo>
                          <a:pt x="60621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cxnSp>
                <p:nvCxnSpPr>
                  <p:cNvPr id="172" name="Gerader Verbinder 171"/>
                  <p:cNvCxnSpPr/>
                  <p:nvPr/>
                </p:nvCxnSpPr>
                <p:spPr>
                  <a:xfrm>
                    <a:off x="2614613" y="5672138"/>
                    <a:ext cx="2381" cy="575198"/>
                  </a:xfrm>
                  <a:prstGeom prst="line">
                    <a:avLst/>
                  </a:prstGeom>
                  <a:ln>
                    <a:solidFill>
                      <a:srgbClr val="445052"/>
                    </a:solidFill>
                    <a:prstDash val="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Gerader Verbinder 172"/>
                  <p:cNvCxnSpPr/>
                  <p:nvPr/>
                </p:nvCxnSpPr>
                <p:spPr>
                  <a:xfrm>
                    <a:off x="2943867" y="5672138"/>
                    <a:ext cx="2381" cy="575198"/>
                  </a:xfrm>
                  <a:prstGeom prst="line">
                    <a:avLst/>
                  </a:prstGeom>
                  <a:ln>
                    <a:solidFill>
                      <a:srgbClr val="445052"/>
                    </a:solidFill>
                    <a:prstDash val="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8" name="Rechteck 137"/>
                <p:cNvSpPr/>
                <p:nvPr/>
              </p:nvSpPr>
              <p:spPr>
                <a:xfrm>
                  <a:off x="2271066" y="6058081"/>
                  <a:ext cx="489600" cy="331200"/>
                </a:xfrm>
                <a:prstGeom prst="rect">
                  <a:avLst/>
                </a:pr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141" name="Gruppieren 140"/>
                <p:cNvGrpSpPr/>
                <p:nvPr/>
              </p:nvGrpSpPr>
              <p:grpSpPr>
                <a:xfrm>
                  <a:off x="1578564" y="6252808"/>
                  <a:ext cx="748649" cy="570902"/>
                  <a:chOff x="1607136" y="5885445"/>
                  <a:chExt cx="748649" cy="570902"/>
                </a:xfrm>
              </p:grpSpPr>
              <p:sp>
                <p:nvSpPr>
                  <p:cNvPr id="164" name="Abgerundetes Rechteck 163"/>
                  <p:cNvSpPr/>
                  <p:nvPr/>
                </p:nvSpPr>
                <p:spPr>
                  <a:xfrm>
                    <a:off x="1607136" y="5885445"/>
                    <a:ext cx="748649" cy="570902"/>
                  </a:xfrm>
                  <a:prstGeom prst="roundRect">
                    <a:avLst>
                      <a:gd name="adj" fmla="val 4856"/>
                    </a:avLst>
                  </a:prstGeom>
                  <a:solidFill>
                    <a:srgbClr val="44505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65" name="Abgerundetes Rechteck 164"/>
                  <p:cNvSpPr/>
                  <p:nvPr/>
                </p:nvSpPr>
                <p:spPr>
                  <a:xfrm>
                    <a:off x="1633365" y="5910263"/>
                    <a:ext cx="639787" cy="519465"/>
                  </a:xfrm>
                  <a:prstGeom prst="roundRect">
                    <a:avLst>
                      <a:gd name="adj" fmla="val 3747"/>
                    </a:avLst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cxnSp>
                <p:nvCxnSpPr>
                  <p:cNvPr id="166" name="Gerader Verbinder 165"/>
                  <p:cNvCxnSpPr/>
                  <p:nvPr/>
                </p:nvCxnSpPr>
                <p:spPr>
                  <a:xfrm>
                    <a:off x="1856439" y="5924549"/>
                    <a:ext cx="0" cy="491212"/>
                  </a:xfrm>
                  <a:prstGeom prst="line">
                    <a:avLst/>
                  </a:prstGeom>
                  <a:ln>
                    <a:solidFill>
                      <a:srgbClr val="445052"/>
                    </a:solidFill>
                    <a:prstDash val="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Gerader Verbinder 166"/>
                  <p:cNvCxnSpPr/>
                  <p:nvPr/>
                </p:nvCxnSpPr>
                <p:spPr>
                  <a:xfrm>
                    <a:off x="2076309" y="5924549"/>
                    <a:ext cx="0" cy="491212"/>
                  </a:xfrm>
                  <a:prstGeom prst="line">
                    <a:avLst/>
                  </a:prstGeom>
                  <a:ln>
                    <a:solidFill>
                      <a:srgbClr val="445052"/>
                    </a:solidFill>
                    <a:prstDash val="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2" name="Rechteck 141"/>
                <p:cNvSpPr/>
                <p:nvPr/>
              </p:nvSpPr>
              <p:spPr>
                <a:xfrm>
                  <a:off x="1602297" y="6314661"/>
                  <a:ext cx="349200" cy="241200"/>
                </a:xfrm>
                <a:prstGeom prst="rect">
                  <a:avLst/>
                </a:pr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44" name="Ellipse 143"/>
                <p:cNvSpPr/>
                <p:nvPr/>
              </p:nvSpPr>
              <p:spPr>
                <a:xfrm>
                  <a:off x="2264085" y="6519667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45" name="Rechteck 144"/>
                <p:cNvSpPr/>
                <p:nvPr/>
              </p:nvSpPr>
              <p:spPr>
                <a:xfrm>
                  <a:off x="865564" y="6124106"/>
                  <a:ext cx="46800" cy="45719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52" name="Rechteck 151"/>
                <p:cNvSpPr/>
                <p:nvPr/>
              </p:nvSpPr>
              <p:spPr>
                <a:xfrm>
                  <a:off x="973462" y="6124106"/>
                  <a:ext cx="46800" cy="45719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53" name="Rechteck 152"/>
                <p:cNvSpPr/>
                <p:nvPr/>
              </p:nvSpPr>
              <p:spPr>
                <a:xfrm>
                  <a:off x="1033349" y="6124106"/>
                  <a:ext cx="46800" cy="45719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154" name="Gruppieren 153"/>
                <p:cNvGrpSpPr/>
                <p:nvPr/>
              </p:nvGrpSpPr>
              <p:grpSpPr>
                <a:xfrm>
                  <a:off x="1387302" y="6449628"/>
                  <a:ext cx="255002" cy="463499"/>
                  <a:chOff x="2087327" y="3700570"/>
                  <a:chExt cx="713200" cy="1296326"/>
                </a:xfrm>
              </p:grpSpPr>
              <p:sp>
                <p:nvSpPr>
                  <p:cNvPr id="160" name="Freihandform 159"/>
                  <p:cNvSpPr/>
                  <p:nvPr/>
                </p:nvSpPr>
                <p:spPr>
                  <a:xfrm>
                    <a:off x="2087327" y="3700570"/>
                    <a:ext cx="713200" cy="1286253"/>
                  </a:xfrm>
                  <a:custGeom>
                    <a:avLst/>
                    <a:gdLst>
                      <a:gd name="connsiteX0" fmla="*/ 592183 w 653143"/>
                      <a:gd name="connsiteY0" fmla="*/ 0 h 1576251"/>
                      <a:gd name="connsiteX1" fmla="*/ 548640 w 653143"/>
                      <a:gd name="connsiteY1" fmla="*/ 60960 h 1576251"/>
                      <a:gd name="connsiteX2" fmla="*/ 531223 w 653143"/>
                      <a:gd name="connsiteY2" fmla="*/ 87086 h 1576251"/>
                      <a:gd name="connsiteX3" fmla="*/ 487680 w 653143"/>
                      <a:gd name="connsiteY3" fmla="*/ 121920 h 1576251"/>
                      <a:gd name="connsiteX4" fmla="*/ 452845 w 653143"/>
                      <a:gd name="connsiteY4" fmla="*/ 130628 h 1576251"/>
                      <a:gd name="connsiteX5" fmla="*/ 400594 w 653143"/>
                      <a:gd name="connsiteY5" fmla="*/ 148046 h 1576251"/>
                      <a:gd name="connsiteX6" fmla="*/ 348343 w 653143"/>
                      <a:gd name="connsiteY6" fmla="*/ 165463 h 1576251"/>
                      <a:gd name="connsiteX7" fmla="*/ 322217 w 653143"/>
                      <a:gd name="connsiteY7" fmla="*/ 174171 h 1576251"/>
                      <a:gd name="connsiteX8" fmla="*/ 296091 w 653143"/>
                      <a:gd name="connsiteY8" fmla="*/ 182880 h 1576251"/>
                      <a:gd name="connsiteX9" fmla="*/ 235131 w 653143"/>
                      <a:gd name="connsiteY9" fmla="*/ 200297 h 1576251"/>
                      <a:gd name="connsiteX10" fmla="*/ 209005 w 653143"/>
                      <a:gd name="connsiteY10" fmla="*/ 226423 h 1576251"/>
                      <a:gd name="connsiteX11" fmla="*/ 182880 w 653143"/>
                      <a:gd name="connsiteY11" fmla="*/ 243840 h 1576251"/>
                      <a:gd name="connsiteX12" fmla="*/ 165463 w 653143"/>
                      <a:gd name="connsiteY12" fmla="*/ 269966 h 1576251"/>
                      <a:gd name="connsiteX13" fmla="*/ 148045 w 653143"/>
                      <a:gd name="connsiteY13" fmla="*/ 287383 h 1576251"/>
                      <a:gd name="connsiteX14" fmla="*/ 121920 w 653143"/>
                      <a:gd name="connsiteY14" fmla="*/ 400594 h 1576251"/>
                      <a:gd name="connsiteX15" fmla="*/ 113211 w 653143"/>
                      <a:gd name="connsiteY15" fmla="*/ 426720 h 1576251"/>
                      <a:gd name="connsiteX16" fmla="*/ 104503 w 653143"/>
                      <a:gd name="connsiteY16" fmla="*/ 470263 h 1576251"/>
                      <a:gd name="connsiteX17" fmla="*/ 87085 w 653143"/>
                      <a:gd name="connsiteY17" fmla="*/ 522514 h 1576251"/>
                      <a:gd name="connsiteX18" fmla="*/ 69668 w 653143"/>
                      <a:gd name="connsiteY18" fmla="*/ 609600 h 1576251"/>
                      <a:gd name="connsiteX19" fmla="*/ 52251 w 653143"/>
                      <a:gd name="connsiteY19" fmla="*/ 661851 h 1576251"/>
                      <a:gd name="connsiteX20" fmla="*/ 52251 w 653143"/>
                      <a:gd name="connsiteY20" fmla="*/ 1201783 h 1576251"/>
                      <a:gd name="connsiteX21" fmla="*/ 43543 w 653143"/>
                      <a:gd name="connsiteY21" fmla="*/ 1236617 h 1576251"/>
                      <a:gd name="connsiteX22" fmla="*/ 34834 w 653143"/>
                      <a:gd name="connsiteY22" fmla="*/ 1280160 h 1576251"/>
                      <a:gd name="connsiteX23" fmla="*/ 26125 w 653143"/>
                      <a:gd name="connsiteY23" fmla="*/ 1349828 h 1576251"/>
                      <a:gd name="connsiteX24" fmla="*/ 8708 w 653143"/>
                      <a:gd name="connsiteY24" fmla="*/ 1402080 h 1576251"/>
                      <a:gd name="connsiteX25" fmla="*/ 0 w 653143"/>
                      <a:gd name="connsiteY25" fmla="*/ 1471748 h 1576251"/>
                      <a:gd name="connsiteX26" fmla="*/ 182880 w 653143"/>
                      <a:gd name="connsiteY26" fmla="*/ 1558834 h 1576251"/>
                      <a:gd name="connsiteX27" fmla="*/ 278674 w 653143"/>
                      <a:gd name="connsiteY27" fmla="*/ 1576251 h 1576251"/>
                      <a:gd name="connsiteX28" fmla="*/ 452845 w 653143"/>
                      <a:gd name="connsiteY28" fmla="*/ 1567543 h 1576251"/>
                      <a:gd name="connsiteX29" fmla="*/ 496388 w 653143"/>
                      <a:gd name="connsiteY29" fmla="*/ 1524000 h 1576251"/>
                      <a:gd name="connsiteX30" fmla="*/ 522514 w 653143"/>
                      <a:gd name="connsiteY30" fmla="*/ 1497874 h 1576251"/>
                      <a:gd name="connsiteX31" fmla="*/ 539931 w 653143"/>
                      <a:gd name="connsiteY31" fmla="*/ 1471748 h 1576251"/>
                      <a:gd name="connsiteX32" fmla="*/ 522514 w 653143"/>
                      <a:gd name="connsiteY32" fmla="*/ 1254034 h 1576251"/>
                      <a:gd name="connsiteX33" fmla="*/ 513805 w 653143"/>
                      <a:gd name="connsiteY33" fmla="*/ 1088571 h 1576251"/>
                      <a:gd name="connsiteX34" fmla="*/ 496388 w 653143"/>
                      <a:gd name="connsiteY34" fmla="*/ 975360 h 1576251"/>
                      <a:gd name="connsiteX35" fmla="*/ 487680 w 653143"/>
                      <a:gd name="connsiteY35" fmla="*/ 879566 h 1576251"/>
                      <a:gd name="connsiteX36" fmla="*/ 461554 w 653143"/>
                      <a:gd name="connsiteY36" fmla="*/ 792480 h 1576251"/>
                      <a:gd name="connsiteX37" fmla="*/ 435428 w 653143"/>
                      <a:gd name="connsiteY37" fmla="*/ 661851 h 1576251"/>
                      <a:gd name="connsiteX38" fmla="*/ 444137 w 653143"/>
                      <a:gd name="connsiteY38" fmla="*/ 505097 h 1576251"/>
                      <a:gd name="connsiteX39" fmla="*/ 478971 w 653143"/>
                      <a:gd name="connsiteY39" fmla="*/ 435428 h 1576251"/>
                      <a:gd name="connsiteX40" fmla="*/ 505097 w 653143"/>
                      <a:gd name="connsiteY40" fmla="*/ 374468 h 1576251"/>
                      <a:gd name="connsiteX41" fmla="*/ 522514 w 653143"/>
                      <a:gd name="connsiteY41" fmla="*/ 348343 h 1576251"/>
                      <a:gd name="connsiteX42" fmla="*/ 531223 w 653143"/>
                      <a:gd name="connsiteY42" fmla="*/ 322217 h 1576251"/>
                      <a:gd name="connsiteX43" fmla="*/ 557348 w 653143"/>
                      <a:gd name="connsiteY43" fmla="*/ 296091 h 1576251"/>
                      <a:gd name="connsiteX44" fmla="*/ 574765 w 653143"/>
                      <a:gd name="connsiteY44" fmla="*/ 261257 h 1576251"/>
                      <a:gd name="connsiteX45" fmla="*/ 609600 w 653143"/>
                      <a:gd name="connsiteY45" fmla="*/ 209006 h 1576251"/>
                      <a:gd name="connsiteX46" fmla="*/ 627017 w 653143"/>
                      <a:gd name="connsiteY46" fmla="*/ 182880 h 1576251"/>
                      <a:gd name="connsiteX47" fmla="*/ 644434 w 653143"/>
                      <a:gd name="connsiteY47" fmla="*/ 130628 h 1576251"/>
                      <a:gd name="connsiteX48" fmla="*/ 653143 w 653143"/>
                      <a:gd name="connsiteY48" fmla="*/ 104503 h 1576251"/>
                      <a:gd name="connsiteX49" fmla="*/ 653143 w 653143"/>
                      <a:gd name="connsiteY49" fmla="*/ 43543 h 1576251"/>
                      <a:gd name="connsiteX0" fmla="*/ 592183 w 653143"/>
                      <a:gd name="connsiteY0" fmla="*/ 0 h 1576251"/>
                      <a:gd name="connsiteX1" fmla="*/ 548640 w 653143"/>
                      <a:gd name="connsiteY1" fmla="*/ 60960 h 1576251"/>
                      <a:gd name="connsiteX2" fmla="*/ 531223 w 653143"/>
                      <a:gd name="connsiteY2" fmla="*/ 87086 h 1576251"/>
                      <a:gd name="connsiteX3" fmla="*/ 487680 w 653143"/>
                      <a:gd name="connsiteY3" fmla="*/ 121920 h 1576251"/>
                      <a:gd name="connsiteX4" fmla="*/ 452845 w 653143"/>
                      <a:gd name="connsiteY4" fmla="*/ 130628 h 1576251"/>
                      <a:gd name="connsiteX5" fmla="*/ 400594 w 653143"/>
                      <a:gd name="connsiteY5" fmla="*/ 148046 h 1576251"/>
                      <a:gd name="connsiteX6" fmla="*/ 348343 w 653143"/>
                      <a:gd name="connsiteY6" fmla="*/ 165463 h 1576251"/>
                      <a:gd name="connsiteX7" fmla="*/ 322217 w 653143"/>
                      <a:gd name="connsiteY7" fmla="*/ 174171 h 1576251"/>
                      <a:gd name="connsiteX8" fmla="*/ 296091 w 653143"/>
                      <a:gd name="connsiteY8" fmla="*/ 182880 h 1576251"/>
                      <a:gd name="connsiteX9" fmla="*/ 235131 w 653143"/>
                      <a:gd name="connsiteY9" fmla="*/ 200297 h 1576251"/>
                      <a:gd name="connsiteX10" fmla="*/ 209005 w 653143"/>
                      <a:gd name="connsiteY10" fmla="*/ 226423 h 1576251"/>
                      <a:gd name="connsiteX11" fmla="*/ 182880 w 653143"/>
                      <a:gd name="connsiteY11" fmla="*/ 243840 h 1576251"/>
                      <a:gd name="connsiteX12" fmla="*/ 165463 w 653143"/>
                      <a:gd name="connsiteY12" fmla="*/ 269966 h 1576251"/>
                      <a:gd name="connsiteX13" fmla="*/ 148045 w 653143"/>
                      <a:gd name="connsiteY13" fmla="*/ 287383 h 1576251"/>
                      <a:gd name="connsiteX14" fmla="*/ 121920 w 653143"/>
                      <a:gd name="connsiteY14" fmla="*/ 400594 h 1576251"/>
                      <a:gd name="connsiteX15" fmla="*/ 113211 w 653143"/>
                      <a:gd name="connsiteY15" fmla="*/ 426720 h 1576251"/>
                      <a:gd name="connsiteX16" fmla="*/ 104503 w 653143"/>
                      <a:gd name="connsiteY16" fmla="*/ 470263 h 1576251"/>
                      <a:gd name="connsiteX17" fmla="*/ 87085 w 653143"/>
                      <a:gd name="connsiteY17" fmla="*/ 522514 h 1576251"/>
                      <a:gd name="connsiteX18" fmla="*/ 69668 w 653143"/>
                      <a:gd name="connsiteY18" fmla="*/ 609600 h 1576251"/>
                      <a:gd name="connsiteX19" fmla="*/ 52251 w 653143"/>
                      <a:gd name="connsiteY19" fmla="*/ 661851 h 1576251"/>
                      <a:gd name="connsiteX20" fmla="*/ 52251 w 653143"/>
                      <a:gd name="connsiteY20" fmla="*/ 1201783 h 1576251"/>
                      <a:gd name="connsiteX21" fmla="*/ 43543 w 653143"/>
                      <a:gd name="connsiteY21" fmla="*/ 1236617 h 1576251"/>
                      <a:gd name="connsiteX22" fmla="*/ 34834 w 653143"/>
                      <a:gd name="connsiteY22" fmla="*/ 1280160 h 1576251"/>
                      <a:gd name="connsiteX23" fmla="*/ 26125 w 653143"/>
                      <a:gd name="connsiteY23" fmla="*/ 1349828 h 1576251"/>
                      <a:gd name="connsiteX24" fmla="*/ 8708 w 653143"/>
                      <a:gd name="connsiteY24" fmla="*/ 1402080 h 1576251"/>
                      <a:gd name="connsiteX25" fmla="*/ 0 w 653143"/>
                      <a:gd name="connsiteY25" fmla="*/ 1471748 h 1576251"/>
                      <a:gd name="connsiteX26" fmla="*/ 182880 w 653143"/>
                      <a:gd name="connsiteY26" fmla="*/ 1558834 h 1576251"/>
                      <a:gd name="connsiteX27" fmla="*/ 278674 w 653143"/>
                      <a:gd name="connsiteY27" fmla="*/ 1576251 h 1576251"/>
                      <a:gd name="connsiteX28" fmla="*/ 452845 w 653143"/>
                      <a:gd name="connsiteY28" fmla="*/ 1567543 h 1576251"/>
                      <a:gd name="connsiteX29" fmla="*/ 496388 w 653143"/>
                      <a:gd name="connsiteY29" fmla="*/ 1524000 h 1576251"/>
                      <a:gd name="connsiteX30" fmla="*/ 522514 w 653143"/>
                      <a:gd name="connsiteY30" fmla="*/ 1497874 h 1576251"/>
                      <a:gd name="connsiteX31" fmla="*/ 539931 w 653143"/>
                      <a:gd name="connsiteY31" fmla="*/ 1471748 h 1576251"/>
                      <a:gd name="connsiteX32" fmla="*/ 522514 w 653143"/>
                      <a:gd name="connsiteY32" fmla="*/ 1254034 h 1576251"/>
                      <a:gd name="connsiteX33" fmla="*/ 513805 w 653143"/>
                      <a:gd name="connsiteY33" fmla="*/ 1088571 h 1576251"/>
                      <a:gd name="connsiteX34" fmla="*/ 496388 w 653143"/>
                      <a:gd name="connsiteY34" fmla="*/ 975360 h 1576251"/>
                      <a:gd name="connsiteX35" fmla="*/ 487680 w 653143"/>
                      <a:gd name="connsiteY35" fmla="*/ 879566 h 1576251"/>
                      <a:gd name="connsiteX36" fmla="*/ 461554 w 653143"/>
                      <a:gd name="connsiteY36" fmla="*/ 792480 h 1576251"/>
                      <a:gd name="connsiteX37" fmla="*/ 435428 w 653143"/>
                      <a:gd name="connsiteY37" fmla="*/ 661851 h 1576251"/>
                      <a:gd name="connsiteX38" fmla="*/ 444137 w 653143"/>
                      <a:gd name="connsiteY38" fmla="*/ 505097 h 1576251"/>
                      <a:gd name="connsiteX39" fmla="*/ 478971 w 653143"/>
                      <a:gd name="connsiteY39" fmla="*/ 435428 h 1576251"/>
                      <a:gd name="connsiteX40" fmla="*/ 505097 w 653143"/>
                      <a:gd name="connsiteY40" fmla="*/ 374468 h 1576251"/>
                      <a:gd name="connsiteX41" fmla="*/ 522514 w 653143"/>
                      <a:gd name="connsiteY41" fmla="*/ 348343 h 1576251"/>
                      <a:gd name="connsiteX42" fmla="*/ 531223 w 653143"/>
                      <a:gd name="connsiteY42" fmla="*/ 322217 h 1576251"/>
                      <a:gd name="connsiteX43" fmla="*/ 557348 w 653143"/>
                      <a:gd name="connsiteY43" fmla="*/ 296091 h 1576251"/>
                      <a:gd name="connsiteX44" fmla="*/ 574765 w 653143"/>
                      <a:gd name="connsiteY44" fmla="*/ 261257 h 1576251"/>
                      <a:gd name="connsiteX45" fmla="*/ 609600 w 653143"/>
                      <a:gd name="connsiteY45" fmla="*/ 209006 h 1576251"/>
                      <a:gd name="connsiteX46" fmla="*/ 627017 w 653143"/>
                      <a:gd name="connsiteY46" fmla="*/ 182880 h 1576251"/>
                      <a:gd name="connsiteX47" fmla="*/ 644434 w 653143"/>
                      <a:gd name="connsiteY47" fmla="*/ 130628 h 1576251"/>
                      <a:gd name="connsiteX48" fmla="*/ 653143 w 653143"/>
                      <a:gd name="connsiteY48" fmla="*/ 104503 h 1576251"/>
                      <a:gd name="connsiteX49" fmla="*/ 653143 w 653143"/>
                      <a:gd name="connsiteY49" fmla="*/ 43543 h 1576251"/>
                      <a:gd name="connsiteX50" fmla="*/ 592183 w 653143"/>
                      <a:gd name="connsiteY50" fmla="*/ 0 h 1576251"/>
                      <a:gd name="connsiteX0" fmla="*/ 592183 w 653143"/>
                      <a:gd name="connsiteY0" fmla="*/ 0 h 1576251"/>
                      <a:gd name="connsiteX1" fmla="*/ 531223 w 653143"/>
                      <a:gd name="connsiteY1" fmla="*/ 87086 h 1576251"/>
                      <a:gd name="connsiteX2" fmla="*/ 487680 w 653143"/>
                      <a:gd name="connsiteY2" fmla="*/ 121920 h 1576251"/>
                      <a:gd name="connsiteX3" fmla="*/ 452845 w 653143"/>
                      <a:gd name="connsiteY3" fmla="*/ 130628 h 1576251"/>
                      <a:gd name="connsiteX4" fmla="*/ 400594 w 653143"/>
                      <a:gd name="connsiteY4" fmla="*/ 148046 h 1576251"/>
                      <a:gd name="connsiteX5" fmla="*/ 348343 w 653143"/>
                      <a:gd name="connsiteY5" fmla="*/ 165463 h 1576251"/>
                      <a:gd name="connsiteX6" fmla="*/ 322217 w 653143"/>
                      <a:gd name="connsiteY6" fmla="*/ 174171 h 1576251"/>
                      <a:gd name="connsiteX7" fmla="*/ 296091 w 653143"/>
                      <a:gd name="connsiteY7" fmla="*/ 182880 h 1576251"/>
                      <a:gd name="connsiteX8" fmla="*/ 235131 w 653143"/>
                      <a:gd name="connsiteY8" fmla="*/ 200297 h 1576251"/>
                      <a:gd name="connsiteX9" fmla="*/ 209005 w 653143"/>
                      <a:gd name="connsiteY9" fmla="*/ 226423 h 1576251"/>
                      <a:gd name="connsiteX10" fmla="*/ 182880 w 653143"/>
                      <a:gd name="connsiteY10" fmla="*/ 243840 h 1576251"/>
                      <a:gd name="connsiteX11" fmla="*/ 165463 w 653143"/>
                      <a:gd name="connsiteY11" fmla="*/ 269966 h 1576251"/>
                      <a:gd name="connsiteX12" fmla="*/ 148045 w 653143"/>
                      <a:gd name="connsiteY12" fmla="*/ 287383 h 1576251"/>
                      <a:gd name="connsiteX13" fmla="*/ 121920 w 653143"/>
                      <a:gd name="connsiteY13" fmla="*/ 400594 h 1576251"/>
                      <a:gd name="connsiteX14" fmla="*/ 113211 w 653143"/>
                      <a:gd name="connsiteY14" fmla="*/ 426720 h 1576251"/>
                      <a:gd name="connsiteX15" fmla="*/ 104503 w 653143"/>
                      <a:gd name="connsiteY15" fmla="*/ 470263 h 1576251"/>
                      <a:gd name="connsiteX16" fmla="*/ 87085 w 653143"/>
                      <a:gd name="connsiteY16" fmla="*/ 522514 h 1576251"/>
                      <a:gd name="connsiteX17" fmla="*/ 69668 w 653143"/>
                      <a:gd name="connsiteY17" fmla="*/ 609600 h 1576251"/>
                      <a:gd name="connsiteX18" fmla="*/ 52251 w 653143"/>
                      <a:gd name="connsiteY18" fmla="*/ 661851 h 1576251"/>
                      <a:gd name="connsiteX19" fmla="*/ 52251 w 653143"/>
                      <a:gd name="connsiteY19" fmla="*/ 1201783 h 1576251"/>
                      <a:gd name="connsiteX20" fmla="*/ 43543 w 653143"/>
                      <a:gd name="connsiteY20" fmla="*/ 1236617 h 1576251"/>
                      <a:gd name="connsiteX21" fmla="*/ 34834 w 653143"/>
                      <a:gd name="connsiteY21" fmla="*/ 1280160 h 1576251"/>
                      <a:gd name="connsiteX22" fmla="*/ 26125 w 653143"/>
                      <a:gd name="connsiteY22" fmla="*/ 1349828 h 1576251"/>
                      <a:gd name="connsiteX23" fmla="*/ 8708 w 653143"/>
                      <a:gd name="connsiteY23" fmla="*/ 1402080 h 1576251"/>
                      <a:gd name="connsiteX24" fmla="*/ 0 w 653143"/>
                      <a:gd name="connsiteY24" fmla="*/ 1471748 h 1576251"/>
                      <a:gd name="connsiteX25" fmla="*/ 182880 w 653143"/>
                      <a:gd name="connsiteY25" fmla="*/ 1558834 h 1576251"/>
                      <a:gd name="connsiteX26" fmla="*/ 278674 w 653143"/>
                      <a:gd name="connsiteY26" fmla="*/ 1576251 h 1576251"/>
                      <a:gd name="connsiteX27" fmla="*/ 452845 w 653143"/>
                      <a:gd name="connsiteY27" fmla="*/ 1567543 h 1576251"/>
                      <a:gd name="connsiteX28" fmla="*/ 496388 w 653143"/>
                      <a:gd name="connsiteY28" fmla="*/ 1524000 h 1576251"/>
                      <a:gd name="connsiteX29" fmla="*/ 522514 w 653143"/>
                      <a:gd name="connsiteY29" fmla="*/ 1497874 h 1576251"/>
                      <a:gd name="connsiteX30" fmla="*/ 539931 w 653143"/>
                      <a:gd name="connsiteY30" fmla="*/ 1471748 h 1576251"/>
                      <a:gd name="connsiteX31" fmla="*/ 522514 w 653143"/>
                      <a:gd name="connsiteY31" fmla="*/ 1254034 h 1576251"/>
                      <a:gd name="connsiteX32" fmla="*/ 513805 w 653143"/>
                      <a:gd name="connsiteY32" fmla="*/ 1088571 h 1576251"/>
                      <a:gd name="connsiteX33" fmla="*/ 496388 w 653143"/>
                      <a:gd name="connsiteY33" fmla="*/ 975360 h 1576251"/>
                      <a:gd name="connsiteX34" fmla="*/ 487680 w 653143"/>
                      <a:gd name="connsiteY34" fmla="*/ 879566 h 1576251"/>
                      <a:gd name="connsiteX35" fmla="*/ 461554 w 653143"/>
                      <a:gd name="connsiteY35" fmla="*/ 792480 h 1576251"/>
                      <a:gd name="connsiteX36" fmla="*/ 435428 w 653143"/>
                      <a:gd name="connsiteY36" fmla="*/ 661851 h 1576251"/>
                      <a:gd name="connsiteX37" fmla="*/ 444137 w 653143"/>
                      <a:gd name="connsiteY37" fmla="*/ 505097 h 1576251"/>
                      <a:gd name="connsiteX38" fmla="*/ 478971 w 653143"/>
                      <a:gd name="connsiteY38" fmla="*/ 435428 h 1576251"/>
                      <a:gd name="connsiteX39" fmla="*/ 505097 w 653143"/>
                      <a:gd name="connsiteY39" fmla="*/ 374468 h 1576251"/>
                      <a:gd name="connsiteX40" fmla="*/ 522514 w 653143"/>
                      <a:gd name="connsiteY40" fmla="*/ 348343 h 1576251"/>
                      <a:gd name="connsiteX41" fmla="*/ 531223 w 653143"/>
                      <a:gd name="connsiteY41" fmla="*/ 322217 h 1576251"/>
                      <a:gd name="connsiteX42" fmla="*/ 557348 w 653143"/>
                      <a:gd name="connsiteY42" fmla="*/ 296091 h 1576251"/>
                      <a:gd name="connsiteX43" fmla="*/ 574765 w 653143"/>
                      <a:gd name="connsiteY43" fmla="*/ 261257 h 1576251"/>
                      <a:gd name="connsiteX44" fmla="*/ 609600 w 653143"/>
                      <a:gd name="connsiteY44" fmla="*/ 209006 h 1576251"/>
                      <a:gd name="connsiteX45" fmla="*/ 627017 w 653143"/>
                      <a:gd name="connsiteY45" fmla="*/ 182880 h 1576251"/>
                      <a:gd name="connsiteX46" fmla="*/ 644434 w 653143"/>
                      <a:gd name="connsiteY46" fmla="*/ 130628 h 1576251"/>
                      <a:gd name="connsiteX47" fmla="*/ 653143 w 653143"/>
                      <a:gd name="connsiteY47" fmla="*/ 104503 h 1576251"/>
                      <a:gd name="connsiteX48" fmla="*/ 653143 w 653143"/>
                      <a:gd name="connsiteY48" fmla="*/ 43543 h 1576251"/>
                      <a:gd name="connsiteX49" fmla="*/ 592183 w 653143"/>
                      <a:gd name="connsiteY49" fmla="*/ 0 h 1576251"/>
                      <a:gd name="connsiteX0" fmla="*/ 592183 w 653143"/>
                      <a:gd name="connsiteY0" fmla="*/ 0 h 1576251"/>
                      <a:gd name="connsiteX1" fmla="*/ 487680 w 653143"/>
                      <a:gd name="connsiteY1" fmla="*/ 121920 h 1576251"/>
                      <a:gd name="connsiteX2" fmla="*/ 452845 w 653143"/>
                      <a:gd name="connsiteY2" fmla="*/ 130628 h 1576251"/>
                      <a:gd name="connsiteX3" fmla="*/ 400594 w 653143"/>
                      <a:gd name="connsiteY3" fmla="*/ 148046 h 1576251"/>
                      <a:gd name="connsiteX4" fmla="*/ 348343 w 653143"/>
                      <a:gd name="connsiteY4" fmla="*/ 165463 h 1576251"/>
                      <a:gd name="connsiteX5" fmla="*/ 322217 w 653143"/>
                      <a:gd name="connsiteY5" fmla="*/ 174171 h 1576251"/>
                      <a:gd name="connsiteX6" fmla="*/ 296091 w 653143"/>
                      <a:gd name="connsiteY6" fmla="*/ 182880 h 1576251"/>
                      <a:gd name="connsiteX7" fmla="*/ 235131 w 653143"/>
                      <a:gd name="connsiteY7" fmla="*/ 200297 h 1576251"/>
                      <a:gd name="connsiteX8" fmla="*/ 209005 w 653143"/>
                      <a:gd name="connsiteY8" fmla="*/ 226423 h 1576251"/>
                      <a:gd name="connsiteX9" fmla="*/ 182880 w 653143"/>
                      <a:gd name="connsiteY9" fmla="*/ 243840 h 1576251"/>
                      <a:gd name="connsiteX10" fmla="*/ 165463 w 653143"/>
                      <a:gd name="connsiteY10" fmla="*/ 269966 h 1576251"/>
                      <a:gd name="connsiteX11" fmla="*/ 148045 w 653143"/>
                      <a:gd name="connsiteY11" fmla="*/ 287383 h 1576251"/>
                      <a:gd name="connsiteX12" fmla="*/ 121920 w 653143"/>
                      <a:gd name="connsiteY12" fmla="*/ 400594 h 1576251"/>
                      <a:gd name="connsiteX13" fmla="*/ 113211 w 653143"/>
                      <a:gd name="connsiteY13" fmla="*/ 426720 h 1576251"/>
                      <a:gd name="connsiteX14" fmla="*/ 104503 w 653143"/>
                      <a:gd name="connsiteY14" fmla="*/ 470263 h 1576251"/>
                      <a:gd name="connsiteX15" fmla="*/ 87085 w 653143"/>
                      <a:gd name="connsiteY15" fmla="*/ 522514 h 1576251"/>
                      <a:gd name="connsiteX16" fmla="*/ 69668 w 653143"/>
                      <a:gd name="connsiteY16" fmla="*/ 609600 h 1576251"/>
                      <a:gd name="connsiteX17" fmla="*/ 52251 w 653143"/>
                      <a:gd name="connsiteY17" fmla="*/ 661851 h 1576251"/>
                      <a:gd name="connsiteX18" fmla="*/ 52251 w 653143"/>
                      <a:gd name="connsiteY18" fmla="*/ 1201783 h 1576251"/>
                      <a:gd name="connsiteX19" fmla="*/ 43543 w 653143"/>
                      <a:gd name="connsiteY19" fmla="*/ 1236617 h 1576251"/>
                      <a:gd name="connsiteX20" fmla="*/ 34834 w 653143"/>
                      <a:gd name="connsiteY20" fmla="*/ 1280160 h 1576251"/>
                      <a:gd name="connsiteX21" fmla="*/ 26125 w 653143"/>
                      <a:gd name="connsiteY21" fmla="*/ 1349828 h 1576251"/>
                      <a:gd name="connsiteX22" fmla="*/ 8708 w 653143"/>
                      <a:gd name="connsiteY22" fmla="*/ 1402080 h 1576251"/>
                      <a:gd name="connsiteX23" fmla="*/ 0 w 653143"/>
                      <a:gd name="connsiteY23" fmla="*/ 1471748 h 1576251"/>
                      <a:gd name="connsiteX24" fmla="*/ 182880 w 653143"/>
                      <a:gd name="connsiteY24" fmla="*/ 1558834 h 1576251"/>
                      <a:gd name="connsiteX25" fmla="*/ 278674 w 653143"/>
                      <a:gd name="connsiteY25" fmla="*/ 1576251 h 1576251"/>
                      <a:gd name="connsiteX26" fmla="*/ 452845 w 653143"/>
                      <a:gd name="connsiteY26" fmla="*/ 1567543 h 1576251"/>
                      <a:gd name="connsiteX27" fmla="*/ 496388 w 653143"/>
                      <a:gd name="connsiteY27" fmla="*/ 1524000 h 1576251"/>
                      <a:gd name="connsiteX28" fmla="*/ 522514 w 653143"/>
                      <a:gd name="connsiteY28" fmla="*/ 1497874 h 1576251"/>
                      <a:gd name="connsiteX29" fmla="*/ 539931 w 653143"/>
                      <a:gd name="connsiteY29" fmla="*/ 1471748 h 1576251"/>
                      <a:gd name="connsiteX30" fmla="*/ 522514 w 653143"/>
                      <a:gd name="connsiteY30" fmla="*/ 1254034 h 1576251"/>
                      <a:gd name="connsiteX31" fmla="*/ 513805 w 653143"/>
                      <a:gd name="connsiteY31" fmla="*/ 1088571 h 1576251"/>
                      <a:gd name="connsiteX32" fmla="*/ 496388 w 653143"/>
                      <a:gd name="connsiteY32" fmla="*/ 975360 h 1576251"/>
                      <a:gd name="connsiteX33" fmla="*/ 487680 w 653143"/>
                      <a:gd name="connsiteY33" fmla="*/ 879566 h 1576251"/>
                      <a:gd name="connsiteX34" fmla="*/ 461554 w 653143"/>
                      <a:gd name="connsiteY34" fmla="*/ 792480 h 1576251"/>
                      <a:gd name="connsiteX35" fmla="*/ 435428 w 653143"/>
                      <a:gd name="connsiteY35" fmla="*/ 661851 h 1576251"/>
                      <a:gd name="connsiteX36" fmla="*/ 444137 w 653143"/>
                      <a:gd name="connsiteY36" fmla="*/ 505097 h 1576251"/>
                      <a:gd name="connsiteX37" fmla="*/ 478971 w 653143"/>
                      <a:gd name="connsiteY37" fmla="*/ 435428 h 1576251"/>
                      <a:gd name="connsiteX38" fmla="*/ 505097 w 653143"/>
                      <a:gd name="connsiteY38" fmla="*/ 374468 h 1576251"/>
                      <a:gd name="connsiteX39" fmla="*/ 522514 w 653143"/>
                      <a:gd name="connsiteY39" fmla="*/ 348343 h 1576251"/>
                      <a:gd name="connsiteX40" fmla="*/ 531223 w 653143"/>
                      <a:gd name="connsiteY40" fmla="*/ 322217 h 1576251"/>
                      <a:gd name="connsiteX41" fmla="*/ 557348 w 653143"/>
                      <a:gd name="connsiteY41" fmla="*/ 296091 h 1576251"/>
                      <a:gd name="connsiteX42" fmla="*/ 574765 w 653143"/>
                      <a:gd name="connsiteY42" fmla="*/ 261257 h 1576251"/>
                      <a:gd name="connsiteX43" fmla="*/ 609600 w 653143"/>
                      <a:gd name="connsiteY43" fmla="*/ 209006 h 1576251"/>
                      <a:gd name="connsiteX44" fmla="*/ 627017 w 653143"/>
                      <a:gd name="connsiteY44" fmla="*/ 182880 h 1576251"/>
                      <a:gd name="connsiteX45" fmla="*/ 644434 w 653143"/>
                      <a:gd name="connsiteY45" fmla="*/ 130628 h 1576251"/>
                      <a:gd name="connsiteX46" fmla="*/ 653143 w 653143"/>
                      <a:gd name="connsiteY46" fmla="*/ 104503 h 1576251"/>
                      <a:gd name="connsiteX47" fmla="*/ 653143 w 653143"/>
                      <a:gd name="connsiteY47" fmla="*/ 43543 h 1576251"/>
                      <a:gd name="connsiteX48" fmla="*/ 592183 w 653143"/>
                      <a:gd name="connsiteY48" fmla="*/ 0 h 1576251"/>
                      <a:gd name="connsiteX0" fmla="*/ 592183 w 653143"/>
                      <a:gd name="connsiteY0" fmla="*/ 0 h 1576251"/>
                      <a:gd name="connsiteX1" fmla="*/ 452845 w 653143"/>
                      <a:gd name="connsiteY1" fmla="*/ 130628 h 1576251"/>
                      <a:gd name="connsiteX2" fmla="*/ 400594 w 653143"/>
                      <a:gd name="connsiteY2" fmla="*/ 148046 h 1576251"/>
                      <a:gd name="connsiteX3" fmla="*/ 348343 w 653143"/>
                      <a:gd name="connsiteY3" fmla="*/ 165463 h 1576251"/>
                      <a:gd name="connsiteX4" fmla="*/ 322217 w 653143"/>
                      <a:gd name="connsiteY4" fmla="*/ 174171 h 1576251"/>
                      <a:gd name="connsiteX5" fmla="*/ 296091 w 653143"/>
                      <a:gd name="connsiteY5" fmla="*/ 182880 h 1576251"/>
                      <a:gd name="connsiteX6" fmla="*/ 235131 w 653143"/>
                      <a:gd name="connsiteY6" fmla="*/ 200297 h 1576251"/>
                      <a:gd name="connsiteX7" fmla="*/ 209005 w 653143"/>
                      <a:gd name="connsiteY7" fmla="*/ 226423 h 1576251"/>
                      <a:gd name="connsiteX8" fmla="*/ 182880 w 653143"/>
                      <a:gd name="connsiteY8" fmla="*/ 243840 h 1576251"/>
                      <a:gd name="connsiteX9" fmla="*/ 165463 w 653143"/>
                      <a:gd name="connsiteY9" fmla="*/ 269966 h 1576251"/>
                      <a:gd name="connsiteX10" fmla="*/ 148045 w 653143"/>
                      <a:gd name="connsiteY10" fmla="*/ 287383 h 1576251"/>
                      <a:gd name="connsiteX11" fmla="*/ 121920 w 653143"/>
                      <a:gd name="connsiteY11" fmla="*/ 400594 h 1576251"/>
                      <a:gd name="connsiteX12" fmla="*/ 113211 w 653143"/>
                      <a:gd name="connsiteY12" fmla="*/ 426720 h 1576251"/>
                      <a:gd name="connsiteX13" fmla="*/ 104503 w 653143"/>
                      <a:gd name="connsiteY13" fmla="*/ 470263 h 1576251"/>
                      <a:gd name="connsiteX14" fmla="*/ 87085 w 653143"/>
                      <a:gd name="connsiteY14" fmla="*/ 522514 h 1576251"/>
                      <a:gd name="connsiteX15" fmla="*/ 69668 w 653143"/>
                      <a:gd name="connsiteY15" fmla="*/ 609600 h 1576251"/>
                      <a:gd name="connsiteX16" fmla="*/ 52251 w 653143"/>
                      <a:gd name="connsiteY16" fmla="*/ 661851 h 1576251"/>
                      <a:gd name="connsiteX17" fmla="*/ 52251 w 653143"/>
                      <a:gd name="connsiteY17" fmla="*/ 1201783 h 1576251"/>
                      <a:gd name="connsiteX18" fmla="*/ 43543 w 653143"/>
                      <a:gd name="connsiteY18" fmla="*/ 1236617 h 1576251"/>
                      <a:gd name="connsiteX19" fmla="*/ 34834 w 653143"/>
                      <a:gd name="connsiteY19" fmla="*/ 1280160 h 1576251"/>
                      <a:gd name="connsiteX20" fmla="*/ 26125 w 653143"/>
                      <a:gd name="connsiteY20" fmla="*/ 1349828 h 1576251"/>
                      <a:gd name="connsiteX21" fmla="*/ 8708 w 653143"/>
                      <a:gd name="connsiteY21" fmla="*/ 1402080 h 1576251"/>
                      <a:gd name="connsiteX22" fmla="*/ 0 w 653143"/>
                      <a:gd name="connsiteY22" fmla="*/ 1471748 h 1576251"/>
                      <a:gd name="connsiteX23" fmla="*/ 182880 w 653143"/>
                      <a:gd name="connsiteY23" fmla="*/ 1558834 h 1576251"/>
                      <a:gd name="connsiteX24" fmla="*/ 278674 w 653143"/>
                      <a:gd name="connsiteY24" fmla="*/ 1576251 h 1576251"/>
                      <a:gd name="connsiteX25" fmla="*/ 452845 w 653143"/>
                      <a:gd name="connsiteY25" fmla="*/ 1567543 h 1576251"/>
                      <a:gd name="connsiteX26" fmla="*/ 496388 w 653143"/>
                      <a:gd name="connsiteY26" fmla="*/ 1524000 h 1576251"/>
                      <a:gd name="connsiteX27" fmla="*/ 522514 w 653143"/>
                      <a:gd name="connsiteY27" fmla="*/ 1497874 h 1576251"/>
                      <a:gd name="connsiteX28" fmla="*/ 539931 w 653143"/>
                      <a:gd name="connsiteY28" fmla="*/ 1471748 h 1576251"/>
                      <a:gd name="connsiteX29" fmla="*/ 522514 w 653143"/>
                      <a:gd name="connsiteY29" fmla="*/ 1254034 h 1576251"/>
                      <a:gd name="connsiteX30" fmla="*/ 513805 w 653143"/>
                      <a:gd name="connsiteY30" fmla="*/ 1088571 h 1576251"/>
                      <a:gd name="connsiteX31" fmla="*/ 496388 w 653143"/>
                      <a:gd name="connsiteY31" fmla="*/ 975360 h 1576251"/>
                      <a:gd name="connsiteX32" fmla="*/ 487680 w 653143"/>
                      <a:gd name="connsiteY32" fmla="*/ 879566 h 1576251"/>
                      <a:gd name="connsiteX33" fmla="*/ 461554 w 653143"/>
                      <a:gd name="connsiteY33" fmla="*/ 792480 h 1576251"/>
                      <a:gd name="connsiteX34" fmla="*/ 435428 w 653143"/>
                      <a:gd name="connsiteY34" fmla="*/ 661851 h 1576251"/>
                      <a:gd name="connsiteX35" fmla="*/ 444137 w 653143"/>
                      <a:gd name="connsiteY35" fmla="*/ 505097 h 1576251"/>
                      <a:gd name="connsiteX36" fmla="*/ 478971 w 653143"/>
                      <a:gd name="connsiteY36" fmla="*/ 435428 h 1576251"/>
                      <a:gd name="connsiteX37" fmla="*/ 505097 w 653143"/>
                      <a:gd name="connsiteY37" fmla="*/ 374468 h 1576251"/>
                      <a:gd name="connsiteX38" fmla="*/ 522514 w 653143"/>
                      <a:gd name="connsiteY38" fmla="*/ 348343 h 1576251"/>
                      <a:gd name="connsiteX39" fmla="*/ 531223 w 653143"/>
                      <a:gd name="connsiteY39" fmla="*/ 322217 h 1576251"/>
                      <a:gd name="connsiteX40" fmla="*/ 557348 w 653143"/>
                      <a:gd name="connsiteY40" fmla="*/ 296091 h 1576251"/>
                      <a:gd name="connsiteX41" fmla="*/ 574765 w 653143"/>
                      <a:gd name="connsiteY41" fmla="*/ 261257 h 1576251"/>
                      <a:gd name="connsiteX42" fmla="*/ 609600 w 653143"/>
                      <a:gd name="connsiteY42" fmla="*/ 209006 h 1576251"/>
                      <a:gd name="connsiteX43" fmla="*/ 627017 w 653143"/>
                      <a:gd name="connsiteY43" fmla="*/ 182880 h 1576251"/>
                      <a:gd name="connsiteX44" fmla="*/ 644434 w 653143"/>
                      <a:gd name="connsiteY44" fmla="*/ 130628 h 1576251"/>
                      <a:gd name="connsiteX45" fmla="*/ 653143 w 653143"/>
                      <a:gd name="connsiteY45" fmla="*/ 104503 h 1576251"/>
                      <a:gd name="connsiteX46" fmla="*/ 653143 w 653143"/>
                      <a:gd name="connsiteY46" fmla="*/ 43543 h 1576251"/>
                      <a:gd name="connsiteX47" fmla="*/ 592183 w 653143"/>
                      <a:gd name="connsiteY47" fmla="*/ 0 h 1576251"/>
                      <a:gd name="connsiteX0" fmla="*/ 592183 w 653143"/>
                      <a:gd name="connsiteY0" fmla="*/ 0 h 1576251"/>
                      <a:gd name="connsiteX1" fmla="*/ 400594 w 653143"/>
                      <a:gd name="connsiteY1" fmla="*/ 148046 h 1576251"/>
                      <a:gd name="connsiteX2" fmla="*/ 348343 w 653143"/>
                      <a:gd name="connsiteY2" fmla="*/ 165463 h 1576251"/>
                      <a:gd name="connsiteX3" fmla="*/ 322217 w 653143"/>
                      <a:gd name="connsiteY3" fmla="*/ 174171 h 1576251"/>
                      <a:gd name="connsiteX4" fmla="*/ 296091 w 653143"/>
                      <a:gd name="connsiteY4" fmla="*/ 182880 h 1576251"/>
                      <a:gd name="connsiteX5" fmla="*/ 235131 w 653143"/>
                      <a:gd name="connsiteY5" fmla="*/ 200297 h 1576251"/>
                      <a:gd name="connsiteX6" fmla="*/ 209005 w 653143"/>
                      <a:gd name="connsiteY6" fmla="*/ 226423 h 1576251"/>
                      <a:gd name="connsiteX7" fmla="*/ 182880 w 653143"/>
                      <a:gd name="connsiteY7" fmla="*/ 243840 h 1576251"/>
                      <a:gd name="connsiteX8" fmla="*/ 165463 w 653143"/>
                      <a:gd name="connsiteY8" fmla="*/ 269966 h 1576251"/>
                      <a:gd name="connsiteX9" fmla="*/ 148045 w 653143"/>
                      <a:gd name="connsiteY9" fmla="*/ 287383 h 1576251"/>
                      <a:gd name="connsiteX10" fmla="*/ 121920 w 653143"/>
                      <a:gd name="connsiteY10" fmla="*/ 400594 h 1576251"/>
                      <a:gd name="connsiteX11" fmla="*/ 113211 w 653143"/>
                      <a:gd name="connsiteY11" fmla="*/ 426720 h 1576251"/>
                      <a:gd name="connsiteX12" fmla="*/ 104503 w 653143"/>
                      <a:gd name="connsiteY12" fmla="*/ 470263 h 1576251"/>
                      <a:gd name="connsiteX13" fmla="*/ 87085 w 653143"/>
                      <a:gd name="connsiteY13" fmla="*/ 522514 h 1576251"/>
                      <a:gd name="connsiteX14" fmla="*/ 69668 w 653143"/>
                      <a:gd name="connsiteY14" fmla="*/ 609600 h 1576251"/>
                      <a:gd name="connsiteX15" fmla="*/ 52251 w 653143"/>
                      <a:gd name="connsiteY15" fmla="*/ 661851 h 1576251"/>
                      <a:gd name="connsiteX16" fmla="*/ 52251 w 653143"/>
                      <a:gd name="connsiteY16" fmla="*/ 1201783 h 1576251"/>
                      <a:gd name="connsiteX17" fmla="*/ 43543 w 653143"/>
                      <a:gd name="connsiteY17" fmla="*/ 1236617 h 1576251"/>
                      <a:gd name="connsiteX18" fmla="*/ 34834 w 653143"/>
                      <a:gd name="connsiteY18" fmla="*/ 1280160 h 1576251"/>
                      <a:gd name="connsiteX19" fmla="*/ 26125 w 653143"/>
                      <a:gd name="connsiteY19" fmla="*/ 1349828 h 1576251"/>
                      <a:gd name="connsiteX20" fmla="*/ 8708 w 653143"/>
                      <a:gd name="connsiteY20" fmla="*/ 1402080 h 1576251"/>
                      <a:gd name="connsiteX21" fmla="*/ 0 w 653143"/>
                      <a:gd name="connsiteY21" fmla="*/ 1471748 h 1576251"/>
                      <a:gd name="connsiteX22" fmla="*/ 182880 w 653143"/>
                      <a:gd name="connsiteY22" fmla="*/ 1558834 h 1576251"/>
                      <a:gd name="connsiteX23" fmla="*/ 278674 w 653143"/>
                      <a:gd name="connsiteY23" fmla="*/ 1576251 h 1576251"/>
                      <a:gd name="connsiteX24" fmla="*/ 452845 w 653143"/>
                      <a:gd name="connsiteY24" fmla="*/ 1567543 h 1576251"/>
                      <a:gd name="connsiteX25" fmla="*/ 496388 w 653143"/>
                      <a:gd name="connsiteY25" fmla="*/ 1524000 h 1576251"/>
                      <a:gd name="connsiteX26" fmla="*/ 522514 w 653143"/>
                      <a:gd name="connsiteY26" fmla="*/ 1497874 h 1576251"/>
                      <a:gd name="connsiteX27" fmla="*/ 539931 w 653143"/>
                      <a:gd name="connsiteY27" fmla="*/ 1471748 h 1576251"/>
                      <a:gd name="connsiteX28" fmla="*/ 522514 w 653143"/>
                      <a:gd name="connsiteY28" fmla="*/ 1254034 h 1576251"/>
                      <a:gd name="connsiteX29" fmla="*/ 513805 w 653143"/>
                      <a:gd name="connsiteY29" fmla="*/ 1088571 h 1576251"/>
                      <a:gd name="connsiteX30" fmla="*/ 496388 w 653143"/>
                      <a:gd name="connsiteY30" fmla="*/ 975360 h 1576251"/>
                      <a:gd name="connsiteX31" fmla="*/ 487680 w 653143"/>
                      <a:gd name="connsiteY31" fmla="*/ 879566 h 1576251"/>
                      <a:gd name="connsiteX32" fmla="*/ 461554 w 653143"/>
                      <a:gd name="connsiteY32" fmla="*/ 792480 h 1576251"/>
                      <a:gd name="connsiteX33" fmla="*/ 435428 w 653143"/>
                      <a:gd name="connsiteY33" fmla="*/ 661851 h 1576251"/>
                      <a:gd name="connsiteX34" fmla="*/ 444137 w 653143"/>
                      <a:gd name="connsiteY34" fmla="*/ 505097 h 1576251"/>
                      <a:gd name="connsiteX35" fmla="*/ 478971 w 653143"/>
                      <a:gd name="connsiteY35" fmla="*/ 435428 h 1576251"/>
                      <a:gd name="connsiteX36" fmla="*/ 505097 w 653143"/>
                      <a:gd name="connsiteY36" fmla="*/ 374468 h 1576251"/>
                      <a:gd name="connsiteX37" fmla="*/ 522514 w 653143"/>
                      <a:gd name="connsiteY37" fmla="*/ 348343 h 1576251"/>
                      <a:gd name="connsiteX38" fmla="*/ 531223 w 653143"/>
                      <a:gd name="connsiteY38" fmla="*/ 322217 h 1576251"/>
                      <a:gd name="connsiteX39" fmla="*/ 557348 w 653143"/>
                      <a:gd name="connsiteY39" fmla="*/ 296091 h 1576251"/>
                      <a:gd name="connsiteX40" fmla="*/ 574765 w 653143"/>
                      <a:gd name="connsiteY40" fmla="*/ 261257 h 1576251"/>
                      <a:gd name="connsiteX41" fmla="*/ 609600 w 653143"/>
                      <a:gd name="connsiteY41" fmla="*/ 209006 h 1576251"/>
                      <a:gd name="connsiteX42" fmla="*/ 627017 w 653143"/>
                      <a:gd name="connsiteY42" fmla="*/ 182880 h 1576251"/>
                      <a:gd name="connsiteX43" fmla="*/ 644434 w 653143"/>
                      <a:gd name="connsiteY43" fmla="*/ 130628 h 1576251"/>
                      <a:gd name="connsiteX44" fmla="*/ 653143 w 653143"/>
                      <a:gd name="connsiteY44" fmla="*/ 104503 h 1576251"/>
                      <a:gd name="connsiteX45" fmla="*/ 653143 w 653143"/>
                      <a:gd name="connsiteY45" fmla="*/ 43543 h 1576251"/>
                      <a:gd name="connsiteX46" fmla="*/ 592183 w 653143"/>
                      <a:gd name="connsiteY46" fmla="*/ 0 h 1576251"/>
                      <a:gd name="connsiteX0" fmla="*/ 592183 w 653143"/>
                      <a:gd name="connsiteY0" fmla="*/ 0 h 1576251"/>
                      <a:gd name="connsiteX1" fmla="*/ 348343 w 653143"/>
                      <a:gd name="connsiteY1" fmla="*/ 165463 h 1576251"/>
                      <a:gd name="connsiteX2" fmla="*/ 322217 w 653143"/>
                      <a:gd name="connsiteY2" fmla="*/ 174171 h 1576251"/>
                      <a:gd name="connsiteX3" fmla="*/ 296091 w 653143"/>
                      <a:gd name="connsiteY3" fmla="*/ 182880 h 1576251"/>
                      <a:gd name="connsiteX4" fmla="*/ 235131 w 653143"/>
                      <a:gd name="connsiteY4" fmla="*/ 200297 h 1576251"/>
                      <a:gd name="connsiteX5" fmla="*/ 209005 w 653143"/>
                      <a:gd name="connsiteY5" fmla="*/ 226423 h 1576251"/>
                      <a:gd name="connsiteX6" fmla="*/ 182880 w 653143"/>
                      <a:gd name="connsiteY6" fmla="*/ 243840 h 1576251"/>
                      <a:gd name="connsiteX7" fmla="*/ 165463 w 653143"/>
                      <a:gd name="connsiteY7" fmla="*/ 269966 h 1576251"/>
                      <a:gd name="connsiteX8" fmla="*/ 148045 w 653143"/>
                      <a:gd name="connsiteY8" fmla="*/ 287383 h 1576251"/>
                      <a:gd name="connsiteX9" fmla="*/ 121920 w 653143"/>
                      <a:gd name="connsiteY9" fmla="*/ 400594 h 1576251"/>
                      <a:gd name="connsiteX10" fmla="*/ 113211 w 653143"/>
                      <a:gd name="connsiteY10" fmla="*/ 426720 h 1576251"/>
                      <a:gd name="connsiteX11" fmla="*/ 104503 w 653143"/>
                      <a:gd name="connsiteY11" fmla="*/ 470263 h 1576251"/>
                      <a:gd name="connsiteX12" fmla="*/ 87085 w 653143"/>
                      <a:gd name="connsiteY12" fmla="*/ 522514 h 1576251"/>
                      <a:gd name="connsiteX13" fmla="*/ 69668 w 653143"/>
                      <a:gd name="connsiteY13" fmla="*/ 609600 h 1576251"/>
                      <a:gd name="connsiteX14" fmla="*/ 52251 w 653143"/>
                      <a:gd name="connsiteY14" fmla="*/ 661851 h 1576251"/>
                      <a:gd name="connsiteX15" fmla="*/ 52251 w 653143"/>
                      <a:gd name="connsiteY15" fmla="*/ 1201783 h 1576251"/>
                      <a:gd name="connsiteX16" fmla="*/ 43543 w 653143"/>
                      <a:gd name="connsiteY16" fmla="*/ 1236617 h 1576251"/>
                      <a:gd name="connsiteX17" fmla="*/ 34834 w 653143"/>
                      <a:gd name="connsiteY17" fmla="*/ 1280160 h 1576251"/>
                      <a:gd name="connsiteX18" fmla="*/ 26125 w 653143"/>
                      <a:gd name="connsiteY18" fmla="*/ 1349828 h 1576251"/>
                      <a:gd name="connsiteX19" fmla="*/ 8708 w 653143"/>
                      <a:gd name="connsiteY19" fmla="*/ 1402080 h 1576251"/>
                      <a:gd name="connsiteX20" fmla="*/ 0 w 653143"/>
                      <a:gd name="connsiteY20" fmla="*/ 1471748 h 1576251"/>
                      <a:gd name="connsiteX21" fmla="*/ 182880 w 653143"/>
                      <a:gd name="connsiteY21" fmla="*/ 1558834 h 1576251"/>
                      <a:gd name="connsiteX22" fmla="*/ 278674 w 653143"/>
                      <a:gd name="connsiteY22" fmla="*/ 1576251 h 1576251"/>
                      <a:gd name="connsiteX23" fmla="*/ 452845 w 653143"/>
                      <a:gd name="connsiteY23" fmla="*/ 1567543 h 1576251"/>
                      <a:gd name="connsiteX24" fmla="*/ 496388 w 653143"/>
                      <a:gd name="connsiteY24" fmla="*/ 1524000 h 1576251"/>
                      <a:gd name="connsiteX25" fmla="*/ 522514 w 653143"/>
                      <a:gd name="connsiteY25" fmla="*/ 1497874 h 1576251"/>
                      <a:gd name="connsiteX26" fmla="*/ 539931 w 653143"/>
                      <a:gd name="connsiteY26" fmla="*/ 1471748 h 1576251"/>
                      <a:gd name="connsiteX27" fmla="*/ 522514 w 653143"/>
                      <a:gd name="connsiteY27" fmla="*/ 1254034 h 1576251"/>
                      <a:gd name="connsiteX28" fmla="*/ 513805 w 653143"/>
                      <a:gd name="connsiteY28" fmla="*/ 1088571 h 1576251"/>
                      <a:gd name="connsiteX29" fmla="*/ 496388 w 653143"/>
                      <a:gd name="connsiteY29" fmla="*/ 975360 h 1576251"/>
                      <a:gd name="connsiteX30" fmla="*/ 487680 w 653143"/>
                      <a:gd name="connsiteY30" fmla="*/ 879566 h 1576251"/>
                      <a:gd name="connsiteX31" fmla="*/ 461554 w 653143"/>
                      <a:gd name="connsiteY31" fmla="*/ 792480 h 1576251"/>
                      <a:gd name="connsiteX32" fmla="*/ 435428 w 653143"/>
                      <a:gd name="connsiteY32" fmla="*/ 661851 h 1576251"/>
                      <a:gd name="connsiteX33" fmla="*/ 444137 w 653143"/>
                      <a:gd name="connsiteY33" fmla="*/ 505097 h 1576251"/>
                      <a:gd name="connsiteX34" fmla="*/ 478971 w 653143"/>
                      <a:gd name="connsiteY34" fmla="*/ 435428 h 1576251"/>
                      <a:gd name="connsiteX35" fmla="*/ 505097 w 653143"/>
                      <a:gd name="connsiteY35" fmla="*/ 374468 h 1576251"/>
                      <a:gd name="connsiteX36" fmla="*/ 522514 w 653143"/>
                      <a:gd name="connsiteY36" fmla="*/ 348343 h 1576251"/>
                      <a:gd name="connsiteX37" fmla="*/ 531223 w 653143"/>
                      <a:gd name="connsiteY37" fmla="*/ 322217 h 1576251"/>
                      <a:gd name="connsiteX38" fmla="*/ 557348 w 653143"/>
                      <a:gd name="connsiteY38" fmla="*/ 296091 h 1576251"/>
                      <a:gd name="connsiteX39" fmla="*/ 574765 w 653143"/>
                      <a:gd name="connsiteY39" fmla="*/ 261257 h 1576251"/>
                      <a:gd name="connsiteX40" fmla="*/ 609600 w 653143"/>
                      <a:gd name="connsiteY40" fmla="*/ 209006 h 1576251"/>
                      <a:gd name="connsiteX41" fmla="*/ 627017 w 653143"/>
                      <a:gd name="connsiteY41" fmla="*/ 182880 h 1576251"/>
                      <a:gd name="connsiteX42" fmla="*/ 644434 w 653143"/>
                      <a:gd name="connsiteY42" fmla="*/ 130628 h 1576251"/>
                      <a:gd name="connsiteX43" fmla="*/ 653143 w 653143"/>
                      <a:gd name="connsiteY43" fmla="*/ 104503 h 1576251"/>
                      <a:gd name="connsiteX44" fmla="*/ 653143 w 653143"/>
                      <a:gd name="connsiteY44" fmla="*/ 43543 h 1576251"/>
                      <a:gd name="connsiteX45" fmla="*/ 592183 w 653143"/>
                      <a:gd name="connsiteY45" fmla="*/ 0 h 1576251"/>
                      <a:gd name="connsiteX0" fmla="*/ 592183 w 653143"/>
                      <a:gd name="connsiteY0" fmla="*/ 0 h 1576251"/>
                      <a:gd name="connsiteX1" fmla="*/ 322217 w 653143"/>
                      <a:gd name="connsiteY1" fmla="*/ 174171 h 1576251"/>
                      <a:gd name="connsiteX2" fmla="*/ 296091 w 653143"/>
                      <a:gd name="connsiteY2" fmla="*/ 182880 h 1576251"/>
                      <a:gd name="connsiteX3" fmla="*/ 235131 w 653143"/>
                      <a:gd name="connsiteY3" fmla="*/ 200297 h 1576251"/>
                      <a:gd name="connsiteX4" fmla="*/ 209005 w 653143"/>
                      <a:gd name="connsiteY4" fmla="*/ 226423 h 1576251"/>
                      <a:gd name="connsiteX5" fmla="*/ 182880 w 653143"/>
                      <a:gd name="connsiteY5" fmla="*/ 243840 h 1576251"/>
                      <a:gd name="connsiteX6" fmla="*/ 165463 w 653143"/>
                      <a:gd name="connsiteY6" fmla="*/ 269966 h 1576251"/>
                      <a:gd name="connsiteX7" fmla="*/ 148045 w 653143"/>
                      <a:gd name="connsiteY7" fmla="*/ 287383 h 1576251"/>
                      <a:gd name="connsiteX8" fmla="*/ 121920 w 653143"/>
                      <a:gd name="connsiteY8" fmla="*/ 400594 h 1576251"/>
                      <a:gd name="connsiteX9" fmla="*/ 113211 w 653143"/>
                      <a:gd name="connsiteY9" fmla="*/ 426720 h 1576251"/>
                      <a:gd name="connsiteX10" fmla="*/ 104503 w 653143"/>
                      <a:gd name="connsiteY10" fmla="*/ 470263 h 1576251"/>
                      <a:gd name="connsiteX11" fmla="*/ 87085 w 653143"/>
                      <a:gd name="connsiteY11" fmla="*/ 522514 h 1576251"/>
                      <a:gd name="connsiteX12" fmla="*/ 69668 w 653143"/>
                      <a:gd name="connsiteY12" fmla="*/ 609600 h 1576251"/>
                      <a:gd name="connsiteX13" fmla="*/ 52251 w 653143"/>
                      <a:gd name="connsiteY13" fmla="*/ 661851 h 1576251"/>
                      <a:gd name="connsiteX14" fmla="*/ 52251 w 653143"/>
                      <a:gd name="connsiteY14" fmla="*/ 1201783 h 1576251"/>
                      <a:gd name="connsiteX15" fmla="*/ 43543 w 653143"/>
                      <a:gd name="connsiteY15" fmla="*/ 1236617 h 1576251"/>
                      <a:gd name="connsiteX16" fmla="*/ 34834 w 653143"/>
                      <a:gd name="connsiteY16" fmla="*/ 1280160 h 1576251"/>
                      <a:gd name="connsiteX17" fmla="*/ 26125 w 653143"/>
                      <a:gd name="connsiteY17" fmla="*/ 1349828 h 1576251"/>
                      <a:gd name="connsiteX18" fmla="*/ 8708 w 653143"/>
                      <a:gd name="connsiteY18" fmla="*/ 1402080 h 1576251"/>
                      <a:gd name="connsiteX19" fmla="*/ 0 w 653143"/>
                      <a:gd name="connsiteY19" fmla="*/ 1471748 h 1576251"/>
                      <a:gd name="connsiteX20" fmla="*/ 182880 w 653143"/>
                      <a:gd name="connsiteY20" fmla="*/ 1558834 h 1576251"/>
                      <a:gd name="connsiteX21" fmla="*/ 278674 w 653143"/>
                      <a:gd name="connsiteY21" fmla="*/ 1576251 h 1576251"/>
                      <a:gd name="connsiteX22" fmla="*/ 452845 w 653143"/>
                      <a:gd name="connsiteY22" fmla="*/ 1567543 h 1576251"/>
                      <a:gd name="connsiteX23" fmla="*/ 496388 w 653143"/>
                      <a:gd name="connsiteY23" fmla="*/ 1524000 h 1576251"/>
                      <a:gd name="connsiteX24" fmla="*/ 522514 w 653143"/>
                      <a:gd name="connsiteY24" fmla="*/ 1497874 h 1576251"/>
                      <a:gd name="connsiteX25" fmla="*/ 539931 w 653143"/>
                      <a:gd name="connsiteY25" fmla="*/ 1471748 h 1576251"/>
                      <a:gd name="connsiteX26" fmla="*/ 522514 w 653143"/>
                      <a:gd name="connsiteY26" fmla="*/ 1254034 h 1576251"/>
                      <a:gd name="connsiteX27" fmla="*/ 513805 w 653143"/>
                      <a:gd name="connsiteY27" fmla="*/ 1088571 h 1576251"/>
                      <a:gd name="connsiteX28" fmla="*/ 496388 w 653143"/>
                      <a:gd name="connsiteY28" fmla="*/ 975360 h 1576251"/>
                      <a:gd name="connsiteX29" fmla="*/ 487680 w 653143"/>
                      <a:gd name="connsiteY29" fmla="*/ 879566 h 1576251"/>
                      <a:gd name="connsiteX30" fmla="*/ 461554 w 653143"/>
                      <a:gd name="connsiteY30" fmla="*/ 792480 h 1576251"/>
                      <a:gd name="connsiteX31" fmla="*/ 435428 w 653143"/>
                      <a:gd name="connsiteY31" fmla="*/ 661851 h 1576251"/>
                      <a:gd name="connsiteX32" fmla="*/ 444137 w 653143"/>
                      <a:gd name="connsiteY32" fmla="*/ 505097 h 1576251"/>
                      <a:gd name="connsiteX33" fmla="*/ 478971 w 653143"/>
                      <a:gd name="connsiteY33" fmla="*/ 435428 h 1576251"/>
                      <a:gd name="connsiteX34" fmla="*/ 505097 w 653143"/>
                      <a:gd name="connsiteY34" fmla="*/ 374468 h 1576251"/>
                      <a:gd name="connsiteX35" fmla="*/ 522514 w 653143"/>
                      <a:gd name="connsiteY35" fmla="*/ 348343 h 1576251"/>
                      <a:gd name="connsiteX36" fmla="*/ 531223 w 653143"/>
                      <a:gd name="connsiteY36" fmla="*/ 322217 h 1576251"/>
                      <a:gd name="connsiteX37" fmla="*/ 557348 w 653143"/>
                      <a:gd name="connsiteY37" fmla="*/ 296091 h 1576251"/>
                      <a:gd name="connsiteX38" fmla="*/ 574765 w 653143"/>
                      <a:gd name="connsiteY38" fmla="*/ 261257 h 1576251"/>
                      <a:gd name="connsiteX39" fmla="*/ 609600 w 653143"/>
                      <a:gd name="connsiteY39" fmla="*/ 209006 h 1576251"/>
                      <a:gd name="connsiteX40" fmla="*/ 627017 w 653143"/>
                      <a:gd name="connsiteY40" fmla="*/ 182880 h 1576251"/>
                      <a:gd name="connsiteX41" fmla="*/ 644434 w 653143"/>
                      <a:gd name="connsiteY41" fmla="*/ 130628 h 1576251"/>
                      <a:gd name="connsiteX42" fmla="*/ 653143 w 653143"/>
                      <a:gd name="connsiteY42" fmla="*/ 104503 h 1576251"/>
                      <a:gd name="connsiteX43" fmla="*/ 653143 w 653143"/>
                      <a:gd name="connsiteY43" fmla="*/ 43543 h 1576251"/>
                      <a:gd name="connsiteX44" fmla="*/ 592183 w 653143"/>
                      <a:gd name="connsiteY44" fmla="*/ 0 h 1576251"/>
                      <a:gd name="connsiteX0" fmla="*/ 592183 w 653143"/>
                      <a:gd name="connsiteY0" fmla="*/ 0 h 1576251"/>
                      <a:gd name="connsiteX1" fmla="*/ 296091 w 653143"/>
                      <a:gd name="connsiteY1" fmla="*/ 182880 h 1576251"/>
                      <a:gd name="connsiteX2" fmla="*/ 235131 w 653143"/>
                      <a:gd name="connsiteY2" fmla="*/ 200297 h 1576251"/>
                      <a:gd name="connsiteX3" fmla="*/ 209005 w 653143"/>
                      <a:gd name="connsiteY3" fmla="*/ 226423 h 1576251"/>
                      <a:gd name="connsiteX4" fmla="*/ 182880 w 653143"/>
                      <a:gd name="connsiteY4" fmla="*/ 243840 h 1576251"/>
                      <a:gd name="connsiteX5" fmla="*/ 165463 w 653143"/>
                      <a:gd name="connsiteY5" fmla="*/ 269966 h 1576251"/>
                      <a:gd name="connsiteX6" fmla="*/ 148045 w 653143"/>
                      <a:gd name="connsiteY6" fmla="*/ 287383 h 1576251"/>
                      <a:gd name="connsiteX7" fmla="*/ 121920 w 653143"/>
                      <a:gd name="connsiteY7" fmla="*/ 400594 h 1576251"/>
                      <a:gd name="connsiteX8" fmla="*/ 113211 w 653143"/>
                      <a:gd name="connsiteY8" fmla="*/ 426720 h 1576251"/>
                      <a:gd name="connsiteX9" fmla="*/ 104503 w 653143"/>
                      <a:gd name="connsiteY9" fmla="*/ 470263 h 1576251"/>
                      <a:gd name="connsiteX10" fmla="*/ 87085 w 653143"/>
                      <a:gd name="connsiteY10" fmla="*/ 522514 h 1576251"/>
                      <a:gd name="connsiteX11" fmla="*/ 69668 w 653143"/>
                      <a:gd name="connsiteY11" fmla="*/ 609600 h 1576251"/>
                      <a:gd name="connsiteX12" fmla="*/ 52251 w 653143"/>
                      <a:gd name="connsiteY12" fmla="*/ 661851 h 1576251"/>
                      <a:gd name="connsiteX13" fmla="*/ 52251 w 653143"/>
                      <a:gd name="connsiteY13" fmla="*/ 1201783 h 1576251"/>
                      <a:gd name="connsiteX14" fmla="*/ 43543 w 653143"/>
                      <a:gd name="connsiteY14" fmla="*/ 1236617 h 1576251"/>
                      <a:gd name="connsiteX15" fmla="*/ 34834 w 653143"/>
                      <a:gd name="connsiteY15" fmla="*/ 1280160 h 1576251"/>
                      <a:gd name="connsiteX16" fmla="*/ 26125 w 653143"/>
                      <a:gd name="connsiteY16" fmla="*/ 1349828 h 1576251"/>
                      <a:gd name="connsiteX17" fmla="*/ 8708 w 653143"/>
                      <a:gd name="connsiteY17" fmla="*/ 1402080 h 1576251"/>
                      <a:gd name="connsiteX18" fmla="*/ 0 w 653143"/>
                      <a:gd name="connsiteY18" fmla="*/ 1471748 h 1576251"/>
                      <a:gd name="connsiteX19" fmla="*/ 182880 w 653143"/>
                      <a:gd name="connsiteY19" fmla="*/ 1558834 h 1576251"/>
                      <a:gd name="connsiteX20" fmla="*/ 278674 w 653143"/>
                      <a:gd name="connsiteY20" fmla="*/ 1576251 h 1576251"/>
                      <a:gd name="connsiteX21" fmla="*/ 452845 w 653143"/>
                      <a:gd name="connsiteY21" fmla="*/ 1567543 h 1576251"/>
                      <a:gd name="connsiteX22" fmla="*/ 496388 w 653143"/>
                      <a:gd name="connsiteY22" fmla="*/ 1524000 h 1576251"/>
                      <a:gd name="connsiteX23" fmla="*/ 522514 w 653143"/>
                      <a:gd name="connsiteY23" fmla="*/ 1497874 h 1576251"/>
                      <a:gd name="connsiteX24" fmla="*/ 539931 w 653143"/>
                      <a:gd name="connsiteY24" fmla="*/ 1471748 h 1576251"/>
                      <a:gd name="connsiteX25" fmla="*/ 522514 w 653143"/>
                      <a:gd name="connsiteY25" fmla="*/ 1254034 h 1576251"/>
                      <a:gd name="connsiteX26" fmla="*/ 513805 w 653143"/>
                      <a:gd name="connsiteY26" fmla="*/ 1088571 h 1576251"/>
                      <a:gd name="connsiteX27" fmla="*/ 496388 w 653143"/>
                      <a:gd name="connsiteY27" fmla="*/ 975360 h 1576251"/>
                      <a:gd name="connsiteX28" fmla="*/ 487680 w 653143"/>
                      <a:gd name="connsiteY28" fmla="*/ 879566 h 1576251"/>
                      <a:gd name="connsiteX29" fmla="*/ 461554 w 653143"/>
                      <a:gd name="connsiteY29" fmla="*/ 792480 h 1576251"/>
                      <a:gd name="connsiteX30" fmla="*/ 435428 w 653143"/>
                      <a:gd name="connsiteY30" fmla="*/ 661851 h 1576251"/>
                      <a:gd name="connsiteX31" fmla="*/ 444137 w 653143"/>
                      <a:gd name="connsiteY31" fmla="*/ 505097 h 1576251"/>
                      <a:gd name="connsiteX32" fmla="*/ 478971 w 653143"/>
                      <a:gd name="connsiteY32" fmla="*/ 435428 h 1576251"/>
                      <a:gd name="connsiteX33" fmla="*/ 505097 w 653143"/>
                      <a:gd name="connsiteY33" fmla="*/ 374468 h 1576251"/>
                      <a:gd name="connsiteX34" fmla="*/ 522514 w 653143"/>
                      <a:gd name="connsiteY34" fmla="*/ 348343 h 1576251"/>
                      <a:gd name="connsiteX35" fmla="*/ 531223 w 653143"/>
                      <a:gd name="connsiteY35" fmla="*/ 322217 h 1576251"/>
                      <a:gd name="connsiteX36" fmla="*/ 557348 w 653143"/>
                      <a:gd name="connsiteY36" fmla="*/ 296091 h 1576251"/>
                      <a:gd name="connsiteX37" fmla="*/ 574765 w 653143"/>
                      <a:gd name="connsiteY37" fmla="*/ 261257 h 1576251"/>
                      <a:gd name="connsiteX38" fmla="*/ 609600 w 653143"/>
                      <a:gd name="connsiteY38" fmla="*/ 209006 h 1576251"/>
                      <a:gd name="connsiteX39" fmla="*/ 627017 w 653143"/>
                      <a:gd name="connsiteY39" fmla="*/ 182880 h 1576251"/>
                      <a:gd name="connsiteX40" fmla="*/ 644434 w 653143"/>
                      <a:gd name="connsiteY40" fmla="*/ 130628 h 1576251"/>
                      <a:gd name="connsiteX41" fmla="*/ 653143 w 653143"/>
                      <a:gd name="connsiteY41" fmla="*/ 104503 h 1576251"/>
                      <a:gd name="connsiteX42" fmla="*/ 653143 w 653143"/>
                      <a:gd name="connsiteY42" fmla="*/ 43543 h 1576251"/>
                      <a:gd name="connsiteX43" fmla="*/ 592183 w 653143"/>
                      <a:gd name="connsiteY43" fmla="*/ 0 h 1576251"/>
                      <a:gd name="connsiteX0" fmla="*/ 592183 w 653143"/>
                      <a:gd name="connsiteY0" fmla="*/ 0 h 1576251"/>
                      <a:gd name="connsiteX1" fmla="*/ 235131 w 653143"/>
                      <a:gd name="connsiteY1" fmla="*/ 200297 h 1576251"/>
                      <a:gd name="connsiteX2" fmla="*/ 209005 w 653143"/>
                      <a:gd name="connsiteY2" fmla="*/ 226423 h 1576251"/>
                      <a:gd name="connsiteX3" fmla="*/ 182880 w 653143"/>
                      <a:gd name="connsiteY3" fmla="*/ 243840 h 1576251"/>
                      <a:gd name="connsiteX4" fmla="*/ 165463 w 653143"/>
                      <a:gd name="connsiteY4" fmla="*/ 269966 h 1576251"/>
                      <a:gd name="connsiteX5" fmla="*/ 148045 w 653143"/>
                      <a:gd name="connsiteY5" fmla="*/ 287383 h 1576251"/>
                      <a:gd name="connsiteX6" fmla="*/ 121920 w 653143"/>
                      <a:gd name="connsiteY6" fmla="*/ 400594 h 1576251"/>
                      <a:gd name="connsiteX7" fmla="*/ 113211 w 653143"/>
                      <a:gd name="connsiteY7" fmla="*/ 426720 h 1576251"/>
                      <a:gd name="connsiteX8" fmla="*/ 104503 w 653143"/>
                      <a:gd name="connsiteY8" fmla="*/ 470263 h 1576251"/>
                      <a:gd name="connsiteX9" fmla="*/ 87085 w 653143"/>
                      <a:gd name="connsiteY9" fmla="*/ 522514 h 1576251"/>
                      <a:gd name="connsiteX10" fmla="*/ 69668 w 653143"/>
                      <a:gd name="connsiteY10" fmla="*/ 609600 h 1576251"/>
                      <a:gd name="connsiteX11" fmla="*/ 52251 w 653143"/>
                      <a:gd name="connsiteY11" fmla="*/ 661851 h 1576251"/>
                      <a:gd name="connsiteX12" fmla="*/ 52251 w 653143"/>
                      <a:gd name="connsiteY12" fmla="*/ 1201783 h 1576251"/>
                      <a:gd name="connsiteX13" fmla="*/ 43543 w 653143"/>
                      <a:gd name="connsiteY13" fmla="*/ 1236617 h 1576251"/>
                      <a:gd name="connsiteX14" fmla="*/ 34834 w 653143"/>
                      <a:gd name="connsiteY14" fmla="*/ 1280160 h 1576251"/>
                      <a:gd name="connsiteX15" fmla="*/ 26125 w 653143"/>
                      <a:gd name="connsiteY15" fmla="*/ 1349828 h 1576251"/>
                      <a:gd name="connsiteX16" fmla="*/ 8708 w 653143"/>
                      <a:gd name="connsiteY16" fmla="*/ 1402080 h 1576251"/>
                      <a:gd name="connsiteX17" fmla="*/ 0 w 653143"/>
                      <a:gd name="connsiteY17" fmla="*/ 1471748 h 1576251"/>
                      <a:gd name="connsiteX18" fmla="*/ 182880 w 653143"/>
                      <a:gd name="connsiteY18" fmla="*/ 1558834 h 1576251"/>
                      <a:gd name="connsiteX19" fmla="*/ 278674 w 653143"/>
                      <a:gd name="connsiteY19" fmla="*/ 1576251 h 1576251"/>
                      <a:gd name="connsiteX20" fmla="*/ 452845 w 653143"/>
                      <a:gd name="connsiteY20" fmla="*/ 1567543 h 1576251"/>
                      <a:gd name="connsiteX21" fmla="*/ 496388 w 653143"/>
                      <a:gd name="connsiteY21" fmla="*/ 1524000 h 1576251"/>
                      <a:gd name="connsiteX22" fmla="*/ 522514 w 653143"/>
                      <a:gd name="connsiteY22" fmla="*/ 1497874 h 1576251"/>
                      <a:gd name="connsiteX23" fmla="*/ 539931 w 653143"/>
                      <a:gd name="connsiteY23" fmla="*/ 1471748 h 1576251"/>
                      <a:gd name="connsiteX24" fmla="*/ 522514 w 653143"/>
                      <a:gd name="connsiteY24" fmla="*/ 1254034 h 1576251"/>
                      <a:gd name="connsiteX25" fmla="*/ 513805 w 653143"/>
                      <a:gd name="connsiteY25" fmla="*/ 1088571 h 1576251"/>
                      <a:gd name="connsiteX26" fmla="*/ 496388 w 653143"/>
                      <a:gd name="connsiteY26" fmla="*/ 975360 h 1576251"/>
                      <a:gd name="connsiteX27" fmla="*/ 487680 w 653143"/>
                      <a:gd name="connsiteY27" fmla="*/ 879566 h 1576251"/>
                      <a:gd name="connsiteX28" fmla="*/ 461554 w 653143"/>
                      <a:gd name="connsiteY28" fmla="*/ 792480 h 1576251"/>
                      <a:gd name="connsiteX29" fmla="*/ 435428 w 653143"/>
                      <a:gd name="connsiteY29" fmla="*/ 661851 h 1576251"/>
                      <a:gd name="connsiteX30" fmla="*/ 444137 w 653143"/>
                      <a:gd name="connsiteY30" fmla="*/ 505097 h 1576251"/>
                      <a:gd name="connsiteX31" fmla="*/ 478971 w 653143"/>
                      <a:gd name="connsiteY31" fmla="*/ 435428 h 1576251"/>
                      <a:gd name="connsiteX32" fmla="*/ 505097 w 653143"/>
                      <a:gd name="connsiteY32" fmla="*/ 374468 h 1576251"/>
                      <a:gd name="connsiteX33" fmla="*/ 522514 w 653143"/>
                      <a:gd name="connsiteY33" fmla="*/ 348343 h 1576251"/>
                      <a:gd name="connsiteX34" fmla="*/ 531223 w 653143"/>
                      <a:gd name="connsiteY34" fmla="*/ 322217 h 1576251"/>
                      <a:gd name="connsiteX35" fmla="*/ 557348 w 653143"/>
                      <a:gd name="connsiteY35" fmla="*/ 296091 h 1576251"/>
                      <a:gd name="connsiteX36" fmla="*/ 574765 w 653143"/>
                      <a:gd name="connsiteY36" fmla="*/ 261257 h 1576251"/>
                      <a:gd name="connsiteX37" fmla="*/ 609600 w 653143"/>
                      <a:gd name="connsiteY37" fmla="*/ 209006 h 1576251"/>
                      <a:gd name="connsiteX38" fmla="*/ 627017 w 653143"/>
                      <a:gd name="connsiteY38" fmla="*/ 182880 h 1576251"/>
                      <a:gd name="connsiteX39" fmla="*/ 644434 w 653143"/>
                      <a:gd name="connsiteY39" fmla="*/ 130628 h 1576251"/>
                      <a:gd name="connsiteX40" fmla="*/ 653143 w 653143"/>
                      <a:gd name="connsiteY40" fmla="*/ 104503 h 1576251"/>
                      <a:gd name="connsiteX41" fmla="*/ 653143 w 653143"/>
                      <a:gd name="connsiteY41" fmla="*/ 43543 h 1576251"/>
                      <a:gd name="connsiteX42" fmla="*/ 592183 w 653143"/>
                      <a:gd name="connsiteY42" fmla="*/ 0 h 1576251"/>
                      <a:gd name="connsiteX0" fmla="*/ 592183 w 653143"/>
                      <a:gd name="connsiteY0" fmla="*/ 0 h 1576251"/>
                      <a:gd name="connsiteX1" fmla="*/ 209005 w 653143"/>
                      <a:gd name="connsiteY1" fmla="*/ 226423 h 1576251"/>
                      <a:gd name="connsiteX2" fmla="*/ 182880 w 653143"/>
                      <a:gd name="connsiteY2" fmla="*/ 243840 h 1576251"/>
                      <a:gd name="connsiteX3" fmla="*/ 165463 w 653143"/>
                      <a:gd name="connsiteY3" fmla="*/ 269966 h 1576251"/>
                      <a:gd name="connsiteX4" fmla="*/ 148045 w 653143"/>
                      <a:gd name="connsiteY4" fmla="*/ 287383 h 1576251"/>
                      <a:gd name="connsiteX5" fmla="*/ 121920 w 653143"/>
                      <a:gd name="connsiteY5" fmla="*/ 400594 h 1576251"/>
                      <a:gd name="connsiteX6" fmla="*/ 113211 w 653143"/>
                      <a:gd name="connsiteY6" fmla="*/ 426720 h 1576251"/>
                      <a:gd name="connsiteX7" fmla="*/ 104503 w 653143"/>
                      <a:gd name="connsiteY7" fmla="*/ 470263 h 1576251"/>
                      <a:gd name="connsiteX8" fmla="*/ 87085 w 653143"/>
                      <a:gd name="connsiteY8" fmla="*/ 522514 h 1576251"/>
                      <a:gd name="connsiteX9" fmla="*/ 69668 w 653143"/>
                      <a:gd name="connsiteY9" fmla="*/ 609600 h 1576251"/>
                      <a:gd name="connsiteX10" fmla="*/ 52251 w 653143"/>
                      <a:gd name="connsiteY10" fmla="*/ 661851 h 1576251"/>
                      <a:gd name="connsiteX11" fmla="*/ 52251 w 653143"/>
                      <a:gd name="connsiteY11" fmla="*/ 1201783 h 1576251"/>
                      <a:gd name="connsiteX12" fmla="*/ 43543 w 653143"/>
                      <a:gd name="connsiteY12" fmla="*/ 1236617 h 1576251"/>
                      <a:gd name="connsiteX13" fmla="*/ 34834 w 653143"/>
                      <a:gd name="connsiteY13" fmla="*/ 1280160 h 1576251"/>
                      <a:gd name="connsiteX14" fmla="*/ 26125 w 653143"/>
                      <a:gd name="connsiteY14" fmla="*/ 1349828 h 1576251"/>
                      <a:gd name="connsiteX15" fmla="*/ 8708 w 653143"/>
                      <a:gd name="connsiteY15" fmla="*/ 1402080 h 1576251"/>
                      <a:gd name="connsiteX16" fmla="*/ 0 w 653143"/>
                      <a:gd name="connsiteY16" fmla="*/ 1471748 h 1576251"/>
                      <a:gd name="connsiteX17" fmla="*/ 182880 w 653143"/>
                      <a:gd name="connsiteY17" fmla="*/ 1558834 h 1576251"/>
                      <a:gd name="connsiteX18" fmla="*/ 278674 w 653143"/>
                      <a:gd name="connsiteY18" fmla="*/ 1576251 h 1576251"/>
                      <a:gd name="connsiteX19" fmla="*/ 452845 w 653143"/>
                      <a:gd name="connsiteY19" fmla="*/ 1567543 h 1576251"/>
                      <a:gd name="connsiteX20" fmla="*/ 496388 w 653143"/>
                      <a:gd name="connsiteY20" fmla="*/ 1524000 h 1576251"/>
                      <a:gd name="connsiteX21" fmla="*/ 522514 w 653143"/>
                      <a:gd name="connsiteY21" fmla="*/ 1497874 h 1576251"/>
                      <a:gd name="connsiteX22" fmla="*/ 539931 w 653143"/>
                      <a:gd name="connsiteY22" fmla="*/ 1471748 h 1576251"/>
                      <a:gd name="connsiteX23" fmla="*/ 522514 w 653143"/>
                      <a:gd name="connsiteY23" fmla="*/ 1254034 h 1576251"/>
                      <a:gd name="connsiteX24" fmla="*/ 513805 w 653143"/>
                      <a:gd name="connsiteY24" fmla="*/ 1088571 h 1576251"/>
                      <a:gd name="connsiteX25" fmla="*/ 496388 w 653143"/>
                      <a:gd name="connsiteY25" fmla="*/ 975360 h 1576251"/>
                      <a:gd name="connsiteX26" fmla="*/ 487680 w 653143"/>
                      <a:gd name="connsiteY26" fmla="*/ 879566 h 1576251"/>
                      <a:gd name="connsiteX27" fmla="*/ 461554 w 653143"/>
                      <a:gd name="connsiteY27" fmla="*/ 792480 h 1576251"/>
                      <a:gd name="connsiteX28" fmla="*/ 435428 w 653143"/>
                      <a:gd name="connsiteY28" fmla="*/ 661851 h 1576251"/>
                      <a:gd name="connsiteX29" fmla="*/ 444137 w 653143"/>
                      <a:gd name="connsiteY29" fmla="*/ 505097 h 1576251"/>
                      <a:gd name="connsiteX30" fmla="*/ 478971 w 653143"/>
                      <a:gd name="connsiteY30" fmla="*/ 435428 h 1576251"/>
                      <a:gd name="connsiteX31" fmla="*/ 505097 w 653143"/>
                      <a:gd name="connsiteY31" fmla="*/ 374468 h 1576251"/>
                      <a:gd name="connsiteX32" fmla="*/ 522514 w 653143"/>
                      <a:gd name="connsiteY32" fmla="*/ 348343 h 1576251"/>
                      <a:gd name="connsiteX33" fmla="*/ 531223 w 653143"/>
                      <a:gd name="connsiteY33" fmla="*/ 322217 h 1576251"/>
                      <a:gd name="connsiteX34" fmla="*/ 557348 w 653143"/>
                      <a:gd name="connsiteY34" fmla="*/ 296091 h 1576251"/>
                      <a:gd name="connsiteX35" fmla="*/ 574765 w 653143"/>
                      <a:gd name="connsiteY35" fmla="*/ 261257 h 1576251"/>
                      <a:gd name="connsiteX36" fmla="*/ 609600 w 653143"/>
                      <a:gd name="connsiteY36" fmla="*/ 209006 h 1576251"/>
                      <a:gd name="connsiteX37" fmla="*/ 627017 w 653143"/>
                      <a:gd name="connsiteY37" fmla="*/ 182880 h 1576251"/>
                      <a:gd name="connsiteX38" fmla="*/ 644434 w 653143"/>
                      <a:gd name="connsiteY38" fmla="*/ 130628 h 1576251"/>
                      <a:gd name="connsiteX39" fmla="*/ 653143 w 653143"/>
                      <a:gd name="connsiteY39" fmla="*/ 104503 h 1576251"/>
                      <a:gd name="connsiteX40" fmla="*/ 653143 w 653143"/>
                      <a:gd name="connsiteY40" fmla="*/ 43543 h 1576251"/>
                      <a:gd name="connsiteX41" fmla="*/ 592183 w 653143"/>
                      <a:gd name="connsiteY41" fmla="*/ 0 h 1576251"/>
                      <a:gd name="connsiteX0" fmla="*/ 592183 w 653143"/>
                      <a:gd name="connsiteY0" fmla="*/ 0 h 1576251"/>
                      <a:gd name="connsiteX1" fmla="*/ 182880 w 653143"/>
                      <a:gd name="connsiteY1" fmla="*/ 243840 h 1576251"/>
                      <a:gd name="connsiteX2" fmla="*/ 165463 w 653143"/>
                      <a:gd name="connsiteY2" fmla="*/ 269966 h 1576251"/>
                      <a:gd name="connsiteX3" fmla="*/ 148045 w 653143"/>
                      <a:gd name="connsiteY3" fmla="*/ 287383 h 1576251"/>
                      <a:gd name="connsiteX4" fmla="*/ 121920 w 653143"/>
                      <a:gd name="connsiteY4" fmla="*/ 400594 h 1576251"/>
                      <a:gd name="connsiteX5" fmla="*/ 113211 w 653143"/>
                      <a:gd name="connsiteY5" fmla="*/ 426720 h 1576251"/>
                      <a:gd name="connsiteX6" fmla="*/ 104503 w 653143"/>
                      <a:gd name="connsiteY6" fmla="*/ 470263 h 1576251"/>
                      <a:gd name="connsiteX7" fmla="*/ 87085 w 653143"/>
                      <a:gd name="connsiteY7" fmla="*/ 522514 h 1576251"/>
                      <a:gd name="connsiteX8" fmla="*/ 69668 w 653143"/>
                      <a:gd name="connsiteY8" fmla="*/ 609600 h 1576251"/>
                      <a:gd name="connsiteX9" fmla="*/ 52251 w 653143"/>
                      <a:gd name="connsiteY9" fmla="*/ 661851 h 1576251"/>
                      <a:gd name="connsiteX10" fmla="*/ 52251 w 653143"/>
                      <a:gd name="connsiteY10" fmla="*/ 1201783 h 1576251"/>
                      <a:gd name="connsiteX11" fmla="*/ 43543 w 653143"/>
                      <a:gd name="connsiteY11" fmla="*/ 1236617 h 1576251"/>
                      <a:gd name="connsiteX12" fmla="*/ 34834 w 653143"/>
                      <a:gd name="connsiteY12" fmla="*/ 1280160 h 1576251"/>
                      <a:gd name="connsiteX13" fmla="*/ 26125 w 653143"/>
                      <a:gd name="connsiteY13" fmla="*/ 1349828 h 1576251"/>
                      <a:gd name="connsiteX14" fmla="*/ 8708 w 653143"/>
                      <a:gd name="connsiteY14" fmla="*/ 1402080 h 1576251"/>
                      <a:gd name="connsiteX15" fmla="*/ 0 w 653143"/>
                      <a:gd name="connsiteY15" fmla="*/ 1471748 h 1576251"/>
                      <a:gd name="connsiteX16" fmla="*/ 182880 w 653143"/>
                      <a:gd name="connsiteY16" fmla="*/ 1558834 h 1576251"/>
                      <a:gd name="connsiteX17" fmla="*/ 278674 w 653143"/>
                      <a:gd name="connsiteY17" fmla="*/ 1576251 h 1576251"/>
                      <a:gd name="connsiteX18" fmla="*/ 452845 w 653143"/>
                      <a:gd name="connsiteY18" fmla="*/ 1567543 h 1576251"/>
                      <a:gd name="connsiteX19" fmla="*/ 496388 w 653143"/>
                      <a:gd name="connsiteY19" fmla="*/ 1524000 h 1576251"/>
                      <a:gd name="connsiteX20" fmla="*/ 522514 w 653143"/>
                      <a:gd name="connsiteY20" fmla="*/ 1497874 h 1576251"/>
                      <a:gd name="connsiteX21" fmla="*/ 539931 w 653143"/>
                      <a:gd name="connsiteY21" fmla="*/ 1471748 h 1576251"/>
                      <a:gd name="connsiteX22" fmla="*/ 522514 w 653143"/>
                      <a:gd name="connsiteY22" fmla="*/ 1254034 h 1576251"/>
                      <a:gd name="connsiteX23" fmla="*/ 513805 w 653143"/>
                      <a:gd name="connsiteY23" fmla="*/ 1088571 h 1576251"/>
                      <a:gd name="connsiteX24" fmla="*/ 496388 w 653143"/>
                      <a:gd name="connsiteY24" fmla="*/ 975360 h 1576251"/>
                      <a:gd name="connsiteX25" fmla="*/ 487680 w 653143"/>
                      <a:gd name="connsiteY25" fmla="*/ 879566 h 1576251"/>
                      <a:gd name="connsiteX26" fmla="*/ 461554 w 653143"/>
                      <a:gd name="connsiteY26" fmla="*/ 792480 h 1576251"/>
                      <a:gd name="connsiteX27" fmla="*/ 435428 w 653143"/>
                      <a:gd name="connsiteY27" fmla="*/ 661851 h 1576251"/>
                      <a:gd name="connsiteX28" fmla="*/ 444137 w 653143"/>
                      <a:gd name="connsiteY28" fmla="*/ 505097 h 1576251"/>
                      <a:gd name="connsiteX29" fmla="*/ 478971 w 653143"/>
                      <a:gd name="connsiteY29" fmla="*/ 435428 h 1576251"/>
                      <a:gd name="connsiteX30" fmla="*/ 505097 w 653143"/>
                      <a:gd name="connsiteY30" fmla="*/ 374468 h 1576251"/>
                      <a:gd name="connsiteX31" fmla="*/ 522514 w 653143"/>
                      <a:gd name="connsiteY31" fmla="*/ 348343 h 1576251"/>
                      <a:gd name="connsiteX32" fmla="*/ 531223 w 653143"/>
                      <a:gd name="connsiteY32" fmla="*/ 322217 h 1576251"/>
                      <a:gd name="connsiteX33" fmla="*/ 557348 w 653143"/>
                      <a:gd name="connsiteY33" fmla="*/ 296091 h 1576251"/>
                      <a:gd name="connsiteX34" fmla="*/ 574765 w 653143"/>
                      <a:gd name="connsiteY34" fmla="*/ 261257 h 1576251"/>
                      <a:gd name="connsiteX35" fmla="*/ 609600 w 653143"/>
                      <a:gd name="connsiteY35" fmla="*/ 209006 h 1576251"/>
                      <a:gd name="connsiteX36" fmla="*/ 627017 w 653143"/>
                      <a:gd name="connsiteY36" fmla="*/ 182880 h 1576251"/>
                      <a:gd name="connsiteX37" fmla="*/ 644434 w 653143"/>
                      <a:gd name="connsiteY37" fmla="*/ 130628 h 1576251"/>
                      <a:gd name="connsiteX38" fmla="*/ 653143 w 653143"/>
                      <a:gd name="connsiteY38" fmla="*/ 104503 h 1576251"/>
                      <a:gd name="connsiteX39" fmla="*/ 653143 w 653143"/>
                      <a:gd name="connsiteY39" fmla="*/ 43543 h 1576251"/>
                      <a:gd name="connsiteX40" fmla="*/ 592183 w 653143"/>
                      <a:gd name="connsiteY40" fmla="*/ 0 h 1576251"/>
                      <a:gd name="connsiteX0" fmla="*/ 592183 w 653143"/>
                      <a:gd name="connsiteY0" fmla="*/ 0 h 1576251"/>
                      <a:gd name="connsiteX1" fmla="*/ 165463 w 653143"/>
                      <a:gd name="connsiteY1" fmla="*/ 269966 h 1576251"/>
                      <a:gd name="connsiteX2" fmla="*/ 148045 w 653143"/>
                      <a:gd name="connsiteY2" fmla="*/ 287383 h 1576251"/>
                      <a:gd name="connsiteX3" fmla="*/ 121920 w 653143"/>
                      <a:gd name="connsiteY3" fmla="*/ 400594 h 1576251"/>
                      <a:gd name="connsiteX4" fmla="*/ 113211 w 653143"/>
                      <a:gd name="connsiteY4" fmla="*/ 426720 h 1576251"/>
                      <a:gd name="connsiteX5" fmla="*/ 104503 w 653143"/>
                      <a:gd name="connsiteY5" fmla="*/ 470263 h 1576251"/>
                      <a:gd name="connsiteX6" fmla="*/ 87085 w 653143"/>
                      <a:gd name="connsiteY6" fmla="*/ 522514 h 1576251"/>
                      <a:gd name="connsiteX7" fmla="*/ 69668 w 653143"/>
                      <a:gd name="connsiteY7" fmla="*/ 609600 h 1576251"/>
                      <a:gd name="connsiteX8" fmla="*/ 52251 w 653143"/>
                      <a:gd name="connsiteY8" fmla="*/ 661851 h 1576251"/>
                      <a:gd name="connsiteX9" fmla="*/ 52251 w 653143"/>
                      <a:gd name="connsiteY9" fmla="*/ 1201783 h 1576251"/>
                      <a:gd name="connsiteX10" fmla="*/ 43543 w 653143"/>
                      <a:gd name="connsiteY10" fmla="*/ 1236617 h 1576251"/>
                      <a:gd name="connsiteX11" fmla="*/ 34834 w 653143"/>
                      <a:gd name="connsiteY11" fmla="*/ 1280160 h 1576251"/>
                      <a:gd name="connsiteX12" fmla="*/ 26125 w 653143"/>
                      <a:gd name="connsiteY12" fmla="*/ 1349828 h 1576251"/>
                      <a:gd name="connsiteX13" fmla="*/ 8708 w 653143"/>
                      <a:gd name="connsiteY13" fmla="*/ 1402080 h 1576251"/>
                      <a:gd name="connsiteX14" fmla="*/ 0 w 653143"/>
                      <a:gd name="connsiteY14" fmla="*/ 1471748 h 1576251"/>
                      <a:gd name="connsiteX15" fmla="*/ 182880 w 653143"/>
                      <a:gd name="connsiteY15" fmla="*/ 1558834 h 1576251"/>
                      <a:gd name="connsiteX16" fmla="*/ 278674 w 653143"/>
                      <a:gd name="connsiteY16" fmla="*/ 1576251 h 1576251"/>
                      <a:gd name="connsiteX17" fmla="*/ 452845 w 653143"/>
                      <a:gd name="connsiteY17" fmla="*/ 1567543 h 1576251"/>
                      <a:gd name="connsiteX18" fmla="*/ 496388 w 653143"/>
                      <a:gd name="connsiteY18" fmla="*/ 1524000 h 1576251"/>
                      <a:gd name="connsiteX19" fmla="*/ 522514 w 653143"/>
                      <a:gd name="connsiteY19" fmla="*/ 1497874 h 1576251"/>
                      <a:gd name="connsiteX20" fmla="*/ 539931 w 653143"/>
                      <a:gd name="connsiteY20" fmla="*/ 1471748 h 1576251"/>
                      <a:gd name="connsiteX21" fmla="*/ 522514 w 653143"/>
                      <a:gd name="connsiteY21" fmla="*/ 1254034 h 1576251"/>
                      <a:gd name="connsiteX22" fmla="*/ 513805 w 653143"/>
                      <a:gd name="connsiteY22" fmla="*/ 1088571 h 1576251"/>
                      <a:gd name="connsiteX23" fmla="*/ 496388 w 653143"/>
                      <a:gd name="connsiteY23" fmla="*/ 975360 h 1576251"/>
                      <a:gd name="connsiteX24" fmla="*/ 487680 w 653143"/>
                      <a:gd name="connsiteY24" fmla="*/ 879566 h 1576251"/>
                      <a:gd name="connsiteX25" fmla="*/ 461554 w 653143"/>
                      <a:gd name="connsiteY25" fmla="*/ 792480 h 1576251"/>
                      <a:gd name="connsiteX26" fmla="*/ 435428 w 653143"/>
                      <a:gd name="connsiteY26" fmla="*/ 661851 h 1576251"/>
                      <a:gd name="connsiteX27" fmla="*/ 444137 w 653143"/>
                      <a:gd name="connsiteY27" fmla="*/ 505097 h 1576251"/>
                      <a:gd name="connsiteX28" fmla="*/ 478971 w 653143"/>
                      <a:gd name="connsiteY28" fmla="*/ 435428 h 1576251"/>
                      <a:gd name="connsiteX29" fmla="*/ 505097 w 653143"/>
                      <a:gd name="connsiteY29" fmla="*/ 374468 h 1576251"/>
                      <a:gd name="connsiteX30" fmla="*/ 522514 w 653143"/>
                      <a:gd name="connsiteY30" fmla="*/ 348343 h 1576251"/>
                      <a:gd name="connsiteX31" fmla="*/ 531223 w 653143"/>
                      <a:gd name="connsiteY31" fmla="*/ 322217 h 1576251"/>
                      <a:gd name="connsiteX32" fmla="*/ 557348 w 653143"/>
                      <a:gd name="connsiteY32" fmla="*/ 296091 h 1576251"/>
                      <a:gd name="connsiteX33" fmla="*/ 574765 w 653143"/>
                      <a:gd name="connsiteY33" fmla="*/ 261257 h 1576251"/>
                      <a:gd name="connsiteX34" fmla="*/ 609600 w 653143"/>
                      <a:gd name="connsiteY34" fmla="*/ 209006 h 1576251"/>
                      <a:gd name="connsiteX35" fmla="*/ 627017 w 653143"/>
                      <a:gd name="connsiteY35" fmla="*/ 182880 h 1576251"/>
                      <a:gd name="connsiteX36" fmla="*/ 644434 w 653143"/>
                      <a:gd name="connsiteY36" fmla="*/ 130628 h 1576251"/>
                      <a:gd name="connsiteX37" fmla="*/ 653143 w 653143"/>
                      <a:gd name="connsiteY37" fmla="*/ 104503 h 1576251"/>
                      <a:gd name="connsiteX38" fmla="*/ 653143 w 653143"/>
                      <a:gd name="connsiteY38" fmla="*/ 43543 h 1576251"/>
                      <a:gd name="connsiteX39" fmla="*/ 592183 w 653143"/>
                      <a:gd name="connsiteY39" fmla="*/ 0 h 1576251"/>
                      <a:gd name="connsiteX0" fmla="*/ 592183 w 653143"/>
                      <a:gd name="connsiteY0" fmla="*/ 0 h 1576251"/>
                      <a:gd name="connsiteX1" fmla="*/ 148045 w 653143"/>
                      <a:gd name="connsiteY1" fmla="*/ 287383 h 1576251"/>
                      <a:gd name="connsiteX2" fmla="*/ 121920 w 653143"/>
                      <a:gd name="connsiteY2" fmla="*/ 400594 h 1576251"/>
                      <a:gd name="connsiteX3" fmla="*/ 113211 w 653143"/>
                      <a:gd name="connsiteY3" fmla="*/ 426720 h 1576251"/>
                      <a:gd name="connsiteX4" fmla="*/ 104503 w 653143"/>
                      <a:gd name="connsiteY4" fmla="*/ 470263 h 1576251"/>
                      <a:gd name="connsiteX5" fmla="*/ 87085 w 653143"/>
                      <a:gd name="connsiteY5" fmla="*/ 522514 h 1576251"/>
                      <a:gd name="connsiteX6" fmla="*/ 69668 w 653143"/>
                      <a:gd name="connsiteY6" fmla="*/ 609600 h 1576251"/>
                      <a:gd name="connsiteX7" fmla="*/ 52251 w 653143"/>
                      <a:gd name="connsiteY7" fmla="*/ 661851 h 1576251"/>
                      <a:gd name="connsiteX8" fmla="*/ 52251 w 653143"/>
                      <a:gd name="connsiteY8" fmla="*/ 1201783 h 1576251"/>
                      <a:gd name="connsiteX9" fmla="*/ 43543 w 653143"/>
                      <a:gd name="connsiteY9" fmla="*/ 1236617 h 1576251"/>
                      <a:gd name="connsiteX10" fmla="*/ 34834 w 653143"/>
                      <a:gd name="connsiteY10" fmla="*/ 1280160 h 1576251"/>
                      <a:gd name="connsiteX11" fmla="*/ 26125 w 653143"/>
                      <a:gd name="connsiteY11" fmla="*/ 1349828 h 1576251"/>
                      <a:gd name="connsiteX12" fmla="*/ 8708 w 653143"/>
                      <a:gd name="connsiteY12" fmla="*/ 1402080 h 1576251"/>
                      <a:gd name="connsiteX13" fmla="*/ 0 w 653143"/>
                      <a:gd name="connsiteY13" fmla="*/ 1471748 h 1576251"/>
                      <a:gd name="connsiteX14" fmla="*/ 182880 w 653143"/>
                      <a:gd name="connsiteY14" fmla="*/ 1558834 h 1576251"/>
                      <a:gd name="connsiteX15" fmla="*/ 278674 w 653143"/>
                      <a:gd name="connsiteY15" fmla="*/ 1576251 h 1576251"/>
                      <a:gd name="connsiteX16" fmla="*/ 452845 w 653143"/>
                      <a:gd name="connsiteY16" fmla="*/ 1567543 h 1576251"/>
                      <a:gd name="connsiteX17" fmla="*/ 496388 w 653143"/>
                      <a:gd name="connsiteY17" fmla="*/ 1524000 h 1576251"/>
                      <a:gd name="connsiteX18" fmla="*/ 522514 w 653143"/>
                      <a:gd name="connsiteY18" fmla="*/ 1497874 h 1576251"/>
                      <a:gd name="connsiteX19" fmla="*/ 539931 w 653143"/>
                      <a:gd name="connsiteY19" fmla="*/ 1471748 h 1576251"/>
                      <a:gd name="connsiteX20" fmla="*/ 522514 w 653143"/>
                      <a:gd name="connsiteY20" fmla="*/ 1254034 h 1576251"/>
                      <a:gd name="connsiteX21" fmla="*/ 513805 w 653143"/>
                      <a:gd name="connsiteY21" fmla="*/ 1088571 h 1576251"/>
                      <a:gd name="connsiteX22" fmla="*/ 496388 w 653143"/>
                      <a:gd name="connsiteY22" fmla="*/ 975360 h 1576251"/>
                      <a:gd name="connsiteX23" fmla="*/ 487680 w 653143"/>
                      <a:gd name="connsiteY23" fmla="*/ 879566 h 1576251"/>
                      <a:gd name="connsiteX24" fmla="*/ 461554 w 653143"/>
                      <a:gd name="connsiteY24" fmla="*/ 792480 h 1576251"/>
                      <a:gd name="connsiteX25" fmla="*/ 435428 w 653143"/>
                      <a:gd name="connsiteY25" fmla="*/ 661851 h 1576251"/>
                      <a:gd name="connsiteX26" fmla="*/ 444137 w 653143"/>
                      <a:gd name="connsiteY26" fmla="*/ 505097 h 1576251"/>
                      <a:gd name="connsiteX27" fmla="*/ 478971 w 653143"/>
                      <a:gd name="connsiteY27" fmla="*/ 435428 h 1576251"/>
                      <a:gd name="connsiteX28" fmla="*/ 505097 w 653143"/>
                      <a:gd name="connsiteY28" fmla="*/ 374468 h 1576251"/>
                      <a:gd name="connsiteX29" fmla="*/ 522514 w 653143"/>
                      <a:gd name="connsiteY29" fmla="*/ 348343 h 1576251"/>
                      <a:gd name="connsiteX30" fmla="*/ 531223 w 653143"/>
                      <a:gd name="connsiteY30" fmla="*/ 322217 h 1576251"/>
                      <a:gd name="connsiteX31" fmla="*/ 557348 w 653143"/>
                      <a:gd name="connsiteY31" fmla="*/ 296091 h 1576251"/>
                      <a:gd name="connsiteX32" fmla="*/ 574765 w 653143"/>
                      <a:gd name="connsiteY32" fmla="*/ 261257 h 1576251"/>
                      <a:gd name="connsiteX33" fmla="*/ 609600 w 653143"/>
                      <a:gd name="connsiteY33" fmla="*/ 209006 h 1576251"/>
                      <a:gd name="connsiteX34" fmla="*/ 627017 w 653143"/>
                      <a:gd name="connsiteY34" fmla="*/ 182880 h 1576251"/>
                      <a:gd name="connsiteX35" fmla="*/ 644434 w 653143"/>
                      <a:gd name="connsiteY35" fmla="*/ 130628 h 1576251"/>
                      <a:gd name="connsiteX36" fmla="*/ 653143 w 653143"/>
                      <a:gd name="connsiteY36" fmla="*/ 104503 h 1576251"/>
                      <a:gd name="connsiteX37" fmla="*/ 653143 w 653143"/>
                      <a:gd name="connsiteY37" fmla="*/ 43543 h 1576251"/>
                      <a:gd name="connsiteX38" fmla="*/ 592183 w 653143"/>
                      <a:gd name="connsiteY38" fmla="*/ 0 h 1576251"/>
                      <a:gd name="connsiteX0" fmla="*/ 592183 w 653143"/>
                      <a:gd name="connsiteY0" fmla="*/ 0 h 1576251"/>
                      <a:gd name="connsiteX1" fmla="*/ 121920 w 653143"/>
                      <a:gd name="connsiteY1" fmla="*/ 400594 h 1576251"/>
                      <a:gd name="connsiteX2" fmla="*/ 113211 w 653143"/>
                      <a:gd name="connsiteY2" fmla="*/ 426720 h 1576251"/>
                      <a:gd name="connsiteX3" fmla="*/ 104503 w 653143"/>
                      <a:gd name="connsiteY3" fmla="*/ 470263 h 1576251"/>
                      <a:gd name="connsiteX4" fmla="*/ 87085 w 653143"/>
                      <a:gd name="connsiteY4" fmla="*/ 522514 h 1576251"/>
                      <a:gd name="connsiteX5" fmla="*/ 69668 w 653143"/>
                      <a:gd name="connsiteY5" fmla="*/ 609600 h 1576251"/>
                      <a:gd name="connsiteX6" fmla="*/ 52251 w 653143"/>
                      <a:gd name="connsiteY6" fmla="*/ 661851 h 1576251"/>
                      <a:gd name="connsiteX7" fmla="*/ 52251 w 653143"/>
                      <a:gd name="connsiteY7" fmla="*/ 1201783 h 1576251"/>
                      <a:gd name="connsiteX8" fmla="*/ 43543 w 653143"/>
                      <a:gd name="connsiteY8" fmla="*/ 1236617 h 1576251"/>
                      <a:gd name="connsiteX9" fmla="*/ 34834 w 653143"/>
                      <a:gd name="connsiteY9" fmla="*/ 1280160 h 1576251"/>
                      <a:gd name="connsiteX10" fmla="*/ 26125 w 653143"/>
                      <a:gd name="connsiteY10" fmla="*/ 1349828 h 1576251"/>
                      <a:gd name="connsiteX11" fmla="*/ 8708 w 653143"/>
                      <a:gd name="connsiteY11" fmla="*/ 1402080 h 1576251"/>
                      <a:gd name="connsiteX12" fmla="*/ 0 w 653143"/>
                      <a:gd name="connsiteY12" fmla="*/ 1471748 h 1576251"/>
                      <a:gd name="connsiteX13" fmla="*/ 182880 w 653143"/>
                      <a:gd name="connsiteY13" fmla="*/ 1558834 h 1576251"/>
                      <a:gd name="connsiteX14" fmla="*/ 278674 w 653143"/>
                      <a:gd name="connsiteY14" fmla="*/ 1576251 h 1576251"/>
                      <a:gd name="connsiteX15" fmla="*/ 452845 w 653143"/>
                      <a:gd name="connsiteY15" fmla="*/ 1567543 h 1576251"/>
                      <a:gd name="connsiteX16" fmla="*/ 496388 w 653143"/>
                      <a:gd name="connsiteY16" fmla="*/ 1524000 h 1576251"/>
                      <a:gd name="connsiteX17" fmla="*/ 522514 w 653143"/>
                      <a:gd name="connsiteY17" fmla="*/ 1497874 h 1576251"/>
                      <a:gd name="connsiteX18" fmla="*/ 539931 w 653143"/>
                      <a:gd name="connsiteY18" fmla="*/ 1471748 h 1576251"/>
                      <a:gd name="connsiteX19" fmla="*/ 522514 w 653143"/>
                      <a:gd name="connsiteY19" fmla="*/ 1254034 h 1576251"/>
                      <a:gd name="connsiteX20" fmla="*/ 513805 w 653143"/>
                      <a:gd name="connsiteY20" fmla="*/ 1088571 h 1576251"/>
                      <a:gd name="connsiteX21" fmla="*/ 496388 w 653143"/>
                      <a:gd name="connsiteY21" fmla="*/ 975360 h 1576251"/>
                      <a:gd name="connsiteX22" fmla="*/ 487680 w 653143"/>
                      <a:gd name="connsiteY22" fmla="*/ 879566 h 1576251"/>
                      <a:gd name="connsiteX23" fmla="*/ 461554 w 653143"/>
                      <a:gd name="connsiteY23" fmla="*/ 792480 h 1576251"/>
                      <a:gd name="connsiteX24" fmla="*/ 435428 w 653143"/>
                      <a:gd name="connsiteY24" fmla="*/ 661851 h 1576251"/>
                      <a:gd name="connsiteX25" fmla="*/ 444137 w 653143"/>
                      <a:gd name="connsiteY25" fmla="*/ 505097 h 1576251"/>
                      <a:gd name="connsiteX26" fmla="*/ 478971 w 653143"/>
                      <a:gd name="connsiteY26" fmla="*/ 435428 h 1576251"/>
                      <a:gd name="connsiteX27" fmla="*/ 505097 w 653143"/>
                      <a:gd name="connsiteY27" fmla="*/ 374468 h 1576251"/>
                      <a:gd name="connsiteX28" fmla="*/ 522514 w 653143"/>
                      <a:gd name="connsiteY28" fmla="*/ 348343 h 1576251"/>
                      <a:gd name="connsiteX29" fmla="*/ 531223 w 653143"/>
                      <a:gd name="connsiteY29" fmla="*/ 322217 h 1576251"/>
                      <a:gd name="connsiteX30" fmla="*/ 557348 w 653143"/>
                      <a:gd name="connsiteY30" fmla="*/ 296091 h 1576251"/>
                      <a:gd name="connsiteX31" fmla="*/ 574765 w 653143"/>
                      <a:gd name="connsiteY31" fmla="*/ 261257 h 1576251"/>
                      <a:gd name="connsiteX32" fmla="*/ 609600 w 653143"/>
                      <a:gd name="connsiteY32" fmla="*/ 209006 h 1576251"/>
                      <a:gd name="connsiteX33" fmla="*/ 627017 w 653143"/>
                      <a:gd name="connsiteY33" fmla="*/ 182880 h 1576251"/>
                      <a:gd name="connsiteX34" fmla="*/ 644434 w 653143"/>
                      <a:gd name="connsiteY34" fmla="*/ 130628 h 1576251"/>
                      <a:gd name="connsiteX35" fmla="*/ 653143 w 653143"/>
                      <a:gd name="connsiteY35" fmla="*/ 104503 h 1576251"/>
                      <a:gd name="connsiteX36" fmla="*/ 653143 w 653143"/>
                      <a:gd name="connsiteY36" fmla="*/ 43543 h 1576251"/>
                      <a:gd name="connsiteX37" fmla="*/ 592183 w 653143"/>
                      <a:gd name="connsiteY37" fmla="*/ 0 h 1576251"/>
                      <a:gd name="connsiteX0" fmla="*/ 592183 w 653143"/>
                      <a:gd name="connsiteY0" fmla="*/ 0 h 1576251"/>
                      <a:gd name="connsiteX1" fmla="*/ 113211 w 653143"/>
                      <a:gd name="connsiteY1" fmla="*/ 426720 h 1576251"/>
                      <a:gd name="connsiteX2" fmla="*/ 104503 w 653143"/>
                      <a:gd name="connsiteY2" fmla="*/ 470263 h 1576251"/>
                      <a:gd name="connsiteX3" fmla="*/ 87085 w 653143"/>
                      <a:gd name="connsiteY3" fmla="*/ 522514 h 1576251"/>
                      <a:gd name="connsiteX4" fmla="*/ 69668 w 653143"/>
                      <a:gd name="connsiteY4" fmla="*/ 609600 h 1576251"/>
                      <a:gd name="connsiteX5" fmla="*/ 52251 w 653143"/>
                      <a:gd name="connsiteY5" fmla="*/ 661851 h 1576251"/>
                      <a:gd name="connsiteX6" fmla="*/ 52251 w 653143"/>
                      <a:gd name="connsiteY6" fmla="*/ 1201783 h 1576251"/>
                      <a:gd name="connsiteX7" fmla="*/ 43543 w 653143"/>
                      <a:gd name="connsiteY7" fmla="*/ 1236617 h 1576251"/>
                      <a:gd name="connsiteX8" fmla="*/ 34834 w 653143"/>
                      <a:gd name="connsiteY8" fmla="*/ 1280160 h 1576251"/>
                      <a:gd name="connsiteX9" fmla="*/ 26125 w 653143"/>
                      <a:gd name="connsiteY9" fmla="*/ 1349828 h 1576251"/>
                      <a:gd name="connsiteX10" fmla="*/ 8708 w 653143"/>
                      <a:gd name="connsiteY10" fmla="*/ 1402080 h 1576251"/>
                      <a:gd name="connsiteX11" fmla="*/ 0 w 653143"/>
                      <a:gd name="connsiteY11" fmla="*/ 1471748 h 1576251"/>
                      <a:gd name="connsiteX12" fmla="*/ 182880 w 653143"/>
                      <a:gd name="connsiteY12" fmla="*/ 1558834 h 1576251"/>
                      <a:gd name="connsiteX13" fmla="*/ 278674 w 653143"/>
                      <a:gd name="connsiteY13" fmla="*/ 1576251 h 1576251"/>
                      <a:gd name="connsiteX14" fmla="*/ 452845 w 653143"/>
                      <a:gd name="connsiteY14" fmla="*/ 1567543 h 1576251"/>
                      <a:gd name="connsiteX15" fmla="*/ 496388 w 653143"/>
                      <a:gd name="connsiteY15" fmla="*/ 1524000 h 1576251"/>
                      <a:gd name="connsiteX16" fmla="*/ 522514 w 653143"/>
                      <a:gd name="connsiteY16" fmla="*/ 1497874 h 1576251"/>
                      <a:gd name="connsiteX17" fmla="*/ 539931 w 653143"/>
                      <a:gd name="connsiteY17" fmla="*/ 1471748 h 1576251"/>
                      <a:gd name="connsiteX18" fmla="*/ 522514 w 653143"/>
                      <a:gd name="connsiteY18" fmla="*/ 1254034 h 1576251"/>
                      <a:gd name="connsiteX19" fmla="*/ 513805 w 653143"/>
                      <a:gd name="connsiteY19" fmla="*/ 1088571 h 1576251"/>
                      <a:gd name="connsiteX20" fmla="*/ 496388 w 653143"/>
                      <a:gd name="connsiteY20" fmla="*/ 975360 h 1576251"/>
                      <a:gd name="connsiteX21" fmla="*/ 487680 w 653143"/>
                      <a:gd name="connsiteY21" fmla="*/ 879566 h 1576251"/>
                      <a:gd name="connsiteX22" fmla="*/ 461554 w 653143"/>
                      <a:gd name="connsiteY22" fmla="*/ 792480 h 1576251"/>
                      <a:gd name="connsiteX23" fmla="*/ 435428 w 653143"/>
                      <a:gd name="connsiteY23" fmla="*/ 661851 h 1576251"/>
                      <a:gd name="connsiteX24" fmla="*/ 444137 w 653143"/>
                      <a:gd name="connsiteY24" fmla="*/ 505097 h 1576251"/>
                      <a:gd name="connsiteX25" fmla="*/ 478971 w 653143"/>
                      <a:gd name="connsiteY25" fmla="*/ 435428 h 1576251"/>
                      <a:gd name="connsiteX26" fmla="*/ 505097 w 653143"/>
                      <a:gd name="connsiteY26" fmla="*/ 374468 h 1576251"/>
                      <a:gd name="connsiteX27" fmla="*/ 522514 w 653143"/>
                      <a:gd name="connsiteY27" fmla="*/ 348343 h 1576251"/>
                      <a:gd name="connsiteX28" fmla="*/ 531223 w 653143"/>
                      <a:gd name="connsiteY28" fmla="*/ 322217 h 1576251"/>
                      <a:gd name="connsiteX29" fmla="*/ 557348 w 653143"/>
                      <a:gd name="connsiteY29" fmla="*/ 296091 h 1576251"/>
                      <a:gd name="connsiteX30" fmla="*/ 574765 w 653143"/>
                      <a:gd name="connsiteY30" fmla="*/ 261257 h 1576251"/>
                      <a:gd name="connsiteX31" fmla="*/ 609600 w 653143"/>
                      <a:gd name="connsiteY31" fmla="*/ 209006 h 1576251"/>
                      <a:gd name="connsiteX32" fmla="*/ 627017 w 653143"/>
                      <a:gd name="connsiteY32" fmla="*/ 182880 h 1576251"/>
                      <a:gd name="connsiteX33" fmla="*/ 644434 w 653143"/>
                      <a:gd name="connsiteY33" fmla="*/ 130628 h 1576251"/>
                      <a:gd name="connsiteX34" fmla="*/ 653143 w 653143"/>
                      <a:gd name="connsiteY34" fmla="*/ 104503 h 1576251"/>
                      <a:gd name="connsiteX35" fmla="*/ 653143 w 653143"/>
                      <a:gd name="connsiteY35" fmla="*/ 43543 h 1576251"/>
                      <a:gd name="connsiteX36" fmla="*/ 592183 w 653143"/>
                      <a:gd name="connsiteY36" fmla="*/ 0 h 1576251"/>
                      <a:gd name="connsiteX0" fmla="*/ 592183 w 653143"/>
                      <a:gd name="connsiteY0" fmla="*/ 0 h 1576251"/>
                      <a:gd name="connsiteX1" fmla="*/ 104503 w 653143"/>
                      <a:gd name="connsiteY1" fmla="*/ 470263 h 1576251"/>
                      <a:gd name="connsiteX2" fmla="*/ 87085 w 653143"/>
                      <a:gd name="connsiteY2" fmla="*/ 522514 h 1576251"/>
                      <a:gd name="connsiteX3" fmla="*/ 69668 w 653143"/>
                      <a:gd name="connsiteY3" fmla="*/ 609600 h 1576251"/>
                      <a:gd name="connsiteX4" fmla="*/ 52251 w 653143"/>
                      <a:gd name="connsiteY4" fmla="*/ 661851 h 1576251"/>
                      <a:gd name="connsiteX5" fmla="*/ 52251 w 653143"/>
                      <a:gd name="connsiteY5" fmla="*/ 1201783 h 1576251"/>
                      <a:gd name="connsiteX6" fmla="*/ 43543 w 653143"/>
                      <a:gd name="connsiteY6" fmla="*/ 1236617 h 1576251"/>
                      <a:gd name="connsiteX7" fmla="*/ 34834 w 653143"/>
                      <a:gd name="connsiteY7" fmla="*/ 1280160 h 1576251"/>
                      <a:gd name="connsiteX8" fmla="*/ 26125 w 653143"/>
                      <a:gd name="connsiteY8" fmla="*/ 1349828 h 1576251"/>
                      <a:gd name="connsiteX9" fmla="*/ 8708 w 653143"/>
                      <a:gd name="connsiteY9" fmla="*/ 1402080 h 1576251"/>
                      <a:gd name="connsiteX10" fmla="*/ 0 w 653143"/>
                      <a:gd name="connsiteY10" fmla="*/ 1471748 h 1576251"/>
                      <a:gd name="connsiteX11" fmla="*/ 182880 w 653143"/>
                      <a:gd name="connsiteY11" fmla="*/ 1558834 h 1576251"/>
                      <a:gd name="connsiteX12" fmla="*/ 278674 w 653143"/>
                      <a:gd name="connsiteY12" fmla="*/ 1576251 h 1576251"/>
                      <a:gd name="connsiteX13" fmla="*/ 452845 w 653143"/>
                      <a:gd name="connsiteY13" fmla="*/ 1567543 h 1576251"/>
                      <a:gd name="connsiteX14" fmla="*/ 496388 w 653143"/>
                      <a:gd name="connsiteY14" fmla="*/ 1524000 h 1576251"/>
                      <a:gd name="connsiteX15" fmla="*/ 522514 w 653143"/>
                      <a:gd name="connsiteY15" fmla="*/ 1497874 h 1576251"/>
                      <a:gd name="connsiteX16" fmla="*/ 539931 w 653143"/>
                      <a:gd name="connsiteY16" fmla="*/ 1471748 h 1576251"/>
                      <a:gd name="connsiteX17" fmla="*/ 522514 w 653143"/>
                      <a:gd name="connsiteY17" fmla="*/ 1254034 h 1576251"/>
                      <a:gd name="connsiteX18" fmla="*/ 513805 w 653143"/>
                      <a:gd name="connsiteY18" fmla="*/ 1088571 h 1576251"/>
                      <a:gd name="connsiteX19" fmla="*/ 496388 w 653143"/>
                      <a:gd name="connsiteY19" fmla="*/ 975360 h 1576251"/>
                      <a:gd name="connsiteX20" fmla="*/ 487680 w 653143"/>
                      <a:gd name="connsiteY20" fmla="*/ 879566 h 1576251"/>
                      <a:gd name="connsiteX21" fmla="*/ 461554 w 653143"/>
                      <a:gd name="connsiteY21" fmla="*/ 792480 h 1576251"/>
                      <a:gd name="connsiteX22" fmla="*/ 435428 w 653143"/>
                      <a:gd name="connsiteY22" fmla="*/ 661851 h 1576251"/>
                      <a:gd name="connsiteX23" fmla="*/ 444137 w 653143"/>
                      <a:gd name="connsiteY23" fmla="*/ 505097 h 1576251"/>
                      <a:gd name="connsiteX24" fmla="*/ 478971 w 653143"/>
                      <a:gd name="connsiteY24" fmla="*/ 435428 h 1576251"/>
                      <a:gd name="connsiteX25" fmla="*/ 505097 w 653143"/>
                      <a:gd name="connsiteY25" fmla="*/ 374468 h 1576251"/>
                      <a:gd name="connsiteX26" fmla="*/ 522514 w 653143"/>
                      <a:gd name="connsiteY26" fmla="*/ 348343 h 1576251"/>
                      <a:gd name="connsiteX27" fmla="*/ 531223 w 653143"/>
                      <a:gd name="connsiteY27" fmla="*/ 322217 h 1576251"/>
                      <a:gd name="connsiteX28" fmla="*/ 557348 w 653143"/>
                      <a:gd name="connsiteY28" fmla="*/ 296091 h 1576251"/>
                      <a:gd name="connsiteX29" fmla="*/ 574765 w 653143"/>
                      <a:gd name="connsiteY29" fmla="*/ 261257 h 1576251"/>
                      <a:gd name="connsiteX30" fmla="*/ 609600 w 653143"/>
                      <a:gd name="connsiteY30" fmla="*/ 209006 h 1576251"/>
                      <a:gd name="connsiteX31" fmla="*/ 627017 w 653143"/>
                      <a:gd name="connsiteY31" fmla="*/ 182880 h 1576251"/>
                      <a:gd name="connsiteX32" fmla="*/ 644434 w 653143"/>
                      <a:gd name="connsiteY32" fmla="*/ 130628 h 1576251"/>
                      <a:gd name="connsiteX33" fmla="*/ 653143 w 653143"/>
                      <a:gd name="connsiteY33" fmla="*/ 104503 h 1576251"/>
                      <a:gd name="connsiteX34" fmla="*/ 653143 w 653143"/>
                      <a:gd name="connsiteY34" fmla="*/ 43543 h 1576251"/>
                      <a:gd name="connsiteX35" fmla="*/ 592183 w 653143"/>
                      <a:gd name="connsiteY35" fmla="*/ 0 h 1576251"/>
                      <a:gd name="connsiteX0" fmla="*/ 592183 w 653143"/>
                      <a:gd name="connsiteY0" fmla="*/ 0 h 1576251"/>
                      <a:gd name="connsiteX1" fmla="*/ 87085 w 653143"/>
                      <a:gd name="connsiteY1" fmla="*/ 522514 h 1576251"/>
                      <a:gd name="connsiteX2" fmla="*/ 69668 w 653143"/>
                      <a:gd name="connsiteY2" fmla="*/ 609600 h 1576251"/>
                      <a:gd name="connsiteX3" fmla="*/ 52251 w 653143"/>
                      <a:gd name="connsiteY3" fmla="*/ 661851 h 1576251"/>
                      <a:gd name="connsiteX4" fmla="*/ 52251 w 653143"/>
                      <a:gd name="connsiteY4" fmla="*/ 1201783 h 1576251"/>
                      <a:gd name="connsiteX5" fmla="*/ 43543 w 653143"/>
                      <a:gd name="connsiteY5" fmla="*/ 1236617 h 1576251"/>
                      <a:gd name="connsiteX6" fmla="*/ 34834 w 653143"/>
                      <a:gd name="connsiteY6" fmla="*/ 1280160 h 1576251"/>
                      <a:gd name="connsiteX7" fmla="*/ 26125 w 653143"/>
                      <a:gd name="connsiteY7" fmla="*/ 1349828 h 1576251"/>
                      <a:gd name="connsiteX8" fmla="*/ 8708 w 653143"/>
                      <a:gd name="connsiteY8" fmla="*/ 1402080 h 1576251"/>
                      <a:gd name="connsiteX9" fmla="*/ 0 w 653143"/>
                      <a:gd name="connsiteY9" fmla="*/ 1471748 h 1576251"/>
                      <a:gd name="connsiteX10" fmla="*/ 182880 w 653143"/>
                      <a:gd name="connsiteY10" fmla="*/ 1558834 h 1576251"/>
                      <a:gd name="connsiteX11" fmla="*/ 278674 w 653143"/>
                      <a:gd name="connsiteY11" fmla="*/ 1576251 h 1576251"/>
                      <a:gd name="connsiteX12" fmla="*/ 452845 w 653143"/>
                      <a:gd name="connsiteY12" fmla="*/ 1567543 h 1576251"/>
                      <a:gd name="connsiteX13" fmla="*/ 496388 w 653143"/>
                      <a:gd name="connsiteY13" fmla="*/ 1524000 h 1576251"/>
                      <a:gd name="connsiteX14" fmla="*/ 522514 w 653143"/>
                      <a:gd name="connsiteY14" fmla="*/ 1497874 h 1576251"/>
                      <a:gd name="connsiteX15" fmla="*/ 539931 w 653143"/>
                      <a:gd name="connsiteY15" fmla="*/ 1471748 h 1576251"/>
                      <a:gd name="connsiteX16" fmla="*/ 522514 w 653143"/>
                      <a:gd name="connsiteY16" fmla="*/ 1254034 h 1576251"/>
                      <a:gd name="connsiteX17" fmla="*/ 513805 w 653143"/>
                      <a:gd name="connsiteY17" fmla="*/ 1088571 h 1576251"/>
                      <a:gd name="connsiteX18" fmla="*/ 496388 w 653143"/>
                      <a:gd name="connsiteY18" fmla="*/ 975360 h 1576251"/>
                      <a:gd name="connsiteX19" fmla="*/ 487680 w 653143"/>
                      <a:gd name="connsiteY19" fmla="*/ 879566 h 1576251"/>
                      <a:gd name="connsiteX20" fmla="*/ 461554 w 653143"/>
                      <a:gd name="connsiteY20" fmla="*/ 792480 h 1576251"/>
                      <a:gd name="connsiteX21" fmla="*/ 435428 w 653143"/>
                      <a:gd name="connsiteY21" fmla="*/ 661851 h 1576251"/>
                      <a:gd name="connsiteX22" fmla="*/ 444137 w 653143"/>
                      <a:gd name="connsiteY22" fmla="*/ 505097 h 1576251"/>
                      <a:gd name="connsiteX23" fmla="*/ 478971 w 653143"/>
                      <a:gd name="connsiteY23" fmla="*/ 435428 h 1576251"/>
                      <a:gd name="connsiteX24" fmla="*/ 505097 w 653143"/>
                      <a:gd name="connsiteY24" fmla="*/ 374468 h 1576251"/>
                      <a:gd name="connsiteX25" fmla="*/ 522514 w 653143"/>
                      <a:gd name="connsiteY25" fmla="*/ 348343 h 1576251"/>
                      <a:gd name="connsiteX26" fmla="*/ 531223 w 653143"/>
                      <a:gd name="connsiteY26" fmla="*/ 322217 h 1576251"/>
                      <a:gd name="connsiteX27" fmla="*/ 557348 w 653143"/>
                      <a:gd name="connsiteY27" fmla="*/ 296091 h 1576251"/>
                      <a:gd name="connsiteX28" fmla="*/ 574765 w 653143"/>
                      <a:gd name="connsiteY28" fmla="*/ 261257 h 1576251"/>
                      <a:gd name="connsiteX29" fmla="*/ 609600 w 653143"/>
                      <a:gd name="connsiteY29" fmla="*/ 209006 h 1576251"/>
                      <a:gd name="connsiteX30" fmla="*/ 627017 w 653143"/>
                      <a:gd name="connsiteY30" fmla="*/ 182880 h 1576251"/>
                      <a:gd name="connsiteX31" fmla="*/ 644434 w 653143"/>
                      <a:gd name="connsiteY31" fmla="*/ 130628 h 1576251"/>
                      <a:gd name="connsiteX32" fmla="*/ 653143 w 653143"/>
                      <a:gd name="connsiteY32" fmla="*/ 104503 h 1576251"/>
                      <a:gd name="connsiteX33" fmla="*/ 653143 w 653143"/>
                      <a:gd name="connsiteY33" fmla="*/ 43543 h 1576251"/>
                      <a:gd name="connsiteX34" fmla="*/ 592183 w 653143"/>
                      <a:gd name="connsiteY34" fmla="*/ 0 h 1576251"/>
                      <a:gd name="connsiteX0" fmla="*/ 592183 w 653143"/>
                      <a:gd name="connsiteY0" fmla="*/ 0 h 1576251"/>
                      <a:gd name="connsiteX1" fmla="*/ 69668 w 653143"/>
                      <a:gd name="connsiteY1" fmla="*/ 609600 h 1576251"/>
                      <a:gd name="connsiteX2" fmla="*/ 52251 w 653143"/>
                      <a:gd name="connsiteY2" fmla="*/ 661851 h 1576251"/>
                      <a:gd name="connsiteX3" fmla="*/ 52251 w 653143"/>
                      <a:gd name="connsiteY3" fmla="*/ 1201783 h 1576251"/>
                      <a:gd name="connsiteX4" fmla="*/ 43543 w 653143"/>
                      <a:gd name="connsiteY4" fmla="*/ 1236617 h 1576251"/>
                      <a:gd name="connsiteX5" fmla="*/ 34834 w 653143"/>
                      <a:gd name="connsiteY5" fmla="*/ 1280160 h 1576251"/>
                      <a:gd name="connsiteX6" fmla="*/ 26125 w 653143"/>
                      <a:gd name="connsiteY6" fmla="*/ 1349828 h 1576251"/>
                      <a:gd name="connsiteX7" fmla="*/ 8708 w 653143"/>
                      <a:gd name="connsiteY7" fmla="*/ 1402080 h 1576251"/>
                      <a:gd name="connsiteX8" fmla="*/ 0 w 653143"/>
                      <a:gd name="connsiteY8" fmla="*/ 1471748 h 1576251"/>
                      <a:gd name="connsiteX9" fmla="*/ 182880 w 653143"/>
                      <a:gd name="connsiteY9" fmla="*/ 1558834 h 1576251"/>
                      <a:gd name="connsiteX10" fmla="*/ 278674 w 653143"/>
                      <a:gd name="connsiteY10" fmla="*/ 1576251 h 1576251"/>
                      <a:gd name="connsiteX11" fmla="*/ 452845 w 653143"/>
                      <a:gd name="connsiteY11" fmla="*/ 1567543 h 1576251"/>
                      <a:gd name="connsiteX12" fmla="*/ 496388 w 653143"/>
                      <a:gd name="connsiteY12" fmla="*/ 1524000 h 1576251"/>
                      <a:gd name="connsiteX13" fmla="*/ 522514 w 653143"/>
                      <a:gd name="connsiteY13" fmla="*/ 1497874 h 1576251"/>
                      <a:gd name="connsiteX14" fmla="*/ 539931 w 653143"/>
                      <a:gd name="connsiteY14" fmla="*/ 1471748 h 1576251"/>
                      <a:gd name="connsiteX15" fmla="*/ 522514 w 653143"/>
                      <a:gd name="connsiteY15" fmla="*/ 1254034 h 1576251"/>
                      <a:gd name="connsiteX16" fmla="*/ 513805 w 653143"/>
                      <a:gd name="connsiteY16" fmla="*/ 1088571 h 1576251"/>
                      <a:gd name="connsiteX17" fmla="*/ 496388 w 653143"/>
                      <a:gd name="connsiteY17" fmla="*/ 975360 h 1576251"/>
                      <a:gd name="connsiteX18" fmla="*/ 487680 w 653143"/>
                      <a:gd name="connsiteY18" fmla="*/ 879566 h 1576251"/>
                      <a:gd name="connsiteX19" fmla="*/ 461554 w 653143"/>
                      <a:gd name="connsiteY19" fmla="*/ 792480 h 1576251"/>
                      <a:gd name="connsiteX20" fmla="*/ 435428 w 653143"/>
                      <a:gd name="connsiteY20" fmla="*/ 661851 h 1576251"/>
                      <a:gd name="connsiteX21" fmla="*/ 444137 w 653143"/>
                      <a:gd name="connsiteY21" fmla="*/ 505097 h 1576251"/>
                      <a:gd name="connsiteX22" fmla="*/ 478971 w 653143"/>
                      <a:gd name="connsiteY22" fmla="*/ 435428 h 1576251"/>
                      <a:gd name="connsiteX23" fmla="*/ 505097 w 653143"/>
                      <a:gd name="connsiteY23" fmla="*/ 374468 h 1576251"/>
                      <a:gd name="connsiteX24" fmla="*/ 522514 w 653143"/>
                      <a:gd name="connsiteY24" fmla="*/ 348343 h 1576251"/>
                      <a:gd name="connsiteX25" fmla="*/ 531223 w 653143"/>
                      <a:gd name="connsiteY25" fmla="*/ 322217 h 1576251"/>
                      <a:gd name="connsiteX26" fmla="*/ 557348 w 653143"/>
                      <a:gd name="connsiteY26" fmla="*/ 296091 h 1576251"/>
                      <a:gd name="connsiteX27" fmla="*/ 574765 w 653143"/>
                      <a:gd name="connsiteY27" fmla="*/ 261257 h 1576251"/>
                      <a:gd name="connsiteX28" fmla="*/ 609600 w 653143"/>
                      <a:gd name="connsiteY28" fmla="*/ 209006 h 1576251"/>
                      <a:gd name="connsiteX29" fmla="*/ 627017 w 653143"/>
                      <a:gd name="connsiteY29" fmla="*/ 182880 h 1576251"/>
                      <a:gd name="connsiteX30" fmla="*/ 644434 w 653143"/>
                      <a:gd name="connsiteY30" fmla="*/ 130628 h 1576251"/>
                      <a:gd name="connsiteX31" fmla="*/ 653143 w 653143"/>
                      <a:gd name="connsiteY31" fmla="*/ 104503 h 1576251"/>
                      <a:gd name="connsiteX32" fmla="*/ 653143 w 653143"/>
                      <a:gd name="connsiteY32" fmla="*/ 43543 h 1576251"/>
                      <a:gd name="connsiteX33" fmla="*/ 592183 w 653143"/>
                      <a:gd name="connsiteY33" fmla="*/ 0 h 1576251"/>
                      <a:gd name="connsiteX0" fmla="*/ 592183 w 653143"/>
                      <a:gd name="connsiteY0" fmla="*/ 0 h 1576251"/>
                      <a:gd name="connsiteX1" fmla="*/ 52251 w 653143"/>
                      <a:gd name="connsiteY1" fmla="*/ 6618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592183 w 653143"/>
                      <a:gd name="connsiteY0" fmla="*/ 0 h 1576251"/>
                      <a:gd name="connsiteX1" fmla="*/ 123688 w 653143"/>
                      <a:gd name="connsiteY1" fmla="*/ 3570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592183 w 653143"/>
                      <a:gd name="connsiteY0" fmla="*/ 0 h 1576251"/>
                      <a:gd name="connsiteX1" fmla="*/ 123688 w 653143"/>
                      <a:gd name="connsiteY1" fmla="*/ 3570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653143 w 653143"/>
                      <a:gd name="connsiteY0" fmla="*/ 0 h 1532708"/>
                      <a:gd name="connsiteX1" fmla="*/ 123688 w 653143"/>
                      <a:gd name="connsiteY1" fmla="*/ 313508 h 1532708"/>
                      <a:gd name="connsiteX2" fmla="*/ 52251 w 653143"/>
                      <a:gd name="connsiteY2" fmla="*/ 1158240 h 1532708"/>
                      <a:gd name="connsiteX3" fmla="*/ 43543 w 653143"/>
                      <a:gd name="connsiteY3" fmla="*/ 1193074 h 1532708"/>
                      <a:gd name="connsiteX4" fmla="*/ 34834 w 653143"/>
                      <a:gd name="connsiteY4" fmla="*/ 1236617 h 1532708"/>
                      <a:gd name="connsiteX5" fmla="*/ 26125 w 653143"/>
                      <a:gd name="connsiteY5" fmla="*/ 1306285 h 1532708"/>
                      <a:gd name="connsiteX6" fmla="*/ 8708 w 653143"/>
                      <a:gd name="connsiteY6" fmla="*/ 1358537 h 1532708"/>
                      <a:gd name="connsiteX7" fmla="*/ 0 w 653143"/>
                      <a:gd name="connsiteY7" fmla="*/ 1428205 h 1532708"/>
                      <a:gd name="connsiteX8" fmla="*/ 182880 w 653143"/>
                      <a:gd name="connsiteY8" fmla="*/ 1515291 h 1532708"/>
                      <a:gd name="connsiteX9" fmla="*/ 278674 w 653143"/>
                      <a:gd name="connsiteY9" fmla="*/ 1532708 h 1532708"/>
                      <a:gd name="connsiteX10" fmla="*/ 452845 w 653143"/>
                      <a:gd name="connsiteY10" fmla="*/ 1524000 h 1532708"/>
                      <a:gd name="connsiteX11" fmla="*/ 496388 w 653143"/>
                      <a:gd name="connsiteY11" fmla="*/ 1480457 h 1532708"/>
                      <a:gd name="connsiteX12" fmla="*/ 522514 w 653143"/>
                      <a:gd name="connsiteY12" fmla="*/ 1454331 h 1532708"/>
                      <a:gd name="connsiteX13" fmla="*/ 539931 w 653143"/>
                      <a:gd name="connsiteY13" fmla="*/ 1428205 h 1532708"/>
                      <a:gd name="connsiteX14" fmla="*/ 522514 w 653143"/>
                      <a:gd name="connsiteY14" fmla="*/ 1210491 h 1532708"/>
                      <a:gd name="connsiteX15" fmla="*/ 513805 w 653143"/>
                      <a:gd name="connsiteY15" fmla="*/ 1045028 h 1532708"/>
                      <a:gd name="connsiteX16" fmla="*/ 496388 w 653143"/>
                      <a:gd name="connsiteY16" fmla="*/ 931817 h 1532708"/>
                      <a:gd name="connsiteX17" fmla="*/ 487680 w 653143"/>
                      <a:gd name="connsiteY17" fmla="*/ 836023 h 1532708"/>
                      <a:gd name="connsiteX18" fmla="*/ 461554 w 653143"/>
                      <a:gd name="connsiteY18" fmla="*/ 748937 h 1532708"/>
                      <a:gd name="connsiteX19" fmla="*/ 435428 w 653143"/>
                      <a:gd name="connsiteY19" fmla="*/ 618308 h 1532708"/>
                      <a:gd name="connsiteX20" fmla="*/ 444137 w 653143"/>
                      <a:gd name="connsiteY20" fmla="*/ 461554 h 1532708"/>
                      <a:gd name="connsiteX21" fmla="*/ 478971 w 653143"/>
                      <a:gd name="connsiteY21" fmla="*/ 391885 h 1532708"/>
                      <a:gd name="connsiteX22" fmla="*/ 505097 w 653143"/>
                      <a:gd name="connsiteY22" fmla="*/ 330925 h 1532708"/>
                      <a:gd name="connsiteX23" fmla="*/ 522514 w 653143"/>
                      <a:gd name="connsiteY23" fmla="*/ 304800 h 1532708"/>
                      <a:gd name="connsiteX24" fmla="*/ 531223 w 653143"/>
                      <a:gd name="connsiteY24" fmla="*/ 278674 h 1532708"/>
                      <a:gd name="connsiteX25" fmla="*/ 557348 w 653143"/>
                      <a:gd name="connsiteY25" fmla="*/ 252548 h 1532708"/>
                      <a:gd name="connsiteX26" fmla="*/ 574765 w 653143"/>
                      <a:gd name="connsiteY26" fmla="*/ 217714 h 1532708"/>
                      <a:gd name="connsiteX27" fmla="*/ 609600 w 653143"/>
                      <a:gd name="connsiteY27" fmla="*/ 165463 h 1532708"/>
                      <a:gd name="connsiteX28" fmla="*/ 627017 w 653143"/>
                      <a:gd name="connsiteY28" fmla="*/ 139337 h 1532708"/>
                      <a:gd name="connsiteX29" fmla="*/ 644434 w 653143"/>
                      <a:gd name="connsiteY29" fmla="*/ 87085 h 1532708"/>
                      <a:gd name="connsiteX30" fmla="*/ 653143 w 653143"/>
                      <a:gd name="connsiteY30" fmla="*/ 60960 h 1532708"/>
                      <a:gd name="connsiteX31" fmla="*/ 653143 w 653143"/>
                      <a:gd name="connsiteY31" fmla="*/ 0 h 1532708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7401 h 1585353"/>
                      <a:gd name="connsiteX1" fmla="*/ 123688 w 655634"/>
                      <a:gd name="connsiteY1" fmla="*/ 366153 h 1585353"/>
                      <a:gd name="connsiteX2" fmla="*/ 52251 w 655634"/>
                      <a:gd name="connsiteY2" fmla="*/ 1210885 h 1585353"/>
                      <a:gd name="connsiteX3" fmla="*/ 43543 w 655634"/>
                      <a:gd name="connsiteY3" fmla="*/ 1245719 h 1585353"/>
                      <a:gd name="connsiteX4" fmla="*/ 34834 w 655634"/>
                      <a:gd name="connsiteY4" fmla="*/ 1289262 h 1585353"/>
                      <a:gd name="connsiteX5" fmla="*/ 26125 w 655634"/>
                      <a:gd name="connsiteY5" fmla="*/ 1358930 h 1585353"/>
                      <a:gd name="connsiteX6" fmla="*/ 8708 w 655634"/>
                      <a:gd name="connsiteY6" fmla="*/ 1411182 h 1585353"/>
                      <a:gd name="connsiteX7" fmla="*/ 0 w 655634"/>
                      <a:gd name="connsiteY7" fmla="*/ 1480850 h 1585353"/>
                      <a:gd name="connsiteX8" fmla="*/ 182880 w 655634"/>
                      <a:gd name="connsiteY8" fmla="*/ 1567936 h 1585353"/>
                      <a:gd name="connsiteX9" fmla="*/ 278674 w 655634"/>
                      <a:gd name="connsiteY9" fmla="*/ 1585353 h 1585353"/>
                      <a:gd name="connsiteX10" fmla="*/ 452845 w 655634"/>
                      <a:gd name="connsiteY10" fmla="*/ 1576645 h 1585353"/>
                      <a:gd name="connsiteX11" fmla="*/ 496388 w 655634"/>
                      <a:gd name="connsiteY11" fmla="*/ 1533102 h 1585353"/>
                      <a:gd name="connsiteX12" fmla="*/ 522514 w 655634"/>
                      <a:gd name="connsiteY12" fmla="*/ 1506976 h 1585353"/>
                      <a:gd name="connsiteX13" fmla="*/ 539931 w 655634"/>
                      <a:gd name="connsiteY13" fmla="*/ 1480850 h 1585353"/>
                      <a:gd name="connsiteX14" fmla="*/ 522514 w 655634"/>
                      <a:gd name="connsiteY14" fmla="*/ 1263136 h 1585353"/>
                      <a:gd name="connsiteX15" fmla="*/ 513805 w 655634"/>
                      <a:gd name="connsiteY15" fmla="*/ 1097673 h 1585353"/>
                      <a:gd name="connsiteX16" fmla="*/ 496388 w 655634"/>
                      <a:gd name="connsiteY16" fmla="*/ 984462 h 1585353"/>
                      <a:gd name="connsiteX17" fmla="*/ 487680 w 655634"/>
                      <a:gd name="connsiteY17" fmla="*/ 888668 h 1585353"/>
                      <a:gd name="connsiteX18" fmla="*/ 461554 w 655634"/>
                      <a:gd name="connsiteY18" fmla="*/ 801582 h 1585353"/>
                      <a:gd name="connsiteX19" fmla="*/ 435428 w 655634"/>
                      <a:gd name="connsiteY19" fmla="*/ 670953 h 1585353"/>
                      <a:gd name="connsiteX20" fmla="*/ 444137 w 655634"/>
                      <a:gd name="connsiteY20" fmla="*/ 514199 h 1585353"/>
                      <a:gd name="connsiteX21" fmla="*/ 478971 w 655634"/>
                      <a:gd name="connsiteY21" fmla="*/ 444530 h 1585353"/>
                      <a:gd name="connsiteX22" fmla="*/ 505097 w 655634"/>
                      <a:gd name="connsiteY22" fmla="*/ 383570 h 1585353"/>
                      <a:gd name="connsiteX23" fmla="*/ 522514 w 655634"/>
                      <a:gd name="connsiteY23" fmla="*/ 357445 h 1585353"/>
                      <a:gd name="connsiteX24" fmla="*/ 531223 w 655634"/>
                      <a:gd name="connsiteY24" fmla="*/ 331319 h 1585353"/>
                      <a:gd name="connsiteX25" fmla="*/ 557348 w 655634"/>
                      <a:gd name="connsiteY25" fmla="*/ 305193 h 1585353"/>
                      <a:gd name="connsiteX26" fmla="*/ 574765 w 655634"/>
                      <a:gd name="connsiteY26" fmla="*/ 270359 h 1585353"/>
                      <a:gd name="connsiteX27" fmla="*/ 609600 w 655634"/>
                      <a:gd name="connsiteY27" fmla="*/ 218108 h 1585353"/>
                      <a:gd name="connsiteX28" fmla="*/ 627017 w 655634"/>
                      <a:gd name="connsiteY28" fmla="*/ 191982 h 1585353"/>
                      <a:gd name="connsiteX29" fmla="*/ 644434 w 655634"/>
                      <a:gd name="connsiteY29" fmla="*/ 139730 h 1585353"/>
                      <a:gd name="connsiteX30" fmla="*/ 653143 w 655634"/>
                      <a:gd name="connsiteY30" fmla="*/ 113605 h 1585353"/>
                      <a:gd name="connsiteX31" fmla="*/ 595993 w 655634"/>
                      <a:gd name="connsiteY31" fmla="*/ 7401 h 1585353"/>
                      <a:gd name="connsiteX0" fmla="*/ 595993 w 655634"/>
                      <a:gd name="connsiteY0" fmla="*/ 7401 h 1585353"/>
                      <a:gd name="connsiteX1" fmla="*/ 123688 w 655634"/>
                      <a:gd name="connsiteY1" fmla="*/ 366153 h 1585353"/>
                      <a:gd name="connsiteX2" fmla="*/ 52251 w 655634"/>
                      <a:gd name="connsiteY2" fmla="*/ 1210885 h 1585353"/>
                      <a:gd name="connsiteX3" fmla="*/ 43543 w 655634"/>
                      <a:gd name="connsiteY3" fmla="*/ 1245719 h 1585353"/>
                      <a:gd name="connsiteX4" fmla="*/ 34834 w 655634"/>
                      <a:gd name="connsiteY4" fmla="*/ 1289262 h 1585353"/>
                      <a:gd name="connsiteX5" fmla="*/ 26125 w 655634"/>
                      <a:gd name="connsiteY5" fmla="*/ 1358930 h 1585353"/>
                      <a:gd name="connsiteX6" fmla="*/ 8708 w 655634"/>
                      <a:gd name="connsiteY6" fmla="*/ 1411182 h 1585353"/>
                      <a:gd name="connsiteX7" fmla="*/ 0 w 655634"/>
                      <a:gd name="connsiteY7" fmla="*/ 1480850 h 1585353"/>
                      <a:gd name="connsiteX8" fmla="*/ 182880 w 655634"/>
                      <a:gd name="connsiteY8" fmla="*/ 1567936 h 1585353"/>
                      <a:gd name="connsiteX9" fmla="*/ 278674 w 655634"/>
                      <a:gd name="connsiteY9" fmla="*/ 1585353 h 1585353"/>
                      <a:gd name="connsiteX10" fmla="*/ 452845 w 655634"/>
                      <a:gd name="connsiteY10" fmla="*/ 1576645 h 1585353"/>
                      <a:gd name="connsiteX11" fmla="*/ 496388 w 655634"/>
                      <a:gd name="connsiteY11" fmla="*/ 1533102 h 1585353"/>
                      <a:gd name="connsiteX12" fmla="*/ 522514 w 655634"/>
                      <a:gd name="connsiteY12" fmla="*/ 1506976 h 1585353"/>
                      <a:gd name="connsiteX13" fmla="*/ 539931 w 655634"/>
                      <a:gd name="connsiteY13" fmla="*/ 1480850 h 1585353"/>
                      <a:gd name="connsiteX14" fmla="*/ 522514 w 655634"/>
                      <a:gd name="connsiteY14" fmla="*/ 1263136 h 1585353"/>
                      <a:gd name="connsiteX15" fmla="*/ 513805 w 655634"/>
                      <a:gd name="connsiteY15" fmla="*/ 1097673 h 1585353"/>
                      <a:gd name="connsiteX16" fmla="*/ 496388 w 655634"/>
                      <a:gd name="connsiteY16" fmla="*/ 984462 h 1585353"/>
                      <a:gd name="connsiteX17" fmla="*/ 487680 w 655634"/>
                      <a:gd name="connsiteY17" fmla="*/ 888668 h 1585353"/>
                      <a:gd name="connsiteX18" fmla="*/ 461554 w 655634"/>
                      <a:gd name="connsiteY18" fmla="*/ 801582 h 1585353"/>
                      <a:gd name="connsiteX19" fmla="*/ 435428 w 655634"/>
                      <a:gd name="connsiteY19" fmla="*/ 670953 h 1585353"/>
                      <a:gd name="connsiteX20" fmla="*/ 444137 w 655634"/>
                      <a:gd name="connsiteY20" fmla="*/ 514199 h 1585353"/>
                      <a:gd name="connsiteX21" fmla="*/ 478971 w 655634"/>
                      <a:gd name="connsiteY21" fmla="*/ 444530 h 1585353"/>
                      <a:gd name="connsiteX22" fmla="*/ 505097 w 655634"/>
                      <a:gd name="connsiteY22" fmla="*/ 383570 h 1585353"/>
                      <a:gd name="connsiteX23" fmla="*/ 522514 w 655634"/>
                      <a:gd name="connsiteY23" fmla="*/ 357445 h 1585353"/>
                      <a:gd name="connsiteX24" fmla="*/ 531223 w 655634"/>
                      <a:gd name="connsiteY24" fmla="*/ 331319 h 1585353"/>
                      <a:gd name="connsiteX25" fmla="*/ 557348 w 655634"/>
                      <a:gd name="connsiteY25" fmla="*/ 305193 h 1585353"/>
                      <a:gd name="connsiteX26" fmla="*/ 574765 w 655634"/>
                      <a:gd name="connsiteY26" fmla="*/ 270359 h 1585353"/>
                      <a:gd name="connsiteX27" fmla="*/ 609600 w 655634"/>
                      <a:gd name="connsiteY27" fmla="*/ 218108 h 1585353"/>
                      <a:gd name="connsiteX28" fmla="*/ 627017 w 655634"/>
                      <a:gd name="connsiteY28" fmla="*/ 191982 h 1585353"/>
                      <a:gd name="connsiteX29" fmla="*/ 644434 w 655634"/>
                      <a:gd name="connsiteY29" fmla="*/ 139730 h 1585353"/>
                      <a:gd name="connsiteX30" fmla="*/ 653143 w 655634"/>
                      <a:gd name="connsiteY30" fmla="*/ 113605 h 1585353"/>
                      <a:gd name="connsiteX31" fmla="*/ 595993 w 655634"/>
                      <a:gd name="connsiteY31" fmla="*/ 7401 h 1585353"/>
                      <a:gd name="connsiteX0" fmla="*/ 603137 w 655161"/>
                      <a:gd name="connsiteY0" fmla="*/ 7304 h 1587638"/>
                      <a:gd name="connsiteX1" fmla="*/ 123688 w 655161"/>
                      <a:gd name="connsiteY1" fmla="*/ 368438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603137 w 655161"/>
                      <a:gd name="connsiteY0" fmla="*/ 7304 h 1587638"/>
                      <a:gd name="connsiteX1" fmla="*/ 307045 w 655161"/>
                      <a:gd name="connsiteY1" fmla="*/ 227945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603137 w 655161"/>
                      <a:gd name="connsiteY0" fmla="*/ 7304 h 1587638"/>
                      <a:gd name="connsiteX1" fmla="*/ 307045 w 655161"/>
                      <a:gd name="connsiteY1" fmla="*/ 227945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595993 w 655634"/>
                      <a:gd name="connsiteY0" fmla="*/ 8159 h 1569443"/>
                      <a:gd name="connsiteX1" fmla="*/ 307045 w 655634"/>
                      <a:gd name="connsiteY1" fmla="*/ 209750 h 1569443"/>
                      <a:gd name="connsiteX2" fmla="*/ 52251 w 655634"/>
                      <a:gd name="connsiteY2" fmla="*/ 1194975 h 1569443"/>
                      <a:gd name="connsiteX3" fmla="*/ 43543 w 655634"/>
                      <a:gd name="connsiteY3" fmla="*/ 1229809 h 1569443"/>
                      <a:gd name="connsiteX4" fmla="*/ 34834 w 655634"/>
                      <a:gd name="connsiteY4" fmla="*/ 1273352 h 1569443"/>
                      <a:gd name="connsiteX5" fmla="*/ 26125 w 655634"/>
                      <a:gd name="connsiteY5" fmla="*/ 1343020 h 1569443"/>
                      <a:gd name="connsiteX6" fmla="*/ 8708 w 655634"/>
                      <a:gd name="connsiteY6" fmla="*/ 1395272 h 1569443"/>
                      <a:gd name="connsiteX7" fmla="*/ 0 w 655634"/>
                      <a:gd name="connsiteY7" fmla="*/ 1464940 h 1569443"/>
                      <a:gd name="connsiteX8" fmla="*/ 182880 w 655634"/>
                      <a:gd name="connsiteY8" fmla="*/ 1552026 h 1569443"/>
                      <a:gd name="connsiteX9" fmla="*/ 278674 w 655634"/>
                      <a:gd name="connsiteY9" fmla="*/ 1569443 h 1569443"/>
                      <a:gd name="connsiteX10" fmla="*/ 452845 w 655634"/>
                      <a:gd name="connsiteY10" fmla="*/ 1560735 h 1569443"/>
                      <a:gd name="connsiteX11" fmla="*/ 496388 w 655634"/>
                      <a:gd name="connsiteY11" fmla="*/ 1517192 h 1569443"/>
                      <a:gd name="connsiteX12" fmla="*/ 522514 w 655634"/>
                      <a:gd name="connsiteY12" fmla="*/ 1491066 h 1569443"/>
                      <a:gd name="connsiteX13" fmla="*/ 539931 w 655634"/>
                      <a:gd name="connsiteY13" fmla="*/ 1464940 h 1569443"/>
                      <a:gd name="connsiteX14" fmla="*/ 522514 w 655634"/>
                      <a:gd name="connsiteY14" fmla="*/ 1247226 h 1569443"/>
                      <a:gd name="connsiteX15" fmla="*/ 513805 w 655634"/>
                      <a:gd name="connsiteY15" fmla="*/ 1081763 h 1569443"/>
                      <a:gd name="connsiteX16" fmla="*/ 496388 w 655634"/>
                      <a:gd name="connsiteY16" fmla="*/ 968552 h 1569443"/>
                      <a:gd name="connsiteX17" fmla="*/ 487680 w 655634"/>
                      <a:gd name="connsiteY17" fmla="*/ 872758 h 1569443"/>
                      <a:gd name="connsiteX18" fmla="*/ 461554 w 655634"/>
                      <a:gd name="connsiteY18" fmla="*/ 785672 h 1569443"/>
                      <a:gd name="connsiteX19" fmla="*/ 435428 w 655634"/>
                      <a:gd name="connsiteY19" fmla="*/ 655043 h 1569443"/>
                      <a:gd name="connsiteX20" fmla="*/ 444137 w 655634"/>
                      <a:gd name="connsiteY20" fmla="*/ 498289 h 1569443"/>
                      <a:gd name="connsiteX21" fmla="*/ 478971 w 655634"/>
                      <a:gd name="connsiteY21" fmla="*/ 428620 h 1569443"/>
                      <a:gd name="connsiteX22" fmla="*/ 505097 w 655634"/>
                      <a:gd name="connsiteY22" fmla="*/ 367660 h 1569443"/>
                      <a:gd name="connsiteX23" fmla="*/ 522514 w 655634"/>
                      <a:gd name="connsiteY23" fmla="*/ 341535 h 1569443"/>
                      <a:gd name="connsiteX24" fmla="*/ 531223 w 655634"/>
                      <a:gd name="connsiteY24" fmla="*/ 315409 h 1569443"/>
                      <a:gd name="connsiteX25" fmla="*/ 557348 w 655634"/>
                      <a:gd name="connsiteY25" fmla="*/ 289283 h 1569443"/>
                      <a:gd name="connsiteX26" fmla="*/ 574765 w 655634"/>
                      <a:gd name="connsiteY26" fmla="*/ 254449 h 1569443"/>
                      <a:gd name="connsiteX27" fmla="*/ 609600 w 655634"/>
                      <a:gd name="connsiteY27" fmla="*/ 202198 h 1569443"/>
                      <a:gd name="connsiteX28" fmla="*/ 627017 w 655634"/>
                      <a:gd name="connsiteY28" fmla="*/ 176072 h 1569443"/>
                      <a:gd name="connsiteX29" fmla="*/ 644434 w 655634"/>
                      <a:gd name="connsiteY29" fmla="*/ 123820 h 1569443"/>
                      <a:gd name="connsiteX30" fmla="*/ 653143 w 655634"/>
                      <a:gd name="connsiteY30" fmla="*/ 97695 h 1569443"/>
                      <a:gd name="connsiteX31" fmla="*/ 595993 w 655634"/>
                      <a:gd name="connsiteY31" fmla="*/ 8159 h 1569443"/>
                      <a:gd name="connsiteX0" fmla="*/ 595993 w 655634"/>
                      <a:gd name="connsiteY0" fmla="*/ 8159 h 1569443"/>
                      <a:gd name="connsiteX1" fmla="*/ 307045 w 655634"/>
                      <a:gd name="connsiteY1" fmla="*/ 209750 h 1569443"/>
                      <a:gd name="connsiteX2" fmla="*/ 52251 w 655634"/>
                      <a:gd name="connsiteY2" fmla="*/ 1194975 h 1569443"/>
                      <a:gd name="connsiteX3" fmla="*/ 43543 w 655634"/>
                      <a:gd name="connsiteY3" fmla="*/ 1229809 h 1569443"/>
                      <a:gd name="connsiteX4" fmla="*/ 34834 w 655634"/>
                      <a:gd name="connsiteY4" fmla="*/ 1273352 h 1569443"/>
                      <a:gd name="connsiteX5" fmla="*/ 26125 w 655634"/>
                      <a:gd name="connsiteY5" fmla="*/ 1343020 h 1569443"/>
                      <a:gd name="connsiteX6" fmla="*/ 8708 w 655634"/>
                      <a:gd name="connsiteY6" fmla="*/ 1395272 h 1569443"/>
                      <a:gd name="connsiteX7" fmla="*/ 0 w 655634"/>
                      <a:gd name="connsiteY7" fmla="*/ 1464940 h 1569443"/>
                      <a:gd name="connsiteX8" fmla="*/ 182880 w 655634"/>
                      <a:gd name="connsiteY8" fmla="*/ 1552026 h 1569443"/>
                      <a:gd name="connsiteX9" fmla="*/ 278674 w 655634"/>
                      <a:gd name="connsiteY9" fmla="*/ 1569443 h 1569443"/>
                      <a:gd name="connsiteX10" fmla="*/ 452845 w 655634"/>
                      <a:gd name="connsiteY10" fmla="*/ 1560735 h 1569443"/>
                      <a:gd name="connsiteX11" fmla="*/ 496388 w 655634"/>
                      <a:gd name="connsiteY11" fmla="*/ 1517192 h 1569443"/>
                      <a:gd name="connsiteX12" fmla="*/ 522514 w 655634"/>
                      <a:gd name="connsiteY12" fmla="*/ 1491066 h 1569443"/>
                      <a:gd name="connsiteX13" fmla="*/ 539931 w 655634"/>
                      <a:gd name="connsiteY13" fmla="*/ 1464940 h 1569443"/>
                      <a:gd name="connsiteX14" fmla="*/ 522514 w 655634"/>
                      <a:gd name="connsiteY14" fmla="*/ 1247226 h 1569443"/>
                      <a:gd name="connsiteX15" fmla="*/ 513805 w 655634"/>
                      <a:gd name="connsiteY15" fmla="*/ 1081763 h 1569443"/>
                      <a:gd name="connsiteX16" fmla="*/ 496388 w 655634"/>
                      <a:gd name="connsiteY16" fmla="*/ 968552 h 1569443"/>
                      <a:gd name="connsiteX17" fmla="*/ 487680 w 655634"/>
                      <a:gd name="connsiteY17" fmla="*/ 872758 h 1569443"/>
                      <a:gd name="connsiteX18" fmla="*/ 461554 w 655634"/>
                      <a:gd name="connsiteY18" fmla="*/ 785672 h 1569443"/>
                      <a:gd name="connsiteX19" fmla="*/ 435428 w 655634"/>
                      <a:gd name="connsiteY19" fmla="*/ 655043 h 1569443"/>
                      <a:gd name="connsiteX20" fmla="*/ 444137 w 655634"/>
                      <a:gd name="connsiteY20" fmla="*/ 498289 h 1569443"/>
                      <a:gd name="connsiteX21" fmla="*/ 478971 w 655634"/>
                      <a:gd name="connsiteY21" fmla="*/ 428620 h 1569443"/>
                      <a:gd name="connsiteX22" fmla="*/ 505097 w 655634"/>
                      <a:gd name="connsiteY22" fmla="*/ 367660 h 1569443"/>
                      <a:gd name="connsiteX23" fmla="*/ 522514 w 655634"/>
                      <a:gd name="connsiteY23" fmla="*/ 341535 h 1569443"/>
                      <a:gd name="connsiteX24" fmla="*/ 531223 w 655634"/>
                      <a:gd name="connsiteY24" fmla="*/ 315409 h 1569443"/>
                      <a:gd name="connsiteX25" fmla="*/ 557348 w 655634"/>
                      <a:gd name="connsiteY25" fmla="*/ 289283 h 1569443"/>
                      <a:gd name="connsiteX26" fmla="*/ 574765 w 655634"/>
                      <a:gd name="connsiteY26" fmla="*/ 254449 h 1569443"/>
                      <a:gd name="connsiteX27" fmla="*/ 609600 w 655634"/>
                      <a:gd name="connsiteY27" fmla="*/ 202198 h 1569443"/>
                      <a:gd name="connsiteX28" fmla="*/ 627017 w 655634"/>
                      <a:gd name="connsiteY28" fmla="*/ 176072 h 1569443"/>
                      <a:gd name="connsiteX29" fmla="*/ 644434 w 655634"/>
                      <a:gd name="connsiteY29" fmla="*/ 123820 h 1569443"/>
                      <a:gd name="connsiteX30" fmla="*/ 653143 w 655634"/>
                      <a:gd name="connsiteY30" fmla="*/ 97695 h 1569443"/>
                      <a:gd name="connsiteX31" fmla="*/ 595993 w 655634"/>
                      <a:gd name="connsiteY31" fmla="*/ 8159 h 1569443"/>
                      <a:gd name="connsiteX0" fmla="*/ 653143 w 676626"/>
                      <a:gd name="connsiteY0" fmla="*/ 7612 h 1479360"/>
                      <a:gd name="connsiteX1" fmla="*/ 307045 w 676626"/>
                      <a:gd name="connsiteY1" fmla="*/ 119667 h 1479360"/>
                      <a:gd name="connsiteX2" fmla="*/ 52251 w 676626"/>
                      <a:gd name="connsiteY2" fmla="*/ 1104892 h 1479360"/>
                      <a:gd name="connsiteX3" fmla="*/ 43543 w 676626"/>
                      <a:gd name="connsiteY3" fmla="*/ 1139726 h 1479360"/>
                      <a:gd name="connsiteX4" fmla="*/ 34834 w 676626"/>
                      <a:gd name="connsiteY4" fmla="*/ 1183269 h 1479360"/>
                      <a:gd name="connsiteX5" fmla="*/ 26125 w 676626"/>
                      <a:gd name="connsiteY5" fmla="*/ 1252937 h 1479360"/>
                      <a:gd name="connsiteX6" fmla="*/ 8708 w 676626"/>
                      <a:gd name="connsiteY6" fmla="*/ 1305189 h 1479360"/>
                      <a:gd name="connsiteX7" fmla="*/ 0 w 676626"/>
                      <a:gd name="connsiteY7" fmla="*/ 1374857 h 1479360"/>
                      <a:gd name="connsiteX8" fmla="*/ 182880 w 676626"/>
                      <a:gd name="connsiteY8" fmla="*/ 1461943 h 1479360"/>
                      <a:gd name="connsiteX9" fmla="*/ 278674 w 676626"/>
                      <a:gd name="connsiteY9" fmla="*/ 1479360 h 1479360"/>
                      <a:gd name="connsiteX10" fmla="*/ 452845 w 676626"/>
                      <a:gd name="connsiteY10" fmla="*/ 1470652 h 1479360"/>
                      <a:gd name="connsiteX11" fmla="*/ 496388 w 676626"/>
                      <a:gd name="connsiteY11" fmla="*/ 1427109 h 1479360"/>
                      <a:gd name="connsiteX12" fmla="*/ 522514 w 676626"/>
                      <a:gd name="connsiteY12" fmla="*/ 1400983 h 1479360"/>
                      <a:gd name="connsiteX13" fmla="*/ 539931 w 676626"/>
                      <a:gd name="connsiteY13" fmla="*/ 1374857 h 1479360"/>
                      <a:gd name="connsiteX14" fmla="*/ 522514 w 676626"/>
                      <a:gd name="connsiteY14" fmla="*/ 1157143 h 1479360"/>
                      <a:gd name="connsiteX15" fmla="*/ 513805 w 676626"/>
                      <a:gd name="connsiteY15" fmla="*/ 991680 h 1479360"/>
                      <a:gd name="connsiteX16" fmla="*/ 496388 w 676626"/>
                      <a:gd name="connsiteY16" fmla="*/ 878469 h 1479360"/>
                      <a:gd name="connsiteX17" fmla="*/ 487680 w 676626"/>
                      <a:gd name="connsiteY17" fmla="*/ 782675 h 1479360"/>
                      <a:gd name="connsiteX18" fmla="*/ 461554 w 676626"/>
                      <a:gd name="connsiteY18" fmla="*/ 695589 h 1479360"/>
                      <a:gd name="connsiteX19" fmla="*/ 435428 w 676626"/>
                      <a:gd name="connsiteY19" fmla="*/ 564960 h 1479360"/>
                      <a:gd name="connsiteX20" fmla="*/ 444137 w 676626"/>
                      <a:gd name="connsiteY20" fmla="*/ 408206 h 1479360"/>
                      <a:gd name="connsiteX21" fmla="*/ 478971 w 676626"/>
                      <a:gd name="connsiteY21" fmla="*/ 338537 h 1479360"/>
                      <a:gd name="connsiteX22" fmla="*/ 505097 w 676626"/>
                      <a:gd name="connsiteY22" fmla="*/ 277577 h 1479360"/>
                      <a:gd name="connsiteX23" fmla="*/ 522514 w 676626"/>
                      <a:gd name="connsiteY23" fmla="*/ 251452 h 1479360"/>
                      <a:gd name="connsiteX24" fmla="*/ 531223 w 676626"/>
                      <a:gd name="connsiteY24" fmla="*/ 225326 h 1479360"/>
                      <a:gd name="connsiteX25" fmla="*/ 557348 w 676626"/>
                      <a:gd name="connsiteY25" fmla="*/ 199200 h 1479360"/>
                      <a:gd name="connsiteX26" fmla="*/ 574765 w 676626"/>
                      <a:gd name="connsiteY26" fmla="*/ 164366 h 1479360"/>
                      <a:gd name="connsiteX27" fmla="*/ 609600 w 676626"/>
                      <a:gd name="connsiteY27" fmla="*/ 112115 h 1479360"/>
                      <a:gd name="connsiteX28" fmla="*/ 627017 w 676626"/>
                      <a:gd name="connsiteY28" fmla="*/ 85989 h 1479360"/>
                      <a:gd name="connsiteX29" fmla="*/ 644434 w 676626"/>
                      <a:gd name="connsiteY29" fmla="*/ 33737 h 1479360"/>
                      <a:gd name="connsiteX30" fmla="*/ 653143 w 676626"/>
                      <a:gd name="connsiteY30" fmla="*/ 7612 h 1479360"/>
                      <a:gd name="connsiteX0" fmla="*/ 600755 w 645182"/>
                      <a:gd name="connsiteY0" fmla="*/ 1337 h 1565954"/>
                      <a:gd name="connsiteX1" fmla="*/ 307045 w 645182"/>
                      <a:gd name="connsiteY1" fmla="*/ 206261 h 1565954"/>
                      <a:gd name="connsiteX2" fmla="*/ 52251 w 645182"/>
                      <a:gd name="connsiteY2" fmla="*/ 1191486 h 1565954"/>
                      <a:gd name="connsiteX3" fmla="*/ 43543 w 645182"/>
                      <a:gd name="connsiteY3" fmla="*/ 1226320 h 1565954"/>
                      <a:gd name="connsiteX4" fmla="*/ 34834 w 645182"/>
                      <a:gd name="connsiteY4" fmla="*/ 1269863 h 1565954"/>
                      <a:gd name="connsiteX5" fmla="*/ 26125 w 645182"/>
                      <a:gd name="connsiteY5" fmla="*/ 1339531 h 1565954"/>
                      <a:gd name="connsiteX6" fmla="*/ 8708 w 645182"/>
                      <a:gd name="connsiteY6" fmla="*/ 1391783 h 1565954"/>
                      <a:gd name="connsiteX7" fmla="*/ 0 w 645182"/>
                      <a:gd name="connsiteY7" fmla="*/ 1461451 h 1565954"/>
                      <a:gd name="connsiteX8" fmla="*/ 182880 w 645182"/>
                      <a:gd name="connsiteY8" fmla="*/ 1548537 h 1565954"/>
                      <a:gd name="connsiteX9" fmla="*/ 278674 w 645182"/>
                      <a:gd name="connsiteY9" fmla="*/ 1565954 h 1565954"/>
                      <a:gd name="connsiteX10" fmla="*/ 452845 w 645182"/>
                      <a:gd name="connsiteY10" fmla="*/ 1557246 h 1565954"/>
                      <a:gd name="connsiteX11" fmla="*/ 496388 w 645182"/>
                      <a:gd name="connsiteY11" fmla="*/ 1513703 h 1565954"/>
                      <a:gd name="connsiteX12" fmla="*/ 522514 w 645182"/>
                      <a:gd name="connsiteY12" fmla="*/ 1487577 h 1565954"/>
                      <a:gd name="connsiteX13" fmla="*/ 539931 w 645182"/>
                      <a:gd name="connsiteY13" fmla="*/ 1461451 h 1565954"/>
                      <a:gd name="connsiteX14" fmla="*/ 522514 w 645182"/>
                      <a:gd name="connsiteY14" fmla="*/ 1243737 h 1565954"/>
                      <a:gd name="connsiteX15" fmla="*/ 513805 w 645182"/>
                      <a:gd name="connsiteY15" fmla="*/ 1078274 h 1565954"/>
                      <a:gd name="connsiteX16" fmla="*/ 496388 w 645182"/>
                      <a:gd name="connsiteY16" fmla="*/ 965063 h 1565954"/>
                      <a:gd name="connsiteX17" fmla="*/ 487680 w 645182"/>
                      <a:gd name="connsiteY17" fmla="*/ 869269 h 1565954"/>
                      <a:gd name="connsiteX18" fmla="*/ 461554 w 645182"/>
                      <a:gd name="connsiteY18" fmla="*/ 782183 h 1565954"/>
                      <a:gd name="connsiteX19" fmla="*/ 435428 w 645182"/>
                      <a:gd name="connsiteY19" fmla="*/ 651554 h 1565954"/>
                      <a:gd name="connsiteX20" fmla="*/ 444137 w 645182"/>
                      <a:gd name="connsiteY20" fmla="*/ 494800 h 1565954"/>
                      <a:gd name="connsiteX21" fmla="*/ 478971 w 645182"/>
                      <a:gd name="connsiteY21" fmla="*/ 425131 h 1565954"/>
                      <a:gd name="connsiteX22" fmla="*/ 505097 w 645182"/>
                      <a:gd name="connsiteY22" fmla="*/ 364171 h 1565954"/>
                      <a:gd name="connsiteX23" fmla="*/ 522514 w 645182"/>
                      <a:gd name="connsiteY23" fmla="*/ 338046 h 1565954"/>
                      <a:gd name="connsiteX24" fmla="*/ 531223 w 645182"/>
                      <a:gd name="connsiteY24" fmla="*/ 311920 h 1565954"/>
                      <a:gd name="connsiteX25" fmla="*/ 557348 w 645182"/>
                      <a:gd name="connsiteY25" fmla="*/ 285794 h 1565954"/>
                      <a:gd name="connsiteX26" fmla="*/ 574765 w 645182"/>
                      <a:gd name="connsiteY26" fmla="*/ 250960 h 1565954"/>
                      <a:gd name="connsiteX27" fmla="*/ 609600 w 645182"/>
                      <a:gd name="connsiteY27" fmla="*/ 198709 h 1565954"/>
                      <a:gd name="connsiteX28" fmla="*/ 627017 w 645182"/>
                      <a:gd name="connsiteY28" fmla="*/ 172583 h 1565954"/>
                      <a:gd name="connsiteX29" fmla="*/ 644434 w 645182"/>
                      <a:gd name="connsiteY29" fmla="*/ 120331 h 1565954"/>
                      <a:gd name="connsiteX30" fmla="*/ 600755 w 645182"/>
                      <a:gd name="connsiteY30" fmla="*/ 1337 h 1565954"/>
                      <a:gd name="connsiteX0" fmla="*/ 600755 w 645182"/>
                      <a:gd name="connsiteY0" fmla="*/ 1337 h 1565954"/>
                      <a:gd name="connsiteX1" fmla="*/ 307045 w 645182"/>
                      <a:gd name="connsiteY1" fmla="*/ 206261 h 1565954"/>
                      <a:gd name="connsiteX2" fmla="*/ 52251 w 645182"/>
                      <a:gd name="connsiteY2" fmla="*/ 1191486 h 1565954"/>
                      <a:gd name="connsiteX3" fmla="*/ 43543 w 645182"/>
                      <a:gd name="connsiteY3" fmla="*/ 1226320 h 1565954"/>
                      <a:gd name="connsiteX4" fmla="*/ 34834 w 645182"/>
                      <a:gd name="connsiteY4" fmla="*/ 1269863 h 1565954"/>
                      <a:gd name="connsiteX5" fmla="*/ 26125 w 645182"/>
                      <a:gd name="connsiteY5" fmla="*/ 1339531 h 1565954"/>
                      <a:gd name="connsiteX6" fmla="*/ 8708 w 645182"/>
                      <a:gd name="connsiteY6" fmla="*/ 1391783 h 1565954"/>
                      <a:gd name="connsiteX7" fmla="*/ 0 w 645182"/>
                      <a:gd name="connsiteY7" fmla="*/ 1461451 h 1565954"/>
                      <a:gd name="connsiteX8" fmla="*/ 182880 w 645182"/>
                      <a:gd name="connsiteY8" fmla="*/ 1548537 h 1565954"/>
                      <a:gd name="connsiteX9" fmla="*/ 278674 w 645182"/>
                      <a:gd name="connsiteY9" fmla="*/ 1565954 h 1565954"/>
                      <a:gd name="connsiteX10" fmla="*/ 452845 w 645182"/>
                      <a:gd name="connsiteY10" fmla="*/ 1557246 h 1565954"/>
                      <a:gd name="connsiteX11" fmla="*/ 496388 w 645182"/>
                      <a:gd name="connsiteY11" fmla="*/ 1513703 h 1565954"/>
                      <a:gd name="connsiteX12" fmla="*/ 522514 w 645182"/>
                      <a:gd name="connsiteY12" fmla="*/ 1487577 h 1565954"/>
                      <a:gd name="connsiteX13" fmla="*/ 539931 w 645182"/>
                      <a:gd name="connsiteY13" fmla="*/ 1461451 h 1565954"/>
                      <a:gd name="connsiteX14" fmla="*/ 522514 w 645182"/>
                      <a:gd name="connsiteY14" fmla="*/ 1243737 h 1565954"/>
                      <a:gd name="connsiteX15" fmla="*/ 513805 w 645182"/>
                      <a:gd name="connsiteY15" fmla="*/ 1078274 h 1565954"/>
                      <a:gd name="connsiteX16" fmla="*/ 496388 w 645182"/>
                      <a:gd name="connsiteY16" fmla="*/ 965063 h 1565954"/>
                      <a:gd name="connsiteX17" fmla="*/ 487680 w 645182"/>
                      <a:gd name="connsiteY17" fmla="*/ 869269 h 1565954"/>
                      <a:gd name="connsiteX18" fmla="*/ 461554 w 645182"/>
                      <a:gd name="connsiteY18" fmla="*/ 782183 h 1565954"/>
                      <a:gd name="connsiteX19" fmla="*/ 435428 w 645182"/>
                      <a:gd name="connsiteY19" fmla="*/ 651554 h 1565954"/>
                      <a:gd name="connsiteX20" fmla="*/ 444137 w 645182"/>
                      <a:gd name="connsiteY20" fmla="*/ 494800 h 1565954"/>
                      <a:gd name="connsiteX21" fmla="*/ 478971 w 645182"/>
                      <a:gd name="connsiteY21" fmla="*/ 425131 h 1565954"/>
                      <a:gd name="connsiteX22" fmla="*/ 505097 w 645182"/>
                      <a:gd name="connsiteY22" fmla="*/ 364171 h 1565954"/>
                      <a:gd name="connsiteX23" fmla="*/ 522514 w 645182"/>
                      <a:gd name="connsiteY23" fmla="*/ 338046 h 1565954"/>
                      <a:gd name="connsiteX24" fmla="*/ 531223 w 645182"/>
                      <a:gd name="connsiteY24" fmla="*/ 311920 h 1565954"/>
                      <a:gd name="connsiteX25" fmla="*/ 557348 w 645182"/>
                      <a:gd name="connsiteY25" fmla="*/ 285794 h 1565954"/>
                      <a:gd name="connsiteX26" fmla="*/ 574765 w 645182"/>
                      <a:gd name="connsiteY26" fmla="*/ 250960 h 1565954"/>
                      <a:gd name="connsiteX27" fmla="*/ 609600 w 645182"/>
                      <a:gd name="connsiteY27" fmla="*/ 198709 h 1565954"/>
                      <a:gd name="connsiteX28" fmla="*/ 627017 w 645182"/>
                      <a:gd name="connsiteY28" fmla="*/ 172583 h 1565954"/>
                      <a:gd name="connsiteX29" fmla="*/ 644434 w 645182"/>
                      <a:gd name="connsiteY29" fmla="*/ 120331 h 1565954"/>
                      <a:gd name="connsiteX30" fmla="*/ 600755 w 645182"/>
                      <a:gd name="connsiteY30" fmla="*/ 1337 h 1565954"/>
                      <a:gd name="connsiteX0" fmla="*/ 600755 w 645182"/>
                      <a:gd name="connsiteY0" fmla="*/ 781 h 1565398"/>
                      <a:gd name="connsiteX1" fmla="*/ 307045 w 645182"/>
                      <a:gd name="connsiteY1" fmla="*/ 205705 h 1565398"/>
                      <a:gd name="connsiteX2" fmla="*/ 52251 w 645182"/>
                      <a:gd name="connsiteY2" fmla="*/ 1190930 h 1565398"/>
                      <a:gd name="connsiteX3" fmla="*/ 43543 w 645182"/>
                      <a:gd name="connsiteY3" fmla="*/ 1225764 h 1565398"/>
                      <a:gd name="connsiteX4" fmla="*/ 34834 w 645182"/>
                      <a:gd name="connsiteY4" fmla="*/ 1269307 h 1565398"/>
                      <a:gd name="connsiteX5" fmla="*/ 26125 w 645182"/>
                      <a:gd name="connsiteY5" fmla="*/ 1338975 h 1565398"/>
                      <a:gd name="connsiteX6" fmla="*/ 8708 w 645182"/>
                      <a:gd name="connsiteY6" fmla="*/ 1391227 h 1565398"/>
                      <a:gd name="connsiteX7" fmla="*/ 0 w 645182"/>
                      <a:gd name="connsiteY7" fmla="*/ 1460895 h 1565398"/>
                      <a:gd name="connsiteX8" fmla="*/ 182880 w 645182"/>
                      <a:gd name="connsiteY8" fmla="*/ 1547981 h 1565398"/>
                      <a:gd name="connsiteX9" fmla="*/ 278674 w 645182"/>
                      <a:gd name="connsiteY9" fmla="*/ 1565398 h 1565398"/>
                      <a:gd name="connsiteX10" fmla="*/ 452845 w 645182"/>
                      <a:gd name="connsiteY10" fmla="*/ 1556690 h 1565398"/>
                      <a:gd name="connsiteX11" fmla="*/ 496388 w 645182"/>
                      <a:gd name="connsiteY11" fmla="*/ 1513147 h 1565398"/>
                      <a:gd name="connsiteX12" fmla="*/ 522514 w 645182"/>
                      <a:gd name="connsiteY12" fmla="*/ 1487021 h 1565398"/>
                      <a:gd name="connsiteX13" fmla="*/ 539931 w 645182"/>
                      <a:gd name="connsiteY13" fmla="*/ 1460895 h 1565398"/>
                      <a:gd name="connsiteX14" fmla="*/ 522514 w 645182"/>
                      <a:gd name="connsiteY14" fmla="*/ 1243181 h 1565398"/>
                      <a:gd name="connsiteX15" fmla="*/ 513805 w 645182"/>
                      <a:gd name="connsiteY15" fmla="*/ 1077718 h 1565398"/>
                      <a:gd name="connsiteX16" fmla="*/ 496388 w 645182"/>
                      <a:gd name="connsiteY16" fmla="*/ 964507 h 1565398"/>
                      <a:gd name="connsiteX17" fmla="*/ 487680 w 645182"/>
                      <a:gd name="connsiteY17" fmla="*/ 868713 h 1565398"/>
                      <a:gd name="connsiteX18" fmla="*/ 461554 w 645182"/>
                      <a:gd name="connsiteY18" fmla="*/ 781627 h 1565398"/>
                      <a:gd name="connsiteX19" fmla="*/ 435428 w 645182"/>
                      <a:gd name="connsiteY19" fmla="*/ 650998 h 1565398"/>
                      <a:gd name="connsiteX20" fmla="*/ 444137 w 645182"/>
                      <a:gd name="connsiteY20" fmla="*/ 494244 h 1565398"/>
                      <a:gd name="connsiteX21" fmla="*/ 478971 w 645182"/>
                      <a:gd name="connsiteY21" fmla="*/ 424575 h 1565398"/>
                      <a:gd name="connsiteX22" fmla="*/ 505097 w 645182"/>
                      <a:gd name="connsiteY22" fmla="*/ 363615 h 1565398"/>
                      <a:gd name="connsiteX23" fmla="*/ 522514 w 645182"/>
                      <a:gd name="connsiteY23" fmla="*/ 337490 h 1565398"/>
                      <a:gd name="connsiteX24" fmla="*/ 531223 w 645182"/>
                      <a:gd name="connsiteY24" fmla="*/ 311364 h 1565398"/>
                      <a:gd name="connsiteX25" fmla="*/ 557348 w 645182"/>
                      <a:gd name="connsiteY25" fmla="*/ 285238 h 1565398"/>
                      <a:gd name="connsiteX26" fmla="*/ 574765 w 645182"/>
                      <a:gd name="connsiteY26" fmla="*/ 250404 h 1565398"/>
                      <a:gd name="connsiteX27" fmla="*/ 609600 w 645182"/>
                      <a:gd name="connsiteY27" fmla="*/ 198153 h 1565398"/>
                      <a:gd name="connsiteX28" fmla="*/ 627017 w 645182"/>
                      <a:gd name="connsiteY28" fmla="*/ 172027 h 1565398"/>
                      <a:gd name="connsiteX29" fmla="*/ 644434 w 645182"/>
                      <a:gd name="connsiteY29" fmla="*/ 119775 h 1565398"/>
                      <a:gd name="connsiteX30" fmla="*/ 600755 w 645182"/>
                      <a:gd name="connsiteY30" fmla="*/ 781 h 1565398"/>
                      <a:gd name="connsiteX0" fmla="*/ 600755 w 645182"/>
                      <a:gd name="connsiteY0" fmla="*/ 5656 h 1570273"/>
                      <a:gd name="connsiteX1" fmla="*/ 307045 w 645182"/>
                      <a:gd name="connsiteY1" fmla="*/ 210580 h 1570273"/>
                      <a:gd name="connsiteX2" fmla="*/ 52251 w 645182"/>
                      <a:gd name="connsiteY2" fmla="*/ 1195805 h 1570273"/>
                      <a:gd name="connsiteX3" fmla="*/ 43543 w 645182"/>
                      <a:gd name="connsiteY3" fmla="*/ 1230639 h 1570273"/>
                      <a:gd name="connsiteX4" fmla="*/ 34834 w 645182"/>
                      <a:gd name="connsiteY4" fmla="*/ 1274182 h 1570273"/>
                      <a:gd name="connsiteX5" fmla="*/ 26125 w 645182"/>
                      <a:gd name="connsiteY5" fmla="*/ 1343850 h 1570273"/>
                      <a:gd name="connsiteX6" fmla="*/ 8708 w 645182"/>
                      <a:gd name="connsiteY6" fmla="*/ 1396102 h 1570273"/>
                      <a:gd name="connsiteX7" fmla="*/ 0 w 645182"/>
                      <a:gd name="connsiteY7" fmla="*/ 1465770 h 1570273"/>
                      <a:gd name="connsiteX8" fmla="*/ 182880 w 645182"/>
                      <a:gd name="connsiteY8" fmla="*/ 1552856 h 1570273"/>
                      <a:gd name="connsiteX9" fmla="*/ 278674 w 645182"/>
                      <a:gd name="connsiteY9" fmla="*/ 1570273 h 1570273"/>
                      <a:gd name="connsiteX10" fmla="*/ 452845 w 645182"/>
                      <a:gd name="connsiteY10" fmla="*/ 1561565 h 1570273"/>
                      <a:gd name="connsiteX11" fmla="*/ 496388 w 645182"/>
                      <a:gd name="connsiteY11" fmla="*/ 1518022 h 1570273"/>
                      <a:gd name="connsiteX12" fmla="*/ 522514 w 645182"/>
                      <a:gd name="connsiteY12" fmla="*/ 1491896 h 1570273"/>
                      <a:gd name="connsiteX13" fmla="*/ 539931 w 645182"/>
                      <a:gd name="connsiteY13" fmla="*/ 1465770 h 1570273"/>
                      <a:gd name="connsiteX14" fmla="*/ 522514 w 645182"/>
                      <a:gd name="connsiteY14" fmla="*/ 1248056 h 1570273"/>
                      <a:gd name="connsiteX15" fmla="*/ 513805 w 645182"/>
                      <a:gd name="connsiteY15" fmla="*/ 1082593 h 1570273"/>
                      <a:gd name="connsiteX16" fmla="*/ 496388 w 645182"/>
                      <a:gd name="connsiteY16" fmla="*/ 969382 h 1570273"/>
                      <a:gd name="connsiteX17" fmla="*/ 487680 w 645182"/>
                      <a:gd name="connsiteY17" fmla="*/ 873588 h 1570273"/>
                      <a:gd name="connsiteX18" fmla="*/ 461554 w 645182"/>
                      <a:gd name="connsiteY18" fmla="*/ 786502 h 1570273"/>
                      <a:gd name="connsiteX19" fmla="*/ 435428 w 645182"/>
                      <a:gd name="connsiteY19" fmla="*/ 655873 h 1570273"/>
                      <a:gd name="connsiteX20" fmla="*/ 444137 w 645182"/>
                      <a:gd name="connsiteY20" fmla="*/ 499119 h 1570273"/>
                      <a:gd name="connsiteX21" fmla="*/ 478971 w 645182"/>
                      <a:gd name="connsiteY21" fmla="*/ 429450 h 1570273"/>
                      <a:gd name="connsiteX22" fmla="*/ 505097 w 645182"/>
                      <a:gd name="connsiteY22" fmla="*/ 368490 h 1570273"/>
                      <a:gd name="connsiteX23" fmla="*/ 522514 w 645182"/>
                      <a:gd name="connsiteY23" fmla="*/ 342365 h 1570273"/>
                      <a:gd name="connsiteX24" fmla="*/ 531223 w 645182"/>
                      <a:gd name="connsiteY24" fmla="*/ 316239 h 1570273"/>
                      <a:gd name="connsiteX25" fmla="*/ 557348 w 645182"/>
                      <a:gd name="connsiteY25" fmla="*/ 290113 h 1570273"/>
                      <a:gd name="connsiteX26" fmla="*/ 574765 w 645182"/>
                      <a:gd name="connsiteY26" fmla="*/ 255279 h 1570273"/>
                      <a:gd name="connsiteX27" fmla="*/ 609600 w 645182"/>
                      <a:gd name="connsiteY27" fmla="*/ 203028 h 1570273"/>
                      <a:gd name="connsiteX28" fmla="*/ 627017 w 645182"/>
                      <a:gd name="connsiteY28" fmla="*/ 176902 h 1570273"/>
                      <a:gd name="connsiteX29" fmla="*/ 644434 w 645182"/>
                      <a:gd name="connsiteY29" fmla="*/ 124650 h 1570273"/>
                      <a:gd name="connsiteX30" fmla="*/ 600755 w 645182"/>
                      <a:gd name="connsiteY30" fmla="*/ 5656 h 1570273"/>
                      <a:gd name="connsiteX0" fmla="*/ 600755 w 645182"/>
                      <a:gd name="connsiteY0" fmla="*/ 8110 h 1572727"/>
                      <a:gd name="connsiteX1" fmla="*/ 347526 w 645182"/>
                      <a:gd name="connsiteY1" fmla="*/ 143978 h 1572727"/>
                      <a:gd name="connsiteX2" fmla="*/ 52251 w 645182"/>
                      <a:gd name="connsiteY2" fmla="*/ 1198259 h 1572727"/>
                      <a:gd name="connsiteX3" fmla="*/ 43543 w 645182"/>
                      <a:gd name="connsiteY3" fmla="*/ 1233093 h 1572727"/>
                      <a:gd name="connsiteX4" fmla="*/ 34834 w 645182"/>
                      <a:gd name="connsiteY4" fmla="*/ 1276636 h 1572727"/>
                      <a:gd name="connsiteX5" fmla="*/ 26125 w 645182"/>
                      <a:gd name="connsiteY5" fmla="*/ 1346304 h 1572727"/>
                      <a:gd name="connsiteX6" fmla="*/ 8708 w 645182"/>
                      <a:gd name="connsiteY6" fmla="*/ 1398556 h 1572727"/>
                      <a:gd name="connsiteX7" fmla="*/ 0 w 645182"/>
                      <a:gd name="connsiteY7" fmla="*/ 1468224 h 1572727"/>
                      <a:gd name="connsiteX8" fmla="*/ 182880 w 645182"/>
                      <a:gd name="connsiteY8" fmla="*/ 1555310 h 1572727"/>
                      <a:gd name="connsiteX9" fmla="*/ 278674 w 645182"/>
                      <a:gd name="connsiteY9" fmla="*/ 1572727 h 1572727"/>
                      <a:gd name="connsiteX10" fmla="*/ 452845 w 645182"/>
                      <a:gd name="connsiteY10" fmla="*/ 1564019 h 1572727"/>
                      <a:gd name="connsiteX11" fmla="*/ 496388 w 645182"/>
                      <a:gd name="connsiteY11" fmla="*/ 1520476 h 1572727"/>
                      <a:gd name="connsiteX12" fmla="*/ 522514 w 645182"/>
                      <a:gd name="connsiteY12" fmla="*/ 1494350 h 1572727"/>
                      <a:gd name="connsiteX13" fmla="*/ 539931 w 645182"/>
                      <a:gd name="connsiteY13" fmla="*/ 1468224 h 1572727"/>
                      <a:gd name="connsiteX14" fmla="*/ 522514 w 645182"/>
                      <a:gd name="connsiteY14" fmla="*/ 1250510 h 1572727"/>
                      <a:gd name="connsiteX15" fmla="*/ 513805 w 645182"/>
                      <a:gd name="connsiteY15" fmla="*/ 1085047 h 1572727"/>
                      <a:gd name="connsiteX16" fmla="*/ 496388 w 645182"/>
                      <a:gd name="connsiteY16" fmla="*/ 971836 h 1572727"/>
                      <a:gd name="connsiteX17" fmla="*/ 487680 w 645182"/>
                      <a:gd name="connsiteY17" fmla="*/ 876042 h 1572727"/>
                      <a:gd name="connsiteX18" fmla="*/ 461554 w 645182"/>
                      <a:gd name="connsiteY18" fmla="*/ 788956 h 1572727"/>
                      <a:gd name="connsiteX19" fmla="*/ 435428 w 645182"/>
                      <a:gd name="connsiteY19" fmla="*/ 658327 h 1572727"/>
                      <a:gd name="connsiteX20" fmla="*/ 444137 w 645182"/>
                      <a:gd name="connsiteY20" fmla="*/ 501573 h 1572727"/>
                      <a:gd name="connsiteX21" fmla="*/ 478971 w 645182"/>
                      <a:gd name="connsiteY21" fmla="*/ 431904 h 1572727"/>
                      <a:gd name="connsiteX22" fmla="*/ 505097 w 645182"/>
                      <a:gd name="connsiteY22" fmla="*/ 370944 h 1572727"/>
                      <a:gd name="connsiteX23" fmla="*/ 522514 w 645182"/>
                      <a:gd name="connsiteY23" fmla="*/ 344819 h 1572727"/>
                      <a:gd name="connsiteX24" fmla="*/ 531223 w 645182"/>
                      <a:gd name="connsiteY24" fmla="*/ 318693 h 1572727"/>
                      <a:gd name="connsiteX25" fmla="*/ 557348 w 645182"/>
                      <a:gd name="connsiteY25" fmla="*/ 292567 h 1572727"/>
                      <a:gd name="connsiteX26" fmla="*/ 574765 w 645182"/>
                      <a:gd name="connsiteY26" fmla="*/ 257733 h 1572727"/>
                      <a:gd name="connsiteX27" fmla="*/ 609600 w 645182"/>
                      <a:gd name="connsiteY27" fmla="*/ 205482 h 1572727"/>
                      <a:gd name="connsiteX28" fmla="*/ 627017 w 645182"/>
                      <a:gd name="connsiteY28" fmla="*/ 179356 h 1572727"/>
                      <a:gd name="connsiteX29" fmla="*/ 644434 w 645182"/>
                      <a:gd name="connsiteY29" fmla="*/ 127104 h 1572727"/>
                      <a:gd name="connsiteX30" fmla="*/ 600755 w 645182"/>
                      <a:gd name="connsiteY30" fmla="*/ 8110 h 1572727"/>
                      <a:gd name="connsiteX0" fmla="*/ 600755 w 645182"/>
                      <a:gd name="connsiteY0" fmla="*/ 63 h 1564680"/>
                      <a:gd name="connsiteX1" fmla="*/ 347526 w 645182"/>
                      <a:gd name="connsiteY1" fmla="*/ 135931 h 1564680"/>
                      <a:gd name="connsiteX2" fmla="*/ 123689 w 645182"/>
                      <a:gd name="connsiteY2" fmla="*/ 366300 h 1564680"/>
                      <a:gd name="connsiteX3" fmla="*/ 43543 w 645182"/>
                      <a:gd name="connsiteY3" fmla="*/ 1225046 h 1564680"/>
                      <a:gd name="connsiteX4" fmla="*/ 34834 w 645182"/>
                      <a:gd name="connsiteY4" fmla="*/ 1268589 h 1564680"/>
                      <a:gd name="connsiteX5" fmla="*/ 26125 w 645182"/>
                      <a:gd name="connsiteY5" fmla="*/ 1338257 h 1564680"/>
                      <a:gd name="connsiteX6" fmla="*/ 8708 w 645182"/>
                      <a:gd name="connsiteY6" fmla="*/ 1390509 h 1564680"/>
                      <a:gd name="connsiteX7" fmla="*/ 0 w 645182"/>
                      <a:gd name="connsiteY7" fmla="*/ 1460177 h 1564680"/>
                      <a:gd name="connsiteX8" fmla="*/ 182880 w 645182"/>
                      <a:gd name="connsiteY8" fmla="*/ 1547263 h 1564680"/>
                      <a:gd name="connsiteX9" fmla="*/ 278674 w 645182"/>
                      <a:gd name="connsiteY9" fmla="*/ 1564680 h 1564680"/>
                      <a:gd name="connsiteX10" fmla="*/ 452845 w 645182"/>
                      <a:gd name="connsiteY10" fmla="*/ 1555972 h 1564680"/>
                      <a:gd name="connsiteX11" fmla="*/ 496388 w 645182"/>
                      <a:gd name="connsiteY11" fmla="*/ 1512429 h 1564680"/>
                      <a:gd name="connsiteX12" fmla="*/ 522514 w 645182"/>
                      <a:gd name="connsiteY12" fmla="*/ 1486303 h 1564680"/>
                      <a:gd name="connsiteX13" fmla="*/ 539931 w 645182"/>
                      <a:gd name="connsiteY13" fmla="*/ 1460177 h 1564680"/>
                      <a:gd name="connsiteX14" fmla="*/ 522514 w 645182"/>
                      <a:gd name="connsiteY14" fmla="*/ 1242463 h 1564680"/>
                      <a:gd name="connsiteX15" fmla="*/ 513805 w 645182"/>
                      <a:gd name="connsiteY15" fmla="*/ 1077000 h 1564680"/>
                      <a:gd name="connsiteX16" fmla="*/ 496388 w 645182"/>
                      <a:gd name="connsiteY16" fmla="*/ 963789 h 1564680"/>
                      <a:gd name="connsiteX17" fmla="*/ 487680 w 645182"/>
                      <a:gd name="connsiteY17" fmla="*/ 867995 h 1564680"/>
                      <a:gd name="connsiteX18" fmla="*/ 461554 w 645182"/>
                      <a:gd name="connsiteY18" fmla="*/ 780909 h 1564680"/>
                      <a:gd name="connsiteX19" fmla="*/ 435428 w 645182"/>
                      <a:gd name="connsiteY19" fmla="*/ 650280 h 1564680"/>
                      <a:gd name="connsiteX20" fmla="*/ 444137 w 645182"/>
                      <a:gd name="connsiteY20" fmla="*/ 493526 h 1564680"/>
                      <a:gd name="connsiteX21" fmla="*/ 478971 w 645182"/>
                      <a:gd name="connsiteY21" fmla="*/ 423857 h 1564680"/>
                      <a:gd name="connsiteX22" fmla="*/ 505097 w 645182"/>
                      <a:gd name="connsiteY22" fmla="*/ 362897 h 1564680"/>
                      <a:gd name="connsiteX23" fmla="*/ 522514 w 645182"/>
                      <a:gd name="connsiteY23" fmla="*/ 336772 h 1564680"/>
                      <a:gd name="connsiteX24" fmla="*/ 531223 w 645182"/>
                      <a:gd name="connsiteY24" fmla="*/ 310646 h 1564680"/>
                      <a:gd name="connsiteX25" fmla="*/ 557348 w 645182"/>
                      <a:gd name="connsiteY25" fmla="*/ 284520 h 1564680"/>
                      <a:gd name="connsiteX26" fmla="*/ 574765 w 645182"/>
                      <a:gd name="connsiteY26" fmla="*/ 249686 h 1564680"/>
                      <a:gd name="connsiteX27" fmla="*/ 609600 w 645182"/>
                      <a:gd name="connsiteY27" fmla="*/ 197435 h 1564680"/>
                      <a:gd name="connsiteX28" fmla="*/ 627017 w 645182"/>
                      <a:gd name="connsiteY28" fmla="*/ 171309 h 1564680"/>
                      <a:gd name="connsiteX29" fmla="*/ 644434 w 645182"/>
                      <a:gd name="connsiteY29" fmla="*/ 119057 h 1564680"/>
                      <a:gd name="connsiteX30" fmla="*/ 600755 w 645182"/>
                      <a:gd name="connsiteY30" fmla="*/ 63 h 1564680"/>
                      <a:gd name="connsiteX0" fmla="*/ 600755 w 645182"/>
                      <a:gd name="connsiteY0" fmla="*/ 63 h 1564680"/>
                      <a:gd name="connsiteX1" fmla="*/ 347526 w 645182"/>
                      <a:gd name="connsiteY1" fmla="*/ 135931 h 1564680"/>
                      <a:gd name="connsiteX2" fmla="*/ 123689 w 645182"/>
                      <a:gd name="connsiteY2" fmla="*/ 366300 h 1564680"/>
                      <a:gd name="connsiteX3" fmla="*/ 43543 w 645182"/>
                      <a:gd name="connsiteY3" fmla="*/ 1225046 h 1564680"/>
                      <a:gd name="connsiteX4" fmla="*/ 34834 w 645182"/>
                      <a:gd name="connsiteY4" fmla="*/ 1268589 h 1564680"/>
                      <a:gd name="connsiteX5" fmla="*/ 26125 w 645182"/>
                      <a:gd name="connsiteY5" fmla="*/ 1338257 h 1564680"/>
                      <a:gd name="connsiteX6" fmla="*/ 8708 w 645182"/>
                      <a:gd name="connsiteY6" fmla="*/ 1390509 h 1564680"/>
                      <a:gd name="connsiteX7" fmla="*/ 0 w 645182"/>
                      <a:gd name="connsiteY7" fmla="*/ 1460177 h 1564680"/>
                      <a:gd name="connsiteX8" fmla="*/ 182880 w 645182"/>
                      <a:gd name="connsiteY8" fmla="*/ 1547263 h 1564680"/>
                      <a:gd name="connsiteX9" fmla="*/ 278674 w 645182"/>
                      <a:gd name="connsiteY9" fmla="*/ 1564680 h 1564680"/>
                      <a:gd name="connsiteX10" fmla="*/ 452845 w 645182"/>
                      <a:gd name="connsiteY10" fmla="*/ 1555972 h 1564680"/>
                      <a:gd name="connsiteX11" fmla="*/ 496388 w 645182"/>
                      <a:gd name="connsiteY11" fmla="*/ 1512429 h 1564680"/>
                      <a:gd name="connsiteX12" fmla="*/ 522514 w 645182"/>
                      <a:gd name="connsiteY12" fmla="*/ 1486303 h 1564680"/>
                      <a:gd name="connsiteX13" fmla="*/ 539931 w 645182"/>
                      <a:gd name="connsiteY13" fmla="*/ 1460177 h 1564680"/>
                      <a:gd name="connsiteX14" fmla="*/ 522514 w 645182"/>
                      <a:gd name="connsiteY14" fmla="*/ 1242463 h 1564680"/>
                      <a:gd name="connsiteX15" fmla="*/ 513805 w 645182"/>
                      <a:gd name="connsiteY15" fmla="*/ 1077000 h 1564680"/>
                      <a:gd name="connsiteX16" fmla="*/ 496388 w 645182"/>
                      <a:gd name="connsiteY16" fmla="*/ 963789 h 1564680"/>
                      <a:gd name="connsiteX17" fmla="*/ 487680 w 645182"/>
                      <a:gd name="connsiteY17" fmla="*/ 867995 h 1564680"/>
                      <a:gd name="connsiteX18" fmla="*/ 461554 w 645182"/>
                      <a:gd name="connsiteY18" fmla="*/ 780909 h 1564680"/>
                      <a:gd name="connsiteX19" fmla="*/ 435428 w 645182"/>
                      <a:gd name="connsiteY19" fmla="*/ 650280 h 1564680"/>
                      <a:gd name="connsiteX20" fmla="*/ 444137 w 645182"/>
                      <a:gd name="connsiteY20" fmla="*/ 493526 h 1564680"/>
                      <a:gd name="connsiteX21" fmla="*/ 478971 w 645182"/>
                      <a:gd name="connsiteY21" fmla="*/ 423857 h 1564680"/>
                      <a:gd name="connsiteX22" fmla="*/ 505097 w 645182"/>
                      <a:gd name="connsiteY22" fmla="*/ 362897 h 1564680"/>
                      <a:gd name="connsiteX23" fmla="*/ 522514 w 645182"/>
                      <a:gd name="connsiteY23" fmla="*/ 336772 h 1564680"/>
                      <a:gd name="connsiteX24" fmla="*/ 531223 w 645182"/>
                      <a:gd name="connsiteY24" fmla="*/ 310646 h 1564680"/>
                      <a:gd name="connsiteX25" fmla="*/ 557348 w 645182"/>
                      <a:gd name="connsiteY25" fmla="*/ 284520 h 1564680"/>
                      <a:gd name="connsiteX26" fmla="*/ 574765 w 645182"/>
                      <a:gd name="connsiteY26" fmla="*/ 249686 h 1564680"/>
                      <a:gd name="connsiteX27" fmla="*/ 609600 w 645182"/>
                      <a:gd name="connsiteY27" fmla="*/ 197435 h 1564680"/>
                      <a:gd name="connsiteX28" fmla="*/ 627017 w 645182"/>
                      <a:gd name="connsiteY28" fmla="*/ 171309 h 1564680"/>
                      <a:gd name="connsiteX29" fmla="*/ 644434 w 645182"/>
                      <a:gd name="connsiteY29" fmla="*/ 119057 h 1564680"/>
                      <a:gd name="connsiteX30" fmla="*/ 600755 w 645182"/>
                      <a:gd name="connsiteY30" fmla="*/ 63 h 1564680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57 h 1565074"/>
                      <a:gd name="connsiteX1" fmla="*/ 352288 w 645182"/>
                      <a:gd name="connsiteY1" fmla="*/ 167283 h 1565074"/>
                      <a:gd name="connsiteX2" fmla="*/ 123689 w 645182"/>
                      <a:gd name="connsiteY2" fmla="*/ 366694 h 1565074"/>
                      <a:gd name="connsiteX3" fmla="*/ 43543 w 645182"/>
                      <a:gd name="connsiteY3" fmla="*/ 1225440 h 1565074"/>
                      <a:gd name="connsiteX4" fmla="*/ 34834 w 645182"/>
                      <a:gd name="connsiteY4" fmla="*/ 1268983 h 1565074"/>
                      <a:gd name="connsiteX5" fmla="*/ 26125 w 645182"/>
                      <a:gd name="connsiteY5" fmla="*/ 1338651 h 1565074"/>
                      <a:gd name="connsiteX6" fmla="*/ 8708 w 645182"/>
                      <a:gd name="connsiteY6" fmla="*/ 1390903 h 1565074"/>
                      <a:gd name="connsiteX7" fmla="*/ 0 w 645182"/>
                      <a:gd name="connsiteY7" fmla="*/ 1460571 h 1565074"/>
                      <a:gd name="connsiteX8" fmla="*/ 182880 w 645182"/>
                      <a:gd name="connsiteY8" fmla="*/ 1547657 h 1565074"/>
                      <a:gd name="connsiteX9" fmla="*/ 278674 w 645182"/>
                      <a:gd name="connsiteY9" fmla="*/ 1565074 h 1565074"/>
                      <a:gd name="connsiteX10" fmla="*/ 452845 w 645182"/>
                      <a:gd name="connsiteY10" fmla="*/ 1556366 h 1565074"/>
                      <a:gd name="connsiteX11" fmla="*/ 496388 w 645182"/>
                      <a:gd name="connsiteY11" fmla="*/ 1512823 h 1565074"/>
                      <a:gd name="connsiteX12" fmla="*/ 522514 w 645182"/>
                      <a:gd name="connsiteY12" fmla="*/ 1486697 h 1565074"/>
                      <a:gd name="connsiteX13" fmla="*/ 539931 w 645182"/>
                      <a:gd name="connsiteY13" fmla="*/ 1460571 h 1565074"/>
                      <a:gd name="connsiteX14" fmla="*/ 522514 w 645182"/>
                      <a:gd name="connsiteY14" fmla="*/ 1242857 h 1565074"/>
                      <a:gd name="connsiteX15" fmla="*/ 513805 w 645182"/>
                      <a:gd name="connsiteY15" fmla="*/ 1077394 h 1565074"/>
                      <a:gd name="connsiteX16" fmla="*/ 496388 w 645182"/>
                      <a:gd name="connsiteY16" fmla="*/ 964183 h 1565074"/>
                      <a:gd name="connsiteX17" fmla="*/ 487680 w 645182"/>
                      <a:gd name="connsiteY17" fmla="*/ 868389 h 1565074"/>
                      <a:gd name="connsiteX18" fmla="*/ 461554 w 645182"/>
                      <a:gd name="connsiteY18" fmla="*/ 781303 h 1565074"/>
                      <a:gd name="connsiteX19" fmla="*/ 435428 w 645182"/>
                      <a:gd name="connsiteY19" fmla="*/ 650674 h 1565074"/>
                      <a:gd name="connsiteX20" fmla="*/ 444137 w 645182"/>
                      <a:gd name="connsiteY20" fmla="*/ 493920 h 1565074"/>
                      <a:gd name="connsiteX21" fmla="*/ 478971 w 645182"/>
                      <a:gd name="connsiteY21" fmla="*/ 424251 h 1565074"/>
                      <a:gd name="connsiteX22" fmla="*/ 505097 w 645182"/>
                      <a:gd name="connsiteY22" fmla="*/ 363291 h 1565074"/>
                      <a:gd name="connsiteX23" fmla="*/ 522514 w 645182"/>
                      <a:gd name="connsiteY23" fmla="*/ 337166 h 1565074"/>
                      <a:gd name="connsiteX24" fmla="*/ 531223 w 645182"/>
                      <a:gd name="connsiteY24" fmla="*/ 311040 h 1565074"/>
                      <a:gd name="connsiteX25" fmla="*/ 557348 w 645182"/>
                      <a:gd name="connsiteY25" fmla="*/ 284914 h 1565074"/>
                      <a:gd name="connsiteX26" fmla="*/ 574765 w 645182"/>
                      <a:gd name="connsiteY26" fmla="*/ 250080 h 1565074"/>
                      <a:gd name="connsiteX27" fmla="*/ 609600 w 645182"/>
                      <a:gd name="connsiteY27" fmla="*/ 197829 h 1565074"/>
                      <a:gd name="connsiteX28" fmla="*/ 627017 w 645182"/>
                      <a:gd name="connsiteY28" fmla="*/ 171703 h 1565074"/>
                      <a:gd name="connsiteX29" fmla="*/ 644434 w 645182"/>
                      <a:gd name="connsiteY29" fmla="*/ 119451 h 1565074"/>
                      <a:gd name="connsiteX30" fmla="*/ 600755 w 645182"/>
                      <a:gd name="connsiteY30" fmla="*/ 457 h 1565074"/>
                      <a:gd name="connsiteX0" fmla="*/ 600755 w 645182"/>
                      <a:gd name="connsiteY0" fmla="*/ 457 h 1565074"/>
                      <a:gd name="connsiteX1" fmla="*/ 352288 w 645182"/>
                      <a:gd name="connsiteY1" fmla="*/ 167283 h 1565074"/>
                      <a:gd name="connsiteX2" fmla="*/ 123689 w 645182"/>
                      <a:gd name="connsiteY2" fmla="*/ 366694 h 1565074"/>
                      <a:gd name="connsiteX3" fmla="*/ 43543 w 645182"/>
                      <a:gd name="connsiteY3" fmla="*/ 1225440 h 1565074"/>
                      <a:gd name="connsiteX4" fmla="*/ 34834 w 645182"/>
                      <a:gd name="connsiteY4" fmla="*/ 1268983 h 1565074"/>
                      <a:gd name="connsiteX5" fmla="*/ 26125 w 645182"/>
                      <a:gd name="connsiteY5" fmla="*/ 1338651 h 1565074"/>
                      <a:gd name="connsiteX6" fmla="*/ 8708 w 645182"/>
                      <a:gd name="connsiteY6" fmla="*/ 1390903 h 1565074"/>
                      <a:gd name="connsiteX7" fmla="*/ 0 w 645182"/>
                      <a:gd name="connsiteY7" fmla="*/ 1460571 h 1565074"/>
                      <a:gd name="connsiteX8" fmla="*/ 182880 w 645182"/>
                      <a:gd name="connsiteY8" fmla="*/ 1547657 h 1565074"/>
                      <a:gd name="connsiteX9" fmla="*/ 278674 w 645182"/>
                      <a:gd name="connsiteY9" fmla="*/ 1565074 h 1565074"/>
                      <a:gd name="connsiteX10" fmla="*/ 452845 w 645182"/>
                      <a:gd name="connsiteY10" fmla="*/ 1556366 h 1565074"/>
                      <a:gd name="connsiteX11" fmla="*/ 496388 w 645182"/>
                      <a:gd name="connsiteY11" fmla="*/ 1512823 h 1565074"/>
                      <a:gd name="connsiteX12" fmla="*/ 522514 w 645182"/>
                      <a:gd name="connsiteY12" fmla="*/ 1486697 h 1565074"/>
                      <a:gd name="connsiteX13" fmla="*/ 539931 w 645182"/>
                      <a:gd name="connsiteY13" fmla="*/ 1460571 h 1565074"/>
                      <a:gd name="connsiteX14" fmla="*/ 522514 w 645182"/>
                      <a:gd name="connsiteY14" fmla="*/ 1242857 h 1565074"/>
                      <a:gd name="connsiteX15" fmla="*/ 513805 w 645182"/>
                      <a:gd name="connsiteY15" fmla="*/ 1077394 h 1565074"/>
                      <a:gd name="connsiteX16" fmla="*/ 496388 w 645182"/>
                      <a:gd name="connsiteY16" fmla="*/ 964183 h 1565074"/>
                      <a:gd name="connsiteX17" fmla="*/ 487680 w 645182"/>
                      <a:gd name="connsiteY17" fmla="*/ 868389 h 1565074"/>
                      <a:gd name="connsiteX18" fmla="*/ 461554 w 645182"/>
                      <a:gd name="connsiteY18" fmla="*/ 781303 h 1565074"/>
                      <a:gd name="connsiteX19" fmla="*/ 435428 w 645182"/>
                      <a:gd name="connsiteY19" fmla="*/ 650674 h 1565074"/>
                      <a:gd name="connsiteX20" fmla="*/ 444137 w 645182"/>
                      <a:gd name="connsiteY20" fmla="*/ 493920 h 1565074"/>
                      <a:gd name="connsiteX21" fmla="*/ 478971 w 645182"/>
                      <a:gd name="connsiteY21" fmla="*/ 424251 h 1565074"/>
                      <a:gd name="connsiteX22" fmla="*/ 505097 w 645182"/>
                      <a:gd name="connsiteY22" fmla="*/ 363291 h 1565074"/>
                      <a:gd name="connsiteX23" fmla="*/ 522514 w 645182"/>
                      <a:gd name="connsiteY23" fmla="*/ 337166 h 1565074"/>
                      <a:gd name="connsiteX24" fmla="*/ 531223 w 645182"/>
                      <a:gd name="connsiteY24" fmla="*/ 311040 h 1565074"/>
                      <a:gd name="connsiteX25" fmla="*/ 557348 w 645182"/>
                      <a:gd name="connsiteY25" fmla="*/ 284914 h 1565074"/>
                      <a:gd name="connsiteX26" fmla="*/ 574765 w 645182"/>
                      <a:gd name="connsiteY26" fmla="*/ 250080 h 1565074"/>
                      <a:gd name="connsiteX27" fmla="*/ 609600 w 645182"/>
                      <a:gd name="connsiteY27" fmla="*/ 197829 h 1565074"/>
                      <a:gd name="connsiteX28" fmla="*/ 627017 w 645182"/>
                      <a:gd name="connsiteY28" fmla="*/ 171703 h 1565074"/>
                      <a:gd name="connsiteX29" fmla="*/ 644434 w 645182"/>
                      <a:gd name="connsiteY29" fmla="*/ 119451 h 1565074"/>
                      <a:gd name="connsiteX30" fmla="*/ 600755 w 645182"/>
                      <a:gd name="connsiteY30" fmla="*/ 457 h 1565074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43543 w 645182"/>
                      <a:gd name="connsiteY3" fmla="*/ 1225576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43543 w 645182"/>
                      <a:gd name="connsiteY3" fmla="*/ 1225576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6886 w 645182"/>
                      <a:gd name="connsiteY3" fmla="*/ 1032695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6886 w 645182"/>
                      <a:gd name="connsiteY3" fmla="*/ 1032695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122940 w 645182"/>
                      <a:gd name="connsiteY4" fmla="*/ 1042900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3553 w 647980"/>
                      <a:gd name="connsiteY0" fmla="*/ 593 h 1565210"/>
                      <a:gd name="connsiteX1" fmla="*/ 345561 w 647980"/>
                      <a:gd name="connsiteY1" fmla="*/ 174563 h 1565210"/>
                      <a:gd name="connsiteX2" fmla="*/ 126487 w 647980"/>
                      <a:gd name="connsiteY2" fmla="*/ 366830 h 1565210"/>
                      <a:gd name="connsiteX3" fmla="*/ 132066 w 647980"/>
                      <a:gd name="connsiteY3" fmla="*/ 677889 h 1565210"/>
                      <a:gd name="connsiteX4" fmla="*/ 125738 w 647980"/>
                      <a:gd name="connsiteY4" fmla="*/ 1042900 h 1565210"/>
                      <a:gd name="connsiteX5" fmla="*/ 117029 w 647980"/>
                      <a:gd name="connsiteY5" fmla="*/ 1205437 h 1565210"/>
                      <a:gd name="connsiteX6" fmla="*/ 11506 w 647980"/>
                      <a:gd name="connsiteY6" fmla="*/ 1391039 h 1565210"/>
                      <a:gd name="connsiteX7" fmla="*/ 2798 w 647980"/>
                      <a:gd name="connsiteY7" fmla="*/ 1460707 h 1565210"/>
                      <a:gd name="connsiteX8" fmla="*/ 185678 w 647980"/>
                      <a:gd name="connsiteY8" fmla="*/ 1547793 h 1565210"/>
                      <a:gd name="connsiteX9" fmla="*/ 281472 w 647980"/>
                      <a:gd name="connsiteY9" fmla="*/ 1565210 h 1565210"/>
                      <a:gd name="connsiteX10" fmla="*/ 455643 w 647980"/>
                      <a:gd name="connsiteY10" fmla="*/ 1556502 h 1565210"/>
                      <a:gd name="connsiteX11" fmla="*/ 499186 w 647980"/>
                      <a:gd name="connsiteY11" fmla="*/ 1512959 h 1565210"/>
                      <a:gd name="connsiteX12" fmla="*/ 525312 w 647980"/>
                      <a:gd name="connsiteY12" fmla="*/ 1486833 h 1565210"/>
                      <a:gd name="connsiteX13" fmla="*/ 542729 w 647980"/>
                      <a:gd name="connsiteY13" fmla="*/ 1460707 h 1565210"/>
                      <a:gd name="connsiteX14" fmla="*/ 525312 w 647980"/>
                      <a:gd name="connsiteY14" fmla="*/ 1242993 h 1565210"/>
                      <a:gd name="connsiteX15" fmla="*/ 516603 w 647980"/>
                      <a:gd name="connsiteY15" fmla="*/ 1077530 h 1565210"/>
                      <a:gd name="connsiteX16" fmla="*/ 499186 w 647980"/>
                      <a:gd name="connsiteY16" fmla="*/ 964319 h 1565210"/>
                      <a:gd name="connsiteX17" fmla="*/ 490478 w 647980"/>
                      <a:gd name="connsiteY17" fmla="*/ 868525 h 1565210"/>
                      <a:gd name="connsiteX18" fmla="*/ 464352 w 647980"/>
                      <a:gd name="connsiteY18" fmla="*/ 781439 h 1565210"/>
                      <a:gd name="connsiteX19" fmla="*/ 438226 w 647980"/>
                      <a:gd name="connsiteY19" fmla="*/ 650810 h 1565210"/>
                      <a:gd name="connsiteX20" fmla="*/ 446935 w 647980"/>
                      <a:gd name="connsiteY20" fmla="*/ 494056 h 1565210"/>
                      <a:gd name="connsiteX21" fmla="*/ 481769 w 647980"/>
                      <a:gd name="connsiteY21" fmla="*/ 424387 h 1565210"/>
                      <a:gd name="connsiteX22" fmla="*/ 507895 w 647980"/>
                      <a:gd name="connsiteY22" fmla="*/ 363427 h 1565210"/>
                      <a:gd name="connsiteX23" fmla="*/ 525312 w 647980"/>
                      <a:gd name="connsiteY23" fmla="*/ 337302 h 1565210"/>
                      <a:gd name="connsiteX24" fmla="*/ 534021 w 647980"/>
                      <a:gd name="connsiteY24" fmla="*/ 311176 h 1565210"/>
                      <a:gd name="connsiteX25" fmla="*/ 560146 w 647980"/>
                      <a:gd name="connsiteY25" fmla="*/ 285050 h 1565210"/>
                      <a:gd name="connsiteX26" fmla="*/ 577563 w 647980"/>
                      <a:gd name="connsiteY26" fmla="*/ 250216 h 1565210"/>
                      <a:gd name="connsiteX27" fmla="*/ 612398 w 647980"/>
                      <a:gd name="connsiteY27" fmla="*/ 197965 h 1565210"/>
                      <a:gd name="connsiteX28" fmla="*/ 629815 w 647980"/>
                      <a:gd name="connsiteY28" fmla="*/ 171839 h 1565210"/>
                      <a:gd name="connsiteX29" fmla="*/ 647232 w 647980"/>
                      <a:gd name="connsiteY29" fmla="*/ 119587 h 1565210"/>
                      <a:gd name="connsiteX30" fmla="*/ 603553 w 647980"/>
                      <a:gd name="connsiteY30" fmla="*/ 593 h 1565210"/>
                      <a:gd name="connsiteX0" fmla="*/ 601623 w 646050"/>
                      <a:gd name="connsiteY0" fmla="*/ 593 h 1565210"/>
                      <a:gd name="connsiteX1" fmla="*/ 343631 w 646050"/>
                      <a:gd name="connsiteY1" fmla="*/ 174563 h 1565210"/>
                      <a:gd name="connsiteX2" fmla="*/ 124557 w 646050"/>
                      <a:gd name="connsiteY2" fmla="*/ 366830 h 1565210"/>
                      <a:gd name="connsiteX3" fmla="*/ 130136 w 646050"/>
                      <a:gd name="connsiteY3" fmla="*/ 677889 h 1565210"/>
                      <a:gd name="connsiteX4" fmla="*/ 123808 w 646050"/>
                      <a:gd name="connsiteY4" fmla="*/ 1042900 h 1565210"/>
                      <a:gd name="connsiteX5" fmla="*/ 115099 w 646050"/>
                      <a:gd name="connsiteY5" fmla="*/ 1205437 h 1565210"/>
                      <a:gd name="connsiteX6" fmla="*/ 868 w 646050"/>
                      <a:gd name="connsiteY6" fmla="*/ 1460707 h 1565210"/>
                      <a:gd name="connsiteX7" fmla="*/ 183748 w 646050"/>
                      <a:gd name="connsiteY7" fmla="*/ 1547793 h 1565210"/>
                      <a:gd name="connsiteX8" fmla="*/ 279542 w 646050"/>
                      <a:gd name="connsiteY8" fmla="*/ 1565210 h 1565210"/>
                      <a:gd name="connsiteX9" fmla="*/ 453713 w 646050"/>
                      <a:gd name="connsiteY9" fmla="*/ 1556502 h 1565210"/>
                      <a:gd name="connsiteX10" fmla="*/ 497256 w 646050"/>
                      <a:gd name="connsiteY10" fmla="*/ 1512959 h 1565210"/>
                      <a:gd name="connsiteX11" fmla="*/ 523382 w 646050"/>
                      <a:gd name="connsiteY11" fmla="*/ 1486833 h 1565210"/>
                      <a:gd name="connsiteX12" fmla="*/ 540799 w 646050"/>
                      <a:gd name="connsiteY12" fmla="*/ 1460707 h 1565210"/>
                      <a:gd name="connsiteX13" fmla="*/ 523382 w 646050"/>
                      <a:gd name="connsiteY13" fmla="*/ 1242993 h 1565210"/>
                      <a:gd name="connsiteX14" fmla="*/ 514673 w 646050"/>
                      <a:gd name="connsiteY14" fmla="*/ 1077530 h 1565210"/>
                      <a:gd name="connsiteX15" fmla="*/ 497256 w 646050"/>
                      <a:gd name="connsiteY15" fmla="*/ 964319 h 1565210"/>
                      <a:gd name="connsiteX16" fmla="*/ 488548 w 646050"/>
                      <a:gd name="connsiteY16" fmla="*/ 868525 h 1565210"/>
                      <a:gd name="connsiteX17" fmla="*/ 462422 w 646050"/>
                      <a:gd name="connsiteY17" fmla="*/ 781439 h 1565210"/>
                      <a:gd name="connsiteX18" fmla="*/ 436296 w 646050"/>
                      <a:gd name="connsiteY18" fmla="*/ 650810 h 1565210"/>
                      <a:gd name="connsiteX19" fmla="*/ 445005 w 646050"/>
                      <a:gd name="connsiteY19" fmla="*/ 494056 h 1565210"/>
                      <a:gd name="connsiteX20" fmla="*/ 479839 w 646050"/>
                      <a:gd name="connsiteY20" fmla="*/ 424387 h 1565210"/>
                      <a:gd name="connsiteX21" fmla="*/ 505965 w 646050"/>
                      <a:gd name="connsiteY21" fmla="*/ 363427 h 1565210"/>
                      <a:gd name="connsiteX22" fmla="*/ 523382 w 646050"/>
                      <a:gd name="connsiteY22" fmla="*/ 337302 h 1565210"/>
                      <a:gd name="connsiteX23" fmla="*/ 532091 w 646050"/>
                      <a:gd name="connsiteY23" fmla="*/ 311176 h 1565210"/>
                      <a:gd name="connsiteX24" fmla="*/ 558216 w 646050"/>
                      <a:gd name="connsiteY24" fmla="*/ 285050 h 1565210"/>
                      <a:gd name="connsiteX25" fmla="*/ 575633 w 646050"/>
                      <a:gd name="connsiteY25" fmla="*/ 250216 h 1565210"/>
                      <a:gd name="connsiteX26" fmla="*/ 610468 w 646050"/>
                      <a:gd name="connsiteY26" fmla="*/ 197965 h 1565210"/>
                      <a:gd name="connsiteX27" fmla="*/ 627885 w 646050"/>
                      <a:gd name="connsiteY27" fmla="*/ 171839 h 1565210"/>
                      <a:gd name="connsiteX28" fmla="*/ 645302 w 646050"/>
                      <a:gd name="connsiteY28" fmla="*/ 119587 h 1565210"/>
                      <a:gd name="connsiteX29" fmla="*/ 601623 w 646050"/>
                      <a:gd name="connsiteY29" fmla="*/ 593 h 1565210"/>
                      <a:gd name="connsiteX0" fmla="*/ 520021 w 564448"/>
                      <a:gd name="connsiteY0" fmla="*/ 593 h 1565210"/>
                      <a:gd name="connsiteX1" fmla="*/ 262029 w 564448"/>
                      <a:gd name="connsiteY1" fmla="*/ 174563 h 1565210"/>
                      <a:gd name="connsiteX2" fmla="*/ 42955 w 564448"/>
                      <a:gd name="connsiteY2" fmla="*/ 366830 h 1565210"/>
                      <a:gd name="connsiteX3" fmla="*/ 48534 w 564448"/>
                      <a:gd name="connsiteY3" fmla="*/ 677889 h 1565210"/>
                      <a:gd name="connsiteX4" fmla="*/ 42206 w 564448"/>
                      <a:gd name="connsiteY4" fmla="*/ 1042900 h 1565210"/>
                      <a:gd name="connsiteX5" fmla="*/ 33497 w 564448"/>
                      <a:gd name="connsiteY5" fmla="*/ 1205437 h 1565210"/>
                      <a:gd name="connsiteX6" fmla="*/ 14516 w 564448"/>
                      <a:gd name="connsiteY6" fmla="*/ 1534526 h 1565210"/>
                      <a:gd name="connsiteX7" fmla="*/ 102146 w 564448"/>
                      <a:gd name="connsiteY7" fmla="*/ 1547793 h 1565210"/>
                      <a:gd name="connsiteX8" fmla="*/ 197940 w 564448"/>
                      <a:gd name="connsiteY8" fmla="*/ 1565210 h 1565210"/>
                      <a:gd name="connsiteX9" fmla="*/ 372111 w 564448"/>
                      <a:gd name="connsiteY9" fmla="*/ 1556502 h 1565210"/>
                      <a:gd name="connsiteX10" fmla="*/ 415654 w 564448"/>
                      <a:gd name="connsiteY10" fmla="*/ 1512959 h 1565210"/>
                      <a:gd name="connsiteX11" fmla="*/ 441780 w 564448"/>
                      <a:gd name="connsiteY11" fmla="*/ 1486833 h 1565210"/>
                      <a:gd name="connsiteX12" fmla="*/ 459197 w 564448"/>
                      <a:gd name="connsiteY12" fmla="*/ 1460707 h 1565210"/>
                      <a:gd name="connsiteX13" fmla="*/ 441780 w 564448"/>
                      <a:gd name="connsiteY13" fmla="*/ 1242993 h 1565210"/>
                      <a:gd name="connsiteX14" fmla="*/ 433071 w 564448"/>
                      <a:gd name="connsiteY14" fmla="*/ 1077530 h 1565210"/>
                      <a:gd name="connsiteX15" fmla="*/ 415654 w 564448"/>
                      <a:gd name="connsiteY15" fmla="*/ 964319 h 1565210"/>
                      <a:gd name="connsiteX16" fmla="*/ 406946 w 564448"/>
                      <a:gd name="connsiteY16" fmla="*/ 868525 h 1565210"/>
                      <a:gd name="connsiteX17" fmla="*/ 380820 w 564448"/>
                      <a:gd name="connsiteY17" fmla="*/ 781439 h 1565210"/>
                      <a:gd name="connsiteX18" fmla="*/ 354694 w 564448"/>
                      <a:gd name="connsiteY18" fmla="*/ 650810 h 1565210"/>
                      <a:gd name="connsiteX19" fmla="*/ 363403 w 564448"/>
                      <a:gd name="connsiteY19" fmla="*/ 494056 h 1565210"/>
                      <a:gd name="connsiteX20" fmla="*/ 398237 w 564448"/>
                      <a:gd name="connsiteY20" fmla="*/ 424387 h 1565210"/>
                      <a:gd name="connsiteX21" fmla="*/ 424363 w 564448"/>
                      <a:gd name="connsiteY21" fmla="*/ 363427 h 1565210"/>
                      <a:gd name="connsiteX22" fmla="*/ 441780 w 564448"/>
                      <a:gd name="connsiteY22" fmla="*/ 337302 h 1565210"/>
                      <a:gd name="connsiteX23" fmla="*/ 450489 w 564448"/>
                      <a:gd name="connsiteY23" fmla="*/ 311176 h 1565210"/>
                      <a:gd name="connsiteX24" fmla="*/ 476614 w 564448"/>
                      <a:gd name="connsiteY24" fmla="*/ 285050 h 1565210"/>
                      <a:gd name="connsiteX25" fmla="*/ 494031 w 564448"/>
                      <a:gd name="connsiteY25" fmla="*/ 250216 h 1565210"/>
                      <a:gd name="connsiteX26" fmla="*/ 528866 w 564448"/>
                      <a:gd name="connsiteY26" fmla="*/ 197965 h 1565210"/>
                      <a:gd name="connsiteX27" fmla="*/ 546283 w 564448"/>
                      <a:gd name="connsiteY27" fmla="*/ 171839 h 1565210"/>
                      <a:gd name="connsiteX28" fmla="*/ 563700 w 564448"/>
                      <a:gd name="connsiteY28" fmla="*/ 119587 h 1565210"/>
                      <a:gd name="connsiteX29" fmla="*/ 520021 w 564448"/>
                      <a:gd name="connsiteY29" fmla="*/ 593 h 1565210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453932 w 559183"/>
                      <a:gd name="connsiteY11" fmla="*/ 1460707 h 1570988"/>
                      <a:gd name="connsiteX12" fmla="*/ 436515 w 559183"/>
                      <a:gd name="connsiteY12" fmla="*/ 1242993 h 1570988"/>
                      <a:gd name="connsiteX13" fmla="*/ 427806 w 559183"/>
                      <a:gd name="connsiteY13" fmla="*/ 1077530 h 1570988"/>
                      <a:gd name="connsiteX14" fmla="*/ 410389 w 559183"/>
                      <a:gd name="connsiteY14" fmla="*/ 964319 h 1570988"/>
                      <a:gd name="connsiteX15" fmla="*/ 401681 w 559183"/>
                      <a:gd name="connsiteY15" fmla="*/ 868525 h 1570988"/>
                      <a:gd name="connsiteX16" fmla="*/ 375555 w 559183"/>
                      <a:gd name="connsiteY16" fmla="*/ 781439 h 1570988"/>
                      <a:gd name="connsiteX17" fmla="*/ 349429 w 559183"/>
                      <a:gd name="connsiteY17" fmla="*/ 650810 h 1570988"/>
                      <a:gd name="connsiteX18" fmla="*/ 358138 w 559183"/>
                      <a:gd name="connsiteY18" fmla="*/ 494056 h 1570988"/>
                      <a:gd name="connsiteX19" fmla="*/ 392972 w 559183"/>
                      <a:gd name="connsiteY19" fmla="*/ 424387 h 1570988"/>
                      <a:gd name="connsiteX20" fmla="*/ 419098 w 559183"/>
                      <a:gd name="connsiteY20" fmla="*/ 363427 h 1570988"/>
                      <a:gd name="connsiteX21" fmla="*/ 436515 w 559183"/>
                      <a:gd name="connsiteY21" fmla="*/ 337302 h 1570988"/>
                      <a:gd name="connsiteX22" fmla="*/ 445224 w 559183"/>
                      <a:gd name="connsiteY22" fmla="*/ 311176 h 1570988"/>
                      <a:gd name="connsiteX23" fmla="*/ 471349 w 559183"/>
                      <a:gd name="connsiteY23" fmla="*/ 285050 h 1570988"/>
                      <a:gd name="connsiteX24" fmla="*/ 488766 w 559183"/>
                      <a:gd name="connsiteY24" fmla="*/ 250216 h 1570988"/>
                      <a:gd name="connsiteX25" fmla="*/ 523601 w 559183"/>
                      <a:gd name="connsiteY25" fmla="*/ 197965 h 1570988"/>
                      <a:gd name="connsiteX26" fmla="*/ 541018 w 559183"/>
                      <a:gd name="connsiteY26" fmla="*/ 171839 h 1570988"/>
                      <a:gd name="connsiteX27" fmla="*/ 558435 w 559183"/>
                      <a:gd name="connsiteY27" fmla="*/ 119587 h 1570988"/>
                      <a:gd name="connsiteX28" fmla="*/ 514756 w 559183"/>
                      <a:gd name="connsiteY28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453932 w 559183"/>
                      <a:gd name="connsiteY11" fmla="*/ 1460707 h 1570988"/>
                      <a:gd name="connsiteX12" fmla="*/ 343647 w 559183"/>
                      <a:gd name="connsiteY12" fmla="*/ 1266805 h 1570988"/>
                      <a:gd name="connsiteX13" fmla="*/ 427806 w 559183"/>
                      <a:gd name="connsiteY13" fmla="*/ 1077530 h 1570988"/>
                      <a:gd name="connsiteX14" fmla="*/ 410389 w 559183"/>
                      <a:gd name="connsiteY14" fmla="*/ 964319 h 1570988"/>
                      <a:gd name="connsiteX15" fmla="*/ 401681 w 559183"/>
                      <a:gd name="connsiteY15" fmla="*/ 868525 h 1570988"/>
                      <a:gd name="connsiteX16" fmla="*/ 375555 w 559183"/>
                      <a:gd name="connsiteY16" fmla="*/ 781439 h 1570988"/>
                      <a:gd name="connsiteX17" fmla="*/ 349429 w 559183"/>
                      <a:gd name="connsiteY17" fmla="*/ 650810 h 1570988"/>
                      <a:gd name="connsiteX18" fmla="*/ 358138 w 559183"/>
                      <a:gd name="connsiteY18" fmla="*/ 494056 h 1570988"/>
                      <a:gd name="connsiteX19" fmla="*/ 392972 w 559183"/>
                      <a:gd name="connsiteY19" fmla="*/ 424387 h 1570988"/>
                      <a:gd name="connsiteX20" fmla="*/ 419098 w 559183"/>
                      <a:gd name="connsiteY20" fmla="*/ 363427 h 1570988"/>
                      <a:gd name="connsiteX21" fmla="*/ 436515 w 559183"/>
                      <a:gd name="connsiteY21" fmla="*/ 337302 h 1570988"/>
                      <a:gd name="connsiteX22" fmla="*/ 445224 w 559183"/>
                      <a:gd name="connsiteY22" fmla="*/ 311176 h 1570988"/>
                      <a:gd name="connsiteX23" fmla="*/ 471349 w 559183"/>
                      <a:gd name="connsiteY23" fmla="*/ 285050 h 1570988"/>
                      <a:gd name="connsiteX24" fmla="*/ 488766 w 559183"/>
                      <a:gd name="connsiteY24" fmla="*/ 250216 h 1570988"/>
                      <a:gd name="connsiteX25" fmla="*/ 523601 w 559183"/>
                      <a:gd name="connsiteY25" fmla="*/ 197965 h 1570988"/>
                      <a:gd name="connsiteX26" fmla="*/ 541018 w 559183"/>
                      <a:gd name="connsiteY26" fmla="*/ 171839 h 1570988"/>
                      <a:gd name="connsiteX27" fmla="*/ 558435 w 559183"/>
                      <a:gd name="connsiteY27" fmla="*/ 119587 h 1570988"/>
                      <a:gd name="connsiteX28" fmla="*/ 514756 w 559183"/>
                      <a:gd name="connsiteY28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343647 w 559183"/>
                      <a:gd name="connsiteY11" fmla="*/ 1266805 h 1570988"/>
                      <a:gd name="connsiteX12" fmla="*/ 427806 w 559183"/>
                      <a:gd name="connsiteY12" fmla="*/ 1077530 h 1570988"/>
                      <a:gd name="connsiteX13" fmla="*/ 410389 w 559183"/>
                      <a:gd name="connsiteY13" fmla="*/ 964319 h 1570988"/>
                      <a:gd name="connsiteX14" fmla="*/ 401681 w 559183"/>
                      <a:gd name="connsiteY14" fmla="*/ 868525 h 1570988"/>
                      <a:gd name="connsiteX15" fmla="*/ 375555 w 559183"/>
                      <a:gd name="connsiteY15" fmla="*/ 781439 h 1570988"/>
                      <a:gd name="connsiteX16" fmla="*/ 349429 w 559183"/>
                      <a:gd name="connsiteY16" fmla="*/ 650810 h 1570988"/>
                      <a:gd name="connsiteX17" fmla="*/ 358138 w 559183"/>
                      <a:gd name="connsiteY17" fmla="*/ 494056 h 1570988"/>
                      <a:gd name="connsiteX18" fmla="*/ 392972 w 559183"/>
                      <a:gd name="connsiteY18" fmla="*/ 424387 h 1570988"/>
                      <a:gd name="connsiteX19" fmla="*/ 419098 w 559183"/>
                      <a:gd name="connsiteY19" fmla="*/ 363427 h 1570988"/>
                      <a:gd name="connsiteX20" fmla="*/ 436515 w 559183"/>
                      <a:gd name="connsiteY20" fmla="*/ 337302 h 1570988"/>
                      <a:gd name="connsiteX21" fmla="*/ 445224 w 559183"/>
                      <a:gd name="connsiteY21" fmla="*/ 311176 h 1570988"/>
                      <a:gd name="connsiteX22" fmla="*/ 471349 w 559183"/>
                      <a:gd name="connsiteY22" fmla="*/ 285050 h 1570988"/>
                      <a:gd name="connsiteX23" fmla="*/ 488766 w 559183"/>
                      <a:gd name="connsiteY23" fmla="*/ 250216 h 1570988"/>
                      <a:gd name="connsiteX24" fmla="*/ 523601 w 559183"/>
                      <a:gd name="connsiteY24" fmla="*/ 197965 h 1570988"/>
                      <a:gd name="connsiteX25" fmla="*/ 541018 w 559183"/>
                      <a:gd name="connsiteY25" fmla="*/ 171839 h 1570988"/>
                      <a:gd name="connsiteX26" fmla="*/ 558435 w 559183"/>
                      <a:gd name="connsiteY26" fmla="*/ 119587 h 1570988"/>
                      <a:gd name="connsiteX27" fmla="*/ 514756 w 559183"/>
                      <a:gd name="connsiteY27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343647 w 559183"/>
                      <a:gd name="connsiteY10" fmla="*/ 1266805 h 1570988"/>
                      <a:gd name="connsiteX11" fmla="*/ 427806 w 559183"/>
                      <a:gd name="connsiteY11" fmla="*/ 1077530 h 1570988"/>
                      <a:gd name="connsiteX12" fmla="*/ 410389 w 559183"/>
                      <a:gd name="connsiteY12" fmla="*/ 964319 h 1570988"/>
                      <a:gd name="connsiteX13" fmla="*/ 401681 w 559183"/>
                      <a:gd name="connsiteY13" fmla="*/ 868525 h 1570988"/>
                      <a:gd name="connsiteX14" fmla="*/ 375555 w 559183"/>
                      <a:gd name="connsiteY14" fmla="*/ 781439 h 1570988"/>
                      <a:gd name="connsiteX15" fmla="*/ 349429 w 559183"/>
                      <a:gd name="connsiteY15" fmla="*/ 650810 h 1570988"/>
                      <a:gd name="connsiteX16" fmla="*/ 358138 w 559183"/>
                      <a:gd name="connsiteY16" fmla="*/ 494056 h 1570988"/>
                      <a:gd name="connsiteX17" fmla="*/ 392972 w 559183"/>
                      <a:gd name="connsiteY17" fmla="*/ 424387 h 1570988"/>
                      <a:gd name="connsiteX18" fmla="*/ 419098 w 559183"/>
                      <a:gd name="connsiteY18" fmla="*/ 363427 h 1570988"/>
                      <a:gd name="connsiteX19" fmla="*/ 436515 w 559183"/>
                      <a:gd name="connsiteY19" fmla="*/ 337302 h 1570988"/>
                      <a:gd name="connsiteX20" fmla="*/ 445224 w 559183"/>
                      <a:gd name="connsiteY20" fmla="*/ 311176 h 1570988"/>
                      <a:gd name="connsiteX21" fmla="*/ 471349 w 559183"/>
                      <a:gd name="connsiteY21" fmla="*/ 285050 h 1570988"/>
                      <a:gd name="connsiteX22" fmla="*/ 488766 w 559183"/>
                      <a:gd name="connsiteY22" fmla="*/ 250216 h 1570988"/>
                      <a:gd name="connsiteX23" fmla="*/ 523601 w 559183"/>
                      <a:gd name="connsiteY23" fmla="*/ 197965 h 1570988"/>
                      <a:gd name="connsiteX24" fmla="*/ 541018 w 559183"/>
                      <a:gd name="connsiteY24" fmla="*/ 171839 h 1570988"/>
                      <a:gd name="connsiteX25" fmla="*/ 558435 w 559183"/>
                      <a:gd name="connsiteY25" fmla="*/ 119587 h 1570988"/>
                      <a:gd name="connsiteX26" fmla="*/ 514756 w 559183"/>
                      <a:gd name="connsiteY26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343647 w 559183"/>
                      <a:gd name="connsiteY9" fmla="*/ 1266805 h 1570988"/>
                      <a:gd name="connsiteX10" fmla="*/ 427806 w 559183"/>
                      <a:gd name="connsiteY10" fmla="*/ 1077530 h 1570988"/>
                      <a:gd name="connsiteX11" fmla="*/ 410389 w 559183"/>
                      <a:gd name="connsiteY11" fmla="*/ 964319 h 1570988"/>
                      <a:gd name="connsiteX12" fmla="*/ 401681 w 559183"/>
                      <a:gd name="connsiteY12" fmla="*/ 868525 h 1570988"/>
                      <a:gd name="connsiteX13" fmla="*/ 375555 w 559183"/>
                      <a:gd name="connsiteY13" fmla="*/ 781439 h 1570988"/>
                      <a:gd name="connsiteX14" fmla="*/ 349429 w 559183"/>
                      <a:gd name="connsiteY14" fmla="*/ 650810 h 1570988"/>
                      <a:gd name="connsiteX15" fmla="*/ 358138 w 559183"/>
                      <a:gd name="connsiteY15" fmla="*/ 494056 h 1570988"/>
                      <a:gd name="connsiteX16" fmla="*/ 392972 w 559183"/>
                      <a:gd name="connsiteY16" fmla="*/ 424387 h 1570988"/>
                      <a:gd name="connsiteX17" fmla="*/ 419098 w 559183"/>
                      <a:gd name="connsiteY17" fmla="*/ 363427 h 1570988"/>
                      <a:gd name="connsiteX18" fmla="*/ 436515 w 559183"/>
                      <a:gd name="connsiteY18" fmla="*/ 337302 h 1570988"/>
                      <a:gd name="connsiteX19" fmla="*/ 445224 w 559183"/>
                      <a:gd name="connsiteY19" fmla="*/ 311176 h 1570988"/>
                      <a:gd name="connsiteX20" fmla="*/ 471349 w 559183"/>
                      <a:gd name="connsiteY20" fmla="*/ 285050 h 1570988"/>
                      <a:gd name="connsiteX21" fmla="*/ 488766 w 559183"/>
                      <a:gd name="connsiteY21" fmla="*/ 250216 h 1570988"/>
                      <a:gd name="connsiteX22" fmla="*/ 523601 w 559183"/>
                      <a:gd name="connsiteY22" fmla="*/ 197965 h 1570988"/>
                      <a:gd name="connsiteX23" fmla="*/ 541018 w 559183"/>
                      <a:gd name="connsiteY23" fmla="*/ 171839 h 1570988"/>
                      <a:gd name="connsiteX24" fmla="*/ 558435 w 559183"/>
                      <a:gd name="connsiteY24" fmla="*/ 119587 h 1570988"/>
                      <a:gd name="connsiteX25" fmla="*/ 514756 w 559183"/>
                      <a:gd name="connsiteY25" fmla="*/ 593 h 1570988"/>
                      <a:gd name="connsiteX0" fmla="*/ 514756 w 559183"/>
                      <a:gd name="connsiteY0" fmla="*/ 593 h 1570553"/>
                      <a:gd name="connsiteX1" fmla="*/ 256764 w 559183"/>
                      <a:gd name="connsiteY1" fmla="*/ 174563 h 1570553"/>
                      <a:gd name="connsiteX2" fmla="*/ 37690 w 559183"/>
                      <a:gd name="connsiteY2" fmla="*/ 366830 h 1570553"/>
                      <a:gd name="connsiteX3" fmla="*/ 43269 w 559183"/>
                      <a:gd name="connsiteY3" fmla="*/ 677889 h 1570553"/>
                      <a:gd name="connsiteX4" fmla="*/ 36941 w 559183"/>
                      <a:gd name="connsiteY4" fmla="*/ 1042900 h 1570553"/>
                      <a:gd name="connsiteX5" fmla="*/ 28232 w 559183"/>
                      <a:gd name="connsiteY5" fmla="*/ 1205437 h 1570553"/>
                      <a:gd name="connsiteX6" fmla="*/ 9251 w 559183"/>
                      <a:gd name="connsiteY6" fmla="*/ 1534526 h 1570553"/>
                      <a:gd name="connsiteX7" fmla="*/ 192675 w 559183"/>
                      <a:gd name="connsiteY7" fmla="*/ 1565210 h 1570553"/>
                      <a:gd name="connsiteX8" fmla="*/ 343033 w 559183"/>
                      <a:gd name="connsiteY8" fmla="*/ 1563646 h 1570553"/>
                      <a:gd name="connsiteX9" fmla="*/ 343647 w 559183"/>
                      <a:gd name="connsiteY9" fmla="*/ 1266805 h 1570553"/>
                      <a:gd name="connsiteX10" fmla="*/ 427806 w 559183"/>
                      <a:gd name="connsiteY10" fmla="*/ 1077530 h 1570553"/>
                      <a:gd name="connsiteX11" fmla="*/ 410389 w 559183"/>
                      <a:gd name="connsiteY11" fmla="*/ 964319 h 1570553"/>
                      <a:gd name="connsiteX12" fmla="*/ 401681 w 559183"/>
                      <a:gd name="connsiteY12" fmla="*/ 868525 h 1570553"/>
                      <a:gd name="connsiteX13" fmla="*/ 375555 w 559183"/>
                      <a:gd name="connsiteY13" fmla="*/ 781439 h 1570553"/>
                      <a:gd name="connsiteX14" fmla="*/ 349429 w 559183"/>
                      <a:gd name="connsiteY14" fmla="*/ 650810 h 1570553"/>
                      <a:gd name="connsiteX15" fmla="*/ 358138 w 559183"/>
                      <a:gd name="connsiteY15" fmla="*/ 494056 h 1570553"/>
                      <a:gd name="connsiteX16" fmla="*/ 392972 w 559183"/>
                      <a:gd name="connsiteY16" fmla="*/ 424387 h 1570553"/>
                      <a:gd name="connsiteX17" fmla="*/ 419098 w 559183"/>
                      <a:gd name="connsiteY17" fmla="*/ 363427 h 1570553"/>
                      <a:gd name="connsiteX18" fmla="*/ 436515 w 559183"/>
                      <a:gd name="connsiteY18" fmla="*/ 337302 h 1570553"/>
                      <a:gd name="connsiteX19" fmla="*/ 445224 w 559183"/>
                      <a:gd name="connsiteY19" fmla="*/ 311176 h 1570553"/>
                      <a:gd name="connsiteX20" fmla="*/ 471349 w 559183"/>
                      <a:gd name="connsiteY20" fmla="*/ 285050 h 1570553"/>
                      <a:gd name="connsiteX21" fmla="*/ 488766 w 559183"/>
                      <a:gd name="connsiteY21" fmla="*/ 250216 h 1570553"/>
                      <a:gd name="connsiteX22" fmla="*/ 523601 w 559183"/>
                      <a:gd name="connsiteY22" fmla="*/ 197965 h 1570553"/>
                      <a:gd name="connsiteX23" fmla="*/ 541018 w 559183"/>
                      <a:gd name="connsiteY23" fmla="*/ 171839 h 1570553"/>
                      <a:gd name="connsiteX24" fmla="*/ 558435 w 559183"/>
                      <a:gd name="connsiteY24" fmla="*/ 119587 h 1570553"/>
                      <a:gd name="connsiteX25" fmla="*/ 514756 w 559183"/>
                      <a:gd name="connsiteY25" fmla="*/ 593 h 1570553"/>
                      <a:gd name="connsiteX0" fmla="*/ 514756 w 558435"/>
                      <a:gd name="connsiteY0" fmla="*/ 593 h 1570553"/>
                      <a:gd name="connsiteX1" fmla="*/ 256764 w 558435"/>
                      <a:gd name="connsiteY1" fmla="*/ 174563 h 1570553"/>
                      <a:gd name="connsiteX2" fmla="*/ 37690 w 558435"/>
                      <a:gd name="connsiteY2" fmla="*/ 366830 h 1570553"/>
                      <a:gd name="connsiteX3" fmla="*/ 43269 w 558435"/>
                      <a:gd name="connsiteY3" fmla="*/ 677889 h 1570553"/>
                      <a:gd name="connsiteX4" fmla="*/ 36941 w 558435"/>
                      <a:gd name="connsiteY4" fmla="*/ 1042900 h 1570553"/>
                      <a:gd name="connsiteX5" fmla="*/ 28232 w 558435"/>
                      <a:gd name="connsiteY5" fmla="*/ 1205437 h 1570553"/>
                      <a:gd name="connsiteX6" fmla="*/ 9251 w 558435"/>
                      <a:gd name="connsiteY6" fmla="*/ 1534526 h 1570553"/>
                      <a:gd name="connsiteX7" fmla="*/ 192675 w 558435"/>
                      <a:gd name="connsiteY7" fmla="*/ 1565210 h 1570553"/>
                      <a:gd name="connsiteX8" fmla="*/ 343033 w 558435"/>
                      <a:gd name="connsiteY8" fmla="*/ 1563646 h 1570553"/>
                      <a:gd name="connsiteX9" fmla="*/ 343647 w 558435"/>
                      <a:gd name="connsiteY9" fmla="*/ 1266805 h 1570553"/>
                      <a:gd name="connsiteX10" fmla="*/ 427806 w 558435"/>
                      <a:gd name="connsiteY10" fmla="*/ 1077530 h 1570553"/>
                      <a:gd name="connsiteX11" fmla="*/ 410389 w 558435"/>
                      <a:gd name="connsiteY11" fmla="*/ 964319 h 1570553"/>
                      <a:gd name="connsiteX12" fmla="*/ 401681 w 558435"/>
                      <a:gd name="connsiteY12" fmla="*/ 868525 h 1570553"/>
                      <a:gd name="connsiteX13" fmla="*/ 375555 w 558435"/>
                      <a:gd name="connsiteY13" fmla="*/ 781439 h 1570553"/>
                      <a:gd name="connsiteX14" fmla="*/ 349429 w 558435"/>
                      <a:gd name="connsiteY14" fmla="*/ 650810 h 1570553"/>
                      <a:gd name="connsiteX15" fmla="*/ 358138 w 558435"/>
                      <a:gd name="connsiteY15" fmla="*/ 494056 h 1570553"/>
                      <a:gd name="connsiteX16" fmla="*/ 392972 w 558435"/>
                      <a:gd name="connsiteY16" fmla="*/ 424387 h 1570553"/>
                      <a:gd name="connsiteX17" fmla="*/ 419098 w 558435"/>
                      <a:gd name="connsiteY17" fmla="*/ 363427 h 1570553"/>
                      <a:gd name="connsiteX18" fmla="*/ 436515 w 558435"/>
                      <a:gd name="connsiteY18" fmla="*/ 337302 h 1570553"/>
                      <a:gd name="connsiteX19" fmla="*/ 445224 w 558435"/>
                      <a:gd name="connsiteY19" fmla="*/ 311176 h 1570553"/>
                      <a:gd name="connsiteX20" fmla="*/ 471349 w 558435"/>
                      <a:gd name="connsiteY20" fmla="*/ 285050 h 1570553"/>
                      <a:gd name="connsiteX21" fmla="*/ 488766 w 558435"/>
                      <a:gd name="connsiteY21" fmla="*/ 250216 h 1570553"/>
                      <a:gd name="connsiteX22" fmla="*/ 523601 w 558435"/>
                      <a:gd name="connsiteY22" fmla="*/ 197965 h 1570553"/>
                      <a:gd name="connsiteX23" fmla="*/ 558435 w 558435"/>
                      <a:gd name="connsiteY23" fmla="*/ 119587 h 1570553"/>
                      <a:gd name="connsiteX24" fmla="*/ 514756 w 558435"/>
                      <a:gd name="connsiteY24" fmla="*/ 593 h 1570553"/>
                      <a:gd name="connsiteX0" fmla="*/ 514756 w 560509"/>
                      <a:gd name="connsiteY0" fmla="*/ 674 h 1570634"/>
                      <a:gd name="connsiteX1" fmla="*/ 256764 w 560509"/>
                      <a:gd name="connsiteY1" fmla="*/ 174644 h 1570634"/>
                      <a:gd name="connsiteX2" fmla="*/ 37690 w 560509"/>
                      <a:gd name="connsiteY2" fmla="*/ 366911 h 1570634"/>
                      <a:gd name="connsiteX3" fmla="*/ 43269 w 560509"/>
                      <a:gd name="connsiteY3" fmla="*/ 677970 h 1570634"/>
                      <a:gd name="connsiteX4" fmla="*/ 36941 w 560509"/>
                      <a:gd name="connsiteY4" fmla="*/ 1042981 h 1570634"/>
                      <a:gd name="connsiteX5" fmla="*/ 28232 w 560509"/>
                      <a:gd name="connsiteY5" fmla="*/ 1205518 h 1570634"/>
                      <a:gd name="connsiteX6" fmla="*/ 9251 w 560509"/>
                      <a:gd name="connsiteY6" fmla="*/ 1534607 h 1570634"/>
                      <a:gd name="connsiteX7" fmla="*/ 192675 w 560509"/>
                      <a:gd name="connsiteY7" fmla="*/ 1565291 h 1570634"/>
                      <a:gd name="connsiteX8" fmla="*/ 343033 w 560509"/>
                      <a:gd name="connsiteY8" fmla="*/ 1563727 h 1570634"/>
                      <a:gd name="connsiteX9" fmla="*/ 343647 w 560509"/>
                      <a:gd name="connsiteY9" fmla="*/ 1266886 h 1570634"/>
                      <a:gd name="connsiteX10" fmla="*/ 427806 w 560509"/>
                      <a:gd name="connsiteY10" fmla="*/ 1077611 h 1570634"/>
                      <a:gd name="connsiteX11" fmla="*/ 410389 w 560509"/>
                      <a:gd name="connsiteY11" fmla="*/ 964400 h 1570634"/>
                      <a:gd name="connsiteX12" fmla="*/ 401681 w 560509"/>
                      <a:gd name="connsiteY12" fmla="*/ 868606 h 1570634"/>
                      <a:gd name="connsiteX13" fmla="*/ 375555 w 560509"/>
                      <a:gd name="connsiteY13" fmla="*/ 781520 h 1570634"/>
                      <a:gd name="connsiteX14" fmla="*/ 349429 w 560509"/>
                      <a:gd name="connsiteY14" fmla="*/ 650891 h 1570634"/>
                      <a:gd name="connsiteX15" fmla="*/ 358138 w 560509"/>
                      <a:gd name="connsiteY15" fmla="*/ 494137 h 1570634"/>
                      <a:gd name="connsiteX16" fmla="*/ 392972 w 560509"/>
                      <a:gd name="connsiteY16" fmla="*/ 424468 h 1570634"/>
                      <a:gd name="connsiteX17" fmla="*/ 419098 w 560509"/>
                      <a:gd name="connsiteY17" fmla="*/ 363508 h 1570634"/>
                      <a:gd name="connsiteX18" fmla="*/ 436515 w 560509"/>
                      <a:gd name="connsiteY18" fmla="*/ 337383 h 1570634"/>
                      <a:gd name="connsiteX19" fmla="*/ 445224 w 560509"/>
                      <a:gd name="connsiteY19" fmla="*/ 311257 h 1570634"/>
                      <a:gd name="connsiteX20" fmla="*/ 471349 w 560509"/>
                      <a:gd name="connsiteY20" fmla="*/ 285131 h 1570634"/>
                      <a:gd name="connsiteX21" fmla="*/ 488766 w 560509"/>
                      <a:gd name="connsiteY21" fmla="*/ 250297 h 1570634"/>
                      <a:gd name="connsiteX22" fmla="*/ 558435 w 560509"/>
                      <a:gd name="connsiteY22" fmla="*/ 119668 h 1570634"/>
                      <a:gd name="connsiteX23" fmla="*/ 514756 w 560509"/>
                      <a:gd name="connsiteY23" fmla="*/ 674 h 1570634"/>
                      <a:gd name="connsiteX0" fmla="*/ 514756 w 561751"/>
                      <a:gd name="connsiteY0" fmla="*/ 717 h 1570677"/>
                      <a:gd name="connsiteX1" fmla="*/ 256764 w 561751"/>
                      <a:gd name="connsiteY1" fmla="*/ 174687 h 1570677"/>
                      <a:gd name="connsiteX2" fmla="*/ 37690 w 561751"/>
                      <a:gd name="connsiteY2" fmla="*/ 366954 h 1570677"/>
                      <a:gd name="connsiteX3" fmla="*/ 43269 w 561751"/>
                      <a:gd name="connsiteY3" fmla="*/ 678013 h 1570677"/>
                      <a:gd name="connsiteX4" fmla="*/ 36941 w 561751"/>
                      <a:gd name="connsiteY4" fmla="*/ 1043024 h 1570677"/>
                      <a:gd name="connsiteX5" fmla="*/ 28232 w 561751"/>
                      <a:gd name="connsiteY5" fmla="*/ 1205561 h 1570677"/>
                      <a:gd name="connsiteX6" fmla="*/ 9251 w 561751"/>
                      <a:gd name="connsiteY6" fmla="*/ 1534650 h 1570677"/>
                      <a:gd name="connsiteX7" fmla="*/ 192675 w 561751"/>
                      <a:gd name="connsiteY7" fmla="*/ 1565334 h 1570677"/>
                      <a:gd name="connsiteX8" fmla="*/ 343033 w 561751"/>
                      <a:gd name="connsiteY8" fmla="*/ 1563770 h 1570677"/>
                      <a:gd name="connsiteX9" fmla="*/ 343647 w 561751"/>
                      <a:gd name="connsiteY9" fmla="*/ 1266929 h 1570677"/>
                      <a:gd name="connsiteX10" fmla="*/ 427806 w 561751"/>
                      <a:gd name="connsiteY10" fmla="*/ 1077654 h 1570677"/>
                      <a:gd name="connsiteX11" fmla="*/ 410389 w 561751"/>
                      <a:gd name="connsiteY11" fmla="*/ 964443 h 1570677"/>
                      <a:gd name="connsiteX12" fmla="*/ 401681 w 561751"/>
                      <a:gd name="connsiteY12" fmla="*/ 868649 h 1570677"/>
                      <a:gd name="connsiteX13" fmla="*/ 375555 w 561751"/>
                      <a:gd name="connsiteY13" fmla="*/ 781563 h 1570677"/>
                      <a:gd name="connsiteX14" fmla="*/ 349429 w 561751"/>
                      <a:gd name="connsiteY14" fmla="*/ 650934 h 1570677"/>
                      <a:gd name="connsiteX15" fmla="*/ 358138 w 561751"/>
                      <a:gd name="connsiteY15" fmla="*/ 494180 h 1570677"/>
                      <a:gd name="connsiteX16" fmla="*/ 392972 w 561751"/>
                      <a:gd name="connsiteY16" fmla="*/ 424511 h 1570677"/>
                      <a:gd name="connsiteX17" fmla="*/ 419098 w 561751"/>
                      <a:gd name="connsiteY17" fmla="*/ 363551 h 1570677"/>
                      <a:gd name="connsiteX18" fmla="*/ 436515 w 561751"/>
                      <a:gd name="connsiteY18" fmla="*/ 337426 h 1570677"/>
                      <a:gd name="connsiteX19" fmla="*/ 445224 w 561751"/>
                      <a:gd name="connsiteY19" fmla="*/ 311300 h 1570677"/>
                      <a:gd name="connsiteX20" fmla="*/ 471349 w 561751"/>
                      <a:gd name="connsiteY20" fmla="*/ 285174 h 1570677"/>
                      <a:gd name="connsiteX21" fmla="*/ 558435 w 561751"/>
                      <a:gd name="connsiteY21" fmla="*/ 119711 h 1570677"/>
                      <a:gd name="connsiteX22" fmla="*/ 514756 w 561751"/>
                      <a:gd name="connsiteY22" fmla="*/ 717 h 1570677"/>
                      <a:gd name="connsiteX0" fmla="*/ 514756 w 563640"/>
                      <a:gd name="connsiteY0" fmla="*/ 753 h 1570713"/>
                      <a:gd name="connsiteX1" fmla="*/ 256764 w 563640"/>
                      <a:gd name="connsiteY1" fmla="*/ 174723 h 1570713"/>
                      <a:gd name="connsiteX2" fmla="*/ 37690 w 563640"/>
                      <a:gd name="connsiteY2" fmla="*/ 366990 h 1570713"/>
                      <a:gd name="connsiteX3" fmla="*/ 43269 w 563640"/>
                      <a:gd name="connsiteY3" fmla="*/ 678049 h 1570713"/>
                      <a:gd name="connsiteX4" fmla="*/ 36941 w 563640"/>
                      <a:gd name="connsiteY4" fmla="*/ 1043060 h 1570713"/>
                      <a:gd name="connsiteX5" fmla="*/ 28232 w 563640"/>
                      <a:gd name="connsiteY5" fmla="*/ 1205597 h 1570713"/>
                      <a:gd name="connsiteX6" fmla="*/ 9251 w 563640"/>
                      <a:gd name="connsiteY6" fmla="*/ 1534686 h 1570713"/>
                      <a:gd name="connsiteX7" fmla="*/ 192675 w 563640"/>
                      <a:gd name="connsiteY7" fmla="*/ 1565370 h 1570713"/>
                      <a:gd name="connsiteX8" fmla="*/ 343033 w 563640"/>
                      <a:gd name="connsiteY8" fmla="*/ 1563806 h 1570713"/>
                      <a:gd name="connsiteX9" fmla="*/ 343647 w 563640"/>
                      <a:gd name="connsiteY9" fmla="*/ 1266965 h 1570713"/>
                      <a:gd name="connsiteX10" fmla="*/ 427806 w 563640"/>
                      <a:gd name="connsiteY10" fmla="*/ 1077690 h 1570713"/>
                      <a:gd name="connsiteX11" fmla="*/ 410389 w 563640"/>
                      <a:gd name="connsiteY11" fmla="*/ 964479 h 1570713"/>
                      <a:gd name="connsiteX12" fmla="*/ 401681 w 563640"/>
                      <a:gd name="connsiteY12" fmla="*/ 868685 h 1570713"/>
                      <a:gd name="connsiteX13" fmla="*/ 375555 w 563640"/>
                      <a:gd name="connsiteY13" fmla="*/ 781599 h 1570713"/>
                      <a:gd name="connsiteX14" fmla="*/ 349429 w 563640"/>
                      <a:gd name="connsiteY14" fmla="*/ 650970 h 1570713"/>
                      <a:gd name="connsiteX15" fmla="*/ 358138 w 563640"/>
                      <a:gd name="connsiteY15" fmla="*/ 494216 h 1570713"/>
                      <a:gd name="connsiteX16" fmla="*/ 392972 w 563640"/>
                      <a:gd name="connsiteY16" fmla="*/ 424547 h 1570713"/>
                      <a:gd name="connsiteX17" fmla="*/ 419098 w 563640"/>
                      <a:gd name="connsiteY17" fmla="*/ 363587 h 1570713"/>
                      <a:gd name="connsiteX18" fmla="*/ 436515 w 563640"/>
                      <a:gd name="connsiteY18" fmla="*/ 337462 h 1570713"/>
                      <a:gd name="connsiteX19" fmla="*/ 445224 w 563640"/>
                      <a:gd name="connsiteY19" fmla="*/ 311336 h 1570713"/>
                      <a:gd name="connsiteX20" fmla="*/ 558435 w 563640"/>
                      <a:gd name="connsiteY20" fmla="*/ 119747 h 1570713"/>
                      <a:gd name="connsiteX21" fmla="*/ 514756 w 563640"/>
                      <a:gd name="connsiteY21" fmla="*/ 753 h 1570713"/>
                      <a:gd name="connsiteX0" fmla="*/ 514756 w 564273"/>
                      <a:gd name="connsiteY0" fmla="*/ 793 h 1570753"/>
                      <a:gd name="connsiteX1" fmla="*/ 256764 w 564273"/>
                      <a:gd name="connsiteY1" fmla="*/ 174763 h 1570753"/>
                      <a:gd name="connsiteX2" fmla="*/ 37690 w 564273"/>
                      <a:gd name="connsiteY2" fmla="*/ 367030 h 1570753"/>
                      <a:gd name="connsiteX3" fmla="*/ 43269 w 564273"/>
                      <a:gd name="connsiteY3" fmla="*/ 678089 h 1570753"/>
                      <a:gd name="connsiteX4" fmla="*/ 36941 w 564273"/>
                      <a:gd name="connsiteY4" fmla="*/ 1043100 h 1570753"/>
                      <a:gd name="connsiteX5" fmla="*/ 28232 w 564273"/>
                      <a:gd name="connsiteY5" fmla="*/ 1205637 h 1570753"/>
                      <a:gd name="connsiteX6" fmla="*/ 9251 w 564273"/>
                      <a:gd name="connsiteY6" fmla="*/ 1534726 h 1570753"/>
                      <a:gd name="connsiteX7" fmla="*/ 192675 w 564273"/>
                      <a:gd name="connsiteY7" fmla="*/ 1565410 h 1570753"/>
                      <a:gd name="connsiteX8" fmla="*/ 343033 w 564273"/>
                      <a:gd name="connsiteY8" fmla="*/ 1563846 h 1570753"/>
                      <a:gd name="connsiteX9" fmla="*/ 343647 w 564273"/>
                      <a:gd name="connsiteY9" fmla="*/ 1267005 h 1570753"/>
                      <a:gd name="connsiteX10" fmla="*/ 427806 w 564273"/>
                      <a:gd name="connsiteY10" fmla="*/ 1077730 h 1570753"/>
                      <a:gd name="connsiteX11" fmla="*/ 410389 w 564273"/>
                      <a:gd name="connsiteY11" fmla="*/ 964519 h 1570753"/>
                      <a:gd name="connsiteX12" fmla="*/ 401681 w 564273"/>
                      <a:gd name="connsiteY12" fmla="*/ 868725 h 1570753"/>
                      <a:gd name="connsiteX13" fmla="*/ 375555 w 564273"/>
                      <a:gd name="connsiteY13" fmla="*/ 781639 h 1570753"/>
                      <a:gd name="connsiteX14" fmla="*/ 349429 w 564273"/>
                      <a:gd name="connsiteY14" fmla="*/ 651010 h 1570753"/>
                      <a:gd name="connsiteX15" fmla="*/ 358138 w 564273"/>
                      <a:gd name="connsiteY15" fmla="*/ 494256 h 1570753"/>
                      <a:gd name="connsiteX16" fmla="*/ 392972 w 564273"/>
                      <a:gd name="connsiteY16" fmla="*/ 424587 h 1570753"/>
                      <a:gd name="connsiteX17" fmla="*/ 419098 w 564273"/>
                      <a:gd name="connsiteY17" fmla="*/ 363627 h 1570753"/>
                      <a:gd name="connsiteX18" fmla="*/ 436515 w 564273"/>
                      <a:gd name="connsiteY18" fmla="*/ 337502 h 1570753"/>
                      <a:gd name="connsiteX19" fmla="*/ 558435 w 564273"/>
                      <a:gd name="connsiteY19" fmla="*/ 119787 h 1570753"/>
                      <a:gd name="connsiteX20" fmla="*/ 514756 w 564273"/>
                      <a:gd name="connsiteY20" fmla="*/ 793 h 1570753"/>
                      <a:gd name="connsiteX0" fmla="*/ 514756 w 565543"/>
                      <a:gd name="connsiteY0" fmla="*/ 838 h 1570798"/>
                      <a:gd name="connsiteX1" fmla="*/ 256764 w 565543"/>
                      <a:gd name="connsiteY1" fmla="*/ 174808 h 1570798"/>
                      <a:gd name="connsiteX2" fmla="*/ 37690 w 565543"/>
                      <a:gd name="connsiteY2" fmla="*/ 367075 h 1570798"/>
                      <a:gd name="connsiteX3" fmla="*/ 43269 w 565543"/>
                      <a:gd name="connsiteY3" fmla="*/ 678134 h 1570798"/>
                      <a:gd name="connsiteX4" fmla="*/ 36941 w 565543"/>
                      <a:gd name="connsiteY4" fmla="*/ 1043145 h 1570798"/>
                      <a:gd name="connsiteX5" fmla="*/ 28232 w 565543"/>
                      <a:gd name="connsiteY5" fmla="*/ 1205682 h 1570798"/>
                      <a:gd name="connsiteX6" fmla="*/ 9251 w 565543"/>
                      <a:gd name="connsiteY6" fmla="*/ 1534771 h 1570798"/>
                      <a:gd name="connsiteX7" fmla="*/ 192675 w 565543"/>
                      <a:gd name="connsiteY7" fmla="*/ 1565455 h 1570798"/>
                      <a:gd name="connsiteX8" fmla="*/ 343033 w 565543"/>
                      <a:gd name="connsiteY8" fmla="*/ 1563891 h 1570798"/>
                      <a:gd name="connsiteX9" fmla="*/ 343647 w 565543"/>
                      <a:gd name="connsiteY9" fmla="*/ 1267050 h 1570798"/>
                      <a:gd name="connsiteX10" fmla="*/ 427806 w 565543"/>
                      <a:gd name="connsiteY10" fmla="*/ 1077775 h 1570798"/>
                      <a:gd name="connsiteX11" fmla="*/ 410389 w 565543"/>
                      <a:gd name="connsiteY11" fmla="*/ 964564 h 1570798"/>
                      <a:gd name="connsiteX12" fmla="*/ 401681 w 565543"/>
                      <a:gd name="connsiteY12" fmla="*/ 868770 h 1570798"/>
                      <a:gd name="connsiteX13" fmla="*/ 375555 w 565543"/>
                      <a:gd name="connsiteY13" fmla="*/ 781684 h 1570798"/>
                      <a:gd name="connsiteX14" fmla="*/ 349429 w 565543"/>
                      <a:gd name="connsiteY14" fmla="*/ 651055 h 1570798"/>
                      <a:gd name="connsiteX15" fmla="*/ 358138 w 565543"/>
                      <a:gd name="connsiteY15" fmla="*/ 494301 h 1570798"/>
                      <a:gd name="connsiteX16" fmla="*/ 392972 w 565543"/>
                      <a:gd name="connsiteY16" fmla="*/ 424632 h 1570798"/>
                      <a:gd name="connsiteX17" fmla="*/ 419098 w 565543"/>
                      <a:gd name="connsiteY17" fmla="*/ 363672 h 1570798"/>
                      <a:gd name="connsiteX18" fmla="*/ 558435 w 565543"/>
                      <a:gd name="connsiteY18" fmla="*/ 119832 h 1570798"/>
                      <a:gd name="connsiteX19" fmla="*/ 514756 w 565543"/>
                      <a:gd name="connsiteY19" fmla="*/ 838 h 1570798"/>
                      <a:gd name="connsiteX0" fmla="*/ 514756 w 565717"/>
                      <a:gd name="connsiteY0" fmla="*/ 798 h 1570758"/>
                      <a:gd name="connsiteX1" fmla="*/ 256764 w 565717"/>
                      <a:gd name="connsiteY1" fmla="*/ 174768 h 1570758"/>
                      <a:gd name="connsiteX2" fmla="*/ 37690 w 565717"/>
                      <a:gd name="connsiteY2" fmla="*/ 367035 h 1570758"/>
                      <a:gd name="connsiteX3" fmla="*/ 43269 w 565717"/>
                      <a:gd name="connsiteY3" fmla="*/ 678094 h 1570758"/>
                      <a:gd name="connsiteX4" fmla="*/ 36941 w 565717"/>
                      <a:gd name="connsiteY4" fmla="*/ 1043105 h 1570758"/>
                      <a:gd name="connsiteX5" fmla="*/ 28232 w 565717"/>
                      <a:gd name="connsiteY5" fmla="*/ 1205642 h 1570758"/>
                      <a:gd name="connsiteX6" fmla="*/ 9251 w 565717"/>
                      <a:gd name="connsiteY6" fmla="*/ 1534731 h 1570758"/>
                      <a:gd name="connsiteX7" fmla="*/ 192675 w 565717"/>
                      <a:gd name="connsiteY7" fmla="*/ 1565415 h 1570758"/>
                      <a:gd name="connsiteX8" fmla="*/ 343033 w 565717"/>
                      <a:gd name="connsiteY8" fmla="*/ 1563851 h 1570758"/>
                      <a:gd name="connsiteX9" fmla="*/ 343647 w 565717"/>
                      <a:gd name="connsiteY9" fmla="*/ 1267010 h 1570758"/>
                      <a:gd name="connsiteX10" fmla="*/ 427806 w 565717"/>
                      <a:gd name="connsiteY10" fmla="*/ 1077735 h 1570758"/>
                      <a:gd name="connsiteX11" fmla="*/ 410389 w 565717"/>
                      <a:gd name="connsiteY11" fmla="*/ 964524 h 1570758"/>
                      <a:gd name="connsiteX12" fmla="*/ 401681 w 565717"/>
                      <a:gd name="connsiteY12" fmla="*/ 868730 h 1570758"/>
                      <a:gd name="connsiteX13" fmla="*/ 375555 w 565717"/>
                      <a:gd name="connsiteY13" fmla="*/ 781644 h 1570758"/>
                      <a:gd name="connsiteX14" fmla="*/ 349429 w 565717"/>
                      <a:gd name="connsiteY14" fmla="*/ 651015 h 1570758"/>
                      <a:gd name="connsiteX15" fmla="*/ 358138 w 565717"/>
                      <a:gd name="connsiteY15" fmla="*/ 494261 h 1570758"/>
                      <a:gd name="connsiteX16" fmla="*/ 392972 w 565717"/>
                      <a:gd name="connsiteY16" fmla="*/ 424592 h 1570758"/>
                      <a:gd name="connsiteX17" fmla="*/ 416717 w 565717"/>
                      <a:gd name="connsiteY17" fmla="*/ 339820 h 1570758"/>
                      <a:gd name="connsiteX18" fmla="*/ 558435 w 565717"/>
                      <a:gd name="connsiteY18" fmla="*/ 119792 h 1570758"/>
                      <a:gd name="connsiteX19" fmla="*/ 514756 w 565717"/>
                      <a:gd name="connsiteY19" fmla="*/ 798 h 1570758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49429 w 554669"/>
                      <a:gd name="connsiteY14" fmla="*/ 651413 h 1571156"/>
                      <a:gd name="connsiteX15" fmla="*/ 358138 w 554669"/>
                      <a:gd name="connsiteY15" fmla="*/ 494659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49429 w 554669"/>
                      <a:gd name="connsiteY14" fmla="*/ 651413 h 1571156"/>
                      <a:gd name="connsiteX15" fmla="*/ 391475 w 554669"/>
                      <a:gd name="connsiteY15" fmla="*/ 497040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406579 w 554669"/>
                      <a:gd name="connsiteY14" fmla="*/ 658556 h 1571156"/>
                      <a:gd name="connsiteX15" fmla="*/ 391475 w 554669"/>
                      <a:gd name="connsiteY15" fmla="*/ 497040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91475 w 554669"/>
                      <a:gd name="connsiteY14" fmla="*/ 497040 h 1571156"/>
                      <a:gd name="connsiteX15" fmla="*/ 392972 w 554669"/>
                      <a:gd name="connsiteY15" fmla="*/ 424990 h 1571156"/>
                      <a:gd name="connsiteX16" fmla="*/ 416717 w 554669"/>
                      <a:gd name="connsiteY16" fmla="*/ 340218 h 1571156"/>
                      <a:gd name="connsiteX17" fmla="*/ 544147 w 554669"/>
                      <a:gd name="connsiteY17" fmla="*/ 110665 h 1571156"/>
                      <a:gd name="connsiteX18" fmla="*/ 514756 w 554669"/>
                      <a:gd name="connsiteY18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91475 w 554669"/>
                      <a:gd name="connsiteY13" fmla="*/ 497040 h 1571156"/>
                      <a:gd name="connsiteX14" fmla="*/ 392972 w 554669"/>
                      <a:gd name="connsiteY14" fmla="*/ 424990 h 1571156"/>
                      <a:gd name="connsiteX15" fmla="*/ 416717 w 554669"/>
                      <a:gd name="connsiteY15" fmla="*/ 340218 h 1571156"/>
                      <a:gd name="connsiteX16" fmla="*/ 544147 w 554669"/>
                      <a:gd name="connsiteY16" fmla="*/ 110665 h 1571156"/>
                      <a:gd name="connsiteX17" fmla="*/ 514756 w 554669"/>
                      <a:gd name="connsiteY17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391475 w 554669"/>
                      <a:gd name="connsiteY12" fmla="*/ 497040 h 1571156"/>
                      <a:gd name="connsiteX13" fmla="*/ 392972 w 554669"/>
                      <a:gd name="connsiteY13" fmla="*/ 424990 h 1571156"/>
                      <a:gd name="connsiteX14" fmla="*/ 416717 w 554669"/>
                      <a:gd name="connsiteY14" fmla="*/ 340218 h 1571156"/>
                      <a:gd name="connsiteX15" fmla="*/ 544147 w 554669"/>
                      <a:gd name="connsiteY15" fmla="*/ 110665 h 1571156"/>
                      <a:gd name="connsiteX16" fmla="*/ 514756 w 554669"/>
                      <a:gd name="connsiteY16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5151 w 554669"/>
                      <a:gd name="connsiteY11" fmla="*/ 714891 h 1571156"/>
                      <a:gd name="connsiteX12" fmla="*/ 391475 w 554669"/>
                      <a:gd name="connsiteY12" fmla="*/ 497040 h 1571156"/>
                      <a:gd name="connsiteX13" fmla="*/ 392972 w 554669"/>
                      <a:gd name="connsiteY13" fmla="*/ 424990 h 1571156"/>
                      <a:gd name="connsiteX14" fmla="*/ 416717 w 554669"/>
                      <a:gd name="connsiteY14" fmla="*/ 340218 h 1571156"/>
                      <a:gd name="connsiteX15" fmla="*/ 544147 w 554669"/>
                      <a:gd name="connsiteY15" fmla="*/ 110665 h 1571156"/>
                      <a:gd name="connsiteX16" fmla="*/ 514756 w 554669"/>
                      <a:gd name="connsiteY16" fmla="*/ 1196 h 1571156"/>
                      <a:gd name="connsiteX0" fmla="*/ 653856 w 693769"/>
                      <a:gd name="connsiteY0" fmla="*/ 1196 h 1571156"/>
                      <a:gd name="connsiteX1" fmla="*/ 395864 w 693769"/>
                      <a:gd name="connsiteY1" fmla="*/ 175166 h 1571156"/>
                      <a:gd name="connsiteX2" fmla="*/ 176790 w 693769"/>
                      <a:gd name="connsiteY2" fmla="*/ 367433 h 1571156"/>
                      <a:gd name="connsiteX3" fmla="*/ 182369 w 693769"/>
                      <a:gd name="connsiteY3" fmla="*/ 678492 h 1571156"/>
                      <a:gd name="connsiteX4" fmla="*/ 176041 w 693769"/>
                      <a:gd name="connsiteY4" fmla="*/ 1043503 h 1571156"/>
                      <a:gd name="connsiteX5" fmla="*/ 167332 w 693769"/>
                      <a:gd name="connsiteY5" fmla="*/ 1206040 h 1571156"/>
                      <a:gd name="connsiteX6" fmla="*/ 3095 w 693769"/>
                      <a:gd name="connsiteY6" fmla="*/ 1535129 h 1571156"/>
                      <a:gd name="connsiteX7" fmla="*/ 331775 w 693769"/>
                      <a:gd name="connsiteY7" fmla="*/ 1565813 h 1571156"/>
                      <a:gd name="connsiteX8" fmla="*/ 482133 w 693769"/>
                      <a:gd name="connsiteY8" fmla="*/ 1564249 h 1571156"/>
                      <a:gd name="connsiteX9" fmla="*/ 482747 w 693769"/>
                      <a:gd name="connsiteY9" fmla="*/ 1267408 h 1571156"/>
                      <a:gd name="connsiteX10" fmla="*/ 566906 w 693769"/>
                      <a:gd name="connsiteY10" fmla="*/ 1078133 h 1571156"/>
                      <a:gd name="connsiteX11" fmla="*/ 554251 w 693769"/>
                      <a:gd name="connsiteY11" fmla="*/ 714891 h 1571156"/>
                      <a:gd name="connsiteX12" fmla="*/ 530575 w 693769"/>
                      <a:gd name="connsiteY12" fmla="*/ 497040 h 1571156"/>
                      <a:gd name="connsiteX13" fmla="*/ 532072 w 693769"/>
                      <a:gd name="connsiteY13" fmla="*/ 424990 h 1571156"/>
                      <a:gd name="connsiteX14" fmla="*/ 555817 w 693769"/>
                      <a:gd name="connsiteY14" fmla="*/ 340218 h 1571156"/>
                      <a:gd name="connsiteX15" fmla="*/ 683247 w 693769"/>
                      <a:gd name="connsiteY15" fmla="*/ 110665 h 1571156"/>
                      <a:gd name="connsiteX16" fmla="*/ 653856 w 693769"/>
                      <a:gd name="connsiteY16" fmla="*/ 1196 h 1571156"/>
                      <a:gd name="connsiteX0" fmla="*/ 655560 w 695473"/>
                      <a:gd name="connsiteY0" fmla="*/ 1196 h 1571003"/>
                      <a:gd name="connsiteX1" fmla="*/ 397568 w 695473"/>
                      <a:gd name="connsiteY1" fmla="*/ 175166 h 1571003"/>
                      <a:gd name="connsiteX2" fmla="*/ 178494 w 695473"/>
                      <a:gd name="connsiteY2" fmla="*/ 367433 h 1571003"/>
                      <a:gd name="connsiteX3" fmla="*/ 184073 w 695473"/>
                      <a:gd name="connsiteY3" fmla="*/ 678492 h 1571003"/>
                      <a:gd name="connsiteX4" fmla="*/ 177745 w 695473"/>
                      <a:gd name="connsiteY4" fmla="*/ 1043503 h 1571003"/>
                      <a:gd name="connsiteX5" fmla="*/ 140461 w 695473"/>
                      <a:gd name="connsiteY5" fmla="*/ 1208421 h 1571003"/>
                      <a:gd name="connsiteX6" fmla="*/ 4799 w 695473"/>
                      <a:gd name="connsiteY6" fmla="*/ 1535129 h 1571003"/>
                      <a:gd name="connsiteX7" fmla="*/ 333479 w 695473"/>
                      <a:gd name="connsiteY7" fmla="*/ 1565813 h 1571003"/>
                      <a:gd name="connsiteX8" fmla="*/ 483837 w 695473"/>
                      <a:gd name="connsiteY8" fmla="*/ 1564249 h 1571003"/>
                      <a:gd name="connsiteX9" fmla="*/ 484451 w 695473"/>
                      <a:gd name="connsiteY9" fmla="*/ 1267408 h 1571003"/>
                      <a:gd name="connsiteX10" fmla="*/ 568610 w 695473"/>
                      <a:gd name="connsiteY10" fmla="*/ 1078133 h 1571003"/>
                      <a:gd name="connsiteX11" fmla="*/ 555955 w 695473"/>
                      <a:gd name="connsiteY11" fmla="*/ 714891 h 1571003"/>
                      <a:gd name="connsiteX12" fmla="*/ 532279 w 695473"/>
                      <a:gd name="connsiteY12" fmla="*/ 497040 h 1571003"/>
                      <a:gd name="connsiteX13" fmla="*/ 533776 w 695473"/>
                      <a:gd name="connsiteY13" fmla="*/ 424990 h 1571003"/>
                      <a:gd name="connsiteX14" fmla="*/ 557521 w 695473"/>
                      <a:gd name="connsiteY14" fmla="*/ 340218 h 1571003"/>
                      <a:gd name="connsiteX15" fmla="*/ 684951 w 695473"/>
                      <a:gd name="connsiteY15" fmla="*/ 110665 h 1571003"/>
                      <a:gd name="connsiteX16" fmla="*/ 655560 w 695473"/>
                      <a:gd name="connsiteY16" fmla="*/ 1196 h 1571003"/>
                      <a:gd name="connsiteX0" fmla="*/ 650782 w 690695"/>
                      <a:gd name="connsiteY0" fmla="*/ 1196 h 1618499"/>
                      <a:gd name="connsiteX1" fmla="*/ 392790 w 690695"/>
                      <a:gd name="connsiteY1" fmla="*/ 175166 h 1618499"/>
                      <a:gd name="connsiteX2" fmla="*/ 173716 w 690695"/>
                      <a:gd name="connsiteY2" fmla="*/ 367433 h 1618499"/>
                      <a:gd name="connsiteX3" fmla="*/ 179295 w 690695"/>
                      <a:gd name="connsiteY3" fmla="*/ 678492 h 1618499"/>
                      <a:gd name="connsiteX4" fmla="*/ 172967 w 690695"/>
                      <a:gd name="connsiteY4" fmla="*/ 1043503 h 1618499"/>
                      <a:gd name="connsiteX5" fmla="*/ 135683 w 690695"/>
                      <a:gd name="connsiteY5" fmla="*/ 1208421 h 1618499"/>
                      <a:gd name="connsiteX6" fmla="*/ 21 w 690695"/>
                      <a:gd name="connsiteY6" fmla="*/ 1535129 h 1618499"/>
                      <a:gd name="connsiteX7" fmla="*/ 128676 w 690695"/>
                      <a:gd name="connsiteY7" fmla="*/ 1618201 h 1618499"/>
                      <a:gd name="connsiteX8" fmla="*/ 479059 w 690695"/>
                      <a:gd name="connsiteY8" fmla="*/ 1564249 h 1618499"/>
                      <a:gd name="connsiteX9" fmla="*/ 479673 w 690695"/>
                      <a:gd name="connsiteY9" fmla="*/ 1267408 h 1618499"/>
                      <a:gd name="connsiteX10" fmla="*/ 563832 w 690695"/>
                      <a:gd name="connsiteY10" fmla="*/ 1078133 h 1618499"/>
                      <a:gd name="connsiteX11" fmla="*/ 551177 w 690695"/>
                      <a:gd name="connsiteY11" fmla="*/ 714891 h 1618499"/>
                      <a:gd name="connsiteX12" fmla="*/ 527501 w 690695"/>
                      <a:gd name="connsiteY12" fmla="*/ 497040 h 1618499"/>
                      <a:gd name="connsiteX13" fmla="*/ 528998 w 690695"/>
                      <a:gd name="connsiteY13" fmla="*/ 424990 h 1618499"/>
                      <a:gd name="connsiteX14" fmla="*/ 552743 w 690695"/>
                      <a:gd name="connsiteY14" fmla="*/ 340218 h 1618499"/>
                      <a:gd name="connsiteX15" fmla="*/ 680173 w 690695"/>
                      <a:gd name="connsiteY15" fmla="*/ 110665 h 1618499"/>
                      <a:gd name="connsiteX16" fmla="*/ 650782 w 690695"/>
                      <a:gd name="connsiteY16" fmla="*/ 1196 h 1618499"/>
                      <a:gd name="connsiteX0" fmla="*/ 662785 w 702698"/>
                      <a:gd name="connsiteY0" fmla="*/ 1196 h 1590356"/>
                      <a:gd name="connsiteX1" fmla="*/ 404793 w 702698"/>
                      <a:gd name="connsiteY1" fmla="*/ 175166 h 1590356"/>
                      <a:gd name="connsiteX2" fmla="*/ 185719 w 702698"/>
                      <a:gd name="connsiteY2" fmla="*/ 367433 h 1590356"/>
                      <a:gd name="connsiteX3" fmla="*/ 191298 w 702698"/>
                      <a:gd name="connsiteY3" fmla="*/ 678492 h 1590356"/>
                      <a:gd name="connsiteX4" fmla="*/ 184970 w 702698"/>
                      <a:gd name="connsiteY4" fmla="*/ 1043503 h 1590356"/>
                      <a:gd name="connsiteX5" fmla="*/ 147686 w 702698"/>
                      <a:gd name="connsiteY5" fmla="*/ 1208421 h 1590356"/>
                      <a:gd name="connsiteX6" fmla="*/ 12024 w 702698"/>
                      <a:gd name="connsiteY6" fmla="*/ 1535129 h 1590356"/>
                      <a:gd name="connsiteX7" fmla="*/ 491062 w 702698"/>
                      <a:gd name="connsiteY7" fmla="*/ 1564249 h 1590356"/>
                      <a:gd name="connsiteX8" fmla="*/ 491676 w 702698"/>
                      <a:gd name="connsiteY8" fmla="*/ 1267408 h 1590356"/>
                      <a:gd name="connsiteX9" fmla="*/ 575835 w 702698"/>
                      <a:gd name="connsiteY9" fmla="*/ 1078133 h 1590356"/>
                      <a:gd name="connsiteX10" fmla="*/ 563180 w 702698"/>
                      <a:gd name="connsiteY10" fmla="*/ 714891 h 1590356"/>
                      <a:gd name="connsiteX11" fmla="*/ 539504 w 702698"/>
                      <a:gd name="connsiteY11" fmla="*/ 497040 h 1590356"/>
                      <a:gd name="connsiteX12" fmla="*/ 541001 w 702698"/>
                      <a:gd name="connsiteY12" fmla="*/ 424990 h 1590356"/>
                      <a:gd name="connsiteX13" fmla="*/ 564746 w 702698"/>
                      <a:gd name="connsiteY13" fmla="*/ 340218 h 1590356"/>
                      <a:gd name="connsiteX14" fmla="*/ 692176 w 702698"/>
                      <a:gd name="connsiteY14" fmla="*/ 110665 h 1590356"/>
                      <a:gd name="connsiteX15" fmla="*/ 662785 w 702698"/>
                      <a:gd name="connsiteY15" fmla="*/ 1196 h 1590356"/>
                      <a:gd name="connsiteX0" fmla="*/ 659016 w 698929"/>
                      <a:gd name="connsiteY0" fmla="*/ 1196 h 1630227"/>
                      <a:gd name="connsiteX1" fmla="*/ 401024 w 698929"/>
                      <a:gd name="connsiteY1" fmla="*/ 175166 h 1630227"/>
                      <a:gd name="connsiteX2" fmla="*/ 181950 w 698929"/>
                      <a:gd name="connsiteY2" fmla="*/ 367433 h 1630227"/>
                      <a:gd name="connsiteX3" fmla="*/ 187529 w 698929"/>
                      <a:gd name="connsiteY3" fmla="*/ 678492 h 1630227"/>
                      <a:gd name="connsiteX4" fmla="*/ 181201 w 698929"/>
                      <a:gd name="connsiteY4" fmla="*/ 1043503 h 1630227"/>
                      <a:gd name="connsiteX5" fmla="*/ 143917 w 698929"/>
                      <a:gd name="connsiteY5" fmla="*/ 1208421 h 1630227"/>
                      <a:gd name="connsiteX6" fmla="*/ 8255 w 698929"/>
                      <a:gd name="connsiteY6" fmla="*/ 1535129 h 1630227"/>
                      <a:gd name="connsiteX7" fmla="*/ 413474 w 698929"/>
                      <a:gd name="connsiteY7" fmla="*/ 1614255 h 1630227"/>
                      <a:gd name="connsiteX8" fmla="*/ 487907 w 698929"/>
                      <a:gd name="connsiteY8" fmla="*/ 1267408 h 1630227"/>
                      <a:gd name="connsiteX9" fmla="*/ 572066 w 698929"/>
                      <a:gd name="connsiteY9" fmla="*/ 1078133 h 1630227"/>
                      <a:gd name="connsiteX10" fmla="*/ 559411 w 698929"/>
                      <a:gd name="connsiteY10" fmla="*/ 714891 h 1630227"/>
                      <a:gd name="connsiteX11" fmla="*/ 535735 w 698929"/>
                      <a:gd name="connsiteY11" fmla="*/ 497040 h 1630227"/>
                      <a:gd name="connsiteX12" fmla="*/ 537232 w 698929"/>
                      <a:gd name="connsiteY12" fmla="*/ 424990 h 1630227"/>
                      <a:gd name="connsiteX13" fmla="*/ 560977 w 698929"/>
                      <a:gd name="connsiteY13" fmla="*/ 340218 h 1630227"/>
                      <a:gd name="connsiteX14" fmla="*/ 688407 w 698929"/>
                      <a:gd name="connsiteY14" fmla="*/ 110665 h 1630227"/>
                      <a:gd name="connsiteX15" fmla="*/ 659016 w 698929"/>
                      <a:gd name="connsiteY15" fmla="*/ 1196 h 1630227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25184 w 836206"/>
                      <a:gd name="connsiteY8" fmla="*/ 1267408 h 1641084"/>
                      <a:gd name="connsiteX9" fmla="*/ 709343 w 836206"/>
                      <a:gd name="connsiteY9" fmla="*/ 1078133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09343 w 836206"/>
                      <a:gd name="connsiteY9" fmla="*/ 1078133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35536 w 836206"/>
                      <a:gd name="connsiteY9" fmla="*/ 992408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35536 w 836206"/>
                      <a:gd name="connsiteY9" fmla="*/ 992408 h 1641084"/>
                      <a:gd name="connsiteX10" fmla="*/ 689544 w 836206"/>
                      <a:gd name="connsiteY10" fmla="*/ 669647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7579 w 837492"/>
                      <a:gd name="connsiteY0" fmla="*/ 1196 h 1641314"/>
                      <a:gd name="connsiteX1" fmla="*/ 539587 w 837492"/>
                      <a:gd name="connsiteY1" fmla="*/ 175166 h 1641314"/>
                      <a:gd name="connsiteX2" fmla="*/ 320513 w 837492"/>
                      <a:gd name="connsiteY2" fmla="*/ 367433 h 1641314"/>
                      <a:gd name="connsiteX3" fmla="*/ 326092 w 837492"/>
                      <a:gd name="connsiteY3" fmla="*/ 678492 h 1641314"/>
                      <a:gd name="connsiteX4" fmla="*/ 319764 w 837492"/>
                      <a:gd name="connsiteY4" fmla="*/ 1043503 h 1641314"/>
                      <a:gd name="connsiteX5" fmla="*/ 258667 w 837492"/>
                      <a:gd name="connsiteY5" fmla="*/ 1203658 h 1641314"/>
                      <a:gd name="connsiteX6" fmla="*/ 6325 w 837492"/>
                      <a:gd name="connsiteY6" fmla="*/ 1580373 h 1641314"/>
                      <a:gd name="connsiteX7" fmla="*/ 552037 w 837492"/>
                      <a:gd name="connsiteY7" fmla="*/ 1614255 h 1641314"/>
                      <a:gd name="connsiteX8" fmla="*/ 669332 w 837492"/>
                      <a:gd name="connsiteY8" fmla="*/ 1276933 h 1641314"/>
                      <a:gd name="connsiteX9" fmla="*/ 736822 w 837492"/>
                      <a:gd name="connsiteY9" fmla="*/ 992408 h 1641314"/>
                      <a:gd name="connsiteX10" fmla="*/ 690830 w 837492"/>
                      <a:gd name="connsiteY10" fmla="*/ 669647 h 1641314"/>
                      <a:gd name="connsiteX11" fmla="*/ 674298 w 837492"/>
                      <a:gd name="connsiteY11" fmla="*/ 497040 h 1641314"/>
                      <a:gd name="connsiteX12" fmla="*/ 675795 w 837492"/>
                      <a:gd name="connsiteY12" fmla="*/ 424990 h 1641314"/>
                      <a:gd name="connsiteX13" fmla="*/ 699540 w 837492"/>
                      <a:gd name="connsiteY13" fmla="*/ 340218 h 1641314"/>
                      <a:gd name="connsiteX14" fmla="*/ 826970 w 837492"/>
                      <a:gd name="connsiteY14" fmla="*/ 110665 h 1641314"/>
                      <a:gd name="connsiteX15" fmla="*/ 797579 w 837492"/>
                      <a:gd name="connsiteY15" fmla="*/ 1196 h 1641314"/>
                      <a:gd name="connsiteX0" fmla="*/ 713982 w 753895"/>
                      <a:gd name="connsiteY0" fmla="*/ 1196 h 1650425"/>
                      <a:gd name="connsiteX1" fmla="*/ 455990 w 753895"/>
                      <a:gd name="connsiteY1" fmla="*/ 175166 h 1650425"/>
                      <a:gd name="connsiteX2" fmla="*/ 236916 w 753895"/>
                      <a:gd name="connsiteY2" fmla="*/ 367433 h 1650425"/>
                      <a:gd name="connsiteX3" fmla="*/ 242495 w 753895"/>
                      <a:gd name="connsiteY3" fmla="*/ 678492 h 1650425"/>
                      <a:gd name="connsiteX4" fmla="*/ 236167 w 753895"/>
                      <a:gd name="connsiteY4" fmla="*/ 1043503 h 1650425"/>
                      <a:gd name="connsiteX5" fmla="*/ 175070 w 753895"/>
                      <a:gd name="connsiteY5" fmla="*/ 1203658 h 1650425"/>
                      <a:gd name="connsiteX6" fmla="*/ 8453 w 753895"/>
                      <a:gd name="connsiteY6" fmla="*/ 1601804 h 1650425"/>
                      <a:gd name="connsiteX7" fmla="*/ 468440 w 753895"/>
                      <a:gd name="connsiteY7" fmla="*/ 1614255 h 1650425"/>
                      <a:gd name="connsiteX8" fmla="*/ 585735 w 753895"/>
                      <a:gd name="connsiteY8" fmla="*/ 1276933 h 1650425"/>
                      <a:gd name="connsiteX9" fmla="*/ 653225 w 753895"/>
                      <a:gd name="connsiteY9" fmla="*/ 992408 h 1650425"/>
                      <a:gd name="connsiteX10" fmla="*/ 607233 w 753895"/>
                      <a:gd name="connsiteY10" fmla="*/ 669647 h 1650425"/>
                      <a:gd name="connsiteX11" fmla="*/ 590701 w 753895"/>
                      <a:gd name="connsiteY11" fmla="*/ 497040 h 1650425"/>
                      <a:gd name="connsiteX12" fmla="*/ 592198 w 753895"/>
                      <a:gd name="connsiteY12" fmla="*/ 424990 h 1650425"/>
                      <a:gd name="connsiteX13" fmla="*/ 615943 w 753895"/>
                      <a:gd name="connsiteY13" fmla="*/ 340218 h 1650425"/>
                      <a:gd name="connsiteX14" fmla="*/ 743373 w 753895"/>
                      <a:gd name="connsiteY14" fmla="*/ 110665 h 1650425"/>
                      <a:gd name="connsiteX15" fmla="*/ 713982 w 753895"/>
                      <a:gd name="connsiteY15" fmla="*/ 1196 h 1650425"/>
                      <a:gd name="connsiteX0" fmla="*/ 717338 w 757251"/>
                      <a:gd name="connsiteY0" fmla="*/ 1196 h 1651788"/>
                      <a:gd name="connsiteX1" fmla="*/ 459346 w 757251"/>
                      <a:gd name="connsiteY1" fmla="*/ 175166 h 1651788"/>
                      <a:gd name="connsiteX2" fmla="*/ 240272 w 757251"/>
                      <a:gd name="connsiteY2" fmla="*/ 367433 h 1651788"/>
                      <a:gd name="connsiteX3" fmla="*/ 245851 w 757251"/>
                      <a:gd name="connsiteY3" fmla="*/ 678492 h 1651788"/>
                      <a:gd name="connsiteX4" fmla="*/ 239523 w 757251"/>
                      <a:gd name="connsiteY4" fmla="*/ 1043503 h 1651788"/>
                      <a:gd name="connsiteX5" fmla="*/ 178426 w 757251"/>
                      <a:gd name="connsiteY5" fmla="*/ 1203658 h 1651788"/>
                      <a:gd name="connsiteX6" fmla="*/ 11809 w 757251"/>
                      <a:gd name="connsiteY6" fmla="*/ 1601804 h 1651788"/>
                      <a:gd name="connsiteX7" fmla="*/ 540852 w 757251"/>
                      <a:gd name="connsiteY7" fmla="*/ 1616637 h 1651788"/>
                      <a:gd name="connsiteX8" fmla="*/ 589091 w 757251"/>
                      <a:gd name="connsiteY8" fmla="*/ 1276933 h 1651788"/>
                      <a:gd name="connsiteX9" fmla="*/ 656581 w 757251"/>
                      <a:gd name="connsiteY9" fmla="*/ 992408 h 1651788"/>
                      <a:gd name="connsiteX10" fmla="*/ 610589 w 757251"/>
                      <a:gd name="connsiteY10" fmla="*/ 669647 h 1651788"/>
                      <a:gd name="connsiteX11" fmla="*/ 594057 w 757251"/>
                      <a:gd name="connsiteY11" fmla="*/ 497040 h 1651788"/>
                      <a:gd name="connsiteX12" fmla="*/ 595554 w 757251"/>
                      <a:gd name="connsiteY12" fmla="*/ 424990 h 1651788"/>
                      <a:gd name="connsiteX13" fmla="*/ 619299 w 757251"/>
                      <a:gd name="connsiteY13" fmla="*/ 340218 h 1651788"/>
                      <a:gd name="connsiteX14" fmla="*/ 746729 w 757251"/>
                      <a:gd name="connsiteY14" fmla="*/ 110665 h 1651788"/>
                      <a:gd name="connsiteX15" fmla="*/ 717338 w 757251"/>
                      <a:gd name="connsiteY15" fmla="*/ 1196 h 1651788"/>
                      <a:gd name="connsiteX0" fmla="*/ 715105 w 755018"/>
                      <a:gd name="connsiteY0" fmla="*/ 1196 h 1651788"/>
                      <a:gd name="connsiteX1" fmla="*/ 457113 w 755018"/>
                      <a:gd name="connsiteY1" fmla="*/ 175166 h 1651788"/>
                      <a:gd name="connsiteX2" fmla="*/ 238039 w 755018"/>
                      <a:gd name="connsiteY2" fmla="*/ 367433 h 1651788"/>
                      <a:gd name="connsiteX3" fmla="*/ 243618 w 755018"/>
                      <a:gd name="connsiteY3" fmla="*/ 678492 h 1651788"/>
                      <a:gd name="connsiteX4" fmla="*/ 237290 w 755018"/>
                      <a:gd name="connsiteY4" fmla="*/ 1043503 h 1651788"/>
                      <a:gd name="connsiteX5" fmla="*/ 176193 w 755018"/>
                      <a:gd name="connsiteY5" fmla="*/ 1203658 h 1651788"/>
                      <a:gd name="connsiteX6" fmla="*/ 9576 w 755018"/>
                      <a:gd name="connsiteY6" fmla="*/ 1601804 h 1651788"/>
                      <a:gd name="connsiteX7" fmla="*/ 493375 w 755018"/>
                      <a:gd name="connsiteY7" fmla="*/ 1616637 h 1651788"/>
                      <a:gd name="connsiteX8" fmla="*/ 586858 w 755018"/>
                      <a:gd name="connsiteY8" fmla="*/ 1276933 h 1651788"/>
                      <a:gd name="connsiteX9" fmla="*/ 654348 w 755018"/>
                      <a:gd name="connsiteY9" fmla="*/ 992408 h 1651788"/>
                      <a:gd name="connsiteX10" fmla="*/ 608356 w 755018"/>
                      <a:gd name="connsiteY10" fmla="*/ 669647 h 1651788"/>
                      <a:gd name="connsiteX11" fmla="*/ 591824 w 755018"/>
                      <a:gd name="connsiteY11" fmla="*/ 497040 h 1651788"/>
                      <a:gd name="connsiteX12" fmla="*/ 593321 w 755018"/>
                      <a:gd name="connsiteY12" fmla="*/ 424990 h 1651788"/>
                      <a:gd name="connsiteX13" fmla="*/ 617066 w 755018"/>
                      <a:gd name="connsiteY13" fmla="*/ 340218 h 1651788"/>
                      <a:gd name="connsiteX14" fmla="*/ 744496 w 755018"/>
                      <a:gd name="connsiteY14" fmla="*/ 110665 h 1651788"/>
                      <a:gd name="connsiteX15" fmla="*/ 715105 w 755018"/>
                      <a:gd name="connsiteY15" fmla="*/ 1196 h 1651788"/>
                      <a:gd name="connsiteX0" fmla="*/ 715105 w 755238"/>
                      <a:gd name="connsiteY0" fmla="*/ 1121 h 1651713"/>
                      <a:gd name="connsiteX1" fmla="*/ 452350 w 755238"/>
                      <a:gd name="connsiteY1" fmla="*/ 172709 h 1651713"/>
                      <a:gd name="connsiteX2" fmla="*/ 238039 w 755238"/>
                      <a:gd name="connsiteY2" fmla="*/ 367358 h 1651713"/>
                      <a:gd name="connsiteX3" fmla="*/ 243618 w 755238"/>
                      <a:gd name="connsiteY3" fmla="*/ 678417 h 1651713"/>
                      <a:gd name="connsiteX4" fmla="*/ 237290 w 755238"/>
                      <a:gd name="connsiteY4" fmla="*/ 1043428 h 1651713"/>
                      <a:gd name="connsiteX5" fmla="*/ 176193 w 755238"/>
                      <a:gd name="connsiteY5" fmla="*/ 1203583 h 1651713"/>
                      <a:gd name="connsiteX6" fmla="*/ 9576 w 755238"/>
                      <a:gd name="connsiteY6" fmla="*/ 1601729 h 1651713"/>
                      <a:gd name="connsiteX7" fmla="*/ 493375 w 755238"/>
                      <a:gd name="connsiteY7" fmla="*/ 1616562 h 1651713"/>
                      <a:gd name="connsiteX8" fmla="*/ 586858 w 755238"/>
                      <a:gd name="connsiteY8" fmla="*/ 1276858 h 1651713"/>
                      <a:gd name="connsiteX9" fmla="*/ 654348 w 755238"/>
                      <a:gd name="connsiteY9" fmla="*/ 992333 h 1651713"/>
                      <a:gd name="connsiteX10" fmla="*/ 608356 w 755238"/>
                      <a:gd name="connsiteY10" fmla="*/ 669572 h 1651713"/>
                      <a:gd name="connsiteX11" fmla="*/ 591824 w 755238"/>
                      <a:gd name="connsiteY11" fmla="*/ 496965 h 1651713"/>
                      <a:gd name="connsiteX12" fmla="*/ 593321 w 755238"/>
                      <a:gd name="connsiteY12" fmla="*/ 424915 h 1651713"/>
                      <a:gd name="connsiteX13" fmla="*/ 617066 w 755238"/>
                      <a:gd name="connsiteY13" fmla="*/ 340143 h 1651713"/>
                      <a:gd name="connsiteX14" fmla="*/ 744496 w 755238"/>
                      <a:gd name="connsiteY14" fmla="*/ 110590 h 1651713"/>
                      <a:gd name="connsiteX15" fmla="*/ 715105 w 755238"/>
                      <a:gd name="connsiteY15" fmla="*/ 1121 h 1651713"/>
                      <a:gd name="connsiteX0" fmla="*/ 715105 w 755238"/>
                      <a:gd name="connsiteY0" fmla="*/ 1121 h 1651713"/>
                      <a:gd name="connsiteX1" fmla="*/ 452350 w 755238"/>
                      <a:gd name="connsiteY1" fmla="*/ 172709 h 1651713"/>
                      <a:gd name="connsiteX2" fmla="*/ 238039 w 755238"/>
                      <a:gd name="connsiteY2" fmla="*/ 367358 h 1651713"/>
                      <a:gd name="connsiteX3" fmla="*/ 243618 w 755238"/>
                      <a:gd name="connsiteY3" fmla="*/ 678417 h 1651713"/>
                      <a:gd name="connsiteX4" fmla="*/ 237290 w 755238"/>
                      <a:gd name="connsiteY4" fmla="*/ 1043428 h 1651713"/>
                      <a:gd name="connsiteX5" fmla="*/ 176193 w 755238"/>
                      <a:gd name="connsiteY5" fmla="*/ 1203583 h 1651713"/>
                      <a:gd name="connsiteX6" fmla="*/ 9576 w 755238"/>
                      <a:gd name="connsiteY6" fmla="*/ 1601729 h 1651713"/>
                      <a:gd name="connsiteX7" fmla="*/ 493375 w 755238"/>
                      <a:gd name="connsiteY7" fmla="*/ 1616562 h 1651713"/>
                      <a:gd name="connsiteX8" fmla="*/ 586858 w 755238"/>
                      <a:gd name="connsiteY8" fmla="*/ 1276858 h 1651713"/>
                      <a:gd name="connsiteX9" fmla="*/ 654348 w 755238"/>
                      <a:gd name="connsiteY9" fmla="*/ 992333 h 1651713"/>
                      <a:gd name="connsiteX10" fmla="*/ 608356 w 755238"/>
                      <a:gd name="connsiteY10" fmla="*/ 669572 h 1651713"/>
                      <a:gd name="connsiteX11" fmla="*/ 591824 w 755238"/>
                      <a:gd name="connsiteY11" fmla="*/ 496965 h 1651713"/>
                      <a:gd name="connsiteX12" fmla="*/ 593321 w 755238"/>
                      <a:gd name="connsiteY12" fmla="*/ 424915 h 1651713"/>
                      <a:gd name="connsiteX13" fmla="*/ 617066 w 755238"/>
                      <a:gd name="connsiteY13" fmla="*/ 340143 h 1651713"/>
                      <a:gd name="connsiteX14" fmla="*/ 744496 w 755238"/>
                      <a:gd name="connsiteY14" fmla="*/ 110590 h 1651713"/>
                      <a:gd name="connsiteX15" fmla="*/ 715105 w 755238"/>
                      <a:gd name="connsiteY15" fmla="*/ 1121 h 1651713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19868 w 757327"/>
                      <a:gd name="connsiteY0" fmla="*/ 1036 h 1658772"/>
                      <a:gd name="connsiteX1" fmla="*/ 452350 w 757327"/>
                      <a:gd name="connsiteY1" fmla="*/ 179768 h 1658772"/>
                      <a:gd name="connsiteX2" fmla="*/ 240420 w 757327"/>
                      <a:gd name="connsiteY2" fmla="*/ 357748 h 1658772"/>
                      <a:gd name="connsiteX3" fmla="*/ 243618 w 757327"/>
                      <a:gd name="connsiteY3" fmla="*/ 685476 h 1658772"/>
                      <a:gd name="connsiteX4" fmla="*/ 237290 w 757327"/>
                      <a:gd name="connsiteY4" fmla="*/ 1050487 h 1658772"/>
                      <a:gd name="connsiteX5" fmla="*/ 176193 w 757327"/>
                      <a:gd name="connsiteY5" fmla="*/ 1210642 h 1658772"/>
                      <a:gd name="connsiteX6" fmla="*/ 9576 w 757327"/>
                      <a:gd name="connsiteY6" fmla="*/ 1608788 h 1658772"/>
                      <a:gd name="connsiteX7" fmla="*/ 493375 w 757327"/>
                      <a:gd name="connsiteY7" fmla="*/ 1623621 h 1658772"/>
                      <a:gd name="connsiteX8" fmla="*/ 586858 w 757327"/>
                      <a:gd name="connsiteY8" fmla="*/ 1283917 h 1658772"/>
                      <a:gd name="connsiteX9" fmla="*/ 654348 w 757327"/>
                      <a:gd name="connsiteY9" fmla="*/ 999392 h 1658772"/>
                      <a:gd name="connsiteX10" fmla="*/ 608356 w 757327"/>
                      <a:gd name="connsiteY10" fmla="*/ 676631 h 1658772"/>
                      <a:gd name="connsiteX11" fmla="*/ 591824 w 757327"/>
                      <a:gd name="connsiteY11" fmla="*/ 504024 h 1658772"/>
                      <a:gd name="connsiteX12" fmla="*/ 593321 w 757327"/>
                      <a:gd name="connsiteY12" fmla="*/ 431974 h 1658772"/>
                      <a:gd name="connsiteX13" fmla="*/ 617066 w 757327"/>
                      <a:gd name="connsiteY13" fmla="*/ 347202 h 1658772"/>
                      <a:gd name="connsiteX14" fmla="*/ 744496 w 757327"/>
                      <a:gd name="connsiteY14" fmla="*/ 117649 h 1658772"/>
                      <a:gd name="connsiteX15" fmla="*/ 719868 w 757327"/>
                      <a:gd name="connsiteY15" fmla="*/ 1036 h 1658772"/>
                      <a:gd name="connsiteX0" fmla="*/ 719868 w 744414"/>
                      <a:gd name="connsiteY0" fmla="*/ 848 h 1658584"/>
                      <a:gd name="connsiteX1" fmla="*/ 452350 w 744414"/>
                      <a:gd name="connsiteY1" fmla="*/ 179580 h 1658584"/>
                      <a:gd name="connsiteX2" fmla="*/ 240420 w 744414"/>
                      <a:gd name="connsiteY2" fmla="*/ 357560 h 1658584"/>
                      <a:gd name="connsiteX3" fmla="*/ 243618 w 744414"/>
                      <a:gd name="connsiteY3" fmla="*/ 685288 h 1658584"/>
                      <a:gd name="connsiteX4" fmla="*/ 237290 w 744414"/>
                      <a:gd name="connsiteY4" fmla="*/ 1050299 h 1658584"/>
                      <a:gd name="connsiteX5" fmla="*/ 176193 w 744414"/>
                      <a:gd name="connsiteY5" fmla="*/ 1210454 h 1658584"/>
                      <a:gd name="connsiteX6" fmla="*/ 9576 w 744414"/>
                      <a:gd name="connsiteY6" fmla="*/ 1608600 h 1658584"/>
                      <a:gd name="connsiteX7" fmla="*/ 493375 w 744414"/>
                      <a:gd name="connsiteY7" fmla="*/ 1623433 h 1658584"/>
                      <a:gd name="connsiteX8" fmla="*/ 586858 w 744414"/>
                      <a:gd name="connsiteY8" fmla="*/ 1283729 h 1658584"/>
                      <a:gd name="connsiteX9" fmla="*/ 654348 w 744414"/>
                      <a:gd name="connsiteY9" fmla="*/ 999204 h 1658584"/>
                      <a:gd name="connsiteX10" fmla="*/ 608356 w 744414"/>
                      <a:gd name="connsiteY10" fmla="*/ 676443 h 1658584"/>
                      <a:gd name="connsiteX11" fmla="*/ 591824 w 744414"/>
                      <a:gd name="connsiteY11" fmla="*/ 503836 h 1658584"/>
                      <a:gd name="connsiteX12" fmla="*/ 593321 w 744414"/>
                      <a:gd name="connsiteY12" fmla="*/ 431786 h 1658584"/>
                      <a:gd name="connsiteX13" fmla="*/ 617066 w 744414"/>
                      <a:gd name="connsiteY13" fmla="*/ 347014 h 1658584"/>
                      <a:gd name="connsiteX14" fmla="*/ 720683 w 744414"/>
                      <a:gd name="connsiteY14" fmla="*/ 122224 h 1658584"/>
                      <a:gd name="connsiteX15" fmla="*/ 719868 w 744414"/>
                      <a:gd name="connsiteY15" fmla="*/ 848 h 1658584"/>
                      <a:gd name="connsiteX0" fmla="*/ 719868 w 737605"/>
                      <a:gd name="connsiteY0" fmla="*/ 618 h 1658354"/>
                      <a:gd name="connsiteX1" fmla="*/ 452350 w 737605"/>
                      <a:gd name="connsiteY1" fmla="*/ 179350 h 1658354"/>
                      <a:gd name="connsiteX2" fmla="*/ 240420 w 737605"/>
                      <a:gd name="connsiteY2" fmla="*/ 357330 h 1658354"/>
                      <a:gd name="connsiteX3" fmla="*/ 243618 w 737605"/>
                      <a:gd name="connsiteY3" fmla="*/ 685058 h 1658354"/>
                      <a:gd name="connsiteX4" fmla="*/ 237290 w 737605"/>
                      <a:gd name="connsiteY4" fmla="*/ 1050069 h 1658354"/>
                      <a:gd name="connsiteX5" fmla="*/ 176193 w 737605"/>
                      <a:gd name="connsiteY5" fmla="*/ 1210224 h 1658354"/>
                      <a:gd name="connsiteX6" fmla="*/ 9576 w 737605"/>
                      <a:gd name="connsiteY6" fmla="*/ 1608370 h 1658354"/>
                      <a:gd name="connsiteX7" fmla="*/ 493375 w 737605"/>
                      <a:gd name="connsiteY7" fmla="*/ 1623203 h 1658354"/>
                      <a:gd name="connsiteX8" fmla="*/ 586858 w 737605"/>
                      <a:gd name="connsiteY8" fmla="*/ 1283499 h 1658354"/>
                      <a:gd name="connsiteX9" fmla="*/ 654348 w 737605"/>
                      <a:gd name="connsiteY9" fmla="*/ 998974 h 1658354"/>
                      <a:gd name="connsiteX10" fmla="*/ 608356 w 737605"/>
                      <a:gd name="connsiteY10" fmla="*/ 676213 h 1658354"/>
                      <a:gd name="connsiteX11" fmla="*/ 591824 w 737605"/>
                      <a:gd name="connsiteY11" fmla="*/ 503606 h 1658354"/>
                      <a:gd name="connsiteX12" fmla="*/ 593321 w 737605"/>
                      <a:gd name="connsiteY12" fmla="*/ 431556 h 1658354"/>
                      <a:gd name="connsiteX13" fmla="*/ 617066 w 737605"/>
                      <a:gd name="connsiteY13" fmla="*/ 346784 h 1658354"/>
                      <a:gd name="connsiteX14" fmla="*/ 720683 w 737605"/>
                      <a:gd name="connsiteY14" fmla="*/ 121994 h 1658354"/>
                      <a:gd name="connsiteX15" fmla="*/ 719868 w 737605"/>
                      <a:gd name="connsiteY15" fmla="*/ 618 h 1658354"/>
                      <a:gd name="connsiteX0" fmla="*/ 719868 w 724108"/>
                      <a:gd name="connsiteY0" fmla="*/ 7357 h 1665093"/>
                      <a:gd name="connsiteX1" fmla="*/ 452350 w 724108"/>
                      <a:gd name="connsiteY1" fmla="*/ 186089 h 1665093"/>
                      <a:gd name="connsiteX2" fmla="*/ 240420 w 724108"/>
                      <a:gd name="connsiteY2" fmla="*/ 364069 h 1665093"/>
                      <a:gd name="connsiteX3" fmla="*/ 243618 w 724108"/>
                      <a:gd name="connsiteY3" fmla="*/ 691797 h 1665093"/>
                      <a:gd name="connsiteX4" fmla="*/ 237290 w 724108"/>
                      <a:gd name="connsiteY4" fmla="*/ 1056808 h 1665093"/>
                      <a:gd name="connsiteX5" fmla="*/ 176193 w 724108"/>
                      <a:gd name="connsiteY5" fmla="*/ 1216963 h 1665093"/>
                      <a:gd name="connsiteX6" fmla="*/ 9576 w 724108"/>
                      <a:gd name="connsiteY6" fmla="*/ 1615109 h 1665093"/>
                      <a:gd name="connsiteX7" fmla="*/ 493375 w 724108"/>
                      <a:gd name="connsiteY7" fmla="*/ 1629942 h 1665093"/>
                      <a:gd name="connsiteX8" fmla="*/ 586858 w 724108"/>
                      <a:gd name="connsiteY8" fmla="*/ 1290238 h 1665093"/>
                      <a:gd name="connsiteX9" fmla="*/ 654348 w 724108"/>
                      <a:gd name="connsiteY9" fmla="*/ 1005713 h 1665093"/>
                      <a:gd name="connsiteX10" fmla="*/ 608356 w 724108"/>
                      <a:gd name="connsiteY10" fmla="*/ 682952 h 1665093"/>
                      <a:gd name="connsiteX11" fmla="*/ 591824 w 724108"/>
                      <a:gd name="connsiteY11" fmla="*/ 510345 h 1665093"/>
                      <a:gd name="connsiteX12" fmla="*/ 593321 w 724108"/>
                      <a:gd name="connsiteY12" fmla="*/ 438295 h 1665093"/>
                      <a:gd name="connsiteX13" fmla="*/ 617066 w 724108"/>
                      <a:gd name="connsiteY13" fmla="*/ 353523 h 1665093"/>
                      <a:gd name="connsiteX14" fmla="*/ 720683 w 724108"/>
                      <a:gd name="connsiteY14" fmla="*/ 128733 h 1665093"/>
                      <a:gd name="connsiteX15" fmla="*/ 719868 w 724108"/>
                      <a:gd name="connsiteY15" fmla="*/ 7357 h 1665093"/>
                      <a:gd name="connsiteX0" fmla="*/ 719868 w 815338"/>
                      <a:gd name="connsiteY0" fmla="*/ 7357 h 1665093"/>
                      <a:gd name="connsiteX1" fmla="*/ 452350 w 815338"/>
                      <a:gd name="connsiteY1" fmla="*/ 186089 h 1665093"/>
                      <a:gd name="connsiteX2" fmla="*/ 240420 w 815338"/>
                      <a:gd name="connsiteY2" fmla="*/ 364069 h 1665093"/>
                      <a:gd name="connsiteX3" fmla="*/ 243618 w 815338"/>
                      <a:gd name="connsiteY3" fmla="*/ 691797 h 1665093"/>
                      <a:gd name="connsiteX4" fmla="*/ 237290 w 815338"/>
                      <a:gd name="connsiteY4" fmla="*/ 1056808 h 1665093"/>
                      <a:gd name="connsiteX5" fmla="*/ 176193 w 815338"/>
                      <a:gd name="connsiteY5" fmla="*/ 1216963 h 1665093"/>
                      <a:gd name="connsiteX6" fmla="*/ 9576 w 815338"/>
                      <a:gd name="connsiteY6" fmla="*/ 1615109 h 1665093"/>
                      <a:gd name="connsiteX7" fmla="*/ 493375 w 815338"/>
                      <a:gd name="connsiteY7" fmla="*/ 1629942 h 1665093"/>
                      <a:gd name="connsiteX8" fmla="*/ 586858 w 815338"/>
                      <a:gd name="connsiteY8" fmla="*/ 1290238 h 1665093"/>
                      <a:gd name="connsiteX9" fmla="*/ 654348 w 815338"/>
                      <a:gd name="connsiteY9" fmla="*/ 1005713 h 1665093"/>
                      <a:gd name="connsiteX10" fmla="*/ 608356 w 815338"/>
                      <a:gd name="connsiteY10" fmla="*/ 682952 h 1665093"/>
                      <a:gd name="connsiteX11" fmla="*/ 591824 w 815338"/>
                      <a:gd name="connsiteY11" fmla="*/ 510345 h 1665093"/>
                      <a:gd name="connsiteX12" fmla="*/ 593321 w 815338"/>
                      <a:gd name="connsiteY12" fmla="*/ 438295 h 1665093"/>
                      <a:gd name="connsiteX13" fmla="*/ 812328 w 815338"/>
                      <a:gd name="connsiteY13" fmla="*/ 132067 h 1665093"/>
                      <a:gd name="connsiteX14" fmla="*/ 720683 w 815338"/>
                      <a:gd name="connsiteY14" fmla="*/ 128733 h 1665093"/>
                      <a:gd name="connsiteX15" fmla="*/ 719868 w 815338"/>
                      <a:gd name="connsiteY15" fmla="*/ 7357 h 1665093"/>
                      <a:gd name="connsiteX0" fmla="*/ 719868 w 871499"/>
                      <a:gd name="connsiteY0" fmla="*/ 7357 h 1665093"/>
                      <a:gd name="connsiteX1" fmla="*/ 452350 w 871499"/>
                      <a:gd name="connsiteY1" fmla="*/ 186089 h 1665093"/>
                      <a:gd name="connsiteX2" fmla="*/ 240420 w 871499"/>
                      <a:gd name="connsiteY2" fmla="*/ 364069 h 1665093"/>
                      <a:gd name="connsiteX3" fmla="*/ 243618 w 871499"/>
                      <a:gd name="connsiteY3" fmla="*/ 691797 h 1665093"/>
                      <a:gd name="connsiteX4" fmla="*/ 237290 w 871499"/>
                      <a:gd name="connsiteY4" fmla="*/ 1056808 h 1665093"/>
                      <a:gd name="connsiteX5" fmla="*/ 176193 w 871499"/>
                      <a:gd name="connsiteY5" fmla="*/ 1216963 h 1665093"/>
                      <a:gd name="connsiteX6" fmla="*/ 9576 w 871499"/>
                      <a:gd name="connsiteY6" fmla="*/ 1615109 h 1665093"/>
                      <a:gd name="connsiteX7" fmla="*/ 493375 w 871499"/>
                      <a:gd name="connsiteY7" fmla="*/ 1629942 h 1665093"/>
                      <a:gd name="connsiteX8" fmla="*/ 586858 w 871499"/>
                      <a:gd name="connsiteY8" fmla="*/ 1290238 h 1665093"/>
                      <a:gd name="connsiteX9" fmla="*/ 654348 w 871499"/>
                      <a:gd name="connsiteY9" fmla="*/ 1005713 h 1665093"/>
                      <a:gd name="connsiteX10" fmla="*/ 608356 w 871499"/>
                      <a:gd name="connsiteY10" fmla="*/ 682952 h 1665093"/>
                      <a:gd name="connsiteX11" fmla="*/ 591824 w 871499"/>
                      <a:gd name="connsiteY11" fmla="*/ 510345 h 1665093"/>
                      <a:gd name="connsiteX12" fmla="*/ 860021 w 871499"/>
                      <a:gd name="connsiteY12" fmla="*/ 378764 h 1665093"/>
                      <a:gd name="connsiteX13" fmla="*/ 812328 w 871499"/>
                      <a:gd name="connsiteY13" fmla="*/ 132067 h 1665093"/>
                      <a:gd name="connsiteX14" fmla="*/ 720683 w 871499"/>
                      <a:gd name="connsiteY14" fmla="*/ 128733 h 1665093"/>
                      <a:gd name="connsiteX15" fmla="*/ 719868 w 871499"/>
                      <a:gd name="connsiteY15" fmla="*/ 7357 h 1665093"/>
                      <a:gd name="connsiteX0" fmla="*/ 719868 w 881647"/>
                      <a:gd name="connsiteY0" fmla="*/ 7357 h 1665093"/>
                      <a:gd name="connsiteX1" fmla="*/ 452350 w 881647"/>
                      <a:gd name="connsiteY1" fmla="*/ 186089 h 1665093"/>
                      <a:gd name="connsiteX2" fmla="*/ 240420 w 881647"/>
                      <a:gd name="connsiteY2" fmla="*/ 364069 h 1665093"/>
                      <a:gd name="connsiteX3" fmla="*/ 243618 w 881647"/>
                      <a:gd name="connsiteY3" fmla="*/ 691797 h 1665093"/>
                      <a:gd name="connsiteX4" fmla="*/ 237290 w 881647"/>
                      <a:gd name="connsiteY4" fmla="*/ 1056808 h 1665093"/>
                      <a:gd name="connsiteX5" fmla="*/ 176193 w 881647"/>
                      <a:gd name="connsiteY5" fmla="*/ 1216963 h 1665093"/>
                      <a:gd name="connsiteX6" fmla="*/ 9576 w 881647"/>
                      <a:gd name="connsiteY6" fmla="*/ 1615109 h 1665093"/>
                      <a:gd name="connsiteX7" fmla="*/ 493375 w 881647"/>
                      <a:gd name="connsiteY7" fmla="*/ 1629942 h 1665093"/>
                      <a:gd name="connsiteX8" fmla="*/ 586858 w 881647"/>
                      <a:gd name="connsiteY8" fmla="*/ 1290238 h 1665093"/>
                      <a:gd name="connsiteX9" fmla="*/ 654348 w 881647"/>
                      <a:gd name="connsiteY9" fmla="*/ 1005713 h 1665093"/>
                      <a:gd name="connsiteX10" fmla="*/ 608356 w 881647"/>
                      <a:gd name="connsiteY10" fmla="*/ 682952 h 1665093"/>
                      <a:gd name="connsiteX11" fmla="*/ 591824 w 881647"/>
                      <a:gd name="connsiteY11" fmla="*/ 510345 h 1665093"/>
                      <a:gd name="connsiteX12" fmla="*/ 860021 w 881647"/>
                      <a:gd name="connsiteY12" fmla="*/ 378764 h 1665093"/>
                      <a:gd name="connsiteX13" fmla="*/ 812328 w 881647"/>
                      <a:gd name="connsiteY13" fmla="*/ 132067 h 1665093"/>
                      <a:gd name="connsiteX14" fmla="*/ 720683 w 881647"/>
                      <a:gd name="connsiteY14" fmla="*/ 128733 h 1665093"/>
                      <a:gd name="connsiteX15" fmla="*/ 719868 w 881647"/>
                      <a:gd name="connsiteY15" fmla="*/ 7357 h 1665093"/>
                      <a:gd name="connsiteX0" fmla="*/ 719868 w 882602"/>
                      <a:gd name="connsiteY0" fmla="*/ 7357 h 1665093"/>
                      <a:gd name="connsiteX1" fmla="*/ 452350 w 882602"/>
                      <a:gd name="connsiteY1" fmla="*/ 186089 h 1665093"/>
                      <a:gd name="connsiteX2" fmla="*/ 240420 w 882602"/>
                      <a:gd name="connsiteY2" fmla="*/ 364069 h 1665093"/>
                      <a:gd name="connsiteX3" fmla="*/ 243618 w 882602"/>
                      <a:gd name="connsiteY3" fmla="*/ 691797 h 1665093"/>
                      <a:gd name="connsiteX4" fmla="*/ 237290 w 882602"/>
                      <a:gd name="connsiteY4" fmla="*/ 1056808 h 1665093"/>
                      <a:gd name="connsiteX5" fmla="*/ 176193 w 882602"/>
                      <a:gd name="connsiteY5" fmla="*/ 1216963 h 1665093"/>
                      <a:gd name="connsiteX6" fmla="*/ 9576 w 882602"/>
                      <a:gd name="connsiteY6" fmla="*/ 1615109 h 1665093"/>
                      <a:gd name="connsiteX7" fmla="*/ 493375 w 882602"/>
                      <a:gd name="connsiteY7" fmla="*/ 1629942 h 1665093"/>
                      <a:gd name="connsiteX8" fmla="*/ 586858 w 882602"/>
                      <a:gd name="connsiteY8" fmla="*/ 1290238 h 1665093"/>
                      <a:gd name="connsiteX9" fmla="*/ 654348 w 882602"/>
                      <a:gd name="connsiteY9" fmla="*/ 1005713 h 1665093"/>
                      <a:gd name="connsiteX10" fmla="*/ 608356 w 882602"/>
                      <a:gd name="connsiteY10" fmla="*/ 682952 h 1665093"/>
                      <a:gd name="connsiteX11" fmla="*/ 591824 w 882602"/>
                      <a:gd name="connsiteY11" fmla="*/ 510345 h 1665093"/>
                      <a:gd name="connsiteX12" fmla="*/ 860021 w 882602"/>
                      <a:gd name="connsiteY12" fmla="*/ 378764 h 1665093"/>
                      <a:gd name="connsiteX13" fmla="*/ 814709 w 882602"/>
                      <a:gd name="connsiteY13" fmla="*/ 113017 h 1665093"/>
                      <a:gd name="connsiteX14" fmla="*/ 720683 w 882602"/>
                      <a:gd name="connsiteY14" fmla="*/ 128733 h 1665093"/>
                      <a:gd name="connsiteX15" fmla="*/ 719868 w 882602"/>
                      <a:gd name="connsiteY15" fmla="*/ 7357 h 1665093"/>
                      <a:gd name="connsiteX0" fmla="*/ 719868 w 882602"/>
                      <a:gd name="connsiteY0" fmla="*/ 7357 h 1665093"/>
                      <a:gd name="connsiteX1" fmla="*/ 452350 w 882602"/>
                      <a:gd name="connsiteY1" fmla="*/ 186089 h 1665093"/>
                      <a:gd name="connsiteX2" fmla="*/ 240420 w 882602"/>
                      <a:gd name="connsiteY2" fmla="*/ 364069 h 1665093"/>
                      <a:gd name="connsiteX3" fmla="*/ 243618 w 882602"/>
                      <a:gd name="connsiteY3" fmla="*/ 691797 h 1665093"/>
                      <a:gd name="connsiteX4" fmla="*/ 237290 w 882602"/>
                      <a:gd name="connsiteY4" fmla="*/ 1056808 h 1665093"/>
                      <a:gd name="connsiteX5" fmla="*/ 176193 w 882602"/>
                      <a:gd name="connsiteY5" fmla="*/ 1216963 h 1665093"/>
                      <a:gd name="connsiteX6" fmla="*/ 9576 w 882602"/>
                      <a:gd name="connsiteY6" fmla="*/ 1615109 h 1665093"/>
                      <a:gd name="connsiteX7" fmla="*/ 493375 w 882602"/>
                      <a:gd name="connsiteY7" fmla="*/ 1629942 h 1665093"/>
                      <a:gd name="connsiteX8" fmla="*/ 586858 w 882602"/>
                      <a:gd name="connsiteY8" fmla="*/ 1290238 h 1665093"/>
                      <a:gd name="connsiteX9" fmla="*/ 654348 w 882602"/>
                      <a:gd name="connsiteY9" fmla="*/ 1005713 h 1665093"/>
                      <a:gd name="connsiteX10" fmla="*/ 608356 w 882602"/>
                      <a:gd name="connsiteY10" fmla="*/ 682952 h 1665093"/>
                      <a:gd name="connsiteX11" fmla="*/ 591824 w 882602"/>
                      <a:gd name="connsiteY11" fmla="*/ 510345 h 1665093"/>
                      <a:gd name="connsiteX12" fmla="*/ 860021 w 882602"/>
                      <a:gd name="connsiteY12" fmla="*/ 378764 h 1665093"/>
                      <a:gd name="connsiteX13" fmla="*/ 814709 w 882602"/>
                      <a:gd name="connsiteY13" fmla="*/ 113017 h 1665093"/>
                      <a:gd name="connsiteX14" fmla="*/ 720683 w 882602"/>
                      <a:gd name="connsiteY14" fmla="*/ 128733 h 1665093"/>
                      <a:gd name="connsiteX15" fmla="*/ 719868 w 882602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654348 w 868043"/>
                      <a:gd name="connsiteY9" fmla="*/ 1005713 h 1665093"/>
                      <a:gd name="connsiteX10" fmla="*/ 608356 w 868043"/>
                      <a:gd name="connsiteY10" fmla="*/ 682952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654348 w 868043"/>
                      <a:gd name="connsiteY9" fmla="*/ 1005713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1627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1627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4008 w 868043"/>
                      <a:gd name="connsiteY8" fmla="*/ 1311670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4008 w 868043"/>
                      <a:gd name="connsiteY8" fmla="*/ 1311670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21754 w 869929"/>
                      <a:gd name="connsiteY0" fmla="*/ 7357 h 1662530"/>
                      <a:gd name="connsiteX1" fmla="*/ 454236 w 869929"/>
                      <a:gd name="connsiteY1" fmla="*/ 186089 h 1662530"/>
                      <a:gd name="connsiteX2" fmla="*/ 242306 w 869929"/>
                      <a:gd name="connsiteY2" fmla="*/ 364069 h 1662530"/>
                      <a:gd name="connsiteX3" fmla="*/ 245504 w 869929"/>
                      <a:gd name="connsiteY3" fmla="*/ 691797 h 1662530"/>
                      <a:gd name="connsiteX4" fmla="*/ 239176 w 869929"/>
                      <a:gd name="connsiteY4" fmla="*/ 1056808 h 1662530"/>
                      <a:gd name="connsiteX5" fmla="*/ 159029 w 869929"/>
                      <a:gd name="connsiteY5" fmla="*/ 1259825 h 1662530"/>
                      <a:gd name="connsiteX6" fmla="*/ 11462 w 869929"/>
                      <a:gd name="connsiteY6" fmla="*/ 1615109 h 1662530"/>
                      <a:gd name="connsiteX7" fmla="*/ 495261 w 869929"/>
                      <a:gd name="connsiteY7" fmla="*/ 1629942 h 1662530"/>
                      <a:gd name="connsiteX8" fmla="*/ 655419 w 869929"/>
                      <a:gd name="connsiteY8" fmla="*/ 1283095 h 1662530"/>
                      <a:gd name="connsiteX9" fmla="*/ 834827 w 869929"/>
                      <a:gd name="connsiteY9" fmla="*/ 965231 h 1662530"/>
                      <a:gd name="connsiteX10" fmla="*/ 791217 w 869929"/>
                      <a:gd name="connsiteY10" fmla="*/ 713908 h 1662530"/>
                      <a:gd name="connsiteX11" fmla="*/ 798498 w 869929"/>
                      <a:gd name="connsiteY11" fmla="*/ 527014 h 1662530"/>
                      <a:gd name="connsiteX12" fmla="*/ 861907 w 869929"/>
                      <a:gd name="connsiteY12" fmla="*/ 378764 h 1662530"/>
                      <a:gd name="connsiteX13" fmla="*/ 816595 w 869929"/>
                      <a:gd name="connsiteY13" fmla="*/ 113017 h 1662530"/>
                      <a:gd name="connsiteX14" fmla="*/ 722569 w 869929"/>
                      <a:gd name="connsiteY14" fmla="*/ 128733 h 1662530"/>
                      <a:gd name="connsiteX15" fmla="*/ 721754 w 869929"/>
                      <a:gd name="connsiteY15" fmla="*/ 7357 h 1662530"/>
                      <a:gd name="connsiteX0" fmla="*/ 721754 w 869929"/>
                      <a:gd name="connsiteY0" fmla="*/ 7357 h 1662530"/>
                      <a:gd name="connsiteX1" fmla="*/ 454236 w 869929"/>
                      <a:gd name="connsiteY1" fmla="*/ 186089 h 1662530"/>
                      <a:gd name="connsiteX2" fmla="*/ 242306 w 869929"/>
                      <a:gd name="connsiteY2" fmla="*/ 364069 h 1662530"/>
                      <a:gd name="connsiteX3" fmla="*/ 245504 w 869929"/>
                      <a:gd name="connsiteY3" fmla="*/ 691797 h 1662530"/>
                      <a:gd name="connsiteX4" fmla="*/ 239176 w 869929"/>
                      <a:gd name="connsiteY4" fmla="*/ 1056808 h 1662530"/>
                      <a:gd name="connsiteX5" fmla="*/ 159029 w 869929"/>
                      <a:gd name="connsiteY5" fmla="*/ 1259825 h 1662530"/>
                      <a:gd name="connsiteX6" fmla="*/ 11462 w 869929"/>
                      <a:gd name="connsiteY6" fmla="*/ 1615109 h 1662530"/>
                      <a:gd name="connsiteX7" fmla="*/ 495261 w 869929"/>
                      <a:gd name="connsiteY7" fmla="*/ 1629942 h 1662530"/>
                      <a:gd name="connsiteX8" fmla="*/ 655419 w 869929"/>
                      <a:gd name="connsiteY8" fmla="*/ 1283095 h 1662530"/>
                      <a:gd name="connsiteX9" fmla="*/ 834827 w 869929"/>
                      <a:gd name="connsiteY9" fmla="*/ 965231 h 1662530"/>
                      <a:gd name="connsiteX10" fmla="*/ 791217 w 869929"/>
                      <a:gd name="connsiteY10" fmla="*/ 713908 h 1662530"/>
                      <a:gd name="connsiteX11" fmla="*/ 798498 w 869929"/>
                      <a:gd name="connsiteY11" fmla="*/ 527014 h 1662530"/>
                      <a:gd name="connsiteX12" fmla="*/ 861907 w 869929"/>
                      <a:gd name="connsiteY12" fmla="*/ 378764 h 1662530"/>
                      <a:gd name="connsiteX13" fmla="*/ 816595 w 869929"/>
                      <a:gd name="connsiteY13" fmla="*/ 113017 h 1662530"/>
                      <a:gd name="connsiteX14" fmla="*/ 722569 w 869929"/>
                      <a:gd name="connsiteY14" fmla="*/ 128733 h 1662530"/>
                      <a:gd name="connsiteX15" fmla="*/ 721754 w 869929"/>
                      <a:gd name="connsiteY15" fmla="*/ 7357 h 1662530"/>
                      <a:gd name="connsiteX0" fmla="*/ 723919 w 872094"/>
                      <a:gd name="connsiteY0" fmla="*/ 7357 h 1662530"/>
                      <a:gd name="connsiteX1" fmla="*/ 456401 w 872094"/>
                      <a:gd name="connsiteY1" fmla="*/ 186089 h 1662530"/>
                      <a:gd name="connsiteX2" fmla="*/ 244471 w 872094"/>
                      <a:gd name="connsiteY2" fmla="*/ 364069 h 1662530"/>
                      <a:gd name="connsiteX3" fmla="*/ 247669 w 872094"/>
                      <a:gd name="connsiteY3" fmla="*/ 691797 h 1662530"/>
                      <a:gd name="connsiteX4" fmla="*/ 241341 w 872094"/>
                      <a:gd name="connsiteY4" fmla="*/ 1056808 h 1662530"/>
                      <a:gd name="connsiteX5" fmla="*/ 161194 w 872094"/>
                      <a:gd name="connsiteY5" fmla="*/ 1259825 h 1662530"/>
                      <a:gd name="connsiteX6" fmla="*/ 13627 w 872094"/>
                      <a:gd name="connsiteY6" fmla="*/ 1615109 h 1662530"/>
                      <a:gd name="connsiteX7" fmla="*/ 537907 w 872094"/>
                      <a:gd name="connsiteY7" fmla="*/ 1629942 h 1662530"/>
                      <a:gd name="connsiteX8" fmla="*/ 657584 w 872094"/>
                      <a:gd name="connsiteY8" fmla="*/ 1283095 h 1662530"/>
                      <a:gd name="connsiteX9" fmla="*/ 836992 w 872094"/>
                      <a:gd name="connsiteY9" fmla="*/ 965231 h 1662530"/>
                      <a:gd name="connsiteX10" fmla="*/ 793382 w 872094"/>
                      <a:gd name="connsiteY10" fmla="*/ 713908 h 1662530"/>
                      <a:gd name="connsiteX11" fmla="*/ 800663 w 872094"/>
                      <a:gd name="connsiteY11" fmla="*/ 527014 h 1662530"/>
                      <a:gd name="connsiteX12" fmla="*/ 864072 w 872094"/>
                      <a:gd name="connsiteY12" fmla="*/ 378764 h 1662530"/>
                      <a:gd name="connsiteX13" fmla="*/ 818760 w 872094"/>
                      <a:gd name="connsiteY13" fmla="*/ 113017 h 1662530"/>
                      <a:gd name="connsiteX14" fmla="*/ 724734 w 872094"/>
                      <a:gd name="connsiteY14" fmla="*/ 128733 h 1662530"/>
                      <a:gd name="connsiteX15" fmla="*/ 723919 w 872094"/>
                      <a:gd name="connsiteY15" fmla="*/ 7357 h 1662530"/>
                      <a:gd name="connsiteX0" fmla="*/ 723919 w 872094"/>
                      <a:gd name="connsiteY0" fmla="*/ 7357 h 1662530"/>
                      <a:gd name="connsiteX1" fmla="*/ 456401 w 872094"/>
                      <a:gd name="connsiteY1" fmla="*/ 186089 h 1662530"/>
                      <a:gd name="connsiteX2" fmla="*/ 244471 w 872094"/>
                      <a:gd name="connsiteY2" fmla="*/ 364069 h 1662530"/>
                      <a:gd name="connsiteX3" fmla="*/ 247669 w 872094"/>
                      <a:gd name="connsiteY3" fmla="*/ 691797 h 1662530"/>
                      <a:gd name="connsiteX4" fmla="*/ 241341 w 872094"/>
                      <a:gd name="connsiteY4" fmla="*/ 1056808 h 1662530"/>
                      <a:gd name="connsiteX5" fmla="*/ 161194 w 872094"/>
                      <a:gd name="connsiteY5" fmla="*/ 1259825 h 1662530"/>
                      <a:gd name="connsiteX6" fmla="*/ 13627 w 872094"/>
                      <a:gd name="connsiteY6" fmla="*/ 1615109 h 1662530"/>
                      <a:gd name="connsiteX7" fmla="*/ 537907 w 872094"/>
                      <a:gd name="connsiteY7" fmla="*/ 1629942 h 1662530"/>
                      <a:gd name="connsiteX8" fmla="*/ 657584 w 872094"/>
                      <a:gd name="connsiteY8" fmla="*/ 1283095 h 1662530"/>
                      <a:gd name="connsiteX9" fmla="*/ 836992 w 872094"/>
                      <a:gd name="connsiteY9" fmla="*/ 965231 h 1662530"/>
                      <a:gd name="connsiteX10" fmla="*/ 793382 w 872094"/>
                      <a:gd name="connsiteY10" fmla="*/ 713908 h 1662530"/>
                      <a:gd name="connsiteX11" fmla="*/ 800663 w 872094"/>
                      <a:gd name="connsiteY11" fmla="*/ 527014 h 1662530"/>
                      <a:gd name="connsiteX12" fmla="*/ 864072 w 872094"/>
                      <a:gd name="connsiteY12" fmla="*/ 378764 h 1662530"/>
                      <a:gd name="connsiteX13" fmla="*/ 818760 w 872094"/>
                      <a:gd name="connsiteY13" fmla="*/ 113017 h 1662530"/>
                      <a:gd name="connsiteX14" fmla="*/ 724734 w 872094"/>
                      <a:gd name="connsiteY14" fmla="*/ 128733 h 1662530"/>
                      <a:gd name="connsiteX15" fmla="*/ 723919 w 872094"/>
                      <a:gd name="connsiteY15" fmla="*/ 7357 h 1662530"/>
                      <a:gd name="connsiteX0" fmla="*/ 723017 w 871192"/>
                      <a:gd name="connsiteY0" fmla="*/ 7357 h 1659724"/>
                      <a:gd name="connsiteX1" fmla="*/ 455499 w 871192"/>
                      <a:gd name="connsiteY1" fmla="*/ 186089 h 1659724"/>
                      <a:gd name="connsiteX2" fmla="*/ 243569 w 871192"/>
                      <a:gd name="connsiteY2" fmla="*/ 364069 h 1659724"/>
                      <a:gd name="connsiteX3" fmla="*/ 246767 w 871192"/>
                      <a:gd name="connsiteY3" fmla="*/ 691797 h 1659724"/>
                      <a:gd name="connsiteX4" fmla="*/ 240439 w 871192"/>
                      <a:gd name="connsiteY4" fmla="*/ 1056808 h 1659724"/>
                      <a:gd name="connsiteX5" fmla="*/ 160292 w 871192"/>
                      <a:gd name="connsiteY5" fmla="*/ 1259825 h 1659724"/>
                      <a:gd name="connsiteX6" fmla="*/ 12725 w 871192"/>
                      <a:gd name="connsiteY6" fmla="*/ 1615109 h 1659724"/>
                      <a:gd name="connsiteX7" fmla="*/ 520337 w 871192"/>
                      <a:gd name="connsiteY7" fmla="*/ 1625180 h 1659724"/>
                      <a:gd name="connsiteX8" fmla="*/ 656682 w 871192"/>
                      <a:gd name="connsiteY8" fmla="*/ 1283095 h 1659724"/>
                      <a:gd name="connsiteX9" fmla="*/ 836090 w 871192"/>
                      <a:gd name="connsiteY9" fmla="*/ 965231 h 1659724"/>
                      <a:gd name="connsiteX10" fmla="*/ 792480 w 871192"/>
                      <a:gd name="connsiteY10" fmla="*/ 713908 h 1659724"/>
                      <a:gd name="connsiteX11" fmla="*/ 799761 w 871192"/>
                      <a:gd name="connsiteY11" fmla="*/ 527014 h 1659724"/>
                      <a:gd name="connsiteX12" fmla="*/ 863170 w 871192"/>
                      <a:gd name="connsiteY12" fmla="*/ 378764 h 1659724"/>
                      <a:gd name="connsiteX13" fmla="*/ 817858 w 871192"/>
                      <a:gd name="connsiteY13" fmla="*/ 113017 h 1659724"/>
                      <a:gd name="connsiteX14" fmla="*/ 723832 w 871192"/>
                      <a:gd name="connsiteY14" fmla="*/ 128733 h 1659724"/>
                      <a:gd name="connsiteX15" fmla="*/ 723017 w 871192"/>
                      <a:gd name="connsiteY15" fmla="*/ 7357 h 1659724"/>
                      <a:gd name="connsiteX0" fmla="*/ 723017 w 870705"/>
                      <a:gd name="connsiteY0" fmla="*/ 7357 h 1659724"/>
                      <a:gd name="connsiteX1" fmla="*/ 455499 w 870705"/>
                      <a:gd name="connsiteY1" fmla="*/ 186089 h 1659724"/>
                      <a:gd name="connsiteX2" fmla="*/ 243569 w 870705"/>
                      <a:gd name="connsiteY2" fmla="*/ 364069 h 1659724"/>
                      <a:gd name="connsiteX3" fmla="*/ 246767 w 870705"/>
                      <a:gd name="connsiteY3" fmla="*/ 691797 h 1659724"/>
                      <a:gd name="connsiteX4" fmla="*/ 240439 w 870705"/>
                      <a:gd name="connsiteY4" fmla="*/ 1056808 h 1659724"/>
                      <a:gd name="connsiteX5" fmla="*/ 160292 w 870705"/>
                      <a:gd name="connsiteY5" fmla="*/ 1259825 h 1659724"/>
                      <a:gd name="connsiteX6" fmla="*/ 12725 w 870705"/>
                      <a:gd name="connsiteY6" fmla="*/ 1615109 h 1659724"/>
                      <a:gd name="connsiteX7" fmla="*/ 520337 w 870705"/>
                      <a:gd name="connsiteY7" fmla="*/ 1625180 h 1659724"/>
                      <a:gd name="connsiteX8" fmla="*/ 656682 w 870705"/>
                      <a:gd name="connsiteY8" fmla="*/ 1283095 h 1659724"/>
                      <a:gd name="connsiteX9" fmla="*/ 836090 w 870705"/>
                      <a:gd name="connsiteY9" fmla="*/ 965231 h 1659724"/>
                      <a:gd name="connsiteX10" fmla="*/ 792480 w 870705"/>
                      <a:gd name="connsiteY10" fmla="*/ 713908 h 1659724"/>
                      <a:gd name="connsiteX11" fmla="*/ 806905 w 870705"/>
                      <a:gd name="connsiteY11" fmla="*/ 534158 h 1659724"/>
                      <a:gd name="connsiteX12" fmla="*/ 863170 w 870705"/>
                      <a:gd name="connsiteY12" fmla="*/ 378764 h 1659724"/>
                      <a:gd name="connsiteX13" fmla="*/ 817858 w 870705"/>
                      <a:gd name="connsiteY13" fmla="*/ 113017 h 1659724"/>
                      <a:gd name="connsiteX14" fmla="*/ 723832 w 870705"/>
                      <a:gd name="connsiteY14" fmla="*/ 128733 h 1659724"/>
                      <a:gd name="connsiteX15" fmla="*/ 723017 w 870705"/>
                      <a:gd name="connsiteY15" fmla="*/ 7357 h 1659724"/>
                      <a:gd name="connsiteX0" fmla="*/ 723017 w 880385"/>
                      <a:gd name="connsiteY0" fmla="*/ 7357 h 1659724"/>
                      <a:gd name="connsiteX1" fmla="*/ 455499 w 880385"/>
                      <a:gd name="connsiteY1" fmla="*/ 186089 h 1659724"/>
                      <a:gd name="connsiteX2" fmla="*/ 243569 w 880385"/>
                      <a:gd name="connsiteY2" fmla="*/ 364069 h 1659724"/>
                      <a:gd name="connsiteX3" fmla="*/ 246767 w 880385"/>
                      <a:gd name="connsiteY3" fmla="*/ 691797 h 1659724"/>
                      <a:gd name="connsiteX4" fmla="*/ 240439 w 880385"/>
                      <a:gd name="connsiteY4" fmla="*/ 1056808 h 1659724"/>
                      <a:gd name="connsiteX5" fmla="*/ 160292 w 880385"/>
                      <a:gd name="connsiteY5" fmla="*/ 1259825 h 1659724"/>
                      <a:gd name="connsiteX6" fmla="*/ 12725 w 880385"/>
                      <a:gd name="connsiteY6" fmla="*/ 1615109 h 1659724"/>
                      <a:gd name="connsiteX7" fmla="*/ 520337 w 880385"/>
                      <a:gd name="connsiteY7" fmla="*/ 1625180 h 1659724"/>
                      <a:gd name="connsiteX8" fmla="*/ 656682 w 880385"/>
                      <a:gd name="connsiteY8" fmla="*/ 1283095 h 1659724"/>
                      <a:gd name="connsiteX9" fmla="*/ 836090 w 880385"/>
                      <a:gd name="connsiteY9" fmla="*/ 965231 h 1659724"/>
                      <a:gd name="connsiteX10" fmla="*/ 792480 w 880385"/>
                      <a:gd name="connsiteY10" fmla="*/ 713908 h 1659724"/>
                      <a:gd name="connsiteX11" fmla="*/ 806905 w 880385"/>
                      <a:gd name="connsiteY11" fmla="*/ 534158 h 1659724"/>
                      <a:gd name="connsiteX12" fmla="*/ 863170 w 880385"/>
                      <a:gd name="connsiteY12" fmla="*/ 378764 h 1659724"/>
                      <a:gd name="connsiteX13" fmla="*/ 817858 w 880385"/>
                      <a:gd name="connsiteY13" fmla="*/ 113017 h 1659724"/>
                      <a:gd name="connsiteX14" fmla="*/ 723832 w 880385"/>
                      <a:gd name="connsiteY14" fmla="*/ 128733 h 1659724"/>
                      <a:gd name="connsiteX15" fmla="*/ 723017 w 880385"/>
                      <a:gd name="connsiteY15" fmla="*/ 7357 h 1659724"/>
                      <a:gd name="connsiteX0" fmla="*/ 723017 w 878975"/>
                      <a:gd name="connsiteY0" fmla="*/ 7357 h 1659724"/>
                      <a:gd name="connsiteX1" fmla="*/ 455499 w 878975"/>
                      <a:gd name="connsiteY1" fmla="*/ 186089 h 1659724"/>
                      <a:gd name="connsiteX2" fmla="*/ 243569 w 878975"/>
                      <a:gd name="connsiteY2" fmla="*/ 364069 h 1659724"/>
                      <a:gd name="connsiteX3" fmla="*/ 246767 w 878975"/>
                      <a:gd name="connsiteY3" fmla="*/ 691797 h 1659724"/>
                      <a:gd name="connsiteX4" fmla="*/ 240439 w 878975"/>
                      <a:gd name="connsiteY4" fmla="*/ 1056808 h 1659724"/>
                      <a:gd name="connsiteX5" fmla="*/ 160292 w 878975"/>
                      <a:gd name="connsiteY5" fmla="*/ 1259825 h 1659724"/>
                      <a:gd name="connsiteX6" fmla="*/ 12725 w 878975"/>
                      <a:gd name="connsiteY6" fmla="*/ 1615109 h 1659724"/>
                      <a:gd name="connsiteX7" fmla="*/ 520337 w 878975"/>
                      <a:gd name="connsiteY7" fmla="*/ 1625180 h 1659724"/>
                      <a:gd name="connsiteX8" fmla="*/ 656682 w 878975"/>
                      <a:gd name="connsiteY8" fmla="*/ 1283095 h 1659724"/>
                      <a:gd name="connsiteX9" fmla="*/ 836090 w 878975"/>
                      <a:gd name="connsiteY9" fmla="*/ 965231 h 1659724"/>
                      <a:gd name="connsiteX10" fmla="*/ 792480 w 878975"/>
                      <a:gd name="connsiteY10" fmla="*/ 713908 h 1659724"/>
                      <a:gd name="connsiteX11" fmla="*/ 806905 w 878975"/>
                      <a:gd name="connsiteY11" fmla="*/ 534158 h 1659724"/>
                      <a:gd name="connsiteX12" fmla="*/ 863170 w 878975"/>
                      <a:gd name="connsiteY12" fmla="*/ 378764 h 1659724"/>
                      <a:gd name="connsiteX13" fmla="*/ 815476 w 878975"/>
                      <a:gd name="connsiteY13" fmla="*/ 117780 h 1659724"/>
                      <a:gd name="connsiteX14" fmla="*/ 723832 w 878975"/>
                      <a:gd name="connsiteY14" fmla="*/ 128733 h 1659724"/>
                      <a:gd name="connsiteX15" fmla="*/ 723017 w 878975"/>
                      <a:gd name="connsiteY15" fmla="*/ 7357 h 1659724"/>
                      <a:gd name="connsiteX0" fmla="*/ 723017 w 878360"/>
                      <a:gd name="connsiteY0" fmla="*/ 7357 h 1659724"/>
                      <a:gd name="connsiteX1" fmla="*/ 455499 w 878360"/>
                      <a:gd name="connsiteY1" fmla="*/ 186089 h 1659724"/>
                      <a:gd name="connsiteX2" fmla="*/ 243569 w 878360"/>
                      <a:gd name="connsiteY2" fmla="*/ 364069 h 1659724"/>
                      <a:gd name="connsiteX3" fmla="*/ 246767 w 878360"/>
                      <a:gd name="connsiteY3" fmla="*/ 691797 h 1659724"/>
                      <a:gd name="connsiteX4" fmla="*/ 240439 w 878360"/>
                      <a:gd name="connsiteY4" fmla="*/ 1056808 h 1659724"/>
                      <a:gd name="connsiteX5" fmla="*/ 160292 w 878360"/>
                      <a:gd name="connsiteY5" fmla="*/ 1259825 h 1659724"/>
                      <a:gd name="connsiteX6" fmla="*/ 12725 w 878360"/>
                      <a:gd name="connsiteY6" fmla="*/ 1615109 h 1659724"/>
                      <a:gd name="connsiteX7" fmla="*/ 520337 w 878360"/>
                      <a:gd name="connsiteY7" fmla="*/ 1625180 h 1659724"/>
                      <a:gd name="connsiteX8" fmla="*/ 656682 w 878360"/>
                      <a:gd name="connsiteY8" fmla="*/ 1283095 h 1659724"/>
                      <a:gd name="connsiteX9" fmla="*/ 836090 w 878360"/>
                      <a:gd name="connsiteY9" fmla="*/ 965231 h 1659724"/>
                      <a:gd name="connsiteX10" fmla="*/ 792480 w 878360"/>
                      <a:gd name="connsiteY10" fmla="*/ 713908 h 1659724"/>
                      <a:gd name="connsiteX11" fmla="*/ 806905 w 878360"/>
                      <a:gd name="connsiteY11" fmla="*/ 534158 h 1659724"/>
                      <a:gd name="connsiteX12" fmla="*/ 863170 w 878360"/>
                      <a:gd name="connsiteY12" fmla="*/ 378764 h 1659724"/>
                      <a:gd name="connsiteX13" fmla="*/ 815476 w 878360"/>
                      <a:gd name="connsiteY13" fmla="*/ 117780 h 1659724"/>
                      <a:gd name="connsiteX14" fmla="*/ 723832 w 878360"/>
                      <a:gd name="connsiteY14" fmla="*/ 128733 h 1659724"/>
                      <a:gd name="connsiteX15" fmla="*/ 723017 w 878360"/>
                      <a:gd name="connsiteY15" fmla="*/ 7357 h 1659724"/>
                      <a:gd name="connsiteX0" fmla="*/ 723017 w 880208"/>
                      <a:gd name="connsiteY0" fmla="*/ 7357 h 1659724"/>
                      <a:gd name="connsiteX1" fmla="*/ 455499 w 880208"/>
                      <a:gd name="connsiteY1" fmla="*/ 186089 h 1659724"/>
                      <a:gd name="connsiteX2" fmla="*/ 243569 w 880208"/>
                      <a:gd name="connsiteY2" fmla="*/ 364069 h 1659724"/>
                      <a:gd name="connsiteX3" fmla="*/ 246767 w 880208"/>
                      <a:gd name="connsiteY3" fmla="*/ 691797 h 1659724"/>
                      <a:gd name="connsiteX4" fmla="*/ 240439 w 880208"/>
                      <a:gd name="connsiteY4" fmla="*/ 1056808 h 1659724"/>
                      <a:gd name="connsiteX5" fmla="*/ 160292 w 880208"/>
                      <a:gd name="connsiteY5" fmla="*/ 1259825 h 1659724"/>
                      <a:gd name="connsiteX6" fmla="*/ 12725 w 880208"/>
                      <a:gd name="connsiteY6" fmla="*/ 1615109 h 1659724"/>
                      <a:gd name="connsiteX7" fmla="*/ 520337 w 880208"/>
                      <a:gd name="connsiteY7" fmla="*/ 1625180 h 1659724"/>
                      <a:gd name="connsiteX8" fmla="*/ 656682 w 880208"/>
                      <a:gd name="connsiteY8" fmla="*/ 1283095 h 1659724"/>
                      <a:gd name="connsiteX9" fmla="*/ 836090 w 880208"/>
                      <a:gd name="connsiteY9" fmla="*/ 965231 h 1659724"/>
                      <a:gd name="connsiteX10" fmla="*/ 792480 w 880208"/>
                      <a:gd name="connsiteY10" fmla="*/ 713908 h 1659724"/>
                      <a:gd name="connsiteX11" fmla="*/ 806905 w 880208"/>
                      <a:gd name="connsiteY11" fmla="*/ 534158 h 1659724"/>
                      <a:gd name="connsiteX12" fmla="*/ 863170 w 880208"/>
                      <a:gd name="connsiteY12" fmla="*/ 378764 h 1659724"/>
                      <a:gd name="connsiteX13" fmla="*/ 815476 w 880208"/>
                      <a:gd name="connsiteY13" fmla="*/ 117780 h 1659724"/>
                      <a:gd name="connsiteX14" fmla="*/ 723832 w 880208"/>
                      <a:gd name="connsiteY14" fmla="*/ 128733 h 1659724"/>
                      <a:gd name="connsiteX15" fmla="*/ 723017 w 880208"/>
                      <a:gd name="connsiteY15" fmla="*/ 7357 h 1659724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809149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797990 w 880208"/>
                      <a:gd name="connsiteY9" fmla="*/ 974832 h 1657419"/>
                      <a:gd name="connsiteX10" fmla="*/ 809149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566848 w 731183"/>
                      <a:gd name="connsiteY0" fmla="*/ 7433 h 1622920"/>
                      <a:gd name="connsiteX1" fmla="*/ 306474 w 731183"/>
                      <a:gd name="connsiteY1" fmla="*/ 183784 h 1622920"/>
                      <a:gd name="connsiteX2" fmla="*/ 94544 w 731183"/>
                      <a:gd name="connsiteY2" fmla="*/ 361764 h 1622920"/>
                      <a:gd name="connsiteX3" fmla="*/ 97742 w 731183"/>
                      <a:gd name="connsiteY3" fmla="*/ 689492 h 1622920"/>
                      <a:gd name="connsiteX4" fmla="*/ 91414 w 731183"/>
                      <a:gd name="connsiteY4" fmla="*/ 1054503 h 1622920"/>
                      <a:gd name="connsiteX5" fmla="*/ 11267 w 731183"/>
                      <a:gd name="connsiteY5" fmla="*/ 1257520 h 1622920"/>
                      <a:gd name="connsiteX6" fmla="*/ 371312 w 731183"/>
                      <a:gd name="connsiteY6" fmla="*/ 1622875 h 1622920"/>
                      <a:gd name="connsiteX7" fmla="*/ 507657 w 731183"/>
                      <a:gd name="connsiteY7" fmla="*/ 1280790 h 1622920"/>
                      <a:gd name="connsiteX8" fmla="*/ 648965 w 731183"/>
                      <a:gd name="connsiteY8" fmla="*/ 974832 h 1622920"/>
                      <a:gd name="connsiteX9" fmla="*/ 660124 w 731183"/>
                      <a:gd name="connsiteY9" fmla="*/ 711603 h 1622920"/>
                      <a:gd name="connsiteX10" fmla="*/ 657880 w 731183"/>
                      <a:gd name="connsiteY10" fmla="*/ 531853 h 1622920"/>
                      <a:gd name="connsiteX11" fmla="*/ 714145 w 731183"/>
                      <a:gd name="connsiteY11" fmla="*/ 376459 h 1622920"/>
                      <a:gd name="connsiteX12" fmla="*/ 666451 w 731183"/>
                      <a:gd name="connsiteY12" fmla="*/ 115475 h 1622920"/>
                      <a:gd name="connsiteX13" fmla="*/ 574807 w 731183"/>
                      <a:gd name="connsiteY13" fmla="*/ 126428 h 1622920"/>
                      <a:gd name="connsiteX14" fmla="*/ 566848 w 731183"/>
                      <a:gd name="connsiteY14" fmla="*/ 7433 h 1622920"/>
                      <a:gd name="connsiteX0" fmla="*/ 575270 w 739605"/>
                      <a:gd name="connsiteY0" fmla="*/ 7433 h 1304146"/>
                      <a:gd name="connsiteX1" fmla="*/ 314896 w 739605"/>
                      <a:gd name="connsiteY1" fmla="*/ 183784 h 1304146"/>
                      <a:gd name="connsiteX2" fmla="*/ 102966 w 739605"/>
                      <a:gd name="connsiteY2" fmla="*/ 361764 h 1304146"/>
                      <a:gd name="connsiteX3" fmla="*/ 106164 w 739605"/>
                      <a:gd name="connsiteY3" fmla="*/ 689492 h 1304146"/>
                      <a:gd name="connsiteX4" fmla="*/ 99836 w 739605"/>
                      <a:gd name="connsiteY4" fmla="*/ 1054503 h 1304146"/>
                      <a:gd name="connsiteX5" fmla="*/ 19689 w 739605"/>
                      <a:gd name="connsiteY5" fmla="*/ 1257520 h 1304146"/>
                      <a:gd name="connsiteX6" fmla="*/ 516079 w 739605"/>
                      <a:gd name="connsiteY6" fmla="*/ 1280790 h 1304146"/>
                      <a:gd name="connsiteX7" fmla="*/ 657387 w 739605"/>
                      <a:gd name="connsiteY7" fmla="*/ 974832 h 1304146"/>
                      <a:gd name="connsiteX8" fmla="*/ 668546 w 739605"/>
                      <a:gd name="connsiteY8" fmla="*/ 711603 h 1304146"/>
                      <a:gd name="connsiteX9" fmla="*/ 666302 w 739605"/>
                      <a:gd name="connsiteY9" fmla="*/ 531853 h 1304146"/>
                      <a:gd name="connsiteX10" fmla="*/ 722567 w 739605"/>
                      <a:gd name="connsiteY10" fmla="*/ 376459 h 1304146"/>
                      <a:gd name="connsiteX11" fmla="*/ 674873 w 739605"/>
                      <a:gd name="connsiteY11" fmla="*/ 115475 h 1304146"/>
                      <a:gd name="connsiteX12" fmla="*/ 583229 w 739605"/>
                      <a:gd name="connsiteY12" fmla="*/ 126428 h 1304146"/>
                      <a:gd name="connsiteX13" fmla="*/ 575270 w 739605"/>
                      <a:gd name="connsiteY13" fmla="*/ 7433 h 1304146"/>
                      <a:gd name="connsiteX0" fmla="*/ 546010 w 710345"/>
                      <a:gd name="connsiteY0" fmla="*/ 7433 h 1301376"/>
                      <a:gd name="connsiteX1" fmla="*/ 285636 w 710345"/>
                      <a:gd name="connsiteY1" fmla="*/ 183784 h 1301376"/>
                      <a:gd name="connsiteX2" fmla="*/ 73706 w 710345"/>
                      <a:gd name="connsiteY2" fmla="*/ 361764 h 1301376"/>
                      <a:gd name="connsiteX3" fmla="*/ 76904 w 710345"/>
                      <a:gd name="connsiteY3" fmla="*/ 689492 h 1301376"/>
                      <a:gd name="connsiteX4" fmla="*/ 70576 w 710345"/>
                      <a:gd name="connsiteY4" fmla="*/ 1054503 h 1301376"/>
                      <a:gd name="connsiteX5" fmla="*/ 23143 w 710345"/>
                      <a:gd name="connsiteY5" fmla="*/ 1249337 h 1301376"/>
                      <a:gd name="connsiteX6" fmla="*/ 486819 w 710345"/>
                      <a:gd name="connsiteY6" fmla="*/ 1280790 h 1301376"/>
                      <a:gd name="connsiteX7" fmla="*/ 628127 w 710345"/>
                      <a:gd name="connsiteY7" fmla="*/ 974832 h 1301376"/>
                      <a:gd name="connsiteX8" fmla="*/ 639286 w 710345"/>
                      <a:gd name="connsiteY8" fmla="*/ 711603 h 1301376"/>
                      <a:gd name="connsiteX9" fmla="*/ 637042 w 710345"/>
                      <a:gd name="connsiteY9" fmla="*/ 531853 h 1301376"/>
                      <a:gd name="connsiteX10" fmla="*/ 693307 w 710345"/>
                      <a:gd name="connsiteY10" fmla="*/ 376459 h 1301376"/>
                      <a:gd name="connsiteX11" fmla="*/ 645613 w 710345"/>
                      <a:gd name="connsiteY11" fmla="*/ 115475 h 1301376"/>
                      <a:gd name="connsiteX12" fmla="*/ 553969 w 710345"/>
                      <a:gd name="connsiteY12" fmla="*/ 126428 h 1301376"/>
                      <a:gd name="connsiteX13" fmla="*/ 546010 w 710345"/>
                      <a:gd name="connsiteY13" fmla="*/ 7433 h 1301376"/>
                      <a:gd name="connsiteX0" fmla="*/ 546010 w 710345"/>
                      <a:gd name="connsiteY0" fmla="*/ 7433 h 1329858"/>
                      <a:gd name="connsiteX1" fmla="*/ 285636 w 710345"/>
                      <a:gd name="connsiteY1" fmla="*/ 183784 h 1329858"/>
                      <a:gd name="connsiteX2" fmla="*/ 73706 w 710345"/>
                      <a:gd name="connsiteY2" fmla="*/ 361764 h 1329858"/>
                      <a:gd name="connsiteX3" fmla="*/ 76904 w 710345"/>
                      <a:gd name="connsiteY3" fmla="*/ 689492 h 1329858"/>
                      <a:gd name="connsiteX4" fmla="*/ 70576 w 710345"/>
                      <a:gd name="connsiteY4" fmla="*/ 1054503 h 1329858"/>
                      <a:gd name="connsiteX5" fmla="*/ 23143 w 710345"/>
                      <a:gd name="connsiteY5" fmla="*/ 1249337 h 1329858"/>
                      <a:gd name="connsiteX6" fmla="*/ 486819 w 710345"/>
                      <a:gd name="connsiteY6" fmla="*/ 1280790 h 1329858"/>
                      <a:gd name="connsiteX7" fmla="*/ 628127 w 710345"/>
                      <a:gd name="connsiteY7" fmla="*/ 974832 h 1329858"/>
                      <a:gd name="connsiteX8" fmla="*/ 639286 w 710345"/>
                      <a:gd name="connsiteY8" fmla="*/ 711603 h 1329858"/>
                      <a:gd name="connsiteX9" fmla="*/ 637042 w 710345"/>
                      <a:gd name="connsiteY9" fmla="*/ 531853 h 1329858"/>
                      <a:gd name="connsiteX10" fmla="*/ 693307 w 710345"/>
                      <a:gd name="connsiteY10" fmla="*/ 376459 h 1329858"/>
                      <a:gd name="connsiteX11" fmla="*/ 645613 w 710345"/>
                      <a:gd name="connsiteY11" fmla="*/ 115475 h 1329858"/>
                      <a:gd name="connsiteX12" fmla="*/ 553969 w 710345"/>
                      <a:gd name="connsiteY12" fmla="*/ 126428 h 1329858"/>
                      <a:gd name="connsiteX13" fmla="*/ 546010 w 710345"/>
                      <a:gd name="connsiteY13" fmla="*/ 7433 h 1329858"/>
                      <a:gd name="connsiteX0" fmla="*/ 546010 w 710345"/>
                      <a:gd name="connsiteY0" fmla="*/ 7433 h 1321507"/>
                      <a:gd name="connsiteX1" fmla="*/ 285636 w 710345"/>
                      <a:gd name="connsiteY1" fmla="*/ 183784 h 1321507"/>
                      <a:gd name="connsiteX2" fmla="*/ 73706 w 710345"/>
                      <a:gd name="connsiteY2" fmla="*/ 361764 h 1321507"/>
                      <a:gd name="connsiteX3" fmla="*/ 76904 w 710345"/>
                      <a:gd name="connsiteY3" fmla="*/ 689492 h 1321507"/>
                      <a:gd name="connsiteX4" fmla="*/ 70576 w 710345"/>
                      <a:gd name="connsiteY4" fmla="*/ 1054503 h 1321507"/>
                      <a:gd name="connsiteX5" fmla="*/ 23143 w 710345"/>
                      <a:gd name="connsiteY5" fmla="*/ 1249337 h 1321507"/>
                      <a:gd name="connsiteX6" fmla="*/ 486819 w 710345"/>
                      <a:gd name="connsiteY6" fmla="*/ 1280790 h 1321507"/>
                      <a:gd name="connsiteX7" fmla="*/ 628127 w 710345"/>
                      <a:gd name="connsiteY7" fmla="*/ 974832 h 1321507"/>
                      <a:gd name="connsiteX8" fmla="*/ 639286 w 710345"/>
                      <a:gd name="connsiteY8" fmla="*/ 711603 h 1321507"/>
                      <a:gd name="connsiteX9" fmla="*/ 637042 w 710345"/>
                      <a:gd name="connsiteY9" fmla="*/ 531853 h 1321507"/>
                      <a:gd name="connsiteX10" fmla="*/ 693307 w 710345"/>
                      <a:gd name="connsiteY10" fmla="*/ 376459 h 1321507"/>
                      <a:gd name="connsiteX11" fmla="*/ 645613 w 710345"/>
                      <a:gd name="connsiteY11" fmla="*/ 115475 h 1321507"/>
                      <a:gd name="connsiteX12" fmla="*/ 553969 w 710345"/>
                      <a:gd name="connsiteY12" fmla="*/ 126428 h 1321507"/>
                      <a:gd name="connsiteX13" fmla="*/ 546010 w 710345"/>
                      <a:gd name="connsiteY13" fmla="*/ 7433 h 1321507"/>
                      <a:gd name="connsiteX0" fmla="*/ 548861 w 713196"/>
                      <a:gd name="connsiteY0" fmla="*/ 7433 h 1286255"/>
                      <a:gd name="connsiteX1" fmla="*/ 288487 w 713196"/>
                      <a:gd name="connsiteY1" fmla="*/ 183784 h 1286255"/>
                      <a:gd name="connsiteX2" fmla="*/ 76557 w 713196"/>
                      <a:gd name="connsiteY2" fmla="*/ 361764 h 1286255"/>
                      <a:gd name="connsiteX3" fmla="*/ 79755 w 713196"/>
                      <a:gd name="connsiteY3" fmla="*/ 689492 h 1286255"/>
                      <a:gd name="connsiteX4" fmla="*/ 73427 w 713196"/>
                      <a:gd name="connsiteY4" fmla="*/ 1054503 h 1286255"/>
                      <a:gd name="connsiteX5" fmla="*/ 25994 w 713196"/>
                      <a:gd name="connsiteY5" fmla="*/ 1249337 h 1286255"/>
                      <a:gd name="connsiteX6" fmla="*/ 530562 w 713196"/>
                      <a:gd name="connsiteY6" fmla="*/ 1231694 h 1286255"/>
                      <a:gd name="connsiteX7" fmla="*/ 630978 w 713196"/>
                      <a:gd name="connsiteY7" fmla="*/ 974832 h 1286255"/>
                      <a:gd name="connsiteX8" fmla="*/ 642137 w 713196"/>
                      <a:gd name="connsiteY8" fmla="*/ 711603 h 1286255"/>
                      <a:gd name="connsiteX9" fmla="*/ 639893 w 713196"/>
                      <a:gd name="connsiteY9" fmla="*/ 531853 h 1286255"/>
                      <a:gd name="connsiteX10" fmla="*/ 696158 w 713196"/>
                      <a:gd name="connsiteY10" fmla="*/ 376459 h 1286255"/>
                      <a:gd name="connsiteX11" fmla="*/ 648464 w 713196"/>
                      <a:gd name="connsiteY11" fmla="*/ 115475 h 1286255"/>
                      <a:gd name="connsiteX12" fmla="*/ 556820 w 713196"/>
                      <a:gd name="connsiteY12" fmla="*/ 126428 h 1286255"/>
                      <a:gd name="connsiteX13" fmla="*/ 548861 w 713196"/>
                      <a:gd name="connsiteY13" fmla="*/ 7433 h 1286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713196" h="1286255">
                        <a:moveTo>
                          <a:pt x="548861" y="7433"/>
                        </a:moveTo>
                        <a:cubicBezTo>
                          <a:pt x="562237" y="-36299"/>
                          <a:pt x="367204" y="124729"/>
                          <a:pt x="288487" y="183784"/>
                        </a:cubicBezTo>
                        <a:cubicBezTo>
                          <a:pt x="209770" y="242839"/>
                          <a:pt x="101039" y="300972"/>
                          <a:pt x="76557" y="361764"/>
                        </a:cubicBezTo>
                        <a:cubicBezTo>
                          <a:pt x="51252" y="424601"/>
                          <a:pt x="80277" y="574036"/>
                          <a:pt x="79755" y="689492"/>
                        </a:cubicBezTo>
                        <a:cubicBezTo>
                          <a:pt x="79233" y="804948"/>
                          <a:pt x="82387" y="961196"/>
                          <a:pt x="73427" y="1054503"/>
                        </a:cubicBezTo>
                        <a:cubicBezTo>
                          <a:pt x="64467" y="1147810"/>
                          <a:pt x="-50195" y="1219805"/>
                          <a:pt x="25994" y="1249337"/>
                        </a:cubicBezTo>
                        <a:cubicBezTo>
                          <a:pt x="102183" y="1278869"/>
                          <a:pt x="467584" y="1322763"/>
                          <a:pt x="530562" y="1231694"/>
                        </a:cubicBezTo>
                        <a:cubicBezTo>
                          <a:pt x="590496" y="1145027"/>
                          <a:pt x="612382" y="1061514"/>
                          <a:pt x="630978" y="974832"/>
                        </a:cubicBezTo>
                        <a:cubicBezTo>
                          <a:pt x="649574" y="888150"/>
                          <a:pt x="640651" y="785433"/>
                          <a:pt x="642137" y="711603"/>
                        </a:cubicBezTo>
                        <a:cubicBezTo>
                          <a:pt x="643623" y="637773"/>
                          <a:pt x="630889" y="587710"/>
                          <a:pt x="639893" y="531853"/>
                        </a:cubicBezTo>
                        <a:cubicBezTo>
                          <a:pt x="648897" y="475996"/>
                          <a:pt x="694730" y="445855"/>
                          <a:pt x="696158" y="376459"/>
                        </a:cubicBezTo>
                        <a:cubicBezTo>
                          <a:pt x="697587" y="307063"/>
                          <a:pt x="755817" y="138563"/>
                          <a:pt x="648464" y="115475"/>
                        </a:cubicBezTo>
                        <a:cubicBezTo>
                          <a:pt x="577112" y="100130"/>
                          <a:pt x="564149" y="129616"/>
                          <a:pt x="556820" y="126428"/>
                        </a:cubicBezTo>
                        <a:cubicBezTo>
                          <a:pt x="547048" y="122177"/>
                          <a:pt x="545958" y="16924"/>
                          <a:pt x="548861" y="7433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61" name="Freihandform 160"/>
                  <p:cNvSpPr/>
                  <p:nvPr/>
                </p:nvSpPr>
                <p:spPr>
                  <a:xfrm>
                    <a:off x="2097274" y="3743034"/>
                    <a:ext cx="695991" cy="1253862"/>
                  </a:xfrm>
                  <a:custGeom>
                    <a:avLst/>
                    <a:gdLst>
                      <a:gd name="connsiteX0" fmla="*/ 592183 w 653143"/>
                      <a:gd name="connsiteY0" fmla="*/ 0 h 1576251"/>
                      <a:gd name="connsiteX1" fmla="*/ 548640 w 653143"/>
                      <a:gd name="connsiteY1" fmla="*/ 60960 h 1576251"/>
                      <a:gd name="connsiteX2" fmla="*/ 531223 w 653143"/>
                      <a:gd name="connsiteY2" fmla="*/ 87086 h 1576251"/>
                      <a:gd name="connsiteX3" fmla="*/ 487680 w 653143"/>
                      <a:gd name="connsiteY3" fmla="*/ 121920 h 1576251"/>
                      <a:gd name="connsiteX4" fmla="*/ 452845 w 653143"/>
                      <a:gd name="connsiteY4" fmla="*/ 130628 h 1576251"/>
                      <a:gd name="connsiteX5" fmla="*/ 400594 w 653143"/>
                      <a:gd name="connsiteY5" fmla="*/ 148046 h 1576251"/>
                      <a:gd name="connsiteX6" fmla="*/ 348343 w 653143"/>
                      <a:gd name="connsiteY6" fmla="*/ 165463 h 1576251"/>
                      <a:gd name="connsiteX7" fmla="*/ 322217 w 653143"/>
                      <a:gd name="connsiteY7" fmla="*/ 174171 h 1576251"/>
                      <a:gd name="connsiteX8" fmla="*/ 296091 w 653143"/>
                      <a:gd name="connsiteY8" fmla="*/ 182880 h 1576251"/>
                      <a:gd name="connsiteX9" fmla="*/ 235131 w 653143"/>
                      <a:gd name="connsiteY9" fmla="*/ 200297 h 1576251"/>
                      <a:gd name="connsiteX10" fmla="*/ 209005 w 653143"/>
                      <a:gd name="connsiteY10" fmla="*/ 226423 h 1576251"/>
                      <a:gd name="connsiteX11" fmla="*/ 182880 w 653143"/>
                      <a:gd name="connsiteY11" fmla="*/ 243840 h 1576251"/>
                      <a:gd name="connsiteX12" fmla="*/ 165463 w 653143"/>
                      <a:gd name="connsiteY12" fmla="*/ 269966 h 1576251"/>
                      <a:gd name="connsiteX13" fmla="*/ 148045 w 653143"/>
                      <a:gd name="connsiteY13" fmla="*/ 287383 h 1576251"/>
                      <a:gd name="connsiteX14" fmla="*/ 121920 w 653143"/>
                      <a:gd name="connsiteY14" fmla="*/ 400594 h 1576251"/>
                      <a:gd name="connsiteX15" fmla="*/ 113211 w 653143"/>
                      <a:gd name="connsiteY15" fmla="*/ 426720 h 1576251"/>
                      <a:gd name="connsiteX16" fmla="*/ 104503 w 653143"/>
                      <a:gd name="connsiteY16" fmla="*/ 470263 h 1576251"/>
                      <a:gd name="connsiteX17" fmla="*/ 87085 w 653143"/>
                      <a:gd name="connsiteY17" fmla="*/ 522514 h 1576251"/>
                      <a:gd name="connsiteX18" fmla="*/ 69668 w 653143"/>
                      <a:gd name="connsiteY18" fmla="*/ 609600 h 1576251"/>
                      <a:gd name="connsiteX19" fmla="*/ 52251 w 653143"/>
                      <a:gd name="connsiteY19" fmla="*/ 661851 h 1576251"/>
                      <a:gd name="connsiteX20" fmla="*/ 52251 w 653143"/>
                      <a:gd name="connsiteY20" fmla="*/ 1201783 h 1576251"/>
                      <a:gd name="connsiteX21" fmla="*/ 43543 w 653143"/>
                      <a:gd name="connsiteY21" fmla="*/ 1236617 h 1576251"/>
                      <a:gd name="connsiteX22" fmla="*/ 34834 w 653143"/>
                      <a:gd name="connsiteY22" fmla="*/ 1280160 h 1576251"/>
                      <a:gd name="connsiteX23" fmla="*/ 26125 w 653143"/>
                      <a:gd name="connsiteY23" fmla="*/ 1349828 h 1576251"/>
                      <a:gd name="connsiteX24" fmla="*/ 8708 w 653143"/>
                      <a:gd name="connsiteY24" fmla="*/ 1402080 h 1576251"/>
                      <a:gd name="connsiteX25" fmla="*/ 0 w 653143"/>
                      <a:gd name="connsiteY25" fmla="*/ 1471748 h 1576251"/>
                      <a:gd name="connsiteX26" fmla="*/ 182880 w 653143"/>
                      <a:gd name="connsiteY26" fmla="*/ 1558834 h 1576251"/>
                      <a:gd name="connsiteX27" fmla="*/ 278674 w 653143"/>
                      <a:gd name="connsiteY27" fmla="*/ 1576251 h 1576251"/>
                      <a:gd name="connsiteX28" fmla="*/ 452845 w 653143"/>
                      <a:gd name="connsiteY28" fmla="*/ 1567543 h 1576251"/>
                      <a:gd name="connsiteX29" fmla="*/ 496388 w 653143"/>
                      <a:gd name="connsiteY29" fmla="*/ 1524000 h 1576251"/>
                      <a:gd name="connsiteX30" fmla="*/ 522514 w 653143"/>
                      <a:gd name="connsiteY30" fmla="*/ 1497874 h 1576251"/>
                      <a:gd name="connsiteX31" fmla="*/ 539931 w 653143"/>
                      <a:gd name="connsiteY31" fmla="*/ 1471748 h 1576251"/>
                      <a:gd name="connsiteX32" fmla="*/ 522514 w 653143"/>
                      <a:gd name="connsiteY32" fmla="*/ 1254034 h 1576251"/>
                      <a:gd name="connsiteX33" fmla="*/ 513805 w 653143"/>
                      <a:gd name="connsiteY33" fmla="*/ 1088571 h 1576251"/>
                      <a:gd name="connsiteX34" fmla="*/ 496388 w 653143"/>
                      <a:gd name="connsiteY34" fmla="*/ 975360 h 1576251"/>
                      <a:gd name="connsiteX35" fmla="*/ 487680 w 653143"/>
                      <a:gd name="connsiteY35" fmla="*/ 879566 h 1576251"/>
                      <a:gd name="connsiteX36" fmla="*/ 461554 w 653143"/>
                      <a:gd name="connsiteY36" fmla="*/ 792480 h 1576251"/>
                      <a:gd name="connsiteX37" fmla="*/ 435428 w 653143"/>
                      <a:gd name="connsiteY37" fmla="*/ 661851 h 1576251"/>
                      <a:gd name="connsiteX38" fmla="*/ 444137 w 653143"/>
                      <a:gd name="connsiteY38" fmla="*/ 505097 h 1576251"/>
                      <a:gd name="connsiteX39" fmla="*/ 478971 w 653143"/>
                      <a:gd name="connsiteY39" fmla="*/ 435428 h 1576251"/>
                      <a:gd name="connsiteX40" fmla="*/ 505097 w 653143"/>
                      <a:gd name="connsiteY40" fmla="*/ 374468 h 1576251"/>
                      <a:gd name="connsiteX41" fmla="*/ 522514 w 653143"/>
                      <a:gd name="connsiteY41" fmla="*/ 348343 h 1576251"/>
                      <a:gd name="connsiteX42" fmla="*/ 531223 w 653143"/>
                      <a:gd name="connsiteY42" fmla="*/ 322217 h 1576251"/>
                      <a:gd name="connsiteX43" fmla="*/ 557348 w 653143"/>
                      <a:gd name="connsiteY43" fmla="*/ 296091 h 1576251"/>
                      <a:gd name="connsiteX44" fmla="*/ 574765 w 653143"/>
                      <a:gd name="connsiteY44" fmla="*/ 261257 h 1576251"/>
                      <a:gd name="connsiteX45" fmla="*/ 609600 w 653143"/>
                      <a:gd name="connsiteY45" fmla="*/ 209006 h 1576251"/>
                      <a:gd name="connsiteX46" fmla="*/ 627017 w 653143"/>
                      <a:gd name="connsiteY46" fmla="*/ 182880 h 1576251"/>
                      <a:gd name="connsiteX47" fmla="*/ 644434 w 653143"/>
                      <a:gd name="connsiteY47" fmla="*/ 130628 h 1576251"/>
                      <a:gd name="connsiteX48" fmla="*/ 653143 w 653143"/>
                      <a:gd name="connsiteY48" fmla="*/ 104503 h 1576251"/>
                      <a:gd name="connsiteX49" fmla="*/ 653143 w 653143"/>
                      <a:gd name="connsiteY49" fmla="*/ 43543 h 1576251"/>
                      <a:gd name="connsiteX0" fmla="*/ 592183 w 653143"/>
                      <a:gd name="connsiteY0" fmla="*/ 0 h 1576251"/>
                      <a:gd name="connsiteX1" fmla="*/ 548640 w 653143"/>
                      <a:gd name="connsiteY1" fmla="*/ 60960 h 1576251"/>
                      <a:gd name="connsiteX2" fmla="*/ 531223 w 653143"/>
                      <a:gd name="connsiteY2" fmla="*/ 87086 h 1576251"/>
                      <a:gd name="connsiteX3" fmla="*/ 487680 w 653143"/>
                      <a:gd name="connsiteY3" fmla="*/ 121920 h 1576251"/>
                      <a:gd name="connsiteX4" fmla="*/ 452845 w 653143"/>
                      <a:gd name="connsiteY4" fmla="*/ 130628 h 1576251"/>
                      <a:gd name="connsiteX5" fmla="*/ 400594 w 653143"/>
                      <a:gd name="connsiteY5" fmla="*/ 148046 h 1576251"/>
                      <a:gd name="connsiteX6" fmla="*/ 348343 w 653143"/>
                      <a:gd name="connsiteY6" fmla="*/ 165463 h 1576251"/>
                      <a:gd name="connsiteX7" fmla="*/ 322217 w 653143"/>
                      <a:gd name="connsiteY7" fmla="*/ 174171 h 1576251"/>
                      <a:gd name="connsiteX8" fmla="*/ 296091 w 653143"/>
                      <a:gd name="connsiteY8" fmla="*/ 182880 h 1576251"/>
                      <a:gd name="connsiteX9" fmla="*/ 235131 w 653143"/>
                      <a:gd name="connsiteY9" fmla="*/ 200297 h 1576251"/>
                      <a:gd name="connsiteX10" fmla="*/ 209005 w 653143"/>
                      <a:gd name="connsiteY10" fmla="*/ 226423 h 1576251"/>
                      <a:gd name="connsiteX11" fmla="*/ 182880 w 653143"/>
                      <a:gd name="connsiteY11" fmla="*/ 243840 h 1576251"/>
                      <a:gd name="connsiteX12" fmla="*/ 165463 w 653143"/>
                      <a:gd name="connsiteY12" fmla="*/ 269966 h 1576251"/>
                      <a:gd name="connsiteX13" fmla="*/ 148045 w 653143"/>
                      <a:gd name="connsiteY13" fmla="*/ 287383 h 1576251"/>
                      <a:gd name="connsiteX14" fmla="*/ 121920 w 653143"/>
                      <a:gd name="connsiteY14" fmla="*/ 400594 h 1576251"/>
                      <a:gd name="connsiteX15" fmla="*/ 113211 w 653143"/>
                      <a:gd name="connsiteY15" fmla="*/ 426720 h 1576251"/>
                      <a:gd name="connsiteX16" fmla="*/ 104503 w 653143"/>
                      <a:gd name="connsiteY16" fmla="*/ 470263 h 1576251"/>
                      <a:gd name="connsiteX17" fmla="*/ 87085 w 653143"/>
                      <a:gd name="connsiteY17" fmla="*/ 522514 h 1576251"/>
                      <a:gd name="connsiteX18" fmla="*/ 69668 w 653143"/>
                      <a:gd name="connsiteY18" fmla="*/ 609600 h 1576251"/>
                      <a:gd name="connsiteX19" fmla="*/ 52251 w 653143"/>
                      <a:gd name="connsiteY19" fmla="*/ 661851 h 1576251"/>
                      <a:gd name="connsiteX20" fmla="*/ 52251 w 653143"/>
                      <a:gd name="connsiteY20" fmla="*/ 1201783 h 1576251"/>
                      <a:gd name="connsiteX21" fmla="*/ 43543 w 653143"/>
                      <a:gd name="connsiteY21" fmla="*/ 1236617 h 1576251"/>
                      <a:gd name="connsiteX22" fmla="*/ 34834 w 653143"/>
                      <a:gd name="connsiteY22" fmla="*/ 1280160 h 1576251"/>
                      <a:gd name="connsiteX23" fmla="*/ 26125 w 653143"/>
                      <a:gd name="connsiteY23" fmla="*/ 1349828 h 1576251"/>
                      <a:gd name="connsiteX24" fmla="*/ 8708 w 653143"/>
                      <a:gd name="connsiteY24" fmla="*/ 1402080 h 1576251"/>
                      <a:gd name="connsiteX25" fmla="*/ 0 w 653143"/>
                      <a:gd name="connsiteY25" fmla="*/ 1471748 h 1576251"/>
                      <a:gd name="connsiteX26" fmla="*/ 182880 w 653143"/>
                      <a:gd name="connsiteY26" fmla="*/ 1558834 h 1576251"/>
                      <a:gd name="connsiteX27" fmla="*/ 278674 w 653143"/>
                      <a:gd name="connsiteY27" fmla="*/ 1576251 h 1576251"/>
                      <a:gd name="connsiteX28" fmla="*/ 452845 w 653143"/>
                      <a:gd name="connsiteY28" fmla="*/ 1567543 h 1576251"/>
                      <a:gd name="connsiteX29" fmla="*/ 496388 w 653143"/>
                      <a:gd name="connsiteY29" fmla="*/ 1524000 h 1576251"/>
                      <a:gd name="connsiteX30" fmla="*/ 522514 w 653143"/>
                      <a:gd name="connsiteY30" fmla="*/ 1497874 h 1576251"/>
                      <a:gd name="connsiteX31" fmla="*/ 539931 w 653143"/>
                      <a:gd name="connsiteY31" fmla="*/ 1471748 h 1576251"/>
                      <a:gd name="connsiteX32" fmla="*/ 522514 w 653143"/>
                      <a:gd name="connsiteY32" fmla="*/ 1254034 h 1576251"/>
                      <a:gd name="connsiteX33" fmla="*/ 513805 w 653143"/>
                      <a:gd name="connsiteY33" fmla="*/ 1088571 h 1576251"/>
                      <a:gd name="connsiteX34" fmla="*/ 496388 w 653143"/>
                      <a:gd name="connsiteY34" fmla="*/ 975360 h 1576251"/>
                      <a:gd name="connsiteX35" fmla="*/ 487680 w 653143"/>
                      <a:gd name="connsiteY35" fmla="*/ 879566 h 1576251"/>
                      <a:gd name="connsiteX36" fmla="*/ 461554 w 653143"/>
                      <a:gd name="connsiteY36" fmla="*/ 792480 h 1576251"/>
                      <a:gd name="connsiteX37" fmla="*/ 435428 w 653143"/>
                      <a:gd name="connsiteY37" fmla="*/ 661851 h 1576251"/>
                      <a:gd name="connsiteX38" fmla="*/ 444137 w 653143"/>
                      <a:gd name="connsiteY38" fmla="*/ 505097 h 1576251"/>
                      <a:gd name="connsiteX39" fmla="*/ 478971 w 653143"/>
                      <a:gd name="connsiteY39" fmla="*/ 435428 h 1576251"/>
                      <a:gd name="connsiteX40" fmla="*/ 505097 w 653143"/>
                      <a:gd name="connsiteY40" fmla="*/ 374468 h 1576251"/>
                      <a:gd name="connsiteX41" fmla="*/ 522514 w 653143"/>
                      <a:gd name="connsiteY41" fmla="*/ 348343 h 1576251"/>
                      <a:gd name="connsiteX42" fmla="*/ 531223 w 653143"/>
                      <a:gd name="connsiteY42" fmla="*/ 322217 h 1576251"/>
                      <a:gd name="connsiteX43" fmla="*/ 557348 w 653143"/>
                      <a:gd name="connsiteY43" fmla="*/ 296091 h 1576251"/>
                      <a:gd name="connsiteX44" fmla="*/ 574765 w 653143"/>
                      <a:gd name="connsiteY44" fmla="*/ 261257 h 1576251"/>
                      <a:gd name="connsiteX45" fmla="*/ 609600 w 653143"/>
                      <a:gd name="connsiteY45" fmla="*/ 209006 h 1576251"/>
                      <a:gd name="connsiteX46" fmla="*/ 627017 w 653143"/>
                      <a:gd name="connsiteY46" fmla="*/ 182880 h 1576251"/>
                      <a:gd name="connsiteX47" fmla="*/ 644434 w 653143"/>
                      <a:gd name="connsiteY47" fmla="*/ 130628 h 1576251"/>
                      <a:gd name="connsiteX48" fmla="*/ 653143 w 653143"/>
                      <a:gd name="connsiteY48" fmla="*/ 104503 h 1576251"/>
                      <a:gd name="connsiteX49" fmla="*/ 653143 w 653143"/>
                      <a:gd name="connsiteY49" fmla="*/ 43543 h 1576251"/>
                      <a:gd name="connsiteX50" fmla="*/ 592183 w 653143"/>
                      <a:gd name="connsiteY50" fmla="*/ 0 h 1576251"/>
                      <a:gd name="connsiteX0" fmla="*/ 592183 w 653143"/>
                      <a:gd name="connsiteY0" fmla="*/ 0 h 1576251"/>
                      <a:gd name="connsiteX1" fmla="*/ 531223 w 653143"/>
                      <a:gd name="connsiteY1" fmla="*/ 87086 h 1576251"/>
                      <a:gd name="connsiteX2" fmla="*/ 487680 w 653143"/>
                      <a:gd name="connsiteY2" fmla="*/ 121920 h 1576251"/>
                      <a:gd name="connsiteX3" fmla="*/ 452845 w 653143"/>
                      <a:gd name="connsiteY3" fmla="*/ 130628 h 1576251"/>
                      <a:gd name="connsiteX4" fmla="*/ 400594 w 653143"/>
                      <a:gd name="connsiteY4" fmla="*/ 148046 h 1576251"/>
                      <a:gd name="connsiteX5" fmla="*/ 348343 w 653143"/>
                      <a:gd name="connsiteY5" fmla="*/ 165463 h 1576251"/>
                      <a:gd name="connsiteX6" fmla="*/ 322217 w 653143"/>
                      <a:gd name="connsiteY6" fmla="*/ 174171 h 1576251"/>
                      <a:gd name="connsiteX7" fmla="*/ 296091 w 653143"/>
                      <a:gd name="connsiteY7" fmla="*/ 182880 h 1576251"/>
                      <a:gd name="connsiteX8" fmla="*/ 235131 w 653143"/>
                      <a:gd name="connsiteY8" fmla="*/ 200297 h 1576251"/>
                      <a:gd name="connsiteX9" fmla="*/ 209005 w 653143"/>
                      <a:gd name="connsiteY9" fmla="*/ 226423 h 1576251"/>
                      <a:gd name="connsiteX10" fmla="*/ 182880 w 653143"/>
                      <a:gd name="connsiteY10" fmla="*/ 243840 h 1576251"/>
                      <a:gd name="connsiteX11" fmla="*/ 165463 w 653143"/>
                      <a:gd name="connsiteY11" fmla="*/ 269966 h 1576251"/>
                      <a:gd name="connsiteX12" fmla="*/ 148045 w 653143"/>
                      <a:gd name="connsiteY12" fmla="*/ 287383 h 1576251"/>
                      <a:gd name="connsiteX13" fmla="*/ 121920 w 653143"/>
                      <a:gd name="connsiteY13" fmla="*/ 400594 h 1576251"/>
                      <a:gd name="connsiteX14" fmla="*/ 113211 w 653143"/>
                      <a:gd name="connsiteY14" fmla="*/ 426720 h 1576251"/>
                      <a:gd name="connsiteX15" fmla="*/ 104503 w 653143"/>
                      <a:gd name="connsiteY15" fmla="*/ 470263 h 1576251"/>
                      <a:gd name="connsiteX16" fmla="*/ 87085 w 653143"/>
                      <a:gd name="connsiteY16" fmla="*/ 522514 h 1576251"/>
                      <a:gd name="connsiteX17" fmla="*/ 69668 w 653143"/>
                      <a:gd name="connsiteY17" fmla="*/ 609600 h 1576251"/>
                      <a:gd name="connsiteX18" fmla="*/ 52251 w 653143"/>
                      <a:gd name="connsiteY18" fmla="*/ 661851 h 1576251"/>
                      <a:gd name="connsiteX19" fmla="*/ 52251 w 653143"/>
                      <a:gd name="connsiteY19" fmla="*/ 1201783 h 1576251"/>
                      <a:gd name="connsiteX20" fmla="*/ 43543 w 653143"/>
                      <a:gd name="connsiteY20" fmla="*/ 1236617 h 1576251"/>
                      <a:gd name="connsiteX21" fmla="*/ 34834 w 653143"/>
                      <a:gd name="connsiteY21" fmla="*/ 1280160 h 1576251"/>
                      <a:gd name="connsiteX22" fmla="*/ 26125 w 653143"/>
                      <a:gd name="connsiteY22" fmla="*/ 1349828 h 1576251"/>
                      <a:gd name="connsiteX23" fmla="*/ 8708 w 653143"/>
                      <a:gd name="connsiteY23" fmla="*/ 1402080 h 1576251"/>
                      <a:gd name="connsiteX24" fmla="*/ 0 w 653143"/>
                      <a:gd name="connsiteY24" fmla="*/ 1471748 h 1576251"/>
                      <a:gd name="connsiteX25" fmla="*/ 182880 w 653143"/>
                      <a:gd name="connsiteY25" fmla="*/ 1558834 h 1576251"/>
                      <a:gd name="connsiteX26" fmla="*/ 278674 w 653143"/>
                      <a:gd name="connsiteY26" fmla="*/ 1576251 h 1576251"/>
                      <a:gd name="connsiteX27" fmla="*/ 452845 w 653143"/>
                      <a:gd name="connsiteY27" fmla="*/ 1567543 h 1576251"/>
                      <a:gd name="connsiteX28" fmla="*/ 496388 w 653143"/>
                      <a:gd name="connsiteY28" fmla="*/ 1524000 h 1576251"/>
                      <a:gd name="connsiteX29" fmla="*/ 522514 w 653143"/>
                      <a:gd name="connsiteY29" fmla="*/ 1497874 h 1576251"/>
                      <a:gd name="connsiteX30" fmla="*/ 539931 w 653143"/>
                      <a:gd name="connsiteY30" fmla="*/ 1471748 h 1576251"/>
                      <a:gd name="connsiteX31" fmla="*/ 522514 w 653143"/>
                      <a:gd name="connsiteY31" fmla="*/ 1254034 h 1576251"/>
                      <a:gd name="connsiteX32" fmla="*/ 513805 w 653143"/>
                      <a:gd name="connsiteY32" fmla="*/ 1088571 h 1576251"/>
                      <a:gd name="connsiteX33" fmla="*/ 496388 w 653143"/>
                      <a:gd name="connsiteY33" fmla="*/ 975360 h 1576251"/>
                      <a:gd name="connsiteX34" fmla="*/ 487680 w 653143"/>
                      <a:gd name="connsiteY34" fmla="*/ 879566 h 1576251"/>
                      <a:gd name="connsiteX35" fmla="*/ 461554 w 653143"/>
                      <a:gd name="connsiteY35" fmla="*/ 792480 h 1576251"/>
                      <a:gd name="connsiteX36" fmla="*/ 435428 w 653143"/>
                      <a:gd name="connsiteY36" fmla="*/ 661851 h 1576251"/>
                      <a:gd name="connsiteX37" fmla="*/ 444137 w 653143"/>
                      <a:gd name="connsiteY37" fmla="*/ 505097 h 1576251"/>
                      <a:gd name="connsiteX38" fmla="*/ 478971 w 653143"/>
                      <a:gd name="connsiteY38" fmla="*/ 435428 h 1576251"/>
                      <a:gd name="connsiteX39" fmla="*/ 505097 w 653143"/>
                      <a:gd name="connsiteY39" fmla="*/ 374468 h 1576251"/>
                      <a:gd name="connsiteX40" fmla="*/ 522514 w 653143"/>
                      <a:gd name="connsiteY40" fmla="*/ 348343 h 1576251"/>
                      <a:gd name="connsiteX41" fmla="*/ 531223 w 653143"/>
                      <a:gd name="connsiteY41" fmla="*/ 322217 h 1576251"/>
                      <a:gd name="connsiteX42" fmla="*/ 557348 w 653143"/>
                      <a:gd name="connsiteY42" fmla="*/ 296091 h 1576251"/>
                      <a:gd name="connsiteX43" fmla="*/ 574765 w 653143"/>
                      <a:gd name="connsiteY43" fmla="*/ 261257 h 1576251"/>
                      <a:gd name="connsiteX44" fmla="*/ 609600 w 653143"/>
                      <a:gd name="connsiteY44" fmla="*/ 209006 h 1576251"/>
                      <a:gd name="connsiteX45" fmla="*/ 627017 w 653143"/>
                      <a:gd name="connsiteY45" fmla="*/ 182880 h 1576251"/>
                      <a:gd name="connsiteX46" fmla="*/ 644434 w 653143"/>
                      <a:gd name="connsiteY46" fmla="*/ 130628 h 1576251"/>
                      <a:gd name="connsiteX47" fmla="*/ 653143 w 653143"/>
                      <a:gd name="connsiteY47" fmla="*/ 104503 h 1576251"/>
                      <a:gd name="connsiteX48" fmla="*/ 653143 w 653143"/>
                      <a:gd name="connsiteY48" fmla="*/ 43543 h 1576251"/>
                      <a:gd name="connsiteX49" fmla="*/ 592183 w 653143"/>
                      <a:gd name="connsiteY49" fmla="*/ 0 h 1576251"/>
                      <a:gd name="connsiteX0" fmla="*/ 592183 w 653143"/>
                      <a:gd name="connsiteY0" fmla="*/ 0 h 1576251"/>
                      <a:gd name="connsiteX1" fmla="*/ 487680 w 653143"/>
                      <a:gd name="connsiteY1" fmla="*/ 121920 h 1576251"/>
                      <a:gd name="connsiteX2" fmla="*/ 452845 w 653143"/>
                      <a:gd name="connsiteY2" fmla="*/ 130628 h 1576251"/>
                      <a:gd name="connsiteX3" fmla="*/ 400594 w 653143"/>
                      <a:gd name="connsiteY3" fmla="*/ 148046 h 1576251"/>
                      <a:gd name="connsiteX4" fmla="*/ 348343 w 653143"/>
                      <a:gd name="connsiteY4" fmla="*/ 165463 h 1576251"/>
                      <a:gd name="connsiteX5" fmla="*/ 322217 w 653143"/>
                      <a:gd name="connsiteY5" fmla="*/ 174171 h 1576251"/>
                      <a:gd name="connsiteX6" fmla="*/ 296091 w 653143"/>
                      <a:gd name="connsiteY6" fmla="*/ 182880 h 1576251"/>
                      <a:gd name="connsiteX7" fmla="*/ 235131 w 653143"/>
                      <a:gd name="connsiteY7" fmla="*/ 200297 h 1576251"/>
                      <a:gd name="connsiteX8" fmla="*/ 209005 w 653143"/>
                      <a:gd name="connsiteY8" fmla="*/ 226423 h 1576251"/>
                      <a:gd name="connsiteX9" fmla="*/ 182880 w 653143"/>
                      <a:gd name="connsiteY9" fmla="*/ 243840 h 1576251"/>
                      <a:gd name="connsiteX10" fmla="*/ 165463 w 653143"/>
                      <a:gd name="connsiteY10" fmla="*/ 269966 h 1576251"/>
                      <a:gd name="connsiteX11" fmla="*/ 148045 w 653143"/>
                      <a:gd name="connsiteY11" fmla="*/ 287383 h 1576251"/>
                      <a:gd name="connsiteX12" fmla="*/ 121920 w 653143"/>
                      <a:gd name="connsiteY12" fmla="*/ 400594 h 1576251"/>
                      <a:gd name="connsiteX13" fmla="*/ 113211 w 653143"/>
                      <a:gd name="connsiteY13" fmla="*/ 426720 h 1576251"/>
                      <a:gd name="connsiteX14" fmla="*/ 104503 w 653143"/>
                      <a:gd name="connsiteY14" fmla="*/ 470263 h 1576251"/>
                      <a:gd name="connsiteX15" fmla="*/ 87085 w 653143"/>
                      <a:gd name="connsiteY15" fmla="*/ 522514 h 1576251"/>
                      <a:gd name="connsiteX16" fmla="*/ 69668 w 653143"/>
                      <a:gd name="connsiteY16" fmla="*/ 609600 h 1576251"/>
                      <a:gd name="connsiteX17" fmla="*/ 52251 w 653143"/>
                      <a:gd name="connsiteY17" fmla="*/ 661851 h 1576251"/>
                      <a:gd name="connsiteX18" fmla="*/ 52251 w 653143"/>
                      <a:gd name="connsiteY18" fmla="*/ 1201783 h 1576251"/>
                      <a:gd name="connsiteX19" fmla="*/ 43543 w 653143"/>
                      <a:gd name="connsiteY19" fmla="*/ 1236617 h 1576251"/>
                      <a:gd name="connsiteX20" fmla="*/ 34834 w 653143"/>
                      <a:gd name="connsiteY20" fmla="*/ 1280160 h 1576251"/>
                      <a:gd name="connsiteX21" fmla="*/ 26125 w 653143"/>
                      <a:gd name="connsiteY21" fmla="*/ 1349828 h 1576251"/>
                      <a:gd name="connsiteX22" fmla="*/ 8708 w 653143"/>
                      <a:gd name="connsiteY22" fmla="*/ 1402080 h 1576251"/>
                      <a:gd name="connsiteX23" fmla="*/ 0 w 653143"/>
                      <a:gd name="connsiteY23" fmla="*/ 1471748 h 1576251"/>
                      <a:gd name="connsiteX24" fmla="*/ 182880 w 653143"/>
                      <a:gd name="connsiteY24" fmla="*/ 1558834 h 1576251"/>
                      <a:gd name="connsiteX25" fmla="*/ 278674 w 653143"/>
                      <a:gd name="connsiteY25" fmla="*/ 1576251 h 1576251"/>
                      <a:gd name="connsiteX26" fmla="*/ 452845 w 653143"/>
                      <a:gd name="connsiteY26" fmla="*/ 1567543 h 1576251"/>
                      <a:gd name="connsiteX27" fmla="*/ 496388 w 653143"/>
                      <a:gd name="connsiteY27" fmla="*/ 1524000 h 1576251"/>
                      <a:gd name="connsiteX28" fmla="*/ 522514 w 653143"/>
                      <a:gd name="connsiteY28" fmla="*/ 1497874 h 1576251"/>
                      <a:gd name="connsiteX29" fmla="*/ 539931 w 653143"/>
                      <a:gd name="connsiteY29" fmla="*/ 1471748 h 1576251"/>
                      <a:gd name="connsiteX30" fmla="*/ 522514 w 653143"/>
                      <a:gd name="connsiteY30" fmla="*/ 1254034 h 1576251"/>
                      <a:gd name="connsiteX31" fmla="*/ 513805 w 653143"/>
                      <a:gd name="connsiteY31" fmla="*/ 1088571 h 1576251"/>
                      <a:gd name="connsiteX32" fmla="*/ 496388 w 653143"/>
                      <a:gd name="connsiteY32" fmla="*/ 975360 h 1576251"/>
                      <a:gd name="connsiteX33" fmla="*/ 487680 w 653143"/>
                      <a:gd name="connsiteY33" fmla="*/ 879566 h 1576251"/>
                      <a:gd name="connsiteX34" fmla="*/ 461554 w 653143"/>
                      <a:gd name="connsiteY34" fmla="*/ 792480 h 1576251"/>
                      <a:gd name="connsiteX35" fmla="*/ 435428 w 653143"/>
                      <a:gd name="connsiteY35" fmla="*/ 661851 h 1576251"/>
                      <a:gd name="connsiteX36" fmla="*/ 444137 w 653143"/>
                      <a:gd name="connsiteY36" fmla="*/ 505097 h 1576251"/>
                      <a:gd name="connsiteX37" fmla="*/ 478971 w 653143"/>
                      <a:gd name="connsiteY37" fmla="*/ 435428 h 1576251"/>
                      <a:gd name="connsiteX38" fmla="*/ 505097 w 653143"/>
                      <a:gd name="connsiteY38" fmla="*/ 374468 h 1576251"/>
                      <a:gd name="connsiteX39" fmla="*/ 522514 w 653143"/>
                      <a:gd name="connsiteY39" fmla="*/ 348343 h 1576251"/>
                      <a:gd name="connsiteX40" fmla="*/ 531223 w 653143"/>
                      <a:gd name="connsiteY40" fmla="*/ 322217 h 1576251"/>
                      <a:gd name="connsiteX41" fmla="*/ 557348 w 653143"/>
                      <a:gd name="connsiteY41" fmla="*/ 296091 h 1576251"/>
                      <a:gd name="connsiteX42" fmla="*/ 574765 w 653143"/>
                      <a:gd name="connsiteY42" fmla="*/ 261257 h 1576251"/>
                      <a:gd name="connsiteX43" fmla="*/ 609600 w 653143"/>
                      <a:gd name="connsiteY43" fmla="*/ 209006 h 1576251"/>
                      <a:gd name="connsiteX44" fmla="*/ 627017 w 653143"/>
                      <a:gd name="connsiteY44" fmla="*/ 182880 h 1576251"/>
                      <a:gd name="connsiteX45" fmla="*/ 644434 w 653143"/>
                      <a:gd name="connsiteY45" fmla="*/ 130628 h 1576251"/>
                      <a:gd name="connsiteX46" fmla="*/ 653143 w 653143"/>
                      <a:gd name="connsiteY46" fmla="*/ 104503 h 1576251"/>
                      <a:gd name="connsiteX47" fmla="*/ 653143 w 653143"/>
                      <a:gd name="connsiteY47" fmla="*/ 43543 h 1576251"/>
                      <a:gd name="connsiteX48" fmla="*/ 592183 w 653143"/>
                      <a:gd name="connsiteY48" fmla="*/ 0 h 1576251"/>
                      <a:gd name="connsiteX0" fmla="*/ 592183 w 653143"/>
                      <a:gd name="connsiteY0" fmla="*/ 0 h 1576251"/>
                      <a:gd name="connsiteX1" fmla="*/ 452845 w 653143"/>
                      <a:gd name="connsiteY1" fmla="*/ 130628 h 1576251"/>
                      <a:gd name="connsiteX2" fmla="*/ 400594 w 653143"/>
                      <a:gd name="connsiteY2" fmla="*/ 148046 h 1576251"/>
                      <a:gd name="connsiteX3" fmla="*/ 348343 w 653143"/>
                      <a:gd name="connsiteY3" fmla="*/ 165463 h 1576251"/>
                      <a:gd name="connsiteX4" fmla="*/ 322217 w 653143"/>
                      <a:gd name="connsiteY4" fmla="*/ 174171 h 1576251"/>
                      <a:gd name="connsiteX5" fmla="*/ 296091 w 653143"/>
                      <a:gd name="connsiteY5" fmla="*/ 182880 h 1576251"/>
                      <a:gd name="connsiteX6" fmla="*/ 235131 w 653143"/>
                      <a:gd name="connsiteY6" fmla="*/ 200297 h 1576251"/>
                      <a:gd name="connsiteX7" fmla="*/ 209005 w 653143"/>
                      <a:gd name="connsiteY7" fmla="*/ 226423 h 1576251"/>
                      <a:gd name="connsiteX8" fmla="*/ 182880 w 653143"/>
                      <a:gd name="connsiteY8" fmla="*/ 243840 h 1576251"/>
                      <a:gd name="connsiteX9" fmla="*/ 165463 w 653143"/>
                      <a:gd name="connsiteY9" fmla="*/ 269966 h 1576251"/>
                      <a:gd name="connsiteX10" fmla="*/ 148045 w 653143"/>
                      <a:gd name="connsiteY10" fmla="*/ 287383 h 1576251"/>
                      <a:gd name="connsiteX11" fmla="*/ 121920 w 653143"/>
                      <a:gd name="connsiteY11" fmla="*/ 400594 h 1576251"/>
                      <a:gd name="connsiteX12" fmla="*/ 113211 w 653143"/>
                      <a:gd name="connsiteY12" fmla="*/ 426720 h 1576251"/>
                      <a:gd name="connsiteX13" fmla="*/ 104503 w 653143"/>
                      <a:gd name="connsiteY13" fmla="*/ 470263 h 1576251"/>
                      <a:gd name="connsiteX14" fmla="*/ 87085 w 653143"/>
                      <a:gd name="connsiteY14" fmla="*/ 522514 h 1576251"/>
                      <a:gd name="connsiteX15" fmla="*/ 69668 w 653143"/>
                      <a:gd name="connsiteY15" fmla="*/ 609600 h 1576251"/>
                      <a:gd name="connsiteX16" fmla="*/ 52251 w 653143"/>
                      <a:gd name="connsiteY16" fmla="*/ 661851 h 1576251"/>
                      <a:gd name="connsiteX17" fmla="*/ 52251 w 653143"/>
                      <a:gd name="connsiteY17" fmla="*/ 1201783 h 1576251"/>
                      <a:gd name="connsiteX18" fmla="*/ 43543 w 653143"/>
                      <a:gd name="connsiteY18" fmla="*/ 1236617 h 1576251"/>
                      <a:gd name="connsiteX19" fmla="*/ 34834 w 653143"/>
                      <a:gd name="connsiteY19" fmla="*/ 1280160 h 1576251"/>
                      <a:gd name="connsiteX20" fmla="*/ 26125 w 653143"/>
                      <a:gd name="connsiteY20" fmla="*/ 1349828 h 1576251"/>
                      <a:gd name="connsiteX21" fmla="*/ 8708 w 653143"/>
                      <a:gd name="connsiteY21" fmla="*/ 1402080 h 1576251"/>
                      <a:gd name="connsiteX22" fmla="*/ 0 w 653143"/>
                      <a:gd name="connsiteY22" fmla="*/ 1471748 h 1576251"/>
                      <a:gd name="connsiteX23" fmla="*/ 182880 w 653143"/>
                      <a:gd name="connsiteY23" fmla="*/ 1558834 h 1576251"/>
                      <a:gd name="connsiteX24" fmla="*/ 278674 w 653143"/>
                      <a:gd name="connsiteY24" fmla="*/ 1576251 h 1576251"/>
                      <a:gd name="connsiteX25" fmla="*/ 452845 w 653143"/>
                      <a:gd name="connsiteY25" fmla="*/ 1567543 h 1576251"/>
                      <a:gd name="connsiteX26" fmla="*/ 496388 w 653143"/>
                      <a:gd name="connsiteY26" fmla="*/ 1524000 h 1576251"/>
                      <a:gd name="connsiteX27" fmla="*/ 522514 w 653143"/>
                      <a:gd name="connsiteY27" fmla="*/ 1497874 h 1576251"/>
                      <a:gd name="connsiteX28" fmla="*/ 539931 w 653143"/>
                      <a:gd name="connsiteY28" fmla="*/ 1471748 h 1576251"/>
                      <a:gd name="connsiteX29" fmla="*/ 522514 w 653143"/>
                      <a:gd name="connsiteY29" fmla="*/ 1254034 h 1576251"/>
                      <a:gd name="connsiteX30" fmla="*/ 513805 w 653143"/>
                      <a:gd name="connsiteY30" fmla="*/ 1088571 h 1576251"/>
                      <a:gd name="connsiteX31" fmla="*/ 496388 w 653143"/>
                      <a:gd name="connsiteY31" fmla="*/ 975360 h 1576251"/>
                      <a:gd name="connsiteX32" fmla="*/ 487680 w 653143"/>
                      <a:gd name="connsiteY32" fmla="*/ 879566 h 1576251"/>
                      <a:gd name="connsiteX33" fmla="*/ 461554 w 653143"/>
                      <a:gd name="connsiteY33" fmla="*/ 792480 h 1576251"/>
                      <a:gd name="connsiteX34" fmla="*/ 435428 w 653143"/>
                      <a:gd name="connsiteY34" fmla="*/ 661851 h 1576251"/>
                      <a:gd name="connsiteX35" fmla="*/ 444137 w 653143"/>
                      <a:gd name="connsiteY35" fmla="*/ 505097 h 1576251"/>
                      <a:gd name="connsiteX36" fmla="*/ 478971 w 653143"/>
                      <a:gd name="connsiteY36" fmla="*/ 435428 h 1576251"/>
                      <a:gd name="connsiteX37" fmla="*/ 505097 w 653143"/>
                      <a:gd name="connsiteY37" fmla="*/ 374468 h 1576251"/>
                      <a:gd name="connsiteX38" fmla="*/ 522514 w 653143"/>
                      <a:gd name="connsiteY38" fmla="*/ 348343 h 1576251"/>
                      <a:gd name="connsiteX39" fmla="*/ 531223 w 653143"/>
                      <a:gd name="connsiteY39" fmla="*/ 322217 h 1576251"/>
                      <a:gd name="connsiteX40" fmla="*/ 557348 w 653143"/>
                      <a:gd name="connsiteY40" fmla="*/ 296091 h 1576251"/>
                      <a:gd name="connsiteX41" fmla="*/ 574765 w 653143"/>
                      <a:gd name="connsiteY41" fmla="*/ 261257 h 1576251"/>
                      <a:gd name="connsiteX42" fmla="*/ 609600 w 653143"/>
                      <a:gd name="connsiteY42" fmla="*/ 209006 h 1576251"/>
                      <a:gd name="connsiteX43" fmla="*/ 627017 w 653143"/>
                      <a:gd name="connsiteY43" fmla="*/ 182880 h 1576251"/>
                      <a:gd name="connsiteX44" fmla="*/ 644434 w 653143"/>
                      <a:gd name="connsiteY44" fmla="*/ 130628 h 1576251"/>
                      <a:gd name="connsiteX45" fmla="*/ 653143 w 653143"/>
                      <a:gd name="connsiteY45" fmla="*/ 104503 h 1576251"/>
                      <a:gd name="connsiteX46" fmla="*/ 653143 w 653143"/>
                      <a:gd name="connsiteY46" fmla="*/ 43543 h 1576251"/>
                      <a:gd name="connsiteX47" fmla="*/ 592183 w 653143"/>
                      <a:gd name="connsiteY47" fmla="*/ 0 h 1576251"/>
                      <a:gd name="connsiteX0" fmla="*/ 592183 w 653143"/>
                      <a:gd name="connsiteY0" fmla="*/ 0 h 1576251"/>
                      <a:gd name="connsiteX1" fmla="*/ 400594 w 653143"/>
                      <a:gd name="connsiteY1" fmla="*/ 148046 h 1576251"/>
                      <a:gd name="connsiteX2" fmla="*/ 348343 w 653143"/>
                      <a:gd name="connsiteY2" fmla="*/ 165463 h 1576251"/>
                      <a:gd name="connsiteX3" fmla="*/ 322217 w 653143"/>
                      <a:gd name="connsiteY3" fmla="*/ 174171 h 1576251"/>
                      <a:gd name="connsiteX4" fmla="*/ 296091 w 653143"/>
                      <a:gd name="connsiteY4" fmla="*/ 182880 h 1576251"/>
                      <a:gd name="connsiteX5" fmla="*/ 235131 w 653143"/>
                      <a:gd name="connsiteY5" fmla="*/ 200297 h 1576251"/>
                      <a:gd name="connsiteX6" fmla="*/ 209005 w 653143"/>
                      <a:gd name="connsiteY6" fmla="*/ 226423 h 1576251"/>
                      <a:gd name="connsiteX7" fmla="*/ 182880 w 653143"/>
                      <a:gd name="connsiteY7" fmla="*/ 243840 h 1576251"/>
                      <a:gd name="connsiteX8" fmla="*/ 165463 w 653143"/>
                      <a:gd name="connsiteY8" fmla="*/ 269966 h 1576251"/>
                      <a:gd name="connsiteX9" fmla="*/ 148045 w 653143"/>
                      <a:gd name="connsiteY9" fmla="*/ 287383 h 1576251"/>
                      <a:gd name="connsiteX10" fmla="*/ 121920 w 653143"/>
                      <a:gd name="connsiteY10" fmla="*/ 400594 h 1576251"/>
                      <a:gd name="connsiteX11" fmla="*/ 113211 w 653143"/>
                      <a:gd name="connsiteY11" fmla="*/ 426720 h 1576251"/>
                      <a:gd name="connsiteX12" fmla="*/ 104503 w 653143"/>
                      <a:gd name="connsiteY12" fmla="*/ 470263 h 1576251"/>
                      <a:gd name="connsiteX13" fmla="*/ 87085 w 653143"/>
                      <a:gd name="connsiteY13" fmla="*/ 522514 h 1576251"/>
                      <a:gd name="connsiteX14" fmla="*/ 69668 w 653143"/>
                      <a:gd name="connsiteY14" fmla="*/ 609600 h 1576251"/>
                      <a:gd name="connsiteX15" fmla="*/ 52251 w 653143"/>
                      <a:gd name="connsiteY15" fmla="*/ 661851 h 1576251"/>
                      <a:gd name="connsiteX16" fmla="*/ 52251 w 653143"/>
                      <a:gd name="connsiteY16" fmla="*/ 1201783 h 1576251"/>
                      <a:gd name="connsiteX17" fmla="*/ 43543 w 653143"/>
                      <a:gd name="connsiteY17" fmla="*/ 1236617 h 1576251"/>
                      <a:gd name="connsiteX18" fmla="*/ 34834 w 653143"/>
                      <a:gd name="connsiteY18" fmla="*/ 1280160 h 1576251"/>
                      <a:gd name="connsiteX19" fmla="*/ 26125 w 653143"/>
                      <a:gd name="connsiteY19" fmla="*/ 1349828 h 1576251"/>
                      <a:gd name="connsiteX20" fmla="*/ 8708 w 653143"/>
                      <a:gd name="connsiteY20" fmla="*/ 1402080 h 1576251"/>
                      <a:gd name="connsiteX21" fmla="*/ 0 w 653143"/>
                      <a:gd name="connsiteY21" fmla="*/ 1471748 h 1576251"/>
                      <a:gd name="connsiteX22" fmla="*/ 182880 w 653143"/>
                      <a:gd name="connsiteY22" fmla="*/ 1558834 h 1576251"/>
                      <a:gd name="connsiteX23" fmla="*/ 278674 w 653143"/>
                      <a:gd name="connsiteY23" fmla="*/ 1576251 h 1576251"/>
                      <a:gd name="connsiteX24" fmla="*/ 452845 w 653143"/>
                      <a:gd name="connsiteY24" fmla="*/ 1567543 h 1576251"/>
                      <a:gd name="connsiteX25" fmla="*/ 496388 w 653143"/>
                      <a:gd name="connsiteY25" fmla="*/ 1524000 h 1576251"/>
                      <a:gd name="connsiteX26" fmla="*/ 522514 w 653143"/>
                      <a:gd name="connsiteY26" fmla="*/ 1497874 h 1576251"/>
                      <a:gd name="connsiteX27" fmla="*/ 539931 w 653143"/>
                      <a:gd name="connsiteY27" fmla="*/ 1471748 h 1576251"/>
                      <a:gd name="connsiteX28" fmla="*/ 522514 w 653143"/>
                      <a:gd name="connsiteY28" fmla="*/ 1254034 h 1576251"/>
                      <a:gd name="connsiteX29" fmla="*/ 513805 w 653143"/>
                      <a:gd name="connsiteY29" fmla="*/ 1088571 h 1576251"/>
                      <a:gd name="connsiteX30" fmla="*/ 496388 w 653143"/>
                      <a:gd name="connsiteY30" fmla="*/ 975360 h 1576251"/>
                      <a:gd name="connsiteX31" fmla="*/ 487680 w 653143"/>
                      <a:gd name="connsiteY31" fmla="*/ 879566 h 1576251"/>
                      <a:gd name="connsiteX32" fmla="*/ 461554 w 653143"/>
                      <a:gd name="connsiteY32" fmla="*/ 792480 h 1576251"/>
                      <a:gd name="connsiteX33" fmla="*/ 435428 w 653143"/>
                      <a:gd name="connsiteY33" fmla="*/ 661851 h 1576251"/>
                      <a:gd name="connsiteX34" fmla="*/ 444137 w 653143"/>
                      <a:gd name="connsiteY34" fmla="*/ 505097 h 1576251"/>
                      <a:gd name="connsiteX35" fmla="*/ 478971 w 653143"/>
                      <a:gd name="connsiteY35" fmla="*/ 435428 h 1576251"/>
                      <a:gd name="connsiteX36" fmla="*/ 505097 w 653143"/>
                      <a:gd name="connsiteY36" fmla="*/ 374468 h 1576251"/>
                      <a:gd name="connsiteX37" fmla="*/ 522514 w 653143"/>
                      <a:gd name="connsiteY37" fmla="*/ 348343 h 1576251"/>
                      <a:gd name="connsiteX38" fmla="*/ 531223 w 653143"/>
                      <a:gd name="connsiteY38" fmla="*/ 322217 h 1576251"/>
                      <a:gd name="connsiteX39" fmla="*/ 557348 w 653143"/>
                      <a:gd name="connsiteY39" fmla="*/ 296091 h 1576251"/>
                      <a:gd name="connsiteX40" fmla="*/ 574765 w 653143"/>
                      <a:gd name="connsiteY40" fmla="*/ 261257 h 1576251"/>
                      <a:gd name="connsiteX41" fmla="*/ 609600 w 653143"/>
                      <a:gd name="connsiteY41" fmla="*/ 209006 h 1576251"/>
                      <a:gd name="connsiteX42" fmla="*/ 627017 w 653143"/>
                      <a:gd name="connsiteY42" fmla="*/ 182880 h 1576251"/>
                      <a:gd name="connsiteX43" fmla="*/ 644434 w 653143"/>
                      <a:gd name="connsiteY43" fmla="*/ 130628 h 1576251"/>
                      <a:gd name="connsiteX44" fmla="*/ 653143 w 653143"/>
                      <a:gd name="connsiteY44" fmla="*/ 104503 h 1576251"/>
                      <a:gd name="connsiteX45" fmla="*/ 653143 w 653143"/>
                      <a:gd name="connsiteY45" fmla="*/ 43543 h 1576251"/>
                      <a:gd name="connsiteX46" fmla="*/ 592183 w 653143"/>
                      <a:gd name="connsiteY46" fmla="*/ 0 h 1576251"/>
                      <a:gd name="connsiteX0" fmla="*/ 592183 w 653143"/>
                      <a:gd name="connsiteY0" fmla="*/ 0 h 1576251"/>
                      <a:gd name="connsiteX1" fmla="*/ 348343 w 653143"/>
                      <a:gd name="connsiteY1" fmla="*/ 165463 h 1576251"/>
                      <a:gd name="connsiteX2" fmla="*/ 322217 w 653143"/>
                      <a:gd name="connsiteY2" fmla="*/ 174171 h 1576251"/>
                      <a:gd name="connsiteX3" fmla="*/ 296091 w 653143"/>
                      <a:gd name="connsiteY3" fmla="*/ 182880 h 1576251"/>
                      <a:gd name="connsiteX4" fmla="*/ 235131 w 653143"/>
                      <a:gd name="connsiteY4" fmla="*/ 200297 h 1576251"/>
                      <a:gd name="connsiteX5" fmla="*/ 209005 w 653143"/>
                      <a:gd name="connsiteY5" fmla="*/ 226423 h 1576251"/>
                      <a:gd name="connsiteX6" fmla="*/ 182880 w 653143"/>
                      <a:gd name="connsiteY6" fmla="*/ 243840 h 1576251"/>
                      <a:gd name="connsiteX7" fmla="*/ 165463 w 653143"/>
                      <a:gd name="connsiteY7" fmla="*/ 269966 h 1576251"/>
                      <a:gd name="connsiteX8" fmla="*/ 148045 w 653143"/>
                      <a:gd name="connsiteY8" fmla="*/ 287383 h 1576251"/>
                      <a:gd name="connsiteX9" fmla="*/ 121920 w 653143"/>
                      <a:gd name="connsiteY9" fmla="*/ 400594 h 1576251"/>
                      <a:gd name="connsiteX10" fmla="*/ 113211 w 653143"/>
                      <a:gd name="connsiteY10" fmla="*/ 426720 h 1576251"/>
                      <a:gd name="connsiteX11" fmla="*/ 104503 w 653143"/>
                      <a:gd name="connsiteY11" fmla="*/ 470263 h 1576251"/>
                      <a:gd name="connsiteX12" fmla="*/ 87085 w 653143"/>
                      <a:gd name="connsiteY12" fmla="*/ 522514 h 1576251"/>
                      <a:gd name="connsiteX13" fmla="*/ 69668 w 653143"/>
                      <a:gd name="connsiteY13" fmla="*/ 609600 h 1576251"/>
                      <a:gd name="connsiteX14" fmla="*/ 52251 w 653143"/>
                      <a:gd name="connsiteY14" fmla="*/ 661851 h 1576251"/>
                      <a:gd name="connsiteX15" fmla="*/ 52251 w 653143"/>
                      <a:gd name="connsiteY15" fmla="*/ 1201783 h 1576251"/>
                      <a:gd name="connsiteX16" fmla="*/ 43543 w 653143"/>
                      <a:gd name="connsiteY16" fmla="*/ 1236617 h 1576251"/>
                      <a:gd name="connsiteX17" fmla="*/ 34834 w 653143"/>
                      <a:gd name="connsiteY17" fmla="*/ 1280160 h 1576251"/>
                      <a:gd name="connsiteX18" fmla="*/ 26125 w 653143"/>
                      <a:gd name="connsiteY18" fmla="*/ 1349828 h 1576251"/>
                      <a:gd name="connsiteX19" fmla="*/ 8708 w 653143"/>
                      <a:gd name="connsiteY19" fmla="*/ 1402080 h 1576251"/>
                      <a:gd name="connsiteX20" fmla="*/ 0 w 653143"/>
                      <a:gd name="connsiteY20" fmla="*/ 1471748 h 1576251"/>
                      <a:gd name="connsiteX21" fmla="*/ 182880 w 653143"/>
                      <a:gd name="connsiteY21" fmla="*/ 1558834 h 1576251"/>
                      <a:gd name="connsiteX22" fmla="*/ 278674 w 653143"/>
                      <a:gd name="connsiteY22" fmla="*/ 1576251 h 1576251"/>
                      <a:gd name="connsiteX23" fmla="*/ 452845 w 653143"/>
                      <a:gd name="connsiteY23" fmla="*/ 1567543 h 1576251"/>
                      <a:gd name="connsiteX24" fmla="*/ 496388 w 653143"/>
                      <a:gd name="connsiteY24" fmla="*/ 1524000 h 1576251"/>
                      <a:gd name="connsiteX25" fmla="*/ 522514 w 653143"/>
                      <a:gd name="connsiteY25" fmla="*/ 1497874 h 1576251"/>
                      <a:gd name="connsiteX26" fmla="*/ 539931 w 653143"/>
                      <a:gd name="connsiteY26" fmla="*/ 1471748 h 1576251"/>
                      <a:gd name="connsiteX27" fmla="*/ 522514 w 653143"/>
                      <a:gd name="connsiteY27" fmla="*/ 1254034 h 1576251"/>
                      <a:gd name="connsiteX28" fmla="*/ 513805 w 653143"/>
                      <a:gd name="connsiteY28" fmla="*/ 1088571 h 1576251"/>
                      <a:gd name="connsiteX29" fmla="*/ 496388 w 653143"/>
                      <a:gd name="connsiteY29" fmla="*/ 975360 h 1576251"/>
                      <a:gd name="connsiteX30" fmla="*/ 487680 w 653143"/>
                      <a:gd name="connsiteY30" fmla="*/ 879566 h 1576251"/>
                      <a:gd name="connsiteX31" fmla="*/ 461554 w 653143"/>
                      <a:gd name="connsiteY31" fmla="*/ 792480 h 1576251"/>
                      <a:gd name="connsiteX32" fmla="*/ 435428 w 653143"/>
                      <a:gd name="connsiteY32" fmla="*/ 661851 h 1576251"/>
                      <a:gd name="connsiteX33" fmla="*/ 444137 w 653143"/>
                      <a:gd name="connsiteY33" fmla="*/ 505097 h 1576251"/>
                      <a:gd name="connsiteX34" fmla="*/ 478971 w 653143"/>
                      <a:gd name="connsiteY34" fmla="*/ 435428 h 1576251"/>
                      <a:gd name="connsiteX35" fmla="*/ 505097 w 653143"/>
                      <a:gd name="connsiteY35" fmla="*/ 374468 h 1576251"/>
                      <a:gd name="connsiteX36" fmla="*/ 522514 w 653143"/>
                      <a:gd name="connsiteY36" fmla="*/ 348343 h 1576251"/>
                      <a:gd name="connsiteX37" fmla="*/ 531223 w 653143"/>
                      <a:gd name="connsiteY37" fmla="*/ 322217 h 1576251"/>
                      <a:gd name="connsiteX38" fmla="*/ 557348 w 653143"/>
                      <a:gd name="connsiteY38" fmla="*/ 296091 h 1576251"/>
                      <a:gd name="connsiteX39" fmla="*/ 574765 w 653143"/>
                      <a:gd name="connsiteY39" fmla="*/ 261257 h 1576251"/>
                      <a:gd name="connsiteX40" fmla="*/ 609600 w 653143"/>
                      <a:gd name="connsiteY40" fmla="*/ 209006 h 1576251"/>
                      <a:gd name="connsiteX41" fmla="*/ 627017 w 653143"/>
                      <a:gd name="connsiteY41" fmla="*/ 182880 h 1576251"/>
                      <a:gd name="connsiteX42" fmla="*/ 644434 w 653143"/>
                      <a:gd name="connsiteY42" fmla="*/ 130628 h 1576251"/>
                      <a:gd name="connsiteX43" fmla="*/ 653143 w 653143"/>
                      <a:gd name="connsiteY43" fmla="*/ 104503 h 1576251"/>
                      <a:gd name="connsiteX44" fmla="*/ 653143 w 653143"/>
                      <a:gd name="connsiteY44" fmla="*/ 43543 h 1576251"/>
                      <a:gd name="connsiteX45" fmla="*/ 592183 w 653143"/>
                      <a:gd name="connsiteY45" fmla="*/ 0 h 1576251"/>
                      <a:gd name="connsiteX0" fmla="*/ 592183 w 653143"/>
                      <a:gd name="connsiteY0" fmla="*/ 0 h 1576251"/>
                      <a:gd name="connsiteX1" fmla="*/ 322217 w 653143"/>
                      <a:gd name="connsiteY1" fmla="*/ 174171 h 1576251"/>
                      <a:gd name="connsiteX2" fmla="*/ 296091 w 653143"/>
                      <a:gd name="connsiteY2" fmla="*/ 182880 h 1576251"/>
                      <a:gd name="connsiteX3" fmla="*/ 235131 w 653143"/>
                      <a:gd name="connsiteY3" fmla="*/ 200297 h 1576251"/>
                      <a:gd name="connsiteX4" fmla="*/ 209005 w 653143"/>
                      <a:gd name="connsiteY4" fmla="*/ 226423 h 1576251"/>
                      <a:gd name="connsiteX5" fmla="*/ 182880 w 653143"/>
                      <a:gd name="connsiteY5" fmla="*/ 243840 h 1576251"/>
                      <a:gd name="connsiteX6" fmla="*/ 165463 w 653143"/>
                      <a:gd name="connsiteY6" fmla="*/ 269966 h 1576251"/>
                      <a:gd name="connsiteX7" fmla="*/ 148045 w 653143"/>
                      <a:gd name="connsiteY7" fmla="*/ 287383 h 1576251"/>
                      <a:gd name="connsiteX8" fmla="*/ 121920 w 653143"/>
                      <a:gd name="connsiteY8" fmla="*/ 400594 h 1576251"/>
                      <a:gd name="connsiteX9" fmla="*/ 113211 w 653143"/>
                      <a:gd name="connsiteY9" fmla="*/ 426720 h 1576251"/>
                      <a:gd name="connsiteX10" fmla="*/ 104503 w 653143"/>
                      <a:gd name="connsiteY10" fmla="*/ 470263 h 1576251"/>
                      <a:gd name="connsiteX11" fmla="*/ 87085 w 653143"/>
                      <a:gd name="connsiteY11" fmla="*/ 522514 h 1576251"/>
                      <a:gd name="connsiteX12" fmla="*/ 69668 w 653143"/>
                      <a:gd name="connsiteY12" fmla="*/ 609600 h 1576251"/>
                      <a:gd name="connsiteX13" fmla="*/ 52251 w 653143"/>
                      <a:gd name="connsiteY13" fmla="*/ 661851 h 1576251"/>
                      <a:gd name="connsiteX14" fmla="*/ 52251 w 653143"/>
                      <a:gd name="connsiteY14" fmla="*/ 1201783 h 1576251"/>
                      <a:gd name="connsiteX15" fmla="*/ 43543 w 653143"/>
                      <a:gd name="connsiteY15" fmla="*/ 1236617 h 1576251"/>
                      <a:gd name="connsiteX16" fmla="*/ 34834 w 653143"/>
                      <a:gd name="connsiteY16" fmla="*/ 1280160 h 1576251"/>
                      <a:gd name="connsiteX17" fmla="*/ 26125 w 653143"/>
                      <a:gd name="connsiteY17" fmla="*/ 1349828 h 1576251"/>
                      <a:gd name="connsiteX18" fmla="*/ 8708 w 653143"/>
                      <a:gd name="connsiteY18" fmla="*/ 1402080 h 1576251"/>
                      <a:gd name="connsiteX19" fmla="*/ 0 w 653143"/>
                      <a:gd name="connsiteY19" fmla="*/ 1471748 h 1576251"/>
                      <a:gd name="connsiteX20" fmla="*/ 182880 w 653143"/>
                      <a:gd name="connsiteY20" fmla="*/ 1558834 h 1576251"/>
                      <a:gd name="connsiteX21" fmla="*/ 278674 w 653143"/>
                      <a:gd name="connsiteY21" fmla="*/ 1576251 h 1576251"/>
                      <a:gd name="connsiteX22" fmla="*/ 452845 w 653143"/>
                      <a:gd name="connsiteY22" fmla="*/ 1567543 h 1576251"/>
                      <a:gd name="connsiteX23" fmla="*/ 496388 w 653143"/>
                      <a:gd name="connsiteY23" fmla="*/ 1524000 h 1576251"/>
                      <a:gd name="connsiteX24" fmla="*/ 522514 w 653143"/>
                      <a:gd name="connsiteY24" fmla="*/ 1497874 h 1576251"/>
                      <a:gd name="connsiteX25" fmla="*/ 539931 w 653143"/>
                      <a:gd name="connsiteY25" fmla="*/ 1471748 h 1576251"/>
                      <a:gd name="connsiteX26" fmla="*/ 522514 w 653143"/>
                      <a:gd name="connsiteY26" fmla="*/ 1254034 h 1576251"/>
                      <a:gd name="connsiteX27" fmla="*/ 513805 w 653143"/>
                      <a:gd name="connsiteY27" fmla="*/ 1088571 h 1576251"/>
                      <a:gd name="connsiteX28" fmla="*/ 496388 w 653143"/>
                      <a:gd name="connsiteY28" fmla="*/ 975360 h 1576251"/>
                      <a:gd name="connsiteX29" fmla="*/ 487680 w 653143"/>
                      <a:gd name="connsiteY29" fmla="*/ 879566 h 1576251"/>
                      <a:gd name="connsiteX30" fmla="*/ 461554 w 653143"/>
                      <a:gd name="connsiteY30" fmla="*/ 792480 h 1576251"/>
                      <a:gd name="connsiteX31" fmla="*/ 435428 w 653143"/>
                      <a:gd name="connsiteY31" fmla="*/ 661851 h 1576251"/>
                      <a:gd name="connsiteX32" fmla="*/ 444137 w 653143"/>
                      <a:gd name="connsiteY32" fmla="*/ 505097 h 1576251"/>
                      <a:gd name="connsiteX33" fmla="*/ 478971 w 653143"/>
                      <a:gd name="connsiteY33" fmla="*/ 435428 h 1576251"/>
                      <a:gd name="connsiteX34" fmla="*/ 505097 w 653143"/>
                      <a:gd name="connsiteY34" fmla="*/ 374468 h 1576251"/>
                      <a:gd name="connsiteX35" fmla="*/ 522514 w 653143"/>
                      <a:gd name="connsiteY35" fmla="*/ 348343 h 1576251"/>
                      <a:gd name="connsiteX36" fmla="*/ 531223 w 653143"/>
                      <a:gd name="connsiteY36" fmla="*/ 322217 h 1576251"/>
                      <a:gd name="connsiteX37" fmla="*/ 557348 w 653143"/>
                      <a:gd name="connsiteY37" fmla="*/ 296091 h 1576251"/>
                      <a:gd name="connsiteX38" fmla="*/ 574765 w 653143"/>
                      <a:gd name="connsiteY38" fmla="*/ 261257 h 1576251"/>
                      <a:gd name="connsiteX39" fmla="*/ 609600 w 653143"/>
                      <a:gd name="connsiteY39" fmla="*/ 209006 h 1576251"/>
                      <a:gd name="connsiteX40" fmla="*/ 627017 w 653143"/>
                      <a:gd name="connsiteY40" fmla="*/ 182880 h 1576251"/>
                      <a:gd name="connsiteX41" fmla="*/ 644434 w 653143"/>
                      <a:gd name="connsiteY41" fmla="*/ 130628 h 1576251"/>
                      <a:gd name="connsiteX42" fmla="*/ 653143 w 653143"/>
                      <a:gd name="connsiteY42" fmla="*/ 104503 h 1576251"/>
                      <a:gd name="connsiteX43" fmla="*/ 653143 w 653143"/>
                      <a:gd name="connsiteY43" fmla="*/ 43543 h 1576251"/>
                      <a:gd name="connsiteX44" fmla="*/ 592183 w 653143"/>
                      <a:gd name="connsiteY44" fmla="*/ 0 h 1576251"/>
                      <a:gd name="connsiteX0" fmla="*/ 592183 w 653143"/>
                      <a:gd name="connsiteY0" fmla="*/ 0 h 1576251"/>
                      <a:gd name="connsiteX1" fmla="*/ 296091 w 653143"/>
                      <a:gd name="connsiteY1" fmla="*/ 182880 h 1576251"/>
                      <a:gd name="connsiteX2" fmla="*/ 235131 w 653143"/>
                      <a:gd name="connsiteY2" fmla="*/ 200297 h 1576251"/>
                      <a:gd name="connsiteX3" fmla="*/ 209005 w 653143"/>
                      <a:gd name="connsiteY3" fmla="*/ 226423 h 1576251"/>
                      <a:gd name="connsiteX4" fmla="*/ 182880 w 653143"/>
                      <a:gd name="connsiteY4" fmla="*/ 243840 h 1576251"/>
                      <a:gd name="connsiteX5" fmla="*/ 165463 w 653143"/>
                      <a:gd name="connsiteY5" fmla="*/ 269966 h 1576251"/>
                      <a:gd name="connsiteX6" fmla="*/ 148045 w 653143"/>
                      <a:gd name="connsiteY6" fmla="*/ 287383 h 1576251"/>
                      <a:gd name="connsiteX7" fmla="*/ 121920 w 653143"/>
                      <a:gd name="connsiteY7" fmla="*/ 400594 h 1576251"/>
                      <a:gd name="connsiteX8" fmla="*/ 113211 w 653143"/>
                      <a:gd name="connsiteY8" fmla="*/ 426720 h 1576251"/>
                      <a:gd name="connsiteX9" fmla="*/ 104503 w 653143"/>
                      <a:gd name="connsiteY9" fmla="*/ 470263 h 1576251"/>
                      <a:gd name="connsiteX10" fmla="*/ 87085 w 653143"/>
                      <a:gd name="connsiteY10" fmla="*/ 522514 h 1576251"/>
                      <a:gd name="connsiteX11" fmla="*/ 69668 w 653143"/>
                      <a:gd name="connsiteY11" fmla="*/ 609600 h 1576251"/>
                      <a:gd name="connsiteX12" fmla="*/ 52251 w 653143"/>
                      <a:gd name="connsiteY12" fmla="*/ 661851 h 1576251"/>
                      <a:gd name="connsiteX13" fmla="*/ 52251 w 653143"/>
                      <a:gd name="connsiteY13" fmla="*/ 1201783 h 1576251"/>
                      <a:gd name="connsiteX14" fmla="*/ 43543 w 653143"/>
                      <a:gd name="connsiteY14" fmla="*/ 1236617 h 1576251"/>
                      <a:gd name="connsiteX15" fmla="*/ 34834 w 653143"/>
                      <a:gd name="connsiteY15" fmla="*/ 1280160 h 1576251"/>
                      <a:gd name="connsiteX16" fmla="*/ 26125 w 653143"/>
                      <a:gd name="connsiteY16" fmla="*/ 1349828 h 1576251"/>
                      <a:gd name="connsiteX17" fmla="*/ 8708 w 653143"/>
                      <a:gd name="connsiteY17" fmla="*/ 1402080 h 1576251"/>
                      <a:gd name="connsiteX18" fmla="*/ 0 w 653143"/>
                      <a:gd name="connsiteY18" fmla="*/ 1471748 h 1576251"/>
                      <a:gd name="connsiteX19" fmla="*/ 182880 w 653143"/>
                      <a:gd name="connsiteY19" fmla="*/ 1558834 h 1576251"/>
                      <a:gd name="connsiteX20" fmla="*/ 278674 w 653143"/>
                      <a:gd name="connsiteY20" fmla="*/ 1576251 h 1576251"/>
                      <a:gd name="connsiteX21" fmla="*/ 452845 w 653143"/>
                      <a:gd name="connsiteY21" fmla="*/ 1567543 h 1576251"/>
                      <a:gd name="connsiteX22" fmla="*/ 496388 w 653143"/>
                      <a:gd name="connsiteY22" fmla="*/ 1524000 h 1576251"/>
                      <a:gd name="connsiteX23" fmla="*/ 522514 w 653143"/>
                      <a:gd name="connsiteY23" fmla="*/ 1497874 h 1576251"/>
                      <a:gd name="connsiteX24" fmla="*/ 539931 w 653143"/>
                      <a:gd name="connsiteY24" fmla="*/ 1471748 h 1576251"/>
                      <a:gd name="connsiteX25" fmla="*/ 522514 w 653143"/>
                      <a:gd name="connsiteY25" fmla="*/ 1254034 h 1576251"/>
                      <a:gd name="connsiteX26" fmla="*/ 513805 w 653143"/>
                      <a:gd name="connsiteY26" fmla="*/ 1088571 h 1576251"/>
                      <a:gd name="connsiteX27" fmla="*/ 496388 w 653143"/>
                      <a:gd name="connsiteY27" fmla="*/ 975360 h 1576251"/>
                      <a:gd name="connsiteX28" fmla="*/ 487680 w 653143"/>
                      <a:gd name="connsiteY28" fmla="*/ 879566 h 1576251"/>
                      <a:gd name="connsiteX29" fmla="*/ 461554 w 653143"/>
                      <a:gd name="connsiteY29" fmla="*/ 792480 h 1576251"/>
                      <a:gd name="connsiteX30" fmla="*/ 435428 w 653143"/>
                      <a:gd name="connsiteY30" fmla="*/ 661851 h 1576251"/>
                      <a:gd name="connsiteX31" fmla="*/ 444137 w 653143"/>
                      <a:gd name="connsiteY31" fmla="*/ 505097 h 1576251"/>
                      <a:gd name="connsiteX32" fmla="*/ 478971 w 653143"/>
                      <a:gd name="connsiteY32" fmla="*/ 435428 h 1576251"/>
                      <a:gd name="connsiteX33" fmla="*/ 505097 w 653143"/>
                      <a:gd name="connsiteY33" fmla="*/ 374468 h 1576251"/>
                      <a:gd name="connsiteX34" fmla="*/ 522514 w 653143"/>
                      <a:gd name="connsiteY34" fmla="*/ 348343 h 1576251"/>
                      <a:gd name="connsiteX35" fmla="*/ 531223 w 653143"/>
                      <a:gd name="connsiteY35" fmla="*/ 322217 h 1576251"/>
                      <a:gd name="connsiteX36" fmla="*/ 557348 w 653143"/>
                      <a:gd name="connsiteY36" fmla="*/ 296091 h 1576251"/>
                      <a:gd name="connsiteX37" fmla="*/ 574765 w 653143"/>
                      <a:gd name="connsiteY37" fmla="*/ 261257 h 1576251"/>
                      <a:gd name="connsiteX38" fmla="*/ 609600 w 653143"/>
                      <a:gd name="connsiteY38" fmla="*/ 209006 h 1576251"/>
                      <a:gd name="connsiteX39" fmla="*/ 627017 w 653143"/>
                      <a:gd name="connsiteY39" fmla="*/ 182880 h 1576251"/>
                      <a:gd name="connsiteX40" fmla="*/ 644434 w 653143"/>
                      <a:gd name="connsiteY40" fmla="*/ 130628 h 1576251"/>
                      <a:gd name="connsiteX41" fmla="*/ 653143 w 653143"/>
                      <a:gd name="connsiteY41" fmla="*/ 104503 h 1576251"/>
                      <a:gd name="connsiteX42" fmla="*/ 653143 w 653143"/>
                      <a:gd name="connsiteY42" fmla="*/ 43543 h 1576251"/>
                      <a:gd name="connsiteX43" fmla="*/ 592183 w 653143"/>
                      <a:gd name="connsiteY43" fmla="*/ 0 h 1576251"/>
                      <a:gd name="connsiteX0" fmla="*/ 592183 w 653143"/>
                      <a:gd name="connsiteY0" fmla="*/ 0 h 1576251"/>
                      <a:gd name="connsiteX1" fmla="*/ 235131 w 653143"/>
                      <a:gd name="connsiteY1" fmla="*/ 200297 h 1576251"/>
                      <a:gd name="connsiteX2" fmla="*/ 209005 w 653143"/>
                      <a:gd name="connsiteY2" fmla="*/ 226423 h 1576251"/>
                      <a:gd name="connsiteX3" fmla="*/ 182880 w 653143"/>
                      <a:gd name="connsiteY3" fmla="*/ 243840 h 1576251"/>
                      <a:gd name="connsiteX4" fmla="*/ 165463 w 653143"/>
                      <a:gd name="connsiteY4" fmla="*/ 269966 h 1576251"/>
                      <a:gd name="connsiteX5" fmla="*/ 148045 w 653143"/>
                      <a:gd name="connsiteY5" fmla="*/ 287383 h 1576251"/>
                      <a:gd name="connsiteX6" fmla="*/ 121920 w 653143"/>
                      <a:gd name="connsiteY6" fmla="*/ 400594 h 1576251"/>
                      <a:gd name="connsiteX7" fmla="*/ 113211 w 653143"/>
                      <a:gd name="connsiteY7" fmla="*/ 426720 h 1576251"/>
                      <a:gd name="connsiteX8" fmla="*/ 104503 w 653143"/>
                      <a:gd name="connsiteY8" fmla="*/ 470263 h 1576251"/>
                      <a:gd name="connsiteX9" fmla="*/ 87085 w 653143"/>
                      <a:gd name="connsiteY9" fmla="*/ 522514 h 1576251"/>
                      <a:gd name="connsiteX10" fmla="*/ 69668 w 653143"/>
                      <a:gd name="connsiteY10" fmla="*/ 609600 h 1576251"/>
                      <a:gd name="connsiteX11" fmla="*/ 52251 w 653143"/>
                      <a:gd name="connsiteY11" fmla="*/ 661851 h 1576251"/>
                      <a:gd name="connsiteX12" fmla="*/ 52251 w 653143"/>
                      <a:gd name="connsiteY12" fmla="*/ 1201783 h 1576251"/>
                      <a:gd name="connsiteX13" fmla="*/ 43543 w 653143"/>
                      <a:gd name="connsiteY13" fmla="*/ 1236617 h 1576251"/>
                      <a:gd name="connsiteX14" fmla="*/ 34834 w 653143"/>
                      <a:gd name="connsiteY14" fmla="*/ 1280160 h 1576251"/>
                      <a:gd name="connsiteX15" fmla="*/ 26125 w 653143"/>
                      <a:gd name="connsiteY15" fmla="*/ 1349828 h 1576251"/>
                      <a:gd name="connsiteX16" fmla="*/ 8708 w 653143"/>
                      <a:gd name="connsiteY16" fmla="*/ 1402080 h 1576251"/>
                      <a:gd name="connsiteX17" fmla="*/ 0 w 653143"/>
                      <a:gd name="connsiteY17" fmla="*/ 1471748 h 1576251"/>
                      <a:gd name="connsiteX18" fmla="*/ 182880 w 653143"/>
                      <a:gd name="connsiteY18" fmla="*/ 1558834 h 1576251"/>
                      <a:gd name="connsiteX19" fmla="*/ 278674 w 653143"/>
                      <a:gd name="connsiteY19" fmla="*/ 1576251 h 1576251"/>
                      <a:gd name="connsiteX20" fmla="*/ 452845 w 653143"/>
                      <a:gd name="connsiteY20" fmla="*/ 1567543 h 1576251"/>
                      <a:gd name="connsiteX21" fmla="*/ 496388 w 653143"/>
                      <a:gd name="connsiteY21" fmla="*/ 1524000 h 1576251"/>
                      <a:gd name="connsiteX22" fmla="*/ 522514 w 653143"/>
                      <a:gd name="connsiteY22" fmla="*/ 1497874 h 1576251"/>
                      <a:gd name="connsiteX23" fmla="*/ 539931 w 653143"/>
                      <a:gd name="connsiteY23" fmla="*/ 1471748 h 1576251"/>
                      <a:gd name="connsiteX24" fmla="*/ 522514 w 653143"/>
                      <a:gd name="connsiteY24" fmla="*/ 1254034 h 1576251"/>
                      <a:gd name="connsiteX25" fmla="*/ 513805 w 653143"/>
                      <a:gd name="connsiteY25" fmla="*/ 1088571 h 1576251"/>
                      <a:gd name="connsiteX26" fmla="*/ 496388 w 653143"/>
                      <a:gd name="connsiteY26" fmla="*/ 975360 h 1576251"/>
                      <a:gd name="connsiteX27" fmla="*/ 487680 w 653143"/>
                      <a:gd name="connsiteY27" fmla="*/ 879566 h 1576251"/>
                      <a:gd name="connsiteX28" fmla="*/ 461554 w 653143"/>
                      <a:gd name="connsiteY28" fmla="*/ 792480 h 1576251"/>
                      <a:gd name="connsiteX29" fmla="*/ 435428 w 653143"/>
                      <a:gd name="connsiteY29" fmla="*/ 661851 h 1576251"/>
                      <a:gd name="connsiteX30" fmla="*/ 444137 w 653143"/>
                      <a:gd name="connsiteY30" fmla="*/ 505097 h 1576251"/>
                      <a:gd name="connsiteX31" fmla="*/ 478971 w 653143"/>
                      <a:gd name="connsiteY31" fmla="*/ 435428 h 1576251"/>
                      <a:gd name="connsiteX32" fmla="*/ 505097 w 653143"/>
                      <a:gd name="connsiteY32" fmla="*/ 374468 h 1576251"/>
                      <a:gd name="connsiteX33" fmla="*/ 522514 w 653143"/>
                      <a:gd name="connsiteY33" fmla="*/ 348343 h 1576251"/>
                      <a:gd name="connsiteX34" fmla="*/ 531223 w 653143"/>
                      <a:gd name="connsiteY34" fmla="*/ 322217 h 1576251"/>
                      <a:gd name="connsiteX35" fmla="*/ 557348 w 653143"/>
                      <a:gd name="connsiteY35" fmla="*/ 296091 h 1576251"/>
                      <a:gd name="connsiteX36" fmla="*/ 574765 w 653143"/>
                      <a:gd name="connsiteY36" fmla="*/ 261257 h 1576251"/>
                      <a:gd name="connsiteX37" fmla="*/ 609600 w 653143"/>
                      <a:gd name="connsiteY37" fmla="*/ 209006 h 1576251"/>
                      <a:gd name="connsiteX38" fmla="*/ 627017 w 653143"/>
                      <a:gd name="connsiteY38" fmla="*/ 182880 h 1576251"/>
                      <a:gd name="connsiteX39" fmla="*/ 644434 w 653143"/>
                      <a:gd name="connsiteY39" fmla="*/ 130628 h 1576251"/>
                      <a:gd name="connsiteX40" fmla="*/ 653143 w 653143"/>
                      <a:gd name="connsiteY40" fmla="*/ 104503 h 1576251"/>
                      <a:gd name="connsiteX41" fmla="*/ 653143 w 653143"/>
                      <a:gd name="connsiteY41" fmla="*/ 43543 h 1576251"/>
                      <a:gd name="connsiteX42" fmla="*/ 592183 w 653143"/>
                      <a:gd name="connsiteY42" fmla="*/ 0 h 1576251"/>
                      <a:gd name="connsiteX0" fmla="*/ 592183 w 653143"/>
                      <a:gd name="connsiteY0" fmla="*/ 0 h 1576251"/>
                      <a:gd name="connsiteX1" fmla="*/ 209005 w 653143"/>
                      <a:gd name="connsiteY1" fmla="*/ 226423 h 1576251"/>
                      <a:gd name="connsiteX2" fmla="*/ 182880 w 653143"/>
                      <a:gd name="connsiteY2" fmla="*/ 243840 h 1576251"/>
                      <a:gd name="connsiteX3" fmla="*/ 165463 w 653143"/>
                      <a:gd name="connsiteY3" fmla="*/ 269966 h 1576251"/>
                      <a:gd name="connsiteX4" fmla="*/ 148045 w 653143"/>
                      <a:gd name="connsiteY4" fmla="*/ 287383 h 1576251"/>
                      <a:gd name="connsiteX5" fmla="*/ 121920 w 653143"/>
                      <a:gd name="connsiteY5" fmla="*/ 400594 h 1576251"/>
                      <a:gd name="connsiteX6" fmla="*/ 113211 w 653143"/>
                      <a:gd name="connsiteY6" fmla="*/ 426720 h 1576251"/>
                      <a:gd name="connsiteX7" fmla="*/ 104503 w 653143"/>
                      <a:gd name="connsiteY7" fmla="*/ 470263 h 1576251"/>
                      <a:gd name="connsiteX8" fmla="*/ 87085 w 653143"/>
                      <a:gd name="connsiteY8" fmla="*/ 522514 h 1576251"/>
                      <a:gd name="connsiteX9" fmla="*/ 69668 w 653143"/>
                      <a:gd name="connsiteY9" fmla="*/ 609600 h 1576251"/>
                      <a:gd name="connsiteX10" fmla="*/ 52251 w 653143"/>
                      <a:gd name="connsiteY10" fmla="*/ 661851 h 1576251"/>
                      <a:gd name="connsiteX11" fmla="*/ 52251 w 653143"/>
                      <a:gd name="connsiteY11" fmla="*/ 1201783 h 1576251"/>
                      <a:gd name="connsiteX12" fmla="*/ 43543 w 653143"/>
                      <a:gd name="connsiteY12" fmla="*/ 1236617 h 1576251"/>
                      <a:gd name="connsiteX13" fmla="*/ 34834 w 653143"/>
                      <a:gd name="connsiteY13" fmla="*/ 1280160 h 1576251"/>
                      <a:gd name="connsiteX14" fmla="*/ 26125 w 653143"/>
                      <a:gd name="connsiteY14" fmla="*/ 1349828 h 1576251"/>
                      <a:gd name="connsiteX15" fmla="*/ 8708 w 653143"/>
                      <a:gd name="connsiteY15" fmla="*/ 1402080 h 1576251"/>
                      <a:gd name="connsiteX16" fmla="*/ 0 w 653143"/>
                      <a:gd name="connsiteY16" fmla="*/ 1471748 h 1576251"/>
                      <a:gd name="connsiteX17" fmla="*/ 182880 w 653143"/>
                      <a:gd name="connsiteY17" fmla="*/ 1558834 h 1576251"/>
                      <a:gd name="connsiteX18" fmla="*/ 278674 w 653143"/>
                      <a:gd name="connsiteY18" fmla="*/ 1576251 h 1576251"/>
                      <a:gd name="connsiteX19" fmla="*/ 452845 w 653143"/>
                      <a:gd name="connsiteY19" fmla="*/ 1567543 h 1576251"/>
                      <a:gd name="connsiteX20" fmla="*/ 496388 w 653143"/>
                      <a:gd name="connsiteY20" fmla="*/ 1524000 h 1576251"/>
                      <a:gd name="connsiteX21" fmla="*/ 522514 w 653143"/>
                      <a:gd name="connsiteY21" fmla="*/ 1497874 h 1576251"/>
                      <a:gd name="connsiteX22" fmla="*/ 539931 w 653143"/>
                      <a:gd name="connsiteY22" fmla="*/ 1471748 h 1576251"/>
                      <a:gd name="connsiteX23" fmla="*/ 522514 w 653143"/>
                      <a:gd name="connsiteY23" fmla="*/ 1254034 h 1576251"/>
                      <a:gd name="connsiteX24" fmla="*/ 513805 w 653143"/>
                      <a:gd name="connsiteY24" fmla="*/ 1088571 h 1576251"/>
                      <a:gd name="connsiteX25" fmla="*/ 496388 w 653143"/>
                      <a:gd name="connsiteY25" fmla="*/ 975360 h 1576251"/>
                      <a:gd name="connsiteX26" fmla="*/ 487680 w 653143"/>
                      <a:gd name="connsiteY26" fmla="*/ 879566 h 1576251"/>
                      <a:gd name="connsiteX27" fmla="*/ 461554 w 653143"/>
                      <a:gd name="connsiteY27" fmla="*/ 792480 h 1576251"/>
                      <a:gd name="connsiteX28" fmla="*/ 435428 w 653143"/>
                      <a:gd name="connsiteY28" fmla="*/ 661851 h 1576251"/>
                      <a:gd name="connsiteX29" fmla="*/ 444137 w 653143"/>
                      <a:gd name="connsiteY29" fmla="*/ 505097 h 1576251"/>
                      <a:gd name="connsiteX30" fmla="*/ 478971 w 653143"/>
                      <a:gd name="connsiteY30" fmla="*/ 435428 h 1576251"/>
                      <a:gd name="connsiteX31" fmla="*/ 505097 w 653143"/>
                      <a:gd name="connsiteY31" fmla="*/ 374468 h 1576251"/>
                      <a:gd name="connsiteX32" fmla="*/ 522514 w 653143"/>
                      <a:gd name="connsiteY32" fmla="*/ 348343 h 1576251"/>
                      <a:gd name="connsiteX33" fmla="*/ 531223 w 653143"/>
                      <a:gd name="connsiteY33" fmla="*/ 322217 h 1576251"/>
                      <a:gd name="connsiteX34" fmla="*/ 557348 w 653143"/>
                      <a:gd name="connsiteY34" fmla="*/ 296091 h 1576251"/>
                      <a:gd name="connsiteX35" fmla="*/ 574765 w 653143"/>
                      <a:gd name="connsiteY35" fmla="*/ 261257 h 1576251"/>
                      <a:gd name="connsiteX36" fmla="*/ 609600 w 653143"/>
                      <a:gd name="connsiteY36" fmla="*/ 209006 h 1576251"/>
                      <a:gd name="connsiteX37" fmla="*/ 627017 w 653143"/>
                      <a:gd name="connsiteY37" fmla="*/ 182880 h 1576251"/>
                      <a:gd name="connsiteX38" fmla="*/ 644434 w 653143"/>
                      <a:gd name="connsiteY38" fmla="*/ 130628 h 1576251"/>
                      <a:gd name="connsiteX39" fmla="*/ 653143 w 653143"/>
                      <a:gd name="connsiteY39" fmla="*/ 104503 h 1576251"/>
                      <a:gd name="connsiteX40" fmla="*/ 653143 w 653143"/>
                      <a:gd name="connsiteY40" fmla="*/ 43543 h 1576251"/>
                      <a:gd name="connsiteX41" fmla="*/ 592183 w 653143"/>
                      <a:gd name="connsiteY41" fmla="*/ 0 h 1576251"/>
                      <a:gd name="connsiteX0" fmla="*/ 592183 w 653143"/>
                      <a:gd name="connsiteY0" fmla="*/ 0 h 1576251"/>
                      <a:gd name="connsiteX1" fmla="*/ 182880 w 653143"/>
                      <a:gd name="connsiteY1" fmla="*/ 243840 h 1576251"/>
                      <a:gd name="connsiteX2" fmla="*/ 165463 w 653143"/>
                      <a:gd name="connsiteY2" fmla="*/ 269966 h 1576251"/>
                      <a:gd name="connsiteX3" fmla="*/ 148045 w 653143"/>
                      <a:gd name="connsiteY3" fmla="*/ 287383 h 1576251"/>
                      <a:gd name="connsiteX4" fmla="*/ 121920 w 653143"/>
                      <a:gd name="connsiteY4" fmla="*/ 400594 h 1576251"/>
                      <a:gd name="connsiteX5" fmla="*/ 113211 w 653143"/>
                      <a:gd name="connsiteY5" fmla="*/ 426720 h 1576251"/>
                      <a:gd name="connsiteX6" fmla="*/ 104503 w 653143"/>
                      <a:gd name="connsiteY6" fmla="*/ 470263 h 1576251"/>
                      <a:gd name="connsiteX7" fmla="*/ 87085 w 653143"/>
                      <a:gd name="connsiteY7" fmla="*/ 522514 h 1576251"/>
                      <a:gd name="connsiteX8" fmla="*/ 69668 w 653143"/>
                      <a:gd name="connsiteY8" fmla="*/ 609600 h 1576251"/>
                      <a:gd name="connsiteX9" fmla="*/ 52251 w 653143"/>
                      <a:gd name="connsiteY9" fmla="*/ 661851 h 1576251"/>
                      <a:gd name="connsiteX10" fmla="*/ 52251 w 653143"/>
                      <a:gd name="connsiteY10" fmla="*/ 1201783 h 1576251"/>
                      <a:gd name="connsiteX11" fmla="*/ 43543 w 653143"/>
                      <a:gd name="connsiteY11" fmla="*/ 1236617 h 1576251"/>
                      <a:gd name="connsiteX12" fmla="*/ 34834 w 653143"/>
                      <a:gd name="connsiteY12" fmla="*/ 1280160 h 1576251"/>
                      <a:gd name="connsiteX13" fmla="*/ 26125 w 653143"/>
                      <a:gd name="connsiteY13" fmla="*/ 1349828 h 1576251"/>
                      <a:gd name="connsiteX14" fmla="*/ 8708 w 653143"/>
                      <a:gd name="connsiteY14" fmla="*/ 1402080 h 1576251"/>
                      <a:gd name="connsiteX15" fmla="*/ 0 w 653143"/>
                      <a:gd name="connsiteY15" fmla="*/ 1471748 h 1576251"/>
                      <a:gd name="connsiteX16" fmla="*/ 182880 w 653143"/>
                      <a:gd name="connsiteY16" fmla="*/ 1558834 h 1576251"/>
                      <a:gd name="connsiteX17" fmla="*/ 278674 w 653143"/>
                      <a:gd name="connsiteY17" fmla="*/ 1576251 h 1576251"/>
                      <a:gd name="connsiteX18" fmla="*/ 452845 w 653143"/>
                      <a:gd name="connsiteY18" fmla="*/ 1567543 h 1576251"/>
                      <a:gd name="connsiteX19" fmla="*/ 496388 w 653143"/>
                      <a:gd name="connsiteY19" fmla="*/ 1524000 h 1576251"/>
                      <a:gd name="connsiteX20" fmla="*/ 522514 w 653143"/>
                      <a:gd name="connsiteY20" fmla="*/ 1497874 h 1576251"/>
                      <a:gd name="connsiteX21" fmla="*/ 539931 w 653143"/>
                      <a:gd name="connsiteY21" fmla="*/ 1471748 h 1576251"/>
                      <a:gd name="connsiteX22" fmla="*/ 522514 w 653143"/>
                      <a:gd name="connsiteY22" fmla="*/ 1254034 h 1576251"/>
                      <a:gd name="connsiteX23" fmla="*/ 513805 w 653143"/>
                      <a:gd name="connsiteY23" fmla="*/ 1088571 h 1576251"/>
                      <a:gd name="connsiteX24" fmla="*/ 496388 w 653143"/>
                      <a:gd name="connsiteY24" fmla="*/ 975360 h 1576251"/>
                      <a:gd name="connsiteX25" fmla="*/ 487680 w 653143"/>
                      <a:gd name="connsiteY25" fmla="*/ 879566 h 1576251"/>
                      <a:gd name="connsiteX26" fmla="*/ 461554 w 653143"/>
                      <a:gd name="connsiteY26" fmla="*/ 792480 h 1576251"/>
                      <a:gd name="connsiteX27" fmla="*/ 435428 w 653143"/>
                      <a:gd name="connsiteY27" fmla="*/ 661851 h 1576251"/>
                      <a:gd name="connsiteX28" fmla="*/ 444137 w 653143"/>
                      <a:gd name="connsiteY28" fmla="*/ 505097 h 1576251"/>
                      <a:gd name="connsiteX29" fmla="*/ 478971 w 653143"/>
                      <a:gd name="connsiteY29" fmla="*/ 435428 h 1576251"/>
                      <a:gd name="connsiteX30" fmla="*/ 505097 w 653143"/>
                      <a:gd name="connsiteY30" fmla="*/ 374468 h 1576251"/>
                      <a:gd name="connsiteX31" fmla="*/ 522514 w 653143"/>
                      <a:gd name="connsiteY31" fmla="*/ 348343 h 1576251"/>
                      <a:gd name="connsiteX32" fmla="*/ 531223 w 653143"/>
                      <a:gd name="connsiteY32" fmla="*/ 322217 h 1576251"/>
                      <a:gd name="connsiteX33" fmla="*/ 557348 w 653143"/>
                      <a:gd name="connsiteY33" fmla="*/ 296091 h 1576251"/>
                      <a:gd name="connsiteX34" fmla="*/ 574765 w 653143"/>
                      <a:gd name="connsiteY34" fmla="*/ 261257 h 1576251"/>
                      <a:gd name="connsiteX35" fmla="*/ 609600 w 653143"/>
                      <a:gd name="connsiteY35" fmla="*/ 209006 h 1576251"/>
                      <a:gd name="connsiteX36" fmla="*/ 627017 w 653143"/>
                      <a:gd name="connsiteY36" fmla="*/ 182880 h 1576251"/>
                      <a:gd name="connsiteX37" fmla="*/ 644434 w 653143"/>
                      <a:gd name="connsiteY37" fmla="*/ 130628 h 1576251"/>
                      <a:gd name="connsiteX38" fmla="*/ 653143 w 653143"/>
                      <a:gd name="connsiteY38" fmla="*/ 104503 h 1576251"/>
                      <a:gd name="connsiteX39" fmla="*/ 653143 w 653143"/>
                      <a:gd name="connsiteY39" fmla="*/ 43543 h 1576251"/>
                      <a:gd name="connsiteX40" fmla="*/ 592183 w 653143"/>
                      <a:gd name="connsiteY40" fmla="*/ 0 h 1576251"/>
                      <a:gd name="connsiteX0" fmla="*/ 592183 w 653143"/>
                      <a:gd name="connsiteY0" fmla="*/ 0 h 1576251"/>
                      <a:gd name="connsiteX1" fmla="*/ 165463 w 653143"/>
                      <a:gd name="connsiteY1" fmla="*/ 269966 h 1576251"/>
                      <a:gd name="connsiteX2" fmla="*/ 148045 w 653143"/>
                      <a:gd name="connsiteY2" fmla="*/ 287383 h 1576251"/>
                      <a:gd name="connsiteX3" fmla="*/ 121920 w 653143"/>
                      <a:gd name="connsiteY3" fmla="*/ 400594 h 1576251"/>
                      <a:gd name="connsiteX4" fmla="*/ 113211 w 653143"/>
                      <a:gd name="connsiteY4" fmla="*/ 426720 h 1576251"/>
                      <a:gd name="connsiteX5" fmla="*/ 104503 w 653143"/>
                      <a:gd name="connsiteY5" fmla="*/ 470263 h 1576251"/>
                      <a:gd name="connsiteX6" fmla="*/ 87085 w 653143"/>
                      <a:gd name="connsiteY6" fmla="*/ 522514 h 1576251"/>
                      <a:gd name="connsiteX7" fmla="*/ 69668 w 653143"/>
                      <a:gd name="connsiteY7" fmla="*/ 609600 h 1576251"/>
                      <a:gd name="connsiteX8" fmla="*/ 52251 w 653143"/>
                      <a:gd name="connsiteY8" fmla="*/ 661851 h 1576251"/>
                      <a:gd name="connsiteX9" fmla="*/ 52251 w 653143"/>
                      <a:gd name="connsiteY9" fmla="*/ 1201783 h 1576251"/>
                      <a:gd name="connsiteX10" fmla="*/ 43543 w 653143"/>
                      <a:gd name="connsiteY10" fmla="*/ 1236617 h 1576251"/>
                      <a:gd name="connsiteX11" fmla="*/ 34834 w 653143"/>
                      <a:gd name="connsiteY11" fmla="*/ 1280160 h 1576251"/>
                      <a:gd name="connsiteX12" fmla="*/ 26125 w 653143"/>
                      <a:gd name="connsiteY12" fmla="*/ 1349828 h 1576251"/>
                      <a:gd name="connsiteX13" fmla="*/ 8708 w 653143"/>
                      <a:gd name="connsiteY13" fmla="*/ 1402080 h 1576251"/>
                      <a:gd name="connsiteX14" fmla="*/ 0 w 653143"/>
                      <a:gd name="connsiteY14" fmla="*/ 1471748 h 1576251"/>
                      <a:gd name="connsiteX15" fmla="*/ 182880 w 653143"/>
                      <a:gd name="connsiteY15" fmla="*/ 1558834 h 1576251"/>
                      <a:gd name="connsiteX16" fmla="*/ 278674 w 653143"/>
                      <a:gd name="connsiteY16" fmla="*/ 1576251 h 1576251"/>
                      <a:gd name="connsiteX17" fmla="*/ 452845 w 653143"/>
                      <a:gd name="connsiteY17" fmla="*/ 1567543 h 1576251"/>
                      <a:gd name="connsiteX18" fmla="*/ 496388 w 653143"/>
                      <a:gd name="connsiteY18" fmla="*/ 1524000 h 1576251"/>
                      <a:gd name="connsiteX19" fmla="*/ 522514 w 653143"/>
                      <a:gd name="connsiteY19" fmla="*/ 1497874 h 1576251"/>
                      <a:gd name="connsiteX20" fmla="*/ 539931 w 653143"/>
                      <a:gd name="connsiteY20" fmla="*/ 1471748 h 1576251"/>
                      <a:gd name="connsiteX21" fmla="*/ 522514 w 653143"/>
                      <a:gd name="connsiteY21" fmla="*/ 1254034 h 1576251"/>
                      <a:gd name="connsiteX22" fmla="*/ 513805 w 653143"/>
                      <a:gd name="connsiteY22" fmla="*/ 1088571 h 1576251"/>
                      <a:gd name="connsiteX23" fmla="*/ 496388 w 653143"/>
                      <a:gd name="connsiteY23" fmla="*/ 975360 h 1576251"/>
                      <a:gd name="connsiteX24" fmla="*/ 487680 w 653143"/>
                      <a:gd name="connsiteY24" fmla="*/ 879566 h 1576251"/>
                      <a:gd name="connsiteX25" fmla="*/ 461554 w 653143"/>
                      <a:gd name="connsiteY25" fmla="*/ 792480 h 1576251"/>
                      <a:gd name="connsiteX26" fmla="*/ 435428 w 653143"/>
                      <a:gd name="connsiteY26" fmla="*/ 661851 h 1576251"/>
                      <a:gd name="connsiteX27" fmla="*/ 444137 w 653143"/>
                      <a:gd name="connsiteY27" fmla="*/ 505097 h 1576251"/>
                      <a:gd name="connsiteX28" fmla="*/ 478971 w 653143"/>
                      <a:gd name="connsiteY28" fmla="*/ 435428 h 1576251"/>
                      <a:gd name="connsiteX29" fmla="*/ 505097 w 653143"/>
                      <a:gd name="connsiteY29" fmla="*/ 374468 h 1576251"/>
                      <a:gd name="connsiteX30" fmla="*/ 522514 w 653143"/>
                      <a:gd name="connsiteY30" fmla="*/ 348343 h 1576251"/>
                      <a:gd name="connsiteX31" fmla="*/ 531223 w 653143"/>
                      <a:gd name="connsiteY31" fmla="*/ 322217 h 1576251"/>
                      <a:gd name="connsiteX32" fmla="*/ 557348 w 653143"/>
                      <a:gd name="connsiteY32" fmla="*/ 296091 h 1576251"/>
                      <a:gd name="connsiteX33" fmla="*/ 574765 w 653143"/>
                      <a:gd name="connsiteY33" fmla="*/ 261257 h 1576251"/>
                      <a:gd name="connsiteX34" fmla="*/ 609600 w 653143"/>
                      <a:gd name="connsiteY34" fmla="*/ 209006 h 1576251"/>
                      <a:gd name="connsiteX35" fmla="*/ 627017 w 653143"/>
                      <a:gd name="connsiteY35" fmla="*/ 182880 h 1576251"/>
                      <a:gd name="connsiteX36" fmla="*/ 644434 w 653143"/>
                      <a:gd name="connsiteY36" fmla="*/ 130628 h 1576251"/>
                      <a:gd name="connsiteX37" fmla="*/ 653143 w 653143"/>
                      <a:gd name="connsiteY37" fmla="*/ 104503 h 1576251"/>
                      <a:gd name="connsiteX38" fmla="*/ 653143 w 653143"/>
                      <a:gd name="connsiteY38" fmla="*/ 43543 h 1576251"/>
                      <a:gd name="connsiteX39" fmla="*/ 592183 w 653143"/>
                      <a:gd name="connsiteY39" fmla="*/ 0 h 1576251"/>
                      <a:gd name="connsiteX0" fmla="*/ 592183 w 653143"/>
                      <a:gd name="connsiteY0" fmla="*/ 0 h 1576251"/>
                      <a:gd name="connsiteX1" fmla="*/ 148045 w 653143"/>
                      <a:gd name="connsiteY1" fmla="*/ 287383 h 1576251"/>
                      <a:gd name="connsiteX2" fmla="*/ 121920 w 653143"/>
                      <a:gd name="connsiteY2" fmla="*/ 400594 h 1576251"/>
                      <a:gd name="connsiteX3" fmla="*/ 113211 w 653143"/>
                      <a:gd name="connsiteY3" fmla="*/ 426720 h 1576251"/>
                      <a:gd name="connsiteX4" fmla="*/ 104503 w 653143"/>
                      <a:gd name="connsiteY4" fmla="*/ 470263 h 1576251"/>
                      <a:gd name="connsiteX5" fmla="*/ 87085 w 653143"/>
                      <a:gd name="connsiteY5" fmla="*/ 522514 h 1576251"/>
                      <a:gd name="connsiteX6" fmla="*/ 69668 w 653143"/>
                      <a:gd name="connsiteY6" fmla="*/ 609600 h 1576251"/>
                      <a:gd name="connsiteX7" fmla="*/ 52251 w 653143"/>
                      <a:gd name="connsiteY7" fmla="*/ 661851 h 1576251"/>
                      <a:gd name="connsiteX8" fmla="*/ 52251 w 653143"/>
                      <a:gd name="connsiteY8" fmla="*/ 1201783 h 1576251"/>
                      <a:gd name="connsiteX9" fmla="*/ 43543 w 653143"/>
                      <a:gd name="connsiteY9" fmla="*/ 1236617 h 1576251"/>
                      <a:gd name="connsiteX10" fmla="*/ 34834 w 653143"/>
                      <a:gd name="connsiteY10" fmla="*/ 1280160 h 1576251"/>
                      <a:gd name="connsiteX11" fmla="*/ 26125 w 653143"/>
                      <a:gd name="connsiteY11" fmla="*/ 1349828 h 1576251"/>
                      <a:gd name="connsiteX12" fmla="*/ 8708 w 653143"/>
                      <a:gd name="connsiteY12" fmla="*/ 1402080 h 1576251"/>
                      <a:gd name="connsiteX13" fmla="*/ 0 w 653143"/>
                      <a:gd name="connsiteY13" fmla="*/ 1471748 h 1576251"/>
                      <a:gd name="connsiteX14" fmla="*/ 182880 w 653143"/>
                      <a:gd name="connsiteY14" fmla="*/ 1558834 h 1576251"/>
                      <a:gd name="connsiteX15" fmla="*/ 278674 w 653143"/>
                      <a:gd name="connsiteY15" fmla="*/ 1576251 h 1576251"/>
                      <a:gd name="connsiteX16" fmla="*/ 452845 w 653143"/>
                      <a:gd name="connsiteY16" fmla="*/ 1567543 h 1576251"/>
                      <a:gd name="connsiteX17" fmla="*/ 496388 w 653143"/>
                      <a:gd name="connsiteY17" fmla="*/ 1524000 h 1576251"/>
                      <a:gd name="connsiteX18" fmla="*/ 522514 w 653143"/>
                      <a:gd name="connsiteY18" fmla="*/ 1497874 h 1576251"/>
                      <a:gd name="connsiteX19" fmla="*/ 539931 w 653143"/>
                      <a:gd name="connsiteY19" fmla="*/ 1471748 h 1576251"/>
                      <a:gd name="connsiteX20" fmla="*/ 522514 w 653143"/>
                      <a:gd name="connsiteY20" fmla="*/ 1254034 h 1576251"/>
                      <a:gd name="connsiteX21" fmla="*/ 513805 w 653143"/>
                      <a:gd name="connsiteY21" fmla="*/ 1088571 h 1576251"/>
                      <a:gd name="connsiteX22" fmla="*/ 496388 w 653143"/>
                      <a:gd name="connsiteY22" fmla="*/ 975360 h 1576251"/>
                      <a:gd name="connsiteX23" fmla="*/ 487680 w 653143"/>
                      <a:gd name="connsiteY23" fmla="*/ 879566 h 1576251"/>
                      <a:gd name="connsiteX24" fmla="*/ 461554 w 653143"/>
                      <a:gd name="connsiteY24" fmla="*/ 792480 h 1576251"/>
                      <a:gd name="connsiteX25" fmla="*/ 435428 w 653143"/>
                      <a:gd name="connsiteY25" fmla="*/ 661851 h 1576251"/>
                      <a:gd name="connsiteX26" fmla="*/ 444137 w 653143"/>
                      <a:gd name="connsiteY26" fmla="*/ 505097 h 1576251"/>
                      <a:gd name="connsiteX27" fmla="*/ 478971 w 653143"/>
                      <a:gd name="connsiteY27" fmla="*/ 435428 h 1576251"/>
                      <a:gd name="connsiteX28" fmla="*/ 505097 w 653143"/>
                      <a:gd name="connsiteY28" fmla="*/ 374468 h 1576251"/>
                      <a:gd name="connsiteX29" fmla="*/ 522514 w 653143"/>
                      <a:gd name="connsiteY29" fmla="*/ 348343 h 1576251"/>
                      <a:gd name="connsiteX30" fmla="*/ 531223 w 653143"/>
                      <a:gd name="connsiteY30" fmla="*/ 322217 h 1576251"/>
                      <a:gd name="connsiteX31" fmla="*/ 557348 w 653143"/>
                      <a:gd name="connsiteY31" fmla="*/ 296091 h 1576251"/>
                      <a:gd name="connsiteX32" fmla="*/ 574765 w 653143"/>
                      <a:gd name="connsiteY32" fmla="*/ 261257 h 1576251"/>
                      <a:gd name="connsiteX33" fmla="*/ 609600 w 653143"/>
                      <a:gd name="connsiteY33" fmla="*/ 209006 h 1576251"/>
                      <a:gd name="connsiteX34" fmla="*/ 627017 w 653143"/>
                      <a:gd name="connsiteY34" fmla="*/ 182880 h 1576251"/>
                      <a:gd name="connsiteX35" fmla="*/ 644434 w 653143"/>
                      <a:gd name="connsiteY35" fmla="*/ 130628 h 1576251"/>
                      <a:gd name="connsiteX36" fmla="*/ 653143 w 653143"/>
                      <a:gd name="connsiteY36" fmla="*/ 104503 h 1576251"/>
                      <a:gd name="connsiteX37" fmla="*/ 653143 w 653143"/>
                      <a:gd name="connsiteY37" fmla="*/ 43543 h 1576251"/>
                      <a:gd name="connsiteX38" fmla="*/ 592183 w 653143"/>
                      <a:gd name="connsiteY38" fmla="*/ 0 h 1576251"/>
                      <a:gd name="connsiteX0" fmla="*/ 592183 w 653143"/>
                      <a:gd name="connsiteY0" fmla="*/ 0 h 1576251"/>
                      <a:gd name="connsiteX1" fmla="*/ 121920 w 653143"/>
                      <a:gd name="connsiteY1" fmla="*/ 400594 h 1576251"/>
                      <a:gd name="connsiteX2" fmla="*/ 113211 w 653143"/>
                      <a:gd name="connsiteY2" fmla="*/ 426720 h 1576251"/>
                      <a:gd name="connsiteX3" fmla="*/ 104503 w 653143"/>
                      <a:gd name="connsiteY3" fmla="*/ 470263 h 1576251"/>
                      <a:gd name="connsiteX4" fmla="*/ 87085 w 653143"/>
                      <a:gd name="connsiteY4" fmla="*/ 522514 h 1576251"/>
                      <a:gd name="connsiteX5" fmla="*/ 69668 w 653143"/>
                      <a:gd name="connsiteY5" fmla="*/ 609600 h 1576251"/>
                      <a:gd name="connsiteX6" fmla="*/ 52251 w 653143"/>
                      <a:gd name="connsiteY6" fmla="*/ 661851 h 1576251"/>
                      <a:gd name="connsiteX7" fmla="*/ 52251 w 653143"/>
                      <a:gd name="connsiteY7" fmla="*/ 1201783 h 1576251"/>
                      <a:gd name="connsiteX8" fmla="*/ 43543 w 653143"/>
                      <a:gd name="connsiteY8" fmla="*/ 1236617 h 1576251"/>
                      <a:gd name="connsiteX9" fmla="*/ 34834 w 653143"/>
                      <a:gd name="connsiteY9" fmla="*/ 1280160 h 1576251"/>
                      <a:gd name="connsiteX10" fmla="*/ 26125 w 653143"/>
                      <a:gd name="connsiteY10" fmla="*/ 1349828 h 1576251"/>
                      <a:gd name="connsiteX11" fmla="*/ 8708 w 653143"/>
                      <a:gd name="connsiteY11" fmla="*/ 1402080 h 1576251"/>
                      <a:gd name="connsiteX12" fmla="*/ 0 w 653143"/>
                      <a:gd name="connsiteY12" fmla="*/ 1471748 h 1576251"/>
                      <a:gd name="connsiteX13" fmla="*/ 182880 w 653143"/>
                      <a:gd name="connsiteY13" fmla="*/ 1558834 h 1576251"/>
                      <a:gd name="connsiteX14" fmla="*/ 278674 w 653143"/>
                      <a:gd name="connsiteY14" fmla="*/ 1576251 h 1576251"/>
                      <a:gd name="connsiteX15" fmla="*/ 452845 w 653143"/>
                      <a:gd name="connsiteY15" fmla="*/ 1567543 h 1576251"/>
                      <a:gd name="connsiteX16" fmla="*/ 496388 w 653143"/>
                      <a:gd name="connsiteY16" fmla="*/ 1524000 h 1576251"/>
                      <a:gd name="connsiteX17" fmla="*/ 522514 w 653143"/>
                      <a:gd name="connsiteY17" fmla="*/ 1497874 h 1576251"/>
                      <a:gd name="connsiteX18" fmla="*/ 539931 w 653143"/>
                      <a:gd name="connsiteY18" fmla="*/ 1471748 h 1576251"/>
                      <a:gd name="connsiteX19" fmla="*/ 522514 w 653143"/>
                      <a:gd name="connsiteY19" fmla="*/ 1254034 h 1576251"/>
                      <a:gd name="connsiteX20" fmla="*/ 513805 w 653143"/>
                      <a:gd name="connsiteY20" fmla="*/ 1088571 h 1576251"/>
                      <a:gd name="connsiteX21" fmla="*/ 496388 w 653143"/>
                      <a:gd name="connsiteY21" fmla="*/ 975360 h 1576251"/>
                      <a:gd name="connsiteX22" fmla="*/ 487680 w 653143"/>
                      <a:gd name="connsiteY22" fmla="*/ 879566 h 1576251"/>
                      <a:gd name="connsiteX23" fmla="*/ 461554 w 653143"/>
                      <a:gd name="connsiteY23" fmla="*/ 792480 h 1576251"/>
                      <a:gd name="connsiteX24" fmla="*/ 435428 w 653143"/>
                      <a:gd name="connsiteY24" fmla="*/ 661851 h 1576251"/>
                      <a:gd name="connsiteX25" fmla="*/ 444137 w 653143"/>
                      <a:gd name="connsiteY25" fmla="*/ 505097 h 1576251"/>
                      <a:gd name="connsiteX26" fmla="*/ 478971 w 653143"/>
                      <a:gd name="connsiteY26" fmla="*/ 435428 h 1576251"/>
                      <a:gd name="connsiteX27" fmla="*/ 505097 w 653143"/>
                      <a:gd name="connsiteY27" fmla="*/ 374468 h 1576251"/>
                      <a:gd name="connsiteX28" fmla="*/ 522514 w 653143"/>
                      <a:gd name="connsiteY28" fmla="*/ 348343 h 1576251"/>
                      <a:gd name="connsiteX29" fmla="*/ 531223 w 653143"/>
                      <a:gd name="connsiteY29" fmla="*/ 322217 h 1576251"/>
                      <a:gd name="connsiteX30" fmla="*/ 557348 w 653143"/>
                      <a:gd name="connsiteY30" fmla="*/ 296091 h 1576251"/>
                      <a:gd name="connsiteX31" fmla="*/ 574765 w 653143"/>
                      <a:gd name="connsiteY31" fmla="*/ 261257 h 1576251"/>
                      <a:gd name="connsiteX32" fmla="*/ 609600 w 653143"/>
                      <a:gd name="connsiteY32" fmla="*/ 209006 h 1576251"/>
                      <a:gd name="connsiteX33" fmla="*/ 627017 w 653143"/>
                      <a:gd name="connsiteY33" fmla="*/ 182880 h 1576251"/>
                      <a:gd name="connsiteX34" fmla="*/ 644434 w 653143"/>
                      <a:gd name="connsiteY34" fmla="*/ 130628 h 1576251"/>
                      <a:gd name="connsiteX35" fmla="*/ 653143 w 653143"/>
                      <a:gd name="connsiteY35" fmla="*/ 104503 h 1576251"/>
                      <a:gd name="connsiteX36" fmla="*/ 653143 w 653143"/>
                      <a:gd name="connsiteY36" fmla="*/ 43543 h 1576251"/>
                      <a:gd name="connsiteX37" fmla="*/ 592183 w 653143"/>
                      <a:gd name="connsiteY37" fmla="*/ 0 h 1576251"/>
                      <a:gd name="connsiteX0" fmla="*/ 592183 w 653143"/>
                      <a:gd name="connsiteY0" fmla="*/ 0 h 1576251"/>
                      <a:gd name="connsiteX1" fmla="*/ 113211 w 653143"/>
                      <a:gd name="connsiteY1" fmla="*/ 426720 h 1576251"/>
                      <a:gd name="connsiteX2" fmla="*/ 104503 w 653143"/>
                      <a:gd name="connsiteY2" fmla="*/ 470263 h 1576251"/>
                      <a:gd name="connsiteX3" fmla="*/ 87085 w 653143"/>
                      <a:gd name="connsiteY3" fmla="*/ 522514 h 1576251"/>
                      <a:gd name="connsiteX4" fmla="*/ 69668 w 653143"/>
                      <a:gd name="connsiteY4" fmla="*/ 609600 h 1576251"/>
                      <a:gd name="connsiteX5" fmla="*/ 52251 w 653143"/>
                      <a:gd name="connsiteY5" fmla="*/ 661851 h 1576251"/>
                      <a:gd name="connsiteX6" fmla="*/ 52251 w 653143"/>
                      <a:gd name="connsiteY6" fmla="*/ 1201783 h 1576251"/>
                      <a:gd name="connsiteX7" fmla="*/ 43543 w 653143"/>
                      <a:gd name="connsiteY7" fmla="*/ 1236617 h 1576251"/>
                      <a:gd name="connsiteX8" fmla="*/ 34834 w 653143"/>
                      <a:gd name="connsiteY8" fmla="*/ 1280160 h 1576251"/>
                      <a:gd name="connsiteX9" fmla="*/ 26125 w 653143"/>
                      <a:gd name="connsiteY9" fmla="*/ 1349828 h 1576251"/>
                      <a:gd name="connsiteX10" fmla="*/ 8708 w 653143"/>
                      <a:gd name="connsiteY10" fmla="*/ 1402080 h 1576251"/>
                      <a:gd name="connsiteX11" fmla="*/ 0 w 653143"/>
                      <a:gd name="connsiteY11" fmla="*/ 1471748 h 1576251"/>
                      <a:gd name="connsiteX12" fmla="*/ 182880 w 653143"/>
                      <a:gd name="connsiteY12" fmla="*/ 1558834 h 1576251"/>
                      <a:gd name="connsiteX13" fmla="*/ 278674 w 653143"/>
                      <a:gd name="connsiteY13" fmla="*/ 1576251 h 1576251"/>
                      <a:gd name="connsiteX14" fmla="*/ 452845 w 653143"/>
                      <a:gd name="connsiteY14" fmla="*/ 1567543 h 1576251"/>
                      <a:gd name="connsiteX15" fmla="*/ 496388 w 653143"/>
                      <a:gd name="connsiteY15" fmla="*/ 1524000 h 1576251"/>
                      <a:gd name="connsiteX16" fmla="*/ 522514 w 653143"/>
                      <a:gd name="connsiteY16" fmla="*/ 1497874 h 1576251"/>
                      <a:gd name="connsiteX17" fmla="*/ 539931 w 653143"/>
                      <a:gd name="connsiteY17" fmla="*/ 1471748 h 1576251"/>
                      <a:gd name="connsiteX18" fmla="*/ 522514 w 653143"/>
                      <a:gd name="connsiteY18" fmla="*/ 1254034 h 1576251"/>
                      <a:gd name="connsiteX19" fmla="*/ 513805 w 653143"/>
                      <a:gd name="connsiteY19" fmla="*/ 1088571 h 1576251"/>
                      <a:gd name="connsiteX20" fmla="*/ 496388 w 653143"/>
                      <a:gd name="connsiteY20" fmla="*/ 975360 h 1576251"/>
                      <a:gd name="connsiteX21" fmla="*/ 487680 w 653143"/>
                      <a:gd name="connsiteY21" fmla="*/ 879566 h 1576251"/>
                      <a:gd name="connsiteX22" fmla="*/ 461554 w 653143"/>
                      <a:gd name="connsiteY22" fmla="*/ 792480 h 1576251"/>
                      <a:gd name="connsiteX23" fmla="*/ 435428 w 653143"/>
                      <a:gd name="connsiteY23" fmla="*/ 661851 h 1576251"/>
                      <a:gd name="connsiteX24" fmla="*/ 444137 w 653143"/>
                      <a:gd name="connsiteY24" fmla="*/ 505097 h 1576251"/>
                      <a:gd name="connsiteX25" fmla="*/ 478971 w 653143"/>
                      <a:gd name="connsiteY25" fmla="*/ 435428 h 1576251"/>
                      <a:gd name="connsiteX26" fmla="*/ 505097 w 653143"/>
                      <a:gd name="connsiteY26" fmla="*/ 374468 h 1576251"/>
                      <a:gd name="connsiteX27" fmla="*/ 522514 w 653143"/>
                      <a:gd name="connsiteY27" fmla="*/ 348343 h 1576251"/>
                      <a:gd name="connsiteX28" fmla="*/ 531223 w 653143"/>
                      <a:gd name="connsiteY28" fmla="*/ 322217 h 1576251"/>
                      <a:gd name="connsiteX29" fmla="*/ 557348 w 653143"/>
                      <a:gd name="connsiteY29" fmla="*/ 296091 h 1576251"/>
                      <a:gd name="connsiteX30" fmla="*/ 574765 w 653143"/>
                      <a:gd name="connsiteY30" fmla="*/ 261257 h 1576251"/>
                      <a:gd name="connsiteX31" fmla="*/ 609600 w 653143"/>
                      <a:gd name="connsiteY31" fmla="*/ 209006 h 1576251"/>
                      <a:gd name="connsiteX32" fmla="*/ 627017 w 653143"/>
                      <a:gd name="connsiteY32" fmla="*/ 182880 h 1576251"/>
                      <a:gd name="connsiteX33" fmla="*/ 644434 w 653143"/>
                      <a:gd name="connsiteY33" fmla="*/ 130628 h 1576251"/>
                      <a:gd name="connsiteX34" fmla="*/ 653143 w 653143"/>
                      <a:gd name="connsiteY34" fmla="*/ 104503 h 1576251"/>
                      <a:gd name="connsiteX35" fmla="*/ 653143 w 653143"/>
                      <a:gd name="connsiteY35" fmla="*/ 43543 h 1576251"/>
                      <a:gd name="connsiteX36" fmla="*/ 592183 w 653143"/>
                      <a:gd name="connsiteY36" fmla="*/ 0 h 1576251"/>
                      <a:gd name="connsiteX0" fmla="*/ 592183 w 653143"/>
                      <a:gd name="connsiteY0" fmla="*/ 0 h 1576251"/>
                      <a:gd name="connsiteX1" fmla="*/ 104503 w 653143"/>
                      <a:gd name="connsiteY1" fmla="*/ 470263 h 1576251"/>
                      <a:gd name="connsiteX2" fmla="*/ 87085 w 653143"/>
                      <a:gd name="connsiteY2" fmla="*/ 522514 h 1576251"/>
                      <a:gd name="connsiteX3" fmla="*/ 69668 w 653143"/>
                      <a:gd name="connsiteY3" fmla="*/ 609600 h 1576251"/>
                      <a:gd name="connsiteX4" fmla="*/ 52251 w 653143"/>
                      <a:gd name="connsiteY4" fmla="*/ 661851 h 1576251"/>
                      <a:gd name="connsiteX5" fmla="*/ 52251 w 653143"/>
                      <a:gd name="connsiteY5" fmla="*/ 1201783 h 1576251"/>
                      <a:gd name="connsiteX6" fmla="*/ 43543 w 653143"/>
                      <a:gd name="connsiteY6" fmla="*/ 1236617 h 1576251"/>
                      <a:gd name="connsiteX7" fmla="*/ 34834 w 653143"/>
                      <a:gd name="connsiteY7" fmla="*/ 1280160 h 1576251"/>
                      <a:gd name="connsiteX8" fmla="*/ 26125 w 653143"/>
                      <a:gd name="connsiteY8" fmla="*/ 1349828 h 1576251"/>
                      <a:gd name="connsiteX9" fmla="*/ 8708 w 653143"/>
                      <a:gd name="connsiteY9" fmla="*/ 1402080 h 1576251"/>
                      <a:gd name="connsiteX10" fmla="*/ 0 w 653143"/>
                      <a:gd name="connsiteY10" fmla="*/ 1471748 h 1576251"/>
                      <a:gd name="connsiteX11" fmla="*/ 182880 w 653143"/>
                      <a:gd name="connsiteY11" fmla="*/ 1558834 h 1576251"/>
                      <a:gd name="connsiteX12" fmla="*/ 278674 w 653143"/>
                      <a:gd name="connsiteY12" fmla="*/ 1576251 h 1576251"/>
                      <a:gd name="connsiteX13" fmla="*/ 452845 w 653143"/>
                      <a:gd name="connsiteY13" fmla="*/ 1567543 h 1576251"/>
                      <a:gd name="connsiteX14" fmla="*/ 496388 w 653143"/>
                      <a:gd name="connsiteY14" fmla="*/ 1524000 h 1576251"/>
                      <a:gd name="connsiteX15" fmla="*/ 522514 w 653143"/>
                      <a:gd name="connsiteY15" fmla="*/ 1497874 h 1576251"/>
                      <a:gd name="connsiteX16" fmla="*/ 539931 w 653143"/>
                      <a:gd name="connsiteY16" fmla="*/ 1471748 h 1576251"/>
                      <a:gd name="connsiteX17" fmla="*/ 522514 w 653143"/>
                      <a:gd name="connsiteY17" fmla="*/ 1254034 h 1576251"/>
                      <a:gd name="connsiteX18" fmla="*/ 513805 w 653143"/>
                      <a:gd name="connsiteY18" fmla="*/ 1088571 h 1576251"/>
                      <a:gd name="connsiteX19" fmla="*/ 496388 w 653143"/>
                      <a:gd name="connsiteY19" fmla="*/ 975360 h 1576251"/>
                      <a:gd name="connsiteX20" fmla="*/ 487680 w 653143"/>
                      <a:gd name="connsiteY20" fmla="*/ 879566 h 1576251"/>
                      <a:gd name="connsiteX21" fmla="*/ 461554 w 653143"/>
                      <a:gd name="connsiteY21" fmla="*/ 792480 h 1576251"/>
                      <a:gd name="connsiteX22" fmla="*/ 435428 w 653143"/>
                      <a:gd name="connsiteY22" fmla="*/ 661851 h 1576251"/>
                      <a:gd name="connsiteX23" fmla="*/ 444137 w 653143"/>
                      <a:gd name="connsiteY23" fmla="*/ 505097 h 1576251"/>
                      <a:gd name="connsiteX24" fmla="*/ 478971 w 653143"/>
                      <a:gd name="connsiteY24" fmla="*/ 435428 h 1576251"/>
                      <a:gd name="connsiteX25" fmla="*/ 505097 w 653143"/>
                      <a:gd name="connsiteY25" fmla="*/ 374468 h 1576251"/>
                      <a:gd name="connsiteX26" fmla="*/ 522514 w 653143"/>
                      <a:gd name="connsiteY26" fmla="*/ 348343 h 1576251"/>
                      <a:gd name="connsiteX27" fmla="*/ 531223 w 653143"/>
                      <a:gd name="connsiteY27" fmla="*/ 322217 h 1576251"/>
                      <a:gd name="connsiteX28" fmla="*/ 557348 w 653143"/>
                      <a:gd name="connsiteY28" fmla="*/ 296091 h 1576251"/>
                      <a:gd name="connsiteX29" fmla="*/ 574765 w 653143"/>
                      <a:gd name="connsiteY29" fmla="*/ 261257 h 1576251"/>
                      <a:gd name="connsiteX30" fmla="*/ 609600 w 653143"/>
                      <a:gd name="connsiteY30" fmla="*/ 209006 h 1576251"/>
                      <a:gd name="connsiteX31" fmla="*/ 627017 w 653143"/>
                      <a:gd name="connsiteY31" fmla="*/ 182880 h 1576251"/>
                      <a:gd name="connsiteX32" fmla="*/ 644434 w 653143"/>
                      <a:gd name="connsiteY32" fmla="*/ 130628 h 1576251"/>
                      <a:gd name="connsiteX33" fmla="*/ 653143 w 653143"/>
                      <a:gd name="connsiteY33" fmla="*/ 104503 h 1576251"/>
                      <a:gd name="connsiteX34" fmla="*/ 653143 w 653143"/>
                      <a:gd name="connsiteY34" fmla="*/ 43543 h 1576251"/>
                      <a:gd name="connsiteX35" fmla="*/ 592183 w 653143"/>
                      <a:gd name="connsiteY35" fmla="*/ 0 h 1576251"/>
                      <a:gd name="connsiteX0" fmla="*/ 592183 w 653143"/>
                      <a:gd name="connsiteY0" fmla="*/ 0 h 1576251"/>
                      <a:gd name="connsiteX1" fmla="*/ 87085 w 653143"/>
                      <a:gd name="connsiteY1" fmla="*/ 522514 h 1576251"/>
                      <a:gd name="connsiteX2" fmla="*/ 69668 w 653143"/>
                      <a:gd name="connsiteY2" fmla="*/ 609600 h 1576251"/>
                      <a:gd name="connsiteX3" fmla="*/ 52251 w 653143"/>
                      <a:gd name="connsiteY3" fmla="*/ 661851 h 1576251"/>
                      <a:gd name="connsiteX4" fmla="*/ 52251 w 653143"/>
                      <a:gd name="connsiteY4" fmla="*/ 1201783 h 1576251"/>
                      <a:gd name="connsiteX5" fmla="*/ 43543 w 653143"/>
                      <a:gd name="connsiteY5" fmla="*/ 1236617 h 1576251"/>
                      <a:gd name="connsiteX6" fmla="*/ 34834 w 653143"/>
                      <a:gd name="connsiteY6" fmla="*/ 1280160 h 1576251"/>
                      <a:gd name="connsiteX7" fmla="*/ 26125 w 653143"/>
                      <a:gd name="connsiteY7" fmla="*/ 1349828 h 1576251"/>
                      <a:gd name="connsiteX8" fmla="*/ 8708 w 653143"/>
                      <a:gd name="connsiteY8" fmla="*/ 1402080 h 1576251"/>
                      <a:gd name="connsiteX9" fmla="*/ 0 w 653143"/>
                      <a:gd name="connsiteY9" fmla="*/ 1471748 h 1576251"/>
                      <a:gd name="connsiteX10" fmla="*/ 182880 w 653143"/>
                      <a:gd name="connsiteY10" fmla="*/ 1558834 h 1576251"/>
                      <a:gd name="connsiteX11" fmla="*/ 278674 w 653143"/>
                      <a:gd name="connsiteY11" fmla="*/ 1576251 h 1576251"/>
                      <a:gd name="connsiteX12" fmla="*/ 452845 w 653143"/>
                      <a:gd name="connsiteY12" fmla="*/ 1567543 h 1576251"/>
                      <a:gd name="connsiteX13" fmla="*/ 496388 w 653143"/>
                      <a:gd name="connsiteY13" fmla="*/ 1524000 h 1576251"/>
                      <a:gd name="connsiteX14" fmla="*/ 522514 w 653143"/>
                      <a:gd name="connsiteY14" fmla="*/ 1497874 h 1576251"/>
                      <a:gd name="connsiteX15" fmla="*/ 539931 w 653143"/>
                      <a:gd name="connsiteY15" fmla="*/ 1471748 h 1576251"/>
                      <a:gd name="connsiteX16" fmla="*/ 522514 w 653143"/>
                      <a:gd name="connsiteY16" fmla="*/ 1254034 h 1576251"/>
                      <a:gd name="connsiteX17" fmla="*/ 513805 w 653143"/>
                      <a:gd name="connsiteY17" fmla="*/ 1088571 h 1576251"/>
                      <a:gd name="connsiteX18" fmla="*/ 496388 w 653143"/>
                      <a:gd name="connsiteY18" fmla="*/ 975360 h 1576251"/>
                      <a:gd name="connsiteX19" fmla="*/ 487680 w 653143"/>
                      <a:gd name="connsiteY19" fmla="*/ 879566 h 1576251"/>
                      <a:gd name="connsiteX20" fmla="*/ 461554 w 653143"/>
                      <a:gd name="connsiteY20" fmla="*/ 792480 h 1576251"/>
                      <a:gd name="connsiteX21" fmla="*/ 435428 w 653143"/>
                      <a:gd name="connsiteY21" fmla="*/ 661851 h 1576251"/>
                      <a:gd name="connsiteX22" fmla="*/ 444137 w 653143"/>
                      <a:gd name="connsiteY22" fmla="*/ 505097 h 1576251"/>
                      <a:gd name="connsiteX23" fmla="*/ 478971 w 653143"/>
                      <a:gd name="connsiteY23" fmla="*/ 435428 h 1576251"/>
                      <a:gd name="connsiteX24" fmla="*/ 505097 w 653143"/>
                      <a:gd name="connsiteY24" fmla="*/ 374468 h 1576251"/>
                      <a:gd name="connsiteX25" fmla="*/ 522514 w 653143"/>
                      <a:gd name="connsiteY25" fmla="*/ 348343 h 1576251"/>
                      <a:gd name="connsiteX26" fmla="*/ 531223 w 653143"/>
                      <a:gd name="connsiteY26" fmla="*/ 322217 h 1576251"/>
                      <a:gd name="connsiteX27" fmla="*/ 557348 w 653143"/>
                      <a:gd name="connsiteY27" fmla="*/ 296091 h 1576251"/>
                      <a:gd name="connsiteX28" fmla="*/ 574765 w 653143"/>
                      <a:gd name="connsiteY28" fmla="*/ 261257 h 1576251"/>
                      <a:gd name="connsiteX29" fmla="*/ 609600 w 653143"/>
                      <a:gd name="connsiteY29" fmla="*/ 209006 h 1576251"/>
                      <a:gd name="connsiteX30" fmla="*/ 627017 w 653143"/>
                      <a:gd name="connsiteY30" fmla="*/ 182880 h 1576251"/>
                      <a:gd name="connsiteX31" fmla="*/ 644434 w 653143"/>
                      <a:gd name="connsiteY31" fmla="*/ 130628 h 1576251"/>
                      <a:gd name="connsiteX32" fmla="*/ 653143 w 653143"/>
                      <a:gd name="connsiteY32" fmla="*/ 104503 h 1576251"/>
                      <a:gd name="connsiteX33" fmla="*/ 653143 w 653143"/>
                      <a:gd name="connsiteY33" fmla="*/ 43543 h 1576251"/>
                      <a:gd name="connsiteX34" fmla="*/ 592183 w 653143"/>
                      <a:gd name="connsiteY34" fmla="*/ 0 h 1576251"/>
                      <a:gd name="connsiteX0" fmla="*/ 592183 w 653143"/>
                      <a:gd name="connsiteY0" fmla="*/ 0 h 1576251"/>
                      <a:gd name="connsiteX1" fmla="*/ 69668 w 653143"/>
                      <a:gd name="connsiteY1" fmla="*/ 609600 h 1576251"/>
                      <a:gd name="connsiteX2" fmla="*/ 52251 w 653143"/>
                      <a:gd name="connsiteY2" fmla="*/ 661851 h 1576251"/>
                      <a:gd name="connsiteX3" fmla="*/ 52251 w 653143"/>
                      <a:gd name="connsiteY3" fmla="*/ 1201783 h 1576251"/>
                      <a:gd name="connsiteX4" fmla="*/ 43543 w 653143"/>
                      <a:gd name="connsiteY4" fmla="*/ 1236617 h 1576251"/>
                      <a:gd name="connsiteX5" fmla="*/ 34834 w 653143"/>
                      <a:gd name="connsiteY5" fmla="*/ 1280160 h 1576251"/>
                      <a:gd name="connsiteX6" fmla="*/ 26125 w 653143"/>
                      <a:gd name="connsiteY6" fmla="*/ 1349828 h 1576251"/>
                      <a:gd name="connsiteX7" fmla="*/ 8708 w 653143"/>
                      <a:gd name="connsiteY7" fmla="*/ 1402080 h 1576251"/>
                      <a:gd name="connsiteX8" fmla="*/ 0 w 653143"/>
                      <a:gd name="connsiteY8" fmla="*/ 1471748 h 1576251"/>
                      <a:gd name="connsiteX9" fmla="*/ 182880 w 653143"/>
                      <a:gd name="connsiteY9" fmla="*/ 1558834 h 1576251"/>
                      <a:gd name="connsiteX10" fmla="*/ 278674 w 653143"/>
                      <a:gd name="connsiteY10" fmla="*/ 1576251 h 1576251"/>
                      <a:gd name="connsiteX11" fmla="*/ 452845 w 653143"/>
                      <a:gd name="connsiteY11" fmla="*/ 1567543 h 1576251"/>
                      <a:gd name="connsiteX12" fmla="*/ 496388 w 653143"/>
                      <a:gd name="connsiteY12" fmla="*/ 1524000 h 1576251"/>
                      <a:gd name="connsiteX13" fmla="*/ 522514 w 653143"/>
                      <a:gd name="connsiteY13" fmla="*/ 1497874 h 1576251"/>
                      <a:gd name="connsiteX14" fmla="*/ 539931 w 653143"/>
                      <a:gd name="connsiteY14" fmla="*/ 1471748 h 1576251"/>
                      <a:gd name="connsiteX15" fmla="*/ 522514 w 653143"/>
                      <a:gd name="connsiteY15" fmla="*/ 1254034 h 1576251"/>
                      <a:gd name="connsiteX16" fmla="*/ 513805 w 653143"/>
                      <a:gd name="connsiteY16" fmla="*/ 1088571 h 1576251"/>
                      <a:gd name="connsiteX17" fmla="*/ 496388 w 653143"/>
                      <a:gd name="connsiteY17" fmla="*/ 975360 h 1576251"/>
                      <a:gd name="connsiteX18" fmla="*/ 487680 w 653143"/>
                      <a:gd name="connsiteY18" fmla="*/ 879566 h 1576251"/>
                      <a:gd name="connsiteX19" fmla="*/ 461554 w 653143"/>
                      <a:gd name="connsiteY19" fmla="*/ 792480 h 1576251"/>
                      <a:gd name="connsiteX20" fmla="*/ 435428 w 653143"/>
                      <a:gd name="connsiteY20" fmla="*/ 661851 h 1576251"/>
                      <a:gd name="connsiteX21" fmla="*/ 444137 w 653143"/>
                      <a:gd name="connsiteY21" fmla="*/ 505097 h 1576251"/>
                      <a:gd name="connsiteX22" fmla="*/ 478971 w 653143"/>
                      <a:gd name="connsiteY22" fmla="*/ 435428 h 1576251"/>
                      <a:gd name="connsiteX23" fmla="*/ 505097 w 653143"/>
                      <a:gd name="connsiteY23" fmla="*/ 374468 h 1576251"/>
                      <a:gd name="connsiteX24" fmla="*/ 522514 w 653143"/>
                      <a:gd name="connsiteY24" fmla="*/ 348343 h 1576251"/>
                      <a:gd name="connsiteX25" fmla="*/ 531223 w 653143"/>
                      <a:gd name="connsiteY25" fmla="*/ 322217 h 1576251"/>
                      <a:gd name="connsiteX26" fmla="*/ 557348 w 653143"/>
                      <a:gd name="connsiteY26" fmla="*/ 296091 h 1576251"/>
                      <a:gd name="connsiteX27" fmla="*/ 574765 w 653143"/>
                      <a:gd name="connsiteY27" fmla="*/ 261257 h 1576251"/>
                      <a:gd name="connsiteX28" fmla="*/ 609600 w 653143"/>
                      <a:gd name="connsiteY28" fmla="*/ 209006 h 1576251"/>
                      <a:gd name="connsiteX29" fmla="*/ 627017 w 653143"/>
                      <a:gd name="connsiteY29" fmla="*/ 182880 h 1576251"/>
                      <a:gd name="connsiteX30" fmla="*/ 644434 w 653143"/>
                      <a:gd name="connsiteY30" fmla="*/ 130628 h 1576251"/>
                      <a:gd name="connsiteX31" fmla="*/ 653143 w 653143"/>
                      <a:gd name="connsiteY31" fmla="*/ 104503 h 1576251"/>
                      <a:gd name="connsiteX32" fmla="*/ 653143 w 653143"/>
                      <a:gd name="connsiteY32" fmla="*/ 43543 h 1576251"/>
                      <a:gd name="connsiteX33" fmla="*/ 592183 w 653143"/>
                      <a:gd name="connsiteY33" fmla="*/ 0 h 1576251"/>
                      <a:gd name="connsiteX0" fmla="*/ 592183 w 653143"/>
                      <a:gd name="connsiteY0" fmla="*/ 0 h 1576251"/>
                      <a:gd name="connsiteX1" fmla="*/ 52251 w 653143"/>
                      <a:gd name="connsiteY1" fmla="*/ 6618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592183 w 653143"/>
                      <a:gd name="connsiteY0" fmla="*/ 0 h 1576251"/>
                      <a:gd name="connsiteX1" fmla="*/ 123688 w 653143"/>
                      <a:gd name="connsiteY1" fmla="*/ 3570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592183 w 653143"/>
                      <a:gd name="connsiteY0" fmla="*/ 0 h 1576251"/>
                      <a:gd name="connsiteX1" fmla="*/ 123688 w 653143"/>
                      <a:gd name="connsiteY1" fmla="*/ 3570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653143 w 653143"/>
                      <a:gd name="connsiteY0" fmla="*/ 0 h 1532708"/>
                      <a:gd name="connsiteX1" fmla="*/ 123688 w 653143"/>
                      <a:gd name="connsiteY1" fmla="*/ 313508 h 1532708"/>
                      <a:gd name="connsiteX2" fmla="*/ 52251 w 653143"/>
                      <a:gd name="connsiteY2" fmla="*/ 1158240 h 1532708"/>
                      <a:gd name="connsiteX3" fmla="*/ 43543 w 653143"/>
                      <a:gd name="connsiteY3" fmla="*/ 1193074 h 1532708"/>
                      <a:gd name="connsiteX4" fmla="*/ 34834 w 653143"/>
                      <a:gd name="connsiteY4" fmla="*/ 1236617 h 1532708"/>
                      <a:gd name="connsiteX5" fmla="*/ 26125 w 653143"/>
                      <a:gd name="connsiteY5" fmla="*/ 1306285 h 1532708"/>
                      <a:gd name="connsiteX6" fmla="*/ 8708 w 653143"/>
                      <a:gd name="connsiteY6" fmla="*/ 1358537 h 1532708"/>
                      <a:gd name="connsiteX7" fmla="*/ 0 w 653143"/>
                      <a:gd name="connsiteY7" fmla="*/ 1428205 h 1532708"/>
                      <a:gd name="connsiteX8" fmla="*/ 182880 w 653143"/>
                      <a:gd name="connsiteY8" fmla="*/ 1515291 h 1532708"/>
                      <a:gd name="connsiteX9" fmla="*/ 278674 w 653143"/>
                      <a:gd name="connsiteY9" fmla="*/ 1532708 h 1532708"/>
                      <a:gd name="connsiteX10" fmla="*/ 452845 w 653143"/>
                      <a:gd name="connsiteY10" fmla="*/ 1524000 h 1532708"/>
                      <a:gd name="connsiteX11" fmla="*/ 496388 w 653143"/>
                      <a:gd name="connsiteY11" fmla="*/ 1480457 h 1532708"/>
                      <a:gd name="connsiteX12" fmla="*/ 522514 w 653143"/>
                      <a:gd name="connsiteY12" fmla="*/ 1454331 h 1532708"/>
                      <a:gd name="connsiteX13" fmla="*/ 539931 w 653143"/>
                      <a:gd name="connsiteY13" fmla="*/ 1428205 h 1532708"/>
                      <a:gd name="connsiteX14" fmla="*/ 522514 w 653143"/>
                      <a:gd name="connsiteY14" fmla="*/ 1210491 h 1532708"/>
                      <a:gd name="connsiteX15" fmla="*/ 513805 w 653143"/>
                      <a:gd name="connsiteY15" fmla="*/ 1045028 h 1532708"/>
                      <a:gd name="connsiteX16" fmla="*/ 496388 w 653143"/>
                      <a:gd name="connsiteY16" fmla="*/ 931817 h 1532708"/>
                      <a:gd name="connsiteX17" fmla="*/ 487680 w 653143"/>
                      <a:gd name="connsiteY17" fmla="*/ 836023 h 1532708"/>
                      <a:gd name="connsiteX18" fmla="*/ 461554 w 653143"/>
                      <a:gd name="connsiteY18" fmla="*/ 748937 h 1532708"/>
                      <a:gd name="connsiteX19" fmla="*/ 435428 w 653143"/>
                      <a:gd name="connsiteY19" fmla="*/ 618308 h 1532708"/>
                      <a:gd name="connsiteX20" fmla="*/ 444137 w 653143"/>
                      <a:gd name="connsiteY20" fmla="*/ 461554 h 1532708"/>
                      <a:gd name="connsiteX21" fmla="*/ 478971 w 653143"/>
                      <a:gd name="connsiteY21" fmla="*/ 391885 h 1532708"/>
                      <a:gd name="connsiteX22" fmla="*/ 505097 w 653143"/>
                      <a:gd name="connsiteY22" fmla="*/ 330925 h 1532708"/>
                      <a:gd name="connsiteX23" fmla="*/ 522514 w 653143"/>
                      <a:gd name="connsiteY23" fmla="*/ 304800 h 1532708"/>
                      <a:gd name="connsiteX24" fmla="*/ 531223 w 653143"/>
                      <a:gd name="connsiteY24" fmla="*/ 278674 h 1532708"/>
                      <a:gd name="connsiteX25" fmla="*/ 557348 w 653143"/>
                      <a:gd name="connsiteY25" fmla="*/ 252548 h 1532708"/>
                      <a:gd name="connsiteX26" fmla="*/ 574765 w 653143"/>
                      <a:gd name="connsiteY26" fmla="*/ 217714 h 1532708"/>
                      <a:gd name="connsiteX27" fmla="*/ 609600 w 653143"/>
                      <a:gd name="connsiteY27" fmla="*/ 165463 h 1532708"/>
                      <a:gd name="connsiteX28" fmla="*/ 627017 w 653143"/>
                      <a:gd name="connsiteY28" fmla="*/ 139337 h 1532708"/>
                      <a:gd name="connsiteX29" fmla="*/ 644434 w 653143"/>
                      <a:gd name="connsiteY29" fmla="*/ 87085 h 1532708"/>
                      <a:gd name="connsiteX30" fmla="*/ 653143 w 653143"/>
                      <a:gd name="connsiteY30" fmla="*/ 60960 h 1532708"/>
                      <a:gd name="connsiteX31" fmla="*/ 653143 w 653143"/>
                      <a:gd name="connsiteY31" fmla="*/ 0 h 1532708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7401 h 1585353"/>
                      <a:gd name="connsiteX1" fmla="*/ 123688 w 655634"/>
                      <a:gd name="connsiteY1" fmla="*/ 366153 h 1585353"/>
                      <a:gd name="connsiteX2" fmla="*/ 52251 w 655634"/>
                      <a:gd name="connsiteY2" fmla="*/ 1210885 h 1585353"/>
                      <a:gd name="connsiteX3" fmla="*/ 43543 w 655634"/>
                      <a:gd name="connsiteY3" fmla="*/ 1245719 h 1585353"/>
                      <a:gd name="connsiteX4" fmla="*/ 34834 w 655634"/>
                      <a:gd name="connsiteY4" fmla="*/ 1289262 h 1585353"/>
                      <a:gd name="connsiteX5" fmla="*/ 26125 w 655634"/>
                      <a:gd name="connsiteY5" fmla="*/ 1358930 h 1585353"/>
                      <a:gd name="connsiteX6" fmla="*/ 8708 w 655634"/>
                      <a:gd name="connsiteY6" fmla="*/ 1411182 h 1585353"/>
                      <a:gd name="connsiteX7" fmla="*/ 0 w 655634"/>
                      <a:gd name="connsiteY7" fmla="*/ 1480850 h 1585353"/>
                      <a:gd name="connsiteX8" fmla="*/ 182880 w 655634"/>
                      <a:gd name="connsiteY8" fmla="*/ 1567936 h 1585353"/>
                      <a:gd name="connsiteX9" fmla="*/ 278674 w 655634"/>
                      <a:gd name="connsiteY9" fmla="*/ 1585353 h 1585353"/>
                      <a:gd name="connsiteX10" fmla="*/ 452845 w 655634"/>
                      <a:gd name="connsiteY10" fmla="*/ 1576645 h 1585353"/>
                      <a:gd name="connsiteX11" fmla="*/ 496388 w 655634"/>
                      <a:gd name="connsiteY11" fmla="*/ 1533102 h 1585353"/>
                      <a:gd name="connsiteX12" fmla="*/ 522514 w 655634"/>
                      <a:gd name="connsiteY12" fmla="*/ 1506976 h 1585353"/>
                      <a:gd name="connsiteX13" fmla="*/ 539931 w 655634"/>
                      <a:gd name="connsiteY13" fmla="*/ 1480850 h 1585353"/>
                      <a:gd name="connsiteX14" fmla="*/ 522514 w 655634"/>
                      <a:gd name="connsiteY14" fmla="*/ 1263136 h 1585353"/>
                      <a:gd name="connsiteX15" fmla="*/ 513805 w 655634"/>
                      <a:gd name="connsiteY15" fmla="*/ 1097673 h 1585353"/>
                      <a:gd name="connsiteX16" fmla="*/ 496388 w 655634"/>
                      <a:gd name="connsiteY16" fmla="*/ 984462 h 1585353"/>
                      <a:gd name="connsiteX17" fmla="*/ 487680 w 655634"/>
                      <a:gd name="connsiteY17" fmla="*/ 888668 h 1585353"/>
                      <a:gd name="connsiteX18" fmla="*/ 461554 w 655634"/>
                      <a:gd name="connsiteY18" fmla="*/ 801582 h 1585353"/>
                      <a:gd name="connsiteX19" fmla="*/ 435428 w 655634"/>
                      <a:gd name="connsiteY19" fmla="*/ 670953 h 1585353"/>
                      <a:gd name="connsiteX20" fmla="*/ 444137 w 655634"/>
                      <a:gd name="connsiteY20" fmla="*/ 514199 h 1585353"/>
                      <a:gd name="connsiteX21" fmla="*/ 478971 w 655634"/>
                      <a:gd name="connsiteY21" fmla="*/ 444530 h 1585353"/>
                      <a:gd name="connsiteX22" fmla="*/ 505097 w 655634"/>
                      <a:gd name="connsiteY22" fmla="*/ 383570 h 1585353"/>
                      <a:gd name="connsiteX23" fmla="*/ 522514 w 655634"/>
                      <a:gd name="connsiteY23" fmla="*/ 357445 h 1585353"/>
                      <a:gd name="connsiteX24" fmla="*/ 531223 w 655634"/>
                      <a:gd name="connsiteY24" fmla="*/ 331319 h 1585353"/>
                      <a:gd name="connsiteX25" fmla="*/ 557348 w 655634"/>
                      <a:gd name="connsiteY25" fmla="*/ 305193 h 1585353"/>
                      <a:gd name="connsiteX26" fmla="*/ 574765 w 655634"/>
                      <a:gd name="connsiteY26" fmla="*/ 270359 h 1585353"/>
                      <a:gd name="connsiteX27" fmla="*/ 609600 w 655634"/>
                      <a:gd name="connsiteY27" fmla="*/ 218108 h 1585353"/>
                      <a:gd name="connsiteX28" fmla="*/ 627017 w 655634"/>
                      <a:gd name="connsiteY28" fmla="*/ 191982 h 1585353"/>
                      <a:gd name="connsiteX29" fmla="*/ 644434 w 655634"/>
                      <a:gd name="connsiteY29" fmla="*/ 139730 h 1585353"/>
                      <a:gd name="connsiteX30" fmla="*/ 653143 w 655634"/>
                      <a:gd name="connsiteY30" fmla="*/ 113605 h 1585353"/>
                      <a:gd name="connsiteX31" fmla="*/ 595993 w 655634"/>
                      <a:gd name="connsiteY31" fmla="*/ 7401 h 1585353"/>
                      <a:gd name="connsiteX0" fmla="*/ 595993 w 655634"/>
                      <a:gd name="connsiteY0" fmla="*/ 7401 h 1585353"/>
                      <a:gd name="connsiteX1" fmla="*/ 123688 w 655634"/>
                      <a:gd name="connsiteY1" fmla="*/ 366153 h 1585353"/>
                      <a:gd name="connsiteX2" fmla="*/ 52251 w 655634"/>
                      <a:gd name="connsiteY2" fmla="*/ 1210885 h 1585353"/>
                      <a:gd name="connsiteX3" fmla="*/ 43543 w 655634"/>
                      <a:gd name="connsiteY3" fmla="*/ 1245719 h 1585353"/>
                      <a:gd name="connsiteX4" fmla="*/ 34834 w 655634"/>
                      <a:gd name="connsiteY4" fmla="*/ 1289262 h 1585353"/>
                      <a:gd name="connsiteX5" fmla="*/ 26125 w 655634"/>
                      <a:gd name="connsiteY5" fmla="*/ 1358930 h 1585353"/>
                      <a:gd name="connsiteX6" fmla="*/ 8708 w 655634"/>
                      <a:gd name="connsiteY6" fmla="*/ 1411182 h 1585353"/>
                      <a:gd name="connsiteX7" fmla="*/ 0 w 655634"/>
                      <a:gd name="connsiteY7" fmla="*/ 1480850 h 1585353"/>
                      <a:gd name="connsiteX8" fmla="*/ 182880 w 655634"/>
                      <a:gd name="connsiteY8" fmla="*/ 1567936 h 1585353"/>
                      <a:gd name="connsiteX9" fmla="*/ 278674 w 655634"/>
                      <a:gd name="connsiteY9" fmla="*/ 1585353 h 1585353"/>
                      <a:gd name="connsiteX10" fmla="*/ 452845 w 655634"/>
                      <a:gd name="connsiteY10" fmla="*/ 1576645 h 1585353"/>
                      <a:gd name="connsiteX11" fmla="*/ 496388 w 655634"/>
                      <a:gd name="connsiteY11" fmla="*/ 1533102 h 1585353"/>
                      <a:gd name="connsiteX12" fmla="*/ 522514 w 655634"/>
                      <a:gd name="connsiteY12" fmla="*/ 1506976 h 1585353"/>
                      <a:gd name="connsiteX13" fmla="*/ 539931 w 655634"/>
                      <a:gd name="connsiteY13" fmla="*/ 1480850 h 1585353"/>
                      <a:gd name="connsiteX14" fmla="*/ 522514 w 655634"/>
                      <a:gd name="connsiteY14" fmla="*/ 1263136 h 1585353"/>
                      <a:gd name="connsiteX15" fmla="*/ 513805 w 655634"/>
                      <a:gd name="connsiteY15" fmla="*/ 1097673 h 1585353"/>
                      <a:gd name="connsiteX16" fmla="*/ 496388 w 655634"/>
                      <a:gd name="connsiteY16" fmla="*/ 984462 h 1585353"/>
                      <a:gd name="connsiteX17" fmla="*/ 487680 w 655634"/>
                      <a:gd name="connsiteY17" fmla="*/ 888668 h 1585353"/>
                      <a:gd name="connsiteX18" fmla="*/ 461554 w 655634"/>
                      <a:gd name="connsiteY18" fmla="*/ 801582 h 1585353"/>
                      <a:gd name="connsiteX19" fmla="*/ 435428 w 655634"/>
                      <a:gd name="connsiteY19" fmla="*/ 670953 h 1585353"/>
                      <a:gd name="connsiteX20" fmla="*/ 444137 w 655634"/>
                      <a:gd name="connsiteY20" fmla="*/ 514199 h 1585353"/>
                      <a:gd name="connsiteX21" fmla="*/ 478971 w 655634"/>
                      <a:gd name="connsiteY21" fmla="*/ 444530 h 1585353"/>
                      <a:gd name="connsiteX22" fmla="*/ 505097 w 655634"/>
                      <a:gd name="connsiteY22" fmla="*/ 383570 h 1585353"/>
                      <a:gd name="connsiteX23" fmla="*/ 522514 w 655634"/>
                      <a:gd name="connsiteY23" fmla="*/ 357445 h 1585353"/>
                      <a:gd name="connsiteX24" fmla="*/ 531223 w 655634"/>
                      <a:gd name="connsiteY24" fmla="*/ 331319 h 1585353"/>
                      <a:gd name="connsiteX25" fmla="*/ 557348 w 655634"/>
                      <a:gd name="connsiteY25" fmla="*/ 305193 h 1585353"/>
                      <a:gd name="connsiteX26" fmla="*/ 574765 w 655634"/>
                      <a:gd name="connsiteY26" fmla="*/ 270359 h 1585353"/>
                      <a:gd name="connsiteX27" fmla="*/ 609600 w 655634"/>
                      <a:gd name="connsiteY27" fmla="*/ 218108 h 1585353"/>
                      <a:gd name="connsiteX28" fmla="*/ 627017 w 655634"/>
                      <a:gd name="connsiteY28" fmla="*/ 191982 h 1585353"/>
                      <a:gd name="connsiteX29" fmla="*/ 644434 w 655634"/>
                      <a:gd name="connsiteY29" fmla="*/ 139730 h 1585353"/>
                      <a:gd name="connsiteX30" fmla="*/ 653143 w 655634"/>
                      <a:gd name="connsiteY30" fmla="*/ 113605 h 1585353"/>
                      <a:gd name="connsiteX31" fmla="*/ 595993 w 655634"/>
                      <a:gd name="connsiteY31" fmla="*/ 7401 h 1585353"/>
                      <a:gd name="connsiteX0" fmla="*/ 603137 w 655161"/>
                      <a:gd name="connsiteY0" fmla="*/ 7304 h 1587638"/>
                      <a:gd name="connsiteX1" fmla="*/ 123688 w 655161"/>
                      <a:gd name="connsiteY1" fmla="*/ 368438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603137 w 655161"/>
                      <a:gd name="connsiteY0" fmla="*/ 7304 h 1587638"/>
                      <a:gd name="connsiteX1" fmla="*/ 307045 w 655161"/>
                      <a:gd name="connsiteY1" fmla="*/ 227945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603137 w 655161"/>
                      <a:gd name="connsiteY0" fmla="*/ 7304 h 1587638"/>
                      <a:gd name="connsiteX1" fmla="*/ 307045 w 655161"/>
                      <a:gd name="connsiteY1" fmla="*/ 227945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595993 w 655634"/>
                      <a:gd name="connsiteY0" fmla="*/ 8159 h 1569443"/>
                      <a:gd name="connsiteX1" fmla="*/ 307045 w 655634"/>
                      <a:gd name="connsiteY1" fmla="*/ 209750 h 1569443"/>
                      <a:gd name="connsiteX2" fmla="*/ 52251 w 655634"/>
                      <a:gd name="connsiteY2" fmla="*/ 1194975 h 1569443"/>
                      <a:gd name="connsiteX3" fmla="*/ 43543 w 655634"/>
                      <a:gd name="connsiteY3" fmla="*/ 1229809 h 1569443"/>
                      <a:gd name="connsiteX4" fmla="*/ 34834 w 655634"/>
                      <a:gd name="connsiteY4" fmla="*/ 1273352 h 1569443"/>
                      <a:gd name="connsiteX5" fmla="*/ 26125 w 655634"/>
                      <a:gd name="connsiteY5" fmla="*/ 1343020 h 1569443"/>
                      <a:gd name="connsiteX6" fmla="*/ 8708 w 655634"/>
                      <a:gd name="connsiteY6" fmla="*/ 1395272 h 1569443"/>
                      <a:gd name="connsiteX7" fmla="*/ 0 w 655634"/>
                      <a:gd name="connsiteY7" fmla="*/ 1464940 h 1569443"/>
                      <a:gd name="connsiteX8" fmla="*/ 182880 w 655634"/>
                      <a:gd name="connsiteY8" fmla="*/ 1552026 h 1569443"/>
                      <a:gd name="connsiteX9" fmla="*/ 278674 w 655634"/>
                      <a:gd name="connsiteY9" fmla="*/ 1569443 h 1569443"/>
                      <a:gd name="connsiteX10" fmla="*/ 452845 w 655634"/>
                      <a:gd name="connsiteY10" fmla="*/ 1560735 h 1569443"/>
                      <a:gd name="connsiteX11" fmla="*/ 496388 w 655634"/>
                      <a:gd name="connsiteY11" fmla="*/ 1517192 h 1569443"/>
                      <a:gd name="connsiteX12" fmla="*/ 522514 w 655634"/>
                      <a:gd name="connsiteY12" fmla="*/ 1491066 h 1569443"/>
                      <a:gd name="connsiteX13" fmla="*/ 539931 w 655634"/>
                      <a:gd name="connsiteY13" fmla="*/ 1464940 h 1569443"/>
                      <a:gd name="connsiteX14" fmla="*/ 522514 w 655634"/>
                      <a:gd name="connsiteY14" fmla="*/ 1247226 h 1569443"/>
                      <a:gd name="connsiteX15" fmla="*/ 513805 w 655634"/>
                      <a:gd name="connsiteY15" fmla="*/ 1081763 h 1569443"/>
                      <a:gd name="connsiteX16" fmla="*/ 496388 w 655634"/>
                      <a:gd name="connsiteY16" fmla="*/ 968552 h 1569443"/>
                      <a:gd name="connsiteX17" fmla="*/ 487680 w 655634"/>
                      <a:gd name="connsiteY17" fmla="*/ 872758 h 1569443"/>
                      <a:gd name="connsiteX18" fmla="*/ 461554 w 655634"/>
                      <a:gd name="connsiteY18" fmla="*/ 785672 h 1569443"/>
                      <a:gd name="connsiteX19" fmla="*/ 435428 w 655634"/>
                      <a:gd name="connsiteY19" fmla="*/ 655043 h 1569443"/>
                      <a:gd name="connsiteX20" fmla="*/ 444137 w 655634"/>
                      <a:gd name="connsiteY20" fmla="*/ 498289 h 1569443"/>
                      <a:gd name="connsiteX21" fmla="*/ 478971 w 655634"/>
                      <a:gd name="connsiteY21" fmla="*/ 428620 h 1569443"/>
                      <a:gd name="connsiteX22" fmla="*/ 505097 w 655634"/>
                      <a:gd name="connsiteY22" fmla="*/ 367660 h 1569443"/>
                      <a:gd name="connsiteX23" fmla="*/ 522514 w 655634"/>
                      <a:gd name="connsiteY23" fmla="*/ 341535 h 1569443"/>
                      <a:gd name="connsiteX24" fmla="*/ 531223 w 655634"/>
                      <a:gd name="connsiteY24" fmla="*/ 315409 h 1569443"/>
                      <a:gd name="connsiteX25" fmla="*/ 557348 w 655634"/>
                      <a:gd name="connsiteY25" fmla="*/ 289283 h 1569443"/>
                      <a:gd name="connsiteX26" fmla="*/ 574765 w 655634"/>
                      <a:gd name="connsiteY26" fmla="*/ 254449 h 1569443"/>
                      <a:gd name="connsiteX27" fmla="*/ 609600 w 655634"/>
                      <a:gd name="connsiteY27" fmla="*/ 202198 h 1569443"/>
                      <a:gd name="connsiteX28" fmla="*/ 627017 w 655634"/>
                      <a:gd name="connsiteY28" fmla="*/ 176072 h 1569443"/>
                      <a:gd name="connsiteX29" fmla="*/ 644434 w 655634"/>
                      <a:gd name="connsiteY29" fmla="*/ 123820 h 1569443"/>
                      <a:gd name="connsiteX30" fmla="*/ 653143 w 655634"/>
                      <a:gd name="connsiteY30" fmla="*/ 97695 h 1569443"/>
                      <a:gd name="connsiteX31" fmla="*/ 595993 w 655634"/>
                      <a:gd name="connsiteY31" fmla="*/ 8159 h 1569443"/>
                      <a:gd name="connsiteX0" fmla="*/ 595993 w 655634"/>
                      <a:gd name="connsiteY0" fmla="*/ 8159 h 1569443"/>
                      <a:gd name="connsiteX1" fmla="*/ 307045 w 655634"/>
                      <a:gd name="connsiteY1" fmla="*/ 209750 h 1569443"/>
                      <a:gd name="connsiteX2" fmla="*/ 52251 w 655634"/>
                      <a:gd name="connsiteY2" fmla="*/ 1194975 h 1569443"/>
                      <a:gd name="connsiteX3" fmla="*/ 43543 w 655634"/>
                      <a:gd name="connsiteY3" fmla="*/ 1229809 h 1569443"/>
                      <a:gd name="connsiteX4" fmla="*/ 34834 w 655634"/>
                      <a:gd name="connsiteY4" fmla="*/ 1273352 h 1569443"/>
                      <a:gd name="connsiteX5" fmla="*/ 26125 w 655634"/>
                      <a:gd name="connsiteY5" fmla="*/ 1343020 h 1569443"/>
                      <a:gd name="connsiteX6" fmla="*/ 8708 w 655634"/>
                      <a:gd name="connsiteY6" fmla="*/ 1395272 h 1569443"/>
                      <a:gd name="connsiteX7" fmla="*/ 0 w 655634"/>
                      <a:gd name="connsiteY7" fmla="*/ 1464940 h 1569443"/>
                      <a:gd name="connsiteX8" fmla="*/ 182880 w 655634"/>
                      <a:gd name="connsiteY8" fmla="*/ 1552026 h 1569443"/>
                      <a:gd name="connsiteX9" fmla="*/ 278674 w 655634"/>
                      <a:gd name="connsiteY9" fmla="*/ 1569443 h 1569443"/>
                      <a:gd name="connsiteX10" fmla="*/ 452845 w 655634"/>
                      <a:gd name="connsiteY10" fmla="*/ 1560735 h 1569443"/>
                      <a:gd name="connsiteX11" fmla="*/ 496388 w 655634"/>
                      <a:gd name="connsiteY11" fmla="*/ 1517192 h 1569443"/>
                      <a:gd name="connsiteX12" fmla="*/ 522514 w 655634"/>
                      <a:gd name="connsiteY12" fmla="*/ 1491066 h 1569443"/>
                      <a:gd name="connsiteX13" fmla="*/ 539931 w 655634"/>
                      <a:gd name="connsiteY13" fmla="*/ 1464940 h 1569443"/>
                      <a:gd name="connsiteX14" fmla="*/ 522514 w 655634"/>
                      <a:gd name="connsiteY14" fmla="*/ 1247226 h 1569443"/>
                      <a:gd name="connsiteX15" fmla="*/ 513805 w 655634"/>
                      <a:gd name="connsiteY15" fmla="*/ 1081763 h 1569443"/>
                      <a:gd name="connsiteX16" fmla="*/ 496388 w 655634"/>
                      <a:gd name="connsiteY16" fmla="*/ 968552 h 1569443"/>
                      <a:gd name="connsiteX17" fmla="*/ 487680 w 655634"/>
                      <a:gd name="connsiteY17" fmla="*/ 872758 h 1569443"/>
                      <a:gd name="connsiteX18" fmla="*/ 461554 w 655634"/>
                      <a:gd name="connsiteY18" fmla="*/ 785672 h 1569443"/>
                      <a:gd name="connsiteX19" fmla="*/ 435428 w 655634"/>
                      <a:gd name="connsiteY19" fmla="*/ 655043 h 1569443"/>
                      <a:gd name="connsiteX20" fmla="*/ 444137 w 655634"/>
                      <a:gd name="connsiteY20" fmla="*/ 498289 h 1569443"/>
                      <a:gd name="connsiteX21" fmla="*/ 478971 w 655634"/>
                      <a:gd name="connsiteY21" fmla="*/ 428620 h 1569443"/>
                      <a:gd name="connsiteX22" fmla="*/ 505097 w 655634"/>
                      <a:gd name="connsiteY22" fmla="*/ 367660 h 1569443"/>
                      <a:gd name="connsiteX23" fmla="*/ 522514 w 655634"/>
                      <a:gd name="connsiteY23" fmla="*/ 341535 h 1569443"/>
                      <a:gd name="connsiteX24" fmla="*/ 531223 w 655634"/>
                      <a:gd name="connsiteY24" fmla="*/ 315409 h 1569443"/>
                      <a:gd name="connsiteX25" fmla="*/ 557348 w 655634"/>
                      <a:gd name="connsiteY25" fmla="*/ 289283 h 1569443"/>
                      <a:gd name="connsiteX26" fmla="*/ 574765 w 655634"/>
                      <a:gd name="connsiteY26" fmla="*/ 254449 h 1569443"/>
                      <a:gd name="connsiteX27" fmla="*/ 609600 w 655634"/>
                      <a:gd name="connsiteY27" fmla="*/ 202198 h 1569443"/>
                      <a:gd name="connsiteX28" fmla="*/ 627017 w 655634"/>
                      <a:gd name="connsiteY28" fmla="*/ 176072 h 1569443"/>
                      <a:gd name="connsiteX29" fmla="*/ 644434 w 655634"/>
                      <a:gd name="connsiteY29" fmla="*/ 123820 h 1569443"/>
                      <a:gd name="connsiteX30" fmla="*/ 653143 w 655634"/>
                      <a:gd name="connsiteY30" fmla="*/ 97695 h 1569443"/>
                      <a:gd name="connsiteX31" fmla="*/ 595993 w 655634"/>
                      <a:gd name="connsiteY31" fmla="*/ 8159 h 1569443"/>
                      <a:gd name="connsiteX0" fmla="*/ 653143 w 676626"/>
                      <a:gd name="connsiteY0" fmla="*/ 7612 h 1479360"/>
                      <a:gd name="connsiteX1" fmla="*/ 307045 w 676626"/>
                      <a:gd name="connsiteY1" fmla="*/ 119667 h 1479360"/>
                      <a:gd name="connsiteX2" fmla="*/ 52251 w 676626"/>
                      <a:gd name="connsiteY2" fmla="*/ 1104892 h 1479360"/>
                      <a:gd name="connsiteX3" fmla="*/ 43543 w 676626"/>
                      <a:gd name="connsiteY3" fmla="*/ 1139726 h 1479360"/>
                      <a:gd name="connsiteX4" fmla="*/ 34834 w 676626"/>
                      <a:gd name="connsiteY4" fmla="*/ 1183269 h 1479360"/>
                      <a:gd name="connsiteX5" fmla="*/ 26125 w 676626"/>
                      <a:gd name="connsiteY5" fmla="*/ 1252937 h 1479360"/>
                      <a:gd name="connsiteX6" fmla="*/ 8708 w 676626"/>
                      <a:gd name="connsiteY6" fmla="*/ 1305189 h 1479360"/>
                      <a:gd name="connsiteX7" fmla="*/ 0 w 676626"/>
                      <a:gd name="connsiteY7" fmla="*/ 1374857 h 1479360"/>
                      <a:gd name="connsiteX8" fmla="*/ 182880 w 676626"/>
                      <a:gd name="connsiteY8" fmla="*/ 1461943 h 1479360"/>
                      <a:gd name="connsiteX9" fmla="*/ 278674 w 676626"/>
                      <a:gd name="connsiteY9" fmla="*/ 1479360 h 1479360"/>
                      <a:gd name="connsiteX10" fmla="*/ 452845 w 676626"/>
                      <a:gd name="connsiteY10" fmla="*/ 1470652 h 1479360"/>
                      <a:gd name="connsiteX11" fmla="*/ 496388 w 676626"/>
                      <a:gd name="connsiteY11" fmla="*/ 1427109 h 1479360"/>
                      <a:gd name="connsiteX12" fmla="*/ 522514 w 676626"/>
                      <a:gd name="connsiteY12" fmla="*/ 1400983 h 1479360"/>
                      <a:gd name="connsiteX13" fmla="*/ 539931 w 676626"/>
                      <a:gd name="connsiteY13" fmla="*/ 1374857 h 1479360"/>
                      <a:gd name="connsiteX14" fmla="*/ 522514 w 676626"/>
                      <a:gd name="connsiteY14" fmla="*/ 1157143 h 1479360"/>
                      <a:gd name="connsiteX15" fmla="*/ 513805 w 676626"/>
                      <a:gd name="connsiteY15" fmla="*/ 991680 h 1479360"/>
                      <a:gd name="connsiteX16" fmla="*/ 496388 w 676626"/>
                      <a:gd name="connsiteY16" fmla="*/ 878469 h 1479360"/>
                      <a:gd name="connsiteX17" fmla="*/ 487680 w 676626"/>
                      <a:gd name="connsiteY17" fmla="*/ 782675 h 1479360"/>
                      <a:gd name="connsiteX18" fmla="*/ 461554 w 676626"/>
                      <a:gd name="connsiteY18" fmla="*/ 695589 h 1479360"/>
                      <a:gd name="connsiteX19" fmla="*/ 435428 w 676626"/>
                      <a:gd name="connsiteY19" fmla="*/ 564960 h 1479360"/>
                      <a:gd name="connsiteX20" fmla="*/ 444137 w 676626"/>
                      <a:gd name="connsiteY20" fmla="*/ 408206 h 1479360"/>
                      <a:gd name="connsiteX21" fmla="*/ 478971 w 676626"/>
                      <a:gd name="connsiteY21" fmla="*/ 338537 h 1479360"/>
                      <a:gd name="connsiteX22" fmla="*/ 505097 w 676626"/>
                      <a:gd name="connsiteY22" fmla="*/ 277577 h 1479360"/>
                      <a:gd name="connsiteX23" fmla="*/ 522514 w 676626"/>
                      <a:gd name="connsiteY23" fmla="*/ 251452 h 1479360"/>
                      <a:gd name="connsiteX24" fmla="*/ 531223 w 676626"/>
                      <a:gd name="connsiteY24" fmla="*/ 225326 h 1479360"/>
                      <a:gd name="connsiteX25" fmla="*/ 557348 w 676626"/>
                      <a:gd name="connsiteY25" fmla="*/ 199200 h 1479360"/>
                      <a:gd name="connsiteX26" fmla="*/ 574765 w 676626"/>
                      <a:gd name="connsiteY26" fmla="*/ 164366 h 1479360"/>
                      <a:gd name="connsiteX27" fmla="*/ 609600 w 676626"/>
                      <a:gd name="connsiteY27" fmla="*/ 112115 h 1479360"/>
                      <a:gd name="connsiteX28" fmla="*/ 627017 w 676626"/>
                      <a:gd name="connsiteY28" fmla="*/ 85989 h 1479360"/>
                      <a:gd name="connsiteX29" fmla="*/ 644434 w 676626"/>
                      <a:gd name="connsiteY29" fmla="*/ 33737 h 1479360"/>
                      <a:gd name="connsiteX30" fmla="*/ 653143 w 676626"/>
                      <a:gd name="connsiteY30" fmla="*/ 7612 h 1479360"/>
                      <a:gd name="connsiteX0" fmla="*/ 600755 w 645182"/>
                      <a:gd name="connsiteY0" fmla="*/ 1337 h 1565954"/>
                      <a:gd name="connsiteX1" fmla="*/ 307045 w 645182"/>
                      <a:gd name="connsiteY1" fmla="*/ 206261 h 1565954"/>
                      <a:gd name="connsiteX2" fmla="*/ 52251 w 645182"/>
                      <a:gd name="connsiteY2" fmla="*/ 1191486 h 1565954"/>
                      <a:gd name="connsiteX3" fmla="*/ 43543 w 645182"/>
                      <a:gd name="connsiteY3" fmla="*/ 1226320 h 1565954"/>
                      <a:gd name="connsiteX4" fmla="*/ 34834 w 645182"/>
                      <a:gd name="connsiteY4" fmla="*/ 1269863 h 1565954"/>
                      <a:gd name="connsiteX5" fmla="*/ 26125 w 645182"/>
                      <a:gd name="connsiteY5" fmla="*/ 1339531 h 1565954"/>
                      <a:gd name="connsiteX6" fmla="*/ 8708 w 645182"/>
                      <a:gd name="connsiteY6" fmla="*/ 1391783 h 1565954"/>
                      <a:gd name="connsiteX7" fmla="*/ 0 w 645182"/>
                      <a:gd name="connsiteY7" fmla="*/ 1461451 h 1565954"/>
                      <a:gd name="connsiteX8" fmla="*/ 182880 w 645182"/>
                      <a:gd name="connsiteY8" fmla="*/ 1548537 h 1565954"/>
                      <a:gd name="connsiteX9" fmla="*/ 278674 w 645182"/>
                      <a:gd name="connsiteY9" fmla="*/ 1565954 h 1565954"/>
                      <a:gd name="connsiteX10" fmla="*/ 452845 w 645182"/>
                      <a:gd name="connsiteY10" fmla="*/ 1557246 h 1565954"/>
                      <a:gd name="connsiteX11" fmla="*/ 496388 w 645182"/>
                      <a:gd name="connsiteY11" fmla="*/ 1513703 h 1565954"/>
                      <a:gd name="connsiteX12" fmla="*/ 522514 w 645182"/>
                      <a:gd name="connsiteY12" fmla="*/ 1487577 h 1565954"/>
                      <a:gd name="connsiteX13" fmla="*/ 539931 w 645182"/>
                      <a:gd name="connsiteY13" fmla="*/ 1461451 h 1565954"/>
                      <a:gd name="connsiteX14" fmla="*/ 522514 w 645182"/>
                      <a:gd name="connsiteY14" fmla="*/ 1243737 h 1565954"/>
                      <a:gd name="connsiteX15" fmla="*/ 513805 w 645182"/>
                      <a:gd name="connsiteY15" fmla="*/ 1078274 h 1565954"/>
                      <a:gd name="connsiteX16" fmla="*/ 496388 w 645182"/>
                      <a:gd name="connsiteY16" fmla="*/ 965063 h 1565954"/>
                      <a:gd name="connsiteX17" fmla="*/ 487680 w 645182"/>
                      <a:gd name="connsiteY17" fmla="*/ 869269 h 1565954"/>
                      <a:gd name="connsiteX18" fmla="*/ 461554 w 645182"/>
                      <a:gd name="connsiteY18" fmla="*/ 782183 h 1565954"/>
                      <a:gd name="connsiteX19" fmla="*/ 435428 w 645182"/>
                      <a:gd name="connsiteY19" fmla="*/ 651554 h 1565954"/>
                      <a:gd name="connsiteX20" fmla="*/ 444137 w 645182"/>
                      <a:gd name="connsiteY20" fmla="*/ 494800 h 1565954"/>
                      <a:gd name="connsiteX21" fmla="*/ 478971 w 645182"/>
                      <a:gd name="connsiteY21" fmla="*/ 425131 h 1565954"/>
                      <a:gd name="connsiteX22" fmla="*/ 505097 w 645182"/>
                      <a:gd name="connsiteY22" fmla="*/ 364171 h 1565954"/>
                      <a:gd name="connsiteX23" fmla="*/ 522514 w 645182"/>
                      <a:gd name="connsiteY23" fmla="*/ 338046 h 1565954"/>
                      <a:gd name="connsiteX24" fmla="*/ 531223 w 645182"/>
                      <a:gd name="connsiteY24" fmla="*/ 311920 h 1565954"/>
                      <a:gd name="connsiteX25" fmla="*/ 557348 w 645182"/>
                      <a:gd name="connsiteY25" fmla="*/ 285794 h 1565954"/>
                      <a:gd name="connsiteX26" fmla="*/ 574765 w 645182"/>
                      <a:gd name="connsiteY26" fmla="*/ 250960 h 1565954"/>
                      <a:gd name="connsiteX27" fmla="*/ 609600 w 645182"/>
                      <a:gd name="connsiteY27" fmla="*/ 198709 h 1565954"/>
                      <a:gd name="connsiteX28" fmla="*/ 627017 w 645182"/>
                      <a:gd name="connsiteY28" fmla="*/ 172583 h 1565954"/>
                      <a:gd name="connsiteX29" fmla="*/ 644434 w 645182"/>
                      <a:gd name="connsiteY29" fmla="*/ 120331 h 1565954"/>
                      <a:gd name="connsiteX30" fmla="*/ 600755 w 645182"/>
                      <a:gd name="connsiteY30" fmla="*/ 1337 h 1565954"/>
                      <a:gd name="connsiteX0" fmla="*/ 600755 w 645182"/>
                      <a:gd name="connsiteY0" fmla="*/ 1337 h 1565954"/>
                      <a:gd name="connsiteX1" fmla="*/ 307045 w 645182"/>
                      <a:gd name="connsiteY1" fmla="*/ 206261 h 1565954"/>
                      <a:gd name="connsiteX2" fmla="*/ 52251 w 645182"/>
                      <a:gd name="connsiteY2" fmla="*/ 1191486 h 1565954"/>
                      <a:gd name="connsiteX3" fmla="*/ 43543 w 645182"/>
                      <a:gd name="connsiteY3" fmla="*/ 1226320 h 1565954"/>
                      <a:gd name="connsiteX4" fmla="*/ 34834 w 645182"/>
                      <a:gd name="connsiteY4" fmla="*/ 1269863 h 1565954"/>
                      <a:gd name="connsiteX5" fmla="*/ 26125 w 645182"/>
                      <a:gd name="connsiteY5" fmla="*/ 1339531 h 1565954"/>
                      <a:gd name="connsiteX6" fmla="*/ 8708 w 645182"/>
                      <a:gd name="connsiteY6" fmla="*/ 1391783 h 1565954"/>
                      <a:gd name="connsiteX7" fmla="*/ 0 w 645182"/>
                      <a:gd name="connsiteY7" fmla="*/ 1461451 h 1565954"/>
                      <a:gd name="connsiteX8" fmla="*/ 182880 w 645182"/>
                      <a:gd name="connsiteY8" fmla="*/ 1548537 h 1565954"/>
                      <a:gd name="connsiteX9" fmla="*/ 278674 w 645182"/>
                      <a:gd name="connsiteY9" fmla="*/ 1565954 h 1565954"/>
                      <a:gd name="connsiteX10" fmla="*/ 452845 w 645182"/>
                      <a:gd name="connsiteY10" fmla="*/ 1557246 h 1565954"/>
                      <a:gd name="connsiteX11" fmla="*/ 496388 w 645182"/>
                      <a:gd name="connsiteY11" fmla="*/ 1513703 h 1565954"/>
                      <a:gd name="connsiteX12" fmla="*/ 522514 w 645182"/>
                      <a:gd name="connsiteY12" fmla="*/ 1487577 h 1565954"/>
                      <a:gd name="connsiteX13" fmla="*/ 539931 w 645182"/>
                      <a:gd name="connsiteY13" fmla="*/ 1461451 h 1565954"/>
                      <a:gd name="connsiteX14" fmla="*/ 522514 w 645182"/>
                      <a:gd name="connsiteY14" fmla="*/ 1243737 h 1565954"/>
                      <a:gd name="connsiteX15" fmla="*/ 513805 w 645182"/>
                      <a:gd name="connsiteY15" fmla="*/ 1078274 h 1565954"/>
                      <a:gd name="connsiteX16" fmla="*/ 496388 w 645182"/>
                      <a:gd name="connsiteY16" fmla="*/ 965063 h 1565954"/>
                      <a:gd name="connsiteX17" fmla="*/ 487680 w 645182"/>
                      <a:gd name="connsiteY17" fmla="*/ 869269 h 1565954"/>
                      <a:gd name="connsiteX18" fmla="*/ 461554 w 645182"/>
                      <a:gd name="connsiteY18" fmla="*/ 782183 h 1565954"/>
                      <a:gd name="connsiteX19" fmla="*/ 435428 w 645182"/>
                      <a:gd name="connsiteY19" fmla="*/ 651554 h 1565954"/>
                      <a:gd name="connsiteX20" fmla="*/ 444137 w 645182"/>
                      <a:gd name="connsiteY20" fmla="*/ 494800 h 1565954"/>
                      <a:gd name="connsiteX21" fmla="*/ 478971 w 645182"/>
                      <a:gd name="connsiteY21" fmla="*/ 425131 h 1565954"/>
                      <a:gd name="connsiteX22" fmla="*/ 505097 w 645182"/>
                      <a:gd name="connsiteY22" fmla="*/ 364171 h 1565954"/>
                      <a:gd name="connsiteX23" fmla="*/ 522514 w 645182"/>
                      <a:gd name="connsiteY23" fmla="*/ 338046 h 1565954"/>
                      <a:gd name="connsiteX24" fmla="*/ 531223 w 645182"/>
                      <a:gd name="connsiteY24" fmla="*/ 311920 h 1565954"/>
                      <a:gd name="connsiteX25" fmla="*/ 557348 w 645182"/>
                      <a:gd name="connsiteY25" fmla="*/ 285794 h 1565954"/>
                      <a:gd name="connsiteX26" fmla="*/ 574765 w 645182"/>
                      <a:gd name="connsiteY26" fmla="*/ 250960 h 1565954"/>
                      <a:gd name="connsiteX27" fmla="*/ 609600 w 645182"/>
                      <a:gd name="connsiteY27" fmla="*/ 198709 h 1565954"/>
                      <a:gd name="connsiteX28" fmla="*/ 627017 w 645182"/>
                      <a:gd name="connsiteY28" fmla="*/ 172583 h 1565954"/>
                      <a:gd name="connsiteX29" fmla="*/ 644434 w 645182"/>
                      <a:gd name="connsiteY29" fmla="*/ 120331 h 1565954"/>
                      <a:gd name="connsiteX30" fmla="*/ 600755 w 645182"/>
                      <a:gd name="connsiteY30" fmla="*/ 1337 h 1565954"/>
                      <a:gd name="connsiteX0" fmla="*/ 600755 w 645182"/>
                      <a:gd name="connsiteY0" fmla="*/ 781 h 1565398"/>
                      <a:gd name="connsiteX1" fmla="*/ 307045 w 645182"/>
                      <a:gd name="connsiteY1" fmla="*/ 205705 h 1565398"/>
                      <a:gd name="connsiteX2" fmla="*/ 52251 w 645182"/>
                      <a:gd name="connsiteY2" fmla="*/ 1190930 h 1565398"/>
                      <a:gd name="connsiteX3" fmla="*/ 43543 w 645182"/>
                      <a:gd name="connsiteY3" fmla="*/ 1225764 h 1565398"/>
                      <a:gd name="connsiteX4" fmla="*/ 34834 w 645182"/>
                      <a:gd name="connsiteY4" fmla="*/ 1269307 h 1565398"/>
                      <a:gd name="connsiteX5" fmla="*/ 26125 w 645182"/>
                      <a:gd name="connsiteY5" fmla="*/ 1338975 h 1565398"/>
                      <a:gd name="connsiteX6" fmla="*/ 8708 w 645182"/>
                      <a:gd name="connsiteY6" fmla="*/ 1391227 h 1565398"/>
                      <a:gd name="connsiteX7" fmla="*/ 0 w 645182"/>
                      <a:gd name="connsiteY7" fmla="*/ 1460895 h 1565398"/>
                      <a:gd name="connsiteX8" fmla="*/ 182880 w 645182"/>
                      <a:gd name="connsiteY8" fmla="*/ 1547981 h 1565398"/>
                      <a:gd name="connsiteX9" fmla="*/ 278674 w 645182"/>
                      <a:gd name="connsiteY9" fmla="*/ 1565398 h 1565398"/>
                      <a:gd name="connsiteX10" fmla="*/ 452845 w 645182"/>
                      <a:gd name="connsiteY10" fmla="*/ 1556690 h 1565398"/>
                      <a:gd name="connsiteX11" fmla="*/ 496388 w 645182"/>
                      <a:gd name="connsiteY11" fmla="*/ 1513147 h 1565398"/>
                      <a:gd name="connsiteX12" fmla="*/ 522514 w 645182"/>
                      <a:gd name="connsiteY12" fmla="*/ 1487021 h 1565398"/>
                      <a:gd name="connsiteX13" fmla="*/ 539931 w 645182"/>
                      <a:gd name="connsiteY13" fmla="*/ 1460895 h 1565398"/>
                      <a:gd name="connsiteX14" fmla="*/ 522514 w 645182"/>
                      <a:gd name="connsiteY14" fmla="*/ 1243181 h 1565398"/>
                      <a:gd name="connsiteX15" fmla="*/ 513805 w 645182"/>
                      <a:gd name="connsiteY15" fmla="*/ 1077718 h 1565398"/>
                      <a:gd name="connsiteX16" fmla="*/ 496388 w 645182"/>
                      <a:gd name="connsiteY16" fmla="*/ 964507 h 1565398"/>
                      <a:gd name="connsiteX17" fmla="*/ 487680 w 645182"/>
                      <a:gd name="connsiteY17" fmla="*/ 868713 h 1565398"/>
                      <a:gd name="connsiteX18" fmla="*/ 461554 w 645182"/>
                      <a:gd name="connsiteY18" fmla="*/ 781627 h 1565398"/>
                      <a:gd name="connsiteX19" fmla="*/ 435428 w 645182"/>
                      <a:gd name="connsiteY19" fmla="*/ 650998 h 1565398"/>
                      <a:gd name="connsiteX20" fmla="*/ 444137 w 645182"/>
                      <a:gd name="connsiteY20" fmla="*/ 494244 h 1565398"/>
                      <a:gd name="connsiteX21" fmla="*/ 478971 w 645182"/>
                      <a:gd name="connsiteY21" fmla="*/ 424575 h 1565398"/>
                      <a:gd name="connsiteX22" fmla="*/ 505097 w 645182"/>
                      <a:gd name="connsiteY22" fmla="*/ 363615 h 1565398"/>
                      <a:gd name="connsiteX23" fmla="*/ 522514 w 645182"/>
                      <a:gd name="connsiteY23" fmla="*/ 337490 h 1565398"/>
                      <a:gd name="connsiteX24" fmla="*/ 531223 w 645182"/>
                      <a:gd name="connsiteY24" fmla="*/ 311364 h 1565398"/>
                      <a:gd name="connsiteX25" fmla="*/ 557348 w 645182"/>
                      <a:gd name="connsiteY25" fmla="*/ 285238 h 1565398"/>
                      <a:gd name="connsiteX26" fmla="*/ 574765 w 645182"/>
                      <a:gd name="connsiteY26" fmla="*/ 250404 h 1565398"/>
                      <a:gd name="connsiteX27" fmla="*/ 609600 w 645182"/>
                      <a:gd name="connsiteY27" fmla="*/ 198153 h 1565398"/>
                      <a:gd name="connsiteX28" fmla="*/ 627017 w 645182"/>
                      <a:gd name="connsiteY28" fmla="*/ 172027 h 1565398"/>
                      <a:gd name="connsiteX29" fmla="*/ 644434 w 645182"/>
                      <a:gd name="connsiteY29" fmla="*/ 119775 h 1565398"/>
                      <a:gd name="connsiteX30" fmla="*/ 600755 w 645182"/>
                      <a:gd name="connsiteY30" fmla="*/ 781 h 1565398"/>
                      <a:gd name="connsiteX0" fmla="*/ 600755 w 645182"/>
                      <a:gd name="connsiteY0" fmla="*/ 5656 h 1570273"/>
                      <a:gd name="connsiteX1" fmla="*/ 307045 w 645182"/>
                      <a:gd name="connsiteY1" fmla="*/ 210580 h 1570273"/>
                      <a:gd name="connsiteX2" fmla="*/ 52251 w 645182"/>
                      <a:gd name="connsiteY2" fmla="*/ 1195805 h 1570273"/>
                      <a:gd name="connsiteX3" fmla="*/ 43543 w 645182"/>
                      <a:gd name="connsiteY3" fmla="*/ 1230639 h 1570273"/>
                      <a:gd name="connsiteX4" fmla="*/ 34834 w 645182"/>
                      <a:gd name="connsiteY4" fmla="*/ 1274182 h 1570273"/>
                      <a:gd name="connsiteX5" fmla="*/ 26125 w 645182"/>
                      <a:gd name="connsiteY5" fmla="*/ 1343850 h 1570273"/>
                      <a:gd name="connsiteX6" fmla="*/ 8708 w 645182"/>
                      <a:gd name="connsiteY6" fmla="*/ 1396102 h 1570273"/>
                      <a:gd name="connsiteX7" fmla="*/ 0 w 645182"/>
                      <a:gd name="connsiteY7" fmla="*/ 1465770 h 1570273"/>
                      <a:gd name="connsiteX8" fmla="*/ 182880 w 645182"/>
                      <a:gd name="connsiteY8" fmla="*/ 1552856 h 1570273"/>
                      <a:gd name="connsiteX9" fmla="*/ 278674 w 645182"/>
                      <a:gd name="connsiteY9" fmla="*/ 1570273 h 1570273"/>
                      <a:gd name="connsiteX10" fmla="*/ 452845 w 645182"/>
                      <a:gd name="connsiteY10" fmla="*/ 1561565 h 1570273"/>
                      <a:gd name="connsiteX11" fmla="*/ 496388 w 645182"/>
                      <a:gd name="connsiteY11" fmla="*/ 1518022 h 1570273"/>
                      <a:gd name="connsiteX12" fmla="*/ 522514 w 645182"/>
                      <a:gd name="connsiteY12" fmla="*/ 1491896 h 1570273"/>
                      <a:gd name="connsiteX13" fmla="*/ 539931 w 645182"/>
                      <a:gd name="connsiteY13" fmla="*/ 1465770 h 1570273"/>
                      <a:gd name="connsiteX14" fmla="*/ 522514 w 645182"/>
                      <a:gd name="connsiteY14" fmla="*/ 1248056 h 1570273"/>
                      <a:gd name="connsiteX15" fmla="*/ 513805 w 645182"/>
                      <a:gd name="connsiteY15" fmla="*/ 1082593 h 1570273"/>
                      <a:gd name="connsiteX16" fmla="*/ 496388 w 645182"/>
                      <a:gd name="connsiteY16" fmla="*/ 969382 h 1570273"/>
                      <a:gd name="connsiteX17" fmla="*/ 487680 w 645182"/>
                      <a:gd name="connsiteY17" fmla="*/ 873588 h 1570273"/>
                      <a:gd name="connsiteX18" fmla="*/ 461554 w 645182"/>
                      <a:gd name="connsiteY18" fmla="*/ 786502 h 1570273"/>
                      <a:gd name="connsiteX19" fmla="*/ 435428 w 645182"/>
                      <a:gd name="connsiteY19" fmla="*/ 655873 h 1570273"/>
                      <a:gd name="connsiteX20" fmla="*/ 444137 w 645182"/>
                      <a:gd name="connsiteY20" fmla="*/ 499119 h 1570273"/>
                      <a:gd name="connsiteX21" fmla="*/ 478971 w 645182"/>
                      <a:gd name="connsiteY21" fmla="*/ 429450 h 1570273"/>
                      <a:gd name="connsiteX22" fmla="*/ 505097 w 645182"/>
                      <a:gd name="connsiteY22" fmla="*/ 368490 h 1570273"/>
                      <a:gd name="connsiteX23" fmla="*/ 522514 w 645182"/>
                      <a:gd name="connsiteY23" fmla="*/ 342365 h 1570273"/>
                      <a:gd name="connsiteX24" fmla="*/ 531223 w 645182"/>
                      <a:gd name="connsiteY24" fmla="*/ 316239 h 1570273"/>
                      <a:gd name="connsiteX25" fmla="*/ 557348 w 645182"/>
                      <a:gd name="connsiteY25" fmla="*/ 290113 h 1570273"/>
                      <a:gd name="connsiteX26" fmla="*/ 574765 w 645182"/>
                      <a:gd name="connsiteY26" fmla="*/ 255279 h 1570273"/>
                      <a:gd name="connsiteX27" fmla="*/ 609600 w 645182"/>
                      <a:gd name="connsiteY27" fmla="*/ 203028 h 1570273"/>
                      <a:gd name="connsiteX28" fmla="*/ 627017 w 645182"/>
                      <a:gd name="connsiteY28" fmla="*/ 176902 h 1570273"/>
                      <a:gd name="connsiteX29" fmla="*/ 644434 w 645182"/>
                      <a:gd name="connsiteY29" fmla="*/ 124650 h 1570273"/>
                      <a:gd name="connsiteX30" fmla="*/ 600755 w 645182"/>
                      <a:gd name="connsiteY30" fmla="*/ 5656 h 1570273"/>
                      <a:gd name="connsiteX0" fmla="*/ 600755 w 645182"/>
                      <a:gd name="connsiteY0" fmla="*/ 8110 h 1572727"/>
                      <a:gd name="connsiteX1" fmla="*/ 347526 w 645182"/>
                      <a:gd name="connsiteY1" fmla="*/ 143978 h 1572727"/>
                      <a:gd name="connsiteX2" fmla="*/ 52251 w 645182"/>
                      <a:gd name="connsiteY2" fmla="*/ 1198259 h 1572727"/>
                      <a:gd name="connsiteX3" fmla="*/ 43543 w 645182"/>
                      <a:gd name="connsiteY3" fmla="*/ 1233093 h 1572727"/>
                      <a:gd name="connsiteX4" fmla="*/ 34834 w 645182"/>
                      <a:gd name="connsiteY4" fmla="*/ 1276636 h 1572727"/>
                      <a:gd name="connsiteX5" fmla="*/ 26125 w 645182"/>
                      <a:gd name="connsiteY5" fmla="*/ 1346304 h 1572727"/>
                      <a:gd name="connsiteX6" fmla="*/ 8708 w 645182"/>
                      <a:gd name="connsiteY6" fmla="*/ 1398556 h 1572727"/>
                      <a:gd name="connsiteX7" fmla="*/ 0 w 645182"/>
                      <a:gd name="connsiteY7" fmla="*/ 1468224 h 1572727"/>
                      <a:gd name="connsiteX8" fmla="*/ 182880 w 645182"/>
                      <a:gd name="connsiteY8" fmla="*/ 1555310 h 1572727"/>
                      <a:gd name="connsiteX9" fmla="*/ 278674 w 645182"/>
                      <a:gd name="connsiteY9" fmla="*/ 1572727 h 1572727"/>
                      <a:gd name="connsiteX10" fmla="*/ 452845 w 645182"/>
                      <a:gd name="connsiteY10" fmla="*/ 1564019 h 1572727"/>
                      <a:gd name="connsiteX11" fmla="*/ 496388 w 645182"/>
                      <a:gd name="connsiteY11" fmla="*/ 1520476 h 1572727"/>
                      <a:gd name="connsiteX12" fmla="*/ 522514 w 645182"/>
                      <a:gd name="connsiteY12" fmla="*/ 1494350 h 1572727"/>
                      <a:gd name="connsiteX13" fmla="*/ 539931 w 645182"/>
                      <a:gd name="connsiteY13" fmla="*/ 1468224 h 1572727"/>
                      <a:gd name="connsiteX14" fmla="*/ 522514 w 645182"/>
                      <a:gd name="connsiteY14" fmla="*/ 1250510 h 1572727"/>
                      <a:gd name="connsiteX15" fmla="*/ 513805 w 645182"/>
                      <a:gd name="connsiteY15" fmla="*/ 1085047 h 1572727"/>
                      <a:gd name="connsiteX16" fmla="*/ 496388 w 645182"/>
                      <a:gd name="connsiteY16" fmla="*/ 971836 h 1572727"/>
                      <a:gd name="connsiteX17" fmla="*/ 487680 w 645182"/>
                      <a:gd name="connsiteY17" fmla="*/ 876042 h 1572727"/>
                      <a:gd name="connsiteX18" fmla="*/ 461554 w 645182"/>
                      <a:gd name="connsiteY18" fmla="*/ 788956 h 1572727"/>
                      <a:gd name="connsiteX19" fmla="*/ 435428 w 645182"/>
                      <a:gd name="connsiteY19" fmla="*/ 658327 h 1572727"/>
                      <a:gd name="connsiteX20" fmla="*/ 444137 w 645182"/>
                      <a:gd name="connsiteY20" fmla="*/ 501573 h 1572727"/>
                      <a:gd name="connsiteX21" fmla="*/ 478971 w 645182"/>
                      <a:gd name="connsiteY21" fmla="*/ 431904 h 1572727"/>
                      <a:gd name="connsiteX22" fmla="*/ 505097 w 645182"/>
                      <a:gd name="connsiteY22" fmla="*/ 370944 h 1572727"/>
                      <a:gd name="connsiteX23" fmla="*/ 522514 w 645182"/>
                      <a:gd name="connsiteY23" fmla="*/ 344819 h 1572727"/>
                      <a:gd name="connsiteX24" fmla="*/ 531223 w 645182"/>
                      <a:gd name="connsiteY24" fmla="*/ 318693 h 1572727"/>
                      <a:gd name="connsiteX25" fmla="*/ 557348 w 645182"/>
                      <a:gd name="connsiteY25" fmla="*/ 292567 h 1572727"/>
                      <a:gd name="connsiteX26" fmla="*/ 574765 w 645182"/>
                      <a:gd name="connsiteY26" fmla="*/ 257733 h 1572727"/>
                      <a:gd name="connsiteX27" fmla="*/ 609600 w 645182"/>
                      <a:gd name="connsiteY27" fmla="*/ 205482 h 1572727"/>
                      <a:gd name="connsiteX28" fmla="*/ 627017 w 645182"/>
                      <a:gd name="connsiteY28" fmla="*/ 179356 h 1572727"/>
                      <a:gd name="connsiteX29" fmla="*/ 644434 w 645182"/>
                      <a:gd name="connsiteY29" fmla="*/ 127104 h 1572727"/>
                      <a:gd name="connsiteX30" fmla="*/ 600755 w 645182"/>
                      <a:gd name="connsiteY30" fmla="*/ 8110 h 1572727"/>
                      <a:gd name="connsiteX0" fmla="*/ 600755 w 645182"/>
                      <a:gd name="connsiteY0" fmla="*/ 63 h 1564680"/>
                      <a:gd name="connsiteX1" fmla="*/ 347526 w 645182"/>
                      <a:gd name="connsiteY1" fmla="*/ 135931 h 1564680"/>
                      <a:gd name="connsiteX2" fmla="*/ 123689 w 645182"/>
                      <a:gd name="connsiteY2" fmla="*/ 366300 h 1564680"/>
                      <a:gd name="connsiteX3" fmla="*/ 43543 w 645182"/>
                      <a:gd name="connsiteY3" fmla="*/ 1225046 h 1564680"/>
                      <a:gd name="connsiteX4" fmla="*/ 34834 w 645182"/>
                      <a:gd name="connsiteY4" fmla="*/ 1268589 h 1564680"/>
                      <a:gd name="connsiteX5" fmla="*/ 26125 w 645182"/>
                      <a:gd name="connsiteY5" fmla="*/ 1338257 h 1564680"/>
                      <a:gd name="connsiteX6" fmla="*/ 8708 w 645182"/>
                      <a:gd name="connsiteY6" fmla="*/ 1390509 h 1564680"/>
                      <a:gd name="connsiteX7" fmla="*/ 0 w 645182"/>
                      <a:gd name="connsiteY7" fmla="*/ 1460177 h 1564680"/>
                      <a:gd name="connsiteX8" fmla="*/ 182880 w 645182"/>
                      <a:gd name="connsiteY8" fmla="*/ 1547263 h 1564680"/>
                      <a:gd name="connsiteX9" fmla="*/ 278674 w 645182"/>
                      <a:gd name="connsiteY9" fmla="*/ 1564680 h 1564680"/>
                      <a:gd name="connsiteX10" fmla="*/ 452845 w 645182"/>
                      <a:gd name="connsiteY10" fmla="*/ 1555972 h 1564680"/>
                      <a:gd name="connsiteX11" fmla="*/ 496388 w 645182"/>
                      <a:gd name="connsiteY11" fmla="*/ 1512429 h 1564680"/>
                      <a:gd name="connsiteX12" fmla="*/ 522514 w 645182"/>
                      <a:gd name="connsiteY12" fmla="*/ 1486303 h 1564680"/>
                      <a:gd name="connsiteX13" fmla="*/ 539931 w 645182"/>
                      <a:gd name="connsiteY13" fmla="*/ 1460177 h 1564680"/>
                      <a:gd name="connsiteX14" fmla="*/ 522514 w 645182"/>
                      <a:gd name="connsiteY14" fmla="*/ 1242463 h 1564680"/>
                      <a:gd name="connsiteX15" fmla="*/ 513805 w 645182"/>
                      <a:gd name="connsiteY15" fmla="*/ 1077000 h 1564680"/>
                      <a:gd name="connsiteX16" fmla="*/ 496388 w 645182"/>
                      <a:gd name="connsiteY16" fmla="*/ 963789 h 1564680"/>
                      <a:gd name="connsiteX17" fmla="*/ 487680 w 645182"/>
                      <a:gd name="connsiteY17" fmla="*/ 867995 h 1564680"/>
                      <a:gd name="connsiteX18" fmla="*/ 461554 w 645182"/>
                      <a:gd name="connsiteY18" fmla="*/ 780909 h 1564680"/>
                      <a:gd name="connsiteX19" fmla="*/ 435428 w 645182"/>
                      <a:gd name="connsiteY19" fmla="*/ 650280 h 1564680"/>
                      <a:gd name="connsiteX20" fmla="*/ 444137 w 645182"/>
                      <a:gd name="connsiteY20" fmla="*/ 493526 h 1564680"/>
                      <a:gd name="connsiteX21" fmla="*/ 478971 w 645182"/>
                      <a:gd name="connsiteY21" fmla="*/ 423857 h 1564680"/>
                      <a:gd name="connsiteX22" fmla="*/ 505097 w 645182"/>
                      <a:gd name="connsiteY22" fmla="*/ 362897 h 1564680"/>
                      <a:gd name="connsiteX23" fmla="*/ 522514 w 645182"/>
                      <a:gd name="connsiteY23" fmla="*/ 336772 h 1564680"/>
                      <a:gd name="connsiteX24" fmla="*/ 531223 w 645182"/>
                      <a:gd name="connsiteY24" fmla="*/ 310646 h 1564680"/>
                      <a:gd name="connsiteX25" fmla="*/ 557348 w 645182"/>
                      <a:gd name="connsiteY25" fmla="*/ 284520 h 1564680"/>
                      <a:gd name="connsiteX26" fmla="*/ 574765 w 645182"/>
                      <a:gd name="connsiteY26" fmla="*/ 249686 h 1564680"/>
                      <a:gd name="connsiteX27" fmla="*/ 609600 w 645182"/>
                      <a:gd name="connsiteY27" fmla="*/ 197435 h 1564680"/>
                      <a:gd name="connsiteX28" fmla="*/ 627017 w 645182"/>
                      <a:gd name="connsiteY28" fmla="*/ 171309 h 1564680"/>
                      <a:gd name="connsiteX29" fmla="*/ 644434 w 645182"/>
                      <a:gd name="connsiteY29" fmla="*/ 119057 h 1564680"/>
                      <a:gd name="connsiteX30" fmla="*/ 600755 w 645182"/>
                      <a:gd name="connsiteY30" fmla="*/ 63 h 1564680"/>
                      <a:gd name="connsiteX0" fmla="*/ 600755 w 645182"/>
                      <a:gd name="connsiteY0" fmla="*/ 63 h 1564680"/>
                      <a:gd name="connsiteX1" fmla="*/ 347526 w 645182"/>
                      <a:gd name="connsiteY1" fmla="*/ 135931 h 1564680"/>
                      <a:gd name="connsiteX2" fmla="*/ 123689 w 645182"/>
                      <a:gd name="connsiteY2" fmla="*/ 366300 h 1564680"/>
                      <a:gd name="connsiteX3" fmla="*/ 43543 w 645182"/>
                      <a:gd name="connsiteY3" fmla="*/ 1225046 h 1564680"/>
                      <a:gd name="connsiteX4" fmla="*/ 34834 w 645182"/>
                      <a:gd name="connsiteY4" fmla="*/ 1268589 h 1564680"/>
                      <a:gd name="connsiteX5" fmla="*/ 26125 w 645182"/>
                      <a:gd name="connsiteY5" fmla="*/ 1338257 h 1564680"/>
                      <a:gd name="connsiteX6" fmla="*/ 8708 w 645182"/>
                      <a:gd name="connsiteY6" fmla="*/ 1390509 h 1564680"/>
                      <a:gd name="connsiteX7" fmla="*/ 0 w 645182"/>
                      <a:gd name="connsiteY7" fmla="*/ 1460177 h 1564680"/>
                      <a:gd name="connsiteX8" fmla="*/ 182880 w 645182"/>
                      <a:gd name="connsiteY8" fmla="*/ 1547263 h 1564680"/>
                      <a:gd name="connsiteX9" fmla="*/ 278674 w 645182"/>
                      <a:gd name="connsiteY9" fmla="*/ 1564680 h 1564680"/>
                      <a:gd name="connsiteX10" fmla="*/ 452845 w 645182"/>
                      <a:gd name="connsiteY10" fmla="*/ 1555972 h 1564680"/>
                      <a:gd name="connsiteX11" fmla="*/ 496388 w 645182"/>
                      <a:gd name="connsiteY11" fmla="*/ 1512429 h 1564680"/>
                      <a:gd name="connsiteX12" fmla="*/ 522514 w 645182"/>
                      <a:gd name="connsiteY12" fmla="*/ 1486303 h 1564680"/>
                      <a:gd name="connsiteX13" fmla="*/ 539931 w 645182"/>
                      <a:gd name="connsiteY13" fmla="*/ 1460177 h 1564680"/>
                      <a:gd name="connsiteX14" fmla="*/ 522514 w 645182"/>
                      <a:gd name="connsiteY14" fmla="*/ 1242463 h 1564680"/>
                      <a:gd name="connsiteX15" fmla="*/ 513805 w 645182"/>
                      <a:gd name="connsiteY15" fmla="*/ 1077000 h 1564680"/>
                      <a:gd name="connsiteX16" fmla="*/ 496388 w 645182"/>
                      <a:gd name="connsiteY16" fmla="*/ 963789 h 1564680"/>
                      <a:gd name="connsiteX17" fmla="*/ 487680 w 645182"/>
                      <a:gd name="connsiteY17" fmla="*/ 867995 h 1564680"/>
                      <a:gd name="connsiteX18" fmla="*/ 461554 w 645182"/>
                      <a:gd name="connsiteY18" fmla="*/ 780909 h 1564680"/>
                      <a:gd name="connsiteX19" fmla="*/ 435428 w 645182"/>
                      <a:gd name="connsiteY19" fmla="*/ 650280 h 1564680"/>
                      <a:gd name="connsiteX20" fmla="*/ 444137 w 645182"/>
                      <a:gd name="connsiteY20" fmla="*/ 493526 h 1564680"/>
                      <a:gd name="connsiteX21" fmla="*/ 478971 w 645182"/>
                      <a:gd name="connsiteY21" fmla="*/ 423857 h 1564680"/>
                      <a:gd name="connsiteX22" fmla="*/ 505097 w 645182"/>
                      <a:gd name="connsiteY22" fmla="*/ 362897 h 1564680"/>
                      <a:gd name="connsiteX23" fmla="*/ 522514 w 645182"/>
                      <a:gd name="connsiteY23" fmla="*/ 336772 h 1564680"/>
                      <a:gd name="connsiteX24" fmla="*/ 531223 w 645182"/>
                      <a:gd name="connsiteY24" fmla="*/ 310646 h 1564680"/>
                      <a:gd name="connsiteX25" fmla="*/ 557348 w 645182"/>
                      <a:gd name="connsiteY25" fmla="*/ 284520 h 1564680"/>
                      <a:gd name="connsiteX26" fmla="*/ 574765 w 645182"/>
                      <a:gd name="connsiteY26" fmla="*/ 249686 h 1564680"/>
                      <a:gd name="connsiteX27" fmla="*/ 609600 w 645182"/>
                      <a:gd name="connsiteY27" fmla="*/ 197435 h 1564680"/>
                      <a:gd name="connsiteX28" fmla="*/ 627017 w 645182"/>
                      <a:gd name="connsiteY28" fmla="*/ 171309 h 1564680"/>
                      <a:gd name="connsiteX29" fmla="*/ 644434 w 645182"/>
                      <a:gd name="connsiteY29" fmla="*/ 119057 h 1564680"/>
                      <a:gd name="connsiteX30" fmla="*/ 600755 w 645182"/>
                      <a:gd name="connsiteY30" fmla="*/ 63 h 1564680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57 h 1565074"/>
                      <a:gd name="connsiteX1" fmla="*/ 352288 w 645182"/>
                      <a:gd name="connsiteY1" fmla="*/ 167283 h 1565074"/>
                      <a:gd name="connsiteX2" fmla="*/ 123689 w 645182"/>
                      <a:gd name="connsiteY2" fmla="*/ 366694 h 1565074"/>
                      <a:gd name="connsiteX3" fmla="*/ 43543 w 645182"/>
                      <a:gd name="connsiteY3" fmla="*/ 1225440 h 1565074"/>
                      <a:gd name="connsiteX4" fmla="*/ 34834 w 645182"/>
                      <a:gd name="connsiteY4" fmla="*/ 1268983 h 1565074"/>
                      <a:gd name="connsiteX5" fmla="*/ 26125 w 645182"/>
                      <a:gd name="connsiteY5" fmla="*/ 1338651 h 1565074"/>
                      <a:gd name="connsiteX6" fmla="*/ 8708 w 645182"/>
                      <a:gd name="connsiteY6" fmla="*/ 1390903 h 1565074"/>
                      <a:gd name="connsiteX7" fmla="*/ 0 w 645182"/>
                      <a:gd name="connsiteY7" fmla="*/ 1460571 h 1565074"/>
                      <a:gd name="connsiteX8" fmla="*/ 182880 w 645182"/>
                      <a:gd name="connsiteY8" fmla="*/ 1547657 h 1565074"/>
                      <a:gd name="connsiteX9" fmla="*/ 278674 w 645182"/>
                      <a:gd name="connsiteY9" fmla="*/ 1565074 h 1565074"/>
                      <a:gd name="connsiteX10" fmla="*/ 452845 w 645182"/>
                      <a:gd name="connsiteY10" fmla="*/ 1556366 h 1565074"/>
                      <a:gd name="connsiteX11" fmla="*/ 496388 w 645182"/>
                      <a:gd name="connsiteY11" fmla="*/ 1512823 h 1565074"/>
                      <a:gd name="connsiteX12" fmla="*/ 522514 w 645182"/>
                      <a:gd name="connsiteY12" fmla="*/ 1486697 h 1565074"/>
                      <a:gd name="connsiteX13" fmla="*/ 539931 w 645182"/>
                      <a:gd name="connsiteY13" fmla="*/ 1460571 h 1565074"/>
                      <a:gd name="connsiteX14" fmla="*/ 522514 w 645182"/>
                      <a:gd name="connsiteY14" fmla="*/ 1242857 h 1565074"/>
                      <a:gd name="connsiteX15" fmla="*/ 513805 w 645182"/>
                      <a:gd name="connsiteY15" fmla="*/ 1077394 h 1565074"/>
                      <a:gd name="connsiteX16" fmla="*/ 496388 w 645182"/>
                      <a:gd name="connsiteY16" fmla="*/ 964183 h 1565074"/>
                      <a:gd name="connsiteX17" fmla="*/ 487680 w 645182"/>
                      <a:gd name="connsiteY17" fmla="*/ 868389 h 1565074"/>
                      <a:gd name="connsiteX18" fmla="*/ 461554 w 645182"/>
                      <a:gd name="connsiteY18" fmla="*/ 781303 h 1565074"/>
                      <a:gd name="connsiteX19" fmla="*/ 435428 w 645182"/>
                      <a:gd name="connsiteY19" fmla="*/ 650674 h 1565074"/>
                      <a:gd name="connsiteX20" fmla="*/ 444137 w 645182"/>
                      <a:gd name="connsiteY20" fmla="*/ 493920 h 1565074"/>
                      <a:gd name="connsiteX21" fmla="*/ 478971 w 645182"/>
                      <a:gd name="connsiteY21" fmla="*/ 424251 h 1565074"/>
                      <a:gd name="connsiteX22" fmla="*/ 505097 w 645182"/>
                      <a:gd name="connsiteY22" fmla="*/ 363291 h 1565074"/>
                      <a:gd name="connsiteX23" fmla="*/ 522514 w 645182"/>
                      <a:gd name="connsiteY23" fmla="*/ 337166 h 1565074"/>
                      <a:gd name="connsiteX24" fmla="*/ 531223 w 645182"/>
                      <a:gd name="connsiteY24" fmla="*/ 311040 h 1565074"/>
                      <a:gd name="connsiteX25" fmla="*/ 557348 w 645182"/>
                      <a:gd name="connsiteY25" fmla="*/ 284914 h 1565074"/>
                      <a:gd name="connsiteX26" fmla="*/ 574765 w 645182"/>
                      <a:gd name="connsiteY26" fmla="*/ 250080 h 1565074"/>
                      <a:gd name="connsiteX27" fmla="*/ 609600 w 645182"/>
                      <a:gd name="connsiteY27" fmla="*/ 197829 h 1565074"/>
                      <a:gd name="connsiteX28" fmla="*/ 627017 w 645182"/>
                      <a:gd name="connsiteY28" fmla="*/ 171703 h 1565074"/>
                      <a:gd name="connsiteX29" fmla="*/ 644434 w 645182"/>
                      <a:gd name="connsiteY29" fmla="*/ 119451 h 1565074"/>
                      <a:gd name="connsiteX30" fmla="*/ 600755 w 645182"/>
                      <a:gd name="connsiteY30" fmla="*/ 457 h 1565074"/>
                      <a:gd name="connsiteX0" fmla="*/ 600755 w 645182"/>
                      <a:gd name="connsiteY0" fmla="*/ 457 h 1565074"/>
                      <a:gd name="connsiteX1" fmla="*/ 352288 w 645182"/>
                      <a:gd name="connsiteY1" fmla="*/ 167283 h 1565074"/>
                      <a:gd name="connsiteX2" fmla="*/ 123689 w 645182"/>
                      <a:gd name="connsiteY2" fmla="*/ 366694 h 1565074"/>
                      <a:gd name="connsiteX3" fmla="*/ 43543 w 645182"/>
                      <a:gd name="connsiteY3" fmla="*/ 1225440 h 1565074"/>
                      <a:gd name="connsiteX4" fmla="*/ 34834 w 645182"/>
                      <a:gd name="connsiteY4" fmla="*/ 1268983 h 1565074"/>
                      <a:gd name="connsiteX5" fmla="*/ 26125 w 645182"/>
                      <a:gd name="connsiteY5" fmla="*/ 1338651 h 1565074"/>
                      <a:gd name="connsiteX6" fmla="*/ 8708 w 645182"/>
                      <a:gd name="connsiteY6" fmla="*/ 1390903 h 1565074"/>
                      <a:gd name="connsiteX7" fmla="*/ 0 w 645182"/>
                      <a:gd name="connsiteY7" fmla="*/ 1460571 h 1565074"/>
                      <a:gd name="connsiteX8" fmla="*/ 182880 w 645182"/>
                      <a:gd name="connsiteY8" fmla="*/ 1547657 h 1565074"/>
                      <a:gd name="connsiteX9" fmla="*/ 278674 w 645182"/>
                      <a:gd name="connsiteY9" fmla="*/ 1565074 h 1565074"/>
                      <a:gd name="connsiteX10" fmla="*/ 452845 w 645182"/>
                      <a:gd name="connsiteY10" fmla="*/ 1556366 h 1565074"/>
                      <a:gd name="connsiteX11" fmla="*/ 496388 w 645182"/>
                      <a:gd name="connsiteY11" fmla="*/ 1512823 h 1565074"/>
                      <a:gd name="connsiteX12" fmla="*/ 522514 w 645182"/>
                      <a:gd name="connsiteY12" fmla="*/ 1486697 h 1565074"/>
                      <a:gd name="connsiteX13" fmla="*/ 539931 w 645182"/>
                      <a:gd name="connsiteY13" fmla="*/ 1460571 h 1565074"/>
                      <a:gd name="connsiteX14" fmla="*/ 522514 w 645182"/>
                      <a:gd name="connsiteY14" fmla="*/ 1242857 h 1565074"/>
                      <a:gd name="connsiteX15" fmla="*/ 513805 w 645182"/>
                      <a:gd name="connsiteY15" fmla="*/ 1077394 h 1565074"/>
                      <a:gd name="connsiteX16" fmla="*/ 496388 w 645182"/>
                      <a:gd name="connsiteY16" fmla="*/ 964183 h 1565074"/>
                      <a:gd name="connsiteX17" fmla="*/ 487680 w 645182"/>
                      <a:gd name="connsiteY17" fmla="*/ 868389 h 1565074"/>
                      <a:gd name="connsiteX18" fmla="*/ 461554 w 645182"/>
                      <a:gd name="connsiteY18" fmla="*/ 781303 h 1565074"/>
                      <a:gd name="connsiteX19" fmla="*/ 435428 w 645182"/>
                      <a:gd name="connsiteY19" fmla="*/ 650674 h 1565074"/>
                      <a:gd name="connsiteX20" fmla="*/ 444137 w 645182"/>
                      <a:gd name="connsiteY20" fmla="*/ 493920 h 1565074"/>
                      <a:gd name="connsiteX21" fmla="*/ 478971 w 645182"/>
                      <a:gd name="connsiteY21" fmla="*/ 424251 h 1565074"/>
                      <a:gd name="connsiteX22" fmla="*/ 505097 w 645182"/>
                      <a:gd name="connsiteY22" fmla="*/ 363291 h 1565074"/>
                      <a:gd name="connsiteX23" fmla="*/ 522514 w 645182"/>
                      <a:gd name="connsiteY23" fmla="*/ 337166 h 1565074"/>
                      <a:gd name="connsiteX24" fmla="*/ 531223 w 645182"/>
                      <a:gd name="connsiteY24" fmla="*/ 311040 h 1565074"/>
                      <a:gd name="connsiteX25" fmla="*/ 557348 w 645182"/>
                      <a:gd name="connsiteY25" fmla="*/ 284914 h 1565074"/>
                      <a:gd name="connsiteX26" fmla="*/ 574765 w 645182"/>
                      <a:gd name="connsiteY26" fmla="*/ 250080 h 1565074"/>
                      <a:gd name="connsiteX27" fmla="*/ 609600 w 645182"/>
                      <a:gd name="connsiteY27" fmla="*/ 197829 h 1565074"/>
                      <a:gd name="connsiteX28" fmla="*/ 627017 w 645182"/>
                      <a:gd name="connsiteY28" fmla="*/ 171703 h 1565074"/>
                      <a:gd name="connsiteX29" fmla="*/ 644434 w 645182"/>
                      <a:gd name="connsiteY29" fmla="*/ 119451 h 1565074"/>
                      <a:gd name="connsiteX30" fmla="*/ 600755 w 645182"/>
                      <a:gd name="connsiteY30" fmla="*/ 457 h 1565074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43543 w 645182"/>
                      <a:gd name="connsiteY3" fmla="*/ 1225576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43543 w 645182"/>
                      <a:gd name="connsiteY3" fmla="*/ 1225576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6886 w 645182"/>
                      <a:gd name="connsiteY3" fmla="*/ 1032695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6886 w 645182"/>
                      <a:gd name="connsiteY3" fmla="*/ 1032695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122940 w 645182"/>
                      <a:gd name="connsiteY4" fmla="*/ 1042900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3553 w 647980"/>
                      <a:gd name="connsiteY0" fmla="*/ 593 h 1565210"/>
                      <a:gd name="connsiteX1" fmla="*/ 345561 w 647980"/>
                      <a:gd name="connsiteY1" fmla="*/ 174563 h 1565210"/>
                      <a:gd name="connsiteX2" fmla="*/ 126487 w 647980"/>
                      <a:gd name="connsiteY2" fmla="*/ 366830 h 1565210"/>
                      <a:gd name="connsiteX3" fmla="*/ 132066 w 647980"/>
                      <a:gd name="connsiteY3" fmla="*/ 677889 h 1565210"/>
                      <a:gd name="connsiteX4" fmla="*/ 125738 w 647980"/>
                      <a:gd name="connsiteY4" fmla="*/ 1042900 h 1565210"/>
                      <a:gd name="connsiteX5" fmla="*/ 117029 w 647980"/>
                      <a:gd name="connsiteY5" fmla="*/ 1205437 h 1565210"/>
                      <a:gd name="connsiteX6" fmla="*/ 11506 w 647980"/>
                      <a:gd name="connsiteY6" fmla="*/ 1391039 h 1565210"/>
                      <a:gd name="connsiteX7" fmla="*/ 2798 w 647980"/>
                      <a:gd name="connsiteY7" fmla="*/ 1460707 h 1565210"/>
                      <a:gd name="connsiteX8" fmla="*/ 185678 w 647980"/>
                      <a:gd name="connsiteY8" fmla="*/ 1547793 h 1565210"/>
                      <a:gd name="connsiteX9" fmla="*/ 281472 w 647980"/>
                      <a:gd name="connsiteY9" fmla="*/ 1565210 h 1565210"/>
                      <a:gd name="connsiteX10" fmla="*/ 455643 w 647980"/>
                      <a:gd name="connsiteY10" fmla="*/ 1556502 h 1565210"/>
                      <a:gd name="connsiteX11" fmla="*/ 499186 w 647980"/>
                      <a:gd name="connsiteY11" fmla="*/ 1512959 h 1565210"/>
                      <a:gd name="connsiteX12" fmla="*/ 525312 w 647980"/>
                      <a:gd name="connsiteY12" fmla="*/ 1486833 h 1565210"/>
                      <a:gd name="connsiteX13" fmla="*/ 542729 w 647980"/>
                      <a:gd name="connsiteY13" fmla="*/ 1460707 h 1565210"/>
                      <a:gd name="connsiteX14" fmla="*/ 525312 w 647980"/>
                      <a:gd name="connsiteY14" fmla="*/ 1242993 h 1565210"/>
                      <a:gd name="connsiteX15" fmla="*/ 516603 w 647980"/>
                      <a:gd name="connsiteY15" fmla="*/ 1077530 h 1565210"/>
                      <a:gd name="connsiteX16" fmla="*/ 499186 w 647980"/>
                      <a:gd name="connsiteY16" fmla="*/ 964319 h 1565210"/>
                      <a:gd name="connsiteX17" fmla="*/ 490478 w 647980"/>
                      <a:gd name="connsiteY17" fmla="*/ 868525 h 1565210"/>
                      <a:gd name="connsiteX18" fmla="*/ 464352 w 647980"/>
                      <a:gd name="connsiteY18" fmla="*/ 781439 h 1565210"/>
                      <a:gd name="connsiteX19" fmla="*/ 438226 w 647980"/>
                      <a:gd name="connsiteY19" fmla="*/ 650810 h 1565210"/>
                      <a:gd name="connsiteX20" fmla="*/ 446935 w 647980"/>
                      <a:gd name="connsiteY20" fmla="*/ 494056 h 1565210"/>
                      <a:gd name="connsiteX21" fmla="*/ 481769 w 647980"/>
                      <a:gd name="connsiteY21" fmla="*/ 424387 h 1565210"/>
                      <a:gd name="connsiteX22" fmla="*/ 507895 w 647980"/>
                      <a:gd name="connsiteY22" fmla="*/ 363427 h 1565210"/>
                      <a:gd name="connsiteX23" fmla="*/ 525312 w 647980"/>
                      <a:gd name="connsiteY23" fmla="*/ 337302 h 1565210"/>
                      <a:gd name="connsiteX24" fmla="*/ 534021 w 647980"/>
                      <a:gd name="connsiteY24" fmla="*/ 311176 h 1565210"/>
                      <a:gd name="connsiteX25" fmla="*/ 560146 w 647980"/>
                      <a:gd name="connsiteY25" fmla="*/ 285050 h 1565210"/>
                      <a:gd name="connsiteX26" fmla="*/ 577563 w 647980"/>
                      <a:gd name="connsiteY26" fmla="*/ 250216 h 1565210"/>
                      <a:gd name="connsiteX27" fmla="*/ 612398 w 647980"/>
                      <a:gd name="connsiteY27" fmla="*/ 197965 h 1565210"/>
                      <a:gd name="connsiteX28" fmla="*/ 629815 w 647980"/>
                      <a:gd name="connsiteY28" fmla="*/ 171839 h 1565210"/>
                      <a:gd name="connsiteX29" fmla="*/ 647232 w 647980"/>
                      <a:gd name="connsiteY29" fmla="*/ 119587 h 1565210"/>
                      <a:gd name="connsiteX30" fmla="*/ 603553 w 647980"/>
                      <a:gd name="connsiteY30" fmla="*/ 593 h 1565210"/>
                      <a:gd name="connsiteX0" fmla="*/ 601623 w 646050"/>
                      <a:gd name="connsiteY0" fmla="*/ 593 h 1565210"/>
                      <a:gd name="connsiteX1" fmla="*/ 343631 w 646050"/>
                      <a:gd name="connsiteY1" fmla="*/ 174563 h 1565210"/>
                      <a:gd name="connsiteX2" fmla="*/ 124557 w 646050"/>
                      <a:gd name="connsiteY2" fmla="*/ 366830 h 1565210"/>
                      <a:gd name="connsiteX3" fmla="*/ 130136 w 646050"/>
                      <a:gd name="connsiteY3" fmla="*/ 677889 h 1565210"/>
                      <a:gd name="connsiteX4" fmla="*/ 123808 w 646050"/>
                      <a:gd name="connsiteY4" fmla="*/ 1042900 h 1565210"/>
                      <a:gd name="connsiteX5" fmla="*/ 115099 w 646050"/>
                      <a:gd name="connsiteY5" fmla="*/ 1205437 h 1565210"/>
                      <a:gd name="connsiteX6" fmla="*/ 868 w 646050"/>
                      <a:gd name="connsiteY6" fmla="*/ 1460707 h 1565210"/>
                      <a:gd name="connsiteX7" fmla="*/ 183748 w 646050"/>
                      <a:gd name="connsiteY7" fmla="*/ 1547793 h 1565210"/>
                      <a:gd name="connsiteX8" fmla="*/ 279542 w 646050"/>
                      <a:gd name="connsiteY8" fmla="*/ 1565210 h 1565210"/>
                      <a:gd name="connsiteX9" fmla="*/ 453713 w 646050"/>
                      <a:gd name="connsiteY9" fmla="*/ 1556502 h 1565210"/>
                      <a:gd name="connsiteX10" fmla="*/ 497256 w 646050"/>
                      <a:gd name="connsiteY10" fmla="*/ 1512959 h 1565210"/>
                      <a:gd name="connsiteX11" fmla="*/ 523382 w 646050"/>
                      <a:gd name="connsiteY11" fmla="*/ 1486833 h 1565210"/>
                      <a:gd name="connsiteX12" fmla="*/ 540799 w 646050"/>
                      <a:gd name="connsiteY12" fmla="*/ 1460707 h 1565210"/>
                      <a:gd name="connsiteX13" fmla="*/ 523382 w 646050"/>
                      <a:gd name="connsiteY13" fmla="*/ 1242993 h 1565210"/>
                      <a:gd name="connsiteX14" fmla="*/ 514673 w 646050"/>
                      <a:gd name="connsiteY14" fmla="*/ 1077530 h 1565210"/>
                      <a:gd name="connsiteX15" fmla="*/ 497256 w 646050"/>
                      <a:gd name="connsiteY15" fmla="*/ 964319 h 1565210"/>
                      <a:gd name="connsiteX16" fmla="*/ 488548 w 646050"/>
                      <a:gd name="connsiteY16" fmla="*/ 868525 h 1565210"/>
                      <a:gd name="connsiteX17" fmla="*/ 462422 w 646050"/>
                      <a:gd name="connsiteY17" fmla="*/ 781439 h 1565210"/>
                      <a:gd name="connsiteX18" fmla="*/ 436296 w 646050"/>
                      <a:gd name="connsiteY18" fmla="*/ 650810 h 1565210"/>
                      <a:gd name="connsiteX19" fmla="*/ 445005 w 646050"/>
                      <a:gd name="connsiteY19" fmla="*/ 494056 h 1565210"/>
                      <a:gd name="connsiteX20" fmla="*/ 479839 w 646050"/>
                      <a:gd name="connsiteY20" fmla="*/ 424387 h 1565210"/>
                      <a:gd name="connsiteX21" fmla="*/ 505965 w 646050"/>
                      <a:gd name="connsiteY21" fmla="*/ 363427 h 1565210"/>
                      <a:gd name="connsiteX22" fmla="*/ 523382 w 646050"/>
                      <a:gd name="connsiteY22" fmla="*/ 337302 h 1565210"/>
                      <a:gd name="connsiteX23" fmla="*/ 532091 w 646050"/>
                      <a:gd name="connsiteY23" fmla="*/ 311176 h 1565210"/>
                      <a:gd name="connsiteX24" fmla="*/ 558216 w 646050"/>
                      <a:gd name="connsiteY24" fmla="*/ 285050 h 1565210"/>
                      <a:gd name="connsiteX25" fmla="*/ 575633 w 646050"/>
                      <a:gd name="connsiteY25" fmla="*/ 250216 h 1565210"/>
                      <a:gd name="connsiteX26" fmla="*/ 610468 w 646050"/>
                      <a:gd name="connsiteY26" fmla="*/ 197965 h 1565210"/>
                      <a:gd name="connsiteX27" fmla="*/ 627885 w 646050"/>
                      <a:gd name="connsiteY27" fmla="*/ 171839 h 1565210"/>
                      <a:gd name="connsiteX28" fmla="*/ 645302 w 646050"/>
                      <a:gd name="connsiteY28" fmla="*/ 119587 h 1565210"/>
                      <a:gd name="connsiteX29" fmla="*/ 601623 w 646050"/>
                      <a:gd name="connsiteY29" fmla="*/ 593 h 1565210"/>
                      <a:gd name="connsiteX0" fmla="*/ 520021 w 564448"/>
                      <a:gd name="connsiteY0" fmla="*/ 593 h 1565210"/>
                      <a:gd name="connsiteX1" fmla="*/ 262029 w 564448"/>
                      <a:gd name="connsiteY1" fmla="*/ 174563 h 1565210"/>
                      <a:gd name="connsiteX2" fmla="*/ 42955 w 564448"/>
                      <a:gd name="connsiteY2" fmla="*/ 366830 h 1565210"/>
                      <a:gd name="connsiteX3" fmla="*/ 48534 w 564448"/>
                      <a:gd name="connsiteY3" fmla="*/ 677889 h 1565210"/>
                      <a:gd name="connsiteX4" fmla="*/ 42206 w 564448"/>
                      <a:gd name="connsiteY4" fmla="*/ 1042900 h 1565210"/>
                      <a:gd name="connsiteX5" fmla="*/ 33497 w 564448"/>
                      <a:gd name="connsiteY5" fmla="*/ 1205437 h 1565210"/>
                      <a:gd name="connsiteX6" fmla="*/ 14516 w 564448"/>
                      <a:gd name="connsiteY6" fmla="*/ 1534526 h 1565210"/>
                      <a:gd name="connsiteX7" fmla="*/ 102146 w 564448"/>
                      <a:gd name="connsiteY7" fmla="*/ 1547793 h 1565210"/>
                      <a:gd name="connsiteX8" fmla="*/ 197940 w 564448"/>
                      <a:gd name="connsiteY8" fmla="*/ 1565210 h 1565210"/>
                      <a:gd name="connsiteX9" fmla="*/ 372111 w 564448"/>
                      <a:gd name="connsiteY9" fmla="*/ 1556502 h 1565210"/>
                      <a:gd name="connsiteX10" fmla="*/ 415654 w 564448"/>
                      <a:gd name="connsiteY10" fmla="*/ 1512959 h 1565210"/>
                      <a:gd name="connsiteX11" fmla="*/ 441780 w 564448"/>
                      <a:gd name="connsiteY11" fmla="*/ 1486833 h 1565210"/>
                      <a:gd name="connsiteX12" fmla="*/ 459197 w 564448"/>
                      <a:gd name="connsiteY12" fmla="*/ 1460707 h 1565210"/>
                      <a:gd name="connsiteX13" fmla="*/ 441780 w 564448"/>
                      <a:gd name="connsiteY13" fmla="*/ 1242993 h 1565210"/>
                      <a:gd name="connsiteX14" fmla="*/ 433071 w 564448"/>
                      <a:gd name="connsiteY14" fmla="*/ 1077530 h 1565210"/>
                      <a:gd name="connsiteX15" fmla="*/ 415654 w 564448"/>
                      <a:gd name="connsiteY15" fmla="*/ 964319 h 1565210"/>
                      <a:gd name="connsiteX16" fmla="*/ 406946 w 564448"/>
                      <a:gd name="connsiteY16" fmla="*/ 868525 h 1565210"/>
                      <a:gd name="connsiteX17" fmla="*/ 380820 w 564448"/>
                      <a:gd name="connsiteY17" fmla="*/ 781439 h 1565210"/>
                      <a:gd name="connsiteX18" fmla="*/ 354694 w 564448"/>
                      <a:gd name="connsiteY18" fmla="*/ 650810 h 1565210"/>
                      <a:gd name="connsiteX19" fmla="*/ 363403 w 564448"/>
                      <a:gd name="connsiteY19" fmla="*/ 494056 h 1565210"/>
                      <a:gd name="connsiteX20" fmla="*/ 398237 w 564448"/>
                      <a:gd name="connsiteY20" fmla="*/ 424387 h 1565210"/>
                      <a:gd name="connsiteX21" fmla="*/ 424363 w 564448"/>
                      <a:gd name="connsiteY21" fmla="*/ 363427 h 1565210"/>
                      <a:gd name="connsiteX22" fmla="*/ 441780 w 564448"/>
                      <a:gd name="connsiteY22" fmla="*/ 337302 h 1565210"/>
                      <a:gd name="connsiteX23" fmla="*/ 450489 w 564448"/>
                      <a:gd name="connsiteY23" fmla="*/ 311176 h 1565210"/>
                      <a:gd name="connsiteX24" fmla="*/ 476614 w 564448"/>
                      <a:gd name="connsiteY24" fmla="*/ 285050 h 1565210"/>
                      <a:gd name="connsiteX25" fmla="*/ 494031 w 564448"/>
                      <a:gd name="connsiteY25" fmla="*/ 250216 h 1565210"/>
                      <a:gd name="connsiteX26" fmla="*/ 528866 w 564448"/>
                      <a:gd name="connsiteY26" fmla="*/ 197965 h 1565210"/>
                      <a:gd name="connsiteX27" fmla="*/ 546283 w 564448"/>
                      <a:gd name="connsiteY27" fmla="*/ 171839 h 1565210"/>
                      <a:gd name="connsiteX28" fmla="*/ 563700 w 564448"/>
                      <a:gd name="connsiteY28" fmla="*/ 119587 h 1565210"/>
                      <a:gd name="connsiteX29" fmla="*/ 520021 w 564448"/>
                      <a:gd name="connsiteY29" fmla="*/ 593 h 1565210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453932 w 559183"/>
                      <a:gd name="connsiteY11" fmla="*/ 1460707 h 1570988"/>
                      <a:gd name="connsiteX12" fmla="*/ 436515 w 559183"/>
                      <a:gd name="connsiteY12" fmla="*/ 1242993 h 1570988"/>
                      <a:gd name="connsiteX13" fmla="*/ 427806 w 559183"/>
                      <a:gd name="connsiteY13" fmla="*/ 1077530 h 1570988"/>
                      <a:gd name="connsiteX14" fmla="*/ 410389 w 559183"/>
                      <a:gd name="connsiteY14" fmla="*/ 964319 h 1570988"/>
                      <a:gd name="connsiteX15" fmla="*/ 401681 w 559183"/>
                      <a:gd name="connsiteY15" fmla="*/ 868525 h 1570988"/>
                      <a:gd name="connsiteX16" fmla="*/ 375555 w 559183"/>
                      <a:gd name="connsiteY16" fmla="*/ 781439 h 1570988"/>
                      <a:gd name="connsiteX17" fmla="*/ 349429 w 559183"/>
                      <a:gd name="connsiteY17" fmla="*/ 650810 h 1570988"/>
                      <a:gd name="connsiteX18" fmla="*/ 358138 w 559183"/>
                      <a:gd name="connsiteY18" fmla="*/ 494056 h 1570988"/>
                      <a:gd name="connsiteX19" fmla="*/ 392972 w 559183"/>
                      <a:gd name="connsiteY19" fmla="*/ 424387 h 1570988"/>
                      <a:gd name="connsiteX20" fmla="*/ 419098 w 559183"/>
                      <a:gd name="connsiteY20" fmla="*/ 363427 h 1570988"/>
                      <a:gd name="connsiteX21" fmla="*/ 436515 w 559183"/>
                      <a:gd name="connsiteY21" fmla="*/ 337302 h 1570988"/>
                      <a:gd name="connsiteX22" fmla="*/ 445224 w 559183"/>
                      <a:gd name="connsiteY22" fmla="*/ 311176 h 1570988"/>
                      <a:gd name="connsiteX23" fmla="*/ 471349 w 559183"/>
                      <a:gd name="connsiteY23" fmla="*/ 285050 h 1570988"/>
                      <a:gd name="connsiteX24" fmla="*/ 488766 w 559183"/>
                      <a:gd name="connsiteY24" fmla="*/ 250216 h 1570988"/>
                      <a:gd name="connsiteX25" fmla="*/ 523601 w 559183"/>
                      <a:gd name="connsiteY25" fmla="*/ 197965 h 1570988"/>
                      <a:gd name="connsiteX26" fmla="*/ 541018 w 559183"/>
                      <a:gd name="connsiteY26" fmla="*/ 171839 h 1570988"/>
                      <a:gd name="connsiteX27" fmla="*/ 558435 w 559183"/>
                      <a:gd name="connsiteY27" fmla="*/ 119587 h 1570988"/>
                      <a:gd name="connsiteX28" fmla="*/ 514756 w 559183"/>
                      <a:gd name="connsiteY28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453932 w 559183"/>
                      <a:gd name="connsiteY11" fmla="*/ 1460707 h 1570988"/>
                      <a:gd name="connsiteX12" fmla="*/ 343647 w 559183"/>
                      <a:gd name="connsiteY12" fmla="*/ 1266805 h 1570988"/>
                      <a:gd name="connsiteX13" fmla="*/ 427806 w 559183"/>
                      <a:gd name="connsiteY13" fmla="*/ 1077530 h 1570988"/>
                      <a:gd name="connsiteX14" fmla="*/ 410389 w 559183"/>
                      <a:gd name="connsiteY14" fmla="*/ 964319 h 1570988"/>
                      <a:gd name="connsiteX15" fmla="*/ 401681 w 559183"/>
                      <a:gd name="connsiteY15" fmla="*/ 868525 h 1570988"/>
                      <a:gd name="connsiteX16" fmla="*/ 375555 w 559183"/>
                      <a:gd name="connsiteY16" fmla="*/ 781439 h 1570988"/>
                      <a:gd name="connsiteX17" fmla="*/ 349429 w 559183"/>
                      <a:gd name="connsiteY17" fmla="*/ 650810 h 1570988"/>
                      <a:gd name="connsiteX18" fmla="*/ 358138 w 559183"/>
                      <a:gd name="connsiteY18" fmla="*/ 494056 h 1570988"/>
                      <a:gd name="connsiteX19" fmla="*/ 392972 w 559183"/>
                      <a:gd name="connsiteY19" fmla="*/ 424387 h 1570988"/>
                      <a:gd name="connsiteX20" fmla="*/ 419098 w 559183"/>
                      <a:gd name="connsiteY20" fmla="*/ 363427 h 1570988"/>
                      <a:gd name="connsiteX21" fmla="*/ 436515 w 559183"/>
                      <a:gd name="connsiteY21" fmla="*/ 337302 h 1570988"/>
                      <a:gd name="connsiteX22" fmla="*/ 445224 w 559183"/>
                      <a:gd name="connsiteY22" fmla="*/ 311176 h 1570988"/>
                      <a:gd name="connsiteX23" fmla="*/ 471349 w 559183"/>
                      <a:gd name="connsiteY23" fmla="*/ 285050 h 1570988"/>
                      <a:gd name="connsiteX24" fmla="*/ 488766 w 559183"/>
                      <a:gd name="connsiteY24" fmla="*/ 250216 h 1570988"/>
                      <a:gd name="connsiteX25" fmla="*/ 523601 w 559183"/>
                      <a:gd name="connsiteY25" fmla="*/ 197965 h 1570988"/>
                      <a:gd name="connsiteX26" fmla="*/ 541018 w 559183"/>
                      <a:gd name="connsiteY26" fmla="*/ 171839 h 1570988"/>
                      <a:gd name="connsiteX27" fmla="*/ 558435 w 559183"/>
                      <a:gd name="connsiteY27" fmla="*/ 119587 h 1570988"/>
                      <a:gd name="connsiteX28" fmla="*/ 514756 w 559183"/>
                      <a:gd name="connsiteY28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343647 w 559183"/>
                      <a:gd name="connsiteY11" fmla="*/ 1266805 h 1570988"/>
                      <a:gd name="connsiteX12" fmla="*/ 427806 w 559183"/>
                      <a:gd name="connsiteY12" fmla="*/ 1077530 h 1570988"/>
                      <a:gd name="connsiteX13" fmla="*/ 410389 w 559183"/>
                      <a:gd name="connsiteY13" fmla="*/ 964319 h 1570988"/>
                      <a:gd name="connsiteX14" fmla="*/ 401681 w 559183"/>
                      <a:gd name="connsiteY14" fmla="*/ 868525 h 1570988"/>
                      <a:gd name="connsiteX15" fmla="*/ 375555 w 559183"/>
                      <a:gd name="connsiteY15" fmla="*/ 781439 h 1570988"/>
                      <a:gd name="connsiteX16" fmla="*/ 349429 w 559183"/>
                      <a:gd name="connsiteY16" fmla="*/ 650810 h 1570988"/>
                      <a:gd name="connsiteX17" fmla="*/ 358138 w 559183"/>
                      <a:gd name="connsiteY17" fmla="*/ 494056 h 1570988"/>
                      <a:gd name="connsiteX18" fmla="*/ 392972 w 559183"/>
                      <a:gd name="connsiteY18" fmla="*/ 424387 h 1570988"/>
                      <a:gd name="connsiteX19" fmla="*/ 419098 w 559183"/>
                      <a:gd name="connsiteY19" fmla="*/ 363427 h 1570988"/>
                      <a:gd name="connsiteX20" fmla="*/ 436515 w 559183"/>
                      <a:gd name="connsiteY20" fmla="*/ 337302 h 1570988"/>
                      <a:gd name="connsiteX21" fmla="*/ 445224 w 559183"/>
                      <a:gd name="connsiteY21" fmla="*/ 311176 h 1570988"/>
                      <a:gd name="connsiteX22" fmla="*/ 471349 w 559183"/>
                      <a:gd name="connsiteY22" fmla="*/ 285050 h 1570988"/>
                      <a:gd name="connsiteX23" fmla="*/ 488766 w 559183"/>
                      <a:gd name="connsiteY23" fmla="*/ 250216 h 1570988"/>
                      <a:gd name="connsiteX24" fmla="*/ 523601 w 559183"/>
                      <a:gd name="connsiteY24" fmla="*/ 197965 h 1570988"/>
                      <a:gd name="connsiteX25" fmla="*/ 541018 w 559183"/>
                      <a:gd name="connsiteY25" fmla="*/ 171839 h 1570988"/>
                      <a:gd name="connsiteX26" fmla="*/ 558435 w 559183"/>
                      <a:gd name="connsiteY26" fmla="*/ 119587 h 1570988"/>
                      <a:gd name="connsiteX27" fmla="*/ 514756 w 559183"/>
                      <a:gd name="connsiteY27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343647 w 559183"/>
                      <a:gd name="connsiteY10" fmla="*/ 1266805 h 1570988"/>
                      <a:gd name="connsiteX11" fmla="*/ 427806 w 559183"/>
                      <a:gd name="connsiteY11" fmla="*/ 1077530 h 1570988"/>
                      <a:gd name="connsiteX12" fmla="*/ 410389 w 559183"/>
                      <a:gd name="connsiteY12" fmla="*/ 964319 h 1570988"/>
                      <a:gd name="connsiteX13" fmla="*/ 401681 w 559183"/>
                      <a:gd name="connsiteY13" fmla="*/ 868525 h 1570988"/>
                      <a:gd name="connsiteX14" fmla="*/ 375555 w 559183"/>
                      <a:gd name="connsiteY14" fmla="*/ 781439 h 1570988"/>
                      <a:gd name="connsiteX15" fmla="*/ 349429 w 559183"/>
                      <a:gd name="connsiteY15" fmla="*/ 650810 h 1570988"/>
                      <a:gd name="connsiteX16" fmla="*/ 358138 w 559183"/>
                      <a:gd name="connsiteY16" fmla="*/ 494056 h 1570988"/>
                      <a:gd name="connsiteX17" fmla="*/ 392972 w 559183"/>
                      <a:gd name="connsiteY17" fmla="*/ 424387 h 1570988"/>
                      <a:gd name="connsiteX18" fmla="*/ 419098 w 559183"/>
                      <a:gd name="connsiteY18" fmla="*/ 363427 h 1570988"/>
                      <a:gd name="connsiteX19" fmla="*/ 436515 w 559183"/>
                      <a:gd name="connsiteY19" fmla="*/ 337302 h 1570988"/>
                      <a:gd name="connsiteX20" fmla="*/ 445224 w 559183"/>
                      <a:gd name="connsiteY20" fmla="*/ 311176 h 1570988"/>
                      <a:gd name="connsiteX21" fmla="*/ 471349 w 559183"/>
                      <a:gd name="connsiteY21" fmla="*/ 285050 h 1570988"/>
                      <a:gd name="connsiteX22" fmla="*/ 488766 w 559183"/>
                      <a:gd name="connsiteY22" fmla="*/ 250216 h 1570988"/>
                      <a:gd name="connsiteX23" fmla="*/ 523601 w 559183"/>
                      <a:gd name="connsiteY23" fmla="*/ 197965 h 1570988"/>
                      <a:gd name="connsiteX24" fmla="*/ 541018 w 559183"/>
                      <a:gd name="connsiteY24" fmla="*/ 171839 h 1570988"/>
                      <a:gd name="connsiteX25" fmla="*/ 558435 w 559183"/>
                      <a:gd name="connsiteY25" fmla="*/ 119587 h 1570988"/>
                      <a:gd name="connsiteX26" fmla="*/ 514756 w 559183"/>
                      <a:gd name="connsiteY26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343647 w 559183"/>
                      <a:gd name="connsiteY9" fmla="*/ 1266805 h 1570988"/>
                      <a:gd name="connsiteX10" fmla="*/ 427806 w 559183"/>
                      <a:gd name="connsiteY10" fmla="*/ 1077530 h 1570988"/>
                      <a:gd name="connsiteX11" fmla="*/ 410389 w 559183"/>
                      <a:gd name="connsiteY11" fmla="*/ 964319 h 1570988"/>
                      <a:gd name="connsiteX12" fmla="*/ 401681 w 559183"/>
                      <a:gd name="connsiteY12" fmla="*/ 868525 h 1570988"/>
                      <a:gd name="connsiteX13" fmla="*/ 375555 w 559183"/>
                      <a:gd name="connsiteY13" fmla="*/ 781439 h 1570988"/>
                      <a:gd name="connsiteX14" fmla="*/ 349429 w 559183"/>
                      <a:gd name="connsiteY14" fmla="*/ 650810 h 1570988"/>
                      <a:gd name="connsiteX15" fmla="*/ 358138 w 559183"/>
                      <a:gd name="connsiteY15" fmla="*/ 494056 h 1570988"/>
                      <a:gd name="connsiteX16" fmla="*/ 392972 w 559183"/>
                      <a:gd name="connsiteY16" fmla="*/ 424387 h 1570988"/>
                      <a:gd name="connsiteX17" fmla="*/ 419098 w 559183"/>
                      <a:gd name="connsiteY17" fmla="*/ 363427 h 1570988"/>
                      <a:gd name="connsiteX18" fmla="*/ 436515 w 559183"/>
                      <a:gd name="connsiteY18" fmla="*/ 337302 h 1570988"/>
                      <a:gd name="connsiteX19" fmla="*/ 445224 w 559183"/>
                      <a:gd name="connsiteY19" fmla="*/ 311176 h 1570988"/>
                      <a:gd name="connsiteX20" fmla="*/ 471349 w 559183"/>
                      <a:gd name="connsiteY20" fmla="*/ 285050 h 1570988"/>
                      <a:gd name="connsiteX21" fmla="*/ 488766 w 559183"/>
                      <a:gd name="connsiteY21" fmla="*/ 250216 h 1570988"/>
                      <a:gd name="connsiteX22" fmla="*/ 523601 w 559183"/>
                      <a:gd name="connsiteY22" fmla="*/ 197965 h 1570988"/>
                      <a:gd name="connsiteX23" fmla="*/ 541018 w 559183"/>
                      <a:gd name="connsiteY23" fmla="*/ 171839 h 1570988"/>
                      <a:gd name="connsiteX24" fmla="*/ 558435 w 559183"/>
                      <a:gd name="connsiteY24" fmla="*/ 119587 h 1570988"/>
                      <a:gd name="connsiteX25" fmla="*/ 514756 w 559183"/>
                      <a:gd name="connsiteY25" fmla="*/ 593 h 1570988"/>
                      <a:gd name="connsiteX0" fmla="*/ 514756 w 559183"/>
                      <a:gd name="connsiteY0" fmla="*/ 593 h 1570553"/>
                      <a:gd name="connsiteX1" fmla="*/ 256764 w 559183"/>
                      <a:gd name="connsiteY1" fmla="*/ 174563 h 1570553"/>
                      <a:gd name="connsiteX2" fmla="*/ 37690 w 559183"/>
                      <a:gd name="connsiteY2" fmla="*/ 366830 h 1570553"/>
                      <a:gd name="connsiteX3" fmla="*/ 43269 w 559183"/>
                      <a:gd name="connsiteY3" fmla="*/ 677889 h 1570553"/>
                      <a:gd name="connsiteX4" fmla="*/ 36941 w 559183"/>
                      <a:gd name="connsiteY4" fmla="*/ 1042900 h 1570553"/>
                      <a:gd name="connsiteX5" fmla="*/ 28232 w 559183"/>
                      <a:gd name="connsiteY5" fmla="*/ 1205437 h 1570553"/>
                      <a:gd name="connsiteX6" fmla="*/ 9251 w 559183"/>
                      <a:gd name="connsiteY6" fmla="*/ 1534526 h 1570553"/>
                      <a:gd name="connsiteX7" fmla="*/ 192675 w 559183"/>
                      <a:gd name="connsiteY7" fmla="*/ 1565210 h 1570553"/>
                      <a:gd name="connsiteX8" fmla="*/ 343033 w 559183"/>
                      <a:gd name="connsiteY8" fmla="*/ 1563646 h 1570553"/>
                      <a:gd name="connsiteX9" fmla="*/ 343647 w 559183"/>
                      <a:gd name="connsiteY9" fmla="*/ 1266805 h 1570553"/>
                      <a:gd name="connsiteX10" fmla="*/ 427806 w 559183"/>
                      <a:gd name="connsiteY10" fmla="*/ 1077530 h 1570553"/>
                      <a:gd name="connsiteX11" fmla="*/ 410389 w 559183"/>
                      <a:gd name="connsiteY11" fmla="*/ 964319 h 1570553"/>
                      <a:gd name="connsiteX12" fmla="*/ 401681 w 559183"/>
                      <a:gd name="connsiteY12" fmla="*/ 868525 h 1570553"/>
                      <a:gd name="connsiteX13" fmla="*/ 375555 w 559183"/>
                      <a:gd name="connsiteY13" fmla="*/ 781439 h 1570553"/>
                      <a:gd name="connsiteX14" fmla="*/ 349429 w 559183"/>
                      <a:gd name="connsiteY14" fmla="*/ 650810 h 1570553"/>
                      <a:gd name="connsiteX15" fmla="*/ 358138 w 559183"/>
                      <a:gd name="connsiteY15" fmla="*/ 494056 h 1570553"/>
                      <a:gd name="connsiteX16" fmla="*/ 392972 w 559183"/>
                      <a:gd name="connsiteY16" fmla="*/ 424387 h 1570553"/>
                      <a:gd name="connsiteX17" fmla="*/ 419098 w 559183"/>
                      <a:gd name="connsiteY17" fmla="*/ 363427 h 1570553"/>
                      <a:gd name="connsiteX18" fmla="*/ 436515 w 559183"/>
                      <a:gd name="connsiteY18" fmla="*/ 337302 h 1570553"/>
                      <a:gd name="connsiteX19" fmla="*/ 445224 w 559183"/>
                      <a:gd name="connsiteY19" fmla="*/ 311176 h 1570553"/>
                      <a:gd name="connsiteX20" fmla="*/ 471349 w 559183"/>
                      <a:gd name="connsiteY20" fmla="*/ 285050 h 1570553"/>
                      <a:gd name="connsiteX21" fmla="*/ 488766 w 559183"/>
                      <a:gd name="connsiteY21" fmla="*/ 250216 h 1570553"/>
                      <a:gd name="connsiteX22" fmla="*/ 523601 w 559183"/>
                      <a:gd name="connsiteY22" fmla="*/ 197965 h 1570553"/>
                      <a:gd name="connsiteX23" fmla="*/ 541018 w 559183"/>
                      <a:gd name="connsiteY23" fmla="*/ 171839 h 1570553"/>
                      <a:gd name="connsiteX24" fmla="*/ 558435 w 559183"/>
                      <a:gd name="connsiteY24" fmla="*/ 119587 h 1570553"/>
                      <a:gd name="connsiteX25" fmla="*/ 514756 w 559183"/>
                      <a:gd name="connsiteY25" fmla="*/ 593 h 1570553"/>
                      <a:gd name="connsiteX0" fmla="*/ 514756 w 558435"/>
                      <a:gd name="connsiteY0" fmla="*/ 593 h 1570553"/>
                      <a:gd name="connsiteX1" fmla="*/ 256764 w 558435"/>
                      <a:gd name="connsiteY1" fmla="*/ 174563 h 1570553"/>
                      <a:gd name="connsiteX2" fmla="*/ 37690 w 558435"/>
                      <a:gd name="connsiteY2" fmla="*/ 366830 h 1570553"/>
                      <a:gd name="connsiteX3" fmla="*/ 43269 w 558435"/>
                      <a:gd name="connsiteY3" fmla="*/ 677889 h 1570553"/>
                      <a:gd name="connsiteX4" fmla="*/ 36941 w 558435"/>
                      <a:gd name="connsiteY4" fmla="*/ 1042900 h 1570553"/>
                      <a:gd name="connsiteX5" fmla="*/ 28232 w 558435"/>
                      <a:gd name="connsiteY5" fmla="*/ 1205437 h 1570553"/>
                      <a:gd name="connsiteX6" fmla="*/ 9251 w 558435"/>
                      <a:gd name="connsiteY6" fmla="*/ 1534526 h 1570553"/>
                      <a:gd name="connsiteX7" fmla="*/ 192675 w 558435"/>
                      <a:gd name="connsiteY7" fmla="*/ 1565210 h 1570553"/>
                      <a:gd name="connsiteX8" fmla="*/ 343033 w 558435"/>
                      <a:gd name="connsiteY8" fmla="*/ 1563646 h 1570553"/>
                      <a:gd name="connsiteX9" fmla="*/ 343647 w 558435"/>
                      <a:gd name="connsiteY9" fmla="*/ 1266805 h 1570553"/>
                      <a:gd name="connsiteX10" fmla="*/ 427806 w 558435"/>
                      <a:gd name="connsiteY10" fmla="*/ 1077530 h 1570553"/>
                      <a:gd name="connsiteX11" fmla="*/ 410389 w 558435"/>
                      <a:gd name="connsiteY11" fmla="*/ 964319 h 1570553"/>
                      <a:gd name="connsiteX12" fmla="*/ 401681 w 558435"/>
                      <a:gd name="connsiteY12" fmla="*/ 868525 h 1570553"/>
                      <a:gd name="connsiteX13" fmla="*/ 375555 w 558435"/>
                      <a:gd name="connsiteY13" fmla="*/ 781439 h 1570553"/>
                      <a:gd name="connsiteX14" fmla="*/ 349429 w 558435"/>
                      <a:gd name="connsiteY14" fmla="*/ 650810 h 1570553"/>
                      <a:gd name="connsiteX15" fmla="*/ 358138 w 558435"/>
                      <a:gd name="connsiteY15" fmla="*/ 494056 h 1570553"/>
                      <a:gd name="connsiteX16" fmla="*/ 392972 w 558435"/>
                      <a:gd name="connsiteY16" fmla="*/ 424387 h 1570553"/>
                      <a:gd name="connsiteX17" fmla="*/ 419098 w 558435"/>
                      <a:gd name="connsiteY17" fmla="*/ 363427 h 1570553"/>
                      <a:gd name="connsiteX18" fmla="*/ 436515 w 558435"/>
                      <a:gd name="connsiteY18" fmla="*/ 337302 h 1570553"/>
                      <a:gd name="connsiteX19" fmla="*/ 445224 w 558435"/>
                      <a:gd name="connsiteY19" fmla="*/ 311176 h 1570553"/>
                      <a:gd name="connsiteX20" fmla="*/ 471349 w 558435"/>
                      <a:gd name="connsiteY20" fmla="*/ 285050 h 1570553"/>
                      <a:gd name="connsiteX21" fmla="*/ 488766 w 558435"/>
                      <a:gd name="connsiteY21" fmla="*/ 250216 h 1570553"/>
                      <a:gd name="connsiteX22" fmla="*/ 523601 w 558435"/>
                      <a:gd name="connsiteY22" fmla="*/ 197965 h 1570553"/>
                      <a:gd name="connsiteX23" fmla="*/ 558435 w 558435"/>
                      <a:gd name="connsiteY23" fmla="*/ 119587 h 1570553"/>
                      <a:gd name="connsiteX24" fmla="*/ 514756 w 558435"/>
                      <a:gd name="connsiteY24" fmla="*/ 593 h 1570553"/>
                      <a:gd name="connsiteX0" fmla="*/ 514756 w 560509"/>
                      <a:gd name="connsiteY0" fmla="*/ 674 h 1570634"/>
                      <a:gd name="connsiteX1" fmla="*/ 256764 w 560509"/>
                      <a:gd name="connsiteY1" fmla="*/ 174644 h 1570634"/>
                      <a:gd name="connsiteX2" fmla="*/ 37690 w 560509"/>
                      <a:gd name="connsiteY2" fmla="*/ 366911 h 1570634"/>
                      <a:gd name="connsiteX3" fmla="*/ 43269 w 560509"/>
                      <a:gd name="connsiteY3" fmla="*/ 677970 h 1570634"/>
                      <a:gd name="connsiteX4" fmla="*/ 36941 w 560509"/>
                      <a:gd name="connsiteY4" fmla="*/ 1042981 h 1570634"/>
                      <a:gd name="connsiteX5" fmla="*/ 28232 w 560509"/>
                      <a:gd name="connsiteY5" fmla="*/ 1205518 h 1570634"/>
                      <a:gd name="connsiteX6" fmla="*/ 9251 w 560509"/>
                      <a:gd name="connsiteY6" fmla="*/ 1534607 h 1570634"/>
                      <a:gd name="connsiteX7" fmla="*/ 192675 w 560509"/>
                      <a:gd name="connsiteY7" fmla="*/ 1565291 h 1570634"/>
                      <a:gd name="connsiteX8" fmla="*/ 343033 w 560509"/>
                      <a:gd name="connsiteY8" fmla="*/ 1563727 h 1570634"/>
                      <a:gd name="connsiteX9" fmla="*/ 343647 w 560509"/>
                      <a:gd name="connsiteY9" fmla="*/ 1266886 h 1570634"/>
                      <a:gd name="connsiteX10" fmla="*/ 427806 w 560509"/>
                      <a:gd name="connsiteY10" fmla="*/ 1077611 h 1570634"/>
                      <a:gd name="connsiteX11" fmla="*/ 410389 w 560509"/>
                      <a:gd name="connsiteY11" fmla="*/ 964400 h 1570634"/>
                      <a:gd name="connsiteX12" fmla="*/ 401681 w 560509"/>
                      <a:gd name="connsiteY12" fmla="*/ 868606 h 1570634"/>
                      <a:gd name="connsiteX13" fmla="*/ 375555 w 560509"/>
                      <a:gd name="connsiteY13" fmla="*/ 781520 h 1570634"/>
                      <a:gd name="connsiteX14" fmla="*/ 349429 w 560509"/>
                      <a:gd name="connsiteY14" fmla="*/ 650891 h 1570634"/>
                      <a:gd name="connsiteX15" fmla="*/ 358138 w 560509"/>
                      <a:gd name="connsiteY15" fmla="*/ 494137 h 1570634"/>
                      <a:gd name="connsiteX16" fmla="*/ 392972 w 560509"/>
                      <a:gd name="connsiteY16" fmla="*/ 424468 h 1570634"/>
                      <a:gd name="connsiteX17" fmla="*/ 419098 w 560509"/>
                      <a:gd name="connsiteY17" fmla="*/ 363508 h 1570634"/>
                      <a:gd name="connsiteX18" fmla="*/ 436515 w 560509"/>
                      <a:gd name="connsiteY18" fmla="*/ 337383 h 1570634"/>
                      <a:gd name="connsiteX19" fmla="*/ 445224 w 560509"/>
                      <a:gd name="connsiteY19" fmla="*/ 311257 h 1570634"/>
                      <a:gd name="connsiteX20" fmla="*/ 471349 w 560509"/>
                      <a:gd name="connsiteY20" fmla="*/ 285131 h 1570634"/>
                      <a:gd name="connsiteX21" fmla="*/ 488766 w 560509"/>
                      <a:gd name="connsiteY21" fmla="*/ 250297 h 1570634"/>
                      <a:gd name="connsiteX22" fmla="*/ 558435 w 560509"/>
                      <a:gd name="connsiteY22" fmla="*/ 119668 h 1570634"/>
                      <a:gd name="connsiteX23" fmla="*/ 514756 w 560509"/>
                      <a:gd name="connsiteY23" fmla="*/ 674 h 1570634"/>
                      <a:gd name="connsiteX0" fmla="*/ 514756 w 561751"/>
                      <a:gd name="connsiteY0" fmla="*/ 717 h 1570677"/>
                      <a:gd name="connsiteX1" fmla="*/ 256764 w 561751"/>
                      <a:gd name="connsiteY1" fmla="*/ 174687 h 1570677"/>
                      <a:gd name="connsiteX2" fmla="*/ 37690 w 561751"/>
                      <a:gd name="connsiteY2" fmla="*/ 366954 h 1570677"/>
                      <a:gd name="connsiteX3" fmla="*/ 43269 w 561751"/>
                      <a:gd name="connsiteY3" fmla="*/ 678013 h 1570677"/>
                      <a:gd name="connsiteX4" fmla="*/ 36941 w 561751"/>
                      <a:gd name="connsiteY4" fmla="*/ 1043024 h 1570677"/>
                      <a:gd name="connsiteX5" fmla="*/ 28232 w 561751"/>
                      <a:gd name="connsiteY5" fmla="*/ 1205561 h 1570677"/>
                      <a:gd name="connsiteX6" fmla="*/ 9251 w 561751"/>
                      <a:gd name="connsiteY6" fmla="*/ 1534650 h 1570677"/>
                      <a:gd name="connsiteX7" fmla="*/ 192675 w 561751"/>
                      <a:gd name="connsiteY7" fmla="*/ 1565334 h 1570677"/>
                      <a:gd name="connsiteX8" fmla="*/ 343033 w 561751"/>
                      <a:gd name="connsiteY8" fmla="*/ 1563770 h 1570677"/>
                      <a:gd name="connsiteX9" fmla="*/ 343647 w 561751"/>
                      <a:gd name="connsiteY9" fmla="*/ 1266929 h 1570677"/>
                      <a:gd name="connsiteX10" fmla="*/ 427806 w 561751"/>
                      <a:gd name="connsiteY10" fmla="*/ 1077654 h 1570677"/>
                      <a:gd name="connsiteX11" fmla="*/ 410389 w 561751"/>
                      <a:gd name="connsiteY11" fmla="*/ 964443 h 1570677"/>
                      <a:gd name="connsiteX12" fmla="*/ 401681 w 561751"/>
                      <a:gd name="connsiteY12" fmla="*/ 868649 h 1570677"/>
                      <a:gd name="connsiteX13" fmla="*/ 375555 w 561751"/>
                      <a:gd name="connsiteY13" fmla="*/ 781563 h 1570677"/>
                      <a:gd name="connsiteX14" fmla="*/ 349429 w 561751"/>
                      <a:gd name="connsiteY14" fmla="*/ 650934 h 1570677"/>
                      <a:gd name="connsiteX15" fmla="*/ 358138 w 561751"/>
                      <a:gd name="connsiteY15" fmla="*/ 494180 h 1570677"/>
                      <a:gd name="connsiteX16" fmla="*/ 392972 w 561751"/>
                      <a:gd name="connsiteY16" fmla="*/ 424511 h 1570677"/>
                      <a:gd name="connsiteX17" fmla="*/ 419098 w 561751"/>
                      <a:gd name="connsiteY17" fmla="*/ 363551 h 1570677"/>
                      <a:gd name="connsiteX18" fmla="*/ 436515 w 561751"/>
                      <a:gd name="connsiteY18" fmla="*/ 337426 h 1570677"/>
                      <a:gd name="connsiteX19" fmla="*/ 445224 w 561751"/>
                      <a:gd name="connsiteY19" fmla="*/ 311300 h 1570677"/>
                      <a:gd name="connsiteX20" fmla="*/ 471349 w 561751"/>
                      <a:gd name="connsiteY20" fmla="*/ 285174 h 1570677"/>
                      <a:gd name="connsiteX21" fmla="*/ 558435 w 561751"/>
                      <a:gd name="connsiteY21" fmla="*/ 119711 h 1570677"/>
                      <a:gd name="connsiteX22" fmla="*/ 514756 w 561751"/>
                      <a:gd name="connsiteY22" fmla="*/ 717 h 1570677"/>
                      <a:gd name="connsiteX0" fmla="*/ 514756 w 563640"/>
                      <a:gd name="connsiteY0" fmla="*/ 753 h 1570713"/>
                      <a:gd name="connsiteX1" fmla="*/ 256764 w 563640"/>
                      <a:gd name="connsiteY1" fmla="*/ 174723 h 1570713"/>
                      <a:gd name="connsiteX2" fmla="*/ 37690 w 563640"/>
                      <a:gd name="connsiteY2" fmla="*/ 366990 h 1570713"/>
                      <a:gd name="connsiteX3" fmla="*/ 43269 w 563640"/>
                      <a:gd name="connsiteY3" fmla="*/ 678049 h 1570713"/>
                      <a:gd name="connsiteX4" fmla="*/ 36941 w 563640"/>
                      <a:gd name="connsiteY4" fmla="*/ 1043060 h 1570713"/>
                      <a:gd name="connsiteX5" fmla="*/ 28232 w 563640"/>
                      <a:gd name="connsiteY5" fmla="*/ 1205597 h 1570713"/>
                      <a:gd name="connsiteX6" fmla="*/ 9251 w 563640"/>
                      <a:gd name="connsiteY6" fmla="*/ 1534686 h 1570713"/>
                      <a:gd name="connsiteX7" fmla="*/ 192675 w 563640"/>
                      <a:gd name="connsiteY7" fmla="*/ 1565370 h 1570713"/>
                      <a:gd name="connsiteX8" fmla="*/ 343033 w 563640"/>
                      <a:gd name="connsiteY8" fmla="*/ 1563806 h 1570713"/>
                      <a:gd name="connsiteX9" fmla="*/ 343647 w 563640"/>
                      <a:gd name="connsiteY9" fmla="*/ 1266965 h 1570713"/>
                      <a:gd name="connsiteX10" fmla="*/ 427806 w 563640"/>
                      <a:gd name="connsiteY10" fmla="*/ 1077690 h 1570713"/>
                      <a:gd name="connsiteX11" fmla="*/ 410389 w 563640"/>
                      <a:gd name="connsiteY11" fmla="*/ 964479 h 1570713"/>
                      <a:gd name="connsiteX12" fmla="*/ 401681 w 563640"/>
                      <a:gd name="connsiteY12" fmla="*/ 868685 h 1570713"/>
                      <a:gd name="connsiteX13" fmla="*/ 375555 w 563640"/>
                      <a:gd name="connsiteY13" fmla="*/ 781599 h 1570713"/>
                      <a:gd name="connsiteX14" fmla="*/ 349429 w 563640"/>
                      <a:gd name="connsiteY14" fmla="*/ 650970 h 1570713"/>
                      <a:gd name="connsiteX15" fmla="*/ 358138 w 563640"/>
                      <a:gd name="connsiteY15" fmla="*/ 494216 h 1570713"/>
                      <a:gd name="connsiteX16" fmla="*/ 392972 w 563640"/>
                      <a:gd name="connsiteY16" fmla="*/ 424547 h 1570713"/>
                      <a:gd name="connsiteX17" fmla="*/ 419098 w 563640"/>
                      <a:gd name="connsiteY17" fmla="*/ 363587 h 1570713"/>
                      <a:gd name="connsiteX18" fmla="*/ 436515 w 563640"/>
                      <a:gd name="connsiteY18" fmla="*/ 337462 h 1570713"/>
                      <a:gd name="connsiteX19" fmla="*/ 445224 w 563640"/>
                      <a:gd name="connsiteY19" fmla="*/ 311336 h 1570713"/>
                      <a:gd name="connsiteX20" fmla="*/ 558435 w 563640"/>
                      <a:gd name="connsiteY20" fmla="*/ 119747 h 1570713"/>
                      <a:gd name="connsiteX21" fmla="*/ 514756 w 563640"/>
                      <a:gd name="connsiteY21" fmla="*/ 753 h 1570713"/>
                      <a:gd name="connsiteX0" fmla="*/ 514756 w 564273"/>
                      <a:gd name="connsiteY0" fmla="*/ 793 h 1570753"/>
                      <a:gd name="connsiteX1" fmla="*/ 256764 w 564273"/>
                      <a:gd name="connsiteY1" fmla="*/ 174763 h 1570753"/>
                      <a:gd name="connsiteX2" fmla="*/ 37690 w 564273"/>
                      <a:gd name="connsiteY2" fmla="*/ 367030 h 1570753"/>
                      <a:gd name="connsiteX3" fmla="*/ 43269 w 564273"/>
                      <a:gd name="connsiteY3" fmla="*/ 678089 h 1570753"/>
                      <a:gd name="connsiteX4" fmla="*/ 36941 w 564273"/>
                      <a:gd name="connsiteY4" fmla="*/ 1043100 h 1570753"/>
                      <a:gd name="connsiteX5" fmla="*/ 28232 w 564273"/>
                      <a:gd name="connsiteY5" fmla="*/ 1205637 h 1570753"/>
                      <a:gd name="connsiteX6" fmla="*/ 9251 w 564273"/>
                      <a:gd name="connsiteY6" fmla="*/ 1534726 h 1570753"/>
                      <a:gd name="connsiteX7" fmla="*/ 192675 w 564273"/>
                      <a:gd name="connsiteY7" fmla="*/ 1565410 h 1570753"/>
                      <a:gd name="connsiteX8" fmla="*/ 343033 w 564273"/>
                      <a:gd name="connsiteY8" fmla="*/ 1563846 h 1570753"/>
                      <a:gd name="connsiteX9" fmla="*/ 343647 w 564273"/>
                      <a:gd name="connsiteY9" fmla="*/ 1267005 h 1570753"/>
                      <a:gd name="connsiteX10" fmla="*/ 427806 w 564273"/>
                      <a:gd name="connsiteY10" fmla="*/ 1077730 h 1570753"/>
                      <a:gd name="connsiteX11" fmla="*/ 410389 w 564273"/>
                      <a:gd name="connsiteY11" fmla="*/ 964519 h 1570753"/>
                      <a:gd name="connsiteX12" fmla="*/ 401681 w 564273"/>
                      <a:gd name="connsiteY12" fmla="*/ 868725 h 1570753"/>
                      <a:gd name="connsiteX13" fmla="*/ 375555 w 564273"/>
                      <a:gd name="connsiteY13" fmla="*/ 781639 h 1570753"/>
                      <a:gd name="connsiteX14" fmla="*/ 349429 w 564273"/>
                      <a:gd name="connsiteY14" fmla="*/ 651010 h 1570753"/>
                      <a:gd name="connsiteX15" fmla="*/ 358138 w 564273"/>
                      <a:gd name="connsiteY15" fmla="*/ 494256 h 1570753"/>
                      <a:gd name="connsiteX16" fmla="*/ 392972 w 564273"/>
                      <a:gd name="connsiteY16" fmla="*/ 424587 h 1570753"/>
                      <a:gd name="connsiteX17" fmla="*/ 419098 w 564273"/>
                      <a:gd name="connsiteY17" fmla="*/ 363627 h 1570753"/>
                      <a:gd name="connsiteX18" fmla="*/ 436515 w 564273"/>
                      <a:gd name="connsiteY18" fmla="*/ 337502 h 1570753"/>
                      <a:gd name="connsiteX19" fmla="*/ 558435 w 564273"/>
                      <a:gd name="connsiteY19" fmla="*/ 119787 h 1570753"/>
                      <a:gd name="connsiteX20" fmla="*/ 514756 w 564273"/>
                      <a:gd name="connsiteY20" fmla="*/ 793 h 1570753"/>
                      <a:gd name="connsiteX0" fmla="*/ 514756 w 565543"/>
                      <a:gd name="connsiteY0" fmla="*/ 838 h 1570798"/>
                      <a:gd name="connsiteX1" fmla="*/ 256764 w 565543"/>
                      <a:gd name="connsiteY1" fmla="*/ 174808 h 1570798"/>
                      <a:gd name="connsiteX2" fmla="*/ 37690 w 565543"/>
                      <a:gd name="connsiteY2" fmla="*/ 367075 h 1570798"/>
                      <a:gd name="connsiteX3" fmla="*/ 43269 w 565543"/>
                      <a:gd name="connsiteY3" fmla="*/ 678134 h 1570798"/>
                      <a:gd name="connsiteX4" fmla="*/ 36941 w 565543"/>
                      <a:gd name="connsiteY4" fmla="*/ 1043145 h 1570798"/>
                      <a:gd name="connsiteX5" fmla="*/ 28232 w 565543"/>
                      <a:gd name="connsiteY5" fmla="*/ 1205682 h 1570798"/>
                      <a:gd name="connsiteX6" fmla="*/ 9251 w 565543"/>
                      <a:gd name="connsiteY6" fmla="*/ 1534771 h 1570798"/>
                      <a:gd name="connsiteX7" fmla="*/ 192675 w 565543"/>
                      <a:gd name="connsiteY7" fmla="*/ 1565455 h 1570798"/>
                      <a:gd name="connsiteX8" fmla="*/ 343033 w 565543"/>
                      <a:gd name="connsiteY8" fmla="*/ 1563891 h 1570798"/>
                      <a:gd name="connsiteX9" fmla="*/ 343647 w 565543"/>
                      <a:gd name="connsiteY9" fmla="*/ 1267050 h 1570798"/>
                      <a:gd name="connsiteX10" fmla="*/ 427806 w 565543"/>
                      <a:gd name="connsiteY10" fmla="*/ 1077775 h 1570798"/>
                      <a:gd name="connsiteX11" fmla="*/ 410389 w 565543"/>
                      <a:gd name="connsiteY11" fmla="*/ 964564 h 1570798"/>
                      <a:gd name="connsiteX12" fmla="*/ 401681 w 565543"/>
                      <a:gd name="connsiteY12" fmla="*/ 868770 h 1570798"/>
                      <a:gd name="connsiteX13" fmla="*/ 375555 w 565543"/>
                      <a:gd name="connsiteY13" fmla="*/ 781684 h 1570798"/>
                      <a:gd name="connsiteX14" fmla="*/ 349429 w 565543"/>
                      <a:gd name="connsiteY14" fmla="*/ 651055 h 1570798"/>
                      <a:gd name="connsiteX15" fmla="*/ 358138 w 565543"/>
                      <a:gd name="connsiteY15" fmla="*/ 494301 h 1570798"/>
                      <a:gd name="connsiteX16" fmla="*/ 392972 w 565543"/>
                      <a:gd name="connsiteY16" fmla="*/ 424632 h 1570798"/>
                      <a:gd name="connsiteX17" fmla="*/ 419098 w 565543"/>
                      <a:gd name="connsiteY17" fmla="*/ 363672 h 1570798"/>
                      <a:gd name="connsiteX18" fmla="*/ 558435 w 565543"/>
                      <a:gd name="connsiteY18" fmla="*/ 119832 h 1570798"/>
                      <a:gd name="connsiteX19" fmla="*/ 514756 w 565543"/>
                      <a:gd name="connsiteY19" fmla="*/ 838 h 1570798"/>
                      <a:gd name="connsiteX0" fmla="*/ 514756 w 565717"/>
                      <a:gd name="connsiteY0" fmla="*/ 798 h 1570758"/>
                      <a:gd name="connsiteX1" fmla="*/ 256764 w 565717"/>
                      <a:gd name="connsiteY1" fmla="*/ 174768 h 1570758"/>
                      <a:gd name="connsiteX2" fmla="*/ 37690 w 565717"/>
                      <a:gd name="connsiteY2" fmla="*/ 367035 h 1570758"/>
                      <a:gd name="connsiteX3" fmla="*/ 43269 w 565717"/>
                      <a:gd name="connsiteY3" fmla="*/ 678094 h 1570758"/>
                      <a:gd name="connsiteX4" fmla="*/ 36941 w 565717"/>
                      <a:gd name="connsiteY4" fmla="*/ 1043105 h 1570758"/>
                      <a:gd name="connsiteX5" fmla="*/ 28232 w 565717"/>
                      <a:gd name="connsiteY5" fmla="*/ 1205642 h 1570758"/>
                      <a:gd name="connsiteX6" fmla="*/ 9251 w 565717"/>
                      <a:gd name="connsiteY6" fmla="*/ 1534731 h 1570758"/>
                      <a:gd name="connsiteX7" fmla="*/ 192675 w 565717"/>
                      <a:gd name="connsiteY7" fmla="*/ 1565415 h 1570758"/>
                      <a:gd name="connsiteX8" fmla="*/ 343033 w 565717"/>
                      <a:gd name="connsiteY8" fmla="*/ 1563851 h 1570758"/>
                      <a:gd name="connsiteX9" fmla="*/ 343647 w 565717"/>
                      <a:gd name="connsiteY9" fmla="*/ 1267010 h 1570758"/>
                      <a:gd name="connsiteX10" fmla="*/ 427806 w 565717"/>
                      <a:gd name="connsiteY10" fmla="*/ 1077735 h 1570758"/>
                      <a:gd name="connsiteX11" fmla="*/ 410389 w 565717"/>
                      <a:gd name="connsiteY11" fmla="*/ 964524 h 1570758"/>
                      <a:gd name="connsiteX12" fmla="*/ 401681 w 565717"/>
                      <a:gd name="connsiteY12" fmla="*/ 868730 h 1570758"/>
                      <a:gd name="connsiteX13" fmla="*/ 375555 w 565717"/>
                      <a:gd name="connsiteY13" fmla="*/ 781644 h 1570758"/>
                      <a:gd name="connsiteX14" fmla="*/ 349429 w 565717"/>
                      <a:gd name="connsiteY14" fmla="*/ 651015 h 1570758"/>
                      <a:gd name="connsiteX15" fmla="*/ 358138 w 565717"/>
                      <a:gd name="connsiteY15" fmla="*/ 494261 h 1570758"/>
                      <a:gd name="connsiteX16" fmla="*/ 392972 w 565717"/>
                      <a:gd name="connsiteY16" fmla="*/ 424592 h 1570758"/>
                      <a:gd name="connsiteX17" fmla="*/ 416717 w 565717"/>
                      <a:gd name="connsiteY17" fmla="*/ 339820 h 1570758"/>
                      <a:gd name="connsiteX18" fmla="*/ 558435 w 565717"/>
                      <a:gd name="connsiteY18" fmla="*/ 119792 h 1570758"/>
                      <a:gd name="connsiteX19" fmla="*/ 514756 w 565717"/>
                      <a:gd name="connsiteY19" fmla="*/ 798 h 1570758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49429 w 554669"/>
                      <a:gd name="connsiteY14" fmla="*/ 651413 h 1571156"/>
                      <a:gd name="connsiteX15" fmla="*/ 358138 w 554669"/>
                      <a:gd name="connsiteY15" fmla="*/ 494659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49429 w 554669"/>
                      <a:gd name="connsiteY14" fmla="*/ 651413 h 1571156"/>
                      <a:gd name="connsiteX15" fmla="*/ 391475 w 554669"/>
                      <a:gd name="connsiteY15" fmla="*/ 497040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406579 w 554669"/>
                      <a:gd name="connsiteY14" fmla="*/ 658556 h 1571156"/>
                      <a:gd name="connsiteX15" fmla="*/ 391475 w 554669"/>
                      <a:gd name="connsiteY15" fmla="*/ 497040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91475 w 554669"/>
                      <a:gd name="connsiteY14" fmla="*/ 497040 h 1571156"/>
                      <a:gd name="connsiteX15" fmla="*/ 392972 w 554669"/>
                      <a:gd name="connsiteY15" fmla="*/ 424990 h 1571156"/>
                      <a:gd name="connsiteX16" fmla="*/ 416717 w 554669"/>
                      <a:gd name="connsiteY16" fmla="*/ 340218 h 1571156"/>
                      <a:gd name="connsiteX17" fmla="*/ 544147 w 554669"/>
                      <a:gd name="connsiteY17" fmla="*/ 110665 h 1571156"/>
                      <a:gd name="connsiteX18" fmla="*/ 514756 w 554669"/>
                      <a:gd name="connsiteY18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91475 w 554669"/>
                      <a:gd name="connsiteY13" fmla="*/ 497040 h 1571156"/>
                      <a:gd name="connsiteX14" fmla="*/ 392972 w 554669"/>
                      <a:gd name="connsiteY14" fmla="*/ 424990 h 1571156"/>
                      <a:gd name="connsiteX15" fmla="*/ 416717 w 554669"/>
                      <a:gd name="connsiteY15" fmla="*/ 340218 h 1571156"/>
                      <a:gd name="connsiteX16" fmla="*/ 544147 w 554669"/>
                      <a:gd name="connsiteY16" fmla="*/ 110665 h 1571156"/>
                      <a:gd name="connsiteX17" fmla="*/ 514756 w 554669"/>
                      <a:gd name="connsiteY17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391475 w 554669"/>
                      <a:gd name="connsiteY12" fmla="*/ 497040 h 1571156"/>
                      <a:gd name="connsiteX13" fmla="*/ 392972 w 554669"/>
                      <a:gd name="connsiteY13" fmla="*/ 424990 h 1571156"/>
                      <a:gd name="connsiteX14" fmla="*/ 416717 w 554669"/>
                      <a:gd name="connsiteY14" fmla="*/ 340218 h 1571156"/>
                      <a:gd name="connsiteX15" fmla="*/ 544147 w 554669"/>
                      <a:gd name="connsiteY15" fmla="*/ 110665 h 1571156"/>
                      <a:gd name="connsiteX16" fmla="*/ 514756 w 554669"/>
                      <a:gd name="connsiteY16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5151 w 554669"/>
                      <a:gd name="connsiteY11" fmla="*/ 714891 h 1571156"/>
                      <a:gd name="connsiteX12" fmla="*/ 391475 w 554669"/>
                      <a:gd name="connsiteY12" fmla="*/ 497040 h 1571156"/>
                      <a:gd name="connsiteX13" fmla="*/ 392972 w 554669"/>
                      <a:gd name="connsiteY13" fmla="*/ 424990 h 1571156"/>
                      <a:gd name="connsiteX14" fmla="*/ 416717 w 554669"/>
                      <a:gd name="connsiteY14" fmla="*/ 340218 h 1571156"/>
                      <a:gd name="connsiteX15" fmla="*/ 544147 w 554669"/>
                      <a:gd name="connsiteY15" fmla="*/ 110665 h 1571156"/>
                      <a:gd name="connsiteX16" fmla="*/ 514756 w 554669"/>
                      <a:gd name="connsiteY16" fmla="*/ 1196 h 1571156"/>
                      <a:gd name="connsiteX0" fmla="*/ 653856 w 693769"/>
                      <a:gd name="connsiteY0" fmla="*/ 1196 h 1571156"/>
                      <a:gd name="connsiteX1" fmla="*/ 395864 w 693769"/>
                      <a:gd name="connsiteY1" fmla="*/ 175166 h 1571156"/>
                      <a:gd name="connsiteX2" fmla="*/ 176790 w 693769"/>
                      <a:gd name="connsiteY2" fmla="*/ 367433 h 1571156"/>
                      <a:gd name="connsiteX3" fmla="*/ 182369 w 693769"/>
                      <a:gd name="connsiteY3" fmla="*/ 678492 h 1571156"/>
                      <a:gd name="connsiteX4" fmla="*/ 176041 w 693769"/>
                      <a:gd name="connsiteY4" fmla="*/ 1043503 h 1571156"/>
                      <a:gd name="connsiteX5" fmla="*/ 167332 w 693769"/>
                      <a:gd name="connsiteY5" fmla="*/ 1206040 h 1571156"/>
                      <a:gd name="connsiteX6" fmla="*/ 3095 w 693769"/>
                      <a:gd name="connsiteY6" fmla="*/ 1535129 h 1571156"/>
                      <a:gd name="connsiteX7" fmla="*/ 331775 w 693769"/>
                      <a:gd name="connsiteY7" fmla="*/ 1565813 h 1571156"/>
                      <a:gd name="connsiteX8" fmla="*/ 482133 w 693769"/>
                      <a:gd name="connsiteY8" fmla="*/ 1564249 h 1571156"/>
                      <a:gd name="connsiteX9" fmla="*/ 482747 w 693769"/>
                      <a:gd name="connsiteY9" fmla="*/ 1267408 h 1571156"/>
                      <a:gd name="connsiteX10" fmla="*/ 566906 w 693769"/>
                      <a:gd name="connsiteY10" fmla="*/ 1078133 h 1571156"/>
                      <a:gd name="connsiteX11" fmla="*/ 554251 w 693769"/>
                      <a:gd name="connsiteY11" fmla="*/ 714891 h 1571156"/>
                      <a:gd name="connsiteX12" fmla="*/ 530575 w 693769"/>
                      <a:gd name="connsiteY12" fmla="*/ 497040 h 1571156"/>
                      <a:gd name="connsiteX13" fmla="*/ 532072 w 693769"/>
                      <a:gd name="connsiteY13" fmla="*/ 424990 h 1571156"/>
                      <a:gd name="connsiteX14" fmla="*/ 555817 w 693769"/>
                      <a:gd name="connsiteY14" fmla="*/ 340218 h 1571156"/>
                      <a:gd name="connsiteX15" fmla="*/ 683247 w 693769"/>
                      <a:gd name="connsiteY15" fmla="*/ 110665 h 1571156"/>
                      <a:gd name="connsiteX16" fmla="*/ 653856 w 693769"/>
                      <a:gd name="connsiteY16" fmla="*/ 1196 h 1571156"/>
                      <a:gd name="connsiteX0" fmla="*/ 655560 w 695473"/>
                      <a:gd name="connsiteY0" fmla="*/ 1196 h 1571003"/>
                      <a:gd name="connsiteX1" fmla="*/ 397568 w 695473"/>
                      <a:gd name="connsiteY1" fmla="*/ 175166 h 1571003"/>
                      <a:gd name="connsiteX2" fmla="*/ 178494 w 695473"/>
                      <a:gd name="connsiteY2" fmla="*/ 367433 h 1571003"/>
                      <a:gd name="connsiteX3" fmla="*/ 184073 w 695473"/>
                      <a:gd name="connsiteY3" fmla="*/ 678492 h 1571003"/>
                      <a:gd name="connsiteX4" fmla="*/ 177745 w 695473"/>
                      <a:gd name="connsiteY4" fmla="*/ 1043503 h 1571003"/>
                      <a:gd name="connsiteX5" fmla="*/ 140461 w 695473"/>
                      <a:gd name="connsiteY5" fmla="*/ 1208421 h 1571003"/>
                      <a:gd name="connsiteX6" fmla="*/ 4799 w 695473"/>
                      <a:gd name="connsiteY6" fmla="*/ 1535129 h 1571003"/>
                      <a:gd name="connsiteX7" fmla="*/ 333479 w 695473"/>
                      <a:gd name="connsiteY7" fmla="*/ 1565813 h 1571003"/>
                      <a:gd name="connsiteX8" fmla="*/ 483837 w 695473"/>
                      <a:gd name="connsiteY8" fmla="*/ 1564249 h 1571003"/>
                      <a:gd name="connsiteX9" fmla="*/ 484451 w 695473"/>
                      <a:gd name="connsiteY9" fmla="*/ 1267408 h 1571003"/>
                      <a:gd name="connsiteX10" fmla="*/ 568610 w 695473"/>
                      <a:gd name="connsiteY10" fmla="*/ 1078133 h 1571003"/>
                      <a:gd name="connsiteX11" fmla="*/ 555955 w 695473"/>
                      <a:gd name="connsiteY11" fmla="*/ 714891 h 1571003"/>
                      <a:gd name="connsiteX12" fmla="*/ 532279 w 695473"/>
                      <a:gd name="connsiteY12" fmla="*/ 497040 h 1571003"/>
                      <a:gd name="connsiteX13" fmla="*/ 533776 w 695473"/>
                      <a:gd name="connsiteY13" fmla="*/ 424990 h 1571003"/>
                      <a:gd name="connsiteX14" fmla="*/ 557521 w 695473"/>
                      <a:gd name="connsiteY14" fmla="*/ 340218 h 1571003"/>
                      <a:gd name="connsiteX15" fmla="*/ 684951 w 695473"/>
                      <a:gd name="connsiteY15" fmla="*/ 110665 h 1571003"/>
                      <a:gd name="connsiteX16" fmla="*/ 655560 w 695473"/>
                      <a:gd name="connsiteY16" fmla="*/ 1196 h 1571003"/>
                      <a:gd name="connsiteX0" fmla="*/ 650782 w 690695"/>
                      <a:gd name="connsiteY0" fmla="*/ 1196 h 1618499"/>
                      <a:gd name="connsiteX1" fmla="*/ 392790 w 690695"/>
                      <a:gd name="connsiteY1" fmla="*/ 175166 h 1618499"/>
                      <a:gd name="connsiteX2" fmla="*/ 173716 w 690695"/>
                      <a:gd name="connsiteY2" fmla="*/ 367433 h 1618499"/>
                      <a:gd name="connsiteX3" fmla="*/ 179295 w 690695"/>
                      <a:gd name="connsiteY3" fmla="*/ 678492 h 1618499"/>
                      <a:gd name="connsiteX4" fmla="*/ 172967 w 690695"/>
                      <a:gd name="connsiteY4" fmla="*/ 1043503 h 1618499"/>
                      <a:gd name="connsiteX5" fmla="*/ 135683 w 690695"/>
                      <a:gd name="connsiteY5" fmla="*/ 1208421 h 1618499"/>
                      <a:gd name="connsiteX6" fmla="*/ 21 w 690695"/>
                      <a:gd name="connsiteY6" fmla="*/ 1535129 h 1618499"/>
                      <a:gd name="connsiteX7" fmla="*/ 128676 w 690695"/>
                      <a:gd name="connsiteY7" fmla="*/ 1618201 h 1618499"/>
                      <a:gd name="connsiteX8" fmla="*/ 479059 w 690695"/>
                      <a:gd name="connsiteY8" fmla="*/ 1564249 h 1618499"/>
                      <a:gd name="connsiteX9" fmla="*/ 479673 w 690695"/>
                      <a:gd name="connsiteY9" fmla="*/ 1267408 h 1618499"/>
                      <a:gd name="connsiteX10" fmla="*/ 563832 w 690695"/>
                      <a:gd name="connsiteY10" fmla="*/ 1078133 h 1618499"/>
                      <a:gd name="connsiteX11" fmla="*/ 551177 w 690695"/>
                      <a:gd name="connsiteY11" fmla="*/ 714891 h 1618499"/>
                      <a:gd name="connsiteX12" fmla="*/ 527501 w 690695"/>
                      <a:gd name="connsiteY12" fmla="*/ 497040 h 1618499"/>
                      <a:gd name="connsiteX13" fmla="*/ 528998 w 690695"/>
                      <a:gd name="connsiteY13" fmla="*/ 424990 h 1618499"/>
                      <a:gd name="connsiteX14" fmla="*/ 552743 w 690695"/>
                      <a:gd name="connsiteY14" fmla="*/ 340218 h 1618499"/>
                      <a:gd name="connsiteX15" fmla="*/ 680173 w 690695"/>
                      <a:gd name="connsiteY15" fmla="*/ 110665 h 1618499"/>
                      <a:gd name="connsiteX16" fmla="*/ 650782 w 690695"/>
                      <a:gd name="connsiteY16" fmla="*/ 1196 h 1618499"/>
                      <a:gd name="connsiteX0" fmla="*/ 662785 w 702698"/>
                      <a:gd name="connsiteY0" fmla="*/ 1196 h 1590356"/>
                      <a:gd name="connsiteX1" fmla="*/ 404793 w 702698"/>
                      <a:gd name="connsiteY1" fmla="*/ 175166 h 1590356"/>
                      <a:gd name="connsiteX2" fmla="*/ 185719 w 702698"/>
                      <a:gd name="connsiteY2" fmla="*/ 367433 h 1590356"/>
                      <a:gd name="connsiteX3" fmla="*/ 191298 w 702698"/>
                      <a:gd name="connsiteY3" fmla="*/ 678492 h 1590356"/>
                      <a:gd name="connsiteX4" fmla="*/ 184970 w 702698"/>
                      <a:gd name="connsiteY4" fmla="*/ 1043503 h 1590356"/>
                      <a:gd name="connsiteX5" fmla="*/ 147686 w 702698"/>
                      <a:gd name="connsiteY5" fmla="*/ 1208421 h 1590356"/>
                      <a:gd name="connsiteX6" fmla="*/ 12024 w 702698"/>
                      <a:gd name="connsiteY6" fmla="*/ 1535129 h 1590356"/>
                      <a:gd name="connsiteX7" fmla="*/ 491062 w 702698"/>
                      <a:gd name="connsiteY7" fmla="*/ 1564249 h 1590356"/>
                      <a:gd name="connsiteX8" fmla="*/ 491676 w 702698"/>
                      <a:gd name="connsiteY8" fmla="*/ 1267408 h 1590356"/>
                      <a:gd name="connsiteX9" fmla="*/ 575835 w 702698"/>
                      <a:gd name="connsiteY9" fmla="*/ 1078133 h 1590356"/>
                      <a:gd name="connsiteX10" fmla="*/ 563180 w 702698"/>
                      <a:gd name="connsiteY10" fmla="*/ 714891 h 1590356"/>
                      <a:gd name="connsiteX11" fmla="*/ 539504 w 702698"/>
                      <a:gd name="connsiteY11" fmla="*/ 497040 h 1590356"/>
                      <a:gd name="connsiteX12" fmla="*/ 541001 w 702698"/>
                      <a:gd name="connsiteY12" fmla="*/ 424990 h 1590356"/>
                      <a:gd name="connsiteX13" fmla="*/ 564746 w 702698"/>
                      <a:gd name="connsiteY13" fmla="*/ 340218 h 1590356"/>
                      <a:gd name="connsiteX14" fmla="*/ 692176 w 702698"/>
                      <a:gd name="connsiteY14" fmla="*/ 110665 h 1590356"/>
                      <a:gd name="connsiteX15" fmla="*/ 662785 w 702698"/>
                      <a:gd name="connsiteY15" fmla="*/ 1196 h 1590356"/>
                      <a:gd name="connsiteX0" fmla="*/ 659016 w 698929"/>
                      <a:gd name="connsiteY0" fmla="*/ 1196 h 1630227"/>
                      <a:gd name="connsiteX1" fmla="*/ 401024 w 698929"/>
                      <a:gd name="connsiteY1" fmla="*/ 175166 h 1630227"/>
                      <a:gd name="connsiteX2" fmla="*/ 181950 w 698929"/>
                      <a:gd name="connsiteY2" fmla="*/ 367433 h 1630227"/>
                      <a:gd name="connsiteX3" fmla="*/ 187529 w 698929"/>
                      <a:gd name="connsiteY3" fmla="*/ 678492 h 1630227"/>
                      <a:gd name="connsiteX4" fmla="*/ 181201 w 698929"/>
                      <a:gd name="connsiteY4" fmla="*/ 1043503 h 1630227"/>
                      <a:gd name="connsiteX5" fmla="*/ 143917 w 698929"/>
                      <a:gd name="connsiteY5" fmla="*/ 1208421 h 1630227"/>
                      <a:gd name="connsiteX6" fmla="*/ 8255 w 698929"/>
                      <a:gd name="connsiteY6" fmla="*/ 1535129 h 1630227"/>
                      <a:gd name="connsiteX7" fmla="*/ 413474 w 698929"/>
                      <a:gd name="connsiteY7" fmla="*/ 1614255 h 1630227"/>
                      <a:gd name="connsiteX8" fmla="*/ 487907 w 698929"/>
                      <a:gd name="connsiteY8" fmla="*/ 1267408 h 1630227"/>
                      <a:gd name="connsiteX9" fmla="*/ 572066 w 698929"/>
                      <a:gd name="connsiteY9" fmla="*/ 1078133 h 1630227"/>
                      <a:gd name="connsiteX10" fmla="*/ 559411 w 698929"/>
                      <a:gd name="connsiteY10" fmla="*/ 714891 h 1630227"/>
                      <a:gd name="connsiteX11" fmla="*/ 535735 w 698929"/>
                      <a:gd name="connsiteY11" fmla="*/ 497040 h 1630227"/>
                      <a:gd name="connsiteX12" fmla="*/ 537232 w 698929"/>
                      <a:gd name="connsiteY12" fmla="*/ 424990 h 1630227"/>
                      <a:gd name="connsiteX13" fmla="*/ 560977 w 698929"/>
                      <a:gd name="connsiteY13" fmla="*/ 340218 h 1630227"/>
                      <a:gd name="connsiteX14" fmla="*/ 688407 w 698929"/>
                      <a:gd name="connsiteY14" fmla="*/ 110665 h 1630227"/>
                      <a:gd name="connsiteX15" fmla="*/ 659016 w 698929"/>
                      <a:gd name="connsiteY15" fmla="*/ 1196 h 1630227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25184 w 836206"/>
                      <a:gd name="connsiteY8" fmla="*/ 1267408 h 1641084"/>
                      <a:gd name="connsiteX9" fmla="*/ 709343 w 836206"/>
                      <a:gd name="connsiteY9" fmla="*/ 1078133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09343 w 836206"/>
                      <a:gd name="connsiteY9" fmla="*/ 1078133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35536 w 836206"/>
                      <a:gd name="connsiteY9" fmla="*/ 992408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35536 w 836206"/>
                      <a:gd name="connsiteY9" fmla="*/ 992408 h 1641084"/>
                      <a:gd name="connsiteX10" fmla="*/ 689544 w 836206"/>
                      <a:gd name="connsiteY10" fmla="*/ 669647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7579 w 837492"/>
                      <a:gd name="connsiteY0" fmla="*/ 1196 h 1641314"/>
                      <a:gd name="connsiteX1" fmla="*/ 539587 w 837492"/>
                      <a:gd name="connsiteY1" fmla="*/ 175166 h 1641314"/>
                      <a:gd name="connsiteX2" fmla="*/ 320513 w 837492"/>
                      <a:gd name="connsiteY2" fmla="*/ 367433 h 1641314"/>
                      <a:gd name="connsiteX3" fmla="*/ 326092 w 837492"/>
                      <a:gd name="connsiteY3" fmla="*/ 678492 h 1641314"/>
                      <a:gd name="connsiteX4" fmla="*/ 319764 w 837492"/>
                      <a:gd name="connsiteY4" fmla="*/ 1043503 h 1641314"/>
                      <a:gd name="connsiteX5" fmla="*/ 258667 w 837492"/>
                      <a:gd name="connsiteY5" fmla="*/ 1203658 h 1641314"/>
                      <a:gd name="connsiteX6" fmla="*/ 6325 w 837492"/>
                      <a:gd name="connsiteY6" fmla="*/ 1580373 h 1641314"/>
                      <a:gd name="connsiteX7" fmla="*/ 552037 w 837492"/>
                      <a:gd name="connsiteY7" fmla="*/ 1614255 h 1641314"/>
                      <a:gd name="connsiteX8" fmla="*/ 669332 w 837492"/>
                      <a:gd name="connsiteY8" fmla="*/ 1276933 h 1641314"/>
                      <a:gd name="connsiteX9" fmla="*/ 736822 w 837492"/>
                      <a:gd name="connsiteY9" fmla="*/ 992408 h 1641314"/>
                      <a:gd name="connsiteX10" fmla="*/ 690830 w 837492"/>
                      <a:gd name="connsiteY10" fmla="*/ 669647 h 1641314"/>
                      <a:gd name="connsiteX11" fmla="*/ 674298 w 837492"/>
                      <a:gd name="connsiteY11" fmla="*/ 497040 h 1641314"/>
                      <a:gd name="connsiteX12" fmla="*/ 675795 w 837492"/>
                      <a:gd name="connsiteY12" fmla="*/ 424990 h 1641314"/>
                      <a:gd name="connsiteX13" fmla="*/ 699540 w 837492"/>
                      <a:gd name="connsiteY13" fmla="*/ 340218 h 1641314"/>
                      <a:gd name="connsiteX14" fmla="*/ 826970 w 837492"/>
                      <a:gd name="connsiteY14" fmla="*/ 110665 h 1641314"/>
                      <a:gd name="connsiteX15" fmla="*/ 797579 w 837492"/>
                      <a:gd name="connsiteY15" fmla="*/ 1196 h 1641314"/>
                      <a:gd name="connsiteX0" fmla="*/ 713982 w 753895"/>
                      <a:gd name="connsiteY0" fmla="*/ 1196 h 1650425"/>
                      <a:gd name="connsiteX1" fmla="*/ 455990 w 753895"/>
                      <a:gd name="connsiteY1" fmla="*/ 175166 h 1650425"/>
                      <a:gd name="connsiteX2" fmla="*/ 236916 w 753895"/>
                      <a:gd name="connsiteY2" fmla="*/ 367433 h 1650425"/>
                      <a:gd name="connsiteX3" fmla="*/ 242495 w 753895"/>
                      <a:gd name="connsiteY3" fmla="*/ 678492 h 1650425"/>
                      <a:gd name="connsiteX4" fmla="*/ 236167 w 753895"/>
                      <a:gd name="connsiteY4" fmla="*/ 1043503 h 1650425"/>
                      <a:gd name="connsiteX5" fmla="*/ 175070 w 753895"/>
                      <a:gd name="connsiteY5" fmla="*/ 1203658 h 1650425"/>
                      <a:gd name="connsiteX6" fmla="*/ 8453 w 753895"/>
                      <a:gd name="connsiteY6" fmla="*/ 1601804 h 1650425"/>
                      <a:gd name="connsiteX7" fmla="*/ 468440 w 753895"/>
                      <a:gd name="connsiteY7" fmla="*/ 1614255 h 1650425"/>
                      <a:gd name="connsiteX8" fmla="*/ 585735 w 753895"/>
                      <a:gd name="connsiteY8" fmla="*/ 1276933 h 1650425"/>
                      <a:gd name="connsiteX9" fmla="*/ 653225 w 753895"/>
                      <a:gd name="connsiteY9" fmla="*/ 992408 h 1650425"/>
                      <a:gd name="connsiteX10" fmla="*/ 607233 w 753895"/>
                      <a:gd name="connsiteY10" fmla="*/ 669647 h 1650425"/>
                      <a:gd name="connsiteX11" fmla="*/ 590701 w 753895"/>
                      <a:gd name="connsiteY11" fmla="*/ 497040 h 1650425"/>
                      <a:gd name="connsiteX12" fmla="*/ 592198 w 753895"/>
                      <a:gd name="connsiteY12" fmla="*/ 424990 h 1650425"/>
                      <a:gd name="connsiteX13" fmla="*/ 615943 w 753895"/>
                      <a:gd name="connsiteY13" fmla="*/ 340218 h 1650425"/>
                      <a:gd name="connsiteX14" fmla="*/ 743373 w 753895"/>
                      <a:gd name="connsiteY14" fmla="*/ 110665 h 1650425"/>
                      <a:gd name="connsiteX15" fmla="*/ 713982 w 753895"/>
                      <a:gd name="connsiteY15" fmla="*/ 1196 h 1650425"/>
                      <a:gd name="connsiteX0" fmla="*/ 717338 w 757251"/>
                      <a:gd name="connsiteY0" fmla="*/ 1196 h 1651788"/>
                      <a:gd name="connsiteX1" fmla="*/ 459346 w 757251"/>
                      <a:gd name="connsiteY1" fmla="*/ 175166 h 1651788"/>
                      <a:gd name="connsiteX2" fmla="*/ 240272 w 757251"/>
                      <a:gd name="connsiteY2" fmla="*/ 367433 h 1651788"/>
                      <a:gd name="connsiteX3" fmla="*/ 245851 w 757251"/>
                      <a:gd name="connsiteY3" fmla="*/ 678492 h 1651788"/>
                      <a:gd name="connsiteX4" fmla="*/ 239523 w 757251"/>
                      <a:gd name="connsiteY4" fmla="*/ 1043503 h 1651788"/>
                      <a:gd name="connsiteX5" fmla="*/ 178426 w 757251"/>
                      <a:gd name="connsiteY5" fmla="*/ 1203658 h 1651788"/>
                      <a:gd name="connsiteX6" fmla="*/ 11809 w 757251"/>
                      <a:gd name="connsiteY6" fmla="*/ 1601804 h 1651788"/>
                      <a:gd name="connsiteX7" fmla="*/ 540852 w 757251"/>
                      <a:gd name="connsiteY7" fmla="*/ 1616637 h 1651788"/>
                      <a:gd name="connsiteX8" fmla="*/ 589091 w 757251"/>
                      <a:gd name="connsiteY8" fmla="*/ 1276933 h 1651788"/>
                      <a:gd name="connsiteX9" fmla="*/ 656581 w 757251"/>
                      <a:gd name="connsiteY9" fmla="*/ 992408 h 1651788"/>
                      <a:gd name="connsiteX10" fmla="*/ 610589 w 757251"/>
                      <a:gd name="connsiteY10" fmla="*/ 669647 h 1651788"/>
                      <a:gd name="connsiteX11" fmla="*/ 594057 w 757251"/>
                      <a:gd name="connsiteY11" fmla="*/ 497040 h 1651788"/>
                      <a:gd name="connsiteX12" fmla="*/ 595554 w 757251"/>
                      <a:gd name="connsiteY12" fmla="*/ 424990 h 1651788"/>
                      <a:gd name="connsiteX13" fmla="*/ 619299 w 757251"/>
                      <a:gd name="connsiteY13" fmla="*/ 340218 h 1651788"/>
                      <a:gd name="connsiteX14" fmla="*/ 746729 w 757251"/>
                      <a:gd name="connsiteY14" fmla="*/ 110665 h 1651788"/>
                      <a:gd name="connsiteX15" fmla="*/ 717338 w 757251"/>
                      <a:gd name="connsiteY15" fmla="*/ 1196 h 1651788"/>
                      <a:gd name="connsiteX0" fmla="*/ 715105 w 755018"/>
                      <a:gd name="connsiteY0" fmla="*/ 1196 h 1651788"/>
                      <a:gd name="connsiteX1" fmla="*/ 457113 w 755018"/>
                      <a:gd name="connsiteY1" fmla="*/ 175166 h 1651788"/>
                      <a:gd name="connsiteX2" fmla="*/ 238039 w 755018"/>
                      <a:gd name="connsiteY2" fmla="*/ 367433 h 1651788"/>
                      <a:gd name="connsiteX3" fmla="*/ 243618 w 755018"/>
                      <a:gd name="connsiteY3" fmla="*/ 678492 h 1651788"/>
                      <a:gd name="connsiteX4" fmla="*/ 237290 w 755018"/>
                      <a:gd name="connsiteY4" fmla="*/ 1043503 h 1651788"/>
                      <a:gd name="connsiteX5" fmla="*/ 176193 w 755018"/>
                      <a:gd name="connsiteY5" fmla="*/ 1203658 h 1651788"/>
                      <a:gd name="connsiteX6" fmla="*/ 9576 w 755018"/>
                      <a:gd name="connsiteY6" fmla="*/ 1601804 h 1651788"/>
                      <a:gd name="connsiteX7" fmla="*/ 493375 w 755018"/>
                      <a:gd name="connsiteY7" fmla="*/ 1616637 h 1651788"/>
                      <a:gd name="connsiteX8" fmla="*/ 586858 w 755018"/>
                      <a:gd name="connsiteY8" fmla="*/ 1276933 h 1651788"/>
                      <a:gd name="connsiteX9" fmla="*/ 654348 w 755018"/>
                      <a:gd name="connsiteY9" fmla="*/ 992408 h 1651788"/>
                      <a:gd name="connsiteX10" fmla="*/ 608356 w 755018"/>
                      <a:gd name="connsiteY10" fmla="*/ 669647 h 1651788"/>
                      <a:gd name="connsiteX11" fmla="*/ 591824 w 755018"/>
                      <a:gd name="connsiteY11" fmla="*/ 497040 h 1651788"/>
                      <a:gd name="connsiteX12" fmla="*/ 593321 w 755018"/>
                      <a:gd name="connsiteY12" fmla="*/ 424990 h 1651788"/>
                      <a:gd name="connsiteX13" fmla="*/ 617066 w 755018"/>
                      <a:gd name="connsiteY13" fmla="*/ 340218 h 1651788"/>
                      <a:gd name="connsiteX14" fmla="*/ 744496 w 755018"/>
                      <a:gd name="connsiteY14" fmla="*/ 110665 h 1651788"/>
                      <a:gd name="connsiteX15" fmla="*/ 715105 w 755018"/>
                      <a:gd name="connsiteY15" fmla="*/ 1196 h 1651788"/>
                      <a:gd name="connsiteX0" fmla="*/ 715105 w 755238"/>
                      <a:gd name="connsiteY0" fmla="*/ 1121 h 1651713"/>
                      <a:gd name="connsiteX1" fmla="*/ 452350 w 755238"/>
                      <a:gd name="connsiteY1" fmla="*/ 172709 h 1651713"/>
                      <a:gd name="connsiteX2" fmla="*/ 238039 w 755238"/>
                      <a:gd name="connsiteY2" fmla="*/ 367358 h 1651713"/>
                      <a:gd name="connsiteX3" fmla="*/ 243618 w 755238"/>
                      <a:gd name="connsiteY3" fmla="*/ 678417 h 1651713"/>
                      <a:gd name="connsiteX4" fmla="*/ 237290 w 755238"/>
                      <a:gd name="connsiteY4" fmla="*/ 1043428 h 1651713"/>
                      <a:gd name="connsiteX5" fmla="*/ 176193 w 755238"/>
                      <a:gd name="connsiteY5" fmla="*/ 1203583 h 1651713"/>
                      <a:gd name="connsiteX6" fmla="*/ 9576 w 755238"/>
                      <a:gd name="connsiteY6" fmla="*/ 1601729 h 1651713"/>
                      <a:gd name="connsiteX7" fmla="*/ 493375 w 755238"/>
                      <a:gd name="connsiteY7" fmla="*/ 1616562 h 1651713"/>
                      <a:gd name="connsiteX8" fmla="*/ 586858 w 755238"/>
                      <a:gd name="connsiteY8" fmla="*/ 1276858 h 1651713"/>
                      <a:gd name="connsiteX9" fmla="*/ 654348 w 755238"/>
                      <a:gd name="connsiteY9" fmla="*/ 992333 h 1651713"/>
                      <a:gd name="connsiteX10" fmla="*/ 608356 w 755238"/>
                      <a:gd name="connsiteY10" fmla="*/ 669572 h 1651713"/>
                      <a:gd name="connsiteX11" fmla="*/ 591824 w 755238"/>
                      <a:gd name="connsiteY11" fmla="*/ 496965 h 1651713"/>
                      <a:gd name="connsiteX12" fmla="*/ 593321 w 755238"/>
                      <a:gd name="connsiteY12" fmla="*/ 424915 h 1651713"/>
                      <a:gd name="connsiteX13" fmla="*/ 617066 w 755238"/>
                      <a:gd name="connsiteY13" fmla="*/ 340143 h 1651713"/>
                      <a:gd name="connsiteX14" fmla="*/ 744496 w 755238"/>
                      <a:gd name="connsiteY14" fmla="*/ 110590 h 1651713"/>
                      <a:gd name="connsiteX15" fmla="*/ 715105 w 755238"/>
                      <a:gd name="connsiteY15" fmla="*/ 1121 h 1651713"/>
                      <a:gd name="connsiteX0" fmla="*/ 715105 w 755238"/>
                      <a:gd name="connsiteY0" fmla="*/ 1121 h 1651713"/>
                      <a:gd name="connsiteX1" fmla="*/ 452350 w 755238"/>
                      <a:gd name="connsiteY1" fmla="*/ 172709 h 1651713"/>
                      <a:gd name="connsiteX2" fmla="*/ 238039 w 755238"/>
                      <a:gd name="connsiteY2" fmla="*/ 367358 h 1651713"/>
                      <a:gd name="connsiteX3" fmla="*/ 243618 w 755238"/>
                      <a:gd name="connsiteY3" fmla="*/ 678417 h 1651713"/>
                      <a:gd name="connsiteX4" fmla="*/ 237290 w 755238"/>
                      <a:gd name="connsiteY4" fmla="*/ 1043428 h 1651713"/>
                      <a:gd name="connsiteX5" fmla="*/ 176193 w 755238"/>
                      <a:gd name="connsiteY5" fmla="*/ 1203583 h 1651713"/>
                      <a:gd name="connsiteX6" fmla="*/ 9576 w 755238"/>
                      <a:gd name="connsiteY6" fmla="*/ 1601729 h 1651713"/>
                      <a:gd name="connsiteX7" fmla="*/ 493375 w 755238"/>
                      <a:gd name="connsiteY7" fmla="*/ 1616562 h 1651713"/>
                      <a:gd name="connsiteX8" fmla="*/ 586858 w 755238"/>
                      <a:gd name="connsiteY8" fmla="*/ 1276858 h 1651713"/>
                      <a:gd name="connsiteX9" fmla="*/ 654348 w 755238"/>
                      <a:gd name="connsiteY9" fmla="*/ 992333 h 1651713"/>
                      <a:gd name="connsiteX10" fmla="*/ 608356 w 755238"/>
                      <a:gd name="connsiteY10" fmla="*/ 669572 h 1651713"/>
                      <a:gd name="connsiteX11" fmla="*/ 591824 w 755238"/>
                      <a:gd name="connsiteY11" fmla="*/ 496965 h 1651713"/>
                      <a:gd name="connsiteX12" fmla="*/ 593321 w 755238"/>
                      <a:gd name="connsiteY12" fmla="*/ 424915 h 1651713"/>
                      <a:gd name="connsiteX13" fmla="*/ 617066 w 755238"/>
                      <a:gd name="connsiteY13" fmla="*/ 340143 h 1651713"/>
                      <a:gd name="connsiteX14" fmla="*/ 744496 w 755238"/>
                      <a:gd name="connsiteY14" fmla="*/ 110590 h 1651713"/>
                      <a:gd name="connsiteX15" fmla="*/ 715105 w 755238"/>
                      <a:gd name="connsiteY15" fmla="*/ 1121 h 1651713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19868 w 757327"/>
                      <a:gd name="connsiteY0" fmla="*/ 1036 h 1658772"/>
                      <a:gd name="connsiteX1" fmla="*/ 452350 w 757327"/>
                      <a:gd name="connsiteY1" fmla="*/ 179768 h 1658772"/>
                      <a:gd name="connsiteX2" fmla="*/ 240420 w 757327"/>
                      <a:gd name="connsiteY2" fmla="*/ 357748 h 1658772"/>
                      <a:gd name="connsiteX3" fmla="*/ 243618 w 757327"/>
                      <a:gd name="connsiteY3" fmla="*/ 685476 h 1658772"/>
                      <a:gd name="connsiteX4" fmla="*/ 237290 w 757327"/>
                      <a:gd name="connsiteY4" fmla="*/ 1050487 h 1658772"/>
                      <a:gd name="connsiteX5" fmla="*/ 176193 w 757327"/>
                      <a:gd name="connsiteY5" fmla="*/ 1210642 h 1658772"/>
                      <a:gd name="connsiteX6" fmla="*/ 9576 w 757327"/>
                      <a:gd name="connsiteY6" fmla="*/ 1608788 h 1658772"/>
                      <a:gd name="connsiteX7" fmla="*/ 493375 w 757327"/>
                      <a:gd name="connsiteY7" fmla="*/ 1623621 h 1658772"/>
                      <a:gd name="connsiteX8" fmla="*/ 586858 w 757327"/>
                      <a:gd name="connsiteY8" fmla="*/ 1283917 h 1658772"/>
                      <a:gd name="connsiteX9" fmla="*/ 654348 w 757327"/>
                      <a:gd name="connsiteY9" fmla="*/ 999392 h 1658772"/>
                      <a:gd name="connsiteX10" fmla="*/ 608356 w 757327"/>
                      <a:gd name="connsiteY10" fmla="*/ 676631 h 1658772"/>
                      <a:gd name="connsiteX11" fmla="*/ 591824 w 757327"/>
                      <a:gd name="connsiteY11" fmla="*/ 504024 h 1658772"/>
                      <a:gd name="connsiteX12" fmla="*/ 593321 w 757327"/>
                      <a:gd name="connsiteY12" fmla="*/ 431974 h 1658772"/>
                      <a:gd name="connsiteX13" fmla="*/ 617066 w 757327"/>
                      <a:gd name="connsiteY13" fmla="*/ 347202 h 1658772"/>
                      <a:gd name="connsiteX14" fmla="*/ 744496 w 757327"/>
                      <a:gd name="connsiteY14" fmla="*/ 117649 h 1658772"/>
                      <a:gd name="connsiteX15" fmla="*/ 719868 w 757327"/>
                      <a:gd name="connsiteY15" fmla="*/ 1036 h 1658772"/>
                      <a:gd name="connsiteX0" fmla="*/ 719868 w 744414"/>
                      <a:gd name="connsiteY0" fmla="*/ 848 h 1658584"/>
                      <a:gd name="connsiteX1" fmla="*/ 452350 w 744414"/>
                      <a:gd name="connsiteY1" fmla="*/ 179580 h 1658584"/>
                      <a:gd name="connsiteX2" fmla="*/ 240420 w 744414"/>
                      <a:gd name="connsiteY2" fmla="*/ 357560 h 1658584"/>
                      <a:gd name="connsiteX3" fmla="*/ 243618 w 744414"/>
                      <a:gd name="connsiteY3" fmla="*/ 685288 h 1658584"/>
                      <a:gd name="connsiteX4" fmla="*/ 237290 w 744414"/>
                      <a:gd name="connsiteY4" fmla="*/ 1050299 h 1658584"/>
                      <a:gd name="connsiteX5" fmla="*/ 176193 w 744414"/>
                      <a:gd name="connsiteY5" fmla="*/ 1210454 h 1658584"/>
                      <a:gd name="connsiteX6" fmla="*/ 9576 w 744414"/>
                      <a:gd name="connsiteY6" fmla="*/ 1608600 h 1658584"/>
                      <a:gd name="connsiteX7" fmla="*/ 493375 w 744414"/>
                      <a:gd name="connsiteY7" fmla="*/ 1623433 h 1658584"/>
                      <a:gd name="connsiteX8" fmla="*/ 586858 w 744414"/>
                      <a:gd name="connsiteY8" fmla="*/ 1283729 h 1658584"/>
                      <a:gd name="connsiteX9" fmla="*/ 654348 w 744414"/>
                      <a:gd name="connsiteY9" fmla="*/ 999204 h 1658584"/>
                      <a:gd name="connsiteX10" fmla="*/ 608356 w 744414"/>
                      <a:gd name="connsiteY10" fmla="*/ 676443 h 1658584"/>
                      <a:gd name="connsiteX11" fmla="*/ 591824 w 744414"/>
                      <a:gd name="connsiteY11" fmla="*/ 503836 h 1658584"/>
                      <a:gd name="connsiteX12" fmla="*/ 593321 w 744414"/>
                      <a:gd name="connsiteY12" fmla="*/ 431786 h 1658584"/>
                      <a:gd name="connsiteX13" fmla="*/ 617066 w 744414"/>
                      <a:gd name="connsiteY13" fmla="*/ 347014 h 1658584"/>
                      <a:gd name="connsiteX14" fmla="*/ 720683 w 744414"/>
                      <a:gd name="connsiteY14" fmla="*/ 122224 h 1658584"/>
                      <a:gd name="connsiteX15" fmla="*/ 719868 w 744414"/>
                      <a:gd name="connsiteY15" fmla="*/ 848 h 1658584"/>
                      <a:gd name="connsiteX0" fmla="*/ 719868 w 737605"/>
                      <a:gd name="connsiteY0" fmla="*/ 618 h 1658354"/>
                      <a:gd name="connsiteX1" fmla="*/ 452350 w 737605"/>
                      <a:gd name="connsiteY1" fmla="*/ 179350 h 1658354"/>
                      <a:gd name="connsiteX2" fmla="*/ 240420 w 737605"/>
                      <a:gd name="connsiteY2" fmla="*/ 357330 h 1658354"/>
                      <a:gd name="connsiteX3" fmla="*/ 243618 w 737605"/>
                      <a:gd name="connsiteY3" fmla="*/ 685058 h 1658354"/>
                      <a:gd name="connsiteX4" fmla="*/ 237290 w 737605"/>
                      <a:gd name="connsiteY4" fmla="*/ 1050069 h 1658354"/>
                      <a:gd name="connsiteX5" fmla="*/ 176193 w 737605"/>
                      <a:gd name="connsiteY5" fmla="*/ 1210224 h 1658354"/>
                      <a:gd name="connsiteX6" fmla="*/ 9576 w 737605"/>
                      <a:gd name="connsiteY6" fmla="*/ 1608370 h 1658354"/>
                      <a:gd name="connsiteX7" fmla="*/ 493375 w 737605"/>
                      <a:gd name="connsiteY7" fmla="*/ 1623203 h 1658354"/>
                      <a:gd name="connsiteX8" fmla="*/ 586858 w 737605"/>
                      <a:gd name="connsiteY8" fmla="*/ 1283499 h 1658354"/>
                      <a:gd name="connsiteX9" fmla="*/ 654348 w 737605"/>
                      <a:gd name="connsiteY9" fmla="*/ 998974 h 1658354"/>
                      <a:gd name="connsiteX10" fmla="*/ 608356 w 737605"/>
                      <a:gd name="connsiteY10" fmla="*/ 676213 h 1658354"/>
                      <a:gd name="connsiteX11" fmla="*/ 591824 w 737605"/>
                      <a:gd name="connsiteY11" fmla="*/ 503606 h 1658354"/>
                      <a:gd name="connsiteX12" fmla="*/ 593321 w 737605"/>
                      <a:gd name="connsiteY12" fmla="*/ 431556 h 1658354"/>
                      <a:gd name="connsiteX13" fmla="*/ 617066 w 737605"/>
                      <a:gd name="connsiteY13" fmla="*/ 346784 h 1658354"/>
                      <a:gd name="connsiteX14" fmla="*/ 720683 w 737605"/>
                      <a:gd name="connsiteY14" fmla="*/ 121994 h 1658354"/>
                      <a:gd name="connsiteX15" fmla="*/ 719868 w 737605"/>
                      <a:gd name="connsiteY15" fmla="*/ 618 h 1658354"/>
                      <a:gd name="connsiteX0" fmla="*/ 719868 w 724108"/>
                      <a:gd name="connsiteY0" fmla="*/ 7357 h 1665093"/>
                      <a:gd name="connsiteX1" fmla="*/ 452350 w 724108"/>
                      <a:gd name="connsiteY1" fmla="*/ 186089 h 1665093"/>
                      <a:gd name="connsiteX2" fmla="*/ 240420 w 724108"/>
                      <a:gd name="connsiteY2" fmla="*/ 364069 h 1665093"/>
                      <a:gd name="connsiteX3" fmla="*/ 243618 w 724108"/>
                      <a:gd name="connsiteY3" fmla="*/ 691797 h 1665093"/>
                      <a:gd name="connsiteX4" fmla="*/ 237290 w 724108"/>
                      <a:gd name="connsiteY4" fmla="*/ 1056808 h 1665093"/>
                      <a:gd name="connsiteX5" fmla="*/ 176193 w 724108"/>
                      <a:gd name="connsiteY5" fmla="*/ 1216963 h 1665093"/>
                      <a:gd name="connsiteX6" fmla="*/ 9576 w 724108"/>
                      <a:gd name="connsiteY6" fmla="*/ 1615109 h 1665093"/>
                      <a:gd name="connsiteX7" fmla="*/ 493375 w 724108"/>
                      <a:gd name="connsiteY7" fmla="*/ 1629942 h 1665093"/>
                      <a:gd name="connsiteX8" fmla="*/ 586858 w 724108"/>
                      <a:gd name="connsiteY8" fmla="*/ 1290238 h 1665093"/>
                      <a:gd name="connsiteX9" fmla="*/ 654348 w 724108"/>
                      <a:gd name="connsiteY9" fmla="*/ 1005713 h 1665093"/>
                      <a:gd name="connsiteX10" fmla="*/ 608356 w 724108"/>
                      <a:gd name="connsiteY10" fmla="*/ 682952 h 1665093"/>
                      <a:gd name="connsiteX11" fmla="*/ 591824 w 724108"/>
                      <a:gd name="connsiteY11" fmla="*/ 510345 h 1665093"/>
                      <a:gd name="connsiteX12" fmla="*/ 593321 w 724108"/>
                      <a:gd name="connsiteY12" fmla="*/ 438295 h 1665093"/>
                      <a:gd name="connsiteX13" fmla="*/ 617066 w 724108"/>
                      <a:gd name="connsiteY13" fmla="*/ 353523 h 1665093"/>
                      <a:gd name="connsiteX14" fmla="*/ 720683 w 724108"/>
                      <a:gd name="connsiteY14" fmla="*/ 128733 h 1665093"/>
                      <a:gd name="connsiteX15" fmla="*/ 719868 w 724108"/>
                      <a:gd name="connsiteY15" fmla="*/ 7357 h 1665093"/>
                      <a:gd name="connsiteX0" fmla="*/ 719868 w 815338"/>
                      <a:gd name="connsiteY0" fmla="*/ 7357 h 1665093"/>
                      <a:gd name="connsiteX1" fmla="*/ 452350 w 815338"/>
                      <a:gd name="connsiteY1" fmla="*/ 186089 h 1665093"/>
                      <a:gd name="connsiteX2" fmla="*/ 240420 w 815338"/>
                      <a:gd name="connsiteY2" fmla="*/ 364069 h 1665093"/>
                      <a:gd name="connsiteX3" fmla="*/ 243618 w 815338"/>
                      <a:gd name="connsiteY3" fmla="*/ 691797 h 1665093"/>
                      <a:gd name="connsiteX4" fmla="*/ 237290 w 815338"/>
                      <a:gd name="connsiteY4" fmla="*/ 1056808 h 1665093"/>
                      <a:gd name="connsiteX5" fmla="*/ 176193 w 815338"/>
                      <a:gd name="connsiteY5" fmla="*/ 1216963 h 1665093"/>
                      <a:gd name="connsiteX6" fmla="*/ 9576 w 815338"/>
                      <a:gd name="connsiteY6" fmla="*/ 1615109 h 1665093"/>
                      <a:gd name="connsiteX7" fmla="*/ 493375 w 815338"/>
                      <a:gd name="connsiteY7" fmla="*/ 1629942 h 1665093"/>
                      <a:gd name="connsiteX8" fmla="*/ 586858 w 815338"/>
                      <a:gd name="connsiteY8" fmla="*/ 1290238 h 1665093"/>
                      <a:gd name="connsiteX9" fmla="*/ 654348 w 815338"/>
                      <a:gd name="connsiteY9" fmla="*/ 1005713 h 1665093"/>
                      <a:gd name="connsiteX10" fmla="*/ 608356 w 815338"/>
                      <a:gd name="connsiteY10" fmla="*/ 682952 h 1665093"/>
                      <a:gd name="connsiteX11" fmla="*/ 591824 w 815338"/>
                      <a:gd name="connsiteY11" fmla="*/ 510345 h 1665093"/>
                      <a:gd name="connsiteX12" fmla="*/ 593321 w 815338"/>
                      <a:gd name="connsiteY12" fmla="*/ 438295 h 1665093"/>
                      <a:gd name="connsiteX13" fmla="*/ 812328 w 815338"/>
                      <a:gd name="connsiteY13" fmla="*/ 132067 h 1665093"/>
                      <a:gd name="connsiteX14" fmla="*/ 720683 w 815338"/>
                      <a:gd name="connsiteY14" fmla="*/ 128733 h 1665093"/>
                      <a:gd name="connsiteX15" fmla="*/ 719868 w 815338"/>
                      <a:gd name="connsiteY15" fmla="*/ 7357 h 1665093"/>
                      <a:gd name="connsiteX0" fmla="*/ 719868 w 871499"/>
                      <a:gd name="connsiteY0" fmla="*/ 7357 h 1665093"/>
                      <a:gd name="connsiteX1" fmla="*/ 452350 w 871499"/>
                      <a:gd name="connsiteY1" fmla="*/ 186089 h 1665093"/>
                      <a:gd name="connsiteX2" fmla="*/ 240420 w 871499"/>
                      <a:gd name="connsiteY2" fmla="*/ 364069 h 1665093"/>
                      <a:gd name="connsiteX3" fmla="*/ 243618 w 871499"/>
                      <a:gd name="connsiteY3" fmla="*/ 691797 h 1665093"/>
                      <a:gd name="connsiteX4" fmla="*/ 237290 w 871499"/>
                      <a:gd name="connsiteY4" fmla="*/ 1056808 h 1665093"/>
                      <a:gd name="connsiteX5" fmla="*/ 176193 w 871499"/>
                      <a:gd name="connsiteY5" fmla="*/ 1216963 h 1665093"/>
                      <a:gd name="connsiteX6" fmla="*/ 9576 w 871499"/>
                      <a:gd name="connsiteY6" fmla="*/ 1615109 h 1665093"/>
                      <a:gd name="connsiteX7" fmla="*/ 493375 w 871499"/>
                      <a:gd name="connsiteY7" fmla="*/ 1629942 h 1665093"/>
                      <a:gd name="connsiteX8" fmla="*/ 586858 w 871499"/>
                      <a:gd name="connsiteY8" fmla="*/ 1290238 h 1665093"/>
                      <a:gd name="connsiteX9" fmla="*/ 654348 w 871499"/>
                      <a:gd name="connsiteY9" fmla="*/ 1005713 h 1665093"/>
                      <a:gd name="connsiteX10" fmla="*/ 608356 w 871499"/>
                      <a:gd name="connsiteY10" fmla="*/ 682952 h 1665093"/>
                      <a:gd name="connsiteX11" fmla="*/ 591824 w 871499"/>
                      <a:gd name="connsiteY11" fmla="*/ 510345 h 1665093"/>
                      <a:gd name="connsiteX12" fmla="*/ 860021 w 871499"/>
                      <a:gd name="connsiteY12" fmla="*/ 378764 h 1665093"/>
                      <a:gd name="connsiteX13" fmla="*/ 812328 w 871499"/>
                      <a:gd name="connsiteY13" fmla="*/ 132067 h 1665093"/>
                      <a:gd name="connsiteX14" fmla="*/ 720683 w 871499"/>
                      <a:gd name="connsiteY14" fmla="*/ 128733 h 1665093"/>
                      <a:gd name="connsiteX15" fmla="*/ 719868 w 871499"/>
                      <a:gd name="connsiteY15" fmla="*/ 7357 h 1665093"/>
                      <a:gd name="connsiteX0" fmla="*/ 719868 w 881647"/>
                      <a:gd name="connsiteY0" fmla="*/ 7357 h 1665093"/>
                      <a:gd name="connsiteX1" fmla="*/ 452350 w 881647"/>
                      <a:gd name="connsiteY1" fmla="*/ 186089 h 1665093"/>
                      <a:gd name="connsiteX2" fmla="*/ 240420 w 881647"/>
                      <a:gd name="connsiteY2" fmla="*/ 364069 h 1665093"/>
                      <a:gd name="connsiteX3" fmla="*/ 243618 w 881647"/>
                      <a:gd name="connsiteY3" fmla="*/ 691797 h 1665093"/>
                      <a:gd name="connsiteX4" fmla="*/ 237290 w 881647"/>
                      <a:gd name="connsiteY4" fmla="*/ 1056808 h 1665093"/>
                      <a:gd name="connsiteX5" fmla="*/ 176193 w 881647"/>
                      <a:gd name="connsiteY5" fmla="*/ 1216963 h 1665093"/>
                      <a:gd name="connsiteX6" fmla="*/ 9576 w 881647"/>
                      <a:gd name="connsiteY6" fmla="*/ 1615109 h 1665093"/>
                      <a:gd name="connsiteX7" fmla="*/ 493375 w 881647"/>
                      <a:gd name="connsiteY7" fmla="*/ 1629942 h 1665093"/>
                      <a:gd name="connsiteX8" fmla="*/ 586858 w 881647"/>
                      <a:gd name="connsiteY8" fmla="*/ 1290238 h 1665093"/>
                      <a:gd name="connsiteX9" fmla="*/ 654348 w 881647"/>
                      <a:gd name="connsiteY9" fmla="*/ 1005713 h 1665093"/>
                      <a:gd name="connsiteX10" fmla="*/ 608356 w 881647"/>
                      <a:gd name="connsiteY10" fmla="*/ 682952 h 1665093"/>
                      <a:gd name="connsiteX11" fmla="*/ 591824 w 881647"/>
                      <a:gd name="connsiteY11" fmla="*/ 510345 h 1665093"/>
                      <a:gd name="connsiteX12" fmla="*/ 860021 w 881647"/>
                      <a:gd name="connsiteY12" fmla="*/ 378764 h 1665093"/>
                      <a:gd name="connsiteX13" fmla="*/ 812328 w 881647"/>
                      <a:gd name="connsiteY13" fmla="*/ 132067 h 1665093"/>
                      <a:gd name="connsiteX14" fmla="*/ 720683 w 881647"/>
                      <a:gd name="connsiteY14" fmla="*/ 128733 h 1665093"/>
                      <a:gd name="connsiteX15" fmla="*/ 719868 w 881647"/>
                      <a:gd name="connsiteY15" fmla="*/ 7357 h 1665093"/>
                      <a:gd name="connsiteX0" fmla="*/ 719868 w 882602"/>
                      <a:gd name="connsiteY0" fmla="*/ 7357 h 1665093"/>
                      <a:gd name="connsiteX1" fmla="*/ 452350 w 882602"/>
                      <a:gd name="connsiteY1" fmla="*/ 186089 h 1665093"/>
                      <a:gd name="connsiteX2" fmla="*/ 240420 w 882602"/>
                      <a:gd name="connsiteY2" fmla="*/ 364069 h 1665093"/>
                      <a:gd name="connsiteX3" fmla="*/ 243618 w 882602"/>
                      <a:gd name="connsiteY3" fmla="*/ 691797 h 1665093"/>
                      <a:gd name="connsiteX4" fmla="*/ 237290 w 882602"/>
                      <a:gd name="connsiteY4" fmla="*/ 1056808 h 1665093"/>
                      <a:gd name="connsiteX5" fmla="*/ 176193 w 882602"/>
                      <a:gd name="connsiteY5" fmla="*/ 1216963 h 1665093"/>
                      <a:gd name="connsiteX6" fmla="*/ 9576 w 882602"/>
                      <a:gd name="connsiteY6" fmla="*/ 1615109 h 1665093"/>
                      <a:gd name="connsiteX7" fmla="*/ 493375 w 882602"/>
                      <a:gd name="connsiteY7" fmla="*/ 1629942 h 1665093"/>
                      <a:gd name="connsiteX8" fmla="*/ 586858 w 882602"/>
                      <a:gd name="connsiteY8" fmla="*/ 1290238 h 1665093"/>
                      <a:gd name="connsiteX9" fmla="*/ 654348 w 882602"/>
                      <a:gd name="connsiteY9" fmla="*/ 1005713 h 1665093"/>
                      <a:gd name="connsiteX10" fmla="*/ 608356 w 882602"/>
                      <a:gd name="connsiteY10" fmla="*/ 682952 h 1665093"/>
                      <a:gd name="connsiteX11" fmla="*/ 591824 w 882602"/>
                      <a:gd name="connsiteY11" fmla="*/ 510345 h 1665093"/>
                      <a:gd name="connsiteX12" fmla="*/ 860021 w 882602"/>
                      <a:gd name="connsiteY12" fmla="*/ 378764 h 1665093"/>
                      <a:gd name="connsiteX13" fmla="*/ 814709 w 882602"/>
                      <a:gd name="connsiteY13" fmla="*/ 113017 h 1665093"/>
                      <a:gd name="connsiteX14" fmla="*/ 720683 w 882602"/>
                      <a:gd name="connsiteY14" fmla="*/ 128733 h 1665093"/>
                      <a:gd name="connsiteX15" fmla="*/ 719868 w 882602"/>
                      <a:gd name="connsiteY15" fmla="*/ 7357 h 1665093"/>
                      <a:gd name="connsiteX0" fmla="*/ 719868 w 882602"/>
                      <a:gd name="connsiteY0" fmla="*/ 7357 h 1665093"/>
                      <a:gd name="connsiteX1" fmla="*/ 452350 w 882602"/>
                      <a:gd name="connsiteY1" fmla="*/ 186089 h 1665093"/>
                      <a:gd name="connsiteX2" fmla="*/ 240420 w 882602"/>
                      <a:gd name="connsiteY2" fmla="*/ 364069 h 1665093"/>
                      <a:gd name="connsiteX3" fmla="*/ 243618 w 882602"/>
                      <a:gd name="connsiteY3" fmla="*/ 691797 h 1665093"/>
                      <a:gd name="connsiteX4" fmla="*/ 237290 w 882602"/>
                      <a:gd name="connsiteY4" fmla="*/ 1056808 h 1665093"/>
                      <a:gd name="connsiteX5" fmla="*/ 176193 w 882602"/>
                      <a:gd name="connsiteY5" fmla="*/ 1216963 h 1665093"/>
                      <a:gd name="connsiteX6" fmla="*/ 9576 w 882602"/>
                      <a:gd name="connsiteY6" fmla="*/ 1615109 h 1665093"/>
                      <a:gd name="connsiteX7" fmla="*/ 493375 w 882602"/>
                      <a:gd name="connsiteY7" fmla="*/ 1629942 h 1665093"/>
                      <a:gd name="connsiteX8" fmla="*/ 586858 w 882602"/>
                      <a:gd name="connsiteY8" fmla="*/ 1290238 h 1665093"/>
                      <a:gd name="connsiteX9" fmla="*/ 654348 w 882602"/>
                      <a:gd name="connsiteY9" fmla="*/ 1005713 h 1665093"/>
                      <a:gd name="connsiteX10" fmla="*/ 608356 w 882602"/>
                      <a:gd name="connsiteY10" fmla="*/ 682952 h 1665093"/>
                      <a:gd name="connsiteX11" fmla="*/ 591824 w 882602"/>
                      <a:gd name="connsiteY11" fmla="*/ 510345 h 1665093"/>
                      <a:gd name="connsiteX12" fmla="*/ 860021 w 882602"/>
                      <a:gd name="connsiteY12" fmla="*/ 378764 h 1665093"/>
                      <a:gd name="connsiteX13" fmla="*/ 814709 w 882602"/>
                      <a:gd name="connsiteY13" fmla="*/ 113017 h 1665093"/>
                      <a:gd name="connsiteX14" fmla="*/ 720683 w 882602"/>
                      <a:gd name="connsiteY14" fmla="*/ 128733 h 1665093"/>
                      <a:gd name="connsiteX15" fmla="*/ 719868 w 882602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654348 w 868043"/>
                      <a:gd name="connsiteY9" fmla="*/ 1005713 h 1665093"/>
                      <a:gd name="connsiteX10" fmla="*/ 608356 w 868043"/>
                      <a:gd name="connsiteY10" fmla="*/ 682952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654348 w 868043"/>
                      <a:gd name="connsiteY9" fmla="*/ 1005713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1627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1627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4008 w 868043"/>
                      <a:gd name="connsiteY8" fmla="*/ 1311670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4008 w 868043"/>
                      <a:gd name="connsiteY8" fmla="*/ 1311670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21754 w 869929"/>
                      <a:gd name="connsiteY0" fmla="*/ 7357 h 1662530"/>
                      <a:gd name="connsiteX1" fmla="*/ 454236 w 869929"/>
                      <a:gd name="connsiteY1" fmla="*/ 186089 h 1662530"/>
                      <a:gd name="connsiteX2" fmla="*/ 242306 w 869929"/>
                      <a:gd name="connsiteY2" fmla="*/ 364069 h 1662530"/>
                      <a:gd name="connsiteX3" fmla="*/ 245504 w 869929"/>
                      <a:gd name="connsiteY3" fmla="*/ 691797 h 1662530"/>
                      <a:gd name="connsiteX4" fmla="*/ 239176 w 869929"/>
                      <a:gd name="connsiteY4" fmla="*/ 1056808 h 1662530"/>
                      <a:gd name="connsiteX5" fmla="*/ 159029 w 869929"/>
                      <a:gd name="connsiteY5" fmla="*/ 1259825 h 1662530"/>
                      <a:gd name="connsiteX6" fmla="*/ 11462 w 869929"/>
                      <a:gd name="connsiteY6" fmla="*/ 1615109 h 1662530"/>
                      <a:gd name="connsiteX7" fmla="*/ 495261 w 869929"/>
                      <a:gd name="connsiteY7" fmla="*/ 1629942 h 1662530"/>
                      <a:gd name="connsiteX8" fmla="*/ 655419 w 869929"/>
                      <a:gd name="connsiteY8" fmla="*/ 1283095 h 1662530"/>
                      <a:gd name="connsiteX9" fmla="*/ 834827 w 869929"/>
                      <a:gd name="connsiteY9" fmla="*/ 965231 h 1662530"/>
                      <a:gd name="connsiteX10" fmla="*/ 791217 w 869929"/>
                      <a:gd name="connsiteY10" fmla="*/ 713908 h 1662530"/>
                      <a:gd name="connsiteX11" fmla="*/ 798498 w 869929"/>
                      <a:gd name="connsiteY11" fmla="*/ 527014 h 1662530"/>
                      <a:gd name="connsiteX12" fmla="*/ 861907 w 869929"/>
                      <a:gd name="connsiteY12" fmla="*/ 378764 h 1662530"/>
                      <a:gd name="connsiteX13" fmla="*/ 816595 w 869929"/>
                      <a:gd name="connsiteY13" fmla="*/ 113017 h 1662530"/>
                      <a:gd name="connsiteX14" fmla="*/ 722569 w 869929"/>
                      <a:gd name="connsiteY14" fmla="*/ 128733 h 1662530"/>
                      <a:gd name="connsiteX15" fmla="*/ 721754 w 869929"/>
                      <a:gd name="connsiteY15" fmla="*/ 7357 h 1662530"/>
                      <a:gd name="connsiteX0" fmla="*/ 721754 w 869929"/>
                      <a:gd name="connsiteY0" fmla="*/ 7357 h 1662530"/>
                      <a:gd name="connsiteX1" fmla="*/ 454236 w 869929"/>
                      <a:gd name="connsiteY1" fmla="*/ 186089 h 1662530"/>
                      <a:gd name="connsiteX2" fmla="*/ 242306 w 869929"/>
                      <a:gd name="connsiteY2" fmla="*/ 364069 h 1662530"/>
                      <a:gd name="connsiteX3" fmla="*/ 245504 w 869929"/>
                      <a:gd name="connsiteY3" fmla="*/ 691797 h 1662530"/>
                      <a:gd name="connsiteX4" fmla="*/ 239176 w 869929"/>
                      <a:gd name="connsiteY4" fmla="*/ 1056808 h 1662530"/>
                      <a:gd name="connsiteX5" fmla="*/ 159029 w 869929"/>
                      <a:gd name="connsiteY5" fmla="*/ 1259825 h 1662530"/>
                      <a:gd name="connsiteX6" fmla="*/ 11462 w 869929"/>
                      <a:gd name="connsiteY6" fmla="*/ 1615109 h 1662530"/>
                      <a:gd name="connsiteX7" fmla="*/ 495261 w 869929"/>
                      <a:gd name="connsiteY7" fmla="*/ 1629942 h 1662530"/>
                      <a:gd name="connsiteX8" fmla="*/ 655419 w 869929"/>
                      <a:gd name="connsiteY8" fmla="*/ 1283095 h 1662530"/>
                      <a:gd name="connsiteX9" fmla="*/ 834827 w 869929"/>
                      <a:gd name="connsiteY9" fmla="*/ 965231 h 1662530"/>
                      <a:gd name="connsiteX10" fmla="*/ 791217 w 869929"/>
                      <a:gd name="connsiteY10" fmla="*/ 713908 h 1662530"/>
                      <a:gd name="connsiteX11" fmla="*/ 798498 w 869929"/>
                      <a:gd name="connsiteY11" fmla="*/ 527014 h 1662530"/>
                      <a:gd name="connsiteX12" fmla="*/ 861907 w 869929"/>
                      <a:gd name="connsiteY12" fmla="*/ 378764 h 1662530"/>
                      <a:gd name="connsiteX13" fmla="*/ 816595 w 869929"/>
                      <a:gd name="connsiteY13" fmla="*/ 113017 h 1662530"/>
                      <a:gd name="connsiteX14" fmla="*/ 722569 w 869929"/>
                      <a:gd name="connsiteY14" fmla="*/ 128733 h 1662530"/>
                      <a:gd name="connsiteX15" fmla="*/ 721754 w 869929"/>
                      <a:gd name="connsiteY15" fmla="*/ 7357 h 1662530"/>
                      <a:gd name="connsiteX0" fmla="*/ 723919 w 872094"/>
                      <a:gd name="connsiteY0" fmla="*/ 7357 h 1662530"/>
                      <a:gd name="connsiteX1" fmla="*/ 456401 w 872094"/>
                      <a:gd name="connsiteY1" fmla="*/ 186089 h 1662530"/>
                      <a:gd name="connsiteX2" fmla="*/ 244471 w 872094"/>
                      <a:gd name="connsiteY2" fmla="*/ 364069 h 1662530"/>
                      <a:gd name="connsiteX3" fmla="*/ 247669 w 872094"/>
                      <a:gd name="connsiteY3" fmla="*/ 691797 h 1662530"/>
                      <a:gd name="connsiteX4" fmla="*/ 241341 w 872094"/>
                      <a:gd name="connsiteY4" fmla="*/ 1056808 h 1662530"/>
                      <a:gd name="connsiteX5" fmla="*/ 161194 w 872094"/>
                      <a:gd name="connsiteY5" fmla="*/ 1259825 h 1662530"/>
                      <a:gd name="connsiteX6" fmla="*/ 13627 w 872094"/>
                      <a:gd name="connsiteY6" fmla="*/ 1615109 h 1662530"/>
                      <a:gd name="connsiteX7" fmla="*/ 537907 w 872094"/>
                      <a:gd name="connsiteY7" fmla="*/ 1629942 h 1662530"/>
                      <a:gd name="connsiteX8" fmla="*/ 657584 w 872094"/>
                      <a:gd name="connsiteY8" fmla="*/ 1283095 h 1662530"/>
                      <a:gd name="connsiteX9" fmla="*/ 836992 w 872094"/>
                      <a:gd name="connsiteY9" fmla="*/ 965231 h 1662530"/>
                      <a:gd name="connsiteX10" fmla="*/ 793382 w 872094"/>
                      <a:gd name="connsiteY10" fmla="*/ 713908 h 1662530"/>
                      <a:gd name="connsiteX11" fmla="*/ 800663 w 872094"/>
                      <a:gd name="connsiteY11" fmla="*/ 527014 h 1662530"/>
                      <a:gd name="connsiteX12" fmla="*/ 864072 w 872094"/>
                      <a:gd name="connsiteY12" fmla="*/ 378764 h 1662530"/>
                      <a:gd name="connsiteX13" fmla="*/ 818760 w 872094"/>
                      <a:gd name="connsiteY13" fmla="*/ 113017 h 1662530"/>
                      <a:gd name="connsiteX14" fmla="*/ 724734 w 872094"/>
                      <a:gd name="connsiteY14" fmla="*/ 128733 h 1662530"/>
                      <a:gd name="connsiteX15" fmla="*/ 723919 w 872094"/>
                      <a:gd name="connsiteY15" fmla="*/ 7357 h 1662530"/>
                      <a:gd name="connsiteX0" fmla="*/ 723919 w 872094"/>
                      <a:gd name="connsiteY0" fmla="*/ 7357 h 1662530"/>
                      <a:gd name="connsiteX1" fmla="*/ 456401 w 872094"/>
                      <a:gd name="connsiteY1" fmla="*/ 186089 h 1662530"/>
                      <a:gd name="connsiteX2" fmla="*/ 244471 w 872094"/>
                      <a:gd name="connsiteY2" fmla="*/ 364069 h 1662530"/>
                      <a:gd name="connsiteX3" fmla="*/ 247669 w 872094"/>
                      <a:gd name="connsiteY3" fmla="*/ 691797 h 1662530"/>
                      <a:gd name="connsiteX4" fmla="*/ 241341 w 872094"/>
                      <a:gd name="connsiteY4" fmla="*/ 1056808 h 1662530"/>
                      <a:gd name="connsiteX5" fmla="*/ 161194 w 872094"/>
                      <a:gd name="connsiteY5" fmla="*/ 1259825 h 1662530"/>
                      <a:gd name="connsiteX6" fmla="*/ 13627 w 872094"/>
                      <a:gd name="connsiteY6" fmla="*/ 1615109 h 1662530"/>
                      <a:gd name="connsiteX7" fmla="*/ 537907 w 872094"/>
                      <a:gd name="connsiteY7" fmla="*/ 1629942 h 1662530"/>
                      <a:gd name="connsiteX8" fmla="*/ 657584 w 872094"/>
                      <a:gd name="connsiteY8" fmla="*/ 1283095 h 1662530"/>
                      <a:gd name="connsiteX9" fmla="*/ 836992 w 872094"/>
                      <a:gd name="connsiteY9" fmla="*/ 965231 h 1662530"/>
                      <a:gd name="connsiteX10" fmla="*/ 793382 w 872094"/>
                      <a:gd name="connsiteY10" fmla="*/ 713908 h 1662530"/>
                      <a:gd name="connsiteX11" fmla="*/ 800663 w 872094"/>
                      <a:gd name="connsiteY11" fmla="*/ 527014 h 1662530"/>
                      <a:gd name="connsiteX12" fmla="*/ 864072 w 872094"/>
                      <a:gd name="connsiteY12" fmla="*/ 378764 h 1662530"/>
                      <a:gd name="connsiteX13" fmla="*/ 818760 w 872094"/>
                      <a:gd name="connsiteY13" fmla="*/ 113017 h 1662530"/>
                      <a:gd name="connsiteX14" fmla="*/ 724734 w 872094"/>
                      <a:gd name="connsiteY14" fmla="*/ 128733 h 1662530"/>
                      <a:gd name="connsiteX15" fmla="*/ 723919 w 872094"/>
                      <a:gd name="connsiteY15" fmla="*/ 7357 h 1662530"/>
                      <a:gd name="connsiteX0" fmla="*/ 723017 w 871192"/>
                      <a:gd name="connsiteY0" fmla="*/ 7357 h 1659724"/>
                      <a:gd name="connsiteX1" fmla="*/ 455499 w 871192"/>
                      <a:gd name="connsiteY1" fmla="*/ 186089 h 1659724"/>
                      <a:gd name="connsiteX2" fmla="*/ 243569 w 871192"/>
                      <a:gd name="connsiteY2" fmla="*/ 364069 h 1659724"/>
                      <a:gd name="connsiteX3" fmla="*/ 246767 w 871192"/>
                      <a:gd name="connsiteY3" fmla="*/ 691797 h 1659724"/>
                      <a:gd name="connsiteX4" fmla="*/ 240439 w 871192"/>
                      <a:gd name="connsiteY4" fmla="*/ 1056808 h 1659724"/>
                      <a:gd name="connsiteX5" fmla="*/ 160292 w 871192"/>
                      <a:gd name="connsiteY5" fmla="*/ 1259825 h 1659724"/>
                      <a:gd name="connsiteX6" fmla="*/ 12725 w 871192"/>
                      <a:gd name="connsiteY6" fmla="*/ 1615109 h 1659724"/>
                      <a:gd name="connsiteX7" fmla="*/ 520337 w 871192"/>
                      <a:gd name="connsiteY7" fmla="*/ 1625180 h 1659724"/>
                      <a:gd name="connsiteX8" fmla="*/ 656682 w 871192"/>
                      <a:gd name="connsiteY8" fmla="*/ 1283095 h 1659724"/>
                      <a:gd name="connsiteX9" fmla="*/ 836090 w 871192"/>
                      <a:gd name="connsiteY9" fmla="*/ 965231 h 1659724"/>
                      <a:gd name="connsiteX10" fmla="*/ 792480 w 871192"/>
                      <a:gd name="connsiteY10" fmla="*/ 713908 h 1659724"/>
                      <a:gd name="connsiteX11" fmla="*/ 799761 w 871192"/>
                      <a:gd name="connsiteY11" fmla="*/ 527014 h 1659724"/>
                      <a:gd name="connsiteX12" fmla="*/ 863170 w 871192"/>
                      <a:gd name="connsiteY12" fmla="*/ 378764 h 1659724"/>
                      <a:gd name="connsiteX13" fmla="*/ 817858 w 871192"/>
                      <a:gd name="connsiteY13" fmla="*/ 113017 h 1659724"/>
                      <a:gd name="connsiteX14" fmla="*/ 723832 w 871192"/>
                      <a:gd name="connsiteY14" fmla="*/ 128733 h 1659724"/>
                      <a:gd name="connsiteX15" fmla="*/ 723017 w 871192"/>
                      <a:gd name="connsiteY15" fmla="*/ 7357 h 1659724"/>
                      <a:gd name="connsiteX0" fmla="*/ 723017 w 870705"/>
                      <a:gd name="connsiteY0" fmla="*/ 7357 h 1659724"/>
                      <a:gd name="connsiteX1" fmla="*/ 455499 w 870705"/>
                      <a:gd name="connsiteY1" fmla="*/ 186089 h 1659724"/>
                      <a:gd name="connsiteX2" fmla="*/ 243569 w 870705"/>
                      <a:gd name="connsiteY2" fmla="*/ 364069 h 1659724"/>
                      <a:gd name="connsiteX3" fmla="*/ 246767 w 870705"/>
                      <a:gd name="connsiteY3" fmla="*/ 691797 h 1659724"/>
                      <a:gd name="connsiteX4" fmla="*/ 240439 w 870705"/>
                      <a:gd name="connsiteY4" fmla="*/ 1056808 h 1659724"/>
                      <a:gd name="connsiteX5" fmla="*/ 160292 w 870705"/>
                      <a:gd name="connsiteY5" fmla="*/ 1259825 h 1659724"/>
                      <a:gd name="connsiteX6" fmla="*/ 12725 w 870705"/>
                      <a:gd name="connsiteY6" fmla="*/ 1615109 h 1659724"/>
                      <a:gd name="connsiteX7" fmla="*/ 520337 w 870705"/>
                      <a:gd name="connsiteY7" fmla="*/ 1625180 h 1659724"/>
                      <a:gd name="connsiteX8" fmla="*/ 656682 w 870705"/>
                      <a:gd name="connsiteY8" fmla="*/ 1283095 h 1659724"/>
                      <a:gd name="connsiteX9" fmla="*/ 836090 w 870705"/>
                      <a:gd name="connsiteY9" fmla="*/ 965231 h 1659724"/>
                      <a:gd name="connsiteX10" fmla="*/ 792480 w 870705"/>
                      <a:gd name="connsiteY10" fmla="*/ 713908 h 1659724"/>
                      <a:gd name="connsiteX11" fmla="*/ 806905 w 870705"/>
                      <a:gd name="connsiteY11" fmla="*/ 534158 h 1659724"/>
                      <a:gd name="connsiteX12" fmla="*/ 863170 w 870705"/>
                      <a:gd name="connsiteY12" fmla="*/ 378764 h 1659724"/>
                      <a:gd name="connsiteX13" fmla="*/ 817858 w 870705"/>
                      <a:gd name="connsiteY13" fmla="*/ 113017 h 1659724"/>
                      <a:gd name="connsiteX14" fmla="*/ 723832 w 870705"/>
                      <a:gd name="connsiteY14" fmla="*/ 128733 h 1659724"/>
                      <a:gd name="connsiteX15" fmla="*/ 723017 w 870705"/>
                      <a:gd name="connsiteY15" fmla="*/ 7357 h 1659724"/>
                      <a:gd name="connsiteX0" fmla="*/ 723017 w 880385"/>
                      <a:gd name="connsiteY0" fmla="*/ 7357 h 1659724"/>
                      <a:gd name="connsiteX1" fmla="*/ 455499 w 880385"/>
                      <a:gd name="connsiteY1" fmla="*/ 186089 h 1659724"/>
                      <a:gd name="connsiteX2" fmla="*/ 243569 w 880385"/>
                      <a:gd name="connsiteY2" fmla="*/ 364069 h 1659724"/>
                      <a:gd name="connsiteX3" fmla="*/ 246767 w 880385"/>
                      <a:gd name="connsiteY3" fmla="*/ 691797 h 1659724"/>
                      <a:gd name="connsiteX4" fmla="*/ 240439 w 880385"/>
                      <a:gd name="connsiteY4" fmla="*/ 1056808 h 1659724"/>
                      <a:gd name="connsiteX5" fmla="*/ 160292 w 880385"/>
                      <a:gd name="connsiteY5" fmla="*/ 1259825 h 1659724"/>
                      <a:gd name="connsiteX6" fmla="*/ 12725 w 880385"/>
                      <a:gd name="connsiteY6" fmla="*/ 1615109 h 1659724"/>
                      <a:gd name="connsiteX7" fmla="*/ 520337 w 880385"/>
                      <a:gd name="connsiteY7" fmla="*/ 1625180 h 1659724"/>
                      <a:gd name="connsiteX8" fmla="*/ 656682 w 880385"/>
                      <a:gd name="connsiteY8" fmla="*/ 1283095 h 1659724"/>
                      <a:gd name="connsiteX9" fmla="*/ 836090 w 880385"/>
                      <a:gd name="connsiteY9" fmla="*/ 965231 h 1659724"/>
                      <a:gd name="connsiteX10" fmla="*/ 792480 w 880385"/>
                      <a:gd name="connsiteY10" fmla="*/ 713908 h 1659724"/>
                      <a:gd name="connsiteX11" fmla="*/ 806905 w 880385"/>
                      <a:gd name="connsiteY11" fmla="*/ 534158 h 1659724"/>
                      <a:gd name="connsiteX12" fmla="*/ 863170 w 880385"/>
                      <a:gd name="connsiteY12" fmla="*/ 378764 h 1659724"/>
                      <a:gd name="connsiteX13" fmla="*/ 817858 w 880385"/>
                      <a:gd name="connsiteY13" fmla="*/ 113017 h 1659724"/>
                      <a:gd name="connsiteX14" fmla="*/ 723832 w 880385"/>
                      <a:gd name="connsiteY14" fmla="*/ 128733 h 1659724"/>
                      <a:gd name="connsiteX15" fmla="*/ 723017 w 880385"/>
                      <a:gd name="connsiteY15" fmla="*/ 7357 h 1659724"/>
                      <a:gd name="connsiteX0" fmla="*/ 723017 w 878975"/>
                      <a:gd name="connsiteY0" fmla="*/ 7357 h 1659724"/>
                      <a:gd name="connsiteX1" fmla="*/ 455499 w 878975"/>
                      <a:gd name="connsiteY1" fmla="*/ 186089 h 1659724"/>
                      <a:gd name="connsiteX2" fmla="*/ 243569 w 878975"/>
                      <a:gd name="connsiteY2" fmla="*/ 364069 h 1659724"/>
                      <a:gd name="connsiteX3" fmla="*/ 246767 w 878975"/>
                      <a:gd name="connsiteY3" fmla="*/ 691797 h 1659724"/>
                      <a:gd name="connsiteX4" fmla="*/ 240439 w 878975"/>
                      <a:gd name="connsiteY4" fmla="*/ 1056808 h 1659724"/>
                      <a:gd name="connsiteX5" fmla="*/ 160292 w 878975"/>
                      <a:gd name="connsiteY5" fmla="*/ 1259825 h 1659724"/>
                      <a:gd name="connsiteX6" fmla="*/ 12725 w 878975"/>
                      <a:gd name="connsiteY6" fmla="*/ 1615109 h 1659724"/>
                      <a:gd name="connsiteX7" fmla="*/ 520337 w 878975"/>
                      <a:gd name="connsiteY7" fmla="*/ 1625180 h 1659724"/>
                      <a:gd name="connsiteX8" fmla="*/ 656682 w 878975"/>
                      <a:gd name="connsiteY8" fmla="*/ 1283095 h 1659724"/>
                      <a:gd name="connsiteX9" fmla="*/ 836090 w 878975"/>
                      <a:gd name="connsiteY9" fmla="*/ 965231 h 1659724"/>
                      <a:gd name="connsiteX10" fmla="*/ 792480 w 878975"/>
                      <a:gd name="connsiteY10" fmla="*/ 713908 h 1659724"/>
                      <a:gd name="connsiteX11" fmla="*/ 806905 w 878975"/>
                      <a:gd name="connsiteY11" fmla="*/ 534158 h 1659724"/>
                      <a:gd name="connsiteX12" fmla="*/ 863170 w 878975"/>
                      <a:gd name="connsiteY12" fmla="*/ 378764 h 1659724"/>
                      <a:gd name="connsiteX13" fmla="*/ 815476 w 878975"/>
                      <a:gd name="connsiteY13" fmla="*/ 117780 h 1659724"/>
                      <a:gd name="connsiteX14" fmla="*/ 723832 w 878975"/>
                      <a:gd name="connsiteY14" fmla="*/ 128733 h 1659724"/>
                      <a:gd name="connsiteX15" fmla="*/ 723017 w 878975"/>
                      <a:gd name="connsiteY15" fmla="*/ 7357 h 1659724"/>
                      <a:gd name="connsiteX0" fmla="*/ 723017 w 878360"/>
                      <a:gd name="connsiteY0" fmla="*/ 7357 h 1659724"/>
                      <a:gd name="connsiteX1" fmla="*/ 455499 w 878360"/>
                      <a:gd name="connsiteY1" fmla="*/ 186089 h 1659724"/>
                      <a:gd name="connsiteX2" fmla="*/ 243569 w 878360"/>
                      <a:gd name="connsiteY2" fmla="*/ 364069 h 1659724"/>
                      <a:gd name="connsiteX3" fmla="*/ 246767 w 878360"/>
                      <a:gd name="connsiteY3" fmla="*/ 691797 h 1659724"/>
                      <a:gd name="connsiteX4" fmla="*/ 240439 w 878360"/>
                      <a:gd name="connsiteY4" fmla="*/ 1056808 h 1659724"/>
                      <a:gd name="connsiteX5" fmla="*/ 160292 w 878360"/>
                      <a:gd name="connsiteY5" fmla="*/ 1259825 h 1659724"/>
                      <a:gd name="connsiteX6" fmla="*/ 12725 w 878360"/>
                      <a:gd name="connsiteY6" fmla="*/ 1615109 h 1659724"/>
                      <a:gd name="connsiteX7" fmla="*/ 520337 w 878360"/>
                      <a:gd name="connsiteY7" fmla="*/ 1625180 h 1659724"/>
                      <a:gd name="connsiteX8" fmla="*/ 656682 w 878360"/>
                      <a:gd name="connsiteY8" fmla="*/ 1283095 h 1659724"/>
                      <a:gd name="connsiteX9" fmla="*/ 836090 w 878360"/>
                      <a:gd name="connsiteY9" fmla="*/ 965231 h 1659724"/>
                      <a:gd name="connsiteX10" fmla="*/ 792480 w 878360"/>
                      <a:gd name="connsiteY10" fmla="*/ 713908 h 1659724"/>
                      <a:gd name="connsiteX11" fmla="*/ 806905 w 878360"/>
                      <a:gd name="connsiteY11" fmla="*/ 534158 h 1659724"/>
                      <a:gd name="connsiteX12" fmla="*/ 863170 w 878360"/>
                      <a:gd name="connsiteY12" fmla="*/ 378764 h 1659724"/>
                      <a:gd name="connsiteX13" fmla="*/ 815476 w 878360"/>
                      <a:gd name="connsiteY13" fmla="*/ 117780 h 1659724"/>
                      <a:gd name="connsiteX14" fmla="*/ 723832 w 878360"/>
                      <a:gd name="connsiteY14" fmla="*/ 128733 h 1659724"/>
                      <a:gd name="connsiteX15" fmla="*/ 723017 w 878360"/>
                      <a:gd name="connsiteY15" fmla="*/ 7357 h 1659724"/>
                      <a:gd name="connsiteX0" fmla="*/ 723017 w 880208"/>
                      <a:gd name="connsiteY0" fmla="*/ 7357 h 1659724"/>
                      <a:gd name="connsiteX1" fmla="*/ 455499 w 880208"/>
                      <a:gd name="connsiteY1" fmla="*/ 186089 h 1659724"/>
                      <a:gd name="connsiteX2" fmla="*/ 243569 w 880208"/>
                      <a:gd name="connsiteY2" fmla="*/ 364069 h 1659724"/>
                      <a:gd name="connsiteX3" fmla="*/ 246767 w 880208"/>
                      <a:gd name="connsiteY3" fmla="*/ 691797 h 1659724"/>
                      <a:gd name="connsiteX4" fmla="*/ 240439 w 880208"/>
                      <a:gd name="connsiteY4" fmla="*/ 1056808 h 1659724"/>
                      <a:gd name="connsiteX5" fmla="*/ 160292 w 880208"/>
                      <a:gd name="connsiteY5" fmla="*/ 1259825 h 1659724"/>
                      <a:gd name="connsiteX6" fmla="*/ 12725 w 880208"/>
                      <a:gd name="connsiteY6" fmla="*/ 1615109 h 1659724"/>
                      <a:gd name="connsiteX7" fmla="*/ 520337 w 880208"/>
                      <a:gd name="connsiteY7" fmla="*/ 1625180 h 1659724"/>
                      <a:gd name="connsiteX8" fmla="*/ 656682 w 880208"/>
                      <a:gd name="connsiteY8" fmla="*/ 1283095 h 1659724"/>
                      <a:gd name="connsiteX9" fmla="*/ 836090 w 880208"/>
                      <a:gd name="connsiteY9" fmla="*/ 965231 h 1659724"/>
                      <a:gd name="connsiteX10" fmla="*/ 792480 w 880208"/>
                      <a:gd name="connsiteY10" fmla="*/ 713908 h 1659724"/>
                      <a:gd name="connsiteX11" fmla="*/ 806905 w 880208"/>
                      <a:gd name="connsiteY11" fmla="*/ 534158 h 1659724"/>
                      <a:gd name="connsiteX12" fmla="*/ 863170 w 880208"/>
                      <a:gd name="connsiteY12" fmla="*/ 378764 h 1659724"/>
                      <a:gd name="connsiteX13" fmla="*/ 815476 w 880208"/>
                      <a:gd name="connsiteY13" fmla="*/ 117780 h 1659724"/>
                      <a:gd name="connsiteX14" fmla="*/ 723832 w 880208"/>
                      <a:gd name="connsiteY14" fmla="*/ 128733 h 1659724"/>
                      <a:gd name="connsiteX15" fmla="*/ 723017 w 880208"/>
                      <a:gd name="connsiteY15" fmla="*/ 7357 h 1659724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653 h 1650639"/>
                      <a:gd name="connsiteX1" fmla="*/ 462642 w 880208"/>
                      <a:gd name="connsiteY1" fmla="*/ 184148 h 1650639"/>
                      <a:gd name="connsiteX2" fmla="*/ 243569 w 880208"/>
                      <a:gd name="connsiteY2" fmla="*/ 354984 h 1650639"/>
                      <a:gd name="connsiteX3" fmla="*/ 246767 w 880208"/>
                      <a:gd name="connsiteY3" fmla="*/ 682712 h 1650639"/>
                      <a:gd name="connsiteX4" fmla="*/ 240439 w 880208"/>
                      <a:gd name="connsiteY4" fmla="*/ 1047723 h 1650639"/>
                      <a:gd name="connsiteX5" fmla="*/ 160292 w 880208"/>
                      <a:gd name="connsiteY5" fmla="*/ 1250740 h 1650639"/>
                      <a:gd name="connsiteX6" fmla="*/ 12725 w 880208"/>
                      <a:gd name="connsiteY6" fmla="*/ 1606024 h 1650639"/>
                      <a:gd name="connsiteX7" fmla="*/ 520337 w 880208"/>
                      <a:gd name="connsiteY7" fmla="*/ 1616095 h 1650639"/>
                      <a:gd name="connsiteX8" fmla="*/ 656682 w 880208"/>
                      <a:gd name="connsiteY8" fmla="*/ 1274010 h 1650639"/>
                      <a:gd name="connsiteX9" fmla="*/ 836090 w 880208"/>
                      <a:gd name="connsiteY9" fmla="*/ 956146 h 1650639"/>
                      <a:gd name="connsiteX10" fmla="*/ 792480 w 880208"/>
                      <a:gd name="connsiteY10" fmla="*/ 704823 h 1650639"/>
                      <a:gd name="connsiteX11" fmla="*/ 806905 w 880208"/>
                      <a:gd name="connsiteY11" fmla="*/ 525073 h 1650639"/>
                      <a:gd name="connsiteX12" fmla="*/ 863170 w 880208"/>
                      <a:gd name="connsiteY12" fmla="*/ 369679 h 1650639"/>
                      <a:gd name="connsiteX13" fmla="*/ 815476 w 880208"/>
                      <a:gd name="connsiteY13" fmla="*/ 108695 h 1650639"/>
                      <a:gd name="connsiteX14" fmla="*/ 723832 w 880208"/>
                      <a:gd name="connsiteY14" fmla="*/ 119648 h 1650639"/>
                      <a:gd name="connsiteX15" fmla="*/ 715873 w 880208"/>
                      <a:gd name="connsiteY15" fmla="*/ 653 h 1650639"/>
                      <a:gd name="connsiteX0" fmla="*/ 689680 w 880208"/>
                      <a:gd name="connsiteY0" fmla="*/ 839 h 1631775"/>
                      <a:gd name="connsiteX1" fmla="*/ 462642 w 880208"/>
                      <a:gd name="connsiteY1" fmla="*/ 165284 h 1631775"/>
                      <a:gd name="connsiteX2" fmla="*/ 243569 w 880208"/>
                      <a:gd name="connsiteY2" fmla="*/ 336120 h 1631775"/>
                      <a:gd name="connsiteX3" fmla="*/ 246767 w 880208"/>
                      <a:gd name="connsiteY3" fmla="*/ 663848 h 1631775"/>
                      <a:gd name="connsiteX4" fmla="*/ 240439 w 880208"/>
                      <a:gd name="connsiteY4" fmla="*/ 1028859 h 1631775"/>
                      <a:gd name="connsiteX5" fmla="*/ 160292 w 880208"/>
                      <a:gd name="connsiteY5" fmla="*/ 1231876 h 1631775"/>
                      <a:gd name="connsiteX6" fmla="*/ 12725 w 880208"/>
                      <a:gd name="connsiteY6" fmla="*/ 1587160 h 1631775"/>
                      <a:gd name="connsiteX7" fmla="*/ 520337 w 880208"/>
                      <a:gd name="connsiteY7" fmla="*/ 1597231 h 1631775"/>
                      <a:gd name="connsiteX8" fmla="*/ 656682 w 880208"/>
                      <a:gd name="connsiteY8" fmla="*/ 1255146 h 1631775"/>
                      <a:gd name="connsiteX9" fmla="*/ 836090 w 880208"/>
                      <a:gd name="connsiteY9" fmla="*/ 937282 h 1631775"/>
                      <a:gd name="connsiteX10" fmla="*/ 792480 w 880208"/>
                      <a:gd name="connsiteY10" fmla="*/ 685959 h 1631775"/>
                      <a:gd name="connsiteX11" fmla="*/ 806905 w 880208"/>
                      <a:gd name="connsiteY11" fmla="*/ 506209 h 1631775"/>
                      <a:gd name="connsiteX12" fmla="*/ 863170 w 880208"/>
                      <a:gd name="connsiteY12" fmla="*/ 350815 h 1631775"/>
                      <a:gd name="connsiteX13" fmla="*/ 815476 w 880208"/>
                      <a:gd name="connsiteY13" fmla="*/ 89831 h 1631775"/>
                      <a:gd name="connsiteX14" fmla="*/ 723832 w 880208"/>
                      <a:gd name="connsiteY14" fmla="*/ 100784 h 1631775"/>
                      <a:gd name="connsiteX15" fmla="*/ 689680 w 880208"/>
                      <a:gd name="connsiteY15" fmla="*/ 839 h 1631775"/>
                      <a:gd name="connsiteX0" fmla="*/ 689680 w 880208"/>
                      <a:gd name="connsiteY0" fmla="*/ 839 h 1631775"/>
                      <a:gd name="connsiteX1" fmla="*/ 462642 w 880208"/>
                      <a:gd name="connsiteY1" fmla="*/ 165284 h 1631775"/>
                      <a:gd name="connsiteX2" fmla="*/ 257857 w 880208"/>
                      <a:gd name="connsiteY2" fmla="*/ 338502 h 1631775"/>
                      <a:gd name="connsiteX3" fmla="*/ 246767 w 880208"/>
                      <a:gd name="connsiteY3" fmla="*/ 663848 h 1631775"/>
                      <a:gd name="connsiteX4" fmla="*/ 240439 w 880208"/>
                      <a:gd name="connsiteY4" fmla="*/ 1028859 h 1631775"/>
                      <a:gd name="connsiteX5" fmla="*/ 160292 w 880208"/>
                      <a:gd name="connsiteY5" fmla="*/ 1231876 h 1631775"/>
                      <a:gd name="connsiteX6" fmla="*/ 12725 w 880208"/>
                      <a:gd name="connsiteY6" fmla="*/ 1587160 h 1631775"/>
                      <a:gd name="connsiteX7" fmla="*/ 520337 w 880208"/>
                      <a:gd name="connsiteY7" fmla="*/ 1597231 h 1631775"/>
                      <a:gd name="connsiteX8" fmla="*/ 656682 w 880208"/>
                      <a:gd name="connsiteY8" fmla="*/ 1255146 h 1631775"/>
                      <a:gd name="connsiteX9" fmla="*/ 836090 w 880208"/>
                      <a:gd name="connsiteY9" fmla="*/ 937282 h 1631775"/>
                      <a:gd name="connsiteX10" fmla="*/ 792480 w 880208"/>
                      <a:gd name="connsiteY10" fmla="*/ 685959 h 1631775"/>
                      <a:gd name="connsiteX11" fmla="*/ 806905 w 880208"/>
                      <a:gd name="connsiteY11" fmla="*/ 506209 h 1631775"/>
                      <a:gd name="connsiteX12" fmla="*/ 863170 w 880208"/>
                      <a:gd name="connsiteY12" fmla="*/ 350815 h 1631775"/>
                      <a:gd name="connsiteX13" fmla="*/ 815476 w 880208"/>
                      <a:gd name="connsiteY13" fmla="*/ 89831 h 1631775"/>
                      <a:gd name="connsiteX14" fmla="*/ 723832 w 880208"/>
                      <a:gd name="connsiteY14" fmla="*/ 100784 h 1631775"/>
                      <a:gd name="connsiteX15" fmla="*/ 689680 w 880208"/>
                      <a:gd name="connsiteY15" fmla="*/ 839 h 1631775"/>
                      <a:gd name="connsiteX0" fmla="*/ 689680 w 880208"/>
                      <a:gd name="connsiteY0" fmla="*/ 839 h 1631775"/>
                      <a:gd name="connsiteX1" fmla="*/ 462642 w 880208"/>
                      <a:gd name="connsiteY1" fmla="*/ 165284 h 1631775"/>
                      <a:gd name="connsiteX2" fmla="*/ 257857 w 880208"/>
                      <a:gd name="connsiteY2" fmla="*/ 338502 h 1631775"/>
                      <a:gd name="connsiteX3" fmla="*/ 256292 w 880208"/>
                      <a:gd name="connsiteY3" fmla="*/ 659085 h 1631775"/>
                      <a:gd name="connsiteX4" fmla="*/ 240439 w 880208"/>
                      <a:gd name="connsiteY4" fmla="*/ 1028859 h 1631775"/>
                      <a:gd name="connsiteX5" fmla="*/ 160292 w 880208"/>
                      <a:gd name="connsiteY5" fmla="*/ 1231876 h 1631775"/>
                      <a:gd name="connsiteX6" fmla="*/ 12725 w 880208"/>
                      <a:gd name="connsiteY6" fmla="*/ 1587160 h 1631775"/>
                      <a:gd name="connsiteX7" fmla="*/ 520337 w 880208"/>
                      <a:gd name="connsiteY7" fmla="*/ 1597231 h 1631775"/>
                      <a:gd name="connsiteX8" fmla="*/ 656682 w 880208"/>
                      <a:gd name="connsiteY8" fmla="*/ 1255146 h 1631775"/>
                      <a:gd name="connsiteX9" fmla="*/ 836090 w 880208"/>
                      <a:gd name="connsiteY9" fmla="*/ 937282 h 1631775"/>
                      <a:gd name="connsiteX10" fmla="*/ 792480 w 880208"/>
                      <a:gd name="connsiteY10" fmla="*/ 685959 h 1631775"/>
                      <a:gd name="connsiteX11" fmla="*/ 806905 w 880208"/>
                      <a:gd name="connsiteY11" fmla="*/ 506209 h 1631775"/>
                      <a:gd name="connsiteX12" fmla="*/ 863170 w 880208"/>
                      <a:gd name="connsiteY12" fmla="*/ 350815 h 1631775"/>
                      <a:gd name="connsiteX13" fmla="*/ 815476 w 880208"/>
                      <a:gd name="connsiteY13" fmla="*/ 89831 h 1631775"/>
                      <a:gd name="connsiteX14" fmla="*/ 723832 w 880208"/>
                      <a:gd name="connsiteY14" fmla="*/ 100784 h 1631775"/>
                      <a:gd name="connsiteX15" fmla="*/ 689680 w 880208"/>
                      <a:gd name="connsiteY15" fmla="*/ 839 h 1631775"/>
                      <a:gd name="connsiteX0" fmla="*/ 689680 w 876398"/>
                      <a:gd name="connsiteY0" fmla="*/ 5412 h 1636348"/>
                      <a:gd name="connsiteX1" fmla="*/ 462642 w 876398"/>
                      <a:gd name="connsiteY1" fmla="*/ 169857 h 1636348"/>
                      <a:gd name="connsiteX2" fmla="*/ 257857 w 876398"/>
                      <a:gd name="connsiteY2" fmla="*/ 343075 h 1636348"/>
                      <a:gd name="connsiteX3" fmla="*/ 256292 w 876398"/>
                      <a:gd name="connsiteY3" fmla="*/ 663658 h 1636348"/>
                      <a:gd name="connsiteX4" fmla="*/ 240439 w 876398"/>
                      <a:gd name="connsiteY4" fmla="*/ 1033432 h 1636348"/>
                      <a:gd name="connsiteX5" fmla="*/ 160292 w 876398"/>
                      <a:gd name="connsiteY5" fmla="*/ 1236449 h 1636348"/>
                      <a:gd name="connsiteX6" fmla="*/ 12725 w 876398"/>
                      <a:gd name="connsiteY6" fmla="*/ 1591733 h 1636348"/>
                      <a:gd name="connsiteX7" fmla="*/ 520337 w 876398"/>
                      <a:gd name="connsiteY7" fmla="*/ 1601804 h 1636348"/>
                      <a:gd name="connsiteX8" fmla="*/ 656682 w 876398"/>
                      <a:gd name="connsiteY8" fmla="*/ 1259719 h 1636348"/>
                      <a:gd name="connsiteX9" fmla="*/ 836090 w 876398"/>
                      <a:gd name="connsiteY9" fmla="*/ 941855 h 1636348"/>
                      <a:gd name="connsiteX10" fmla="*/ 792480 w 876398"/>
                      <a:gd name="connsiteY10" fmla="*/ 690532 h 1636348"/>
                      <a:gd name="connsiteX11" fmla="*/ 806905 w 876398"/>
                      <a:gd name="connsiteY11" fmla="*/ 510782 h 1636348"/>
                      <a:gd name="connsiteX12" fmla="*/ 863170 w 876398"/>
                      <a:gd name="connsiteY12" fmla="*/ 355388 h 1636348"/>
                      <a:gd name="connsiteX13" fmla="*/ 815476 w 876398"/>
                      <a:gd name="connsiteY13" fmla="*/ 94404 h 1636348"/>
                      <a:gd name="connsiteX14" fmla="*/ 278538 w 876398"/>
                      <a:gd name="connsiteY14" fmla="*/ 379201 h 1636348"/>
                      <a:gd name="connsiteX15" fmla="*/ 689680 w 876398"/>
                      <a:gd name="connsiteY15" fmla="*/ 5412 h 1636348"/>
                      <a:gd name="connsiteX0" fmla="*/ 689680 w 876398"/>
                      <a:gd name="connsiteY0" fmla="*/ 5412 h 1636348"/>
                      <a:gd name="connsiteX1" fmla="*/ 462642 w 876398"/>
                      <a:gd name="connsiteY1" fmla="*/ 169857 h 1636348"/>
                      <a:gd name="connsiteX2" fmla="*/ 257857 w 876398"/>
                      <a:gd name="connsiteY2" fmla="*/ 343075 h 1636348"/>
                      <a:gd name="connsiteX3" fmla="*/ 256292 w 876398"/>
                      <a:gd name="connsiteY3" fmla="*/ 663658 h 1636348"/>
                      <a:gd name="connsiteX4" fmla="*/ 240439 w 876398"/>
                      <a:gd name="connsiteY4" fmla="*/ 1033432 h 1636348"/>
                      <a:gd name="connsiteX5" fmla="*/ 160292 w 876398"/>
                      <a:gd name="connsiteY5" fmla="*/ 1236449 h 1636348"/>
                      <a:gd name="connsiteX6" fmla="*/ 12725 w 876398"/>
                      <a:gd name="connsiteY6" fmla="*/ 1591733 h 1636348"/>
                      <a:gd name="connsiteX7" fmla="*/ 520337 w 876398"/>
                      <a:gd name="connsiteY7" fmla="*/ 1601804 h 1636348"/>
                      <a:gd name="connsiteX8" fmla="*/ 656682 w 876398"/>
                      <a:gd name="connsiteY8" fmla="*/ 1259719 h 1636348"/>
                      <a:gd name="connsiteX9" fmla="*/ 836090 w 876398"/>
                      <a:gd name="connsiteY9" fmla="*/ 941855 h 1636348"/>
                      <a:gd name="connsiteX10" fmla="*/ 792480 w 876398"/>
                      <a:gd name="connsiteY10" fmla="*/ 690532 h 1636348"/>
                      <a:gd name="connsiteX11" fmla="*/ 806905 w 876398"/>
                      <a:gd name="connsiteY11" fmla="*/ 510782 h 1636348"/>
                      <a:gd name="connsiteX12" fmla="*/ 863170 w 876398"/>
                      <a:gd name="connsiteY12" fmla="*/ 355388 h 1636348"/>
                      <a:gd name="connsiteX13" fmla="*/ 815476 w 876398"/>
                      <a:gd name="connsiteY13" fmla="*/ 94404 h 1636348"/>
                      <a:gd name="connsiteX14" fmla="*/ 363311 w 876398"/>
                      <a:gd name="connsiteY14" fmla="*/ 328877 h 1636348"/>
                      <a:gd name="connsiteX15" fmla="*/ 278538 w 876398"/>
                      <a:gd name="connsiteY15" fmla="*/ 379201 h 1636348"/>
                      <a:gd name="connsiteX16" fmla="*/ 689680 w 876398"/>
                      <a:gd name="connsiteY16" fmla="*/ 5412 h 1636348"/>
                      <a:gd name="connsiteX0" fmla="*/ 689680 w 876398"/>
                      <a:gd name="connsiteY0" fmla="*/ 5412 h 1636348"/>
                      <a:gd name="connsiteX1" fmla="*/ 462642 w 876398"/>
                      <a:gd name="connsiteY1" fmla="*/ 169857 h 1636348"/>
                      <a:gd name="connsiteX2" fmla="*/ 257857 w 876398"/>
                      <a:gd name="connsiteY2" fmla="*/ 343075 h 1636348"/>
                      <a:gd name="connsiteX3" fmla="*/ 256292 w 876398"/>
                      <a:gd name="connsiteY3" fmla="*/ 663658 h 1636348"/>
                      <a:gd name="connsiteX4" fmla="*/ 240439 w 876398"/>
                      <a:gd name="connsiteY4" fmla="*/ 1033432 h 1636348"/>
                      <a:gd name="connsiteX5" fmla="*/ 160292 w 876398"/>
                      <a:gd name="connsiteY5" fmla="*/ 1236449 h 1636348"/>
                      <a:gd name="connsiteX6" fmla="*/ 12725 w 876398"/>
                      <a:gd name="connsiteY6" fmla="*/ 1591733 h 1636348"/>
                      <a:gd name="connsiteX7" fmla="*/ 520337 w 876398"/>
                      <a:gd name="connsiteY7" fmla="*/ 1601804 h 1636348"/>
                      <a:gd name="connsiteX8" fmla="*/ 656682 w 876398"/>
                      <a:gd name="connsiteY8" fmla="*/ 1259719 h 1636348"/>
                      <a:gd name="connsiteX9" fmla="*/ 836090 w 876398"/>
                      <a:gd name="connsiteY9" fmla="*/ 941855 h 1636348"/>
                      <a:gd name="connsiteX10" fmla="*/ 792480 w 876398"/>
                      <a:gd name="connsiteY10" fmla="*/ 690532 h 1636348"/>
                      <a:gd name="connsiteX11" fmla="*/ 806905 w 876398"/>
                      <a:gd name="connsiteY11" fmla="*/ 510782 h 1636348"/>
                      <a:gd name="connsiteX12" fmla="*/ 863170 w 876398"/>
                      <a:gd name="connsiteY12" fmla="*/ 355388 h 1636348"/>
                      <a:gd name="connsiteX13" fmla="*/ 815476 w 876398"/>
                      <a:gd name="connsiteY13" fmla="*/ 94404 h 1636348"/>
                      <a:gd name="connsiteX14" fmla="*/ 363311 w 876398"/>
                      <a:gd name="connsiteY14" fmla="*/ 328877 h 1636348"/>
                      <a:gd name="connsiteX15" fmla="*/ 441892 w 876398"/>
                      <a:gd name="connsiteY15" fmla="*/ 281252 h 1636348"/>
                      <a:gd name="connsiteX16" fmla="*/ 278538 w 876398"/>
                      <a:gd name="connsiteY16" fmla="*/ 379201 h 1636348"/>
                      <a:gd name="connsiteX17" fmla="*/ 689680 w 876398"/>
                      <a:gd name="connsiteY17" fmla="*/ 5412 h 1636348"/>
                      <a:gd name="connsiteX0" fmla="*/ 689680 w 876398"/>
                      <a:gd name="connsiteY0" fmla="*/ 5412 h 1636348"/>
                      <a:gd name="connsiteX1" fmla="*/ 462642 w 876398"/>
                      <a:gd name="connsiteY1" fmla="*/ 169857 h 1636348"/>
                      <a:gd name="connsiteX2" fmla="*/ 257857 w 876398"/>
                      <a:gd name="connsiteY2" fmla="*/ 343075 h 1636348"/>
                      <a:gd name="connsiteX3" fmla="*/ 256292 w 876398"/>
                      <a:gd name="connsiteY3" fmla="*/ 663658 h 1636348"/>
                      <a:gd name="connsiteX4" fmla="*/ 240439 w 876398"/>
                      <a:gd name="connsiteY4" fmla="*/ 1033432 h 1636348"/>
                      <a:gd name="connsiteX5" fmla="*/ 160292 w 876398"/>
                      <a:gd name="connsiteY5" fmla="*/ 1236449 h 1636348"/>
                      <a:gd name="connsiteX6" fmla="*/ 12725 w 876398"/>
                      <a:gd name="connsiteY6" fmla="*/ 1591733 h 1636348"/>
                      <a:gd name="connsiteX7" fmla="*/ 520337 w 876398"/>
                      <a:gd name="connsiteY7" fmla="*/ 1601804 h 1636348"/>
                      <a:gd name="connsiteX8" fmla="*/ 656682 w 876398"/>
                      <a:gd name="connsiteY8" fmla="*/ 1259719 h 1636348"/>
                      <a:gd name="connsiteX9" fmla="*/ 836090 w 876398"/>
                      <a:gd name="connsiteY9" fmla="*/ 941855 h 1636348"/>
                      <a:gd name="connsiteX10" fmla="*/ 792480 w 876398"/>
                      <a:gd name="connsiteY10" fmla="*/ 690532 h 1636348"/>
                      <a:gd name="connsiteX11" fmla="*/ 806905 w 876398"/>
                      <a:gd name="connsiteY11" fmla="*/ 510782 h 1636348"/>
                      <a:gd name="connsiteX12" fmla="*/ 863170 w 876398"/>
                      <a:gd name="connsiteY12" fmla="*/ 355388 h 1636348"/>
                      <a:gd name="connsiteX13" fmla="*/ 815476 w 876398"/>
                      <a:gd name="connsiteY13" fmla="*/ 94404 h 1636348"/>
                      <a:gd name="connsiteX14" fmla="*/ 363311 w 876398"/>
                      <a:gd name="connsiteY14" fmla="*/ 328877 h 1636348"/>
                      <a:gd name="connsiteX15" fmla="*/ 301398 w 876398"/>
                      <a:gd name="connsiteY15" fmla="*/ 614627 h 1636348"/>
                      <a:gd name="connsiteX16" fmla="*/ 278538 w 876398"/>
                      <a:gd name="connsiteY16" fmla="*/ 379201 h 1636348"/>
                      <a:gd name="connsiteX17" fmla="*/ 689680 w 876398"/>
                      <a:gd name="connsiteY17" fmla="*/ 5412 h 1636348"/>
                      <a:gd name="connsiteX0" fmla="*/ 689680 w 873535"/>
                      <a:gd name="connsiteY0" fmla="*/ 5412 h 1636348"/>
                      <a:gd name="connsiteX1" fmla="*/ 462642 w 873535"/>
                      <a:gd name="connsiteY1" fmla="*/ 169857 h 1636348"/>
                      <a:gd name="connsiteX2" fmla="*/ 257857 w 873535"/>
                      <a:gd name="connsiteY2" fmla="*/ 343075 h 1636348"/>
                      <a:gd name="connsiteX3" fmla="*/ 256292 w 873535"/>
                      <a:gd name="connsiteY3" fmla="*/ 663658 h 1636348"/>
                      <a:gd name="connsiteX4" fmla="*/ 240439 w 873535"/>
                      <a:gd name="connsiteY4" fmla="*/ 1033432 h 1636348"/>
                      <a:gd name="connsiteX5" fmla="*/ 160292 w 873535"/>
                      <a:gd name="connsiteY5" fmla="*/ 1236449 h 1636348"/>
                      <a:gd name="connsiteX6" fmla="*/ 12725 w 873535"/>
                      <a:gd name="connsiteY6" fmla="*/ 1591733 h 1636348"/>
                      <a:gd name="connsiteX7" fmla="*/ 520337 w 873535"/>
                      <a:gd name="connsiteY7" fmla="*/ 1601804 h 1636348"/>
                      <a:gd name="connsiteX8" fmla="*/ 656682 w 873535"/>
                      <a:gd name="connsiteY8" fmla="*/ 1259719 h 1636348"/>
                      <a:gd name="connsiteX9" fmla="*/ 836090 w 873535"/>
                      <a:gd name="connsiteY9" fmla="*/ 941855 h 1636348"/>
                      <a:gd name="connsiteX10" fmla="*/ 792480 w 873535"/>
                      <a:gd name="connsiteY10" fmla="*/ 690532 h 1636348"/>
                      <a:gd name="connsiteX11" fmla="*/ 806905 w 873535"/>
                      <a:gd name="connsiteY11" fmla="*/ 510782 h 1636348"/>
                      <a:gd name="connsiteX12" fmla="*/ 863170 w 873535"/>
                      <a:gd name="connsiteY12" fmla="*/ 355388 h 1636348"/>
                      <a:gd name="connsiteX13" fmla="*/ 815476 w 873535"/>
                      <a:gd name="connsiteY13" fmla="*/ 94404 h 1636348"/>
                      <a:gd name="connsiteX14" fmla="*/ 325211 w 873535"/>
                      <a:gd name="connsiteY14" fmla="*/ 364596 h 1636348"/>
                      <a:gd name="connsiteX15" fmla="*/ 301398 w 873535"/>
                      <a:gd name="connsiteY15" fmla="*/ 614627 h 1636348"/>
                      <a:gd name="connsiteX16" fmla="*/ 278538 w 873535"/>
                      <a:gd name="connsiteY16" fmla="*/ 379201 h 1636348"/>
                      <a:gd name="connsiteX17" fmla="*/ 689680 w 873535"/>
                      <a:gd name="connsiteY17" fmla="*/ 5412 h 1636348"/>
                      <a:gd name="connsiteX0" fmla="*/ 689680 w 873535"/>
                      <a:gd name="connsiteY0" fmla="*/ 5412 h 1636348"/>
                      <a:gd name="connsiteX1" fmla="*/ 462642 w 873535"/>
                      <a:gd name="connsiteY1" fmla="*/ 169857 h 1636348"/>
                      <a:gd name="connsiteX2" fmla="*/ 257857 w 873535"/>
                      <a:gd name="connsiteY2" fmla="*/ 343075 h 1636348"/>
                      <a:gd name="connsiteX3" fmla="*/ 256292 w 873535"/>
                      <a:gd name="connsiteY3" fmla="*/ 663658 h 1636348"/>
                      <a:gd name="connsiteX4" fmla="*/ 240439 w 873535"/>
                      <a:gd name="connsiteY4" fmla="*/ 1033432 h 1636348"/>
                      <a:gd name="connsiteX5" fmla="*/ 160292 w 873535"/>
                      <a:gd name="connsiteY5" fmla="*/ 1236449 h 1636348"/>
                      <a:gd name="connsiteX6" fmla="*/ 12725 w 873535"/>
                      <a:gd name="connsiteY6" fmla="*/ 1591733 h 1636348"/>
                      <a:gd name="connsiteX7" fmla="*/ 520337 w 873535"/>
                      <a:gd name="connsiteY7" fmla="*/ 1601804 h 1636348"/>
                      <a:gd name="connsiteX8" fmla="*/ 656682 w 873535"/>
                      <a:gd name="connsiteY8" fmla="*/ 1259719 h 1636348"/>
                      <a:gd name="connsiteX9" fmla="*/ 836090 w 873535"/>
                      <a:gd name="connsiteY9" fmla="*/ 941855 h 1636348"/>
                      <a:gd name="connsiteX10" fmla="*/ 792480 w 873535"/>
                      <a:gd name="connsiteY10" fmla="*/ 690532 h 1636348"/>
                      <a:gd name="connsiteX11" fmla="*/ 806905 w 873535"/>
                      <a:gd name="connsiteY11" fmla="*/ 510782 h 1636348"/>
                      <a:gd name="connsiteX12" fmla="*/ 863170 w 873535"/>
                      <a:gd name="connsiteY12" fmla="*/ 355388 h 1636348"/>
                      <a:gd name="connsiteX13" fmla="*/ 815476 w 873535"/>
                      <a:gd name="connsiteY13" fmla="*/ 94404 h 1636348"/>
                      <a:gd name="connsiteX14" fmla="*/ 325211 w 873535"/>
                      <a:gd name="connsiteY14" fmla="*/ 364596 h 1636348"/>
                      <a:gd name="connsiteX15" fmla="*/ 301398 w 873535"/>
                      <a:gd name="connsiteY15" fmla="*/ 614627 h 1636348"/>
                      <a:gd name="connsiteX16" fmla="*/ 278538 w 873535"/>
                      <a:gd name="connsiteY16" fmla="*/ 379201 h 1636348"/>
                      <a:gd name="connsiteX17" fmla="*/ 689680 w 873535"/>
                      <a:gd name="connsiteY17" fmla="*/ 5412 h 1636348"/>
                      <a:gd name="connsiteX0" fmla="*/ 689680 w 866295"/>
                      <a:gd name="connsiteY0" fmla="*/ 5412 h 1636348"/>
                      <a:gd name="connsiteX1" fmla="*/ 462642 w 866295"/>
                      <a:gd name="connsiteY1" fmla="*/ 169857 h 1636348"/>
                      <a:gd name="connsiteX2" fmla="*/ 257857 w 866295"/>
                      <a:gd name="connsiteY2" fmla="*/ 343075 h 1636348"/>
                      <a:gd name="connsiteX3" fmla="*/ 256292 w 866295"/>
                      <a:gd name="connsiteY3" fmla="*/ 663658 h 1636348"/>
                      <a:gd name="connsiteX4" fmla="*/ 240439 w 866295"/>
                      <a:gd name="connsiteY4" fmla="*/ 1033432 h 1636348"/>
                      <a:gd name="connsiteX5" fmla="*/ 160292 w 866295"/>
                      <a:gd name="connsiteY5" fmla="*/ 1236449 h 1636348"/>
                      <a:gd name="connsiteX6" fmla="*/ 12725 w 866295"/>
                      <a:gd name="connsiteY6" fmla="*/ 1591733 h 1636348"/>
                      <a:gd name="connsiteX7" fmla="*/ 520337 w 866295"/>
                      <a:gd name="connsiteY7" fmla="*/ 1601804 h 1636348"/>
                      <a:gd name="connsiteX8" fmla="*/ 656682 w 866295"/>
                      <a:gd name="connsiteY8" fmla="*/ 1259719 h 1636348"/>
                      <a:gd name="connsiteX9" fmla="*/ 836090 w 866295"/>
                      <a:gd name="connsiteY9" fmla="*/ 941855 h 1636348"/>
                      <a:gd name="connsiteX10" fmla="*/ 792480 w 866295"/>
                      <a:gd name="connsiteY10" fmla="*/ 690532 h 1636348"/>
                      <a:gd name="connsiteX11" fmla="*/ 806905 w 866295"/>
                      <a:gd name="connsiteY11" fmla="*/ 510782 h 1636348"/>
                      <a:gd name="connsiteX12" fmla="*/ 863170 w 866295"/>
                      <a:gd name="connsiteY12" fmla="*/ 355388 h 1636348"/>
                      <a:gd name="connsiteX13" fmla="*/ 701176 w 866295"/>
                      <a:gd name="connsiteY13" fmla="*/ 25347 h 1636348"/>
                      <a:gd name="connsiteX14" fmla="*/ 325211 w 866295"/>
                      <a:gd name="connsiteY14" fmla="*/ 364596 h 1636348"/>
                      <a:gd name="connsiteX15" fmla="*/ 301398 w 866295"/>
                      <a:gd name="connsiteY15" fmla="*/ 614627 h 1636348"/>
                      <a:gd name="connsiteX16" fmla="*/ 278538 w 866295"/>
                      <a:gd name="connsiteY16" fmla="*/ 379201 h 1636348"/>
                      <a:gd name="connsiteX17" fmla="*/ 689680 w 866295"/>
                      <a:gd name="connsiteY17" fmla="*/ 5412 h 1636348"/>
                      <a:gd name="connsiteX0" fmla="*/ 689680 w 866295"/>
                      <a:gd name="connsiteY0" fmla="*/ 5412 h 1636348"/>
                      <a:gd name="connsiteX1" fmla="*/ 462642 w 866295"/>
                      <a:gd name="connsiteY1" fmla="*/ 169857 h 1636348"/>
                      <a:gd name="connsiteX2" fmla="*/ 257857 w 866295"/>
                      <a:gd name="connsiteY2" fmla="*/ 343075 h 1636348"/>
                      <a:gd name="connsiteX3" fmla="*/ 256292 w 866295"/>
                      <a:gd name="connsiteY3" fmla="*/ 663658 h 1636348"/>
                      <a:gd name="connsiteX4" fmla="*/ 240439 w 866295"/>
                      <a:gd name="connsiteY4" fmla="*/ 1033432 h 1636348"/>
                      <a:gd name="connsiteX5" fmla="*/ 160292 w 866295"/>
                      <a:gd name="connsiteY5" fmla="*/ 1236449 h 1636348"/>
                      <a:gd name="connsiteX6" fmla="*/ 12725 w 866295"/>
                      <a:gd name="connsiteY6" fmla="*/ 1591733 h 1636348"/>
                      <a:gd name="connsiteX7" fmla="*/ 520337 w 866295"/>
                      <a:gd name="connsiteY7" fmla="*/ 1601804 h 1636348"/>
                      <a:gd name="connsiteX8" fmla="*/ 656682 w 866295"/>
                      <a:gd name="connsiteY8" fmla="*/ 1259719 h 1636348"/>
                      <a:gd name="connsiteX9" fmla="*/ 836090 w 866295"/>
                      <a:gd name="connsiteY9" fmla="*/ 941855 h 1636348"/>
                      <a:gd name="connsiteX10" fmla="*/ 792480 w 866295"/>
                      <a:gd name="connsiteY10" fmla="*/ 690532 h 1636348"/>
                      <a:gd name="connsiteX11" fmla="*/ 806905 w 866295"/>
                      <a:gd name="connsiteY11" fmla="*/ 510782 h 1636348"/>
                      <a:gd name="connsiteX12" fmla="*/ 863170 w 866295"/>
                      <a:gd name="connsiteY12" fmla="*/ 355388 h 1636348"/>
                      <a:gd name="connsiteX13" fmla="*/ 701176 w 866295"/>
                      <a:gd name="connsiteY13" fmla="*/ 25347 h 1636348"/>
                      <a:gd name="connsiteX14" fmla="*/ 353786 w 866295"/>
                      <a:gd name="connsiteY14" fmla="*/ 319353 h 1636348"/>
                      <a:gd name="connsiteX15" fmla="*/ 301398 w 866295"/>
                      <a:gd name="connsiteY15" fmla="*/ 614627 h 1636348"/>
                      <a:gd name="connsiteX16" fmla="*/ 278538 w 866295"/>
                      <a:gd name="connsiteY16" fmla="*/ 379201 h 1636348"/>
                      <a:gd name="connsiteX17" fmla="*/ 689680 w 866295"/>
                      <a:gd name="connsiteY17" fmla="*/ 5412 h 1636348"/>
                      <a:gd name="connsiteX0" fmla="*/ 689680 w 866295"/>
                      <a:gd name="connsiteY0" fmla="*/ 5412 h 1636348"/>
                      <a:gd name="connsiteX1" fmla="*/ 462642 w 866295"/>
                      <a:gd name="connsiteY1" fmla="*/ 169857 h 1636348"/>
                      <a:gd name="connsiteX2" fmla="*/ 257857 w 866295"/>
                      <a:gd name="connsiteY2" fmla="*/ 343075 h 1636348"/>
                      <a:gd name="connsiteX3" fmla="*/ 256292 w 866295"/>
                      <a:gd name="connsiteY3" fmla="*/ 663658 h 1636348"/>
                      <a:gd name="connsiteX4" fmla="*/ 240439 w 866295"/>
                      <a:gd name="connsiteY4" fmla="*/ 1033432 h 1636348"/>
                      <a:gd name="connsiteX5" fmla="*/ 160292 w 866295"/>
                      <a:gd name="connsiteY5" fmla="*/ 1236449 h 1636348"/>
                      <a:gd name="connsiteX6" fmla="*/ 12725 w 866295"/>
                      <a:gd name="connsiteY6" fmla="*/ 1591733 h 1636348"/>
                      <a:gd name="connsiteX7" fmla="*/ 520337 w 866295"/>
                      <a:gd name="connsiteY7" fmla="*/ 1601804 h 1636348"/>
                      <a:gd name="connsiteX8" fmla="*/ 656682 w 866295"/>
                      <a:gd name="connsiteY8" fmla="*/ 1259719 h 1636348"/>
                      <a:gd name="connsiteX9" fmla="*/ 836090 w 866295"/>
                      <a:gd name="connsiteY9" fmla="*/ 941855 h 1636348"/>
                      <a:gd name="connsiteX10" fmla="*/ 792480 w 866295"/>
                      <a:gd name="connsiteY10" fmla="*/ 690532 h 1636348"/>
                      <a:gd name="connsiteX11" fmla="*/ 806905 w 866295"/>
                      <a:gd name="connsiteY11" fmla="*/ 510782 h 1636348"/>
                      <a:gd name="connsiteX12" fmla="*/ 863170 w 866295"/>
                      <a:gd name="connsiteY12" fmla="*/ 355388 h 1636348"/>
                      <a:gd name="connsiteX13" fmla="*/ 701176 w 866295"/>
                      <a:gd name="connsiteY13" fmla="*/ 25347 h 1636348"/>
                      <a:gd name="connsiteX14" fmla="*/ 353786 w 866295"/>
                      <a:gd name="connsiteY14" fmla="*/ 319353 h 1636348"/>
                      <a:gd name="connsiteX15" fmla="*/ 301398 w 866295"/>
                      <a:gd name="connsiteY15" fmla="*/ 614627 h 1636348"/>
                      <a:gd name="connsiteX16" fmla="*/ 278538 w 866295"/>
                      <a:gd name="connsiteY16" fmla="*/ 379201 h 1636348"/>
                      <a:gd name="connsiteX17" fmla="*/ 689680 w 866295"/>
                      <a:gd name="connsiteY17" fmla="*/ 5412 h 1636348"/>
                      <a:gd name="connsiteX0" fmla="*/ 689680 w 866295"/>
                      <a:gd name="connsiteY0" fmla="*/ 5412 h 1636348"/>
                      <a:gd name="connsiteX1" fmla="*/ 462642 w 866295"/>
                      <a:gd name="connsiteY1" fmla="*/ 169857 h 1636348"/>
                      <a:gd name="connsiteX2" fmla="*/ 257857 w 866295"/>
                      <a:gd name="connsiteY2" fmla="*/ 343075 h 1636348"/>
                      <a:gd name="connsiteX3" fmla="*/ 256292 w 866295"/>
                      <a:gd name="connsiteY3" fmla="*/ 663658 h 1636348"/>
                      <a:gd name="connsiteX4" fmla="*/ 240439 w 866295"/>
                      <a:gd name="connsiteY4" fmla="*/ 1033432 h 1636348"/>
                      <a:gd name="connsiteX5" fmla="*/ 160292 w 866295"/>
                      <a:gd name="connsiteY5" fmla="*/ 1236449 h 1636348"/>
                      <a:gd name="connsiteX6" fmla="*/ 12725 w 866295"/>
                      <a:gd name="connsiteY6" fmla="*/ 1591733 h 1636348"/>
                      <a:gd name="connsiteX7" fmla="*/ 520337 w 866295"/>
                      <a:gd name="connsiteY7" fmla="*/ 1601804 h 1636348"/>
                      <a:gd name="connsiteX8" fmla="*/ 656682 w 866295"/>
                      <a:gd name="connsiteY8" fmla="*/ 1259719 h 1636348"/>
                      <a:gd name="connsiteX9" fmla="*/ 836090 w 866295"/>
                      <a:gd name="connsiteY9" fmla="*/ 941855 h 1636348"/>
                      <a:gd name="connsiteX10" fmla="*/ 792480 w 866295"/>
                      <a:gd name="connsiteY10" fmla="*/ 690532 h 1636348"/>
                      <a:gd name="connsiteX11" fmla="*/ 806905 w 866295"/>
                      <a:gd name="connsiteY11" fmla="*/ 510782 h 1636348"/>
                      <a:gd name="connsiteX12" fmla="*/ 863170 w 866295"/>
                      <a:gd name="connsiteY12" fmla="*/ 355388 h 1636348"/>
                      <a:gd name="connsiteX13" fmla="*/ 701176 w 866295"/>
                      <a:gd name="connsiteY13" fmla="*/ 25347 h 1636348"/>
                      <a:gd name="connsiteX14" fmla="*/ 313305 w 866295"/>
                      <a:gd name="connsiteY14" fmla="*/ 359834 h 1636348"/>
                      <a:gd name="connsiteX15" fmla="*/ 301398 w 866295"/>
                      <a:gd name="connsiteY15" fmla="*/ 614627 h 1636348"/>
                      <a:gd name="connsiteX16" fmla="*/ 278538 w 866295"/>
                      <a:gd name="connsiteY16" fmla="*/ 379201 h 1636348"/>
                      <a:gd name="connsiteX17" fmla="*/ 689680 w 866295"/>
                      <a:gd name="connsiteY17" fmla="*/ 5412 h 1636348"/>
                      <a:gd name="connsiteX0" fmla="*/ 689680 w 866295"/>
                      <a:gd name="connsiteY0" fmla="*/ 5412 h 1636348"/>
                      <a:gd name="connsiteX1" fmla="*/ 462642 w 866295"/>
                      <a:gd name="connsiteY1" fmla="*/ 169857 h 1636348"/>
                      <a:gd name="connsiteX2" fmla="*/ 257857 w 866295"/>
                      <a:gd name="connsiteY2" fmla="*/ 343075 h 1636348"/>
                      <a:gd name="connsiteX3" fmla="*/ 256292 w 866295"/>
                      <a:gd name="connsiteY3" fmla="*/ 663658 h 1636348"/>
                      <a:gd name="connsiteX4" fmla="*/ 240439 w 866295"/>
                      <a:gd name="connsiteY4" fmla="*/ 1033432 h 1636348"/>
                      <a:gd name="connsiteX5" fmla="*/ 160292 w 866295"/>
                      <a:gd name="connsiteY5" fmla="*/ 1236449 h 1636348"/>
                      <a:gd name="connsiteX6" fmla="*/ 12725 w 866295"/>
                      <a:gd name="connsiteY6" fmla="*/ 1591733 h 1636348"/>
                      <a:gd name="connsiteX7" fmla="*/ 520337 w 866295"/>
                      <a:gd name="connsiteY7" fmla="*/ 1601804 h 1636348"/>
                      <a:gd name="connsiteX8" fmla="*/ 656682 w 866295"/>
                      <a:gd name="connsiteY8" fmla="*/ 1259719 h 1636348"/>
                      <a:gd name="connsiteX9" fmla="*/ 836090 w 866295"/>
                      <a:gd name="connsiteY9" fmla="*/ 941855 h 1636348"/>
                      <a:gd name="connsiteX10" fmla="*/ 792480 w 866295"/>
                      <a:gd name="connsiteY10" fmla="*/ 690532 h 1636348"/>
                      <a:gd name="connsiteX11" fmla="*/ 806905 w 866295"/>
                      <a:gd name="connsiteY11" fmla="*/ 510782 h 1636348"/>
                      <a:gd name="connsiteX12" fmla="*/ 863170 w 866295"/>
                      <a:gd name="connsiteY12" fmla="*/ 355388 h 1636348"/>
                      <a:gd name="connsiteX13" fmla="*/ 701176 w 866295"/>
                      <a:gd name="connsiteY13" fmla="*/ 25347 h 1636348"/>
                      <a:gd name="connsiteX14" fmla="*/ 313305 w 866295"/>
                      <a:gd name="connsiteY14" fmla="*/ 359834 h 1636348"/>
                      <a:gd name="connsiteX15" fmla="*/ 301398 w 866295"/>
                      <a:gd name="connsiteY15" fmla="*/ 614627 h 1636348"/>
                      <a:gd name="connsiteX16" fmla="*/ 278538 w 866295"/>
                      <a:gd name="connsiteY16" fmla="*/ 379201 h 1636348"/>
                      <a:gd name="connsiteX17" fmla="*/ 689680 w 866295"/>
                      <a:gd name="connsiteY17" fmla="*/ 5412 h 1636348"/>
                      <a:gd name="connsiteX0" fmla="*/ 689680 w 866073"/>
                      <a:gd name="connsiteY0" fmla="*/ 5412 h 1636348"/>
                      <a:gd name="connsiteX1" fmla="*/ 462642 w 866073"/>
                      <a:gd name="connsiteY1" fmla="*/ 169857 h 1636348"/>
                      <a:gd name="connsiteX2" fmla="*/ 257857 w 866073"/>
                      <a:gd name="connsiteY2" fmla="*/ 343075 h 1636348"/>
                      <a:gd name="connsiteX3" fmla="*/ 256292 w 866073"/>
                      <a:gd name="connsiteY3" fmla="*/ 663658 h 1636348"/>
                      <a:gd name="connsiteX4" fmla="*/ 240439 w 866073"/>
                      <a:gd name="connsiteY4" fmla="*/ 1033432 h 1636348"/>
                      <a:gd name="connsiteX5" fmla="*/ 160292 w 866073"/>
                      <a:gd name="connsiteY5" fmla="*/ 1236449 h 1636348"/>
                      <a:gd name="connsiteX6" fmla="*/ 12725 w 866073"/>
                      <a:gd name="connsiteY6" fmla="*/ 1591733 h 1636348"/>
                      <a:gd name="connsiteX7" fmla="*/ 520337 w 866073"/>
                      <a:gd name="connsiteY7" fmla="*/ 1601804 h 1636348"/>
                      <a:gd name="connsiteX8" fmla="*/ 656682 w 866073"/>
                      <a:gd name="connsiteY8" fmla="*/ 1259719 h 1636348"/>
                      <a:gd name="connsiteX9" fmla="*/ 836090 w 866073"/>
                      <a:gd name="connsiteY9" fmla="*/ 941855 h 1636348"/>
                      <a:gd name="connsiteX10" fmla="*/ 792480 w 866073"/>
                      <a:gd name="connsiteY10" fmla="*/ 690532 h 1636348"/>
                      <a:gd name="connsiteX11" fmla="*/ 806905 w 866073"/>
                      <a:gd name="connsiteY11" fmla="*/ 510782 h 1636348"/>
                      <a:gd name="connsiteX12" fmla="*/ 863170 w 866073"/>
                      <a:gd name="connsiteY12" fmla="*/ 355388 h 1636348"/>
                      <a:gd name="connsiteX13" fmla="*/ 705938 w 866073"/>
                      <a:gd name="connsiteY13" fmla="*/ 30109 h 1636348"/>
                      <a:gd name="connsiteX14" fmla="*/ 313305 w 866073"/>
                      <a:gd name="connsiteY14" fmla="*/ 359834 h 1636348"/>
                      <a:gd name="connsiteX15" fmla="*/ 301398 w 866073"/>
                      <a:gd name="connsiteY15" fmla="*/ 614627 h 1636348"/>
                      <a:gd name="connsiteX16" fmla="*/ 278538 w 866073"/>
                      <a:gd name="connsiteY16" fmla="*/ 379201 h 1636348"/>
                      <a:gd name="connsiteX17" fmla="*/ 689680 w 866073"/>
                      <a:gd name="connsiteY17" fmla="*/ 5412 h 1636348"/>
                      <a:gd name="connsiteX0" fmla="*/ 689680 w 866073"/>
                      <a:gd name="connsiteY0" fmla="*/ 5412 h 1636348"/>
                      <a:gd name="connsiteX1" fmla="*/ 462642 w 866073"/>
                      <a:gd name="connsiteY1" fmla="*/ 169857 h 1636348"/>
                      <a:gd name="connsiteX2" fmla="*/ 257857 w 866073"/>
                      <a:gd name="connsiteY2" fmla="*/ 343075 h 1636348"/>
                      <a:gd name="connsiteX3" fmla="*/ 256292 w 866073"/>
                      <a:gd name="connsiteY3" fmla="*/ 663658 h 1636348"/>
                      <a:gd name="connsiteX4" fmla="*/ 240439 w 866073"/>
                      <a:gd name="connsiteY4" fmla="*/ 1033432 h 1636348"/>
                      <a:gd name="connsiteX5" fmla="*/ 160292 w 866073"/>
                      <a:gd name="connsiteY5" fmla="*/ 1236449 h 1636348"/>
                      <a:gd name="connsiteX6" fmla="*/ 12725 w 866073"/>
                      <a:gd name="connsiteY6" fmla="*/ 1591733 h 1636348"/>
                      <a:gd name="connsiteX7" fmla="*/ 520337 w 866073"/>
                      <a:gd name="connsiteY7" fmla="*/ 1601804 h 1636348"/>
                      <a:gd name="connsiteX8" fmla="*/ 656682 w 866073"/>
                      <a:gd name="connsiteY8" fmla="*/ 1259719 h 1636348"/>
                      <a:gd name="connsiteX9" fmla="*/ 836090 w 866073"/>
                      <a:gd name="connsiteY9" fmla="*/ 941855 h 1636348"/>
                      <a:gd name="connsiteX10" fmla="*/ 792480 w 866073"/>
                      <a:gd name="connsiteY10" fmla="*/ 690532 h 1636348"/>
                      <a:gd name="connsiteX11" fmla="*/ 806905 w 866073"/>
                      <a:gd name="connsiteY11" fmla="*/ 510782 h 1636348"/>
                      <a:gd name="connsiteX12" fmla="*/ 863170 w 866073"/>
                      <a:gd name="connsiteY12" fmla="*/ 355388 h 1636348"/>
                      <a:gd name="connsiteX13" fmla="*/ 705938 w 866073"/>
                      <a:gd name="connsiteY13" fmla="*/ 30109 h 1636348"/>
                      <a:gd name="connsiteX14" fmla="*/ 313305 w 866073"/>
                      <a:gd name="connsiteY14" fmla="*/ 359834 h 1636348"/>
                      <a:gd name="connsiteX15" fmla="*/ 301398 w 866073"/>
                      <a:gd name="connsiteY15" fmla="*/ 614627 h 1636348"/>
                      <a:gd name="connsiteX16" fmla="*/ 278538 w 866073"/>
                      <a:gd name="connsiteY16" fmla="*/ 379201 h 1636348"/>
                      <a:gd name="connsiteX17" fmla="*/ 689680 w 866073"/>
                      <a:gd name="connsiteY17" fmla="*/ 5412 h 1636348"/>
                      <a:gd name="connsiteX0" fmla="*/ 689680 w 866073"/>
                      <a:gd name="connsiteY0" fmla="*/ 5412 h 1636348"/>
                      <a:gd name="connsiteX1" fmla="*/ 462642 w 866073"/>
                      <a:gd name="connsiteY1" fmla="*/ 169857 h 1636348"/>
                      <a:gd name="connsiteX2" fmla="*/ 257857 w 866073"/>
                      <a:gd name="connsiteY2" fmla="*/ 343075 h 1636348"/>
                      <a:gd name="connsiteX3" fmla="*/ 256292 w 866073"/>
                      <a:gd name="connsiteY3" fmla="*/ 663658 h 1636348"/>
                      <a:gd name="connsiteX4" fmla="*/ 240439 w 866073"/>
                      <a:gd name="connsiteY4" fmla="*/ 1033432 h 1636348"/>
                      <a:gd name="connsiteX5" fmla="*/ 160292 w 866073"/>
                      <a:gd name="connsiteY5" fmla="*/ 1236449 h 1636348"/>
                      <a:gd name="connsiteX6" fmla="*/ 12725 w 866073"/>
                      <a:gd name="connsiteY6" fmla="*/ 1591733 h 1636348"/>
                      <a:gd name="connsiteX7" fmla="*/ 520337 w 866073"/>
                      <a:gd name="connsiteY7" fmla="*/ 1601804 h 1636348"/>
                      <a:gd name="connsiteX8" fmla="*/ 656682 w 866073"/>
                      <a:gd name="connsiteY8" fmla="*/ 1259719 h 1636348"/>
                      <a:gd name="connsiteX9" fmla="*/ 836090 w 866073"/>
                      <a:gd name="connsiteY9" fmla="*/ 941855 h 1636348"/>
                      <a:gd name="connsiteX10" fmla="*/ 792480 w 866073"/>
                      <a:gd name="connsiteY10" fmla="*/ 690532 h 1636348"/>
                      <a:gd name="connsiteX11" fmla="*/ 806905 w 866073"/>
                      <a:gd name="connsiteY11" fmla="*/ 510782 h 1636348"/>
                      <a:gd name="connsiteX12" fmla="*/ 863170 w 866073"/>
                      <a:gd name="connsiteY12" fmla="*/ 355388 h 1636348"/>
                      <a:gd name="connsiteX13" fmla="*/ 705938 w 866073"/>
                      <a:gd name="connsiteY13" fmla="*/ 25347 h 1636348"/>
                      <a:gd name="connsiteX14" fmla="*/ 313305 w 866073"/>
                      <a:gd name="connsiteY14" fmla="*/ 359834 h 1636348"/>
                      <a:gd name="connsiteX15" fmla="*/ 301398 w 866073"/>
                      <a:gd name="connsiteY15" fmla="*/ 614627 h 1636348"/>
                      <a:gd name="connsiteX16" fmla="*/ 278538 w 866073"/>
                      <a:gd name="connsiteY16" fmla="*/ 379201 h 1636348"/>
                      <a:gd name="connsiteX17" fmla="*/ 689680 w 866073"/>
                      <a:gd name="connsiteY17" fmla="*/ 5412 h 1636348"/>
                      <a:gd name="connsiteX0" fmla="*/ 689680 w 866073"/>
                      <a:gd name="connsiteY0" fmla="*/ 5412 h 1636348"/>
                      <a:gd name="connsiteX1" fmla="*/ 462642 w 866073"/>
                      <a:gd name="connsiteY1" fmla="*/ 169857 h 1636348"/>
                      <a:gd name="connsiteX2" fmla="*/ 257857 w 866073"/>
                      <a:gd name="connsiteY2" fmla="*/ 343075 h 1636348"/>
                      <a:gd name="connsiteX3" fmla="*/ 256292 w 866073"/>
                      <a:gd name="connsiteY3" fmla="*/ 663658 h 1636348"/>
                      <a:gd name="connsiteX4" fmla="*/ 240439 w 866073"/>
                      <a:gd name="connsiteY4" fmla="*/ 1033432 h 1636348"/>
                      <a:gd name="connsiteX5" fmla="*/ 160292 w 866073"/>
                      <a:gd name="connsiteY5" fmla="*/ 1236449 h 1636348"/>
                      <a:gd name="connsiteX6" fmla="*/ 12725 w 866073"/>
                      <a:gd name="connsiteY6" fmla="*/ 1591733 h 1636348"/>
                      <a:gd name="connsiteX7" fmla="*/ 520337 w 866073"/>
                      <a:gd name="connsiteY7" fmla="*/ 1601804 h 1636348"/>
                      <a:gd name="connsiteX8" fmla="*/ 656682 w 866073"/>
                      <a:gd name="connsiteY8" fmla="*/ 1259719 h 1636348"/>
                      <a:gd name="connsiteX9" fmla="*/ 836090 w 866073"/>
                      <a:gd name="connsiteY9" fmla="*/ 941855 h 1636348"/>
                      <a:gd name="connsiteX10" fmla="*/ 792480 w 866073"/>
                      <a:gd name="connsiteY10" fmla="*/ 690532 h 1636348"/>
                      <a:gd name="connsiteX11" fmla="*/ 806905 w 866073"/>
                      <a:gd name="connsiteY11" fmla="*/ 510782 h 1636348"/>
                      <a:gd name="connsiteX12" fmla="*/ 863170 w 866073"/>
                      <a:gd name="connsiteY12" fmla="*/ 355388 h 1636348"/>
                      <a:gd name="connsiteX13" fmla="*/ 705938 w 866073"/>
                      <a:gd name="connsiteY13" fmla="*/ 25347 h 1636348"/>
                      <a:gd name="connsiteX14" fmla="*/ 313305 w 866073"/>
                      <a:gd name="connsiteY14" fmla="*/ 359834 h 1636348"/>
                      <a:gd name="connsiteX15" fmla="*/ 301398 w 866073"/>
                      <a:gd name="connsiteY15" fmla="*/ 614627 h 1636348"/>
                      <a:gd name="connsiteX16" fmla="*/ 278538 w 866073"/>
                      <a:gd name="connsiteY16" fmla="*/ 379201 h 1636348"/>
                      <a:gd name="connsiteX17" fmla="*/ 689680 w 866073"/>
                      <a:gd name="connsiteY17" fmla="*/ 5412 h 1636348"/>
                      <a:gd name="connsiteX0" fmla="*/ 689680 w 865748"/>
                      <a:gd name="connsiteY0" fmla="*/ 5412 h 1636348"/>
                      <a:gd name="connsiteX1" fmla="*/ 462642 w 865748"/>
                      <a:gd name="connsiteY1" fmla="*/ 169857 h 1636348"/>
                      <a:gd name="connsiteX2" fmla="*/ 257857 w 865748"/>
                      <a:gd name="connsiteY2" fmla="*/ 343075 h 1636348"/>
                      <a:gd name="connsiteX3" fmla="*/ 256292 w 865748"/>
                      <a:gd name="connsiteY3" fmla="*/ 663658 h 1636348"/>
                      <a:gd name="connsiteX4" fmla="*/ 240439 w 865748"/>
                      <a:gd name="connsiteY4" fmla="*/ 1033432 h 1636348"/>
                      <a:gd name="connsiteX5" fmla="*/ 160292 w 865748"/>
                      <a:gd name="connsiteY5" fmla="*/ 1236449 h 1636348"/>
                      <a:gd name="connsiteX6" fmla="*/ 12725 w 865748"/>
                      <a:gd name="connsiteY6" fmla="*/ 1591733 h 1636348"/>
                      <a:gd name="connsiteX7" fmla="*/ 520337 w 865748"/>
                      <a:gd name="connsiteY7" fmla="*/ 1601804 h 1636348"/>
                      <a:gd name="connsiteX8" fmla="*/ 656682 w 865748"/>
                      <a:gd name="connsiteY8" fmla="*/ 1259719 h 1636348"/>
                      <a:gd name="connsiteX9" fmla="*/ 836090 w 865748"/>
                      <a:gd name="connsiteY9" fmla="*/ 941855 h 1636348"/>
                      <a:gd name="connsiteX10" fmla="*/ 792480 w 865748"/>
                      <a:gd name="connsiteY10" fmla="*/ 690532 h 1636348"/>
                      <a:gd name="connsiteX11" fmla="*/ 806905 w 865748"/>
                      <a:gd name="connsiteY11" fmla="*/ 510782 h 1636348"/>
                      <a:gd name="connsiteX12" fmla="*/ 863170 w 865748"/>
                      <a:gd name="connsiteY12" fmla="*/ 355388 h 1636348"/>
                      <a:gd name="connsiteX13" fmla="*/ 713082 w 865748"/>
                      <a:gd name="connsiteY13" fmla="*/ 13441 h 1636348"/>
                      <a:gd name="connsiteX14" fmla="*/ 313305 w 865748"/>
                      <a:gd name="connsiteY14" fmla="*/ 359834 h 1636348"/>
                      <a:gd name="connsiteX15" fmla="*/ 301398 w 865748"/>
                      <a:gd name="connsiteY15" fmla="*/ 614627 h 1636348"/>
                      <a:gd name="connsiteX16" fmla="*/ 278538 w 865748"/>
                      <a:gd name="connsiteY16" fmla="*/ 379201 h 1636348"/>
                      <a:gd name="connsiteX17" fmla="*/ 689680 w 865748"/>
                      <a:gd name="connsiteY17" fmla="*/ 5412 h 1636348"/>
                      <a:gd name="connsiteX0" fmla="*/ 689680 w 865748"/>
                      <a:gd name="connsiteY0" fmla="*/ 5412 h 1636348"/>
                      <a:gd name="connsiteX1" fmla="*/ 462642 w 865748"/>
                      <a:gd name="connsiteY1" fmla="*/ 169857 h 1636348"/>
                      <a:gd name="connsiteX2" fmla="*/ 257857 w 865748"/>
                      <a:gd name="connsiteY2" fmla="*/ 343075 h 1636348"/>
                      <a:gd name="connsiteX3" fmla="*/ 256292 w 865748"/>
                      <a:gd name="connsiteY3" fmla="*/ 663658 h 1636348"/>
                      <a:gd name="connsiteX4" fmla="*/ 240439 w 865748"/>
                      <a:gd name="connsiteY4" fmla="*/ 1033432 h 1636348"/>
                      <a:gd name="connsiteX5" fmla="*/ 160292 w 865748"/>
                      <a:gd name="connsiteY5" fmla="*/ 1236449 h 1636348"/>
                      <a:gd name="connsiteX6" fmla="*/ 12725 w 865748"/>
                      <a:gd name="connsiteY6" fmla="*/ 1591733 h 1636348"/>
                      <a:gd name="connsiteX7" fmla="*/ 520337 w 865748"/>
                      <a:gd name="connsiteY7" fmla="*/ 1601804 h 1636348"/>
                      <a:gd name="connsiteX8" fmla="*/ 656682 w 865748"/>
                      <a:gd name="connsiteY8" fmla="*/ 1259719 h 1636348"/>
                      <a:gd name="connsiteX9" fmla="*/ 836090 w 865748"/>
                      <a:gd name="connsiteY9" fmla="*/ 941855 h 1636348"/>
                      <a:gd name="connsiteX10" fmla="*/ 792480 w 865748"/>
                      <a:gd name="connsiteY10" fmla="*/ 690532 h 1636348"/>
                      <a:gd name="connsiteX11" fmla="*/ 806905 w 865748"/>
                      <a:gd name="connsiteY11" fmla="*/ 510782 h 1636348"/>
                      <a:gd name="connsiteX12" fmla="*/ 863170 w 865748"/>
                      <a:gd name="connsiteY12" fmla="*/ 355388 h 1636348"/>
                      <a:gd name="connsiteX13" fmla="*/ 713082 w 865748"/>
                      <a:gd name="connsiteY13" fmla="*/ 13441 h 1636348"/>
                      <a:gd name="connsiteX14" fmla="*/ 313305 w 865748"/>
                      <a:gd name="connsiteY14" fmla="*/ 359834 h 1636348"/>
                      <a:gd name="connsiteX15" fmla="*/ 301398 w 865748"/>
                      <a:gd name="connsiteY15" fmla="*/ 614627 h 1636348"/>
                      <a:gd name="connsiteX16" fmla="*/ 278538 w 865748"/>
                      <a:gd name="connsiteY16" fmla="*/ 379201 h 1636348"/>
                      <a:gd name="connsiteX17" fmla="*/ 689680 w 865748"/>
                      <a:gd name="connsiteY17" fmla="*/ 5412 h 1636348"/>
                      <a:gd name="connsiteX0" fmla="*/ 689680 w 863215"/>
                      <a:gd name="connsiteY0" fmla="*/ 6896 h 1637832"/>
                      <a:gd name="connsiteX1" fmla="*/ 462642 w 863215"/>
                      <a:gd name="connsiteY1" fmla="*/ 171341 h 1637832"/>
                      <a:gd name="connsiteX2" fmla="*/ 257857 w 863215"/>
                      <a:gd name="connsiteY2" fmla="*/ 344559 h 1637832"/>
                      <a:gd name="connsiteX3" fmla="*/ 256292 w 863215"/>
                      <a:gd name="connsiteY3" fmla="*/ 665142 h 1637832"/>
                      <a:gd name="connsiteX4" fmla="*/ 240439 w 863215"/>
                      <a:gd name="connsiteY4" fmla="*/ 1034916 h 1637832"/>
                      <a:gd name="connsiteX5" fmla="*/ 160292 w 863215"/>
                      <a:gd name="connsiteY5" fmla="*/ 1237933 h 1637832"/>
                      <a:gd name="connsiteX6" fmla="*/ 12725 w 863215"/>
                      <a:gd name="connsiteY6" fmla="*/ 1593217 h 1637832"/>
                      <a:gd name="connsiteX7" fmla="*/ 520337 w 863215"/>
                      <a:gd name="connsiteY7" fmla="*/ 1603288 h 1637832"/>
                      <a:gd name="connsiteX8" fmla="*/ 656682 w 863215"/>
                      <a:gd name="connsiteY8" fmla="*/ 1261203 h 1637832"/>
                      <a:gd name="connsiteX9" fmla="*/ 836090 w 863215"/>
                      <a:gd name="connsiteY9" fmla="*/ 943339 h 1637832"/>
                      <a:gd name="connsiteX10" fmla="*/ 792480 w 863215"/>
                      <a:gd name="connsiteY10" fmla="*/ 692016 h 1637832"/>
                      <a:gd name="connsiteX11" fmla="*/ 806905 w 863215"/>
                      <a:gd name="connsiteY11" fmla="*/ 512266 h 1637832"/>
                      <a:gd name="connsiteX12" fmla="*/ 863170 w 863215"/>
                      <a:gd name="connsiteY12" fmla="*/ 356872 h 1637832"/>
                      <a:gd name="connsiteX13" fmla="*/ 796699 w 863215"/>
                      <a:gd name="connsiteY13" fmla="*/ 92236 h 1637832"/>
                      <a:gd name="connsiteX14" fmla="*/ 713082 w 863215"/>
                      <a:gd name="connsiteY14" fmla="*/ 14925 h 1637832"/>
                      <a:gd name="connsiteX15" fmla="*/ 313305 w 863215"/>
                      <a:gd name="connsiteY15" fmla="*/ 361318 h 1637832"/>
                      <a:gd name="connsiteX16" fmla="*/ 301398 w 863215"/>
                      <a:gd name="connsiteY16" fmla="*/ 616111 h 1637832"/>
                      <a:gd name="connsiteX17" fmla="*/ 278538 w 863215"/>
                      <a:gd name="connsiteY17" fmla="*/ 380685 h 1637832"/>
                      <a:gd name="connsiteX18" fmla="*/ 689680 w 863215"/>
                      <a:gd name="connsiteY18" fmla="*/ 6896 h 1637832"/>
                      <a:gd name="connsiteX0" fmla="*/ 689680 w 864172"/>
                      <a:gd name="connsiteY0" fmla="*/ 5413 h 1636349"/>
                      <a:gd name="connsiteX1" fmla="*/ 462642 w 864172"/>
                      <a:gd name="connsiteY1" fmla="*/ 169858 h 1636349"/>
                      <a:gd name="connsiteX2" fmla="*/ 257857 w 864172"/>
                      <a:gd name="connsiteY2" fmla="*/ 343076 h 1636349"/>
                      <a:gd name="connsiteX3" fmla="*/ 256292 w 864172"/>
                      <a:gd name="connsiteY3" fmla="*/ 663659 h 1636349"/>
                      <a:gd name="connsiteX4" fmla="*/ 240439 w 864172"/>
                      <a:gd name="connsiteY4" fmla="*/ 1033433 h 1636349"/>
                      <a:gd name="connsiteX5" fmla="*/ 160292 w 864172"/>
                      <a:gd name="connsiteY5" fmla="*/ 1236450 h 1636349"/>
                      <a:gd name="connsiteX6" fmla="*/ 12725 w 864172"/>
                      <a:gd name="connsiteY6" fmla="*/ 1591734 h 1636349"/>
                      <a:gd name="connsiteX7" fmla="*/ 520337 w 864172"/>
                      <a:gd name="connsiteY7" fmla="*/ 1601805 h 1636349"/>
                      <a:gd name="connsiteX8" fmla="*/ 656682 w 864172"/>
                      <a:gd name="connsiteY8" fmla="*/ 1259720 h 1636349"/>
                      <a:gd name="connsiteX9" fmla="*/ 836090 w 864172"/>
                      <a:gd name="connsiteY9" fmla="*/ 941856 h 1636349"/>
                      <a:gd name="connsiteX10" fmla="*/ 792480 w 864172"/>
                      <a:gd name="connsiteY10" fmla="*/ 690533 h 1636349"/>
                      <a:gd name="connsiteX11" fmla="*/ 806905 w 864172"/>
                      <a:gd name="connsiteY11" fmla="*/ 510783 h 1636349"/>
                      <a:gd name="connsiteX12" fmla="*/ 863170 w 864172"/>
                      <a:gd name="connsiteY12" fmla="*/ 355389 h 1636349"/>
                      <a:gd name="connsiteX13" fmla="*/ 839563 w 864172"/>
                      <a:gd name="connsiteY13" fmla="*/ 219341 h 1636349"/>
                      <a:gd name="connsiteX14" fmla="*/ 796699 w 864172"/>
                      <a:gd name="connsiteY14" fmla="*/ 90753 h 1636349"/>
                      <a:gd name="connsiteX15" fmla="*/ 713082 w 864172"/>
                      <a:gd name="connsiteY15" fmla="*/ 13442 h 1636349"/>
                      <a:gd name="connsiteX16" fmla="*/ 313305 w 864172"/>
                      <a:gd name="connsiteY16" fmla="*/ 359835 h 1636349"/>
                      <a:gd name="connsiteX17" fmla="*/ 301398 w 864172"/>
                      <a:gd name="connsiteY17" fmla="*/ 614628 h 1636349"/>
                      <a:gd name="connsiteX18" fmla="*/ 278538 w 864172"/>
                      <a:gd name="connsiteY18" fmla="*/ 379202 h 1636349"/>
                      <a:gd name="connsiteX19" fmla="*/ 689680 w 864172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301398 w 865186"/>
                      <a:gd name="connsiteY18" fmla="*/ 614628 h 1636349"/>
                      <a:gd name="connsiteX19" fmla="*/ 278538 w 865186"/>
                      <a:gd name="connsiteY19" fmla="*/ 379202 h 1636349"/>
                      <a:gd name="connsiteX20" fmla="*/ 689680 w 865186"/>
                      <a:gd name="connsiteY20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301398 w 865186"/>
                      <a:gd name="connsiteY18" fmla="*/ 614628 h 1636349"/>
                      <a:gd name="connsiteX19" fmla="*/ 278538 w 865186"/>
                      <a:gd name="connsiteY19" fmla="*/ 379202 h 1636349"/>
                      <a:gd name="connsiteX20" fmla="*/ 689680 w 865186"/>
                      <a:gd name="connsiteY20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301398 w 865186"/>
                      <a:gd name="connsiteY18" fmla="*/ 614628 h 1636349"/>
                      <a:gd name="connsiteX19" fmla="*/ 278538 w 865186"/>
                      <a:gd name="connsiteY19" fmla="*/ 379202 h 1636349"/>
                      <a:gd name="connsiteX20" fmla="*/ 689680 w 865186"/>
                      <a:gd name="connsiteY20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10974 w 865186"/>
                      <a:gd name="connsiteY15" fmla="*/ 133616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10974 w 865186"/>
                      <a:gd name="connsiteY15" fmla="*/ 133616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08593 w 865186"/>
                      <a:gd name="connsiteY15" fmla="*/ 119328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08593 w 865186"/>
                      <a:gd name="connsiteY15" fmla="*/ 119328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8867 h 1639803"/>
                      <a:gd name="connsiteX1" fmla="*/ 462642 w 865186"/>
                      <a:gd name="connsiteY1" fmla="*/ 173312 h 1639803"/>
                      <a:gd name="connsiteX2" fmla="*/ 257857 w 865186"/>
                      <a:gd name="connsiteY2" fmla="*/ 346530 h 1639803"/>
                      <a:gd name="connsiteX3" fmla="*/ 256292 w 865186"/>
                      <a:gd name="connsiteY3" fmla="*/ 667113 h 1639803"/>
                      <a:gd name="connsiteX4" fmla="*/ 240439 w 865186"/>
                      <a:gd name="connsiteY4" fmla="*/ 1036887 h 1639803"/>
                      <a:gd name="connsiteX5" fmla="*/ 160292 w 865186"/>
                      <a:gd name="connsiteY5" fmla="*/ 1239904 h 1639803"/>
                      <a:gd name="connsiteX6" fmla="*/ 12725 w 865186"/>
                      <a:gd name="connsiteY6" fmla="*/ 1595188 h 1639803"/>
                      <a:gd name="connsiteX7" fmla="*/ 520337 w 865186"/>
                      <a:gd name="connsiteY7" fmla="*/ 1605259 h 1639803"/>
                      <a:gd name="connsiteX8" fmla="*/ 656682 w 865186"/>
                      <a:gd name="connsiteY8" fmla="*/ 1263174 h 1639803"/>
                      <a:gd name="connsiteX9" fmla="*/ 836090 w 865186"/>
                      <a:gd name="connsiteY9" fmla="*/ 945310 h 1639803"/>
                      <a:gd name="connsiteX10" fmla="*/ 792480 w 865186"/>
                      <a:gd name="connsiteY10" fmla="*/ 693987 h 1639803"/>
                      <a:gd name="connsiteX11" fmla="*/ 806905 w 865186"/>
                      <a:gd name="connsiteY11" fmla="*/ 514237 h 1639803"/>
                      <a:gd name="connsiteX12" fmla="*/ 863170 w 865186"/>
                      <a:gd name="connsiteY12" fmla="*/ 358843 h 1639803"/>
                      <a:gd name="connsiteX13" fmla="*/ 851468 w 865186"/>
                      <a:gd name="connsiteY13" fmla="*/ 294232 h 1639803"/>
                      <a:gd name="connsiteX14" fmla="*/ 839563 w 865186"/>
                      <a:gd name="connsiteY14" fmla="*/ 222795 h 1639803"/>
                      <a:gd name="connsiteX15" fmla="*/ 708593 w 865186"/>
                      <a:gd name="connsiteY15" fmla="*/ 122782 h 1639803"/>
                      <a:gd name="connsiteX16" fmla="*/ 708593 w 865186"/>
                      <a:gd name="connsiteY16" fmla="*/ 60870 h 1639803"/>
                      <a:gd name="connsiteX17" fmla="*/ 713082 w 865186"/>
                      <a:gd name="connsiteY17" fmla="*/ 16896 h 1639803"/>
                      <a:gd name="connsiteX18" fmla="*/ 313305 w 865186"/>
                      <a:gd name="connsiteY18" fmla="*/ 363289 h 1639803"/>
                      <a:gd name="connsiteX19" fmla="*/ 278538 w 865186"/>
                      <a:gd name="connsiteY19" fmla="*/ 382656 h 1639803"/>
                      <a:gd name="connsiteX20" fmla="*/ 689680 w 865186"/>
                      <a:gd name="connsiteY20" fmla="*/ 8867 h 1639803"/>
                      <a:gd name="connsiteX0" fmla="*/ 689680 w 865186"/>
                      <a:gd name="connsiteY0" fmla="*/ 8867 h 1639803"/>
                      <a:gd name="connsiteX1" fmla="*/ 462642 w 865186"/>
                      <a:gd name="connsiteY1" fmla="*/ 173312 h 1639803"/>
                      <a:gd name="connsiteX2" fmla="*/ 257857 w 865186"/>
                      <a:gd name="connsiteY2" fmla="*/ 346530 h 1639803"/>
                      <a:gd name="connsiteX3" fmla="*/ 256292 w 865186"/>
                      <a:gd name="connsiteY3" fmla="*/ 667113 h 1639803"/>
                      <a:gd name="connsiteX4" fmla="*/ 240439 w 865186"/>
                      <a:gd name="connsiteY4" fmla="*/ 1036887 h 1639803"/>
                      <a:gd name="connsiteX5" fmla="*/ 160292 w 865186"/>
                      <a:gd name="connsiteY5" fmla="*/ 1239904 h 1639803"/>
                      <a:gd name="connsiteX6" fmla="*/ 12725 w 865186"/>
                      <a:gd name="connsiteY6" fmla="*/ 1595188 h 1639803"/>
                      <a:gd name="connsiteX7" fmla="*/ 520337 w 865186"/>
                      <a:gd name="connsiteY7" fmla="*/ 1605259 h 1639803"/>
                      <a:gd name="connsiteX8" fmla="*/ 656682 w 865186"/>
                      <a:gd name="connsiteY8" fmla="*/ 1263174 h 1639803"/>
                      <a:gd name="connsiteX9" fmla="*/ 836090 w 865186"/>
                      <a:gd name="connsiteY9" fmla="*/ 945310 h 1639803"/>
                      <a:gd name="connsiteX10" fmla="*/ 792480 w 865186"/>
                      <a:gd name="connsiteY10" fmla="*/ 693987 h 1639803"/>
                      <a:gd name="connsiteX11" fmla="*/ 806905 w 865186"/>
                      <a:gd name="connsiteY11" fmla="*/ 514237 h 1639803"/>
                      <a:gd name="connsiteX12" fmla="*/ 863170 w 865186"/>
                      <a:gd name="connsiteY12" fmla="*/ 358843 h 1639803"/>
                      <a:gd name="connsiteX13" fmla="*/ 851468 w 865186"/>
                      <a:gd name="connsiteY13" fmla="*/ 294232 h 1639803"/>
                      <a:gd name="connsiteX14" fmla="*/ 839563 w 865186"/>
                      <a:gd name="connsiteY14" fmla="*/ 222795 h 1639803"/>
                      <a:gd name="connsiteX15" fmla="*/ 732406 w 865186"/>
                      <a:gd name="connsiteY15" fmla="*/ 134688 h 1639803"/>
                      <a:gd name="connsiteX16" fmla="*/ 708593 w 865186"/>
                      <a:gd name="connsiteY16" fmla="*/ 122782 h 1639803"/>
                      <a:gd name="connsiteX17" fmla="*/ 708593 w 865186"/>
                      <a:gd name="connsiteY17" fmla="*/ 60870 h 1639803"/>
                      <a:gd name="connsiteX18" fmla="*/ 713082 w 865186"/>
                      <a:gd name="connsiteY18" fmla="*/ 16896 h 1639803"/>
                      <a:gd name="connsiteX19" fmla="*/ 313305 w 865186"/>
                      <a:gd name="connsiteY19" fmla="*/ 363289 h 1639803"/>
                      <a:gd name="connsiteX20" fmla="*/ 278538 w 865186"/>
                      <a:gd name="connsiteY20" fmla="*/ 382656 h 1639803"/>
                      <a:gd name="connsiteX21" fmla="*/ 689680 w 865186"/>
                      <a:gd name="connsiteY21" fmla="*/ 8867 h 1639803"/>
                      <a:gd name="connsiteX0" fmla="*/ 689680 w 865186"/>
                      <a:gd name="connsiteY0" fmla="*/ 8867 h 1639803"/>
                      <a:gd name="connsiteX1" fmla="*/ 462642 w 865186"/>
                      <a:gd name="connsiteY1" fmla="*/ 173312 h 1639803"/>
                      <a:gd name="connsiteX2" fmla="*/ 257857 w 865186"/>
                      <a:gd name="connsiteY2" fmla="*/ 346530 h 1639803"/>
                      <a:gd name="connsiteX3" fmla="*/ 256292 w 865186"/>
                      <a:gd name="connsiteY3" fmla="*/ 667113 h 1639803"/>
                      <a:gd name="connsiteX4" fmla="*/ 240439 w 865186"/>
                      <a:gd name="connsiteY4" fmla="*/ 1036887 h 1639803"/>
                      <a:gd name="connsiteX5" fmla="*/ 160292 w 865186"/>
                      <a:gd name="connsiteY5" fmla="*/ 1239904 h 1639803"/>
                      <a:gd name="connsiteX6" fmla="*/ 12725 w 865186"/>
                      <a:gd name="connsiteY6" fmla="*/ 1595188 h 1639803"/>
                      <a:gd name="connsiteX7" fmla="*/ 520337 w 865186"/>
                      <a:gd name="connsiteY7" fmla="*/ 1605259 h 1639803"/>
                      <a:gd name="connsiteX8" fmla="*/ 656682 w 865186"/>
                      <a:gd name="connsiteY8" fmla="*/ 1263174 h 1639803"/>
                      <a:gd name="connsiteX9" fmla="*/ 836090 w 865186"/>
                      <a:gd name="connsiteY9" fmla="*/ 945310 h 1639803"/>
                      <a:gd name="connsiteX10" fmla="*/ 792480 w 865186"/>
                      <a:gd name="connsiteY10" fmla="*/ 693987 h 1639803"/>
                      <a:gd name="connsiteX11" fmla="*/ 806905 w 865186"/>
                      <a:gd name="connsiteY11" fmla="*/ 514237 h 1639803"/>
                      <a:gd name="connsiteX12" fmla="*/ 863170 w 865186"/>
                      <a:gd name="connsiteY12" fmla="*/ 358843 h 1639803"/>
                      <a:gd name="connsiteX13" fmla="*/ 851468 w 865186"/>
                      <a:gd name="connsiteY13" fmla="*/ 294232 h 1639803"/>
                      <a:gd name="connsiteX14" fmla="*/ 839563 w 865186"/>
                      <a:gd name="connsiteY14" fmla="*/ 222795 h 1639803"/>
                      <a:gd name="connsiteX15" fmla="*/ 780031 w 865186"/>
                      <a:gd name="connsiteY15" fmla="*/ 177551 h 1639803"/>
                      <a:gd name="connsiteX16" fmla="*/ 732406 w 865186"/>
                      <a:gd name="connsiteY16" fmla="*/ 134688 h 1639803"/>
                      <a:gd name="connsiteX17" fmla="*/ 708593 w 865186"/>
                      <a:gd name="connsiteY17" fmla="*/ 122782 h 1639803"/>
                      <a:gd name="connsiteX18" fmla="*/ 708593 w 865186"/>
                      <a:gd name="connsiteY18" fmla="*/ 60870 h 1639803"/>
                      <a:gd name="connsiteX19" fmla="*/ 713082 w 865186"/>
                      <a:gd name="connsiteY19" fmla="*/ 16896 h 1639803"/>
                      <a:gd name="connsiteX20" fmla="*/ 313305 w 865186"/>
                      <a:gd name="connsiteY20" fmla="*/ 363289 h 1639803"/>
                      <a:gd name="connsiteX21" fmla="*/ 278538 w 865186"/>
                      <a:gd name="connsiteY21" fmla="*/ 382656 h 1639803"/>
                      <a:gd name="connsiteX22" fmla="*/ 689680 w 865186"/>
                      <a:gd name="connsiteY22" fmla="*/ 8867 h 1639803"/>
                      <a:gd name="connsiteX0" fmla="*/ 689680 w 865186"/>
                      <a:gd name="connsiteY0" fmla="*/ 8867 h 1639803"/>
                      <a:gd name="connsiteX1" fmla="*/ 462642 w 865186"/>
                      <a:gd name="connsiteY1" fmla="*/ 173312 h 1639803"/>
                      <a:gd name="connsiteX2" fmla="*/ 257857 w 865186"/>
                      <a:gd name="connsiteY2" fmla="*/ 346530 h 1639803"/>
                      <a:gd name="connsiteX3" fmla="*/ 256292 w 865186"/>
                      <a:gd name="connsiteY3" fmla="*/ 667113 h 1639803"/>
                      <a:gd name="connsiteX4" fmla="*/ 240439 w 865186"/>
                      <a:gd name="connsiteY4" fmla="*/ 1036887 h 1639803"/>
                      <a:gd name="connsiteX5" fmla="*/ 160292 w 865186"/>
                      <a:gd name="connsiteY5" fmla="*/ 1239904 h 1639803"/>
                      <a:gd name="connsiteX6" fmla="*/ 12725 w 865186"/>
                      <a:gd name="connsiteY6" fmla="*/ 1595188 h 1639803"/>
                      <a:gd name="connsiteX7" fmla="*/ 520337 w 865186"/>
                      <a:gd name="connsiteY7" fmla="*/ 1605259 h 1639803"/>
                      <a:gd name="connsiteX8" fmla="*/ 656682 w 865186"/>
                      <a:gd name="connsiteY8" fmla="*/ 1263174 h 1639803"/>
                      <a:gd name="connsiteX9" fmla="*/ 836090 w 865186"/>
                      <a:gd name="connsiteY9" fmla="*/ 945310 h 1639803"/>
                      <a:gd name="connsiteX10" fmla="*/ 792480 w 865186"/>
                      <a:gd name="connsiteY10" fmla="*/ 693987 h 1639803"/>
                      <a:gd name="connsiteX11" fmla="*/ 806905 w 865186"/>
                      <a:gd name="connsiteY11" fmla="*/ 514237 h 1639803"/>
                      <a:gd name="connsiteX12" fmla="*/ 863170 w 865186"/>
                      <a:gd name="connsiteY12" fmla="*/ 358843 h 1639803"/>
                      <a:gd name="connsiteX13" fmla="*/ 851468 w 865186"/>
                      <a:gd name="connsiteY13" fmla="*/ 294232 h 1639803"/>
                      <a:gd name="connsiteX14" fmla="*/ 839563 w 865186"/>
                      <a:gd name="connsiteY14" fmla="*/ 222795 h 1639803"/>
                      <a:gd name="connsiteX15" fmla="*/ 780031 w 865186"/>
                      <a:gd name="connsiteY15" fmla="*/ 177551 h 1639803"/>
                      <a:gd name="connsiteX16" fmla="*/ 810987 w 865186"/>
                      <a:gd name="connsiteY16" fmla="*/ 206126 h 1639803"/>
                      <a:gd name="connsiteX17" fmla="*/ 732406 w 865186"/>
                      <a:gd name="connsiteY17" fmla="*/ 134688 h 1639803"/>
                      <a:gd name="connsiteX18" fmla="*/ 708593 w 865186"/>
                      <a:gd name="connsiteY18" fmla="*/ 122782 h 1639803"/>
                      <a:gd name="connsiteX19" fmla="*/ 708593 w 865186"/>
                      <a:gd name="connsiteY19" fmla="*/ 60870 h 1639803"/>
                      <a:gd name="connsiteX20" fmla="*/ 713082 w 865186"/>
                      <a:gd name="connsiteY20" fmla="*/ 16896 h 1639803"/>
                      <a:gd name="connsiteX21" fmla="*/ 313305 w 865186"/>
                      <a:gd name="connsiteY21" fmla="*/ 363289 h 1639803"/>
                      <a:gd name="connsiteX22" fmla="*/ 278538 w 865186"/>
                      <a:gd name="connsiteY22" fmla="*/ 382656 h 1639803"/>
                      <a:gd name="connsiteX23" fmla="*/ 689680 w 865186"/>
                      <a:gd name="connsiteY23" fmla="*/ 8867 h 1639803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68112 w 865186"/>
                      <a:gd name="connsiteY19" fmla="*/ 116948 h 1636349"/>
                      <a:gd name="connsiteX20" fmla="*/ 713082 w 865186"/>
                      <a:gd name="connsiteY20" fmla="*/ 13442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68112 w 865186"/>
                      <a:gd name="connsiteY19" fmla="*/ 116948 h 1636349"/>
                      <a:gd name="connsiteX20" fmla="*/ 713082 w 865186"/>
                      <a:gd name="connsiteY20" fmla="*/ 13442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99068 w 865186"/>
                      <a:gd name="connsiteY19" fmla="*/ 95517 h 1636349"/>
                      <a:gd name="connsiteX20" fmla="*/ 713082 w 865186"/>
                      <a:gd name="connsiteY20" fmla="*/ 13442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99068 w 865186"/>
                      <a:gd name="connsiteY19" fmla="*/ 95517 h 1636349"/>
                      <a:gd name="connsiteX20" fmla="*/ 713082 w 865186"/>
                      <a:gd name="connsiteY20" fmla="*/ 13442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99068 w 865186"/>
                      <a:gd name="connsiteY19" fmla="*/ 95517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91924 w 865186"/>
                      <a:gd name="connsiteY19" fmla="*/ 97898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665730 w 865186"/>
                      <a:gd name="connsiteY18" fmla="*/ 119328 h 1636349"/>
                      <a:gd name="connsiteX19" fmla="*/ 691924 w 865186"/>
                      <a:gd name="connsiteY19" fmla="*/ 97898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691924 w 865186"/>
                      <a:gd name="connsiteY17" fmla="*/ 159809 h 1636349"/>
                      <a:gd name="connsiteX18" fmla="*/ 665730 w 865186"/>
                      <a:gd name="connsiteY18" fmla="*/ 119328 h 1636349"/>
                      <a:gd name="connsiteX19" fmla="*/ 691924 w 865186"/>
                      <a:gd name="connsiteY19" fmla="*/ 97898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691924 w 865186"/>
                      <a:gd name="connsiteY17" fmla="*/ 159809 h 1636349"/>
                      <a:gd name="connsiteX18" fmla="*/ 665730 w 865186"/>
                      <a:gd name="connsiteY18" fmla="*/ 119328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653825 w 865186"/>
                      <a:gd name="connsiteY16" fmla="*/ 209816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596675 w 865186"/>
                      <a:gd name="connsiteY15" fmla="*/ 240772 h 1636349"/>
                      <a:gd name="connsiteX16" fmla="*/ 653825 w 865186"/>
                      <a:gd name="connsiteY16" fmla="*/ 209816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639538 w 865186"/>
                      <a:gd name="connsiteY14" fmla="*/ 240772 h 1636349"/>
                      <a:gd name="connsiteX15" fmla="*/ 596675 w 865186"/>
                      <a:gd name="connsiteY15" fmla="*/ 240772 h 1636349"/>
                      <a:gd name="connsiteX16" fmla="*/ 653825 w 865186"/>
                      <a:gd name="connsiteY16" fmla="*/ 209816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8548"/>
                      <a:gd name="connsiteY0" fmla="*/ 5413 h 1636349"/>
                      <a:gd name="connsiteX1" fmla="*/ 462642 w 868548"/>
                      <a:gd name="connsiteY1" fmla="*/ 169858 h 1636349"/>
                      <a:gd name="connsiteX2" fmla="*/ 257857 w 868548"/>
                      <a:gd name="connsiteY2" fmla="*/ 343076 h 1636349"/>
                      <a:gd name="connsiteX3" fmla="*/ 256292 w 868548"/>
                      <a:gd name="connsiteY3" fmla="*/ 663659 h 1636349"/>
                      <a:gd name="connsiteX4" fmla="*/ 240439 w 868548"/>
                      <a:gd name="connsiteY4" fmla="*/ 1033433 h 1636349"/>
                      <a:gd name="connsiteX5" fmla="*/ 160292 w 868548"/>
                      <a:gd name="connsiteY5" fmla="*/ 1236450 h 1636349"/>
                      <a:gd name="connsiteX6" fmla="*/ 12725 w 868548"/>
                      <a:gd name="connsiteY6" fmla="*/ 1591734 h 1636349"/>
                      <a:gd name="connsiteX7" fmla="*/ 520337 w 868548"/>
                      <a:gd name="connsiteY7" fmla="*/ 1601805 h 1636349"/>
                      <a:gd name="connsiteX8" fmla="*/ 656682 w 868548"/>
                      <a:gd name="connsiteY8" fmla="*/ 1259720 h 1636349"/>
                      <a:gd name="connsiteX9" fmla="*/ 836090 w 868548"/>
                      <a:gd name="connsiteY9" fmla="*/ 941856 h 1636349"/>
                      <a:gd name="connsiteX10" fmla="*/ 792480 w 868548"/>
                      <a:gd name="connsiteY10" fmla="*/ 690533 h 1636349"/>
                      <a:gd name="connsiteX11" fmla="*/ 806905 w 868548"/>
                      <a:gd name="connsiteY11" fmla="*/ 510783 h 1636349"/>
                      <a:gd name="connsiteX12" fmla="*/ 863170 w 868548"/>
                      <a:gd name="connsiteY12" fmla="*/ 355389 h 1636349"/>
                      <a:gd name="connsiteX13" fmla="*/ 851468 w 868548"/>
                      <a:gd name="connsiteY13" fmla="*/ 290778 h 1636349"/>
                      <a:gd name="connsiteX14" fmla="*/ 732406 w 868548"/>
                      <a:gd name="connsiteY14" fmla="*/ 259822 h 1636349"/>
                      <a:gd name="connsiteX15" fmla="*/ 639538 w 868548"/>
                      <a:gd name="connsiteY15" fmla="*/ 240772 h 1636349"/>
                      <a:gd name="connsiteX16" fmla="*/ 596675 w 868548"/>
                      <a:gd name="connsiteY16" fmla="*/ 240772 h 1636349"/>
                      <a:gd name="connsiteX17" fmla="*/ 653825 w 868548"/>
                      <a:gd name="connsiteY17" fmla="*/ 209816 h 1636349"/>
                      <a:gd name="connsiteX18" fmla="*/ 691924 w 868548"/>
                      <a:gd name="connsiteY18" fmla="*/ 159809 h 1636349"/>
                      <a:gd name="connsiteX19" fmla="*/ 677636 w 868548"/>
                      <a:gd name="connsiteY19" fmla="*/ 114566 h 1636349"/>
                      <a:gd name="connsiteX20" fmla="*/ 706212 w 868548"/>
                      <a:gd name="connsiteY20" fmla="*/ 126473 h 1636349"/>
                      <a:gd name="connsiteX21" fmla="*/ 694032 w 868548"/>
                      <a:gd name="connsiteY21" fmla="*/ 25348 h 1636349"/>
                      <a:gd name="connsiteX22" fmla="*/ 313305 w 868548"/>
                      <a:gd name="connsiteY22" fmla="*/ 359835 h 1636349"/>
                      <a:gd name="connsiteX23" fmla="*/ 278538 w 868548"/>
                      <a:gd name="connsiteY23" fmla="*/ 379202 h 1636349"/>
                      <a:gd name="connsiteX24" fmla="*/ 689680 w 868548"/>
                      <a:gd name="connsiteY24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732406 w 866314"/>
                      <a:gd name="connsiteY15" fmla="*/ 259822 h 1636349"/>
                      <a:gd name="connsiteX16" fmla="*/ 639538 w 866314"/>
                      <a:gd name="connsiteY16" fmla="*/ 240772 h 1636349"/>
                      <a:gd name="connsiteX17" fmla="*/ 596675 w 866314"/>
                      <a:gd name="connsiteY17" fmla="*/ 240772 h 1636349"/>
                      <a:gd name="connsiteX18" fmla="*/ 653825 w 866314"/>
                      <a:gd name="connsiteY18" fmla="*/ 209816 h 1636349"/>
                      <a:gd name="connsiteX19" fmla="*/ 691924 w 866314"/>
                      <a:gd name="connsiteY19" fmla="*/ 159809 h 1636349"/>
                      <a:gd name="connsiteX20" fmla="*/ 677636 w 866314"/>
                      <a:gd name="connsiteY20" fmla="*/ 114566 h 1636349"/>
                      <a:gd name="connsiteX21" fmla="*/ 706212 w 866314"/>
                      <a:gd name="connsiteY21" fmla="*/ 126473 h 1636349"/>
                      <a:gd name="connsiteX22" fmla="*/ 694032 w 866314"/>
                      <a:gd name="connsiteY22" fmla="*/ 25348 h 1636349"/>
                      <a:gd name="connsiteX23" fmla="*/ 313305 w 866314"/>
                      <a:gd name="connsiteY23" fmla="*/ 359835 h 1636349"/>
                      <a:gd name="connsiteX24" fmla="*/ 278538 w 866314"/>
                      <a:gd name="connsiteY24" fmla="*/ 379202 h 1636349"/>
                      <a:gd name="connsiteX25" fmla="*/ 689680 w 866314"/>
                      <a:gd name="connsiteY25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732406 w 866314"/>
                      <a:gd name="connsiteY15" fmla="*/ 259822 h 1636349"/>
                      <a:gd name="connsiteX16" fmla="*/ 687162 w 866314"/>
                      <a:gd name="connsiteY16" fmla="*/ 250297 h 1636349"/>
                      <a:gd name="connsiteX17" fmla="*/ 639538 w 866314"/>
                      <a:gd name="connsiteY17" fmla="*/ 240772 h 1636349"/>
                      <a:gd name="connsiteX18" fmla="*/ 596675 w 866314"/>
                      <a:gd name="connsiteY18" fmla="*/ 240772 h 1636349"/>
                      <a:gd name="connsiteX19" fmla="*/ 653825 w 866314"/>
                      <a:gd name="connsiteY19" fmla="*/ 209816 h 1636349"/>
                      <a:gd name="connsiteX20" fmla="*/ 691924 w 866314"/>
                      <a:gd name="connsiteY20" fmla="*/ 159809 h 1636349"/>
                      <a:gd name="connsiteX21" fmla="*/ 677636 w 866314"/>
                      <a:gd name="connsiteY21" fmla="*/ 114566 h 1636349"/>
                      <a:gd name="connsiteX22" fmla="*/ 706212 w 866314"/>
                      <a:gd name="connsiteY22" fmla="*/ 126473 h 1636349"/>
                      <a:gd name="connsiteX23" fmla="*/ 694032 w 866314"/>
                      <a:gd name="connsiteY23" fmla="*/ 25348 h 1636349"/>
                      <a:gd name="connsiteX24" fmla="*/ 313305 w 866314"/>
                      <a:gd name="connsiteY24" fmla="*/ 359835 h 1636349"/>
                      <a:gd name="connsiteX25" fmla="*/ 278538 w 866314"/>
                      <a:gd name="connsiteY25" fmla="*/ 379202 h 1636349"/>
                      <a:gd name="connsiteX26" fmla="*/ 689680 w 866314"/>
                      <a:gd name="connsiteY26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756218 w 866314"/>
                      <a:gd name="connsiteY15" fmla="*/ 264584 h 1636349"/>
                      <a:gd name="connsiteX16" fmla="*/ 732406 w 866314"/>
                      <a:gd name="connsiteY16" fmla="*/ 259822 h 1636349"/>
                      <a:gd name="connsiteX17" fmla="*/ 687162 w 866314"/>
                      <a:gd name="connsiteY17" fmla="*/ 250297 h 1636349"/>
                      <a:gd name="connsiteX18" fmla="*/ 639538 w 866314"/>
                      <a:gd name="connsiteY18" fmla="*/ 240772 h 1636349"/>
                      <a:gd name="connsiteX19" fmla="*/ 596675 w 866314"/>
                      <a:gd name="connsiteY19" fmla="*/ 240772 h 1636349"/>
                      <a:gd name="connsiteX20" fmla="*/ 653825 w 866314"/>
                      <a:gd name="connsiteY20" fmla="*/ 209816 h 1636349"/>
                      <a:gd name="connsiteX21" fmla="*/ 691924 w 866314"/>
                      <a:gd name="connsiteY21" fmla="*/ 159809 h 1636349"/>
                      <a:gd name="connsiteX22" fmla="*/ 677636 w 866314"/>
                      <a:gd name="connsiteY22" fmla="*/ 114566 h 1636349"/>
                      <a:gd name="connsiteX23" fmla="*/ 706212 w 866314"/>
                      <a:gd name="connsiteY23" fmla="*/ 126473 h 1636349"/>
                      <a:gd name="connsiteX24" fmla="*/ 694032 w 866314"/>
                      <a:gd name="connsiteY24" fmla="*/ 25348 h 1636349"/>
                      <a:gd name="connsiteX25" fmla="*/ 313305 w 866314"/>
                      <a:gd name="connsiteY25" fmla="*/ 359835 h 1636349"/>
                      <a:gd name="connsiteX26" fmla="*/ 278538 w 866314"/>
                      <a:gd name="connsiteY26" fmla="*/ 379202 h 1636349"/>
                      <a:gd name="connsiteX27" fmla="*/ 689680 w 866314"/>
                      <a:gd name="connsiteY27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756218 w 866314"/>
                      <a:gd name="connsiteY15" fmla="*/ 264584 h 1636349"/>
                      <a:gd name="connsiteX16" fmla="*/ 732406 w 866314"/>
                      <a:gd name="connsiteY16" fmla="*/ 259822 h 1636349"/>
                      <a:gd name="connsiteX17" fmla="*/ 613343 w 866314"/>
                      <a:gd name="connsiteY17" fmla="*/ 269347 h 1636349"/>
                      <a:gd name="connsiteX18" fmla="*/ 639538 w 866314"/>
                      <a:gd name="connsiteY18" fmla="*/ 240772 h 1636349"/>
                      <a:gd name="connsiteX19" fmla="*/ 596675 w 866314"/>
                      <a:gd name="connsiteY19" fmla="*/ 240772 h 1636349"/>
                      <a:gd name="connsiteX20" fmla="*/ 653825 w 866314"/>
                      <a:gd name="connsiteY20" fmla="*/ 209816 h 1636349"/>
                      <a:gd name="connsiteX21" fmla="*/ 691924 w 866314"/>
                      <a:gd name="connsiteY21" fmla="*/ 159809 h 1636349"/>
                      <a:gd name="connsiteX22" fmla="*/ 677636 w 866314"/>
                      <a:gd name="connsiteY22" fmla="*/ 114566 h 1636349"/>
                      <a:gd name="connsiteX23" fmla="*/ 706212 w 866314"/>
                      <a:gd name="connsiteY23" fmla="*/ 126473 h 1636349"/>
                      <a:gd name="connsiteX24" fmla="*/ 694032 w 866314"/>
                      <a:gd name="connsiteY24" fmla="*/ 25348 h 1636349"/>
                      <a:gd name="connsiteX25" fmla="*/ 313305 w 866314"/>
                      <a:gd name="connsiteY25" fmla="*/ 359835 h 1636349"/>
                      <a:gd name="connsiteX26" fmla="*/ 278538 w 866314"/>
                      <a:gd name="connsiteY26" fmla="*/ 379202 h 1636349"/>
                      <a:gd name="connsiteX27" fmla="*/ 689680 w 866314"/>
                      <a:gd name="connsiteY27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756218 w 866314"/>
                      <a:gd name="connsiteY15" fmla="*/ 264584 h 1636349"/>
                      <a:gd name="connsiteX16" fmla="*/ 549050 w 866314"/>
                      <a:gd name="connsiteY16" fmla="*/ 295541 h 1636349"/>
                      <a:gd name="connsiteX17" fmla="*/ 613343 w 866314"/>
                      <a:gd name="connsiteY17" fmla="*/ 269347 h 1636349"/>
                      <a:gd name="connsiteX18" fmla="*/ 639538 w 866314"/>
                      <a:gd name="connsiteY18" fmla="*/ 240772 h 1636349"/>
                      <a:gd name="connsiteX19" fmla="*/ 596675 w 866314"/>
                      <a:gd name="connsiteY19" fmla="*/ 240772 h 1636349"/>
                      <a:gd name="connsiteX20" fmla="*/ 653825 w 866314"/>
                      <a:gd name="connsiteY20" fmla="*/ 209816 h 1636349"/>
                      <a:gd name="connsiteX21" fmla="*/ 691924 w 866314"/>
                      <a:gd name="connsiteY21" fmla="*/ 159809 h 1636349"/>
                      <a:gd name="connsiteX22" fmla="*/ 677636 w 866314"/>
                      <a:gd name="connsiteY22" fmla="*/ 114566 h 1636349"/>
                      <a:gd name="connsiteX23" fmla="*/ 706212 w 866314"/>
                      <a:gd name="connsiteY23" fmla="*/ 126473 h 1636349"/>
                      <a:gd name="connsiteX24" fmla="*/ 694032 w 866314"/>
                      <a:gd name="connsiteY24" fmla="*/ 25348 h 1636349"/>
                      <a:gd name="connsiteX25" fmla="*/ 313305 w 866314"/>
                      <a:gd name="connsiteY25" fmla="*/ 359835 h 1636349"/>
                      <a:gd name="connsiteX26" fmla="*/ 278538 w 866314"/>
                      <a:gd name="connsiteY26" fmla="*/ 379202 h 1636349"/>
                      <a:gd name="connsiteX27" fmla="*/ 689680 w 866314"/>
                      <a:gd name="connsiteY27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606199 w 866314"/>
                      <a:gd name="connsiteY15" fmla="*/ 309827 h 1636349"/>
                      <a:gd name="connsiteX16" fmla="*/ 549050 w 866314"/>
                      <a:gd name="connsiteY16" fmla="*/ 295541 h 1636349"/>
                      <a:gd name="connsiteX17" fmla="*/ 613343 w 866314"/>
                      <a:gd name="connsiteY17" fmla="*/ 269347 h 1636349"/>
                      <a:gd name="connsiteX18" fmla="*/ 639538 w 866314"/>
                      <a:gd name="connsiteY18" fmla="*/ 240772 h 1636349"/>
                      <a:gd name="connsiteX19" fmla="*/ 596675 w 866314"/>
                      <a:gd name="connsiteY19" fmla="*/ 240772 h 1636349"/>
                      <a:gd name="connsiteX20" fmla="*/ 653825 w 866314"/>
                      <a:gd name="connsiteY20" fmla="*/ 209816 h 1636349"/>
                      <a:gd name="connsiteX21" fmla="*/ 691924 w 866314"/>
                      <a:gd name="connsiteY21" fmla="*/ 159809 h 1636349"/>
                      <a:gd name="connsiteX22" fmla="*/ 677636 w 866314"/>
                      <a:gd name="connsiteY22" fmla="*/ 114566 h 1636349"/>
                      <a:gd name="connsiteX23" fmla="*/ 706212 w 866314"/>
                      <a:gd name="connsiteY23" fmla="*/ 126473 h 1636349"/>
                      <a:gd name="connsiteX24" fmla="*/ 694032 w 866314"/>
                      <a:gd name="connsiteY24" fmla="*/ 25348 h 1636349"/>
                      <a:gd name="connsiteX25" fmla="*/ 313305 w 866314"/>
                      <a:gd name="connsiteY25" fmla="*/ 359835 h 1636349"/>
                      <a:gd name="connsiteX26" fmla="*/ 278538 w 866314"/>
                      <a:gd name="connsiteY26" fmla="*/ 379202 h 1636349"/>
                      <a:gd name="connsiteX27" fmla="*/ 689680 w 866314"/>
                      <a:gd name="connsiteY27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508567 w 866314"/>
                      <a:gd name="connsiteY14" fmla="*/ 366977 h 1636349"/>
                      <a:gd name="connsiteX15" fmla="*/ 606199 w 866314"/>
                      <a:gd name="connsiteY15" fmla="*/ 309827 h 1636349"/>
                      <a:gd name="connsiteX16" fmla="*/ 549050 w 866314"/>
                      <a:gd name="connsiteY16" fmla="*/ 295541 h 1636349"/>
                      <a:gd name="connsiteX17" fmla="*/ 613343 w 866314"/>
                      <a:gd name="connsiteY17" fmla="*/ 269347 h 1636349"/>
                      <a:gd name="connsiteX18" fmla="*/ 639538 w 866314"/>
                      <a:gd name="connsiteY18" fmla="*/ 240772 h 1636349"/>
                      <a:gd name="connsiteX19" fmla="*/ 596675 w 866314"/>
                      <a:gd name="connsiteY19" fmla="*/ 240772 h 1636349"/>
                      <a:gd name="connsiteX20" fmla="*/ 653825 w 866314"/>
                      <a:gd name="connsiteY20" fmla="*/ 209816 h 1636349"/>
                      <a:gd name="connsiteX21" fmla="*/ 691924 w 866314"/>
                      <a:gd name="connsiteY21" fmla="*/ 159809 h 1636349"/>
                      <a:gd name="connsiteX22" fmla="*/ 677636 w 866314"/>
                      <a:gd name="connsiteY22" fmla="*/ 114566 h 1636349"/>
                      <a:gd name="connsiteX23" fmla="*/ 706212 w 866314"/>
                      <a:gd name="connsiteY23" fmla="*/ 126473 h 1636349"/>
                      <a:gd name="connsiteX24" fmla="*/ 694032 w 866314"/>
                      <a:gd name="connsiteY24" fmla="*/ 25348 h 1636349"/>
                      <a:gd name="connsiteX25" fmla="*/ 313305 w 866314"/>
                      <a:gd name="connsiteY25" fmla="*/ 359835 h 1636349"/>
                      <a:gd name="connsiteX26" fmla="*/ 278538 w 866314"/>
                      <a:gd name="connsiteY26" fmla="*/ 379202 h 1636349"/>
                      <a:gd name="connsiteX27" fmla="*/ 689680 w 866314"/>
                      <a:gd name="connsiteY27" fmla="*/ 5413 h 1636349"/>
                      <a:gd name="connsiteX0" fmla="*/ 689680 w 871699"/>
                      <a:gd name="connsiteY0" fmla="*/ 5413 h 1636349"/>
                      <a:gd name="connsiteX1" fmla="*/ 462642 w 871699"/>
                      <a:gd name="connsiteY1" fmla="*/ 169858 h 1636349"/>
                      <a:gd name="connsiteX2" fmla="*/ 257857 w 871699"/>
                      <a:gd name="connsiteY2" fmla="*/ 343076 h 1636349"/>
                      <a:gd name="connsiteX3" fmla="*/ 256292 w 871699"/>
                      <a:gd name="connsiteY3" fmla="*/ 663659 h 1636349"/>
                      <a:gd name="connsiteX4" fmla="*/ 240439 w 871699"/>
                      <a:gd name="connsiteY4" fmla="*/ 1033433 h 1636349"/>
                      <a:gd name="connsiteX5" fmla="*/ 160292 w 871699"/>
                      <a:gd name="connsiteY5" fmla="*/ 1236450 h 1636349"/>
                      <a:gd name="connsiteX6" fmla="*/ 12725 w 871699"/>
                      <a:gd name="connsiteY6" fmla="*/ 1591734 h 1636349"/>
                      <a:gd name="connsiteX7" fmla="*/ 520337 w 871699"/>
                      <a:gd name="connsiteY7" fmla="*/ 1601805 h 1636349"/>
                      <a:gd name="connsiteX8" fmla="*/ 656682 w 871699"/>
                      <a:gd name="connsiteY8" fmla="*/ 1259720 h 1636349"/>
                      <a:gd name="connsiteX9" fmla="*/ 836090 w 871699"/>
                      <a:gd name="connsiteY9" fmla="*/ 941856 h 1636349"/>
                      <a:gd name="connsiteX10" fmla="*/ 792480 w 871699"/>
                      <a:gd name="connsiteY10" fmla="*/ 690533 h 1636349"/>
                      <a:gd name="connsiteX11" fmla="*/ 806905 w 871699"/>
                      <a:gd name="connsiteY11" fmla="*/ 510783 h 1636349"/>
                      <a:gd name="connsiteX12" fmla="*/ 863170 w 871699"/>
                      <a:gd name="connsiteY12" fmla="*/ 355389 h 1636349"/>
                      <a:gd name="connsiteX13" fmla="*/ 851468 w 871699"/>
                      <a:gd name="connsiteY13" fmla="*/ 290778 h 1636349"/>
                      <a:gd name="connsiteX14" fmla="*/ 677637 w 871699"/>
                      <a:gd name="connsiteY14" fmla="*/ 331259 h 1636349"/>
                      <a:gd name="connsiteX15" fmla="*/ 508567 w 871699"/>
                      <a:gd name="connsiteY15" fmla="*/ 366977 h 1636349"/>
                      <a:gd name="connsiteX16" fmla="*/ 606199 w 871699"/>
                      <a:gd name="connsiteY16" fmla="*/ 309827 h 1636349"/>
                      <a:gd name="connsiteX17" fmla="*/ 549050 w 871699"/>
                      <a:gd name="connsiteY17" fmla="*/ 295541 h 1636349"/>
                      <a:gd name="connsiteX18" fmla="*/ 613343 w 871699"/>
                      <a:gd name="connsiteY18" fmla="*/ 269347 h 1636349"/>
                      <a:gd name="connsiteX19" fmla="*/ 639538 w 871699"/>
                      <a:gd name="connsiteY19" fmla="*/ 240772 h 1636349"/>
                      <a:gd name="connsiteX20" fmla="*/ 596675 w 871699"/>
                      <a:gd name="connsiteY20" fmla="*/ 240772 h 1636349"/>
                      <a:gd name="connsiteX21" fmla="*/ 653825 w 871699"/>
                      <a:gd name="connsiteY21" fmla="*/ 209816 h 1636349"/>
                      <a:gd name="connsiteX22" fmla="*/ 691924 w 871699"/>
                      <a:gd name="connsiteY22" fmla="*/ 159809 h 1636349"/>
                      <a:gd name="connsiteX23" fmla="*/ 677636 w 871699"/>
                      <a:gd name="connsiteY23" fmla="*/ 114566 h 1636349"/>
                      <a:gd name="connsiteX24" fmla="*/ 706212 w 871699"/>
                      <a:gd name="connsiteY24" fmla="*/ 126473 h 1636349"/>
                      <a:gd name="connsiteX25" fmla="*/ 694032 w 871699"/>
                      <a:gd name="connsiteY25" fmla="*/ 25348 h 1636349"/>
                      <a:gd name="connsiteX26" fmla="*/ 313305 w 871699"/>
                      <a:gd name="connsiteY26" fmla="*/ 359835 h 1636349"/>
                      <a:gd name="connsiteX27" fmla="*/ 278538 w 871699"/>
                      <a:gd name="connsiteY27" fmla="*/ 379202 h 1636349"/>
                      <a:gd name="connsiteX28" fmla="*/ 689680 w 871699"/>
                      <a:gd name="connsiteY28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677637 w 866957"/>
                      <a:gd name="connsiteY15" fmla="*/ 331259 h 1636349"/>
                      <a:gd name="connsiteX16" fmla="*/ 508567 w 866957"/>
                      <a:gd name="connsiteY16" fmla="*/ 366977 h 1636349"/>
                      <a:gd name="connsiteX17" fmla="*/ 606199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06199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06199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06199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06199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18106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18106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18106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670493 w 866957"/>
                      <a:gd name="connsiteY15" fmla="*/ 343166 h 1636349"/>
                      <a:gd name="connsiteX16" fmla="*/ 596675 w 866957"/>
                      <a:gd name="connsiteY16" fmla="*/ 369359 h 1636349"/>
                      <a:gd name="connsiteX17" fmla="*/ 508567 w 866957"/>
                      <a:gd name="connsiteY17" fmla="*/ 366977 h 1636349"/>
                      <a:gd name="connsiteX18" fmla="*/ 618106 w 866957"/>
                      <a:gd name="connsiteY18" fmla="*/ 309827 h 1636349"/>
                      <a:gd name="connsiteX19" fmla="*/ 549050 w 866957"/>
                      <a:gd name="connsiteY19" fmla="*/ 295541 h 1636349"/>
                      <a:gd name="connsiteX20" fmla="*/ 613343 w 866957"/>
                      <a:gd name="connsiteY20" fmla="*/ 269347 h 1636349"/>
                      <a:gd name="connsiteX21" fmla="*/ 639538 w 866957"/>
                      <a:gd name="connsiteY21" fmla="*/ 240772 h 1636349"/>
                      <a:gd name="connsiteX22" fmla="*/ 596675 w 866957"/>
                      <a:gd name="connsiteY22" fmla="*/ 240772 h 1636349"/>
                      <a:gd name="connsiteX23" fmla="*/ 653825 w 866957"/>
                      <a:gd name="connsiteY23" fmla="*/ 209816 h 1636349"/>
                      <a:gd name="connsiteX24" fmla="*/ 691924 w 866957"/>
                      <a:gd name="connsiteY24" fmla="*/ 159809 h 1636349"/>
                      <a:gd name="connsiteX25" fmla="*/ 677636 w 866957"/>
                      <a:gd name="connsiteY25" fmla="*/ 114566 h 1636349"/>
                      <a:gd name="connsiteX26" fmla="*/ 706212 w 866957"/>
                      <a:gd name="connsiteY26" fmla="*/ 126473 h 1636349"/>
                      <a:gd name="connsiteX27" fmla="*/ 694032 w 866957"/>
                      <a:gd name="connsiteY27" fmla="*/ 25348 h 1636349"/>
                      <a:gd name="connsiteX28" fmla="*/ 313305 w 866957"/>
                      <a:gd name="connsiteY28" fmla="*/ 359835 h 1636349"/>
                      <a:gd name="connsiteX29" fmla="*/ 278538 w 866957"/>
                      <a:gd name="connsiteY29" fmla="*/ 379202 h 1636349"/>
                      <a:gd name="connsiteX30" fmla="*/ 689680 w 866957"/>
                      <a:gd name="connsiteY30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694306 w 866957"/>
                      <a:gd name="connsiteY15" fmla="*/ 331259 h 1636349"/>
                      <a:gd name="connsiteX16" fmla="*/ 670493 w 866957"/>
                      <a:gd name="connsiteY16" fmla="*/ 343166 h 1636349"/>
                      <a:gd name="connsiteX17" fmla="*/ 596675 w 866957"/>
                      <a:gd name="connsiteY17" fmla="*/ 369359 h 1636349"/>
                      <a:gd name="connsiteX18" fmla="*/ 508567 w 866957"/>
                      <a:gd name="connsiteY18" fmla="*/ 366977 h 1636349"/>
                      <a:gd name="connsiteX19" fmla="*/ 618106 w 866957"/>
                      <a:gd name="connsiteY19" fmla="*/ 309827 h 1636349"/>
                      <a:gd name="connsiteX20" fmla="*/ 549050 w 866957"/>
                      <a:gd name="connsiteY20" fmla="*/ 295541 h 1636349"/>
                      <a:gd name="connsiteX21" fmla="*/ 613343 w 866957"/>
                      <a:gd name="connsiteY21" fmla="*/ 269347 h 1636349"/>
                      <a:gd name="connsiteX22" fmla="*/ 639538 w 866957"/>
                      <a:gd name="connsiteY22" fmla="*/ 240772 h 1636349"/>
                      <a:gd name="connsiteX23" fmla="*/ 596675 w 866957"/>
                      <a:gd name="connsiteY23" fmla="*/ 240772 h 1636349"/>
                      <a:gd name="connsiteX24" fmla="*/ 653825 w 866957"/>
                      <a:gd name="connsiteY24" fmla="*/ 209816 h 1636349"/>
                      <a:gd name="connsiteX25" fmla="*/ 691924 w 866957"/>
                      <a:gd name="connsiteY25" fmla="*/ 159809 h 1636349"/>
                      <a:gd name="connsiteX26" fmla="*/ 677636 w 866957"/>
                      <a:gd name="connsiteY26" fmla="*/ 114566 h 1636349"/>
                      <a:gd name="connsiteX27" fmla="*/ 706212 w 866957"/>
                      <a:gd name="connsiteY27" fmla="*/ 126473 h 1636349"/>
                      <a:gd name="connsiteX28" fmla="*/ 694032 w 866957"/>
                      <a:gd name="connsiteY28" fmla="*/ 25348 h 1636349"/>
                      <a:gd name="connsiteX29" fmla="*/ 313305 w 866957"/>
                      <a:gd name="connsiteY29" fmla="*/ 359835 h 1636349"/>
                      <a:gd name="connsiteX30" fmla="*/ 278538 w 866957"/>
                      <a:gd name="connsiteY30" fmla="*/ 379202 h 1636349"/>
                      <a:gd name="connsiteX31" fmla="*/ 689680 w 866957"/>
                      <a:gd name="connsiteY31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694306 w 866957"/>
                      <a:gd name="connsiteY15" fmla="*/ 331259 h 1636349"/>
                      <a:gd name="connsiteX16" fmla="*/ 687162 w 866957"/>
                      <a:gd name="connsiteY16" fmla="*/ 326497 h 1636349"/>
                      <a:gd name="connsiteX17" fmla="*/ 670493 w 866957"/>
                      <a:gd name="connsiteY17" fmla="*/ 343166 h 1636349"/>
                      <a:gd name="connsiteX18" fmla="*/ 596675 w 866957"/>
                      <a:gd name="connsiteY18" fmla="*/ 369359 h 1636349"/>
                      <a:gd name="connsiteX19" fmla="*/ 508567 w 866957"/>
                      <a:gd name="connsiteY19" fmla="*/ 366977 h 1636349"/>
                      <a:gd name="connsiteX20" fmla="*/ 618106 w 866957"/>
                      <a:gd name="connsiteY20" fmla="*/ 309827 h 1636349"/>
                      <a:gd name="connsiteX21" fmla="*/ 549050 w 866957"/>
                      <a:gd name="connsiteY21" fmla="*/ 295541 h 1636349"/>
                      <a:gd name="connsiteX22" fmla="*/ 613343 w 866957"/>
                      <a:gd name="connsiteY22" fmla="*/ 269347 h 1636349"/>
                      <a:gd name="connsiteX23" fmla="*/ 639538 w 866957"/>
                      <a:gd name="connsiteY23" fmla="*/ 240772 h 1636349"/>
                      <a:gd name="connsiteX24" fmla="*/ 596675 w 866957"/>
                      <a:gd name="connsiteY24" fmla="*/ 240772 h 1636349"/>
                      <a:gd name="connsiteX25" fmla="*/ 653825 w 866957"/>
                      <a:gd name="connsiteY25" fmla="*/ 209816 h 1636349"/>
                      <a:gd name="connsiteX26" fmla="*/ 691924 w 866957"/>
                      <a:gd name="connsiteY26" fmla="*/ 159809 h 1636349"/>
                      <a:gd name="connsiteX27" fmla="*/ 677636 w 866957"/>
                      <a:gd name="connsiteY27" fmla="*/ 114566 h 1636349"/>
                      <a:gd name="connsiteX28" fmla="*/ 706212 w 866957"/>
                      <a:gd name="connsiteY28" fmla="*/ 126473 h 1636349"/>
                      <a:gd name="connsiteX29" fmla="*/ 694032 w 866957"/>
                      <a:gd name="connsiteY29" fmla="*/ 25348 h 1636349"/>
                      <a:gd name="connsiteX30" fmla="*/ 313305 w 866957"/>
                      <a:gd name="connsiteY30" fmla="*/ 359835 h 1636349"/>
                      <a:gd name="connsiteX31" fmla="*/ 278538 w 866957"/>
                      <a:gd name="connsiteY31" fmla="*/ 379202 h 1636349"/>
                      <a:gd name="connsiteX32" fmla="*/ 689680 w 866957"/>
                      <a:gd name="connsiteY32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25262 w 866957"/>
                      <a:gd name="connsiteY15" fmla="*/ 316972 h 1636349"/>
                      <a:gd name="connsiteX16" fmla="*/ 694306 w 866957"/>
                      <a:gd name="connsiteY16" fmla="*/ 331259 h 1636349"/>
                      <a:gd name="connsiteX17" fmla="*/ 687162 w 866957"/>
                      <a:gd name="connsiteY17" fmla="*/ 326497 h 1636349"/>
                      <a:gd name="connsiteX18" fmla="*/ 670493 w 866957"/>
                      <a:gd name="connsiteY18" fmla="*/ 343166 h 1636349"/>
                      <a:gd name="connsiteX19" fmla="*/ 596675 w 866957"/>
                      <a:gd name="connsiteY19" fmla="*/ 369359 h 1636349"/>
                      <a:gd name="connsiteX20" fmla="*/ 508567 w 866957"/>
                      <a:gd name="connsiteY20" fmla="*/ 366977 h 1636349"/>
                      <a:gd name="connsiteX21" fmla="*/ 618106 w 866957"/>
                      <a:gd name="connsiteY21" fmla="*/ 309827 h 1636349"/>
                      <a:gd name="connsiteX22" fmla="*/ 549050 w 866957"/>
                      <a:gd name="connsiteY22" fmla="*/ 295541 h 1636349"/>
                      <a:gd name="connsiteX23" fmla="*/ 613343 w 866957"/>
                      <a:gd name="connsiteY23" fmla="*/ 269347 h 1636349"/>
                      <a:gd name="connsiteX24" fmla="*/ 639538 w 866957"/>
                      <a:gd name="connsiteY24" fmla="*/ 240772 h 1636349"/>
                      <a:gd name="connsiteX25" fmla="*/ 596675 w 866957"/>
                      <a:gd name="connsiteY25" fmla="*/ 240772 h 1636349"/>
                      <a:gd name="connsiteX26" fmla="*/ 653825 w 866957"/>
                      <a:gd name="connsiteY26" fmla="*/ 209816 h 1636349"/>
                      <a:gd name="connsiteX27" fmla="*/ 691924 w 866957"/>
                      <a:gd name="connsiteY27" fmla="*/ 159809 h 1636349"/>
                      <a:gd name="connsiteX28" fmla="*/ 677636 w 866957"/>
                      <a:gd name="connsiteY28" fmla="*/ 114566 h 1636349"/>
                      <a:gd name="connsiteX29" fmla="*/ 706212 w 866957"/>
                      <a:gd name="connsiteY29" fmla="*/ 126473 h 1636349"/>
                      <a:gd name="connsiteX30" fmla="*/ 694032 w 866957"/>
                      <a:gd name="connsiteY30" fmla="*/ 25348 h 1636349"/>
                      <a:gd name="connsiteX31" fmla="*/ 313305 w 866957"/>
                      <a:gd name="connsiteY31" fmla="*/ 359835 h 1636349"/>
                      <a:gd name="connsiteX32" fmla="*/ 278538 w 866957"/>
                      <a:gd name="connsiteY32" fmla="*/ 379202 h 1636349"/>
                      <a:gd name="connsiteX33" fmla="*/ 689680 w 866957"/>
                      <a:gd name="connsiteY33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51456 w 866957"/>
                      <a:gd name="connsiteY15" fmla="*/ 305066 h 1636349"/>
                      <a:gd name="connsiteX16" fmla="*/ 725262 w 866957"/>
                      <a:gd name="connsiteY16" fmla="*/ 316972 h 1636349"/>
                      <a:gd name="connsiteX17" fmla="*/ 694306 w 866957"/>
                      <a:gd name="connsiteY17" fmla="*/ 331259 h 1636349"/>
                      <a:gd name="connsiteX18" fmla="*/ 687162 w 866957"/>
                      <a:gd name="connsiteY18" fmla="*/ 326497 h 1636349"/>
                      <a:gd name="connsiteX19" fmla="*/ 670493 w 866957"/>
                      <a:gd name="connsiteY19" fmla="*/ 343166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51456 w 866957"/>
                      <a:gd name="connsiteY15" fmla="*/ 305066 h 1636349"/>
                      <a:gd name="connsiteX16" fmla="*/ 725262 w 866957"/>
                      <a:gd name="connsiteY16" fmla="*/ 316972 h 1636349"/>
                      <a:gd name="connsiteX17" fmla="*/ 694306 w 866957"/>
                      <a:gd name="connsiteY17" fmla="*/ 331259 h 1636349"/>
                      <a:gd name="connsiteX18" fmla="*/ 687162 w 866957"/>
                      <a:gd name="connsiteY18" fmla="*/ 326497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51456 w 866957"/>
                      <a:gd name="connsiteY15" fmla="*/ 305066 h 1636349"/>
                      <a:gd name="connsiteX16" fmla="*/ 725262 w 866957"/>
                      <a:gd name="connsiteY16" fmla="*/ 316972 h 1636349"/>
                      <a:gd name="connsiteX17" fmla="*/ 694306 w 866957"/>
                      <a:gd name="connsiteY17" fmla="*/ 331259 h 1636349"/>
                      <a:gd name="connsiteX18" fmla="*/ 491900 w 866957"/>
                      <a:gd name="connsiteY18" fmla="*/ 37888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51456 w 866957"/>
                      <a:gd name="connsiteY15" fmla="*/ 305066 h 1636349"/>
                      <a:gd name="connsiteX16" fmla="*/ 725262 w 866957"/>
                      <a:gd name="connsiteY16" fmla="*/ 316972 h 1636349"/>
                      <a:gd name="connsiteX17" fmla="*/ 580006 w 866957"/>
                      <a:gd name="connsiteY17" fmla="*/ 443177 h 1636349"/>
                      <a:gd name="connsiteX18" fmla="*/ 491900 w 866957"/>
                      <a:gd name="connsiteY18" fmla="*/ 37888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51456 w 866957"/>
                      <a:gd name="connsiteY15" fmla="*/ 305066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1900 w 866957"/>
                      <a:gd name="connsiteY18" fmla="*/ 37888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1900 w 866957"/>
                      <a:gd name="connsiteY18" fmla="*/ 37888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1900 w 866957"/>
                      <a:gd name="connsiteY18" fmla="*/ 37888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89519 w 866957"/>
                      <a:gd name="connsiteY18" fmla="*/ 395552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6663 w 866957"/>
                      <a:gd name="connsiteY18" fmla="*/ 395552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6663 w 866957"/>
                      <a:gd name="connsiteY18" fmla="*/ 386027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6663 w 866957"/>
                      <a:gd name="connsiteY18" fmla="*/ 386027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94269 w 866957"/>
                      <a:gd name="connsiteY18" fmla="*/ 400315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99032 w 866957"/>
                      <a:gd name="connsiteY18" fmla="*/ 39793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77601 w 866957"/>
                      <a:gd name="connsiteY18" fmla="*/ 376503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79982 w 866957"/>
                      <a:gd name="connsiteY18" fmla="*/ 369359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96651 w 866957"/>
                      <a:gd name="connsiteY18" fmla="*/ 357453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96651 w 866957"/>
                      <a:gd name="connsiteY18" fmla="*/ 357453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41894 w 866957"/>
                      <a:gd name="connsiteY18" fmla="*/ 362215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41894 w 866957"/>
                      <a:gd name="connsiteY18" fmla="*/ 362215 h 1636349"/>
                      <a:gd name="connsiteX19" fmla="*/ 694305 w 866957"/>
                      <a:gd name="connsiteY19" fmla="*/ 376504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694305 w 866957"/>
                      <a:gd name="connsiteY19" fmla="*/ 376504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694305 w 866957"/>
                      <a:gd name="connsiteY19" fmla="*/ 376504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44275 w 866957"/>
                      <a:gd name="connsiteY18" fmla="*/ 419364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60944 w 866957"/>
                      <a:gd name="connsiteY18" fmla="*/ 38840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28889 h 1636349"/>
                      <a:gd name="connsiteX18" fmla="*/ 460944 w 866957"/>
                      <a:gd name="connsiteY18" fmla="*/ 38840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7138 w 866957"/>
                      <a:gd name="connsiteY15" fmla="*/ 445561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28889 h 1636349"/>
                      <a:gd name="connsiteX18" fmla="*/ 460944 w 866957"/>
                      <a:gd name="connsiteY18" fmla="*/ 38840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72150"/>
                      <a:gd name="connsiteY0" fmla="*/ 5413 h 1636349"/>
                      <a:gd name="connsiteX1" fmla="*/ 462642 w 872150"/>
                      <a:gd name="connsiteY1" fmla="*/ 169858 h 1636349"/>
                      <a:gd name="connsiteX2" fmla="*/ 257857 w 872150"/>
                      <a:gd name="connsiteY2" fmla="*/ 343076 h 1636349"/>
                      <a:gd name="connsiteX3" fmla="*/ 256292 w 872150"/>
                      <a:gd name="connsiteY3" fmla="*/ 663659 h 1636349"/>
                      <a:gd name="connsiteX4" fmla="*/ 240439 w 872150"/>
                      <a:gd name="connsiteY4" fmla="*/ 1033433 h 1636349"/>
                      <a:gd name="connsiteX5" fmla="*/ 160292 w 872150"/>
                      <a:gd name="connsiteY5" fmla="*/ 1236450 h 1636349"/>
                      <a:gd name="connsiteX6" fmla="*/ 12725 w 872150"/>
                      <a:gd name="connsiteY6" fmla="*/ 1591734 h 1636349"/>
                      <a:gd name="connsiteX7" fmla="*/ 520337 w 872150"/>
                      <a:gd name="connsiteY7" fmla="*/ 1601805 h 1636349"/>
                      <a:gd name="connsiteX8" fmla="*/ 656682 w 872150"/>
                      <a:gd name="connsiteY8" fmla="*/ 1259720 h 1636349"/>
                      <a:gd name="connsiteX9" fmla="*/ 836090 w 872150"/>
                      <a:gd name="connsiteY9" fmla="*/ 941856 h 1636349"/>
                      <a:gd name="connsiteX10" fmla="*/ 792480 w 872150"/>
                      <a:gd name="connsiteY10" fmla="*/ 690533 h 1636349"/>
                      <a:gd name="connsiteX11" fmla="*/ 806905 w 872150"/>
                      <a:gd name="connsiteY11" fmla="*/ 510783 h 1636349"/>
                      <a:gd name="connsiteX12" fmla="*/ 863170 w 872150"/>
                      <a:gd name="connsiteY12" fmla="*/ 355389 h 1636349"/>
                      <a:gd name="connsiteX13" fmla="*/ 851468 w 872150"/>
                      <a:gd name="connsiteY13" fmla="*/ 290778 h 1636349"/>
                      <a:gd name="connsiteX14" fmla="*/ 670493 w 872150"/>
                      <a:gd name="connsiteY14" fmla="*/ 450322 h 1636349"/>
                      <a:gd name="connsiteX15" fmla="*/ 582386 w 872150"/>
                      <a:gd name="connsiteY15" fmla="*/ 524140 h 1636349"/>
                      <a:gd name="connsiteX16" fmla="*/ 487138 w 872150"/>
                      <a:gd name="connsiteY16" fmla="*/ 445561 h 1636349"/>
                      <a:gd name="connsiteX17" fmla="*/ 584768 w 872150"/>
                      <a:gd name="connsiteY17" fmla="*/ 509854 h 1636349"/>
                      <a:gd name="connsiteX18" fmla="*/ 580006 w 872150"/>
                      <a:gd name="connsiteY18" fmla="*/ 428889 h 1636349"/>
                      <a:gd name="connsiteX19" fmla="*/ 460944 w 872150"/>
                      <a:gd name="connsiteY19" fmla="*/ 388408 h 1636349"/>
                      <a:gd name="connsiteX20" fmla="*/ 587149 w 872150"/>
                      <a:gd name="connsiteY20" fmla="*/ 416985 h 1636349"/>
                      <a:gd name="connsiteX21" fmla="*/ 596675 w 872150"/>
                      <a:gd name="connsiteY21" fmla="*/ 369359 h 1636349"/>
                      <a:gd name="connsiteX22" fmla="*/ 508567 w 872150"/>
                      <a:gd name="connsiteY22" fmla="*/ 366977 h 1636349"/>
                      <a:gd name="connsiteX23" fmla="*/ 618106 w 872150"/>
                      <a:gd name="connsiteY23" fmla="*/ 309827 h 1636349"/>
                      <a:gd name="connsiteX24" fmla="*/ 549050 w 872150"/>
                      <a:gd name="connsiteY24" fmla="*/ 295541 h 1636349"/>
                      <a:gd name="connsiteX25" fmla="*/ 613343 w 872150"/>
                      <a:gd name="connsiteY25" fmla="*/ 269347 h 1636349"/>
                      <a:gd name="connsiteX26" fmla="*/ 639538 w 872150"/>
                      <a:gd name="connsiteY26" fmla="*/ 240772 h 1636349"/>
                      <a:gd name="connsiteX27" fmla="*/ 596675 w 872150"/>
                      <a:gd name="connsiteY27" fmla="*/ 240772 h 1636349"/>
                      <a:gd name="connsiteX28" fmla="*/ 653825 w 872150"/>
                      <a:gd name="connsiteY28" fmla="*/ 209816 h 1636349"/>
                      <a:gd name="connsiteX29" fmla="*/ 691924 w 872150"/>
                      <a:gd name="connsiteY29" fmla="*/ 159809 h 1636349"/>
                      <a:gd name="connsiteX30" fmla="*/ 677636 w 872150"/>
                      <a:gd name="connsiteY30" fmla="*/ 114566 h 1636349"/>
                      <a:gd name="connsiteX31" fmla="*/ 706212 w 872150"/>
                      <a:gd name="connsiteY31" fmla="*/ 126473 h 1636349"/>
                      <a:gd name="connsiteX32" fmla="*/ 694032 w 872150"/>
                      <a:gd name="connsiteY32" fmla="*/ 25348 h 1636349"/>
                      <a:gd name="connsiteX33" fmla="*/ 313305 w 872150"/>
                      <a:gd name="connsiteY33" fmla="*/ 359835 h 1636349"/>
                      <a:gd name="connsiteX34" fmla="*/ 278538 w 872150"/>
                      <a:gd name="connsiteY34" fmla="*/ 379202 h 1636349"/>
                      <a:gd name="connsiteX35" fmla="*/ 689680 w 872150"/>
                      <a:gd name="connsiteY35" fmla="*/ 5413 h 1636349"/>
                      <a:gd name="connsiteX0" fmla="*/ 689680 w 872150"/>
                      <a:gd name="connsiteY0" fmla="*/ 5413 h 1636349"/>
                      <a:gd name="connsiteX1" fmla="*/ 462642 w 872150"/>
                      <a:gd name="connsiteY1" fmla="*/ 169858 h 1636349"/>
                      <a:gd name="connsiteX2" fmla="*/ 257857 w 872150"/>
                      <a:gd name="connsiteY2" fmla="*/ 343076 h 1636349"/>
                      <a:gd name="connsiteX3" fmla="*/ 256292 w 872150"/>
                      <a:gd name="connsiteY3" fmla="*/ 663659 h 1636349"/>
                      <a:gd name="connsiteX4" fmla="*/ 240439 w 872150"/>
                      <a:gd name="connsiteY4" fmla="*/ 1033433 h 1636349"/>
                      <a:gd name="connsiteX5" fmla="*/ 160292 w 872150"/>
                      <a:gd name="connsiteY5" fmla="*/ 1236450 h 1636349"/>
                      <a:gd name="connsiteX6" fmla="*/ 12725 w 872150"/>
                      <a:gd name="connsiteY6" fmla="*/ 1591734 h 1636349"/>
                      <a:gd name="connsiteX7" fmla="*/ 520337 w 872150"/>
                      <a:gd name="connsiteY7" fmla="*/ 1601805 h 1636349"/>
                      <a:gd name="connsiteX8" fmla="*/ 656682 w 872150"/>
                      <a:gd name="connsiteY8" fmla="*/ 1259720 h 1636349"/>
                      <a:gd name="connsiteX9" fmla="*/ 836090 w 872150"/>
                      <a:gd name="connsiteY9" fmla="*/ 941856 h 1636349"/>
                      <a:gd name="connsiteX10" fmla="*/ 792480 w 872150"/>
                      <a:gd name="connsiteY10" fmla="*/ 690533 h 1636349"/>
                      <a:gd name="connsiteX11" fmla="*/ 806905 w 872150"/>
                      <a:gd name="connsiteY11" fmla="*/ 510783 h 1636349"/>
                      <a:gd name="connsiteX12" fmla="*/ 863170 w 872150"/>
                      <a:gd name="connsiteY12" fmla="*/ 355389 h 1636349"/>
                      <a:gd name="connsiteX13" fmla="*/ 851468 w 872150"/>
                      <a:gd name="connsiteY13" fmla="*/ 290778 h 1636349"/>
                      <a:gd name="connsiteX14" fmla="*/ 670493 w 872150"/>
                      <a:gd name="connsiteY14" fmla="*/ 450322 h 1636349"/>
                      <a:gd name="connsiteX15" fmla="*/ 677636 w 872150"/>
                      <a:gd name="connsiteY15" fmla="*/ 464609 h 1636349"/>
                      <a:gd name="connsiteX16" fmla="*/ 582386 w 872150"/>
                      <a:gd name="connsiteY16" fmla="*/ 524140 h 1636349"/>
                      <a:gd name="connsiteX17" fmla="*/ 487138 w 872150"/>
                      <a:gd name="connsiteY17" fmla="*/ 445561 h 1636349"/>
                      <a:gd name="connsiteX18" fmla="*/ 584768 w 872150"/>
                      <a:gd name="connsiteY18" fmla="*/ 509854 h 1636349"/>
                      <a:gd name="connsiteX19" fmla="*/ 580006 w 872150"/>
                      <a:gd name="connsiteY19" fmla="*/ 428889 h 1636349"/>
                      <a:gd name="connsiteX20" fmla="*/ 460944 w 872150"/>
                      <a:gd name="connsiteY20" fmla="*/ 388408 h 1636349"/>
                      <a:gd name="connsiteX21" fmla="*/ 587149 w 872150"/>
                      <a:gd name="connsiteY21" fmla="*/ 416985 h 1636349"/>
                      <a:gd name="connsiteX22" fmla="*/ 596675 w 872150"/>
                      <a:gd name="connsiteY22" fmla="*/ 369359 h 1636349"/>
                      <a:gd name="connsiteX23" fmla="*/ 508567 w 872150"/>
                      <a:gd name="connsiteY23" fmla="*/ 366977 h 1636349"/>
                      <a:gd name="connsiteX24" fmla="*/ 618106 w 872150"/>
                      <a:gd name="connsiteY24" fmla="*/ 309827 h 1636349"/>
                      <a:gd name="connsiteX25" fmla="*/ 549050 w 872150"/>
                      <a:gd name="connsiteY25" fmla="*/ 295541 h 1636349"/>
                      <a:gd name="connsiteX26" fmla="*/ 613343 w 872150"/>
                      <a:gd name="connsiteY26" fmla="*/ 269347 h 1636349"/>
                      <a:gd name="connsiteX27" fmla="*/ 639538 w 872150"/>
                      <a:gd name="connsiteY27" fmla="*/ 240772 h 1636349"/>
                      <a:gd name="connsiteX28" fmla="*/ 596675 w 872150"/>
                      <a:gd name="connsiteY28" fmla="*/ 240772 h 1636349"/>
                      <a:gd name="connsiteX29" fmla="*/ 653825 w 872150"/>
                      <a:gd name="connsiteY29" fmla="*/ 209816 h 1636349"/>
                      <a:gd name="connsiteX30" fmla="*/ 691924 w 872150"/>
                      <a:gd name="connsiteY30" fmla="*/ 159809 h 1636349"/>
                      <a:gd name="connsiteX31" fmla="*/ 677636 w 872150"/>
                      <a:gd name="connsiteY31" fmla="*/ 114566 h 1636349"/>
                      <a:gd name="connsiteX32" fmla="*/ 706212 w 872150"/>
                      <a:gd name="connsiteY32" fmla="*/ 126473 h 1636349"/>
                      <a:gd name="connsiteX33" fmla="*/ 694032 w 872150"/>
                      <a:gd name="connsiteY33" fmla="*/ 25348 h 1636349"/>
                      <a:gd name="connsiteX34" fmla="*/ 313305 w 872150"/>
                      <a:gd name="connsiteY34" fmla="*/ 359835 h 1636349"/>
                      <a:gd name="connsiteX35" fmla="*/ 278538 w 872150"/>
                      <a:gd name="connsiteY35" fmla="*/ 379202 h 1636349"/>
                      <a:gd name="connsiteX36" fmla="*/ 689680 w 872150"/>
                      <a:gd name="connsiteY36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395553 h 1636349"/>
                      <a:gd name="connsiteX15" fmla="*/ 670493 w 869436"/>
                      <a:gd name="connsiteY15" fmla="*/ 450322 h 1636349"/>
                      <a:gd name="connsiteX16" fmla="*/ 677636 w 869436"/>
                      <a:gd name="connsiteY16" fmla="*/ 464609 h 1636349"/>
                      <a:gd name="connsiteX17" fmla="*/ 582386 w 869436"/>
                      <a:gd name="connsiteY17" fmla="*/ 524140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395553 h 1636349"/>
                      <a:gd name="connsiteX15" fmla="*/ 670493 w 869436"/>
                      <a:gd name="connsiteY15" fmla="*/ 450322 h 1636349"/>
                      <a:gd name="connsiteX16" fmla="*/ 577624 w 869436"/>
                      <a:gd name="connsiteY16" fmla="*/ 640822 h 1636349"/>
                      <a:gd name="connsiteX17" fmla="*/ 582386 w 869436"/>
                      <a:gd name="connsiteY17" fmla="*/ 524140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395553 h 1636349"/>
                      <a:gd name="connsiteX15" fmla="*/ 568099 w 869436"/>
                      <a:gd name="connsiteY15" fmla="*/ 736072 h 1636349"/>
                      <a:gd name="connsiteX16" fmla="*/ 577624 w 869436"/>
                      <a:gd name="connsiteY16" fmla="*/ 640822 h 1636349"/>
                      <a:gd name="connsiteX17" fmla="*/ 582386 w 869436"/>
                      <a:gd name="connsiteY17" fmla="*/ 524140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68099 w 869436"/>
                      <a:gd name="connsiteY15" fmla="*/ 736072 h 1636349"/>
                      <a:gd name="connsiteX16" fmla="*/ 577624 w 869436"/>
                      <a:gd name="connsiteY16" fmla="*/ 640822 h 1636349"/>
                      <a:gd name="connsiteX17" fmla="*/ 582386 w 869436"/>
                      <a:gd name="connsiteY17" fmla="*/ 524140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68099 w 869436"/>
                      <a:gd name="connsiteY15" fmla="*/ 736072 h 1636349"/>
                      <a:gd name="connsiteX16" fmla="*/ 477612 w 869436"/>
                      <a:gd name="connsiteY16" fmla="*/ 531285 h 1636349"/>
                      <a:gd name="connsiteX17" fmla="*/ 582386 w 869436"/>
                      <a:gd name="connsiteY17" fmla="*/ 524140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68099 w 869436"/>
                      <a:gd name="connsiteY15" fmla="*/ 736072 h 1636349"/>
                      <a:gd name="connsiteX16" fmla="*/ 477612 w 869436"/>
                      <a:gd name="connsiteY16" fmla="*/ 531285 h 1636349"/>
                      <a:gd name="connsiteX17" fmla="*/ 553811 w 869436"/>
                      <a:gd name="connsiteY17" fmla="*/ 519378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68099 w 869436"/>
                      <a:gd name="connsiteY15" fmla="*/ 736072 h 1636349"/>
                      <a:gd name="connsiteX16" fmla="*/ 477612 w 869436"/>
                      <a:gd name="connsiteY16" fmla="*/ 531285 h 1636349"/>
                      <a:gd name="connsiteX17" fmla="*/ 553811 w 869436"/>
                      <a:gd name="connsiteY17" fmla="*/ 519378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68099 w 869436"/>
                      <a:gd name="connsiteY15" fmla="*/ 736072 h 1636349"/>
                      <a:gd name="connsiteX16" fmla="*/ 477612 w 869436"/>
                      <a:gd name="connsiteY16" fmla="*/ 531285 h 1636349"/>
                      <a:gd name="connsiteX17" fmla="*/ 570479 w 869436"/>
                      <a:gd name="connsiteY17" fmla="*/ 521759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49049 w 869436"/>
                      <a:gd name="connsiteY15" fmla="*/ 543191 h 1636349"/>
                      <a:gd name="connsiteX16" fmla="*/ 477612 w 869436"/>
                      <a:gd name="connsiteY16" fmla="*/ 531285 h 1636349"/>
                      <a:gd name="connsiteX17" fmla="*/ 570479 w 869436"/>
                      <a:gd name="connsiteY17" fmla="*/ 521759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49049 w 869436"/>
                      <a:gd name="connsiteY15" fmla="*/ 543191 h 1636349"/>
                      <a:gd name="connsiteX16" fmla="*/ 477612 w 869436"/>
                      <a:gd name="connsiteY16" fmla="*/ 531285 h 1636349"/>
                      <a:gd name="connsiteX17" fmla="*/ 570479 w 869436"/>
                      <a:gd name="connsiteY17" fmla="*/ 521759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618105 w 869436"/>
                      <a:gd name="connsiteY15" fmla="*/ 588434 h 1636349"/>
                      <a:gd name="connsiteX16" fmla="*/ 549049 w 869436"/>
                      <a:gd name="connsiteY16" fmla="*/ 543191 h 1636349"/>
                      <a:gd name="connsiteX17" fmla="*/ 477612 w 869436"/>
                      <a:gd name="connsiteY17" fmla="*/ 531285 h 1636349"/>
                      <a:gd name="connsiteX18" fmla="*/ 570479 w 869436"/>
                      <a:gd name="connsiteY18" fmla="*/ 521759 h 1636349"/>
                      <a:gd name="connsiteX19" fmla="*/ 487138 w 869436"/>
                      <a:gd name="connsiteY19" fmla="*/ 445561 h 1636349"/>
                      <a:gd name="connsiteX20" fmla="*/ 584768 w 869436"/>
                      <a:gd name="connsiteY20" fmla="*/ 509854 h 1636349"/>
                      <a:gd name="connsiteX21" fmla="*/ 580006 w 869436"/>
                      <a:gd name="connsiteY21" fmla="*/ 428889 h 1636349"/>
                      <a:gd name="connsiteX22" fmla="*/ 460944 w 869436"/>
                      <a:gd name="connsiteY22" fmla="*/ 388408 h 1636349"/>
                      <a:gd name="connsiteX23" fmla="*/ 587149 w 869436"/>
                      <a:gd name="connsiteY23" fmla="*/ 416985 h 1636349"/>
                      <a:gd name="connsiteX24" fmla="*/ 596675 w 869436"/>
                      <a:gd name="connsiteY24" fmla="*/ 369359 h 1636349"/>
                      <a:gd name="connsiteX25" fmla="*/ 508567 w 869436"/>
                      <a:gd name="connsiteY25" fmla="*/ 366977 h 1636349"/>
                      <a:gd name="connsiteX26" fmla="*/ 618106 w 869436"/>
                      <a:gd name="connsiteY26" fmla="*/ 309827 h 1636349"/>
                      <a:gd name="connsiteX27" fmla="*/ 549050 w 869436"/>
                      <a:gd name="connsiteY27" fmla="*/ 295541 h 1636349"/>
                      <a:gd name="connsiteX28" fmla="*/ 613343 w 869436"/>
                      <a:gd name="connsiteY28" fmla="*/ 269347 h 1636349"/>
                      <a:gd name="connsiteX29" fmla="*/ 639538 w 869436"/>
                      <a:gd name="connsiteY29" fmla="*/ 240772 h 1636349"/>
                      <a:gd name="connsiteX30" fmla="*/ 596675 w 869436"/>
                      <a:gd name="connsiteY30" fmla="*/ 240772 h 1636349"/>
                      <a:gd name="connsiteX31" fmla="*/ 653825 w 869436"/>
                      <a:gd name="connsiteY31" fmla="*/ 209816 h 1636349"/>
                      <a:gd name="connsiteX32" fmla="*/ 691924 w 869436"/>
                      <a:gd name="connsiteY32" fmla="*/ 159809 h 1636349"/>
                      <a:gd name="connsiteX33" fmla="*/ 677636 w 869436"/>
                      <a:gd name="connsiteY33" fmla="*/ 114566 h 1636349"/>
                      <a:gd name="connsiteX34" fmla="*/ 706212 w 869436"/>
                      <a:gd name="connsiteY34" fmla="*/ 126473 h 1636349"/>
                      <a:gd name="connsiteX35" fmla="*/ 694032 w 869436"/>
                      <a:gd name="connsiteY35" fmla="*/ 25348 h 1636349"/>
                      <a:gd name="connsiteX36" fmla="*/ 313305 w 869436"/>
                      <a:gd name="connsiteY36" fmla="*/ 359835 h 1636349"/>
                      <a:gd name="connsiteX37" fmla="*/ 278538 w 869436"/>
                      <a:gd name="connsiteY37" fmla="*/ 379202 h 1636349"/>
                      <a:gd name="connsiteX38" fmla="*/ 689680 w 869436"/>
                      <a:gd name="connsiteY38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618105 w 869436"/>
                      <a:gd name="connsiteY15" fmla="*/ 588434 h 1636349"/>
                      <a:gd name="connsiteX16" fmla="*/ 653823 w 869436"/>
                      <a:gd name="connsiteY16" fmla="*/ 617009 h 1636349"/>
                      <a:gd name="connsiteX17" fmla="*/ 549049 w 869436"/>
                      <a:gd name="connsiteY17" fmla="*/ 543191 h 1636349"/>
                      <a:gd name="connsiteX18" fmla="*/ 477612 w 869436"/>
                      <a:gd name="connsiteY18" fmla="*/ 531285 h 1636349"/>
                      <a:gd name="connsiteX19" fmla="*/ 570479 w 869436"/>
                      <a:gd name="connsiteY19" fmla="*/ 521759 h 1636349"/>
                      <a:gd name="connsiteX20" fmla="*/ 487138 w 869436"/>
                      <a:gd name="connsiteY20" fmla="*/ 445561 h 1636349"/>
                      <a:gd name="connsiteX21" fmla="*/ 584768 w 869436"/>
                      <a:gd name="connsiteY21" fmla="*/ 509854 h 1636349"/>
                      <a:gd name="connsiteX22" fmla="*/ 580006 w 869436"/>
                      <a:gd name="connsiteY22" fmla="*/ 428889 h 1636349"/>
                      <a:gd name="connsiteX23" fmla="*/ 460944 w 869436"/>
                      <a:gd name="connsiteY23" fmla="*/ 388408 h 1636349"/>
                      <a:gd name="connsiteX24" fmla="*/ 587149 w 869436"/>
                      <a:gd name="connsiteY24" fmla="*/ 416985 h 1636349"/>
                      <a:gd name="connsiteX25" fmla="*/ 596675 w 869436"/>
                      <a:gd name="connsiteY25" fmla="*/ 369359 h 1636349"/>
                      <a:gd name="connsiteX26" fmla="*/ 508567 w 869436"/>
                      <a:gd name="connsiteY26" fmla="*/ 366977 h 1636349"/>
                      <a:gd name="connsiteX27" fmla="*/ 618106 w 869436"/>
                      <a:gd name="connsiteY27" fmla="*/ 309827 h 1636349"/>
                      <a:gd name="connsiteX28" fmla="*/ 549050 w 869436"/>
                      <a:gd name="connsiteY28" fmla="*/ 295541 h 1636349"/>
                      <a:gd name="connsiteX29" fmla="*/ 613343 w 869436"/>
                      <a:gd name="connsiteY29" fmla="*/ 269347 h 1636349"/>
                      <a:gd name="connsiteX30" fmla="*/ 639538 w 869436"/>
                      <a:gd name="connsiteY30" fmla="*/ 240772 h 1636349"/>
                      <a:gd name="connsiteX31" fmla="*/ 596675 w 869436"/>
                      <a:gd name="connsiteY31" fmla="*/ 240772 h 1636349"/>
                      <a:gd name="connsiteX32" fmla="*/ 653825 w 869436"/>
                      <a:gd name="connsiteY32" fmla="*/ 209816 h 1636349"/>
                      <a:gd name="connsiteX33" fmla="*/ 691924 w 869436"/>
                      <a:gd name="connsiteY33" fmla="*/ 159809 h 1636349"/>
                      <a:gd name="connsiteX34" fmla="*/ 677636 w 869436"/>
                      <a:gd name="connsiteY34" fmla="*/ 114566 h 1636349"/>
                      <a:gd name="connsiteX35" fmla="*/ 706212 w 869436"/>
                      <a:gd name="connsiteY35" fmla="*/ 126473 h 1636349"/>
                      <a:gd name="connsiteX36" fmla="*/ 694032 w 869436"/>
                      <a:gd name="connsiteY36" fmla="*/ 25348 h 1636349"/>
                      <a:gd name="connsiteX37" fmla="*/ 313305 w 869436"/>
                      <a:gd name="connsiteY37" fmla="*/ 359835 h 1636349"/>
                      <a:gd name="connsiteX38" fmla="*/ 278538 w 869436"/>
                      <a:gd name="connsiteY38" fmla="*/ 379202 h 1636349"/>
                      <a:gd name="connsiteX39" fmla="*/ 689680 w 869436"/>
                      <a:gd name="connsiteY39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687161 w 869436"/>
                      <a:gd name="connsiteY15" fmla="*/ 640822 h 1636349"/>
                      <a:gd name="connsiteX16" fmla="*/ 618105 w 869436"/>
                      <a:gd name="connsiteY16" fmla="*/ 588434 h 1636349"/>
                      <a:gd name="connsiteX17" fmla="*/ 653823 w 869436"/>
                      <a:gd name="connsiteY17" fmla="*/ 617009 h 1636349"/>
                      <a:gd name="connsiteX18" fmla="*/ 549049 w 869436"/>
                      <a:gd name="connsiteY18" fmla="*/ 543191 h 1636349"/>
                      <a:gd name="connsiteX19" fmla="*/ 477612 w 869436"/>
                      <a:gd name="connsiteY19" fmla="*/ 531285 h 1636349"/>
                      <a:gd name="connsiteX20" fmla="*/ 570479 w 869436"/>
                      <a:gd name="connsiteY20" fmla="*/ 521759 h 1636349"/>
                      <a:gd name="connsiteX21" fmla="*/ 487138 w 869436"/>
                      <a:gd name="connsiteY21" fmla="*/ 445561 h 1636349"/>
                      <a:gd name="connsiteX22" fmla="*/ 584768 w 869436"/>
                      <a:gd name="connsiteY22" fmla="*/ 509854 h 1636349"/>
                      <a:gd name="connsiteX23" fmla="*/ 580006 w 869436"/>
                      <a:gd name="connsiteY23" fmla="*/ 428889 h 1636349"/>
                      <a:gd name="connsiteX24" fmla="*/ 460944 w 869436"/>
                      <a:gd name="connsiteY24" fmla="*/ 388408 h 1636349"/>
                      <a:gd name="connsiteX25" fmla="*/ 587149 w 869436"/>
                      <a:gd name="connsiteY25" fmla="*/ 416985 h 1636349"/>
                      <a:gd name="connsiteX26" fmla="*/ 596675 w 869436"/>
                      <a:gd name="connsiteY26" fmla="*/ 369359 h 1636349"/>
                      <a:gd name="connsiteX27" fmla="*/ 508567 w 869436"/>
                      <a:gd name="connsiteY27" fmla="*/ 366977 h 1636349"/>
                      <a:gd name="connsiteX28" fmla="*/ 618106 w 869436"/>
                      <a:gd name="connsiteY28" fmla="*/ 309827 h 1636349"/>
                      <a:gd name="connsiteX29" fmla="*/ 549050 w 869436"/>
                      <a:gd name="connsiteY29" fmla="*/ 295541 h 1636349"/>
                      <a:gd name="connsiteX30" fmla="*/ 613343 w 869436"/>
                      <a:gd name="connsiteY30" fmla="*/ 269347 h 1636349"/>
                      <a:gd name="connsiteX31" fmla="*/ 639538 w 869436"/>
                      <a:gd name="connsiteY31" fmla="*/ 240772 h 1636349"/>
                      <a:gd name="connsiteX32" fmla="*/ 596675 w 869436"/>
                      <a:gd name="connsiteY32" fmla="*/ 240772 h 1636349"/>
                      <a:gd name="connsiteX33" fmla="*/ 653825 w 869436"/>
                      <a:gd name="connsiteY33" fmla="*/ 209816 h 1636349"/>
                      <a:gd name="connsiteX34" fmla="*/ 691924 w 869436"/>
                      <a:gd name="connsiteY34" fmla="*/ 159809 h 1636349"/>
                      <a:gd name="connsiteX35" fmla="*/ 677636 w 869436"/>
                      <a:gd name="connsiteY35" fmla="*/ 114566 h 1636349"/>
                      <a:gd name="connsiteX36" fmla="*/ 706212 w 869436"/>
                      <a:gd name="connsiteY36" fmla="*/ 126473 h 1636349"/>
                      <a:gd name="connsiteX37" fmla="*/ 694032 w 869436"/>
                      <a:gd name="connsiteY37" fmla="*/ 25348 h 1636349"/>
                      <a:gd name="connsiteX38" fmla="*/ 313305 w 869436"/>
                      <a:gd name="connsiteY38" fmla="*/ 359835 h 1636349"/>
                      <a:gd name="connsiteX39" fmla="*/ 278538 w 869436"/>
                      <a:gd name="connsiteY39" fmla="*/ 379202 h 1636349"/>
                      <a:gd name="connsiteX40" fmla="*/ 689680 w 869436"/>
                      <a:gd name="connsiteY40" fmla="*/ 5413 h 1636349"/>
                      <a:gd name="connsiteX0" fmla="*/ 689680 w 867855"/>
                      <a:gd name="connsiteY0" fmla="*/ 5413 h 1636349"/>
                      <a:gd name="connsiteX1" fmla="*/ 462642 w 867855"/>
                      <a:gd name="connsiteY1" fmla="*/ 169858 h 1636349"/>
                      <a:gd name="connsiteX2" fmla="*/ 257857 w 867855"/>
                      <a:gd name="connsiteY2" fmla="*/ 343076 h 1636349"/>
                      <a:gd name="connsiteX3" fmla="*/ 256292 w 867855"/>
                      <a:gd name="connsiteY3" fmla="*/ 663659 h 1636349"/>
                      <a:gd name="connsiteX4" fmla="*/ 240439 w 867855"/>
                      <a:gd name="connsiteY4" fmla="*/ 1033433 h 1636349"/>
                      <a:gd name="connsiteX5" fmla="*/ 160292 w 867855"/>
                      <a:gd name="connsiteY5" fmla="*/ 1236450 h 1636349"/>
                      <a:gd name="connsiteX6" fmla="*/ 12725 w 867855"/>
                      <a:gd name="connsiteY6" fmla="*/ 1591734 h 1636349"/>
                      <a:gd name="connsiteX7" fmla="*/ 520337 w 867855"/>
                      <a:gd name="connsiteY7" fmla="*/ 1601805 h 1636349"/>
                      <a:gd name="connsiteX8" fmla="*/ 656682 w 867855"/>
                      <a:gd name="connsiteY8" fmla="*/ 1259720 h 1636349"/>
                      <a:gd name="connsiteX9" fmla="*/ 836090 w 867855"/>
                      <a:gd name="connsiteY9" fmla="*/ 941856 h 1636349"/>
                      <a:gd name="connsiteX10" fmla="*/ 792480 w 867855"/>
                      <a:gd name="connsiteY10" fmla="*/ 690533 h 1636349"/>
                      <a:gd name="connsiteX11" fmla="*/ 806905 w 867855"/>
                      <a:gd name="connsiteY11" fmla="*/ 510783 h 1636349"/>
                      <a:gd name="connsiteX12" fmla="*/ 863170 w 867855"/>
                      <a:gd name="connsiteY12" fmla="*/ 355389 h 1636349"/>
                      <a:gd name="connsiteX13" fmla="*/ 851468 w 867855"/>
                      <a:gd name="connsiteY13" fmla="*/ 290778 h 1636349"/>
                      <a:gd name="connsiteX14" fmla="*/ 746692 w 867855"/>
                      <a:gd name="connsiteY14" fmla="*/ 555097 h 1636349"/>
                      <a:gd name="connsiteX15" fmla="*/ 715736 w 867855"/>
                      <a:gd name="connsiteY15" fmla="*/ 624153 h 1636349"/>
                      <a:gd name="connsiteX16" fmla="*/ 687161 w 867855"/>
                      <a:gd name="connsiteY16" fmla="*/ 640822 h 1636349"/>
                      <a:gd name="connsiteX17" fmla="*/ 618105 w 867855"/>
                      <a:gd name="connsiteY17" fmla="*/ 588434 h 1636349"/>
                      <a:gd name="connsiteX18" fmla="*/ 653823 w 867855"/>
                      <a:gd name="connsiteY18" fmla="*/ 617009 h 1636349"/>
                      <a:gd name="connsiteX19" fmla="*/ 549049 w 867855"/>
                      <a:gd name="connsiteY19" fmla="*/ 543191 h 1636349"/>
                      <a:gd name="connsiteX20" fmla="*/ 477612 w 867855"/>
                      <a:gd name="connsiteY20" fmla="*/ 531285 h 1636349"/>
                      <a:gd name="connsiteX21" fmla="*/ 570479 w 867855"/>
                      <a:gd name="connsiteY21" fmla="*/ 521759 h 1636349"/>
                      <a:gd name="connsiteX22" fmla="*/ 487138 w 867855"/>
                      <a:gd name="connsiteY22" fmla="*/ 445561 h 1636349"/>
                      <a:gd name="connsiteX23" fmla="*/ 584768 w 867855"/>
                      <a:gd name="connsiteY23" fmla="*/ 509854 h 1636349"/>
                      <a:gd name="connsiteX24" fmla="*/ 580006 w 867855"/>
                      <a:gd name="connsiteY24" fmla="*/ 428889 h 1636349"/>
                      <a:gd name="connsiteX25" fmla="*/ 460944 w 867855"/>
                      <a:gd name="connsiteY25" fmla="*/ 388408 h 1636349"/>
                      <a:gd name="connsiteX26" fmla="*/ 587149 w 867855"/>
                      <a:gd name="connsiteY26" fmla="*/ 416985 h 1636349"/>
                      <a:gd name="connsiteX27" fmla="*/ 596675 w 867855"/>
                      <a:gd name="connsiteY27" fmla="*/ 369359 h 1636349"/>
                      <a:gd name="connsiteX28" fmla="*/ 508567 w 867855"/>
                      <a:gd name="connsiteY28" fmla="*/ 366977 h 1636349"/>
                      <a:gd name="connsiteX29" fmla="*/ 618106 w 867855"/>
                      <a:gd name="connsiteY29" fmla="*/ 309827 h 1636349"/>
                      <a:gd name="connsiteX30" fmla="*/ 549050 w 867855"/>
                      <a:gd name="connsiteY30" fmla="*/ 295541 h 1636349"/>
                      <a:gd name="connsiteX31" fmla="*/ 613343 w 867855"/>
                      <a:gd name="connsiteY31" fmla="*/ 269347 h 1636349"/>
                      <a:gd name="connsiteX32" fmla="*/ 639538 w 867855"/>
                      <a:gd name="connsiteY32" fmla="*/ 240772 h 1636349"/>
                      <a:gd name="connsiteX33" fmla="*/ 596675 w 867855"/>
                      <a:gd name="connsiteY33" fmla="*/ 240772 h 1636349"/>
                      <a:gd name="connsiteX34" fmla="*/ 653825 w 867855"/>
                      <a:gd name="connsiteY34" fmla="*/ 209816 h 1636349"/>
                      <a:gd name="connsiteX35" fmla="*/ 691924 w 867855"/>
                      <a:gd name="connsiteY35" fmla="*/ 159809 h 1636349"/>
                      <a:gd name="connsiteX36" fmla="*/ 677636 w 867855"/>
                      <a:gd name="connsiteY36" fmla="*/ 114566 h 1636349"/>
                      <a:gd name="connsiteX37" fmla="*/ 706212 w 867855"/>
                      <a:gd name="connsiteY37" fmla="*/ 126473 h 1636349"/>
                      <a:gd name="connsiteX38" fmla="*/ 694032 w 867855"/>
                      <a:gd name="connsiteY38" fmla="*/ 25348 h 1636349"/>
                      <a:gd name="connsiteX39" fmla="*/ 313305 w 867855"/>
                      <a:gd name="connsiteY39" fmla="*/ 359835 h 1636349"/>
                      <a:gd name="connsiteX40" fmla="*/ 278538 w 867855"/>
                      <a:gd name="connsiteY40" fmla="*/ 379202 h 1636349"/>
                      <a:gd name="connsiteX41" fmla="*/ 689680 w 867855"/>
                      <a:gd name="connsiteY41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618105 w 866461"/>
                      <a:gd name="connsiteY18" fmla="*/ 588434 h 1636349"/>
                      <a:gd name="connsiteX19" fmla="*/ 653823 w 866461"/>
                      <a:gd name="connsiteY19" fmla="*/ 617009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653823 w 866461"/>
                      <a:gd name="connsiteY19" fmla="*/ 617009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72848 w 866461"/>
                      <a:gd name="connsiteY19" fmla="*/ 581290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72848 w 866461"/>
                      <a:gd name="connsiteY19" fmla="*/ 58605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68086 w 866461"/>
                      <a:gd name="connsiteY19" fmla="*/ 593197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68086 w 866461"/>
                      <a:gd name="connsiteY19" fmla="*/ 593197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56180 w 866461"/>
                      <a:gd name="connsiteY19" fmla="*/ 574147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56180 w 866461"/>
                      <a:gd name="connsiteY19" fmla="*/ 574147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56180 w 866461"/>
                      <a:gd name="connsiteY19" fmla="*/ 574147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456181 w 866461"/>
                      <a:gd name="connsiteY18" fmla="*/ 624153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56180 w 866461"/>
                      <a:gd name="connsiteY16" fmla="*/ 697972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56180 w 866461"/>
                      <a:gd name="connsiteY16" fmla="*/ 697972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56180 w 866461"/>
                      <a:gd name="connsiteY16" fmla="*/ 697972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56180 w 866461"/>
                      <a:gd name="connsiteY16" fmla="*/ 697972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56180 w 866461"/>
                      <a:gd name="connsiteY16" fmla="*/ 697972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84781 w 866461"/>
                      <a:gd name="connsiteY27" fmla="*/ 414603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87162 w 866461"/>
                      <a:gd name="connsiteY27" fmla="*/ 428890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87162 w 866461"/>
                      <a:gd name="connsiteY27" fmla="*/ 428890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87162 w 866461"/>
                      <a:gd name="connsiteY27" fmla="*/ 428890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87162 w 866461"/>
                      <a:gd name="connsiteY27" fmla="*/ 428890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665731 w 866461"/>
                      <a:gd name="connsiteY28" fmla="*/ 352691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7149 w 866461"/>
                      <a:gd name="connsiteY24" fmla="*/ 495567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4767 w 866461"/>
                      <a:gd name="connsiteY24" fmla="*/ 500329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7148 w 866461"/>
                      <a:gd name="connsiteY24" fmla="*/ 486041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7148 w 866461"/>
                      <a:gd name="connsiteY24" fmla="*/ 486041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91911 w 866461"/>
                      <a:gd name="connsiteY24" fmla="*/ 490803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91911 w 866461"/>
                      <a:gd name="connsiteY24" fmla="*/ 47413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91911 w 866461"/>
                      <a:gd name="connsiteY24" fmla="*/ 47413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91911 w 866461"/>
                      <a:gd name="connsiteY24" fmla="*/ 47413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63324 w 866461"/>
                      <a:gd name="connsiteY23" fmla="*/ 462230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63324 w 866461"/>
                      <a:gd name="connsiteY23" fmla="*/ 462230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63324 w 866461"/>
                      <a:gd name="connsiteY23" fmla="*/ 462230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63324 w 866461"/>
                      <a:gd name="connsiteY23" fmla="*/ 462230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22843 w 866461"/>
                      <a:gd name="connsiteY23" fmla="*/ 493186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27605 w 866461"/>
                      <a:gd name="connsiteY23" fmla="*/ 493186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630012 w 866461"/>
                      <a:gd name="connsiteY15" fmla="*/ 590816 h 1636349"/>
                      <a:gd name="connsiteX16" fmla="*/ 546667 w 866461"/>
                      <a:gd name="connsiteY16" fmla="*/ 655109 h 1636349"/>
                      <a:gd name="connsiteX17" fmla="*/ 465705 w 866461"/>
                      <a:gd name="connsiteY17" fmla="*/ 676540 h 1636349"/>
                      <a:gd name="connsiteX18" fmla="*/ 546667 w 866461"/>
                      <a:gd name="connsiteY18" fmla="*/ 614628 h 1636349"/>
                      <a:gd name="connsiteX19" fmla="*/ 487137 w 866461"/>
                      <a:gd name="connsiteY19" fmla="*/ 600341 h 1636349"/>
                      <a:gd name="connsiteX20" fmla="*/ 468086 w 866461"/>
                      <a:gd name="connsiteY20" fmla="*/ 567003 h 1636349"/>
                      <a:gd name="connsiteX21" fmla="*/ 549049 w 866461"/>
                      <a:gd name="connsiteY21" fmla="*/ 543191 h 1636349"/>
                      <a:gd name="connsiteX22" fmla="*/ 477612 w 866461"/>
                      <a:gd name="connsiteY22" fmla="*/ 531285 h 1636349"/>
                      <a:gd name="connsiteX23" fmla="*/ 570479 w 866461"/>
                      <a:gd name="connsiteY23" fmla="*/ 521759 h 1636349"/>
                      <a:gd name="connsiteX24" fmla="*/ 427605 w 866461"/>
                      <a:gd name="connsiteY24" fmla="*/ 493186 h 1636349"/>
                      <a:gd name="connsiteX25" fmla="*/ 580005 w 866461"/>
                      <a:gd name="connsiteY25" fmla="*/ 476515 h 1636349"/>
                      <a:gd name="connsiteX26" fmla="*/ 580006 w 866461"/>
                      <a:gd name="connsiteY26" fmla="*/ 428889 h 1636349"/>
                      <a:gd name="connsiteX27" fmla="*/ 460944 w 866461"/>
                      <a:gd name="connsiteY27" fmla="*/ 388408 h 1636349"/>
                      <a:gd name="connsiteX28" fmla="*/ 606200 w 866461"/>
                      <a:gd name="connsiteY28" fmla="*/ 409840 h 1636349"/>
                      <a:gd name="connsiteX29" fmla="*/ 596675 w 866461"/>
                      <a:gd name="connsiteY29" fmla="*/ 376503 h 1636349"/>
                      <a:gd name="connsiteX30" fmla="*/ 518092 w 866461"/>
                      <a:gd name="connsiteY30" fmla="*/ 340784 h 1636349"/>
                      <a:gd name="connsiteX31" fmla="*/ 618106 w 866461"/>
                      <a:gd name="connsiteY31" fmla="*/ 309827 h 1636349"/>
                      <a:gd name="connsiteX32" fmla="*/ 549050 w 866461"/>
                      <a:gd name="connsiteY32" fmla="*/ 295541 h 1636349"/>
                      <a:gd name="connsiteX33" fmla="*/ 613343 w 866461"/>
                      <a:gd name="connsiteY33" fmla="*/ 269347 h 1636349"/>
                      <a:gd name="connsiteX34" fmla="*/ 639538 w 866461"/>
                      <a:gd name="connsiteY34" fmla="*/ 240772 h 1636349"/>
                      <a:gd name="connsiteX35" fmla="*/ 596675 w 866461"/>
                      <a:gd name="connsiteY35" fmla="*/ 240772 h 1636349"/>
                      <a:gd name="connsiteX36" fmla="*/ 653825 w 866461"/>
                      <a:gd name="connsiteY36" fmla="*/ 209816 h 1636349"/>
                      <a:gd name="connsiteX37" fmla="*/ 691924 w 866461"/>
                      <a:gd name="connsiteY37" fmla="*/ 159809 h 1636349"/>
                      <a:gd name="connsiteX38" fmla="*/ 677636 w 866461"/>
                      <a:gd name="connsiteY38" fmla="*/ 114566 h 1636349"/>
                      <a:gd name="connsiteX39" fmla="*/ 706212 w 866461"/>
                      <a:gd name="connsiteY39" fmla="*/ 126473 h 1636349"/>
                      <a:gd name="connsiteX40" fmla="*/ 694032 w 866461"/>
                      <a:gd name="connsiteY40" fmla="*/ 25348 h 1636349"/>
                      <a:gd name="connsiteX41" fmla="*/ 313305 w 866461"/>
                      <a:gd name="connsiteY41" fmla="*/ 359835 h 1636349"/>
                      <a:gd name="connsiteX42" fmla="*/ 278538 w 866461"/>
                      <a:gd name="connsiteY42" fmla="*/ 379202 h 1636349"/>
                      <a:gd name="connsiteX43" fmla="*/ 689680 w 866461"/>
                      <a:gd name="connsiteY43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630012 w 866461"/>
                      <a:gd name="connsiteY15" fmla="*/ 590816 h 1636349"/>
                      <a:gd name="connsiteX16" fmla="*/ 675256 w 866461"/>
                      <a:gd name="connsiteY16" fmla="*/ 550334 h 1636349"/>
                      <a:gd name="connsiteX17" fmla="*/ 546667 w 866461"/>
                      <a:gd name="connsiteY17" fmla="*/ 655109 h 1636349"/>
                      <a:gd name="connsiteX18" fmla="*/ 465705 w 866461"/>
                      <a:gd name="connsiteY18" fmla="*/ 676540 h 1636349"/>
                      <a:gd name="connsiteX19" fmla="*/ 546667 w 866461"/>
                      <a:gd name="connsiteY19" fmla="*/ 614628 h 1636349"/>
                      <a:gd name="connsiteX20" fmla="*/ 487137 w 866461"/>
                      <a:gd name="connsiteY20" fmla="*/ 600341 h 1636349"/>
                      <a:gd name="connsiteX21" fmla="*/ 468086 w 866461"/>
                      <a:gd name="connsiteY21" fmla="*/ 567003 h 1636349"/>
                      <a:gd name="connsiteX22" fmla="*/ 549049 w 866461"/>
                      <a:gd name="connsiteY22" fmla="*/ 543191 h 1636349"/>
                      <a:gd name="connsiteX23" fmla="*/ 477612 w 866461"/>
                      <a:gd name="connsiteY23" fmla="*/ 531285 h 1636349"/>
                      <a:gd name="connsiteX24" fmla="*/ 570479 w 866461"/>
                      <a:gd name="connsiteY24" fmla="*/ 521759 h 1636349"/>
                      <a:gd name="connsiteX25" fmla="*/ 427605 w 866461"/>
                      <a:gd name="connsiteY25" fmla="*/ 493186 h 1636349"/>
                      <a:gd name="connsiteX26" fmla="*/ 580005 w 866461"/>
                      <a:gd name="connsiteY26" fmla="*/ 476515 h 1636349"/>
                      <a:gd name="connsiteX27" fmla="*/ 580006 w 866461"/>
                      <a:gd name="connsiteY27" fmla="*/ 428889 h 1636349"/>
                      <a:gd name="connsiteX28" fmla="*/ 460944 w 866461"/>
                      <a:gd name="connsiteY28" fmla="*/ 388408 h 1636349"/>
                      <a:gd name="connsiteX29" fmla="*/ 606200 w 866461"/>
                      <a:gd name="connsiteY29" fmla="*/ 409840 h 1636349"/>
                      <a:gd name="connsiteX30" fmla="*/ 596675 w 866461"/>
                      <a:gd name="connsiteY30" fmla="*/ 376503 h 1636349"/>
                      <a:gd name="connsiteX31" fmla="*/ 518092 w 866461"/>
                      <a:gd name="connsiteY31" fmla="*/ 340784 h 1636349"/>
                      <a:gd name="connsiteX32" fmla="*/ 618106 w 866461"/>
                      <a:gd name="connsiteY32" fmla="*/ 309827 h 1636349"/>
                      <a:gd name="connsiteX33" fmla="*/ 549050 w 866461"/>
                      <a:gd name="connsiteY33" fmla="*/ 295541 h 1636349"/>
                      <a:gd name="connsiteX34" fmla="*/ 613343 w 866461"/>
                      <a:gd name="connsiteY34" fmla="*/ 269347 h 1636349"/>
                      <a:gd name="connsiteX35" fmla="*/ 639538 w 866461"/>
                      <a:gd name="connsiteY35" fmla="*/ 240772 h 1636349"/>
                      <a:gd name="connsiteX36" fmla="*/ 596675 w 866461"/>
                      <a:gd name="connsiteY36" fmla="*/ 240772 h 1636349"/>
                      <a:gd name="connsiteX37" fmla="*/ 653825 w 866461"/>
                      <a:gd name="connsiteY37" fmla="*/ 209816 h 1636349"/>
                      <a:gd name="connsiteX38" fmla="*/ 691924 w 866461"/>
                      <a:gd name="connsiteY38" fmla="*/ 159809 h 1636349"/>
                      <a:gd name="connsiteX39" fmla="*/ 677636 w 866461"/>
                      <a:gd name="connsiteY39" fmla="*/ 114566 h 1636349"/>
                      <a:gd name="connsiteX40" fmla="*/ 706212 w 866461"/>
                      <a:gd name="connsiteY40" fmla="*/ 126473 h 1636349"/>
                      <a:gd name="connsiteX41" fmla="*/ 694032 w 866461"/>
                      <a:gd name="connsiteY41" fmla="*/ 25348 h 1636349"/>
                      <a:gd name="connsiteX42" fmla="*/ 313305 w 866461"/>
                      <a:gd name="connsiteY42" fmla="*/ 359835 h 1636349"/>
                      <a:gd name="connsiteX43" fmla="*/ 278538 w 866461"/>
                      <a:gd name="connsiteY43" fmla="*/ 379202 h 1636349"/>
                      <a:gd name="connsiteX44" fmla="*/ 689680 w 866461"/>
                      <a:gd name="connsiteY44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546667 w 866461"/>
                      <a:gd name="connsiteY18" fmla="*/ 65510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546667 w 866461"/>
                      <a:gd name="connsiteY18" fmla="*/ 65510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91899 w 866461"/>
                      <a:gd name="connsiteY18" fmla="*/ 7575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91899 w 866461"/>
                      <a:gd name="connsiteY18" fmla="*/ 7575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77611 w 866461"/>
                      <a:gd name="connsiteY18" fmla="*/ 7575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77611 w 866461"/>
                      <a:gd name="connsiteY18" fmla="*/ 7575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79992 w 866461"/>
                      <a:gd name="connsiteY18" fmla="*/ 7194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79992 w 866461"/>
                      <a:gd name="connsiteY18" fmla="*/ 7194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732406 w 866461"/>
                      <a:gd name="connsiteY16" fmla="*/ 759885 h 1636349"/>
                      <a:gd name="connsiteX17" fmla="*/ 675256 w 866461"/>
                      <a:gd name="connsiteY17" fmla="*/ 550334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732406 w 866461"/>
                      <a:gd name="connsiteY16" fmla="*/ 759885 h 1636349"/>
                      <a:gd name="connsiteX17" fmla="*/ 451419 w 866461"/>
                      <a:gd name="connsiteY17" fmla="*/ 750359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732406 w 866461"/>
                      <a:gd name="connsiteY16" fmla="*/ 759885 h 1636349"/>
                      <a:gd name="connsiteX17" fmla="*/ 451419 w 866461"/>
                      <a:gd name="connsiteY17" fmla="*/ 750359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732406 w 866461"/>
                      <a:gd name="connsiteY16" fmla="*/ 759885 h 1636349"/>
                      <a:gd name="connsiteX17" fmla="*/ 451419 w 866461"/>
                      <a:gd name="connsiteY17" fmla="*/ 750359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732406 w 866461"/>
                      <a:gd name="connsiteY16" fmla="*/ 759885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49049 w 866461"/>
                      <a:gd name="connsiteY16" fmla="*/ 686067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34762 w 866461"/>
                      <a:gd name="connsiteY16" fmla="*/ 721785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80 w 866461"/>
                      <a:gd name="connsiteY16" fmla="*/ 871803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80 w 866461"/>
                      <a:gd name="connsiteY16" fmla="*/ 871803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451418 w 866461"/>
                      <a:gd name="connsiteY16" fmla="*/ 783697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451418 w 866461"/>
                      <a:gd name="connsiteY16" fmla="*/ 783697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34762 w 866461"/>
                      <a:gd name="connsiteY16" fmla="*/ 924191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34762 w 866461"/>
                      <a:gd name="connsiteY16" fmla="*/ 924191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34762 w 866461"/>
                      <a:gd name="connsiteY16" fmla="*/ 924191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84780 w 866461"/>
                      <a:gd name="connsiteY16" fmla="*/ 917048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84780 w 866461"/>
                      <a:gd name="connsiteY16" fmla="*/ 917048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84780 w 866461"/>
                      <a:gd name="connsiteY16" fmla="*/ 917048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84780 w 866461"/>
                      <a:gd name="connsiteY16" fmla="*/ 917048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80 w 866461"/>
                      <a:gd name="connsiteY16" fmla="*/ 436036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80 w 866461"/>
                      <a:gd name="connsiteY16" fmla="*/ 436036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22867 w 866461"/>
                      <a:gd name="connsiteY16" fmla="*/ 476517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79 w 866461"/>
                      <a:gd name="connsiteY16" fmla="*/ 464610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79 w 866461"/>
                      <a:gd name="connsiteY16" fmla="*/ 464610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39549 w 866461"/>
                      <a:gd name="connsiteY14" fmla="*/ 102659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39549 w 866461"/>
                      <a:gd name="connsiteY14" fmla="*/ 102659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63362 w 866461"/>
                      <a:gd name="connsiteY14" fmla="*/ 295540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63362 w 866461"/>
                      <a:gd name="connsiteY14" fmla="*/ 295540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18119 w 866461"/>
                      <a:gd name="connsiteY14" fmla="*/ 340784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18119 w 866461"/>
                      <a:gd name="connsiteY14" fmla="*/ 340784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39550 w 866461"/>
                      <a:gd name="connsiteY14" fmla="*/ 100278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15737 w 866461"/>
                      <a:gd name="connsiteY14" fmla="*/ 145521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15737 w 866282"/>
                      <a:gd name="connsiteY14" fmla="*/ 14552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15737 w 866282"/>
                      <a:gd name="connsiteY14" fmla="*/ 14552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15737 w 866282"/>
                      <a:gd name="connsiteY14" fmla="*/ 14552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15737 w 866282"/>
                      <a:gd name="connsiteY14" fmla="*/ 14552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15737 w 866282"/>
                      <a:gd name="connsiteY14" fmla="*/ 14552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03831 w 866282"/>
                      <a:gd name="connsiteY14" fmla="*/ 16457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99081 w 866282"/>
                      <a:gd name="connsiteY14" fmla="*/ 193146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3458"/>
                      <a:gd name="connsiteY0" fmla="*/ 5413 h 1636349"/>
                      <a:gd name="connsiteX1" fmla="*/ 462642 w 863458"/>
                      <a:gd name="connsiteY1" fmla="*/ 169858 h 1636349"/>
                      <a:gd name="connsiteX2" fmla="*/ 257857 w 863458"/>
                      <a:gd name="connsiteY2" fmla="*/ 343076 h 1636349"/>
                      <a:gd name="connsiteX3" fmla="*/ 256292 w 863458"/>
                      <a:gd name="connsiteY3" fmla="*/ 663659 h 1636349"/>
                      <a:gd name="connsiteX4" fmla="*/ 240439 w 863458"/>
                      <a:gd name="connsiteY4" fmla="*/ 1033433 h 1636349"/>
                      <a:gd name="connsiteX5" fmla="*/ 160292 w 863458"/>
                      <a:gd name="connsiteY5" fmla="*/ 1236450 h 1636349"/>
                      <a:gd name="connsiteX6" fmla="*/ 12725 w 863458"/>
                      <a:gd name="connsiteY6" fmla="*/ 1591734 h 1636349"/>
                      <a:gd name="connsiteX7" fmla="*/ 520337 w 863458"/>
                      <a:gd name="connsiteY7" fmla="*/ 1601805 h 1636349"/>
                      <a:gd name="connsiteX8" fmla="*/ 656682 w 863458"/>
                      <a:gd name="connsiteY8" fmla="*/ 1259720 h 1636349"/>
                      <a:gd name="connsiteX9" fmla="*/ 836090 w 863458"/>
                      <a:gd name="connsiteY9" fmla="*/ 941856 h 1636349"/>
                      <a:gd name="connsiteX10" fmla="*/ 792480 w 863458"/>
                      <a:gd name="connsiteY10" fmla="*/ 690533 h 1636349"/>
                      <a:gd name="connsiteX11" fmla="*/ 806905 w 863458"/>
                      <a:gd name="connsiteY11" fmla="*/ 510783 h 1636349"/>
                      <a:gd name="connsiteX12" fmla="*/ 863170 w 863458"/>
                      <a:gd name="connsiteY12" fmla="*/ 355389 h 1636349"/>
                      <a:gd name="connsiteX13" fmla="*/ 780031 w 863458"/>
                      <a:gd name="connsiteY13" fmla="*/ 371741 h 1636349"/>
                      <a:gd name="connsiteX14" fmla="*/ 799081 w 863458"/>
                      <a:gd name="connsiteY14" fmla="*/ 193146 h 1636349"/>
                      <a:gd name="connsiteX15" fmla="*/ 651443 w 863458"/>
                      <a:gd name="connsiteY15" fmla="*/ 255060 h 1636349"/>
                      <a:gd name="connsiteX16" fmla="*/ 591910 w 863458"/>
                      <a:gd name="connsiteY16" fmla="*/ 462229 h 1636349"/>
                      <a:gd name="connsiteX17" fmla="*/ 449038 w 863458"/>
                      <a:gd name="connsiteY17" fmla="*/ 757502 h 1636349"/>
                      <a:gd name="connsiteX18" fmla="*/ 491898 w 863458"/>
                      <a:gd name="connsiteY18" fmla="*/ 695589 h 1636349"/>
                      <a:gd name="connsiteX19" fmla="*/ 465705 w 863458"/>
                      <a:gd name="connsiteY19" fmla="*/ 676540 h 1636349"/>
                      <a:gd name="connsiteX20" fmla="*/ 546667 w 863458"/>
                      <a:gd name="connsiteY20" fmla="*/ 614628 h 1636349"/>
                      <a:gd name="connsiteX21" fmla="*/ 487137 w 863458"/>
                      <a:gd name="connsiteY21" fmla="*/ 600341 h 1636349"/>
                      <a:gd name="connsiteX22" fmla="*/ 468086 w 863458"/>
                      <a:gd name="connsiteY22" fmla="*/ 567003 h 1636349"/>
                      <a:gd name="connsiteX23" fmla="*/ 549049 w 863458"/>
                      <a:gd name="connsiteY23" fmla="*/ 543191 h 1636349"/>
                      <a:gd name="connsiteX24" fmla="*/ 477612 w 863458"/>
                      <a:gd name="connsiteY24" fmla="*/ 531285 h 1636349"/>
                      <a:gd name="connsiteX25" fmla="*/ 570479 w 863458"/>
                      <a:gd name="connsiteY25" fmla="*/ 521759 h 1636349"/>
                      <a:gd name="connsiteX26" fmla="*/ 427605 w 863458"/>
                      <a:gd name="connsiteY26" fmla="*/ 493186 h 1636349"/>
                      <a:gd name="connsiteX27" fmla="*/ 580005 w 863458"/>
                      <a:gd name="connsiteY27" fmla="*/ 476515 h 1636349"/>
                      <a:gd name="connsiteX28" fmla="*/ 580006 w 863458"/>
                      <a:gd name="connsiteY28" fmla="*/ 428889 h 1636349"/>
                      <a:gd name="connsiteX29" fmla="*/ 460944 w 863458"/>
                      <a:gd name="connsiteY29" fmla="*/ 388408 h 1636349"/>
                      <a:gd name="connsiteX30" fmla="*/ 606200 w 863458"/>
                      <a:gd name="connsiteY30" fmla="*/ 409840 h 1636349"/>
                      <a:gd name="connsiteX31" fmla="*/ 596675 w 863458"/>
                      <a:gd name="connsiteY31" fmla="*/ 376503 h 1636349"/>
                      <a:gd name="connsiteX32" fmla="*/ 518092 w 863458"/>
                      <a:gd name="connsiteY32" fmla="*/ 340784 h 1636349"/>
                      <a:gd name="connsiteX33" fmla="*/ 618106 w 863458"/>
                      <a:gd name="connsiteY33" fmla="*/ 309827 h 1636349"/>
                      <a:gd name="connsiteX34" fmla="*/ 549050 w 863458"/>
                      <a:gd name="connsiteY34" fmla="*/ 295541 h 1636349"/>
                      <a:gd name="connsiteX35" fmla="*/ 613343 w 863458"/>
                      <a:gd name="connsiteY35" fmla="*/ 269347 h 1636349"/>
                      <a:gd name="connsiteX36" fmla="*/ 639538 w 863458"/>
                      <a:gd name="connsiteY36" fmla="*/ 240772 h 1636349"/>
                      <a:gd name="connsiteX37" fmla="*/ 596675 w 863458"/>
                      <a:gd name="connsiteY37" fmla="*/ 240772 h 1636349"/>
                      <a:gd name="connsiteX38" fmla="*/ 653825 w 863458"/>
                      <a:gd name="connsiteY38" fmla="*/ 209816 h 1636349"/>
                      <a:gd name="connsiteX39" fmla="*/ 691924 w 863458"/>
                      <a:gd name="connsiteY39" fmla="*/ 159809 h 1636349"/>
                      <a:gd name="connsiteX40" fmla="*/ 677636 w 863458"/>
                      <a:gd name="connsiteY40" fmla="*/ 114566 h 1636349"/>
                      <a:gd name="connsiteX41" fmla="*/ 706212 w 863458"/>
                      <a:gd name="connsiteY41" fmla="*/ 126473 h 1636349"/>
                      <a:gd name="connsiteX42" fmla="*/ 694032 w 863458"/>
                      <a:gd name="connsiteY42" fmla="*/ 25348 h 1636349"/>
                      <a:gd name="connsiteX43" fmla="*/ 313305 w 863458"/>
                      <a:gd name="connsiteY43" fmla="*/ 359835 h 1636349"/>
                      <a:gd name="connsiteX44" fmla="*/ 278538 w 863458"/>
                      <a:gd name="connsiteY44" fmla="*/ 379202 h 1636349"/>
                      <a:gd name="connsiteX45" fmla="*/ 689680 w 863458"/>
                      <a:gd name="connsiteY45" fmla="*/ 5413 h 1636349"/>
                      <a:gd name="connsiteX0" fmla="*/ 689680 w 863458"/>
                      <a:gd name="connsiteY0" fmla="*/ 5413 h 1636349"/>
                      <a:gd name="connsiteX1" fmla="*/ 462642 w 863458"/>
                      <a:gd name="connsiteY1" fmla="*/ 169858 h 1636349"/>
                      <a:gd name="connsiteX2" fmla="*/ 257857 w 863458"/>
                      <a:gd name="connsiteY2" fmla="*/ 343076 h 1636349"/>
                      <a:gd name="connsiteX3" fmla="*/ 256292 w 863458"/>
                      <a:gd name="connsiteY3" fmla="*/ 663659 h 1636349"/>
                      <a:gd name="connsiteX4" fmla="*/ 240439 w 863458"/>
                      <a:gd name="connsiteY4" fmla="*/ 1033433 h 1636349"/>
                      <a:gd name="connsiteX5" fmla="*/ 160292 w 863458"/>
                      <a:gd name="connsiteY5" fmla="*/ 1236450 h 1636349"/>
                      <a:gd name="connsiteX6" fmla="*/ 12725 w 863458"/>
                      <a:gd name="connsiteY6" fmla="*/ 1591734 h 1636349"/>
                      <a:gd name="connsiteX7" fmla="*/ 520337 w 863458"/>
                      <a:gd name="connsiteY7" fmla="*/ 1601805 h 1636349"/>
                      <a:gd name="connsiteX8" fmla="*/ 656682 w 863458"/>
                      <a:gd name="connsiteY8" fmla="*/ 1259720 h 1636349"/>
                      <a:gd name="connsiteX9" fmla="*/ 836090 w 863458"/>
                      <a:gd name="connsiteY9" fmla="*/ 941856 h 1636349"/>
                      <a:gd name="connsiteX10" fmla="*/ 792480 w 863458"/>
                      <a:gd name="connsiteY10" fmla="*/ 690533 h 1636349"/>
                      <a:gd name="connsiteX11" fmla="*/ 806905 w 863458"/>
                      <a:gd name="connsiteY11" fmla="*/ 510783 h 1636349"/>
                      <a:gd name="connsiteX12" fmla="*/ 863170 w 863458"/>
                      <a:gd name="connsiteY12" fmla="*/ 355389 h 1636349"/>
                      <a:gd name="connsiteX13" fmla="*/ 780031 w 863458"/>
                      <a:gd name="connsiteY13" fmla="*/ 371741 h 1636349"/>
                      <a:gd name="connsiteX14" fmla="*/ 727644 w 863458"/>
                      <a:gd name="connsiteY14" fmla="*/ 131233 h 1636349"/>
                      <a:gd name="connsiteX15" fmla="*/ 651443 w 863458"/>
                      <a:gd name="connsiteY15" fmla="*/ 255060 h 1636349"/>
                      <a:gd name="connsiteX16" fmla="*/ 591910 w 863458"/>
                      <a:gd name="connsiteY16" fmla="*/ 462229 h 1636349"/>
                      <a:gd name="connsiteX17" fmla="*/ 449038 w 863458"/>
                      <a:gd name="connsiteY17" fmla="*/ 757502 h 1636349"/>
                      <a:gd name="connsiteX18" fmla="*/ 491898 w 863458"/>
                      <a:gd name="connsiteY18" fmla="*/ 695589 h 1636349"/>
                      <a:gd name="connsiteX19" fmla="*/ 465705 w 863458"/>
                      <a:gd name="connsiteY19" fmla="*/ 676540 h 1636349"/>
                      <a:gd name="connsiteX20" fmla="*/ 546667 w 863458"/>
                      <a:gd name="connsiteY20" fmla="*/ 614628 h 1636349"/>
                      <a:gd name="connsiteX21" fmla="*/ 487137 w 863458"/>
                      <a:gd name="connsiteY21" fmla="*/ 600341 h 1636349"/>
                      <a:gd name="connsiteX22" fmla="*/ 468086 w 863458"/>
                      <a:gd name="connsiteY22" fmla="*/ 567003 h 1636349"/>
                      <a:gd name="connsiteX23" fmla="*/ 549049 w 863458"/>
                      <a:gd name="connsiteY23" fmla="*/ 543191 h 1636349"/>
                      <a:gd name="connsiteX24" fmla="*/ 477612 w 863458"/>
                      <a:gd name="connsiteY24" fmla="*/ 531285 h 1636349"/>
                      <a:gd name="connsiteX25" fmla="*/ 570479 w 863458"/>
                      <a:gd name="connsiteY25" fmla="*/ 521759 h 1636349"/>
                      <a:gd name="connsiteX26" fmla="*/ 427605 w 863458"/>
                      <a:gd name="connsiteY26" fmla="*/ 493186 h 1636349"/>
                      <a:gd name="connsiteX27" fmla="*/ 580005 w 863458"/>
                      <a:gd name="connsiteY27" fmla="*/ 476515 h 1636349"/>
                      <a:gd name="connsiteX28" fmla="*/ 580006 w 863458"/>
                      <a:gd name="connsiteY28" fmla="*/ 428889 h 1636349"/>
                      <a:gd name="connsiteX29" fmla="*/ 460944 w 863458"/>
                      <a:gd name="connsiteY29" fmla="*/ 388408 h 1636349"/>
                      <a:gd name="connsiteX30" fmla="*/ 606200 w 863458"/>
                      <a:gd name="connsiteY30" fmla="*/ 409840 h 1636349"/>
                      <a:gd name="connsiteX31" fmla="*/ 596675 w 863458"/>
                      <a:gd name="connsiteY31" fmla="*/ 376503 h 1636349"/>
                      <a:gd name="connsiteX32" fmla="*/ 518092 w 863458"/>
                      <a:gd name="connsiteY32" fmla="*/ 340784 h 1636349"/>
                      <a:gd name="connsiteX33" fmla="*/ 618106 w 863458"/>
                      <a:gd name="connsiteY33" fmla="*/ 309827 h 1636349"/>
                      <a:gd name="connsiteX34" fmla="*/ 549050 w 863458"/>
                      <a:gd name="connsiteY34" fmla="*/ 295541 h 1636349"/>
                      <a:gd name="connsiteX35" fmla="*/ 613343 w 863458"/>
                      <a:gd name="connsiteY35" fmla="*/ 269347 h 1636349"/>
                      <a:gd name="connsiteX36" fmla="*/ 639538 w 863458"/>
                      <a:gd name="connsiteY36" fmla="*/ 240772 h 1636349"/>
                      <a:gd name="connsiteX37" fmla="*/ 596675 w 863458"/>
                      <a:gd name="connsiteY37" fmla="*/ 240772 h 1636349"/>
                      <a:gd name="connsiteX38" fmla="*/ 653825 w 863458"/>
                      <a:gd name="connsiteY38" fmla="*/ 209816 h 1636349"/>
                      <a:gd name="connsiteX39" fmla="*/ 691924 w 863458"/>
                      <a:gd name="connsiteY39" fmla="*/ 159809 h 1636349"/>
                      <a:gd name="connsiteX40" fmla="*/ 677636 w 863458"/>
                      <a:gd name="connsiteY40" fmla="*/ 114566 h 1636349"/>
                      <a:gd name="connsiteX41" fmla="*/ 706212 w 863458"/>
                      <a:gd name="connsiteY41" fmla="*/ 126473 h 1636349"/>
                      <a:gd name="connsiteX42" fmla="*/ 694032 w 863458"/>
                      <a:gd name="connsiteY42" fmla="*/ 25348 h 1636349"/>
                      <a:gd name="connsiteX43" fmla="*/ 313305 w 863458"/>
                      <a:gd name="connsiteY43" fmla="*/ 359835 h 1636349"/>
                      <a:gd name="connsiteX44" fmla="*/ 278538 w 863458"/>
                      <a:gd name="connsiteY44" fmla="*/ 379202 h 1636349"/>
                      <a:gd name="connsiteX45" fmla="*/ 689680 w 863458"/>
                      <a:gd name="connsiteY45" fmla="*/ 5413 h 1636349"/>
                      <a:gd name="connsiteX0" fmla="*/ 689680 w 863458"/>
                      <a:gd name="connsiteY0" fmla="*/ 5413 h 1636349"/>
                      <a:gd name="connsiteX1" fmla="*/ 462642 w 863458"/>
                      <a:gd name="connsiteY1" fmla="*/ 169858 h 1636349"/>
                      <a:gd name="connsiteX2" fmla="*/ 257857 w 863458"/>
                      <a:gd name="connsiteY2" fmla="*/ 343076 h 1636349"/>
                      <a:gd name="connsiteX3" fmla="*/ 256292 w 863458"/>
                      <a:gd name="connsiteY3" fmla="*/ 663659 h 1636349"/>
                      <a:gd name="connsiteX4" fmla="*/ 240439 w 863458"/>
                      <a:gd name="connsiteY4" fmla="*/ 1033433 h 1636349"/>
                      <a:gd name="connsiteX5" fmla="*/ 160292 w 863458"/>
                      <a:gd name="connsiteY5" fmla="*/ 1236450 h 1636349"/>
                      <a:gd name="connsiteX6" fmla="*/ 12725 w 863458"/>
                      <a:gd name="connsiteY6" fmla="*/ 1591734 h 1636349"/>
                      <a:gd name="connsiteX7" fmla="*/ 520337 w 863458"/>
                      <a:gd name="connsiteY7" fmla="*/ 1601805 h 1636349"/>
                      <a:gd name="connsiteX8" fmla="*/ 656682 w 863458"/>
                      <a:gd name="connsiteY8" fmla="*/ 1259720 h 1636349"/>
                      <a:gd name="connsiteX9" fmla="*/ 836090 w 863458"/>
                      <a:gd name="connsiteY9" fmla="*/ 941856 h 1636349"/>
                      <a:gd name="connsiteX10" fmla="*/ 792480 w 863458"/>
                      <a:gd name="connsiteY10" fmla="*/ 690533 h 1636349"/>
                      <a:gd name="connsiteX11" fmla="*/ 806905 w 863458"/>
                      <a:gd name="connsiteY11" fmla="*/ 510783 h 1636349"/>
                      <a:gd name="connsiteX12" fmla="*/ 863170 w 863458"/>
                      <a:gd name="connsiteY12" fmla="*/ 355389 h 1636349"/>
                      <a:gd name="connsiteX13" fmla="*/ 780031 w 863458"/>
                      <a:gd name="connsiteY13" fmla="*/ 371741 h 1636349"/>
                      <a:gd name="connsiteX14" fmla="*/ 727644 w 863458"/>
                      <a:gd name="connsiteY14" fmla="*/ 131233 h 1636349"/>
                      <a:gd name="connsiteX15" fmla="*/ 651443 w 863458"/>
                      <a:gd name="connsiteY15" fmla="*/ 255060 h 1636349"/>
                      <a:gd name="connsiteX16" fmla="*/ 591910 w 863458"/>
                      <a:gd name="connsiteY16" fmla="*/ 462229 h 1636349"/>
                      <a:gd name="connsiteX17" fmla="*/ 449038 w 863458"/>
                      <a:gd name="connsiteY17" fmla="*/ 757502 h 1636349"/>
                      <a:gd name="connsiteX18" fmla="*/ 491898 w 863458"/>
                      <a:gd name="connsiteY18" fmla="*/ 695589 h 1636349"/>
                      <a:gd name="connsiteX19" fmla="*/ 465705 w 863458"/>
                      <a:gd name="connsiteY19" fmla="*/ 676540 h 1636349"/>
                      <a:gd name="connsiteX20" fmla="*/ 546667 w 863458"/>
                      <a:gd name="connsiteY20" fmla="*/ 614628 h 1636349"/>
                      <a:gd name="connsiteX21" fmla="*/ 487137 w 863458"/>
                      <a:gd name="connsiteY21" fmla="*/ 600341 h 1636349"/>
                      <a:gd name="connsiteX22" fmla="*/ 468086 w 863458"/>
                      <a:gd name="connsiteY22" fmla="*/ 567003 h 1636349"/>
                      <a:gd name="connsiteX23" fmla="*/ 549049 w 863458"/>
                      <a:gd name="connsiteY23" fmla="*/ 543191 h 1636349"/>
                      <a:gd name="connsiteX24" fmla="*/ 477612 w 863458"/>
                      <a:gd name="connsiteY24" fmla="*/ 531285 h 1636349"/>
                      <a:gd name="connsiteX25" fmla="*/ 570479 w 863458"/>
                      <a:gd name="connsiteY25" fmla="*/ 521759 h 1636349"/>
                      <a:gd name="connsiteX26" fmla="*/ 427605 w 863458"/>
                      <a:gd name="connsiteY26" fmla="*/ 493186 h 1636349"/>
                      <a:gd name="connsiteX27" fmla="*/ 580005 w 863458"/>
                      <a:gd name="connsiteY27" fmla="*/ 476515 h 1636349"/>
                      <a:gd name="connsiteX28" fmla="*/ 580006 w 863458"/>
                      <a:gd name="connsiteY28" fmla="*/ 428889 h 1636349"/>
                      <a:gd name="connsiteX29" fmla="*/ 460944 w 863458"/>
                      <a:gd name="connsiteY29" fmla="*/ 388408 h 1636349"/>
                      <a:gd name="connsiteX30" fmla="*/ 606200 w 863458"/>
                      <a:gd name="connsiteY30" fmla="*/ 409840 h 1636349"/>
                      <a:gd name="connsiteX31" fmla="*/ 596675 w 863458"/>
                      <a:gd name="connsiteY31" fmla="*/ 376503 h 1636349"/>
                      <a:gd name="connsiteX32" fmla="*/ 518092 w 863458"/>
                      <a:gd name="connsiteY32" fmla="*/ 340784 h 1636349"/>
                      <a:gd name="connsiteX33" fmla="*/ 618106 w 863458"/>
                      <a:gd name="connsiteY33" fmla="*/ 309827 h 1636349"/>
                      <a:gd name="connsiteX34" fmla="*/ 549050 w 863458"/>
                      <a:gd name="connsiteY34" fmla="*/ 295541 h 1636349"/>
                      <a:gd name="connsiteX35" fmla="*/ 613343 w 863458"/>
                      <a:gd name="connsiteY35" fmla="*/ 269347 h 1636349"/>
                      <a:gd name="connsiteX36" fmla="*/ 639538 w 863458"/>
                      <a:gd name="connsiteY36" fmla="*/ 240772 h 1636349"/>
                      <a:gd name="connsiteX37" fmla="*/ 596675 w 863458"/>
                      <a:gd name="connsiteY37" fmla="*/ 240772 h 1636349"/>
                      <a:gd name="connsiteX38" fmla="*/ 653825 w 863458"/>
                      <a:gd name="connsiteY38" fmla="*/ 209816 h 1636349"/>
                      <a:gd name="connsiteX39" fmla="*/ 691924 w 863458"/>
                      <a:gd name="connsiteY39" fmla="*/ 159809 h 1636349"/>
                      <a:gd name="connsiteX40" fmla="*/ 677636 w 863458"/>
                      <a:gd name="connsiteY40" fmla="*/ 114566 h 1636349"/>
                      <a:gd name="connsiteX41" fmla="*/ 706212 w 863458"/>
                      <a:gd name="connsiteY41" fmla="*/ 126473 h 1636349"/>
                      <a:gd name="connsiteX42" fmla="*/ 694032 w 863458"/>
                      <a:gd name="connsiteY42" fmla="*/ 25348 h 1636349"/>
                      <a:gd name="connsiteX43" fmla="*/ 313305 w 863458"/>
                      <a:gd name="connsiteY43" fmla="*/ 359835 h 1636349"/>
                      <a:gd name="connsiteX44" fmla="*/ 278538 w 863458"/>
                      <a:gd name="connsiteY44" fmla="*/ 379202 h 1636349"/>
                      <a:gd name="connsiteX45" fmla="*/ 689680 w 863458"/>
                      <a:gd name="connsiteY45" fmla="*/ 5413 h 1636349"/>
                      <a:gd name="connsiteX0" fmla="*/ 689680 w 865950"/>
                      <a:gd name="connsiteY0" fmla="*/ 5413 h 1636349"/>
                      <a:gd name="connsiteX1" fmla="*/ 462642 w 865950"/>
                      <a:gd name="connsiteY1" fmla="*/ 169858 h 1636349"/>
                      <a:gd name="connsiteX2" fmla="*/ 257857 w 865950"/>
                      <a:gd name="connsiteY2" fmla="*/ 343076 h 1636349"/>
                      <a:gd name="connsiteX3" fmla="*/ 256292 w 865950"/>
                      <a:gd name="connsiteY3" fmla="*/ 663659 h 1636349"/>
                      <a:gd name="connsiteX4" fmla="*/ 240439 w 865950"/>
                      <a:gd name="connsiteY4" fmla="*/ 1033433 h 1636349"/>
                      <a:gd name="connsiteX5" fmla="*/ 160292 w 865950"/>
                      <a:gd name="connsiteY5" fmla="*/ 1236450 h 1636349"/>
                      <a:gd name="connsiteX6" fmla="*/ 12725 w 865950"/>
                      <a:gd name="connsiteY6" fmla="*/ 1591734 h 1636349"/>
                      <a:gd name="connsiteX7" fmla="*/ 520337 w 865950"/>
                      <a:gd name="connsiteY7" fmla="*/ 1601805 h 1636349"/>
                      <a:gd name="connsiteX8" fmla="*/ 656682 w 865950"/>
                      <a:gd name="connsiteY8" fmla="*/ 1259720 h 1636349"/>
                      <a:gd name="connsiteX9" fmla="*/ 836090 w 865950"/>
                      <a:gd name="connsiteY9" fmla="*/ 941856 h 1636349"/>
                      <a:gd name="connsiteX10" fmla="*/ 792480 w 865950"/>
                      <a:gd name="connsiteY10" fmla="*/ 690533 h 1636349"/>
                      <a:gd name="connsiteX11" fmla="*/ 806905 w 865950"/>
                      <a:gd name="connsiteY11" fmla="*/ 510783 h 1636349"/>
                      <a:gd name="connsiteX12" fmla="*/ 863170 w 865950"/>
                      <a:gd name="connsiteY12" fmla="*/ 355389 h 1636349"/>
                      <a:gd name="connsiteX13" fmla="*/ 708593 w 865950"/>
                      <a:gd name="connsiteY13" fmla="*/ 238391 h 1636349"/>
                      <a:gd name="connsiteX14" fmla="*/ 727644 w 865950"/>
                      <a:gd name="connsiteY14" fmla="*/ 131233 h 1636349"/>
                      <a:gd name="connsiteX15" fmla="*/ 651443 w 865950"/>
                      <a:gd name="connsiteY15" fmla="*/ 255060 h 1636349"/>
                      <a:gd name="connsiteX16" fmla="*/ 591910 w 865950"/>
                      <a:gd name="connsiteY16" fmla="*/ 462229 h 1636349"/>
                      <a:gd name="connsiteX17" fmla="*/ 449038 w 865950"/>
                      <a:gd name="connsiteY17" fmla="*/ 757502 h 1636349"/>
                      <a:gd name="connsiteX18" fmla="*/ 491898 w 865950"/>
                      <a:gd name="connsiteY18" fmla="*/ 695589 h 1636349"/>
                      <a:gd name="connsiteX19" fmla="*/ 465705 w 865950"/>
                      <a:gd name="connsiteY19" fmla="*/ 676540 h 1636349"/>
                      <a:gd name="connsiteX20" fmla="*/ 546667 w 865950"/>
                      <a:gd name="connsiteY20" fmla="*/ 614628 h 1636349"/>
                      <a:gd name="connsiteX21" fmla="*/ 487137 w 865950"/>
                      <a:gd name="connsiteY21" fmla="*/ 600341 h 1636349"/>
                      <a:gd name="connsiteX22" fmla="*/ 468086 w 865950"/>
                      <a:gd name="connsiteY22" fmla="*/ 567003 h 1636349"/>
                      <a:gd name="connsiteX23" fmla="*/ 549049 w 865950"/>
                      <a:gd name="connsiteY23" fmla="*/ 543191 h 1636349"/>
                      <a:gd name="connsiteX24" fmla="*/ 477612 w 865950"/>
                      <a:gd name="connsiteY24" fmla="*/ 531285 h 1636349"/>
                      <a:gd name="connsiteX25" fmla="*/ 570479 w 865950"/>
                      <a:gd name="connsiteY25" fmla="*/ 521759 h 1636349"/>
                      <a:gd name="connsiteX26" fmla="*/ 427605 w 865950"/>
                      <a:gd name="connsiteY26" fmla="*/ 493186 h 1636349"/>
                      <a:gd name="connsiteX27" fmla="*/ 580005 w 865950"/>
                      <a:gd name="connsiteY27" fmla="*/ 476515 h 1636349"/>
                      <a:gd name="connsiteX28" fmla="*/ 580006 w 865950"/>
                      <a:gd name="connsiteY28" fmla="*/ 428889 h 1636349"/>
                      <a:gd name="connsiteX29" fmla="*/ 460944 w 865950"/>
                      <a:gd name="connsiteY29" fmla="*/ 388408 h 1636349"/>
                      <a:gd name="connsiteX30" fmla="*/ 606200 w 865950"/>
                      <a:gd name="connsiteY30" fmla="*/ 409840 h 1636349"/>
                      <a:gd name="connsiteX31" fmla="*/ 596675 w 865950"/>
                      <a:gd name="connsiteY31" fmla="*/ 376503 h 1636349"/>
                      <a:gd name="connsiteX32" fmla="*/ 518092 w 865950"/>
                      <a:gd name="connsiteY32" fmla="*/ 340784 h 1636349"/>
                      <a:gd name="connsiteX33" fmla="*/ 618106 w 865950"/>
                      <a:gd name="connsiteY33" fmla="*/ 309827 h 1636349"/>
                      <a:gd name="connsiteX34" fmla="*/ 549050 w 865950"/>
                      <a:gd name="connsiteY34" fmla="*/ 295541 h 1636349"/>
                      <a:gd name="connsiteX35" fmla="*/ 613343 w 865950"/>
                      <a:gd name="connsiteY35" fmla="*/ 269347 h 1636349"/>
                      <a:gd name="connsiteX36" fmla="*/ 639538 w 865950"/>
                      <a:gd name="connsiteY36" fmla="*/ 240772 h 1636349"/>
                      <a:gd name="connsiteX37" fmla="*/ 596675 w 865950"/>
                      <a:gd name="connsiteY37" fmla="*/ 240772 h 1636349"/>
                      <a:gd name="connsiteX38" fmla="*/ 653825 w 865950"/>
                      <a:gd name="connsiteY38" fmla="*/ 209816 h 1636349"/>
                      <a:gd name="connsiteX39" fmla="*/ 691924 w 865950"/>
                      <a:gd name="connsiteY39" fmla="*/ 159809 h 1636349"/>
                      <a:gd name="connsiteX40" fmla="*/ 677636 w 865950"/>
                      <a:gd name="connsiteY40" fmla="*/ 114566 h 1636349"/>
                      <a:gd name="connsiteX41" fmla="*/ 706212 w 865950"/>
                      <a:gd name="connsiteY41" fmla="*/ 126473 h 1636349"/>
                      <a:gd name="connsiteX42" fmla="*/ 694032 w 865950"/>
                      <a:gd name="connsiteY42" fmla="*/ 25348 h 1636349"/>
                      <a:gd name="connsiteX43" fmla="*/ 313305 w 865950"/>
                      <a:gd name="connsiteY43" fmla="*/ 359835 h 1636349"/>
                      <a:gd name="connsiteX44" fmla="*/ 278538 w 865950"/>
                      <a:gd name="connsiteY44" fmla="*/ 379202 h 1636349"/>
                      <a:gd name="connsiteX45" fmla="*/ 689680 w 865950"/>
                      <a:gd name="connsiteY45" fmla="*/ 5413 h 1636349"/>
                      <a:gd name="connsiteX0" fmla="*/ 689680 w 840890"/>
                      <a:gd name="connsiteY0" fmla="*/ 5413 h 1636349"/>
                      <a:gd name="connsiteX1" fmla="*/ 462642 w 840890"/>
                      <a:gd name="connsiteY1" fmla="*/ 169858 h 1636349"/>
                      <a:gd name="connsiteX2" fmla="*/ 257857 w 840890"/>
                      <a:gd name="connsiteY2" fmla="*/ 343076 h 1636349"/>
                      <a:gd name="connsiteX3" fmla="*/ 256292 w 840890"/>
                      <a:gd name="connsiteY3" fmla="*/ 663659 h 1636349"/>
                      <a:gd name="connsiteX4" fmla="*/ 240439 w 840890"/>
                      <a:gd name="connsiteY4" fmla="*/ 1033433 h 1636349"/>
                      <a:gd name="connsiteX5" fmla="*/ 160292 w 840890"/>
                      <a:gd name="connsiteY5" fmla="*/ 1236450 h 1636349"/>
                      <a:gd name="connsiteX6" fmla="*/ 12725 w 840890"/>
                      <a:gd name="connsiteY6" fmla="*/ 1591734 h 1636349"/>
                      <a:gd name="connsiteX7" fmla="*/ 520337 w 840890"/>
                      <a:gd name="connsiteY7" fmla="*/ 1601805 h 1636349"/>
                      <a:gd name="connsiteX8" fmla="*/ 656682 w 840890"/>
                      <a:gd name="connsiteY8" fmla="*/ 1259720 h 1636349"/>
                      <a:gd name="connsiteX9" fmla="*/ 836090 w 840890"/>
                      <a:gd name="connsiteY9" fmla="*/ 941856 h 1636349"/>
                      <a:gd name="connsiteX10" fmla="*/ 792480 w 840890"/>
                      <a:gd name="connsiteY10" fmla="*/ 690533 h 1636349"/>
                      <a:gd name="connsiteX11" fmla="*/ 806905 w 840890"/>
                      <a:gd name="connsiteY11" fmla="*/ 510783 h 1636349"/>
                      <a:gd name="connsiteX12" fmla="*/ 829832 w 840890"/>
                      <a:gd name="connsiteY12" fmla="*/ 262520 h 1636349"/>
                      <a:gd name="connsiteX13" fmla="*/ 708593 w 840890"/>
                      <a:gd name="connsiteY13" fmla="*/ 238391 h 1636349"/>
                      <a:gd name="connsiteX14" fmla="*/ 727644 w 840890"/>
                      <a:gd name="connsiteY14" fmla="*/ 131233 h 1636349"/>
                      <a:gd name="connsiteX15" fmla="*/ 651443 w 840890"/>
                      <a:gd name="connsiteY15" fmla="*/ 255060 h 1636349"/>
                      <a:gd name="connsiteX16" fmla="*/ 591910 w 840890"/>
                      <a:gd name="connsiteY16" fmla="*/ 462229 h 1636349"/>
                      <a:gd name="connsiteX17" fmla="*/ 449038 w 840890"/>
                      <a:gd name="connsiteY17" fmla="*/ 757502 h 1636349"/>
                      <a:gd name="connsiteX18" fmla="*/ 491898 w 840890"/>
                      <a:gd name="connsiteY18" fmla="*/ 695589 h 1636349"/>
                      <a:gd name="connsiteX19" fmla="*/ 465705 w 840890"/>
                      <a:gd name="connsiteY19" fmla="*/ 676540 h 1636349"/>
                      <a:gd name="connsiteX20" fmla="*/ 546667 w 840890"/>
                      <a:gd name="connsiteY20" fmla="*/ 614628 h 1636349"/>
                      <a:gd name="connsiteX21" fmla="*/ 487137 w 840890"/>
                      <a:gd name="connsiteY21" fmla="*/ 600341 h 1636349"/>
                      <a:gd name="connsiteX22" fmla="*/ 468086 w 840890"/>
                      <a:gd name="connsiteY22" fmla="*/ 567003 h 1636349"/>
                      <a:gd name="connsiteX23" fmla="*/ 549049 w 840890"/>
                      <a:gd name="connsiteY23" fmla="*/ 543191 h 1636349"/>
                      <a:gd name="connsiteX24" fmla="*/ 477612 w 840890"/>
                      <a:gd name="connsiteY24" fmla="*/ 531285 h 1636349"/>
                      <a:gd name="connsiteX25" fmla="*/ 570479 w 840890"/>
                      <a:gd name="connsiteY25" fmla="*/ 521759 h 1636349"/>
                      <a:gd name="connsiteX26" fmla="*/ 427605 w 840890"/>
                      <a:gd name="connsiteY26" fmla="*/ 493186 h 1636349"/>
                      <a:gd name="connsiteX27" fmla="*/ 580005 w 840890"/>
                      <a:gd name="connsiteY27" fmla="*/ 476515 h 1636349"/>
                      <a:gd name="connsiteX28" fmla="*/ 580006 w 840890"/>
                      <a:gd name="connsiteY28" fmla="*/ 428889 h 1636349"/>
                      <a:gd name="connsiteX29" fmla="*/ 460944 w 840890"/>
                      <a:gd name="connsiteY29" fmla="*/ 388408 h 1636349"/>
                      <a:gd name="connsiteX30" fmla="*/ 606200 w 840890"/>
                      <a:gd name="connsiteY30" fmla="*/ 409840 h 1636349"/>
                      <a:gd name="connsiteX31" fmla="*/ 596675 w 840890"/>
                      <a:gd name="connsiteY31" fmla="*/ 376503 h 1636349"/>
                      <a:gd name="connsiteX32" fmla="*/ 518092 w 840890"/>
                      <a:gd name="connsiteY32" fmla="*/ 340784 h 1636349"/>
                      <a:gd name="connsiteX33" fmla="*/ 618106 w 840890"/>
                      <a:gd name="connsiteY33" fmla="*/ 309827 h 1636349"/>
                      <a:gd name="connsiteX34" fmla="*/ 549050 w 840890"/>
                      <a:gd name="connsiteY34" fmla="*/ 295541 h 1636349"/>
                      <a:gd name="connsiteX35" fmla="*/ 613343 w 840890"/>
                      <a:gd name="connsiteY35" fmla="*/ 269347 h 1636349"/>
                      <a:gd name="connsiteX36" fmla="*/ 639538 w 840890"/>
                      <a:gd name="connsiteY36" fmla="*/ 240772 h 1636349"/>
                      <a:gd name="connsiteX37" fmla="*/ 596675 w 840890"/>
                      <a:gd name="connsiteY37" fmla="*/ 240772 h 1636349"/>
                      <a:gd name="connsiteX38" fmla="*/ 653825 w 840890"/>
                      <a:gd name="connsiteY38" fmla="*/ 209816 h 1636349"/>
                      <a:gd name="connsiteX39" fmla="*/ 691924 w 840890"/>
                      <a:gd name="connsiteY39" fmla="*/ 159809 h 1636349"/>
                      <a:gd name="connsiteX40" fmla="*/ 677636 w 840890"/>
                      <a:gd name="connsiteY40" fmla="*/ 114566 h 1636349"/>
                      <a:gd name="connsiteX41" fmla="*/ 706212 w 840890"/>
                      <a:gd name="connsiteY41" fmla="*/ 126473 h 1636349"/>
                      <a:gd name="connsiteX42" fmla="*/ 694032 w 840890"/>
                      <a:gd name="connsiteY42" fmla="*/ 25348 h 1636349"/>
                      <a:gd name="connsiteX43" fmla="*/ 313305 w 840890"/>
                      <a:gd name="connsiteY43" fmla="*/ 359835 h 1636349"/>
                      <a:gd name="connsiteX44" fmla="*/ 278538 w 840890"/>
                      <a:gd name="connsiteY44" fmla="*/ 379202 h 1636349"/>
                      <a:gd name="connsiteX45" fmla="*/ 689680 w 840890"/>
                      <a:gd name="connsiteY45" fmla="*/ 5413 h 1636349"/>
                      <a:gd name="connsiteX0" fmla="*/ 689680 w 846010"/>
                      <a:gd name="connsiteY0" fmla="*/ 5413 h 1636349"/>
                      <a:gd name="connsiteX1" fmla="*/ 462642 w 846010"/>
                      <a:gd name="connsiteY1" fmla="*/ 169858 h 1636349"/>
                      <a:gd name="connsiteX2" fmla="*/ 257857 w 846010"/>
                      <a:gd name="connsiteY2" fmla="*/ 343076 h 1636349"/>
                      <a:gd name="connsiteX3" fmla="*/ 256292 w 846010"/>
                      <a:gd name="connsiteY3" fmla="*/ 663659 h 1636349"/>
                      <a:gd name="connsiteX4" fmla="*/ 240439 w 846010"/>
                      <a:gd name="connsiteY4" fmla="*/ 1033433 h 1636349"/>
                      <a:gd name="connsiteX5" fmla="*/ 160292 w 846010"/>
                      <a:gd name="connsiteY5" fmla="*/ 1236450 h 1636349"/>
                      <a:gd name="connsiteX6" fmla="*/ 12725 w 846010"/>
                      <a:gd name="connsiteY6" fmla="*/ 1591734 h 1636349"/>
                      <a:gd name="connsiteX7" fmla="*/ 520337 w 846010"/>
                      <a:gd name="connsiteY7" fmla="*/ 1601805 h 1636349"/>
                      <a:gd name="connsiteX8" fmla="*/ 656682 w 846010"/>
                      <a:gd name="connsiteY8" fmla="*/ 1259720 h 1636349"/>
                      <a:gd name="connsiteX9" fmla="*/ 836090 w 846010"/>
                      <a:gd name="connsiteY9" fmla="*/ 941856 h 1636349"/>
                      <a:gd name="connsiteX10" fmla="*/ 792480 w 846010"/>
                      <a:gd name="connsiteY10" fmla="*/ 690533 h 1636349"/>
                      <a:gd name="connsiteX11" fmla="*/ 806905 w 846010"/>
                      <a:gd name="connsiteY11" fmla="*/ 510783 h 1636349"/>
                      <a:gd name="connsiteX12" fmla="*/ 829832 w 846010"/>
                      <a:gd name="connsiteY12" fmla="*/ 262520 h 1636349"/>
                      <a:gd name="connsiteX13" fmla="*/ 708593 w 846010"/>
                      <a:gd name="connsiteY13" fmla="*/ 238391 h 1636349"/>
                      <a:gd name="connsiteX14" fmla="*/ 727644 w 846010"/>
                      <a:gd name="connsiteY14" fmla="*/ 131233 h 1636349"/>
                      <a:gd name="connsiteX15" fmla="*/ 651443 w 846010"/>
                      <a:gd name="connsiteY15" fmla="*/ 255060 h 1636349"/>
                      <a:gd name="connsiteX16" fmla="*/ 591910 w 846010"/>
                      <a:gd name="connsiteY16" fmla="*/ 462229 h 1636349"/>
                      <a:gd name="connsiteX17" fmla="*/ 449038 w 846010"/>
                      <a:gd name="connsiteY17" fmla="*/ 757502 h 1636349"/>
                      <a:gd name="connsiteX18" fmla="*/ 491898 w 846010"/>
                      <a:gd name="connsiteY18" fmla="*/ 695589 h 1636349"/>
                      <a:gd name="connsiteX19" fmla="*/ 465705 w 846010"/>
                      <a:gd name="connsiteY19" fmla="*/ 676540 h 1636349"/>
                      <a:gd name="connsiteX20" fmla="*/ 546667 w 846010"/>
                      <a:gd name="connsiteY20" fmla="*/ 614628 h 1636349"/>
                      <a:gd name="connsiteX21" fmla="*/ 487137 w 846010"/>
                      <a:gd name="connsiteY21" fmla="*/ 600341 h 1636349"/>
                      <a:gd name="connsiteX22" fmla="*/ 468086 w 846010"/>
                      <a:gd name="connsiteY22" fmla="*/ 567003 h 1636349"/>
                      <a:gd name="connsiteX23" fmla="*/ 549049 w 846010"/>
                      <a:gd name="connsiteY23" fmla="*/ 543191 h 1636349"/>
                      <a:gd name="connsiteX24" fmla="*/ 477612 w 846010"/>
                      <a:gd name="connsiteY24" fmla="*/ 531285 h 1636349"/>
                      <a:gd name="connsiteX25" fmla="*/ 570479 w 846010"/>
                      <a:gd name="connsiteY25" fmla="*/ 521759 h 1636349"/>
                      <a:gd name="connsiteX26" fmla="*/ 427605 w 846010"/>
                      <a:gd name="connsiteY26" fmla="*/ 493186 h 1636349"/>
                      <a:gd name="connsiteX27" fmla="*/ 580005 w 846010"/>
                      <a:gd name="connsiteY27" fmla="*/ 476515 h 1636349"/>
                      <a:gd name="connsiteX28" fmla="*/ 580006 w 846010"/>
                      <a:gd name="connsiteY28" fmla="*/ 428889 h 1636349"/>
                      <a:gd name="connsiteX29" fmla="*/ 460944 w 846010"/>
                      <a:gd name="connsiteY29" fmla="*/ 388408 h 1636349"/>
                      <a:gd name="connsiteX30" fmla="*/ 606200 w 846010"/>
                      <a:gd name="connsiteY30" fmla="*/ 409840 h 1636349"/>
                      <a:gd name="connsiteX31" fmla="*/ 596675 w 846010"/>
                      <a:gd name="connsiteY31" fmla="*/ 376503 h 1636349"/>
                      <a:gd name="connsiteX32" fmla="*/ 518092 w 846010"/>
                      <a:gd name="connsiteY32" fmla="*/ 340784 h 1636349"/>
                      <a:gd name="connsiteX33" fmla="*/ 618106 w 846010"/>
                      <a:gd name="connsiteY33" fmla="*/ 309827 h 1636349"/>
                      <a:gd name="connsiteX34" fmla="*/ 549050 w 846010"/>
                      <a:gd name="connsiteY34" fmla="*/ 295541 h 1636349"/>
                      <a:gd name="connsiteX35" fmla="*/ 613343 w 846010"/>
                      <a:gd name="connsiteY35" fmla="*/ 269347 h 1636349"/>
                      <a:gd name="connsiteX36" fmla="*/ 639538 w 846010"/>
                      <a:gd name="connsiteY36" fmla="*/ 240772 h 1636349"/>
                      <a:gd name="connsiteX37" fmla="*/ 596675 w 846010"/>
                      <a:gd name="connsiteY37" fmla="*/ 240772 h 1636349"/>
                      <a:gd name="connsiteX38" fmla="*/ 653825 w 846010"/>
                      <a:gd name="connsiteY38" fmla="*/ 209816 h 1636349"/>
                      <a:gd name="connsiteX39" fmla="*/ 691924 w 846010"/>
                      <a:gd name="connsiteY39" fmla="*/ 159809 h 1636349"/>
                      <a:gd name="connsiteX40" fmla="*/ 677636 w 846010"/>
                      <a:gd name="connsiteY40" fmla="*/ 114566 h 1636349"/>
                      <a:gd name="connsiteX41" fmla="*/ 706212 w 846010"/>
                      <a:gd name="connsiteY41" fmla="*/ 126473 h 1636349"/>
                      <a:gd name="connsiteX42" fmla="*/ 694032 w 846010"/>
                      <a:gd name="connsiteY42" fmla="*/ 25348 h 1636349"/>
                      <a:gd name="connsiteX43" fmla="*/ 313305 w 846010"/>
                      <a:gd name="connsiteY43" fmla="*/ 359835 h 1636349"/>
                      <a:gd name="connsiteX44" fmla="*/ 278538 w 846010"/>
                      <a:gd name="connsiteY44" fmla="*/ 379202 h 1636349"/>
                      <a:gd name="connsiteX45" fmla="*/ 689680 w 846010"/>
                      <a:gd name="connsiteY45" fmla="*/ 5413 h 1636349"/>
                      <a:gd name="connsiteX0" fmla="*/ 689680 w 847429"/>
                      <a:gd name="connsiteY0" fmla="*/ 5413 h 1636349"/>
                      <a:gd name="connsiteX1" fmla="*/ 462642 w 847429"/>
                      <a:gd name="connsiteY1" fmla="*/ 169858 h 1636349"/>
                      <a:gd name="connsiteX2" fmla="*/ 257857 w 847429"/>
                      <a:gd name="connsiteY2" fmla="*/ 343076 h 1636349"/>
                      <a:gd name="connsiteX3" fmla="*/ 256292 w 847429"/>
                      <a:gd name="connsiteY3" fmla="*/ 663659 h 1636349"/>
                      <a:gd name="connsiteX4" fmla="*/ 240439 w 847429"/>
                      <a:gd name="connsiteY4" fmla="*/ 1033433 h 1636349"/>
                      <a:gd name="connsiteX5" fmla="*/ 160292 w 847429"/>
                      <a:gd name="connsiteY5" fmla="*/ 1236450 h 1636349"/>
                      <a:gd name="connsiteX6" fmla="*/ 12725 w 847429"/>
                      <a:gd name="connsiteY6" fmla="*/ 1591734 h 1636349"/>
                      <a:gd name="connsiteX7" fmla="*/ 520337 w 847429"/>
                      <a:gd name="connsiteY7" fmla="*/ 1601805 h 1636349"/>
                      <a:gd name="connsiteX8" fmla="*/ 656682 w 847429"/>
                      <a:gd name="connsiteY8" fmla="*/ 1259720 h 1636349"/>
                      <a:gd name="connsiteX9" fmla="*/ 836090 w 847429"/>
                      <a:gd name="connsiteY9" fmla="*/ 941856 h 1636349"/>
                      <a:gd name="connsiteX10" fmla="*/ 792480 w 847429"/>
                      <a:gd name="connsiteY10" fmla="*/ 690533 h 1636349"/>
                      <a:gd name="connsiteX11" fmla="*/ 806905 w 847429"/>
                      <a:gd name="connsiteY11" fmla="*/ 510783 h 1636349"/>
                      <a:gd name="connsiteX12" fmla="*/ 829832 w 847429"/>
                      <a:gd name="connsiteY12" fmla="*/ 262520 h 1636349"/>
                      <a:gd name="connsiteX13" fmla="*/ 708593 w 847429"/>
                      <a:gd name="connsiteY13" fmla="*/ 238391 h 1636349"/>
                      <a:gd name="connsiteX14" fmla="*/ 727644 w 847429"/>
                      <a:gd name="connsiteY14" fmla="*/ 131233 h 1636349"/>
                      <a:gd name="connsiteX15" fmla="*/ 651443 w 847429"/>
                      <a:gd name="connsiteY15" fmla="*/ 255060 h 1636349"/>
                      <a:gd name="connsiteX16" fmla="*/ 591910 w 847429"/>
                      <a:gd name="connsiteY16" fmla="*/ 462229 h 1636349"/>
                      <a:gd name="connsiteX17" fmla="*/ 449038 w 847429"/>
                      <a:gd name="connsiteY17" fmla="*/ 757502 h 1636349"/>
                      <a:gd name="connsiteX18" fmla="*/ 491898 w 847429"/>
                      <a:gd name="connsiteY18" fmla="*/ 695589 h 1636349"/>
                      <a:gd name="connsiteX19" fmla="*/ 465705 w 847429"/>
                      <a:gd name="connsiteY19" fmla="*/ 676540 h 1636349"/>
                      <a:gd name="connsiteX20" fmla="*/ 546667 w 847429"/>
                      <a:gd name="connsiteY20" fmla="*/ 614628 h 1636349"/>
                      <a:gd name="connsiteX21" fmla="*/ 487137 w 847429"/>
                      <a:gd name="connsiteY21" fmla="*/ 600341 h 1636349"/>
                      <a:gd name="connsiteX22" fmla="*/ 468086 w 847429"/>
                      <a:gd name="connsiteY22" fmla="*/ 567003 h 1636349"/>
                      <a:gd name="connsiteX23" fmla="*/ 549049 w 847429"/>
                      <a:gd name="connsiteY23" fmla="*/ 543191 h 1636349"/>
                      <a:gd name="connsiteX24" fmla="*/ 477612 w 847429"/>
                      <a:gd name="connsiteY24" fmla="*/ 531285 h 1636349"/>
                      <a:gd name="connsiteX25" fmla="*/ 570479 w 847429"/>
                      <a:gd name="connsiteY25" fmla="*/ 521759 h 1636349"/>
                      <a:gd name="connsiteX26" fmla="*/ 427605 w 847429"/>
                      <a:gd name="connsiteY26" fmla="*/ 493186 h 1636349"/>
                      <a:gd name="connsiteX27" fmla="*/ 580005 w 847429"/>
                      <a:gd name="connsiteY27" fmla="*/ 476515 h 1636349"/>
                      <a:gd name="connsiteX28" fmla="*/ 580006 w 847429"/>
                      <a:gd name="connsiteY28" fmla="*/ 428889 h 1636349"/>
                      <a:gd name="connsiteX29" fmla="*/ 460944 w 847429"/>
                      <a:gd name="connsiteY29" fmla="*/ 388408 h 1636349"/>
                      <a:gd name="connsiteX30" fmla="*/ 606200 w 847429"/>
                      <a:gd name="connsiteY30" fmla="*/ 409840 h 1636349"/>
                      <a:gd name="connsiteX31" fmla="*/ 596675 w 847429"/>
                      <a:gd name="connsiteY31" fmla="*/ 376503 h 1636349"/>
                      <a:gd name="connsiteX32" fmla="*/ 518092 w 847429"/>
                      <a:gd name="connsiteY32" fmla="*/ 340784 h 1636349"/>
                      <a:gd name="connsiteX33" fmla="*/ 618106 w 847429"/>
                      <a:gd name="connsiteY33" fmla="*/ 309827 h 1636349"/>
                      <a:gd name="connsiteX34" fmla="*/ 549050 w 847429"/>
                      <a:gd name="connsiteY34" fmla="*/ 295541 h 1636349"/>
                      <a:gd name="connsiteX35" fmla="*/ 613343 w 847429"/>
                      <a:gd name="connsiteY35" fmla="*/ 269347 h 1636349"/>
                      <a:gd name="connsiteX36" fmla="*/ 639538 w 847429"/>
                      <a:gd name="connsiteY36" fmla="*/ 240772 h 1636349"/>
                      <a:gd name="connsiteX37" fmla="*/ 596675 w 847429"/>
                      <a:gd name="connsiteY37" fmla="*/ 240772 h 1636349"/>
                      <a:gd name="connsiteX38" fmla="*/ 653825 w 847429"/>
                      <a:gd name="connsiteY38" fmla="*/ 209816 h 1636349"/>
                      <a:gd name="connsiteX39" fmla="*/ 691924 w 847429"/>
                      <a:gd name="connsiteY39" fmla="*/ 159809 h 1636349"/>
                      <a:gd name="connsiteX40" fmla="*/ 677636 w 847429"/>
                      <a:gd name="connsiteY40" fmla="*/ 114566 h 1636349"/>
                      <a:gd name="connsiteX41" fmla="*/ 706212 w 847429"/>
                      <a:gd name="connsiteY41" fmla="*/ 126473 h 1636349"/>
                      <a:gd name="connsiteX42" fmla="*/ 694032 w 847429"/>
                      <a:gd name="connsiteY42" fmla="*/ 25348 h 1636349"/>
                      <a:gd name="connsiteX43" fmla="*/ 313305 w 847429"/>
                      <a:gd name="connsiteY43" fmla="*/ 359835 h 1636349"/>
                      <a:gd name="connsiteX44" fmla="*/ 278538 w 847429"/>
                      <a:gd name="connsiteY44" fmla="*/ 379202 h 1636349"/>
                      <a:gd name="connsiteX45" fmla="*/ 689680 w 847429"/>
                      <a:gd name="connsiteY45" fmla="*/ 5413 h 1636349"/>
                      <a:gd name="connsiteX0" fmla="*/ 689680 w 847429"/>
                      <a:gd name="connsiteY0" fmla="*/ 5413 h 1636349"/>
                      <a:gd name="connsiteX1" fmla="*/ 462642 w 847429"/>
                      <a:gd name="connsiteY1" fmla="*/ 169858 h 1636349"/>
                      <a:gd name="connsiteX2" fmla="*/ 257857 w 847429"/>
                      <a:gd name="connsiteY2" fmla="*/ 343076 h 1636349"/>
                      <a:gd name="connsiteX3" fmla="*/ 256292 w 847429"/>
                      <a:gd name="connsiteY3" fmla="*/ 663659 h 1636349"/>
                      <a:gd name="connsiteX4" fmla="*/ 240439 w 847429"/>
                      <a:gd name="connsiteY4" fmla="*/ 1033433 h 1636349"/>
                      <a:gd name="connsiteX5" fmla="*/ 160292 w 847429"/>
                      <a:gd name="connsiteY5" fmla="*/ 1236450 h 1636349"/>
                      <a:gd name="connsiteX6" fmla="*/ 12725 w 847429"/>
                      <a:gd name="connsiteY6" fmla="*/ 1591734 h 1636349"/>
                      <a:gd name="connsiteX7" fmla="*/ 520337 w 847429"/>
                      <a:gd name="connsiteY7" fmla="*/ 1601805 h 1636349"/>
                      <a:gd name="connsiteX8" fmla="*/ 656682 w 847429"/>
                      <a:gd name="connsiteY8" fmla="*/ 1259720 h 1636349"/>
                      <a:gd name="connsiteX9" fmla="*/ 836090 w 847429"/>
                      <a:gd name="connsiteY9" fmla="*/ 941856 h 1636349"/>
                      <a:gd name="connsiteX10" fmla="*/ 792480 w 847429"/>
                      <a:gd name="connsiteY10" fmla="*/ 690533 h 1636349"/>
                      <a:gd name="connsiteX11" fmla="*/ 806905 w 847429"/>
                      <a:gd name="connsiteY11" fmla="*/ 510783 h 1636349"/>
                      <a:gd name="connsiteX12" fmla="*/ 829832 w 847429"/>
                      <a:gd name="connsiteY12" fmla="*/ 262520 h 1636349"/>
                      <a:gd name="connsiteX13" fmla="*/ 708593 w 847429"/>
                      <a:gd name="connsiteY13" fmla="*/ 238391 h 1636349"/>
                      <a:gd name="connsiteX14" fmla="*/ 727644 w 847429"/>
                      <a:gd name="connsiteY14" fmla="*/ 131233 h 1636349"/>
                      <a:gd name="connsiteX15" fmla="*/ 651443 w 847429"/>
                      <a:gd name="connsiteY15" fmla="*/ 255060 h 1636349"/>
                      <a:gd name="connsiteX16" fmla="*/ 591910 w 847429"/>
                      <a:gd name="connsiteY16" fmla="*/ 462229 h 1636349"/>
                      <a:gd name="connsiteX17" fmla="*/ 449038 w 847429"/>
                      <a:gd name="connsiteY17" fmla="*/ 757502 h 1636349"/>
                      <a:gd name="connsiteX18" fmla="*/ 491898 w 847429"/>
                      <a:gd name="connsiteY18" fmla="*/ 695589 h 1636349"/>
                      <a:gd name="connsiteX19" fmla="*/ 465705 w 847429"/>
                      <a:gd name="connsiteY19" fmla="*/ 676540 h 1636349"/>
                      <a:gd name="connsiteX20" fmla="*/ 546667 w 847429"/>
                      <a:gd name="connsiteY20" fmla="*/ 614628 h 1636349"/>
                      <a:gd name="connsiteX21" fmla="*/ 487137 w 847429"/>
                      <a:gd name="connsiteY21" fmla="*/ 600341 h 1636349"/>
                      <a:gd name="connsiteX22" fmla="*/ 468086 w 847429"/>
                      <a:gd name="connsiteY22" fmla="*/ 567003 h 1636349"/>
                      <a:gd name="connsiteX23" fmla="*/ 549049 w 847429"/>
                      <a:gd name="connsiteY23" fmla="*/ 543191 h 1636349"/>
                      <a:gd name="connsiteX24" fmla="*/ 477612 w 847429"/>
                      <a:gd name="connsiteY24" fmla="*/ 531285 h 1636349"/>
                      <a:gd name="connsiteX25" fmla="*/ 570479 w 847429"/>
                      <a:gd name="connsiteY25" fmla="*/ 521759 h 1636349"/>
                      <a:gd name="connsiteX26" fmla="*/ 427605 w 847429"/>
                      <a:gd name="connsiteY26" fmla="*/ 493186 h 1636349"/>
                      <a:gd name="connsiteX27" fmla="*/ 580005 w 847429"/>
                      <a:gd name="connsiteY27" fmla="*/ 476515 h 1636349"/>
                      <a:gd name="connsiteX28" fmla="*/ 580006 w 847429"/>
                      <a:gd name="connsiteY28" fmla="*/ 428889 h 1636349"/>
                      <a:gd name="connsiteX29" fmla="*/ 460944 w 847429"/>
                      <a:gd name="connsiteY29" fmla="*/ 388408 h 1636349"/>
                      <a:gd name="connsiteX30" fmla="*/ 606200 w 847429"/>
                      <a:gd name="connsiteY30" fmla="*/ 409840 h 1636349"/>
                      <a:gd name="connsiteX31" fmla="*/ 596675 w 847429"/>
                      <a:gd name="connsiteY31" fmla="*/ 376503 h 1636349"/>
                      <a:gd name="connsiteX32" fmla="*/ 518092 w 847429"/>
                      <a:gd name="connsiteY32" fmla="*/ 340784 h 1636349"/>
                      <a:gd name="connsiteX33" fmla="*/ 618106 w 847429"/>
                      <a:gd name="connsiteY33" fmla="*/ 309827 h 1636349"/>
                      <a:gd name="connsiteX34" fmla="*/ 549050 w 847429"/>
                      <a:gd name="connsiteY34" fmla="*/ 295541 h 1636349"/>
                      <a:gd name="connsiteX35" fmla="*/ 613343 w 847429"/>
                      <a:gd name="connsiteY35" fmla="*/ 269347 h 1636349"/>
                      <a:gd name="connsiteX36" fmla="*/ 639538 w 847429"/>
                      <a:gd name="connsiteY36" fmla="*/ 240772 h 1636349"/>
                      <a:gd name="connsiteX37" fmla="*/ 596675 w 847429"/>
                      <a:gd name="connsiteY37" fmla="*/ 240772 h 1636349"/>
                      <a:gd name="connsiteX38" fmla="*/ 653825 w 847429"/>
                      <a:gd name="connsiteY38" fmla="*/ 209816 h 1636349"/>
                      <a:gd name="connsiteX39" fmla="*/ 691924 w 847429"/>
                      <a:gd name="connsiteY39" fmla="*/ 159809 h 1636349"/>
                      <a:gd name="connsiteX40" fmla="*/ 677636 w 847429"/>
                      <a:gd name="connsiteY40" fmla="*/ 114566 h 1636349"/>
                      <a:gd name="connsiteX41" fmla="*/ 706212 w 847429"/>
                      <a:gd name="connsiteY41" fmla="*/ 126473 h 1636349"/>
                      <a:gd name="connsiteX42" fmla="*/ 694032 w 847429"/>
                      <a:gd name="connsiteY42" fmla="*/ 25348 h 1636349"/>
                      <a:gd name="connsiteX43" fmla="*/ 313305 w 847429"/>
                      <a:gd name="connsiteY43" fmla="*/ 359835 h 1636349"/>
                      <a:gd name="connsiteX44" fmla="*/ 278538 w 847429"/>
                      <a:gd name="connsiteY44" fmla="*/ 379202 h 1636349"/>
                      <a:gd name="connsiteX45" fmla="*/ 689680 w 847429"/>
                      <a:gd name="connsiteY45" fmla="*/ 5413 h 1636349"/>
                      <a:gd name="connsiteX0" fmla="*/ 689680 w 840890"/>
                      <a:gd name="connsiteY0" fmla="*/ 5413 h 1636349"/>
                      <a:gd name="connsiteX1" fmla="*/ 462642 w 840890"/>
                      <a:gd name="connsiteY1" fmla="*/ 169858 h 1636349"/>
                      <a:gd name="connsiteX2" fmla="*/ 257857 w 840890"/>
                      <a:gd name="connsiteY2" fmla="*/ 343076 h 1636349"/>
                      <a:gd name="connsiteX3" fmla="*/ 256292 w 840890"/>
                      <a:gd name="connsiteY3" fmla="*/ 663659 h 1636349"/>
                      <a:gd name="connsiteX4" fmla="*/ 240439 w 840890"/>
                      <a:gd name="connsiteY4" fmla="*/ 1033433 h 1636349"/>
                      <a:gd name="connsiteX5" fmla="*/ 160292 w 840890"/>
                      <a:gd name="connsiteY5" fmla="*/ 1236450 h 1636349"/>
                      <a:gd name="connsiteX6" fmla="*/ 12725 w 840890"/>
                      <a:gd name="connsiteY6" fmla="*/ 1591734 h 1636349"/>
                      <a:gd name="connsiteX7" fmla="*/ 520337 w 840890"/>
                      <a:gd name="connsiteY7" fmla="*/ 1601805 h 1636349"/>
                      <a:gd name="connsiteX8" fmla="*/ 656682 w 840890"/>
                      <a:gd name="connsiteY8" fmla="*/ 1259720 h 1636349"/>
                      <a:gd name="connsiteX9" fmla="*/ 836090 w 840890"/>
                      <a:gd name="connsiteY9" fmla="*/ 941856 h 1636349"/>
                      <a:gd name="connsiteX10" fmla="*/ 792480 w 840890"/>
                      <a:gd name="connsiteY10" fmla="*/ 690533 h 1636349"/>
                      <a:gd name="connsiteX11" fmla="*/ 806905 w 840890"/>
                      <a:gd name="connsiteY11" fmla="*/ 510783 h 1636349"/>
                      <a:gd name="connsiteX12" fmla="*/ 820512 w 840890"/>
                      <a:gd name="connsiteY12" fmla="*/ 421747 h 1636349"/>
                      <a:gd name="connsiteX13" fmla="*/ 829832 w 840890"/>
                      <a:gd name="connsiteY13" fmla="*/ 262520 h 1636349"/>
                      <a:gd name="connsiteX14" fmla="*/ 708593 w 840890"/>
                      <a:gd name="connsiteY14" fmla="*/ 238391 h 1636349"/>
                      <a:gd name="connsiteX15" fmla="*/ 727644 w 840890"/>
                      <a:gd name="connsiteY15" fmla="*/ 131233 h 1636349"/>
                      <a:gd name="connsiteX16" fmla="*/ 651443 w 840890"/>
                      <a:gd name="connsiteY16" fmla="*/ 255060 h 1636349"/>
                      <a:gd name="connsiteX17" fmla="*/ 591910 w 840890"/>
                      <a:gd name="connsiteY17" fmla="*/ 462229 h 1636349"/>
                      <a:gd name="connsiteX18" fmla="*/ 449038 w 840890"/>
                      <a:gd name="connsiteY18" fmla="*/ 757502 h 1636349"/>
                      <a:gd name="connsiteX19" fmla="*/ 491898 w 840890"/>
                      <a:gd name="connsiteY19" fmla="*/ 695589 h 1636349"/>
                      <a:gd name="connsiteX20" fmla="*/ 465705 w 840890"/>
                      <a:gd name="connsiteY20" fmla="*/ 676540 h 1636349"/>
                      <a:gd name="connsiteX21" fmla="*/ 546667 w 840890"/>
                      <a:gd name="connsiteY21" fmla="*/ 614628 h 1636349"/>
                      <a:gd name="connsiteX22" fmla="*/ 487137 w 840890"/>
                      <a:gd name="connsiteY22" fmla="*/ 600341 h 1636349"/>
                      <a:gd name="connsiteX23" fmla="*/ 468086 w 840890"/>
                      <a:gd name="connsiteY23" fmla="*/ 567003 h 1636349"/>
                      <a:gd name="connsiteX24" fmla="*/ 549049 w 840890"/>
                      <a:gd name="connsiteY24" fmla="*/ 543191 h 1636349"/>
                      <a:gd name="connsiteX25" fmla="*/ 477612 w 840890"/>
                      <a:gd name="connsiteY25" fmla="*/ 531285 h 1636349"/>
                      <a:gd name="connsiteX26" fmla="*/ 570479 w 840890"/>
                      <a:gd name="connsiteY26" fmla="*/ 521759 h 1636349"/>
                      <a:gd name="connsiteX27" fmla="*/ 427605 w 840890"/>
                      <a:gd name="connsiteY27" fmla="*/ 493186 h 1636349"/>
                      <a:gd name="connsiteX28" fmla="*/ 580005 w 840890"/>
                      <a:gd name="connsiteY28" fmla="*/ 476515 h 1636349"/>
                      <a:gd name="connsiteX29" fmla="*/ 580006 w 840890"/>
                      <a:gd name="connsiteY29" fmla="*/ 428889 h 1636349"/>
                      <a:gd name="connsiteX30" fmla="*/ 460944 w 840890"/>
                      <a:gd name="connsiteY30" fmla="*/ 388408 h 1636349"/>
                      <a:gd name="connsiteX31" fmla="*/ 606200 w 840890"/>
                      <a:gd name="connsiteY31" fmla="*/ 409840 h 1636349"/>
                      <a:gd name="connsiteX32" fmla="*/ 596675 w 840890"/>
                      <a:gd name="connsiteY32" fmla="*/ 376503 h 1636349"/>
                      <a:gd name="connsiteX33" fmla="*/ 518092 w 840890"/>
                      <a:gd name="connsiteY33" fmla="*/ 340784 h 1636349"/>
                      <a:gd name="connsiteX34" fmla="*/ 618106 w 840890"/>
                      <a:gd name="connsiteY34" fmla="*/ 309827 h 1636349"/>
                      <a:gd name="connsiteX35" fmla="*/ 549050 w 840890"/>
                      <a:gd name="connsiteY35" fmla="*/ 295541 h 1636349"/>
                      <a:gd name="connsiteX36" fmla="*/ 613343 w 840890"/>
                      <a:gd name="connsiteY36" fmla="*/ 269347 h 1636349"/>
                      <a:gd name="connsiteX37" fmla="*/ 639538 w 840890"/>
                      <a:gd name="connsiteY37" fmla="*/ 240772 h 1636349"/>
                      <a:gd name="connsiteX38" fmla="*/ 596675 w 840890"/>
                      <a:gd name="connsiteY38" fmla="*/ 240772 h 1636349"/>
                      <a:gd name="connsiteX39" fmla="*/ 653825 w 840890"/>
                      <a:gd name="connsiteY39" fmla="*/ 209816 h 1636349"/>
                      <a:gd name="connsiteX40" fmla="*/ 691924 w 840890"/>
                      <a:gd name="connsiteY40" fmla="*/ 159809 h 1636349"/>
                      <a:gd name="connsiteX41" fmla="*/ 677636 w 840890"/>
                      <a:gd name="connsiteY41" fmla="*/ 114566 h 1636349"/>
                      <a:gd name="connsiteX42" fmla="*/ 706212 w 840890"/>
                      <a:gd name="connsiteY42" fmla="*/ 126473 h 1636349"/>
                      <a:gd name="connsiteX43" fmla="*/ 694032 w 840890"/>
                      <a:gd name="connsiteY43" fmla="*/ 25348 h 1636349"/>
                      <a:gd name="connsiteX44" fmla="*/ 313305 w 840890"/>
                      <a:gd name="connsiteY44" fmla="*/ 359835 h 1636349"/>
                      <a:gd name="connsiteX45" fmla="*/ 278538 w 840890"/>
                      <a:gd name="connsiteY45" fmla="*/ 379202 h 1636349"/>
                      <a:gd name="connsiteX46" fmla="*/ 689680 w 840890"/>
                      <a:gd name="connsiteY46" fmla="*/ 5413 h 1636349"/>
                      <a:gd name="connsiteX0" fmla="*/ 689680 w 840890"/>
                      <a:gd name="connsiteY0" fmla="*/ 5413 h 1636349"/>
                      <a:gd name="connsiteX1" fmla="*/ 462642 w 840890"/>
                      <a:gd name="connsiteY1" fmla="*/ 169858 h 1636349"/>
                      <a:gd name="connsiteX2" fmla="*/ 257857 w 840890"/>
                      <a:gd name="connsiteY2" fmla="*/ 343076 h 1636349"/>
                      <a:gd name="connsiteX3" fmla="*/ 256292 w 840890"/>
                      <a:gd name="connsiteY3" fmla="*/ 663659 h 1636349"/>
                      <a:gd name="connsiteX4" fmla="*/ 240439 w 840890"/>
                      <a:gd name="connsiteY4" fmla="*/ 1033433 h 1636349"/>
                      <a:gd name="connsiteX5" fmla="*/ 160292 w 840890"/>
                      <a:gd name="connsiteY5" fmla="*/ 1236450 h 1636349"/>
                      <a:gd name="connsiteX6" fmla="*/ 12725 w 840890"/>
                      <a:gd name="connsiteY6" fmla="*/ 1591734 h 1636349"/>
                      <a:gd name="connsiteX7" fmla="*/ 520337 w 840890"/>
                      <a:gd name="connsiteY7" fmla="*/ 1601805 h 1636349"/>
                      <a:gd name="connsiteX8" fmla="*/ 656682 w 840890"/>
                      <a:gd name="connsiteY8" fmla="*/ 1259720 h 1636349"/>
                      <a:gd name="connsiteX9" fmla="*/ 836090 w 840890"/>
                      <a:gd name="connsiteY9" fmla="*/ 941856 h 1636349"/>
                      <a:gd name="connsiteX10" fmla="*/ 792480 w 840890"/>
                      <a:gd name="connsiteY10" fmla="*/ 690533 h 1636349"/>
                      <a:gd name="connsiteX11" fmla="*/ 806905 w 840890"/>
                      <a:gd name="connsiteY11" fmla="*/ 510783 h 1636349"/>
                      <a:gd name="connsiteX12" fmla="*/ 820512 w 840890"/>
                      <a:gd name="connsiteY12" fmla="*/ 421747 h 1636349"/>
                      <a:gd name="connsiteX13" fmla="*/ 827656 w 840890"/>
                      <a:gd name="connsiteY13" fmla="*/ 345547 h 1636349"/>
                      <a:gd name="connsiteX14" fmla="*/ 829832 w 840890"/>
                      <a:gd name="connsiteY14" fmla="*/ 262520 h 1636349"/>
                      <a:gd name="connsiteX15" fmla="*/ 708593 w 840890"/>
                      <a:gd name="connsiteY15" fmla="*/ 238391 h 1636349"/>
                      <a:gd name="connsiteX16" fmla="*/ 727644 w 840890"/>
                      <a:gd name="connsiteY16" fmla="*/ 131233 h 1636349"/>
                      <a:gd name="connsiteX17" fmla="*/ 651443 w 840890"/>
                      <a:gd name="connsiteY17" fmla="*/ 255060 h 1636349"/>
                      <a:gd name="connsiteX18" fmla="*/ 591910 w 840890"/>
                      <a:gd name="connsiteY18" fmla="*/ 462229 h 1636349"/>
                      <a:gd name="connsiteX19" fmla="*/ 449038 w 840890"/>
                      <a:gd name="connsiteY19" fmla="*/ 757502 h 1636349"/>
                      <a:gd name="connsiteX20" fmla="*/ 491898 w 840890"/>
                      <a:gd name="connsiteY20" fmla="*/ 695589 h 1636349"/>
                      <a:gd name="connsiteX21" fmla="*/ 465705 w 840890"/>
                      <a:gd name="connsiteY21" fmla="*/ 676540 h 1636349"/>
                      <a:gd name="connsiteX22" fmla="*/ 546667 w 840890"/>
                      <a:gd name="connsiteY22" fmla="*/ 614628 h 1636349"/>
                      <a:gd name="connsiteX23" fmla="*/ 487137 w 840890"/>
                      <a:gd name="connsiteY23" fmla="*/ 600341 h 1636349"/>
                      <a:gd name="connsiteX24" fmla="*/ 468086 w 840890"/>
                      <a:gd name="connsiteY24" fmla="*/ 567003 h 1636349"/>
                      <a:gd name="connsiteX25" fmla="*/ 549049 w 840890"/>
                      <a:gd name="connsiteY25" fmla="*/ 543191 h 1636349"/>
                      <a:gd name="connsiteX26" fmla="*/ 477612 w 840890"/>
                      <a:gd name="connsiteY26" fmla="*/ 531285 h 1636349"/>
                      <a:gd name="connsiteX27" fmla="*/ 570479 w 840890"/>
                      <a:gd name="connsiteY27" fmla="*/ 521759 h 1636349"/>
                      <a:gd name="connsiteX28" fmla="*/ 427605 w 840890"/>
                      <a:gd name="connsiteY28" fmla="*/ 493186 h 1636349"/>
                      <a:gd name="connsiteX29" fmla="*/ 580005 w 840890"/>
                      <a:gd name="connsiteY29" fmla="*/ 476515 h 1636349"/>
                      <a:gd name="connsiteX30" fmla="*/ 580006 w 840890"/>
                      <a:gd name="connsiteY30" fmla="*/ 428889 h 1636349"/>
                      <a:gd name="connsiteX31" fmla="*/ 460944 w 840890"/>
                      <a:gd name="connsiteY31" fmla="*/ 388408 h 1636349"/>
                      <a:gd name="connsiteX32" fmla="*/ 606200 w 840890"/>
                      <a:gd name="connsiteY32" fmla="*/ 409840 h 1636349"/>
                      <a:gd name="connsiteX33" fmla="*/ 596675 w 840890"/>
                      <a:gd name="connsiteY33" fmla="*/ 376503 h 1636349"/>
                      <a:gd name="connsiteX34" fmla="*/ 518092 w 840890"/>
                      <a:gd name="connsiteY34" fmla="*/ 340784 h 1636349"/>
                      <a:gd name="connsiteX35" fmla="*/ 618106 w 840890"/>
                      <a:gd name="connsiteY35" fmla="*/ 309827 h 1636349"/>
                      <a:gd name="connsiteX36" fmla="*/ 549050 w 840890"/>
                      <a:gd name="connsiteY36" fmla="*/ 295541 h 1636349"/>
                      <a:gd name="connsiteX37" fmla="*/ 613343 w 840890"/>
                      <a:gd name="connsiteY37" fmla="*/ 269347 h 1636349"/>
                      <a:gd name="connsiteX38" fmla="*/ 639538 w 840890"/>
                      <a:gd name="connsiteY38" fmla="*/ 240772 h 1636349"/>
                      <a:gd name="connsiteX39" fmla="*/ 596675 w 840890"/>
                      <a:gd name="connsiteY39" fmla="*/ 240772 h 1636349"/>
                      <a:gd name="connsiteX40" fmla="*/ 653825 w 840890"/>
                      <a:gd name="connsiteY40" fmla="*/ 209816 h 1636349"/>
                      <a:gd name="connsiteX41" fmla="*/ 691924 w 840890"/>
                      <a:gd name="connsiteY41" fmla="*/ 159809 h 1636349"/>
                      <a:gd name="connsiteX42" fmla="*/ 677636 w 840890"/>
                      <a:gd name="connsiteY42" fmla="*/ 114566 h 1636349"/>
                      <a:gd name="connsiteX43" fmla="*/ 706212 w 840890"/>
                      <a:gd name="connsiteY43" fmla="*/ 126473 h 1636349"/>
                      <a:gd name="connsiteX44" fmla="*/ 694032 w 840890"/>
                      <a:gd name="connsiteY44" fmla="*/ 25348 h 1636349"/>
                      <a:gd name="connsiteX45" fmla="*/ 313305 w 840890"/>
                      <a:gd name="connsiteY45" fmla="*/ 359835 h 1636349"/>
                      <a:gd name="connsiteX46" fmla="*/ 278538 w 840890"/>
                      <a:gd name="connsiteY46" fmla="*/ 379202 h 1636349"/>
                      <a:gd name="connsiteX47" fmla="*/ 689680 w 840890"/>
                      <a:gd name="connsiteY47" fmla="*/ 5413 h 1636349"/>
                      <a:gd name="connsiteX0" fmla="*/ 689680 w 884869"/>
                      <a:gd name="connsiteY0" fmla="*/ 5413 h 1636349"/>
                      <a:gd name="connsiteX1" fmla="*/ 462642 w 884869"/>
                      <a:gd name="connsiteY1" fmla="*/ 169858 h 1636349"/>
                      <a:gd name="connsiteX2" fmla="*/ 257857 w 884869"/>
                      <a:gd name="connsiteY2" fmla="*/ 343076 h 1636349"/>
                      <a:gd name="connsiteX3" fmla="*/ 256292 w 884869"/>
                      <a:gd name="connsiteY3" fmla="*/ 663659 h 1636349"/>
                      <a:gd name="connsiteX4" fmla="*/ 240439 w 884869"/>
                      <a:gd name="connsiteY4" fmla="*/ 1033433 h 1636349"/>
                      <a:gd name="connsiteX5" fmla="*/ 160292 w 884869"/>
                      <a:gd name="connsiteY5" fmla="*/ 1236450 h 1636349"/>
                      <a:gd name="connsiteX6" fmla="*/ 12725 w 884869"/>
                      <a:gd name="connsiteY6" fmla="*/ 1591734 h 1636349"/>
                      <a:gd name="connsiteX7" fmla="*/ 520337 w 884869"/>
                      <a:gd name="connsiteY7" fmla="*/ 1601805 h 1636349"/>
                      <a:gd name="connsiteX8" fmla="*/ 656682 w 884869"/>
                      <a:gd name="connsiteY8" fmla="*/ 1259720 h 1636349"/>
                      <a:gd name="connsiteX9" fmla="*/ 836090 w 884869"/>
                      <a:gd name="connsiteY9" fmla="*/ 941856 h 1636349"/>
                      <a:gd name="connsiteX10" fmla="*/ 792480 w 884869"/>
                      <a:gd name="connsiteY10" fmla="*/ 690533 h 1636349"/>
                      <a:gd name="connsiteX11" fmla="*/ 806905 w 884869"/>
                      <a:gd name="connsiteY11" fmla="*/ 510783 h 1636349"/>
                      <a:gd name="connsiteX12" fmla="*/ 820512 w 884869"/>
                      <a:gd name="connsiteY12" fmla="*/ 421747 h 1636349"/>
                      <a:gd name="connsiteX13" fmla="*/ 884806 w 884869"/>
                      <a:gd name="connsiteY13" fmla="*/ 169334 h 1636349"/>
                      <a:gd name="connsiteX14" fmla="*/ 829832 w 884869"/>
                      <a:gd name="connsiteY14" fmla="*/ 262520 h 1636349"/>
                      <a:gd name="connsiteX15" fmla="*/ 708593 w 884869"/>
                      <a:gd name="connsiteY15" fmla="*/ 238391 h 1636349"/>
                      <a:gd name="connsiteX16" fmla="*/ 727644 w 884869"/>
                      <a:gd name="connsiteY16" fmla="*/ 131233 h 1636349"/>
                      <a:gd name="connsiteX17" fmla="*/ 651443 w 884869"/>
                      <a:gd name="connsiteY17" fmla="*/ 255060 h 1636349"/>
                      <a:gd name="connsiteX18" fmla="*/ 591910 w 884869"/>
                      <a:gd name="connsiteY18" fmla="*/ 462229 h 1636349"/>
                      <a:gd name="connsiteX19" fmla="*/ 449038 w 884869"/>
                      <a:gd name="connsiteY19" fmla="*/ 757502 h 1636349"/>
                      <a:gd name="connsiteX20" fmla="*/ 491898 w 884869"/>
                      <a:gd name="connsiteY20" fmla="*/ 695589 h 1636349"/>
                      <a:gd name="connsiteX21" fmla="*/ 465705 w 884869"/>
                      <a:gd name="connsiteY21" fmla="*/ 676540 h 1636349"/>
                      <a:gd name="connsiteX22" fmla="*/ 546667 w 884869"/>
                      <a:gd name="connsiteY22" fmla="*/ 614628 h 1636349"/>
                      <a:gd name="connsiteX23" fmla="*/ 487137 w 884869"/>
                      <a:gd name="connsiteY23" fmla="*/ 600341 h 1636349"/>
                      <a:gd name="connsiteX24" fmla="*/ 468086 w 884869"/>
                      <a:gd name="connsiteY24" fmla="*/ 567003 h 1636349"/>
                      <a:gd name="connsiteX25" fmla="*/ 549049 w 884869"/>
                      <a:gd name="connsiteY25" fmla="*/ 543191 h 1636349"/>
                      <a:gd name="connsiteX26" fmla="*/ 477612 w 884869"/>
                      <a:gd name="connsiteY26" fmla="*/ 531285 h 1636349"/>
                      <a:gd name="connsiteX27" fmla="*/ 570479 w 884869"/>
                      <a:gd name="connsiteY27" fmla="*/ 521759 h 1636349"/>
                      <a:gd name="connsiteX28" fmla="*/ 427605 w 884869"/>
                      <a:gd name="connsiteY28" fmla="*/ 493186 h 1636349"/>
                      <a:gd name="connsiteX29" fmla="*/ 580005 w 884869"/>
                      <a:gd name="connsiteY29" fmla="*/ 476515 h 1636349"/>
                      <a:gd name="connsiteX30" fmla="*/ 580006 w 884869"/>
                      <a:gd name="connsiteY30" fmla="*/ 428889 h 1636349"/>
                      <a:gd name="connsiteX31" fmla="*/ 460944 w 884869"/>
                      <a:gd name="connsiteY31" fmla="*/ 388408 h 1636349"/>
                      <a:gd name="connsiteX32" fmla="*/ 606200 w 884869"/>
                      <a:gd name="connsiteY32" fmla="*/ 409840 h 1636349"/>
                      <a:gd name="connsiteX33" fmla="*/ 596675 w 884869"/>
                      <a:gd name="connsiteY33" fmla="*/ 376503 h 1636349"/>
                      <a:gd name="connsiteX34" fmla="*/ 518092 w 884869"/>
                      <a:gd name="connsiteY34" fmla="*/ 340784 h 1636349"/>
                      <a:gd name="connsiteX35" fmla="*/ 618106 w 884869"/>
                      <a:gd name="connsiteY35" fmla="*/ 309827 h 1636349"/>
                      <a:gd name="connsiteX36" fmla="*/ 549050 w 884869"/>
                      <a:gd name="connsiteY36" fmla="*/ 295541 h 1636349"/>
                      <a:gd name="connsiteX37" fmla="*/ 613343 w 884869"/>
                      <a:gd name="connsiteY37" fmla="*/ 269347 h 1636349"/>
                      <a:gd name="connsiteX38" fmla="*/ 639538 w 884869"/>
                      <a:gd name="connsiteY38" fmla="*/ 240772 h 1636349"/>
                      <a:gd name="connsiteX39" fmla="*/ 596675 w 884869"/>
                      <a:gd name="connsiteY39" fmla="*/ 240772 h 1636349"/>
                      <a:gd name="connsiteX40" fmla="*/ 653825 w 884869"/>
                      <a:gd name="connsiteY40" fmla="*/ 209816 h 1636349"/>
                      <a:gd name="connsiteX41" fmla="*/ 691924 w 884869"/>
                      <a:gd name="connsiteY41" fmla="*/ 159809 h 1636349"/>
                      <a:gd name="connsiteX42" fmla="*/ 677636 w 884869"/>
                      <a:gd name="connsiteY42" fmla="*/ 114566 h 1636349"/>
                      <a:gd name="connsiteX43" fmla="*/ 706212 w 884869"/>
                      <a:gd name="connsiteY43" fmla="*/ 126473 h 1636349"/>
                      <a:gd name="connsiteX44" fmla="*/ 694032 w 884869"/>
                      <a:gd name="connsiteY44" fmla="*/ 25348 h 1636349"/>
                      <a:gd name="connsiteX45" fmla="*/ 313305 w 884869"/>
                      <a:gd name="connsiteY45" fmla="*/ 359835 h 1636349"/>
                      <a:gd name="connsiteX46" fmla="*/ 278538 w 884869"/>
                      <a:gd name="connsiteY46" fmla="*/ 379202 h 1636349"/>
                      <a:gd name="connsiteX47" fmla="*/ 689680 w 884869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36090 w 872996"/>
                      <a:gd name="connsiteY9" fmla="*/ 941856 h 1636349"/>
                      <a:gd name="connsiteX10" fmla="*/ 792480 w 872996"/>
                      <a:gd name="connsiteY10" fmla="*/ 690533 h 1636349"/>
                      <a:gd name="connsiteX11" fmla="*/ 806905 w 872996"/>
                      <a:gd name="connsiteY11" fmla="*/ 510783 h 1636349"/>
                      <a:gd name="connsiteX12" fmla="*/ 820512 w 872996"/>
                      <a:gd name="connsiteY12" fmla="*/ 4217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36090 w 872996"/>
                      <a:gd name="connsiteY9" fmla="*/ 941856 h 1636349"/>
                      <a:gd name="connsiteX10" fmla="*/ 792480 w 872996"/>
                      <a:gd name="connsiteY10" fmla="*/ 690533 h 1636349"/>
                      <a:gd name="connsiteX11" fmla="*/ 806905 w 872996"/>
                      <a:gd name="connsiteY11" fmla="*/ 510783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36090 w 872996"/>
                      <a:gd name="connsiteY9" fmla="*/ 941856 h 1636349"/>
                      <a:gd name="connsiteX10" fmla="*/ 792480 w 872996"/>
                      <a:gd name="connsiteY10" fmla="*/ 690533 h 1636349"/>
                      <a:gd name="connsiteX11" fmla="*/ 794999 w 872996"/>
                      <a:gd name="connsiteY11" fmla="*/ 520308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36090 w 872996"/>
                      <a:gd name="connsiteY9" fmla="*/ 941856 h 1636349"/>
                      <a:gd name="connsiteX10" fmla="*/ 792480 w 872996"/>
                      <a:gd name="connsiteY10" fmla="*/ 690533 h 1636349"/>
                      <a:gd name="connsiteX11" fmla="*/ 794999 w 872996"/>
                      <a:gd name="connsiteY11" fmla="*/ 520308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26565 w 872996"/>
                      <a:gd name="connsiteY9" fmla="*/ 937094 h 1636349"/>
                      <a:gd name="connsiteX10" fmla="*/ 792480 w 872996"/>
                      <a:gd name="connsiteY10" fmla="*/ 690533 h 1636349"/>
                      <a:gd name="connsiteX11" fmla="*/ 794999 w 872996"/>
                      <a:gd name="connsiteY11" fmla="*/ 520308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26565 w 872996"/>
                      <a:gd name="connsiteY9" fmla="*/ 937094 h 1636349"/>
                      <a:gd name="connsiteX10" fmla="*/ 785336 w 872996"/>
                      <a:gd name="connsiteY10" fmla="*/ 690533 h 1636349"/>
                      <a:gd name="connsiteX11" fmla="*/ 794999 w 872996"/>
                      <a:gd name="connsiteY11" fmla="*/ 520308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42395 w 872996"/>
                      <a:gd name="connsiteY8" fmla="*/ 1262102 h 1636349"/>
                      <a:gd name="connsiteX9" fmla="*/ 826565 w 872996"/>
                      <a:gd name="connsiteY9" fmla="*/ 937094 h 1636349"/>
                      <a:gd name="connsiteX10" fmla="*/ 785336 w 872996"/>
                      <a:gd name="connsiteY10" fmla="*/ 690533 h 1636349"/>
                      <a:gd name="connsiteX11" fmla="*/ 794999 w 872996"/>
                      <a:gd name="connsiteY11" fmla="*/ 520308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8647 w 871963"/>
                      <a:gd name="connsiteY0" fmla="*/ 5413 h 1636058"/>
                      <a:gd name="connsiteX1" fmla="*/ 461609 w 871963"/>
                      <a:gd name="connsiteY1" fmla="*/ 169858 h 1636058"/>
                      <a:gd name="connsiteX2" fmla="*/ 256824 w 871963"/>
                      <a:gd name="connsiteY2" fmla="*/ 343076 h 1636058"/>
                      <a:gd name="connsiteX3" fmla="*/ 255259 w 871963"/>
                      <a:gd name="connsiteY3" fmla="*/ 663659 h 1636058"/>
                      <a:gd name="connsiteX4" fmla="*/ 239406 w 871963"/>
                      <a:gd name="connsiteY4" fmla="*/ 1033433 h 1636058"/>
                      <a:gd name="connsiteX5" fmla="*/ 168784 w 871963"/>
                      <a:gd name="connsiteY5" fmla="*/ 1241212 h 1636058"/>
                      <a:gd name="connsiteX6" fmla="*/ 11692 w 871963"/>
                      <a:gd name="connsiteY6" fmla="*/ 1591734 h 1636058"/>
                      <a:gd name="connsiteX7" fmla="*/ 519304 w 871963"/>
                      <a:gd name="connsiteY7" fmla="*/ 1601805 h 1636058"/>
                      <a:gd name="connsiteX8" fmla="*/ 641362 w 871963"/>
                      <a:gd name="connsiteY8" fmla="*/ 1262102 h 1636058"/>
                      <a:gd name="connsiteX9" fmla="*/ 825532 w 871963"/>
                      <a:gd name="connsiteY9" fmla="*/ 937094 h 1636058"/>
                      <a:gd name="connsiteX10" fmla="*/ 784303 w 871963"/>
                      <a:gd name="connsiteY10" fmla="*/ 690533 h 1636058"/>
                      <a:gd name="connsiteX11" fmla="*/ 793966 w 871963"/>
                      <a:gd name="connsiteY11" fmla="*/ 520308 h 1636058"/>
                      <a:gd name="connsiteX12" fmla="*/ 867104 w 871963"/>
                      <a:gd name="connsiteY12" fmla="*/ 307447 h 1636058"/>
                      <a:gd name="connsiteX13" fmla="*/ 871867 w 871963"/>
                      <a:gd name="connsiteY13" fmla="*/ 183622 h 1636058"/>
                      <a:gd name="connsiteX14" fmla="*/ 828799 w 871963"/>
                      <a:gd name="connsiteY14" fmla="*/ 262520 h 1636058"/>
                      <a:gd name="connsiteX15" fmla="*/ 707560 w 871963"/>
                      <a:gd name="connsiteY15" fmla="*/ 238391 h 1636058"/>
                      <a:gd name="connsiteX16" fmla="*/ 726611 w 871963"/>
                      <a:gd name="connsiteY16" fmla="*/ 131233 h 1636058"/>
                      <a:gd name="connsiteX17" fmla="*/ 650410 w 871963"/>
                      <a:gd name="connsiteY17" fmla="*/ 255060 h 1636058"/>
                      <a:gd name="connsiteX18" fmla="*/ 590877 w 871963"/>
                      <a:gd name="connsiteY18" fmla="*/ 462229 h 1636058"/>
                      <a:gd name="connsiteX19" fmla="*/ 448005 w 871963"/>
                      <a:gd name="connsiteY19" fmla="*/ 757502 h 1636058"/>
                      <a:gd name="connsiteX20" fmla="*/ 490865 w 871963"/>
                      <a:gd name="connsiteY20" fmla="*/ 695589 h 1636058"/>
                      <a:gd name="connsiteX21" fmla="*/ 464672 w 871963"/>
                      <a:gd name="connsiteY21" fmla="*/ 676540 h 1636058"/>
                      <a:gd name="connsiteX22" fmla="*/ 545634 w 871963"/>
                      <a:gd name="connsiteY22" fmla="*/ 614628 h 1636058"/>
                      <a:gd name="connsiteX23" fmla="*/ 486104 w 871963"/>
                      <a:gd name="connsiteY23" fmla="*/ 600341 h 1636058"/>
                      <a:gd name="connsiteX24" fmla="*/ 467053 w 871963"/>
                      <a:gd name="connsiteY24" fmla="*/ 567003 h 1636058"/>
                      <a:gd name="connsiteX25" fmla="*/ 548016 w 871963"/>
                      <a:gd name="connsiteY25" fmla="*/ 543191 h 1636058"/>
                      <a:gd name="connsiteX26" fmla="*/ 476579 w 871963"/>
                      <a:gd name="connsiteY26" fmla="*/ 531285 h 1636058"/>
                      <a:gd name="connsiteX27" fmla="*/ 569446 w 871963"/>
                      <a:gd name="connsiteY27" fmla="*/ 521759 h 1636058"/>
                      <a:gd name="connsiteX28" fmla="*/ 426572 w 871963"/>
                      <a:gd name="connsiteY28" fmla="*/ 493186 h 1636058"/>
                      <a:gd name="connsiteX29" fmla="*/ 578972 w 871963"/>
                      <a:gd name="connsiteY29" fmla="*/ 476515 h 1636058"/>
                      <a:gd name="connsiteX30" fmla="*/ 578973 w 871963"/>
                      <a:gd name="connsiteY30" fmla="*/ 428889 h 1636058"/>
                      <a:gd name="connsiteX31" fmla="*/ 459911 w 871963"/>
                      <a:gd name="connsiteY31" fmla="*/ 388408 h 1636058"/>
                      <a:gd name="connsiteX32" fmla="*/ 605167 w 871963"/>
                      <a:gd name="connsiteY32" fmla="*/ 409840 h 1636058"/>
                      <a:gd name="connsiteX33" fmla="*/ 595642 w 871963"/>
                      <a:gd name="connsiteY33" fmla="*/ 376503 h 1636058"/>
                      <a:gd name="connsiteX34" fmla="*/ 517059 w 871963"/>
                      <a:gd name="connsiteY34" fmla="*/ 340784 h 1636058"/>
                      <a:gd name="connsiteX35" fmla="*/ 617073 w 871963"/>
                      <a:gd name="connsiteY35" fmla="*/ 309827 h 1636058"/>
                      <a:gd name="connsiteX36" fmla="*/ 548017 w 871963"/>
                      <a:gd name="connsiteY36" fmla="*/ 295541 h 1636058"/>
                      <a:gd name="connsiteX37" fmla="*/ 612310 w 871963"/>
                      <a:gd name="connsiteY37" fmla="*/ 269347 h 1636058"/>
                      <a:gd name="connsiteX38" fmla="*/ 638505 w 871963"/>
                      <a:gd name="connsiteY38" fmla="*/ 240772 h 1636058"/>
                      <a:gd name="connsiteX39" fmla="*/ 595642 w 871963"/>
                      <a:gd name="connsiteY39" fmla="*/ 240772 h 1636058"/>
                      <a:gd name="connsiteX40" fmla="*/ 652792 w 871963"/>
                      <a:gd name="connsiteY40" fmla="*/ 209816 h 1636058"/>
                      <a:gd name="connsiteX41" fmla="*/ 690891 w 871963"/>
                      <a:gd name="connsiteY41" fmla="*/ 159809 h 1636058"/>
                      <a:gd name="connsiteX42" fmla="*/ 676603 w 871963"/>
                      <a:gd name="connsiteY42" fmla="*/ 114566 h 1636058"/>
                      <a:gd name="connsiteX43" fmla="*/ 705179 w 871963"/>
                      <a:gd name="connsiteY43" fmla="*/ 126473 h 1636058"/>
                      <a:gd name="connsiteX44" fmla="*/ 692999 w 871963"/>
                      <a:gd name="connsiteY44" fmla="*/ 25348 h 1636058"/>
                      <a:gd name="connsiteX45" fmla="*/ 312272 w 871963"/>
                      <a:gd name="connsiteY45" fmla="*/ 359835 h 1636058"/>
                      <a:gd name="connsiteX46" fmla="*/ 277505 w 871963"/>
                      <a:gd name="connsiteY46" fmla="*/ 379202 h 1636058"/>
                      <a:gd name="connsiteX47" fmla="*/ 688647 w 871963"/>
                      <a:gd name="connsiteY47" fmla="*/ 5413 h 1636058"/>
                      <a:gd name="connsiteX0" fmla="*/ 688767 w 872083"/>
                      <a:gd name="connsiteY0" fmla="*/ 5413 h 1636058"/>
                      <a:gd name="connsiteX1" fmla="*/ 461729 w 872083"/>
                      <a:gd name="connsiteY1" fmla="*/ 169858 h 1636058"/>
                      <a:gd name="connsiteX2" fmla="*/ 256944 w 872083"/>
                      <a:gd name="connsiteY2" fmla="*/ 343076 h 1636058"/>
                      <a:gd name="connsiteX3" fmla="*/ 255379 w 872083"/>
                      <a:gd name="connsiteY3" fmla="*/ 663659 h 1636058"/>
                      <a:gd name="connsiteX4" fmla="*/ 253813 w 872083"/>
                      <a:gd name="connsiteY4" fmla="*/ 1033433 h 1636058"/>
                      <a:gd name="connsiteX5" fmla="*/ 168904 w 872083"/>
                      <a:gd name="connsiteY5" fmla="*/ 1241212 h 1636058"/>
                      <a:gd name="connsiteX6" fmla="*/ 11812 w 872083"/>
                      <a:gd name="connsiteY6" fmla="*/ 1591734 h 1636058"/>
                      <a:gd name="connsiteX7" fmla="*/ 519424 w 872083"/>
                      <a:gd name="connsiteY7" fmla="*/ 1601805 h 1636058"/>
                      <a:gd name="connsiteX8" fmla="*/ 641482 w 872083"/>
                      <a:gd name="connsiteY8" fmla="*/ 1262102 h 1636058"/>
                      <a:gd name="connsiteX9" fmla="*/ 825652 w 872083"/>
                      <a:gd name="connsiteY9" fmla="*/ 937094 h 1636058"/>
                      <a:gd name="connsiteX10" fmla="*/ 784423 w 872083"/>
                      <a:gd name="connsiteY10" fmla="*/ 690533 h 1636058"/>
                      <a:gd name="connsiteX11" fmla="*/ 794086 w 872083"/>
                      <a:gd name="connsiteY11" fmla="*/ 520308 h 1636058"/>
                      <a:gd name="connsiteX12" fmla="*/ 867224 w 872083"/>
                      <a:gd name="connsiteY12" fmla="*/ 307447 h 1636058"/>
                      <a:gd name="connsiteX13" fmla="*/ 871987 w 872083"/>
                      <a:gd name="connsiteY13" fmla="*/ 183622 h 1636058"/>
                      <a:gd name="connsiteX14" fmla="*/ 828919 w 872083"/>
                      <a:gd name="connsiteY14" fmla="*/ 262520 h 1636058"/>
                      <a:gd name="connsiteX15" fmla="*/ 707680 w 872083"/>
                      <a:gd name="connsiteY15" fmla="*/ 238391 h 1636058"/>
                      <a:gd name="connsiteX16" fmla="*/ 726731 w 872083"/>
                      <a:gd name="connsiteY16" fmla="*/ 131233 h 1636058"/>
                      <a:gd name="connsiteX17" fmla="*/ 650530 w 872083"/>
                      <a:gd name="connsiteY17" fmla="*/ 255060 h 1636058"/>
                      <a:gd name="connsiteX18" fmla="*/ 590997 w 872083"/>
                      <a:gd name="connsiteY18" fmla="*/ 462229 h 1636058"/>
                      <a:gd name="connsiteX19" fmla="*/ 448125 w 872083"/>
                      <a:gd name="connsiteY19" fmla="*/ 757502 h 1636058"/>
                      <a:gd name="connsiteX20" fmla="*/ 490985 w 872083"/>
                      <a:gd name="connsiteY20" fmla="*/ 695589 h 1636058"/>
                      <a:gd name="connsiteX21" fmla="*/ 464792 w 872083"/>
                      <a:gd name="connsiteY21" fmla="*/ 676540 h 1636058"/>
                      <a:gd name="connsiteX22" fmla="*/ 545754 w 872083"/>
                      <a:gd name="connsiteY22" fmla="*/ 614628 h 1636058"/>
                      <a:gd name="connsiteX23" fmla="*/ 486224 w 872083"/>
                      <a:gd name="connsiteY23" fmla="*/ 600341 h 1636058"/>
                      <a:gd name="connsiteX24" fmla="*/ 467173 w 872083"/>
                      <a:gd name="connsiteY24" fmla="*/ 567003 h 1636058"/>
                      <a:gd name="connsiteX25" fmla="*/ 548136 w 872083"/>
                      <a:gd name="connsiteY25" fmla="*/ 543191 h 1636058"/>
                      <a:gd name="connsiteX26" fmla="*/ 476699 w 872083"/>
                      <a:gd name="connsiteY26" fmla="*/ 531285 h 1636058"/>
                      <a:gd name="connsiteX27" fmla="*/ 569566 w 872083"/>
                      <a:gd name="connsiteY27" fmla="*/ 521759 h 1636058"/>
                      <a:gd name="connsiteX28" fmla="*/ 426692 w 872083"/>
                      <a:gd name="connsiteY28" fmla="*/ 493186 h 1636058"/>
                      <a:gd name="connsiteX29" fmla="*/ 579092 w 872083"/>
                      <a:gd name="connsiteY29" fmla="*/ 476515 h 1636058"/>
                      <a:gd name="connsiteX30" fmla="*/ 579093 w 872083"/>
                      <a:gd name="connsiteY30" fmla="*/ 428889 h 1636058"/>
                      <a:gd name="connsiteX31" fmla="*/ 460031 w 872083"/>
                      <a:gd name="connsiteY31" fmla="*/ 388408 h 1636058"/>
                      <a:gd name="connsiteX32" fmla="*/ 605287 w 872083"/>
                      <a:gd name="connsiteY32" fmla="*/ 409840 h 1636058"/>
                      <a:gd name="connsiteX33" fmla="*/ 595762 w 872083"/>
                      <a:gd name="connsiteY33" fmla="*/ 376503 h 1636058"/>
                      <a:gd name="connsiteX34" fmla="*/ 517179 w 872083"/>
                      <a:gd name="connsiteY34" fmla="*/ 340784 h 1636058"/>
                      <a:gd name="connsiteX35" fmla="*/ 617193 w 872083"/>
                      <a:gd name="connsiteY35" fmla="*/ 309827 h 1636058"/>
                      <a:gd name="connsiteX36" fmla="*/ 548137 w 872083"/>
                      <a:gd name="connsiteY36" fmla="*/ 295541 h 1636058"/>
                      <a:gd name="connsiteX37" fmla="*/ 612430 w 872083"/>
                      <a:gd name="connsiteY37" fmla="*/ 269347 h 1636058"/>
                      <a:gd name="connsiteX38" fmla="*/ 638625 w 872083"/>
                      <a:gd name="connsiteY38" fmla="*/ 240772 h 1636058"/>
                      <a:gd name="connsiteX39" fmla="*/ 595762 w 872083"/>
                      <a:gd name="connsiteY39" fmla="*/ 240772 h 1636058"/>
                      <a:gd name="connsiteX40" fmla="*/ 652912 w 872083"/>
                      <a:gd name="connsiteY40" fmla="*/ 209816 h 1636058"/>
                      <a:gd name="connsiteX41" fmla="*/ 691011 w 872083"/>
                      <a:gd name="connsiteY41" fmla="*/ 159809 h 1636058"/>
                      <a:gd name="connsiteX42" fmla="*/ 676723 w 872083"/>
                      <a:gd name="connsiteY42" fmla="*/ 114566 h 1636058"/>
                      <a:gd name="connsiteX43" fmla="*/ 705299 w 872083"/>
                      <a:gd name="connsiteY43" fmla="*/ 126473 h 1636058"/>
                      <a:gd name="connsiteX44" fmla="*/ 693119 w 872083"/>
                      <a:gd name="connsiteY44" fmla="*/ 25348 h 1636058"/>
                      <a:gd name="connsiteX45" fmla="*/ 312392 w 872083"/>
                      <a:gd name="connsiteY45" fmla="*/ 359835 h 1636058"/>
                      <a:gd name="connsiteX46" fmla="*/ 277625 w 872083"/>
                      <a:gd name="connsiteY46" fmla="*/ 379202 h 1636058"/>
                      <a:gd name="connsiteX47" fmla="*/ 688767 w 872083"/>
                      <a:gd name="connsiteY47" fmla="*/ 5413 h 1636058"/>
                      <a:gd name="connsiteX0" fmla="*/ 695596 w 878912"/>
                      <a:gd name="connsiteY0" fmla="*/ 5413 h 1655895"/>
                      <a:gd name="connsiteX1" fmla="*/ 468558 w 878912"/>
                      <a:gd name="connsiteY1" fmla="*/ 169858 h 1655895"/>
                      <a:gd name="connsiteX2" fmla="*/ 263773 w 878912"/>
                      <a:gd name="connsiteY2" fmla="*/ 343076 h 1655895"/>
                      <a:gd name="connsiteX3" fmla="*/ 262208 w 878912"/>
                      <a:gd name="connsiteY3" fmla="*/ 663659 h 1655895"/>
                      <a:gd name="connsiteX4" fmla="*/ 260642 w 878912"/>
                      <a:gd name="connsiteY4" fmla="*/ 1033433 h 1655895"/>
                      <a:gd name="connsiteX5" fmla="*/ 175733 w 878912"/>
                      <a:gd name="connsiteY5" fmla="*/ 1241212 h 1655895"/>
                      <a:gd name="connsiteX6" fmla="*/ 11497 w 878912"/>
                      <a:gd name="connsiteY6" fmla="*/ 1625071 h 1655895"/>
                      <a:gd name="connsiteX7" fmla="*/ 526253 w 878912"/>
                      <a:gd name="connsiteY7" fmla="*/ 1601805 h 1655895"/>
                      <a:gd name="connsiteX8" fmla="*/ 648311 w 878912"/>
                      <a:gd name="connsiteY8" fmla="*/ 1262102 h 1655895"/>
                      <a:gd name="connsiteX9" fmla="*/ 832481 w 878912"/>
                      <a:gd name="connsiteY9" fmla="*/ 937094 h 1655895"/>
                      <a:gd name="connsiteX10" fmla="*/ 791252 w 878912"/>
                      <a:gd name="connsiteY10" fmla="*/ 690533 h 1655895"/>
                      <a:gd name="connsiteX11" fmla="*/ 800915 w 878912"/>
                      <a:gd name="connsiteY11" fmla="*/ 520308 h 1655895"/>
                      <a:gd name="connsiteX12" fmla="*/ 874053 w 878912"/>
                      <a:gd name="connsiteY12" fmla="*/ 307447 h 1655895"/>
                      <a:gd name="connsiteX13" fmla="*/ 878816 w 878912"/>
                      <a:gd name="connsiteY13" fmla="*/ 183622 h 1655895"/>
                      <a:gd name="connsiteX14" fmla="*/ 835748 w 878912"/>
                      <a:gd name="connsiteY14" fmla="*/ 262520 h 1655895"/>
                      <a:gd name="connsiteX15" fmla="*/ 714509 w 878912"/>
                      <a:gd name="connsiteY15" fmla="*/ 238391 h 1655895"/>
                      <a:gd name="connsiteX16" fmla="*/ 733560 w 878912"/>
                      <a:gd name="connsiteY16" fmla="*/ 131233 h 1655895"/>
                      <a:gd name="connsiteX17" fmla="*/ 657359 w 878912"/>
                      <a:gd name="connsiteY17" fmla="*/ 255060 h 1655895"/>
                      <a:gd name="connsiteX18" fmla="*/ 597826 w 878912"/>
                      <a:gd name="connsiteY18" fmla="*/ 462229 h 1655895"/>
                      <a:gd name="connsiteX19" fmla="*/ 454954 w 878912"/>
                      <a:gd name="connsiteY19" fmla="*/ 757502 h 1655895"/>
                      <a:gd name="connsiteX20" fmla="*/ 497814 w 878912"/>
                      <a:gd name="connsiteY20" fmla="*/ 695589 h 1655895"/>
                      <a:gd name="connsiteX21" fmla="*/ 471621 w 878912"/>
                      <a:gd name="connsiteY21" fmla="*/ 676540 h 1655895"/>
                      <a:gd name="connsiteX22" fmla="*/ 552583 w 878912"/>
                      <a:gd name="connsiteY22" fmla="*/ 614628 h 1655895"/>
                      <a:gd name="connsiteX23" fmla="*/ 493053 w 878912"/>
                      <a:gd name="connsiteY23" fmla="*/ 600341 h 1655895"/>
                      <a:gd name="connsiteX24" fmla="*/ 474002 w 878912"/>
                      <a:gd name="connsiteY24" fmla="*/ 567003 h 1655895"/>
                      <a:gd name="connsiteX25" fmla="*/ 554965 w 878912"/>
                      <a:gd name="connsiteY25" fmla="*/ 543191 h 1655895"/>
                      <a:gd name="connsiteX26" fmla="*/ 483528 w 878912"/>
                      <a:gd name="connsiteY26" fmla="*/ 531285 h 1655895"/>
                      <a:gd name="connsiteX27" fmla="*/ 576395 w 878912"/>
                      <a:gd name="connsiteY27" fmla="*/ 521759 h 1655895"/>
                      <a:gd name="connsiteX28" fmla="*/ 433521 w 878912"/>
                      <a:gd name="connsiteY28" fmla="*/ 493186 h 1655895"/>
                      <a:gd name="connsiteX29" fmla="*/ 585921 w 878912"/>
                      <a:gd name="connsiteY29" fmla="*/ 476515 h 1655895"/>
                      <a:gd name="connsiteX30" fmla="*/ 585922 w 878912"/>
                      <a:gd name="connsiteY30" fmla="*/ 428889 h 1655895"/>
                      <a:gd name="connsiteX31" fmla="*/ 466860 w 878912"/>
                      <a:gd name="connsiteY31" fmla="*/ 388408 h 1655895"/>
                      <a:gd name="connsiteX32" fmla="*/ 612116 w 878912"/>
                      <a:gd name="connsiteY32" fmla="*/ 409840 h 1655895"/>
                      <a:gd name="connsiteX33" fmla="*/ 602591 w 878912"/>
                      <a:gd name="connsiteY33" fmla="*/ 376503 h 1655895"/>
                      <a:gd name="connsiteX34" fmla="*/ 524008 w 878912"/>
                      <a:gd name="connsiteY34" fmla="*/ 340784 h 1655895"/>
                      <a:gd name="connsiteX35" fmla="*/ 624022 w 878912"/>
                      <a:gd name="connsiteY35" fmla="*/ 309827 h 1655895"/>
                      <a:gd name="connsiteX36" fmla="*/ 554966 w 878912"/>
                      <a:gd name="connsiteY36" fmla="*/ 295541 h 1655895"/>
                      <a:gd name="connsiteX37" fmla="*/ 619259 w 878912"/>
                      <a:gd name="connsiteY37" fmla="*/ 269347 h 1655895"/>
                      <a:gd name="connsiteX38" fmla="*/ 645454 w 878912"/>
                      <a:gd name="connsiteY38" fmla="*/ 240772 h 1655895"/>
                      <a:gd name="connsiteX39" fmla="*/ 602591 w 878912"/>
                      <a:gd name="connsiteY39" fmla="*/ 240772 h 1655895"/>
                      <a:gd name="connsiteX40" fmla="*/ 659741 w 878912"/>
                      <a:gd name="connsiteY40" fmla="*/ 209816 h 1655895"/>
                      <a:gd name="connsiteX41" fmla="*/ 697840 w 878912"/>
                      <a:gd name="connsiteY41" fmla="*/ 159809 h 1655895"/>
                      <a:gd name="connsiteX42" fmla="*/ 683552 w 878912"/>
                      <a:gd name="connsiteY42" fmla="*/ 114566 h 1655895"/>
                      <a:gd name="connsiteX43" fmla="*/ 712128 w 878912"/>
                      <a:gd name="connsiteY43" fmla="*/ 126473 h 1655895"/>
                      <a:gd name="connsiteX44" fmla="*/ 699948 w 878912"/>
                      <a:gd name="connsiteY44" fmla="*/ 25348 h 1655895"/>
                      <a:gd name="connsiteX45" fmla="*/ 319221 w 878912"/>
                      <a:gd name="connsiteY45" fmla="*/ 359835 h 1655895"/>
                      <a:gd name="connsiteX46" fmla="*/ 284454 w 878912"/>
                      <a:gd name="connsiteY46" fmla="*/ 379202 h 1655895"/>
                      <a:gd name="connsiteX47" fmla="*/ 695596 w 878912"/>
                      <a:gd name="connsiteY47" fmla="*/ 5413 h 1655895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5 w 877716"/>
                      <a:gd name="connsiteY29" fmla="*/ 476515 h 1674190"/>
                      <a:gd name="connsiteX30" fmla="*/ 584726 w 877716"/>
                      <a:gd name="connsiteY30" fmla="*/ 428889 h 1674190"/>
                      <a:gd name="connsiteX31" fmla="*/ 465664 w 877716"/>
                      <a:gd name="connsiteY31" fmla="*/ 388408 h 1674190"/>
                      <a:gd name="connsiteX32" fmla="*/ 610920 w 877716"/>
                      <a:gd name="connsiteY32" fmla="*/ 409840 h 1674190"/>
                      <a:gd name="connsiteX33" fmla="*/ 601395 w 877716"/>
                      <a:gd name="connsiteY33" fmla="*/ 376503 h 1674190"/>
                      <a:gd name="connsiteX34" fmla="*/ 522812 w 877716"/>
                      <a:gd name="connsiteY34" fmla="*/ 340784 h 1674190"/>
                      <a:gd name="connsiteX35" fmla="*/ 622826 w 877716"/>
                      <a:gd name="connsiteY35" fmla="*/ 309827 h 1674190"/>
                      <a:gd name="connsiteX36" fmla="*/ 553770 w 877716"/>
                      <a:gd name="connsiteY36" fmla="*/ 295541 h 1674190"/>
                      <a:gd name="connsiteX37" fmla="*/ 618063 w 877716"/>
                      <a:gd name="connsiteY37" fmla="*/ 269347 h 1674190"/>
                      <a:gd name="connsiteX38" fmla="*/ 644258 w 877716"/>
                      <a:gd name="connsiteY38" fmla="*/ 240772 h 1674190"/>
                      <a:gd name="connsiteX39" fmla="*/ 601395 w 877716"/>
                      <a:gd name="connsiteY39" fmla="*/ 240772 h 1674190"/>
                      <a:gd name="connsiteX40" fmla="*/ 658545 w 877716"/>
                      <a:gd name="connsiteY40" fmla="*/ 209816 h 1674190"/>
                      <a:gd name="connsiteX41" fmla="*/ 696644 w 877716"/>
                      <a:gd name="connsiteY41" fmla="*/ 159809 h 1674190"/>
                      <a:gd name="connsiteX42" fmla="*/ 682356 w 877716"/>
                      <a:gd name="connsiteY42" fmla="*/ 114566 h 1674190"/>
                      <a:gd name="connsiteX43" fmla="*/ 710932 w 877716"/>
                      <a:gd name="connsiteY43" fmla="*/ 126473 h 1674190"/>
                      <a:gd name="connsiteX44" fmla="*/ 698752 w 877716"/>
                      <a:gd name="connsiteY44" fmla="*/ 25348 h 1674190"/>
                      <a:gd name="connsiteX45" fmla="*/ 318025 w 877716"/>
                      <a:gd name="connsiteY45" fmla="*/ 359835 h 1674190"/>
                      <a:gd name="connsiteX46" fmla="*/ 283258 w 877716"/>
                      <a:gd name="connsiteY46" fmla="*/ 379202 h 1674190"/>
                      <a:gd name="connsiteX47" fmla="*/ 694400 w 877716"/>
                      <a:gd name="connsiteY47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5 w 877716"/>
                      <a:gd name="connsiteY29" fmla="*/ 476515 h 1674190"/>
                      <a:gd name="connsiteX30" fmla="*/ 584726 w 877716"/>
                      <a:gd name="connsiteY30" fmla="*/ 428889 h 1674190"/>
                      <a:gd name="connsiteX31" fmla="*/ 465664 w 877716"/>
                      <a:gd name="connsiteY31" fmla="*/ 388408 h 1674190"/>
                      <a:gd name="connsiteX32" fmla="*/ 601395 w 877716"/>
                      <a:gd name="connsiteY32" fmla="*/ 376503 h 1674190"/>
                      <a:gd name="connsiteX33" fmla="*/ 522812 w 877716"/>
                      <a:gd name="connsiteY33" fmla="*/ 340784 h 1674190"/>
                      <a:gd name="connsiteX34" fmla="*/ 622826 w 877716"/>
                      <a:gd name="connsiteY34" fmla="*/ 309827 h 1674190"/>
                      <a:gd name="connsiteX35" fmla="*/ 553770 w 877716"/>
                      <a:gd name="connsiteY35" fmla="*/ 295541 h 1674190"/>
                      <a:gd name="connsiteX36" fmla="*/ 618063 w 877716"/>
                      <a:gd name="connsiteY36" fmla="*/ 269347 h 1674190"/>
                      <a:gd name="connsiteX37" fmla="*/ 644258 w 877716"/>
                      <a:gd name="connsiteY37" fmla="*/ 240772 h 1674190"/>
                      <a:gd name="connsiteX38" fmla="*/ 601395 w 877716"/>
                      <a:gd name="connsiteY38" fmla="*/ 240772 h 1674190"/>
                      <a:gd name="connsiteX39" fmla="*/ 658545 w 877716"/>
                      <a:gd name="connsiteY39" fmla="*/ 209816 h 1674190"/>
                      <a:gd name="connsiteX40" fmla="*/ 696644 w 877716"/>
                      <a:gd name="connsiteY40" fmla="*/ 159809 h 1674190"/>
                      <a:gd name="connsiteX41" fmla="*/ 682356 w 877716"/>
                      <a:gd name="connsiteY41" fmla="*/ 114566 h 1674190"/>
                      <a:gd name="connsiteX42" fmla="*/ 710932 w 877716"/>
                      <a:gd name="connsiteY42" fmla="*/ 126473 h 1674190"/>
                      <a:gd name="connsiteX43" fmla="*/ 698752 w 877716"/>
                      <a:gd name="connsiteY43" fmla="*/ 25348 h 1674190"/>
                      <a:gd name="connsiteX44" fmla="*/ 318025 w 877716"/>
                      <a:gd name="connsiteY44" fmla="*/ 359835 h 1674190"/>
                      <a:gd name="connsiteX45" fmla="*/ 283258 w 877716"/>
                      <a:gd name="connsiteY45" fmla="*/ 379202 h 1674190"/>
                      <a:gd name="connsiteX46" fmla="*/ 694400 w 877716"/>
                      <a:gd name="connsiteY46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811625 w 877716"/>
                      <a:gd name="connsiteY11" fmla="*/ 522690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801962 w 877716"/>
                      <a:gd name="connsiteY10" fmla="*/ 690533 h 1674190"/>
                      <a:gd name="connsiteX11" fmla="*/ 811625 w 877716"/>
                      <a:gd name="connsiteY11" fmla="*/ 522690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783660 w 877716"/>
                      <a:gd name="connsiteY9" fmla="*/ 963288 h 1674190"/>
                      <a:gd name="connsiteX10" fmla="*/ 801962 w 877716"/>
                      <a:gd name="connsiteY10" fmla="*/ 690533 h 1674190"/>
                      <a:gd name="connsiteX11" fmla="*/ 811625 w 877716"/>
                      <a:gd name="connsiteY11" fmla="*/ 522690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783660 w 877716"/>
                      <a:gd name="connsiteY9" fmla="*/ 963288 h 1674190"/>
                      <a:gd name="connsiteX10" fmla="*/ 801962 w 877716"/>
                      <a:gd name="connsiteY10" fmla="*/ 690533 h 1674190"/>
                      <a:gd name="connsiteX11" fmla="*/ 811625 w 877716"/>
                      <a:gd name="connsiteY11" fmla="*/ 522690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68070 w 877716"/>
                      <a:gd name="connsiteY17" fmla="*/ 257441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783660 w 877716"/>
                      <a:gd name="connsiteY9" fmla="*/ 963288 h 1674190"/>
                      <a:gd name="connsiteX10" fmla="*/ 801962 w 877716"/>
                      <a:gd name="connsiteY10" fmla="*/ 690533 h 1674190"/>
                      <a:gd name="connsiteX11" fmla="*/ 811625 w 877716"/>
                      <a:gd name="connsiteY11" fmla="*/ 522690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68070 w 877716"/>
                      <a:gd name="connsiteY17" fmla="*/ 257441 h 1674190"/>
                      <a:gd name="connsiteX18" fmla="*/ 613299 w 877716"/>
                      <a:gd name="connsiteY18" fmla="*/ 466992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04"/>
                      <a:gd name="connsiteY0" fmla="*/ 5413 h 1674190"/>
                      <a:gd name="connsiteX1" fmla="*/ 467362 w 877704"/>
                      <a:gd name="connsiteY1" fmla="*/ 169858 h 1674190"/>
                      <a:gd name="connsiteX2" fmla="*/ 262577 w 877704"/>
                      <a:gd name="connsiteY2" fmla="*/ 343076 h 1674190"/>
                      <a:gd name="connsiteX3" fmla="*/ 261012 w 877704"/>
                      <a:gd name="connsiteY3" fmla="*/ 663659 h 1674190"/>
                      <a:gd name="connsiteX4" fmla="*/ 259446 w 877704"/>
                      <a:gd name="connsiteY4" fmla="*/ 1033433 h 1674190"/>
                      <a:gd name="connsiteX5" fmla="*/ 174537 w 877704"/>
                      <a:gd name="connsiteY5" fmla="*/ 1241212 h 1674190"/>
                      <a:gd name="connsiteX6" fmla="*/ 10301 w 877704"/>
                      <a:gd name="connsiteY6" fmla="*/ 1625071 h 1674190"/>
                      <a:gd name="connsiteX7" fmla="*/ 501244 w 877704"/>
                      <a:gd name="connsiteY7" fmla="*/ 1639905 h 1674190"/>
                      <a:gd name="connsiteX8" fmla="*/ 647115 w 877704"/>
                      <a:gd name="connsiteY8" fmla="*/ 1262102 h 1674190"/>
                      <a:gd name="connsiteX9" fmla="*/ 783660 w 877704"/>
                      <a:gd name="connsiteY9" fmla="*/ 963288 h 1674190"/>
                      <a:gd name="connsiteX10" fmla="*/ 801962 w 877704"/>
                      <a:gd name="connsiteY10" fmla="*/ 690533 h 1674190"/>
                      <a:gd name="connsiteX11" fmla="*/ 811625 w 877704"/>
                      <a:gd name="connsiteY11" fmla="*/ 522690 h 1674190"/>
                      <a:gd name="connsiteX12" fmla="*/ 872857 w 877704"/>
                      <a:gd name="connsiteY12" fmla="*/ 307447 h 1674190"/>
                      <a:gd name="connsiteX13" fmla="*/ 877620 w 877704"/>
                      <a:gd name="connsiteY13" fmla="*/ 183622 h 1674190"/>
                      <a:gd name="connsiteX14" fmla="*/ 834552 w 877704"/>
                      <a:gd name="connsiteY14" fmla="*/ 262520 h 1674190"/>
                      <a:gd name="connsiteX15" fmla="*/ 729982 w 877704"/>
                      <a:gd name="connsiteY15" fmla="*/ 243154 h 1674190"/>
                      <a:gd name="connsiteX16" fmla="*/ 732364 w 877704"/>
                      <a:gd name="connsiteY16" fmla="*/ 131233 h 1674190"/>
                      <a:gd name="connsiteX17" fmla="*/ 668070 w 877704"/>
                      <a:gd name="connsiteY17" fmla="*/ 257441 h 1674190"/>
                      <a:gd name="connsiteX18" fmla="*/ 613299 w 877704"/>
                      <a:gd name="connsiteY18" fmla="*/ 466992 h 1674190"/>
                      <a:gd name="connsiteX19" fmla="*/ 453758 w 877704"/>
                      <a:gd name="connsiteY19" fmla="*/ 757502 h 1674190"/>
                      <a:gd name="connsiteX20" fmla="*/ 496618 w 877704"/>
                      <a:gd name="connsiteY20" fmla="*/ 695589 h 1674190"/>
                      <a:gd name="connsiteX21" fmla="*/ 470425 w 877704"/>
                      <a:gd name="connsiteY21" fmla="*/ 676540 h 1674190"/>
                      <a:gd name="connsiteX22" fmla="*/ 551387 w 877704"/>
                      <a:gd name="connsiteY22" fmla="*/ 614628 h 1674190"/>
                      <a:gd name="connsiteX23" fmla="*/ 491857 w 877704"/>
                      <a:gd name="connsiteY23" fmla="*/ 600341 h 1674190"/>
                      <a:gd name="connsiteX24" fmla="*/ 472806 w 877704"/>
                      <a:gd name="connsiteY24" fmla="*/ 567003 h 1674190"/>
                      <a:gd name="connsiteX25" fmla="*/ 553769 w 877704"/>
                      <a:gd name="connsiteY25" fmla="*/ 543191 h 1674190"/>
                      <a:gd name="connsiteX26" fmla="*/ 482332 w 877704"/>
                      <a:gd name="connsiteY26" fmla="*/ 531285 h 1674190"/>
                      <a:gd name="connsiteX27" fmla="*/ 575199 w 877704"/>
                      <a:gd name="connsiteY27" fmla="*/ 521759 h 1674190"/>
                      <a:gd name="connsiteX28" fmla="*/ 432325 w 877704"/>
                      <a:gd name="connsiteY28" fmla="*/ 493186 h 1674190"/>
                      <a:gd name="connsiteX29" fmla="*/ 584726 w 877704"/>
                      <a:gd name="connsiteY29" fmla="*/ 428889 h 1674190"/>
                      <a:gd name="connsiteX30" fmla="*/ 465664 w 877704"/>
                      <a:gd name="connsiteY30" fmla="*/ 388408 h 1674190"/>
                      <a:gd name="connsiteX31" fmla="*/ 601395 w 877704"/>
                      <a:gd name="connsiteY31" fmla="*/ 376503 h 1674190"/>
                      <a:gd name="connsiteX32" fmla="*/ 522812 w 877704"/>
                      <a:gd name="connsiteY32" fmla="*/ 340784 h 1674190"/>
                      <a:gd name="connsiteX33" fmla="*/ 622826 w 877704"/>
                      <a:gd name="connsiteY33" fmla="*/ 309827 h 1674190"/>
                      <a:gd name="connsiteX34" fmla="*/ 553770 w 877704"/>
                      <a:gd name="connsiteY34" fmla="*/ 295541 h 1674190"/>
                      <a:gd name="connsiteX35" fmla="*/ 618063 w 877704"/>
                      <a:gd name="connsiteY35" fmla="*/ 269347 h 1674190"/>
                      <a:gd name="connsiteX36" fmla="*/ 644258 w 877704"/>
                      <a:gd name="connsiteY36" fmla="*/ 240772 h 1674190"/>
                      <a:gd name="connsiteX37" fmla="*/ 601395 w 877704"/>
                      <a:gd name="connsiteY37" fmla="*/ 240772 h 1674190"/>
                      <a:gd name="connsiteX38" fmla="*/ 658545 w 877704"/>
                      <a:gd name="connsiteY38" fmla="*/ 209816 h 1674190"/>
                      <a:gd name="connsiteX39" fmla="*/ 696644 w 877704"/>
                      <a:gd name="connsiteY39" fmla="*/ 159809 h 1674190"/>
                      <a:gd name="connsiteX40" fmla="*/ 682356 w 877704"/>
                      <a:gd name="connsiteY40" fmla="*/ 114566 h 1674190"/>
                      <a:gd name="connsiteX41" fmla="*/ 710932 w 877704"/>
                      <a:gd name="connsiteY41" fmla="*/ 126473 h 1674190"/>
                      <a:gd name="connsiteX42" fmla="*/ 698752 w 877704"/>
                      <a:gd name="connsiteY42" fmla="*/ 25348 h 1674190"/>
                      <a:gd name="connsiteX43" fmla="*/ 318025 w 877704"/>
                      <a:gd name="connsiteY43" fmla="*/ 359835 h 1674190"/>
                      <a:gd name="connsiteX44" fmla="*/ 283258 w 877704"/>
                      <a:gd name="connsiteY44" fmla="*/ 379202 h 1674190"/>
                      <a:gd name="connsiteX45" fmla="*/ 694400 w 877704"/>
                      <a:gd name="connsiteY45" fmla="*/ 5413 h 1674190"/>
                      <a:gd name="connsiteX0" fmla="*/ 694400 w 877704"/>
                      <a:gd name="connsiteY0" fmla="*/ 5413 h 1674190"/>
                      <a:gd name="connsiteX1" fmla="*/ 467362 w 877704"/>
                      <a:gd name="connsiteY1" fmla="*/ 169858 h 1674190"/>
                      <a:gd name="connsiteX2" fmla="*/ 262577 w 877704"/>
                      <a:gd name="connsiteY2" fmla="*/ 343076 h 1674190"/>
                      <a:gd name="connsiteX3" fmla="*/ 261012 w 877704"/>
                      <a:gd name="connsiteY3" fmla="*/ 663659 h 1674190"/>
                      <a:gd name="connsiteX4" fmla="*/ 259446 w 877704"/>
                      <a:gd name="connsiteY4" fmla="*/ 1033433 h 1674190"/>
                      <a:gd name="connsiteX5" fmla="*/ 174537 w 877704"/>
                      <a:gd name="connsiteY5" fmla="*/ 1241212 h 1674190"/>
                      <a:gd name="connsiteX6" fmla="*/ 10301 w 877704"/>
                      <a:gd name="connsiteY6" fmla="*/ 1625071 h 1674190"/>
                      <a:gd name="connsiteX7" fmla="*/ 501244 w 877704"/>
                      <a:gd name="connsiteY7" fmla="*/ 1639905 h 1674190"/>
                      <a:gd name="connsiteX8" fmla="*/ 647115 w 877704"/>
                      <a:gd name="connsiteY8" fmla="*/ 1262102 h 1674190"/>
                      <a:gd name="connsiteX9" fmla="*/ 783660 w 877704"/>
                      <a:gd name="connsiteY9" fmla="*/ 963288 h 1674190"/>
                      <a:gd name="connsiteX10" fmla="*/ 801962 w 877704"/>
                      <a:gd name="connsiteY10" fmla="*/ 690533 h 1674190"/>
                      <a:gd name="connsiteX11" fmla="*/ 811625 w 877704"/>
                      <a:gd name="connsiteY11" fmla="*/ 522690 h 1674190"/>
                      <a:gd name="connsiteX12" fmla="*/ 872857 w 877704"/>
                      <a:gd name="connsiteY12" fmla="*/ 307447 h 1674190"/>
                      <a:gd name="connsiteX13" fmla="*/ 877620 w 877704"/>
                      <a:gd name="connsiteY13" fmla="*/ 183622 h 1674190"/>
                      <a:gd name="connsiteX14" fmla="*/ 834552 w 877704"/>
                      <a:gd name="connsiteY14" fmla="*/ 262520 h 1674190"/>
                      <a:gd name="connsiteX15" fmla="*/ 729982 w 877704"/>
                      <a:gd name="connsiteY15" fmla="*/ 243154 h 1674190"/>
                      <a:gd name="connsiteX16" fmla="*/ 732364 w 877704"/>
                      <a:gd name="connsiteY16" fmla="*/ 131233 h 1674190"/>
                      <a:gd name="connsiteX17" fmla="*/ 668070 w 877704"/>
                      <a:gd name="connsiteY17" fmla="*/ 257441 h 1674190"/>
                      <a:gd name="connsiteX18" fmla="*/ 613299 w 877704"/>
                      <a:gd name="connsiteY18" fmla="*/ 466992 h 1674190"/>
                      <a:gd name="connsiteX19" fmla="*/ 453758 w 877704"/>
                      <a:gd name="connsiteY19" fmla="*/ 757502 h 1674190"/>
                      <a:gd name="connsiteX20" fmla="*/ 496618 w 877704"/>
                      <a:gd name="connsiteY20" fmla="*/ 695589 h 1674190"/>
                      <a:gd name="connsiteX21" fmla="*/ 470425 w 877704"/>
                      <a:gd name="connsiteY21" fmla="*/ 676540 h 1674190"/>
                      <a:gd name="connsiteX22" fmla="*/ 551387 w 877704"/>
                      <a:gd name="connsiteY22" fmla="*/ 614628 h 1674190"/>
                      <a:gd name="connsiteX23" fmla="*/ 491857 w 877704"/>
                      <a:gd name="connsiteY23" fmla="*/ 600341 h 1674190"/>
                      <a:gd name="connsiteX24" fmla="*/ 472806 w 877704"/>
                      <a:gd name="connsiteY24" fmla="*/ 567003 h 1674190"/>
                      <a:gd name="connsiteX25" fmla="*/ 553769 w 877704"/>
                      <a:gd name="connsiteY25" fmla="*/ 543191 h 1674190"/>
                      <a:gd name="connsiteX26" fmla="*/ 482332 w 877704"/>
                      <a:gd name="connsiteY26" fmla="*/ 531285 h 1674190"/>
                      <a:gd name="connsiteX27" fmla="*/ 575199 w 877704"/>
                      <a:gd name="connsiteY27" fmla="*/ 521759 h 1674190"/>
                      <a:gd name="connsiteX28" fmla="*/ 432325 w 877704"/>
                      <a:gd name="connsiteY28" fmla="*/ 493186 h 1674190"/>
                      <a:gd name="connsiteX29" fmla="*/ 584726 w 877704"/>
                      <a:gd name="connsiteY29" fmla="*/ 428889 h 1674190"/>
                      <a:gd name="connsiteX30" fmla="*/ 465664 w 877704"/>
                      <a:gd name="connsiteY30" fmla="*/ 388408 h 1674190"/>
                      <a:gd name="connsiteX31" fmla="*/ 601395 w 877704"/>
                      <a:gd name="connsiteY31" fmla="*/ 376503 h 1674190"/>
                      <a:gd name="connsiteX32" fmla="*/ 522812 w 877704"/>
                      <a:gd name="connsiteY32" fmla="*/ 340784 h 1674190"/>
                      <a:gd name="connsiteX33" fmla="*/ 622826 w 877704"/>
                      <a:gd name="connsiteY33" fmla="*/ 309827 h 1674190"/>
                      <a:gd name="connsiteX34" fmla="*/ 553770 w 877704"/>
                      <a:gd name="connsiteY34" fmla="*/ 295541 h 1674190"/>
                      <a:gd name="connsiteX35" fmla="*/ 618063 w 877704"/>
                      <a:gd name="connsiteY35" fmla="*/ 269347 h 1674190"/>
                      <a:gd name="connsiteX36" fmla="*/ 644258 w 877704"/>
                      <a:gd name="connsiteY36" fmla="*/ 240772 h 1674190"/>
                      <a:gd name="connsiteX37" fmla="*/ 601395 w 877704"/>
                      <a:gd name="connsiteY37" fmla="*/ 240772 h 1674190"/>
                      <a:gd name="connsiteX38" fmla="*/ 658545 w 877704"/>
                      <a:gd name="connsiteY38" fmla="*/ 209816 h 1674190"/>
                      <a:gd name="connsiteX39" fmla="*/ 696644 w 877704"/>
                      <a:gd name="connsiteY39" fmla="*/ 159809 h 1674190"/>
                      <a:gd name="connsiteX40" fmla="*/ 682356 w 877704"/>
                      <a:gd name="connsiteY40" fmla="*/ 114566 h 1674190"/>
                      <a:gd name="connsiteX41" fmla="*/ 710932 w 877704"/>
                      <a:gd name="connsiteY41" fmla="*/ 126473 h 1674190"/>
                      <a:gd name="connsiteX42" fmla="*/ 698752 w 877704"/>
                      <a:gd name="connsiteY42" fmla="*/ 25348 h 1674190"/>
                      <a:gd name="connsiteX43" fmla="*/ 318025 w 877704"/>
                      <a:gd name="connsiteY43" fmla="*/ 359835 h 1674190"/>
                      <a:gd name="connsiteX44" fmla="*/ 283258 w 877704"/>
                      <a:gd name="connsiteY44" fmla="*/ 379202 h 1674190"/>
                      <a:gd name="connsiteX45" fmla="*/ 694400 w 877704"/>
                      <a:gd name="connsiteY45" fmla="*/ 5413 h 1674190"/>
                      <a:gd name="connsiteX0" fmla="*/ 694400 w 877704"/>
                      <a:gd name="connsiteY0" fmla="*/ 5413 h 1674190"/>
                      <a:gd name="connsiteX1" fmla="*/ 467362 w 877704"/>
                      <a:gd name="connsiteY1" fmla="*/ 169858 h 1674190"/>
                      <a:gd name="connsiteX2" fmla="*/ 262577 w 877704"/>
                      <a:gd name="connsiteY2" fmla="*/ 343076 h 1674190"/>
                      <a:gd name="connsiteX3" fmla="*/ 261012 w 877704"/>
                      <a:gd name="connsiteY3" fmla="*/ 663659 h 1674190"/>
                      <a:gd name="connsiteX4" fmla="*/ 259446 w 877704"/>
                      <a:gd name="connsiteY4" fmla="*/ 1033433 h 1674190"/>
                      <a:gd name="connsiteX5" fmla="*/ 174537 w 877704"/>
                      <a:gd name="connsiteY5" fmla="*/ 1241212 h 1674190"/>
                      <a:gd name="connsiteX6" fmla="*/ 10301 w 877704"/>
                      <a:gd name="connsiteY6" fmla="*/ 1625071 h 1674190"/>
                      <a:gd name="connsiteX7" fmla="*/ 501244 w 877704"/>
                      <a:gd name="connsiteY7" fmla="*/ 1639905 h 1674190"/>
                      <a:gd name="connsiteX8" fmla="*/ 647115 w 877704"/>
                      <a:gd name="connsiteY8" fmla="*/ 1262102 h 1674190"/>
                      <a:gd name="connsiteX9" fmla="*/ 783660 w 877704"/>
                      <a:gd name="connsiteY9" fmla="*/ 963288 h 1674190"/>
                      <a:gd name="connsiteX10" fmla="*/ 801962 w 877704"/>
                      <a:gd name="connsiteY10" fmla="*/ 690533 h 1674190"/>
                      <a:gd name="connsiteX11" fmla="*/ 811625 w 877704"/>
                      <a:gd name="connsiteY11" fmla="*/ 522690 h 1674190"/>
                      <a:gd name="connsiteX12" fmla="*/ 872857 w 877704"/>
                      <a:gd name="connsiteY12" fmla="*/ 307447 h 1674190"/>
                      <a:gd name="connsiteX13" fmla="*/ 877620 w 877704"/>
                      <a:gd name="connsiteY13" fmla="*/ 183622 h 1674190"/>
                      <a:gd name="connsiteX14" fmla="*/ 834552 w 877704"/>
                      <a:gd name="connsiteY14" fmla="*/ 262520 h 1674190"/>
                      <a:gd name="connsiteX15" fmla="*/ 729982 w 877704"/>
                      <a:gd name="connsiteY15" fmla="*/ 243154 h 1674190"/>
                      <a:gd name="connsiteX16" fmla="*/ 732364 w 877704"/>
                      <a:gd name="connsiteY16" fmla="*/ 131233 h 1674190"/>
                      <a:gd name="connsiteX17" fmla="*/ 668070 w 877704"/>
                      <a:gd name="connsiteY17" fmla="*/ 257441 h 1674190"/>
                      <a:gd name="connsiteX18" fmla="*/ 613299 w 877704"/>
                      <a:gd name="connsiteY18" fmla="*/ 466992 h 1674190"/>
                      <a:gd name="connsiteX19" fmla="*/ 453758 w 877704"/>
                      <a:gd name="connsiteY19" fmla="*/ 757502 h 1674190"/>
                      <a:gd name="connsiteX20" fmla="*/ 496618 w 877704"/>
                      <a:gd name="connsiteY20" fmla="*/ 695589 h 1674190"/>
                      <a:gd name="connsiteX21" fmla="*/ 470425 w 877704"/>
                      <a:gd name="connsiteY21" fmla="*/ 676540 h 1674190"/>
                      <a:gd name="connsiteX22" fmla="*/ 551387 w 877704"/>
                      <a:gd name="connsiteY22" fmla="*/ 614628 h 1674190"/>
                      <a:gd name="connsiteX23" fmla="*/ 491857 w 877704"/>
                      <a:gd name="connsiteY23" fmla="*/ 600341 h 1674190"/>
                      <a:gd name="connsiteX24" fmla="*/ 472806 w 877704"/>
                      <a:gd name="connsiteY24" fmla="*/ 567003 h 1674190"/>
                      <a:gd name="connsiteX25" fmla="*/ 553769 w 877704"/>
                      <a:gd name="connsiteY25" fmla="*/ 543191 h 1674190"/>
                      <a:gd name="connsiteX26" fmla="*/ 482332 w 877704"/>
                      <a:gd name="connsiteY26" fmla="*/ 531285 h 1674190"/>
                      <a:gd name="connsiteX27" fmla="*/ 575199 w 877704"/>
                      <a:gd name="connsiteY27" fmla="*/ 521759 h 1674190"/>
                      <a:gd name="connsiteX28" fmla="*/ 432325 w 877704"/>
                      <a:gd name="connsiteY28" fmla="*/ 493186 h 1674190"/>
                      <a:gd name="connsiteX29" fmla="*/ 584726 w 877704"/>
                      <a:gd name="connsiteY29" fmla="*/ 428889 h 1674190"/>
                      <a:gd name="connsiteX30" fmla="*/ 465664 w 877704"/>
                      <a:gd name="connsiteY30" fmla="*/ 388408 h 1674190"/>
                      <a:gd name="connsiteX31" fmla="*/ 601395 w 877704"/>
                      <a:gd name="connsiteY31" fmla="*/ 376503 h 1674190"/>
                      <a:gd name="connsiteX32" fmla="*/ 522812 w 877704"/>
                      <a:gd name="connsiteY32" fmla="*/ 340784 h 1674190"/>
                      <a:gd name="connsiteX33" fmla="*/ 622826 w 877704"/>
                      <a:gd name="connsiteY33" fmla="*/ 309827 h 1674190"/>
                      <a:gd name="connsiteX34" fmla="*/ 553770 w 877704"/>
                      <a:gd name="connsiteY34" fmla="*/ 295541 h 1674190"/>
                      <a:gd name="connsiteX35" fmla="*/ 618063 w 877704"/>
                      <a:gd name="connsiteY35" fmla="*/ 269347 h 1674190"/>
                      <a:gd name="connsiteX36" fmla="*/ 644258 w 877704"/>
                      <a:gd name="connsiteY36" fmla="*/ 240772 h 1674190"/>
                      <a:gd name="connsiteX37" fmla="*/ 601395 w 877704"/>
                      <a:gd name="connsiteY37" fmla="*/ 240772 h 1674190"/>
                      <a:gd name="connsiteX38" fmla="*/ 658545 w 877704"/>
                      <a:gd name="connsiteY38" fmla="*/ 209816 h 1674190"/>
                      <a:gd name="connsiteX39" fmla="*/ 696644 w 877704"/>
                      <a:gd name="connsiteY39" fmla="*/ 159809 h 1674190"/>
                      <a:gd name="connsiteX40" fmla="*/ 682356 w 877704"/>
                      <a:gd name="connsiteY40" fmla="*/ 114566 h 1674190"/>
                      <a:gd name="connsiteX41" fmla="*/ 710932 w 877704"/>
                      <a:gd name="connsiteY41" fmla="*/ 126473 h 1674190"/>
                      <a:gd name="connsiteX42" fmla="*/ 698752 w 877704"/>
                      <a:gd name="connsiteY42" fmla="*/ 25348 h 1674190"/>
                      <a:gd name="connsiteX43" fmla="*/ 318025 w 877704"/>
                      <a:gd name="connsiteY43" fmla="*/ 359835 h 1674190"/>
                      <a:gd name="connsiteX44" fmla="*/ 283258 w 877704"/>
                      <a:gd name="connsiteY44" fmla="*/ 379202 h 1674190"/>
                      <a:gd name="connsiteX45" fmla="*/ 694400 w 877704"/>
                      <a:gd name="connsiteY45" fmla="*/ 5413 h 1674190"/>
                      <a:gd name="connsiteX0" fmla="*/ 694400 w 877704"/>
                      <a:gd name="connsiteY0" fmla="*/ 5413 h 1674190"/>
                      <a:gd name="connsiteX1" fmla="*/ 467362 w 877704"/>
                      <a:gd name="connsiteY1" fmla="*/ 169858 h 1674190"/>
                      <a:gd name="connsiteX2" fmla="*/ 262577 w 877704"/>
                      <a:gd name="connsiteY2" fmla="*/ 343076 h 1674190"/>
                      <a:gd name="connsiteX3" fmla="*/ 261012 w 877704"/>
                      <a:gd name="connsiteY3" fmla="*/ 663659 h 1674190"/>
                      <a:gd name="connsiteX4" fmla="*/ 259446 w 877704"/>
                      <a:gd name="connsiteY4" fmla="*/ 1033433 h 1674190"/>
                      <a:gd name="connsiteX5" fmla="*/ 174537 w 877704"/>
                      <a:gd name="connsiteY5" fmla="*/ 1241212 h 1674190"/>
                      <a:gd name="connsiteX6" fmla="*/ 10301 w 877704"/>
                      <a:gd name="connsiteY6" fmla="*/ 1625071 h 1674190"/>
                      <a:gd name="connsiteX7" fmla="*/ 501244 w 877704"/>
                      <a:gd name="connsiteY7" fmla="*/ 1639905 h 1674190"/>
                      <a:gd name="connsiteX8" fmla="*/ 647115 w 877704"/>
                      <a:gd name="connsiteY8" fmla="*/ 1262102 h 1674190"/>
                      <a:gd name="connsiteX9" fmla="*/ 783660 w 877704"/>
                      <a:gd name="connsiteY9" fmla="*/ 963288 h 1674190"/>
                      <a:gd name="connsiteX10" fmla="*/ 801962 w 877704"/>
                      <a:gd name="connsiteY10" fmla="*/ 690533 h 1674190"/>
                      <a:gd name="connsiteX11" fmla="*/ 811625 w 877704"/>
                      <a:gd name="connsiteY11" fmla="*/ 522690 h 1674190"/>
                      <a:gd name="connsiteX12" fmla="*/ 872857 w 877704"/>
                      <a:gd name="connsiteY12" fmla="*/ 307447 h 1674190"/>
                      <a:gd name="connsiteX13" fmla="*/ 877620 w 877704"/>
                      <a:gd name="connsiteY13" fmla="*/ 183622 h 1674190"/>
                      <a:gd name="connsiteX14" fmla="*/ 834552 w 877704"/>
                      <a:gd name="connsiteY14" fmla="*/ 262520 h 1674190"/>
                      <a:gd name="connsiteX15" fmla="*/ 729982 w 877704"/>
                      <a:gd name="connsiteY15" fmla="*/ 243154 h 1674190"/>
                      <a:gd name="connsiteX16" fmla="*/ 732364 w 877704"/>
                      <a:gd name="connsiteY16" fmla="*/ 131233 h 1674190"/>
                      <a:gd name="connsiteX17" fmla="*/ 677595 w 877704"/>
                      <a:gd name="connsiteY17" fmla="*/ 259822 h 1674190"/>
                      <a:gd name="connsiteX18" fmla="*/ 613299 w 877704"/>
                      <a:gd name="connsiteY18" fmla="*/ 466992 h 1674190"/>
                      <a:gd name="connsiteX19" fmla="*/ 453758 w 877704"/>
                      <a:gd name="connsiteY19" fmla="*/ 757502 h 1674190"/>
                      <a:gd name="connsiteX20" fmla="*/ 496618 w 877704"/>
                      <a:gd name="connsiteY20" fmla="*/ 695589 h 1674190"/>
                      <a:gd name="connsiteX21" fmla="*/ 470425 w 877704"/>
                      <a:gd name="connsiteY21" fmla="*/ 676540 h 1674190"/>
                      <a:gd name="connsiteX22" fmla="*/ 551387 w 877704"/>
                      <a:gd name="connsiteY22" fmla="*/ 614628 h 1674190"/>
                      <a:gd name="connsiteX23" fmla="*/ 491857 w 877704"/>
                      <a:gd name="connsiteY23" fmla="*/ 600341 h 1674190"/>
                      <a:gd name="connsiteX24" fmla="*/ 472806 w 877704"/>
                      <a:gd name="connsiteY24" fmla="*/ 567003 h 1674190"/>
                      <a:gd name="connsiteX25" fmla="*/ 553769 w 877704"/>
                      <a:gd name="connsiteY25" fmla="*/ 543191 h 1674190"/>
                      <a:gd name="connsiteX26" fmla="*/ 482332 w 877704"/>
                      <a:gd name="connsiteY26" fmla="*/ 531285 h 1674190"/>
                      <a:gd name="connsiteX27" fmla="*/ 575199 w 877704"/>
                      <a:gd name="connsiteY27" fmla="*/ 521759 h 1674190"/>
                      <a:gd name="connsiteX28" fmla="*/ 432325 w 877704"/>
                      <a:gd name="connsiteY28" fmla="*/ 493186 h 1674190"/>
                      <a:gd name="connsiteX29" fmla="*/ 584726 w 877704"/>
                      <a:gd name="connsiteY29" fmla="*/ 428889 h 1674190"/>
                      <a:gd name="connsiteX30" fmla="*/ 465664 w 877704"/>
                      <a:gd name="connsiteY30" fmla="*/ 388408 h 1674190"/>
                      <a:gd name="connsiteX31" fmla="*/ 601395 w 877704"/>
                      <a:gd name="connsiteY31" fmla="*/ 376503 h 1674190"/>
                      <a:gd name="connsiteX32" fmla="*/ 522812 w 877704"/>
                      <a:gd name="connsiteY32" fmla="*/ 340784 h 1674190"/>
                      <a:gd name="connsiteX33" fmla="*/ 622826 w 877704"/>
                      <a:gd name="connsiteY33" fmla="*/ 309827 h 1674190"/>
                      <a:gd name="connsiteX34" fmla="*/ 553770 w 877704"/>
                      <a:gd name="connsiteY34" fmla="*/ 295541 h 1674190"/>
                      <a:gd name="connsiteX35" fmla="*/ 618063 w 877704"/>
                      <a:gd name="connsiteY35" fmla="*/ 269347 h 1674190"/>
                      <a:gd name="connsiteX36" fmla="*/ 644258 w 877704"/>
                      <a:gd name="connsiteY36" fmla="*/ 240772 h 1674190"/>
                      <a:gd name="connsiteX37" fmla="*/ 601395 w 877704"/>
                      <a:gd name="connsiteY37" fmla="*/ 240772 h 1674190"/>
                      <a:gd name="connsiteX38" fmla="*/ 658545 w 877704"/>
                      <a:gd name="connsiteY38" fmla="*/ 209816 h 1674190"/>
                      <a:gd name="connsiteX39" fmla="*/ 696644 w 877704"/>
                      <a:gd name="connsiteY39" fmla="*/ 159809 h 1674190"/>
                      <a:gd name="connsiteX40" fmla="*/ 682356 w 877704"/>
                      <a:gd name="connsiteY40" fmla="*/ 114566 h 1674190"/>
                      <a:gd name="connsiteX41" fmla="*/ 710932 w 877704"/>
                      <a:gd name="connsiteY41" fmla="*/ 126473 h 1674190"/>
                      <a:gd name="connsiteX42" fmla="*/ 698752 w 877704"/>
                      <a:gd name="connsiteY42" fmla="*/ 25348 h 1674190"/>
                      <a:gd name="connsiteX43" fmla="*/ 318025 w 877704"/>
                      <a:gd name="connsiteY43" fmla="*/ 359835 h 1674190"/>
                      <a:gd name="connsiteX44" fmla="*/ 283258 w 877704"/>
                      <a:gd name="connsiteY44" fmla="*/ 379202 h 1674190"/>
                      <a:gd name="connsiteX45" fmla="*/ 694400 w 877704"/>
                      <a:gd name="connsiteY45" fmla="*/ 5413 h 1674190"/>
                      <a:gd name="connsiteX0" fmla="*/ 694400 w 877704"/>
                      <a:gd name="connsiteY0" fmla="*/ 5413 h 1674190"/>
                      <a:gd name="connsiteX1" fmla="*/ 467362 w 877704"/>
                      <a:gd name="connsiteY1" fmla="*/ 169858 h 1674190"/>
                      <a:gd name="connsiteX2" fmla="*/ 262577 w 877704"/>
                      <a:gd name="connsiteY2" fmla="*/ 343076 h 1674190"/>
                      <a:gd name="connsiteX3" fmla="*/ 261012 w 877704"/>
                      <a:gd name="connsiteY3" fmla="*/ 663659 h 1674190"/>
                      <a:gd name="connsiteX4" fmla="*/ 259446 w 877704"/>
                      <a:gd name="connsiteY4" fmla="*/ 1033433 h 1674190"/>
                      <a:gd name="connsiteX5" fmla="*/ 174537 w 877704"/>
                      <a:gd name="connsiteY5" fmla="*/ 1241212 h 1674190"/>
                      <a:gd name="connsiteX6" fmla="*/ 10301 w 877704"/>
                      <a:gd name="connsiteY6" fmla="*/ 1625071 h 1674190"/>
                      <a:gd name="connsiteX7" fmla="*/ 501244 w 877704"/>
                      <a:gd name="connsiteY7" fmla="*/ 1639905 h 1674190"/>
                      <a:gd name="connsiteX8" fmla="*/ 647115 w 877704"/>
                      <a:gd name="connsiteY8" fmla="*/ 1262102 h 1674190"/>
                      <a:gd name="connsiteX9" fmla="*/ 783660 w 877704"/>
                      <a:gd name="connsiteY9" fmla="*/ 963288 h 1674190"/>
                      <a:gd name="connsiteX10" fmla="*/ 801962 w 877704"/>
                      <a:gd name="connsiteY10" fmla="*/ 690533 h 1674190"/>
                      <a:gd name="connsiteX11" fmla="*/ 811625 w 877704"/>
                      <a:gd name="connsiteY11" fmla="*/ 522690 h 1674190"/>
                      <a:gd name="connsiteX12" fmla="*/ 865713 w 877704"/>
                      <a:gd name="connsiteY12" fmla="*/ 309828 h 1674190"/>
                      <a:gd name="connsiteX13" fmla="*/ 877620 w 877704"/>
                      <a:gd name="connsiteY13" fmla="*/ 183622 h 1674190"/>
                      <a:gd name="connsiteX14" fmla="*/ 834552 w 877704"/>
                      <a:gd name="connsiteY14" fmla="*/ 262520 h 1674190"/>
                      <a:gd name="connsiteX15" fmla="*/ 729982 w 877704"/>
                      <a:gd name="connsiteY15" fmla="*/ 243154 h 1674190"/>
                      <a:gd name="connsiteX16" fmla="*/ 732364 w 877704"/>
                      <a:gd name="connsiteY16" fmla="*/ 131233 h 1674190"/>
                      <a:gd name="connsiteX17" fmla="*/ 677595 w 877704"/>
                      <a:gd name="connsiteY17" fmla="*/ 259822 h 1674190"/>
                      <a:gd name="connsiteX18" fmla="*/ 613299 w 877704"/>
                      <a:gd name="connsiteY18" fmla="*/ 466992 h 1674190"/>
                      <a:gd name="connsiteX19" fmla="*/ 453758 w 877704"/>
                      <a:gd name="connsiteY19" fmla="*/ 757502 h 1674190"/>
                      <a:gd name="connsiteX20" fmla="*/ 496618 w 877704"/>
                      <a:gd name="connsiteY20" fmla="*/ 695589 h 1674190"/>
                      <a:gd name="connsiteX21" fmla="*/ 470425 w 877704"/>
                      <a:gd name="connsiteY21" fmla="*/ 676540 h 1674190"/>
                      <a:gd name="connsiteX22" fmla="*/ 551387 w 877704"/>
                      <a:gd name="connsiteY22" fmla="*/ 614628 h 1674190"/>
                      <a:gd name="connsiteX23" fmla="*/ 491857 w 877704"/>
                      <a:gd name="connsiteY23" fmla="*/ 600341 h 1674190"/>
                      <a:gd name="connsiteX24" fmla="*/ 472806 w 877704"/>
                      <a:gd name="connsiteY24" fmla="*/ 567003 h 1674190"/>
                      <a:gd name="connsiteX25" fmla="*/ 553769 w 877704"/>
                      <a:gd name="connsiteY25" fmla="*/ 543191 h 1674190"/>
                      <a:gd name="connsiteX26" fmla="*/ 482332 w 877704"/>
                      <a:gd name="connsiteY26" fmla="*/ 531285 h 1674190"/>
                      <a:gd name="connsiteX27" fmla="*/ 575199 w 877704"/>
                      <a:gd name="connsiteY27" fmla="*/ 521759 h 1674190"/>
                      <a:gd name="connsiteX28" fmla="*/ 432325 w 877704"/>
                      <a:gd name="connsiteY28" fmla="*/ 493186 h 1674190"/>
                      <a:gd name="connsiteX29" fmla="*/ 584726 w 877704"/>
                      <a:gd name="connsiteY29" fmla="*/ 428889 h 1674190"/>
                      <a:gd name="connsiteX30" fmla="*/ 465664 w 877704"/>
                      <a:gd name="connsiteY30" fmla="*/ 388408 h 1674190"/>
                      <a:gd name="connsiteX31" fmla="*/ 601395 w 877704"/>
                      <a:gd name="connsiteY31" fmla="*/ 376503 h 1674190"/>
                      <a:gd name="connsiteX32" fmla="*/ 522812 w 877704"/>
                      <a:gd name="connsiteY32" fmla="*/ 340784 h 1674190"/>
                      <a:gd name="connsiteX33" fmla="*/ 622826 w 877704"/>
                      <a:gd name="connsiteY33" fmla="*/ 309827 h 1674190"/>
                      <a:gd name="connsiteX34" fmla="*/ 553770 w 877704"/>
                      <a:gd name="connsiteY34" fmla="*/ 295541 h 1674190"/>
                      <a:gd name="connsiteX35" fmla="*/ 618063 w 877704"/>
                      <a:gd name="connsiteY35" fmla="*/ 269347 h 1674190"/>
                      <a:gd name="connsiteX36" fmla="*/ 644258 w 877704"/>
                      <a:gd name="connsiteY36" fmla="*/ 240772 h 1674190"/>
                      <a:gd name="connsiteX37" fmla="*/ 601395 w 877704"/>
                      <a:gd name="connsiteY37" fmla="*/ 240772 h 1674190"/>
                      <a:gd name="connsiteX38" fmla="*/ 658545 w 877704"/>
                      <a:gd name="connsiteY38" fmla="*/ 209816 h 1674190"/>
                      <a:gd name="connsiteX39" fmla="*/ 696644 w 877704"/>
                      <a:gd name="connsiteY39" fmla="*/ 159809 h 1674190"/>
                      <a:gd name="connsiteX40" fmla="*/ 682356 w 877704"/>
                      <a:gd name="connsiteY40" fmla="*/ 114566 h 1674190"/>
                      <a:gd name="connsiteX41" fmla="*/ 710932 w 877704"/>
                      <a:gd name="connsiteY41" fmla="*/ 126473 h 1674190"/>
                      <a:gd name="connsiteX42" fmla="*/ 698752 w 877704"/>
                      <a:gd name="connsiteY42" fmla="*/ 25348 h 1674190"/>
                      <a:gd name="connsiteX43" fmla="*/ 318025 w 877704"/>
                      <a:gd name="connsiteY43" fmla="*/ 359835 h 1674190"/>
                      <a:gd name="connsiteX44" fmla="*/ 283258 w 877704"/>
                      <a:gd name="connsiteY44" fmla="*/ 379202 h 1674190"/>
                      <a:gd name="connsiteX45" fmla="*/ 694400 w 877704"/>
                      <a:gd name="connsiteY45" fmla="*/ 5413 h 1674190"/>
                      <a:gd name="connsiteX0" fmla="*/ 694400 w 877689"/>
                      <a:gd name="connsiteY0" fmla="*/ 5413 h 1674190"/>
                      <a:gd name="connsiteX1" fmla="*/ 467362 w 877689"/>
                      <a:gd name="connsiteY1" fmla="*/ 169858 h 1674190"/>
                      <a:gd name="connsiteX2" fmla="*/ 262577 w 877689"/>
                      <a:gd name="connsiteY2" fmla="*/ 343076 h 1674190"/>
                      <a:gd name="connsiteX3" fmla="*/ 261012 w 877689"/>
                      <a:gd name="connsiteY3" fmla="*/ 663659 h 1674190"/>
                      <a:gd name="connsiteX4" fmla="*/ 259446 w 877689"/>
                      <a:gd name="connsiteY4" fmla="*/ 1033433 h 1674190"/>
                      <a:gd name="connsiteX5" fmla="*/ 174537 w 877689"/>
                      <a:gd name="connsiteY5" fmla="*/ 1241212 h 1674190"/>
                      <a:gd name="connsiteX6" fmla="*/ 10301 w 877689"/>
                      <a:gd name="connsiteY6" fmla="*/ 1625071 h 1674190"/>
                      <a:gd name="connsiteX7" fmla="*/ 501244 w 877689"/>
                      <a:gd name="connsiteY7" fmla="*/ 1639905 h 1674190"/>
                      <a:gd name="connsiteX8" fmla="*/ 647115 w 877689"/>
                      <a:gd name="connsiteY8" fmla="*/ 1262102 h 1674190"/>
                      <a:gd name="connsiteX9" fmla="*/ 783660 w 877689"/>
                      <a:gd name="connsiteY9" fmla="*/ 963288 h 1674190"/>
                      <a:gd name="connsiteX10" fmla="*/ 801962 w 877689"/>
                      <a:gd name="connsiteY10" fmla="*/ 690533 h 1674190"/>
                      <a:gd name="connsiteX11" fmla="*/ 811625 w 877689"/>
                      <a:gd name="connsiteY11" fmla="*/ 522690 h 1674190"/>
                      <a:gd name="connsiteX12" fmla="*/ 865713 w 877689"/>
                      <a:gd name="connsiteY12" fmla="*/ 309828 h 1674190"/>
                      <a:gd name="connsiteX13" fmla="*/ 877620 w 877689"/>
                      <a:gd name="connsiteY13" fmla="*/ 183622 h 1674190"/>
                      <a:gd name="connsiteX14" fmla="*/ 829789 w 877689"/>
                      <a:gd name="connsiteY14" fmla="*/ 262520 h 1674190"/>
                      <a:gd name="connsiteX15" fmla="*/ 729982 w 877689"/>
                      <a:gd name="connsiteY15" fmla="*/ 243154 h 1674190"/>
                      <a:gd name="connsiteX16" fmla="*/ 732364 w 877689"/>
                      <a:gd name="connsiteY16" fmla="*/ 131233 h 1674190"/>
                      <a:gd name="connsiteX17" fmla="*/ 677595 w 877689"/>
                      <a:gd name="connsiteY17" fmla="*/ 259822 h 1674190"/>
                      <a:gd name="connsiteX18" fmla="*/ 613299 w 877689"/>
                      <a:gd name="connsiteY18" fmla="*/ 466992 h 1674190"/>
                      <a:gd name="connsiteX19" fmla="*/ 453758 w 877689"/>
                      <a:gd name="connsiteY19" fmla="*/ 757502 h 1674190"/>
                      <a:gd name="connsiteX20" fmla="*/ 496618 w 877689"/>
                      <a:gd name="connsiteY20" fmla="*/ 695589 h 1674190"/>
                      <a:gd name="connsiteX21" fmla="*/ 470425 w 877689"/>
                      <a:gd name="connsiteY21" fmla="*/ 676540 h 1674190"/>
                      <a:gd name="connsiteX22" fmla="*/ 551387 w 877689"/>
                      <a:gd name="connsiteY22" fmla="*/ 614628 h 1674190"/>
                      <a:gd name="connsiteX23" fmla="*/ 491857 w 877689"/>
                      <a:gd name="connsiteY23" fmla="*/ 600341 h 1674190"/>
                      <a:gd name="connsiteX24" fmla="*/ 472806 w 877689"/>
                      <a:gd name="connsiteY24" fmla="*/ 567003 h 1674190"/>
                      <a:gd name="connsiteX25" fmla="*/ 553769 w 877689"/>
                      <a:gd name="connsiteY25" fmla="*/ 543191 h 1674190"/>
                      <a:gd name="connsiteX26" fmla="*/ 482332 w 877689"/>
                      <a:gd name="connsiteY26" fmla="*/ 531285 h 1674190"/>
                      <a:gd name="connsiteX27" fmla="*/ 575199 w 877689"/>
                      <a:gd name="connsiteY27" fmla="*/ 521759 h 1674190"/>
                      <a:gd name="connsiteX28" fmla="*/ 432325 w 877689"/>
                      <a:gd name="connsiteY28" fmla="*/ 493186 h 1674190"/>
                      <a:gd name="connsiteX29" fmla="*/ 584726 w 877689"/>
                      <a:gd name="connsiteY29" fmla="*/ 428889 h 1674190"/>
                      <a:gd name="connsiteX30" fmla="*/ 465664 w 877689"/>
                      <a:gd name="connsiteY30" fmla="*/ 388408 h 1674190"/>
                      <a:gd name="connsiteX31" fmla="*/ 601395 w 877689"/>
                      <a:gd name="connsiteY31" fmla="*/ 376503 h 1674190"/>
                      <a:gd name="connsiteX32" fmla="*/ 522812 w 877689"/>
                      <a:gd name="connsiteY32" fmla="*/ 340784 h 1674190"/>
                      <a:gd name="connsiteX33" fmla="*/ 622826 w 877689"/>
                      <a:gd name="connsiteY33" fmla="*/ 309827 h 1674190"/>
                      <a:gd name="connsiteX34" fmla="*/ 553770 w 877689"/>
                      <a:gd name="connsiteY34" fmla="*/ 295541 h 1674190"/>
                      <a:gd name="connsiteX35" fmla="*/ 618063 w 877689"/>
                      <a:gd name="connsiteY35" fmla="*/ 269347 h 1674190"/>
                      <a:gd name="connsiteX36" fmla="*/ 644258 w 877689"/>
                      <a:gd name="connsiteY36" fmla="*/ 240772 h 1674190"/>
                      <a:gd name="connsiteX37" fmla="*/ 601395 w 877689"/>
                      <a:gd name="connsiteY37" fmla="*/ 240772 h 1674190"/>
                      <a:gd name="connsiteX38" fmla="*/ 658545 w 877689"/>
                      <a:gd name="connsiteY38" fmla="*/ 209816 h 1674190"/>
                      <a:gd name="connsiteX39" fmla="*/ 696644 w 877689"/>
                      <a:gd name="connsiteY39" fmla="*/ 159809 h 1674190"/>
                      <a:gd name="connsiteX40" fmla="*/ 682356 w 877689"/>
                      <a:gd name="connsiteY40" fmla="*/ 114566 h 1674190"/>
                      <a:gd name="connsiteX41" fmla="*/ 710932 w 877689"/>
                      <a:gd name="connsiteY41" fmla="*/ 126473 h 1674190"/>
                      <a:gd name="connsiteX42" fmla="*/ 698752 w 877689"/>
                      <a:gd name="connsiteY42" fmla="*/ 25348 h 1674190"/>
                      <a:gd name="connsiteX43" fmla="*/ 318025 w 877689"/>
                      <a:gd name="connsiteY43" fmla="*/ 359835 h 1674190"/>
                      <a:gd name="connsiteX44" fmla="*/ 283258 w 877689"/>
                      <a:gd name="connsiteY44" fmla="*/ 379202 h 1674190"/>
                      <a:gd name="connsiteX45" fmla="*/ 694400 w 877689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482332 w 877683"/>
                      <a:gd name="connsiteY26" fmla="*/ 531285 h 1674190"/>
                      <a:gd name="connsiteX27" fmla="*/ 575199 w 877683"/>
                      <a:gd name="connsiteY27" fmla="*/ 521759 h 1674190"/>
                      <a:gd name="connsiteX28" fmla="*/ 432325 w 877683"/>
                      <a:gd name="connsiteY28" fmla="*/ 493186 h 1674190"/>
                      <a:gd name="connsiteX29" fmla="*/ 584726 w 877683"/>
                      <a:gd name="connsiteY29" fmla="*/ 428889 h 1674190"/>
                      <a:gd name="connsiteX30" fmla="*/ 465664 w 877683"/>
                      <a:gd name="connsiteY30" fmla="*/ 388408 h 1674190"/>
                      <a:gd name="connsiteX31" fmla="*/ 601395 w 877683"/>
                      <a:gd name="connsiteY31" fmla="*/ 376503 h 1674190"/>
                      <a:gd name="connsiteX32" fmla="*/ 522812 w 877683"/>
                      <a:gd name="connsiteY32" fmla="*/ 340784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482332 w 877683"/>
                      <a:gd name="connsiteY26" fmla="*/ 531285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465664 w 877683"/>
                      <a:gd name="connsiteY30" fmla="*/ 388408 h 1674190"/>
                      <a:gd name="connsiteX31" fmla="*/ 601395 w 877683"/>
                      <a:gd name="connsiteY31" fmla="*/ 376503 h 1674190"/>
                      <a:gd name="connsiteX32" fmla="*/ 522812 w 877683"/>
                      <a:gd name="connsiteY32" fmla="*/ 340784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482332 w 877683"/>
                      <a:gd name="connsiteY26" fmla="*/ 531285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22812 w 877683"/>
                      <a:gd name="connsiteY32" fmla="*/ 340784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482332 w 877683"/>
                      <a:gd name="connsiteY26" fmla="*/ 531285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22812 w 877683"/>
                      <a:gd name="connsiteY32" fmla="*/ 340784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482332 w 877683"/>
                      <a:gd name="connsiteY26" fmla="*/ 531285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477570 w 877683"/>
                      <a:gd name="connsiteY28" fmla="*/ 440796 h 1674190"/>
                      <a:gd name="connsiteX29" fmla="*/ 377556 w 877683"/>
                      <a:gd name="connsiteY29" fmla="*/ 426511 h 1674190"/>
                      <a:gd name="connsiteX30" fmla="*/ 584726 w 877683"/>
                      <a:gd name="connsiteY30" fmla="*/ 428889 h 1674190"/>
                      <a:gd name="connsiteX31" fmla="*/ 525195 w 877683"/>
                      <a:gd name="connsiteY31" fmla="*/ 400315 h 1674190"/>
                      <a:gd name="connsiteX32" fmla="*/ 601395 w 877683"/>
                      <a:gd name="connsiteY32" fmla="*/ 376503 h 1674190"/>
                      <a:gd name="connsiteX33" fmla="*/ 551387 w 877683"/>
                      <a:gd name="connsiteY33" fmla="*/ 347928 h 1674190"/>
                      <a:gd name="connsiteX34" fmla="*/ 622826 w 877683"/>
                      <a:gd name="connsiteY34" fmla="*/ 309827 h 1674190"/>
                      <a:gd name="connsiteX35" fmla="*/ 553770 w 877683"/>
                      <a:gd name="connsiteY35" fmla="*/ 295541 h 1674190"/>
                      <a:gd name="connsiteX36" fmla="*/ 618063 w 877683"/>
                      <a:gd name="connsiteY36" fmla="*/ 269347 h 1674190"/>
                      <a:gd name="connsiteX37" fmla="*/ 644258 w 877683"/>
                      <a:gd name="connsiteY37" fmla="*/ 240772 h 1674190"/>
                      <a:gd name="connsiteX38" fmla="*/ 601395 w 877683"/>
                      <a:gd name="connsiteY38" fmla="*/ 240772 h 1674190"/>
                      <a:gd name="connsiteX39" fmla="*/ 658545 w 877683"/>
                      <a:gd name="connsiteY39" fmla="*/ 209816 h 1674190"/>
                      <a:gd name="connsiteX40" fmla="*/ 696644 w 877683"/>
                      <a:gd name="connsiteY40" fmla="*/ 159809 h 1674190"/>
                      <a:gd name="connsiteX41" fmla="*/ 682356 w 877683"/>
                      <a:gd name="connsiteY41" fmla="*/ 114566 h 1674190"/>
                      <a:gd name="connsiteX42" fmla="*/ 710932 w 877683"/>
                      <a:gd name="connsiteY42" fmla="*/ 126473 h 1674190"/>
                      <a:gd name="connsiteX43" fmla="*/ 698752 w 877683"/>
                      <a:gd name="connsiteY43" fmla="*/ 25348 h 1674190"/>
                      <a:gd name="connsiteX44" fmla="*/ 318025 w 877683"/>
                      <a:gd name="connsiteY44" fmla="*/ 359835 h 1674190"/>
                      <a:gd name="connsiteX45" fmla="*/ 283258 w 877683"/>
                      <a:gd name="connsiteY45" fmla="*/ 379202 h 1674190"/>
                      <a:gd name="connsiteX46" fmla="*/ 694400 w 877683"/>
                      <a:gd name="connsiteY46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477570 w 877683"/>
                      <a:gd name="connsiteY28" fmla="*/ 440796 h 1674190"/>
                      <a:gd name="connsiteX29" fmla="*/ 377556 w 877683"/>
                      <a:gd name="connsiteY29" fmla="*/ 426511 h 1674190"/>
                      <a:gd name="connsiteX30" fmla="*/ 487095 w 877683"/>
                      <a:gd name="connsiteY30" fmla="*/ 416983 h 1674190"/>
                      <a:gd name="connsiteX31" fmla="*/ 584726 w 877683"/>
                      <a:gd name="connsiteY31" fmla="*/ 428889 h 1674190"/>
                      <a:gd name="connsiteX32" fmla="*/ 525195 w 877683"/>
                      <a:gd name="connsiteY32" fmla="*/ 400315 h 1674190"/>
                      <a:gd name="connsiteX33" fmla="*/ 601395 w 877683"/>
                      <a:gd name="connsiteY33" fmla="*/ 376503 h 1674190"/>
                      <a:gd name="connsiteX34" fmla="*/ 551387 w 877683"/>
                      <a:gd name="connsiteY34" fmla="*/ 347928 h 1674190"/>
                      <a:gd name="connsiteX35" fmla="*/ 622826 w 877683"/>
                      <a:gd name="connsiteY35" fmla="*/ 309827 h 1674190"/>
                      <a:gd name="connsiteX36" fmla="*/ 553770 w 877683"/>
                      <a:gd name="connsiteY36" fmla="*/ 295541 h 1674190"/>
                      <a:gd name="connsiteX37" fmla="*/ 618063 w 877683"/>
                      <a:gd name="connsiteY37" fmla="*/ 269347 h 1674190"/>
                      <a:gd name="connsiteX38" fmla="*/ 644258 w 877683"/>
                      <a:gd name="connsiteY38" fmla="*/ 240772 h 1674190"/>
                      <a:gd name="connsiteX39" fmla="*/ 601395 w 877683"/>
                      <a:gd name="connsiteY39" fmla="*/ 240772 h 1674190"/>
                      <a:gd name="connsiteX40" fmla="*/ 658545 w 877683"/>
                      <a:gd name="connsiteY40" fmla="*/ 209816 h 1674190"/>
                      <a:gd name="connsiteX41" fmla="*/ 696644 w 877683"/>
                      <a:gd name="connsiteY41" fmla="*/ 159809 h 1674190"/>
                      <a:gd name="connsiteX42" fmla="*/ 682356 w 877683"/>
                      <a:gd name="connsiteY42" fmla="*/ 114566 h 1674190"/>
                      <a:gd name="connsiteX43" fmla="*/ 710932 w 877683"/>
                      <a:gd name="connsiteY43" fmla="*/ 126473 h 1674190"/>
                      <a:gd name="connsiteX44" fmla="*/ 698752 w 877683"/>
                      <a:gd name="connsiteY44" fmla="*/ 25348 h 1674190"/>
                      <a:gd name="connsiteX45" fmla="*/ 318025 w 877683"/>
                      <a:gd name="connsiteY45" fmla="*/ 359835 h 1674190"/>
                      <a:gd name="connsiteX46" fmla="*/ 283258 w 877683"/>
                      <a:gd name="connsiteY46" fmla="*/ 379202 h 1674190"/>
                      <a:gd name="connsiteX47" fmla="*/ 694400 w 877683"/>
                      <a:gd name="connsiteY47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489476 w 877683"/>
                      <a:gd name="connsiteY28" fmla="*/ 433652 h 1674190"/>
                      <a:gd name="connsiteX29" fmla="*/ 377556 w 877683"/>
                      <a:gd name="connsiteY29" fmla="*/ 426511 h 1674190"/>
                      <a:gd name="connsiteX30" fmla="*/ 487095 w 877683"/>
                      <a:gd name="connsiteY30" fmla="*/ 416983 h 1674190"/>
                      <a:gd name="connsiteX31" fmla="*/ 584726 w 877683"/>
                      <a:gd name="connsiteY31" fmla="*/ 428889 h 1674190"/>
                      <a:gd name="connsiteX32" fmla="*/ 525195 w 877683"/>
                      <a:gd name="connsiteY32" fmla="*/ 400315 h 1674190"/>
                      <a:gd name="connsiteX33" fmla="*/ 601395 w 877683"/>
                      <a:gd name="connsiteY33" fmla="*/ 376503 h 1674190"/>
                      <a:gd name="connsiteX34" fmla="*/ 551387 w 877683"/>
                      <a:gd name="connsiteY34" fmla="*/ 347928 h 1674190"/>
                      <a:gd name="connsiteX35" fmla="*/ 622826 w 877683"/>
                      <a:gd name="connsiteY35" fmla="*/ 309827 h 1674190"/>
                      <a:gd name="connsiteX36" fmla="*/ 553770 w 877683"/>
                      <a:gd name="connsiteY36" fmla="*/ 295541 h 1674190"/>
                      <a:gd name="connsiteX37" fmla="*/ 618063 w 877683"/>
                      <a:gd name="connsiteY37" fmla="*/ 269347 h 1674190"/>
                      <a:gd name="connsiteX38" fmla="*/ 644258 w 877683"/>
                      <a:gd name="connsiteY38" fmla="*/ 240772 h 1674190"/>
                      <a:gd name="connsiteX39" fmla="*/ 601395 w 877683"/>
                      <a:gd name="connsiteY39" fmla="*/ 240772 h 1674190"/>
                      <a:gd name="connsiteX40" fmla="*/ 658545 w 877683"/>
                      <a:gd name="connsiteY40" fmla="*/ 209816 h 1674190"/>
                      <a:gd name="connsiteX41" fmla="*/ 696644 w 877683"/>
                      <a:gd name="connsiteY41" fmla="*/ 159809 h 1674190"/>
                      <a:gd name="connsiteX42" fmla="*/ 682356 w 877683"/>
                      <a:gd name="connsiteY42" fmla="*/ 114566 h 1674190"/>
                      <a:gd name="connsiteX43" fmla="*/ 710932 w 877683"/>
                      <a:gd name="connsiteY43" fmla="*/ 126473 h 1674190"/>
                      <a:gd name="connsiteX44" fmla="*/ 698752 w 877683"/>
                      <a:gd name="connsiteY44" fmla="*/ 25348 h 1674190"/>
                      <a:gd name="connsiteX45" fmla="*/ 318025 w 877683"/>
                      <a:gd name="connsiteY45" fmla="*/ 359835 h 1674190"/>
                      <a:gd name="connsiteX46" fmla="*/ 283258 w 877683"/>
                      <a:gd name="connsiteY46" fmla="*/ 379202 h 1674190"/>
                      <a:gd name="connsiteX47" fmla="*/ 694400 w 877683"/>
                      <a:gd name="connsiteY47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489476 w 877683"/>
                      <a:gd name="connsiteY28" fmla="*/ 433652 h 1674190"/>
                      <a:gd name="connsiteX29" fmla="*/ 377556 w 877683"/>
                      <a:gd name="connsiteY29" fmla="*/ 426511 h 1674190"/>
                      <a:gd name="connsiteX30" fmla="*/ 487095 w 877683"/>
                      <a:gd name="connsiteY30" fmla="*/ 416983 h 1674190"/>
                      <a:gd name="connsiteX31" fmla="*/ 584726 w 877683"/>
                      <a:gd name="connsiteY31" fmla="*/ 428889 h 1674190"/>
                      <a:gd name="connsiteX32" fmla="*/ 525195 w 877683"/>
                      <a:gd name="connsiteY32" fmla="*/ 400315 h 1674190"/>
                      <a:gd name="connsiteX33" fmla="*/ 601395 w 877683"/>
                      <a:gd name="connsiteY33" fmla="*/ 376503 h 1674190"/>
                      <a:gd name="connsiteX34" fmla="*/ 551387 w 877683"/>
                      <a:gd name="connsiteY34" fmla="*/ 347928 h 1674190"/>
                      <a:gd name="connsiteX35" fmla="*/ 622826 w 877683"/>
                      <a:gd name="connsiteY35" fmla="*/ 309827 h 1674190"/>
                      <a:gd name="connsiteX36" fmla="*/ 553770 w 877683"/>
                      <a:gd name="connsiteY36" fmla="*/ 295541 h 1674190"/>
                      <a:gd name="connsiteX37" fmla="*/ 618063 w 877683"/>
                      <a:gd name="connsiteY37" fmla="*/ 269347 h 1674190"/>
                      <a:gd name="connsiteX38" fmla="*/ 644258 w 877683"/>
                      <a:gd name="connsiteY38" fmla="*/ 240772 h 1674190"/>
                      <a:gd name="connsiteX39" fmla="*/ 601395 w 877683"/>
                      <a:gd name="connsiteY39" fmla="*/ 240772 h 1674190"/>
                      <a:gd name="connsiteX40" fmla="*/ 658545 w 877683"/>
                      <a:gd name="connsiteY40" fmla="*/ 209816 h 1674190"/>
                      <a:gd name="connsiteX41" fmla="*/ 696644 w 877683"/>
                      <a:gd name="connsiteY41" fmla="*/ 159809 h 1674190"/>
                      <a:gd name="connsiteX42" fmla="*/ 682356 w 877683"/>
                      <a:gd name="connsiteY42" fmla="*/ 114566 h 1674190"/>
                      <a:gd name="connsiteX43" fmla="*/ 710932 w 877683"/>
                      <a:gd name="connsiteY43" fmla="*/ 126473 h 1674190"/>
                      <a:gd name="connsiteX44" fmla="*/ 698752 w 877683"/>
                      <a:gd name="connsiteY44" fmla="*/ 25348 h 1674190"/>
                      <a:gd name="connsiteX45" fmla="*/ 318025 w 877683"/>
                      <a:gd name="connsiteY45" fmla="*/ 359835 h 1674190"/>
                      <a:gd name="connsiteX46" fmla="*/ 283258 w 877683"/>
                      <a:gd name="connsiteY46" fmla="*/ 379202 h 1674190"/>
                      <a:gd name="connsiteX47" fmla="*/ 694400 w 877683"/>
                      <a:gd name="connsiteY47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489476 w 877683"/>
                      <a:gd name="connsiteY28" fmla="*/ 433652 h 1674190"/>
                      <a:gd name="connsiteX29" fmla="*/ 418037 w 877683"/>
                      <a:gd name="connsiteY29" fmla="*/ 438417 h 1674190"/>
                      <a:gd name="connsiteX30" fmla="*/ 487095 w 877683"/>
                      <a:gd name="connsiteY30" fmla="*/ 416983 h 1674190"/>
                      <a:gd name="connsiteX31" fmla="*/ 584726 w 877683"/>
                      <a:gd name="connsiteY31" fmla="*/ 428889 h 1674190"/>
                      <a:gd name="connsiteX32" fmla="*/ 525195 w 877683"/>
                      <a:gd name="connsiteY32" fmla="*/ 400315 h 1674190"/>
                      <a:gd name="connsiteX33" fmla="*/ 601395 w 877683"/>
                      <a:gd name="connsiteY33" fmla="*/ 376503 h 1674190"/>
                      <a:gd name="connsiteX34" fmla="*/ 551387 w 877683"/>
                      <a:gd name="connsiteY34" fmla="*/ 347928 h 1674190"/>
                      <a:gd name="connsiteX35" fmla="*/ 622826 w 877683"/>
                      <a:gd name="connsiteY35" fmla="*/ 309827 h 1674190"/>
                      <a:gd name="connsiteX36" fmla="*/ 553770 w 877683"/>
                      <a:gd name="connsiteY36" fmla="*/ 295541 h 1674190"/>
                      <a:gd name="connsiteX37" fmla="*/ 618063 w 877683"/>
                      <a:gd name="connsiteY37" fmla="*/ 269347 h 1674190"/>
                      <a:gd name="connsiteX38" fmla="*/ 644258 w 877683"/>
                      <a:gd name="connsiteY38" fmla="*/ 240772 h 1674190"/>
                      <a:gd name="connsiteX39" fmla="*/ 601395 w 877683"/>
                      <a:gd name="connsiteY39" fmla="*/ 240772 h 1674190"/>
                      <a:gd name="connsiteX40" fmla="*/ 658545 w 877683"/>
                      <a:gd name="connsiteY40" fmla="*/ 209816 h 1674190"/>
                      <a:gd name="connsiteX41" fmla="*/ 696644 w 877683"/>
                      <a:gd name="connsiteY41" fmla="*/ 159809 h 1674190"/>
                      <a:gd name="connsiteX42" fmla="*/ 682356 w 877683"/>
                      <a:gd name="connsiteY42" fmla="*/ 114566 h 1674190"/>
                      <a:gd name="connsiteX43" fmla="*/ 710932 w 877683"/>
                      <a:gd name="connsiteY43" fmla="*/ 126473 h 1674190"/>
                      <a:gd name="connsiteX44" fmla="*/ 698752 w 877683"/>
                      <a:gd name="connsiteY44" fmla="*/ 25348 h 1674190"/>
                      <a:gd name="connsiteX45" fmla="*/ 318025 w 877683"/>
                      <a:gd name="connsiteY45" fmla="*/ 359835 h 1674190"/>
                      <a:gd name="connsiteX46" fmla="*/ 283258 w 877683"/>
                      <a:gd name="connsiteY46" fmla="*/ 379202 h 1674190"/>
                      <a:gd name="connsiteX47" fmla="*/ 694400 w 877683"/>
                      <a:gd name="connsiteY47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83660 w 877683"/>
                      <a:gd name="connsiteY10" fmla="*/ 963288 h 1674190"/>
                      <a:gd name="connsiteX11" fmla="*/ 801962 w 877683"/>
                      <a:gd name="connsiteY11" fmla="*/ 690533 h 1674190"/>
                      <a:gd name="connsiteX12" fmla="*/ 811625 w 877683"/>
                      <a:gd name="connsiteY12" fmla="*/ 522690 h 1674190"/>
                      <a:gd name="connsiteX13" fmla="*/ 865713 w 877683"/>
                      <a:gd name="connsiteY13" fmla="*/ 309828 h 1674190"/>
                      <a:gd name="connsiteX14" fmla="*/ 877620 w 877683"/>
                      <a:gd name="connsiteY14" fmla="*/ 183622 h 1674190"/>
                      <a:gd name="connsiteX15" fmla="*/ 829789 w 877683"/>
                      <a:gd name="connsiteY15" fmla="*/ 262520 h 1674190"/>
                      <a:gd name="connsiteX16" fmla="*/ 729982 w 877683"/>
                      <a:gd name="connsiteY16" fmla="*/ 243154 h 1674190"/>
                      <a:gd name="connsiteX17" fmla="*/ 732364 w 877683"/>
                      <a:gd name="connsiteY17" fmla="*/ 131233 h 1674190"/>
                      <a:gd name="connsiteX18" fmla="*/ 677595 w 877683"/>
                      <a:gd name="connsiteY18" fmla="*/ 259822 h 1674190"/>
                      <a:gd name="connsiteX19" fmla="*/ 613299 w 877683"/>
                      <a:gd name="connsiteY19" fmla="*/ 466992 h 1674190"/>
                      <a:gd name="connsiteX20" fmla="*/ 453758 w 877683"/>
                      <a:gd name="connsiteY20" fmla="*/ 757502 h 1674190"/>
                      <a:gd name="connsiteX21" fmla="*/ 496618 w 877683"/>
                      <a:gd name="connsiteY21" fmla="*/ 695589 h 1674190"/>
                      <a:gd name="connsiteX22" fmla="*/ 484712 w 877683"/>
                      <a:gd name="connsiteY22" fmla="*/ 657490 h 1674190"/>
                      <a:gd name="connsiteX23" fmla="*/ 551387 w 877683"/>
                      <a:gd name="connsiteY23" fmla="*/ 614628 h 1674190"/>
                      <a:gd name="connsiteX24" fmla="*/ 491857 w 877683"/>
                      <a:gd name="connsiteY24" fmla="*/ 600341 h 1674190"/>
                      <a:gd name="connsiteX25" fmla="*/ 494238 w 877683"/>
                      <a:gd name="connsiteY25" fmla="*/ 569384 h 1674190"/>
                      <a:gd name="connsiteX26" fmla="*/ 553769 w 877683"/>
                      <a:gd name="connsiteY26" fmla="*/ 543191 h 1674190"/>
                      <a:gd name="connsiteX27" fmla="*/ 506144 w 877683"/>
                      <a:gd name="connsiteY27" fmla="*/ 533666 h 1674190"/>
                      <a:gd name="connsiteX28" fmla="*/ 575199 w 877683"/>
                      <a:gd name="connsiteY28" fmla="*/ 521759 h 1674190"/>
                      <a:gd name="connsiteX29" fmla="*/ 489476 w 877683"/>
                      <a:gd name="connsiteY29" fmla="*/ 433652 h 1674190"/>
                      <a:gd name="connsiteX30" fmla="*/ 418037 w 877683"/>
                      <a:gd name="connsiteY30" fmla="*/ 438417 h 1674190"/>
                      <a:gd name="connsiteX31" fmla="*/ 487095 w 877683"/>
                      <a:gd name="connsiteY31" fmla="*/ 416983 h 1674190"/>
                      <a:gd name="connsiteX32" fmla="*/ 584726 w 877683"/>
                      <a:gd name="connsiteY32" fmla="*/ 428889 h 1674190"/>
                      <a:gd name="connsiteX33" fmla="*/ 525195 w 877683"/>
                      <a:gd name="connsiteY33" fmla="*/ 400315 h 1674190"/>
                      <a:gd name="connsiteX34" fmla="*/ 601395 w 877683"/>
                      <a:gd name="connsiteY34" fmla="*/ 376503 h 1674190"/>
                      <a:gd name="connsiteX35" fmla="*/ 551387 w 877683"/>
                      <a:gd name="connsiteY35" fmla="*/ 347928 h 1674190"/>
                      <a:gd name="connsiteX36" fmla="*/ 622826 w 877683"/>
                      <a:gd name="connsiteY36" fmla="*/ 309827 h 1674190"/>
                      <a:gd name="connsiteX37" fmla="*/ 553770 w 877683"/>
                      <a:gd name="connsiteY37" fmla="*/ 295541 h 1674190"/>
                      <a:gd name="connsiteX38" fmla="*/ 618063 w 877683"/>
                      <a:gd name="connsiteY38" fmla="*/ 269347 h 1674190"/>
                      <a:gd name="connsiteX39" fmla="*/ 644258 w 877683"/>
                      <a:gd name="connsiteY39" fmla="*/ 240772 h 1674190"/>
                      <a:gd name="connsiteX40" fmla="*/ 601395 w 877683"/>
                      <a:gd name="connsiteY40" fmla="*/ 240772 h 1674190"/>
                      <a:gd name="connsiteX41" fmla="*/ 658545 w 877683"/>
                      <a:gd name="connsiteY41" fmla="*/ 209816 h 1674190"/>
                      <a:gd name="connsiteX42" fmla="*/ 696644 w 877683"/>
                      <a:gd name="connsiteY42" fmla="*/ 159809 h 1674190"/>
                      <a:gd name="connsiteX43" fmla="*/ 682356 w 877683"/>
                      <a:gd name="connsiteY43" fmla="*/ 114566 h 1674190"/>
                      <a:gd name="connsiteX44" fmla="*/ 710932 w 877683"/>
                      <a:gd name="connsiteY44" fmla="*/ 126473 h 1674190"/>
                      <a:gd name="connsiteX45" fmla="*/ 698752 w 877683"/>
                      <a:gd name="connsiteY45" fmla="*/ 25348 h 1674190"/>
                      <a:gd name="connsiteX46" fmla="*/ 318025 w 877683"/>
                      <a:gd name="connsiteY46" fmla="*/ 359835 h 1674190"/>
                      <a:gd name="connsiteX47" fmla="*/ 283258 w 877683"/>
                      <a:gd name="connsiteY47" fmla="*/ 379202 h 1674190"/>
                      <a:gd name="connsiteX48" fmla="*/ 694400 w 877683"/>
                      <a:gd name="connsiteY48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83660 w 877683"/>
                      <a:gd name="connsiteY11" fmla="*/ 963288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83660 w 877683"/>
                      <a:gd name="connsiteY11" fmla="*/ 963288 h 1674190"/>
                      <a:gd name="connsiteX12" fmla="*/ 737127 w 877683"/>
                      <a:gd name="connsiteY12" fmla="*/ 1062302 h 1674190"/>
                      <a:gd name="connsiteX13" fmla="*/ 801962 w 877683"/>
                      <a:gd name="connsiteY13" fmla="*/ 690533 h 1674190"/>
                      <a:gd name="connsiteX14" fmla="*/ 811625 w 877683"/>
                      <a:gd name="connsiteY14" fmla="*/ 522690 h 1674190"/>
                      <a:gd name="connsiteX15" fmla="*/ 865713 w 877683"/>
                      <a:gd name="connsiteY15" fmla="*/ 309828 h 1674190"/>
                      <a:gd name="connsiteX16" fmla="*/ 877620 w 877683"/>
                      <a:gd name="connsiteY16" fmla="*/ 183622 h 1674190"/>
                      <a:gd name="connsiteX17" fmla="*/ 829789 w 877683"/>
                      <a:gd name="connsiteY17" fmla="*/ 262520 h 1674190"/>
                      <a:gd name="connsiteX18" fmla="*/ 729982 w 877683"/>
                      <a:gd name="connsiteY18" fmla="*/ 243154 h 1674190"/>
                      <a:gd name="connsiteX19" fmla="*/ 732364 w 877683"/>
                      <a:gd name="connsiteY19" fmla="*/ 131233 h 1674190"/>
                      <a:gd name="connsiteX20" fmla="*/ 677595 w 877683"/>
                      <a:gd name="connsiteY20" fmla="*/ 259822 h 1674190"/>
                      <a:gd name="connsiteX21" fmla="*/ 613299 w 877683"/>
                      <a:gd name="connsiteY21" fmla="*/ 466992 h 1674190"/>
                      <a:gd name="connsiteX22" fmla="*/ 453758 w 877683"/>
                      <a:gd name="connsiteY22" fmla="*/ 757502 h 1674190"/>
                      <a:gd name="connsiteX23" fmla="*/ 496618 w 877683"/>
                      <a:gd name="connsiteY23" fmla="*/ 695589 h 1674190"/>
                      <a:gd name="connsiteX24" fmla="*/ 484712 w 877683"/>
                      <a:gd name="connsiteY24" fmla="*/ 657490 h 1674190"/>
                      <a:gd name="connsiteX25" fmla="*/ 551387 w 877683"/>
                      <a:gd name="connsiteY25" fmla="*/ 614628 h 1674190"/>
                      <a:gd name="connsiteX26" fmla="*/ 491857 w 877683"/>
                      <a:gd name="connsiteY26" fmla="*/ 600341 h 1674190"/>
                      <a:gd name="connsiteX27" fmla="*/ 494238 w 877683"/>
                      <a:gd name="connsiteY27" fmla="*/ 569384 h 1674190"/>
                      <a:gd name="connsiteX28" fmla="*/ 553769 w 877683"/>
                      <a:gd name="connsiteY28" fmla="*/ 543191 h 1674190"/>
                      <a:gd name="connsiteX29" fmla="*/ 506144 w 877683"/>
                      <a:gd name="connsiteY29" fmla="*/ 533666 h 1674190"/>
                      <a:gd name="connsiteX30" fmla="*/ 575199 w 877683"/>
                      <a:gd name="connsiteY30" fmla="*/ 521759 h 1674190"/>
                      <a:gd name="connsiteX31" fmla="*/ 489476 w 877683"/>
                      <a:gd name="connsiteY31" fmla="*/ 433652 h 1674190"/>
                      <a:gd name="connsiteX32" fmla="*/ 418037 w 877683"/>
                      <a:gd name="connsiteY32" fmla="*/ 438417 h 1674190"/>
                      <a:gd name="connsiteX33" fmla="*/ 487095 w 877683"/>
                      <a:gd name="connsiteY33" fmla="*/ 416983 h 1674190"/>
                      <a:gd name="connsiteX34" fmla="*/ 584726 w 877683"/>
                      <a:gd name="connsiteY34" fmla="*/ 428889 h 1674190"/>
                      <a:gd name="connsiteX35" fmla="*/ 525195 w 877683"/>
                      <a:gd name="connsiteY35" fmla="*/ 400315 h 1674190"/>
                      <a:gd name="connsiteX36" fmla="*/ 601395 w 877683"/>
                      <a:gd name="connsiteY36" fmla="*/ 376503 h 1674190"/>
                      <a:gd name="connsiteX37" fmla="*/ 551387 w 877683"/>
                      <a:gd name="connsiteY37" fmla="*/ 347928 h 1674190"/>
                      <a:gd name="connsiteX38" fmla="*/ 622826 w 877683"/>
                      <a:gd name="connsiteY38" fmla="*/ 309827 h 1674190"/>
                      <a:gd name="connsiteX39" fmla="*/ 553770 w 877683"/>
                      <a:gd name="connsiteY39" fmla="*/ 295541 h 1674190"/>
                      <a:gd name="connsiteX40" fmla="*/ 618063 w 877683"/>
                      <a:gd name="connsiteY40" fmla="*/ 269347 h 1674190"/>
                      <a:gd name="connsiteX41" fmla="*/ 644258 w 877683"/>
                      <a:gd name="connsiteY41" fmla="*/ 240772 h 1674190"/>
                      <a:gd name="connsiteX42" fmla="*/ 601395 w 877683"/>
                      <a:gd name="connsiteY42" fmla="*/ 240772 h 1674190"/>
                      <a:gd name="connsiteX43" fmla="*/ 658545 w 877683"/>
                      <a:gd name="connsiteY43" fmla="*/ 209816 h 1674190"/>
                      <a:gd name="connsiteX44" fmla="*/ 696644 w 877683"/>
                      <a:gd name="connsiteY44" fmla="*/ 159809 h 1674190"/>
                      <a:gd name="connsiteX45" fmla="*/ 682356 w 877683"/>
                      <a:gd name="connsiteY45" fmla="*/ 114566 h 1674190"/>
                      <a:gd name="connsiteX46" fmla="*/ 710932 w 877683"/>
                      <a:gd name="connsiteY46" fmla="*/ 126473 h 1674190"/>
                      <a:gd name="connsiteX47" fmla="*/ 698752 w 877683"/>
                      <a:gd name="connsiteY47" fmla="*/ 25348 h 1674190"/>
                      <a:gd name="connsiteX48" fmla="*/ 318025 w 877683"/>
                      <a:gd name="connsiteY48" fmla="*/ 359835 h 1674190"/>
                      <a:gd name="connsiteX49" fmla="*/ 283258 w 877683"/>
                      <a:gd name="connsiteY49" fmla="*/ 379202 h 1674190"/>
                      <a:gd name="connsiteX50" fmla="*/ 694400 w 877683"/>
                      <a:gd name="connsiteY50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83660 w 877683"/>
                      <a:gd name="connsiteY11" fmla="*/ 963288 h 1674190"/>
                      <a:gd name="connsiteX12" fmla="*/ 641877 w 877683"/>
                      <a:gd name="connsiteY12" fmla="*/ 1000390 h 1674190"/>
                      <a:gd name="connsiteX13" fmla="*/ 801962 w 877683"/>
                      <a:gd name="connsiteY13" fmla="*/ 690533 h 1674190"/>
                      <a:gd name="connsiteX14" fmla="*/ 811625 w 877683"/>
                      <a:gd name="connsiteY14" fmla="*/ 522690 h 1674190"/>
                      <a:gd name="connsiteX15" fmla="*/ 865713 w 877683"/>
                      <a:gd name="connsiteY15" fmla="*/ 309828 h 1674190"/>
                      <a:gd name="connsiteX16" fmla="*/ 877620 w 877683"/>
                      <a:gd name="connsiteY16" fmla="*/ 183622 h 1674190"/>
                      <a:gd name="connsiteX17" fmla="*/ 829789 w 877683"/>
                      <a:gd name="connsiteY17" fmla="*/ 262520 h 1674190"/>
                      <a:gd name="connsiteX18" fmla="*/ 729982 w 877683"/>
                      <a:gd name="connsiteY18" fmla="*/ 243154 h 1674190"/>
                      <a:gd name="connsiteX19" fmla="*/ 732364 w 877683"/>
                      <a:gd name="connsiteY19" fmla="*/ 131233 h 1674190"/>
                      <a:gd name="connsiteX20" fmla="*/ 677595 w 877683"/>
                      <a:gd name="connsiteY20" fmla="*/ 259822 h 1674190"/>
                      <a:gd name="connsiteX21" fmla="*/ 613299 w 877683"/>
                      <a:gd name="connsiteY21" fmla="*/ 466992 h 1674190"/>
                      <a:gd name="connsiteX22" fmla="*/ 453758 w 877683"/>
                      <a:gd name="connsiteY22" fmla="*/ 757502 h 1674190"/>
                      <a:gd name="connsiteX23" fmla="*/ 496618 w 877683"/>
                      <a:gd name="connsiteY23" fmla="*/ 695589 h 1674190"/>
                      <a:gd name="connsiteX24" fmla="*/ 484712 w 877683"/>
                      <a:gd name="connsiteY24" fmla="*/ 657490 h 1674190"/>
                      <a:gd name="connsiteX25" fmla="*/ 551387 w 877683"/>
                      <a:gd name="connsiteY25" fmla="*/ 614628 h 1674190"/>
                      <a:gd name="connsiteX26" fmla="*/ 491857 w 877683"/>
                      <a:gd name="connsiteY26" fmla="*/ 600341 h 1674190"/>
                      <a:gd name="connsiteX27" fmla="*/ 494238 w 877683"/>
                      <a:gd name="connsiteY27" fmla="*/ 569384 h 1674190"/>
                      <a:gd name="connsiteX28" fmla="*/ 553769 w 877683"/>
                      <a:gd name="connsiteY28" fmla="*/ 543191 h 1674190"/>
                      <a:gd name="connsiteX29" fmla="*/ 506144 w 877683"/>
                      <a:gd name="connsiteY29" fmla="*/ 533666 h 1674190"/>
                      <a:gd name="connsiteX30" fmla="*/ 575199 w 877683"/>
                      <a:gd name="connsiteY30" fmla="*/ 521759 h 1674190"/>
                      <a:gd name="connsiteX31" fmla="*/ 489476 w 877683"/>
                      <a:gd name="connsiteY31" fmla="*/ 433652 h 1674190"/>
                      <a:gd name="connsiteX32" fmla="*/ 418037 w 877683"/>
                      <a:gd name="connsiteY32" fmla="*/ 438417 h 1674190"/>
                      <a:gd name="connsiteX33" fmla="*/ 487095 w 877683"/>
                      <a:gd name="connsiteY33" fmla="*/ 416983 h 1674190"/>
                      <a:gd name="connsiteX34" fmla="*/ 584726 w 877683"/>
                      <a:gd name="connsiteY34" fmla="*/ 428889 h 1674190"/>
                      <a:gd name="connsiteX35" fmla="*/ 525195 w 877683"/>
                      <a:gd name="connsiteY35" fmla="*/ 400315 h 1674190"/>
                      <a:gd name="connsiteX36" fmla="*/ 601395 w 877683"/>
                      <a:gd name="connsiteY36" fmla="*/ 376503 h 1674190"/>
                      <a:gd name="connsiteX37" fmla="*/ 551387 w 877683"/>
                      <a:gd name="connsiteY37" fmla="*/ 347928 h 1674190"/>
                      <a:gd name="connsiteX38" fmla="*/ 622826 w 877683"/>
                      <a:gd name="connsiteY38" fmla="*/ 309827 h 1674190"/>
                      <a:gd name="connsiteX39" fmla="*/ 553770 w 877683"/>
                      <a:gd name="connsiteY39" fmla="*/ 295541 h 1674190"/>
                      <a:gd name="connsiteX40" fmla="*/ 618063 w 877683"/>
                      <a:gd name="connsiteY40" fmla="*/ 269347 h 1674190"/>
                      <a:gd name="connsiteX41" fmla="*/ 644258 w 877683"/>
                      <a:gd name="connsiteY41" fmla="*/ 240772 h 1674190"/>
                      <a:gd name="connsiteX42" fmla="*/ 601395 w 877683"/>
                      <a:gd name="connsiteY42" fmla="*/ 240772 h 1674190"/>
                      <a:gd name="connsiteX43" fmla="*/ 658545 w 877683"/>
                      <a:gd name="connsiteY43" fmla="*/ 209816 h 1674190"/>
                      <a:gd name="connsiteX44" fmla="*/ 696644 w 877683"/>
                      <a:gd name="connsiteY44" fmla="*/ 159809 h 1674190"/>
                      <a:gd name="connsiteX45" fmla="*/ 682356 w 877683"/>
                      <a:gd name="connsiteY45" fmla="*/ 114566 h 1674190"/>
                      <a:gd name="connsiteX46" fmla="*/ 710932 w 877683"/>
                      <a:gd name="connsiteY46" fmla="*/ 126473 h 1674190"/>
                      <a:gd name="connsiteX47" fmla="*/ 698752 w 877683"/>
                      <a:gd name="connsiteY47" fmla="*/ 25348 h 1674190"/>
                      <a:gd name="connsiteX48" fmla="*/ 318025 w 877683"/>
                      <a:gd name="connsiteY48" fmla="*/ 359835 h 1674190"/>
                      <a:gd name="connsiteX49" fmla="*/ 283258 w 877683"/>
                      <a:gd name="connsiteY49" fmla="*/ 379202 h 1674190"/>
                      <a:gd name="connsiteX50" fmla="*/ 694400 w 877683"/>
                      <a:gd name="connsiteY50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83660 w 877683"/>
                      <a:gd name="connsiteY11" fmla="*/ 963288 h 1674190"/>
                      <a:gd name="connsiteX12" fmla="*/ 641877 w 877683"/>
                      <a:gd name="connsiteY12" fmla="*/ 1000390 h 1674190"/>
                      <a:gd name="connsiteX13" fmla="*/ 801962 w 877683"/>
                      <a:gd name="connsiteY13" fmla="*/ 690533 h 1674190"/>
                      <a:gd name="connsiteX14" fmla="*/ 811625 w 877683"/>
                      <a:gd name="connsiteY14" fmla="*/ 522690 h 1674190"/>
                      <a:gd name="connsiteX15" fmla="*/ 865713 w 877683"/>
                      <a:gd name="connsiteY15" fmla="*/ 309828 h 1674190"/>
                      <a:gd name="connsiteX16" fmla="*/ 877620 w 877683"/>
                      <a:gd name="connsiteY16" fmla="*/ 183622 h 1674190"/>
                      <a:gd name="connsiteX17" fmla="*/ 829789 w 877683"/>
                      <a:gd name="connsiteY17" fmla="*/ 262520 h 1674190"/>
                      <a:gd name="connsiteX18" fmla="*/ 729982 w 877683"/>
                      <a:gd name="connsiteY18" fmla="*/ 243154 h 1674190"/>
                      <a:gd name="connsiteX19" fmla="*/ 732364 w 877683"/>
                      <a:gd name="connsiteY19" fmla="*/ 131233 h 1674190"/>
                      <a:gd name="connsiteX20" fmla="*/ 677595 w 877683"/>
                      <a:gd name="connsiteY20" fmla="*/ 259822 h 1674190"/>
                      <a:gd name="connsiteX21" fmla="*/ 613299 w 877683"/>
                      <a:gd name="connsiteY21" fmla="*/ 466992 h 1674190"/>
                      <a:gd name="connsiteX22" fmla="*/ 453758 w 877683"/>
                      <a:gd name="connsiteY22" fmla="*/ 757502 h 1674190"/>
                      <a:gd name="connsiteX23" fmla="*/ 496618 w 877683"/>
                      <a:gd name="connsiteY23" fmla="*/ 695589 h 1674190"/>
                      <a:gd name="connsiteX24" fmla="*/ 484712 w 877683"/>
                      <a:gd name="connsiteY24" fmla="*/ 657490 h 1674190"/>
                      <a:gd name="connsiteX25" fmla="*/ 551387 w 877683"/>
                      <a:gd name="connsiteY25" fmla="*/ 614628 h 1674190"/>
                      <a:gd name="connsiteX26" fmla="*/ 491857 w 877683"/>
                      <a:gd name="connsiteY26" fmla="*/ 600341 h 1674190"/>
                      <a:gd name="connsiteX27" fmla="*/ 494238 w 877683"/>
                      <a:gd name="connsiteY27" fmla="*/ 569384 h 1674190"/>
                      <a:gd name="connsiteX28" fmla="*/ 553769 w 877683"/>
                      <a:gd name="connsiteY28" fmla="*/ 543191 h 1674190"/>
                      <a:gd name="connsiteX29" fmla="*/ 506144 w 877683"/>
                      <a:gd name="connsiteY29" fmla="*/ 533666 h 1674190"/>
                      <a:gd name="connsiteX30" fmla="*/ 575199 w 877683"/>
                      <a:gd name="connsiteY30" fmla="*/ 521759 h 1674190"/>
                      <a:gd name="connsiteX31" fmla="*/ 489476 w 877683"/>
                      <a:gd name="connsiteY31" fmla="*/ 433652 h 1674190"/>
                      <a:gd name="connsiteX32" fmla="*/ 418037 w 877683"/>
                      <a:gd name="connsiteY32" fmla="*/ 438417 h 1674190"/>
                      <a:gd name="connsiteX33" fmla="*/ 487095 w 877683"/>
                      <a:gd name="connsiteY33" fmla="*/ 416983 h 1674190"/>
                      <a:gd name="connsiteX34" fmla="*/ 584726 w 877683"/>
                      <a:gd name="connsiteY34" fmla="*/ 428889 h 1674190"/>
                      <a:gd name="connsiteX35" fmla="*/ 525195 w 877683"/>
                      <a:gd name="connsiteY35" fmla="*/ 400315 h 1674190"/>
                      <a:gd name="connsiteX36" fmla="*/ 601395 w 877683"/>
                      <a:gd name="connsiteY36" fmla="*/ 376503 h 1674190"/>
                      <a:gd name="connsiteX37" fmla="*/ 551387 w 877683"/>
                      <a:gd name="connsiteY37" fmla="*/ 347928 h 1674190"/>
                      <a:gd name="connsiteX38" fmla="*/ 622826 w 877683"/>
                      <a:gd name="connsiteY38" fmla="*/ 309827 h 1674190"/>
                      <a:gd name="connsiteX39" fmla="*/ 553770 w 877683"/>
                      <a:gd name="connsiteY39" fmla="*/ 295541 h 1674190"/>
                      <a:gd name="connsiteX40" fmla="*/ 618063 w 877683"/>
                      <a:gd name="connsiteY40" fmla="*/ 269347 h 1674190"/>
                      <a:gd name="connsiteX41" fmla="*/ 644258 w 877683"/>
                      <a:gd name="connsiteY41" fmla="*/ 240772 h 1674190"/>
                      <a:gd name="connsiteX42" fmla="*/ 601395 w 877683"/>
                      <a:gd name="connsiteY42" fmla="*/ 240772 h 1674190"/>
                      <a:gd name="connsiteX43" fmla="*/ 658545 w 877683"/>
                      <a:gd name="connsiteY43" fmla="*/ 209816 h 1674190"/>
                      <a:gd name="connsiteX44" fmla="*/ 696644 w 877683"/>
                      <a:gd name="connsiteY44" fmla="*/ 159809 h 1674190"/>
                      <a:gd name="connsiteX45" fmla="*/ 682356 w 877683"/>
                      <a:gd name="connsiteY45" fmla="*/ 114566 h 1674190"/>
                      <a:gd name="connsiteX46" fmla="*/ 710932 w 877683"/>
                      <a:gd name="connsiteY46" fmla="*/ 126473 h 1674190"/>
                      <a:gd name="connsiteX47" fmla="*/ 698752 w 877683"/>
                      <a:gd name="connsiteY47" fmla="*/ 25348 h 1674190"/>
                      <a:gd name="connsiteX48" fmla="*/ 318025 w 877683"/>
                      <a:gd name="connsiteY48" fmla="*/ 359835 h 1674190"/>
                      <a:gd name="connsiteX49" fmla="*/ 283258 w 877683"/>
                      <a:gd name="connsiteY49" fmla="*/ 379202 h 1674190"/>
                      <a:gd name="connsiteX50" fmla="*/ 694400 w 877683"/>
                      <a:gd name="connsiteY50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59847 w 877683"/>
                      <a:gd name="connsiteY11" fmla="*/ 996625 h 1674190"/>
                      <a:gd name="connsiteX12" fmla="*/ 641877 w 877683"/>
                      <a:gd name="connsiteY12" fmla="*/ 1000390 h 1674190"/>
                      <a:gd name="connsiteX13" fmla="*/ 801962 w 877683"/>
                      <a:gd name="connsiteY13" fmla="*/ 690533 h 1674190"/>
                      <a:gd name="connsiteX14" fmla="*/ 811625 w 877683"/>
                      <a:gd name="connsiteY14" fmla="*/ 522690 h 1674190"/>
                      <a:gd name="connsiteX15" fmla="*/ 865713 w 877683"/>
                      <a:gd name="connsiteY15" fmla="*/ 309828 h 1674190"/>
                      <a:gd name="connsiteX16" fmla="*/ 877620 w 877683"/>
                      <a:gd name="connsiteY16" fmla="*/ 183622 h 1674190"/>
                      <a:gd name="connsiteX17" fmla="*/ 829789 w 877683"/>
                      <a:gd name="connsiteY17" fmla="*/ 262520 h 1674190"/>
                      <a:gd name="connsiteX18" fmla="*/ 729982 w 877683"/>
                      <a:gd name="connsiteY18" fmla="*/ 243154 h 1674190"/>
                      <a:gd name="connsiteX19" fmla="*/ 732364 w 877683"/>
                      <a:gd name="connsiteY19" fmla="*/ 131233 h 1674190"/>
                      <a:gd name="connsiteX20" fmla="*/ 677595 w 877683"/>
                      <a:gd name="connsiteY20" fmla="*/ 259822 h 1674190"/>
                      <a:gd name="connsiteX21" fmla="*/ 613299 w 877683"/>
                      <a:gd name="connsiteY21" fmla="*/ 466992 h 1674190"/>
                      <a:gd name="connsiteX22" fmla="*/ 453758 w 877683"/>
                      <a:gd name="connsiteY22" fmla="*/ 757502 h 1674190"/>
                      <a:gd name="connsiteX23" fmla="*/ 496618 w 877683"/>
                      <a:gd name="connsiteY23" fmla="*/ 695589 h 1674190"/>
                      <a:gd name="connsiteX24" fmla="*/ 484712 w 877683"/>
                      <a:gd name="connsiteY24" fmla="*/ 657490 h 1674190"/>
                      <a:gd name="connsiteX25" fmla="*/ 551387 w 877683"/>
                      <a:gd name="connsiteY25" fmla="*/ 614628 h 1674190"/>
                      <a:gd name="connsiteX26" fmla="*/ 491857 w 877683"/>
                      <a:gd name="connsiteY26" fmla="*/ 600341 h 1674190"/>
                      <a:gd name="connsiteX27" fmla="*/ 494238 w 877683"/>
                      <a:gd name="connsiteY27" fmla="*/ 569384 h 1674190"/>
                      <a:gd name="connsiteX28" fmla="*/ 553769 w 877683"/>
                      <a:gd name="connsiteY28" fmla="*/ 543191 h 1674190"/>
                      <a:gd name="connsiteX29" fmla="*/ 506144 w 877683"/>
                      <a:gd name="connsiteY29" fmla="*/ 533666 h 1674190"/>
                      <a:gd name="connsiteX30" fmla="*/ 575199 w 877683"/>
                      <a:gd name="connsiteY30" fmla="*/ 521759 h 1674190"/>
                      <a:gd name="connsiteX31" fmla="*/ 489476 w 877683"/>
                      <a:gd name="connsiteY31" fmla="*/ 433652 h 1674190"/>
                      <a:gd name="connsiteX32" fmla="*/ 418037 w 877683"/>
                      <a:gd name="connsiteY32" fmla="*/ 438417 h 1674190"/>
                      <a:gd name="connsiteX33" fmla="*/ 487095 w 877683"/>
                      <a:gd name="connsiteY33" fmla="*/ 416983 h 1674190"/>
                      <a:gd name="connsiteX34" fmla="*/ 584726 w 877683"/>
                      <a:gd name="connsiteY34" fmla="*/ 428889 h 1674190"/>
                      <a:gd name="connsiteX35" fmla="*/ 525195 w 877683"/>
                      <a:gd name="connsiteY35" fmla="*/ 400315 h 1674190"/>
                      <a:gd name="connsiteX36" fmla="*/ 601395 w 877683"/>
                      <a:gd name="connsiteY36" fmla="*/ 376503 h 1674190"/>
                      <a:gd name="connsiteX37" fmla="*/ 551387 w 877683"/>
                      <a:gd name="connsiteY37" fmla="*/ 347928 h 1674190"/>
                      <a:gd name="connsiteX38" fmla="*/ 622826 w 877683"/>
                      <a:gd name="connsiteY38" fmla="*/ 309827 h 1674190"/>
                      <a:gd name="connsiteX39" fmla="*/ 553770 w 877683"/>
                      <a:gd name="connsiteY39" fmla="*/ 295541 h 1674190"/>
                      <a:gd name="connsiteX40" fmla="*/ 618063 w 877683"/>
                      <a:gd name="connsiteY40" fmla="*/ 269347 h 1674190"/>
                      <a:gd name="connsiteX41" fmla="*/ 644258 w 877683"/>
                      <a:gd name="connsiteY41" fmla="*/ 240772 h 1674190"/>
                      <a:gd name="connsiteX42" fmla="*/ 601395 w 877683"/>
                      <a:gd name="connsiteY42" fmla="*/ 240772 h 1674190"/>
                      <a:gd name="connsiteX43" fmla="*/ 658545 w 877683"/>
                      <a:gd name="connsiteY43" fmla="*/ 209816 h 1674190"/>
                      <a:gd name="connsiteX44" fmla="*/ 696644 w 877683"/>
                      <a:gd name="connsiteY44" fmla="*/ 159809 h 1674190"/>
                      <a:gd name="connsiteX45" fmla="*/ 682356 w 877683"/>
                      <a:gd name="connsiteY45" fmla="*/ 114566 h 1674190"/>
                      <a:gd name="connsiteX46" fmla="*/ 710932 w 877683"/>
                      <a:gd name="connsiteY46" fmla="*/ 126473 h 1674190"/>
                      <a:gd name="connsiteX47" fmla="*/ 698752 w 877683"/>
                      <a:gd name="connsiteY47" fmla="*/ 25348 h 1674190"/>
                      <a:gd name="connsiteX48" fmla="*/ 318025 w 877683"/>
                      <a:gd name="connsiteY48" fmla="*/ 359835 h 1674190"/>
                      <a:gd name="connsiteX49" fmla="*/ 283258 w 877683"/>
                      <a:gd name="connsiteY49" fmla="*/ 379202 h 1674190"/>
                      <a:gd name="connsiteX50" fmla="*/ 694400 w 877683"/>
                      <a:gd name="connsiteY50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59847 w 877683"/>
                      <a:gd name="connsiteY11" fmla="*/ 996625 h 1674190"/>
                      <a:gd name="connsiteX12" fmla="*/ 641877 w 877683"/>
                      <a:gd name="connsiteY12" fmla="*/ 1000390 h 1674190"/>
                      <a:gd name="connsiteX13" fmla="*/ 801962 w 877683"/>
                      <a:gd name="connsiteY13" fmla="*/ 690533 h 1674190"/>
                      <a:gd name="connsiteX14" fmla="*/ 811625 w 877683"/>
                      <a:gd name="connsiteY14" fmla="*/ 522690 h 1674190"/>
                      <a:gd name="connsiteX15" fmla="*/ 865713 w 877683"/>
                      <a:gd name="connsiteY15" fmla="*/ 309828 h 1674190"/>
                      <a:gd name="connsiteX16" fmla="*/ 877620 w 877683"/>
                      <a:gd name="connsiteY16" fmla="*/ 183622 h 1674190"/>
                      <a:gd name="connsiteX17" fmla="*/ 829789 w 877683"/>
                      <a:gd name="connsiteY17" fmla="*/ 262520 h 1674190"/>
                      <a:gd name="connsiteX18" fmla="*/ 729982 w 877683"/>
                      <a:gd name="connsiteY18" fmla="*/ 243154 h 1674190"/>
                      <a:gd name="connsiteX19" fmla="*/ 732364 w 877683"/>
                      <a:gd name="connsiteY19" fmla="*/ 131233 h 1674190"/>
                      <a:gd name="connsiteX20" fmla="*/ 677595 w 877683"/>
                      <a:gd name="connsiteY20" fmla="*/ 259822 h 1674190"/>
                      <a:gd name="connsiteX21" fmla="*/ 613299 w 877683"/>
                      <a:gd name="connsiteY21" fmla="*/ 466992 h 1674190"/>
                      <a:gd name="connsiteX22" fmla="*/ 453758 w 877683"/>
                      <a:gd name="connsiteY22" fmla="*/ 757502 h 1674190"/>
                      <a:gd name="connsiteX23" fmla="*/ 496618 w 877683"/>
                      <a:gd name="connsiteY23" fmla="*/ 695589 h 1674190"/>
                      <a:gd name="connsiteX24" fmla="*/ 484712 w 877683"/>
                      <a:gd name="connsiteY24" fmla="*/ 657490 h 1674190"/>
                      <a:gd name="connsiteX25" fmla="*/ 551387 w 877683"/>
                      <a:gd name="connsiteY25" fmla="*/ 614628 h 1674190"/>
                      <a:gd name="connsiteX26" fmla="*/ 491857 w 877683"/>
                      <a:gd name="connsiteY26" fmla="*/ 600341 h 1674190"/>
                      <a:gd name="connsiteX27" fmla="*/ 494238 w 877683"/>
                      <a:gd name="connsiteY27" fmla="*/ 569384 h 1674190"/>
                      <a:gd name="connsiteX28" fmla="*/ 553769 w 877683"/>
                      <a:gd name="connsiteY28" fmla="*/ 543191 h 1674190"/>
                      <a:gd name="connsiteX29" fmla="*/ 506144 w 877683"/>
                      <a:gd name="connsiteY29" fmla="*/ 533666 h 1674190"/>
                      <a:gd name="connsiteX30" fmla="*/ 575199 w 877683"/>
                      <a:gd name="connsiteY30" fmla="*/ 521759 h 1674190"/>
                      <a:gd name="connsiteX31" fmla="*/ 489476 w 877683"/>
                      <a:gd name="connsiteY31" fmla="*/ 433652 h 1674190"/>
                      <a:gd name="connsiteX32" fmla="*/ 418037 w 877683"/>
                      <a:gd name="connsiteY32" fmla="*/ 438417 h 1674190"/>
                      <a:gd name="connsiteX33" fmla="*/ 487095 w 877683"/>
                      <a:gd name="connsiteY33" fmla="*/ 416983 h 1674190"/>
                      <a:gd name="connsiteX34" fmla="*/ 584726 w 877683"/>
                      <a:gd name="connsiteY34" fmla="*/ 428889 h 1674190"/>
                      <a:gd name="connsiteX35" fmla="*/ 525195 w 877683"/>
                      <a:gd name="connsiteY35" fmla="*/ 400315 h 1674190"/>
                      <a:gd name="connsiteX36" fmla="*/ 601395 w 877683"/>
                      <a:gd name="connsiteY36" fmla="*/ 376503 h 1674190"/>
                      <a:gd name="connsiteX37" fmla="*/ 551387 w 877683"/>
                      <a:gd name="connsiteY37" fmla="*/ 347928 h 1674190"/>
                      <a:gd name="connsiteX38" fmla="*/ 622826 w 877683"/>
                      <a:gd name="connsiteY38" fmla="*/ 309827 h 1674190"/>
                      <a:gd name="connsiteX39" fmla="*/ 553770 w 877683"/>
                      <a:gd name="connsiteY39" fmla="*/ 295541 h 1674190"/>
                      <a:gd name="connsiteX40" fmla="*/ 618063 w 877683"/>
                      <a:gd name="connsiteY40" fmla="*/ 269347 h 1674190"/>
                      <a:gd name="connsiteX41" fmla="*/ 644258 w 877683"/>
                      <a:gd name="connsiteY41" fmla="*/ 240772 h 1674190"/>
                      <a:gd name="connsiteX42" fmla="*/ 601395 w 877683"/>
                      <a:gd name="connsiteY42" fmla="*/ 240772 h 1674190"/>
                      <a:gd name="connsiteX43" fmla="*/ 658545 w 877683"/>
                      <a:gd name="connsiteY43" fmla="*/ 209816 h 1674190"/>
                      <a:gd name="connsiteX44" fmla="*/ 696644 w 877683"/>
                      <a:gd name="connsiteY44" fmla="*/ 159809 h 1674190"/>
                      <a:gd name="connsiteX45" fmla="*/ 682356 w 877683"/>
                      <a:gd name="connsiteY45" fmla="*/ 114566 h 1674190"/>
                      <a:gd name="connsiteX46" fmla="*/ 710932 w 877683"/>
                      <a:gd name="connsiteY46" fmla="*/ 126473 h 1674190"/>
                      <a:gd name="connsiteX47" fmla="*/ 698752 w 877683"/>
                      <a:gd name="connsiteY47" fmla="*/ 25348 h 1674190"/>
                      <a:gd name="connsiteX48" fmla="*/ 318025 w 877683"/>
                      <a:gd name="connsiteY48" fmla="*/ 359835 h 1674190"/>
                      <a:gd name="connsiteX49" fmla="*/ 283258 w 877683"/>
                      <a:gd name="connsiteY49" fmla="*/ 379202 h 1674190"/>
                      <a:gd name="connsiteX50" fmla="*/ 694400 w 877683"/>
                      <a:gd name="connsiteY50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53796 w 877683"/>
                      <a:gd name="connsiteY10" fmla="*/ 1002770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20458 w 877683"/>
                      <a:gd name="connsiteY9" fmla="*/ 1117071 h 1674190"/>
                      <a:gd name="connsiteX10" fmla="*/ 753796 w 877683"/>
                      <a:gd name="connsiteY10" fmla="*/ 1002770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20458 w 877683"/>
                      <a:gd name="connsiteY9" fmla="*/ 1117071 h 1674190"/>
                      <a:gd name="connsiteX10" fmla="*/ 751415 w 877683"/>
                      <a:gd name="connsiteY10" fmla="*/ 1028964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20458 w 877683"/>
                      <a:gd name="connsiteY9" fmla="*/ 1117071 h 1674190"/>
                      <a:gd name="connsiteX10" fmla="*/ 751415 w 877683"/>
                      <a:gd name="connsiteY10" fmla="*/ 1028964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20458 w 877683"/>
                      <a:gd name="connsiteY9" fmla="*/ 1117071 h 1674190"/>
                      <a:gd name="connsiteX10" fmla="*/ 751415 w 877683"/>
                      <a:gd name="connsiteY10" fmla="*/ 1057539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20458 w 877683"/>
                      <a:gd name="connsiteY9" fmla="*/ 1117071 h 1674190"/>
                      <a:gd name="connsiteX10" fmla="*/ 751415 w 877683"/>
                      <a:gd name="connsiteY10" fmla="*/ 1057539 h 1674190"/>
                      <a:gd name="connsiteX11" fmla="*/ 634733 w 877683"/>
                      <a:gd name="connsiteY11" fmla="*/ 1036109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524 w 877807"/>
                      <a:gd name="connsiteY0" fmla="*/ 5413 h 1674190"/>
                      <a:gd name="connsiteX1" fmla="*/ 467486 w 877807"/>
                      <a:gd name="connsiteY1" fmla="*/ 169858 h 1674190"/>
                      <a:gd name="connsiteX2" fmla="*/ 262701 w 877807"/>
                      <a:gd name="connsiteY2" fmla="*/ 343076 h 1674190"/>
                      <a:gd name="connsiteX3" fmla="*/ 261136 w 877807"/>
                      <a:gd name="connsiteY3" fmla="*/ 663659 h 1674190"/>
                      <a:gd name="connsiteX4" fmla="*/ 276016 w 877807"/>
                      <a:gd name="connsiteY4" fmla="*/ 1033433 h 1674190"/>
                      <a:gd name="connsiteX5" fmla="*/ 174661 w 877807"/>
                      <a:gd name="connsiteY5" fmla="*/ 1241212 h 1674190"/>
                      <a:gd name="connsiteX6" fmla="*/ 10425 w 877807"/>
                      <a:gd name="connsiteY6" fmla="*/ 1625071 h 1674190"/>
                      <a:gd name="connsiteX7" fmla="*/ 501368 w 877807"/>
                      <a:gd name="connsiteY7" fmla="*/ 1639905 h 1674190"/>
                      <a:gd name="connsiteX8" fmla="*/ 647239 w 877807"/>
                      <a:gd name="connsiteY8" fmla="*/ 1262102 h 1674190"/>
                      <a:gd name="connsiteX9" fmla="*/ 720582 w 877807"/>
                      <a:gd name="connsiteY9" fmla="*/ 1117071 h 1674190"/>
                      <a:gd name="connsiteX10" fmla="*/ 751539 w 877807"/>
                      <a:gd name="connsiteY10" fmla="*/ 1057539 h 1674190"/>
                      <a:gd name="connsiteX11" fmla="*/ 634857 w 877807"/>
                      <a:gd name="connsiteY11" fmla="*/ 1036109 h 1674190"/>
                      <a:gd name="connsiteX12" fmla="*/ 802086 w 877807"/>
                      <a:gd name="connsiteY12" fmla="*/ 690533 h 1674190"/>
                      <a:gd name="connsiteX13" fmla="*/ 811749 w 877807"/>
                      <a:gd name="connsiteY13" fmla="*/ 522690 h 1674190"/>
                      <a:gd name="connsiteX14" fmla="*/ 865837 w 877807"/>
                      <a:gd name="connsiteY14" fmla="*/ 309828 h 1674190"/>
                      <a:gd name="connsiteX15" fmla="*/ 877744 w 877807"/>
                      <a:gd name="connsiteY15" fmla="*/ 183622 h 1674190"/>
                      <a:gd name="connsiteX16" fmla="*/ 829913 w 877807"/>
                      <a:gd name="connsiteY16" fmla="*/ 262520 h 1674190"/>
                      <a:gd name="connsiteX17" fmla="*/ 730106 w 877807"/>
                      <a:gd name="connsiteY17" fmla="*/ 243154 h 1674190"/>
                      <a:gd name="connsiteX18" fmla="*/ 732488 w 877807"/>
                      <a:gd name="connsiteY18" fmla="*/ 131233 h 1674190"/>
                      <a:gd name="connsiteX19" fmla="*/ 677719 w 877807"/>
                      <a:gd name="connsiteY19" fmla="*/ 259822 h 1674190"/>
                      <a:gd name="connsiteX20" fmla="*/ 613423 w 877807"/>
                      <a:gd name="connsiteY20" fmla="*/ 466992 h 1674190"/>
                      <a:gd name="connsiteX21" fmla="*/ 453882 w 877807"/>
                      <a:gd name="connsiteY21" fmla="*/ 757502 h 1674190"/>
                      <a:gd name="connsiteX22" fmla="*/ 496742 w 877807"/>
                      <a:gd name="connsiteY22" fmla="*/ 695589 h 1674190"/>
                      <a:gd name="connsiteX23" fmla="*/ 484836 w 877807"/>
                      <a:gd name="connsiteY23" fmla="*/ 657490 h 1674190"/>
                      <a:gd name="connsiteX24" fmla="*/ 551511 w 877807"/>
                      <a:gd name="connsiteY24" fmla="*/ 614628 h 1674190"/>
                      <a:gd name="connsiteX25" fmla="*/ 491981 w 877807"/>
                      <a:gd name="connsiteY25" fmla="*/ 600341 h 1674190"/>
                      <a:gd name="connsiteX26" fmla="*/ 494362 w 877807"/>
                      <a:gd name="connsiteY26" fmla="*/ 569384 h 1674190"/>
                      <a:gd name="connsiteX27" fmla="*/ 553893 w 877807"/>
                      <a:gd name="connsiteY27" fmla="*/ 543191 h 1674190"/>
                      <a:gd name="connsiteX28" fmla="*/ 506268 w 877807"/>
                      <a:gd name="connsiteY28" fmla="*/ 533666 h 1674190"/>
                      <a:gd name="connsiteX29" fmla="*/ 575323 w 877807"/>
                      <a:gd name="connsiteY29" fmla="*/ 521759 h 1674190"/>
                      <a:gd name="connsiteX30" fmla="*/ 489600 w 877807"/>
                      <a:gd name="connsiteY30" fmla="*/ 433652 h 1674190"/>
                      <a:gd name="connsiteX31" fmla="*/ 418161 w 877807"/>
                      <a:gd name="connsiteY31" fmla="*/ 438417 h 1674190"/>
                      <a:gd name="connsiteX32" fmla="*/ 487219 w 877807"/>
                      <a:gd name="connsiteY32" fmla="*/ 416983 h 1674190"/>
                      <a:gd name="connsiteX33" fmla="*/ 584850 w 877807"/>
                      <a:gd name="connsiteY33" fmla="*/ 428889 h 1674190"/>
                      <a:gd name="connsiteX34" fmla="*/ 525319 w 877807"/>
                      <a:gd name="connsiteY34" fmla="*/ 400315 h 1674190"/>
                      <a:gd name="connsiteX35" fmla="*/ 601519 w 877807"/>
                      <a:gd name="connsiteY35" fmla="*/ 376503 h 1674190"/>
                      <a:gd name="connsiteX36" fmla="*/ 551511 w 877807"/>
                      <a:gd name="connsiteY36" fmla="*/ 347928 h 1674190"/>
                      <a:gd name="connsiteX37" fmla="*/ 622950 w 877807"/>
                      <a:gd name="connsiteY37" fmla="*/ 309827 h 1674190"/>
                      <a:gd name="connsiteX38" fmla="*/ 553894 w 877807"/>
                      <a:gd name="connsiteY38" fmla="*/ 295541 h 1674190"/>
                      <a:gd name="connsiteX39" fmla="*/ 618187 w 877807"/>
                      <a:gd name="connsiteY39" fmla="*/ 269347 h 1674190"/>
                      <a:gd name="connsiteX40" fmla="*/ 644382 w 877807"/>
                      <a:gd name="connsiteY40" fmla="*/ 240772 h 1674190"/>
                      <a:gd name="connsiteX41" fmla="*/ 601519 w 877807"/>
                      <a:gd name="connsiteY41" fmla="*/ 240772 h 1674190"/>
                      <a:gd name="connsiteX42" fmla="*/ 658669 w 877807"/>
                      <a:gd name="connsiteY42" fmla="*/ 209816 h 1674190"/>
                      <a:gd name="connsiteX43" fmla="*/ 696768 w 877807"/>
                      <a:gd name="connsiteY43" fmla="*/ 159809 h 1674190"/>
                      <a:gd name="connsiteX44" fmla="*/ 682480 w 877807"/>
                      <a:gd name="connsiteY44" fmla="*/ 114566 h 1674190"/>
                      <a:gd name="connsiteX45" fmla="*/ 711056 w 877807"/>
                      <a:gd name="connsiteY45" fmla="*/ 126473 h 1674190"/>
                      <a:gd name="connsiteX46" fmla="*/ 698876 w 877807"/>
                      <a:gd name="connsiteY46" fmla="*/ 25348 h 1674190"/>
                      <a:gd name="connsiteX47" fmla="*/ 318149 w 877807"/>
                      <a:gd name="connsiteY47" fmla="*/ 359835 h 1674190"/>
                      <a:gd name="connsiteX48" fmla="*/ 283382 w 877807"/>
                      <a:gd name="connsiteY48" fmla="*/ 379202 h 1674190"/>
                      <a:gd name="connsiteX49" fmla="*/ 694524 w 877807"/>
                      <a:gd name="connsiteY49" fmla="*/ 5413 h 1674190"/>
                      <a:gd name="connsiteX0" fmla="*/ 692471 w 875754"/>
                      <a:gd name="connsiteY0" fmla="*/ 5413 h 1673795"/>
                      <a:gd name="connsiteX1" fmla="*/ 465433 w 875754"/>
                      <a:gd name="connsiteY1" fmla="*/ 169858 h 1673795"/>
                      <a:gd name="connsiteX2" fmla="*/ 260648 w 875754"/>
                      <a:gd name="connsiteY2" fmla="*/ 343076 h 1673795"/>
                      <a:gd name="connsiteX3" fmla="*/ 259083 w 875754"/>
                      <a:gd name="connsiteY3" fmla="*/ 663659 h 1673795"/>
                      <a:gd name="connsiteX4" fmla="*/ 273963 w 875754"/>
                      <a:gd name="connsiteY4" fmla="*/ 1033433 h 1673795"/>
                      <a:gd name="connsiteX5" fmla="*/ 195633 w 875754"/>
                      <a:gd name="connsiteY5" fmla="*/ 1247791 h 1673795"/>
                      <a:gd name="connsiteX6" fmla="*/ 8372 w 875754"/>
                      <a:gd name="connsiteY6" fmla="*/ 1625071 h 1673795"/>
                      <a:gd name="connsiteX7" fmla="*/ 499315 w 875754"/>
                      <a:gd name="connsiteY7" fmla="*/ 1639905 h 1673795"/>
                      <a:gd name="connsiteX8" fmla="*/ 645186 w 875754"/>
                      <a:gd name="connsiteY8" fmla="*/ 1262102 h 1673795"/>
                      <a:gd name="connsiteX9" fmla="*/ 718529 w 875754"/>
                      <a:gd name="connsiteY9" fmla="*/ 1117071 h 1673795"/>
                      <a:gd name="connsiteX10" fmla="*/ 749486 w 875754"/>
                      <a:gd name="connsiteY10" fmla="*/ 1057539 h 1673795"/>
                      <a:gd name="connsiteX11" fmla="*/ 632804 w 875754"/>
                      <a:gd name="connsiteY11" fmla="*/ 1036109 h 1673795"/>
                      <a:gd name="connsiteX12" fmla="*/ 800033 w 875754"/>
                      <a:gd name="connsiteY12" fmla="*/ 690533 h 1673795"/>
                      <a:gd name="connsiteX13" fmla="*/ 809696 w 875754"/>
                      <a:gd name="connsiteY13" fmla="*/ 522690 h 1673795"/>
                      <a:gd name="connsiteX14" fmla="*/ 863784 w 875754"/>
                      <a:gd name="connsiteY14" fmla="*/ 309828 h 1673795"/>
                      <a:gd name="connsiteX15" fmla="*/ 875691 w 875754"/>
                      <a:gd name="connsiteY15" fmla="*/ 183622 h 1673795"/>
                      <a:gd name="connsiteX16" fmla="*/ 827860 w 875754"/>
                      <a:gd name="connsiteY16" fmla="*/ 262520 h 1673795"/>
                      <a:gd name="connsiteX17" fmla="*/ 728053 w 875754"/>
                      <a:gd name="connsiteY17" fmla="*/ 243154 h 1673795"/>
                      <a:gd name="connsiteX18" fmla="*/ 730435 w 875754"/>
                      <a:gd name="connsiteY18" fmla="*/ 131233 h 1673795"/>
                      <a:gd name="connsiteX19" fmla="*/ 675666 w 875754"/>
                      <a:gd name="connsiteY19" fmla="*/ 259822 h 1673795"/>
                      <a:gd name="connsiteX20" fmla="*/ 611370 w 875754"/>
                      <a:gd name="connsiteY20" fmla="*/ 466992 h 1673795"/>
                      <a:gd name="connsiteX21" fmla="*/ 451829 w 875754"/>
                      <a:gd name="connsiteY21" fmla="*/ 757502 h 1673795"/>
                      <a:gd name="connsiteX22" fmla="*/ 494689 w 875754"/>
                      <a:gd name="connsiteY22" fmla="*/ 695589 h 1673795"/>
                      <a:gd name="connsiteX23" fmla="*/ 482783 w 875754"/>
                      <a:gd name="connsiteY23" fmla="*/ 657490 h 1673795"/>
                      <a:gd name="connsiteX24" fmla="*/ 549458 w 875754"/>
                      <a:gd name="connsiteY24" fmla="*/ 614628 h 1673795"/>
                      <a:gd name="connsiteX25" fmla="*/ 489928 w 875754"/>
                      <a:gd name="connsiteY25" fmla="*/ 600341 h 1673795"/>
                      <a:gd name="connsiteX26" fmla="*/ 492309 w 875754"/>
                      <a:gd name="connsiteY26" fmla="*/ 569384 h 1673795"/>
                      <a:gd name="connsiteX27" fmla="*/ 551840 w 875754"/>
                      <a:gd name="connsiteY27" fmla="*/ 543191 h 1673795"/>
                      <a:gd name="connsiteX28" fmla="*/ 504215 w 875754"/>
                      <a:gd name="connsiteY28" fmla="*/ 533666 h 1673795"/>
                      <a:gd name="connsiteX29" fmla="*/ 573270 w 875754"/>
                      <a:gd name="connsiteY29" fmla="*/ 521759 h 1673795"/>
                      <a:gd name="connsiteX30" fmla="*/ 487547 w 875754"/>
                      <a:gd name="connsiteY30" fmla="*/ 433652 h 1673795"/>
                      <a:gd name="connsiteX31" fmla="*/ 416108 w 875754"/>
                      <a:gd name="connsiteY31" fmla="*/ 438417 h 1673795"/>
                      <a:gd name="connsiteX32" fmla="*/ 485166 w 875754"/>
                      <a:gd name="connsiteY32" fmla="*/ 416983 h 1673795"/>
                      <a:gd name="connsiteX33" fmla="*/ 582797 w 875754"/>
                      <a:gd name="connsiteY33" fmla="*/ 428889 h 1673795"/>
                      <a:gd name="connsiteX34" fmla="*/ 523266 w 875754"/>
                      <a:gd name="connsiteY34" fmla="*/ 400315 h 1673795"/>
                      <a:gd name="connsiteX35" fmla="*/ 599466 w 875754"/>
                      <a:gd name="connsiteY35" fmla="*/ 376503 h 1673795"/>
                      <a:gd name="connsiteX36" fmla="*/ 549458 w 875754"/>
                      <a:gd name="connsiteY36" fmla="*/ 347928 h 1673795"/>
                      <a:gd name="connsiteX37" fmla="*/ 620897 w 875754"/>
                      <a:gd name="connsiteY37" fmla="*/ 309827 h 1673795"/>
                      <a:gd name="connsiteX38" fmla="*/ 551841 w 875754"/>
                      <a:gd name="connsiteY38" fmla="*/ 295541 h 1673795"/>
                      <a:gd name="connsiteX39" fmla="*/ 616134 w 875754"/>
                      <a:gd name="connsiteY39" fmla="*/ 269347 h 1673795"/>
                      <a:gd name="connsiteX40" fmla="*/ 642329 w 875754"/>
                      <a:gd name="connsiteY40" fmla="*/ 240772 h 1673795"/>
                      <a:gd name="connsiteX41" fmla="*/ 599466 w 875754"/>
                      <a:gd name="connsiteY41" fmla="*/ 240772 h 1673795"/>
                      <a:gd name="connsiteX42" fmla="*/ 656616 w 875754"/>
                      <a:gd name="connsiteY42" fmla="*/ 209816 h 1673795"/>
                      <a:gd name="connsiteX43" fmla="*/ 694715 w 875754"/>
                      <a:gd name="connsiteY43" fmla="*/ 159809 h 1673795"/>
                      <a:gd name="connsiteX44" fmla="*/ 680427 w 875754"/>
                      <a:gd name="connsiteY44" fmla="*/ 114566 h 1673795"/>
                      <a:gd name="connsiteX45" fmla="*/ 709003 w 875754"/>
                      <a:gd name="connsiteY45" fmla="*/ 126473 h 1673795"/>
                      <a:gd name="connsiteX46" fmla="*/ 696823 w 875754"/>
                      <a:gd name="connsiteY46" fmla="*/ 25348 h 1673795"/>
                      <a:gd name="connsiteX47" fmla="*/ 316096 w 875754"/>
                      <a:gd name="connsiteY47" fmla="*/ 359835 h 1673795"/>
                      <a:gd name="connsiteX48" fmla="*/ 281329 w 875754"/>
                      <a:gd name="connsiteY48" fmla="*/ 379202 h 1673795"/>
                      <a:gd name="connsiteX49" fmla="*/ 692471 w 875754"/>
                      <a:gd name="connsiteY49" fmla="*/ 5413 h 1673795"/>
                      <a:gd name="connsiteX0" fmla="*/ 692471 w 875754"/>
                      <a:gd name="connsiteY0" fmla="*/ 5413 h 1673795"/>
                      <a:gd name="connsiteX1" fmla="*/ 465433 w 875754"/>
                      <a:gd name="connsiteY1" fmla="*/ 169858 h 1673795"/>
                      <a:gd name="connsiteX2" fmla="*/ 260648 w 875754"/>
                      <a:gd name="connsiteY2" fmla="*/ 343076 h 1673795"/>
                      <a:gd name="connsiteX3" fmla="*/ 275529 w 875754"/>
                      <a:gd name="connsiteY3" fmla="*/ 670238 h 1673795"/>
                      <a:gd name="connsiteX4" fmla="*/ 273963 w 875754"/>
                      <a:gd name="connsiteY4" fmla="*/ 1033433 h 1673795"/>
                      <a:gd name="connsiteX5" fmla="*/ 195633 w 875754"/>
                      <a:gd name="connsiteY5" fmla="*/ 1247791 h 1673795"/>
                      <a:gd name="connsiteX6" fmla="*/ 8372 w 875754"/>
                      <a:gd name="connsiteY6" fmla="*/ 1625071 h 1673795"/>
                      <a:gd name="connsiteX7" fmla="*/ 499315 w 875754"/>
                      <a:gd name="connsiteY7" fmla="*/ 1639905 h 1673795"/>
                      <a:gd name="connsiteX8" fmla="*/ 645186 w 875754"/>
                      <a:gd name="connsiteY8" fmla="*/ 1262102 h 1673795"/>
                      <a:gd name="connsiteX9" fmla="*/ 718529 w 875754"/>
                      <a:gd name="connsiteY9" fmla="*/ 1117071 h 1673795"/>
                      <a:gd name="connsiteX10" fmla="*/ 749486 w 875754"/>
                      <a:gd name="connsiteY10" fmla="*/ 1057539 h 1673795"/>
                      <a:gd name="connsiteX11" fmla="*/ 632804 w 875754"/>
                      <a:gd name="connsiteY11" fmla="*/ 1036109 h 1673795"/>
                      <a:gd name="connsiteX12" fmla="*/ 800033 w 875754"/>
                      <a:gd name="connsiteY12" fmla="*/ 690533 h 1673795"/>
                      <a:gd name="connsiteX13" fmla="*/ 809696 w 875754"/>
                      <a:gd name="connsiteY13" fmla="*/ 522690 h 1673795"/>
                      <a:gd name="connsiteX14" fmla="*/ 863784 w 875754"/>
                      <a:gd name="connsiteY14" fmla="*/ 309828 h 1673795"/>
                      <a:gd name="connsiteX15" fmla="*/ 875691 w 875754"/>
                      <a:gd name="connsiteY15" fmla="*/ 183622 h 1673795"/>
                      <a:gd name="connsiteX16" fmla="*/ 827860 w 875754"/>
                      <a:gd name="connsiteY16" fmla="*/ 262520 h 1673795"/>
                      <a:gd name="connsiteX17" fmla="*/ 728053 w 875754"/>
                      <a:gd name="connsiteY17" fmla="*/ 243154 h 1673795"/>
                      <a:gd name="connsiteX18" fmla="*/ 730435 w 875754"/>
                      <a:gd name="connsiteY18" fmla="*/ 131233 h 1673795"/>
                      <a:gd name="connsiteX19" fmla="*/ 675666 w 875754"/>
                      <a:gd name="connsiteY19" fmla="*/ 259822 h 1673795"/>
                      <a:gd name="connsiteX20" fmla="*/ 611370 w 875754"/>
                      <a:gd name="connsiteY20" fmla="*/ 466992 h 1673795"/>
                      <a:gd name="connsiteX21" fmla="*/ 451829 w 875754"/>
                      <a:gd name="connsiteY21" fmla="*/ 757502 h 1673795"/>
                      <a:gd name="connsiteX22" fmla="*/ 494689 w 875754"/>
                      <a:gd name="connsiteY22" fmla="*/ 695589 h 1673795"/>
                      <a:gd name="connsiteX23" fmla="*/ 482783 w 875754"/>
                      <a:gd name="connsiteY23" fmla="*/ 657490 h 1673795"/>
                      <a:gd name="connsiteX24" fmla="*/ 549458 w 875754"/>
                      <a:gd name="connsiteY24" fmla="*/ 614628 h 1673795"/>
                      <a:gd name="connsiteX25" fmla="*/ 489928 w 875754"/>
                      <a:gd name="connsiteY25" fmla="*/ 600341 h 1673795"/>
                      <a:gd name="connsiteX26" fmla="*/ 492309 w 875754"/>
                      <a:gd name="connsiteY26" fmla="*/ 569384 h 1673795"/>
                      <a:gd name="connsiteX27" fmla="*/ 551840 w 875754"/>
                      <a:gd name="connsiteY27" fmla="*/ 543191 h 1673795"/>
                      <a:gd name="connsiteX28" fmla="*/ 504215 w 875754"/>
                      <a:gd name="connsiteY28" fmla="*/ 533666 h 1673795"/>
                      <a:gd name="connsiteX29" fmla="*/ 573270 w 875754"/>
                      <a:gd name="connsiteY29" fmla="*/ 521759 h 1673795"/>
                      <a:gd name="connsiteX30" fmla="*/ 487547 w 875754"/>
                      <a:gd name="connsiteY30" fmla="*/ 433652 h 1673795"/>
                      <a:gd name="connsiteX31" fmla="*/ 416108 w 875754"/>
                      <a:gd name="connsiteY31" fmla="*/ 438417 h 1673795"/>
                      <a:gd name="connsiteX32" fmla="*/ 485166 w 875754"/>
                      <a:gd name="connsiteY32" fmla="*/ 416983 h 1673795"/>
                      <a:gd name="connsiteX33" fmla="*/ 582797 w 875754"/>
                      <a:gd name="connsiteY33" fmla="*/ 428889 h 1673795"/>
                      <a:gd name="connsiteX34" fmla="*/ 523266 w 875754"/>
                      <a:gd name="connsiteY34" fmla="*/ 400315 h 1673795"/>
                      <a:gd name="connsiteX35" fmla="*/ 599466 w 875754"/>
                      <a:gd name="connsiteY35" fmla="*/ 376503 h 1673795"/>
                      <a:gd name="connsiteX36" fmla="*/ 549458 w 875754"/>
                      <a:gd name="connsiteY36" fmla="*/ 347928 h 1673795"/>
                      <a:gd name="connsiteX37" fmla="*/ 620897 w 875754"/>
                      <a:gd name="connsiteY37" fmla="*/ 309827 h 1673795"/>
                      <a:gd name="connsiteX38" fmla="*/ 551841 w 875754"/>
                      <a:gd name="connsiteY38" fmla="*/ 295541 h 1673795"/>
                      <a:gd name="connsiteX39" fmla="*/ 616134 w 875754"/>
                      <a:gd name="connsiteY39" fmla="*/ 269347 h 1673795"/>
                      <a:gd name="connsiteX40" fmla="*/ 642329 w 875754"/>
                      <a:gd name="connsiteY40" fmla="*/ 240772 h 1673795"/>
                      <a:gd name="connsiteX41" fmla="*/ 599466 w 875754"/>
                      <a:gd name="connsiteY41" fmla="*/ 240772 h 1673795"/>
                      <a:gd name="connsiteX42" fmla="*/ 656616 w 875754"/>
                      <a:gd name="connsiteY42" fmla="*/ 209816 h 1673795"/>
                      <a:gd name="connsiteX43" fmla="*/ 694715 w 875754"/>
                      <a:gd name="connsiteY43" fmla="*/ 159809 h 1673795"/>
                      <a:gd name="connsiteX44" fmla="*/ 680427 w 875754"/>
                      <a:gd name="connsiteY44" fmla="*/ 114566 h 1673795"/>
                      <a:gd name="connsiteX45" fmla="*/ 709003 w 875754"/>
                      <a:gd name="connsiteY45" fmla="*/ 126473 h 1673795"/>
                      <a:gd name="connsiteX46" fmla="*/ 696823 w 875754"/>
                      <a:gd name="connsiteY46" fmla="*/ 25348 h 1673795"/>
                      <a:gd name="connsiteX47" fmla="*/ 316096 w 875754"/>
                      <a:gd name="connsiteY47" fmla="*/ 359835 h 1673795"/>
                      <a:gd name="connsiteX48" fmla="*/ 281329 w 875754"/>
                      <a:gd name="connsiteY48" fmla="*/ 379202 h 1673795"/>
                      <a:gd name="connsiteX49" fmla="*/ 692471 w 875754"/>
                      <a:gd name="connsiteY49" fmla="*/ 5413 h 1673795"/>
                      <a:gd name="connsiteX0" fmla="*/ 692471 w 875754"/>
                      <a:gd name="connsiteY0" fmla="*/ 5429 h 1673811"/>
                      <a:gd name="connsiteX1" fmla="*/ 465433 w 875754"/>
                      <a:gd name="connsiteY1" fmla="*/ 169874 h 1673811"/>
                      <a:gd name="connsiteX2" fmla="*/ 270516 w 875754"/>
                      <a:gd name="connsiteY2" fmla="*/ 346381 h 1673811"/>
                      <a:gd name="connsiteX3" fmla="*/ 275529 w 875754"/>
                      <a:gd name="connsiteY3" fmla="*/ 670254 h 1673811"/>
                      <a:gd name="connsiteX4" fmla="*/ 273963 w 875754"/>
                      <a:gd name="connsiteY4" fmla="*/ 1033449 h 1673811"/>
                      <a:gd name="connsiteX5" fmla="*/ 195633 w 875754"/>
                      <a:gd name="connsiteY5" fmla="*/ 1247807 h 1673811"/>
                      <a:gd name="connsiteX6" fmla="*/ 8372 w 875754"/>
                      <a:gd name="connsiteY6" fmla="*/ 1625087 h 1673811"/>
                      <a:gd name="connsiteX7" fmla="*/ 499315 w 875754"/>
                      <a:gd name="connsiteY7" fmla="*/ 1639921 h 1673811"/>
                      <a:gd name="connsiteX8" fmla="*/ 645186 w 875754"/>
                      <a:gd name="connsiteY8" fmla="*/ 1262118 h 1673811"/>
                      <a:gd name="connsiteX9" fmla="*/ 718529 w 875754"/>
                      <a:gd name="connsiteY9" fmla="*/ 1117087 h 1673811"/>
                      <a:gd name="connsiteX10" fmla="*/ 749486 w 875754"/>
                      <a:gd name="connsiteY10" fmla="*/ 1057555 h 1673811"/>
                      <a:gd name="connsiteX11" fmla="*/ 632804 w 875754"/>
                      <a:gd name="connsiteY11" fmla="*/ 1036125 h 1673811"/>
                      <a:gd name="connsiteX12" fmla="*/ 800033 w 875754"/>
                      <a:gd name="connsiteY12" fmla="*/ 690549 h 1673811"/>
                      <a:gd name="connsiteX13" fmla="*/ 809696 w 875754"/>
                      <a:gd name="connsiteY13" fmla="*/ 522706 h 1673811"/>
                      <a:gd name="connsiteX14" fmla="*/ 863784 w 875754"/>
                      <a:gd name="connsiteY14" fmla="*/ 309844 h 1673811"/>
                      <a:gd name="connsiteX15" fmla="*/ 875691 w 875754"/>
                      <a:gd name="connsiteY15" fmla="*/ 183638 h 1673811"/>
                      <a:gd name="connsiteX16" fmla="*/ 827860 w 875754"/>
                      <a:gd name="connsiteY16" fmla="*/ 262536 h 1673811"/>
                      <a:gd name="connsiteX17" fmla="*/ 728053 w 875754"/>
                      <a:gd name="connsiteY17" fmla="*/ 243170 h 1673811"/>
                      <a:gd name="connsiteX18" fmla="*/ 730435 w 875754"/>
                      <a:gd name="connsiteY18" fmla="*/ 131249 h 1673811"/>
                      <a:gd name="connsiteX19" fmla="*/ 675666 w 875754"/>
                      <a:gd name="connsiteY19" fmla="*/ 259838 h 1673811"/>
                      <a:gd name="connsiteX20" fmla="*/ 611370 w 875754"/>
                      <a:gd name="connsiteY20" fmla="*/ 467008 h 1673811"/>
                      <a:gd name="connsiteX21" fmla="*/ 451829 w 875754"/>
                      <a:gd name="connsiteY21" fmla="*/ 757518 h 1673811"/>
                      <a:gd name="connsiteX22" fmla="*/ 494689 w 875754"/>
                      <a:gd name="connsiteY22" fmla="*/ 695605 h 1673811"/>
                      <a:gd name="connsiteX23" fmla="*/ 482783 w 875754"/>
                      <a:gd name="connsiteY23" fmla="*/ 657506 h 1673811"/>
                      <a:gd name="connsiteX24" fmla="*/ 549458 w 875754"/>
                      <a:gd name="connsiteY24" fmla="*/ 614644 h 1673811"/>
                      <a:gd name="connsiteX25" fmla="*/ 489928 w 875754"/>
                      <a:gd name="connsiteY25" fmla="*/ 600357 h 1673811"/>
                      <a:gd name="connsiteX26" fmla="*/ 492309 w 875754"/>
                      <a:gd name="connsiteY26" fmla="*/ 569400 h 1673811"/>
                      <a:gd name="connsiteX27" fmla="*/ 551840 w 875754"/>
                      <a:gd name="connsiteY27" fmla="*/ 543207 h 1673811"/>
                      <a:gd name="connsiteX28" fmla="*/ 504215 w 875754"/>
                      <a:gd name="connsiteY28" fmla="*/ 533682 h 1673811"/>
                      <a:gd name="connsiteX29" fmla="*/ 573270 w 875754"/>
                      <a:gd name="connsiteY29" fmla="*/ 521775 h 1673811"/>
                      <a:gd name="connsiteX30" fmla="*/ 487547 w 875754"/>
                      <a:gd name="connsiteY30" fmla="*/ 433668 h 1673811"/>
                      <a:gd name="connsiteX31" fmla="*/ 416108 w 875754"/>
                      <a:gd name="connsiteY31" fmla="*/ 438433 h 1673811"/>
                      <a:gd name="connsiteX32" fmla="*/ 485166 w 875754"/>
                      <a:gd name="connsiteY32" fmla="*/ 416999 h 1673811"/>
                      <a:gd name="connsiteX33" fmla="*/ 582797 w 875754"/>
                      <a:gd name="connsiteY33" fmla="*/ 428905 h 1673811"/>
                      <a:gd name="connsiteX34" fmla="*/ 523266 w 875754"/>
                      <a:gd name="connsiteY34" fmla="*/ 400331 h 1673811"/>
                      <a:gd name="connsiteX35" fmla="*/ 599466 w 875754"/>
                      <a:gd name="connsiteY35" fmla="*/ 376519 h 1673811"/>
                      <a:gd name="connsiteX36" fmla="*/ 549458 w 875754"/>
                      <a:gd name="connsiteY36" fmla="*/ 347944 h 1673811"/>
                      <a:gd name="connsiteX37" fmla="*/ 620897 w 875754"/>
                      <a:gd name="connsiteY37" fmla="*/ 309843 h 1673811"/>
                      <a:gd name="connsiteX38" fmla="*/ 551841 w 875754"/>
                      <a:gd name="connsiteY38" fmla="*/ 295557 h 1673811"/>
                      <a:gd name="connsiteX39" fmla="*/ 616134 w 875754"/>
                      <a:gd name="connsiteY39" fmla="*/ 269363 h 1673811"/>
                      <a:gd name="connsiteX40" fmla="*/ 642329 w 875754"/>
                      <a:gd name="connsiteY40" fmla="*/ 240788 h 1673811"/>
                      <a:gd name="connsiteX41" fmla="*/ 599466 w 875754"/>
                      <a:gd name="connsiteY41" fmla="*/ 240788 h 1673811"/>
                      <a:gd name="connsiteX42" fmla="*/ 656616 w 875754"/>
                      <a:gd name="connsiteY42" fmla="*/ 209832 h 1673811"/>
                      <a:gd name="connsiteX43" fmla="*/ 694715 w 875754"/>
                      <a:gd name="connsiteY43" fmla="*/ 159825 h 1673811"/>
                      <a:gd name="connsiteX44" fmla="*/ 680427 w 875754"/>
                      <a:gd name="connsiteY44" fmla="*/ 114582 h 1673811"/>
                      <a:gd name="connsiteX45" fmla="*/ 709003 w 875754"/>
                      <a:gd name="connsiteY45" fmla="*/ 126489 h 1673811"/>
                      <a:gd name="connsiteX46" fmla="*/ 696823 w 875754"/>
                      <a:gd name="connsiteY46" fmla="*/ 25364 h 1673811"/>
                      <a:gd name="connsiteX47" fmla="*/ 316096 w 875754"/>
                      <a:gd name="connsiteY47" fmla="*/ 359851 h 1673811"/>
                      <a:gd name="connsiteX48" fmla="*/ 281329 w 875754"/>
                      <a:gd name="connsiteY48" fmla="*/ 379218 h 1673811"/>
                      <a:gd name="connsiteX49" fmla="*/ 692471 w 875754"/>
                      <a:gd name="connsiteY49" fmla="*/ 5429 h 1673811"/>
                      <a:gd name="connsiteX0" fmla="*/ 692471 w 875754"/>
                      <a:gd name="connsiteY0" fmla="*/ 5429 h 1673811"/>
                      <a:gd name="connsiteX1" fmla="*/ 465433 w 875754"/>
                      <a:gd name="connsiteY1" fmla="*/ 169874 h 1673811"/>
                      <a:gd name="connsiteX2" fmla="*/ 270516 w 875754"/>
                      <a:gd name="connsiteY2" fmla="*/ 346381 h 1673811"/>
                      <a:gd name="connsiteX3" fmla="*/ 275529 w 875754"/>
                      <a:gd name="connsiteY3" fmla="*/ 670254 h 1673811"/>
                      <a:gd name="connsiteX4" fmla="*/ 273963 w 875754"/>
                      <a:gd name="connsiteY4" fmla="*/ 1033449 h 1673811"/>
                      <a:gd name="connsiteX5" fmla="*/ 195633 w 875754"/>
                      <a:gd name="connsiteY5" fmla="*/ 1247807 h 1673811"/>
                      <a:gd name="connsiteX6" fmla="*/ 8372 w 875754"/>
                      <a:gd name="connsiteY6" fmla="*/ 1625087 h 1673811"/>
                      <a:gd name="connsiteX7" fmla="*/ 499315 w 875754"/>
                      <a:gd name="connsiteY7" fmla="*/ 1639921 h 1673811"/>
                      <a:gd name="connsiteX8" fmla="*/ 628740 w 875754"/>
                      <a:gd name="connsiteY8" fmla="*/ 1262118 h 1673811"/>
                      <a:gd name="connsiteX9" fmla="*/ 718529 w 875754"/>
                      <a:gd name="connsiteY9" fmla="*/ 1117087 h 1673811"/>
                      <a:gd name="connsiteX10" fmla="*/ 749486 w 875754"/>
                      <a:gd name="connsiteY10" fmla="*/ 1057555 h 1673811"/>
                      <a:gd name="connsiteX11" fmla="*/ 632804 w 875754"/>
                      <a:gd name="connsiteY11" fmla="*/ 1036125 h 1673811"/>
                      <a:gd name="connsiteX12" fmla="*/ 800033 w 875754"/>
                      <a:gd name="connsiteY12" fmla="*/ 690549 h 1673811"/>
                      <a:gd name="connsiteX13" fmla="*/ 809696 w 875754"/>
                      <a:gd name="connsiteY13" fmla="*/ 522706 h 1673811"/>
                      <a:gd name="connsiteX14" fmla="*/ 863784 w 875754"/>
                      <a:gd name="connsiteY14" fmla="*/ 309844 h 1673811"/>
                      <a:gd name="connsiteX15" fmla="*/ 875691 w 875754"/>
                      <a:gd name="connsiteY15" fmla="*/ 183638 h 1673811"/>
                      <a:gd name="connsiteX16" fmla="*/ 827860 w 875754"/>
                      <a:gd name="connsiteY16" fmla="*/ 262536 h 1673811"/>
                      <a:gd name="connsiteX17" fmla="*/ 728053 w 875754"/>
                      <a:gd name="connsiteY17" fmla="*/ 243170 h 1673811"/>
                      <a:gd name="connsiteX18" fmla="*/ 730435 w 875754"/>
                      <a:gd name="connsiteY18" fmla="*/ 131249 h 1673811"/>
                      <a:gd name="connsiteX19" fmla="*/ 675666 w 875754"/>
                      <a:gd name="connsiteY19" fmla="*/ 259838 h 1673811"/>
                      <a:gd name="connsiteX20" fmla="*/ 611370 w 875754"/>
                      <a:gd name="connsiteY20" fmla="*/ 467008 h 1673811"/>
                      <a:gd name="connsiteX21" fmla="*/ 451829 w 875754"/>
                      <a:gd name="connsiteY21" fmla="*/ 757518 h 1673811"/>
                      <a:gd name="connsiteX22" fmla="*/ 494689 w 875754"/>
                      <a:gd name="connsiteY22" fmla="*/ 695605 h 1673811"/>
                      <a:gd name="connsiteX23" fmla="*/ 482783 w 875754"/>
                      <a:gd name="connsiteY23" fmla="*/ 657506 h 1673811"/>
                      <a:gd name="connsiteX24" fmla="*/ 549458 w 875754"/>
                      <a:gd name="connsiteY24" fmla="*/ 614644 h 1673811"/>
                      <a:gd name="connsiteX25" fmla="*/ 489928 w 875754"/>
                      <a:gd name="connsiteY25" fmla="*/ 600357 h 1673811"/>
                      <a:gd name="connsiteX26" fmla="*/ 492309 w 875754"/>
                      <a:gd name="connsiteY26" fmla="*/ 569400 h 1673811"/>
                      <a:gd name="connsiteX27" fmla="*/ 551840 w 875754"/>
                      <a:gd name="connsiteY27" fmla="*/ 543207 h 1673811"/>
                      <a:gd name="connsiteX28" fmla="*/ 504215 w 875754"/>
                      <a:gd name="connsiteY28" fmla="*/ 533682 h 1673811"/>
                      <a:gd name="connsiteX29" fmla="*/ 573270 w 875754"/>
                      <a:gd name="connsiteY29" fmla="*/ 521775 h 1673811"/>
                      <a:gd name="connsiteX30" fmla="*/ 487547 w 875754"/>
                      <a:gd name="connsiteY30" fmla="*/ 433668 h 1673811"/>
                      <a:gd name="connsiteX31" fmla="*/ 416108 w 875754"/>
                      <a:gd name="connsiteY31" fmla="*/ 438433 h 1673811"/>
                      <a:gd name="connsiteX32" fmla="*/ 485166 w 875754"/>
                      <a:gd name="connsiteY32" fmla="*/ 416999 h 1673811"/>
                      <a:gd name="connsiteX33" fmla="*/ 582797 w 875754"/>
                      <a:gd name="connsiteY33" fmla="*/ 428905 h 1673811"/>
                      <a:gd name="connsiteX34" fmla="*/ 523266 w 875754"/>
                      <a:gd name="connsiteY34" fmla="*/ 400331 h 1673811"/>
                      <a:gd name="connsiteX35" fmla="*/ 599466 w 875754"/>
                      <a:gd name="connsiteY35" fmla="*/ 376519 h 1673811"/>
                      <a:gd name="connsiteX36" fmla="*/ 549458 w 875754"/>
                      <a:gd name="connsiteY36" fmla="*/ 347944 h 1673811"/>
                      <a:gd name="connsiteX37" fmla="*/ 620897 w 875754"/>
                      <a:gd name="connsiteY37" fmla="*/ 309843 h 1673811"/>
                      <a:gd name="connsiteX38" fmla="*/ 551841 w 875754"/>
                      <a:gd name="connsiteY38" fmla="*/ 295557 h 1673811"/>
                      <a:gd name="connsiteX39" fmla="*/ 616134 w 875754"/>
                      <a:gd name="connsiteY39" fmla="*/ 269363 h 1673811"/>
                      <a:gd name="connsiteX40" fmla="*/ 642329 w 875754"/>
                      <a:gd name="connsiteY40" fmla="*/ 240788 h 1673811"/>
                      <a:gd name="connsiteX41" fmla="*/ 599466 w 875754"/>
                      <a:gd name="connsiteY41" fmla="*/ 240788 h 1673811"/>
                      <a:gd name="connsiteX42" fmla="*/ 656616 w 875754"/>
                      <a:gd name="connsiteY42" fmla="*/ 209832 h 1673811"/>
                      <a:gd name="connsiteX43" fmla="*/ 694715 w 875754"/>
                      <a:gd name="connsiteY43" fmla="*/ 159825 h 1673811"/>
                      <a:gd name="connsiteX44" fmla="*/ 680427 w 875754"/>
                      <a:gd name="connsiteY44" fmla="*/ 114582 h 1673811"/>
                      <a:gd name="connsiteX45" fmla="*/ 709003 w 875754"/>
                      <a:gd name="connsiteY45" fmla="*/ 126489 h 1673811"/>
                      <a:gd name="connsiteX46" fmla="*/ 696823 w 875754"/>
                      <a:gd name="connsiteY46" fmla="*/ 25364 h 1673811"/>
                      <a:gd name="connsiteX47" fmla="*/ 316096 w 875754"/>
                      <a:gd name="connsiteY47" fmla="*/ 359851 h 1673811"/>
                      <a:gd name="connsiteX48" fmla="*/ 281329 w 875754"/>
                      <a:gd name="connsiteY48" fmla="*/ 379218 h 1673811"/>
                      <a:gd name="connsiteX49" fmla="*/ 692471 w 875754"/>
                      <a:gd name="connsiteY49" fmla="*/ 5429 h 1673811"/>
                      <a:gd name="connsiteX0" fmla="*/ 692471 w 875754"/>
                      <a:gd name="connsiteY0" fmla="*/ 5429 h 1673811"/>
                      <a:gd name="connsiteX1" fmla="*/ 465433 w 875754"/>
                      <a:gd name="connsiteY1" fmla="*/ 169874 h 1673811"/>
                      <a:gd name="connsiteX2" fmla="*/ 270516 w 875754"/>
                      <a:gd name="connsiteY2" fmla="*/ 346381 h 1673811"/>
                      <a:gd name="connsiteX3" fmla="*/ 275529 w 875754"/>
                      <a:gd name="connsiteY3" fmla="*/ 670254 h 1673811"/>
                      <a:gd name="connsiteX4" fmla="*/ 273963 w 875754"/>
                      <a:gd name="connsiteY4" fmla="*/ 1033449 h 1673811"/>
                      <a:gd name="connsiteX5" fmla="*/ 195633 w 875754"/>
                      <a:gd name="connsiteY5" fmla="*/ 1247807 h 1673811"/>
                      <a:gd name="connsiteX6" fmla="*/ 8372 w 875754"/>
                      <a:gd name="connsiteY6" fmla="*/ 1625087 h 1673811"/>
                      <a:gd name="connsiteX7" fmla="*/ 499315 w 875754"/>
                      <a:gd name="connsiteY7" fmla="*/ 1639921 h 1673811"/>
                      <a:gd name="connsiteX8" fmla="*/ 628740 w 875754"/>
                      <a:gd name="connsiteY8" fmla="*/ 1262118 h 1673811"/>
                      <a:gd name="connsiteX9" fmla="*/ 718529 w 875754"/>
                      <a:gd name="connsiteY9" fmla="*/ 1117087 h 1673811"/>
                      <a:gd name="connsiteX10" fmla="*/ 749486 w 875754"/>
                      <a:gd name="connsiteY10" fmla="*/ 1057555 h 1673811"/>
                      <a:gd name="connsiteX11" fmla="*/ 632804 w 875754"/>
                      <a:gd name="connsiteY11" fmla="*/ 1036125 h 1673811"/>
                      <a:gd name="connsiteX12" fmla="*/ 800033 w 875754"/>
                      <a:gd name="connsiteY12" fmla="*/ 690549 h 1673811"/>
                      <a:gd name="connsiteX13" fmla="*/ 809696 w 875754"/>
                      <a:gd name="connsiteY13" fmla="*/ 522706 h 1673811"/>
                      <a:gd name="connsiteX14" fmla="*/ 863784 w 875754"/>
                      <a:gd name="connsiteY14" fmla="*/ 309844 h 1673811"/>
                      <a:gd name="connsiteX15" fmla="*/ 875691 w 875754"/>
                      <a:gd name="connsiteY15" fmla="*/ 183638 h 1673811"/>
                      <a:gd name="connsiteX16" fmla="*/ 827860 w 875754"/>
                      <a:gd name="connsiteY16" fmla="*/ 262536 h 1673811"/>
                      <a:gd name="connsiteX17" fmla="*/ 728053 w 875754"/>
                      <a:gd name="connsiteY17" fmla="*/ 243170 h 1673811"/>
                      <a:gd name="connsiteX18" fmla="*/ 730435 w 875754"/>
                      <a:gd name="connsiteY18" fmla="*/ 131249 h 1673811"/>
                      <a:gd name="connsiteX19" fmla="*/ 675666 w 875754"/>
                      <a:gd name="connsiteY19" fmla="*/ 259838 h 1673811"/>
                      <a:gd name="connsiteX20" fmla="*/ 611370 w 875754"/>
                      <a:gd name="connsiteY20" fmla="*/ 467008 h 1673811"/>
                      <a:gd name="connsiteX21" fmla="*/ 451829 w 875754"/>
                      <a:gd name="connsiteY21" fmla="*/ 757518 h 1673811"/>
                      <a:gd name="connsiteX22" fmla="*/ 494689 w 875754"/>
                      <a:gd name="connsiteY22" fmla="*/ 695605 h 1673811"/>
                      <a:gd name="connsiteX23" fmla="*/ 482783 w 875754"/>
                      <a:gd name="connsiteY23" fmla="*/ 657506 h 1673811"/>
                      <a:gd name="connsiteX24" fmla="*/ 549458 w 875754"/>
                      <a:gd name="connsiteY24" fmla="*/ 614644 h 1673811"/>
                      <a:gd name="connsiteX25" fmla="*/ 489928 w 875754"/>
                      <a:gd name="connsiteY25" fmla="*/ 600357 h 1673811"/>
                      <a:gd name="connsiteX26" fmla="*/ 492309 w 875754"/>
                      <a:gd name="connsiteY26" fmla="*/ 569400 h 1673811"/>
                      <a:gd name="connsiteX27" fmla="*/ 551840 w 875754"/>
                      <a:gd name="connsiteY27" fmla="*/ 543207 h 1673811"/>
                      <a:gd name="connsiteX28" fmla="*/ 504215 w 875754"/>
                      <a:gd name="connsiteY28" fmla="*/ 533682 h 1673811"/>
                      <a:gd name="connsiteX29" fmla="*/ 573270 w 875754"/>
                      <a:gd name="connsiteY29" fmla="*/ 521775 h 1673811"/>
                      <a:gd name="connsiteX30" fmla="*/ 487547 w 875754"/>
                      <a:gd name="connsiteY30" fmla="*/ 433668 h 1673811"/>
                      <a:gd name="connsiteX31" fmla="*/ 416108 w 875754"/>
                      <a:gd name="connsiteY31" fmla="*/ 438433 h 1673811"/>
                      <a:gd name="connsiteX32" fmla="*/ 485166 w 875754"/>
                      <a:gd name="connsiteY32" fmla="*/ 416999 h 1673811"/>
                      <a:gd name="connsiteX33" fmla="*/ 582797 w 875754"/>
                      <a:gd name="connsiteY33" fmla="*/ 428905 h 1673811"/>
                      <a:gd name="connsiteX34" fmla="*/ 523266 w 875754"/>
                      <a:gd name="connsiteY34" fmla="*/ 400331 h 1673811"/>
                      <a:gd name="connsiteX35" fmla="*/ 599466 w 875754"/>
                      <a:gd name="connsiteY35" fmla="*/ 376519 h 1673811"/>
                      <a:gd name="connsiteX36" fmla="*/ 549458 w 875754"/>
                      <a:gd name="connsiteY36" fmla="*/ 347944 h 1673811"/>
                      <a:gd name="connsiteX37" fmla="*/ 620897 w 875754"/>
                      <a:gd name="connsiteY37" fmla="*/ 309843 h 1673811"/>
                      <a:gd name="connsiteX38" fmla="*/ 551841 w 875754"/>
                      <a:gd name="connsiteY38" fmla="*/ 295557 h 1673811"/>
                      <a:gd name="connsiteX39" fmla="*/ 616134 w 875754"/>
                      <a:gd name="connsiteY39" fmla="*/ 269363 h 1673811"/>
                      <a:gd name="connsiteX40" fmla="*/ 642329 w 875754"/>
                      <a:gd name="connsiteY40" fmla="*/ 240788 h 1673811"/>
                      <a:gd name="connsiteX41" fmla="*/ 599466 w 875754"/>
                      <a:gd name="connsiteY41" fmla="*/ 240788 h 1673811"/>
                      <a:gd name="connsiteX42" fmla="*/ 656616 w 875754"/>
                      <a:gd name="connsiteY42" fmla="*/ 209832 h 1673811"/>
                      <a:gd name="connsiteX43" fmla="*/ 694715 w 875754"/>
                      <a:gd name="connsiteY43" fmla="*/ 159825 h 1673811"/>
                      <a:gd name="connsiteX44" fmla="*/ 680427 w 875754"/>
                      <a:gd name="connsiteY44" fmla="*/ 114582 h 1673811"/>
                      <a:gd name="connsiteX45" fmla="*/ 709003 w 875754"/>
                      <a:gd name="connsiteY45" fmla="*/ 126489 h 1673811"/>
                      <a:gd name="connsiteX46" fmla="*/ 696823 w 875754"/>
                      <a:gd name="connsiteY46" fmla="*/ 25364 h 1673811"/>
                      <a:gd name="connsiteX47" fmla="*/ 316096 w 875754"/>
                      <a:gd name="connsiteY47" fmla="*/ 359851 h 1673811"/>
                      <a:gd name="connsiteX48" fmla="*/ 281329 w 875754"/>
                      <a:gd name="connsiteY48" fmla="*/ 379218 h 1673811"/>
                      <a:gd name="connsiteX49" fmla="*/ 692471 w 875754"/>
                      <a:gd name="connsiteY49" fmla="*/ 5429 h 1673811"/>
                      <a:gd name="connsiteX0" fmla="*/ 692471 w 875754"/>
                      <a:gd name="connsiteY0" fmla="*/ 4370 h 1672752"/>
                      <a:gd name="connsiteX1" fmla="*/ 465433 w 875754"/>
                      <a:gd name="connsiteY1" fmla="*/ 168815 h 1672752"/>
                      <a:gd name="connsiteX2" fmla="*/ 270516 w 875754"/>
                      <a:gd name="connsiteY2" fmla="*/ 345322 h 1672752"/>
                      <a:gd name="connsiteX3" fmla="*/ 275529 w 875754"/>
                      <a:gd name="connsiteY3" fmla="*/ 669195 h 1672752"/>
                      <a:gd name="connsiteX4" fmla="*/ 273963 w 875754"/>
                      <a:gd name="connsiteY4" fmla="*/ 1032390 h 1672752"/>
                      <a:gd name="connsiteX5" fmla="*/ 195633 w 875754"/>
                      <a:gd name="connsiteY5" fmla="*/ 1246748 h 1672752"/>
                      <a:gd name="connsiteX6" fmla="*/ 8372 w 875754"/>
                      <a:gd name="connsiteY6" fmla="*/ 1624028 h 1672752"/>
                      <a:gd name="connsiteX7" fmla="*/ 499315 w 875754"/>
                      <a:gd name="connsiteY7" fmla="*/ 1638862 h 1672752"/>
                      <a:gd name="connsiteX8" fmla="*/ 628740 w 875754"/>
                      <a:gd name="connsiteY8" fmla="*/ 1261059 h 1672752"/>
                      <a:gd name="connsiteX9" fmla="*/ 718529 w 875754"/>
                      <a:gd name="connsiteY9" fmla="*/ 1116028 h 1672752"/>
                      <a:gd name="connsiteX10" fmla="*/ 749486 w 875754"/>
                      <a:gd name="connsiteY10" fmla="*/ 1056496 h 1672752"/>
                      <a:gd name="connsiteX11" fmla="*/ 632804 w 875754"/>
                      <a:gd name="connsiteY11" fmla="*/ 1035066 h 1672752"/>
                      <a:gd name="connsiteX12" fmla="*/ 800033 w 875754"/>
                      <a:gd name="connsiteY12" fmla="*/ 689490 h 1672752"/>
                      <a:gd name="connsiteX13" fmla="*/ 809696 w 875754"/>
                      <a:gd name="connsiteY13" fmla="*/ 521647 h 1672752"/>
                      <a:gd name="connsiteX14" fmla="*/ 863784 w 875754"/>
                      <a:gd name="connsiteY14" fmla="*/ 308785 h 1672752"/>
                      <a:gd name="connsiteX15" fmla="*/ 875691 w 875754"/>
                      <a:gd name="connsiteY15" fmla="*/ 182579 h 1672752"/>
                      <a:gd name="connsiteX16" fmla="*/ 827860 w 875754"/>
                      <a:gd name="connsiteY16" fmla="*/ 261477 h 1672752"/>
                      <a:gd name="connsiteX17" fmla="*/ 728053 w 875754"/>
                      <a:gd name="connsiteY17" fmla="*/ 242111 h 1672752"/>
                      <a:gd name="connsiteX18" fmla="*/ 730435 w 875754"/>
                      <a:gd name="connsiteY18" fmla="*/ 130190 h 1672752"/>
                      <a:gd name="connsiteX19" fmla="*/ 675666 w 875754"/>
                      <a:gd name="connsiteY19" fmla="*/ 258779 h 1672752"/>
                      <a:gd name="connsiteX20" fmla="*/ 611370 w 875754"/>
                      <a:gd name="connsiteY20" fmla="*/ 465949 h 1672752"/>
                      <a:gd name="connsiteX21" fmla="*/ 451829 w 875754"/>
                      <a:gd name="connsiteY21" fmla="*/ 756459 h 1672752"/>
                      <a:gd name="connsiteX22" fmla="*/ 494689 w 875754"/>
                      <a:gd name="connsiteY22" fmla="*/ 694546 h 1672752"/>
                      <a:gd name="connsiteX23" fmla="*/ 482783 w 875754"/>
                      <a:gd name="connsiteY23" fmla="*/ 656447 h 1672752"/>
                      <a:gd name="connsiteX24" fmla="*/ 549458 w 875754"/>
                      <a:gd name="connsiteY24" fmla="*/ 613585 h 1672752"/>
                      <a:gd name="connsiteX25" fmla="*/ 489928 w 875754"/>
                      <a:gd name="connsiteY25" fmla="*/ 599298 h 1672752"/>
                      <a:gd name="connsiteX26" fmla="*/ 492309 w 875754"/>
                      <a:gd name="connsiteY26" fmla="*/ 568341 h 1672752"/>
                      <a:gd name="connsiteX27" fmla="*/ 551840 w 875754"/>
                      <a:gd name="connsiteY27" fmla="*/ 542148 h 1672752"/>
                      <a:gd name="connsiteX28" fmla="*/ 504215 w 875754"/>
                      <a:gd name="connsiteY28" fmla="*/ 532623 h 1672752"/>
                      <a:gd name="connsiteX29" fmla="*/ 573270 w 875754"/>
                      <a:gd name="connsiteY29" fmla="*/ 520716 h 1672752"/>
                      <a:gd name="connsiteX30" fmla="*/ 487547 w 875754"/>
                      <a:gd name="connsiteY30" fmla="*/ 432609 h 1672752"/>
                      <a:gd name="connsiteX31" fmla="*/ 416108 w 875754"/>
                      <a:gd name="connsiteY31" fmla="*/ 437374 h 1672752"/>
                      <a:gd name="connsiteX32" fmla="*/ 485166 w 875754"/>
                      <a:gd name="connsiteY32" fmla="*/ 415940 h 1672752"/>
                      <a:gd name="connsiteX33" fmla="*/ 582797 w 875754"/>
                      <a:gd name="connsiteY33" fmla="*/ 427846 h 1672752"/>
                      <a:gd name="connsiteX34" fmla="*/ 523266 w 875754"/>
                      <a:gd name="connsiteY34" fmla="*/ 399272 h 1672752"/>
                      <a:gd name="connsiteX35" fmla="*/ 599466 w 875754"/>
                      <a:gd name="connsiteY35" fmla="*/ 375460 h 1672752"/>
                      <a:gd name="connsiteX36" fmla="*/ 549458 w 875754"/>
                      <a:gd name="connsiteY36" fmla="*/ 346885 h 1672752"/>
                      <a:gd name="connsiteX37" fmla="*/ 620897 w 875754"/>
                      <a:gd name="connsiteY37" fmla="*/ 308784 h 1672752"/>
                      <a:gd name="connsiteX38" fmla="*/ 551841 w 875754"/>
                      <a:gd name="connsiteY38" fmla="*/ 294498 h 1672752"/>
                      <a:gd name="connsiteX39" fmla="*/ 616134 w 875754"/>
                      <a:gd name="connsiteY39" fmla="*/ 268304 h 1672752"/>
                      <a:gd name="connsiteX40" fmla="*/ 642329 w 875754"/>
                      <a:gd name="connsiteY40" fmla="*/ 239729 h 1672752"/>
                      <a:gd name="connsiteX41" fmla="*/ 599466 w 875754"/>
                      <a:gd name="connsiteY41" fmla="*/ 239729 h 1672752"/>
                      <a:gd name="connsiteX42" fmla="*/ 656616 w 875754"/>
                      <a:gd name="connsiteY42" fmla="*/ 208773 h 1672752"/>
                      <a:gd name="connsiteX43" fmla="*/ 694715 w 875754"/>
                      <a:gd name="connsiteY43" fmla="*/ 158766 h 1672752"/>
                      <a:gd name="connsiteX44" fmla="*/ 680427 w 875754"/>
                      <a:gd name="connsiteY44" fmla="*/ 113523 h 1672752"/>
                      <a:gd name="connsiteX45" fmla="*/ 709003 w 875754"/>
                      <a:gd name="connsiteY45" fmla="*/ 125430 h 1672752"/>
                      <a:gd name="connsiteX46" fmla="*/ 696823 w 875754"/>
                      <a:gd name="connsiteY46" fmla="*/ 24305 h 1672752"/>
                      <a:gd name="connsiteX47" fmla="*/ 316096 w 875754"/>
                      <a:gd name="connsiteY47" fmla="*/ 358792 h 1672752"/>
                      <a:gd name="connsiteX48" fmla="*/ 299691 w 875754"/>
                      <a:gd name="connsiteY48" fmla="*/ 352453 h 1672752"/>
                      <a:gd name="connsiteX49" fmla="*/ 692471 w 875754"/>
                      <a:gd name="connsiteY49" fmla="*/ 4370 h 1672752"/>
                      <a:gd name="connsiteX0" fmla="*/ 692471 w 875754"/>
                      <a:gd name="connsiteY0" fmla="*/ 5602 h 1673984"/>
                      <a:gd name="connsiteX1" fmla="*/ 463052 w 875754"/>
                      <a:gd name="connsiteY1" fmla="*/ 153379 h 1673984"/>
                      <a:gd name="connsiteX2" fmla="*/ 270516 w 875754"/>
                      <a:gd name="connsiteY2" fmla="*/ 346554 h 1673984"/>
                      <a:gd name="connsiteX3" fmla="*/ 275529 w 875754"/>
                      <a:gd name="connsiteY3" fmla="*/ 670427 h 1673984"/>
                      <a:gd name="connsiteX4" fmla="*/ 273963 w 875754"/>
                      <a:gd name="connsiteY4" fmla="*/ 1033622 h 1673984"/>
                      <a:gd name="connsiteX5" fmla="*/ 195633 w 875754"/>
                      <a:gd name="connsiteY5" fmla="*/ 1247980 h 1673984"/>
                      <a:gd name="connsiteX6" fmla="*/ 8372 w 875754"/>
                      <a:gd name="connsiteY6" fmla="*/ 1625260 h 1673984"/>
                      <a:gd name="connsiteX7" fmla="*/ 499315 w 875754"/>
                      <a:gd name="connsiteY7" fmla="*/ 1640094 h 1673984"/>
                      <a:gd name="connsiteX8" fmla="*/ 628740 w 875754"/>
                      <a:gd name="connsiteY8" fmla="*/ 1262291 h 1673984"/>
                      <a:gd name="connsiteX9" fmla="*/ 718529 w 875754"/>
                      <a:gd name="connsiteY9" fmla="*/ 1117260 h 1673984"/>
                      <a:gd name="connsiteX10" fmla="*/ 749486 w 875754"/>
                      <a:gd name="connsiteY10" fmla="*/ 1057728 h 1673984"/>
                      <a:gd name="connsiteX11" fmla="*/ 632804 w 875754"/>
                      <a:gd name="connsiteY11" fmla="*/ 1036298 h 1673984"/>
                      <a:gd name="connsiteX12" fmla="*/ 800033 w 875754"/>
                      <a:gd name="connsiteY12" fmla="*/ 690722 h 1673984"/>
                      <a:gd name="connsiteX13" fmla="*/ 809696 w 875754"/>
                      <a:gd name="connsiteY13" fmla="*/ 522879 h 1673984"/>
                      <a:gd name="connsiteX14" fmla="*/ 863784 w 875754"/>
                      <a:gd name="connsiteY14" fmla="*/ 310017 h 1673984"/>
                      <a:gd name="connsiteX15" fmla="*/ 875691 w 875754"/>
                      <a:gd name="connsiteY15" fmla="*/ 183811 h 1673984"/>
                      <a:gd name="connsiteX16" fmla="*/ 827860 w 875754"/>
                      <a:gd name="connsiteY16" fmla="*/ 262709 h 1673984"/>
                      <a:gd name="connsiteX17" fmla="*/ 728053 w 875754"/>
                      <a:gd name="connsiteY17" fmla="*/ 243343 h 1673984"/>
                      <a:gd name="connsiteX18" fmla="*/ 730435 w 875754"/>
                      <a:gd name="connsiteY18" fmla="*/ 131422 h 1673984"/>
                      <a:gd name="connsiteX19" fmla="*/ 675666 w 875754"/>
                      <a:gd name="connsiteY19" fmla="*/ 260011 h 1673984"/>
                      <a:gd name="connsiteX20" fmla="*/ 611370 w 875754"/>
                      <a:gd name="connsiteY20" fmla="*/ 467181 h 1673984"/>
                      <a:gd name="connsiteX21" fmla="*/ 451829 w 875754"/>
                      <a:gd name="connsiteY21" fmla="*/ 757691 h 1673984"/>
                      <a:gd name="connsiteX22" fmla="*/ 494689 w 875754"/>
                      <a:gd name="connsiteY22" fmla="*/ 695778 h 1673984"/>
                      <a:gd name="connsiteX23" fmla="*/ 482783 w 875754"/>
                      <a:gd name="connsiteY23" fmla="*/ 657679 h 1673984"/>
                      <a:gd name="connsiteX24" fmla="*/ 549458 w 875754"/>
                      <a:gd name="connsiteY24" fmla="*/ 614817 h 1673984"/>
                      <a:gd name="connsiteX25" fmla="*/ 489928 w 875754"/>
                      <a:gd name="connsiteY25" fmla="*/ 600530 h 1673984"/>
                      <a:gd name="connsiteX26" fmla="*/ 492309 w 875754"/>
                      <a:gd name="connsiteY26" fmla="*/ 569573 h 1673984"/>
                      <a:gd name="connsiteX27" fmla="*/ 551840 w 875754"/>
                      <a:gd name="connsiteY27" fmla="*/ 543380 h 1673984"/>
                      <a:gd name="connsiteX28" fmla="*/ 504215 w 875754"/>
                      <a:gd name="connsiteY28" fmla="*/ 533855 h 1673984"/>
                      <a:gd name="connsiteX29" fmla="*/ 573270 w 875754"/>
                      <a:gd name="connsiteY29" fmla="*/ 521948 h 1673984"/>
                      <a:gd name="connsiteX30" fmla="*/ 487547 w 875754"/>
                      <a:gd name="connsiteY30" fmla="*/ 433841 h 1673984"/>
                      <a:gd name="connsiteX31" fmla="*/ 416108 w 875754"/>
                      <a:gd name="connsiteY31" fmla="*/ 438606 h 1673984"/>
                      <a:gd name="connsiteX32" fmla="*/ 485166 w 875754"/>
                      <a:gd name="connsiteY32" fmla="*/ 417172 h 1673984"/>
                      <a:gd name="connsiteX33" fmla="*/ 582797 w 875754"/>
                      <a:gd name="connsiteY33" fmla="*/ 429078 h 1673984"/>
                      <a:gd name="connsiteX34" fmla="*/ 523266 w 875754"/>
                      <a:gd name="connsiteY34" fmla="*/ 400504 h 1673984"/>
                      <a:gd name="connsiteX35" fmla="*/ 599466 w 875754"/>
                      <a:gd name="connsiteY35" fmla="*/ 376692 h 1673984"/>
                      <a:gd name="connsiteX36" fmla="*/ 549458 w 875754"/>
                      <a:gd name="connsiteY36" fmla="*/ 348117 h 1673984"/>
                      <a:gd name="connsiteX37" fmla="*/ 620897 w 875754"/>
                      <a:gd name="connsiteY37" fmla="*/ 310016 h 1673984"/>
                      <a:gd name="connsiteX38" fmla="*/ 551841 w 875754"/>
                      <a:gd name="connsiteY38" fmla="*/ 295730 h 1673984"/>
                      <a:gd name="connsiteX39" fmla="*/ 616134 w 875754"/>
                      <a:gd name="connsiteY39" fmla="*/ 269536 h 1673984"/>
                      <a:gd name="connsiteX40" fmla="*/ 642329 w 875754"/>
                      <a:gd name="connsiteY40" fmla="*/ 240961 h 1673984"/>
                      <a:gd name="connsiteX41" fmla="*/ 599466 w 875754"/>
                      <a:gd name="connsiteY41" fmla="*/ 240961 h 1673984"/>
                      <a:gd name="connsiteX42" fmla="*/ 656616 w 875754"/>
                      <a:gd name="connsiteY42" fmla="*/ 210005 h 1673984"/>
                      <a:gd name="connsiteX43" fmla="*/ 694715 w 875754"/>
                      <a:gd name="connsiteY43" fmla="*/ 159998 h 1673984"/>
                      <a:gd name="connsiteX44" fmla="*/ 680427 w 875754"/>
                      <a:gd name="connsiteY44" fmla="*/ 114755 h 1673984"/>
                      <a:gd name="connsiteX45" fmla="*/ 709003 w 875754"/>
                      <a:gd name="connsiteY45" fmla="*/ 126662 h 1673984"/>
                      <a:gd name="connsiteX46" fmla="*/ 696823 w 875754"/>
                      <a:gd name="connsiteY46" fmla="*/ 25537 h 1673984"/>
                      <a:gd name="connsiteX47" fmla="*/ 316096 w 875754"/>
                      <a:gd name="connsiteY47" fmla="*/ 360024 h 1673984"/>
                      <a:gd name="connsiteX48" fmla="*/ 299691 w 875754"/>
                      <a:gd name="connsiteY48" fmla="*/ 353685 h 1673984"/>
                      <a:gd name="connsiteX49" fmla="*/ 692471 w 875754"/>
                      <a:gd name="connsiteY49" fmla="*/ 5602 h 1673984"/>
                      <a:gd name="connsiteX0" fmla="*/ 692471 w 875754"/>
                      <a:gd name="connsiteY0" fmla="*/ 5602 h 1673984"/>
                      <a:gd name="connsiteX1" fmla="*/ 463052 w 875754"/>
                      <a:gd name="connsiteY1" fmla="*/ 153379 h 1673984"/>
                      <a:gd name="connsiteX2" fmla="*/ 270516 w 875754"/>
                      <a:gd name="connsiteY2" fmla="*/ 346554 h 1673984"/>
                      <a:gd name="connsiteX3" fmla="*/ 275529 w 875754"/>
                      <a:gd name="connsiteY3" fmla="*/ 670427 h 1673984"/>
                      <a:gd name="connsiteX4" fmla="*/ 273963 w 875754"/>
                      <a:gd name="connsiteY4" fmla="*/ 1033622 h 1673984"/>
                      <a:gd name="connsiteX5" fmla="*/ 195633 w 875754"/>
                      <a:gd name="connsiteY5" fmla="*/ 1247980 h 1673984"/>
                      <a:gd name="connsiteX6" fmla="*/ 8372 w 875754"/>
                      <a:gd name="connsiteY6" fmla="*/ 1625260 h 1673984"/>
                      <a:gd name="connsiteX7" fmla="*/ 499315 w 875754"/>
                      <a:gd name="connsiteY7" fmla="*/ 1640094 h 1673984"/>
                      <a:gd name="connsiteX8" fmla="*/ 628740 w 875754"/>
                      <a:gd name="connsiteY8" fmla="*/ 1262291 h 1673984"/>
                      <a:gd name="connsiteX9" fmla="*/ 718529 w 875754"/>
                      <a:gd name="connsiteY9" fmla="*/ 1117260 h 1673984"/>
                      <a:gd name="connsiteX10" fmla="*/ 749486 w 875754"/>
                      <a:gd name="connsiteY10" fmla="*/ 1057728 h 1673984"/>
                      <a:gd name="connsiteX11" fmla="*/ 632804 w 875754"/>
                      <a:gd name="connsiteY11" fmla="*/ 1036298 h 1673984"/>
                      <a:gd name="connsiteX12" fmla="*/ 800033 w 875754"/>
                      <a:gd name="connsiteY12" fmla="*/ 690722 h 1673984"/>
                      <a:gd name="connsiteX13" fmla="*/ 809696 w 875754"/>
                      <a:gd name="connsiteY13" fmla="*/ 522879 h 1673984"/>
                      <a:gd name="connsiteX14" fmla="*/ 863784 w 875754"/>
                      <a:gd name="connsiteY14" fmla="*/ 310017 h 1673984"/>
                      <a:gd name="connsiteX15" fmla="*/ 875691 w 875754"/>
                      <a:gd name="connsiteY15" fmla="*/ 183811 h 1673984"/>
                      <a:gd name="connsiteX16" fmla="*/ 827860 w 875754"/>
                      <a:gd name="connsiteY16" fmla="*/ 262709 h 1673984"/>
                      <a:gd name="connsiteX17" fmla="*/ 728053 w 875754"/>
                      <a:gd name="connsiteY17" fmla="*/ 243343 h 1673984"/>
                      <a:gd name="connsiteX18" fmla="*/ 730435 w 875754"/>
                      <a:gd name="connsiteY18" fmla="*/ 131422 h 1673984"/>
                      <a:gd name="connsiteX19" fmla="*/ 675666 w 875754"/>
                      <a:gd name="connsiteY19" fmla="*/ 260011 h 1673984"/>
                      <a:gd name="connsiteX20" fmla="*/ 611370 w 875754"/>
                      <a:gd name="connsiteY20" fmla="*/ 467181 h 1673984"/>
                      <a:gd name="connsiteX21" fmla="*/ 451829 w 875754"/>
                      <a:gd name="connsiteY21" fmla="*/ 757691 h 1673984"/>
                      <a:gd name="connsiteX22" fmla="*/ 494689 w 875754"/>
                      <a:gd name="connsiteY22" fmla="*/ 695778 h 1673984"/>
                      <a:gd name="connsiteX23" fmla="*/ 482783 w 875754"/>
                      <a:gd name="connsiteY23" fmla="*/ 657679 h 1673984"/>
                      <a:gd name="connsiteX24" fmla="*/ 549458 w 875754"/>
                      <a:gd name="connsiteY24" fmla="*/ 614817 h 1673984"/>
                      <a:gd name="connsiteX25" fmla="*/ 489928 w 875754"/>
                      <a:gd name="connsiteY25" fmla="*/ 600530 h 1673984"/>
                      <a:gd name="connsiteX26" fmla="*/ 492309 w 875754"/>
                      <a:gd name="connsiteY26" fmla="*/ 569573 h 1673984"/>
                      <a:gd name="connsiteX27" fmla="*/ 551840 w 875754"/>
                      <a:gd name="connsiteY27" fmla="*/ 543380 h 1673984"/>
                      <a:gd name="connsiteX28" fmla="*/ 504215 w 875754"/>
                      <a:gd name="connsiteY28" fmla="*/ 533855 h 1673984"/>
                      <a:gd name="connsiteX29" fmla="*/ 573270 w 875754"/>
                      <a:gd name="connsiteY29" fmla="*/ 521948 h 1673984"/>
                      <a:gd name="connsiteX30" fmla="*/ 487547 w 875754"/>
                      <a:gd name="connsiteY30" fmla="*/ 433841 h 1673984"/>
                      <a:gd name="connsiteX31" fmla="*/ 416108 w 875754"/>
                      <a:gd name="connsiteY31" fmla="*/ 438606 h 1673984"/>
                      <a:gd name="connsiteX32" fmla="*/ 485166 w 875754"/>
                      <a:gd name="connsiteY32" fmla="*/ 417172 h 1673984"/>
                      <a:gd name="connsiteX33" fmla="*/ 582797 w 875754"/>
                      <a:gd name="connsiteY33" fmla="*/ 429078 h 1673984"/>
                      <a:gd name="connsiteX34" fmla="*/ 523266 w 875754"/>
                      <a:gd name="connsiteY34" fmla="*/ 400504 h 1673984"/>
                      <a:gd name="connsiteX35" fmla="*/ 599466 w 875754"/>
                      <a:gd name="connsiteY35" fmla="*/ 376692 h 1673984"/>
                      <a:gd name="connsiteX36" fmla="*/ 549458 w 875754"/>
                      <a:gd name="connsiteY36" fmla="*/ 348117 h 1673984"/>
                      <a:gd name="connsiteX37" fmla="*/ 620897 w 875754"/>
                      <a:gd name="connsiteY37" fmla="*/ 310016 h 1673984"/>
                      <a:gd name="connsiteX38" fmla="*/ 551841 w 875754"/>
                      <a:gd name="connsiteY38" fmla="*/ 295730 h 1673984"/>
                      <a:gd name="connsiteX39" fmla="*/ 616134 w 875754"/>
                      <a:gd name="connsiteY39" fmla="*/ 269536 h 1673984"/>
                      <a:gd name="connsiteX40" fmla="*/ 642329 w 875754"/>
                      <a:gd name="connsiteY40" fmla="*/ 240961 h 1673984"/>
                      <a:gd name="connsiteX41" fmla="*/ 599466 w 875754"/>
                      <a:gd name="connsiteY41" fmla="*/ 240961 h 1673984"/>
                      <a:gd name="connsiteX42" fmla="*/ 656616 w 875754"/>
                      <a:gd name="connsiteY42" fmla="*/ 210005 h 1673984"/>
                      <a:gd name="connsiteX43" fmla="*/ 694715 w 875754"/>
                      <a:gd name="connsiteY43" fmla="*/ 159998 h 1673984"/>
                      <a:gd name="connsiteX44" fmla="*/ 680427 w 875754"/>
                      <a:gd name="connsiteY44" fmla="*/ 114755 h 1673984"/>
                      <a:gd name="connsiteX45" fmla="*/ 709003 w 875754"/>
                      <a:gd name="connsiteY45" fmla="*/ 126662 h 1673984"/>
                      <a:gd name="connsiteX46" fmla="*/ 696823 w 875754"/>
                      <a:gd name="connsiteY46" fmla="*/ 25537 h 1673984"/>
                      <a:gd name="connsiteX47" fmla="*/ 316096 w 875754"/>
                      <a:gd name="connsiteY47" fmla="*/ 360024 h 1673984"/>
                      <a:gd name="connsiteX48" fmla="*/ 299691 w 875754"/>
                      <a:gd name="connsiteY48" fmla="*/ 353685 h 1673984"/>
                      <a:gd name="connsiteX49" fmla="*/ 692471 w 875754"/>
                      <a:gd name="connsiteY49" fmla="*/ 5602 h 1673984"/>
                      <a:gd name="connsiteX0" fmla="*/ 692471 w 875754"/>
                      <a:gd name="connsiteY0" fmla="*/ 4696 h 1673078"/>
                      <a:gd name="connsiteX1" fmla="*/ 465433 w 875754"/>
                      <a:gd name="connsiteY1" fmla="*/ 164379 h 1673078"/>
                      <a:gd name="connsiteX2" fmla="*/ 270516 w 875754"/>
                      <a:gd name="connsiteY2" fmla="*/ 345648 h 1673078"/>
                      <a:gd name="connsiteX3" fmla="*/ 275529 w 875754"/>
                      <a:gd name="connsiteY3" fmla="*/ 669521 h 1673078"/>
                      <a:gd name="connsiteX4" fmla="*/ 273963 w 875754"/>
                      <a:gd name="connsiteY4" fmla="*/ 1032716 h 1673078"/>
                      <a:gd name="connsiteX5" fmla="*/ 195633 w 875754"/>
                      <a:gd name="connsiteY5" fmla="*/ 1247074 h 1673078"/>
                      <a:gd name="connsiteX6" fmla="*/ 8372 w 875754"/>
                      <a:gd name="connsiteY6" fmla="*/ 1624354 h 1673078"/>
                      <a:gd name="connsiteX7" fmla="*/ 499315 w 875754"/>
                      <a:gd name="connsiteY7" fmla="*/ 1639188 h 1673078"/>
                      <a:gd name="connsiteX8" fmla="*/ 628740 w 875754"/>
                      <a:gd name="connsiteY8" fmla="*/ 1261385 h 1673078"/>
                      <a:gd name="connsiteX9" fmla="*/ 718529 w 875754"/>
                      <a:gd name="connsiteY9" fmla="*/ 1116354 h 1673078"/>
                      <a:gd name="connsiteX10" fmla="*/ 749486 w 875754"/>
                      <a:gd name="connsiteY10" fmla="*/ 1056822 h 1673078"/>
                      <a:gd name="connsiteX11" fmla="*/ 632804 w 875754"/>
                      <a:gd name="connsiteY11" fmla="*/ 1035392 h 1673078"/>
                      <a:gd name="connsiteX12" fmla="*/ 800033 w 875754"/>
                      <a:gd name="connsiteY12" fmla="*/ 689816 h 1673078"/>
                      <a:gd name="connsiteX13" fmla="*/ 809696 w 875754"/>
                      <a:gd name="connsiteY13" fmla="*/ 521973 h 1673078"/>
                      <a:gd name="connsiteX14" fmla="*/ 863784 w 875754"/>
                      <a:gd name="connsiteY14" fmla="*/ 309111 h 1673078"/>
                      <a:gd name="connsiteX15" fmla="*/ 875691 w 875754"/>
                      <a:gd name="connsiteY15" fmla="*/ 182905 h 1673078"/>
                      <a:gd name="connsiteX16" fmla="*/ 827860 w 875754"/>
                      <a:gd name="connsiteY16" fmla="*/ 261803 h 1673078"/>
                      <a:gd name="connsiteX17" fmla="*/ 728053 w 875754"/>
                      <a:gd name="connsiteY17" fmla="*/ 242437 h 1673078"/>
                      <a:gd name="connsiteX18" fmla="*/ 730435 w 875754"/>
                      <a:gd name="connsiteY18" fmla="*/ 130516 h 1673078"/>
                      <a:gd name="connsiteX19" fmla="*/ 675666 w 875754"/>
                      <a:gd name="connsiteY19" fmla="*/ 259105 h 1673078"/>
                      <a:gd name="connsiteX20" fmla="*/ 611370 w 875754"/>
                      <a:gd name="connsiteY20" fmla="*/ 466275 h 1673078"/>
                      <a:gd name="connsiteX21" fmla="*/ 451829 w 875754"/>
                      <a:gd name="connsiteY21" fmla="*/ 756785 h 1673078"/>
                      <a:gd name="connsiteX22" fmla="*/ 494689 w 875754"/>
                      <a:gd name="connsiteY22" fmla="*/ 694872 h 1673078"/>
                      <a:gd name="connsiteX23" fmla="*/ 482783 w 875754"/>
                      <a:gd name="connsiteY23" fmla="*/ 656773 h 1673078"/>
                      <a:gd name="connsiteX24" fmla="*/ 549458 w 875754"/>
                      <a:gd name="connsiteY24" fmla="*/ 613911 h 1673078"/>
                      <a:gd name="connsiteX25" fmla="*/ 489928 w 875754"/>
                      <a:gd name="connsiteY25" fmla="*/ 599624 h 1673078"/>
                      <a:gd name="connsiteX26" fmla="*/ 492309 w 875754"/>
                      <a:gd name="connsiteY26" fmla="*/ 568667 h 1673078"/>
                      <a:gd name="connsiteX27" fmla="*/ 551840 w 875754"/>
                      <a:gd name="connsiteY27" fmla="*/ 542474 h 1673078"/>
                      <a:gd name="connsiteX28" fmla="*/ 504215 w 875754"/>
                      <a:gd name="connsiteY28" fmla="*/ 532949 h 1673078"/>
                      <a:gd name="connsiteX29" fmla="*/ 573270 w 875754"/>
                      <a:gd name="connsiteY29" fmla="*/ 521042 h 1673078"/>
                      <a:gd name="connsiteX30" fmla="*/ 487547 w 875754"/>
                      <a:gd name="connsiteY30" fmla="*/ 432935 h 1673078"/>
                      <a:gd name="connsiteX31" fmla="*/ 416108 w 875754"/>
                      <a:gd name="connsiteY31" fmla="*/ 437700 h 1673078"/>
                      <a:gd name="connsiteX32" fmla="*/ 485166 w 875754"/>
                      <a:gd name="connsiteY32" fmla="*/ 416266 h 1673078"/>
                      <a:gd name="connsiteX33" fmla="*/ 582797 w 875754"/>
                      <a:gd name="connsiteY33" fmla="*/ 428172 h 1673078"/>
                      <a:gd name="connsiteX34" fmla="*/ 523266 w 875754"/>
                      <a:gd name="connsiteY34" fmla="*/ 399598 h 1673078"/>
                      <a:gd name="connsiteX35" fmla="*/ 599466 w 875754"/>
                      <a:gd name="connsiteY35" fmla="*/ 375786 h 1673078"/>
                      <a:gd name="connsiteX36" fmla="*/ 549458 w 875754"/>
                      <a:gd name="connsiteY36" fmla="*/ 347211 h 1673078"/>
                      <a:gd name="connsiteX37" fmla="*/ 620897 w 875754"/>
                      <a:gd name="connsiteY37" fmla="*/ 309110 h 1673078"/>
                      <a:gd name="connsiteX38" fmla="*/ 551841 w 875754"/>
                      <a:gd name="connsiteY38" fmla="*/ 294824 h 1673078"/>
                      <a:gd name="connsiteX39" fmla="*/ 616134 w 875754"/>
                      <a:gd name="connsiteY39" fmla="*/ 268630 h 1673078"/>
                      <a:gd name="connsiteX40" fmla="*/ 642329 w 875754"/>
                      <a:gd name="connsiteY40" fmla="*/ 240055 h 1673078"/>
                      <a:gd name="connsiteX41" fmla="*/ 599466 w 875754"/>
                      <a:gd name="connsiteY41" fmla="*/ 240055 h 1673078"/>
                      <a:gd name="connsiteX42" fmla="*/ 656616 w 875754"/>
                      <a:gd name="connsiteY42" fmla="*/ 209099 h 1673078"/>
                      <a:gd name="connsiteX43" fmla="*/ 694715 w 875754"/>
                      <a:gd name="connsiteY43" fmla="*/ 159092 h 1673078"/>
                      <a:gd name="connsiteX44" fmla="*/ 680427 w 875754"/>
                      <a:gd name="connsiteY44" fmla="*/ 113849 h 1673078"/>
                      <a:gd name="connsiteX45" fmla="*/ 709003 w 875754"/>
                      <a:gd name="connsiteY45" fmla="*/ 125756 h 1673078"/>
                      <a:gd name="connsiteX46" fmla="*/ 696823 w 875754"/>
                      <a:gd name="connsiteY46" fmla="*/ 24631 h 1673078"/>
                      <a:gd name="connsiteX47" fmla="*/ 316096 w 875754"/>
                      <a:gd name="connsiteY47" fmla="*/ 359118 h 1673078"/>
                      <a:gd name="connsiteX48" fmla="*/ 299691 w 875754"/>
                      <a:gd name="connsiteY48" fmla="*/ 352779 h 1673078"/>
                      <a:gd name="connsiteX49" fmla="*/ 692471 w 875754"/>
                      <a:gd name="connsiteY49" fmla="*/ 4696 h 1673078"/>
                      <a:gd name="connsiteX0" fmla="*/ 599603 w 875754"/>
                      <a:gd name="connsiteY0" fmla="*/ 55448 h 1650011"/>
                      <a:gd name="connsiteX1" fmla="*/ 465433 w 875754"/>
                      <a:gd name="connsiteY1" fmla="*/ 141312 h 1650011"/>
                      <a:gd name="connsiteX2" fmla="*/ 270516 w 875754"/>
                      <a:gd name="connsiteY2" fmla="*/ 322581 h 1650011"/>
                      <a:gd name="connsiteX3" fmla="*/ 275529 w 875754"/>
                      <a:gd name="connsiteY3" fmla="*/ 646454 h 1650011"/>
                      <a:gd name="connsiteX4" fmla="*/ 273963 w 875754"/>
                      <a:gd name="connsiteY4" fmla="*/ 1009649 h 1650011"/>
                      <a:gd name="connsiteX5" fmla="*/ 195633 w 875754"/>
                      <a:gd name="connsiteY5" fmla="*/ 1224007 h 1650011"/>
                      <a:gd name="connsiteX6" fmla="*/ 8372 w 875754"/>
                      <a:gd name="connsiteY6" fmla="*/ 1601287 h 1650011"/>
                      <a:gd name="connsiteX7" fmla="*/ 499315 w 875754"/>
                      <a:gd name="connsiteY7" fmla="*/ 1616121 h 1650011"/>
                      <a:gd name="connsiteX8" fmla="*/ 628740 w 875754"/>
                      <a:gd name="connsiteY8" fmla="*/ 1238318 h 1650011"/>
                      <a:gd name="connsiteX9" fmla="*/ 718529 w 875754"/>
                      <a:gd name="connsiteY9" fmla="*/ 1093287 h 1650011"/>
                      <a:gd name="connsiteX10" fmla="*/ 749486 w 875754"/>
                      <a:gd name="connsiteY10" fmla="*/ 1033755 h 1650011"/>
                      <a:gd name="connsiteX11" fmla="*/ 632804 w 875754"/>
                      <a:gd name="connsiteY11" fmla="*/ 1012325 h 1650011"/>
                      <a:gd name="connsiteX12" fmla="*/ 800033 w 875754"/>
                      <a:gd name="connsiteY12" fmla="*/ 666749 h 1650011"/>
                      <a:gd name="connsiteX13" fmla="*/ 809696 w 875754"/>
                      <a:gd name="connsiteY13" fmla="*/ 498906 h 1650011"/>
                      <a:gd name="connsiteX14" fmla="*/ 863784 w 875754"/>
                      <a:gd name="connsiteY14" fmla="*/ 286044 h 1650011"/>
                      <a:gd name="connsiteX15" fmla="*/ 875691 w 875754"/>
                      <a:gd name="connsiteY15" fmla="*/ 159838 h 1650011"/>
                      <a:gd name="connsiteX16" fmla="*/ 827860 w 875754"/>
                      <a:gd name="connsiteY16" fmla="*/ 238736 h 1650011"/>
                      <a:gd name="connsiteX17" fmla="*/ 728053 w 875754"/>
                      <a:gd name="connsiteY17" fmla="*/ 219370 h 1650011"/>
                      <a:gd name="connsiteX18" fmla="*/ 730435 w 875754"/>
                      <a:gd name="connsiteY18" fmla="*/ 107449 h 1650011"/>
                      <a:gd name="connsiteX19" fmla="*/ 675666 w 875754"/>
                      <a:gd name="connsiteY19" fmla="*/ 236038 h 1650011"/>
                      <a:gd name="connsiteX20" fmla="*/ 611370 w 875754"/>
                      <a:gd name="connsiteY20" fmla="*/ 443208 h 1650011"/>
                      <a:gd name="connsiteX21" fmla="*/ 451829 w 875754"/>
                      <a:gd name="connsiteY21" fmla="*/ 733718 h 1650011"/>
                      <a:gd name="connsiteX22" fmla="*/ 494689 w 875754"/>
                      <a:gd name="connsiteY22" fmla="*/ 671805 h 1650011"/>
                      <a:gd name="connsiteX23" fmla="*/ 482783 w 875754"/>
                      <a:gd name="connsiteY23" fmla="*/ 633706 h 1650011"/>
                      <a:gd name="connsiteX24" fmla="*/ 549458 w 875754"/>
                      <a:gd name="connsiteY24" fmla="*/ 590844 h 1650011"/>
                      <a:gd name="connsiteX25" fmla="*/ 489928 w 875754"/>
                      <a:gd name="connsiteY25" fmla="*/ 576557 h 1650011"/>
                      <a:gd name="connsiteX26" fmla="*/ 492309 w 875754"/>
                      <a:gd name="connsiteY26" fmla="*/ 545600 h 1650011"/>
                      <a:gd name="connsiteX27" fmla="*/ 551840 w 875754"/>
                      <a:gd name="connsiteY27" fmla="*/ 519407 h 1650011"/>
                      <a:gd name="connsiteX28" fmla="*/ 504215 w 875754"/>
                      <a:gd name="connsiteY28" fmla="*/ 509882 h 1650011"/>
                      <a:gd name="connsiteX29" fmla="*/ 573270 w 875754"/>
                      <a:gd name="connsiteY29" fmla="*/ 497975 h 1650011"/>
                      <a:gd name="connsiteX30" fmla="*/ 487547 w 875754"/>
                      <a:gd name="connsiteY30" fmla="*/ 409868 h 1650011"/>
                      <a:gd name="connsiteX31" fmla="*/ 416108 w 875754"/>
                      <a:gd name="connsiteY31" fmla="*/ 414633 h 1650011"/>
                      <a:gd name="connsiteX32" fmla="*/ 485166 w 875754"/>
                      <a:gd name="connsiteY32" fmla="*/ 393199 h 1650011"/>
                      <a:gd name="connsiteX33" fmla="*/ 582797 w 875754"/>
                      <a:gd name="connsiteY33" fmla="*/ 405105 h 1650011"/>
                      <a:gd name="connsiteX34" fmla="*/ 523266 w 875754"/>
                      <a:gd name="connsiteY34" fmla="*/ 376531 h 1650011"/>
                      <a:gd name="connsiteX35" fmla="*/ 599466 w 875754"/>
                      <a:gd name="connsiteY35" fmla="*/ 352719 h 1650011"/>
                      <a:gd name="connsiteX36" fmla="*/ 549458 w 875754"/>
                      <a:gd name="connsiteY36" fmla="*/ 324144 h 1650011"/>
                      <a:gd name="connsiteX37" fmla="*/ 620897 w 875754"/>
                      <a:gd name="connsiteY37" fmla="*/ 286043 h 1650011"/>
                      <a:gd name="connsiteX38" fmla="*/ 551841 w 875754"/>
                      <a:gd name="connsiteY38" fmla="*/ 271757 h 1650011"/>
                      <a:gd name="connsiteX39" fmla="*/ 616134 w 875754"/>
                      <a:gd name="connsiteY39" fmla="*/ 245563 h 1650011"/>
                      <a:gd name="connsiteX40" fmla="*/ 642329 w 875754"/>
                      <a:gd name="connsiteY40" fmla="*/ 216988 h 1650011"/>
                      <a:gd name="connsiteX41" fmla="*/ 599466 w 875754"/>
                      <a:gd name="connsiteY41" fmla="*/ 216988 h 1650011"/>
                      <a:gd name="connsiteX42" fmla="*/ 656616 w 875754"/>
                      <a:gd name="connsiteY42" fmla="*/ 186032 h 1650011"/>
                      <a:gd name="connsiteX43" fmla="*/ 694715 w 875754"/>
                      <a:gd name="connsiteY43" fmla="*/ 136025 h 1650011"/>
                      <a:gd name="connsiteX44" fmla="*/ 680427 w 875754"/>
                      <a:gd name="connsiteY44" fmla="*/ 90782 h 1650011"/>
                      <a:gd name="connsiteX45" fmla="*/ 709003 w 875754"/>
                      <a:gd name="connsiteY45" fmla="*/ 102689 h 1650011"/>
                      <a:gd name="connsiteX46" fmla="*/ 696823 w 875754"/>
                      <a:gd name="connsiteY46" fmla="*/ 1564 h 1650011"/>
                      <a:gd name="connsiteX47" fmla="*/ 316096 w 875754"/>
                      <a:gd name="connsiteY47" fmla="*/ 336051 h 1650011"/>
                      <a:gd name="connsiteX48" fmla="*/ 299691 w 875754"/>
                      <a:gd name="connsiteY48" fmla="*/ 329712 h 1650011"/>
                      <a:gd name="connsiteX49" fmla="*/ 599603 w 875754"/>
                      <a:gd name="connsiteY49" fmla="*/ 55448 h 1650011"/>
                      <a:gd name="connsiteX0" fmla="*/ 599603 w 875754"/>
                      <a:gd name="connsiteY0" fmla="*/ 55448 h 1650011"/>
                      <a:gd name="connsiteX1" fmla="*/ 465433 w 875754"/>
                      <a:gd name="connsiteY1" fmla="*/ 141312 h 1650011"/>
                      <a:gd name="connsiteX2" fmla="*/ 270516 w 875754"/>
                      <a:gd name="connsiteY2" fmla="*/ 322581 h 1650011"/>
                      <a:gd name="connsiteX3" fmla="*/ 275529 w 875754"/>
                      <a:gd name="connsiteY3" fmla="*/ 646454 h 1650011"/>
                      <a:gd name="connsiteX4" fmla="*/ 273963 w 875754"/>
                      <a:gd name="connsiteY4" fmla="*/ 1009649 h 1650011"/>
                      <a:gd name="connsiteX5" fmla="*/ 195633 w 875754"/>
                      <a:gd name="connsiteY5" fmla="*/ 1224007 h 1650011"/>
                      <a:gd name="connsiteX6" fmla="*/ 8372 w 875754"/>
                      <a:gd name="connsiteY6" fmla="*/ 1601287 h 1650011"/>
                      <a:gd name="connsiteX7" fmla="*/ 499315 w 875754"/>
                      <a:gd name="connsiteY7" fmla="*/ 1616121 h 1650011"/>
                      <a:gd name="connsiteX8" fmla="*/ 628740 w 875754"/>
                      <a:gd name="connsiteY8" fmla="*/ 1238318 h 1650011"/>
                      <a:gd name="connsiteX9" fmla="*/ 718529 w 875754"/>
                      <a:gd name="connsiteY9" fmla="*/ 1093287 h 1650011"/>
                      <a:gd name="connsiteX10" fmla="*/ 749486 w 875754"/>
                      <a:gd name="connsiteY10" fmla="*/ 1033755 h 1650011"/>
                      <a:gd name="connsiteX11" fmla="*/ 632804 w 875754"/>
                      <a:gd name="connsiteY11" fmla="*/ 1012325 h 1650011"/>
                      <a:gd name="connsiteX12" fmla="*/ 800033 w 875754"/>
                      <a:gd name="connsiteY12" fmla="*/ 666749 h 1650011"/>
                      <a:gd name="connsiteX13" fmla="*/ 809696 w 875754"/>
                      <a:gd name="connsiteY13" fmla="*/ 498906 h 1650011"/>
                      <a:gd name="connsiteX14" fmla="*/ 863784 w 875754"/>
                      <a:gd name="connsiteY14" fmla="*/ 286044 h 1650011"/>
                      <a:gd name="connsiteX15" fmla="*/ 875691 w 875754"/>
                      <a:gd name="connsiteY15" fmla="*/ 159838 h 1650011"/>
                      <a:gd name="connsiteX16" fmla="*/ 827860 w 875754"/>
                      <a:gd name="connsiteY16" fmla="*/ 238736 h 1650011"/>
                      <a:gd name="connsiteX17" fmla="*/ 728053 w 875754"/>
                      <a:gd name="connsiteY17" fmla="*/ 219370 h 1650011"/>
                      <a:gd name="connsiteX18" fmla="*/ 730435 w 875754"/>
                      <a:gd name="connsiteY18" fmla="*/ 107449 h 1650011"/>
                      <a:gd name="connsiteX19" fmla="*/ 675666 w 875754"/>
                      <a:gd name="connsiteY19" fmla="*/ 236038 h 1650011"/>
                      <a:gd name="connsiteX20" fmla="*/ 611370 w 875754"/>
                      <a:gd name="connsiteY20" fmla="*/ 443208 h 1650011"/>
                      <a:gd name="connsiteX21" fmla="*/ 451829 w 875754"/>
                      <a:gd name="connsiteY21" fmla="*/ 733718 h 1650011"/>
                      <a:gd name="connsiteX22" fmla="*/ 494689 w 875754"/>
                      <a:gd name="connsiteY22" fmla="*/ 671805 h 1650011"/>
                      <a:gd name="connsiteX23" fmla="*/ 482783 w 875754"/>
                      <a:gd name="connsiteY23" fmla="*/ 633706 h 1650011"/>
                      <a:gd name="connsiteX24" fmla="*/ 549458 w 875754"/>
                      <a:gd name="connsiteY24" fmla="*/ 590844 h 1650011"/>
                      <a:gd name="connsiteX25" fmla="*/ 489928 w 875754"/>
                      <a:gd name="connsiteY25" fmla="*/ 576557 h 1650011"/>
                      <a:gd name="connsiteX26" fmla="*/ 492309 w 875754"/>
                      <a:gd name="connsiteY26" fmla="*/ 545600 h 1650011"/>
                      <a:gd name="connsiteX27" fmla="*/ 551840 w 875754"/>
                      <a:gd name="connsiteY27" fmla="*/ 519407 h 1650011"/>
                      <a:gd name="connsiteX28" fmla="*/ 504215 w 875754"/>
                      <a:gd name="connsiteY28" fmla="*/ 509882 h 1650011"/>
                      <a:gd name="connsiteX29" fmla="*/ 573270 w 875754"/>
                      <a:gd name="connsiteY29" fmla="*/ 497975 h 1650011"/>
                      <a:gd name="connsiteX30" fmla="*/ 487547 w 875754"/>
                      <a:gd name="connsiteY30" fmla="*/ 409868 h 1650011"/>
                      <a:gd name="connsiteX31" fmla="*/ 416108 w 875754"/>
                      <a:gd name="connsiteY31" fmla="*/ 414633 h 1650011"/>
                      <a:gd name="connsiteX32" fmla="*/ 485166 w 875754"/>
                      <a:gd name="connsiteY32" fmla="*/ 393199 h 1650011"/>
                      <a:gd name="connsiteX33" fmla="*/ 582797 w 875754"/>
                      <a:gd name="connsiteY33" fmla="*/ 405105 h 1650011"/>
                      <a:gd name="connsiteX34" fmla="*/ 523266 w 875754"/>
                      <a:gd name="connsiteY34" fmla="*/ 376531 h 1650011"/>
                      <a:gd name="connsiteX35" fmla="*/ 599466 w 875754"/>
                      <a:gd name="connsiteY35" fmla="*/ 352719 h 1650011"/>
                      <a:gd name="connsiteX36" fmla="*/ 549458 w 875754"/>
                      <a:gd name="connsiteY36" fmla="*/ 324144 h 1650011"/>
                      <a:gd name="connsiteX37" fmla="*/ 620897 w 875754"/>
                      <a:gd name="connsiteY37" fmla="*/ 286043 h 1650011"/>
                      <a:gd name="connsiteX38" fmla="*/ 551841 w 875754"/>
                      <a:gd name="connsiteY38" fmla="*/ 271757 h 1650011"/>
                      <a:gd name="connsiteX39" fmla="*/ 616134 w 875754"/>
                      <a:gd name="connsiteY39" fmla="*/ 245563 h 1650011"/>
                      <a:gd name="connsiteX40" fmla="*/ 642329 w 875754"/>
                      <a:gd name="connsiteY40" fmla="*/ 216988 h 1650011"/>
                      <a:gd name="connsiteX41" fmla="*/ 599466 w 875754"/>
                      <a:gd name="connsiteY41" fmla="*/ 216988 h 1650011"/>
                      <a:gd name="connsiteX42" fmla="*/ 656616 w 875754"/>
                      <a:gd name="connsiteY42" fmla="*/ 186032 h 1650011"/>
                      <a:gd name="connsiteX43" fmla="*/ 694715 w 875754"/>
                      <a:gd name="connsiteY43" fmla="*/ 136025 h 1650011"/>
                      <a:gd name="connsiteX44" fmla="*/ 680427 w 875754"/>
                      <a:gd name="connsiteY44" fmla="*/ 90782 h 1650011"/>
                      <a:gd name="connsiteX45" fmla="*/ 709003 w 875754"/>
                      <a:gd name="connsiteY45" fmla="*/ 102689 h 1650011"/>
                      <a:gd name="connsiteX46" fmla="*/ 696823 w 875754"/>
                      <a:gd name="connsiteY46" fmla="*/ 1564 h 1650011"/>
                      <a:gd name="connsiteX47" fmla="*/ 316096 w 875754"/>
                      <a:gd name="connsiteY47" fmla="*/ 336051 h 1650011"/>
                      <a:gd name="connsiteX48" fmla="*/ 299691 w 875754"/>
                      <a:gd name="connsiteY48" fmla="*/ 329712 h 1650011"/>
                      <a:gd name="connsiteX49" fmla="*/ 599603 w 875754"/>
                      <a:gd name="connsiteY49" fmla="*/ 55448 h 1650011"/>
                      <a:gd name="connsiteX0" fmla="*/ 599603 w 875754"/>
                      <a:gd name="connsiteY0" fmla="*/ 55448 h 1650011"/>
                      <a:gd name="connsiteX1" fmla="*/ 405902 w 875754"/>
                      <a:gd name="connsiteY1" fmla="*/ 191318 h 1650011"/>
                      <a:gd name="connsiteX2" fmla="*/ 270516 w 875754"/>
                      <a:gd name="connsiteY2" fmla="*/ 322581 h 1650011"/>
                      <a:gd name="connsiteX3" fmla="*/ 275529 w 875754"/>
                      <a:gd name="connsiteY3" fmla="*/ 646454 h 1650011"/>
                      <a:gd name="connsiteX4" fmla="*/ 273963 w 875754"/>
                      <a:gd name="connsiteY4" fmla="*/ 1009649 h 1650011"/>
                      <a:gd name="connsiteX5" fmla="*/ 195633 w 875754"/>
                      <a:gd name="connsiteY5" fmla="*/ 1224007 h 1650011"/>
                      <a:gd name="connsiteX6" fmla="*/ 8372 w 875754"/>
                      <a:gd name="connsiteY6" fmla="*/ 1601287 h 1650011"/>
                      <a:gd name="connsiteX7" fmla="*/ 499315 w 875754"/>
                      <a:gd name="connsiteY7" fmla="*/ 1616121 h 1650011"/>
                      <a:gd name="connsiteX8" fmla="*/ 628740 w 875754"/>
                      <a:gd name="connsiteY8" fmla="*/ 1238318 h 1650011"/>
                      <a:gd name="connsiteX9" fmla="*/ 718529 w 875754"/>
                      <a:gd name="connsiteY9" fmla="*/ 1093287 h 1650011"/>
                      <a:gd name="connsiteX10" fmla="*/ 749486 w 875754"/>
                      <a:gd name="connsiteY10" fmla="*/ 1033755 h 1650011"/>
                      <a:gd name="connsiteX11" fmla="*/ 632804 w 875754"/>
                      <a:gd name="connsiteY11" fmla="*/ 1012325 h 1650011"/>
                      <a:gd name="connsiteX12" fmla="*/ 800033 w 875754"/>
                      <a:gd name="connsiteY12" fmla="*/ 666749 h 1650011"/>
                      <a:gd name="connsiteX13" fmla="*/ 809696 w 875754"/>
                      <a:gd name="connsiteY13" fmla="*/ 498906 h 1650011"/>
                      <a:gd name="connsiteX14" fmla="*/ 863784 w 875754"/>
                      <a:gd name="connsiteY14" fmla="*/ 286044 h 1650011"/>
                      <a:gd name="connsiteX15" fmla="*/ 875691 w 875754"/>
                      <a:gd name="connsiteY15" fmla="*/ 159838 h 1650011"/>
                      <a:gd name="connsiteX16" fmla="*/ 827860 w 875754"/>
                      <a:gd name="connsiteY16" fmla="*/ 238736 h 1650011"/>
                      <a:gd name="connsiteX17" fmla="*/ 728053 w 875754"/>
                      <a:gd name="connsiteY17" fmla="*/ 219370 h 1650011"/>
                      <a:gd name="connsiteX18" fmla="*/ 730435 w 875754"/>
                      <a:gd name="connsiteY18" fmla="*/ 107449 h 1650011"/>
                      <a:gd name="connsiteX19" fmla="*/ 675666 w 875754"/>
                      <a:gd name="connsiteY19" fmla="*/ 236038 h 1650011"/>
                      <a:gd name="connsiteX20" fmla="*/ 611370 w 875754"/>
                      <a:gd name="connsiteY20" fmla="*/ 443208 h 1650011"/>
                      <a:gd name="connsiteX21" fmla="*/ 451829 w 875754"/>
                      <a:gd name="connsiteY21" fmla="*/ 733718 h 1650011"/>
                      <a:gd name="connsiteX22" fmla="*/ 494689 w 875754"/>
                      <a:gd name="connsiteY22" fmla="*/ 671805 h 1650011"/>
                      <a:gd name="connsiteX23" fmla="*/ 482783 w 875754"/>
                      <a:gd name="connsiteY23" fmla="*/ 633706 h 1650011"/>
                      <a:gd name="connsiteX24" fmla="*/ 549458 w 875754"/>
                      <a:gd name="connsiteY24" fmla="*/ 590844 h 1650011"/>
                      <a:gd name="connsiteX25" fmla="*/ 489928 w 875754"/>
                      <a:gd name="connsiteY25" fmla="*/ 576557 h 1650011"/>
                      <a:gd name="connsiteX26" fmla="*/ 492309 w 875754"/>
                      <a:gd name="connsiteY26" fmla="*/ 545600 h 1650011"/>
                      <a:gd name="connsiteX27" fmla="*/ 551840 w 875754"/>
                      <a:gd name="connsiteY27" fmla="*/ 519407 h 1650011"/>
                      <a:gd name="connsiteX28" fmla="*/ 504215 w 875754"/>
                      <a:gd name="connsiteY28" fmla="*/ 509882 h 1650011"/>
                      <a:gd name="connsiteX29" fmla="*/ 573270 w 875754"/>
                      <a:gd name="connsiteY29" fmla="*/ 497975 h 1650011"/>
                      <a:gd name="connsiteX30" fmla="*/ 487547 w 875754"/>
                      <a:gd name="connsiteY30" fmla="*/ 409868 h 1650011"/>
                      <a:gd name="connsiteX31" fmla="*/ 416108 w 875754"/>
                      <a:gd name="connsiteY31" fmla="*/ 414633 h 1650011"/>
                      <a:gd name="connsiteX32" fmla="*/ 485166 w 875754"/>
                      <a:gd name="connsiteY32" fmla="*/ 393199 h 1650011"/>
                      <a:gd name="connsiteX33" fmla="*/ 582797 w 875754"/>
                      <a:gd name="connsiteY33" fmla="*/ 405105 h 1650011"/>
                      <a:gd name="connsiteX34" fmla="*/ 523266 w 875754"/>
                      <a:gd name="connsiteY34" fmla="*/ 376531 h 1650011"/>
                      <a:gd name="connsiteX35" fmla="*/ 599466 w 875754"/>
                      <a:gd name="connsiteY35" fmla="*/ 352719 h 1650011"/>
                      <a:gd name="connsiteX36" fmla="*/ 549458 w 875754"/>
                      <a:gd name="connsiteY36" fmla="*/ 324144 h 1650011"/>
                      <a:gd name="connsiteX37" fmla="*/ 620897 w 875754"/>
                      <a:gd name="connsiteY37" fmla="*/ 286043 h 1650011"/>
                      <a:gd name="connsiteX38" fmla="*/ 551841 w 875754"/>
                      <a:gd name="connsiteY38" fmla="*/ 271757 h 1650011"/>
                      <a:gd name="connsiteX39" fmla="*/ 616134 w 875754"/>
                      <a:gd name="connsiteY39" fmla="*/ 245563 h 1650011"/>
                      <a:gd name="connsiteX40" fmla="*/ 642329 w 875754"/>
                      <a:gd name="connsiteY40" fmla="*/ 216988 h 1650011"/>
                      <a:gd name="connsiteX41" fmla="*/ 599466 w 875754"/>
                      <a:gd name="connsiteY41" fmla="*/ 216988 h 1650011"/>
                      <a:gd name="connsiteX42" fmla="*/ 656616 w 875754"/>
                      <a:gd name="connsiteY42" fmla="*/ 186032 h 1650011"/>
                      <a:gd name="connsiteX43" fmla="*/ 694715 w 875754"/>
                      <a:gd name="connsiteY43" fmla="*/ 136025 h 1650011"/>
                      <a:gd name="connsiteX44" fmla="*/ 680427 w 875754"/>
                      <a:gd name="connsiteY44" fmla="*/ 90782 h 1650011"/>
                      <a:gd name="connsiteX45" fmla="*/ 709003 w 875754"/>
                      <a:gd name="connsiteY45" fmla="*/ 102689 h 1650011"/>
                      <a:gd name="connsiteX46" fmla="*/ 696823 w 875754"/>
                      <a:gd name="connsiteY46" fmla="*/ 1564 h 1650011"/>
                      <a:gd name="connsiteX47" fmla="*/ 316096 w 875754"/>
                      <a:gd name="connsiteY47" fmla="*/ 336051 h 1650011"/>
                      <a:gd name="connsiteX48" fmla="*/ 299691 w 875754"/>
                      <a:gd name="connsiteY48" fmla="*/ 329712 h 1650011"/>
                      <a:gd name="connsiteX49" fmla="*/ 599603 w 875754"/>
                      <a:gd name="connsiteY49" fmla="*/ 55448 h 1650011"/>
                      <a:gd name="connsiteX0" fmla="*/ 599603 w 875754"/>
                      <a:gd name="connsiteY0" fmla="*/ 55448 h 1650011"/>
                      <a:gd name="connsiteX1" fmla="*/ 405902 w 875754"/>
                      <a:gd name="connsiteY1" fmla="*/ 191318 h 1650011"/>
                      <a:gd name="connsiteX2" fmla="*/ 270516 w 875754"/>
                      <a:gd name="connsiteY2" fmla="*/ 322581 h 1650011"/>
                      <a:gd name="connsiteX3" fmla="*/ 275529 w 875754"/>
                      <a:gd name="connsiteY3" fmla="*/ 646454 h 1650011"/>
                      <a:gd name="connsiteX4" fmla="*/ 273963 w 875754"/>
                      <a:gd name="connsiteY4" fmla="*/ 1009649 h 1650011"/>
                      <a:gd name="connsiteX5" fmla="*/ 195633 w 875754"/>
                      <a:gd name="connsiteY5" fmla="*/ 1224007 h 1650011"/>
                      <a:gd name="connsiteX6" fmla="*/ 8372 w 875754"/>
                      <a:gd name="connsiteY6" fmla="*/ 1601287 h 1650011"/>
                      <a:gd name="connsiteX7" fmla="*/ 499315 w 875754"/>
                      <a:gd name="connsiteY7" fmla="*/ 1616121 h 1650011"/>
                      <a:gd name="connsiteX8" fmla="*/ 628740 w 875754"/>
                      <a:gd name="connsiteY8" fmla="*/ 1238318 h 1650011"/>
                      <a:gd name="connsiteX9" fmla="*/ 718529 w 875754"/>
                      <a:gd name="connsiteY9" fmla="*/ 1093287 h 1650011"/>
                      <a:gd name="connsiteX10" fmla="*/ 749486 w 875754"/>
                      <a:gd name="connsiteY10" fmla="*/ 1033755 h 1650011"/>
                      <a:gd name="connsiteX11" fmla="*/ 632804 w 875754"/>
                      <a:gd name="connsiteY11" fmla="*/ 1012325 h 1650011"/>
                      <a:gd name="connsiteX12" fmla="*/ 800033 w 875754"/>
                      <a:gd name="connsiteY12" fmla="*/ 666749 h 1650011"/>
                      <a:gd name="connsiteX13" fmla="*/ 809696 w 875754"/>
                      <a:gd name="connsiteY13" fmla="*/ 498906 h 1650011"/>
                      <a:gd name="connsiteX14" fmla="*/ 863784 w 875754"/>
                      <a:gd name="connsiteY14" fmla="*/ 286044 h 1650011"/>
                      <a:gd name="connsiteX15" fmla="*/ 875691 w 875754"/>
                      <a:gd name="connsiteY15" fmla="*/ 159838 h 1650011"/>
                      <a:gd name="connsiteX16" fmla="*/ 827860 w 875754"/>
                      <a:gd name="connsiteY16" fmla="*/ 238736 h 1650011"/>
                      <a:gd name="connsiteX17" fmla="*/ 728053 w 875754"/>
                      <a:gd name="connsiteY17" fmla="*/ 219370 h 1650011"/>
                      <a:gd name="connsiteX18" fmla="*/ 730435 w 875754"/>
                      <a:gd name="connsiteY18" fmla="*/ 107449 h 1650011"/>
                      <a:gd name="connsiteX19" fmla="*/ 675666 w 875754"/>
                      <a:gd name="connsiteY19" fmla="*/ 236038 h 1650011"/>
                      <a:gd name="connsiteX20" fmla="*/ 611370 w 875754"/>
                      <a:gd name="connsiteY20" fmla="*/ 443208 h 1650011"/>
                      <a:gd name="connsiteX21" fmla="*/ 451829 w 875754"/>
                      <a:gd name="connsiteY21" fmla="*/ 733718 h 1650011"/>
                      <a:gd name="connsiteX22" fmla="*/ 494689 w 875754"/>
                      <a:gd name="connsiteY22" fmla="*/ 671805 h 1650011"/>
                      <a:gd name="connsiteX23" fmla="*/ 482783 w 875754"/>
                      <a:gd name="connsiteY23" fmla="*/ 633706 h 1650011"/>
                      <a:gd name="connsiteX24" fmla="*/ 549458 w 875754"/>
                      <a:gd name="connsiteY24" fmla="*/ 590844 h 1650011"/>
                      <a:gd name="connsiteX25" fmla="*/ 489928 w 875754"/>
                      <a:gd name="connsiteY25" fmla="*/ 576557 h 1650011"/>
                      <a:gd name="connsiteX26" fmla="*/ 492309 w 875754"/>
                      <a:gd name="connsiteY26" fmla="*/ 545600 h 1650011"/>
                      <a:gd name="connsiteX27" fmla="*/ 551840 w 875754"/>
                      <a:gd name="connsiteY27" fmla="*/ 519407 h 1650011"/>
                      <a:gd name="connsiteX28" fmla="*/ 504215 w 875754"/>
                      <a:gd name="connsiteY28" fmla="*/ 509882 h 1650011"/>
                      <a:gd name="connsiteX29" fmla="*/ 573270 w 875754"/>
                      <a:gd name="connsiteY29" fmla="*/ 497975 h 1650011"/>
                      <a:gd name="connsiteX30" fmla="*/ 487547 w 875754"/>
                      <a:gd name="connsiteY30" fmla="*/ 409868 h 1650011"/>
                      <a:gd name="connsiteX31" fmla="*/ 416108 w 875754"/>
                      <a:gd name="connsiteY31" fmla="*/ 414633 h 1650011"/>
                      <a:gd name="connsiteX32" fmla="*/ 485166 w 875754"/>
                      <a:gd name="connsiteY32" fmla="*/ 393199 h 1650011"/>
                      <a:gd name="connsiteX33" fmla="*/ 582797 w 875754"/>
                      <a:gd name="connsiteY33" fmla="*/ 405105 h 1650011"/>
                      <a:gd name="connsiteX34" fmla="*/ 523266 w 875754"/>
                      <a:gd name="connsiteY34" fmla="*/ 376531 h 1650011"/>
                      <a:gd name="connsiteX35" fmla="*/ 599466 w 875754"/>
                      <a:gd name="connsiteY35" fmla="*/ 352719 h 1650011"/>
                      <a:gd name="connsiteX36" fmla="*/ 549458 w 875754"/>
                      <a:gd name="connsiteY36" fmla="*/ 324144 h 1650011"/>
                      <a:gd name="connsiteX37" fmla="*/ 620897 w 875754"/>
                      <a:gd name="connsiteY37" fmla="*/ 286043 h 1650011"/>
                      <a:gd name="connsiteX38" fmla="*/ 551841 w 875754"/>
                      <a:gd name="connsiteY38" fmla="*/ 271757 h 1650011"/>
                      <a:gd name="connsiteX39" fmla="*/ 616134 w 875754"/>
                      <a:gd name="connsiteY39" fmla="*/ 245563 h 1650011"/>
                      <a:gd name="connsiteX40" fmla="*/ 642329 w 875754"/>
                      <a:gd name="connsiteY40" fmla="*/ 216988 h 1650011"/>
                      <a:gd name="connsiteX41" fmla="*/ 599466 w 875754"/>
                      <a:gd name="connsiteY41" fmla="*/ 216988 h 1650011"/>
                      <a:gd name="connsiteX42" fmla="*/ 656616 w 875754"/>
                      <a:gd name="connsiteY42" fmla="*/ 186032 h 1650011"/>
                      <a:gd name="connsiteX43" fmla="*/ 694715 w 875754"/>
                      <a:gd name="connsiteY43" fmla="*/ 136025 h 1650011"/>
                      <a:gd name="connsiteX44" fmla="*/ 680427 w 875754"/>
                      <a:gd name="connsiteY44" fmla="*/ 90782 h 1650011"/>
                      <a:gd name="connsiteX45" fmla="*/ 709003 w 875754"/>
                      <a:gd name="connsiteY45" fmla="*/ 102689 h 1650011"/>
                      <a:gd name="connsiteX46" fmla="*/ 696823 w 875754"/>
                      <a:gd name="connsiteY46" fmla="*/ 1564 h 1650011"/>
                      <a:gd name="connsiteX47" fmla="*/ 316096 w 875754"/>
                      <a:gd name="connsiteY47" fmla="*/ 336051 h 1650011"/>
                      <a:gd name="connsiteX48" fmla="*/ 299691 w 875754"/>
                      <a:gd name="connsiteY48" fmla="*/ 329712 h 1650011"/>
                      <a:gd name="connsiteX49" fmla="*/ 599603 w 875754"/>
                      <a:gd name="connsiteY49" fmla="*/ 55448 h 1650011"/>
                      <a:gd name="connsiteX0" fmla="*/ 299691 w 875754"/>
                      <a:gd name="connsiteY0" fmla="*/ 329712 h 1650011"/>
                      <a:gd name="connsiteX1" fmla="*/ 405902 w 875754"/>
                      <a:gd name="connsiteY1" fmla="*/ 191318 h 1650011"/>
                      <a:gd name="connsiteX2" fmla="*/ 270516 w 875754"/>
                      <a:gd name="connsiteY2" fmla="*/ 322581 h 1650011"/>
                      <a:gd name="connsiteX3" fmla="*/ 275529 w 875754"/>
                      <a:gd name="connsiteY3" fmla="*/ 646454 h 1650011"/>
                      <a:gd name="connsiteX4" fmla="*/ 273963 w 875754"/>
                      <a:gd name="connsiteY4" fmla="*/ 1009649 h 1650011"/>
                      <a:gd name="connsiteX5" fmla="*/ 195633 w 875754"/>
                      <a:gd name="connsiteY5" fmla="*/ 1224007 h 1650011"/>
                      <a:gd name="connsiteX6" fmla="*/ 8372 w 875754"/>
                      <a:gd name="connsiteY6" fmla="*/ 1601287 h 1650011"/>
                      <a:gd name="connsiteX7" fmla="*/ 499315 w 875754"/>
                      <a:gd name="connsiteY7" fmla="*/ 1616121 h 1650011"/>
                      <a:gd name="connsiteX8" fmla="*/ 628740 w 875754"/>
                      <a:gd name="connsiteY8" fmla="*/ 1238318 h 1650011"/>
                      <a:gd name="connsiteX9" fmla="*/ 718529 w 875754"/>
                      <a:gd name="connsiteY9" fmla="*/ 1093287 h 1650011"/>
                      <a:gd name="connsiteX10" fmla="*/ 749486 w 875754"/>
                      <a:gd name="connsiteY10" fmla="*/ 1033755 h 1650011"/>
                      <a:gd name="connsiteX11" fmla="*/ 632804 w 875754"/>
                      <a:gd name="connsiteY11" fmla="*/ 1012325 h 1650011"/>
                      <a:gd name="connsiteX12" fmla="*/ 800033 w 875754"/>
                      <a:gd name="connsiteY12" fmla="*/ 666749 h 1650011"/>
                      <a:gd name="connsiteX13" fmla="*/ 809696 w 875754"/>
                      <a:gd name="connsiteY13" fmla="*/ 498906 h 1650011"/>
                      <a:gd name="connsiteX14" fmla="*/ 863784 w 875754"/>
                      <a:gd name="connsiteY14" fmla="*/ 286044 h 1650011"/>
                      <a:gd name="connsiteX15" fmla="*/ 875691 w 875754"/>
                      <a:gd name="connsiteY15" fmla="*/ 159838 h 1650011"/>
                      <a:gd name="connsiteX16" fmla="*/ 827860 w 875754"/>
                      <a:gd name="connsiteY16" fmla="*/ 238736 h 1650011"/>
                      <a:gd name="connsiteX17" fmla="*/ 728053 w 875754"/>
                      <a:gd name="connsiteY17" fmla="*/ 219370 h 1650011"/>
                      <a:gd name="connsiteX18" fmla="*/ 730435 w 875754"/>
                      <a:gd name="connsiteY18" fmla="*/ 107449 h 1650011"/>
                      <a:gd name="connsiteX19" fmla="*/ 675666 w 875754"/>
                      <a:gd name="connsiteY19" fmla="*/ 236038 h 1650011"/>
                      <a:gd name="connsiteX20" fmla="*/ 611370 w 875754"/>
                      <a:gd name="connsiteY20" fmla="*/ 443208 h 1650011"/>
                      <a:gd name="connsiteX21" fmla="*/ 451829 w 875754"/>
                      <a:gd name="connsiteY21" fmla="*/ 733718 h 1650011"/>
                      <a:gd name="connsiteX22" fmla="*/ 494689 w 875754"/>
                      <a:gd name="connsiteY22" fmla="*/ 671805 h 1650011"/>
                      <a:gd name="connsiteX23" fmla="*/ 482783 w 875754"/>
                      <a:gd name="connsiteY23" fmla="*/ 633706 h 1650011"/>
                      <a:gd name="connsiteX24" fmla="*/ 549458 w 875754"/>
                      <a:gd name="connsiteY24" fmla="*/ 590844 h 1650011"/>
                      <a:gd name="connsiteX25" fmla="*/ 489928 w 875754"/>
                      <a:gd name="connsiteY25" fmla="*/ 576557 h 1650011"/>
                      <a:gd name="connsiteX26" fmla="*/ 492309 w 875754"/>
                      <a:gd name="connsiteY26" fmla="*/ 545600 h 1650011"/>
                      <a:gd name="connsiteX27" fmla="*/ 551840 w 875754"/>
                      <a:gd name="connsiteY27" fmla="*/ 519407 h 1650011"/>
                      <a:gd name="connsiteX28" fmla="*/ 504215 w 875754"/>
                      <a:gd name="connsiteY28" fmla="*/ 509882 h 1650011"/>
                      <a:gd name="connsiteX29" fmla="*/ 573270 w 875754"/>
                      <a:gd name="connsiteY29" fmla="*/ 497975 h 1650011"/>
                      <a:gd name="connsiteX30" fmla="*/ 487547 w 875754"/>
                      <a:gd name="connsiteY30" fmla="*/ 409868 h 1650011"/>
                      <a:gd name="connsiteX31" fmla="*/ 416108 w 875754"/>
                      <a:gd name="connsiteY31" fmla="*/ 414633 h 1650011"/>
                      <a:gd name="connsiteX32" fmla="*/ 485166 w 875754"/>
                      <a:gd name="connsiteY32" fmla="*/ 393199 h 1650011"/>
                      <a:gd name="connsiteX33" fmla="*/ 582797 w 875754"/>
                      <a:gd name="connsiteY33" fmla="*/ 405105 h 1650011"/>
                      <a:gd name="connsiteX34" fmla="*/ 523266 w 875754"/>
                      <a:gd name="connsiteY34" fmla="*/ 376531 h 1650011"/>
                      <a:gd name="connsiteX35" fmla="*/ 599466 w 875754"/>
                      <a:gd name="connsiteY35" fmla="*/ 352719 h 1650011"/>
                      <a:gd name="connsiteX36" fmla="*/ 549458 w 875754"/>
                      <a:gd name="connsiteY36" fmla="*/ 324144 h 1650011"/>
                      <a:gd name="connsiteX37" fmla="*/ 620897 w 875754"/>
                      <a:gd name="connsiteY37" fmla="*/ 286043 h 1650011"/>
                      <a:gd name="connsiteX38" fmla="*/ 551841 w 875754"/>
                      <a:gd name="connsiteY38" fmla="*/ 271757 h 1650011"/>
                      <a:gd name="connsiteX39" fmla="*/ 616134 w 875754"/>
                      <a:gd name="connsiteY39" fmla="*/ 245563 h 1650011"/>
                      <a:gd name="connsiteX40" fmla="*/ 642329 w 875754"/>
                      <a:gd name="connsiteY40" fmla="*/ 216988 h 1650011"/>
                      <a:gd name="connsiteX41" fmla="*/ 599466 w 875754"/>
                      <a:gd name="connsiteY41" fmla="*/ 216988 h 1650011"/>
                      <a:gd name="connsiteX42" fmla="*/ 656616 w 875754"/>
                      <a:gd name="connsiteY42" fmla="*/ 186032 h 1650011"/>
                      <a:gd name="connsiteX43" fmla="*/ 694715 w 875754"/>
                      <a:gd name="connsiteY43" fmla="*/ 136025 h 1650011"/>
                      <a:gd name="connsiteX44" fmla="*/ 680427 w 875754"/>
                      <a:gd name="connsiteY44" fmla="*/ 90782 h 1650011"/>
                      <a:gd name="connsiteX45" fmla="*/ 709003 w 875754"/>
                      <a:gd name="connsiteY45" fmla="*/ 102689 h 1650011"/>
                      <a:gd name="connsiteX46" fmla="*/ 696823 w 875754"/>
                      <a:gd name="connsiteY46" fmla="*/ 1564 h 1650011"/>
                      <a:gd name="connsiteX47" fmla="*/ 316096 w 875754"/>
                      <a:gd name="connsiteY47" fmla="*/ 336051 h 1650011"/>
                      <a:gd name="connsiteX48" fmla="*/ 299691 w 875754"/>
                      <a:gd name="connsiteY48" fmla="*/ 329712 h 1650011"/>
                      <a:gd name="connsiteX0" fmla="*/ 299691 w 875754"/>
                      <a:gd name="connsiteY0" fmla="*/ 329712 h 1650011"/>
                      <a:gd name="connsiteX1" fmla="*/ 270516 w 875754"/>
                      <a:gd name="connsiteY1" fmla="*/ 322581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47" fmla="*/ 299691 w 875754"/>
                      <a:gd name="connsiteY47" fmla="*/ 329712 h 1650011"/>
                      <a:gd name="connsiteX0" fmla="*/ 316096 w 875754"/>
                      <a:gd name="connsiteY0" fmla="*/ 336051 h 1650011"/>
                      <a:gd name="connsiteX1" fmla="*/ 270516 w 875754"/>
                      <a:gd name="connsiteY1" fmla="*/ 322581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58610 w 875754"/>
                      <a:gd name="connsiteY1" fmla="*/ 394018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2898 w 875754"/>
                      <a:gd name="connsiteY1" fmla="*/ 453549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5529 w 875754"/>
                      <a:gd name="connsiteY1" fmla="*/ 646454 h 1650011"/>
                      <a:gd name="connsiteX2" fmla="*/ 273963 w 875754"/>
                      <a:gd name="connsiteY2" fmla="*/ 1009649 h 1650011"/>
                      <a:gd name="connsiteX3" fmla="*/ 195633 w 875754"/>
                      <a:gd name="connsiteY3" fmla="*/ 1224007 h 1650011"/>
                      <a:gd name="connsiteX4" fmla="*/ 8372 w 875754"/>
                      <a:gd name="connsiteY4" fmla="*/ 1601287 h 1650011"/>
                      <a:gd name="connsiteX5" fmla="*/ 499315 w 875754"/>
                      <a:gd name="connsiteY5" fmla="*/ 1616121 h 1650011"/>
                      <a:gd name="connsiteX6" fmla="*/ 628740 w 875754"/>
                      <a:gd name="connsiteY6" fmla="*/ 1238318 h 1650011"/>
                      <a:gd name="connsiteX7" fmla="*/ 718529 w 875754"/>
                      <a:gd name="connsiteY7" fmla="*/ 1093287 h 1650011"/>
                      <a:gd name="connsiteX8" fmla="*/ 749486 w 875754"/>
                      <a:gd name="connsiteY8" fmla="*/ 1033755 h 1650011"/>
                      <a:gd name="connsiteX9" fmla="*/ 632804 w 875754"/>
                      <a:gd name="connsiteY9" fmla="*/ 1012325 h 1650011"/>
                      <a:gd name="connsiteX10" fmla="*/ 800033 w 875754"/>
                      <a:gd name="connsiteY10" fmla="*/ 666749 h 1650011"/>
                      <a:gd name="connsiteX11" fmla="*/ 809696 w 875754"/>
                      <a:gd name="connsiteY11" fmla="*/ 498906 h 1650011"/>
                      <a:gd name="connsiteX12" fmla="*/ 863784 w 875754"/>
                      <a:gd name="connsiteY12" fmla="*/ 286044 h 1650011"/>
                      <a:gd name="connsiteX13" fmla="*/ 875691 w 875754"/>
                      <a:gd name="connsiteY13" fmla="*/ 159838 h 1650011"/>
                      <a:gd name="connsiteX14" fmla="*/ 827860 w 875754"/>
                      <a:gd name="connsiteY14" fmla="*/ 238736 h 1650011"/>
                      <a:gd name="connsiteX15" fmla="*/ 728053 w 875754"/>
                      <a:gd name="connsiteY15" fmla="*/ 219370 h 1650011"/>
                      <a:gd name="connsiteX16" fmla="*/ 730435 w 875754"/>
                      <a:gd name="connsiteY16" fmla="*/ 107449 h 1650011"/>
                      <a:gd name="connsiteX17" fmla="*/ 675666 w 875754"/>
                      <a:gd name="connsiteY17" fmla="*/ 236038 h 1650011"/>
                      <a:gd name="connsiteX18" fmla="*/ 611370 w 875754"/>
                      <a:gd name="connsiteY18" fmla="*/ 443208 h 1650011"/>
                      <a:gd name="connsiteX19" fmla="*/ 451829 w 875754"/>
                      <a:gd name="connsiteY19" fmla="*/ 733718 h 1650011"/>
                      <a:gd name="connsiteX20" fmla="*/ 494689 w 875754"/>
                      <a:gd name="connsiteY20" fmla="*/ 671805 h 1650011"/>
                      <a:gd name="connsiteX21" fmla="*/ 482783 w 875754"/>
                      <a:gd name="connsiteY21" fmla="*/ 633706 h 1650011"/>
                      <a:gd name="connsiteX22" fmla="*/ 549458 w 875754"/>
                      <a:gd name="connsiteY22" fmla="*/ 590844 h 1650011"/>
                      <a:gd name="connsiteX23" fmla="*/ 489928 w 875754"/>
                      <a:gd name="connsiteY23" fmla="*/ 576557 h 1650011"/>
                      <a:gd name="connsiteX24" fmla="*/ 492309 w 875754"/>
                      <a:gd name="connsiteY24" fmla="*/ 545600 h 1650011"/>
                      <a:gd name="connsiteX25" fmla="*/ 551840 w 875754"/>
                      <a:gd name="connsiteY25" fmla="*/ 519407 h 1650011"/>
                      <a:gd name="connsiteX26" fmla="*/ 504215 w 875754"/>
                      <a:gd name="connsiteY26" fmla="*/ 509882 h 1650011"/>
                      <a:gd name="connsiteX27" fmla="*/ 573270 w 875754"/>
                      <a:gd name="connsiteY27" fmla="*/ 497975 h 1650011"/>
                      <a:gd name="connsiteX28" fmla="*/ 487547 w 875754"/>
                      <a:gd name="connsiteY28" fmla="*/ 409868 h 1650011"/>
                      <a:gd name="connsiteX29" fmla="*/ 416108 w 875754"/>
                      <a:gd name="connsiteY29" fmla="*/ 414633 h 1650011"/>
                      <a:gd name="connsiteX30" fmla="*/ 485166 w 875754"/>
                      <a:gd name="connsiteY30" fmla="*/ 393199 h 1650011"/>
                      <a:gd name="connsiteX31" fmla="*/ 582797 w 875754"/>
                      <a:gd name="connsiteY31" fmla="*/ 405105 h 1650011"/>
                      <a:gd name="connsiteX32" fmla="*/ 523266 w 875754"/>
                      <a:gd name="connsiteY32" fmla="*/ 376531 h 1650011"/>
                      <a:gd name="connsiteX33" fmla="*/ 599466 w 875754"/>
                      <a:gd name="connsiteY33" fmla="*/ 352719 h 1650011"/>
                      <a:gd name="connsiteX34" fmla="*/ 549458 w 875754"/>
                      <a:gd name="connsiteY34" fmla="*/ 324144 h 1650011"/>
                      <a:gd name="connsiteX35" fmla="*/ 620897 w 875754"/>
                      <a:gd name="connsiteY35" fmla="*/ 286043 h 1650011"/>
                      <a:gd name="connsiteX36" fmla="*/ 551841 w 875754"/>
                      <a:gd name="connsiteY36" fmla="*/ 271757 h 1650011"/>
                      <a:gd name="connsiteX37" fmla="*/ 616134 w 875754"/>
                      <a:gd name="connsiteY37" fmla="*/ 245563 h 1650011"/>
                      <a:gd name="connsiteX38" fmla="*/ 642329 w 875754"/>
                      <a:gd name="connsiteY38" fmla="*/ 216988 h 1650011"/>
                      <a:gd name="connsiteX39" fmla="*/ 599466 w 875754"/>
                      <a:gd name="connsiteY39" fmla="*/ 216988 h 1650011"/>
                      <a:gd name="connsiteX40" fmla="*/ 656616 w 875754"/>
                      <a:gd name="connsiteY40" fmla="*/ 186032 h 1650011"/>
                      <a:gd name="connsiteX41" fmla="*/ 694715 w 875754"/>
                      <a:gd name="connsiteY41" fmla="*/ 136025 h 1650011"/>
                      <a:gd name="connsiteX42" fmla="*/ 680427 w 875754"/>
                      <a:gd name="connsiteY42" fmla="*/ 90782 h 1650011"/>
                      <a:gd name="connsiteX43" fmla="*/ 709003 w 875754"/>
                      <a:gd name="connsiteY43" fmla="*/ 102689 h 1650011"/>
                      <a:gd name="connsiteX44" fmla="*/ 696823 w 875754"/>
                      <a:gd name="connsiteY44" fmla="*/ 1564 h 1650011"/>
                      <a:gd name="connsiteX45" fmla="*/ 316096 w 875754"/>
                      <a:gd name="connsiteY45" fmla="*/ 336051 h 1650011"/>
                      <a:gd name="connsiteX0" fmla="*/ 316096 w 875754"/>
                      <a:gd name="connsiteY0" fmla="*/ 336051 h 1650011"/>
                      <a:gd name="connsiteX1" fmla="*/ 275529 w 875754"/>
                      <a:gd name="connsiteY1" fmla="*/ 646454 h 1650011"/>
                      <a:gd name="connsiteX2" fmla="*/ 273963 w 875754"/>
                      <a:gd name="connsiteY2" fmla="*/ 1009649 h 1650011"/>
                      <a:gd name="connsiteX3" fmla="*/ 195633 w 875754"/>
                      <a:gd name="connsiteY3" fmla="*/ 1224007 h 1650011"/>
                      <a:gd name="connsiteX4" fmla="*/ 8372 w 875754"/>
                      <a:gd name="connsiteY4" fmla="*/ 1601287 h 1650011"/>
                      <a:gd name="connsiteX5" fmla="*/ 499315 w 875754"/>
                      <a:gd name="connsiteY5" fmla="*/ 1616121 h 1650011"/>
                      <a:gd name="connsiteX6" fmla="*/ 628740 w 875754"/>
                      <a:gd name="connsiteY6" fmla="*/ 1238318 h 1650011"/>
                      <a:gd name="connsiteX7" fmla="*/ 718529 w 875754"/>
                      <a:gd name="connsiteY7" fmla="*/ 1093287 h 1650011"/>
                      <a:gd name="connsiteX8" fmla="*/ 749486 w 875754"/>
                      <a:gd name="connsiteY8" fmla="*/ 1033755 h 1650011"/>
                      <a:gd name="connsiteX9" fmla="*/ 632804 w 875754"/>
                      <a:gd name="connsiteY9" fmla="*/ 1012325 h 1650011"/>
                      <a:gd name="connsiteX10" fmla="*/ 800033 w 875754"/>
                      <a:gd name="connsiteY10" fmla="*/ 666749 h 1650011"/>
                      <a:gd name="connsiteX11" fmla="*/ 809696 w 875754"/>
                      <a:gd name="connsiteY11" fmla="*/ 498906 h 1650011"/>
                      <a:gd name="connsiteX12" fmla="*/ 863784 w 875754"/>
                      <a:gd name="connsiteY12" fmla="*/ 286044 h 1650011"/>
                      <a:gd name="connsiteX13" fmla="*/ 875691 w 875754"/>
                      <a:gd name="connsiteY13" fmla="*/ 159838 h 1650011"/>
                      <a:gd name="connsiteX14" fmla="*/ 827860 w 875754"/>
                      <a:gd name="connsiteY14" fmla="*/ 238736 h 1650011"/>
                      <a:gd name="connsiteX15" fmla="*/ 728053 w 875754"/>
                      <a:gd name="connsiteY15" fmla="*/ 219370 h 1650011"/>
                      <a:gd name="connsiteX16" fmla="*/ 730435 w 875754"/>
                      <a:gd name="connsiteY16" fmla="*/ 107449 h 1650011"/>
                      <a:gd name="connsiteX17" fmla="*/ 675666 w 875754"/>
                      <a:gd name="connsiteY17" fmla="*/ 236038 h 1650011"/>
                      <a:gd name="connsiteX18" fmla="*/ 611370 w 875754"/>
                      <a:gd name="connsiteY18" fmla="*/ 443208 h 1650011"/>
                      <a:gd name="connsiteX19" fmla="*/ 451829 w 875754"/>
                      <a:gd name="connsiteY19" fmla="*/ 733718 h 1650011"/>
                      <a:gd name="connsiteX20" fmla="*/ 494689 w 875754"/>
                      <a:gd name="connsiteY20" fmla="*/ 671805 h 1650011"/>
                      <a:gd name="connsiteX21" fmla="*/ 482783 w 875754"/>
                      <a:gd name="connsiteY21" fmla="*/ 633706 h 1650011"/>
                      <a:gd name="connsiteX22" fmla="*/ 549458 w 875754"/>
                      <a:gd name="connsiteY22" fmla="*/ 590844 h 1650011"/>
                      <a:gd name="connsiteX23" fmla="*/ 489928 w 875754"/>
                      <a:gd name="connsiteY23" fmla="*/ 576557 h 1650011"/>
                      <a:gd name="connsiteX24" fmla="*/ 492309 w 875754"/>
                      <a:gd name="connsiteY24" fmla="*/ 545600 h 1650011"/>
                      <a:gd name="connsiteX25" fmla="*/ 551840 w 875754"/>
                      <a:gd name="connsiteY25" fmla="*/ 519407 h 1650011"/>
                      <a:gd name="connsiteX26" fmla="*/ 504215 w 875754"/>
                      <a:gd name="connsiteY26" fmla="*/ 509882 h 1650011"/>
                      <a:gd name="connsiteX27" fmla="*/ 573270 w 875754"/>
                      <a:gd name="connsiteY27" fmla="*/ 497975 h 1650011"/>
                      <a:gd name="connsiteX28" fmla="*/ 487547 w 875754"/>
                      <a:gd name="connsiteY28" fmla="*/ 409868 h 1650011"/>
                      <a:gd name="connsiteX29" fmla="*/ 416108 w 875754"/>
                      <a:gd name="connsiteY29" fmla="*/ 414633 h 1650011"/>
                      <a:gd name="connsiteX30" fmla="*/ 485166 w 875754"/>
                      <a:gd name="connsiteY30" fmla="*/ 393199 h 1650011"/>
                      <a:gd name="connsiteX31" fmla="*/ 582797 w 875754"/>
                      <a:gd name="connsiteY31" fmla="*/ 405105 h 1650011"/>
                      <a:gd name="connsiteX32" fmla="*/ 523266 w 875754"/>
                      <a:gd name="connsiteY32" fmla="*/ 376531 h 1650011"/>
                      <a:gd name="connsiteX33" fmla="*/ 599466 w 875754"/>
                      <a:gd name="connsiteY33" fmla="*/ 352719 h 1650011"/>
                      <a:gd name="connsiteX34" fmla="*/ 549458 w 875754"/>
                      <a:gd name="connsiteY34" fmla="*/ 324144 h 1650011"/>
                      <a:gd name="connsiteX35" fmla="*/ 620897 w 875754"/>
                      <a:gd name="connsiteY35" fmla="*/ 286043 h 1650011"/>
                      <a:gd name="connsiteX36" fmla="*/ 551841 w 875754"/>
                      <a:gd name="connsiteY36" fmla="*/ 271757 h 1650011"/>
                      <a:gd name="connsiteX37" fmla="*/ 616134 w 875754"/>
                      <a:gd name="connsiteY37" fmla="*/ 245563 h 1650011"/>
                      <a:gd name="connsiteX38" fmla="*/ 642329 w 875754"/>
                      <a:gd name="connsiteY38" fmla="*/ 216988 h 1650011"/>
                      <a:gd name="connsiteX39" fmla="*/ 599466 w 875754"/>
                      <a:gd name="connsiteY39" fmla="*/ 216988 h 1650011"/>
                      <a:gd name="connsiteX40" fmla="*/ 656616 w 875754"/>
                      <a:gd name="connsiteY40" fmla="*/ 186032 h 1650011"/>
                      <a:gd name="connsiteX41" fmla="*/ 694715 w 875754"/>
                      <a:gd name="connsiteY41" fmla="*/ 136025 h 1650011"/>
                      <a:gd name="connsiteX42" fmla="*/ 680427 w 875754"/>
                      <a:gd name="connsiteY42" fmla="*/ 90782 h 1650011"/>
                      <a:gd name="connsiteX43" fmla="*/ 709003 w 875754"/>
                      <a:gd name="connsiteY43" fmla="*/ 102689 h 1650011"/>
                      <a:gd name="connsiteX44" fmla="*/ 696823 w 875754"/>
                      <a:gd name="connsiteY44" fmla="*/ 1564 h 1650011"/>
                      <a:gd name="connsiteX45" fmla="*/ 316096 w 875754"/>
                      <a:gd name="connsiteY45" fmla="*/ 336051 h 1650011"/>
                      <a:gd name="connsiteX0" fmla="*/ 316096 w 875754"/>
                      <a:gd name="connsiteY0" fmla="*/ 336051 h 1650011"/>
                      <a:gd name="connsiteX1" fmla="*/ 285140 w 875754"/>
                      <a:gd name="connsiteY1" fmla="*/ 419393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189890 w 875754"/>
                      <a:gd name="connsiteY1" fmla="*/ 417011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189890 w 875754"/>
                      <a:gd name="connsiteY1" fmla="*/ 417011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3234 w 875754"/>
                      <a:gd name="connsiteY1" fmla="*/ 393198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3234 w 875754"/>
                      <a:gd name="connsiteY1" fmla="*/ 393198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3234 w 875754"/>
                      <a:gd name="connsiteY1" fmla="*/ 393198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3234 w 875754"/>
                      <a:gd name="connsiteY1" fmla="*/ 426535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3234 w 875754"/>
                      <a:gd name="connsiteY1" fmla="*/ 426535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128685 w 688343"/>
                      <a:gd name="connsiteY0" fmla="*/ 336051 h 1616134"/>
                      <a:gd name="connsiteX1" fmla="*/ 85823 w 688343"/>
                      <a:gd name="connsiteY1" fmla="*/ 426535 h 1616134"/>
                      <a:gd name="connsiteX2" fmla="*/ 88118 w 688343"/>
                      <a:gd name="connsiteY2" fmla="*/ 646454 h 1616134"/>
                      <a:gd name="connsiteX3" fmla="*/ 86552 w 688343"/>
                      <a:gd name="connsiteY3" fmla="*/ 1009649 h 1616134"/>
                      <a:gd name="connsiteX4" fmla="*/ 8222 w 688343"/>
                      <a:gd name="connsiteY4" fmla="*/ 1224007 h 1616134"/>
                      <a:gd name="connsiteX5" fmla="*/ 311904 w 688343"/>
                      <a:gd name="connsiteY5" fmla="*/ 1616121 h 1616134"/>
                      <a:gd name="connsiteX6" fmla="*/ 441329 w 688343"/>
                      <a:gd name="connsiteY6" fmla="*/ 1238318 h 1616134"/>
                      <a:gd name="connsiteX7" fmla="*/ 531118 w 688343"/>
                      <a:gd name="connsiteY7" fmla="*/ 1093287 h 1616134"/>
                      <a:gd name="connsiteX8" fmla="*/ 562075 w 688343"/>
                      <a:gd name="connsiteY8" fmla="*/ 1033755 h 1616134"/>
                      <a:gd name="connsiteX9" fmla="*/ 445393 w 688343"/>
                      <a:gd name="connsiteY9" fmla="*/ 1012325 h 1616134"/>
                      <a:gd name="connsiteX10" fmla="*/ 612622 w 688343"/>
                      <a:gd name="connsiteY10" fmla="*/ 666749 h 1616134"/>
                      <a:gd name="connsiteX11" fmla="*/ 622285 w 688343"/>
                      <a:gd name="connsiteY11" fmla="*/ 498906 h 1616134"/>
                      <a:gd name="connsiteX12" fmla="*/ 676373 w 688343"/>
                      <a:gd name="connsiteY12" fmla="*/ 286044 h 1616134"/>
                      <a:gd name="connsiteX13" fmla="*/ 688280 w 688343"/>
                      <a:gd name="connsiteY13" fmla="*/ 159838 h 1616134"/>
                      <a:gd name="connsiteX14" fmla="*/ 640449 w 688343"/>
                      <a:gd name="connsiteY14" fmla="*/ 238736 h 1616134"/>
                      <a:gd name="connsiteX15" fmla="*/ 540642 w 688343"/>
                      <a:gd name="connsiteY15" fmla="*/ 219370 h 1616134"/>
                      <a:gd name="connsiteX16" fmla="*/ 543024 w 688343"/>
                      <a:gd name="connsiteY16" fmla="*/ 107449 h 1616134"/>
                      <a:gd name="connsiteX17" fmla="*/ 488255 w 688343"/>
                      <a:gd name="connsiteY17" fmla="*/ 236038 h 1616134"/>
                      <a:gd name="connsiteX18" fmla="*/ 423959 w 688343"/>
                      <a:gd name="connsiteY18" fmla="*/ 443208 h 1616134"/>
                      <a:gd name="connsiteX19" fmla="*/ 264418 w 688343"/>
                      <a:gd name="connsiteY19" fmla="*/ 733718 h 1616134"/>
                      <a:gd name="connsiteX20" fmla="*/ 307278 w 688343"/>
                      <a:gd name="connsiteY20" fmla="*/ 671805 h 1616134"/>
                      <a:gd name="connsiteX21" fmla="*/ 295372 w 688343"/>
                      <a:gd name="connsiteY21" fmla="*/ 633706 h 1616134"/>
                      <a:gd name="connsiteX22" fmla="*/ 362047 w 688343"/>
                      <a:gd name="connsiteY22" fmla="*/ 590844 h 1616134"/>
                      <a:gd name="connsiteX23" fmla="*/ 302517 w 688343"/>
                      <a:gd name="connsiteY23" fmla="*/ 576557 h 1616134"/>
                      <a:gd name="connsiteX24" fmla="*/ 304898 w 688343"/>
                      <a:gd name="connsiteY24" fmla="*/ 545600 h 1616134"/>
                      <a:gd name="connsiteX25" fmla="*/ 364429 w 688343"/>
                      <a:gd name="connsiteY25" fmla="*/ 519407 h 1616134"/>
                      <a:gd name="connsiteX26" fmla="*/ 316804 w 688343"/>
                      <a:gd name="connsiteY26" fmla="*/ 509882 h 1616134"/>
                      <a:gd name="connsiteX27" fmla="*/ 385859 w 688343"/>
                      <a:gd name="connsiteY27" fmla="*/ 497975 h 1616134"/>
                      <a:gd name="connsiteX28" fmla="*/ 300136 w 688343"/>
                      <a:gd name="connsiteY28" fmla="*/ 409868 h 1616134"/>
                      <a:gd name="connsiteX29" fmla="*/ 228697 w 688343"/>
                      <a:gd name="connsiteY29" fmla="*/ 414633 h 1616134"/>
                      <a:gd name="connsiteX30" fmla="*/ 297755 w 688343"/>
                      <a:gd name="connsiteY30" fmla="*/ 393199 h 1616134"/>
                      <a:gd name="connsiteX31" fmla="*/ 395386 w 688343"/>
                      <a:gd name="connsiteY31" fmla="*/ 405105 h 1616134"/>
                      <a:gd name="connsiteX32" fmla="*/ 335855 w 688343"/>
                      <a:gd name="connsiteY32" fmla="*/ 376531 h 1616134"/>
                      <a:gd name="connsiteX33" fmla="*/ 412055 w 688343"/>
                      <a:gd name="connsiteY33" fmla="*/ 352719 h 1616134"/>
                      <a:gd name="connsiteX34" fmla="*/ 362047 w 688343"/>
                      <a:gd name="connsiteY34" fmla="*/ 324144 h 1616134"/>
                      <a:gd name="connsiteX35" fmla="*/ 433486 w 688343"/>
                      <a:gd name="connsiteY35" fmla="*/ 286043 h 1616134"/>
                      <a:gd name="connsiteX36" fmla="*/ 364430 w 688343"/>
                      <a:gd name="connsiteY36" fmla="*/ 271757 h 1616134"/>
                      <a:gd name="connsiteX37" fmla="*/ 428723 w 688343"/>
                      <a:gd name="connsiteY37" fmla="*/ 245563 h 1616134"/>
                      <a:gd name="connsiteX38" fmla="*/ 454918 w 688343"/>
                      <a:gd name="connsiteY38" fmla="*/ 216988 h 1616134"/>
                      <a:gd name="connsiteX39" fmla="*/ 412055 w 688343"/>
                      <a:gd name="connsiteY39" fmla="*/ 216988 h 1616134"/>
                      <a:gd name="connsiteX40" fmla="*/ 469205 w 688343"/>
                      <a:gd name="connsiteY40" fmla="*/ 186032 h 1616134"/>
                      <a:gd name="connsiteX41" fmla="*/ 507304 w 688343"/>
                      <a:gd name="connsiteY41" fmla="*/ 136025 h 1616134"/>
                      <a:gd name="connsiteX42" fmla="*/ 493016 w 688343"/>
                      <a:gd name="connsiteY42" fmla="*/ 90782 h 1616134"/>
                      <a:gd name="connsiteX43" fmla="*/ 521592 w 688343"/>
                      <a:gd name="connsiteY43" fmla="*/ 102689 h 1616134"/>
                      <a:gd name="connsiteX44" fmla="*/ 509412 w 688343"/>
                      <a:gd name="connsiteY44" fmla="*/ 1564 h 1616134"/>
                      <a:gd name="connsiteX45" fmla="*/ 128685 w 688343"/>
                      <a:gd name="connsiteY45" fmla="*/ 336051 h 1616134"/>
                      <a:gd name="connsiteX0" fmla="*/ 136334 w 695992"/>
                      <a:gd name="connsiteY0" fmla="*/ 336051 h 1253864"/>
                      <a:gd name="connsiteX1" fmla="*/ 93472 w 695992"/>
                      <a:gd name="connsiteY1" fmla="*/ 426535 h 1253864"/>
                      <a:gd name="connsiteX2" fmla="*/ 95767 w 695992"/>
                      <a:gd name="connsiteY2" fmla="*/ 646454 h 1253864"/>
                      <a:gd name="connsiteX3" fmla="*/ 94201 w 695992"/>
                      <a:gd name="connsiteY3" fmla="*/ 1009649 h 1253864"/>
                      <a:gd name="connsiteX4" fmla="*/ 15871 w 695992"/>
                      <a:gd name="connsiteY4" fmla="*/ 1224007 h 1253864"/>
                      <a:gd name="connsiteX5" fmla="*/ 448978 w 695992"/>
                      <a:gd name="connsiteY5" fmla="*/ 1238318 h 1253864"/>
                      <a:gd name="connsiteX6" fmla="*/ 538767 w 695992"/>
                      <a:gd name="connsiteY6" fmla="*/ 1093287 h 1253864"/>
                      <a:gd name="connsiteX7" fmla="*/ 569724 w 695992"/>
                      <a:gd name="connsiteY7" fmla="*/ 1033755 h 1253864"/>
                      <a:gd name="connsiteX8" fmla="*/ 453042 w 695992"/>
                      <a:gd name="connsiteY8" fmla="*/ 1012325 h 1253864"/>
                      <a:gd name="connsiteX9" fmla="*/ 620271 w 695992"/>
                      <a:gd name="connsiteY9" fmla="*/ 666749 h 1253864"/>
                      <a:gd name="connsiteX10" fmla="*/ 629934 w 695992"/>
                      <a:gd name="connsiteY10" fmla="*/ 498906 h 1253864"/>
                      <a:gd name="connsiteX11" fmla="*/ 684022 w 695992"/>
                      <a:gd name="connsiteY11" fmla="*/ 286044 h 1253864"/>
                      <a:gd name="connsiteX12" fmla="*/ 695929 w 695992"/>
                      <a:gd name="connsiteY12" fmla="*/ 159838 h 1253864"/>
                      <a:gd name="connsiteX13" fmla="*/ 648098 w 695992"/>
                      <a:gd name="connsiteY13" fmla="*/ 238736 h 1253864"/>
                      <a:gd name="connsiteX14" fmla="*/ 548291 w 695992"/>
                      <a:gd name="connsiteY14" fmla="*/ 219370 h 1253864"/>
                      <a:gd name="connsiteX15" fmla="*/ 550673 w 695992"/>
                      <a:gd name="connsiteY15" fmla="*/ 107449 h 1253864"/>
                      <a:gd name="connsiteX16" fmla="*/ 495904 w 695992"/>
                      <a:gd name="connsiteY16" fmla="*/ 236038 h 1253864"/>
                      <a:gd name="connsiteX17" fmla="*/ 431608 w 695992"/>
                      <a:gd name="connsiteY17" fmla="*/ 443208 h 1253864"/>
                      <a:gd name="connsiteX18" fmla="*/ 272067 w 695992"/>
                      <a:gd name="connsiteY18" fmla="*/ 733718 h 1253864"/>
                      <a:gd name="connsiteX19" fmla="*/ 314927 w 695992"/>
                      <a:gd name="connsiteY19" fmla="*/ 671805 h 1253864"/>
                      <a:gd name="connsiteX20" fmla="*/ 303021 w 695992"/>
                      <a:gd name="connsiteY20" fmla="*/ 633706 h 1253864"/>
                      <a:gd name="connsiteX21" fmla="*/ 369696 w 695992"/>
                      <a:gd name="connsiteY21" fmla="*/ 590844 h 1253864"/>
                      <a:gd name="connsiteX22" fmla="*/ 310166 w 695992"/>
                      <a:gd name="connsiteY22" fmla="*/ 576557 h 1253864"/>
                      <a:gd name="connsiteX23" fmla="*/ 312547 w 695992"/>
                      <a:gd name="connsiteY23" fmla="*/ 545600 h 1253864"/>
                      <a:gd name="connsiteX24" fmla="*/ 372078 w 695992"/>
                      <a:gd name="connsiteY24" fmla="*/ 519407 h 1253864"/>
                      <a:gd name="connsiteX25" fmla="*/ 324453 w 695992"/>
                      <a:gd name="connsiteY25" fmla="*/ 509882 h 1253864"/>
                      <a:gd name="connsiteX26" fmla="*/ 393508 w 695992"/>
                      <a:gd name="connsiteY26" fmla="*/ 497975 h 1253864"/>
                      <a:gd name="connsiteX27" fmla="*/ 307785 w 695992"/>
                      <a:gd name="connsiteY27" fmla="*/ 409868 h 1253864"/>
                      <a:gd name="connsiteX28" fmla="*/ 236346 w 695992"/>
                      <a:gd name="connsiteY28" fmla="*/ 414633 h 1253864"/>
                      <a:gd name="connsiteX29" fmla="*/ 305404 w 695992"/>
                      <a:gd name="connsiteY29" fmla="*/ 393199 h 1253864"/>
                      <a:gd name="connsiteX30" fmla="*/ 403035 w 695992"/>
                      <a:gd name="connsiteY30" fmla="*/ 405105 h 1253864"/>
                      <a:gd name="connsiteX31" fmla="*/ 343504 w 695992"/>
                      <a:gd name="connsiteY31" fmla="*/ 376531 h 1253864"/>
                      <a:gd name="connsiteX32" fmla="*/ 419704 w 695992"/>
                      <a:gd name="connsiteY32" fmla="*/ 352719 h 1253864"/>
                      <a:gd name="connsiteX33" fmla="*/ 369696 w 695992"/>
                      <a:gd name="connsiteY33" fmla="*/ 324144 h 1253864"/>
                      <a:gd name="connsiteX34" fmla="*/ 441135 w 695992"/>
                      <a:gd name="connsiteY34" fmla="*/ 286043 h 1253864"/>
                      <a:gd name="connsiteX35" fmla="*/ 372079 w 695992"/>
                      <a:gd name="connsiteY35" fmla="*/ 271757 h 1253864"/>
                      <a:gd name="connsiteX36" fmla="*/ 436372 w 695992"/>
                      <a:gd name="connsiteY36" fmla="*/ 245563 h 1253864"/>
                      <a:gd name="connsiteX37" fmla="*/ 462567 w 695992"/>
                      <a:gd name="connsiteY37" fmla="*/ 216988 h 1253864"/>
                      <a:gd name="connsiteX38" fmla="*/ 419704 w 695992"/>
                      <a:gd name="connsiteY38" fmla="*/ 216988 h 1253864"/>
                      <a:gd name="connsiteX39" fmla="*/ 476854 w 695992"/>
                      <a:gd name="connsiteY39" fmla="*/ 186032 h 1253864"/>
                      <a:gd name="connsiteX40" fmla="*/ 514953 w 695992"/>
                      <a:gd name="connsiteY40" fmla="*/ 136025 h 1253864"/>
                      <a:gd name="connsiteX41" fmla="*/ 500665 w 695992"/>
                      <a:gd name="connsiteY41" fmla="*/ 90782 h 1253864"/>
                      <a:gd name="connsiteX42" fmla="*/ 529241 w 695992"/>
                      <a:gd name="connsiteY42" fmla="*/ 102689 h 1253864"/>
                      <a:gd name="connsiteX43" fmla="*/ 517061 w 695992"/>
                      <a:gd name="connsiteY43" fmla="*/ 1564 h 1253864"/>
                      <a:gd name="connsiteX44" fmla="*/ 136334 w 695992"/>
                      <a:gd name="connsiteY44" fmla="*/ 336051 h 1253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695992" h="1253864">
                        <a:moveTo>
                          <a:pt x="136334" y="336051"/>
                        </a:moveTo>
                        <a:cubicBezTo>
                          <a:pt x="67720" y="405689"/>
                          <a:pt x="99559" y="341859"/>
                          <a:pt x="93472" y="426535"/>
                        </a:cubicBezTo>
                        <a:cubicBezTo>
                          <a:pt x="89731" y="478575"/>
                          <a:pt x="95646" y="549268"/>
                          <a:pt x="95767" y="646454"/>
                        </a:cubicBezTo>
                        <a:cubicBezTo>
                          <a:pt x="95889" y="743640"/>
                          <a:pt x="107517" y="913390"/>
                          <a:pt x="94201" y="1009649"/>
                        </a:cubicBezTo>
                        <a:cubicBezTo>
                          <a:pt x="80885" y="1105908"/>
                          <a:pt x="-43258" y="1185896"/>
                          <a:pt x="15871" y="1224007"/>
                        </a:cubicBezTo>
                        <a:cubicBezTo>
                          <a:pt x="75000" y="1262118"/>
                          <a:pt x="361829" y="1260105"/>
                          <a:pt x="448978" y="1238318"/>
                        </a:cubicBezTo>
                        <a:cubicBezTo>
                          <a:pt x="536127" y="1216531"/>
                          <a:pt x="516010" y="1143089"/>
                          <a:pt x="538767" y="1093287"/>
                        </a:cubicBezTo>
                        <a:cubicBezTo>
                          <a:pt x="552181" y="1063559"/>
                          <a:pt x="587980" y="1040105"/>
                          <a:pt x="569724" y="1033755"/>
                        </a:cubicBezTo>
                        <a:cubicBezTo>
                          <a:pt x="551468" y="1027405"/>
                          <a:pt x="452555" y="1073095"/>
                          <a:pt x="453042" y="1012325"/>
                        </a:cubicBezTo>
                        <a:cubicBezTo>
                          <a:pt x="684510" y="1108717"/>
                          <a:pt x="590789" y="752319"/>
                          <a:pt x="620271" y="666749"/>
                        </a:cubicBezTo>
                        <a:cubicBezTo>
                          <a:pt x="649753" y="581179"/>
                          <a:pt x="619309" y="562357"/>
                          <a:pt x="629934" y="498906"/>
                        </a:cubicBezTo>
                        <a:cubicBezTo>
                          <a:pt x="640559" y="435455"/>
                          <a:pt x="666277" y="413595"/>
                          <a:pt x="684022" y="286044"/>
                        </a:cubicBezTo>
                        <a:cubicBezTo>
                          <a:pt x="687480" y="258505"/>
                          <a:pt x="694376" y="186376"/>
                          <a:pt x="695929" y="159838"/>
                        </a:cubicBezTo>
                        <a:cubicBezTo>
                          <a:pt x="697482" y="133300"/>
                          <a:pt x="670322" y="202621"/>
                          <a:pt x="648098" y="238736"/>
                        </a:cubicBezTo>
                        <a:cubicBezTo>
                          <a:pt x="634193" y="261332"/>
                          <a:pt x="564529" y="241251"/>
                          <a:pt x="548291" y="219370"/>
                        </a:cubicBezTo>
                        <a:cubicBezTo>
                          <a:pt x="532054" y="197489"/>
                          <a:pt x="559404" y="104671"/>
                          <a:pt x="550673" y="107449"/>
                        </a:cubicBezTo>
                        <a:cubicBezTo>
                          <a:pt x="541942" y="110227"/>
                          <a:pt x="516542" y="183253"/>
                          <a:pt x="495904" y="236038"/>
                        </a:cubicBezTo>
                        <a:cubicBezTo>
                          <a:pt x="473680" y="317795"/>
                          <a:pt x="468914" y="360261"/>
                          <a:pt x="431608" y="443208"/>
                        </a:cubicBezTo>
                        <a:cubicBezTo>
                          <a:pt x="394302" y="526155"/>
                          <a:pt x="414545" y="653946"/>
                          <a:pt x="272067" y="733718"/>
                        </a:cubicBezTo>
                        <a:cubicBezTo>
                          <a:pt x="365333" y="651565"/>
                          <a:pt x="349852" y="650771"/>
                          <a:pt x="314927" y="671805"/>
                        </a:cubicBezTo>
                        <a:cubicBezTo>
                          <a:pt x="384776" y="580126"/>
                          <a:pt x="353424" y="605131"/>
                          <a:pt x="303021" y="633706"/>
                        </a:cubicBezTo>
                        <a:cubicBezTo>
                          <a:pt x="328818" y="602750"/>
                          <a:pt x="357393" y="596797"/>
                          <a:pt x="369696" y="590844"/>
                        </a:cubicBezTo>
                        <a:cubicBezTo>
                          <a:pt x="353424" y="584891"/>
                          <a:pt x="315722" y="580526"/>
                          <a:pt x="310166" y="576557"/>
                        </a:cubicBezTo>
                        <a:cubicBezTo>
                          <a:pt x="304610" y="572588"/>
                          <a:pt x="471693" y="531710"/>
                          <a:pt x="312547" y="545600"/>
                        </a:cubicBezTo>
                        <a:cubicBezTo>
                          <a:pt x="410576" y="507104"/>
                          <a:pt x="387158" y="531313"/>
                          <a:pt x="372078" y="519407"/>
                        </a:cubicBezTo>
                        <a:cubicBezTo>
                          <a:pt x="353822" y="507104"/>
                          <a:pt x="398669" y="504723"/>
                          <a:pt x="324453" y="509882"/>
                        </a:cubicBezTo>
                        <a:cubicBezTo>
                          <a:pt x="359775" y="488848"/>
                          <a:pt x="363347" y="489244"/>
                          <a:pt x="393508" y="497975"/>
                        </a:cubicBezTo>
                        <a:cubicBezTo>
                          <a:pt x="403034" y="425347"/>
                          <a:pt x="340725" y="425743"/>
                          <a:pt x="307785" y="409868"/>
                        </a:cubicBezTo>
                        <a:cubicBezTo>
                          <a:pt x="274845" y="393993"/>
                          <a:pt x="234759" y="418602"/>
                          <a:pt x="236346" y="414633"/>
                        </a:cubicBezTo>
                        <a:cubicBezTo>
                          <a:pt x="237934" y="410664"/>
                          <a:pt x="270876" y="392803"/>
                          <a:pt x="305404" y="393199"/>
                        </a:cubicBezTo>
                        <a:cubicBezTo>
                          <a:pt x="339932" y="393595"/>
                          <a:pt x="396685" y="407883"/>
                          <a:pt x="403035" y="405105"/>
                        </a:cubicBezTo>
                        <a:cubicBezTo>
                          <a:pt x="396685" y="406693"/>
                          <a:pt x="414148" y="384072"/>
                          <a:pt x="343504" y="376531"/>
                        </a:cubicBezTo>
                        <a:cubicBezTo>
                          <a:pt x="346282" y="367800"/>
                          <a:pt x="410179" y="360656"/>
                          <a:pt x="419704" y="352719"/>
                        </a:cubicBezTo>
                        <a:cubicBezTo>
                          <a:pt x="388351" y="349544"/>
                          <a:pt x="381602" y="327716"/>
                          <a:pt x="369696" y="324144"/>
                        </a:cubicBezTo>
                        <a:cubicBezTo>
                          <a:pt x="402240" y="305094"/>
                          <a:pt x="396684" y="381293"/>
                          <a:pt x="441135" y="286043"/>
                        </a:cubicBezTo>
                        <a:cubicBezTo>
                          <a:pt x="439547" y="255087"/>
                          <a:pt x="395098" y="276519"/>
                          <a:pt x="372079" y="271757"/>
                        </a:cubicBezTo>
                        <a:cubicBezTo>
                          <a:pt x="355410" y="267788"/>
                          <a:pt x="451850" y="248738"/>
                          <a:pt x="436372" y="245563"/>
                        </a:cubicBezTo>
                        <a:cubicBezTo>
                          <a:pt x="420894" y="242388"/>
                          <a:pt x="477648" y="218575"/>
                          <a:pt x="462567" y="216988"/>
                        </a:cubicBezTo>
                        <a:cubicBezTo>
                          <a:pt x="447486" y="215401"/>
                          <a:pt x="424467" y="219766"/>
                          <a:pt x="419704" y="216988"/>
                        </a:cubicBezTo>
                        <a:cubicBezTo>
                          <a:pt x="414941" y="214210"/>
                          <a:pt x="484792" y="193176"/>
                          <a:pt x="476854" y="186032"/>
                        </a:cubicBezTo>
                        <a:cubicBezTo>
                          <a:pt x="468917" y="178888"/>
                          <a:pt x="532019" y="149916"/>
                          <a:pt x="514953" y="136025"/>
                        </a:cubicBezTo>
                        <a:cubicBezTo>
                          <a:pt x="497887" y="122134"/>
                          <a:pt x="504634" y="103085"/>
                          <a:pt x="500665" y="90782"/>
                        </a:cubicBezTo>
                        <a:cubicBezTo>
                          <a:pt x="506221" y="97529"/>
                          <a:pt x="528493" y="120337"/>
                          <a:pt x="529241" y="102689"/>
                        </a:cubicBezTo>
                        <a:cubicBezTo>
                          <a:pt x="529989" y="85041"/>
                          <a:pt x="542064" y="-13517"/>
                          <a:pt x="517061" y="1564"/>
                        </a:cubicBezTo>
                        <a:cubicBezTo>
                          <a:pt x="451843" y="40902"/>
                          <a:pt x="231976" y="250404"/>
                          <a:pt x="136334" y="33605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dirty="0"/>
                  </a:p>
                </p:txBody>
              </p:sp>
              <p:sp>
                <p:nvSpPr>
                  <p:cNvPr id="162" name="Abgerundetes Rechteck 22"/>
                  <p:cNvSpPr/>
                  <p:nvPr/>
                </p:nvSpPr>
                <p:spPr>
                  <a:xfrm>
                    <a:off x="2633663" y="3827317"/>
                    <a:ext cx="138112" cy="151698"/>
                  </a:xfrm>
                  <a:custGeom>
                    <a:avLst/>
                    <a:gdLst>
                      <a:gd name="connsiteX0" fmla="*/ 0 w 128753"/>
                      <a:gd name="connsiteY0" fmla="*/ 21459 h 173832"/>
                      <a:gd name="connsiteX1" fmla="*/ 21459 w 128753"/>
                      <a:gd name="connsiteY1" fmla="*/ 0 h 173832"/>
                      <a:gd name="connsiteX2" fmla="*/ 107294 w 128753"/>
                      <a:gd name="connsiteY2" fmla="*/ 0 h 173832"/>
                      <a:gd name="connsiteX3" fmla="*/ 128753 w 128753"/>
                      <a:gd name="connsiteY3" fmla="*/ 21459 h 173832"/>
                      <a:gd name="connsiteX4" fmla="*/ 128753 w 128753"/>
                      <a:gd name="connsiteY4" fmla="*/ 152373 h 173832"/>
                      <a:gd name="connsiteX5" fmla="*/ 107294 w 128753"/>
                      <a:gd name="connsiteY5" fmla="*/ 173832 h 173832"/>
                      <a:gd name="connsiteX6" fmla="*/ 21459 w 128753"/>
                      <a:gd name="connsiteY6" fmla="*/ 173832 h 173832"/>
                      <a:gd name="connsiteX7" fmla="*/ 0 w 128753"/>
                      <a:gd name="connsiteY7" fmla="*/ 152373 h 173832"/>
                      <a:gd name="connsiteX8" fmla="*/ 0 w 128753"/>
                      <a:gd name="connsiteY8" fmla="*/ 21459 h 173832"/>
                      <a:gd name="connsiteX0" fmla="*/ 38100 w 166853"/>
                      <a:gd name="connsiteY0" fmla="*/ 21459 h 173832"/>
                      <a:gd name="connsiteX1" fmla="*/ 59559 w 166853"/>
                      <a:gd name="connsiteY1" fmla="*/ 0 h 173832"/>
                      <a:gd name="connsiteX2" fmla="*/ 145394 w 166853"/>
                      <a:gd name="connsiteY2" fmla="*/ 0 h 173832"/>
                      <a:gd name="connsiteX3" fmla="*/ 166853 w 166853"/>
                      <a:gd name="connsiteY3" fmla="*/ 21459 h 173832"/>
                      <a:gd name="connsiteX4" fmla="*/ 166853 w 166853"/>
                      <a:gd name="connsiteY4" fmla="*/ 152373 h 173832"/>
                      <a:gd name="connsiteX5" fmla="*/ 145394 w 166853"/>
                      <a:gd name="connsiteY5" fmla="*/ 173832 h 173832"/>
                      <a:gd name="connsiteX6" fmla="*/ 59559 w 166853"/>
                      <a:gd name="connsiteY6" fmla="*/ 173832 h 173832"/>
                      <a:gd name="connsiteX7" fmla="*/ 0 w 166853"/>
                      <a:gd name="connsiteY7" fmla="*/ 121416 h 173832"/>
                      <a:gd name="connsiteX8" fmla="*/ 38100 w 166853"/>
                      <a:gd name="connsiteY8" fmla="*/ 21459 h 173832"/>
                      <a:gd name="connsiteX0" fmla="*/ 0 w 166853"/>
                      <a:gd name="connsiteY0" fmla="*/ 121416 h 173832"/>
                      <a:gd name="connsiteX1" fmla="*/ 59559 w 166853"/>
                      <a:gd name="connsiteY1" fmla="*/ 0 h 173832"/>
                      <a:gd name="connsiteX2" fmla="*/ 145394 w 166853"/>
                      <a:gd name="connsiteY2" fmla="*/ 0 h 173832"/>
                      <a:gd name="connsiteX3" fmla="*/ 166853 w 166853"/>
                      <a:gd name="connsiteY3" fmla="*/ 21459 h 173832"/>
                      <a:gd name="connsiteX4" fmla="*/ 166853 w 166853"/>
                      <a:gd name="connsiteY4" fmla="*/ 152373 h 173832"/>
                      <a:gd name="connsiteX5" fmla="*/ 145394 w 166853"/>
                      <a:gd name="connsiteY5" fmla="*/ 173832 h 173832"/>
                      <a:gd name="connsiteX6" fmla="*/ 59559 w 166853"/>
                      <a:gd name="connsiteY6" fmla="*/ 173832 h 173832"/>
                      <a:gd name="connsiteX7" fmla="*/ 0 w 166853"/>
                      <a:gd name="connsiteY7" fmla="*/ 121416 h 173832"/>
                      <a:gd name="connsiteX0" fmla="*/ 0 w 166853"/>
                      <a:gd name="connsiteY0" fmla="*/ 121416 h 173832"/>
                      <a:gd name="connsiteX1" fmla="*/ 35746 w 166853"/>
                      <a:gd name="connsiteY1" fmla="*/ 16669 h 173832"/>
                      <a:gd name="connsiteX2" fmla="*/ 145394 w 166853"/>
                      <a:gd name="connsiteY2" fmla="*/ 0 h 173832"/>
                      <a:gd name="connsiteX3" fmla="*/ 166853 w 166853"/>
                      <a:gd name="connsiteY3" fmla="*/ 21459 h 173832"/>
                      <a:gd name="connsiteX4" fmla="*/ 166853 w 166853"/>
                      <a:gd name="connsiteY4" fmla="*/ 152373 h 173832"/>
                      <a:gd name="connsiteX5" fmla="*/ 145394 w 166853"/>
                      <a:gd name="connsiteY5" fmla="*/ 173832 h 173832"/>
                      <a:gd name="connsiteX6" fmla="*/ 59559 w 166853"/>
                      <a:gd name="connsiteY6" fmla="*/ 173832 h 173832"/>
                      <a:gd name="connsiteX7" fmla="*/ 0 w 166853"/>
                      <a:gd name="connsiteY7" fmla="*/ 121416 h 173832"/>
                      <a:gd name="connsiteX0" fmla="*/ 0 w 166853"/>
                      <a:gd name="connsiteY0" fmla="*/ 121416 h 173832"/>
                      <a:gd name="connsiteX1" fmla="*/ 35746 w 166853"/>
                      <a:gd name="connsiteY1" fmla="*/ 16669 h 173832"/>
                      <a:gd name="connsiteX2" fmla="*/ 145394 w 166853"/>
                      <a:gd name="connsiteY2" fmla="*/ 0 h 173832"/>
                      <a:gd name="connsiteX3" fmla="*/ 166853 w 166853"/>
                      <a:gd name="connsiteY3" fmla="*/ 21459 h 173832"/>
                      <a:gd name="connsiteX4" fmla="*/ 166853 w 166853"/>
                      <a:gd name="connsiteY4" fmla="*/ 152373 h 173832"/>
                      <a:gd name="connsiteX5" fmla="*/ 145394 w 166853"/>
                      <a:gd name="connsiteY5" fmla="*/ 173832 h 173832"/>
                      <a:gd name="connsiteX6" fmla="*/ 0 w 166853"/>
                      <a:gd name="connsiteY6" fmla="*/ 121416 h 173832"/>
                      <a:gd name="connsiteX0" fmla="*/ 0 w 166853"/>
                      <a:gd name="connsiteY0" fmla="*/ 121416 h 164307"/>
                      <a:gd name="connsiteX1" fmla="*/ 35746 w 166853"/>
                      <a:gd name="connsiteY1" fmla="*/ 16669 h 164307"/>
                      <a:gd name="connsiteX2" fmla="*/ 145394 w 166853"/>
                      <a:gd name="connsiteY2" fmla="*/ 0 h 164307"/>
                      <a:gd name="connsiteX3" fmla="*/ 166853 w 166853"/>
                      <a:gd name="connsiteY3" fmla="*/ 21459 h 164307"/>
                      <a:gd name="connsiteX4" fmla="*/ 166853 w 166853"/>
                      <a:gd name="connsiteY4" fmla="*/ 152373 h 164307"/>
                      <a:gd name="connsiteX5" fmla="*/ 54907 w 166853"/>
                      <a:gd name="connsiteY5" fmla="*/ 164307 h 164307"/>
                      <a:gd name="connsiteX6" fmla="*/ 0 w 166853"/>
                      <a:gd name="connsiteY6" fmla="*/ 121416 h 164307"/>
                      <a:gd name="connsiteX0" fmla="*/ 0 w 166853"/>
                      <a:gd name="connsiteY0" fmla="*/ 121416 h 157793"/>
                      <a:gd name="connsiteX1" fmla="*/ 35746 w 166853"/>
                      <a:gd name="connsiteY1" fmla="*/ 16669 h 157793"/>
                      <a:gd name="connsiteX2" fmla="*/ 145394 w 166853"/>
                      <a:gd name="connsiteY2" fmla="*/ 0 h 157793"/>
                      <a:gd name="connsiteX3" fmla="*/ 166853 w 166853"/>
                      <a:gd name="connsiteY3" fmla="*/ 21459 h 157793"/>
                      <a:gd name="connsiteX4" fmla="*/ 166853 w 166853"/>
                      <a:gd name="connsiteY4" fmla="*/ 152373 h 157793"/>
                      <a:gd name="connsiteX5" fmla="*/ 0 w 166853"/>
                      <a:gd name="connsiteY5" fmla="*/ 121416 h 157793"/>
                      <a:gd name="connsiteX0" fmla="*/ 0 w 166853"/>
                      <a:gd name="connsiteY0" fmla="*/ 121416 h 166288"/>
                      <a:gd name="connsiteX1" fmla="*/ 35746 w 166853"/>
                      <a:gd name="connsiteY1" fmla="*/ 16669 h 166288"/>
                      <a:gd name="connsiteX2" fmla="*/ 145394 w 166853"/>
                      <a:gd name="connsiteY2" fmla="*/ 0 h 166288"/>
                      <a:gd name="connsiteX3" fmla="*/ 166853 w 166853"/>
                      <a:gd name="connsiteY3" fmla="*/ 21459 h 166288"/>
                      <a:gd name="connsiteX4" fmla="*/ 109703 w 166853"/>
                      <a:gd name="connsiteY4" fmla="*/ 161898 h 166288"/>
                      <a:gd name="connsiteX5" fmla="*/ 0 w 166853"/>
                      <a:gd name="connsiteY5" fmla="*/ 121416 h 166288"/>
                      <a:gd name="connsiteX0" fmla="*/ 0 w 166853"/>
                      <a:gd name="connsiteY0" fmla="*/ 121416 h 166288"/>
                      <a:gd name="connsiteX1" fmla="*/ 35746 w 166853"/>
                      <a:gd name="connsiteY1" fmla="*/ 16669 h 166288"/>
                      <a:gd name="connsiteX2" fmla="*/ 145394 w 166853"/>
                      <a:gd name="connsiteY2" fmla="*/ 0 h 166288"/>
                      <a:gd name="connsiteX3" fmla="*/ 166853 w 166853"/>
                      <a:gd name="connsiteY3" fmla="*/ 21459 h 166288"/>
                      <a:gd name="connsiteX4" fmla="*/ 109703 w 166853"/>
                      <a:gd name="connsiteY4" fmla="*/ 161898 h 166288"/>
                      <a:gd name="connsiteX5" fmla="*/ 0 w 166853"/>
                      <a:gd name="connsiteY5" fmla="*/ 121416 h 166288"/>
                      <a:gd name="connsiteX0" fmla="*/ 0 w 166853"/>
                      <a:gd name="connsiteY0" fmla="*/ 121416 h 166288"/>
                      <a:gd name="connsiteX1" fmla="*/ 35746 w 166853"/>
                      <a:gd name="connsiteY1" fmla="*/ 16669 h 166288"/>
                      <a:gd name="connsiteX2" fmla="*/ 145394 w 166853"/>
                      <a:gd name="connsiteY2" fmla="*/ 0 h 166288"/>
                      <a:gd name="connsiteX3" fmla="*/ 166853 w 166853"/>
                      <a:gd name="connsiteY3" fmla="*/ 21459 h 166288"/>
                      <a:gd name="connsiteX4" fmla="*/ 109703 w 166853"/>
                      <a:gd name="connsiteY4" fmla="*/ 161898 h 166288"/>
                      <a:gd name="connsiteX5" fmla="*/ 0 w 166853"/>
                      <a:gd name="connsiteY5" fmla="*/ 121416 h 166288"/>
                      <a:gd name="connsiteX0" fmla="*/ 0 w 166853"/>
                      <a:gd name="connsiteY0" fmla="*/ 104747 h 149619"/>
                      <a:gd name="connsiteX1" fmla="*/ 35746 w 166853"/>
                      <a:gd name="connsiteY1" fmla="*/ 0 h 149619"/>
                      <a:gd name="connsiteX2" fmla="*/ 166853 w 166853"/>
                      <a:gd name="connsiteY2" fmla="*/ 4790 h 149619"/>
                      <a:gd name="connsiteX3" fmla="*/ 109703 w 166853"/>
                      <a:gd name="connsiteY3" fmla="*/ 145229 h 149619"/>
                      <a:gd name="connsiteX4" fmla="*/ 0 w 166853"/>
                      <a:gd name="connsiteY4" fmla="*/ 104747 h 149619"/>
                      <a:gd name="connsiteX0" fmla="*/ 0 w 147803"/>
                      <a:gd name="connsiteY0" fmla="*/ 104747 h 147940"/>
                      <a:gd name="connsiteX1" fmla="*/ 35746 w 147803"/>
                      <a:gd name="connsiteY1" fmla="*/ 0 h 147940"/>
                      <a:gd name="connsiteX2" fmla="*/ 147803 w 147803"/>
                      <a:gd name="connsiteY2" fmla="*/ 33365 h 147940"/>
                      <a:gd name="connsiteX3" fmla="*/ 109703 w 147803"/>
                      <a:gd name="connsiteY3" fmla="*/ 145229 h 147940"/>
                      <a:gd name="connsiteX4" fmla="*/ 0 w 147803"/>
                      <a:gd name="connsiteY4" fmla="*/ 104747 h 147940"/>
                      <a:gd name="connsiteX0" fmla="*/ 0 w 156344"/>
                      <a:gd name="connsiteY0" fmla="*/ 104747 h 147940"/>
                      <a:gd name="connsiteX1" fmla="*/ 35746 w 156344"/>
                      <a:gd name="connsiteY1" fmla="*/ 0 h 147940"/>
                      <a:gd name="connsiteX2" fmla="*/ 147803 w 156344"/>
                      <a:gd name="connsiteY2" fmla="*/ 33365 h 147940"/>
                      <a:gd name="connsiteX3" fmla="*/ 109703 w 156344"/>
                      <a:gd name="connsiteY3" fmla="*/ 145229 h 147940"/>
                      <a:gd name="connsiteX4" fmla="*/ 0 w 156344"/>
                      <a:gd name="connsiteY4" fmla="*/ 104747 h 147940"/>
                      <a:gd name="connsiteX0" fmla="*/ 0 w 151977"/>
                      <a:gd name="connsiteY0" fmla="*/ 110709 h 153902"/>
                      <a:gd name="connsiteX1" fmla="*/ 35746 w 151977"/>
                      <a:gd name="connsiteY1" fmla="*/ 5962 h 153902"/>
                      <a:gd name="connsiteX2" fmla="*/ 147803 w 151977"/>
                      <a:gd name="connsiteY2" fmla="*/ 39327 h 153902"/>
                      <a:gd name="connsiteX3" fmla="*/ 109703 w 151977"/>
                      <a:gd name="connsiteY3" fmla="*/ 151191 h 153902"/>
                      <a:gd name="connsiteX4" fmla="*/ 0 w 151977"/>
                      <a:gd name="connsiteY4" fmla="*/ 110709 h 153902"/>
                      <a:gd name="connsiteX0" fmla="*/ 0 w 151977"/>
                      <a:gd name="connsiteY0" fmla="*/ 110709 h 153902"/>
                      <a:gd name="connsiteX1" fmla="*/ 35746 w 151977"/>
                      <a:gd name="connsiteY1" fmla="*/ 5962 h 153902"/>
                      <a:gd name="connsiteX2" fmla="*/ 147803 w 151977"/>
                      <a:gd name="connsiteY2" fmla="*/ 39327 h 153902"/>
                      <a:gd name="connsiteX3" fmla="*/ 109703 w 151977"/>
                      <a:gd name="connsiteY3" fmla="*/ 151191 h 153902"/>
                      <a:gd name="connsiteX4" fmla="*/ 0 w 151977"/>
                      <a:gd name="connsiteY4" fmla="*/ 110709 h 153902"/>
                      <a:gd name="connsiteX0" fmla="*/ 0 w 151977"/>
                      <a:gd name="connsiteY0" fmla="*/ 125200 h 168393"/>
                      <a:gd name="connsiteX1" fmla="*/ 35746 w 151977"/>
                      <a:gd name="connsiteY1" fmla="*/ 20453 h 168393"/>
                      <a:gd name="connsiteX2" fmla="*/ 147803 w 151977"/>
                      <a:gd name="connsiteY2" fmla="*/ 53818 h 168393"/>
                      <a:gd name="connsiteX3" fmla="*/ 109703 w 151977"/>
                      <a:gd name="connsiteY3" fmla="*/ 165682 h 168393"/>
                      <a:gd name="connsiteX4" fmla="*/ 0 w 151977"/>
                      <a:gd name="connsiteY4" fmla="*/ 125200 h 168393"/>
                      <a:gd name="connsiteX0" fmla="*/ 0 w 151272"/>
                      <a:gd name="connsiteY0" fmla="*/ 112268 h 155461"/>
                      <a:gd name="connsiteX1" fmla="*/ 30983 w 151272"/>
                      <a:gd name="connsiteY1" fmla="*/ 9902 h 155461"/>
                      <a:gd name="connsiteX2" fmla="*/ 147803 w 151272"/>
                      <a:gd name="connsiteY2" fmla="*/ 40886 h 155461"/>
                      <a:gd name="connsiteX3" fmla="*/ 109703 w 151272"/>
                      <a:gd name="connsiteY3" fmla="*/ 152750 h 155461"/>
                      <a:gd name="connsiteX4" fmla="*/ 0 w 151272"/>
                      <a:gd name="connsiteY4" fmla="*/ 112268 h 155461"/>
                      <a:gd name="connsiteX0" fmla="*/ 0 w 151272"/>
                      <a:gd name="connsiteY0" fmla="*/ 117403 h 160596"/>
                      <a:gd name="connsiteX1" fmla="*/ 30983 w 151272"/>
                      <a:gd name="connsiteY1" fmla="*/ 15037 h 160596"/>
                      <a:gd name="connsiteX2" fmla="*/ 147803 w 151272"/>
                      <a:gd name="connsiteY2" fmla="*/ 46021 h 160596"/>
                      <a:gd name="connsiteX3" fmla="*/ 109703 w 151272"/>
                      <a:gd name="connsiteY3" fmla="*/ 157885 h 160596"/>
                      <a:gd name="connsiteX4" fmla="*/ 0 w 151272"/>
                      <a:gd name="connsiteY4" fmla="*/ 117403 h 160596"/>
                      <a:gd name="connsiteX0" fmla="*/ 0 w 151272"/>
                      <a:gd name="connsiteY0" fmla="*/ 113624 h 150692"/>
                      <a:gd name="connsiteX1" fmla="*/ 30983 w 151272"/>
                      <a:gd name="connsiteY1" fmla="*/ 4114 h 150692"/>
                      <a:gd name="connsiteX2" fmla="*/ 147803 w 151272"/>
                      <a:gd name="connsiteY2" fmla="*/ 35098 h 150692"/>
                      <a:gd name="connsiteX3" fmla="*/ 109703 w 151272"/>
                      <a:gd name="connsiteY3" fmla="*/ 146962 h 150692"/>
                      <a:gd name="connsiteX4" fmla="*/ 0 w 151272"/>
                      <a:gd name="connsiteY4" fmla="*/ 113624 h 150692"/>
                      <a:gd name="connsiteX0" fmla="*/ 0 w 151272"/>
                      <a:gd name="connsiteY0" fmla="*/ 113624 h 151698"/>
                      <a:gd name="connsiteX1" fmla="*/ 30983 w 151272"/>
                      <a:gd name="connsiteY1" fmla="*/ 4114 h 151698"/>
                      <a:gd name="connsiteX2" fmla="*/ 147803 w 151272"/>
                      <a:gd name="connsiteY2" fmla="*/ 35098 h 151698"/>
                      <a:gd name="connsiteX3" fmla="*/ 109703 w 151272"/>
                      <a:gd name="connsiteY3" fmla="*/ 146962 h 151698"/>
                      <a:gd name="connsiteX4" fmla="*/ 0 w 151272"/>
                      <a:gd name="connsiteY4" fmla="*/ 113624 h 15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272" h="151698">
                        <a:moveTo>
                          <a:pt x="0" y="113624"/>
                        </a:moveTo>
                        <a:cubicBezTo>
                          <a:pt x="0" y="84652"/>
                          <a:pt x="6349" y="17202"/>
                          <a:pt x="30983" y="4114"/>
                        </a:cubicBezTo>
                        <a:cubicBezTo>
                          <a:pt x="55617" y="-8974"/>
                          <a:pt x="134683" y="11290"/>
                          <a:pt x="147803" y="35098"/>
                        </a:cubicBezTo>
                        <a:cubicBezTo>
                          <a:pt x="160923" y="58906"/>
                          <a:pt x="134337" y="133874"/>
                          <a:pt x="109703" y="146962"/>
                        </a:cubicBezTo>
                        <a:cubicBezTo>
                          <a:pt x="85069" y="160050"/>
                          <a:pt x="0" y="145072"/>
                          <a:pt x="0" y="113624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63" name="Ellipse 24"/>
                  <p:cNvSpPr/>
                  <p:nvPr/>
                </p:nvSpPr>
                <p:spPr>
                  <a:xfrm>
                    <a:off x="2170687" y="3838558"/>
                    <a:ext cx="305939" cy="600049"/>
                  </a:xfrm>
                  <a:custGeom>
                    <a:avLst/>
                    <a:gdLst>
                      <a:gd name="connsiteX0" fmla="*/ 0 w 319088"/>
                      <a:gd name="connsiteY0" fmla="*/ 92842 h 185684"/>
                      <a:gd name="connsiteX1" fmla="*/ 159544 w 319088"/>
                      <a:gd name="connsiteY1" fmla="*/ 0 h 185684"/>
                      <a:gd name="connsiteX2" fmla="*/ 319088 w 319088"/>
                      <a:gd name="connsiteY2" fmla="*/ 92842 h 185684"/>
                      <a:gd name="connsiteX3" fmla="*/ 159544 w 319088"/>
                      <a:gd name="connsiteY3" fmla="*/ 185684 h 185684"/>
                      <a:gd name="connsiteX4" fmla="*/ 0 w 319088"/>
                      <a:gd name="connsiteY4" fmla="*/ 92842 h 185684"/>
                      <a:gd name="connsiteX0" fmla="*/ 24261 w 343349"/>
                      <a:gd name="connsiteY0" fmla="*/ 92842 h 388091"/>
                      <a:gd name="connsiteX1" fmla="*/ 183805 w 343349"/>
                      <a:gd name="connsiteY1" fmla="*/ 0 h 388091"/>
                      <a:gd name="connsiteX2" fmla="*/ 343349 w 343349"/>
                      <a:gd name="connsiteY2" fmla="*/ 92842 h 388091"/>
                      <a:gd name="connsiteX3" fmla="*/ 57599 w 343349"/>
                      <a:gd name="connsiteY3" fmla="*/ 388091 h 388091"/>
                      <a:gd name="connsiteX4" fmla="*/ 24261 w 343349"/>
                      <a:gd name="connsiteY4" fmla="*/ 92842 h 388091"/>
                      <a:gd name="connsiteX0" fmla="*/ 38799 w 445466"/>
                      <a:gd name="connsiteY0" fmla="*/ 107130 h 402379"/>
                      <a:gd name="connsiteX1" fmla="*/ 417418 w 445466"/>
                      <a:gd name="connsiteY1" fmla="*/ 0 h 402379"/>
                      <a:gd name="connsiteX2" fmla="*/ 357887 w 445466"/>
                      <a:gd name="connsiteY2" fmla="*/ 107130 h 402379"/>
                      <a:gd name="connsiteX3" fmla="*/ 72137 w 445466"/>
                      <a:gd name="connsiteY3" fmla="*/ 402379 h 402379"/>
                      <a:gd name="connsiteX4" fmla="*/ 38799 w 445466"/>
                      <a:gd name="connsiteY4" fmla="*/ 107130 h 402379"/>
                      <a:gd name="connsiteX0" fmla="*/ 44778 w 389633"/>
                      <a:gd name="connsiteY0" fmla="*/ 254341 h 410052"/>
                      <a:gd name="connsiteX1" fmla="*/ 378153 w 389633"/>
                      <a:gd name="connsiteY1" fmla="*/ 4336 h 410052"/>
                      <a:gd name="connsiteX2" fmla="*/ 318622 w 389633"/>
                      <a:gd name="connsiteY2" fmla="*/ 111466 h 410052"/>
                      <a:gd name="connsiteX3" fmla="*/ 32872 w 389633"/>
                      <a:gd name="connsiteY3" fmla="*/ 406715 h 410052"/>
                      <a:gd name="connsiteX4" fmla="*/ 44778 w 389633"/>
                      <a:gd name="connsiteY4" fmla="*/ 254341 h 410052"/>
                      <a:gd name="connsiteX0" fmla="*/ 38540 w 383395"/>
                      <a:gd name="connsiteY0" fmla="*/ 254341 h 409590"/>
                      <a:gd name="connsiteX1" fmla="*/ 371915 w 383395"/>
                      <a:gd name="connsiteY1" fmla="*/ 4336 h 409590"/>
                      <a:gd name="connsiteX2" fmla="*/ 312384 w 383395"/>
                      <a:gd name="connsiteY2" fmla="*/ 111466 h 409590"/>
                      <a:gd name="connsiteX3" fmla="*/ 26634 w 383395"/>
                      <a:gd name="connsiteY3" fmla="*/ 406715 h 409590"/>
                      <a:gd name="connsiteX4" fmla="*/ 38540 w 383395"/>
                      <a:gd name="connsiteY4" fmla="*/ 254341 h 409590"/>
                      <a:gd name="connsiteX0" fmla="*/ 21474 w 354858"/>
                      <a:gd name="connsiteY0" fmla="*/ 250314 h 403798"/>
                      <a:gd name="connsiteX1" fmla="*/ 354849 w 354858"/>
                      <a:gd name="connsiteY1" fmla="*/ 309 h 403798"/>
                      <a:gd name="connsiteX2" fmla="*/ 33380 w 354858"/>
                      <a:gd name="connsiteY2" fmla="*/ 307464 h 403798"/>
                      <a:gd name="connsiteX3" fmla="*/ 9568 w 354858"/>
                      <a:gd name="connsiteY3" fmla="*/ 402688 h 403798"/>
                      <a:gd name="connsiteX4" fmla="*/ 21474 w 354858"/>
                      <a:gd name="connsiteY4" fmla="*/ 250314 h 403798"/>
                      <a:gd name="connsiteX0" fmla="*/ 21474 w 354860"/>
                      <a:gd name="connsiteY0" fmla="*/ 250314 h 403798"/>
                      <a:gd name="connsiteX1" fmla="*/ 354849 w 354860"/>
                      <a:gd name="connsiteY1" fmla="*/ 309 h 403798"/>
                      <a:gd name="connsiteX2" fmla="*/ 33380 w 354860"/>
                      <a:gd name="connsiteY2" fmla="*/ 307464 h 403798"/>
                      <a:gd name="connsiteX3" fmla="*/ 9568 w 354860"/>
                      <a:gd name="connsiteY3" fmla="*/ 402688 h 403798"/>
                      <a:gd name="connsiteX4" fmla="*/ 21474 w 354860"/>
                      <a:gd name="connsiteY4" fmla="*/ 250314 h 403798"/>
                      <a:gd name="connsiteX0" fmla="*/ 28658 w 362044"/>
                      <a:gd name="connsiteY0" fmla="*/ 250403 h 576898"/>
                      <a:gd name="connsiteX1" fmla="*/ 362033 w 362044"/>
                      <a:gd name="connsiteY1" fmla="*/ 398 h 576898"/>
                      <a:gd name="connsiteX2" fmla="*/ 40564 w 362044"/>
                      <a:gd name="connsiteY2" fmla="*/ 307553 h 576898"/>
                      <a:gd name="connsiteX3" fmla="*/ 19133 w 362044"/>
                      <a:gd name="connsiteY3" fmla="*/ 576608 h 576898"/>
                      <a:gd name="connsiteX4" fmla="*/ 28658 w 362044"/>
                      <a:gd name="connsiteY4" fmla="*/ 250403 h 576898"/>
                      <a:gd name="connsiteX0" fmla="*/ 24637 w 374745"/>
                      <a:gd name="connsiteY0" fmla="*/ 266861 h 576546"/>
                      <a:gd name="connsiteX1" fmla="*/ 374681 w 374745"/>
                      <a:gd name="connsiteY1" fmla="*/ 188 h 576546"/>
                      <a:gd name="connsiteX2" fmla="*/ 53212 w 374745"/>
                      <a:gd name="connsiteY2" fmla="*/ 307343 h 576546"/>
                      <a:gd name="connsiteX3" fmla="*/ 31781 w 374745"/>
                      <a:gd name="connsiteY3" fmla="*/ 576398 h 576546"/>
                      <a:gd name="connsiteX4" fmla="*/ 24637 w 374745"/>
                      <a:gd name="connsiteY4" fmla="*/ 266861 h 576546"/>
                      <a:gd name="connsiteX0" fmla="*/ 61661 w 411769"/>
                      <a:gd name="connsiteY0" fmla="*/ 266870 h 576555"/>
                      <a:gd name="connsiteX1" fmla="*/ 411705 w 411769"/>
                      <a:gd name="connsiteY1" fmla="*/ 197 h 576555"/>
                      <a:gd name="connsiteX2" fmla="*/ 90236 w 411769"/>
                      <a:gd name="connsiteY2" fmla="*/ 307352 h 576555"/>
                      <a:gd name="connsiteX3" fmla="*/ 68805 w 411769"/>
                      <a:gd name="connsiteY3" fmla="*/ 576407 h 576555"/>
                      <a:gd name="connsiteX4" fmla="*/ 61661 w 411769"/>
                      <a:gd name="connsiteY4" fmla="*/ 266870 h 576555"/>
                      <a:gd name="connsiteX0" fmla="*/ 11966 w 362074"/>
                      <a:gd name="connsiteY0" fmla="*/ 266812 h 576497"/>
                      <a:gd name="connsiteX1" fmla="*/ 362010 w 362074"/>
                      <a:gd name="connsiteY1" fmla="*/ 139 h 576497"/>
                      <a:gd name="connsiteX2" fmla="*/ 40541 w 362074"/>
                      <a:gd name="connsiteY2" fmla="*/ 307294 h 576497"/>
                      <a:gd name="connsiteX3" fmla="*/ 19110 w 362074"/>
                      <a:gd name="connsiteY3" fmla="*/ 576349 h 576497"/>
                      <a:gd name="connsiteX4" fmla="*/ 11966 w 362074"/>
                      <a:gd name="connsiteY4" fmla="*/ 266812 h 576497"/>
                      <a:gd name="connsiteX0" fmla="*/ 12447 w 360163"/>
                      <a:gd name="connsiteY0" fmla="*/ 271543 h 576433"/>
                      <a:gd name="connsiteX1" fmla="*/ 360109 w 360163"/>
                      <a:gd name="connsiteY1" fmla="*/ 107 h 576433"/>
                      <a:gd name="connsiteX2" fmla="*/ 38640 w 360163"/>
                      <a:gd name="connsiteY2" fmla="*/ 307262 h 576433"/>
                      <a:gd name="connsiteX3" fmla="*/ 17209 w 360163"/>
                      <a:gd name="connsiteY3" fmla="*/ 576317 h 576433"/>
                      <a:gd name="connsiteX4" fmla="*/ 12447 w 360163"/>
                      <a:gd name="connsiteY4" fmla="*/ 271543 h 576433"/>
                      <a:gd name="connsiteX0" fmla="*/ 21085 w 314046"/>
                      <a:gd name="connsiteY0" fmla="*/ 212100 h 516990"/>
                      <a:gd name="connsiteX1" fmla="*/ 313978 w 314046"/>
                      <a:gd name="connsiteY1" fmla="*/ 195 h 516990"/>
                      <a:gd name="connsiteX2" fmla="*/ 47278 w 314046"/>
                      <a:gd name="connsiteY2" fmla="*/ 247819 h 516990"/>
                      <a:gd name="connsiteX3" fmla="*/ 25847 w 314046"/>
                      <a:gd name="connsiteY3" fmla="*/ 516874 h 516990"/>
                      <a:gd name="connsiteX4" fmla="*/ 21085 w 314046"/>
                      <a:gd name="connsiteY4" fmla="*/ 212100 h 516990"/>
                      <a:gd name="connsiteX0" fmla="*/ 20028 w 312989"/>
                      <a:gd name="connsiteY0" fmla="*/ 212072 h 516962"/>
                      <a:gd name="connsiteX1" fmla="*/ 312921 w 312989"/>
                      <a:gd name="connsiteY1" fmla="*/ 167 h 516962"/>
                      <a:gd name="connsiteX2" fmla="*/ 46221 w 312989"/>
                      <a:gd name="connsiteY2" fmla="*/ 247791 h 516962"/>
                      <a:gd name="connsiteX3" fmla="*/ 24790 w 312989"/>
                      <a:gd name="connsiteY3" fmla="*/ 516846 h 516962"/>
                      <a:gd name="connsiteX4" fmla="*/ 20028 w 312989"/>
                      <a:gd name="connsiteY4" fmla="*/ 212072 h 516962"/>
                      <a:gd name="connsiteX0" fmla="*/ 16983 w 309944"/>
                      <a:gd name="connsiteY0" fmla="*/ 212121 h 600324"/>
                      <a:gd name="connsiteX1" fmla="*/ 309876 w 309944"/>
                      <a:gd name="connsiteY1" fmla="*/ 216 h 600324"/>
                      <a:gd name="connsiteX2" fmla="*/ 43176 w 309944"/>
                      <a:gd name="connsiteY2" fmla="*/ 247840 h 600324"/>
                      <a:gd name="connsiteX3" fmla="*/ 36032 w 309944"/>
                      <a:gd name="connsiteY3" fmla="*/ 600239 h 600324"/>
                      <a:gd name="connsiteX4" fmla="*/ 16983 w 309944"/>
                      <a:gd name="connsiteY4" fmla="*/ 212121 h 600324"/>
                      <a:gd name="connsiteX0" fmla="*/ 4078 w 297039"/>
                      <a:gd name="connsiteY0" fmla="*/ 212067 h 600270"/>
                      <a:gd name="connsiteX1" fmla="*/ 296971 w 297039"/>
                      <a:gd name="connsiteY1" fmla="*/ 162 h 600270"/>
                      <a:gd name="connsiteX2" fmla="*/ 30271 w 297039"/>
                      <a:gd name="connsiteY2" fmla="*/ 247786 h 600270"/>
                      <a:gd name="connsiteX3" fmla="*/ 23127 w 297039"/>
                      <a:gd name="connsiteY3" fmla="*/ 600185 h 600270"/>
                      <a:gd name="connsiteX4" fmla="*/ 4078 w 297039"/>
                      <a:gd name="connsiteY4" fmla="*/ 212067 h 600270"/>
                      <a:gd name="connsiteX0" fmla="*/ 3397 w 305939"/>
                      <a:gd name="connsiteY0" fmla="*/ 235735 h 600049"/>
                      <a:gd name="connsiteX1" fmla="*/ 305815 w 305939"/>
                      <a:gd name="connsiteY1" fmla="*/ 17 h 600049"/>
                      <a:gd name="connsiteX2" fmla="*/ 39115 w 305939"/>
                      <a:gd name="connsiteY2" fmla="*/ 247641 h 600049"/>
                      <a:gd name="connsiteX3" fmla="*/ 31971 w 305939"/>
                      <a:gd name="connsiteY3" fmla="*/ 600040 h 600049"/>
                      <a:gd name="connsiteX4" fmla="*/ 3397 w 305939"/>
                      <a:gd name="connsiteY4" fmla="*/ 235735 h 600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939" h="600049">
                        <a:moveTo>
                          <a:pt x="3397" y="235735"/>
                        </a:moveTo>
                        <a:cubicBezTo>
                          <a:pt x="18081" y="178594"/>
                          <a:pt x="299862" y="-1967"/>
                          <a:pt x="305815" y="17"/>
                        </a:cubicBezTo>
                        <a:cubicBezTo>
                          <a:pt x="311768" y="2001"/>
                          <a:pt x="103409" y="163029"/>
                          <a:pt x="39115" y="247641"/>
                        </a:cubicBezTo>
                        <a:cubicBezTo>
                          <a:pt x="39115" y="298916"/>
                          <a:pt x="37924" y="602024"/>
                          <a:pt x="31971" y="600040"/>
                        </a:cubicBezTo>
                        <a:cubicBezTo>
                          <a:pt x="26018" y="598056"/>
                          <a:pt x="-11287" y="292876"/>
                          <a:pt x="3397" y="23573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155" name="Gruppieren 154"/>
                <p:cNvGrpSpPr/>
                <p:nvPr/>
              </p:nvGrpSpPr>
              <p:grpSpPr>
                <a:xfrm flipH="1">
                  <a:off x="2262539" y="6333201"/>
                  <a:ext cx="315715" cy="605137"/>
                  <a:chOff x="1917516" y="3700579"/>
                  <a:chExt cx="883000" cy="1692464"/>
                </a:xfrm>
              </p:grpSpPr>
              <p:sp>
                <p:nvSpPr>
                  <p:cNvPr id="156" name="Freihandform 155"/>
                  <p:cNvSpPr/>
                  <p:nvPr/>
                </p:nvSpPr>
                <p:spPr>
                  <a:xfrm>
                    <a:off x="1920308" y="3700579"/>
                    <a:ext cx="880208" cy="1657419"/>
                  </a:xfrm>
                  <a:custGeom>
                    <a:avLst/>
                    <a:gdLst>
                      <a:gd name="connsiteX0" fmla="*/ 592183 w 653143"/>
                      <a:gd name="connsiteY0" fmla="*/ 0 h 1576251"/>
                      <a:gd name="connsiteX1" fmla="*/ 548640 w 653143"/>
                      <a:gd name="connsiteY1" fmla="*/ 60960 h 1576251"/>
                      <a:gd name="connsiteX2" fmla="*/ 531223 w 653143"/>
                      <a:gd name="connsiteY2" fmla="*/ 87086 h 1576251"/>
                      <a:gd name="connsiteX3" fmla="*/ 487680 w 653143"/>
                      <a:gd name="connsiteY3" fmla="*/ 121920 h 1576251"/>
                      <a:gd name="connsiteX4" fmla="*/ 452845 w 653143"/>
                      <a:gd name="connsiteY4" fmla="*/ 130628 h 1576251"/>
                      <a:gd name="connsiteX5" fmla="*/ 400594 w 653143"/>
                      <a:gd name="connsiteY5" fmla="*/ 148046 h 1576251"/>
                      <a:gd name="connsiteX6" fmla="*/ 348343 w 653143"/>
                      <a:gd name="connsiteY6" fmla="*/ 165463 h 1576251"/>
                      <a:gd name="connsiteX7" fmla="*/ 322217 w 653143"/>
                      <a:gd name="connsiteY7" fmla="*/ 174171 h 1576251"/>
                      <a:gd name="connsiteX8" fmla="*/ 296091 w 653143"/>
                      <a:gd name="connsiteY8" fmla="*/ 182880 h 1576251"/>
                      <a:gd name="connsiteX9" fmla="*/ 235131 w 653143"/>
                      <a:gd name="connsiteY9" fmla="*/ 200297 h 1576251"/>
                      <a:gd name="connsiteX10" fmla="*/ 209005 w 653143"/>
                      <a:gd name="connsiteY10" fmla="*/ 226423 h 1576251"/>
                      <a:gd name="connsiteX11" fmla="*/ 182880 w 653143"/>
                      <a:gd name="connsiteY11" fmla="*/ 243840 h 1576251"/>
                      <a:gd name="connsiteX12" fmla="*/ 165463 w 653143"/>
                      <a:gd name="connsiteY12" fmla="*/ 269966 h 1576251"/>
                      <a:gd name="connsiteX13" fmla="*/ 148045 w 653143"/>
                      <a:gd name="connsiteY13" fmla="*/ 287383 h 1576251"/>
                      <a:gd name="connsiteX14" fmla="*/ 121920 w 653143"/>
                      <a:gd name="connsiteY14" fmla="*/ 400594 h 1576251"/>
                      <a:gd name="connsiteX15" fmla="*/ 113211 w 653143"/>
                      <a:gd name="connsiteY15" fmla="*/ 426720 h 1576251"/>
                      <a:gd name="connsiteX16" fmla="*/ 104503 w 653143"/>
                      <a:gd name="connsiteY16" fmla="*/ 470263 h 1576251"/>
                      <a:gd name="connsiteX17" fmla="*/ 87085 w 653143"/>
                      <a:gd name="connsiteY17" fmla="*/ 522514 h 1576251"/>
                      <a:gd name="connsiteX18" fmla="*/ 69668 w 653143"/>
                      <a:gd name="connsiteY18" fmla="*/ 609600 h 1576251"/>
                      <a:gd name="connsiteX19" fmla="*/ 52251 w 653143"/>
                      <a:gd name="connsiteY19" fmla="*/ 661851 h 1576251"/>
                      <a:gd name="connsiteX20" fmla="*/ 52251 w 653143"/>
                      <a:gd name="connsiteY20" fmla="*/ 1201783 h 1576251"/>
                      <a:gd name="connsiteX21" fmla="*/ 43543 w 653143"/>
                      <a:gd name="connsiteY21" fmla="*/ 1236617 h 1576251"/>
                      <a:gd name="connsiteX22" fmla="*/ 34834 w 653143"/>
                      <a:gd name="connsiteY22" fmla="*/ 1280160 h 1576251"/>
                      <a:gd name="connsiteX23" fmla="*/ 26125 w 653143"/>
                      <a:gd name="connsiteY23" fmla="*/ 1349828 h 1576251"/>
                      <a:gd name="connsiteX24" fmla="*/ 8708 w 653143"/>
                      <a:gd name="connsiteY24" fmla="*/ 1402080 h 1576251"/>
                      <a:gd name="connsiteX25" fmla="*/ 0 w 653143"/>
                      <a:gd name="connsiteY25" fmla="*/ 1471748 h 1576251"/>
                      <a:gd name="connsiteX26" fmla="*/ 182880 w 653143"/>
                      <a:gd name="connsiteY26" fmla="*/ 1558834 h 1576251"/>
                      <a:gd name="connsiteX27" fmla="*/ 278674 w 653143"/>
                      <a:gd name="connsiteY27" fmla="*/ 1576251 h 1576251"/>
                      <a:gd name="connsiteX28" fmla="*/ 452845 w 653143"/>
                      <a:gd name="connsiteY28" fmla="*/ 1567543 h 1576251"/>
                      <a:gd name="connsiteX29" fmla="*/ 496388 w 653143"/>
                      <a:gd name="connsiteY29" fmla="*/ 1524000 h 1576251"/>
                      <a:gd name="connsiteX30" fmla="*/ 522514 w 653143"/>
                      <a:gd name="connsiteY30" fmla="*/ 1497874 h 1576251"/>
                      <a:gd name="connsiteX31" fmla="*/ 539931 w 653143"/>
                      <a:gd name="connsiteY31" fmla="*/ 1471748 h 1576251"/>
                      <a:gd name="connsiteX32" fmla="*/ 522514 w 653143"/>
                      <a:gd name="connsiteY32" fmla="*/ 1254034 h 1576251"/>
                      <a:gd name="connsiteX33" fmla="*/ 513805 w 653143"/>
                      <a:gd name="connsiteY33" fmla="*/ 1088571 h 1576251"/>
                      <a:gd name="connsiteX34" fmla="*/ 496388 w 653143"/>
                      <a:gd name="connsiteY34" fmla="*/ 975360 h 1576251"/>
                      <a:gd name="connsiteX35" fmla="*/ 487680 w 653143"/>
                      <a:gd name="connsiteY35" fmla="*/ 879566 h 1576251"/>
                      <a:gd name="connsiteX36" fmla="*/ 461554 w 653143"/>
                      <a:gd name="connsiteY36" fmla="*/ 792480 h 1576251"/>
                      <a:gd name="connsiteX37" fmla="*/ 435428 w 653143"/>
                      <a:gd name="connsiteY37" fmla="*/ 661851 h 1576251"/>
                      <a:gd name="connsiteX38" fmla="*/ 444137 w 653143"/>
                      <a:gd name="connsiteY38" fmla="*/ 505097 h 1576251"/>
                      <a:gd name="connsiteX39" fmla="*/ 478971 w 653143"/>
                      <a:gd name="connsiteY39" fmla="*/ 435428 h 1576251"/>
                      <a:gd name="connsiteX40" fmla="*/ 505097 w 653143"/>
                      <a:gd name="connsiteY40" fmla="*/ 374468 h 1576251"/>
                      <a:gd name="connsiteX41" fmla="*/ 522514 w 653143"/>
                      <a:gd name="connsiteY41" fmla="*/ 348343 h 1576251"/>
                      <a:gd name="connsiteX42" fmla="*/ 531223 w 653143"/>
                      <a:gd name="connsiteY42" fmla="*/ 322217 h 1576251"/>
                      <a:gd name="connsiteX43" fmla="*/ 557348 w 653143"/>
                      <a:gd name="connsiteY43" fmla="*/ 296091 h 1576251"/>
                      <a:gd name="connsiteX44" fmla="*/ 574765 w 653143"/>
                      <a:gd name="connsiteY44" fmla="*/ 261257 h 1576251"/>
                      <a:gd name="connsiteX45" fmla="*/ 609600 w 653143"/>
                      <a:gd name="connsiteY45" fmla="*/ 209006 h 1576251"/>
                      <a:gd name="connsiteX46" fmla="*/ 627017 w 653143"/>
                      <a:gd name="connsiteY46" fmla="*/ 182880 h 1576251"/>
                      <a:gd name="connsiteX47" fmla="*/ 644434 w 653143"/>
                      <a:gd name="connsiteY47" fmla="*/ 130628 h 1576251"/>
                      <a:gd name="connsiteX48" fmla="*/ 653143 w 653143"/>
                      <a:gd name="connsiteY48" fmla="*/ 104503 h 1576251"/>
                      <a:gd name="connsiteX49" fmla="*/ 653143 w 653143"/>
                      <a:gd name="connsiteY49" fmla="*/ 43543 h 1576251"/>
                      <a:gd name="connsiteX0" fmla="*/ 592183 w 653143"/>
                      <a:gd name="connsiteY0" fmla="*/ 0 h 1576251"/>
                      <a:gd name="connsiteX1" fmla="*/ 548640 w 653143"/>
                      <a:gd name="connsiteY1" fmla="*/ 60960 h 1576251"/>
                      <a:gd name="connsiteX2" fmla="*/ 531223 w 653143"/>
                      <a:gd name="connsiteY2" fmla="*/ 87086 h 1576251"/>
                      <a:gd name="connsiteX3" fmla="*/ 487680 w 653143"/>
                      <a:gd name="connsiteY3" fmla="*/ 121920 h 1576251"/>
                      <a:gd name="connsiteX4" fmla="*/ 452845 w 653143"/>
                      <a:gd name="connsiteY4" fmla="*/ 130628 h 1576251"/>
                      <a:gd name="connsiteX5" fmla="*/ 400594 w 653143"/>
                      <a:gd name="connsiteY5" fmla="*/ 148046 h 1576251"/>
                      <a:gd name="connsiteX6" fmla="*/ 348343 w 653143"/>
                      <a:gd name="connsiteY6" fmla="*/ 165463 h 1576251"/>
                      <a:gd name="connsiteX7" fmla="*/ 322217 w 653143"/>
                      <a:gd name="connsiteY7" fmla="*/ 174171 h 1576251"/>
                      <a:gd name="connsiteX8" fmla="*/ 296091 w 653143"/>
                      <a:gd name="connsiteY8" fmla="*/ 182880 h 1576251"/>
                      <a:gd name="connsiteX9" fmla="*/ 235131 w 653143"/>
                      <a:gd name="connsiteY9" fmla="*/ 200297 h 1576251"/>
                      <a:gd name="connsiteX10" fmla="*/ 209005 w 653143"/>
                      <a:gd name="connsiteY10" fmla="*/ 226423 h 1576251"/>
                      <a:gd name="connsiteX11" fmla="*/ 182880 w 653143"/>
                      <a:gd name="connsiteY11" fmla="*/ 243840 h 1576251"/>
                      <a:gd name="connsiteX12" fmla="*/ 165463 w 653143"/>
                      <a:gd name="connsiteY12" fmla="*/ 269966 h 1576251"/>
                      <a:gd name="connsiteX13" fmla="*/ 148045 w 653143"/>
                      <a:gd name="connsiteY13" fmla="*/ 287383 h 1576251"/>
                      <a:gd name="connsiteX14" fmla="*/ 121920 w 653143"/>
                      <a:gd name="connsiteY14" fmla="*/ 400594 h 1576251"/>
                      <a:gd name="connsiteX15" fmla="*/ 113211 w 653143"/>
                      <a:gd name="connsiteY15" fmla="*/ 426720 h 1576251"/>
                      <a:gd name="connsiteX16" fmla="*/ 104503 w 653143"/>
                      <a:gd name="connsiteY16" fmla="*/ 470263 h 1576251"/>
                      <a:gd name="connsiteX17" fmla="*/ 87085 w 653143"/>
                      <a:gd name="connsiteY17" fmla="*/ 522514 h 1576251"/>
                      <a:gd name="connsiteX18" fmla="*/ 69668 w 653143"/>
                      <a:gd name="connsiteY18" fmla="*/ 609600 h 1576251"/>
                      <a:gd name="connsiteX19" fmla="*/ 52251 w 653143"/>
                      <a:gd name="connsiteY19" fmla="*/ 661851 h 1576251"/>
                      <a:gd name="connsiteX20" fmla="*/ 52251 w 653143"/>
                      <a:gd name="connsiteY20" fmla="*/ 1201783 h 1576251"/>
                      <a:gd name="connsiteX21" fmla="*/ 43543 w 653143"/>
                      <a:gd name="connsiteY21" fmla="*/ 1236617 h 1576251"/>
                      <a:gd name="connsiteX22" fmla="*/ 34834 w 653143"/>
                      <a:gd name="connsiteY22" fmla="*/ 1280160 h 1576251"/>
                      <a:gd name="connsiteX23" fmla="*/ 26125 w 653143"/>
                      <a:gd name="connsiteY23" fmla="*/ 1349828 h 1576251"/>
                      <a:gd name="connsiteX24" fmla="*/ 8708 w 653143"/>
                      <a:gd name="connsiteY24" fmla="*/ 1402080 h 1576251"/>
                      <a:gd name="connsiteX25" fmla="*/ 0 w 653143"/>
                      <a:gd name="connsiteY25" fmla="*/ 1471748 h 1576251"/>
                      <a:gd name="connsiteX26" fmla="*/ 182880 w 653143"/>
                      <a:gd name="connsiteY26" fmla="*/ 1558834 h 1576251"/>
                      <a:gd name="connsiteX27" fmla="*/ 278674 w 653143"/>
                      <a:gd name="connsiteY27" fmla="*/ 1576251 h 1576251"/>
                      <a:gd name="connsiteX28" fmla="*/ 452845 w 653143"/>
                      <a:gd name="connsiteY28" fmla="*/ 1567543 h 1576251"/>
                      <a:gd name="connsiteX29" fmla="*/ 496388 w 653143"/>
                      <a:gd name="connsiteY29" fmla="*/ 1524000 h 1576251"/>
                      <a:gd name="connsiteX30" fmla="*/ 522514 w 653143"/>
                      <a:gd name="connsiteY30" fmla="*/ 1497874 h 1576251"/>
                      <a:gd name="connsiteX31" fmla="*/ 539931 w 653143"/>
                      <a:gd name="connsiteY31" fmla="*/ 1471748 h 1576251"/>
                      <a:gd name="connsiteX32" fmla="*/ 522514 w 653143"/>
                      <a:gd name="connsiteY32" fmla="*/ 1254034 h 1576251"/>
                      <a:gd name="connsiteX33" fmla="*/ 513805 w 653143"/>
                      <a:gd name="connsiteY33" fmla="*/ 1088571 h 1576251"/>
                      <a:gd name="connsiteX34" fmla="*/ 496388 w 653143"/>
                      <a:gd name="connsiteY34" fmla="*/ 975360 h 1576251"/>
                      <a:gd name="connsiteX35" fmla="*/ 487680 w 653143"/>
                      <a:gd name="connsiteY35" fmla="*/ 879566 h 1576251"/>
                      <a:gd name="connsiteX36" fmla="*/ 461554 w 653143"/>
                      <a:gd name="connsiteY36" fmla="*/ 792480 h 1576251"/>
                      <a:gd name="connsiteX37" fmla="*/ 435428 w 653143"/>
                      <a:gd name="connsiteY37" fmla="*/ 661851 h 1576251"/>
                      <a:gd name="connsiteX38" fmla="*/ 444137 w 653143"/>
                      <a:gd name="connsiteY38" fmla="*/ 505097 h 1576251"/>
                      <a:gd name="connsiteX39" fmla="*/ 478971 w 653143"/>
                      <a:gd name="connsiteY39" fmla="*/ 435428 h 1576251"/>
                      <a:gd name="connsiteX40" fmla="*/ 505097 w 653143"/>
                      <a:gd name="connsiteY40" fmla="*/ 374468 h 1576251"/>
                      <a:gd name="connsiteX41" fmla="*/ 522514 w 653143"/>
                      <a:gd name="connsiteY41" fmla="*/ 348343 h 1576251"/>
                      <a:gd name="connsiteX42" fmla="*/ 531223 w 653143"/>
                      <a:gd name="connsiteY42" fmla="*/ 322217 h 1576251"/>
                      <a:gd name="connsiteX43" fmla="*/ 557348 w 653143"/>
                      <a:gd name="connsiteY43" fmla="*/ 296091 h 1576251"/>
                      <a:gd name="connsiteX44" fmla="*/ 574765 w 653143"/>
                      <a:gd name="connsiteY44" fmla="*/ 261257 h 1576251"/>
                      <a:gd name="connsiteX45" fmla="*/ 609600 w 653143"/>
                      <a:gd name="connsiteY45" fmla="*/ 209006 h 1576251"/>
                      <a:gd name="connsiteX46" fmla="*/ 627017 w 653143"/>
                      <a:gd name="connsiteY46" fmla="*/ 182880 h 1576251"/>
                      <a:gd name="connsiteX47" fmla="*/ 644434 w 653143"/>
                      <a:gd name="connsiteY47" fmla="*/ 130628 h 1576251"/>
                      <a:gd name="connsiteX48" fmla="*/ 653143 w 653143"/>
                      <a:gd name="connsiteY48" fmla="*/ 104503 h 1576251"/>
                      <a:gd name="connsiteX49" fmla="*/ 653143 w 653143"/>
                      <a:gd name="connsiteY49" fmla="*/ 43543 h 1576251"/>
                      <a:gd name="connsiteX50" fmla="*/ 592183 w 653143"/>
                      <a:gd name="connsiteY50" fmla="*/ 0 h 1576251"/>
                      <a:gd name="connsiteX0" fmla="*/ 592183 w 653143"/>
                      <a:gd name="connsiteY0" fmla="*/ 0 h 1576251"/>
                      <a:gd name="connsiteX1" fmla="*/ 531223 w 653143"/>
                      <a:gd name="connsiteY1" fmla="*/ 87086 h 1576251"/>
                      <a:gd name="connsiteX2" fmla="*/ 487680 w 653143"/>
                      <a:gd name="connsiteY2" fmla="*/ 121920 h 1576251"/>
                      <a:gd name="connsiteX3" fmla="*/ 452845 w 653143"/>
                      <a:gd name="connsiteY3" fmla="*/ 130628 h 1576251"/>
                      <a:gd name="connsiteX4" fmla="*/ 400594 w 653143"/>
                      <a:gd name="connsiteY4" fmla="*/ 148046 h 1576251"/>
                      <a:gd name="connsiteX5" fmla="*/ 348343 w 653143"/>
                      <a:gd name="connsiteY5" fmla="*/ 165463 h 1576251"/>
                      <a:gd name="connsiteX6" fmla="*/ 322217 w 653143"/>
                      <a:gd name="connsiteY6" fmla="*/ 174171 h 1576251"/>
                      <a:gd name="connsiteX7" fmla="*/ 296091 w 653143"/>
                      <a:gd name="connsiteY7" fmla="*/ 182880 h 1576251"/>
                      <a:gd name="connsiteX8" fmla="*/ 235131 w 653143"/>
                      <a:gd name="connsiteY8" fmla="*/ 200297 h 1576251"/>
                      <a:gd name="connsiteX9" fmla="*/ 209005 w 653143"/>
                      <a:gd name="connsiteY9" fmla="*/ 226423 h 1576251"/>
                      <a:gd name="connsiteX10" fmla="*/ 182880 w 653143"/>
                      <a:gd name="connsiteY10" fmla="*/ 243840 h 1576251"/>
                      <a:gd name="connsiteX11" fmla="*/ 165463 w 653143"/>
                      <a:gd name="connsiteY11" fmla="*/ 269966 h 1576251"/>
                      <a:gd name="connsiteX12" fmla="*/ 148045 w 653143"/>
                      <a:gd name="connsiteY12" fmla="*/ 287383 h 1576251"/>
                      <a:gd name="connsiteX13" fmla="*/ 121920 w 653143"/>
                      <a:gd name="connsiteY13" fmla="*/ 400594 h 1576251"/>
                      <a:gd name="connsiteX14" fmla="*/ 113211 w 653143"/>
                      <a:gd name="connsiteY14" fmla="*/ 426720 h 1576251"/>
                      <a:gd name="connsiteX15" fmla="*/ 104503 w 653143"/>
                      <a:gd name="connsiteY15" fmla="*/ 470263 h 1576251"/>
                      <a:gd name="connsiteX16" fmla="*/ 87085 w 653143"/>
                      <a:gd name="connsiteY16" fmla="*/ 522514 h 1576251"/>
                      <a:gd name="connsiteX17" fmla="*/ 69668 w 653143"/>
                      <a:gd name="connsiteY17" fmla="*/ 609600 h 1576251"/>
                      <a:gd name="connsiteX18" fmla="*/ 52251 w 653143"/>
                      <a:gd name="connsiteY18" fmla="*/ 661851 h 1576251"/>
                      <a:gd name="connsiteX19" fmla="*/ 52251 w 653143"/>
                      <a:gd name="connsiteY19" fmla="*/ 1201783 h 1576251"/>
                      <a:gd name="connsiteX20" fmla="*/ 43543 w 653143"/>
                      <a:gd name="connsiteY20" fmla="*/ 1236617 h 1576251"/>
                      <a:gd name="connsiteX21" fmla="*/ 34834 w 653143"/>
                      <a:gd name="connsiteY21" fmla="*/ 1280160 h 1576251"/>
                      <a:gd name="connsiteX22" fmla="*/ 26125 w 653143"/>
                      <a:gd name="connsiteY22" fmla="*/ 1349828 h 1576251"/>
                      <a:gd name="connsiteX23" fmla="*/ 8708 w 653143"/>
                      <a:gd name="connsiteY23" fmla="*/ 1402080 h 1576251"/>
                      <a:gd name="connsiteX24" fmla="*/ 0 w 653143"/>
                      <a:gd name="connsiteY24" fmla="*/ 1471748 h 1576251"/>
                      <a:gd name="connsiteX25" fmla="*/ 182880 w 653143"/>
                      <a:gd name="connsiteY25" fmla="*/ 1558834 h 1576251"/>
                      <a:gd name="connsiteX26" fmla="*/ 278674 w 653143"/>
                      <a:gd name="connsiteY26" fmla="*/ 1576251 h 1576251"/>
                      <a:gd name="connsiteX27" fmla="*/ 452845 w 653143"/>
                      <a:gd name="connsiteY27" fmla="*/ 1567543 h 1576251"/>
                      <a:gd name="connsiteX28" fmla="*/ 496388 w 653143"/>
                      <a:gd name="connsiteY28" fmla="*/ 1524000 h 1576251"/>
                      <a:gd name="connsiteX29" fmla="*/ 522514 w 653143"/>
                      <a:gd name="connsiteY29" fmla="*/ 1497874 h 1576251"/>
                      <a:gd name="connsiteX30" fmla="*/ 539931 w 653143"/>
                      <a:gd name="connsiteY30" fmla="*/ 1471748 h 1576251"/>
                      <a:gd name="connsiteX31" fmla="*/ 522514 w 653143"/>
                      <a:gd name="connsiteY31" fmla="*/ 1254034 h 1576251"/>
                      <a:gd name="connsiteX32" fmla="*/ 513805 w 653143"/>
                      <a:gd name="connsiteY32" fmla="*/ 1088571 h 1576251"/>
                      <a:gd name="connsiteX33" fmla="*/ 496388 w 653143"/>
                      <a:gd name="connsiteY33" fmla="*/ 975360 h 1576251"/>
                      <a:gd name="connsiteX34" fmla="*/ 487680 w 653143"/>
                      <a:gd name="connsiteY34" fmla="*/ 879566 h 1576251"/>
                      <a:gd name="connsiteX35" fmla="*/ 461554 w 653143"/>
                      <a:gd name="connsiteY35" fmla="*/ 792480 h 1576251"/>
                      <a:gd name="connsiteX36" fmla="*/ 435428 w 653143"/>
                      <a:gd name="connsiteY36" fmla="*/ 661851 h 1576251"/>
                      <a:gd name="connsiteX37" fmla="*/ 444137 w 653143"/>
                      <a:gd name="connsiteY37" fmla="*/ 505097 h 1576251"/>
                      <a:gd name="connsiteX38" fmla="*/ 478971 w 653143"/>
                      <a:gd name="connsiteY38" fmla="*/ 435428 h 1576251"/>
                      <a:gd name="connsiteX39" fmla="*/ 505097 w 653143"/>
                      <a:gd name="connsiteY39" fmla="*/ 374468 h 1576251"/>
                      <a:gd name="connsiteX40" fmla="*/ 522514 w 653143"/>
                      <a:gd name="connsiteY40" fmla="*/ 348343 h 1576251"/>
                      <a:gd name="connsiteX41" fmla="*/ 531223 w 653143"/>
                      <a:gd name="connsiteY41" fmla="*/ 322217 h 1576251"/>
                      <a:gd name="connsiteX42" fmla="*/ 557348 w 653143"/>
                      <a:gd name="connsiteY42" fmla="*/ 296091 h 1576251"/>
                      <a:gd name="connsiteX43" fmla="*/ 574765 w 653143"/>
                      <a:gd name="connsiteY43" fmla="*/ 261257 h 1576251"/>
                      <a:gd name="connsiteX44" fmla="*/ 609600 w 653143"/>
                      <a:gd name="connsiteY44" fmla="*/ 209006 h 1576251"/>
                      <a:gd name="connsiteX45" fmla="*/ 627017 w 653143"/>
                      <a:gd name="connsiteY45" fmla="*/ 182880 h 1576251"/>
                      <a:gd name="connsiteX46" fmla="*/ 644434 w 653143"/>
                      <a:gd name="connsiteY46" fmla="*/ 130628 h 1576251"/>
                      <a:gd name="connsiteX47" fmla="*/ 653143 w 653143"/>
                      <a:gd name="connsiteY47" fmla="*/ 104503 h 1576251"/>
                      <a:gd name="connsiteX48" fmla="*/ 653143 w 653143"/>
                      <a:gd name="connsiteY48" fmla="*/ 43543 h 1576251"/>
                      <a:gd name="connsiteX49" fmla="*/ 592183 w 653143"/>
                      <a:gd name="connsiteY49" fmla="*/ 0 h 1576251"/>
                      <a:gd name="connsiteX0" fmla="*/ 592183 w 653143"/>
                      <a:gd name="connsiteY0" fmla="*/ 0 h 1576251"/>
                      <a:gd name="connsiteX1" fmla="*/ 487680 w 653143"/>
                      <a:gd name="connsiteY1" fmla="*/ 121920 h 1576251"/>
                      <a:gd name="connsiteX2" fmla="*/ 452845 w 653143"/>
                      <a:gd name="connsiteY2" fmla="*/ 130628 h 1576251"/>
                      <a:gd name="connsiteX3" fmla="*/ 400594 w 653143"/>
                      <a:gd name="connsiteY3" fmla="*/ 148046 h 1576251"/>
                      <a:gd name="connsiteX4" fmla="*/ 348343 w 653143"/>
                      <a:gd name="connsiteY4" fmla="*/ 165463 h 1576251"/>
                      <a:gd name="connsiteX5" fmla="*/ 322217 w 653143"/>
                      <a:gd name="connsiteY5" fmla="*/ 174171 h 1576251"/>
                      <a:gd name="connsiteX6" fmla="*/ 296091 w 653143"/>
                      <a:gd name="connsiteY6" fmla="*/ 182880 h 1576251"/>
                      <a:gd name="connsiteX7" fmla="*/ 235131 w 653143"/>
                      <a:gd name="connsiteY7" fmla="*/ 200297 h 1576251"/>
                      <a:gd name="connsiteX8" fmla="*/ 209005 w 653143"/>
                      <a:gd name="connsiteY8" fmla="*/ 226423 h 1576251"/>
                      <a:gd name="connsiteX9" fmla="*/ 182880 w 653143"/>
                      <a:gd name="connsiteY9" fmla="*/ 243840 h 1576251"/>
                      <a:gd name="connsiteX10" fmla="*/ 165463 w 653143"/>
                      <a:gd name="connsiteY10" fmla="*/ 269966 h 1576251"/>
                      <a:gd name="connsiteX11" fmla="*/ 148045 w 653143"/>
                      <a:gd name="connsiteY11" fmla="*/ 287383 h 1576251"/>
                      <a:gd name="connsiteX12" fmla="*/ 121920 w 653143"/>
                      <a:gd name="connsiteY12" fmla="*/ 400594 h 1576251"/>
                      <a:gd name="connsiteX13" fmla="*/ 113211 w 653143"/>
                      <a:gd name="connsiteY13" fmla="*/ 426720 h 1576251"/>
                      <a:gd name="connsiteX14" fmla="*/ 104503 w 653143"/>
                      <a:gd name="connsiteY14" fmla="*/ 470263 h 1576251"/>
                      <a:gd name="connsiteX15" fmla="*/ 87085 w 653143"/>
                      <a:gd name="connsiteY15" fmla="*/ 522514 h 1576251"/>
                      <a:gd name="connsiteX16" fmla="*/ 69668 w 653143"/>
                      <a:gd name="connsiteY16" fmla="*/ 609600 h 1576251"/>
                      <a:gd name="connsiteX17" fmla="*/ 52251 w 653143"/>
                      <a:gd name="connsiteY17" fmla="*/ 661851 h 1576251"/>
                      <a:gd name="connsiteX18" fmla="*/ 52251 w 653143"/>
                      <a:gd name="connsiteY18" fmla="*/ 1201783 h 1576251"/>
                      <a:gd name="connsiteX19" fmla="*/ 43543 w 653143"/>
                      <a:gd name="connsiteY19" fmla="*/ 1236617 h 1576251"/>
                      <a:gd name="connsiteX20" fmla="*/ 34834 w 653143"/>
                      <a:gd name="connsiteY20" fmla="*/ 1280160 h 1576251"/>
                      <a:gd name="connsiteX21" fmla="*/ 26125 w 653143"/>
                      <a:gd name="connsiteY21" fmla="*/ 1349828 h 1576251"/>
                      <a:gd name="connsiteX22" fmla="*/ 8708 w 653143"/>
                      <a:gd name="connsiteY22" fmla="*/ 1402080 h 1576251"/>
                      <a:gd name="connsiteX23" fmla="*/ 0 w 653143"/>
                      <a:gd name="connsiteY23" fmla="*/ 1471748 h 1576251"/>
                      <a:gd name="connsiteX24" fmla="*/ 182880 w 653143"/>
                      <a:gd name="connsiteY24" fmla="*/ 1558834 h 1576251"/>
                      <a:gd name="connsiteX25" fmla="*/ 278674 w 653143"/>
                      <a:gd name="connsiteY25" fmla="*/ 1576251 h 1576251"/>
                      <a:gd name="connsiteX26" fmla="*/ 452845 w 653143"/>
                      <a:gd name="connsiteY26" fmla="*/ 1567543 h 1576251"/>
                      <a:gd name="connsiteX27" fmla="*/ 496388 w 653143"/>
                      <a:gd name="connsiteY27" fmla="*/ 1524000 h 1576251"/>
                      <a:gd name="connsiteX28" fmla="*/ 522514 w 653143"/>
                      <a:gd name="connsiteY28" fmla="*/ 1497874 h 1576251"/>
                      <a:gd name="connsiteX29" fmla="*/ 539931 w 653143"/>
                      <a:gd name="connsiteY29" fmla="*/ 1471748 h 1576251"/>
                      <a:gd name="connsiteX30" fmla="*/ 522514 w 653143"/>
                      <a:gd name="connsiteY30" fmla="*/ 1254034 h 1576251"/>
                      <a:gd name="connsiteX31" fmla="*/ 513805 w 653143"/>
                      <a:gd name="connsiteY31" fmla="*/ 1088571 h 1576251"/>
                      <a:gd name="connsiteX32" fmla="*/ 496388 w 653143"/>
                      <a:gd name="connsiteY32" fmla="*/ 975360 h 1576251"/>
                      <a:gd name="connsiteX33" fmla="*/ 487680 w 653143"/>
                      <a:gd name="connsiteY33" fmla="*/ 879566 h 1576251"/>
                      <a:gd name="connsiteX34" fmla="*/ 461554 w 653143"/>
                      <a:gd name="connsiteY34" fmla="*/ 792480 h 1576251"/>
                      <a:gd name="connsiteX35" fmla="*/ 435428 w 653143"/>
                      <a:gd name="connsiteY35" fmla="*/ 661851 h 1576251"/>
                      <a:gd name="connsiteX36" fmla="*/ 444137 w 653143"/>
                      <a:gd name="connsiteY36" fmla="*/ 505097 h 1576251"/>
                      <a:gd name="connsiteX37" fmla="*/ 478971 w 653143"/>
                      <a:gd name="connsiteY37" fmla="*/ 435428 h 1576251"/>
                      <a:gd name="connsiteX38" fmla="*/ 505097 w 653143"/>
                      <a:gd name="connsiteY38" fmla="*/ 374468 h 1576251"/>
                      <a:gd name="connsiteX39" fmla="*/ 522514 w 653143"/>
                      <a:gd name="connsiteY39" fmla="*/ 348343 h 1576251"/>
                      <a:gd name="connsiteX40" fmla="*/ 531223 w 653143"/>
                      <a:gd name="connsiteY40" fmla="*/ 322217 h 1576251"/>
                      <a:gd name="connsiteX41" fmla="*/ 557348 w 653143"/>
                      <a:gd name="connsiteY41" fmla="*/ 296091 h 1576251"/>
                      <a:gd name="connsiteX42" fmla="*/ 574765 w 653143"/>
                      <a:gd name="connsiteY42" fmla="*/ 261257 h 1576251"/>
                      <a:gd name="connsiteX43" fmla="*/ 609600 w 653143"/>
                      <a:gd name="connsiteY43" fmla="*/ 209006 h 1576251"/>
                      <a:gd name="connsiteX44" fmla="*/ 627017 w 653143"/>
                      <a:gd name="connsiteY44" fmla="*/ 182880 h 1576251"/>
                      <a:gd name="connsiteX45" fmla="*/ 644434 w 653143"/>
                      <a:gd name="connsiteY45" fmla="*/ 130628 h 1576251"/>
                      <a:gd name="connsiteX46" fmla="*/ 653143 w 653143"/>
                      <a:gd name="connsiteY46" fmla="*/ 104503 h 1576251"/>
                      <a:gd name="connsiteX47" fmla="*/ 653143 w 653143"/>
                      <a:gd name="connsiteY47" fmla="*/ 43543 h 1576251"/>
                      <a:gd name="connsiteX48" fmla="*/ 592183 w 653143"/>
                      <a:gd name="connsiteY48" fmla="*/ 0 h 1576251"/>
                      <a:gd name="connsiteX0" fmla="*/ 592183 w 653143"/>
                      <a:gd name="connsiteY0" fmla="*/ 0 h 1576251"/>
                      <a:gd name="connsiteX1" fmla="*/ 452845 w 653143"/>
                      <a:gd name="connsiteY1" fmla="*/ 130628 h 1576251"/>
                      <a:gd name="connsiteX2" fmla="*/ 400594 w 653143"/>
                      <a:gd name="connsiteY2" fmla="*/ 148046 h 1576251"/>
                      <a:gd name="connsiteX3" fmla="*/ 348343 w 653143"/>
                      <a:gd name="connsiteY3" fmla="*/ 165463 h 1576251"/>
                      <a:gd name="connsiteX4" fmla="*/ 322217 w 653143"/>
                      <a:gd name="connsiteY4" fmla="*/ 174171 h 1576251"/>
                      <a:gd name="connsiteX5" fmla="*/ 296091 w 653143"/>
                      <a:gd name="connsiteY5" fmla="*/ 182880 h 1576251"/>
                      <a:gd name="connsiteX6" fmla="*/ 235131 w 653143"/>
                      <a:gd name="connsiteY6" fmla="*/ 200297 h 1576251"/>
                      <a:gd name="connsiteX7" fmla="*/ 209005 w 653143"/>
                      <a:gd name="connsiteY7" fmla="*/ 226423 h 1576251"/>
                      <a:gd name="connsiteX8" fmla="*/ 182880 w 653143"/>
                      <a:gd name="connsiteY8" fmla="*/ 243840 h 1576251"/>
                      <a:gd name="connsiteX9" fmla="*/ 165463 w 653143"/>
                      <a:gd name="connsiteY9" fmla="*/ 269966 h 1576251"/>
                      <a:gd name="connsiteX10" fmla="*/ 148045 w 653143"/>
                      <a:gd name="connsiteY10" fmla="*/ 287383 h 1576251"/>
                      <a:gd name="connsiteX11" fmla="*/ 121920 w 653143"/>
                      <a:gd name="connsiteY11" fmla="*/ 400594 h 1576251"/>
                      <a:gd name="connsiteX12" fmla="*/ 113211 w 653143"/>
                      <a:gd name="connsiteY12" fmla="*/ 426720 h 1576251"/>
                      <a:gd name="connsiteX13" fmla="*/ 104503 w 653143"/>
                      <a:gd name="connsiteY13" fmla="*/ 470263 h 1576251"/>
                      <a:gd name="connsiteX14" fmla="*/ 87085 w 653143"/>
                      <a:gd name="connsiteY14" fmla="*/ 522514 h 1576251"/>
                      <a:gd name="connsiteX15" fmla="*/ 69668 w 653143"/>
                      <a:gd name="connsiteY15" fmla="*/ 609600 h 1576251"/>
                      <a:gd name="connsiteX16" fmla="*/ 52251 w 653143"/>
                      <a:gd name="connsiteY16" fmla="*/ 661851 h 1576251"/>
                      <a:gd name="connsiteX17" fmla="*/ 52251 w 653143"/>
                      <a:gd name="connsiteY17" fmla="*/ 1201783 h 1576251"/>
                      <a:gd name="connsiteX18" fmla="*/ 43543 w 653143"/>
                      <a:gd name="connsiteY18" fmla="*/ 1236617 h 1576251"/>
                      <a:gd name="connsiteX19" fmla="*/ 34834 w 653143"/>
                      <a:gd name="connsiteY19" fmla="*/ 1280160 h 1576251"/>
                      <a:gd name="connsiteX20" fmla="*/ 26125 w 653143"/>
                      <a:gd name="connsiteY20" fmla="*/ 1349828 h 1576251"/>
                      <a:gd name="connsiteX21" fmla="*/ 8708 w 653143"/>
                      <a:gd name="connsiteY21" fmla="*/ 1402080 h 1576251"/>
                      <a:gd name="connsiteX22" fmla="*/ 0 w 653143"/>
                      <a:gd name="connsiteY22" fmla="*/ 1471748 h 1576251"/>
                      <a:gd name="connsiteX23" fmla="*/ 182880 w 653143"/>
                      <a:gd name="connsiteY23" fmla="*/ 1558834 h 1576251"/>
                      <a:gd name="connsiteX24" fmla="*/ 278674 w 653143"/>
                      <a:gd name="connsiteY24" fmla="*/ 1576251 h 1576251"/>
                      <a:gd name="connsiteX25" fmla="*/ 452845 w 653143"/>
                      <a:gd name="connsiteY25" fmla="*/ 1567543 h 1576251"/>
                      <a:gd name="connsiteX26" fmla="*/ 496388 w 653143"/>
                      <a:gd name="connsiteY26" fmla="*/ 1524000 h 1576251"/>
                      <a:gd name="connsiteX27" fmla="*/ 522514 w 653143"/>
                      <a:gd name="connsiteY27" fmla="*/ 1497874 h 1576251"/>
                      <a:gd name="connsiteX28" fmla="*/ 539931 w 653143"/>
                      <a:gd name="connsiteY28" fmla="*/ 1471748 h 1576251"/>
                      <a:gd name="connsiteX29" fmla="*/ 522514 w 653143"/>
                      <a:gd name="connsiteY29" fmla="*/ 1254034 h 1576251"/>
                      <a:gd name="connsiteX30" fmla="*/ 513805 w 653143"/>
                      <a:gd name="connsiteY30" fmla="*/ 1088571 h 1576251"/>
                      <a:gd name="connsiteX31" fmla="*/ 496388 w 653143"/>
                      <a:gd name="connsiteY31" fmla="*/ 975360 h 1576251"/>
                      <a:gd name="connsiteX32" fmla="*/ 487680 w 653143"/>
                      <a:gd name="connsiteY32" fmla="*/ 879566 h 1576251"/>
                      <a:gd name="connsiteX33" fmla="*/ 461554 w 653143"/>
                      <a:gd name="connsiteY33" fmla="*/ 792480 h 1576251"/>
                      <a:gd name="connsiteX34" fmla="*/ 435428 w 653143"/>
                      <a:gd name="connsiteY34" fmla="*/ 661851 h 1576251"/>
                      <a:gd name="connsiteX35" fmla="*/ 444137 w 653143"/>
                      <a:gd name="connsiteY35" fmla="*/ 505097 h 1576251"/>
                      <a:gd name="connsiteX36" fmla="*/ 478971 w 653143"/>
                      <a:gd name="connsiteY36" fmla="*/ 435428 h 1576251"/>
                      <a:gd name="connsiteX37" fmla="*/ 505097 w 653143"/>
                      <a:gd name="connsiteY37" fmla="*/ 374468 h 1576251"/>
                      <a:gd name="connsiteX38" fmla="*/ 522514 w 653143"/>
                      <a:gd name="connsiteY38" fmla="*/ 348343 h 1576251"/>
                      <a:gd name="connsiteX39" fmla="*/ 531223 w 653143"/>
                      <a:gd name="connsiteY39" fmla="*/ 322217 h 1576251"/>
                      <a:gd name="connsiteX40" fmla="*/ 557348 w 653143"/>
                      <a:gd name="connsiteY40" fmla="*/ 296091 h 1576251"/>
                      <a:gd name="connsiteX41" fmla="*/ 574765 w 653143"/>
                      <a:gd name="connsiteY41" fmla="*/ 261257 h 1576251"/>
                      <a:gd name="connsiteX42" fmla="*/ 609600 w 653143"/>
                      <a:gd name="connsiteY42" fmla="*/ 209006 h 1576251"/>
                      <a:gd name="connsiteX43" fmla="*/ 627017 w 653143"/>
                      <a:gd name="connsiteY43" fmla="*/ 182880 h 1576251"/>
                      <a:gd name="connsiteX44" fmla="*/ 644434 w 653143"/>
                      <a:gd name="connsiteY44" fmla="*/ 130628 h 1576251"/>
                      <a:gd name="connsiteX45" fmla="*/ 653143 w 653143"/>
                      <a:gd name="connsiteY45" fmla="*/ 104503 h 1576251"/>
                      <a:gd name="connsiteX46" fmla="*/ 653143 w 653143"/>
                      <a:gd name="connsiteY46" fmla="*/ 43543 h 1576251"/>
                      <a:gd name="connsiteX47" fmla="*/ 592183 w 653143"/>
                      <a:gd name="connsiteY47" fmla="*/ 0 h 1576251"/>
                      <a:gd name="connsiteX0" fmla="*/ 592183 w 653143"/>
                      <a:gd name="connsiteY0" fmla="*/ 0 h 1576251"/>
                      <a:gd name="connsiteX1" fmla="*/ 400594 w 653143"/>
                      <a:gd name="connsiteY1" fmla="*/ 148046 h 1576251"/>
                      <a:gd name="connsiteX2" fmla="*/ 348343 w 653143"/>
                      <a:gd name="connsiteY2" fmla="*/ 165463 h 1576251"/>
                      <a:gd name="connsiteX3" fmla="*/ 322217 w 653143"/>
                      <a:gd name="connsiteY3" fmla="*/ 174171 h 1576251"/>
                      <a:gd name="connsiteX4" fmla="*/ 296091 w 653143"/>
                      <a:gd name="connsiteY4" fmla="*/ 182880 h 1576251"/>
                      <a:gd name="connsiteX5" fmla="*/ 235131 w 653143"/>
                      <a:gd name="connsiteY5" fmla="*/ 200297 h 1576251"/>
                      <a:gd name="connsiteX6" fmla="*/ 209005 w 653143"/>
                      <a:gd name="connsiteY6" fmla="*/ 226423 h 1576251"/>
                      <a:gd name="connsiteX7" fmla="*/ 182880 w 653143"/>
                      <a:gd name="connsiteY7" fmla="*/ 243840 h 1576251"/>
                      <a:gd name="connsiteX8" fmla="*/ 165463 w 653143"/>
                      <a:gd name="connsiteY8" fmla="*/ 269966 h 1576251"/>
                      <a:gd name="connsiteX9" fmla="*/ 148045 w 653143"/>
                      <a:gd name="connsiteY9" fmla="*/ 287383 h 1576251"/>
                      <a:gd name="connsiteX10" fmla="*/ 121920 w 653143"/>
                      <a:gd name="connsiteY10" fmla="*/ 400594 h 1576251"/>
                      <a:gd name="connsiteX11" fmla="*/ 113211 w 653143"/>
                      <a:gd name="connsiteY11" fmla="*/ 426720 h 1576251"/>
                      <a:gd name="connsiteX12" fmla="*/ 104503 w 653143"/>
                      <a:gd name="connsiteY12" fmla="*/ 470263 h 1576251"/>
                      <a:gd name="connsiteX13" fmla="*/ 87085 w 653143"/>
                      <a:gd name="connsiteY13" fmla="*/ 522514 h 1576251"/>
                      <a:gd name="connsiteX14" fmla="*/ 69668 w 653143"/>
                      <a:gd name="connsiteY14" fmla="*/ 609600 h 1576251"/>
                      <a:gd name="connsiteX15" fmla="*/ 52251 w 653143"/>
                      <a:gd name="connsiteY15" fmla="*/ 661851 h 1576251"/>
                      <a:gd name="connsiteX16" fmla="*/ 52251 w 653143"/>
                      <a:gd name="connsiteY16" fmla="*/ 1201783 h 1576251"/>
                      <a:gd name="connsiteX17" fmla="*/ 43543 w 653143"/>
                      <a:gd name="connsiteY17" fmla="*/ 1236617 h 1576251"/>
                      <a:gd name="connsiteX18" fmla="*/ 34834 w 653143"/>
                      <a:gd name="connsiteY18" fmla="*/ 1280160 h 1576251"/>
                      <a:gd name="connsiteX19" fmla="*/ 26125 w 653143"/>
                      <a:gd name="connsiteY19" fmla="*/ 1349828 h 1576251"/>
                      <a:gd name="connsiteX20" fmla="*/ 8708 w 653143"/>
                      <a:gd name="connsiteY20" fmla="*/ 1402080 h 1576251"/>
                      <a:gd name="connsiteX21" fmla="*/ 0 w 653143"/>
                      <a:gd name="connsiteY21" fmla="*/ 1471748 h 1576251"/>
                      <a:gd name="connsiteX22" fmla="*/ 182880 w 653143"/>
                      <a:gd name="connsiteY22" fmla="*/ 1558834 h 1576251"/>
                      <a:gd name="connsiteX23" fmla="*/ 278674 w 653143"/>
                      <a:gd name="connsiteY23" fmla="*/ 1576251 h 1576251"/>
                      <a:gd name="connsiteX24" fmla="*/ 452845 w 653143"/>
                      <a:gd name="connsiteY24" fmla="*/ 1567543 h 1576251"/>
                      <a:gd name="connsiteX25" fmla="*/ 496388 w 653143"/>
                      <a:gd name="connsiteY25" fmla="*/ 1524000 h 1576251"/>
                      <a:gd name="connsiteX26" fmla="*/ 522514 w 653143"/>
                      <a:gd name="connsiteY26" fmla="*/ 1497874 h 1576251"/>
                      <a:gd name="connsiteX27" fmla="*/ 539931 w 653143"/>
                      <a:gd name="connsiteY27" fmla="*/ 1471748 h 1576251"/>
                      <a:gd name="connsiteX28" fmla="*/ 522514 w 653143"/>
                      <a:gd name="connsiteY28" fmla="*/ 1254034 h 1576251"/>
                      <a:gd name="connsiteX29" fmla="*/ 513805 w 653143"/>
                      <a:gd name="connsiteY29" fmla="*/ 1088571 h 1576251"/>
                      <a:gd name="connsiteX30" fmla="*/ 496388 w 653143"/>
                      <a:gd name="connsiteY30" fmla="*/ 975360 h 1576251"/>
                      <a:gd name="connsiteX31" fmla="*/ 487680 w 653143"/>
                      <a:gd name="connsiteY31" fmla="*/ 879566 h 1576251"/>
                      <a:gd name="connsiteX32" fmla="*/ 461554 w 653143"/>
                      <a:gd name="connsiteY32" fmla="*/ 792480 h 1576251"/>
                      <a:gd name="connsiteX33" fmla="*/ 435428 w 653143"/>
                      <a:gd name="connsiteY33" fmla="*/ 661851 h 1576251"/>
                      <a:gd name="connsiteX34" fmla="*/ 444137 w 653143"/>
                      <a:gd name="connsiteY34" fmla="*/ 505097 h 1576251"/>
                      <a:gd name="connsiteX35" fmla="*/ 478971 w 653143"/>
                      <a:gd name="connsiteY35" fmla="*/ 435428 h 1576251"/>
                      <a:gd name="connsiteX36" fmla="*/ 505097 w 653143"/>
                      <a:gd name="connsiteY36" fmla="*/ 374468 h 1576251"/>
                      <a:gd name="connsiteX37" fmla="*/ 522514 w 653143"/>
                      <a:gd name="connsiteY37" fmla="*/ 348343 h 1576251"/>
                      <a:gd name="connsiteX38" fmla="*/ 531223 w 653143"/>
                      <a:gd name="connsiteY38" fmla="*/ 322217 h 1576251"/>
                      <a:gd name="connsiteX39" fmla="*/ 557348 w 653143"/>
                      <a:gd name="connsiteY39" fmla="*/ 296091 h 1576251"/>
                      <a:gd name="connsiteX40" fmla="*/ 574765 w 653143"/>
                      <a:gd name="connsiteY40" fmla="*/ 261257 h 1576251"/>
                      <a:gd name="connsiteX41" fmla="*/ 609600 w 653143"/>
                      <a:gd name="connsiteY41" fmla="*/ 209006 h 1576251"/>
                      <a:gd name="connsiteX42" fmla="*/ 627017 w 653143"/>
                      <a:gd name="connsiteY42" fmla="*/ 182880 h 1576251"/>
                      <a:gd name="connsiteX43" fmla="*/ 644434 w 653143"/>
                      <a:gd name="connsiteY43" fmla="*/ 130628 h 1576251"/>
                      <a:gd name="connsiteX44" fmla="*/ 653143 w 653143"/>
                      <a:gd name="connsiteY44" fmla="*/ 104503 h 1576251"/>
                      <a:gd name="connsiteX45" fmla="*/ 653143 w 653143"/>
                      <a:gd name="connsiteY45" fmla="*/ 43543 h 1576251"/>
                      <a:gd name="connsiteX46" fmla="*/ 592183 w 653143"/>
                      <a:gd name="connsiteY46" fmla="*/ 0 h 1576251"/>
                      <a:gd name="connsiteX0" fmla="*/ 592183 w 653143"/>
                      <a:gd name="connsiteY0" fmla="*/ 0 h 1576251"/>
                      <a:gd name="connsiteX1" fmla="*/ 348343 w 653143"/>
                      <a:gd name="connsiteY1" fmla="*/ 165463 h 1576251"/>
                      <a:gd name="connsiteX2" fmla="*/ 322217 w 653143"/>
                      <a:gd name="connsiteY2" fmla="*/ 174171 h 1576251"/>
                      <a:gd name="connsiteX3" fmla="*/ 296091 w 653143"/>
                      <a:gd name="connsiteY3" fmla="*/ 182880 h 1576251"/>
                      <a:gd name="connsiteX4" fmla="*/ 235131 w 653143"/>
                      <a:gd name="connsiteY4" fmla="*/ 200297 h 1576251"/>
                      <a:gd name="connsiteX5" fmla="*/ 209005 w 653143"/>
                      <a:gd name="connsiteY5" fmla="*/ 226423 h 1576251"/>
                      <a:gd name="connsiteX6" fmla="*/ 182880 w 653143"/>
                      <a:gd name="connsiteY6" fmla="*/ 243840 h 1576251"/>
                      <a:gd name="connsiteX7" fmla="*/ 165463 w 653143"/>
                      <a:gd name="connsiteY7" fmla="*/ 269966 h 1576251"/>
                      <a:gd name="connsiteX8" fmla="*/ 148045 w 653143"/>
                      <a:gd name="connsiteY8" fmla="*/ 287383 h 1576251"/>
                      <a:gd name="connsiteX9" fmla="*/ 121920 w 653143"/>
                      <a:gd name="connsiteY9" fmla="*/ 400594 h 1576251"/>
                      <a:gd name="connsiteX10" fmla="*/ 113211 w 653143"/>
                      <a:gd name="connsiteY10" fmla="*/ 426720 h 1576251"/>
                      <a:gd name="connsiteX11" fmla="*/ 104503 w 653143"/>
                      <a:gd name="connsiteY11" fmla="*/ 470263 h 1576251"/>
                      <a:gd name="connsiteX12" fmla="*/ 87085 w 653143"/>
                      <a:gd name="connsiteY12" fmla="*/ 522514 h 1576251"/>
                      <a:gd name="connsiteX13" fmla="*/ 69668 w 653143"/>
                      <a:gd name="connsiteY13" fmla="*/ 609600 h 1576251"/>
                      <a:gd name="connsiteX14" fmla="*/ 52251 w 653143"/>
                      <a:gd name="connsiteY14" fmla="*/ 661851 h 1576251"/>
                      <a:gd name="connsiteX15" fmla="*/ 52251 w 653143"/>
                      <a:gd name="connsiteY15" fmla="*/ 1201783 h 1576251"/>
                      <a:gd name="connsiteX16" fmla="*/ 43543 w 653143"/>
                      <a:gd name="connsiteY16" fmla="*/ 1236617 h 1576251"/>
                      <a:gd name="connsiteX17" fmla="*/ 34834 w 653143"/>
                      <a:gd name="connsiteY17" fmla="*/ 1280160 h 1576251"/>
                      <a:gd name="connsiteX18" fmla="*/ 26125 w 653143"/>
                      <a:gd name="connsiteY18" fmla="*/ 1349828 h 1576251"/>
                      <a:gd name="connsiteX19" fmla="*/ 8708 w 653143"/>
                      <a:gd name="connsiteY19" fmla="*/ 1402080 h 1576251"/>
                      <a:gd name="connsiteX20" fmla="*/ 0 w 653143"/>
                      <a:gd name="connsiteY20" fmla="*/ 1471748 h 1576251"/>
                      <a:gd name="connsiteX21" fmla="*/ 182880 w 653143"/>
                      <a:gd name="connsiteY21" fmla="*/ 1558834 h 1576251"/>
                      <a:gd name="connsiteX22" fmla="*/ 278674 w 653143"/>
                      <a:gd name="connsiteY22" fmla="*/ 1576251 h 1576251"/>
                      <a:gd name="connsiteX23" fmla="*/ 452845 w 653143"/>
                      <a:gd name="connsiteY23" fmla="*/ 1567543 h 1576251"/>
                      <a:gd name="connsiteX24" fmla="*/ 496388 w 653143"/>
                      <a:gd name="connsiteY24" fmla="*/ 1524000 h 1576251"/>
                      <a:gd name="connsiteX25" fmla="*/ 522514 w 653143"/>
                      <a:gd name="connsiteY25" fmla="*/ 1497874 h 1576251"/>
                      <a:gd name="connsiteX26" fmla="*/ 539931 w 653143"/>
                      <a:gd name="connsiteY26" fmla="*/ 1471748 h 1576251"/>
                      <a:gd name="connsiteX27" fmla="*/ 522514 w 653143"/>
                      <a:gd name="connsiteY27" fmla="*/ 1254034 h 1576251"/>
                      <a:gd name="connsiteX28" fmla="*/ 513805 w 653143"/>
                      <a:gd name="connsiteY28" fmla="*/ 1088571 h 1576251"/>
                      <a:gd name="connsiteX29" fmla="*/ 496388 w 653143"/>
                      <a:gd name="connsiteY29" fmla="*/ 975360 h 1576251"/>
                      <a:gd name="connsiteX30" fmla="*/ 487680 w 653143"/>
                      <a:gd name="connsiteY30" fmla="*/ 879566 h 1576251"/>
                      <a:gd name="connsiteX31" fmla="*/ 461554 w 653143"/>
                      <a:gd name="connsiteY31" fmla="*/ 792480 h 1576251"/>
                      <a:gd name="connsiteX32" fmla="*/ 435428 w 653143"/>
                      <a:gd name="connsiteY32" fmla="*/ 661851 h 1576251"/>
                      <a:gd name="connsiteX33" fmla="*/ 444137 w 653143"/>
                      <a:gd name="connsiteY33" fmla="*/ 505097 h 1576251"/>
                      <a:gd name="connsiteX34" fmla="*/ 478971 w 653143"/>
                      <a:gd name="connsiteY34" fmla="*/ 435428 h 1576251"/>
                      <a:gd name="connsiteX35" fmla="*/ 505097 w 653143"/>
                      <a:gd name="connsiteY35" fmla="*/ 374468 h 1576251"/>
                      <a:gd name="connsiteX36" fmla="*/ 522514 w 653143"/>
                      <a:gd name="connsiteY36" fmla="*/ 348343 h 1576251"/>
                      <a:gd name="connsiteX37" fmla="*/ 531223 w 653143"/>
                      <a:gd name="connsiteY37" fmla="*/ 322217 h 1576251"/>
                      <a:gd name="connsiteX38" fmla="*/ 557348 w 653143"/>
                      <a:gd name="connsiteY38" fmla="*/ 296091 h 1576251"/>
                      <a:gd name="connsiteX39" fmla="*/ 574765 w 653143"/>
                      <a:gd name="connsiteY39" fmla="*/ 261257 h 1576251"/>
                      <a:gd name="connsiteX40" fmla="*/ 609600 w 653143"/>
                      <a:gd name="connsiteY40" fmla="*/ 209006 h 1576251"/>
                      <a:gd name="connsiteX41" fmla="*/ 627017 w 653143"/>
                      <a:gd name="connsiteY41" fmla="*/ 182880 h 1576251"/>
                      <a:gd name="connsiteX42" fmla="*/ 644434 w 653143"/>
                      <a:gd name="connsiteY42" fmla="*/ 130628 h 1576251"/>
                      <a:gd name="connsiteX43" fmla="*/ 653143 w 653143"/>
                      <a:gd name="connsiteY43" fmla="*/ 104503 h 1576251"/>
                      <a:gd name="connsiteX44" fmla="*/ 653143 w 653143"/>
                      <a:gd name="connsiteY44" fmla="*/ 43543 h 1576251"/>
                      <a:gd name="connsiteX45" fmla="*/ 592183 w 653143"/>
                      <a:gd name="connsiteY45" fmla="*/ 0 h 1576251"/>
                      <a:gd name="connsiteX0" fmla="*/ 592183 w 653143"/>
                      <a:gd name="connsiteY0" fmla="*/ 0 h 1576251"/>
                      <a:gd name="connsiteX1" fmla="*/ 322217 w 653143"/>
                      <a:gd name="connsiteY1" fmla="*/ 174171 h 1576251"/>
                      <a:gd name="connsiteX2" fmla="*/ 296091 w 653143"/>
                      <a:gd name="connsiteY2" fmla="*/ 182880 h 1576251"/>
                      <a:gd name="connsiteX3" fmla="*/ 235131 w 653143"/>
                      <a:gd name="connsiteY3" fmla="*/ 200297 h 1576251"/>
                      <a:gd name="connsiteX4" fmla="*/ 209005 w 653143"/>
                      <a:gd name="connsiteY4" fmla="*/ 226423 h 1576251"/>
                      <a:gd name="connsiteX5" fmla="*/ 182880 w 653143"/>
                      <a:gd name="connsiteY5" fmla="*/ 243840 h 1576251"/>
                      <a:gd name="connsiteX6" fmla="*/ 165463 w 653143"/>
                      <a:gd name="connsiteY6" fmla="*/ 269966 h 1576251"/>
                      <a:gd name="connsiteX7" fmla="*/ 148045 w 653143"/>
                      <a:gd name="connsiteY7" fmla="*/ 287383 h 1576251"/>
                      <a:gd name="connsiteX8" fmla="*/ 121920 w 653143"/>
                      <a:gd name="connsiteY8" fmla="*/ 400594 h 1576251"/>
                      <a:gd name="connsiteX9" fmla="*/ 113211 w 653143"/>
                      <a:gd name="connsiteY9" fmla="*/ 426720 h 1576251"/>
                      <a:gd name="connsiteX10" fmla="*/ 104503 w 653143"/>
                      <a:gd name="connsiteY10" fmla="*/ 470263 h 1576251"/>
                      <a:gd name="connsiteX11" fmla="*/ 87085 w 653143"/>
                      <a:gd name="connsiteY11" fmla="*/ 522514 h 1576251"/>
                      <a:gd name="connsiteX12" fmla="*/ 69668 w 653143"/>
                      <a:gd name="connsiteY12" fmla="*/ 609600 h 1576251"/>
                      <a:gd name="connsiteX13" fmla="*/ 52251 w 653143"/>
                      <a:gd name="connsiteY13" fmla="*/ 661851 h 1576251"/>
                      <a:gd name="connsiteX14" fmla="*/ 52251 w 653143"/>
                      <a:gd name="connsiteY14" fmla="*/ 1201783 h 1576251"/>
                      <a:gd name="connsiteX15" fmla="*/ 43543 w 653143"/>
                      <a:gd name="connsiteY15" fmla="*/ 1236617 h 1576251"/>
                      <a:gd name="connsiteX16" fmla="*/ 34834 w 653143"/>
                      <a:gd name="connsiteY16" fmla="*/ 1280160 h 1576251"/>
                      <a:gd name="connsiteX17" fmla="*/ 26125 w 653143"/>
                      <a:gd name="connsiteY17" fmla="*/ 1349828 h 1576251"/>
                      <a:gd name="connsiteX18" fmla="*/ 8708 w 653143"/>
                      <a:gd name="connsiteY18" fmla="*/ 1402080 h 1576251"/>
                      <a:gd name="connsiteX19" fmla="*/ 0 w 653143"/>
                      <a:gd name="connsiteY19" fmla="*/ 1471748 h 1576251"/>
                      <a:gd name="connsiteX20" fmla="*/ 182880 w 653143"/>
                      <a:gd name="connsiteY20" fmla="*/ 1558834 h 1576251"/>
                      <a:gd name="connsiteX21" fmla="*/ 278674 w 653143"/>
                      <a:gd name="connsiteY21" fmla="*/ 1576251 h 1576251"/>
                      <a:gd name="connsiteX22" fmla="*/ 452845 w 653143"/>
                      <a:gd name="connsiteY22" fmla="*/ 1567543 h 1576251"/>
                      <a:gd name="connsiteX23" fmla="*/ 496388 w 653143"/>
                      <a:gd name="connsiteY23" fmla="*/ 1524000 h 1576251"/>
                      <a:gd name="connsiteX24" fmla="*/ 522514 w 653143"/>
                      <a:gd name="connsiteY24" fmla="*/ 1497874 h 1576251"/>
                      <a:gd name="connsiteX25" fmla="*/ 539931 w 653143"/>
                      <a:gd name="connsiteY25" fmla="*/ 1471748 h 1576251"/>
                      <a:gd name="connsiteX26" fmla="*/ 522514 w 653143"/>
                      <a:gd name="connsiteY26" fmla="*/ 1254034 h 1576251"/>
                      <a:gd name="connsiteX27" fmla="*/ 513805 w 653143"/>
                      <a:gd name="connsiteY27" fmla="*/ 1088571 h 1576251"/>
                      <a:gd name="connsiteX28" fmla="*/ 496388 w 653143"/>
                      <a:gd name="connsiteY28" fmla="*/ 975360 h 1576251"/>
                      <a:gd name="connsiteX29" fmla="*/ 487680 w 653143"/>
                      <a:gd name="connsiteY29" fmla="*/ 879566 h 1576251"/>
                      <a:gd name="connsiteX30" fmla="*/ 461554 w 653143"/>
                      <a:gd name="connsiteY30" fmla="*/ 792480 h 1576251"/>
                      <a:gd name="connsiteX31" fmla="*/ 435428 w 653143"/>
                      <a:gd name="connsiteY31" fmla="*/ 661851 h 1576251"/>
                      <a:gd name="connsiteX32" fmla="*/ 444137 w 653143"/>
                      <a:gd name="connsiteY32" fmla="*/ 505097 h 1576251"/>
                      <a:gd name="connsiteX33" fmla="*/ 478971 w 653143"/>
                      <a:gd name="connsiteY33" fmla="*/ 435428 h 1576251"/>
                      <a:gd name="connsiteX34" fmla="*/ 505097 w 653143"/>
                      <a:gd name="connsiteY34" fmla="*/ 374468 h 1576251"/>
                      <a:gd name="connsiteX35" fmla="*/ 522514 w 653143"/>
                      <a:gd name="connsiteY35" fmla="*/ 348343 h 1576251"/>
                      <a:gd name="connsiteX36" fmla="*/ 531223 w 653143"/>
                      <a:gd name="connsiteY36" fmla="*/ 322217 h 1576251"/>
                      <a:gd name="connsiteX37" fmla="*/ 557348 w 653143"/>
                      <a:gd name="connsiteY37" fmla="*/ 296091 h 1576251"/>
                      <a:gd name="connsiteX38" fmla="*/ 574765 w 653143"/>
                      <a:gd name="connsiteY38" fmla="*/ 261257 h 1576251"/>
                      <a:gd name="connsiteX39" fmla="*/ 609600 w 653143"/>
                      <a:gd name="connsiteY39" fmla="*/ 209006 h 1576251"/>
                      <a:gd name="connsiteX40" fmla="*/ 627017 w 653143"/>
                      <a:gd name="connsiteY40" fmla="*/ 182880 h 1576251"/>
                      <a:gd name="connsiteX41" fmla="*/ 644434 w 653143"/>
                      <a:gd name="connsiteY41" fmla="*/ 130628 h 1576251"/>
                      <a:gd name="connsiteX42" fmla="*/ 653143 w 653143"/>
                      <a:gd name="connsiteY42" fmla="*/ 104503 h 1576251"/>
                      <a:gd name="connsiteX43" fmla="*/ 653143 w 653143"/>
                      <a:gd name="connsiteY43" fmla="*/ 43543 h 1576251"/>
                      <a:gd name="connsiteX44" fmla="*/ 592183 w 653143"/>
                      <a:gd name="connsiteY44" fmla="*/ 0 h 1576251"/>
                      <a:gd name="connsiteX0" fmla="*/ 592183 w 653143"/>
                      <a:gd name="connsiteY0" fmla="*/ 0 h 1576251"/>
                      <a:gd name="connsiteX1" fmla="*/ 296091 w 653143"/>
                      <a:gd name="connsiteY1" fmla="*/ 182880 h 1576251"/>
                      <a:gd name="connsiteX2" fmla="*/ 235131 w 653143"/>
                      <a:gd name="connsiteY2" fmla="*/ 200297 h 1576251"/>
                      <a:gd name="connsiteX3" fmla="*/ 209005 w 653143"/>
                      <a:gd name="connsiteY3" fmla="*/ 226423 h 1576251"/>
                      <a:gd name="connsiteX4" fmla="*/ 182880 w 653143"/>
                      <a:gd name="connsiteY4" fmla="*/ 243840 h 1576251"/>
                      <a:gd name="connsiteX5" fmla="*/ 165463 w 653143"/>
                      <a:gd name="connsiteY5" fmla="*/ 269966 h 1576251"/>
                      <a:gd name="connsiteX6" fmla="*/ 148045 w 653143"/>
                      <a:gd name="connsiteY6" fmla="*/ 287383 h 1576251"/>
                      <a:gd name="connsiteX7" fmla="*/ 121920 w 653143"/>
                      <a:gd name="connsiteY7" fmla="*/ 400594 h 1576251"/>
                      <a:gd name="connsiteX8" fmla="*/ 113211 w 653143"/>
                      <a:gd name="connsiteY8" fmla="*/ 426720 h 1576251"/>
                      <a:gd name="connsiteX9" fmla="*/ 104503 w 653143"/>
                      <a:gd name="connsiteY9" fmla="*/ 470263 h 1576251"/>
                      <a:gd name="connsiteX10" fmla="*/ 87085 w 653143"/>
                      <a:gd name="connsiteY10" fmla="*/ 522514 h 1576251"/>
                      <a:gd name="connsiteX11" fmla="*/ 69668 w 653143"/>
                      <a:gd name="connsiteY11" fmla="*/ 609600 h 1576251"/>
                      <a:gd name="connsiteX12" fmla="*/ 52251 w 653143"/>
                      <a:gd name="connsiteY12" fmla="*/ 661851 h 1576251"/>
                      <a:gd name="connsiteX13" fmla="*/ 52251 w 653143"/>
                      <a:gd name="connsiteY13" fmla="*/ 1201783 h 1576251"/>
                      <a:gd name="connsiteX14" fmla="*/ 43543 w 653143"/>
                      <a:gd name="connsiteY14" fmla="*/ 1236617 h 1576251"/>
                      <a:gd name="connsiteX15" fmla="*/ 34834 w 653143"/>
                      <a:gd name="connsiteY15" fmla="*/ 1280160 h 1576251"/>
                      <a:gd name="connsiteX16" fmla="*/ 26125 w 653143"/>
                      <a:gd name="connsiteY16" fmla="*/ 1349828 h 1576251"/>
                      <a:gd name="connsiteX17" fmla="*/ 8708 w 653143"/>
                      <a:gd name="connsiteY17" fmla="*/ 1402080 h 1576251"/>
                      <a:gd name="connsiteX18" fmla="*/ 0 w 653143"/>
                      <a:gd name="connsiteY18" fmla="*/ 1471748 h 1576251"/>
                      <a:gd name="connsiteX19" fmla="*/ 182880 w 653143"/>
                      <a:gd name="connsiteY19" fmla="*/ 1558834 h 1576251"/>
                      <a:gd name="connsiteX20" fmla="*/ 278674 w 653143"/>
                      <a:gd name="connsiteY20" fmla="*/ 1576251 h 1576251"/>
                      <a:gd name="connsiteX21" fmla="*/ 452845 w 653143"/>
                      <a:gd name="connsiteY21" fmla="*/ 1567543 h 1576251"/>
                      <a:gd name="connsiteX22" fmla="*/ 496388 w 653143"/>
                      <a:gd name="connsiteY22" fmla="*/ 1524000 h 1576251"/>
                      <a:gd name="connsiteX23" fmla="*/ 522514 w 653143"/>
                      <a:gd name="connsiteY23" fmla="*/ 1497874 h 1576251"/>
                      <a:gd name="connsiteX24" fmla="*/ 539931 w 653143"/>
                      <a:gd name="connsiteY24" fmla="*/ 1471748 h 1576251"/>
                      <a:gd name="connsiteX25" fmla="*/ 522514 w 653143"/>
                      <a:gd name="connsiteY25" fmla="*/ 1254034 h 1576251"/>
                      <a:gd name="connsiteX26" fmla="*/ 513805 w 653143"/>
                      <a:gd name="connsiteY26" fmla="*/ 1088571 h 1576251"/>
                      <a:gd name="connsiteX27" fmla="*/ 496388 w 653143"/>
                      <a:gd name="connsiteY27" fmla="*/ 975360 h 1576251"/>
                      <a:gd name="connsiteX28" fmla="*/ 487680 w 653143"/>
                      <a:gd name="connsiteY28" fmla="*/ 879566 h 1576251"/>
                      <a:gd name="connsiteX29" fmla="*/ 461554 w 653143"/>
                      <a:gd name="connsiteY29" fmla="*/ 792480 h 1576251"/>
                      <a:gd name="connsiteX30" fmla="*/ 435428 w 653143"/>
                      <a:gd name="connsiteY30" fmla="*/ 661851 h 1576251"/>
                      <a:gd name="connsiteX31" fmla="*/ 444137 w 653143"/>
                      <a:gd name="connsiteY31" fmla="*/ 505097 h 1576251"/>
                      <a:gd name="connsiteX32" fmla="*/ 478971 w 653143"/>
                      <a:gd name="connsiteY32" fmla="*/ 435428 h 1576251"/>
                      <a:gd name="connsiteX33" fmla="*/ 505097 w 653143"/>
                      <a:gd name="connsiteY33" fmla="*/ 374468 h 1576251"/>
                      <a:gd name="connsiteX34" fmla="*/ 522514 w 653143"/>
                      <a:gd name="connsiteY34" fmla="*/ 348343 h 1576251"/>
                      <a:gd name="connsiteX35" fmla="*/ 531223 w 653143"/>
                      <a:gd name="connsiteY35" fmla="*/ 322217 h 1576251"/>
                      <a:gd name="connsiteX36" fmla="*/ 557348 w 653143"/>
                      <a:gd name="connsiteY36" fmla="*/ 296091 h 1576251"/>
                      <a:gd name="connsiteX37" fmla="*/ 574765 w 653143"/>
                      <a:gd name="connsiteY37" fmla="*/ 261257 h 1576251"/>
                      <a:gd name="connsiteX38" fmla="*/ 609600 w 653143"/>
                      <a:gd name="connsiteY38" fmla="*/ 209006 h 1576251"/>
                      <a:gd name="connsiteX39" fmla="*/ 627017 w 653143"/>
                      <a:gd name="connsiteY39" fmla="*/ 182880 h 1576251"/>
                      <a:gd name="connsiteX40" fmla="*/ 644434 w 653143"/>
                      <a:gd name="connsiteY40" fmla="*/ 130628 h 1576251"/>
                      <a:gd name="connsiteX41" fmla="*/ 653143 w 653143"/>
                      <a:gd name="connsiteY41" fmla="*/ 104503 h 1576251"/>
                      <a:gd name="connsiteX42" fmla="*/ 653143 w 653143"/>
                      <a:gd name="connsiteY42" fmla="*/ 43543 h 1576251"/>
                      <a:gd name="connsiteX43" fmla="*/ 592183 w 653143"/>
                      <a:gd name="connsiteY43" fmla="*/ 0 h 1576251"/>
                      <a:gd name="connsiteX0" fmla="*/ 592183 w 653143"/>
                      <a:gd name="connsiteY0" fmla="*/ 0 h 1576251"/>
                      <a:gd name="connsiteX1" fmla="*/ 235131 w 653143"/>
                      <a:gd name="connsiteY1" fmla="*/ 200297 h 1576251"/>
                      <a:gd name="connsiteX2" fmla="*/ 209005 w 653143"/>
                      <a:gd name="connsiteY2" fmla="*/ 226423 h 1576251"/>
                      <a:gd name="connsiteX3" fmla="*/ 182880 w 653143"/>
                      <a:gd name="connsiteY3" fmla="*/ 243840 h 1576251"/>
                      <a:gd name="connsiteX4" fmla="*/ 165463 w 653143"/>
                      <a:gd name="connsiteY4" fmla="*/ 269966 h 1576251"/>
                      <a:gd name="connsiteX5" fmla="*/ 148045 w 653143"/>
                      <a:gd name="connsiteY5" fmla="*/ 287383 h 1576251"/>
                      <a:gd name="connsiteX6" fmla="*/ 121920 w 653143"/>
                      <a:gd name="connsiteY6" fmla="*/ 400594 h 1576251"/>
                      <a:gd name="connsiteX7" fmla="*/ 113211 w 653143"/>
                      <a:gd name="connsiteY7" fmla="*/ 426720 h 1576251"/>
                      <a:gd name="connsiteX8" fmla="*/ 104503 w 653143"/>
                      <a:gd name="connsiteY8" fmla="*/ 470263 h 1576251"/>
                      <a:gd name="connsiteX9" fmla="*/ 87085 w 653143"/>
                      <a:gd name="connsiteY9" fmla="*/ 522514 h 1576251"/>
                      <a:gd name="connsiteX10" fmla="*/ 69668 w 653143"/>
                      <a:gd name="connsiteY10" fmla="*/ 609600 h 1576251"/>
                      <a:gd name="connsiteX11" fmla="*/ 52251 w 653143"/>
                      <a:gd name="connsiteY11" fmla="*/ 661851 h 1576251"/>
                      <a:gd name="connsiteX12" fmla="*/ 52251 w 653143"/>
                      <a:gd name="connsiteY12" fmla="*/ 1201783 h 1576251"/>
                      <a:gd name="connsiteX13" fmla="*/ 43543 w 653143"/>
                      <a:gd name="connsiteY13" fmla="*/ 1236617 h 1576251"/>
                      <a:gd name="connsiteX14" fmla="*/ 34834 w 653143"/>
                      <a:gd name="connsiteY14" fmla="*/ 1280160 h 1576251"/>
                      <a:gd name="connsiteX15" fmla="*/ 26125 w 653143"/>
                      <a:gd name="connsiteY15" fmla="*/ 1349828 h 1576251"/>
                      <a:gd name="connsiteX16" fmla="*/ 8708 w 653143"/>
                      <a:gd name="connsiteY16" fmla="*/ 1402080 h 1576251"/>
                      <a:gd name="connsiteX17" fmla="*/ 0 w 653143"/>
                      <a:gd name="connsiteY17" fmla="*/ 1471748 h 1576251"/>
                      <a:gd name="connsiteX18" fmla="*/ 182880 w 653143"/>
                      <a:gd name="connsiteY18" fmla="*/ 1558834 h 1576251"/>
                      <a:gd name="connsiteX19" fmla="*/ 278674 w 653143"/>
                      <a:gd name="connsiteY19" fmla="*/ 1576251 h 1576251"/>
                      <a:gd name="connsiteX20" fmla="*/ 452845 w 653143"/>
                      <a:gd name="connsiteY20" fmla="*/ 1567543 h 1576251"/>
                      <a:gd name="connsiteX21" fmla="*/ 496388 w 653143"/>
                      <a:gd name="connsiteY21" fmla="*/ 1524000 h 1576251"/>
                      <a:gd name="connsiteX22" fmla="*/ 522514 w 653143"/>
                      <a:gd name="connsiteY22" fmla="*/ 1497874 h 1576251"/>
                      <a:gd name="connsiteX23" fmla="*/ 539931 w 653143"/>
                      <a:gd name="connsiteY23" fmla="*/ 1471748 h 1576251"/>
                      <a:gd name="connsiteX24" fmla="*/ 522514 w 653143"/>
                      <a:gd name="connsiteY24" fmla="*/ 1254034 h 1576251"/>
                      <a:gd name="connsiteX25" fmla="*/ 513805 w 653143"/>
                      <a:gd name="connsiteY25" fmla="*/ 1088571 h 1576251"/>
                      <a:gd name="connsiteX26" fmla="*/ 496388 w 653143"/>
                      <a:gd name="connsiteY26" fmla="*/ 975360 h 1576251"/>
                      <a:gd name="connsiteX27" fmla="*/ 487680 w 653143"/>
                      <a:gd name="connsiteY27" fmla="*/ 879566 h 1576251"/>
                      <a:gd name="connsiteX28" fmla="*/ 461554 w 653143"/>
                      <a:gd name="connsiteY28" fmla="*/ 792480 h 1576251"/>
                      <a:gd name="connsiteX29" fmla="*/ 435428 w 653143"/>
                      <a:gd name="connsiteY29" fmla="*/ 661851 h 1576251"/>
                      <a:gd name="connsiteX30" fmla="*/ 444137 w 653143"/>
                      <a:gd name="connsiteY30" fmla="*/ 505097 h 1576251"/>
                      <a:gd name="connsiteX31" fmla="*/ 478971 w 653143"/>
                      <a:gd name="connsiteY31" fmla="*/ 435428 h 1576251"/>
                      <a:gd name="connsiteX32" fmla="*/ 505097 w 653143"/>
                      <a:gd name="connsiteY32" fmla="*/ 374468 h 1576251"/>
                      <a:gd name="connsiteX33" fmla="*/ 522514 w 653143"/>
                      <a:gd name="connsiteY33" fmla="*/ 348343 h 1576251"/>
                      <a:gd name="connsiteX34" fmla="*/ 531223 w 653143"/>
                      <a:gd name="connsiteY34" fmla="*/ 322217 h 1576251"/>
                      <a:gd name="connsiteX35" fmla="*/ 557348 w 653143"/>
                      <a:gd name="connsiteY35" fmla="*/ 296091 h 1576251"/>
                      <a:gd name="connsiteX36" fmla="*/ 574765 w 653143"/>
                      <a:gd name="connsiteY36" fmla="*/ 261257 h 1576251"/>
                      <a:gd name="connsiteX37" fmla="*/ 609600 w 653143"/>
                      <a:gd name="connsiteY37" fmla="*/ 209006 h 1576251"/>
                      <a:gd name="connsiteX38" fmla="*/ 627017 w 653143"/>
                      <a:gd name="connsiteY38" fmla="*/ 182880 h 1576251"/>
                      <a:gd name="connsiteX39" fmla="*/ 644434 w 653143"/>
                      <a:gd name="connsiteY39" fmla="*/ 130628 h 1576251"/>
                      <a:gd name="connsiteX40" fmla="*/ 653143 w 653143"/>
                      <a:gd name="connsiteY40" fmla="*/ 104503 h 1576251"/>
                      <a:gd name="connsiteX41" fmla="*/ 653143 w 653143"/>
                      <a:gd name="connsiteY41" fmla="*/ 43543 h 1576251"/>
                      <a:gd name="connsiteX42" fmla="*/ 592183 w 653143"/>
                      <a:gd name="connsiteY42" fmla="*/ 0 h 1576251"/>
                      <a:gd name="connsiteX0" fmla="*/ 592183 w 653143"/>
                      <a:gd name="connsiteY0" fmla="*/ 0 h 1576251"/>
                      <a:gd name="connsiteX1" fmla="*/ 209005 w 653143"/>
                      <a:gd name="connsiteY1" fmla="*/ 226423 h 1576251"/>
                      <a:gd name="connsiteX2" fmla="*/ 182880 w 653143"/>
                      <a:gd name="connsiteY2" fmla="*/ 243840 h 1576251"/>
                      <a:gd name="connsiteX3" fmla="*/ 165463 w 653143"/>
                      <a:gd name="connsiteY3" fmla="*/ 269966 h 1576251"/>
                      <a:gd name="connsiteX4" fmla="*/ 148045 w 653143"/>
                      <a:gd name="connsiteY4" fmla="*/ 287383 h 1576251"/>
                      <a:gd name="connsiteX5" fmla="*/ 121920 w 653143"/>
                      <a:gd name="connsiteY5" fmla="*/ 400594 h 1576251"/>
                      <a:gd name="connsiteX6" fmla="*/ 113211 w 653143"/>
                      <a:gd name="connsiteY6" fmla="*/ 426720 h 1576251"/>
                      <a:gd name="connsiteX7" fmla="*/ 104503 w 653143"/>
                      <a:gd name="connsiteY7" fmla="*/ 470263 h 1576251"/>
                      <a:gd name="connsiteX8" fmla="*/ 87085 w 653143"/>
                      <a:gd name="connsiteY8" fmla="*/ 522514 h 1576251"/>
                      <a:gd name="connsiteX9" fmla="*/ 69668 w 653143"/>
                      <a:gd name="connsiteY9" fmla="*/ 609600 h 1576251"/>
                      <a:gd name="connsiteX10" fmla="*/ 52251 w 653143"/>
                      <a:gd name="connsiteY10" fmla="*/ 661851 h 1576251"/>
                      <a:gd name="connsiteX11" fmla="*/ 52251 w 653143"/>
                      <a:gd name="connsiteY11" fmla="*/ 1201783 h 1576251"/>
                      <a:gd name="connsiteX12" fmla="*/ 43543 w 653143"/>
                      <a:gd name="connsiteY12" fmla="*/ 1236617 h 1576251"/>
                      <a:gd name="connsiteX13" fmla="*/ 34834 w 653143"/>
                      <a:gd name="connsiteY13" fmla="*/ 1280160 h 1576251"/>
                      <a:gd name="connsiteX14" fmla="*/ 26125 w 653143"/>
                      <a:gd name="connsiteY14" fmla="*/ 1349828 h 1576251"/>
                      <a:gd name="connsiteX15" fmla="*/ 8708 w 653143"/>
                      <a:gd name="connsiteY15" fmla="*/ 1402080 h 1576251"/>
                      <a:gd name="connsiteX16" fmla="*/ 0 w 653143"/>
                      <a:gd name="connsiteY16" fmla="*/ 1471748 h 1576251"/>
                      <a:gd name="connsiteX17" fmla="*/ 182880 w 653143"/>
                      <a:gd name="connsiteY17" fmla="*/ 1558834 h 1576251"/>
                      <a:gd name="connsiteX18" fmla="*/ 278674 w 653143"/>
                      <a:gd name="connsiteY18" fmla="*/ 1576251 h 1576251"/>
                      <a:gd name="connsiteX19" fmla="*/ 452845 w 653143"/>
                      <a:gd name="connsiteY19" fmla="*/ 1567543 h 1576251"/>
                      <a:gd name="connsiteX20" fmla="*/ 496388 w 653143"/>
                      <a:gd name="connsiteY20" fmla="*/ 1524000 h 1576251"/>
                      <a:gd name="connsiteX21" fmla="*/ 522514 w 653143"/>
                      <a:gd name="connsiteY21" fmla="*/ 1497874 h 1576251"/>
                      <a:gd name="connsiteX22" fmla="*/ 539931 w 653143"/>
                      <a:gd name="connsiteY22" fmla="*/ 1471748 h 1576251"/>
                      <a:gd name="connsiteX23" fmla="*/ 522514 w 653143"/>
                      <a:gd name="connsiteY23" fmla="*/ 1254034 h 1576251"/>
                      <a:gd name="connsiteX24" fmla="*/ 513805 w 653143"/>
                      <a:gd name="connsiteY24" fmla="*/ 1088571 h 1576251"/>
                      <a:gd name="connsiteX25" fmla="*/ 496388 w 653143"/>
                      <a:gd name="connsiteY25" fmla="*/ 975360 h 1576251"/>
                      <a:gd name="connsiteX26" fmla="*/ 487680 w 653143"/>
                      <a:gd name="connsiteY26" fmla="*/ 879566 h 1576251"/>
                      <a:gd name="connsiteX27" fmla="*/ 461554 w 653143"/>
                      <a:gd name="connsiteY27" fmla="*/ 792480 h 1576251"/>
                      <a:gd name="connsiteX28" fmla="*/ 435428 w 653143"/>
                      <a:gd name="connsiteY28" fmla="*/ 661851 h 1576251"/>
                      <a:gd name="connsiteX29" fmla="*/ 444137 w 653143"/>
                      <a:gd name="connsiteY29" fmla="*/ 505097 h 1576251"/>
                      <a:gd name="connsiteX30" fmla="*/ 478971 w 653143"/>
                      <a:gd name="connsiteY30" fmla="*/ 435428 h 1576251"/>
                      <a:gd name="connsiteX31" fmla="*/ 505097 w 653143"/>
                      <a:gd name="connsiteY31" fmla="*/ 374468 h 1576251"/>
                      <a:gd name="connsiteX32" fmla="*/ 522514 w 653143"/>
                      <a:gd name="connsiteY32" fmla="*/ 348343 h 1576251"/>
                      <a:gd name="connsiteX33" fmla="*/ 531223 w 653143"/>
                      <a:gd name="connsiteY33" fmla="*/ 322217 h 1576251"/>
                      <a:gd name="connsiteX34" fmla="*/ 557348 w 653143"/>
                      <a:gd name="connsiteY34" fmla="*/ 296091 h 1576251"/>
                      <a:gd name="connsiteX35" fmla="*/ 574765 w 653143"/>
                      <a:gd name="connsiteY35" fmla="*/ 261257 h 1576251"/>
                      <a:gd name="connsiteX36" fmla="*/ 609600 w 653143"/>
                      <a:gd name="connsiteY36" fmla="*/ 209006 h 1576251"/>
                      <a:gd name="connsiteX37" fmla="*/ 627017 w 653143"/>
                      <a:gd name="connsiteY37" fmla="*/ 182880 h 1576251"/>
                      <a:gd name="connsiteX38" fmla="*/ 644434 w 653143"/>
                      <a:gd name="connsiteY38" fmla="*/ 130628 h 1576251"/>
                      <a:gd name="connsiteX39" fmla="*/ 653143 w 653143"/>
                      <a:gd name="connsiteY39" fmla="*/ 104503 h 1576251"/>
                      <a:gd name="connsiteX40" fmla="*/ 653143 w 653143"/>
                      <a:gd name="connsiteY40" fmla="*/ 43543 h 1576251"/>
                      <a:gd name="connsiteX41" fmla="*/ 592183 w 653143"/>
                      <a:gd name="connsiteY41" fmla="*/ 0 h 1576251"/>
                      <a:gd name="connsiteX0" fmla="*/ 592183 w 653143"/>
                      <a:gd name="connsiteY0" fmla="*/ 0 h 1576251"/>
                      <a:gd name="connsiteX1" fmla="*/ 182880 w 653143"/>
                      <a:gd name="connsiteY1" fmla="*/ 243840 h 1576251"/>
                      <a:gd name="connsiteX2" fmla="*/ 165463 w 653143"/>
                      <a:gd name="connsiteY2" fmla="*/ 269966 h 1576251"/>
                      <a:gd name="connsiteX3" fmla="*/ 148045 w 653143"/>
                      <a:gd name="connsiteY3" fmla="*/ 287383 h 1576251"/>
                      <a:gd name="connsiteX4" fmla="*/ 121920 w 653143"/>
                      <a:gd name="connsiteY4" fmla="*/ 400594 h 1576251"/>
                      <a:gd name="connsiteX5" fmla="*/ 113211 w 653143"/>
                      <a:gd name="connsiteY5" fmla="*/ 426720 h 1576251"/>
                      <a:gd name="connsiteX6" fmla="*/ 104503 w 653143"/>
                      <a:gd name="connsiteY6" fmla="*/ 470263 h 1576251"/>
                      <a:gd name="connsiteX7" fmla="*/ 87085 w 653143"/>
                      <a:gd name="connsiteY7" fmla="*/ 522514 h 1576251"/>
                      <a:gd name="connsiteX8" fmla="*/ 69668 w 653143"/>
                      <a:gd name="connsiteY8" fmla="*/ 609600 h 1576251"/>
                      <a:gd name="connsiteX9" fmla="*/ 52251 w 653143"/>
                      <a:gd name="connsiteY9" fmla="*/ 661851 h 1576251"/>
                      <a:gd name="connsiteX10" fmla="*/ 52251 w 653143"/>
                      <a:gd name="connsiteY10" fmla="*/ 1201783 h 1576251"/>
                      <a:gd name="connsiteX11" fmla="*/ 43543 w 653143"/>
                      <a:gd name="connsiteY11" fmla="*/ 1236617 h 1576251"/>
                      <a:gd name="connsiteX12" fmla="*/ 34834 w 653143"/>
                      <a:gd name="connsiteY12" fmla="*/ 1280160 h 1576251"/>
                      <a:gd name="connsiteX13" fmla="*/ 26125 w 653143"/>
                      <a:gd name="connsiteY13" fmla="*/ 1349828 h 1576251"/>
                      <a:gd name="connsiteX14" fmla="*/ 8708 w 653143"/>
                      <a:gd name="connsiteY14" fmla="*/ 1402080 h 1576251"/>
                      <a:gd name="connsiteX15" fmla="*/ 0 w 653143"/>
                      <a:gd name="connsiteY15" fmla="*/ 1471748 h 1576251"/>
                      <a:gd name="connsiteX16" fmla="*/ 182880 w 653143"/>
                      <a:gd name="connsiteY16" fmla="*/ 1558834 h 1576251"/>
                      <a:gd name="connsiteX17" fmla="*/ 278674 w 653143"/>
                      <a:gd name="connsiteY17" fmla="*/ 1576251 h 1576251"/>
                      <a:gd name="connsiteX18" fmla="*/ 452845 w 653143"/>
                      <a:gd name="connsiteY18" fmla="*/ 1567543 h 1576251"/>
                      <a:gd name="connsiteX19" fmla="*/ 496388 w 653143"/>
                      <a:gd name="connsiteY19" fmla="*/ 1524000 h 1576251"/>
                      <a:gd name="connsiteX20" fmla="*/ 522514 w 653143"/>
                      <a:gd name="connsiteY20" fmla="*/ 1497874 h 1576251"/>
                      <a:gd name="connsiteX21" fmla="*/ 539931 w 653143"/>
                      <a:gd name="connsiteY21" fmla="*/ 1471748 h 1576251"/>
                      <a:gd name="connsiteX22" fmla="*/ 522514 w 653143"/>
                      <a:gd name="connsiteY22" fmla="*/ 1254034 h 1576251"/>
                      <a:gd name="connsiteX23" fmla="*/ 513805 w 653143"/>
                      <a:gd name="connsiteY23" fmla="*/ 1088571 h 1576251"/>
                      <a:gd name="connsiteX24" fmla="*/ 496388 w 653143"/>
                      <a:gd name="connsiteY24" fmla="*/ 975360 h 1576251"/>
                      <a:gd name="connsiteX25" fmla="*/ 487680 w 653143"/>
                      <a:gd name="connsiteY25" fmla="*/ 879566 h 1576251"/>
                      <a:gd name="connsiteX26" fmla="*/ 461554 w 653143"/>
                      <a:gd name="connsiteY26" fmla="*/ 792480 h 1576251"/>
                      <a:gd name="connsiteX27" fmla="*/ 435428 w 653143"/>
                      <a:gd name="connsiteY27" fmla="*/ 661851 h 1576251"/>
                      <a:gd name="connsiteX28" fmla="*/ 444137 w 653143"/>
                      <a:gd name="connsiteY28" fmla="*/ 505097 h 1576251"/>
                      <a:gd name="connsiteX29" fmla="*/ 478971 w 653143"/>
                      <a:gd name="connsiteY29" fmla="*/ 435428 h 1576251"/>
                      <a:gd name="connsiteX30" fmla="*/ 505097 w 653143"/>
                      <a:gd name="connsiteY30" fmla="*/ 374468 h 1576251"/>
                      <a:gd name="connsiteX31" fmla="*/ 522514 w 653143"/>
                      <a:gd name="connsiteY31" fmla="*/ 348343 h 1576251"/>
                      <a:gd name="connsiteX32" fmla="*/ 531223 w 653143"/>
                      <a:gd name="connsiteY32" fmla="*/ 322217 h 1576251"/>
                      <a:gd name="connsiteX33" fmla="*/ 557348 w 653143"/>
                      <a:gd name="connsiteY33" fmla="*/ 296091 h 1576251"/>
                      <a:gd name="connsiteX34" fmla="*/ 574765 w 653143"/>
                      <a:gd name="connsiteY34" fmla="*/ 261257 h 1576251"/>
                      <a:gd name="connsiteX35" fmla="*/ 609600 w 653143"/>
                      <a:gd name="connsiteY35" fmla="*/ 209006 h 1576251"/>
                      <a:gd name="connsiteX36" fmla="*/ 627017 w 653143"/>
                      <a:gd name="connsiteY36" fmla="*/ 182880 h 1576251"/>
                      <a:gd name="connsiteX37" fmla="*/ 644434 w 653143"/>
                      <a:gd name="connsiteY37" fmla="*/ 130628 h 1576251"/>
                      <a:gd name="connsiteX38" fmla="*/ 653143 w 653143"/>
                      <a:gd name="connsiteY38" fmla="*/ 104503 h 1576251"/>
                      <a:gd name="connsiteX39" fmla="*/ 653143 w 653143"/>
                      <a:gd name="connsiteY39" fmla="*/ 43543 h 1576251"/>
                      <a:gd name="connsiteX40" fmla="*/ 592183 w 653143"/>
                      <a:gd name="connsiteY40" fmla="*/ 0 h 1576251"/>
                      <a:gd name="connsiteX0" fmla="*/ 592183 w 653143"/>
                      <a:gd name="connsiteY0" fmla="*/ 0 h 1576251"/>
                      <a:gd name="connsiteX1" fmla="*/ 165463 w 653143"/>
                      <a:gd name="connsiteY1" fmla="*/ 269966 h 1576251"/>
                      <a:gd name="connsiteX2" fmla="*/ 148045 w 653143"/>
                      <a:gd name="connsiteY2" fmla="*/ 287383 h 1576251"/>
                      <a:gd name="connsiteX3" fmla="*/ 121920 w 653143"/>
                      <a:gd name="connsiteY3" fmla="*/ 400594 h 1576251"/>
                      <a:gd name="connsiteX4" fmla="*/ 113211 w 653143"/>
                      <a:gd name="connsiteY4" fmla="*/ 426720 h 1576251"/>
                      <a:gd name="connsiteX5" fmla="*/ 104503 w 653143"/>
                      <a:gd name="connsiteY5" fmla="*/ 470263 h 1576251"/>
                      <a:gd name="connsiteX6" fmla="*/ 87085 w 653143"/>
                      <a:gd name="connsiteY6" fmla="*/ 522514 h 1576251"/>
                      <a:gd name="connsiteX7" fmla="*/ 69668 w 653143"/>
                      <a:gd name="connsiteY7" fmla="*/ 609600 h 1576251"/>
                      <a:gd name="connsiteX8" fmla="*/ 52251 w 653143"/>
                      <a:gd name="connsiteY8" fmla="*/ 661851 h 1576251"/>
                      <a:gd name="connsiteX9" fmla="*/ 52251 w 653143"/>
                      <a:gd name="connsiteY9" fmla="*/ 1201783 h 1576251"/>
                      <a:gd name="connsiteX10" fmla="*/ 43543 w 653143"/>
                      <a:gd name="connsiteY10" fmla="*/ 1236617 h 1576251"/>
                      <a:gd name="connsiteX11" fmla="*/ 34834 w 653143"/>
                      <a:gd name="connsiteY11" fmla="*/ 1280160 h 1576251"/>
                      <a:gd name="connsiteX12" fmla="*/ 26125 w 653143"/>
                      <a:gd name="connsiteY12" fmla="*/ 1349828 h 1576251"/>
                      <a:gd name="connsiteX13" fmla="*/ 8708 w 653143"/>
                      <a:gd name="connsiteY13" fmla="*/ 1402080 h 1576251"/>
                      <a:gd name="connsiteX14" fmla="*/ 0 w 653143"/>
                      <a:gd name="connsiteY14" fmla="*/ 1471748 h 1576251"/>
                      <a:gd name="connsiteX15" fmla="*/ 182880 w 653143"/>
                      <a:gd name="connsiteY15" fmla="*/ 1558834 h 1576251"/>
                      <a:gd name="connsiteX16" fmla="*/ 278674 w 653143"/>
                      <a:gd name="connsiteY16" fmla="*/ 1576251 h 1576251"/>
                      <a:gd name="connsiteX17" fmla="*/ 452845 w 653143"/>
                      <a:gd name="connsiteY17" fmla="*/ 1567543 h 1576251"/>
                      <a:gd name="connsiteX18" fmla="*/ 496388 w 653143"/>
                      <a:gd name="connsiteY18" fmla="*/ 1524000 h 1576251"/>
                      <a:gd name="connsiteX19" fmla="*/ 522514 w 653143"/>
                      <a:gd name="connsiteY19" fmla="*/ 1497874 h 1576251"/>
                      <a:gd name="connsiteX20" fmla="*/ 539931 w 653143"/>
                      <a:gd name="connsiteY20" fmla="*/ 1471748 h 1576251"/>
                      <a:gd name="connsiteX21" fmla="*/ 522514 w 653143"/>
                      <a:gd name="connsiteY21" fmla="*/ 1254034 h 1576251"/>
                      <a:gd name="connsiteX22" fmla="*/ 513805 w 653143"/>
                      <a:gd name="connsiteY22" fmla="*/ 1088571 h 1576251"/>
                      <a:gd name="connsiteX23" fmla="*/ 496388 w 653143"/>
                      <a:gd name="connsiteY23" fmla="*/ 975360 h 1576251"/>
                      <a:gd name="connsiteX24" fmla="*/ 487680 w 653143"/>
                      <a:gd name="connsiteY24" fmla="*/ 879566 h 1576251"/>
                      <a:gd name="connsiteX25" fmla="*/ 461554 w 653143"/>
                      <a:gd name="connsiteY25" fmla="*/ 792480 h 1576251"/>
                      <a:gd name="connsiteX26" fmla="*/ 435428 w 653143"/>
                      <a:gd name="connsiteY26" fmla="*/ 661851 h 1576251"/>
                      <a:gd name="connsiteX27" fmla="*/ 444137 w 653143"/>
                      <a:gd name="connsiteY27" fmla="*/ 505097 h 1576251"/>
                      <a:gd name="connsiteX28" fmla="*/ 478971 w 653143"/>
                      <a:gd name="connsiteY28" fmla="*/ 435428 h 1576251"/>
                      <a:gd name="connsiteX29" fmla="*/ 505097 w 653143"/>
                      <a:gd name="connsiteY29" fmla="*/ 374468 h 1576251"/>
                      <a:gd name="connsiteX30" fmla="*/ 522514 w 653143"/>
                      <a:gd name="connsiteY30" fmla="*/ 348343 h 1576251"/>
                      <a:gd name="connsiteX31" fmla="*/ 531223 w 653143"/>
                      <a:gd name="connsiteY31" fmla="*/ 322217 h 1576251"/>
                      <a:gd name="connsiteX32" fmla="*/ 557348 w 653143"/>
                      <a:gd name="connsiteY32" fmla="*/ 296091 h 1576251"/>
                      <a:gd name="connsiteX33" fmla="*/ 574765 w 653143"/>
                      <a:gd name="connsiteY33" fmla="*/ 261257 h 1576251"/>
                      <a:gd name="connsiteX34" fmla="*/ 609600 w 653143"/>
                      <a:gd name="connsiteY34" fmla="*/ 209006 h 1576251"/>
                      <a:gd name="connsiteX35" fmla="*/ 627017 w 653143"/>
                      <a:gd name="connsiteY35" fmla="*/ 182880 h 1576251"/>
                      <a:gd name="connsiteX36" fmla="*/ 644434 w 653143"/>
                      <a:gd name="connsiteY36" fmla="*/ 130628 h 1576251"/>
                      <a:gd name="connsiteX37" fmla="*/ 653143 w 653143"/>
                      <a:gd name="connsiteY37" fmla="*/ 104503 h 1576251"/>
                      <a:gd name="connsiteX38" fmla="*/ 653143 w 653143"/>
                      <a:gd name="connsiteY38" fmla="*/ 43543 h 1576251"/>
                      <a:gd name="connsiteX39" fmla="*/ 592183 w 653143"/>
                      <a:gd name="connsiteY39" fmla="*/ 0 h 1576251"/>
                      <a:gd name="connsiteX0" fmla="*/ 592183 w 653143"/>
                      <a:gd name="connsiteY0" fmla="*/ 0 h 1576251"/>
                      <a:gd name="connsiteX1" fmla="*/ 148045 w 653143"/>
                      <a:gd name="connsiteY1" fmla="*/ 287383 h 1576251"/>
                      <a:gd name="connsiteX2" fmla="*/ 121920 w 653143"/>
                      <a:gd name="connsiteY2" fmla="*/ 400594 h 1576251"/>
                      <a:gd name="connsiteX3" fmla="*/ 113211 w 653143"/>
                      <a:gd name="connsiteY3" fmla="*/ 426720 h 1576251"/>
                      <a:gd name="connsiteX4" fmla="*/ 104503 w 653143"/>
                      <a:gd name="connsiteY4" fmla="*/ 470263 h 1576251"/>
                      <a:gd name="connsiteX5" fmla="*/ 87085 w 653143"/>
                      <a:gd name="connsiteY5" fmla="*/ 522514 h 1576251"/>
                      <a:gd name="connsiteX6" fmla="*/ 69668 w 653143"/>
                      <a:gd name="connsiteY6" fmla="*/ 609600 h 1576251"/>
                      <a:gd name="connsiteX7" fmla="*/ 52251 w 653143"/>
                      <a:gd name="connsiteY7" fmla="*/ 661851 h 1576251"/>
                      <a:gd name="connsiteX8" fmla="*/ 52251 w 653143"/>
                      <a:gd name="connsiteY8" fmla="*/ 1201783 h 1576251"/>
                      <a:gd name="connsiteX9" fmla="*/ 43543 w 653143"/>
                      <a:gd name="connsiteY9" fmla="*/ 1236617 h 1576251"/>
                      <a:gd name="connsiteX10" fmla="*/ 34834 w 653143"/>
                      <a:gd name="connsiteY10" fmla="*/ 1280160 h 1576251"/>
                      <a:gd name="connsiteX11" fmla="*/ 26125 w 653143"/>
                      <a:gd name="connsiteY11" fmla="*/ 1349828 h 1576251"/>
                      <a:gd name="connsiteX12" fmla="*/ 8708 w 653143"/>
                      <a:gd name="connsiteY12" fmla="*/ 1402080 h 1576251"/>
                      <a:gd name="connsiteX13" fmla="*/ 0 w 653143"/>
                      <a:gd name="connsiteY13" fmla="*/ 1471748 h 1576251"/>
                      <a:gd name="connsiteX14" fmla="*/ 182880 w 653143"/>
                      <a:gd name="connsiteY14" fmla="*/ 1558834 h 1576251"/>
                      <a:gd name="connsiteX15" fmla="*/ 278674 w 653143"/>
                      <a:gd name="connsiteY15" fmla="*/ 1576251 h 1576251"/>
                      <a:gd name="connsiteX16" fmla="*/ 452845 w 653143"/>
                      <a:gd name="connsiteY16" fmla="*/ 1567543 h 1576251"/>
                      <a:gd name="connsiteX17" fmla="*/ 496388 w 653143"/>
                      <a:gd name="connsiteY17" fmla="*/ 1524000 h 1576251"/>
                      <a:gd name="connsiteX18" fmla="*/ 522514 w 653143"/>
                      <a:gd name="connsiteY18" fmla="*/ 1497874 h 1576251"/>
                      <a:gd name="connsiteX19" fmla="*/ 539931 w 653143"/>
                      <a:gd name="connsiteY19" fmla="*/ 1471748 h 1576251"/>
                      <a:gd name="connsiteX20" fmla="*/ 522514 w 653143"/>
                      <a:gd name="connsiteY20" fmla="*/ 1254034 h 1576251"/>
                      <a:gd name="connsiteX21" fmla="*/ 513805 w 653143"/>
                      <a:gd name="connsiteY21" fmla="*/ 1088571 h 1576251"/>
                      <a:gd name="connsiteX22" fmla="*/ 496388 w 653143"/>
                      <a:gd name="connsiteY22" fmla="*/ 975360 h 1576251"/>
                      <a:gd name="connsiteX23" fmla="*/ 487680 w 653143"/>
                      <a:gd name="connsiteY23" fmla="*/ 879566 h 1576251"/>
                      <a:gd name="connsiteX24" fmla="*/ 461554 w 653143"/>
                      <a:gd name="connsiteY24" fmla="*/ 792480 h 1576251"/>
                      <a:gd name="connsiteX25" fmla="*/ 435428 w 653143"/>
                      <a:gd name="connsiteY25" fmla="*/ 661851 h 1576251"/>
                      <a:gd name="connsiteX26" fmla="*/ 444137 w 653143"/>
                      <a:gd name="connsiteY26" fmla="*/ 505097 h 1576251"/>
                      <a:gd name="connsiteX27" fmla="*/ 478971 w 653143"/>
                      <a:gd name="connsiteY27" fmla="*/ 435428 h 1576251"/>
                      <a:gd name="connsiteX28" fmla="*/ 505097 w 653143"/>
                      <a:gd name="connsiteY28" fmla="*/ 374468 h 1576251"/>
                      <a:gd name="connsiteX29" fmla="*/ 522514 w 653143"/>
                      <a:gd name="connsiteY29" fmla="*/ 348343 h 1576251"/>
                      <a:gd name="connsiteX30" fmla="*/ 531223 w 653143"/>
                      <a:gd name="connsiteY30" fmla="*/ 322217 h 1576251"/>
                      <a:gd name="connsiteX31" fmla="*/ 557348 w 653143"/>
                      <a:gd name="connsiteY31" fmla="*/ 296091 h 1576251"/>
                      <a:gd name="connsiteX32" fmla="*/ 574765 w 653143"/>
                      <a:gd name="connsiteY32" fmla="*/ 261257 h 1576251"/>
                      <a:gd name="connsiteX33" fmla="*/ 609600 w 653143"/>
                      <a:gd name="connsiteY33" fmla="*/ 209006 h 1576251"/>
                      <a:gd name="connsiteX34" fmla="*/ 627017 w 653143"/>
                      <a:gd name="connsiteY34" fmla="*/ 182880 h 1576251"/>
                      <a:gd name="connsiteX35" fmla="*/ 644434 w 653143"/>
                      <a:gd name="connsiteY35" fmla="*/ 130628 h 1576251"/>
                      <a:gd name="connsiteX36" fmla="*/ 653143 w 653143"/>
                      <a:gd name="connsiteY36" fmla="*/ 104503 h 1576251"/>
                      <a:gd name="connsiteX37" fmla="*/ 653143 w 653143"/>
                      <a:gd name="connsiteY37" fmla="*/ 43543 h 1576251"/>
                      <a:gd name="connsiteX38" fmla="*/ 592183 w 653143"/>
                      <a:gd name="connsiteY38" fmla="*/ 0 h 1576251"/>
                      <a:gd name="connsiteX0" fmla="*/ 592183 w 653143"/>
                      <a:gd name="connsiteY0" fmla="*/ 0 h 1576251"/>
                      <a:gd name="connsiteX1" fmla="*/ 121920 w 653143"/>
                      <a:gd name="connsiteY1" fmla="*/ 400594 h 1576251"/>
                      <a:gd name="connsiteX2" fmla="*/ 113211 w 653143"/>
                      <a:gd name="connsiteY2" fmla="*/ 426720 h 1576251"/>
                      <a:gd name="connsiteX3" fmla="*/ 104503 w 653143"/>
                      <a:gd name="connsiteY3" fmla="*/ 470263 h 1576251"/>
                      <a:gd name="connsiteX4" fmla="*/ 87085 w 653143"/>
                      <a:gd name="connsiteY4" fmla="*/ 522514 h 1576251"/>
                      <a:gd name="connsiteX5" fmla="*/ 69668 w 653143"/>
                      <a:gd name="connsiteY5" fmla="*/ 609600 h 1576251"/>
                      <a:gd name="connsiteX6" fmla="*/ 52251 w 653143"/>
                      <a:gd name="connsiteY6" fmla="*/ 661851 h 1576251"/>
                      <a:gd name="connsiteX7" fmla="*/ 52251 w 653143"/>
                      <a:gd name="connsiteY7" fmla="*/ 1201783 h 1576251"/>
                      <a:gd name="connsiteX8" fmla="*/ 43543 w 653143"/>
                      <a:gd name="connsiteY8" fmla="*/ 1236617 h 1576251"/>
                      <a:gd name="connsiteX9" fmla="*/ 34834 w 653143"/>
                      <a:gd name="connsiteY9" fmla="*/ 1280160 h 1576251"/>
                      <a:gd name="connsiteX10" fmla="*/ 26125 w 653143"/>
                      <a:gd name="connsiteY10" fmla="*/ 1349828 h 1576251"/>
                      <a:gd name="connsiteX11" fmla="*/ 8708 w 653143"/>
                      <a:gd name="connsiteY11" fmla="*/ 1402080 h 1576251"/>
                      <a:gd name="connsiteX12" fmla="*/ 0 w 653143"/>
                      <a:gd name="connsiteY12" fmla="*/ 1471748 h 1576251"/>
                      <a:gd name="connsiteX13" fmla="*/ 182880 w 653143"/>
                      <a:gd name="connsiteY13" fmla="*/ 1558834 h 1576251"/>
                      <a:gd name="connsiteX14" fmla="*/ 278674 w 653143"/>
                      <a:gd name="connsiteY14" fmla="*/ 1576251 h 1576251"/>
                      <a:gd name="connsiteX15" fmla="*/ 452845 w 653143"/>
                      <a:gd name="connsiteY15" fmla="*/ 1567543 h 1576251"/>
                      <a:gd name="connsiteX16" fmla="*/ 496388 w 653143"/>
                      <a:gd name="connsiteY16" fmla="*/ 1524000 h 1576251"/>
                      <a:gd name="connsiteX17" fmla="*/ 522514 w 653143"/>
                      <a:gd name="connsiteY17" fmla="*/ 1497874 h 1576251"/>
                      <a:gd name="connsiteX18" fmla="*/ 539931 w 653143"/>
                      <a:gd name="connsiteY18" fmla="*/ 1471748 h 1576251"/>
                      <a:gd name="connsiteX19" fmla="*/ 522514 w 653143"/>
                      <a:gd name="connsiteY19" fmla="*/ 1254034 h 1576251"/>
                      <a:gd name="connsiteX20" fmla="*/ 513805 w 653143"/>
                      <a:gd name="connsiteY20" fmla="*/ 1088571 h 1576251"/>
                      <a:gd name="connsiteX21" fmla="*/ 496388 w 653143"/>
                      <a:gd name="connsiteY21" fmla="*/ 975360 h 1576251"/>
                      <a:gd name="connsiteX22" fmla="*/ 487680 w 653143"/>
                      <a:gd name="connsiteY22" fmla="*/ 879566 h 1576251"/>
                      <a:gd name="connsiteX23" fmla="*/ 461554 w 653143"/>
                      <a:gd name="connsiteY23" fmla="*/ 792480 h 1576251"/>
                      <a:gd name="connsiteX24" fmla="*/ 435428 w 653143"/>
                      <a:gd name="connsiteY24" fmla="*/ 661851 h 1576251"/>
                      <a:gd name="connsiteX25" fmla="*/ 444137 w 653143"/>
                      <a:gd name="connsiteY25" fmla="*/ 505097 h 1576251"/>
                      <a:gd name="connsiteX26" fmla="*/ 478971 w 653143"/>
                      <a:gd name="connsiteY26" fmla="*/ 435428 h 1576251"/>
                      <a:gd name="connsiteX27" fmla="*/ 505097 w 653143"/>
                      <a:gd name="connsiteY27" fmla="*/ 374468 h 1576251"/>
                      <a:gd name="connsiteX28" fmla="*/ 522514 w 653143"/>
                      <a:gd name="connsiteY28" fmla="*/ 348343 h 1576251"/>
                      <a:gd name="connsiteX29" fmla="*/ 531223 w 653143"/>
                      <a:gd name="connsiteY29" fmla="*/ 322217 h 1576251"/>
                      <a:gd name="connsiteX30" fmla="*/ 557348 w 653143"/>
                      <a:gd name="connsiteY30" fmla="*/ 296091 h 1576251"/>
                      <a:gd name="connsiteX31" fmla="*/ 574765 w 653143"/>
                      <a:gd name="connsiteY31" fmla="*/ 261257 h 1576251"/>
                      <a:gd name="connsiteX32" fmla="*/ 609600 w 653143"/>
                      <a:gd name="connsiteY32" fmla="*/ 209006 h 1576251"/>
                      <a:gd name="connsiteX33" fmla="*/ 627017 w 653143"/>
                      <a:gd name="connsiteY33" fmla="*/ 182880 h 1576251"/>
                      <a:gd name="connsiteX34" fmla="*/ 644434 w 653143"/>
                      <a:gd name="connsiteY34" fmla="*/ 130628 h 1576251"/>
                      <a:gd name="connsiteX35" fmla="*/ 653143 w 653143"/>
                      <a:gd name="connsiteY35" fmla="*/ 104503 h 1576251"/>
                      <a:gd name="connsiteX36" fmla="*/ 653143 w 653143"/>
                      <a:gd name="connsiteY36" fmla="*/ 43543 h 1576251"/>
                      <a:gd name="connsiteX37" fmla="*/ 592183 w 653143"/>
                      <a:gd name="connsiteY37" fmla="*/ 0 h 1576251"/>
                      <a:gd name="connsiteX0" fmla="*/ 592183 w 653143"/>
                      <a:gd name="connsiteY0" fmla="*/ 0 h 1576251"/>
                      <a:gd name="connsiteX1" fmla="*/ 113211 w 653143"/>
                      <a:gd name="connsiteY1" fmla="*/ 426720 h 1576251"/>
                      <a:gd name="connsiteX2" fmla="*/ 104503 w 653143"/>
                      <a:gd name="connsiteY2" fmla="*/ 470263 h 1576251"/>
                      <a:gd name="connsiteX3" fmla="*/ 87085 w 653143"/>
                      <a:gd name="connsiteY3" fmla="*/ 522514 h 1576251"/>
                      <a:gd name="connsiteX4" fmla="*/ 69668 w 653143"/>
                      <a:gd name="connsiteY4" fmla="*/ 609600 h 1576251"/>
                      <a:gd name="connsiteX5" fmla="*/ 52251 w 653143"/>
                      <a:gd name="connsiteY5" fmla="*/ 661851 h 1576251"/>
                      <a:gd name="connsiteX6" fmla="*/ 52251 w 653143"/>
                      <a:gd name="connsiteY6" fmla="*/ 1201783 h 1576251"/>
                      <a:gd name="connsiteX7" fmla="*/ 43543 w 653143"/>
                      <a:gd name="connsiteY7" fmla="*/ 1236617 h 1576251"/>
                      <a:gd name="connsiteX8" fmla="*/ 34834 w 653143"/>
                      <a:gd name="connsiteY8" fmla="*/ 1280160 h 1576251"/>
                      <a:gd name="connsiteX9" fmla="*/ 26125 w 653143"/>
                      <a:gd name="connsiteY9" fmla="*/ 1349828 h 1576251"/>
                      <a:gd name="connsiteX10" fmla="*/ 8708 w 653143"/>
                      <a:gd name="connsiteY10" fmla="*/ 1402080 h 1576251"/>
                      <a:gd name="connsiteX11" fmla="*/ 0 w 653143"/>
                      <a:gd name="connsiteY11" fmla="*/ 1471748 h 1576251"/>
                      <a:gd name="connsiteX12" fmla="*/ 182880 w 653143"/>
                      <a:gd name="connsiteY12" fmla="*/ 1558834 h 1576251"/>
                      <a:gd name="connsiteX13" fmla="*/ 278674 w 653143"/>
                      <a:gd name="connsiteY13" fmla="*/ 1576251 h 1576251"/>
                      <a:gd name="connsiteX14" fmla="*/ 452845 w 653143"/>
                      <a:gd name="connsiteY14" fmla="*/ 1567543 h 1576251"/>
                      <a:gd name="connsiteX15" fmla="*/ 496388 w 653143"/>
                      <a:gd name="connsiteY15" fmla="*/ 1524000 h 1576251"/>
                      <a:gd name="connsiteX16" fmla="*/ 522514 w 653143"/>
                      <a:gd name="connsiteY16" fmla="*/ 1497874 h 1576251"/>
                      <a:gd name="connsiteX17" fmla="*/ 539931 w 653143"/>
                      <a:gd name="connsiteY17" fmla="*/ 1471748 h 1576251"/>
                      <a:gd name="connsiteX18" fmla="*/ 522514 w 653143"/>
                      <a:gd name="connsiteY18" fmla="*/ 1254034 h 1576251"/>
                      <a:gd name="connsiteX19" fmla="*/ 513805 w 653143"/>
                      <a:gd name="connsiteY19" fmla="*/ 1088571 h 1576251"/>
                      <a:gd name="connsiteX20" fmla="*/ 496388 w 653143"/>
                      <a:gd name="connsiteY20" fmla="*/ 975360 h 1576251"/>
                      <a:gd name="connsiteX21" fmla="*/ 487680 w 653143"/>
                      <a:gd name="connsiteY21" fmla="*/ 879566 h 1576251"/>
                      <a:gd name="connsiteX22" fmla="*/ 461554 w 653143"/>
                      <a:gd name="connsiteY22" fmla="*/ 792480 h 1576251"/>
                      <a:gd name="connsiteX23" fmla="*/ 435428 w 653143"/>
                      <a:gd name="connsiteY23" fmla="*/ 661851 h 1576251"/>
                      <a:gd name="connsiteX24" fmla="*/ 444137 w 653143"/>
                      <a:gd name="connsiteY24" fmla="*/ 505097 h 1576251"/>
                      <a:gd name="connsiteX25" fmla="*/ 478971 w 653143"/>
                      <a:gd name="connsiteY25" fmla="*/ 435428 h 1576251"/>
                      <a:gd name="connsiteX26" fmla="*/ 505097 w 653143"/>
                      <a:gd name="connsiteY26" fmla="*/ 374468 h 1576251"/>
                      <a:gd name="connsiteX27" fmla="*/ 522514 w 653143"/>
                      <a:gd name="connsiteY27" fmla="*/ 348343 h 1576251"/>
                      <a:gd name="connsiteX28" fmla="*/ 531223 w 653143"/>
                      <a:gd name="connsiteY28" fmla="*/ 322217 h 1576251"/>
                      <a:gd name="connsiteX29" fmla="*/ 557348 w 653143"/>
                      <a:gd name="connsiteY29" fmla="*/ 296091 h 1576251"/>
                      <a:gd name="connsiteX30" fmla="*/ 574765 w 653143"/>
                      <a:gd name="connsiteY30" fmla="*/ 261257 h 1576251"/>
                      <a:gd name="connsiteX31" fmla="*/ 609600 w 653143"/>
                      <a:gd name="connsiteY31" fmla="*/ 209006 h 1576251"/>
                      <a:gd name="connsiteX32" fmla="*/ 627017 w 653143"/>
                      <a:gd name="connsiteY32" fmla="*/ 182880 h 1576251"/>
                      <a:gd name="connsiteX33" fmla="*/ 644434 w 653143"/>
                      <a:gd name="connsiteY33" fmla="*/ 130628 h 1576251"/>
                      <a:gd name="connsiteX34" fmla="*/ 653143 w 653143"/>
                      <a:gd name="connsiteY34" fmla="*/ 104503 h 1576251"/>
                      <a:gd name="connsiteX35" fmla="*/ 653143 w 653143"/>
                      <a:gd name="connsiteY35" fmla="*/ 43543 h 1576251"/>
                      <a:gd name="connsiteX36" fmla="*/ 592183 w 653143"/>
                      <a:gd name="connsiteY36" fmla="*/ 0 h 1576251"/>
                      <a:gd name="connsiteX0" fmla="*/ 592183 w 653143"/>
                      <a:gd name="connsiteY0" fmla="*/ 0 h 1576251"/>
                      <a:gd name="connsiteX1" fmla="*/ 104503 w 653143"/>
                      <a:gd name="connsiteY1" fmla="*/ 470263 h 1576251"/>
                      <a:gd name="connsiteX2" fmla="*/ 87085 w 653143"/>
                      <a:gd name="connsiteY2" fmla="*/ 522514 h 1576251"/>
                      <a:gd name="connsiteX3" fmla="*/ 69668 w 653143"/>
                      <a:gd name="connsiteY3" fmla="*/ 609600 h 1576251"/>
                      <a:gd name="connsiteX4" fmla="*/ 52251 w 653143"/>
                      <a:gd name="connsiteY4" fmla="*/ 661851 h 1576251"/>
                      <a:gd name="connsiteX5" fmla="*/ 52251 w 653143"/>
                      <a:gd name="connsiteY5" fmla="*/ 1201783 h 1576251"/>
                      <a:gd name="connsiteX6" fmla="*/ 43543 w 653143"/>
                      <a:gd name="connsiteY6" fmla="*/ 1236617 h 1576251"/>
                      <a:gd name="connsiteX7" fmla="*/ 34834 w 653143"/>
                      <a:gd name="connsiteY7" fmla="*/ 1280160 h 1576251"/>
                      <a:gd name="connsiteX8" fmla="*/ 26125 w 653143"/>
                      <a:gd name="connsiteY8" fmla="*/ 1349828 h 1576251"/>
                      <a:gd name="connsiteX9" fmla="*/ 8708 w 653143"/>
                      <a:gd name="connsiteY9" fmla="*/ 1402080 h 1576251"/>
                      <a:gd name="connsiteX10" fmla="*/ 0 w 653143"/>
                      <a:gd name="connsiteY10" fmla="*/ 1471748 h 1576251"/>
                      <a:gd name="connsiteX11" fmla="*/ 182880 w 653143"/>
                      <a:gd name="connsiteY11" fmla="*/ 1558834 h 1576251"/>
                      <a:gd name="connsiteX12" fmla="*/ 278674 w 653143"/>
                      <a:gd name="connsiteY12" fmla="*/ 1576251 h 1576251"/>
                      <a:gd name="connsiteX13" fmla="*/ 452845 w 653143"/>
                      <a:gd name="connsiteY13" fmla="*/ 1567543 h 1576251"/>
                      <a:gd name="connsiteX14" fmla="*/ 496388 w 653143"/>
                      <a:gd name="connsiteY14" fmla="*/ 1524000 h 1576251"/>
                      <a:gd name="connsiteX15" fmla="*/ 522514 w 653143"/>
                      <a:gd name="connsiteY15" fmla="*/ 1497874 h 1576251"/>
                      <a:gd name="connsiteX16" fmla="*/ 539931 w 653143"/>
                      <a:gd name="connsiteY16" fmla="*/ 1471748 h 1576251"/>
                      <a:gd name="connsiteX17" fmla="*/ 522514 w 653143"/>
                      <a:gd name="connsiteY17" fmla="*/ 1254034 h 1576251"/>
                      <a:gd name="connsiteX18" fmla="*/ 513805 w 653143"/>
                      <a:gd name="connsiteY18" fmla="*/ 1088571 h 1576251"/>
                      <a:gd name="connsiteX19" fmla="*/ 496388 w 653143"/>
                      <a:gd name="connsiteY19" fmla="*/ 975360 h 1576251"/>
                      <a:gd name="connsiteX20" fmla="*/ 487680 w 653143"/>
                      <a:gd name="connsiteY20" fmla="*/ 879566 h 1576251"/>
                      <a:gd name="connsiteX21" fmla="*/ 461554 w 653143"/>
                      <a:gd name="connsiteY21" fmla="*/ 792480 h 1576251"/>
                      <a:gd name="connsiteX22" fmla="*/ 435428 w 653143"/>
                      <a:gd name="connsiteY22" fmla="*/ 661851 h 1576251"/>
                      <a:gd name="connsiteX23" fmla="*/ 444137 w 653143"/>
                      <a:gd name="connsiteY23" fmla="*/ 505097 h 1576251"/>
                      <a:gd name="connsiteX24" fmla="*/ 478971 w 653143"/>
                      <a:gd name="connsiteY24" fmla="*/ 435428 h 1576251"/>
                      <a:gd name="connsiteX25" fmla="*/ 505097 w 653143"/>
                      <a:gd name="connsiteY25" fmla="*/ 374468 h 1576251"/>
                      <a:gd name="connsiteX26" fmla="*/ 522514 w 653143"/>
                      <a:gd name="connsiteY26" fmla="*/ 348343 h 1576251"/>
                      <a:gd name="connsiteX27" fmla="*/ 531223 w 653143"/>
                      <a:gd name="connsiteY27" fmla="*/ 322217 h 1576251"/>
                      <a:gd name="connsiteX28" fmla="*/ 557348 w 653143"/>
                      <a:gd name="connsiteY28" fmla="*/ 296091 h 1576251"/>
                      <a:gd name="connsiteX29" fmla="*/ 574765 w 653143"/>
                      <a:gd name="connsiteY29" fmla="*/ 261257 h 1576251"/>
                      <a:gd name="connsiteX30" fmla="*/ 609600 w 653143"/>
                      <a:gd name="connsiteY30" fmla="*/ 209006 h 1576251"/>
                      <a:gd name="connsiteX31" fmla="*/ 627017 w 653143"/>
                      <a:gd name="connsiteY31" fmla="*/ 182880 h 1576251"/>
                      <a:gd name="connsiteX32" fmla="*/ 644434 w 653143"/>
                      <a:gd name="connsiteY32" fmla="*/ 130628 h 1576251"/>
                      <a:gd name="connsiteX33" fmla="*/ 653143 w 653143"/>
                      <a:gd name="connsiteY33" fmla="*/ 104503 h 1576251"/>
                      <a:gd name="connsiteX34" fmla="*/ 653143 w 653143"/>
                      <a:gd name="connsiteY34" fmla="*/ 43543 h 1576251"/>
                      <a:gd name="connsiteX35" fmla="*/ 592183 w 653143"/>
                      <a:gd name="connsiteY35" fmla="*/ 0 h 1576251"/>
                      <a:gd name="connsiteX0" fmla="*/ 592183 w 653143"/>
                      <a:gd name="connsiteY0" fmla="*/ 0 h 1576251"/>
                      <a:gd name="connsiteX1" fmla="*/ 87085 w 653143"/>
                      <a:gd name="connsiteY1" fmla="*/ 522514 h 1576251"/>
                      <a:gd name="connsiteX2" fmla="*/ 69668 w 653143"/>
                      <a:gd name="connsiteY2" fmla="*/ 609600 h 1576251"/>
                      <a:gd name="connsiteX3" fmla="*/ 52251 w 653143"/>
                      <a:gd name="connsiteY3" fmla="*/ 661851 h 1576251"/>
                      <a:gd name="connsiteX4" fmla="*/ 52251 w 653143"/>
                      <a:gd name="connsiteY4" fmla="*/ 1201783 h 1576251"/>
                      <a:gd name="connsiteX5" fmla="*/ 43543 w 653143"/>
                      <a:gd name="connsiteY5" fmla="*/ 1236617 h 1576251"/>
                      <a:gd name="connsiteX6" fmla="*/ 34834 w 653143"/>
                      <a:gd name="connsiteY6" fmla="*/ 1280160 h 1576251"/>
                      <a:gd name="connsiteX7" fmla="*/ 26125 w 653143"/>
                      <a:gd name="connsiteY7" fmla="*/ 1349828 h 1576251"/>
                      <a:gd name="connsiteX8" fmla="*/ 8708 w 653143"/>
                      <a:gd name="connsiteY8" fmla="*/ 1402080 h 1576251"/>
                      <a:gd name="connsiteX9" fmla="*/ 0 w 653143"/>
                      <a:gd name="connsiteY9" fmla="*/ 1471748 h 1576251"/>
                      <a:gd name="connsiteX10" fmla="*/ 182880 w 653143"/>
                      <a:gd name="connsiteY10" fmla="*/ 1558834 h 1576251"/>
                      <a:gd name="connsiteX11" fmla="*/ 278674 w 653143"/>
                      <a:gd name="connsiteY11" fmla="*/ 1576251 h 1576251"/>
                      <a:gd name="connsiteX12" fmla="*/ 452845 w 653143"/>
                      <a:gd name="connsiteY12" fmla="*/ 1567543 h 1576251"/>
                      <a:gd name="connsiteX13" fmla="*/ 496388 w 653143"/>
                      <a:gd name="connsiteY13" fmla="*/ 1524000 h 1576251"/>
                      <a:gd name="connsiteX14" fmla="*/ 522514 w 653143"/>
                      <a:gd name="connsiteY14" fmla="*/ 1497874 h 1576251"/>
                      <a:gd name="connsiteX15" fmla="*/ 539931 w 653143"/>
                      <a:gd name="connsiteY15" fmla="*/ 1471748 h 1576251"/>
                      <a:gd name="connsiteX16" fmla="*/ 522514 w 653143"/>
                      <a:gd name="connsiteY16" fmla="*/ 1254034 h 1576251"/>
                      <a:gd name="connsiteX17" fmla="*/ 513805 w 653143"/>
                      <a:gd name="connsiteY17" fmla="*/ 1088571 h 1576251"/>
                      <a:gd name="connsiteX18" fmla="*/ 496388 w 653143"/>
                      <a:gd name="connsiteY18" fmla="*/ 975360 h 1576251"/>
                      <a:gd name="connsiteX19" fmla="*/ 487680 w 653143"/>
                      <a:gd name="connsiteY19" fmla="*/ 879566 h 1576251"/>
                      <a:gd name="connsiteX20" fmla="*/ 461554 w 653143"/>
                      <a:gd name="connsiteY20" fmla="*/ 792480 h 1576251"/>
                      <a:gd name="connsiteX21" fmla="*/ 435428 w 653143"/>
                      <a:gd name="connsiteY21" fmla="*/ 661851 h 1576251"/>
                      <a:gd name="connsiteX22" fmla="*/ 444137 w 653143"/>
                      <a:gd name="connsiteY22" fmla="*/ 505097 h 1576251"/>
                      <a:gd name="connsiteX23" fmla="*/ 478971 w 653143"/>
                      <a:gd name="connsiteY23" fmla="*/ 435428 h 1576251"/>
                      <a:gd name="connsiteX24" fmla="*/ 505097 w 653143"/>
                      <a:gd name="connsiteY24" fmla="*/ 374468 h 1576251"/>
                      <a:gd name="connsiteX25" fmla="*/ 522514 w 653143"/>
                      <a:gd name="connsiteY25" fmla="*/ 348343 h 1576251"/>
                      <a:gd name="connsiteX26" fmla="*/ 531223 w 653143"/>
                      <a:gd name="connsiteY26" fmla="*/ 322217 h 1576251"/>
                      <a:gd name="connsiteX27" fmla="*/ 557348 w 653143"/>
                      <a:gd name="connsiteY27" fmla="*/ 296091 h 1576251"/>
                      <a:gd name="connsiteX28" fmla="*/ 574765 w 653143"/>
                      <a:gd name="connsiteY28" fmla="*/ 261257 h 1576251"/>
                      <a:gd name="connsiteX29" fmla="*/ 609600 w 653143"/>
                      <a:gd name="connsiteY29" fmla="*/ 209006 h 1576251"/>
                      <a:gd name="connsiteX30" fmla="*/ 627017 w 653143"/>
                      <a:gd name="connsiteY30" fmla="*/ 182880 h 1576251"/>
                      <a:gd name="connsiteX31" fmla="*/ 644434 w 653143"/>
                      <a:gd name="connsiteY31" fmla="*/ 130628 h 1576251"/>
                      <a:gd name="connsiteX32" fmla="*/ 653143 w 653143"/>
                      <a:gd name="connsiteY32" fmla="*/ 104503 h 1576251"/>
                      <a:gd name="connsiteX33" fmla="*/ 653143 w 653143"/>
                      <a:gd name="connsiteY33" fmla="*/ 43543 h 1576251"/>
                      <a:gd name="connsiteX34" fmla="*/ 592183 w 653143"/>
                      <a:gd name="connsiteY34" fmla="*/ 0 h 1576251"/>
                      <a:gd name="connsiteX0" fmla="*/ 592183 w 653143"/>
                      <a:gd name="connsiteY0" fmla="*/ 0 h 1576251"/>
                      <a:gd name="connsiteX1" fmla="*/ 69668 w 653143"/>
                      <a:gd name="connsiteY1" fmla="*/ 609600 h 1576251"/>
                      <a:gd name="connsiteX2" fmla="*/ 52251 w 653143"/>
                      <a:gd name="connsiteY2" fmla="*/ 661851 h 1576251"/>
                      <a:gd name="connsiteX3" fmla="*/ 52251 w 653143"/>
                      <a:gd name="connsiteY3" fmla="*/ 1201783 h 1576251"/>
                      <a:gd name="connsiteX4" fmla="*/ 43543 w 653143"/>
                      <a:gd name="connsiteY4" fmla="*/ 1236617 h 1576251"/>
                      <a:gd name="connsiteX5" fmla="*/ 34834 w 653143"/>
                      <a:gd name="connsiteY5" fmla="*/ 1280160 h 1576251"/>
                      <a:gd name="connsiteX6" fmla="*/ 26125 w 653143"/>
                      <a:gd name="connsiteY6" fmla="*/ 1349828 h 1576251"/>
                      <a:gd name="connsiteX7" fmla="*/ 8708 w 653143"/>
                      <a:gd name="connsiteY7" fmla="*/ 1402080 h 1576251"/>
                      <a:gd name="connsiteX8" fmla="*/ 0 w 653143"/>
                      <a:gd name="connsiteY8" fmla="*/ 1471748 h 1576251"/>
                      <a:gd name="connsiteX9" fmla="*/ 182880 w 653143"/>
                      <a:gd name="connsiteY9" fmla="*/ 1558834 h 1576251"/>
                      <a:gd name="connsiteX10" fmla="*/ 278674 w 653143"/>
                      <a:gd name="connsiteY10" fmla="*/ 1576251 h 1576251"/>
                      <a:gd name="connsiteX11" fmla="*/ 452845 w 653143"/>
                      <a:gd name="connsiteY11" fmla="*/ 1567543 h 1576251"/>
                      <a:gd name="connsiteX12" fmla="*/ 496388 w 653143"/>
                      <a:gd name="connsiteY12" fmla="*/ 1524000 h 1576251"/>
                      <a:gd name="connsiteX13" fmla="*/ 522514 w 653143"/>
                      <a:gd name="connsiteY13" fmla="*/ 1497874 h 1576251"/>
                      <a:gd name="connsiteX14" fmla="*/ 539931 w 653143"/>
                      <a:gd name="connsiteY14" fmla="*/ 1471748 h 1576251"/>
                      <a:gd name="connsiteX15" fmla="*/ 522514 w 653143"/>
                      <a:gd name="connsiteY15" fmla="*/ 1254034 h 1576251"/>
                      <a:gd name="connsiteX16" fmla="*/ 513805 w 653143"/>
                      <a:gd name="connsiteY16" fmla="*/ 1088571 h 1576251"/>
                      <a:gd name="connsiteX17" fmla="*/ 496388 w 653143"/>
                      <a:gd name="connsiteY17" fmla="*/ 975360 h 1576251"/>
                      <a:gd name="connsiteX18" fmla="*/ 487680 w 653143"/>
                      <a:gd name="connsiteY18" fmla="*/ 879566 h 1576251"/>
                      <a:gd name="connsiteX19" fmla="*/ 461554 w 653143"/>
                      <a:gd name="connsiteY19" fmla="*/ 792480 h 1576251"/>
                      <a:gd name="connsiteX20" fmla="*/ 435428 w 653143"/>
                      <a:gd name="connsiteY20" fmla="*/ 661851 h 1576251"/>
                      <a:gd name="connsiteX21" fmla="*/ 444137 w 653143"/>
                      <a:gd name="connsiteY21" fmla="*/ 505097 h 1576251"/>
                      <a:gd name="connsiteX22" fmla="*/ 478971 w 653143"/>
                      <a:gd name="connsiteY22" fmla="*/ 435428 h 1576251"/>
                      <a:gd name="connsiteX23" fmla="*/ 505097 w 653143"/>
                      <a:gd name="connsiteY23" fmla="*/ 374468 h 1576251"/>
                      <a:gd name="connsiteX24" fmla="*/ 522514 w 653143"/>
                      <a:gd name="connsiteY24" fmla="*/ 348343 h 1576251"/>
                      <a:gd name="connsiteX25" fmla="*/ 531223 w 653143"/>
                      <a:gd name="connsiteY25" fmla="*/ 322217 h 1576251"/>
                      <a:gd name="connsiteX26" fmla="*/ 557348 w 653143"/>
                      <a:gd name="connsiteY26" fmla="*/ 296091 h 1576251"/>
                      <a:gd name="connsiteX27" fmla="*/ 574765 w 653143"/>
                      <a:gd name="connsiteY27" fmla="*/ 261257 h 1576251"/>
                      <a:gd name="connsiteX28" fmla="*/ 609600 w 653143"/>
                      <a:gd name="connsiteY28" fmla="*/ 209006 h 1576251"/>
                      <a:gd name="connsiteX29" fmla="*/ 627017 w 653143"/>
                      <a:gd name="connsiteY29" fmla="*/ 182880 h 1576251"/>
                      <a:gd name="connsiteX30" fmla="*/ 644434 w 653143"/>
                      <a:gd name="connsiteY30" fmla="*/ 130628 h 1576251"/>
                      <a:gd name="connsiteX31" fmla="*/ 653143 w 653143"/>
                      <a:gd name="connsiteY31" fmla="*/ 104503 h 1576251"/>
                      <a:gd name="connsiteX32" fmla="*/ 653143 w 653143"/>
                      <a:gd name="connsiteY32" fmla="*/ 43543 h 1576251"/>
                      <a:gd name="connsiteX33" fmla="*/ 592183 w 653143"/>
                      <a:gd name="connsiteY33" fmla="*/ 0 h 1576251"/>
                      <a:gd name="connsiteX0" fmla="*/ 592183 w 653143"/>
                      <a:gd name="connsiteY0" fmla="*/ 0 h 1576251"/>
                      <a:gd name="connsiteX1" fmla="*/ 52251 w 653143"/>
                      <a:gd name="connsiteY1" fmla="*/ 6618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592183 w 653143"/>
                      <a:gd name="connsiteY0" fmla="*/ 0 h 1576251"/>
                      <a:gd name="connsiteX1" fmla="*/ 123688 w 653143"/>
                      <a:gd name="connsiteY1" fmla="*/ 3570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592183 w 653143"/>
                      <a:gd name="connsiteY0" fmla="*/ 0 h 1576251"/>
                      <a:gd name="connsiteX1" fmla="*/ 123688 w 653143"/>
                      <a:gd name="connsiteY1" fmla="*/ 3570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653143 w 653143"/>
                      <a:gd name="connsiteY0" fmla="*/ 0 h 1532708"/>
                      <a:gd name="connsiteX1" fmla="*/ 123688 w 653143"/>
                      <a:gd name="connsiteY1" fmla="*/ 313508 h 1532708"/>
                      <a:gd name="connsiteX2" fmla="*/ 52251 w 653143"/>
                      <a:gd name="connsiteY2" fmla="*/ 1158240 h 1532708"/>
                      <a:gd name="connsiteX3" fmla="*/ 43543 w 653143"/>
                      <a:gd name="connsiteY3" fmla="*/ 1193074 h 1532708"/>
                      <a:gd name="connsiteX4" fmla="*/ 34834 w 653143"/>
                      <a:gd name="connsiteY4" fmla="*/ 1236617 h 1532708"/>
                      <a:gd name="connsiteX5" fmla="*/ 26125 w 653143"/>
                      <a:gd name="connsiteY5" fmla="*/ 1306285 h 1532708"/>
                      <a:gd name="connsiteX6" fmla="*/ 8708 w 653143"/>
                      <a:gd name="connsiteY6" fmla="*/ 1358537 h 1532708"/>
                      <a:gd name="connsiteX7" fmla="*/ 0 w 653143"/>
                      <a:gd name="connsiteY7" fmla="*/ 1428205 h 1532708"/>
                      <a:gd name="connsiteX8" fmla="*/ 182880 w 653143"/>
                      <a:gd name="connsiteY8" fmla="*/ 1515291 h 1532708"/>
                      <a:gd name="connsiteX9" fmla="*/ 278674 w 653143"/>
                      <a:gd name="connsiteY9" fmla="*/ 1532708 h 1532708"/>
                      <a:gd name="connsiteX10" fmla="*/ 452845 w 653143"/>
                      <a:gd name="connsiteY10" fmla="*/ 1524000 h 1532708"/>
                      <a:gd name="connsiteX11" fmla="*/ 496388 w 653143"/>
                      <a:gd name="connsiteY11" fmla="*/ 1480457 h 1532708"/>
                      <a:gd name="connsiteX12" fmla="*/ 522514 w 653143"/>
                      <a:gd name="connsiteY12" fmla="*/ 1454331 h 1532708"/>
                      <a:gd name="connsiteX13" fmla="*/ 539931 w 653143"/>
                      <a:gd name="connsiteY13" fmla="*/ 1428205 h 1532708"/>
                      <a:gd name="connsiteX14" fmla="*/ 522514 w 653143"/>
                      <a:gd name="connsiteY14" fmla="*/ 1210491 h 1532708"/>
                      <a:gd name="connsiteX15" fmla="*/ 513805 w 653143"/>
                      <a:gd name="connsiteY15" fmla="*/ 1045028 h 1532708"/>
                      <a:gd name="connsiteX16" fmla="*/ 496388 w 653143"/>
                      <a:gd name="connsiteY16" fmla="*/ 931817 h 1532708"/>
                      <a:gd name="connsiteX17" fmla="*/ 487680 w 653143"/>
                      <a:gd name="connsiteY17" fmla="*/ 836023 h 1532708"/>
                      <a:gd name="connsiteX18" fmla="*/ 461554 w 653143"/>
                      <a:gd name="connsiteY18" fmla="*/ 748937 h 1532708"/>
                      <a:gd name="connsiteX19" fmla="*/ 435428 w 653143"/>
                      <a:gd name="connsiteY19" fmla="*/ 618308 h 1532708"/>
                      <a:gd name="connsiteX20" fmla="*/ 444137 w 653143"/>
                      <a:gd name="connsiteY20" fmla="*/ 461554 h 1532708"/>
                      <a:gd name="connsiteX21" fmla="*/ 478971 w 653143"/>
                      <a:gd name="connsiteY21" fmla="*/ 391885 h 1532708"/>
                      <a:gd name="connsiteX22" fmla="*/ 505097 w 653143"/>
                      <a:gd name="connsiteY22" fmla="*/ 330925 h 1532708"/>
                      <a:gd name="connsiteX23" fmla="*/ 522514 w 653143"/>
                      <a:gd name="connsiteY23" fmla="*/ 304800 h 1532708"/>
                      <a:gd name="connsiteX24" fmla="*/ 531223 w 653143"/>
                      <a:gd name="connsiteY24" fmla="*/ 278674 h 1532708"/>
                      <a:gd name="connsiteX25" fmla="*/ 557348 w 653143"/>
                      <a:gd name="connsiteY25" fmla="*/ 252548 h 1532708"/>
                      <a:gd name="connsiteX26" fmla="*/ 574765 w 653143"/>
                      <a:gd name="connsiteY26" fmla="*/ 217714 h 1532708"/>
                      <a:gd name="connsiteX27" fmla="*/ 609600 w 653143"/>
                      <a:gd name="connsiteY27" fmla="*/ 165463 h 1532708"/>
                      <a:gd name="connsiteX28" fmla="*/ 627017 w 653143"/>
                      <a:gd name="connsiteY28" fmla="*/ 139337 h 1532708"/>
                      <a:gd name="connsiteX29" fmla="*/ 644434 w 653143"/>
                      <a:gd name="connsiteY29" fmla="*/ 87085 h 1532708"/>
                      <a:gd name="connsiteX30" fmla="*/ 653143 w 653143"/>
                      <a:gd name="connsiteY30" fmla="*/ 60960 h 1532708"/>
                      <a:gd name="connsiteX31" fmla="*/ 653143 w 653143"/>
                      <a:gd name="connsiteY31" fmla="*/ 0 h 1532708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7401 h 1585353"/>
                      <a:gd name="connsiteX1" fmla="*/ 123688 w 655634"/>
                      <a:gd name="connsiteY1" fmla="*/ 366153 h 1585353"/>
                      <a:gd name="connsiteX2" fmla="*/ 52251 w 655634"/>
                      <a:gd name="connsiteY2" fmla="*/ 1210885 h 1585353"/>
                      <a:gd name="connsiteX3" fmla="*/ 43543 w 655634"/>
                      <a:gd name="connsiteY3" fmla="*/ 1245719 h 1585353"/>
                      <a:gd name="connsiteX4" fmla="*/ 34834 w 655634"/>
                      <a:gd name="connsiteY4" fmla="*/ 1289262 h 1585353"/>
                      <a:gd name="connsiteX5" fmla="*/ 26125 w 655634"/>
                      <a:gd name="connsiteY5" fmla="*/ 1358930 h 1585353"/>
                      <a:gd name="connsiteX6" fmla="*/ 8708 w 655634"/>
                      <a:gd name="connsiteY6" fmla="*/ 1411182 h 1585353"/>
                      <a:gd name="connsiteX7" fmla="*/ 0 w 655634"/>
                      <a:gd name="connsiteY7" fmla="*/ 1480850 h 1585353"/>
                      <a:gd name="connsiteX8" fmla="*/ 182880 w 655634"/>
                      <a:gd name="connsiteY8" fmla="*/ 1567936 h 1585353"/>
                      <a:gd name="connsiteX9" fmla="*/ 278674 w 655634"/>
                      <a:gd name="connsiteY9" fmla="*/ 1585353 h 1585353"/>
                      <a:gd name="connsiteX10" fmla="*/ 452845 w 655634"/>
                      <a:gd name="connsiteY10" fmla="*/ 1576645 h 1585353"/>
                      <a:gd name="connsiteX11" fmla="*/ 496388 w 655634"/>
                      <a:gd name="connsiteY11" fmla="*/ 1533102 h 1585353"/>
                      <a:gd name="connsiteX12" fmla="*/ 522514 w 655634"/>
                      <a:gd name="connsiteY12" fmla="*/ 1506976 h 1585353"/>
                      <a:gd name="connsiteX13" fmla="*/ 539931 w 655634"/>
                      <a:gd name="connsiteY13" fmla="*/ 1480850 h 1585353"/>
                      <a:gd name="connsiteX14" fmla="*/ 522514 w 655634"/>
                      <a:gd name="connsiteY14" fmla="*/ 1263136 h 1585353"/>
                      <a:gd name="connsiteX15" fmla="*/ 513805 w 655634"/>
                      <a:gd name="connsiteY15" fmla="*/ 1097673 h 1585353"/>
                      <a:gd name="connsiteX16" fmla="*/ 496388 w 655634"/>
                      <a:gd name="connsiteY16" fmla="*/ 984462 h 1585353"/>
                      <a:gd name="connsiteX17" fmla="*/ 487680 w 655634"/>
                      <a:gd name="connsiteY17" fmla="*/ 888668 h 1585353"/>
                      <a:gd name="connsiteX18" fmla="*/ 461554 w 655634"/>
                      <a:gd name="connsiteY18" fmla="*/ 801582 h 1585353"/>
                      <a:gd name="connsiteX19" fmla="*/ 435428 w 655634"/>
                      <a:gd name="connsiteY19" fmla="*/ 670953 h 1585353"/>
                      <a:gd name="connsiteX20" fmla="*/ 444137 w 655634"/>
                      <a:gd name="connsiteY20" fmla="*/ 514199 h 1585353"/>
                      <a:gd name="connsiteX21" fmla="*/ 478971 w 655634"/>
                      <a:gd name="connsiteY21" fmla="*/ 444530 h 1585353"/>
                      <a:gd name="connsiteX22" fmla="*/ 505097 w 655634"/>
                      <a:gd name="connsiteY22" fmla="*/ 383570 h 1585353"/>
                      <a:gd name="connsiteX23" fmla="*/ 522514 w 655634"/>
                      <a:gd name="connsiteY23" fmla="*/ 357445 h 1585353"/>
                      <a:gd name="connsiteX24" fmla="*/ 531223 w 655634"/>
                      <a:gd name="connsiteY24" fmla="*/ 331319 h 1585353"/>
                      <a:gd name="connsiteX25" fmla="*/ 557348 w 655634"/>
                      <a:gd name="connsiteY25" fmla="*/ 305193 h 1585353"/>
                      <a:gd name="connsiteX26" fmla="*/ 574765 w 655634"/>
                      <a:gd name="connsiteY26" fmla="*/ 270359 h 1585353"/>
                      <a:gd name="connsiteX27" fmla="*/ 609600 w 655634"/>
                      <a:gd name="connsiteY27" fmla="*/ 218108 h 1585353"/>
                      <a:gd name="connsiteX28" fmla="*/ 627017 w 655634"/>
                      <a:gd name="connsiteY28" fmla="*/ 191982 h 1585353"/>
                      <a:gd name="connsiteX29" fmla="*/ 644434 w 655634"/>
                      <a:gd name="connsiteY29" fmla="*/ 139730 h 1585353"/>
                      <a:gd name="connsiteX30" fmla="*/ 653143 w 655634"/>
                      <a:gd name="connsiteY30" fmla="*/ 113605 h 1585353"/>
                      <a:gd name="connsiteX31" fmla="*/ 595993 w 655634"/>
                      <a:gd name="connsiteY31" fmla="*/ 7401 h 1585353"/>
                      <a:gd name="connsiteX0" fmla="*/ 595993 w 655634"/>
                      <a:gd name="connsiteY0" fmla="*/ 7401 h 1585353"/>
                      <a:gd name="connsiteX1" fmla="*/ 123688 w 655634"/>
                      <a:gd name="connsiteY1" fmla="*/ 366153 h 1585353"/>
                      <a:gd name="connsiteX2" fmla="*/ 52251 w 655634"/>
                      <a:gd name="connsiteY2" fmla="*/ 1210885 h 1585353"/>
                      <a:gd name="connsiteX3" fmla="*/ 43543 w 655634"/>
                      <a:gd name="connsiteY3" fmla="*/ 1245719 h 1585353"/>
                      <a:gd name="connsiteX4" fmla="*/ 34834 w 655634"/>
                      <a:gd name="connsiteY4" fmla="*/ 1289262 h 1585353"/>
                      <a:gd name="connsiteX5" fmla="*/ 26125 w 655634"/>
                      <a:gd name="connsiteY5" fmla="*/ 1358930 h 1585353"/>
                      <a:gd name="connsiteX6" fmla="*/ 8708 w 655634"/>
                      <a:gd name="connsiteY6" fmla="*/ 1411182 h 1585353"/>
                      <a:gd name="connsiteX7" fmla="*/ 0 w 655634"/>
                      <a:gd name="connsiteY7" fmla="*/ 1480850 h 1585353"/>
                      <a:gd name="connsiteX8" fmla="*/ 182880 w 655634"/>
                      <a:gd name="connsiteY8" fmla="*/ 1567936 h 1585353"/>
                      <a:gd name="connsiteX9" fmla="*/ 278674 w 655634"/>
                      <a:gd name="connsiteY9" fmla="*/ 1585353 h 1585353"/>
                      <a:gd name="connsiteX10" fmla="*/ 452845 w 655634"/>
                      <a:gd name="connsiteY10" fmla="*/ 1576645 h 1585353"/>
                      <a:gd name="connsiteX11" fmla="*/ 496388 w 655634"/>
                      <a:gd name="connsiteY11" fmla="*/ 1533102 h 1585353"/>
                      <a:gd name="connsiteX12" fmla="*/ 522514 w 655634"/>
                      <a:gd name="connsiteY12" fmla="*/ 1506976 h 1585353"/>
                      <a:gd name="connsiteX13" fmla="*/ 539931 w 655634"/>
                      <a:gd name="connsiteY13" fmla="*/ 1480850 h 1585353"/>
                      <a:gd name="connsiteX14" fmla="*/ 522514 w 655634"/>
                      <a:gd name="connsiteY14" fmla="*/ 1263136 h 1585353"/>
                      <a:gd name="connsiteX15" fmla="*/ 513805 w 655634"/>
                      <a:gd name="connsiteY15" fmla="*/ 1097673 h 1585353"/>
                      <a:gd name="connsiteX16" fmla="*/ 496388 w 655634"/>
                      <a:gd name="connsiteY16" fmla="*/ 984462 h 1585353"/>
                      <a:gd name="connsiteX17" fmla="*/ 487680 w 655634"/>
                      <a:gd name="connsiteY17" fmla="*/ 888668 h 1585353"/>
                      <a:gd name="connsiteX18" fmla="*/ 461554 w 655634"/>
                      <a:gd name="connsiteY18" fmla="*/ 801582 h 1585353"/>
                      <a:gd name="connsiteX19" fmla="*/ 435428 w 655634"/>
                      <a:gd name="connsiteY19" fmla="*/ 670953 h 1585353"/>
                      <a:gd name="connsiteX20" fmla="*/ 444137 w 655634"/>
                      <a:gd name="connsiteY20" fmla="*/ 514199 h 1585353"/>
                      <a:gd name="connsiteX21" fmla="*/ 478971 w 655634"/>
                      <a:gd name="connsiteY21" fmla="*/ 444530 h 1585353"/>
                      <a:gd name="connsiteX22" fmla="*/ 505097 w 655634"/>
                      <a:gd name="connsiteY22" fmla="*/ 383570 h 1585353"/>
                      <a:gd name="connsiteX23" fmla="*/ 522514 w 655634"/>
                      <a:gd name="connsiteY23" fmla="*/ 357445 h 1585353"/>
                      <a:gd name="connsiteX24" fmla="*/ 531223 w 655634"/>
                      <a:gd name="connsiteY24" fmla="*/ 331319 h 1585353"/>
                      <a:gd name="connsiteX25" fmla="*/ 557348 w 655634"/>
                      <a:gd name="connsiteY25" fmla="*/ 305193 h 1585353"/>
                      <a:gd name="connsiteX26" fmla="*/ 574765 w 655634"/>
                      <a:gd name="connsiteY26" fmla="*/ 270359 h 1585353"/>
                      <a:gd name="connsiteX27" fmla="*/ 609600 w 655634"/>
                      <a:gd name="connsiteY27" fmla="*/ 218108 h 1585353"/>
                      <a:gd name="connsiteX28" fmla="*/ 627017 w 655634"/>
                      <a:gd name="connsiteY28" fmla="*/ 191982 h 1585353"/>
                      <a:gd name="connsiteX29" fmla="*/ 644434 w 655634"/>
                      <a:gd name="connsiteY29" fmla="*/ 139730 h 1585353"/>
                      <a:gd name="connsiteX30" fmla="*/ 653143 w 655634"/>
                      <a:gd name="connsiteY30" fmla="*/ 113605 h 1585353"/>
                      <a:gd name="connsiteX31" fmla="*/ 595993 w 655634"/>
                      <a:gd name="connsiteY31" fmla="*/ 7401 h 1585353"/>
                      <a:gd name="connsiteX0" fmla="*/ 603137 w 655161"/>
                      <a:gd name="connsiteY0" fmla="*/ 7304 h 1587638"/>
                      <a:gd name="connsiteX1" fmla="*/ 123688 w 655161"/>
                      <a:gd name="connsiteY1" fmla="*/ 368438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603137 w 655161"/>
                      <a:gd name="connsiteY0" fmla="*/ 7304 h 1587638"/>
                      <a:gd name="connsiteX1" fmla="*/ 307045 w 655161"/>
                      <a:gd name="connsiteY1" fmla="*/ 227945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603137 w 655161"/>
                      <a:gd name="connsiteY0" fmla="*/ 7304 h 1587638"/>
                      <a:gd name="connsiteX1" fmla="*/ 307045 w 655161"/>
                      <a:gd name="connsiteY1" fmla="*/ 227945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595993 w 655634"/>
                      <a:gd name="connsiteY0" fmla="*/ 8159 h 1569443"/>
                      <a:gd name="connsiteX1" fmla="*/ 307045 w 655634"/>
                      <a:gd name="connsiteY1" fmla="*/ 209750 h 1569443"/>
                      <a:gd name="connsiteX2" fmla="*/ 52251 w 655634"/>
                      <a:gd name="connsiteY2" fmla="*/ 1194975 h 1569443"/>
                      <a:gd name="connsiteX3" fmla="*/ 43543 w 655634"/>
                      <a:gd name="connsiteY3" fmla="*/ 1229809 h 1569443"/>
                      <a:gd name="connsiteX4" fmla="*/ 34834 w 655634"/>
                      <a:gd name="connsiteY4" fmla="*/ 1273352 h 1569443"/>
                      <a:gd name="connsiteX5" fmla="*/ 26125 w 655634"/>
                      <a:gd name="connsiteY5" fmla="*/ 1343020 h 1569443"/>
                      <a:gd name="connsiteX6" fmla="*/ 8708 w 655634"/>
                      <a:gd name="connsiteY6" fmla="*/ 1395272 h 1569443"/>
                      <a:gd name="connsiteX7" fmla="*/ 0 w 655634"/>
                      <a:gd name="connsiteY7" fmla="*/ 1464940 h 1569443"/>
                      <a:gd name="connsiteX8" fmla="*/ 182880 w 655634"/>
                      <a:gd name="connsiteY8" fmla="*/ 1552026 h 1569443"/>
                      <a:gd name="connsiteX9" fmla="*/ 278674 w 655634"/>
                      <a:gd name="connsiteY9" fmla="*/ 1569443 h 1569443"/>
                      <a:gd name="connsiteX10" fmla="*/ 452845 w 655634"/>
                      <a:gd name="connsiteY10" fmla="*/ 1560735 h 1569443"/>
                      <a:gd name="connsiteX11" fmla="*/ 496388 w 655634"/>
                      <a:gd name="connsiteY11" fmla="*/ 1517192 h 1569443"/>
                      <a:gd name="connsiteX12" fmla="*/ 522514 w 655634"/>
                      <a:gd name="connsiteY12" fmla="*/ 1491066 h 1569443"/>
                      <a:gd name="connsiteX13" fmla="*/ 539931 w 655634"/>
                      <a:gd name="connsiteY13" fmla="*/ 1464940 h 1569443"/>
                      <a:gd name="connsiteX14" fmla="*/ 522514 w 655634"/>
                      <a:gd name="connsiteY14" fmla="*/ 1247226 h 1569443"/>
                      <a:gd name="connsiteX15" fmla="*/ 513805 w 655634"/>
                      <a:gd name="connsiteY15" fmla="*/ 1081763 h 1569443"/>
                      <a:gd name="connsiteX16" fmla="*/ 496388 w 655634"/>
                      <a:gd name="connsiteY16" fmla="*/ 968552 h 1569443"/>
                      <a:gd name="connsiteX17" fmla="*/ 487680 w 655634"/>
                      <a:gd name="connsiteY17" fmla="*/ 872758 h 1569443"/>
                      <a:gd name="connsiteX18" fmla="*/ 461554 w 655634"/>
                      <a:gd name="connsiteY18" fmla="*/ 785672 h 1569443"/>
                      <a:gd name="connsiteX19" fmla="*/ 435428 w 655634"/>
                      <a:gd name="connsiteY19" fmla="*/ 655043 h 1569443"/>
                      <a:gd name="connsiteX20" fmla="*/ 444137 w 655634"/>
                      <a:gd name="connsiteY20" fmla="*/ 498289 h 1569443"/>
                      <a:gd name="connsiteX21" fmla="*/ 478971 w 655634"/>
                      <a:gd name="connsiteY21" fmla="*/ 428620 h 1569443"/>
                      <a:gd name="connsiteX22" fmla="*/ 505097 w 655634"/>
                      <a:gd name="connsiteY22" fmla="*/ 367660 h 1569443"/>
                      <a:gd name="connsiteX23" fmla="*/ 522514 w 655634"/>
                      <a:gd name="connsiteY23" fmla="*/ 341535 h 1569443"/>
                      <a:gd name="connsiteX24" fmla="*/ 531223 w 655634"/>
                      <a:gd name="connsiteY24" fmla="*/ 315409 h 1569443"/>
                      <a:gd name="connsiteX25" fmla="*/ 557348 w 655634"/>
                      <a:gd name="connsiteY25" fmla="*/ 289283 h 1569443"/>
                      <a:gd name="connsiteX26" fmla="*/ 574765 w 655634"/>
                      <a:gd name="connsiteY26" fmla="*/ 254449 h 1569443"/>
                      <a:gd name="connsiteX27" fmla="*/ 609600 w 655634"/>
                      <a:gd name="connsiteY27" fmla="*/ 202198 h 1569443"/>
                      <a:gd name="connsiteX28" fmla="*/ 627017 w 655634"/>
                      <a:gd name="connsiteY28" fmla="*/ 176072 h 1569443"/>
                      <a:gd name="connsiteX29" fmla="*/ 644434 w 655634"/>
                      <a:gd name="connsiteY29" fmla="*/ 123820 h 1569443"/>
                      <a:gd name="connsiteX30" fmla="*/ 653143 w 655634"/>
                      <a:gd name="connsiteY30" fmla="*/ 97695 h 1569443"/>
                      <a:gd name="connsiteX31" fmla="*/ 595993 w 655634"/>
                      <a:gd name="connsiteY31" fmla="*/ 8159 h 1569443"/>
                      <a:gd name="connsiteX0" fmla="*/ 595993 w 655634"/>
                      <a:gd name="connsiteY0" fmla="*/ 8159 h 1569443"/>
                      <a:gd name="connsiteX1" fmla="*/ 307045 w 655634"/>
                      <a:gd name="connsiteY1" fmla="*/ 209750 h 1569443"/>
                      <a:gd name="connsiteX2" fmla="*/ 52251 w 655634"/>
                      <a:gd name="connsiteY2" fmla="*/ 1194975 h 1569443"/>
                      <a:gd name="connsiteX3" fmla="*/ 43543 w 655634"/>
                      <a:gd name="connsiteY3" fmla="*/ 1229809 h 1569443"/>
                      <a:gd name="connsiteX4" fmla="*/ 34834 w 655634"/>
                      <a:gd name="connsiteY4" fmla="*/ 1273352 h 1569443"/>
                      <a:gd name="connsiteX5" fmla="*/ 26125 w 655634"/>
                      <a:gd name="connsiteY5" fmla="*/ 1343020 h 1569443"/>
                      <a:gd name="connsiteX6" fmla="*/ 8708 w 655634"/>
                      <a:gd name="connsiteY6" fmla="*/ 1395272 h 1569443"/>
                      <a:gd name="connsiteX7" fmla="*/ 0 w 655634"/>
                      <a:gd name="connsiteY7" fmla="*/ 1464940 h 1569443"/>
                      <a:gd name="connsiteX8" fmla="*/ 182880 w 655634"/>
                      <a:gd name="connsiteY8" fmla="*/ 1552026 h 1569443"/>
                      <a:gd name="connsiteX9" fmla="*/ 278674 w 655634"/>
                      <a:gd name="connsiteY9" fmla="*/ 1569443 h 1569443"/>
                      <a:gd name="connsiteX10" fmla="*/ 452845 w 655634"/>
                      <a:gd name="connsiteY10" fmla="*/ 1560735 h 1569443"/>
                      <a:gd name="connsiteX11" fmla="*/ 496388 w 655634"/>
                      <a:gd name="connsiteY11" fmla="*/ 1517192 h 1569443"/>
                      <a:gd name="connsiteX12" fmla="*/ 522514 w 655634"/>
                      <a:gd name="connsiteY12" fmla="*/ 1491066 h 1569443"/>
                      <a:gd name="connsiteX13" fmla="*/ 539931 w 655634"/>
                      <a:gd name="connsiteY13" fmla="*/ 1464940 h 1569443"/>
                      <a:gd name="connsiteX14" fmla="*/ 522514 w 655634"/>
                      <a:gd name="connsiteY14" fmla="*/ 1247226 h 1569443"/>
                      <a:gd name="connsiteX15" fmla="*/ 513805 w 655634"/>
                      <a:gd name="connsiteY15" fmla="*/ 1081763 h 1569443"/>
                      <a:gd name="connsiteX16" fmla="*/ 496388 w 655634"/>
                      <a:gd name="connsiteY16" fmla="*/ 968552 h 1569443"/>
                      <a:gd name="connsiteX17" fmla="*/ 487680 w 655634"/>
                      <a:gd name="connsiteY17" fmla="*/ 872758 h 1569443"/>
                      <a:gd name="connsiteX18" fmla="*/ 461554 w 655634"/>
                      <a:gd name="connsiteY18" fmla="*/ 785672 h 1569443"/>
                      <a:gd name="connsiteX19" fmla="*/ 435428 w 655634"/>
                      <a:gd name="connsiteY19" fmla="*/ 655043 h 1569443"/>
                      <a:gd name="connsiteX20" fmla="*/ 444137 w 655634"/>
                      <a:gd name="connsiteY20" fmla="*/ 498289 h 1569443"/>
                      <a:gd name="connsiteX21" fmla="*/ 478971 w 655634"/>
                      <a:gd name="connsiteY21" fmla="*/ 428620 h 1569443"/>
                      <a:gd name="connsiteX22" fmla="*/ 505097 w 655634"/>
                      <a:gd name="connsiteY22" fmla="*/ 367660 h 1569443"/>
                      <a:gd name="connsiteX23" fmla="*/ 522514 w 655634"/>
                      <a:gd name="connsiteY23" fmla="*/ 341535 h 1569443"/>
                      <a:gd name="connsiteX24" fmla="*/ 531223 w 655634"/>
                      <a:gd name="connsiteY24" fmla="*/ 315409 h 1569443"/>
                      <a:gd name="connsiteX25" fmla="*/ 557348 w 655634"/>
                      <a:gd name="connsiteY25" fmla="*/ 289283 h 1569443"/>
                      <a:gd name="connsiteX26" fmla="*/ 574765 w 655634"/>
                      <a:gd name="connsiteY26" fmla="*/ 254449 h 1569443"/>
                      <a:gd name="connsiteX27" fmla="*/ 609600 w 655634"/>
                      <a:gd name="connsiteY27" fmla="*/ 202198 h 1569443"/>
                      <a:gd name="connsiteX28" fmla="*/ 627017 w 655634"/>
                      <a:gd name="connsiteY28" fmla="*/ 176072 h 1569443"/>
                      <a:gd name="connsiteX29" fmla="*/ 644434 w 655634"/>
                      <a:gd name="connsiteY29" fmla="*/ 123820 h 1569443"/>
                      <a:gd name="connsiteX30" fmla="*/ 653143 w 655634"/>
                      <a:gd name="connsiteY30" fmla="*/ 97695 h 1569443"/>
                      <a:gd name="connsiteX31" fmla="*/ 595993 w 655634"/>
                      <a:gd name="connsiteY31" fmla="*/ 8159 h 1569443"/>
                      <a:gd name="connsiteX0" fmla="*/ 653143 w 676626"/>
                      <a:gd name="connsiteY0" fmla="*/ 7612 h 1479360"/>
                      <a:gd name="connsiteX1" fmla="*/ 307045 w 676626"/>
                      <a:gd name="connsiteY1" fmla="*/ 119667 h 1479360"/>
                      <a:gd name="connsiteX2" fmla="*/ 52251 w 676626"/>
                      <a:gd name="connsiteY2" fmla="*/ 1104892 h 1479360"/>
                      <a:gd name="connsiteX3" fmla="*/ 43543 w 676626"/>
                      <a:gd name="connsiteY3" fmla="*/ 1139726 h 1479360"/>
                      <a:gd name="connsiteX4" fmla="*/ 34834 w 676626"/>
                      <a:gd name="connsiteY4" fmla="*/ 1183269 h 1479360"/>
                      <a:gd name="connsiteX5" fmla="*/ 26125 w 676626"/>
                      <a:gd name="connsiteY5" fmla="*/ 1252937 h 1479360"/>
                      <a:gd name="connsiteX6" fmla="*/ 8708 w 676626"/>
                      <a:gd name="connsiteY6" fmla="*/ 1305189 h 1479360"/>
                      <a:gd name="connsiteX7" fmla="*/ 0 w 676626"/>
                      <a:gd name="connsiteY7" fmla="*/ 1374857 h 1479360"/>
                      <a:gd name="connsiteX8" fmla="*/ 182880 w 676626"/>
                      <a:gd name="connsiteY8" fmla="*/ 1461943 h 1479360"/>
                      <a:gd name="connsiteX9" fmla="*/ 278674 w 676626"/>
                      <a:gd name="connsiteY9" fmla="*/ 1479360 h 1479360"/>
                      <a:gd name="connsiteX10" fmla="*/ 452845 w 676626"/>
                      <a:gd name="connsiteY10" fmla="*/ 1470652 h 1479360"/>
                      <a:gd name="connsiteX11" fmla="*/ 496388 w 676626"/>
                      <a:gd name="connsiteY11" fmla="*/ 1427109 h 1479360"/>
                      <a:gd name="connsiteX12" fmla="*/ 522514 w 676626"/>
                      <a:gd name="connsiteY12" fmla="*/ 1400983 h 1479360"/>
                      <a:gd name="connsiteX13" fmla="*/ 539931 w 676626"/>
                      <a:gd name="connsiteY13" fmla="*/ 1374857 h 1479360"/>
                      <a:gd name="connsiteX14" fmla="*/ 522514 w 676626"/>
                      <a:gd name="connsiteY14" fmla="*/ 1157143 h 1479360"/>
                      <a:gd name="connsiteX15" fmla="*/ 513805 w 676626"/>
                      <a:gd name="connsiteY15" fmla="*/ 991680 h 1479360"/>
                      <a:gd name="connsiteX16" fmla="*/ 496388 w 676626"/>
                      <a:gd name="connsiteY16" fmla="*/ 878469 h 1479360"/>
                      <a:gd name="connsiteX17" fmla="*/ 487680 w 676626"/>
                      <a:gd name="connsiteY17" fmla="*/ 782675 h 1479360"/>
                      <a:gd name="connsiteX18" fmla="*/ 461554 w 676626"/>
                      <a:gd name="connsiteY18" fmla="*/ 695589 h 1479360"/>
                      <a:gd name="connsiteX19" fmla="*/ 435428 w 676626"/>
                      <a:gd name="connsiteY19" fmla="*/ 564960 h 1479360"/>
                      <a:gd name="connsiteX20" fmla="*/ 444137 w 676626"/>
                      <a:gd name="connsiteY20" fmla="*/ 408206 h 1479360"/>
                      <a:gd name="connsiteX21" fmla="*/ 478971 w 676626"/>
                      <a:gd name="connsiteY21" fmla="*/ 338537 h 1479360"/>
                      <a:gd name="connsiteX22" fmla="*/ 505097 w 676626"/>
                      <a:gd name="connsiteY22" fmla="*/ 277577 h 1479360"/>
                      <a:gd name="connsiteX23" fmla="*/ 522514 w 676626"/>
                      <a:gd name="connsiteY23" fmla="*/ 251452 h 1479360"/>
                      <a:gd name="connsiteX24" fmla="*/ 531223 w 676626"/>
                      <a:gd name="connsiteY24" fmla="*/ 225326 h 1479360"/>
                      <a:gd name="connsiteX25" fmla="*/ 557348 w 676626"/>
                      <a:gd name="connsiteY25" fmla="*/ 199200 h 1479360"/>
                      <a:gd name="connsiteX26" fmla="*/ 574765 w 676626"/>
                      <a:gd name="connsiteY26" fmla="*/ 164366 h 1479360"/>
                      <a:gd name="connsiteX27" fmla="*/ 609600 w 676626"/>
                      <a:gd name="connsiteY27" fmla="*/ 112115 h 1479360"/>
                      <a:gd name="connsiteX28" fmla="*/ 627017 w 676626"/>
                      <a:gd name="connsiteY28" fmla="*/ 85989 h 1479360"/>
                      <a:gd name="connsiteX29" fmla="*/ 644434 w 676626"/>
                      <a:gd name="connsiteY29" fmla="*/ 33737 h 1479360"/>
                      <a:gd name="connsiteX30" fmla="*/ 653143 w 676626"/>
                      <a:gd name="connsiteY30" fmla="*/ 7612 h 1479360"/>
                      <a:gd name="connsiteX0" fmla="*/ 600755 w 645182"/>
                      <a:gd name="connsiteY0" fmla="*/ 1337 h 1565954"/>
                      <a:gd name="connsiteX1" fmla="*/ 307045 w 645182"/>
                      <a:gd name="connsiteY1" fmla="*/ 206261 h 1565954"/>
                      <a:gd name="connsiteX2" fmla="*/ 52251 w 645182"/>
                      <a:gd name="connsiteY2" fmla="*/ 1191486 h 1565954"/>
                      <a:gd name="connsiteX3" fmla="*/ 43543 w 645182"/>
                      <a:gd name="connsiteY3" fmla="*/ 1226320 h 1565954"/>
                      <a:gd name="connsiteX4" fmla="*/ 34834 w 645182"/>
                      <a:gd name="connsiteY4" fmla="*/ 1269863 h 1565954"/>
                      <a:gd name="connsiteX5" fmla="*/ 26125 w 645182"/>
                      <a:gd name="connsiteY5" fmla="*/ 1339531 h 1565954"/>
                      <a:gd name="connsiteX6" fmla="*/ 8708 w 645182"/>
                      <a:gd name="connsiteY6" fmla="*/ 1391783 h 1565954"/>
                      <a:gd name="connsiteX7" fmla="*/ 0 w 645182"/>
                      <a:gd name="connsiteY7" fmla="*/ 1461451 h 1565954"/>
                      <a:gd name="connsiteX8" fmla="*/ 182880 w 645182"/>
                      <a:gd name="connsiteY8" fmla="*/ 1548537 h 1565954"/>
                      <a:gd name="connsiteX9" fmla="*/ 278674 w 645182"/>
                      <a:gd name="connsiteY9" fmla="*/ 1565954 h 1565954"/>
                      <a:gd name="connsiteX10" fmla="*/ 452845 w 645182"/>
                      <a:gd name="connsiteY10" fmla="*/ 1557246 h 1565954"/>
                      <a:gd name="connsiteX11" fmla="*/ 496388 w 645182"/>
                      <a:gd name="connsiteY11" fmla="*/ 1513703 h 1565954"/>
                      <a:gd name="connsiteX12" fmla="*/ 522514 w 645182"/>
                      <a:gd name="connsiteY12" fmla="*/ 1487577 h 1565954"/>
                      <a:gd name="connsiteX13" fmla="*/ 539931 w 645182"/>
                      <a:gd name="connsiteY13" fmla="*/ 1461451 h 1565954"/>
                      <a:gd name="connsiteX14" fmla="*/ 522514 w 645182"/>
                      <a:gd name="connsiteY14" fmla="*/ 1243737 h 1565954"/>
                      <a:gd name="connsiteX15" fmla="*/ 513805 w 645182"/>
                      <a:gd name="connsiteY15" fmla="*/ 1078274 h 1565954"/>
                      <a:gd name="connsiteX16" fmla="*/ 496388 w 645182"/>
                      <a:gd name="connsiteY16" fmla="*/ 965063 h 1565954"/>
                      <a:gd name="connsiteX17" fmla="*/ 487680 w 645182"/>
                      <a:gd name="connsiteY17" fmla="*/ 869269 h 1565954"/>
                      <a:gd name="connsiteX18" fmla="*/ 461554 w 645182"/>
                      <a:gd name="connsiteY18" fmla="*/ 782183 h 1565954"/>
                      <a:gd name="connsiteX19" fmla="*/ 435428 w 645182"/>
                      <a:gd name="connsiteY19" fmla="*/ 651554 h 1565954"/>
                      <a:gd name="connsiteX20" fmla="*/ 444137 w 645182"/>
                      <a:gd name="connsiteY20" fmla="*/ 494800 h 1565954"/>
                      <a:gd name="connsiteX21" fmla="*/ 478971 w 645182"/>
                      <a:gd name="connsiteY21" fmla="*/ 425131 h 1565954"/>
                      <a:gd name="connsiteX22" fmla="*/ 505097 w 645182"/>
                      <a:gd name="connsiteY22" fmla="*/ 364171 h 1565954"/>
                      <a:gd name="connsiteX23" fmla="*/ 522514 w 645182"/>
                      <a:gd name="connsiteY23" fmla="*/ 338046 h 1565954"/>
                      <a:gd name="connsiteX24" fmla="*/ 531223 w 645182"/>
                      <a:gd name="connsiteY24" fmla="*/ 311920 h 1565954"/>
                      <a:gd name="connsiteX25" fmla="*/ 557348 w 645182"/>
                      <a:gd name="connsiteY25" fmla="*/ 285794 h 1565954"/>
                      <a:gd name="connsiteX26" fmla="*/ 574765 w 645182"/>
                      <a:gd name="connsiteY26" fmla="*/ 250960 h 1565954"/>
                      <a:gd name="connsiteX27" fmla="*/ 609600 w 645182"/>
                      <a:gd name="connsiteY27" fmla="*/ 198709 h 1565954"/>
                      <a:gd name="connsiteX28" fmla="*/ 627017 w 645182"/>
                      <a:gd name="connsiteY28" fmla="*/ 172583 h 1565954"/>
                      <a:gd name="connsiteX29" fmla="*/ 644434 w 645182"/>
                      <a:gd name="connsiteY29" fmla="*/ 120331 h 1565954"/>
                      <a:gd name="connsiteX30" fmla="*/ 600755 w 645182"/>
                      <a:gd name="connsiteY30" fmla="*/ 1337 h 1565954"/>
                      <a:gd name="connsiteX0" fmla="*/ 600755 w 645182"/>
                      <a:gd name="connsiteY0" fmla="*/ 1337 h 1565954"/>
                      <a:gd name="connsiteX1" fmla="*/ 307045 w 645182"/>
                      <a:gd name="connsiteY1" fmla="*/ 206261 h 1565954"/>
                      <a:gd name="connsiteX2" fmla="*/ 52251 w 645182"/>
                      <a:gd name="connsiteY2" fmla="*/ 1191486 h 1565954"/>
                      <a:gd name="connsiteX3" fmla="*/ 43543 w 645182"/>
                      <a:gd name="connsiteY3" fmla="*/ 1226320 h 1565954"/>
                      <a:gd name="connsiteX4" fmla="*/ 34834 w 645182"/>
                      <a:gd name="connsiteY4" fmla="*/ 1269863 h 1565954"/>
                      <a:gd name="connsiteX5" fmla="*/ 26125 w 645182"/>
                      <a:gd name="connsiteY5" fmla="*/ 1339531 h 1565954"/>
                      <a:gd name="connsiteX6" fmla="*/ 8708 w 645182"/>
                      <a:gd name="connsiteY6" fmla="*/ 1391783 h 1565954"/>
                      <a:gd name="connsiteX7" fmla="*/ 0 w 645182"/>
                      <a:gd name="connsiteY7" fmla="*/ 1461451 h 1565954"/>
                      <a:gd name="connsiteX8" fmla="*/ 182880 w 645182"/>
                      <a:gd name="connsiteY8" fmla="*/ 1548537 h 1565954"/>
                      <a:gd name="connsiteX9" fmla="*/ 278674 w 645182"/>
                      <a:gd name="connsiteY9" fmla="*/ 1565954 h 1565954"/>
                      <a:gd name="connsiteX10" fmla="*/ 452845 w 645182"/>
                      <a:gd name="connsiteY10" fmla="*/ 1557246 h 1565954"/>
                      <a:gd name="connsiteX11" fmla="*/ 496388 w 645182"/>
                      <a:gd name="connsiteY11" fmla="*/ 1513703 h 1565954"/>
                      <a:gd name="connsiteX12" fmla="*/ 522514 w 645182"/>
                      <a:gd name="connsiteY12" fmla="*/ 1487577 h 1565954"/>
                      <a:gd name="connsiteX13" fmla="*/ 539931 w 645182"/>
                      <a:gd name="connsiteY13" fmla="*/ 1461451 h 1565954"/>
                      <a:gd name="connsiteX14" fmla="*/ 522514 w 645182"/>
                      <a:gd name="connsiteY14" fmla="*/ 1243737 h 1565954"/>
                      <a:gd name="connsiteX15" fmla="*/ 513805 w 645182"/>
                      <a:gd name="connsiteY15" fmla="*/ 1078274 h 1565954"/>
                      <a:gd name="connsiteX16" fmla="*/ 496388 w 645182"/>
                      <a:gd name="connsiteY16" fmla="*/ 965063 h 1565954"/>
                      <a:gd name="connsiteX17" fmla="*/ 487680 w 645182"/>
                      <a:gd name="connsiteY17" fmla="*/ 869269 h 1565954"/>
                      <a:gd name="connsiteX18" fmla="*/ 461554 w 645182"/>
                      <a:gd name="connsiteY18" fmla="*/ 782183 h 1565954"/>
                      <a:gd name="connsiteX19" fmla="*/ 435428 w 645182"/>
                      <a:gd name="connsiteY19" fmla="*/ 651554 h 1565954"/>
                      <a:gd name="connsiteX20" fmla="*/ 444137 w 645182"/>
                      <a:gd name="connsiteY20" fmla="*/ 494800 h 1565954"/>
                      <a:gd name="connsiteX21" fmla="*/ 478971 w 645182"/>
                      <a:gd name="connsiteY21" fmla="*/ 425131 h 1565954"/>
                      <a:gd name="connsiteX22" fmla="*/ 505097 w 645182"/>
                      <a:gd name="connsiteY22" fmla="*/ 364171 h 1565954"/>
                      <a:gd name="connsiteX23" fmla="*/ 522514 w 645182"/>
                      <a:gd name="connsiteY23" fmla="*/ 338046 h 1565954"/>
                      <a:gd name="connsiteX24" fmla="*/ 531223 w 645182"/>
                      <a:gd name="connsiteY24" fmla="*/ 311920 h 1565954"/>
                      <a:gd name="connsiteX25" fmla="*/ 557348 w 645182"/>
                      <a:gd name="connsiteY25" fmla="*/ 285794 h 1565954"/>
                      <a:gd name="connsiteX26" fmla="*/ 574765 w 645182"/>
                      <a:gd name="connsiteY26" fmla="*/ 250960 h 1565954"/>
                      <a:gd name="connsiteX27" fmla="*/ 609600 w 645182"/>
                      <a:gd name="connsiteY27" fmla="*/ 198709 h 1565954"/>
                      <a:gd name="connsiteX28" fmla="*/ 627017 w 645182"/>
                      <a:gd name="connsiteY28" fmla="*/ 172583 h 1565954"/>
                      <a:gd name="connsiteX29" fmla="*/ 644434 w 645182"/>
                      <a:gd name="connsiteY29" fmla="*/ 120331 h 1565954"/>
                      <a:gd name="connsiteX30" fmla="*/ 600755 w 645182"/>
                      <a:gd name="connsiteY30" fmla="*/ 1337 h 1565954"/>
                      <a:gd name="connsiteX0" fmla="*/ 600755 w 645182"/>
                      <a:gd name="connsiteY0" fmla="*/ 781 h 1565398"/>
                      <a:gd name="connsiteX1" fmla="*/ 307045 w 645182"/>
                      <a:gd name="connsiteY1" fmla="*/ 205705 h 1565398"/>
                      <a:gd name="connsiteX2" fmla="*/ 52251 w 645182"/>
                      <a:gd name="connsiteY2" fmla="*/ 1190930 h 1565398"/>
                      <a:gd name="connsiteX3" fmla="*/ 43543 w 645182"/>
                      <a:gd name="connsiteY3" fmla="*/ 1225764 h 1565398"/>
                      <a:gd name="connsiteX4" fmla="*/ 34834 w 645182"/>
                      <a:gd name="connsiteY4" fmla="*/ 1269307 h 1565398"/>
                      <a:gd name="connsiteX5" fmla="*/ 26125 w 645182"/>
                      <a:gd name="connsiteY5" fmla="*/ 1338975 h 1565398"/>
                      <a:gd name="connsiteX6" fmla="*/ 8708 w 645182"/>
                      <a:gd name="connsiteY6" fmla="*/ 1391227 h 1565398"/>
                      <a:gd name="connsiteX7" fmla="*/ 0 w 645182"/>
                      <a:gd name="connsiteY7" fmla="*/ 1460895 h 1565398"/>
                      <a:gd name="connsiteX8" fmla="*/ 182880 w 645182"/>
                      <a:gd name="connsiteY8" fmla="*/ 1547981 h 1565398"/>
                      <a:gd name="connsiteX9" fmla="*/ 278674 w 645182"/>
                      <a:gd name="connsiteY9" fmla="*/ 1565398 h 1565398"/>
                      <a:gd name="connsiteX10" fmla="*/ 452845 w 645182"/>
                      <a:gd name="connsiteY10" fmla="*/ 1556690 h 1565398"/>
                      <a:gd name="connsiteX11" fmla="*/ 496388 w 645182"/>
                      <a:gd name="connsiteY11" fmla="*/ 1513147 h 1565398"/>
                      <a:gd name="connsiteX12" fmla="*/ 522514 w 645182"/>
                      <a:gd name="connsiteY12" fmla="*/ 1487021 h 1565398"/>
                      <a:gd name="connsiteX13" fmla="*/ 539931 w 645182"/>
                      <a:gd name="connsiteY13" fmla="*/ 1460895 h 1565398"/>
                      <a:gd name="connsiteX14" fmla="*/ 522514 w 645182"/>
                      <a:gd name="connsiteY14" fmla="*/ 1243181 h 1565398"/>
                      <a:gd name="connsiteX15" fmla="*/ 513805 w 645182"/>
                      <a:gd name="connsiteY15" fmla="*/ 1077718 h 1565398"/>
                      <a:gd name="connsiteX16" fmla="*/ 496388 w 645182"/>
                      <a:gd name="connsiteY16" fmla="*/ 964507 h 1565398"/>
                      <a:gd name="connsiteX17" fmla="*/ 487680 w 645182"/>
                      <a:gd name="connsiteY17" fmla="*/ 868713 h 1565398"/>
                      <a:gd name="connsiteX18" fmla="*/ 461554 w 645182"/>
                      <a:gd name="connsiteY18" fmla="*/ 781627 h 1565398"/>
                      <a:gd name="connsiteX19" fmla="*/ 435428 w 645182"/>
                      <a:gd name="connsiteY19" fmla="*/ 650998 h 1565398"/>
                      <a:gd name="connsiteX20" fmla="*/ 444137 w 645182"/>
                      <a:gd name="connsiteY20" fmla="*/ 494244 h 1565398"/>
                      <a:gd name="connsiteX21" fmla="*/ 478971 w 645182"/>
                      <a:gd name="connsiteY21" fmla="*/ 424575 h 1565398"/>
                      <a:gd name="connsiteX22" fmla="*/ 505097 w 645182"/>
                      <a:gd name="connsiteY22" fmla="*/ 363615 h 1565398"/>
                      <a:gd name="connsiteX23" fmla="*/ 522514 w 645182"/>
                      <a:gd name="connsiteY23" fmla="*/ 337490 h 1565398"/>
                      <a:gd name="connsiteX24" fmla="*/ 531223 w 645182"/>
                      <a:gd name="connsiteY24" fmla="*/ 311364 h 1565398"/>
                      <a:gd name="connsiteX25" fmla="*/ 557348 w 645182"/>
                      <a:gd name="connsiteY25" fmla="*/ 285238 h 1565398"/>
                      <a:gd name="connsiteX26" fmla="*/ 574765 w 645182"/>
                      <a:gd name="connsiteY26" fmla="*/ 250404 h 1565398"/>
                      <a:gd name="connsiteX27" fmla="*/ 609600 w 645182"/>
                      <a:gd name="connsiteY27" fmla="*/ 198153 h 1565398"/>
                      <a:gd name="connsiteX28" fmla="*/ 627017 w 645182"/>
                      <a:gd name="connsiteY28" fmla="*/ 172027 h 1565398"/>
                      <a:gd name="connsiteX29" fmla="*/ 644434 w 645182"/>
                      <a:gd name="connsiteY29" fmla="*/ 119775 h 1565398"/>
                      <a:gd name="connsiteX30" fmla="*/ 600755 w 645182"/>
                      <a:gd name="connsiteY30" fmla="*/ 781 h 1565398"/>
                      <a:gd name="connsiteX0" fmla="*/ 600755 w 645182"/>
                      <a:gd name="connsiteY0" fmla="*/ 5656 h 1570273"/>
                      <a:gd name="connsiteX1" fmla="*/ 307045 w 645182"/>
                      <a:gd name="connsiteY1" fmla="*/ 210580 h 1570273"/>
                      <a:gd name="connsiteX2" fmla="*/ 52251 w 645182"/>
                      <a:gd name="connsiteY2" fmla="*/ 1195805 h 1570273"/>
                      <a:gd name="connsiteX3" fmla="*/ 43543 w 645182"/>
                      <a:gd name="connsiteY3" fmla="*/ 1230639 h 1570273"/>
                      <a:gd name="connsiteX4" fmla="*/ 34834 w 645182"/>
                      <a:gd name="connsiteY4" fmla="*/ 1274182 h 1570273"/>
                      <a:gd name="connsiteX5" fmla="*/ 26125 w 645182"/>
                      <a:gd name="connsiteY5" fmla="*/ 1343850 h 1570273"/>
                      <a:gd name="connsiteX6" fmla="*/ 8708 w 645182"/>
                      <a:gd name="connsiteY6" fmla="*/ 1396102 h 1570273"/>
                      <a:gd name="connsiteX7" fmla="*/ 0 w 645182"/>
                      <a:gd name="connsiteY7" fmla="*/ 1465770 h 1570273"/>
                      <a:gd name="connsiteX8" fmla="*/ 182880 w 645182"/>
                      <a:gd name="connsiteY8" fmla="*/ 1552856 h 1570273"/>
                      <a:gd name="connsiteX9" fmla="*/ 278674 w 645182"/>
                      <a:gd name="connsiteY9" fmla="*/ 1570273 h 1570273"/>
                      <a:gd name="connsiteX10" fmla="*/ 452845 w 645182"/>
                      <a:gd name="connsiteY10" fmla="*/ 1561565 h 1570273"/>
                      <a:gd name="connsiteX11" fmla="*/ 496388 w 645182"/>
                      <a:gd name="connsiteY11" fmla="*/ 1518022 h 1570273"/>
                      <a:gd name="connsiteX12" fmla="*/ 522514 w 645182"/>
                      <a:gd name="connsiteY12" fmla="*/ 1491896 h 1570273"/>
                      <a:gd name="connsiteX13" fmla="*/ 539931 w 645182"/>
                      <a:gd name="connsiteY13" fmla="*/ 1465770 h 1570273"/>
                      <a:gd name="connsiteX14" fmla="*/ 522514 w 645182"/>
                      <a:gd name="connsiteY14" fmla="*/ 1248056 h 1570273"/>
                      <a:gd name="connsiteX15" fmla="*/ 513805 w 645182"/>
                      <a:gd name="connsiteY15" fmla="*/ 1082593 h 1570273"/>
                      <a:gd name="connsiteX16" fmla="*/ 496388 w 645182"/>
                      <a:gd name="connsiteY16" fmla="*/ 969382 h 1570273"/>
                      <a:gd name="connsiteX17" fmla="*/ 487680 w 645182"/>
                      <a:gd name="connsiteY17" fmla="*/ 873588 h 1570273"/>
                      <a:gd name="connsiteX18" fmla="*/ 461554 w 645182"/>
                      <a:gd name="connsiteY18" fmla="*/ 786502 h 1570273"/>
                      <a:gd name="connsiteX19" fmla="*/ 435428 w 645182"/>
                      <a:gd name="connsiteY19" fmla="*/ 655873 h 1570273"/>
                      <a:gd name="connsiteX20" fmla="*/ 444137 w 645182"/>
                      <a:gd name="connsiteY20" fmla="*/ 499119 h 1570273"/>
                      <a:gd name="connsiteX21" fmla="*/ 478971 w 645182"/>
                      <a:gd name="connsiteY21" fmla="*/ 429450 h 1570273"/>
                      <a:gd name="connsiteX22" fmla="*/ 505097 w 645182"/>
                      <a:gd name="connsiteY22" fmla="*/ 368490 h 1570273"/>
                      <a:gd name="connsiteX23" fmla="*/ 522514 w 645182"/>
                      <a:gd name="connsiteY23" fmla="*/ 342365 h 1570273"/>
                      <a:gd name="connsiteX24" fmla="*/ 531223 w 645182"/>
                      <a:gd name="connsiteY24" fmla="*/ 316239 h 1570273"/>
                      <a:gd name="connsiteX25" fmla="*/ 557348 w 645182"/>
                      <a:gd name="connsiteY25" fmla="*/ 290113 h 1570273"/>
                      <a:gd name="connsiteX26" fmla="*/ 574765 w 645182"/>
                      <a:gd name="connsiteY26" fmla="*/ 255279 h 1570273"/>
                      <a:gd name="connsiteX27" fmla="*/ 609600 w 645182"/>
                      <a:gd name="connsiteY27" fmla="*/ 203028 h 1570273"/>
                      <a:gd name="connsiteX28" fmla="*/ 627017 w 645182"/>
                      <a:gd name="connsiteY28" fmla="*/ 176902 h 1570273"/>
                      <a:gd name="connsiteX29" fmla="*/ 644434 w 645182"/>
                      <a:gd name="connsiteY29" fmla="*/ 124650 h 1570273"/>
                      <a:gd name="connsiteX30" fmla="*/ 600755 w 645182"/>
                      <a:gd name="connsiteY30" fmla="*/ 5656 h 1570273"/>
                      <a:gd name="connsiteX0" fmla="*/ 600755 w 645182"/>
                      <a:gd name="connsiteY0" fmla="*/ 8110 h 1572727"/>
                      <a:gd name="connsiteX1" fmla="*/ 347526 w 645182"/>
                      <a:gd name="connsiteY1" fmla="*/ 143978 h 1572727"/>
                      <a:gd name="connsiteX2" fmla="*/ 52251 w 645182"/>
                      <a:gd name="connsiteY2" fmla="*/ 1198259 h 1572727"/>
                      <a:gd name="connsiteX3" fmla="*/ 43543 w 645182"/>
                      <a:gd name="connsiteY3" fmla="*/ 1233093 h 1572727"/>
                      <a:gd name="connsiteX4" fmla="*/ 34834 w 645182"/>
                      <a:gd name="connsiteY4" fmla="*/ 1276636 h 1572727"/>
                      <a:gd name="connsiteX5" fmla="*/ 26125 w 645182"/>
                      <a:gd name="connsiteY5" fmla="*/ 1346304 h 1572727"/>
                      <a:gd name="connsiteX6" fmla="*/ 8708 w 645182"/>
                      <a:gd name="connsiteY6" fmla="*/ 1398556 h 1572727"/>
                      <a:gd name="connsiteX7" fmla="*/ 0 w 645182"/>
                      <a:gd name="connsiteY7" fmla="*/ 1468224 h 1572727"/>
                      <a:gd name="connsiteX8" fmla="*/ 182880 w 645182"/>
                      <a:gd name="connsiteY8" fmla="*/ 1555310 h 1572727"/>
                      <a:gd name="connsiteX9" fmla="*/ 278674 w 645182"/>
                      <a:gd name="connsiteY9" fmla="*/ 1572727 h 1572727"/>
                      <a:gd name="connsiteX10" fmla="*/ 452845 w 645182"/>
                      <a:gd name="connsiteY10" fmla="*/ 1564019 h 1572727"/>
                      <a:gd name="connsiteX11" fmla="*/ 496388 w 645182"/>
                      <a:gd name="connsiteY11" fmla="*/ 1520476 h 1572727"/>
                      <a:gd name="connsiteX12" fmla="*/ 522514 w 645182"/>
                      <a:gd name="connsiteY12" fmla="*/ 1494350 h 1572727"/>
                      <a:gd name="connsiteX13" fmla="*/ 539931 w 645182"/>
                      <a:gd name="connsiteY13" fmla="*/ 1468224 h 1572727"/>
                      <a:gd name="connsiteX14" fmla="*/ 522514 w 645182"/>
                      <a:gd name="connsiteY14" fmla="*/ 1250510 h 1572727"/>
                      <a:gd name="connsiteX15" fmla="*/ 513805 w 645182"/>
                      <a:gd name="connsiteY15" fmla="*/ 1085047 h 1572727"/>
                      <a:gd name="connsiteX16" fmla="*/ 496388 w 645182"/>
                      <a:gd name="connsiteY16" fmla="*/ 971836 h 1572727"/>
                      <a:gd name="connsiteX17" fmla="*/ 487680 w 645182"/>
                      <a:gd name="connsiteY17" fmla="*/ 876042 h 1572727"/>
                      <a:gd name="connsiteX18" fmla="*/ 461554 w 645182"/>
                      <a:gd name="connsiteY18" fmla="*/ 788956 h 1572727"/>
                      <a:gd name="connsiteX19" fmla="*/ 435428 w 645182"/>
                      <a:gd name="connsiteY19" fmla="*/ 658327 h 1572727"/>
                      <a:gd name="connsiteX20" fmla="*/ 444137 w 645182"/>
                      <a:gd name="connsiteY20" fmla="*/ 501573 h 1572727"/>
                      <a:gd name="connsiteX21" fmla="*/ 478971 w 645182"/>
                      <a:gd name="connsiteY21" fmla="*/ 431904 h 1572727"/>
                      <a:gd name="connsiteX22" fmla="*/ 505097 w 645182"/>
                      <a:gd name="connsiteY22" fmla="*/ 370944 h 1572727"/>
                      <a:gd name="connsiteX23" fmla="*/ 522514 w 645182"/>
                      <a:gd name="connsiteY23" fmla="*/ 344819 h 1572727"/>
                      <a:gd name="connsiteX24" fmla="*/ 531223 w 645182"/>
                      <a:gd name="connsiteY24" fmla="*/ 318693 h 1572727"/>
                      <a:gd name="connsiteX25" fmla="*/ 557348 w 645182"/>
                      <a:gd name="connsiteY25" fmla="*/ 292567 h 1572727"/>
                      <a:gd name="connsiteX26" fmla="*/ 574765 w 645182"/>
                      <a:gd name="connsiteY26" fmla="*/ 257733 h 1572727"/>
                      <a:gd name="connsiteX27" fmla="*/ 609600 w 645182"/>
                      <a:gd name="connsiteY27" fmla="*/ 205482 h 1572727"/>
                      <a:gd name="connsiteX28" fmla="*/ 627017 w 645182"/>
                      <a:gd name="connsiteY28" fmla="*/ 179356 h 1572727"/>
                      <a:gd name="connsiteX29" fmla="*/ 644434 w 645182"/>
                      <a:gd name="connsiteY29" fmla="*/ 127104 h 1572727"/>
                      <a:gd name="connsiteX30" fmla="*/ 600755 w 645182"/>
                      <a:gd name="connsiteY30" fmla="*/ 8110 h 1572727"/>
                      <a:gd name="connsiteX0" fmla="*/ 600755 w 645182"/>
                      <a:gd name="connsiteY0" fmla="*/ 63 h 1564680"/>
                      <a:gd name="connsiteX1" fmla="*/ 347526 w 645182"/>
                      <a:gd name="connsiteY1" fmla="*/ 135931 h 1564680"/>
                      <a:gd name="connsiteX2" fmla="*/ 123689 w 645182"/>
                      <a:gd name="connsiteY2" fmla="*/ 366300 h 1564680"/>
                      <a:gd name="connsiteX3" fmla="*/ 43543 w 645182"/>
                      <a:gd name="connsiteY3" fmla="*/ 1225046 h 1564680"/>
                      <a:gd name="connsiteX4" fmla="*/ 34834 w 645182"/>
                      <a:gd name="connsiteY4" fmla="*/ 1268589 h 1564680"/>
                      <a:gd name="connsiteX5" fmla="*/ 26125 w 645182"/>
                      <a:gd name="connsiteY5" fmla="*/ 1338257 h 1564680"/>
                      <a:gd name="connsiteX6" fmla="*/ 8708 w 645182"/>
                      <a:gd name="connsiteY6" fmla="*/ 1390509 h 1564680"/>
                      <a:gd name="connsiteX7" fmla="*/ 0 w 645182"/>
                      <a:gd name="connsiteY7" fmla="*/ 1460177 h 1564680"/>
                      <a:gd name="connsiteX8" fmla="*/ 182880 w 645182"/>
                      <a:gd name="connsiteY8" fmla="*/ 1547263 h 1564680"/>
                      <a:gd name="connsiteX9" fmla="*/ 278674 w 645182"/>
                      <a:gd name="connsiteY9" fmla="*/ 1564680 h 1564680"/>
                      <a:gd name="connsiteX10" fmla="*/ 452845 w 645182"/>
                      <a:gd name="connsiteY10" fmla="*/ 1555972 h 1564680"/>
                      <a:gd name="connsiteX11" fmla="*/ 496388 w 645182"/>
                      <a:gd name="connsiteY11" fmla="*/ 1512429 h 1564680"/>
                      <a:gd name="connsiteX12" fmla="*/ 522514 w 645182"/>
                      <a:gd name="connsiteY12" fmla="*/ 1486303 h 1564680"/>
                      <a:gd name="connsiteX13" fmla="*/ 539931 w 645182"/>
                      <a:gd name="connsiteY13" fmla="*/ 1460177 h 1564680"/>
                      <a:gd name="connsiteX14" fmla="*/ 522514 w 645182"/>
                      <a:gd name="connsiteY14" fmla="*/ 1242463 h 1564680"/>
                      <a:gd name="connsiteX15" fmla="*/ 513805 w 645182"/>
                      <a:gd name="connsiteY15" fmla="*/ 1077000 h 1564680"/>
                      <a:gd name="connsiteX16" fmla="*/ 496388 w 645182"/>
                      <a:gd name="connsiteY16" fmla="*/ 963789 h 1564680"/>
                      <a:gd name="connsiteX17" fmla="*/ 487680 w 645182"/>
                      <a:gd name="connsiteY17" fmla="*/ 867995 h 1564680"/>
                      <a:gd name="connsiteX18" fmla="*/ 461554 w 645182"/>
                      <a:gd name="connsiteY18" fmla="*/ 780909 h 1564680"/>
                      <a:gd name="connsiteX19" fmla="*/ 435428 w 645182"/>
                      <a:gd name="connsiteY19" fmla="*/ 650280 h 1564680"/>
                      <a:gd name="connsiteX20" fmla="*/ 444137 w 645182"/>
                      <a:gd name="connsiteY20" fmla="*/ 493526 h 1564680"/>
                      <a:gd name="connsiteX21" fmla="*/ 478971 w 645182"/>
                      <a:gd name="connsiteY21" fmla="*/ 423857 h 1564680"/>
                      <a:gd name="connsiteX22" fmla="*/ 505097 w 645182"/>
                      <a:gd name="connsiteY22" fmla="*/ 362897 h 1564680"/>
                      <a:gd name="connsiteX23" fmla="*/ 522514 w 645182"/>
                      <a:gd name="connsiteY23" fmla="*/ 336772 h 1564680"/>
                      <a:gd name="connsiteX24" fmla="*/ 531223 w 645182"/>
                      <a:gd name="connsiteY24" fmla="*/ 310646 h 1564680"/>
                      <a:gd name="connsiteX25" fmla="*/ 557348 w 645182"/>
                      <a:gd name="connsiteY25" fmla="*/ 284520 h 1564680"/>
                      <a:gd name="connsiteX26" fmla="*/ 574765 w 645182"/>
                      <a:gd name="connsiteY26" fmla="*/ 249686 h 1564680"/>
                      <a:gd name="connsiteX27" fmla="*/ 609600 w 645182"/>
                      <a:gd name="connsiteY27" fmla="*/ 197435 h 1564680"/>
                      <a:gd name="connsiteX28" fmla="*/ 627017 w 645182"/>
                      <a:gd name="connsiteY28" fmla="*/ 171309 h 1564680"/>
                      <a:gd name="connsiteX29" fmla="*/ 644434 w 645182"/>
                      <a:gd name="connsiteY29" fmla="*/ 119057 h 1564680"/>
                      <a:gd name="connsiteX30" fmla="*/ 600755 w 645182"/>
                      <a:gd name="connsiteY30" fmla="*/ 63 h 1564680"/>
                      <a:gd name="connsiteX0" fmla="*/ 600755 w 645182"/>
                      <a:gd name="connsiteY0" fmla="*/ 63 h 1564680"/>
                      <a:gd name="connsiteX1" fmla="*/ 347526 w 645182"/>
                      <a:gd name="connsiteY1" fmla="*/ 135931 h 1564680"/>
                      <a:gd name="connsiteX2" fmla="*/ 123689 w 645182"/>
                      <a:gd name="connsiteY2" fmla="*/ 366300 h 1564680"/>
                      <a:gd name="connsiteX3" fmla="*/ 43543 w 645182"/>
                      <a:gd name="connsiteY3" fmla="*/ 1225046 h 1564680"/>
                      <a:gd name="connsiteX4" fmla="*/ 34834 w 645182"/>
                      <a:gd name="connsiteY4" fmla="*/ 1268589 h 1564680"/>
                      <a:gd name="connsiteX5" fmla="*/ 26125 w 645182"/>
                      <a:gd name="connsiteY5" fmla="*/ 1338257 h 1564680"/>
                      <a:gd name="connsiteX6" fmla="*/ 8708 w 645182"/>
                      <a:gd name="connsiteY6" fmla="*/ 1390509 h 1564680"/>
                      <a:gd name="connsiteX7" fmla="*/ 0 w 645182"/>
                      <a:gd name="connsiteY7" fmla="*/ 1460177 h 1564680"/>
                      <a:gd name="connsiteX8" fmla="*/ 182880 w 645182"/>
                      <a:gd name="connsiteY8" fmla="*/ 1547263 h 1564680"/>
                      <a:gd name="connsiteX9" fmla="*/ 278674 w 645182"/>
                      <a:gd name="connsiteY9" fmla="*/ 1564680 h 1564680"/>
                      <a:gd name="connsiteX10" fmla="*/ 452845 w 645182"/>
                      <a:gd name="connsiteY10" fmla="*/ 1555972 h 1564680"/>
                      <a:gd name="connsiteX11" fmla="*/ 496388 w 645182"/>
                      <a:gd name="connsiteY11" fmla="*/ 1512429 h 1564680"/>
                      <a:gd name="connsiteX12" fmla="*/ 522514 w 645182"/>
                      <a:gd name="connsiteY12" fmla="*/ 1486303 h 1564680"/>
                      <a:gd name="connsiteX13" fmla="*/ 539931 w 645182"/>
                      <a:gd name="connsiteY13" fmla="*/ 1460177 h 1564680"/>
                      <a:gd name="connsiteX14" fmla="*/ 522514 w 645182"/>
                      <a:gd name="connsiteY14" fmla="*/ 1242463 h 1564680"/>
                      <a:gd name="connsiteX15" fmla="*/ 513805 w 645182"/>
                      <a:gd name="connsiteY15" fmla="*/ 1077000 h 1564680"/>
                      <a:gd name="connsiteX16" fmla="*/ 496388 w 645182"/>
                      <a:gd name="connsiteY16" fmla="*/ 963789 h 1564680"/>
                      <a:gd name="connsiteX17" fmla="*/ 487680 w 645182"/>
                      <a:gd name="connsiteY17" fmla="*/ 867995 h 1564680"/>
                      <a:gd name="connsiteX18" fmla="*/ 461554 w 645182"/>
                      <a:gd name="connsiteY18" fmla="*/ 780909 h 1564680"/>
                      <a:gd name="connsiteX19" fmla="*/ 435428 w 645182"/>
                      <a:gd name="connsiteY19" fmla="*/ 650280 h 1564680"/>
                      <a:gd name="connsiteX20" fmla="*/ 444137 w 645182"/>
                      <a:gd name="connsiteY20" fmla="*/ 493526 h 1564680"/>
                      <a:gd name="connsiteX21" fmla="*/ 478971 w 645182"/>
                      <a:gd name="connsiteY21" fmla="*/ 423857 h 1564680"/>
                      <a:gd name="connsiteX22" fmla="*/ 505097 w 645182"/>
                      <a:gd name="connsiteY22" fmla="*/ 362897 h 1564680"/>
                      <a:gd name="connsiteX23" fmla="*/ 522514 w 645182"/>
                      <a:gd name="connsiteY23" fmla="*/ 336772 h 1564680"/>
                      <a:gd name="connsiteX24" fmla="*/ 531223 w 645182"/>
                      <a:gd name="connsiteY24" fmla="*/ 310646 h 1564680"/>
                      <a:gd name="connsiteX25" fmla="*/ 557348 w 645182"/>
                      <a:gd name="connsiteY25" fmla="*/ 284520 h 1564680"/>
                      <a:gd name="connsiteX26" fmla="*/ 574765 w 645182"/>
                      <a:gd name="connsiteY26" fmla="*/ 249686 h 1564680"/>
                      <a:gd name="connsiteX27" fmla="*/ 609600 w 645182"/>
                      <a:gd name="connsiteY27" fmla="*/ 197435 h 1564680"/>
                      <a:gd name="connsiteX28" fmla="*/ 627017 w 645182"/>
                      <a:gd name="connsiteY28" fmla="*/ 171309 h 1564680"/>
                      <a:gd name="connsiteX29" fmla="*/ 644434 w 645182"/>
                      <a:gd name="connsiteY29" fmla="*/ 119057 h 1564680"/>
                      <a:gd name="connsiteX30" fmla="*/ 600755 w 645182"/>
                      <a:gd name="connsiteY30" fmla="*/ 63 h 1564680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57 h 1565074"/>
                      <a:gd name="connsiteX1" fmla="*/ 352288 w 645182"/>
                      <a:gd name="connsiteY1" fmla="*/ 167283 h 1565074"/>
                      <a:gd name="connsiteX2" fmla="*/ 123689 w 645182"/>
                      <a:gd name="connsiteY2" fmla="*/ 366694 h 1565074"/>
                      <a:gd name="connsiteX3" fmla="*/ 43543 w 645182"/>
                      <a:gd name="connsiteY3" fmla="*/ 1225440 h 1565074"/>
                      <a:gd name="connsiteX4" fmla="*/ 34834 w 645182"/>
                      <a:gd name="connsiteY4" fmla="*/ 1268983 h 1565074"/>
                      <a:gd name="connsiteX5" fmla="*/ 26125 w 645182"/>
                      <a:gd name="connsiteY5" fmla="*/ 1338651 h 1565074"/>
                      <a:gd name="connsiteX6" fmla="*/ 8708 w 645182"/>
                      <a:gd name="connsiteY6" fmla="*/ 1390903 h 1565074"/>
                      <a:gd name="connsiteX7" fmla="*/ 0 w 645182"/>
                      <a:gd name="connsiteY7" fmla="*/ 1460571 h 1565074"/>
                      <a:gd name="connsiteX8" fmla="*/ 182880 w 645182"/>
                      <a:gd name="connsiteY8" fmla="*/ 1547657 h 1565074"/>
                      <a:gd name="connsiteX9" fmla="*/ 278674 w 645182"/>
                      <a:gd name="connsiteY9" fmla="*/ 1565074 h 1565074"/>
                      <a:gd name="connsiteX10" fmla="*/ 452845 w 645182"/>
                      <a:gd name="connsiteY10" fmla="*/ 1556366 h 1565074"/>
                      <a:gd name="connsiteX11" fmla="*/ 496388 w 645182"/>
                      <a:gd name="connsiteY11" fmla="*/ 1512823 h 1565074"/>
                      <a:gd name="connsiteX12" fmla="*/ 522514 w 645182"/>
                      <a:gd name="connsiteY12" fmla="*/ 1486697 h 1565074"/>
                      <a:gd name="connsiteX13" fmla="*/ 539931 w 645182"/>
                      <a:gd name="connsiteY13" fmla="*/ 1460571 h 1565074"/>
                      <a:gd name="connsiteX14" fmla="*/ 522514 w 645182"/>
                      <a:gd name="connsiteY14" fmla="*/ 1242857 h 1565074"/>
                      <a:gd name="connsiteX15" fmla="*/ 513805 w 645182"/>
                      <a:gd name="connsiteY15" fmla="*/ 1077394 h 1565074"/>
                      <a:gd name="connsiteX16" fmla="*/ 496388 w 645182"/>
                      <a:gd name="connsiteY16" fmla="*/ 964183 h 1565074"/>
                      <a:gd name="connsiteX17" fmla="*/ 487680 w 645182"/>
                      <a:gd name="connsiteY17" fmla="*/ 868389 h 1565074"/>
                      <a:gd name="connsiteX18" fmla="*/ 461554 w 645182"/>
                      <a:gd name="connsiteY18" fmla="*/ 781303 h 1565074"/>
                      <a:gd name="connsiteX19" fmla="*/ 435428 w 645182"/>
                      <a:gd name="connsiteY19" fmla="*/ 650674 h 1565074"/>
                      <a:gd name="connsiteX20" fmla="*/ 444137 w 645182"/>
                      <a:gd name="connsiteY20" fmla="*/ 493920 h 1565074"/>
                      <a:gd name="connsiteX21" fmla="*/ 478971 w 645182"/>
                      <a:gd name="connsiteY21" fmla="*/ 424251 h 1565074"/>
                      <a:gd name="connsiteX22" fmla="*/ 505097 w 645182"/>
                      <a:gd name="connsiteY22" fmla="*/ 363291 h 1565074"/>
                      <a:gd name="connsiteX23" fmla="*/ 522514 w 645182"/>
                      <a:gd name="connsiteY23" fmla="*/ 337166 h 1565074"/>
                      <a:gd name="connsiteX24" fmla="*/ 531223 w 645182"/>
                      <a:gd name="connsiteY24" fmla="*/ 311040 h 1565074"/>
                      <a:gd name="connsiteX25" fmla="*/ 557348 w 645182"/>
                      <a:gd name="connsiteY25" fmla="*/ 284914 h 1565074"/>
                      <a:gd name="connsiteX26" fmla="*/ 574765 w 645182"/>
                      <a:gd name="connsiteY26" fmla="*/ 250080 h 1565074"/>
                      <a:gd name="connsiteX27" fmla="*/ 609600 w 645182"/>
                      <a:gd name="connsiteY27" fmla="*/ 197829 h 1565074"/>
                      <a:gd name="connsiteX28" fmla="*/ 627017 w 645182"/>
                      <a:gd name="connsiteY28" fmla="*/ 171703 h 1565074"/>
                      <a:gd name="connsiteX29" fmla="*/ 644434 w 645182"/>
                      <a:gd name="connsiteY29" fmla="*/ 119451 h 1565074"/>
                      <a:gd name="connsiteX30" fmla="*/ 600755 w 645182"/>
                      <a:gd name="connsiteY30" fmla="*/ 457 h 1565074"/>
                      <a:gd name="connsiteX0" fmla="*/ 600755 w 645182"/>
                      <a:gd name="connsiteY0" fmla="*/ 457 h 1565074"/>
                      <a:gd name="connsiteX1" fmla="*/ 352288 w 645182"/>
                      <a:gd name="connsiteY1" fmla="*/ 167283 h 1565074"/>
                      <a:gd name="connsiteX2" fmla="*/ 123689 w 645182"/>
                      <a:gd name="connsiteY2" fmla="*/ 366694 h 1565074"/>
                      <a:gd name="connsiteX3" fmla="*/ 43543 w 645182"/>
                      <a:gd name="connsiteY3" fmla="*/ 1225440 h 1565074"/>
                      <a:gd name="connsiteX4" fmla="*/ 34834 w 645182"/>
                      <a:gd name="connsiteY4" fmla="*/ 1268983 h 1565074"/>
                      <a:gd name="connsiteX5" fmla="*/ 26125 w 645182"/>
                      <a:gd name="connsiteY5" fmla="*/ 1338651 h 1565074"/>
                      <a:gd name="connsiteX6" fmla="*/ 8708 w 645182"/>
                      <a:gd name="connsiteY6" fmla="*/ 1390903 h 1565074"/>
                      <a:gd name="connsiteX7" fmla="*/ 0 w 645182"/>
                      <a:gd name="connsiteY7" fmla="*/ 1460571 h 1565074"/>
                      <a:gd name="connsiteX8" fmla="*/ 182880 w 645182"/>
                      <a:gd name="connsiteY8" fmla="*/ 1547657 h 1565074"/>
                      <a:gd name="connsiteX9" fmla="*/ 278674 w 645182"/>
                      <a:gd name="connsiteY9" fmla="*/ 1565074 h 1565074"/>
                      <a:gd name="connsiteX10" fmla="*/ 452845 w 645182"/>
                      <a:gd name="connsiteY10" fmla="*/ 1556366 h 1565074"/>
                      <a:gd name="connsiteX11" fmla="*/ 496388 w 645182"/>
                      <a:gd name="connsiteY11" fmla="*/ 1512823 h 1565074"/>
                      <a:gd name="connsiteX12" fmla="*/ 522514 w 645182"/>
                      <a:gd name="connsiteY12" fmla="*/ 1486697 h 1565074"/>
                      <a:gd name="connsiteX13" fmla="*/ 539931 w 645182"/>
                      <a:gd name="connsiteY13" fmla="*/ 1460571 h 1565074"/>
                      <a:gd name="connsiteX14" fmla="*/ 522514 w 645182"/>
                      <a:gd name="connsiteY14" fmla="*/ 1242857 h 1565074"/>
                      <a:gd name="connsiteX15" fmla="*/ 513805 w 645182"/>
                      <a:gd name="connsiteY15" fmla="*/ 1077394 h 1565074"/>
                      <a:gd name="connsiteX16" fmla="*/ 496388 w 645182"/>
                      <a:gd name="connsiteY16" fmla="*/ 964183 h 1565074"/>
                      <a:gd name="connsiteX17" fmla="*/ 487680 w 645182"/>
                      <a:gd name="connsiteY17" fmla="*/ 868389 h 1565074"/>
                      <a:gd name="connsiteX18" fmla="*/ 461554 w 645182"/>
                      <a:gd name="connsiteY18" fmla="*/ 781303 h 1565074"/>
                      <a:gd name="connsiteX19" fmla="*/ 435428 w 645182"/>
                      <a:gd name="connsiteY19" fmla="*/ 650674 h 1565074"/>
                      <a:gd name="connsiteX20" fmla="*/ 444137 w 645182"/>
                      <a:gd name="connsiteY20" fmla="*/ 493920 h 1565074"/>
                      <a:gd name="connsiteX21" fmla="*/ 478971 w 645182"/>
                      <a:gd name="connsiteY21" fmla="*/ 424251 h 1565074"/>
                      <a:gd name="connsiteX22" fmla="*/ 505097 w 645182"/>
                      <a:gd name="connsiteY22" fmla="*/ 363291 h 1565074"/>
                      <a:gd name="connsiteX23" fmla="*/ 522514 w 645182"/>
                      <a:gd name="connsiteY23" fmla="*/ 337166 h 1565074"/>
                      <a:gd name="connsiteX24" fmla="*/ 531223 w 645182"/>
                      <a:gd name="connsiteY24" fmla="*/ 311040 h 1565074"/>
                      <a:gd name="connsiteX25" fmla="*/ 557348 w 645182"/>
                      <a:gd name="connsiteY25" fmla="*/ 284914 h 1565074"/>
                      <a:gd name="connsiteX26" fmla="*/ 574765 w 645182"/>
                      <a:gd name="connsiteY26" fmla="*/ 250080 h 1565074"/>
                      <a:gd name="connsiteX27" fmla="*/ 609600 w 645182"/>
                      <a:gd name="connsiteY27" fmla="*/ 197829 h 1565074"/>
                      <a:gd name="connsiteX28" fmla="*/ 627017 w 645182"/>
                      <a:gd name="connsiteY28" fmla="*/ 171703 h 1565074"/>
                      <a:gd name="connsiteX29" fmla="*/ 644434 w 645182"/>
                      <a:gd name="connsiteY29" fmla="*/ 119451 h 1565074"/>
                      <a:gd name="connsiteX30" fmla="*/ 600755 w 645182"/>
                      <a:gd name="connsiteY30" fmla="*/ 457 h 1565074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43543 w 645182"/>
                      <a:gd name="connsiteY3" fmla="*/ 1225576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43543 w 645182"/>
                      <a:gd name="connsiteY3" fmla="*/ 1225576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6886 w 645182"/>
                      <a:gd name="connsiteY3" fmla="*/ 1032695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6886 w 645182"/>
                      <a:gd name="connsiteY3" fmla="*/ 1032695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122940 w 645182"/>
                      <a:gd name="connsiteY4" fmla="*/ 1042900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3553 w 647980"/>
                      <a:gd name="connsiteY0" fmla="*/ 593 h 1565210"/>
                      <a:gd name="connsiteX1" fmla="*/ 345561 w 647980"/>
                      <a:gd name="connsiteY1" fmla="*/ 174563 h 1565210"/>
                      <a:gd name="connsiteX2" fmla="*/ 126487 w 647980"/>
                      <a:gd name="connsiteY2" fmla="*/ 366830 h 1565210"/>
                      <a:gd name="connsiteX3" fmla="*/ 132066 w 647980"/>
                      <a:gd name="connsiteY3" fmla="*/ 677889 h 1565210"/>
                      <a:gd name="connsiteX4" fmla="*/ 125738 w 647980"/>
                      <a:gd name="connsiteY4" fmla="*/ 1042900 h 1565210"/>
                      <a:gd name="connsiteX5" fmla="*/ 117029 w 647980"/>
                      <a:gd name="connsiteY5" fmla="*/ 1205437 h 1565210"/>
                      <a:gd name="connsiteX6" fmla="*/ 11506 w 647980"/>
                      <a:gd name="connsiteY6" fmla="*/ 1391039 h 1565210"/>
                      <a:gd name="connsiteX7" fmla="*/ 2798 w 647980"/>
                      <a:gd name="connsiteY7" fmla="*/ 1460707 h 1565210"/>
                      <a:gd name="connsiteX8" fmla="*/ 185678 w 647980"/>
                      <a:gd name="connsiteY8" fmla="*/ 1547793 h 1565210"/>
                      <a:gd name="connsiteX9" fmla="*/ 281472 w 647980"/>
                      <a:gd name="connsiteY9" fmla="*/ 1565210 h 1565210"/>
                      <a:gd name="connsiteX10" fmla="*/ 455643 w 647980"/>
                      <a:gd name="connsiteY10" fmla="*/ 1556502 h 1565210"/>
                      <a:gd name="connsiteX11" fmla="*/ 499186 w 647980"/>
                      <a:gd name="connsiteY11" fmla="*/ 1512959 h 1565210"/>
                      <a:gd name="connsiteX12" fmla="*/ 525312 w 647980"/>
                      <a:gd name="connsiteY12" fmla="*/ 1486833 h 1565210"/>
                      <a:gd name="connsiteX13" fmla="*/ 542729 w 647980"/>
                      <a:gd name="connsiteY13" fmla="*/ 1460707 h 1565210"/>
                      <a:gd name="connsiteX14" fmla="*/ 525312 w 647980"/>
                      <a:gd name="connsiteY14" fmla="*/ 1242993 h 1565210"/>
                      <a:gd name="connsiteX15" fmla="*/ 516603 w 647980"/>
                      <a:gd name="connsiteY15" fmla="*/ 1077530 h 1565210"/>
                      <a:gd name="connsiteX16" fmla="*/ 499186 w 647980"/>
                      <a:gd name="connsiteY16" fmla="*/ 964319 h 1565210"/>
                      <a:gd name="connsiteX17" fmla="*/ 490478 w 647980"/>
                      <a:gd name="connsiteY17" fmla="*/ 868525 h 1565210"/>
                      <a:gd name="connsiteX18" fmla="*/ 464352 w 647980"/>
                      <a:gd name="connsiteY18" fmla="*/ 781439 h 1565210"/>
                      <a:gd name="connsiteX19" fmla="*/ 438226 w 647980"/>
                      <a:gd name="connsiteY19" fmla="*/ 650810 h 1565210"/>
                      <a:gd name="connsiteX20" fmla="*/ 446935 w 647980"/>
                      <a:gd name="connsiteY20" fmla="*/ 494056 h 1565210"/>
                      <a:gd name="connsiteX21" fmla="*/ 481769 w 647980"/>
                      <a:gd name="connsiteY21" fmla="*/ 424387 h 1565210"/>
                      <a:gd name="connsiteX22" fmla="*/ 507895 w 647980"/>
                      <a:gd name="connsiteY22" fmla="*/ 363427 h 1565210"/>
                      <a:gd name="connsiteX23" fmla="*/ 525312 w 647980"/>
                      <a:gd name="connsiteY23" fmla="*/ 337302 h 1565210"/>
                      <a:gd name="connsiteX24" fmla="*/ 534021 w 647980"/>
                      <a:gd name="connsiteY24" fmla="*/ 311176 h 1565210"/>
                      <a:gd name="connsiteX25" fmla="*/ 560146 w 647980"/>
                      <a:gd name="connsiteY25" fmla="*/ 285050 h 1565210"/>
                      <a:gd name="connsiteX26" fmla="*/ 577563 w 647980"/>
                      <a:gd name="connsiteY26" fmla="*/ 250216 h 1565210"/>
                      <a:gd name="connsiteX27" fmla="*/ 612398 w 647980"/>
                      <a:gd name="connsiteY27" fmla="*/ 197965 h 1565210"/>
                      <a:gd name="connsiteX28" fmla="*/ 629815 w 647980"/>
                      <a:gd name="connsiteY28" fmla="*/ 171839 h 1565210"/>
                      <a:gd name="connsiteX29" fmla="*/ 647232 w 647980"/>
                      <a:gd name="connsiteY29" fmla="*/ 119587 h 1565210"/>
                      <a:gd name="connsiteX30" fmla="*/ 603553 w 647980"/>
                      <a:gd name="connsiteY30" fmla="*/ 593 h 1565210"/>
                      <a:gd name="connsiteX0" fmla="*/ 601623 w 646050"/>
                      <a:gd name="connsiteY0" fmla="*/ 593 h 1565210"/>
                      <a:gd name="connsiteX1" fmla="*/ 343631 w 646050"/>
                      <a:gd name="connsiteY1" fmla="*/ 174563 h 1565210"/>
                      <a:gd name="connsiteX2" fmla="*/ 124557 w 646050"/>
                      <a:gd name="connsiteY2" fmla="*/ 366830 h 1565210"/>
                      <a:gd name="connsiteX3" fmla="*/ 130136 w 646050"/>
                      <a:gd name="connsiteY3" fmla="*/ 677889 h 1565210"/>
                      <a:gd name="connsiteX4" fmla="*/ 123808 w 646050"/>
                      <a:gd name="connsiteY4" fmla="*/ 1042900 h 1565210"/>
                      <a:gd name="connsiteX5" fmla="*/ 115099 w 646050"/>
                      <a:gd name="connsiteY5" fmla="*/ 1205437 h 1565210"/>
                      <a:gd name="connsiteX6" fmla="*/ 868 w 646050"/>
                      <a:gd name="connsiteY6" fmla="*/ 1460707 h 1565210"/>
                      <a:gd name="connsiteX7" fmla="*/ 183748 w 646050"/>
                      <a:gd name="connsiteY7" fmla="*/ 1547793 h 1565210"/>
                      <a:gd name="connsiteX8" fmla="*/ 279542 w 646050"/>
                      <a:gd name="connsiteY8" fmla="*/ 1565210 h 1565210"/>
                      <a:gd name="connsiteX9" fmla="*/ 453713 w 646050"/>
                      <a:gd name="connsiteY9" fmla="*/ 1556502 h 1565210"/>
                      <a:gd name="connsiteX10" fmla="*/ 497256 w 646050"/>
                      <a:gd name="connsiteY10" fmla="*/ 1512959 h 1565210"/>
                      <a:gd name="connsiteX11" fmla="*/ 523382 w 646050"/>
                      <a:gd name="connsiteY11" fmla="*/ 1486833 h 1565210"/>
                      <a:gd name="connsiteX12" fmla="*/ 540799 w 646050"/>
                      <a:gd name="connsiteY12" fmla="*/ 1460707 h 1565210"/>
                      <a:gd name="connsiteX13" fmla="*/ 523382 w 646050"/>
                      <a:gd name="connsiteY13" fmla="*/ 1242993 h 1565210"/>
                      <a:gd name="connsiteX14" fmla="*/ 514673 w 646050"/>
                      <a:gd name="connsiteY14" fmla="*/ 1077530 h 1565210"/>
                      <a:gd name="connsiteX15" fmla="*/ 497256 w 646050"/>
                      <a:gd name="connsiteY15" fmla="*/ 964319 h 1565210"/>
                      <a:gd name="connsiteX16" fmla="*/ 488548 w 646050"/>
                      <a:gd name="connsiteY16" fmla="*/ 868525 h 1565210"/>
                      <a:gd name="connsiteX17" fmla="*/ 462422 w 646050"/>
                      <a:gd name="connsiteY17" fmla="*/ 781439 h 1565210"/>
                      <a:gd name="connsiteX18" fmla="*/ 436296 w 646050"/>
                      <a:gd name="connsiteY18" fmla="*/ 650810 h 1565210"/>
                      <a:gd name="connsiteX19" fmla="*/ 445005 w 646050"/>
                      <a:gd name="connsiteY19" fmla="*/ 494056 h 1565210"/>
                      <a:gd name="connsiteX20" fmla="*/ 479839 w 646050"/>
                      <a:gd name="connsiteY20" fmla="*/ 424387 h 1565210"/>
                      <a:gd name="connsiteX21" fmla="*/ 505965 w 646050"/>
                      <a:gd name="connsiteY21" fmla="*/ 363427 h 1565210"/>
                      <a:gd name="connsiteX22" fmla="*/ 523382 w 646050"/>
                      <a:gd name="connsiteY22" fmla="*/ 337302 h 1565210"/>
                      <a:gd name="connsiteX23" fmla="*/ 532091 w 646050"/>
                      <a:gd name="connsiteY23" fmla="*/ 311176 h 1565210"/>
                      <a:gd name="connsiteX24" fmla="*/ 558216 w 646050"/>
                      <a:gd name="connsiteY24" fmla="*/ 285050 h 1565210"/>
                      <a:gd name="connsiteX25" fmla="*/ 575633 w 646050"/>
                      <a:gd name="connsiteY25" fmla="*/ 250216 h 1565210"/>
                      <a:gd name="connsiteX26" fmla="*/ 610468 w 646050"/>
                      <a:gd name="connsiteY26" fmla="*/ 197965 h 1565210"/>
                      <a:gd name="connsiteX27" fmla="*/ 627885 w 646050"/>
                      <a:gd name="connsiteY27" fmla="*/ 171839 h 1565210"/>
                      <a:gd name="connsiteX28" fmla="*/ 645302 w 646050"/>
                      <a:gd name="connsiteY28" fmla="*/ 119587 h 1565210"/>
                      <a:gd name="connsiteX29" fmla="*/ 601623 w 646050"/>
                      <a:gd name="connsiteY29" fmla="*/ 593 h 1565210"/>
                      <a:gd name="connsiteX0" fmla="*/ 520021 w 564448"/>
                      <a:gd name="connsiteY0" fmla="*/ 593 h 1565210"/>
                      <a:gd name="connsiteX1" fmla="*/ 262029 w 564448"/>
                      <a:gd name="connsiteY1" fmla="*/ 174563 h 1565210"/>
                      <a:gd name="connsiteX2" fmla="*/ 42955 w 564448"/>
                      <a:gd name="connsiteY2" fmla="*/ 366830 h 1565210"/>
                      <a:gd name="connsiteX3" fmla="*/ 48534 w 564448"/>
                      <a:gd name="connsiteY3" fmla="*/ 677889 h 1565210"/>
                      <a:gd name="connsiteX4" fmla="*/ 42206 w 564448"/>
                      <a:gd name="connsiteY4" fmla="*/ 1042900 h 1565210"/>
                      <a:gd name="connsiteX5" fmla="*/ 33497 w 564448"/>
                      <a:gd name="connsiteY5" fmla="*/ 1205437 h 1565210"/>
                      <a:gd name="connsiteX6" fmla="*/ 14516 w 564448"/>
                      <a:gd name="connsiteY6" fmla="*/ 1534526 h 1565210"/>
                      <a:gd name="connsiteX7" fmla="*/ 102146 w 564448"/>
                      <a:gd name="connsiteY7" fmla="*/ 1547793 h 1565210"/>
                      <a:gd name="connsiteX8" fmla="*/ 197940 w 564448"/>
                      <a:gd name="connsiteY8" fmla="*/ 1565210 h 1565210"/>
                      <a:gd name="connsiteX9" fmla="*/ 372111 w 564448"/>
                      <a:gd name="connsiteY9" fmla="*/ 1556502 h 1565210"/>
                      <a:gd name="connsiteX10" fmla="*/ 415654 w 564448"/>
                      <a:gd name="connsiteY10" fmla="*/ 1512959 h 1565210"/>
                      <a:gd name="connsiteX11" fmla="*/ 441780 w 564448"/>
                      <a:gd name="connsiteY11" fmla="*/ 1486833 h 1565210"/>
                      <a:gd name="connsiteX12" fmla="*/ 459197 w 564448"/>
                      <a:gd name="connsiteY12" fmla="*/ 1460707 h 1565210"/>
                      <a:gd name="connsiteX13" fmla="*/ 441780 w 564448"/>
                      <a:gd name="connsiteY13" fmla="*/ 1242993 h 1565210"/>
                      <a:gd name="connsiteX14" fmla="*/ 433071 w 564448"/>
                      <a:gd name="connsiteY14" fmla="*/ 1077530 h 1565210"/>
                      <a:gd name="connsiteX15" fmla="*/ 415654 w 564448"/>
                      <a:gd name="connsiteY15" fmla="*/ 964319 h 1565210"/>
                      <a:gd name="connsiteX16" fmla="*/ 406946 w 564448"/>
                      <a:gd name="connsiteY16" fmla="*/ 868525 h 1565210"/>
                      <a:gd name="connsiteX17" fmla="*/ 380820 w 564448"/>
                      <a:gd name="connsiteY17" fmla="*/ 781439 h 1565210"/>
                      <a:gd name="connsiteX18" fmla="*/ 354694 w 564448"/>
                      <a:gd name="connsiteY18" fmla="*/ 650810 h 1565210"/>
                      <a:gd name="connsiteX19" fmla="*/ 363403 w 564448"/>
                      <a:gd name="connsiteY19" fmla="*/ 494056 h 1565210"/>
                      <a:gd name="connsiteX20" fmla="*/ 398237 w 564448"/>
                      <a:gd name="connsiteY20" fmla="*/ 424387 h 1565210"/>
                      <a:gd name="connsiteX21" fmla="*/ 424363 w 564448"/>
                      <a:gd name="connsiteY21" fmla="*/ 363427 h 1565210"/>
                      <a:gd name="connsiteX22" fmla="*/ 441780 w 564448"/>
                      <a:gd name="connsiteY22" fmla="*/ 337302 h 1565210"/>
                      <a:gd name="connsiteX23" fmla="*/ 450489 w 564448"/>
                      <a:gd name="connsiteY23" fmla="*/ 311176 h 1565210"/>
                      <a:gd name="connsiteX24" fmla="*/ 476614 w 564448"/>
                      <a:gd name="connsiteY24" fmla="*/ 285050 h 1565210"/>
                      <a:gd name="connsiteX25" fmla="*/ 494031 w 564448"/>
                      <a:gd name="connsiteY25" fmla="*/ 250216 h 1565210"/>
                      <a:gd name="connsiteX26" fmla="*/ 528866 w 564448"/>
                      <a:gd name="connsiteY26" fmla="*/ 197965 h 1565210"/>
                      <a:gd name="connsiteX27" fmla="*/ 546283 w 564448"/>
                      <a:gd name="connsiteY27" fmla="*/ 171839 h 1565210"/>
                      <a:gd name="connsiteX28" fmla="*/ 563700 w 564448"/>
                      <a:gd name="connsiteY28" fmla="*/ 119587 h 1565210"/>
                      <a:gd name="connsiteX29" fmla="*/ 520021 w 564448"/>
                      <a:gd name="connsiteY29" fmla="*/ 593 h 1565210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453932 w 559183"/>
                      <a:gd name="connsiteY11" fmla="*/ 1460707 h 1570988"/>
                      <a:gd name="connsiteX12" fmla="*/ 436515 w 559183"/>
                      <a:gd name="connsiteY12" fmla="*/ 1242993 h 1570988"/>
                      <a:gd name="connsiteX13" fmla="*/ 427806 w 559183"/>
                      <a:gd name="connsiteY13" fmla="*/ 1077530 h 1570988"/>
                      <a:gd name="connsiteX14" fmla="*/ 410389 w 559183"/>
                      <a:gd name="connsiteY14" fmla="*/ 964319 h 1570988"/>
                      <a:gd name="connsiteX15" fmla="*/ 401681 w 559183"/>
                      <a:gd name="connsiteY15" fmla="*/ 868525 h 1570988"/>
                      <a:gd name="connsiteX16" fmla="*/ 375555 w 559183"/>
                      <a:gd name="connsiteY16" fmla="*/ 781439 h 1570988"/>
                      <a:gd name="connsiteX17" fmla="*/ 349429 w 559183"/>
                      <a:gd name="connsiteY17" fmla="*/ 650810 h 1570988"/>
                      <a:gd name="connsiteX18" fmla="*/ 358138 w 559183"/>
                      <a:gd name="connsiteY18" fmla="*/ 494056 h 1570988"/>
                      <a:gd name="connsiteX19" fmla="*/ 392972 w 559183"/>
                      <a:gd name="connsiteY19" fmla="*/ 424387 h 1570988"/>
                      <a:gd name="connsiteX20" fmla="*/ 419098 w 559183"/>
                      <a:gd name="connsiteY20" fmla="*/ 363427 h 1570988"/>
                      <a:gd name="connsiteX21" fmla="*/ 436515 w 559183"/>
                      <a:gd name="connsiteY21" fmla="*/ 337302 h 1570988"/>
                      <a:gd name="connsiteX22" fmla="*/ 445224 w 559183"/>
                      <a:gd name="connsiteY22" fmla="*/ 311176 h 1570988"/>
                      <a:gd name="connsiteX23" fmla="*/ 471349 w 559183"/>
                      <a:gd name="connsiteY23" fmla="*/ 285050 h 1570988"/>
                      <a:gd name="connsiteX24" fmla="*/ 488766 w 559183"/>
                      <a:gd name="connsiteY24" fmla="*/ 250216 h 1570988"/>
                      <a:gd name="connsiteX25" fmla="*/ 523601 w 559183"/>
                      <a:gd name="connsiteY25" fmla="*/ 197965 h 1570988"/>
                      <a:gd name="connsiteX26" fmla="*/ 541018 w 559183"/>
                      <a:gd name="connsiteY26" fmla="*/ 171839 h 1570988"/>
                      <a:gd name="connsiteX27" fmla="*/ 558435 w 559183"/>
                      <a:gd name="connsiteY27" fmla="*/ 119587 h 1570988"/>
                      <a:gd name="connsiteX28" fmla="*/ 514756 w 559183"/>
                      <a:gd name="connsiteY28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453932 w 559183"/>
                      <a:gd name="connsiteY11" fmla="*/ 1460707 h 1570988"/>
                      <a:gd name="connsiteX12" fmla="*/ 343647 w 559183"/>
                      <a:gd name="connsiteY12" fmla="*/ 1266805 h 1570988"/>
                      <a:gd name="connsiteX13" fmla="*/ 427806 w 559183"/>
                      <a:gd name="connsiteY13" fmla="*/ 1077530 h 1570988"/>
                      <a:gd name="connsiteX14" fmla="*/ 410389 w 559183"/>
                      <a:gd name="connsiteY14" fmla="*/ 964319 h 1570988"/>
                      <a:gd name="connsiteX15" fmla="*/ 401681 w 559183"/>
                      <a:gd name="connsiteY15" fmla="*/ 868525 h 1570988"/>
                      <a:gd name="connsiteX16" fmla="*/ 375555 w 559183"/>
                      <a:gd name="connsiteY16" fmla="*/ 781439 h 1570988"/>
                      <a:gd name="connsiteX17" fmla="*/ 349429 w 559183"/>
                      <a:gd name="connsiteY17" fmla="*/ 650810 h 1570988"/>
                      <a:gd name="connsiteX18" fmla="*/ 358138 w 559183"/>
                      <a:gd name="connsiteY18" fmla="*/ 494056 h 1570988"/>
                      <a:gd name="connsiteX19" fmla="*/ 392972 w 559183"/>
                      <a:gd name="connsiteY19" fmla="*/ 424387 h 1570988"/>
                      <a:gd name="connsiteX20" fmla="*/ 419098 w 559183"/>
                      <a:gd name="connsiteY20" fmla="*/ 363427 h 1570988"/>
                      <a:gd name="connsiteX21" fmla="*/ 436515 w 559183"/>
                      <a:gd name="connsiteY21" fmla="*/ 337302 h 1570988"/>
                      <a:gd name="connsiteX22" fmla="*/ 445224 w 559183"/>
                      <a:gd name="connsiteY22" fmla="*/ 311176 h 1570988"/>
                      <a:gd name="connsiteX23" fmla="*/ 471349 w 559183"/>
                      <a:gd name="connsiteY23" fmla="*/ 285050 h 1570988"/>
                      <a:gd name="connsiteX24" fmla="*/ 488766 w 559183"/>
                      <a:gd name="connsiteY24" fmla="*/ 250216 h 1570988"/>
                      <a:gd name="connsiteX25" fmla="*/ 523601 w 559183"/>
                      <a:gd name="connsiteY25" fmla="*/ 197965 h 1570988"/>
                      <a:gd name="connsiteX26" fmla="*/ 541018 w 559183"/>
                      <a:gd name="connsiteY26" fmla="*/ 171839 h 1570988"/>
                      <a:gd name="connsiteX27" fmla="*/ 558435 w 559183"/>
                      <a:gd name="connsiteY27" fmla="*/ 119587 h 1570988"/>
                      <a:gd name="connsiteX28" fmla="*/ 514756 w 559183"/>
                      <a:gd name="connsiteY28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343647 w 559183"/>
                      <a:gd name="connsiteY11" fmla="*/ 1266805 h 1570988"/>
                      <a:gd name="connsiteX12" fmla="*/ 427806 w 559183"/>
                      <a:gd name="connsiteY12" fmla="*/ 1077530 h 1570988"/>
                      <a:gd name="connsiteX13" fmla="*/ 410389 w 559183"/>
                      <a:gd name="connsiteY13" fmla="*/ 964319 h 1570988"/>
                      <a:gd name="connsiteX14" fmla="*/ 401681 w 559183"/>
                      <a:gd name="connsiteY14" fmla="*/ 868525 h 1570988"/>
                      <a:gd name="connsiteX15" fmla="*/ 375555 w 559183"/>
                      <a:gd name="connsiteY15" fmla="*/ 781439 h 1570988"/>
                      <a:gd name="connsiteX16" fmla="*/ 349429 w 559183"/>
                      <a:gd name="connsiteY16" fmla="*/ 650810 h 1570988"/>
                      <a:gd name="connsiteX17" fmla="*/ 358138 w 559183"/>
                      <a:gd name="connsiteY17" fmla="*/ 494056 h 1570988"/>
                      <a:gd name="connsiteX18" fmla="*/ 392972 w 559183"/>
                      <a:gd name="connsiteY18" fmla="*/ 424387 h 1570988"/>
                      <a:gd name="connsiteX19" fmla="*/ 419098 w 559183"/>
                      <a:gd name="connsiteY19" fmla="*/ 363427 h 1570988"/>
                      <a:gd name="connsiteX20" fmla="*/ 436515 w 559183"/>
                      <a:gd name="connsiteY20" fmla="*/ 337302 h 1570988"/>
                      <a:gd name="connsiteX21" fmla="*/ 445224 w 559183"/>
                      <a:gd name="connsiteY21" fmla="*/ 311176 h 1570988"/>
                      <a:gd name="connsiteX22" fmla="*/ 471349 w 559183"/>
                      <a:gd name="connsiteY22" fmla="*/ 285050 h 1570988"/>
                      <a:gd name="connsiteX23" fmla="*/ 488766 w 559183"/>
                      <a:gd name="connsiteY23" fmla="*/ 250216 h 1570988"/>
                      <a:gd name="connsiteX24" fmla="*/ 523601 w 559183"/>
                      <a:gd name="connsiteY24" fmla="*/ 197965 h 1570988"/>
                      <a:gd name="connsiteX25" fmla="*/ 541018 w 559183"/>
                      <a:gd name="connsiteY25" fmla="*/ 171839 h 1570988"/>
                      <a:gd name="connsiteX26" fmla="*/ 558435 w 559183"/>
                      <a:gd name="connsiteY26" fmla="*/ 119587 h 1570988"/>
                      <a:gd name="connsiteX27" fmla="*/ 514756 w 559183"/>
                      <a:gd name="connsiteY27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343647 w 559183"/>
                      <a:gd name="connsiteY10" fmla="*/ 1266805 h 1570988"/>
                      <a:gd name="connsiteX11" fmla="*/ 427806 w 559183"/>
                      <a:gd name="connsiteY11" fmla="*/ 1077530 h 1570988"/>
                      <a:gd name="connsiteX12" fmla="*/ 410389 w 559183"/>
                      <a:gd name="connsiteY12" fmla="*/ 964319 h 1570988"/>
                      <a:gd name="connsiteX13" fmla="*/ 401681 w 559183"/>
                      <a:gd name="connsiteY13" fmla="*/ 868525 h 1570988"/>
                      <a:gd name="connsiteX14" fmla="*/ 375555 w 559183"/>
                      <a:gd name="connsiteY14" fmla="*/ 781439 h 1570988"/>
                      <a:gd name="connsiteX15" fmla="*/ 349429 w 559183"/>
                      <a:gd name="connsiteY15" fmla="*/ 650810 h 1570988"/>
                      <a:gd name="connsiteX16" fmla="*/ 358138 w 559183"/>
                      <a:gd name="connsiteY16" fmla="*/ 494056 h 1570988"/>
                      <a:gd name="connsiteX17" fmla="*/ 392972 w 559183"/>
                      <a:gd name="connsiteY17" fmla="*/ 424387 h 1570988"/>
                      <a:gd name="connsiteX18" fmla="*/ 419098 w 559183"/>
                      <a:gd name="connsiteY18" fmla="*/ 363427 h 1570988"/>
                      <a:gd name="connsiteX19" fmla="*/ 436515 w 559183"/>
                      <a:gd name="connsiteY19" fmla="*/ 337302 h 1570988"/>
                      <a:gd name="connsiteX20" fmla="*/ 445224 w 559183"/>
                      <a:gd name="connsiteY20" fmla="*/ 311176 h 1570988"/>
                      <a:gd name="connsiteX21" fmla="*/ 471349 w 559183"/>
                      <a:gd name="connsiteY21" fmla="*/ 285050 h 1570988"/>
                      <a:gd name="connsiteX22" fmla="*/ 488766 w 559183"/>
                      <a:gd name="connsiteY22" fmla="*/ 250216 h 1570988"/>
                      <a:gd name="connsiteX23" fmla="*/ 523601 w 559183"/>
                      <a:gd name="connsiteY23" fmla="*/ 197965 h 1570988"/>
                      <a:gd name="connsiteX24" fmla="*/ 541018 w 559183"/>
                      <a:gd name="connsiteY24" fmla="*/ 171839 h 1570988"/>
                      <a:gd name="connsiteX25" fmla="*/ 558435 w 559183"/>
                      <a:gd name="connsiteY25" fmla="*/ 119587 h 1570988"/>
                      <a:gd name="connsiteX26" fmla="*/ 514756 w 559183"/>
                      <a:gd name="connsiteY26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343647 w 559183"/>
                      <a:gd name="connsiteY9" fmla="*/ 1266805 h 1570988"/>
                      <a:gd name="connsiteX10" fmla="*/ 427806 w 559183"/>
                      <a:gd name="connsiteY10" fmla="*/ 1077530 h 1570988"/>
                      <a:gd name="connsiteX11" fmla="*/ 410389 w 559183"/>
                      <a:gd name="connsiteY11" fmla="*/ 964319 h 1570988"/>
                      <a:gd name="connsiteX12" fmla="*/ 401681 w 559183"/>
                      <a:gd name="connsiteY12" fmla="*/ 868525 h 1570988"/>
                      <a:gd name="connsiteX13" fmla="*/ 375555 w 559183"/>
                      <a:gd name="connsiteY13" fmla="*/ 781439 h 1570988"/>
                      <a:gd name="connsiteX14" fmla="*/ 349429 w 559183"/>
                      <a:gd name="connsiteY14" fmla="*/ 650810 h 1570988"/>
                      <a:gd name="connsiteX15" fmla="*/ 358138 w 559183"/>
                      <a:gd name="connsiteY15" fmla="*/ 494056 h 1570988"/>
                      <a:gd name="connsiteX16" fmla="*/ 392972 w 559183"/>
                      <a:gd name="connsiteY16" fmla="*/ 424387 h 1570988"/>
                      <a:gd name="connsiteX17" fmla="*/ 419098 w 559183"/>
                      <a:gd name="connsiteY17" fmla="*/ 363427 h 1570988"/>
                      <a:gd name="connsiteX18" fmla="*/ 436515 w 559183"/>
                      <a:gd name="connsiteY18" fmla="*/ 337302 h 1570988"/>
                      <a:gd name="connsiteX19" fmla="*/ 445224 w 559183"/>
                      <a:gd name="connsiteY19" fmla="*/ 311176 h 1570988"/>
                      <a:gd name="connsiteX20" fmla="*/ 471349 w 559183"/>
                      <a:gd name="connsiteY20" fmla="*/ 285050 h 1570988"/>
                      <a:gd name="connsiteX21" fmla="*/ 488766 w 559183"/>
                      <a:gd name="connsiteY21" fmla="*/ 250216 h 1570988"/>
                      <a:gd name="connsiteX22" fmla="*/ 523601 w 559183"/>
                      <a:gd name="connsiteY22" fmla="*/ 197965 h 1570988"/>
                      <a:gd name="connsiteX23" fmla="*/ 541018 w 559183"/>
                      <a:gd name="connsiteY23" fmla="*/ 171839 h 1570988"/>
                      <a:gd name="connsiteX24" fmla="*/ 558435 w 559183"/>
                      <a:gd name="connsiteY24" fmla="*/ 119587 h 1570988"/>
                      <a:gd name="connsiteX25" fmla="*/ 514756 w 559183"/>
                      <a:gd name="connsiteY25" fmla="*/ 593 h 1570988"/>
                      <a:gd name="connsiteX0" fmla="*/ 514756 w 559183"/>
                      <a:gd name="connsiteY0" fmla="*/ 593 h 1570553"/>
                      <a:gd name="connsiteX1" fmla="*/ 256764 w 559183"/>
                      <a:gd name="connsiteY1" fmla="*/ 174563 h 1570553"/>
                      <a:gd name="connsiteX2" fmla="*/ 37690 w 559183"/>
                      <a:gd name="connsiteY2" fmla="*/ 366830 h 1570553"/>
                      <a:gd name="connsiteX3" fmla="*/ 43269 w 559183"/>
                      <a:gd name="connsiteY3" fmla="*/ 677889 h 1570553"/>
                      <a:gd name="connsiteX4" fmla="*/ 36941 w 559183"/>
                      <a:gd name="connsiteY4" fmla="*/ 1042900 h 1570553"/>
                      <a:gd name="connsiteX5" fmla="*/ 28232 w 559183"/>
                      <a:gd name="connsiteY5" fmla="*/ 1205437 h 1570553"/>
                      <a:gd name="connsiteX6" fmla="*/ 9251 w 559183"/>
                      <a:gd name="connsiteY6" fmla="*/ 1534526 h 1570553"/>
                      <a:gd name="connsiteX7" fmla="*/ 192675 w 559183"/>
                      <a:gd name="connsiteY7" fmla="*/ 1565210 h 1570553"/>
                      <a:gd name="connsiteX8" fmla="*/ 343033 w 559183"/>
                      <a:gd name="connsiteY8" fmla="*/ 1563646 h 1570553"/>
                      <a:gd name="connsiteX9" fmla="*/ 343647 w 559183"/>
                      <a:gd name="connsiteY9" fmla="*/ 1266805 h 1570553"/>
                      <a:gd name="connsiteX10" fmla="*/ 427806 w 559183"/>
                      <a:gd name="connsiteY10" fmla="*/ 1077530 h 1570553"/>
                      <a:gd name="connsiteX11" fmla="*/ 410389 w 559183"/>
                      <a:gd name="connsiteY11" fmla="*/ 964319 h 1570553"/>
                      <a:gd name="connsiteX12" fmla="*/ 401681 w 559183"/>
                      <a:gd name="connsiteY12" fmla="*/ 868525 h 1570553"/>
                      <a:gd name="connsiteX13" fmla="*/ 375555 w 559183"/>
                      <a:gd name="connsiteY13" fmla="*/ 781439 h 1570553"/>
                      <a:gd name="connsiteX14" fmla="*/ 349429 w 559183"/>
                      <a:gd name="connsiteY14" fmla="*/ 650810 h 1570553"/>
                      <a:gd name="connsiteX15" fmla="*/ 358138 w 559183"/>
                      <a:gd name="connsiteY15" fmla="*/ 494056 h 1570553"/>
                      <a:gd name="connsiteX16" fmla="*/ 392972 w 559183"/>
                      <a:gd name="connsiteY16" fmla="*/ 424387 h 1570553"/>
                      <a:gd name="connsiteX17" fmla="*/ 419098 w 559183"/>
                      <a:gd name="connsiteY17" fmla="*/ 363427 h 1570553"/>
                      <a:gd name="connsiteX18" fmla="*/ 436515 w 559183"/>
                      <a:gd name="connsiteY18" fmla="*/ 337302 h 1570553"/>
                      <a:gd name="connsiteX19" fmla="*/ 445224 w 559183"/>
                      <a:gd name="connsiteY19" fmla="*/ 311176 h 1570553"/>
                      <a:gd name="connsiteX20" fmla="*/ 471349 w 559183"/>
                      <a:gd name="connsiteY20" fmla="*/ 285050 h 1570553"/>
                      <a:gd name="connsiteX21" fmla="*/ 488766 w 559183"/>
                      <a:gd name="connsiteY21" fmla="*/ 250216 h 1570553"/>
                      <a:gd name="connsiteX22" fmla="*/ 523601 w 559183"/>
                      <a:gd name="connsiteY22" fmla="*/ 197965 h 1570553"/>
                      <a:gd name="connsiteX23" fmla="*/ 541018 w 559183"/>
                      <a:gd name="connsiteY23" fmla="*/ 171839 h 1570553"/>
                      <a:gd name="connsiteX24" fmla="*/ 558435 w 559183"/>
                      <a:gd name="connsiteY24" fmla="*/ 119587 h 1570553"/>
                      <a:gd name="connsiteX25" fmla="*/ 514756 w 559183"/>
                      <a:gd name="connsiteY25" fmla="*/ 593 h 1570553"/>
                      <a:gd name="connsiteX0" fmla="*/ 514756 w 558435"/>
                      <a:gd name="connsiteY0" fmla="*/ 593 h 1570553"/>
                      <a:gd name="connsiteX1" fmla="*/ 256764 w 558435"/>
                      <a:gd name="connsiteY1" fmla="*/ 174563 h 1570553"/>
                      <a:gd name="connsiteX2" fmla="*/ 37690 w 558435"/>
                      <a:gd name="connsiteY2" fmla="*/ 366830 h 1570553"/>
                      <a:gd name="connsiteX3" fmla="*/ 43269 w 558435"/>
                      <a:gd name="connsiteY3" fmla="*/ 677889 h 1570553"/>
                      <a:gd name="connsiteX4" fmla="*/ 36941 w 558435"/>
                      <a:gd name="connsiteY4" fmla="*/ 1042900 h 1570553"/>
                      <a:gd name="connsiteX5" fmla="*/ 28232 w 558435"/>
                      <a:gd name="connsiteY5" fmla="*/ 1205437 h 1570553"/>
                      <a:gd name="connsiteX6" fmla="*/ 9251 w 558435"/>
                      <a:gd name="connsiteY6" fmla="*/ 1534526 h 1570553"/>
                      <a:gd name="connsiteX7" fmla="*/ 192675 w 558435"/>
                      <a:gd name="connsiteY7" fmla="*/ 1565210 h 1570553"/>
                      <a:gd name="connsiteX8" fmla="*/ 343033 w 558435"/>
                      <a:gd name="connsiteY8" fmla="*/ 1563646 h 1570553"/>
                      <a:gd name="connsiteX9" fmla="*/ 343647 w 558435"/>
                      <a:gd name="connsiteY9" fmla="*/ 1266805 h 1570553"/>
                      <a:gd name="connsiteX10" fmla="*/ 427806 w 558435"/>
                      <a:gd name="connsiteY10" fmla="*/ 1077530 h 1570553"/>
                      <a:gd name="connsiteX11" fmla="*/ 410389 w 558435"/>
                      <a:gd name="connsiteY11" fmla="*/ 964319 h 1570553"/>
                      <a:gd name="connsiteX12" fmla="*/ 401681 w 558435"/>
                      <a:gd name="connsiteY12" fmla="*/ 868525 h 1570553"/>
                      <a:gd name="connsiteX13" fmla="*/ 375555 w 558435"/>
                      <a:gd name="connsiteY13" fmla="*/ 781439 h 1570553"/>
                      <a:gd name="connsiteX14" fmla="*/ 349429 w 558435"/>
                      <a:gd name="connsiteY14" fmla="*/ 650810 h 1570553"/>
                      <a:gd name="connsiteX15" fmla="*/ 358138 w 558435"/>
                      <a:gd name="connsiteY15" fmla="*/ 494056 h 1570553"/>
                      <a:gd name="connsiteX16" fmla="*/ 392972 w 558435"/>
                      <a:gd name="connsiteY16" fmla="*/ 424387 h 1570553"/>
                      <a:gd name="connsiteX17" fmla="*/ 419098 w 558435"/>
                      <a:gd name="connsiteY17" fmla="*/ 363427 h 1570553"/>
                      <a:gd name="connsiteX18" fmla="*/ 436515 w 558435"/>
                      <a:gd name="connsiteY18" fmla="*/ 337302 h 1570553"/>
                      <a:gd name="connsiteX19" fmla="*/ 445224 w 558435"/>
                      <a:gd name="connsiteY19" fmla="*/ 311176 h 1570553"/>
                      <a:gd name="connsiteX20" fmla="*/ 471349 w 558435"/>
                      <a:gd name="connsiteY20" fmla="*/ 285050 h 1570553"/>
                      <a:gd name="connsiteX21" fmla="*/ 488766 w 558435"/>
                      <a:gd name="connsiteY21" fmla="*/ 250216 h 1570553"/>
                      <a:gd name="connsiteX22" fmla="*/ 523601 w 558435"/>
                      <a:gd name="connsiteY22" fmla="*/ 197965 h 1570553"/>
                      <a:gd name="connsiteX23" fmla="*/ 558435 w 558435"/>
                      <a:gd name="connsiteY23" fmla="*/ 119587 h 1570553"/>
                      <a:gd name="connsiteX24" fmla="*/ 514756 w 558435"/>
                      <a:gd name="connsiteY24" fmla="*/ 593 h 1570553"/>
                      <a:gd name="connsiteX0" fmla="*/ 514756 w 560509"/>
                      <a:gd name="connsiteY0" fmla="*/ 674 h 1570634"/>
                      <a:gd name="connsiteX1" fmla="*/ 256764 w 560509"/>
                      <a:gd name="connsiteY1" fmla="*/ 174644 h 1570634"/>
                      <a:gd name="connsiteX2" fmla="*/ 37690 w 560509"/>
                      <a:gd name="connsiteY2" fmla="*/ 366911 h 1570634"/>
                      <a:gd name="connsiteX3" fmla="*/ 43269 w 560509"/>
                      <a:gd name="connsiteY3" fmla="*/ 677970 h 1570634"/>
                      <a:gd name="connsiteX4" fmla="*/ 36941 w 560509"/>
                      <a:gd name="connsiteY4" fmla="*/ 1042981 h 1570634"/>
                      <a:gd name="connsiteX5" fmla="*/ 28232 w 560509"/>
                      <a:gd name="connsiteY5" fmla="*/ 1205518 h 1570634"/>
                      <a:gd name="connsiteX6" fmla="*/ 9251 w 560509"/>
                      <a:gd name="connsiteY6" fmla="*/ 1534607 h 1570634"/>
                      <a:gd name="connsiteX7" fmla="*/ 192675 w 560509"/>
                      <a:gd name="connsiteY7" fmla="*/ 1565291 h 1570634"/>
                      <a:gd name="connsiteX8" fmla="*/ 343033 w 560509"/>
                      <a:gd name="connsiteY8" fmla="*/ 1563727 h 1570634"/>
                      <a:gd name="connsiteX9" fmla="*/ 343647 w 560509"/>
                      <a:gd name="connsiteY9" fmla="*/ 1266886 h 1570634"/>
                      <a:gd name="connsiteX10" fmla="*/ 427806 w 560509"/>
                      <a:gd name="connsiteY10" fmla="*/ 1077611 h 1570634"/>
                      <a:gd name="connsiteX11" fmla="*/ 410389 w 560509"/>
                      <a:gd name="connsiteY11" fmla="*/ 964400 h 1570634"/>
                      <a:gd name="connsiteX12" fmla="*/ 401681 w 560509"/>
                      <a:gd name="connsiteY12" fmla="*/ 868606 h 1570634"/>
                      <a:gd name="connsiteX13" fmla="*/ 375555 w 560509"/>
                      <a:gd name="connsiteY13" fmla="*/ 781520 h 1570634"/>
                      <a:gd name="connsiteX14" fmla="*/ 349429 w 560509"/>
                      <a:gd name="connsiteY14" fmla="*/ 650891 h 1570634"/>
                      <a:gd name="connsiteX15" fmla="*/ 358138 w 560509"/>
                      <a:gd name="connsiteY15" fmla="*/ 494137 h 1570634"/>
                      <a:gd name="connsiteX16" fmla="*/ 392972 w 560509"/>
                      <a:gd name="connsiteY16" fmla="*/ 424468 h 1570634"/>
                      <a:gd name="connsiteX17" fmla="*/ 419098 w 560509"/>
                      <a:gd name="connsiteY17" fmla="*/ 363508 h 1570634"/>
                      <a:gd name="connsiteX18" fmla="*/ 436515 w 560509"/>
                      <a:gd name="connsiteY18" fmla="*/ 337383 h 1570634"/>
                      <a:gd name="connsiteX19" fmla="*/ 445224 w 560509"/>
                      <a:gd name="connsiteY19" fmla="*/ 311257 h 1570634"/>
                      <a:gd name="connsiteX20" fmla="*/ 471349 w 560509"/>
                      <a:gd name="connsiteY20" fmla="*/ 285131 h 1570634"/>
                      <a:gd name="connsiteX21" fmla="*/ 488766 w 560509"/>
                      <a:gd name="connsiteY21" fmla="*/ 250297 h 1570634"/>
                      <a:gd name="connsiteX22" fmla="*/ 558435 w 560509"/>
                      <a:gd name="connsiteY22" fmla="*/ 119668 h 1570634"/>
                      <a:gd name="connsiteX23" fmla="*/ 514756 w 560509"/>
                      <a:gd name="connsiteY23" fmla="*/ 674 h 1570634"/>
                      <a:gd name="connsiteX0" fmla="*/ 514756 w 561751"/>
                      <a:gd name="connsiteY0" fmla="*/ 717 h 1570677"/>
                      <a:gd name="connsiteX1" fmla="*/ 256764 w 561751"/>
                      <a:gd name="connsiteY1" fmla="*/ 174687 h 1570677"/>
                      <a:gd name="connsiteX2" fmla="*/ 37690 w 561751"/>
                      <a:gd name="connsiteY2" fmla="*/ 366954 h 1570677"/>
                      <a:gd name="connsiteX3" fmla="*/ 43269 w 561751"/>
                      <a:gd name="connsiteY3" fmla="*/ 678013 h 1570677"/>
                      <a:gd name="connsiteX4" fmla="*/ 36941 w 561751"/>
                      <a:gd name="connsiteY4" fmla="*/ 1043024 h 1570677"/>
                      <a:gd name="connsiteX5" fmla="*/ 28232 w 561751"/>
                      <a:gd name="connsiteY5" fmla="*/ 1205561 h 1570677"/>
                      <a:gd name="connsiteX6" fmla="*/ 9251 w 561751"/>
                      <a:gd name="connsiteY6" fmla="*/ 1534650 h 1570677"/>
                      <a:gd name="connsiteX7" fmla="*/ 192675 w 561751"/>
                      <a:gd name="connsiteY7" fmla="*/ 1565334 h 1570677"/>
                      <a:gd name="connsiteX8" fmla="*/ 343033 w 561751"/>
                      <a:gd name="connsiteY8" fmla="*/ 1563770 h 1570677"/>
                      <a:gd name="connsiteX9" fmla="*/ 343647 w 561751"/>
                      <a:gd name="connsiteY9" fmla="*/ 1266929 h 1570677"/>
                      <a:gd name="connsiteX10" fmla="*/ 427806 w 561751"/>
                      <a:gd name="connsiteY10" fmla="*/ 1077654 h 1570677"/>
                      <a:gd name="connsiteX11" fmla="*/ 410389 w 561751"/>
                      <a:gd name="connsiteY11" fmla="*/ 964443 h 1570677"/>
                      <a:gd name="connsiteX12" fmla="*/ 401681 w 561751"/>
                      <a:gd name="connsiteY12" fmla="*/ 868649 h 1570677"/>
                      <a:gd name="connsiteX13" fmla="*/ 375555 w 561751"/>
                      <a:gd name="connsiteY13" fmla="*/ 781563 h 1570677"/>
                      <a:gd name="connsiteX14" fmla="*/ 349429 w 561751"/>
                      <a:gd name="connsiteY14" fmla="*/ 650934 h 1570677"/>
                      <a:gd name="connsiteX15" fmla="*/ 358138 w 561751"/>
                      <a:gd name="connsiteY15" fmla="*/ 494180 h 1570677"/>
                      <a:gd name="connsiteX16" fmla="*/ 392972 w 561751"/>
                      <a:gd name="connsiteY16" fmla="*/ 424511 h 1570677"/>
                      <a:gd name="connsiteX17" fmla="*/ 419098 w 561751"/>
                      <a:gd name="connsiteY17" fmla="*/ 363551 h 1570677"/>
                      <a:gd name="connsiteX18" fmla="*/ 436515 w 561751"/>
                      <a:gd name="connsiteY18" fmla="*/ 337426 h 1570677"/>
                      <a:gd name="connsiteX19" fmla="*/ 445224 w 561751"/>
                      <a:gd name="connsiteY19" fmla="*/ 311300 h 1570677"/>
                      <a:gd name="connsiteX20" fmla="*/ 471349 w 561751"/>
                      <a:gd name="connsiteY20" fmla="*/ 285174 h 1570677"/>
                      <a:gd name="connsiteX21" fmla="*/ 558435 w 561751"/>
                      <a:gd name="connsiteY21" fmla="*/ 119711 h 1570677"/>
                      <a:gd name="connsiteX22" fmla="*/ 514756 w 561751"/>
                      <a:gd name="connsiteY22" fmla="*/ 717 h 1570677"/>
                      <a:gd name="connsiteX0" fmla="*/ 514756 w 563640"/>
                      <a:gd name="connsiteY0" fmla="*/ 753 h 1570713"/>
                      <a:gd name="connsiteX1" fmla="*/ 256764 w 563640"/>
                      <a:gd name="connsiteY1" fmla="*/ 174723 h 1570713"/>
                      <a:gd name="connsiteX2" fmla="*/ 37690 w 563640"/>
                      <a:gd name="connsiteY2" fmla="*/ 366990 h 1570713"/>
                      <a:gd name="connsiteX3" fmla="*/ 43269 w 563640"/>
                      <a:gd name="connsiteY3" fmla="*/ 678049 h 1570713"/>
                      <a:gd name="connsiteX4" fmla="*/ 36941 w 563640"/>
                      <a:gd name="connsiteY4" fmla="*/ 1043060 h 1570713"/>
                      <a:gd name="connsiteX5" fmla="*/ 28232 w 563640"/>
                      <a:gd name="connsiteY5" fmla="*/ 1205597 h 1570713"/>
                      <a:gd name="connsiteX6" fmla="*/ 9251 w 563640"/>
                      <a:gd name="connsiteY6" fmla="*/ 1534686 h 1570713"/>
                      <a:gd name="connsiteX7" fmla="*/ 192675 w 563640"/>
                      <a:gd name="connsiteY7" fmla="*/ 1565370 h 1570713"/>
                      <a:gd name="connsiteX8" fmla="*/ 343033 w 563640"/>
                      <a:gd name="connsiteY8" fmla="*/ 1563806 h 1570713"/>
                      <a:gd name="connsiteX9" fmla="*/ 343647 w 563640"/>
                      <a:gd name="connsiteY9" fmla="*/ 1266965 h 1570713"/>
                      <a:gd name="connsiteX10" fmla="*/ 427806 w 563640"/>
                      <a:gd name="connsiteY10" fmla="*/ 1077690 h 1570713"/>
                      <a:gd name="connsiteX11" fmla="*/ 410389 w 563640"/>
                      <a:gd name="connsiteY11" fmla="*/ 964479 h 1570713"/>
                      <a:gd name="connsiteX12" fmla="*/ 401681 w 563640"/>
                      <a:gd name="connsiteY12" fmla="*/ 868685 h 1570713"/>
                      <a:gd name="connsiteX13" fmla="*/ 375555 w 563640"/>
                      <a:gd name="connsiteY13" fmla="*/ 781599 h 1570713"/>
                      <a:gd name="connsiteX14" fmla="*/ 349429 w 563640"/>
                      <a:gd name="connsiteY14" fmla="*/ 650970 h 1570713"/>
                      <a:gd name="connsiteX15" fmla="*/ 358138 w 563640"/>
                      <a:gd name="connsiteY15" fmla="*/ 494216 h 1570713"/>
                      <a:gd name="connsiteX16" fmla="*/ 392972 w 563640"/>
                      <a:gd name="connsiteY16" fmla="*/ 424547 h 1570713"/>
                      <a:gd name="connsiteX17" fmla="*/ 419098 w 563640"/>
                      <a:gd name="connsiteY17" fmla="*/ 363587 h 1570713"/>
                      <a:gd name="connsiteX18" fmla="*/ 436515 w 563640"/>
                      <a:gd name="connsiteY18" fmla="*/ 337462 h 1570713"/>
                      <a:gd name="connsiteX19" fmla="*/ 445224 w 563640"/>
                      <a:gd name="connsiteY19" fmla="*/ 311336 h 1570713"/>
                      <a:gd name="connsiteX20" fmla="*/ 558435 w 563640"/>
                      <a:gd name="connsiteY20" fmla="*/ 119747 h 1570713"/>
                      <a:gd name="connsiteX21" fmla="*/ 514756 w 563640"/>
                      <a:gd name="connsiteY21" fmla="*/ 753 h 1570713"/>
                      <a:gd name="connsiteX0" fmla="*/ 514756 w 564273"/>
                      <a:gd name="connsiteY0" fmla="*/ 793 h 1570753"/>
                      <a:gd name="connsiteX1" fmla="*/ 256764 w 564273"/>
                      <a:gd name="connsiteY1" fmla="*/ 174763 h 1570753"/>
                      <a:gd name="connsiteX2" fmla="*/ 37690 w 564273"/>
                      <a:gd name="connsiteY2" fmla="*/ 367030 h 1570753"/>
                      <a:gd name="connsiteX3" fmla="*/ 43269 w 564273"/>
                      <a:gd name="connsiteY3" fmla="*/ 678089 h 1570753"/>
                      <a:gd name="connsiteX4" fmla="*/ 36941 w 564273"/>
                      <a:gd name="connsiteY4" fmla="*/ 1043100 h 1570753"/>
                      <a:gd name="connsiteX5" fmla="*/ 28232 w 564273"/>
                      <a:gd name="connsiteY5" fmla="*/ 1205637 h 1570753"/>
                      <a:gd name="connsiteX6" fmla="*/ 9251 w 564273"/>
                      <a:gd name="connsiteY6" fmla="*/ 1534726 h 1570753"/>
                      <a:gd name="connsiteX7" fmla="*/ 192675 w 564273"/>
                      <a:gd name="connsiteY7" fmla="*/ 1565410 h 1570753"/>
                      <a:gd name="connsiteX8" fmla="*/ 343033 w 564273"/>
                      <a:gd name="connsiteY8" fmla="*/ 1563846 h 1570753"/>
                      <a:gd name="connsiteX9" fmla="*/ 343647 w 564273"/>
                      <a:gd name="connsiteY9" fmla="*/ 1267005 h 1570753"/>
                      <a:gd name="connsiteX10" fmla="*/ 427806 w 564273"/>
                      <a:gd name="connsiteY10" fmla="*/ 1077730 h 1570753"/>
                      <a:gd name="connsiteX11" fmla="*/ 410389 w 564273"/>
                      <a:gd name="connsiteY11" fmla="*/ 964519 h 1570753"/>
                      <a:gd name="connsiteX12" fmla="*/ 401681 w 564273"/>
                      <a:gd name="connsiteY12" fmla="*/ 868725 h 1570753"/>
                      <a:gd name="connsiteX13" fmla="*/ 375555 w 564273"/>
                      <a:gd name="connsiteY13" fmla="*/ 781639 h 1570753"/>
                      <a:gd name="connsiteX14" fmla="*/ 349429 w 564273"/>
                      <a:gd name="connsiteY14" fmla="*/ 651010 h 1570753"/>
                      <a:gd name="connsiteX15" fmla="*/ 358138 w 564273"/>
                      <a:gd name="connsiteY15" fmla="*/ 494256 h 1570753"/>
                      <a:gd name="connsiteX16" fmla="*/ 392972 w 564273"/>
                      <a:gd name="connsiteY16" fmla="*/ 424587 h 1570753"/>
                      <a:gd name="connsiteX17" fmla="*/ 419098 w 564273"/>
                      <a:gd name="connsiteY17" fmla="*/ 363627 h 1570753"/>
                      <a:gd name="connsiteX18" fmla="*/ 436515 w 564273"/>
                      <a:gd name="connsiteY18" fmla="*/ 337502 h 1570753"/>
                      <a:gd name="connsiteX19" fmla="*/ 558435 w 564273"/>
                      <a:gd name="connsiteY19" fmla="*/ 119787 h 1570753"/>
                      <a:gd name="connsiteX20" fmla="*/ 514756 w 564273"/>
                      <a:gd name="connsiteY20" fmla="*/ 793 h 1570753"/>
                      <a:gd name="connsiteX0" fmla="*/ 514756 w 565543"/>
                      <a:gd name="connsiteY0" fmla="*/ 838 h 1570798"/>
                      <a:gd name="connsiteX1" fmla="*/ 256764 w 565543"/>
                      <a:gd name="connsiteY1" fmla="*/ 174808 h 1570798"/>
                      <a:gd name="connsiteX2" fmla="*/ 37690 w 565543"/>
                      <a:gd name="connsiteY2" fmla="*/ 367075 h 1570798"/>
                      <a:gd name="connsiteX3" fmla="*/ 43269 w 565543"/>
                      <a:gd name="connsiteY3" fmla="*/ 678134 h 1570798"/>
                      <a:gd name="connsiteX4" fmla="*/ 36941 w 565543"/>
                      <a:gd name="connsiteY4" fmla="*/ 1043145 h 1570798"/>
                      <a:gd name="connsiteX5" fmla="*/ 28232 w 565543"/>
                      <a:gd name="connsiteY5" fmla="*/ 1205682 h 1570798"/>
                      <a:gd name="connsiteX6" fmla="*/ 9251 w 565543"/>
                      <a:gd name="connsiteY6" fmla="*/ 1534771 h 1570798"/>
                      <a:gd name="connsiteX7" fmla="*/ 192675 w 565543"/>
                      <a:gd name="connsiteY7" fmla="*/ 1565455 h 1570798"/>
                      <a:gd name="connsiteX8" fmla="*/ 343033 w 565543"/>
                      <a:gd name="connsiteY8" fmla="*/ 1563891 h 1570798"/>
                      <a:gd name="connsiteX9" fmla="*/ 343647 w 565543"/>
                      <a:gd name="connsiteY9" fmla="*/ 1267050 h 1570798"/>
                      <a:gd name="connsiteX10" fmla="*/ 427806 w 565543"/>
                      <a:gd name="connsiteY10" fmla="*/ 1077775 h 1570798"/>
                      <a:gd name="connsiteX11" fmla="*/ 410389 w 565543"/>
                      <a:gd name="connsiteY11" fmla="*/ 964564 h 1570798"/>
                      <a:gd name="connsiteX12" fmla="*/ 401681 w 565543"/>
                      <a:gd name="connsiteY12" fmla="*/ 868770 h 1570798"/>
                      <a:gd name="connsiteX13" fmla="*/ 375555 w 565543"/>
                      <a:gd name="connsiteY13" fmla="*/ 781684 h 1570798"/>
                      <a:gd name="connsiteX14" fmla="*/ 349429 w 565543"/>
                      <a:gd name="connsiteY14" fmla="*/ 651055 h 1570798"/>
                      <a:gd name="connsiteX15" fmla="*/ 358138 w 565543"/>
                      <a:gd name="connsiteY15" fmla="*/ 494301 h 1570798"/>
                      <a:gd name="connsiteX16" fmla="*/ 392972 w 565543"/>
                      <a:gd name="connsiteY16" fmla="*/ 424632 h 1570798"/>
                      <a:gd name="connsiteX17" fmla="*/ 419098 w 565543"/>
                      <a:gd name="connsiteY17" fmla="*/ 363672 h 1570798"/>
                      <a:gd name="connsiteX18" fmla="*/ 558435 w 565543"/>
                      <a:gd name="connsiteY18" fmla="*/ 119832 h 1570798"/>
                      <a:gd name="connsiteX19" fmla="*/ 514756 w 565543"/>
                      <a:gd name="connsiteY19" fmla="*/ 838 h 1570798"/>
                      <a:gd name="connsiteX0" fmla="*/ 514756 w 565717"/>
                      <a:gd name="connsiteY0" fmla="*/ 798 h 1570758"/>
                      <a:gd name="connsiteX1" fmla="*/ 256764 w 565717"/>
                      <a:gd name="connsiteY1" fmla="*/ 174768 h 1570758"/>
                      <a:gd name="connsiteX2" fmla="*/ 37690 w 565717"/>
                      <a:gd name="connsiteY2" fmla="*/ 367035 h 1570758"/>
                      <a:gd name="connsiteX3" fmla="*/ 43269 w 565717"/>
                      <a:gd name="connsiteY3" fmla="*/ 678094 h 1570758"/>
                      <a:gd name="connsiteX4" fmla="*/ 36941 w 565717"/>
                      <a:gd name="connsiteY4" fmla="*/ 1043105 h 1570758"/>
                      <a:gd name="connsiteX5" fmla="*/ 28232 w 565717"/>
                      <a:gd name="connsiteY5" fmla="*/ 1205642 h 1570758"/>
                      <a:gd name="connsiteX6" fmla="*/ 9251 w 565717"/>
                      <a:gd name="connsiteY6" fmla="*/ 1534731 h 1570758"/>
                      <a:gd name="connsiteX7" fmla="*/ 192675 w 565717"/>
                      <a:gd name="connsiteY7" fmla="*/ 1565415 h 1570758"/>
                      <a:gd name="connsiteX8" fmla="*/ 343033 w 565717"/>
                      <a:gd name="connsiteY8" fmla="*/ 1563851 h 1570758"/>
                      <a:gd name="connsiteX9" fmla="*/ 343647 w 565717"/>
                      <a:gd name="connsiteY9" fmla="*/ 1267010 h 1570758"/>
                      <a:gd name="connsiteX10" fmla="*/ 427806 w 565717"/>
                      <a:gd name="connsiteY10" fmla="*/ 1077735 h 1570758"/>
                      <a:gd name="connsiteX11" fmla="*/ 410389 w 565717"/>
                      <a:gd name="connsiteY11" fmla="*/ 964524 h 1570758"/>
                      <a:gd name="connsiteX12" fmla="*/ 401681 w 565717"/>
                      <a:gd name="connsiteY12" fmla="*/ 868730 h 1570758"/>
                      <a:gd name="connsiteX13" fmla="*/ 375555 w 565717"/>
                      <a:gd name="connsiteY13" fmla="*/ 781644 h 1570758"/>
                      <a:gd name="connsiteX14" fmla="*/ 349429 w 565717"/>
                      <a:gd name="connsiteY14" fmla="*/ 651015 h 1570758"/>
                      <a:gd name="connsiteX15" fmla="*/ 358138 w 565717"/>
                      <a:gd name="connsiteY15" fmla="*/ 494261 h 1570758"/>
                      <a:gd name="connsiteX16" fmla="*/ 392972 w 565717"/>
                      <a:gd name="connsiteY16" fmla="*/ 424592 h 1570758"/>
                      <a:gd name="connsiteX17" fmla="*/ 416717 w 565717"/>
                      <a:gd name="connsiteY17" fmla="*/ 339820 h 1570758"/>
                      <a:gd name="connsiteX18" fmla="*/ 558435 w 565717"/>
                      <a:gd name="connsiteY18" fmla="*/ 119792 h 1570758"/>
                      <a:gd name="connsiteX19" fmla="*/ 514756 w 565717"/>
                      <a:gd name="connsiteY19" fmla="*/ 798 h 1570758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49429 w 554669"/>
                      <a:gd name="connsiteY14" fmla="*/ 651413 h 1571156"/>
                      <a:gd name="connsiteX15" fmla="*/ 358138 w 554669"/>
                      <a:gd name="connsiteY15" fmla="*/ 494659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49429 w 554669"/>
                      <a:gd name="connsiteY14" fmla="*/ 651413 h 1571156"/>
                      <a:gd name="connsiteX15" fmla="*/ 391475 w 554669"/>
                      <a:gd name="connsiteY15" fmla="*/ 497040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406579 w 554669"/>
                      <a:gd name="connsiteY14" fmla="*/ 658556 h 1571156"/>
                      <a:gd name="connsiteX15" fmla="*/ 391475 w 554669"/>
                      <a:gd name="connsiteY15" fmla="*/ 497040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91475 w 554669"/>
                      <a:gd name="connsiteY14" fmla="*/ 497040 h 1571156"/>
                      <a:gd name="connsiteX15" fmla="*/ 392972 w 554669"/>
                      <a:gd name="connsiteY15" fmla="*/ 424990 h 1571156"/>
                      <a:gd name="connsiteX16" fmla="*/ 416717 w 554669"/>
                      <a:gd name="connsiteY16" fmla="*/ 340218 h 1571156"/>
                      <a:gd name="connsiteX17" fmla="*/ 544147 w 554669"/>
                      <a:gd name="connsiteY17" fmla="*/ 110665 h 1571156"/>
                      <a:gd name="connsiteX18" fmla="*/ 514756 w 554669"/>
                      <a:gd name="connsiteY18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91475 w 554669"/>
                      <a:gd name="connsiteY13" fmla="*/ 497040 h 1571156"/>
                      <a:gd name="connsiteX14" fmla="*/ 392972 w 554669"/>
                      <a:gd name="connsiteY14" fmla="*/ 424990 h 1571156"/>
                      <a:gd name="connsiteX15" fmla="*/ 416717 w 554669"/>
                      <a:gd name="connsiteY15" fmla="*/ 340218 h 1571156"/>
                      <a:gd name="connsiteX16" fmla="*/ 544147 w 554669"/>
                      <a:gd name="connsiteY16" fmla="*/ 110665 h 1571156"/>
                      <a:gd name="connsiteX17" fmla="*/ 514756 w 554669"/>
                      <a:gd name="connsiteY17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391475 w 554669"/>
                      <a:gd name="connsiteY12" fmla="*/ 497040 h 1571156"/>
                      <a:gd name="connsiteX13" fmla="*/ 392972 w 554669"/>
                      <a:gd name="connsiteY13" fmla="*/ 424990 h 1571156"/>
                      <a:gd name="connsiteX14" fmla="*/ 416717 w 554669"/>
                      <a:gd name="connsiteY14" fmla="*/ 340218 h 1571156"/>
                      <a:gd name="connsiteX15" fmla="*/ 544147 w 554669"/>
                      <a:gd name="connsiteY15" fmla="*/ 110665 h 1571156"/>
                      <a:gd name="connsiteX16" fmla="*/ 514756 w 554669"/>
                      <a:gd name="connsiteY16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5151 w 554669"/>
                      <a:gd name="connsiteY11" fmla="*/ 714891 h 1571156"/>
                      <a:gd name="connsiteX12" fmla="*/ 391475 w 554669"/>
                      <a:gd name="connsiteY12" fmla="*/ 497040 h 1571156"/>
                      <a:gd name="connsiteX13" fmla="*/ 392972 w 554669"/>
                      <a:gd name="connsiteY13" fmla="*/ 424990 h 1571156"/>
                      <a:gd name="connsiteX14" fmla="*/ 416717 w 554669"/>
                      <a:gd name="connsiteY14" fmla="*/ 340218 h 1571156"/>
                      <a:gd name="connsiteX15" fmla="*/ 544147 w 554669"/>
                      <a:gd name="connsiteY15" fmla="*/ 110665 h 1571156"/>
                      <a:gd name="connsiteX16" fmla="*/ 514756 w 554669"/>
                      <a:gd name="connsiteY16" fmla="*/ 1196 h 1571156"/>
                      <a:gd name="connsiteX0" fmla="*/ 653856 w 693769"/>
                      <a:gd name="connsiteY0" fmla="*/ 1196 h 1571156"/>
                      <a:gd name="connsiteX1" fmla="*/ 395864 w 693769"/>
                      <a:gd name="connsiteY1" fmla="*/ 175166 h 1571156"/>
                      <a:gd name="connsiteX2" fmla="*/ 176790 w 693769"/>
                      <a:gd name="connsiteY2" fmla="*/ 367433 h 1571156"/>
                      <a:gd name="connsiteX3" fmla="*/ 182369 w 693769"/>
                      <a:gd name="connsiteY3" fmla="*/ 678492 h 1571156"/>
                      <a:gd name="connsiteX4" fmla="*/ 176041 w 693769"/>
                      <a:gd name="connsiteY4" fmla="*/ 1043503 h 1571156"/>
                      <a:gd name="connsiteX5" fmla="*/ 167332 w 693769"/>
                      <a:gd name="connsiteY5" fmla="*/ 1206040 h 1571156"/>
                      <a:gd name="connsiteX6" fmla="*/ 3095 w 693769"/>
                      <a:gd name="connsiteY6" fmla="*/ 1535129 h 1571156"/>
                      <a:gd name="connsiteX7" fmla="*/ 331775 w 693769"/>
                      <a:gd name="connsiteY7" fmla="*/ 1565813 h 1571156"/>
                      <a:gd name="connsiteX8" fmla="*/ 482133 w 693769"/>
                      <a:gd name="connsiteY8" fmla="*/ 1564249 h 1571156"/>
                      <a:gd name="connsiteX9" fmla="*/ 482747 w 693769"/>
                      <a:gd name="connsiteY9" fmla="*/ 1267408 h 1571156"/>
                      <a:gd name="connsiteX10" fmla="*/ 566906 w 693769"/>
                      <a:gd name="connsiteY10" fmla="*/ 1078133 h 1571156"/>
                      <a:gd name="connsiteX11" fmla="*/ 554251 w 693769"/>
                      <a:gd name="connsiteY11" fmla="*/ 714891 h 1571156"/>
                      <a:gd name="connsiteX12" fmla="*/ 530575 w 693769"/>
                      <a:gd name="connsiteY12" fmla="*/ 497040 h 1571156"/>
                      <a:gd name="connsiteX13" fmla="*/ 532072 w 693769"/>
                      <a:gd name="connsiteY13" fmla="*/ 424990 h 1571156"/>
                      <a:gd name="connsiteX14" fmla="*/ 555817 w 693769"/>
                      <a:gd name="connsiteY14" fmla="*/ 340218 h 1571156"/>
                      <a:gd name="connsiteX15" fmla="*/ 683247 w 693769"/>
                      <a:gd name="connsiteY15" fmla="*/ 110665 h 1571156"/>
                      <a:gd name="connsiteX16" fmla="*/ 653856 w 693769"/>
                      <a:gd name="connsiteY16" fmla="*/ 1196 h 1571156"/>
                      <a:gd name="connsiteX0" fmla="*/ 655560 w 695473"/>
                      <a:gd name="connsiteY0" fmla="*/ 1196 h 1571003"/>
                      <a:gd name="connsiteX1" fmla="*/ 397568 w 695473"/>
                      <a:gd name="connsiteY1" fmla="*/ 175166 h 1571003"/>
                      <a:gd name="connsiteX2" fmla="*/ 178494 w 695473"/>
                      <a:gd name="connsiteY2" fmla="*/ 367433 h 1571003"/>
                      <a:gd name="connsiteX3" fmla="*/ 184073 w 695473"/>
                      <a:gd name="connsiteY3" fmla="*/ 678492 h 1571003"/>
                      <a:gd name="connsiteX4" fmla="*/ 177745 w 695473"/>
                      <a:gd name="connsiteY4" fmla="*/ 1043503 h 1571003"/>
                      <a:gd name="connsiteX5" fmla="*/ 140461 w 695473"/>
                      <a:gd name="connsiteY5" fmla="*/ 1208421 h 1571003"/>
                      <a:gd name="connsiteX6" fmla="*/ 4799 w 695473"/>
                      <a:gd name="connsiteY6" fmla="*/ 1535129 h 1571003"/>
                      <a:gd name="connsiteX7" fmla="*/ 333479 w 695473"/>
                      <a:gd name="connsiteY7" fmla="*/ 1565813 h 1571003"/>
                      <a:gd name="connsiteX8" fmla="*/ 483837 w 695473"/>
                      <a:gd name="connsiteY8" fmla="*/ 1564249 h 1571003"/>
                      <a:gd name="connsiteX9" fmla="*/ 484451 w 695473"/>
                      <a:gd name="connsiteY9" fmla="*/ 1267408 h 1571003"/>
                      <a:gd name="connsiteX10" fmla="*/ 568610 w 695473"/>
                      <a:gd name="connsiteY10" fmla="*/ 1078133 h 1571003"/>
                      <a:gd name="connsiteX11" fmla="*/ 555955 w 695473"/>
                      <a:gd name="connsiteY11" fmla="*/ 714891 h 1571003"/>
                      <a:gd name="connsiteX12" fmla="*/ 532279 w 695473"/>
                      <a:gd name="connsiteY12" fmla="*/ 497040 h 1571003"/>
                      <a:gd name="connsiteX13" fmla="*/ 533776 w 695473"/>
                      <a:gd name="connsiteY13" fmla="*/ 424990 h 1571003"/>
                      <a:gd name="connsiteX14" fmla="*/ 557521 w 695473"/>
                      <a:gd name="connsiteY14" fmla="*/ 340218 h 1571003"/>
                      <a:gd name="connsiteX15" fmla="*/ 684951 w 695473"/>
                      <a:gd name="connsiteY15" fmla="*/ 110665 h 1571003"/>
                      <a:gd name="connsiteX16" fmla="*/ 655560 w 695473"/>
                      <a:gd name="connsiteY16" fmla="*/ 1196 h 1571003"/>
                      <a:gd name="connsiteX0" fmla="*/ 650782 w 690695"/>
                      <a:gd name="connsiteY0" fmla="*/ 1196 h 1618499"/>
                      <a:gd name="connsiteX1" fmla="*/ 392790 w 690695"/>
                      <a:gd name="connsiteY1" fmla="*/ 175166 h 1618499"/>
                      <a:gd name="connsiteX2" fmla="*/ 173716 w 690695"/>
                      <a:gd name="connsiteY2" fmla="*/ 367433 h 1618499"/>
                      <a:gd name="connsiteX3" fmla="*/ 179295 w 690695"/>
                      <a:gd name="connsiteY3" fmla="*/ 678492 h 1618499"/>
                      <a:gd name="connsiteX4" fmla="*/ 172967 w 690695"/>
                      <a:gd name="connsiteY4" fmla="*/ 1043503 h 1618499"/>
                      <a:gd name="connsiteX5" fmla="*/ 135683 w 690695"/>
                      <a:gd name="connsiteY5" fmla="*/ 1208421 h 1618499"/>
                      <a:gd name="connsiteX6" fmla="*/ 21 w 690695"/>
                      <a:gd name="connsiteY6" fmla="*/ 1535129 h 1618499"/>
                      <a:gd name="connsiteX7" fmla="*/ 128676 w 690695"/>
                      <a:gd name="connsiteY7" fmla="*/ 1618201 h 1618499"/>
                      <a:gd name="connsiteX8" fmla="*/ 479059 w 690695"/>
                      <a:gd name="connsiteY8" fmla="*/ 1564249 h 1618499"/>
                      <a:gd name="connsiteX9" fmla="*/ 479673 w 690695"/>
                      <a:gd name="connsiteY9" fmla="*/ 1267408 h 1618499"/>
                      <a:gd name="connsiteX10" fmla="*/ 563832 w 690695"/>
                      <a:gd name="connsiteY10" fmla="*/ 1078133 h 1618499"/>
                      <a:gd name="connsiteX11" fmla="*/ 551177 w 690695"/>
                      <a:gd name="connsiteY11" fmla="*/ 714891 h 1618499"/>
                      <a:gd name="connsiteX12" fmla="*/ 527501 w 690695"/>
                      <a:gd name="connsiteY12" fmla="*/ 497040 h 1618499"/>
                      <a:gd name="connsiteX13" fmla="*/ 528998 w 690695"/>
                      <a:gd name="connsiteY13" fmla="*/ 424990 h 1618499"/>
                      <a:gd name="connsiteX14" fmla="*/ 552743 w 690695"/>
                      <a:gd name="connsiteY14" fmla="*/ 340218 h 1618499"/>
                      <a:gd name="connsiteX15" fmla="*/ 680173 w 690695"/>
                      <a:gd name="connsiteY15" fmla="*/ 110665 h 1618499"/>
                      <a:gd name="connsiteX16" fmla="*/ 650782 w 690695"/>
                      <a:gd name="connsiteY16" fmla="*/ 1196 h 1618499"/>
                      <a:gd name="connsiteX0" fmla="*/ 662785 w 702698"/>
                      <a:gd name="connsiteY0" fmla="*/ 1196 h 1590356"/>
                      <a:gd name="connsiteX1" fmla="*/ 404793 w 702698"/>
                      <a:gd name="connsiteY1" fmla="*/ 175166 h 1590356"/>
                      <a:gd name="connsiteX2" fmla="*/ 185719 w 702698"/>
                      <a:gd name="connsiteY2" fmla="*/ 367433 h 1590356"/>
                      <a:gd name="connsiteX3" fmla="*/ 191298 w 702698"/>
                      <a:gd name="connsiteY3" fmla="*/ 678492 h 1590356"/>
                      <a:gd name="connsiteX4" fmla="*/ 184970 w 702698"/>
                      <a:gd name="connsiteY4" fmla="*/ 1043503 h 1590356"/>
                      <a:gd name="connsiteX5" fmla="*/ 147686 w 702698"/>
                      <a:gd name="connsiteY5" fmla="*/ 1208421 h 1590356"/>
                      <a:gd name="connsiteX6" fmla="*/ 12024 w 702698"/>
                      <a:gd name="connsiteY6" fmla="*/ 1535129 h 1590356"/>
                      <a:gd name="connsiteX7" fmla="*/ 491062 w 702698"/>
                      <a:gd name="connsiteY7" fmla="*/ 1564249 h 1590356"/>
                      <a:gd name="connsiteX8" fmla="*/ 491676 w 702698"/>
                      <a:gd name="connsiteY8" fmla="*/ 1267408 h 1590356"/>
                      <a:gd name="connsiteX9" fmla="*/ 575835 w 702698"/>
                      <a:gd name="connsiteY9" fmla="*/ 1078133 h 1590356"/>
                      <a:gd name="connsiteX10" fmla="*/ 563180 w 702698"/>
                      <a:gd name="connsiteY10" fmla="*/ 714891 h 1590356"/>
                      <a:gd name="connsiteX11" fmla="*/ 539504 w 702698"/>
                      <a:gd name="connsiteY11" fmla="*/ 497040 h 1590356"/>
                      <a:gd name="connsiteX12" fmla="*/ 541001 w 702698"/>
                      <a:gd name="connsiteY12" fmla="*/ 424990 h 1590356"/>
                      <a:gd name="connsiteX13" fmla="*/ 564746 w 702698"/>
                      <a:gd name="connsiteY13" fmla="*/ 340218 h 1590356"/>
                      <a:gd name="connsiteX14" fmla="*/ 692176 w 702698"/>
                      <a:gd name="connsiteY14" fmla="*/ 110665 h 1590356"/>
                      <a:gd name="connsiteX15" fmla="*/ 662785 w 702698"/>
                      <a:gd name="connsiteY15" fmla="*/ 1196 h 1590356"/>
                      <a:gd name="connsiteX0" fmla="*/ 659016 w 698929"/>
                      <a:gd name="connsiteY0" fmla="*/ 1196 h 1630227"/>
                      <a:gd name="connsiteX1" fmla="*/ 401024 w 698929"/>
                      <a:gd name="connsiteY1" fmla="*/ 175166 h 1630227"/>
                      <a:gd name="connsiteX2" fmla="*/ 181950 w 698929"/>
                      <a:gd name="connsiteY2" fmla="*/ 367433 h 1630227"/>
                      <a:gd name="connsiteX3" fmla="*/ 187529 w 698929"/>
                      <a:gd name="connsiteY3" fmla="*/ 678492 h 1630227"/>
                      <a:gd name="connsiteX4" fmla="*/ 181201 w 698929"/>
                      <a:gd name="connsiteY4" fmla="*/ 1043503 h 1630227"/>
                      <a:gd name="connsiteX5" fmla="*/ 143917 w 698929"/>
                      <a:gd name="connsiteY5" fmla="*/ 1208421 h 1630227"/>
                      <a:gd name="connsiteX6" fmla="*/ 8255 w 698929"/>
                      <a:gd name="connsiteY6" fmla="*/ 1535129 h 1630227"/>
                      <a:gd name="connsiteX7" fmla="*/ 413474 w 698929"/>
                      <a:gd name="connsiteY7" fmla="*/ 1614255 h 1630227"/>
                      <a:gd name="connsiteX8" fmla="*/ 487907 w 698929"/>
                      <a:gd name="connsiteY8" fmla="*/ 1267408 h 1630227"/>
                      <a:gd name="connsiteX9" fmla="*/ 572066 w 698929"/>
                      <a:gd name="connsiteY9" fmla="*/ 1078133 h 1630227"/>
                      <a:gd name="connsiteX10" fmla="*/ 559411 w 698929"/>
                      <a:gd name="connsiteY10" fmla="*/ 714891 h 1630227"/>
                      <a:gd name="connsiteX11" fmla="*/ 535735 w 698929"/>
                      <a:gd name="connsiteY11" fmla="*/ 497040 h 1630227"/>
                      <a:gd name="connsiteX12" fmla="*/ 537232 w 698929"/>
                      <a:gd name="connsiteY12" fmla="*/ 424990 h 1630227"/>
                      <a:gd name="connsiteX13" fmla="*/ 560977 w 698929"/>
                      <a:gd name="connsiteY13" fmla="*/ 340218 h 1630227"/>
                      <a:gd name="connsiteX14" fmla="*/ 688407 w 698929"/>
                      <a:gd name="connsiteY14" fmla="*/ 110665 h 1630227"/>
                      <a:gd name="connsiteX15" fmla="*/ 659016 w 698929"/>
                      <a:gd name="connsiteY15" fmla="*/ 1196 h 1630227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25184 w 836206"/>
                      <a:gd name="connsiteY8" fmla="*/ 1267408 h 1641084"/>
                      <a:gd name="connsiteX9" fmla="*/ 709343 w 836206"/>
                      <a:gd name="connsiteY9" fmla="*/ 1078133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09343 w 836206"/>
                      <a:gd name="connsiteY9" fmla="*/ 1078133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35536 w 836206"/>
                      <a:gd name="connsiteY9" fmla="*/ 992408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35536 w 836206"/>
                      <a:gd name="connsiteY9" fmla="*/ 992408 h 1641084"/>
                      <a:gd name="connsiteX10" fmla="*/ 689544 w 836206"/>
                      <a:gd name="connsiteY10" fmla="*/ 669647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7579 w 837492"/>
                      <a:gd name="connsiteY0" fmla="*/ 1196 h 1641314"/>
                      <a:gd name="connsiteX1" fmla="*/ 539587 w 837492"/>
                      <a:gd name="connsiteY1" fmla="*/ 175166 h 1641314"/>
                      <a:gd name="connsiteX2" fmla="*/ 320513 w 837492"/>
                      <a:gd name="connsiteY2" fmla="*/ 367433 h 1641314"/>
                      <a:gd name="connsiteX3" fmla="*/ 326092 w 837492"/>
                      <a:gd name="connsiteY3" fmla="*/ 678492 h 1641314"/>
                      <a:gd name="connsiteX4" fmla="*/ 319764 w 837492"/>
                      <a:gd name="connsiteY4" fmla="*/ 1043503 h 1641314"/>
                      <a:gd name="connsiteX5" fmla="*/ 258667 w 837492"/>
                      <a:gd name="connsiteY5" fmla="*/ 1203658 h 1641314"/>
                      <a:gd name="connsiteX6" fmla="*/ 6325 w 837492"/>
                      <a:gd name="connsiteY6" fmla="*/ 1580373 h 1641314"/>
                      <a:gd name="connsiteX7" fmla="*/ 552037 w 837492"/>
                      <a:gd name="connsiteY7" fmla="*/ 1614255 h 1641314"/>
                      <a:gd name="connsiteX8" fmla="*/ 669332 w 837492"/>
                      <a:gd name="connsiteY8" fmla="*/ 1276933 h 1641314"/>
                      <a:gd name="connsiteX9" fmla="*/ 736822 w 837492"/>
                      <a:gd name="connsiteY9" fmla="*/ 992408 h 1641314"/>
                      <a:gd name="connsiteX10" fmla="*/ 690830 w 837492"/>
                      <a:gd name="connsiteY10" fmla="*/ 669647 h 1641314"/>
                      <a:gd name="connsiteX11" fmla="*/ 674298 w 837492"/>
                      <a:gd name="connsiteY11" fmla="*/ 497040 h 1641314"/>
                      <a:gd name="connsiteX12" fmla="*/ 675795 w 837492"/>
                      <a:gd name="connsiteY12" fmla="*/ 424990 h 1641314"/>
                      <a:gd name="connsiteX13" fmla="*/ 699540 w 837492"/>
                      <a:gd name="connsiteY13" fmla="*/ 340218 h 1641314"/>
                      <a:gd name="connsiteX14" fmla="*/ 826970 w 837492"/>
                      <a:gd name="connsiteY14" fmla="*/ 110665 h 1641314"/>
                      <a:gd name="connsiteX15" fmla="*/ 797579 w 837492"/>
                      <a:gd name="connsiteY15" fmla="*/ 1196 h 1641314"/>
                      <a:gd name="connsiteX0" fmla="*/ 713982 w 753895"/>
                      <a:gd name="connsiteY0" fmla="*/ 1196 h 1650425"/>
                      <a:gd name="connsiteX1" fmla="*/ 455990 w 753895"/>
                      <a:gd name="connsiteY1" fmla="*/ 175166 h 1650425"/>
                      <a:gd name="connsiteX2" fmla="*/ 236916 w 753895"/>
                      <a:gd name="connsiteY2" fmla="*/ 367433 h 1650425"/>
                      <a:gd name="connsiteX3" fmla="*/ 242495 w 753895"/>
                      <a:gd name="connsiteY3" fmla="*/ 678492 h 1650425"/>
                      <a:gd name="connsiteX4" fmla="*/ 236167 w 753895"/>
                      <a:gd name="connsiteY4" fmla="*/ 1043503 h 1650425"/>
                      <a:gd name="connsiteX5" fmla="*/ 175070 w 753895"/>
                      <a:gd name="connsiteY5" fmla="*/ 1203658 h 1650425"/>
                      <a:gd name="connsiteX6" fmla="*/ 8453 w 753895"/>
                      <a:gd name="connsiteY6" fmla="*/ 1601804 h 1650425"/>
                      <a:gd name="connsiteX7" fmla="*/ 468440 w 753895"/>
                      <a:gd name="connsiteY7" fmla="*/ 1614255 h 1650425"/>
                      <a:gd name="connsiteX8" fmla="*/ 585735 w 753895"/>
                      <a:gd name="connsiteY8" fmla="*/ 1276933 h 1650425"/>
                      <a:gd name="connsiteX9" fmla="*/ 653225 w 753895"/>
                      <a:gd name="connsiteY9" fmla="*/ 992408 h 1650425"/>
                      <a:gd name="connsiteX10" fmla="*/ 607233 w 753895"/>
                      <a:gd name="connsiteY10" fmla="*/ 669647 h 1650425"/>
                      <a:gd name="connsiteX11" fmla="*/ 590701 w 753895"/>
                      <a:gd name="connsiteY11" fmla="*/ 497040 h 1650425"/>
                      <a:gd name="connsiteX12" fmla="*/ 592198 w 753895"/>
                      <a:gd name="connsiteY12" fmla="*/ 424990 h 1650425"/>
                      <a:gd name="connsiteX13" fmla="*/ 615943 w 753895"/>
                      <a:gd name="connsiteY13" fmla="*/ 340218 h 1650425"/>
                      <a:gd name="connsiteX14" fmla="*/ 743373 w 753895"/>
                      <a:gd name="connsiteY14" fmla="*/ 110665 h 1650425"/>
                      <a:gd name="connsiteX15" fmla="*/ 713982 w 753895"/>
                      <a:gd name="connsiteY15" fmla="*/ 1196 h 1650425"/>
                      <a:gd name="connsiteX0" fmla="*/ 717338 w 757251"/>
                      <a:gd name="connsiteY0" fmla="*/ 1196 h 1651788"/>
                      <a:gd name="connsiteX1" fmla="*/ 459346 w 757251"/>
                      <a:gd name="connsiteY1" fmla="*/ 175166 h 1651788"/>
                      <a:gd name="connsiteX2" fmla="*/ 240272 w 757251"/>
                      <a:gd name="connsiteY2" fmla="*/ 367433 h 1651788"/>
                      <a:gd name="connsiteX3" fmla="*/ 245851 w 757251"/>
                      <a:gd name="connsiteY3" fmla="*/ 678492 h 1651788"/>
                      <a:gd name="connsiteX4" fmla="*/ 239523 w 757251"/>
                      <a:gd name="connsiteY4" fmla="*/ 1043503 h 1651788"/>
                      <a:gd name="connsiteX5" fmla="*/ 178426 w 757251"/>
                      <a:gd name="connsiteY5" fmla="*/ 1203658 h 1651788"/>
                      <a:gd name="connsiteX6" fmla="*/ 11809 w 757251"/>
                      <a:gd name="connsiteY6" fmla="*/ 1601804 h 1651788"/>
                      <a:gd name="connsiteX7" fmla="*/ 540852 w 757251"/>
                      <a:gd name="connsiteY7" fmla="*/ 1616637 h 1651788"/>
                      <a:gd name="connsiteX8" fmla="*/ 589091 w 757251"/>
                      <a:gd name="connsiteY8" fmla="*/ 1276933 h 1651788"/>
                      <a:gd name="connsiteX9" fmla="*/ 656581 w 757251"/>
                      <a:gd name="connsiteY9" fmla="*/ 992408 h 1651788"/>
                      <a:gd name="connsiteX10" fmla="*/ 610589 w 757251"/>
                      <a:gd name="connsiteY10" fmla="*/ 669647 h 1651788"/>
                      <a:gd name="connsiteX11" fmla="*/ 594057 w 757251"/>
                      <a:gd name="connsiteY11" fmla="*/ 497040 h 1651788"/>
                      <a:gd name="connsiteX12" fmla="*/ 595554 w 757251"/>
                      <a:gd name="connsiteY12" fmla="*/ 424990 h 1651788"/>
                      <a:gd name="connsiteX13" fmla="*/ 619299 w 757251"/>
                      <a:gd name="connsiteY13" fmla="*/ 340218 h 1651788"/>
                      <a:gd name="connsiteX14" fmla="*/ 746729 w 757251"/>
                      <a:gd name="connsiteY14" fmla="*/ 110665 h 1651788"/>
                      <a:gd name="connsiteX15" fmla="*/ 717338 w 757251"/>
                      <a:gd name="connsiteY15" fmla="*/ 1196 h 1651788"/>
                      <a:gd name="connsiteX0" fmla="*/ 715105 w 755018"/>
                      <a:gd name="connsiteY0" fmla="*/ 1196 h 1651788"/>
                      <a:gd name="connsiteX1" fmla="*/ 457113 w 755018"/>
                      <a:gd name="connsiteY1" fmla="*/ 175166 h 1651788"/>
                      <a:gd name="connsiteX2" fmla="*/ 238039 w 755018"/>
                      <a:gd name="connsiteY2" fmla="*/ 367433 h 1651788"/>
                      <a:gd name="connsiteX3" fmla="*/ 243618 w 755018"/>
                      <a:gd name="connsiteY3" fmla="*/ 678492 h 1651788"/>
                      <a:gd name="connsiteX4" fmla="*/ 237290 w 755018"/>
                      <a:gd name="connsiteY4" fmla="*/ 1043503 h 1651788"/>
                      <a:gd name="connsiteX5" fmla="*/ 176193 w 755018"/>
                      <a:gd name="connsiteY5" fmla="*/ 1203658 h 1651788"/>
                      <a:gd name="connsiteX6" fmla="*/ 9576 w 755018"/>
                      <a:gd name="connsiteY6" fmla="*/ 1601804 h 1651788"/>
                      <a:gd name="connsiteX7" fmla="*/ 493375 w 755018"/>
                      <a:gd name="connsiteY7" fmla="*/ 1616637 h 1651788"/>
                      <a:gd name="connsiteX8" fmla="*/ 586858 w 755018"/>
                      <a:gd name="connsiteY8" fmla="*/ 1276933 h 1651788"/>
                      <a:gd name="connsiteX9" fmla="*/ 654348 w 755018"/>
                      <a:gd name="connsiteY9" fmla="*/ 992408 h 1651788"/>
                      <a:gd name="connsiteX10" fmla="*/ 608356 w 755018"/>
                      <a:gd name="connsiteY10" fmla="*/ 669647 h 1651788"/>
                      <a:gd name="connsiteX11" fmla="*/ 591824 w 755018"/>
                      <a:gd name="connsiteY11" fmla="*/ 497040 h 1651788"/>
                      <a:gd name="connsiteX12" fmla="*/ 593321 w 755018"/>
                      <a:gd name="connsiteY12" fmla="*/ 424990 h 1651788"/>
                      <a:gd name="connsiteX13" fmla="*/ 617066 w 755018"/>
                      <a:gd name="connsiteY13" fmla="*/ 340218 h 1651788"/>
                      <a:gd name="connsiteX14" fmla="*/ 744496 w 755018"/>
                      <a:gd name="connsiteY14" fmla="*/ 110665 h 1651788"/>
                      <a:gd name="connsiteX15" fmla="*/ 715105 w 755018"/>
                      <a:gd name="connsiteY15" fmla="*/ 1196 h 1651788"/>
                      <a:gd name="connsiteX0" fmla="*/ 715105 w 755238"/>
                      <a:gd name="connsiteY0" fmla="*/ 1121 h 1651713"/>
                      <a:gd name="connsiteX1" fmla="*/ 452350 w 755238"/>
                      <a:gd name="connsiteY1" fmla="*/ 172709 h 1651713"/>
                      <a:gd name="connsiteX2" fmla="*/ 238039 w 755238"/>
                      <a:gd name="connsiteY2" fmla="*/ 367358 h 1651713"/>
                      <a:gd name="connsiteX3" fmla="*/ 243618 w 755238"/>
                      <a:gd name="connsiteY3" fmla="*/ 678417 h 1651713"/>
                      <a:gd name="connsiteX4" fmla="*/ 237290 w 755238"/>
                      <a:gd name="connsiteY4" fmla="*/ 1043428 h 1651713"/>
                      <a:gd name="connsiteX5" fmla="*/ 176193 w 755238"/>
                      <a:gd name="connsiteY5" fmla="*/ 1203583 h 1651713"/>
                      <a:gd name="connsiteX6" fmla="*/ 9576 w 755238"/>
                      <a:gd name="connsiteY6" fmla="*/ 1601729 h 1651713"/>
                      <a:gd name="connsiteX7" fmla="*/ 493375 w 755238"/>
                      <a:gd name="connsiteY7" fmla="*/ 1616562 h 1651713"/>
                      <a:gd name="connsiteX8" fmla="*/ 586858 w 755238"/>
                      <a:gd name="connsiteY8" fmla="*/ 1276858 h 1651713"/>
                      <a:gd name="connsiteX9" fmla="*/ 654348 w 755238"/>
                      <a:gd name="connsiteY9" fmla="*/ 992333 h 1651713"/>
                      <a:gd name="connsiteX10" fmla="*/ 608356 w 755238"/>
                      <a:gd name="connsiteY10" fmla="*/ 669572 h 1651713"/>
                      <a:gd name="connsiteX11" fmla="*/ 591824 w 755238"/>
                      <a:gd name="connsiteY11" fmla="*/ 496965 h 1651713"/>
                      <a:gd name="connsiteX12" fmla="*/ 593321 w 755238"/>
                      <a:gd name="connsiteY12" fmla="*/ 424915 h 1651713"/>
                      <a:gd name="connsiteX13" fmla="*/ 617066 w 755238"/>
                      <a:gd name="connsiteY13" fmla="*/ 340143 h 1651713"/>
                      <a:gd name="connsiteX14" fmla="*/ 744496 w 755238"/>
                      <a:gd name="connsiteY14" fmla="*/ 110590 h 1651713"/>
                      <a:gd name="connsiteX15" fmla="*/ 715105 w 755238"/>
                      <a:gd name="connsiteY15" fmla="*/ 1121 h 1651713"/>
                      <a:gd name="connsiteX0" fmla="*/ 715105 w 755238"/>
                      <a:gd name="connsiteY0" fmla="*/ 1121 h 1651713"/>
                      <a:gd name="connsiteX1" fmla="*/ 452350 w 755238"/>
                      <a:gd name="connsiteY1" fmla="*/ 172709 h 1651713"/>
                      <a:gd name="connsiteX2" fmla="*/ 238039 w 755238"/>
                      <a:gd name="connsiteY2" fmla="*/ 367358 h 1651713"/>
                      <a:gd name="connsiteX3" fmla="*/ 243618 w 755238"/>
                      <a:gd name="connsiteY3" fmla="*/ 678417 h 1651713"/>
                      <a:gd name="connsiteX4" fmla="*/ 237290 w 755238"/>
                      <a:gd name="connsiteY4" fmla="*/ 1043428 h 1651713"/>
                      <a:gd name="connsiteX5" fmla="*/ 176193 w 755238"/>
                      <a:gd name="connsiteY5" fmla="*/ 1203583 h 1651713"/>
                      <a:gd name="connsiteX6" fmla="*/ 9576 w 755238"/>
                      <a:gd name="connsiteY6" fmla="*/ 1601729 h 1651713"/>
                      <a:gd name="connsiteX7" fmla="*/ 493375 w 755238"/>
                      <a:gd name="connsiteY7" fmla="*/ 1616562 h 1651713"/>
                      <a:gd name="connsiteX8" fmla="*/ 586858 w 755238"/>
                      <a:gd name="connsiteY8" fmla="*/ 1276858 h 1651713"/>
                      <a:gd name="connsiteX9" fmla="*/ 654348 w 755238"/>
                      <a:gd name="connsiteY9" fmla="*/ 992333 h 1651713"/>
                      <a:gd name="connsiteX10" fmla="*/ 608356 w 755238"/>
                      <a:gd name="connsiteY10" fmla="*/ 669572 h 1651713"/>
                      <a:gd name="connsiteX11" fmla="*/ 591824 w 755238"/>
                      <a:gd name="connsiteY11" fmla="*/ 496965 h 1651713"/>
                      <a:gd name="connsiteX12" fmla="*/ 593321 w 755238"/>
                      <a:gd name="connsiteY12" fmla="*/ 424915 h 1651713"/>
                      <a:gd name="connsiteX13" fmla="*/ 617066 w 755238"/>
                      <a:gd name="connsiteY13" fmla="*/ 340143 h 1651713"/>
                      <a:gd name="connsiteX14" fmla="*/ 744496 w 755238"/>
                      <a:gd name="connsiteY14" fmla="*/ 110590 h 1651713"/>
                      <a:gd name="connsiteX15" fmla="*/ 715105 w 755238"/>
                      <a:gd name="connsiteY15" fmla="*/ 1121 h 1651713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19868 w 757327"/>
                      <a:gd name="connsiteY0" fmla="*/ 1036 h 1658772"/>
                      <a:gd name="connsiteX1" fmla="*/ 452350 w 757327"/>
                      <a:gd name="connsiteY1" fmla="*/ 179768 h 1658772"/>
                      <a:gd name="connsiteX2" fmla="*/ 240420 w 757327"/>
                      <a:gd name="connsiteY2" fmla="*/ 357748 h 1658772"/>
                      <a:gd name="connsiteX3" fmla="*/ 243618 w 757327"/>
                      <a:gd name="connsiteY3" fmla="*/ 685476 h 1658772"/>
                      <a:gd name="connsiteX4" fmla="*/ 237290 w 757327"/>
                      <a:gd name="connsiteY4" fmla="*/ 1050487 h 1658772"/>
                      <a:gd name="connsiteX5" fmla="*/ 176193 w 757327"/>
                      <a:gd name="connsiteY5" fmla="*/ 1210642 h 1658772"/>
                      <a:gd name="connsiteX6" fmla="*/ 9576 w 757327"/>
                      <a:gd name="connsiteY6" fmla="*/ 1608788 h 1658772"/>
                      <a:gd name="connsiteX7" fmla="*/ 493375 w 757327"/>
                      <a:gd name="connsiteY7" fmla="*/ 1623621 h 1658772"/>
                      <a:gd name="connsiteX8" fmla="*/ 586858 w 757327"/>
                      <a:gd name="connsiteY8" fmla="*/ 1283917 h 1658772"/>
                      <a:gd name="connsiteX9" fmla="*/ 654348 w 757327"/>
                      <a:gd name="connsiteY9" fmla="*/ 999392 h 1658772"/>
                      <a:gd name="connsiteX10" fmla="*/ 608356 w 757327"/>
                      <a:gd name="connsiteY10" fmla="*/ 676631 h 1658772"/>
                      <a:gd name="connsiteX11" fmla="*/ 591824 w 757327"/>
                      <a:gd name="connsiteY11" fmla="*/ 504024 h 1658772"/>
                      <a:gd name="connsiteX12" fmla="*/ 593321 w 757327"/>
                      <a:gd name="connsiteY12" fmla="*/ 431974 h 1658772"/>
                      <a:gd name="connsiteX13" fmla="*/ 617066 w 757327"/>
                      <a:gd name="connsiteY13" fmla="*/ 347202 h 1658772"/>
                      <a:gd name="connsiteX14" fmla="*/ 744496 w 757327"/>
                      <a:gd name="connsiteY14" fmla="*/ 117649 h 1658772"/>
                      <a:gd name="connsiteX15" fmla="*/ 719868 w 757327"/>
                      <a:gd name="connsiteY15" fmla="*/ 1036 h 1658772"/>
                      <a:gd name="connsiteX0" fmla="*/ 719868 w 744414"/>
                      <a:gd name="connsiteY0" fmla="*/ 848 h 1658584"/>
                      <a:gd name="connsiteX1" fmla="*/ 452350 w 744414"/>
                      <a:gd name="connsiteY1" fmla="*/ 179580 h 1658584"/>
                      <a:gd name="connsiteX2" fmla="*/ 240420 w 744414"/>
                      <a:gd name="connsiteY2" fmla="*/ 357560 h 1658584"/>
                      <a:gd name="connsiteX3" fmla="*/ 243618 w 744414"/>
                      <a:gd name="connsiteY3" fmla="*/ 685288 h 1658584"/>
                      <a:gd name="connsiteX4" fmla="*/ 237290 w 744414"/>
                      <a:gd name="connsiteY4" fmla="*/ 1050299 h 1658584"/>
                      <a:gd name="connsiteX5" fmla="*/ 176193 w 744414"/>
                      <a:gd name="connsiteY5" fmla="*/ 1210454 h 1658584"/>
                      <a:gd name="connsiteX6" fmla="*/ 9576 w 744414"/>
                      <a:gd name="connsiteY6" fmla="*/ 1608600 h 1658584"/>
                      <a:gd name="connsiteX7" fmla="*/ 493375 w 744414"/>
                      <a:gd name="connsiteY7" fmla="*/ 1623433 h 1658584"/>
                      <a:gd name="connsiteX8" fmla="*/ 586858 w 744414"/>
                      <a:gd name="connsiteY8" fmla="*/ 1283729 h 1658584"/>
                      <a:gd name="connsiteX9" fmla="*/ 654348 w 744414"/>
                      <a:gd name="connsiteY9" fmla="*/ 999204 h 1658584"/>
                      <a:gd name="connsiteX10" fmla="*/ 608356 w 744414"/>
                      <a:gd name="connsiteY10" fmla="*/ 676443 h 1658584"/>
                      <a:gd name="connsiteX11" fmla="*/ 591824 w 744414"/>
                      <a:gd name="connsiteY11" fmla="*/ 503836 h 1658584"/>
                      <a:gd name="connsiteX12" fmla="*/ 593321 w 744414"/>
                      <a:gd name="connsiteY12" fmla="*/ 431786 h 1658584"/>
                      <a:gd name="connsiteX13" fmla="*/ 617066 w 744414"/>
                      <a:gd name="connsiteY13" fmla="*/ 347014 h 1658584"/>
                      <a:gd name="connsiteX14" fmla="*/ 720683 w 744414"/>
                      <a:gd name="connsiteY14" fmla="*/ 122224 h 1658584"/>
                      <a:gd name="connsiteX15" fmla="*/ 719868 w 744414"/>
                      <a:gd name="connsiteY15" fmla="*/ 848 h 1658584"/>
                      <a:gd name="connsiteX0" fmla="*/ 719868 w 737605"/>
                      <a:gd name="connsiteY0" fmla="*/ 618 h 1658354"/>
                      <a:gd name="connsiteX1" fmla="*/ 452350 w 737605"/>
                      <a:gd name="connsiteY1" fmla="*/ 179350 h 1658354"/>
                      <a:gd name="connsiteX2" fmla="*/ 240420 w 737605"/>
                      <a:gd name="connsiteY2" fmla="*/ 357330 h 1658354"/>
                      <a:gd name="connsiteX3" fmla="*/ 243618 w 737605"/>
                      <a:gd name="connsiteY3" fmla="*/ 685058 h 1658354"/>
                      <a:gd name="connsiteX4" fmla="*/ 237290 w 737605"/>
                      <a:gd name="connsiteY4" fmla="*/ 1050069 h 1658354"/>
                      <a:gd name="connsiteX5" fmla="*/ 176193 w 737605"/>
                      <a:gd name="connsiteY5" fmla="*/ 1210224 h 1658354"/>
                      <a:gd name="connsiteX6" fmla="*/ 9576 w 737605"/>
                      <a:gd name="connsiteY6" fmla="*/ 1608370 h 1658354"/>
                      <a:gd name="connsiteX7" fmla="*/ 493375 w 737605"/>
                      <a:gd name="connsiteY7" fmla="*/ 1623203 h 1658354"/>
                      <a:gd name="connsiteX8" fmla="*/ 586858 w 737605"/>
                      <a:gd name="connsiteY8" fmla="*/ 1283499 h 1658354"/>
                      <a:gd name="connsiteX9" fmla="*/ 654348 w 737605"/>
                      <a:gd name="connsiteY9" fmla="*/ 998974 h 1658354"/>
                      <a:gd name="connsiteX10" fmla="*/ 608356 w 737605"/>
                      <a:gd name="connsiteY10" fmla="*/ 676213 h 1658354"/>
                      <a:gd name="connsiteX11" fmla="*/ 591824 w 737605"/>
                      <a:gd name="connsiteY11" fmla="*/ 503606 h 1658354"/>
                      <a:gd name="connsiteX12" fmla="*/ 593321 w 737605"/>
                      <a:gd name="connsiteY12" fmla="*/ 431556 h 1658354"/>
                      <a:gd name="connsiteX13" fmla="*/ 617066 w 737605"/>
                      <a:gd name="connsiteY13" fmla="*/ 346784 h 1658354"/>
                      <a:gd name="connsiteX14" fmla="*/ 720683 w 737605"/>
                      <a:gd name="connsiteY14" fmla="*/ 121994 h 1658354"/>
                      <a:gd name="connsiteX15" fmla="*/ 719868 w 737605"/>
                      <a:gd name="connsiteY15" fmla="*/ 618 h 1658354"/>
                      <a:gd name="connsiteX0" fmla="*/ 719868 w 724108"/>
                      <a:gd name="connsiteY0" fmla="*/ 7357 h 1665093"/>
                      <a:gd name="connsiteX1" fmla="*/ 452350 w 724108"/>
                      <a:gd name="connsiteY1" fmla="*/ 186089 h 1665093"/>
                      <a:gd name="connsiteX2" fmla="*/ 240420 w 724108"/>
                      <a:gd name="connsiteY2" fmla="*/ 364069 h 1665093"/>
                      <a:gd name="connsiteX3" fmla="*/ 243618 w 724108"/>
                      <a:gd name="connsiteY3" fmla="*/ 691797 h 1665093"/>
                      <a:gd name="connsiteX4" fmla="*/ 237290 w 724108"/>
                      <a:gd name="connsiteY4" fmla="*/ 1056808 h 1665093"/>
                      <a:gd name="connsiteX5" fmla="*/ 176193 w 724108"/>
                      <a:gd name="connsiteY5" fmla="*/ 1216963 h 1665093"/>
                      <a:gd name="connsiteX6" fmla="*/ 9576 w 724108"/>
                      <a:gd name="connsiteY6" fmla="*/ 1615109 h 1665093"/>
                      <a:gd name="connsiteX7" fmla="*/ 493375 w 724108"/>
                      <a:gd name="connsiteY7" fmla="*/ 1629942 h 1665093"/>
                      <a:gd name="connsiteX8" fmla="*/ 586858 w 724108"/>
                      <a:gd name="connsiteY8" fmla="*/ 1290238 h 1665093"/>
                      <a:gd name="connsiteX9" fmla="*/ 654348 w 724108"/>
                      <a:gd name="connsiteY9" fmla="*/ 1005713 h 1665093"/>
                      <a:gd name="connsiteX10" fmla="*/ 608356 w 724108"/>
                      <a:gd name="connsiteY10" fmla="*/ 682952 h 1665093"/>
                      <a:gd name="connsiteX11" fmla="*/ 591824 w 724108"/>
                      <a:gd name="connsiteY11" fmla="*/ 510345 h 1665093"/>
                      <a:gd name="connsiteX12" fmla="*/ 593321 w 724108"/>
                      <a:gd name="connsiteY12" fmla="*/ 438295 h 1665093"/>
                      <a:gd name="connsiteX13" fmla="*/ 617066 w 724108"/>
                      <a:gd name="connsiteY13" fmla="*/ 353523 h 1665093"/>
                      <a:gd name="connsiteX14" fmla="*/ 720683 w 724108"/>
                      <a:gd name="connsiteY14" fmla="*/ 128733 h 1665093"/>
                      <a:gd name="connsiteX15" fmla="*/ 719868 w 724108"/>
                      <a:gd name="connsiteY15" fmla="*/ 7357 h 1665093"/>
                      <a:gd name="connsiteX0" fmla="*/ 719868 w 815338"/>
                      <a:gd name="connsiteY0" fmla="*/ 7357 h 1665093"/>
                      <a:gd name="connsiteX1" fmla="*/ 452350 w 815338"/>
                      <a:gd name="connsiteY1" fmla="*/ 186089 h 1665093"/>
                      <a:gd name="connsiteX2" fmla="*/ 240420 w 815338"/>
                      <a:gd name="connsiteY2" fmla="*/ 364069 h 1665093"/>
                      <a:gd name="connsiteX3" fmla="*/ 243618 w 815338"/>
                      <a:gd name="connsiteY3" fmla="*/ 691797 h 1665093"/>
                      <a:gd name="connsiteX4" fmla="*/ 237290 w 815338"/>
                      <a:gd name="connsiteY4" fmla="*/ 1056808 h 1665093"/>
                      <a:gd name="connsiteX5" fmla="*/ 176193 w 815338"/>
                      <a:gd name="connsiteY5" fmla="*/ 1216963 h 1665093"/>
                      <a:gd name="connsiteX6" fmla="*/ 9576 w 815338"/>
                      <a:gd name="connsiteY6" fmla="*/ 1615109 h 1665093"/>
                      <a:gd name="connsiteX7" fmla="*/ 493375 w 815338"/>
                      <a:gd name="connsiteY7" fmla="*/ 1629942 h 1665093"/>
                      <a:gd name="connsiteX8" fmla="*/ 586858 w 815338"/>
                      <a:gd name="connsiteY8" fmla="*/ 1290238 h 1665093"/>
                      <a:gd name="connsiteX9" fmla="*/ 654348 w 815338"/>
                      <a:gd name="connsiteY9" fmla="*/ 1005713 h 1665093"/>
                      <a:gd name="connsiteX10" fmla="*/ 608356 w 815338"/>
                      <a:gd name="connsiteY10" fmla="*/ 682952 h 1665093"/>
                      <a:gd name="connsiteX11" fmla="*/ 591824 w 815338"/>
                      <a:gd name="connsiteY11" fmla="*/ 510345 h 1665093"/>
                      <a:gd name="connsiteX12" fmla="*/ 593321 w 815338"/>
                      <a:gd name="connsiteY12" fmla="*/ 438295 h 1665093"/>
                      <a:gd name="connsiteX13" fmla="*/ 812328 w 815338"/>
                      <a:gd name="connsiteY13" fmla="*/ 132067 h 1665093"/>
                      <a:gd name="connsiteX14" fmla="*/ 720683 w 815338"/>
                      <a:gd name="connsiteY14" fmla="*/ 128733 h 1665093"/>
                      <a:gd name="connsiteX15" fmla="*/ 719868 w 815338"/>
                      <a:gd name="connsiteY15" fmla="*/ 7357 h 1665093"/>
                      <a:gd name="connsiteX0" fmla="*/ 719868 w 871499"/>
                      <a:gd name="connsiteY0" fmla="*/ 7357 h 1665093"/>
                      <a:gd name="connsiteX1" fmla="*/ 452350 w 871499"/>
                      <a:gd name="connsiteY1" fmla="*/ 186089 h 1665093"/>
                      <a:gd name="connsiteX2" fmla="*/ 240420 w 871499"/>
                      <a:gd name="connsiteY2" fmla="*/ 364069 h 1665093"/>
                      <a:gd name="connsiteX3" fmla="*/ 243618 w 871499"/>
                      <a:gd name="connsiteY3" fmla="*/ 691797 h 1665093"/>
                      <a:gd name="connsiteX4" fmla="*/ 237290 w 871499"/>
                      <a:gd name="connsiteY4" fmla="*/ 1056808 h 1665093"/>
                      <a:gd name="connsiteX5" fmla="*/ 176193 w 871499"/>
                      <a:gd name="connsiteY5" fmla="*/ 1216963 h 1665093"/>
                      <a:gd name="connsiteX6" fmla="*/ 9576 w 871499"/>
                      <a:gd name="connsiteY6" fmla="*/ 1615109 h 1665093"/>
                      <a:gd name="connsiteX7" fmla="*/ 493375 w 871499"/>
                      <a:gd name="connsiteY7" fmla="*/ 1629942 h 1665093"/>
                      <a:gd name="connsiteX8" fmla="*/ 586858 w 871499"/>
                      <a:gd name="connsiteY8" fmla="*/ 1290238 h 1665093"/>
                      <a:gd name="connsiteX9" fmla="*/ 654348 w 871499"/>
                      <a:gd name="connsiteY9" fmla="*/ 1005713 h 1665093"/>
                      <a:gd name="connsiteX10" fmla="*/ 608356 w 871499"/>
                      <a:gd name="connsiteY10" fmla="*/ 682952 h 1665093"/>
                      <a:gd name="connsiteX11" fmla="*/ 591824 w 871499"/>
                      <a:gd name="connsiteY11" fmla="*/ 510345 h 1665093"/>
                      <a:gd name="connsiteX12" fmla="*/ 860021 w 871499"/>
                      <a:gd name="connsiteY12" fmla="*/ 378764 h 1665093"/>
                      <a:gd name="connsiteX13" fmla="*/ 812328 w 871499"/>
                      <a:gd name="connsiteY13" fmla="*/ 132067 h 1665093"/>
                      <a:gd name="connsiteX14" fmla="*/ 720683 w 871499"/>
                      <a:gd name="connsiteY14" fmla="*/ 128733 h 1665093"/>
                      <a:gd name="connsiteX15" fmla="*/ 719868 w 871499"/>
                      <a:gd name="connsiteY15" fmla="*/ 7357 h 1665093"/>
                      <a:gd name="connsiteX0" fmla="*/ 719868 w 881647"/>
                      <a:gd name="connsiteY0" fmla="*/ 7357 h 1665093"/>
                      <a:gd name="connsiteX1" fmla="*/ 452350 w 881647"/>
                      <a:gd name="connsiteY1" fmla="*/ 186089 h 1665093"/>
                      <a:gd name="connsiteX2" fmla="*/ 240420 w 881647"/>
                      <a:gd name="connsiteY2" fmla="*/ 364069 h 1665093"/>
                      <a:gd name="connsiteX3" fmla="*/ 243618 w 881647"/>
                      <a:gd name="connsiteY3" fmla="*/ 691797 h 1665093"/>
                      <a:gd name="connsiteX4" fmla="*/ 237290 w 881647"/>
                      <a:gd name="connsiteY4" fmla="*/ 1056808 h 1665093"/>
                      <a:gd name="connsiteX5" fmla="*/ 176193 w 881647"/>
                      <a:gd name="connsiteY5" fmla="*/ 1216963 h 1665093"/>
                      <a:gd name="connsiteX6" fmla="*/ 9576 w 881647"/>
                      <a:gd name="connsiteY6" fmla="*/ 1615109 h 1665093"/>
                      <a:gd name="connsiteX7" fmla="*/ 493375 w 881647"/>
                      <a:gd name="connsiteY7" fmla="*/ 1629942 h 1665093"/>
                      <a:gd name="connsiteX8" fmla="*/ 586858 w 881647"/>
                      <a:gd name="connsiteY8" fmla="*/ 1290238 h 1665093"/>
                      <a:gd name="connsiteX9" fmla="*/ 654348 w 881647"/>
                      <a:gd name="connsiteY9" fmla="*/ 1005713 h 1665093"/>
                      <a:gd name="connsiteX10" fmla="*/ 608356 w 881647"/>
                      <a:gd name="connsiteY10" fmla="*/ 682952 h 1665093"/>
                      <a:gd name="connsiteX11" fmla="*/ 591824 w 881647"/>
                      <a:gd name="connsiteY11" fmla="*/ 510345 h 1665093"/>
                      <a:gd name="connsiteX12" fmla="*/ 860021 w 881647"/>
                      <a:gd name="connsiteY12" fmla="*/ 378764 h 1665093"/>
                      <a:gd name="connsiteX13" fmla="*/ 812328 w 881647"/>
                      <a:gd name="connsiteY13" fmla="*/ 132067 h 1665093"/>
                      <a:gd name="connsiteX14" fmla="*/ 720683 w 881647"/>
                      <a:gd name="connsiteY14" fmla="*/ 128733 h 1665093"/>
                      <a:gd name="connsiteX15" fmla="*/ 719868 w 881647"/>
                      <a:gd name="connsiteY15" fmla="*/ 7357 h 1665093"/>
                      <a:gd name="connsiteX0" fmla="*/ 719868 w 882602"/>
                      <a:gd name="connsiteY0" fmla="*/ 7357 h 1665093"/>
                      <a:gd name="connsiteX1" fmla="*/ 452350 w 882602"/>
                      <a:gd name="connsiteY1" fmla="*/ 186089 h 1665093"/>
                      <a:gd name="connsiteX2" fmla="*/ 240420 w 882602"/>
                      <a:gd name="connsiteY2" fmla="*/ 364069 h 1665093"/>
                      <a:gd name="connsiteX3" fmla="*/ 243618 w 882602"/>
                      <a:gd name="connsiteY3" fmla="*/ 691797 h 1665093"/>
                      <a:gd name="connsiteX4" fmla="*/ 237290 w 882602"/>
                      <a:gd name="connsiteY4" fmla="*/ 1056808 h 1665093"/>
                      <a:gd name="connsiteX5" fmla="*/ 176193 w 882602"/>
                      <a:gd name="connsiteY5" fmla="*/ 1216963 h 1665093"/>
                      <a:gd name="connsiteX6" fmla="*/ 9576 w 882602"/>
                      <a:gd name="connsiteY6" fmla="*/ 1615109 h 1665093"/>
                      <a:gd name="connsiteX7" fmla="*/ 493375 w 882602"/>
                      <a:gd name="connsiteY7" fmla="*/ 1629942 h 1665093"/>
                      <a:gd name="connsiteX8" fmla="*/ 586858 w 882602"/>
                      <a:gd name="connsiteY8" fmla="*/ 1290238 h 1665093"/>
                      <a:gd name="connsiteX9" fmla="*/ 654348 w 882602"/>
                      <a:gd name="connsiteY9" fmla="*/ 1005713 h 1665093"/>
                      <a:gd name="connsiteX10" fmla="*/ 608356 w 882602"/>
                      <a:gd name="connsiteY10" fmla="*/ 682952 h 1665093"/>
                      <a:gd name="connsiteX11" fmla="*/ 591824 w 882602"/>
                      <a:gd name="connsiteY11" fmla="*/ 510345 h 1665093"/>
                      <a:gd name="connsiteX12" fmla="*/ 860021 w 882602"/>
                      <a:gd name="connsiteY12" fmla="*/ 378764 h 1665093"/>
                      <a:gd name="connsiteX13" fmla="*/ 814709 w 882602"/>
                      <a:gd name="connsiteY13" fmla="*/ 113017 h 1665093"/>
                      <a:gd name="connsiteX14" fmla="*/ 720683 w 882602"/>
                      <a:gd name="connsiteY14" fmla="*/ 128733 h 1665093"/>
                      <a:gd name="connsiteX15" fmla="*/ 719868 w 882602"/>
                      <a:gd name="connsiteY15" fmla="*/ 7357 h 1665093"/>
                      <a:gd name="connsiteX0" fmla="*/ 719868 w 882602"/>
                      <a:gd name="connsiteY0" fmla="*/ 7357 h 1665093"/>
                      <a:gd name="connsiteX1" fmla="*/ 452350 w 882602"/>
                      <a:gd name="connsiteY1" fmla="*/ 186089 h 1665093"/>
                      <a:gd name="connsiteX2" fmla="*/ 240420 w 882602"/>
                      <a:gd name="connsiteY2" fmla="*/ 364069 h 1665093"/>
                      <a:gd name="connsiteX3" fmla="*/ 243618 w 882602"/>
                      <a:gd name="connsiteY3" fmla="*/ 691797 h 1665093"/>
                      <a:gd name="connsiteX4" fmla="*/ 237290 w 882602"/>
                      <a:gd name="connsiteY4" fmla="*/ 1056808 h 1665093"/>
                      <a:gd name="connsiteX5" fmla="*/ 176193 w 882602"/>
                      <a:gd name="connsiteY5" fmla="*/ 1216963 h 1665093"/>
                      <a:gd name="connsiteX6" fmla="*/ 9576 w 882602"/>
                      <a:gd name="connsiteY6" fmla="*/ 1615109 h 1665093"/>
                      <a:gd name="connsiteX7" fmla="*/ 493375 w 882602"/>
                      <a:gd name="connsiteY7" fmla="*/ 1629942 h 1665093"/>
                      <a:gd name="connsiteX8" fmla="*/ 586858 w 882602"/>
                      <a:gd name="connsiteY8" fmla="*/ 1290238 h 1665093"/>
                      <a:gd name="connsiteX9" fmla="*/ 654348 w 882602"/>
                      <a:gd name="connsiteY9" fmla="*/ 1005713 h 1665093"/>
                      <a:gd name="connsiteX10" fmla="*/ 608356 w 882602"/>
                      <a:gd name="connsiteY10" fmla="*/ 682952 h 1665093"/>
                      <a:gd name="connsiteX11" fmla="*/ 591824 w 882602"/>
                      <a:gd name="connsiteY11" fmla="*/ 510345 h 1665093"/>
                      <a:gd name="connsiteX12" fmla="*/ 860021 w 882602"/>
                      <a:gd name="connsiteY12" fmla="*/ 378764 h 1665093"/>
                      <a:gd name="connsiteX13" fmla="*/ 814709 w 882602"/>
                      <a:gd name="connsiteY13" fmla="*/ 113017 h 1665093"/>
                      <a:gd name="connsiteX14" fmla="*/ 720683 w 882602"/>
                      <a:gd name="connsiteY14" fmla="*/ 128733 h 1665093"/>
                      <a:gd name="connsiteX15" fmla="*/ 719868 w 882602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654348 w 868043"/>
                      <a:gd name="connsiteY9" fmla="*/ 1005713 h 1665093"/>
                      <a:gd name="connsiteX10" fmla="*/ 608356 w 868043"/>
                      <a:gd name="connsiteY10" fmla="*/ 682952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654348 w 868043"/>
                      <a:gd name="connsiteY9" fmla="*/ 1005713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1627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1627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4008 w 868043"/>
                      <a:gd name="connsiteY8" fmla="*/ 1311670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4008 w 868043"/>
                      <a:gd name="connsiteY8" fmla="*/ 1311670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21754 w 869929"/>
                      <a:gd name="connsiteY0" fmla="*/ 7357 h 1662530"/>
                      <a:gd name="connsiteX1" fmla="*/ 454236 w 869929"/>
                      <a:gd name="connsiteY1" fmla="*/ 186089 h 1662530"/>
                      <a:gd name="connsiteX2" fmla="*/ 242306 w 869929"/>
                      <a:gd name="connsiteY2" fmla="*/ 364069 h 1662530"/>
                      <a:gd name="connsiteX3" fmla="*/ 245504 w 869929"/>
                      <a:gd name="connsiteY3" fmla="*/ 691797 h 1662530"/>
                      <a:gd name="connsiteX4" fmla="*/ 239176 w 869929"/>
                      <a:gd name="connsiteY4" fmla="*/ 1056808 h 1662530"/>
                      <a:gd name="connsiteX5" fmla="*/ 159029 w 869929"/>
                      <a:gd name="connsiteY5" fmla="*/ 1259825 h 1662530"/>
                      <a:gd name="connsiteX6" fmla="*/ 11462 w 869929"/>
                      <a:gd name="connsiteY6" fmla="*/ 1615109 h 1662530"/>
                      <a:gd name="connsiteX7" fmla="*/ 495261 w 869929"/>
                      <a:gd name="connsiteY7" fmla="*/ 1629942 h 1662530"/>
                      <a:gd name="connsiteX8" fmla="*/ 655419 w 869929"/>
                      <a:gd name="connsiteY8" fmla="*/ 1283095 h 1662530"/>
                      <a:gd name="connsiteX9" fmla="*/ 834827 w 869929"/>
                      <a:gd name="connsiteY9" fmla="*/ 965231 h 1662530"/>
                      <a:gd name="connsiteX10" fmla="*/ 791217 w 869929"/>
                      <a:gd name="connsiteY10" fmla="*/ 713908 h 1662530"/>
                      <a:gd name="connsiteX11" fmla="*/ 798498 w 869929"/>
                      <a:gd name="connsiteY11" fmla="*/ 527014 h 1662530"/>
                      <a:gd name="connsiteX12" fmla="*/ 861907 w 869929"/>
                      <a:gd name="connsiteY12" fmla="*/ 378764 h 1662530"/>
                      <a:gd name="connsiteX13" fmla="*/ 816595 w 869929"/>
                      <a:gd name="connsiteY13" fmla="*/ 113017 h 1662530"/>
                      <a:gd name="connsiteX14" fmla="*/ 722569 w 869929"/>
                      <a:gd name="connsiteY14" fmla="*/ 128733 h 1662530"/>
                      <a:gd name="connsiteX15" fmla="*/ 721754 w 869929"/>
                      <a:gd name="connsiteY15" fmla="*/ 7357 h 1662530"/>
                      <a:gd name="connsiteX0" fmla="*/ 721754 w 869929"/>
                      <a:gd name="connsiteY0" fmla="*/ 7357 h 1662530"/>
                      <a:gd name="connsiteX1" fmla="*/ 454236 w 869929"/>
                      <a:gd name="connsiteY1" fmla="*/ 186089 h 1662530"/>
                      <a:gd name="connsiteX2" fmla="*/ 242306 w 869929"/>
                      <a:gd name="connsiteY2" fmla="*/ 364069 h 1662530"/>
                      <a:gd name="connsiteX3" fmla="*/ 245504 w 869929"/>
                      <a:gd name="connsiteY3" fmla="*/ 691797 h 1662530"/>
                      <a:gd name="connsiteX4" fmla="*/ 239176 w 869929"/>
                      <a:gd name="connsiteY4" fmla="*/ 1056808 h 1662530"/>
                      <a:gd name="connsiteX5" fmla="*/ 159029 w 869929"/>
                      <a:gd name="connsiteY5" fmla="*/ 1259825 h 1662530"/>
                      <a:gd name="connsiteX6" fmla="*/ 11462 w 869929"/>
                      <a:gd name="connsiteY6" fmla="*/ 1615109 h 1662530"/>
                      <a:gd name="connsiteX7" fmla="*/ 495261 w 869929"/>
                      <a:gd name="connsiteY7" fmla="*/ 1629942 h 1662530"/>
                      <a:gd name="connsiteX8" fmla="*/ 655419 w 869929"/>
                      <a:gd name="connsiteY8" fmla="*/ 1283095 h 1662530"/>
                      <a:gd name="connsiteX9" fmla="*/ 834827 w 869929"/>
                      <a:gd name="connsiteY9" fmla="*/ 965231 h 1662530"/>
                      <a:gd name="connsiteX10" fmla="*/ 791217 w 869929"/>
                      <a:gd name="connsiteY10" fmla="*/ 713908 h 1662530"/>
                      <a:gd name="connsiteX11" fmla="*/ 798498 w 869929"/>
                      <a:gd name="connsiteY11" fmla="*/ 527014 h 1662530"/>
                      <a:gd name="connsiteX12" fmla="*/ 861907 w 869929"/>
                      <a:gd name="connsiteY12" fmla="*/ 378764 h 1662530"/>
                      <a:gd name="connsiteX13" fmla="*/ 816595 w 869929"/>
                      <a:gd name="connsiteY13" fmla="*/ 113017 h 1662530"/>
                      <a:gd name="connsiteX14" fmla="*/ 722569 w 869929"/>
                      <a:gd name="connsiteY14" fmla="*/ 128733 h 1662530"/>
                      <a:gd name="connsiteX15" fmla="*/ 721754 w 869929"/>
                      <a:gd name="connsiteY15" fmla="*/ 7357 h 1662530"/>
                      <a:gd name="connsiteX0" fmla="*/ 723919 w 872094"/>
                      <a:gd name="connsiteY0" fmla="*/ 7357 h 1662530"/>
                      <a:gd name="connsiteX1" fmla="*/ 456401 w 872094"/>
                      <a:gd name="connsiteY1" fmla="*/ 186089 h 1662530"/>
                      <a:gd name="connsiteX2" fmla="*/ 244471 w 872094"/>
                      <a:gd name="connsiteY2" fmla="*/ 364069 h 1662530"/>
                      <a:gd name="connsiteX3" fmla="*/ 247669 w 872094"/>
                      <a:gd name="connsiteY3" fmla="*/ 691797 h 1662530"/>
                      <a:gd name="connsiteX4" fmla="*/ 241341 w 872094"/>
                      <a:gd name="connsiteY4" fmla="*/ 1056808 h 1662530"/>
                      <a:gd name="connsiteX5" fmla="*/ 161194 w 872094"/>
                      <a:gd name="connsiteY5" fmla="*/ 1259825 h 1662530"/>
                      <a:gd name="connsiteX6" fmla="*/ 13627 w 872094"/>
                      <a:gd name="connsiteY6" fmla="*/ 1615109 h 1662530"/>
                      <a:gd name="connsiteX7" fmla="*/ 537907 w 872094"/>
                      <a:gd name="connsiteY7" fmla="*/ 1629942 h 1662530"/>
                      <a:gd name="connsiteX8" fmla="*/ 657584 w 872094"/>
                      <a:gd name="connsiteY8" fmla="*/ 1283095 h 1662530"/>
                      <a:gd name="connsiteX9" fmla="*/ 836992 w 872094"/>
                      <a:gd name="connsiteY9" fmla="*/ 965231 h 1662530"/>
                      <a:gd name="connsiteX10" fmla="*/ 793382 w 872094"/>
                      <a:gd name="connsiteY10" fmla="*/ 713908 h 1662530"/>
                      <a:gd name="connsiteX11" fmla="*/ 800663 w 872094"/>
                      <a:gd name="connsiteY11" fmla="*/ 527014 h 1662530"/>
                      <a:gd name="connsiteX12" fmla="*/ 864072 w 872094"/>
                      <a:gd name="connsiteY12" fmla="*/ 378764 h 1662530"/>
                      <a:gd name="connsiteX13" fmla="*/ 818760 w 872094"/>
                      <a:gd name="connsiteY13" fmla="*/ 113017 h 1662530"/>
                      <a:gd name="connsiteX14" fmla="*/ 724734 w 872094"/>
                      <a:gd name="connsiteY14" fmla="*/ 128733 h 1662530"/>
                      <a:gd name="connsiteX15" fmla="*/ 723919 w 872094"/>
                      <a:gd name="connsiteY15" fmla="*/ 7357 h 1662530"/>
                      <a:gd name="connsiteX0" fmla="*/ 723919 w 872094"/>
                      <a:gd name="connsiteY0" fmla="*/ 7357 h 1662530"/>
                      <a:gd name="connsiteX1" fmla="*/ 456401 w 872094"/>
                      <a:gd name="connsiteY1" fmla="*/ 186089 h 1662530"/>
                      <a:gd name="connsiteX2" fmla="*/ 244471 w 872094"/>
                      <a:gd name="connsiteY2" fmla="*/ 364069 h 1662530"/>
                      <a:gd name="connsiteX3" fmla="*/ 247669 w 872094"/>
                      <a:gd name="connsiteY3" fmla="*/ 691797 h 1662530"/>
                      <a:gd name="connsiteX4" fmla="*/ 241341 w 872094"/>
                      <a:gd name="connsiteY4" fmla="*/ 1056808 h 1662530"/>
                      <a:gd name="connsiteX5" fmla="*/ 161194 w 872094"/>
                      <a:gd name="connsiteY5" fmla="*/ 1259825 h 1662530"/>
                      <a:gd name="connsiteX6" fmla="*/ 13627 w 872094"/>
                      <a:gd name="connsiteY6" fmla="*/ 1615109 h 1662530"/>
                      <a:gd name="connsiteX7" fmla="*/ 537907 w 872094"/>
                      <a:gd name="connsiteY7" fmla="*/ 1629942 h 1662530"/>
                      <a:gd name="connsiteX8" fmla="*/ 657584 w 872094"/>
                      <a:gd name="connsiteY8" fmla="*/ 1283095 h 1662530"/>
                      <a:gd name="connsiteX9" fmla="*/ 836992 w 872094"/>
                      <a:gd name="connsiteY9" fmla="*/ 965231 h 1662530"/>
                      <a:gd name="connsiteX10" fmla="*/ 793382 w 872094"/>
                      <a:gd name="connsiteY10" fmla="*/ 713908 h 1662530"/>
                      <a:gd name="connsiteX11" fmla="*/ 800663 w 872094"/>
                      <a:gd name="connsiteY11" fmla="*/ 527014 h 1662530"/>
                      <a:gd name="connsiteX12" fmla="*/ 864072 w 872094"/>
                      <a:gd name="connsiteY12" fmla="*/ 378764 h 1662530"/>
                      <a:gd name="connsiteX13" fmla="*/ 818760 w 872094"/>
                      <a:gd name="connsiteY13" fmla="*/ 113017 h 1662530"/>
                      <a:gd name="connsiteX14" fmla="*/ 724734 w 872094"/>
                      <a:gd name="connsiteY14" fmla="*/ 128733 h 1662530"/>
                      <a:gd name="connsiteX15" fmla="*/ 723919 w 872094"/>
                      <a:gd name="connsiteY15" fmla="*/ 7357 h 1662530"/>
                      <a:gd name="connsiteX0" fmla="*/ 723017 w 871192"/>
                      <a:gd name="connsiteY0" fmla="*/ 7357 h 1659724"/>
                      <a:gd name="connsiteX1" fmla="*/ 455499 w 871192"/>
                      <a:gd name="connsiteY1" fmla="*/ 186089 h 1659724"/>
                      <a:gd name="connsiteX2" fmla="*/ 243569 w 871192"/>
                      <a:gd name="connsiteY2" fmla="*/ 364069 h 1659724"/>
                      <a:gd name="connsiteX3" fmla="*/ 246767 w 871192"/>
                      <a:gd name="connsiteY3" fmla="*/ 691797 h 1659724"/>
                      <a:gd name="connsiteX4" fmla="*/ 240439 w 871192"/>
                      <a:gd name="connsiteY4" fmla="*/ 1056808 h 1659724"/>
                      <a:gd name="connsiteX5" fmla="*/ 160292 w 871192"/>
                      <a:gd name="connsiteY5" fmla="*/ 1259825 h 1659724"/>
                      <a:gd name="connsiteX6" fmla="*/ 12725 w 871192"/>
                      <a:gd name="connsiteY6" fmla="*/ 1615109 h 1659724"/>
                      <a:gd name="connsiteX7" fmla="*/ 520337 w 871192"/>
                      <a:gd name="connsiteY7" fmla="*/ 1625180 h 1659724"/>
                      <a:gd name="connsiteX8" fmla="*/ 656682 w 871192"/>
                      <a:gd name="connsiteY8" fmla="*/ 1283095 h 1659724"/>
                      <a:gd name="connsiteX9" fmla="*/ 836090 w 871192"/>
                      <a:gd name="connsiteY9" fmla="*/ 965231 h 1659724"/>
                      <a:gd name="connsiteX10" fmla="*/ 792480 w 871192"/>
                      <a:gd name="connsiteY10" fmla="*/ 713908 h 1659724"/>
                      <a:gd name="connsiteX11" fmla="*/ 799761 w 871192"/>
                      <a:gd name="connsiteY11" fmla="*/ 527014 h 1659724"/>
                      <a:gd name="connsiteX12" fmla="*/ 863170 w 871192"/>
                      <a:gd name="connsiteY12" fmla="*/ 378764 h 1659724"/>
                      <a:gd name="connsiteX13" fmla="*/ 817858 w 871192"/>
                      <a:gd name="connsiteY13" fmla="*/ 113017 h 1659724"/>
                      <a:gd name="connsiteX14" fmla="*/ 723832 w 871192"/>
                      <a:gd name="connsiteY14" fmla="*/ 128733 h 1659724"/>
                      <a:gd name="connsiteX15" fmla="*/ 723017 w 871192"/>
                      <a:gd name="connsiteY15" fmla="*/ 7357 h 1659724"/>
                      <a:gd name="connsiteX0" fmla="*/ 723017 w 870705"/>
                      <a:gd name="connsiteY0" fmla="*/ 7357 h 1659724"/>
                      <a:gd name="connsiteX1" fmla="*/ 455499 w 870705"/>
                      <a:gd name="connsiteY1" fmla="*/ 186089 h 1659724"/>
                      <a:gd name="connsiteX2" fmla="*/ 243569 w 870705"/>
                      <a:gd name="connsiteY2" fmla="*/ 364069 h 1659724"/>
                      <a:gd name="connsiteX3" fmla="*/ 246767 w 870705"/>
                      <a:gd name="connsiteY3" fmla="*/ 691797 h 1659724"/>
                      <a:gd name="connsiteX4" fmla="*/ 240439 w 870705"/>
                      <a:gd name="connsiteY4" fmla="*/ 1056808 h 1659724"/>
                      <a:gd name="connsiteX5" fmla="*/ 160292 w 870705"/>
                      <a:gd name="connsiteY5" fmla="*/ 1259825 h 1659724"/>
                      <a:gd name="connsiteX6" fmla="*/ 12725 w 870705"/>
                      <a:gd name="connsiteY6" fmla="*/ 1615109 h 1659724"/>
                      <a:gd name="connsiteX7" fmla="*/ 520337 w 870705"/>
                      <a:gd name="connsiteY7" fmla="*/ 1625180 h 1659724"/>
                      <a:gd name="connsiteX8" fmla="*/ 656682 w 870705"/>
                      <a:gd name="connsiteY8" fmla="*/ 1283095 h 1659724"/>
                      <a:gd name="connsiteX9" fmla="*/ 836090 w 870705"/>
                      <a:gd name="connsiteY9" fmla="*/ 965231 h 1659724"/>
                      <a:gd name="connsiteX10" fmla="*/ 792480 w 870705"/>
                      <a:gd name="connsiteY10" fmla="*/ 713908 h 1659724"/>
                      <a:gd name="connsiteX11" fmla="*/ 806905 w 870705"/>
                      <a:gd name="connsiteY11" fmla="*/ 534158 h 1659724"/>
                      <a:gd name="connsiteX12" fmla="*/ 863170 w 870705"/>
                      <a:gd name="connsiteY12" fmla="*/ 378764 h 1659724"/>
                      <a:gd name="connsiteX13" fmla="*/ 817858 w 870705"/>
                      <a:gd name="connsiteY13" fmla="*/ 113017 h 1659724"/>
                      <a:gd name="connsiteX14" fmla="*/ 723832 w 870705"/>
                      <a:gd name="connsiteY14" fmla="*/ 128733 h 1659724"/>
                      <a:gd name="connsiteX15" fmla="*/ 723017 w 870705"/>
                      <a:gd name="connsiteY15" fmla="*/ 7357 h 1659724"/>
                      <a:gd name="connsiteX0" fmla="*/ 723017 w 880385"/>
                      <a:gd name="connsiteY0" fmla="*/ 7357 h 1659724"/>
                      <a:gd name="connsiteX1" fmla="*/ 455499 w 880385"/>
                      <a:gd name="connsiteY1" fmla="*/ 186089 h 1659724"/>
                      <a:gd name="connsiteX2" fmla="*/ 243569 w 880385"/>
                      <a:gd name="connsiteY2" fmla="*/ 364069 h 1659724"/>
                      <a:gd name="connsiteX3" fmla="*/ 246767 w 880385"/>
                      <a:gd name="connsiteY3" fmla="*/ 691797 h 1659724"/>
                      <a:gd name="connsiteX4" fmla="*/ 240439 w 880385"/>
                      <a:gd name="connsiteY4" fmla="*/ 1056808 h 1659724"/>
                      <a:gd name="connsiteX5" fmla="*/ 160292 w 880385"/>
                      <a:gd name="connsiteY5" fmla="*/ 1259825 h 1659724"/>
                      <a:gd name="connsiteX6" fmla="*/ 12725 w 880385"/>
                      <a:gd name="connsiteY6" fmla="*/ 1615109 h 1659724"/>
                      <a:gd name="connsiteX7" fmla="*/ 520337 w 880385"/>
                      <a:gd name="connsiteY7" fmla="*/ 1625180 h 1659724"/>
                      <a:gd name="connsiteX8" fmla="*/ 656682 w 880385"/>
                      <a:gd name="connsiteY8" fmla="*/ 1283095 h 1659724"/>
                      <a:gd name="connsiteX9" fmla="*/ 836090 w 880385"/>
                      <a:gd name="connsiteY9" fmla="*/ 965231 h 1659724"/>
                      <a:gd name="connsiteX10" fmla="*/ 792480 w 880385"/>
                      <a:gd name="connsiteY10" fmla="*/ 713908 h 1659724"/>
                      <a:gd name="connsiteX11" fmla="*/ 806905 w 880385"/>
                      <a:gd name="connsiteY11" fmla="*/ 534158 h 1659724"/>
                      <a:gd name="connsiteX12" fmla="*/ 863170 w 880385"/>
                      <a:gd name="connsiteY12" fmla="*/ 378764 h 1659724"/>
                      <a:gd name="connsiteX13" fmla="*/ 817858 w 880385"/>
                      <a:gd name="connsiteY13" fmla="*/ 113017 h 1659724"/>
                      <a:gd name="connsiteX14" fmla="*/ 723832 w 880385"/>
                      <a:gd name="connsiteY14" fmla="*/ 128733 h 1659724"/>
                      <a:gd name="connsiteX15" fmla="*/ 723017 w 880385"/>
                      <a:gd name="connsiteY15" fmla="*/ 7357 h 1659724"/>
                      <a:gd name="connsiteX0" fmla="*/ 723017 w 878975"/>
                      <a:gd name="connsiteY0" fmla="*/ 7357 h 1659724"/>
                      <a:gd name="connsiteX1" fmla="*/ 455499 w 878975"/>
                      <a:gd name="connsiteY1" fmla="*/ 186089 h 1659724"/>
                      <a:gd name="connsiteX2" fmla="*/ 243569 w 878975"/>
                      <a:gd name="connsiteY2" fmla="*/ 364069 h 1659724"/>
                      <a:gd name="connsiteX3" fmla="*/ 246767 w 878975"/>
                      <a:gd name="connsiteY3" fmla="*/ 691797 h 1659724"/>
                      <a:gd name="connsiteX4" fmla="*/ 240439 w 878975"/>
                      <a:gd name="connsiteY4" fmla="*/ 1056808 h 1659724"/>
                      <a:gd name="connsiteX5" fmla="*/ 160292 w 878975"/>
                      <a:gd name="connsiteY5" fmla="*/ 1259825 h 1659724"/>
                      <a:gd name="connsiteX6" fmla="*/ 12725 w 878975"/>
                      <a:gd name="connsiteY6" fmla="*/ 1615109 h 1659724"/>
                      <a:gd name="connsiteX7" fmla="*/ 520337 w 878975"/>
                      <a:gd name="connsiteY7" fmla="*/ 1625180 h 1659724"/>
                      <a:gd name="connsiteX8" fmla="*/ 656682 w 878975"/>
                      <a:gd name="connsiteY8" fmla="*/ 1283095 h 1659724"/>
                      <a:gd name="connsiteX9" fmla="*/ 836090 w 878975"/>
                      <a:gd name="connsiteY9" fmla="*/ 965231 h 1659724"/>
                      <a:gd name="connsiteX10" fmla="*/ 792480 w 878975"/>
                      <a:gd name="connsiteY10" fmla="*/ 713908 h 1659724"/>
                      <a:gd name="connsiteX11" fmla="*/ 806905 w 878975"/>
                      <a:gd name="connsiteY11" fmla="*/ 534158 h 1659724"/>
                      <a:gd name="connsiteX12" fmla="*/ 863170 w 878975"/>
                      <a:gd name="connsiteY12" fmla="*/ 378764 h 1659724"/>
                      <a:gd name="connsiteX13" fmla="*/ 815476 w 878975"/>
                      <a:gd name="connsiteY13" fmla="*/ 117780 h 1659724"/>
                      <a:gd name="connsiteX14" fmla="*/ 723832 w 878975"/>
                      <a:gd name="connsiteY14" fmla="*/ 128733 h 1659724"/>
                      <a:gd name="connsiteX15" fmla="*/ 723017 w 878975"/>
                      <a:gd name="connsiteY15" fmla="*/ 7357 h 1659724"/>
                      <a:gd name="connsiteX0" fmla="*/ 723017 w 878360"/>
                      <a:gd name="connsiteY0" fmla="*/ 7357 h 1659724"/>
                      <a:gd name="connsiteX1" fmla="*/ 455499 w 878360"/>
                      <a:gd name="connsiteY1" fmla="*/ 186089 h 1659724"/>
                      <a:gd name="connsiteX2" fmla="*/ 243569 w 878360"/>
                      <a:gd name="connsiteY2" fmla="*/ 364069 h 1659724"/>
                      <a:gd name="connsiteX3" fmla="*/ 246767 w 878360"/>
                      <a:gd name="connsiteY3" fmla="*/ 691797 h 1659724"/>
                      <a:gd name="connsiteX4" fmla="*/ 240439 w 878360"/>
                      <a:gd name="connsiteY4" fmla="*/ 1056808 h 1659724"/>
                      <a:gd name="connsiteX5" fmla="*/ 160292 w 878360"/>
                      <a:gd name="connsiteY5" fmla="*/ 1259825 h 1659724"/>
                      <a:gd name="connsiteX6" fmla="*/ 12725 w 878360"/>
                      <a:gd name="connsiteY6" fmla="*/ 1615109 h 1659724"/>
                      <a:gd name="connsiteX7" fmla="*/ 520337 w 878360"/>
                      <a:gd name="connsiteY7" fmla="*/ 1625180 h 1659724"/>
                      <a:gd name="connsiteX8" fmla="*/ 656682 w 878360"/>
                      <a:gd name="connsiteY8" fmla="*/ 1283095 h 1659724"/>
                      <a:gd name="connsiteX9" fmla="*/ 836090 w 878360"/>
                      <a:gd name="connsiteY9" fmla="*/ 965231 h 1659724"/>
                      <a:gd name="connsiteX10" fmla="*/ 792480 w 878360"/>
                      <a:gd name="connsiteY10" fmla="*/ 713908 h 1659724"/>
                      <a:gd name="connsiteX11" fmla="*/ 806905 w 878360"/>
                      <a:gd name="connsiteY11" fmla="*/ 534158 h 1659724"/>
                      <a:gd name="connsiteX12" fmla="*/ 863170 w 878360"/>
                      <a:gd name="connsiteY12" fmla="*/ 378764 h 1659724"/>
                      <a:gd name="connsiteX13" fmla="*/ 815476 w 878360"/>
                      <a:gd name="connsiteY13" fmla="*/ 117780 h 1659724"/>
                      <a:gd name="connsiteX14" fmla="*/ 723832 w 878360"/>
                      <a:gd name="connsiteY14" fmla="*/ 128733 h 1659724"/>
                      <a:gd name="connsiteX15" fmla="*/ 723017 w 878360"/>
                      <a:gd name="connsiteY15" fmla="*/ 7357 h 1659724"/>
                      <a:gd name="connsiteX0" fmla="*/ 723017 w 880208"/>
                      <a:gd name="connsiteY0" fmla="*/ 7357 h 1659724"/>
                      <a:gd name="connsiteX1" fmla="*/ 455499 w 880208"/>
                      <a:gd name="connsiteY1" fmla="*/ 186089 h 1659724"/>
                      <a:gd name="connsiteX2" fmla="*/ 243569 w 880208"/>
                      <a:gd name="connsiteY2" fmla="*/ 364069 h 1659724"/>
                      <a:gd name="connsiteX3" fmla="*/ 246767 w 880208"/>
                      <a:gd name="connsiteY3" fmla="*/ 691797 h 1659724"/>
                      <a:gd name="connsiteX4" fmla="*/ 240439 w 880208"/>
                      <a:gd name="connsiteY4" fmla="*/ 1056808 h 1659724"/>
                      <a:gd name="connsiteX5" fmla="*/ 160292 w 880208"/>
                      <a:gd name="connsiteY5" fmla="*/ 1259825 h 1659724"/>
                      <a:gd name="connsiteX6" fmla="*/ 12725 w 880208"/>
                      <a:gd name="connsiteY6" fmla="*/ 1615109 h 1659724"/>
                      <a:gd name="connsiteX7" fmla="*/ 520337 w 880208"/>
                      <a:gd name="connsiteY7" fmla="*/ 1625180 h 1659724"/>
                      <a:gd name="connsiteX8" fmla="*/ 656682 w 880208"/>
                      <a:gd name="connsiteY8" fmla="*/ 1283095 h 1659724"/>
                      <a:gd name="connsiteX9" fmla="*/ 836090 w 880208"/>
                      <a:gd name="connsiteY9" fmla="*/ 965231 h 1659724"/>
                      <a:gd name="connsiteX10" fmla="*/ 792480 w 880208"/>
                      <a:gd name="connsiteY10" fmla="*/ 713908 h 1659724"/>
                      <a:gd name="connsiteX11" fmla="*/ 806905 w 880208"/>
                      <a:gd name="connsiteY11" fmla="*/ 534158 h 1659724"/>
                      <a:gd name="connsiteX12" fmla="*/ 863170 w 880208"/>
                      <a:gd name="connsiteY12" fmla="*/ 378764 h 1659724"/>
                      <a:gd name="connsiteX13" fmla="*/ 815476 w 880208"/>
                      <a:gd name="connsiteY13" fmla="*/ 117780 h 1659724"/>
                      <a:gd name="connsiteX14" fmla="*/ 723832 w 880208"/>
                      <a:gd name="connsiteY14" fmla="*/ 128733 h 1659724"/>
                      <a:gd name="connsiteX15" fmla="*/ 723017 w 880208"/>
                      <a:gd name="connsiteY15" fmla="*/ 7357 h 1659724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809149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797990 w 880208"/>
                      <a:gd name="connsiteY9" fmla="*/ 974832 h 1657419"/>
                      <a:gd name="connsiteX10" fmla="*/ 809149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80208" h="1657419">
                        <a:moveTo>
                          <a:pt x="715873" y="7433"/>
                        </a:moveTo>
                        <a:cubicBezTo>
                          <a:pt x="729249" y="-36299"/>
                          <a:pt x="534216" y="124729"/>
                          <a:pt x="455499" y="183784"/>
                        </a:cubicBezTo>
                        <a:cubicBezTo>
                          <a:pt x="376782" y="242839"/>
                          <a:pt x="268051" y="300972"/>
                          <a:pt x="243569" y="361764"/>
                        </a:cubicBezTo>
                        <a:cubicBezTo>
                          <a:pt x="218264" y="424601"/>
                          <a:pt x="247289" y="574036"/>
                          <a:pt x="246767" y="689492"/>
                        </a:cubicBezTo>
                        <a:cubicBezTo>
                          <a:pt x="246245" y="804948"/>
                          <a:pt x="254851" y="959832"/>
                          <a:pt x="240439" y="1054503"/>
                        </a:cubicBezTo>
                        <a:cubicBezTo>
                          <a:pt x="226027" y="1149174"/>
                          <a:pt x="198244" y="1164470"/>
                          <a:pt x="160292" y="1257520"/>
                        </a:cubicBezTo>
                        <a:cubicBezTo>
                          <a:pt x="122340" y="1350570"/>
                          <a:pt x="-47282" y="1551912"/>
                          <a:pt x="12725" y="1612804"/>
                        </a:cubicBezTo>
                        <a:cubicBezTo>
                          <a:pt x="72732" y="1673696"/>
                          <a:pt x="440395" y="1667495"/>
                          <a:pt x="520337" y="1622875"/>
                        </a:cubicBezTo>
                        <a:cubicBezTo>
                          <a:pt x="576466" y="1568730"/>
                          <a:pt x="610407" y="1388797"/>
                          <a:pt x="656682" y="1280790"/>
                        </a:cubicBezTo>
                        <a:cubicBezTo>
                          <a:pt x="702957" y="1172783"/>
                          <a:pt x="772579" y="1069697"/>
                          <a:pt x="797990" y="974832"/>
                        </a:cubicBezTo>
                        <a:cubicBezTo>
                          <a:pt x="823401" y="879968"/>
                          <a:pt x="807663" y="785433"/>
                          <a:pt x="809149" y="711603"/>
                        </a:cubicBezTo>
                        <a:cubicBezTo>
                          <a:pt x="810635" y="637773"/>
                          <a:pt x="797901" y="587710"/>
                          <a:pt x="806905" y="531853"/>
                        </a:cubicBezTo>
                        <a:cubicBezTo>
                          <a:pt x="815909" y="475996"/>
                          <a:pt x="861742" y="445855"/>
                          <a:pt x="863170" y="376459"/>
                        </a:cubicBezTo>
                        <a:cubicBezTo>
                          <a:pt x="864599" y="307063"/>
                          <a:pt x="922829" y="138563"/>
                          <a:pt x="815476" y="115475"/>
                        </a:cubicBezTo>
                        <a:cubicBezTo>
                          <a:pt x="744124" y="100130"/>
                          <a:pt x="731161" y="129616"/>
                          <a:pt x="723832" y="126428"/>
                        </a:cubicBezTo>
                        <a:cubicBezTo>
                          <a:pt x="714060" y="122177"/>
                          <a:pt x="712970" y="16924"/>
                          <a:pt x="715873" y="7433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57" name="Freihandform 156"/>
                  <p:cNvSpPr/>
                  <p:nvPr/>
                </p:nvSpPr>
                <p:spPr>
                  <a:xfrm>
                    <a:off x="1917516" y="3743032"/>
                    <a:ext cx="875754" cy="1650011"/>
                  </a:xfrm>
                  <a:custGeom>
                    <a:avLst/>
                    <a:gdLst>
                      <a:gd name="connsiteX0" fmla="*/ 592183 w 653143"/>
                      <a:gd name="connsiteY0" fmla="*/ 0 h 1576251"/>
                      <a:gd name="connsiteX1" fmla="*/ 548640 w 653143"/>
                      <a:gd name="connsiteY1" fmla="*/ 60960 h 1576251"/>
                      <a:gd name="connsiteX2" fmla="*/ 531223 w 653143"/>
                      <a:gd name="connsiteY2" fmla="*/ 87086 h 1576251"/>
                      <a:gd name="connsiteX3" fmla="*/ 487680 w 653143"/>
                      <a:gd name="connsiteY3" fmla="*/ 121920 h 1576251"/>
                      <a:gd name="connsiteX4" fmla="*/ 452845 w 653143"/>
                      <a:gd name="connsiteY4" fmla="*/ 130628 h 1576251"/>
                      <a:gd name="connsiteX5" fmla="*/ 400594 w 653143"/>
                      <a:gd name="connsiteY5" fmla="*/ 148046 h 1576251"/>
                      <a:gd name="connsiteX6" fmla="*/ 348343 w 653143"/>
                      <a:gd name="connsiteY6" fmla="*/ 165463 h 1576251"/>
                      <a:gd name="connsiteX7" fmla="*/ 322217 w 653143"/>
                      <a:gd name="connsiteY7" fmla="*/ 174171 h 1576251"/>
                      <a:gd name="connsiteX8" fmla="*/ 296091 w 653143"/>
                      <a:gd name="connsiteY8" fmla="*/ 182880 h 1576251"/>
                      <a:gd name="connsiteX9" fmla="*/ 235131 w 653143"/>
                      <a:gd name="connsiteY9" fmla="*/ 200297 h 1576251"/>
                      <a:gd name="connsiteX10" fmla="*/ 209005 w 653143"/>
                      <a:gd name="connsiteY10" fmla="*/ 226423 h 1576251"/>
                      <a:gd name="connsiteX11" fmla="*/ 182880 w 653143"/>
                      <a:gd name="connsiteY11" fmla="*/ 243840 h 1576251"/>
                      <a:gd name="connsiteX12" fmla="*/ 165463 w 653143"/>
                      <a:gd name="connsiteY12" fmla="*/ 269966 h 1576251"/>
                      <a:gd name="connsiteX13" fmla="*/ 148045 w 653143"/>
                      <a:gd name="connsiteY13" fmla="*/ 287383 h 1576251"/>
                      <a:gd name="connsiteX14" fmla="*/ 121920 w 653143"/>
                      <a:gd name="connsiteY14" fmla="*/ 400594 h 1576251"/>
                      <a:gd name="connsiteX15" fmla="*/ 113211 w 653143"/>
                      <a:gd name="connsiteY15" fmla="*/ 426720 h 1576251"/>
                      <a:gd name="connsiteX16" fmla="*/ 104503 w 653143"/>
                      <a:gd name="connsiteY16" fmla="*/ 470263 h 1576251"/>
                      <a:gd name="connsiteX17" fmla="*/ 87085 w 653143"/>
                      <a:gd name="connsiteY17" fmla="*/ 522514 h 1576251"/>
                      <a:gd name="connsiteX18" fmla="*/ 69668 w 653143"/>
                      <a:gd name="connsiteY18" fmla="*/ 609600 h 1576251"/>
                      <a:gd name="connsiteX19" fmla="*/ 52251 w 653143"/>
                      <a:gd name="connsiteY19" fmla="*/ 661851 h 1576251"/>
                      <a:gd name="connsiteX20" fmla="*/ 52251 w 653143"/>
                      <a:gd name="connsiteY20" fmla="*/ 1201783 h 1576251"/>
                      <a:gd name="connsiteX21" fmla="*/ 43543 w 653143"/>
                      <a:gd name="connsiteY21" fmla="*/ 1236617 h 1576251"/>
                      <a:gd name="connsiteX22" fmla="*/ 34834 w 653143"/>
                      <a:gd name="connsiteY22" fmla="*/ 1280160 h 1576251"/>
                      <a:gd name="connsiteX23" fmla="*/ 26125 w 653143"/>
                      <a:gd name="connsiteY23" fmla="*/ 1349828 h 1576251"/>
                      <a:gd name="connsiteX24" fmla="*/ 8708 w 653143"/>
                      <a:gd name="connsiteY24" fmla="*/ 1402080 h 1576251"/>
                      <a:gd name="connsiteX25" fmla="*/ 0 w 653143"/>
                      <a:gd name="connsiteY25" fmla="*/ 1471748 h 1576251"/>
                      <a:gd name="connsiteX26" fmla="*/ 182880 w 653143"/>
                      <a:gd name="connsiteY26" fmla="*/ 1558834 h 1576251"/>
                      <a:gd name="connsiteX27" fmla="*/ 278674 w 653143"/>
                      <a:gd name="connsiteY27" fmla="*/ 1576251 h 1576251"/>
                      <a:gd name="connsiteX28" fmla="*/ 452845 w 653143"/>
                      <a:gd name="connsiteY28" fmla="*/ 1567543 h 1576251"/>
                      <a:gd name="connsiteX29" fmla="*/ 496388 w 653143"/>
                      <a:gd name="connsiteY29" fmla="*/ 1524000 h 1576251"/>
                      <a:gd name="connsiteX30" fmla="*/ 522514 w 653143"/>
                      <a:gd name="connsiteY30" fmla="*/ 1497874 h 1576251"/>
                      <a:gd name="connsiteX31" fmla="*/ 539931 w 653143"/>
                      <a:gd name="connsiteY31" fmla="*/ 1471748 h 1576251"/>
                      <a:gd name="connsiteX32" fmla="*/ 522514 w 653143"/>
                      <a:gd name="connsiteY32" fmla="*/ 1254034 h 1576251"/>
                      <a:gd name="connsiteX33" fmla="*/ 513805 w 653143"/>
                      <a:gd name="connsiteY33" fmla="*/ 1088571 h 1576251"/>
                      <a:gd name="connsiteX34" fmla="*/ 496388 w 653143"/>
                      <a:gd name="connsiteY34" fmla="*/ 975360 h 1576251"/>
                      <a:gd name="connsiteX35" fmla="*/ 487680 w 653143"/>
                      <a:gd name="connsiteY35" fmla="*/ 879566 h 1576251"/>
                      <a:gd name="connsiteX36" fmla="*/ 461554 w 653143"/>
                      <a:gd name="connsiteY36" fmla="*/ 792480 h 1576251"/>
                      <a:gd name="connsiteX37" fmla="*/ 435428 w 653143"/>
                      <a:gd name="connsiteY37" fmla="*/ 661851 h 1576251"/>
                      <a:gd name="connsiteX38" fmla="*/ 444137 w 653143"/>
                      <a:gd name="connsiteY38" fmla="*/ 505097 h 1576251"/>
                      <a:gd name="connsiteX39" fmla="*/ 478971 w 653143"/>
                      <a:gd name="connsiteY39" fmla="*/ 435428 h 1576251"/>
                      <a:gd name="connsiteX40" fmla="*/ 505097 w 653143"/>
                      <a:gd name="connsiteY40" fmla="*/ 374468 h 1576251"/>
                      <a:gd name="connsiteX41" fmla="*/ 522514 w 653143"/>
                      <a:gd name="connsiteY41" fmla="*/ 348343 h 1576251"/>
                      <a:gd name="connsiteX42" fmla="*/ 531223 w 653143"/>
                      <a:gd name="connsiteY42" fmla="*/ 322217 h 1576251"/>
                      <a:gd name="connsiteX43" fmla="*/ 557348 w 653143"/>
                      <a:gd name="connsiteY43" fmla="*/ 296091 h 1576251"/>
                      <a:gd name="connsiteX44" fmla="*/ 574765 w 653143"/>
                      <a:gd name="connsiteY44" fmla="*/ 261257 h 1576251"/>
                      <a:gd name="connsiteX45" fmla="*/ 609600 w 653143"/>
                      <a:gd name="connsiteY45" fmla="*/ 209006 h 1576251"/>
                      <a:gd name="connsiteX46" fmla="*/ 627017 w 653143"/>
                      <a:gd name="connsiteY46" fmla="*/ 182880 h 1576251"/>
                      <a:gd name="connsiteX47" fmla="*/ 644434 w 653143"/>
                      <a:gd name="connsiteY47" fmla="*/ 130628 h 1576251"/>
                      <a:gd name="connsiteX48" fmla="*/ 653143 w 653143"/>
                      <a:gd name="connsiteY48" fmla="*/ 104503 h 1576251"/>
                      <a:gd name="connsiteX49" fmla="*/ 653143 w 653143"/>
                      <a:gd name="connsiteY49" fmla="*/ 43543 h 1576251"/>
                      <a:gd name="connsiteX0" fmla="*/ 592183 w 653143"/>
                      <a:gd name="connsiteY0" fmla="*/ 0 h 1576251"/>
                      <a:gd name="connsiteX1" fmla="*/ 548640 w 653143"/>
                      <a:gd name="connsiteY1" fmla="*/ 60960 h 1576251"/>
                      <a:gd name="connsiteX2" fmla="*/ 531223 w 653143"/>
                      <a:gd name="connsiteY2" fmla="*/ 87086 h 1576251"/>
                      <a:gd name="connsiteX3" fmla="*/ 487680 w 653143"/>
                      <a:gd name="connsiteY3" fmla="*/ 121920 h 1576251"/>
                      <a:gd name="connsiteX4" fmla="*/ 452845 w 653143"/>
                      <a:gd name="connsiteY4" fmla="*/ 130628 h 1576251"/>
                      <a:gd name="connsiteX5" fmla="*/ 400594 w 653143"/>
                      <a:gd name="connsiteY5" fmla="*/ 148046 h 1576251"/>
                      <a:gd name="connsiteX6" fmla="*/ 348343 w 653143"/>
                      <a:gd name="connsiteY6" fmla="*/ 165463 h 1576251"/>
                      <a:gd name="connsiteX7" fmla="*/ 322217 w 653143"/>
                      <a:gd name="connsiteY7" fmla="*/ 174171 h 1576251"/>
                      <a:gd name="connsiteX8" fmla="*/ 296091 w 653143"/>
                      <a:gd name="connsiteY8" fmla="*/ 182880 h 1576251"/>
                      <a:gd name="connsiteX9" fmla="*/ 235131 w 653143"/>
                      <a:gd name="connsiteY9" fmla="*/ 200297 h 1576251"/>
                      <a:gd name="connsiteX10" fmla="*/ 209005 w 653143"/>
                      <a:gd name="connsiteY10" fmla="*/ 226423 h 1576251"/>
                      <a:gd name="connsiteX11" fmla="*/ 182880 w 653143"/>
                      <a:gd name="connsiteY11" fmla="*/ 243840 h 1576251"/>
                      <a:gd name="connsiteX12" fmla="*/ 165463 w 653143"/>
                      <a:gd name="connsiteY12" fmla="*/ 269966 h 1576251"/>
                      <a:gd name="connsiteX13" fmla="*/ 148045 w 653143"/>
                      <a:gd name="connsiteY13" fmla="*/ 287383 h 1576251"/>
                      <a:gd name="connsiteX14" fmla="*/ 121920 w 653143"/>
                      <a:gd name="connsiteY14" fmla="*/ 400594 h 1576251"/>
                      <a:gd name="connsiteX15" fmla="*/ 113211 w 653143"/>
                      <a:gd name="connsiteY15" fmla="*/ 426720 h 1576251"/>
                      <a:gd name="connsiteX16" fmla="*/ 104503 w 653143"/>
                      <a:gd name="connsiteY16" fmla="*/ 470263 h 1576251"/>
                      <a:gd name="connsiteX17" fmla="*/ 87085 w 653143"/>
                      <a:gd name="connsiteY17" fmla="*/ 522514 h 1576251"/>
                      <a:gd name="connsiteX18" fmla="*/ 69668 w 653143"/>
                      <a:gd name="connsiteY18" fmla="*/ 609600 h 1576251"/>
                      <a:gd name="connsiteX19" fmla="*/ 52251 w 653143"/>
                      <a:gd name="connsiteY19" fmla="*/ 661851 h 1576251"/>
                      <a:gd name="connsiteX20" fmla="*/ 52251 w 653143"/>
                      <a:gd name="connsiteY20" fmla="*/ 1201783 h 1576251"/>
                      <a:gd name="connsiteX21" fmla="*/ 43543 w 653143"/>
                      <a:gd name="connsiteY21" fmla="*/ 1236617 h 1576251"/>
                      <a:gd name="connsiteX22" fmla="*/ 34834 w 653143"/>
                      <a:gd name="connsiteY22" fmla="*/ 1280160 h 1576251"/>
                      <a:gd name="connsiteX23" fmla="*/ 26125 w 653143"/>
                      <a:gd name="connsiteY23" fmla="*/ 1349828 h 1576251"/>
                      <a:gd name="connsiteX24" fmla="*/ 8708 w 653143"/>
                      <a:gd name="connsiteY24" fmla="*/ 1402080 h 1576251"/>
                      <a:gd name="connsiteX25" fmla="*/ 0 w 653143"/>
                      <a:gd name="connsiteY25" fmla="*/ 1471748 h 1576251"/>
                      <a:gd name="connsiteX26" fmla="*/ 182880 w 653143"/>
                      <a:gd name="connsiteY26" fmla="*/ 1558834 h 1576251"/>
                      <a:gd name="connsiteX27" fmla="*/ 278674 w 653143"/>
                      <a:gd name="connsiteY27" fmla="*/ 1576251 h 1576251"/>
                      <a:gd name="connsiteX28" fmla="*/ 452845 w 653143"/>
                      <a:gd name="connsiteY28" fmla="*/ 1567543 h 1576251"/>
                      <a:gd name="connsiteX29" fmla="*/ 496388 w 653143"/>
                      <a:gd name="connsiteY29" fmla="*/ 1524000 h 1576251"/>
                      <a:gd name="connsiteX30" fmla="*/ 522514 w 653143"/>
                      <a:gd name="connsiteY30" fmla="*/ 1497874 h 1576251"/>
                      <a:gd name="connsiteX31" fmla="*/ 539931 w 653143"/>
                      <a:gd name="connsiteY31" fmla="*/ 1471748 h 1576251"/>
                      <a:gd name="connsiteX32" fmla="*/ 522514 w 653143"/>
                      <a:gd name="connsiteY32" fmla="*/ 1254034 h 1576251"/>
                      <a:gd name="connsiteX33" fmla="*/ 513805 w 653143"/>
                      <a:gd name="connsiteY33" fmla="*/ 1088571 h 1576251"/>
                      <a:gd name="connsiteX34" fmla="*/ 496388 w 653143"/>
                      <a:gd name="connsiteY34" fmla="*/ 975360 h 1576251"/>
                      <a:gd name="connsiteX35" fmla="*/ 487680 w 653143"/>
                      <a:gd name="connsiteY35" fmla="*/ 879566 h 1576251"/>
                      <a:gd name="connsiteX36" fmla="*/ 461554 w 653143"/>
                      <a:gd name="connsiteY36" fmla="*/ 792480 h 1576251"/>
                      <a:gd name="connsiteX37" fmla="*/ 435428 w 653143"/>
                      <a:gd name="connsiteY37" fmla="*/ 661851 h 1576251"/>
                      <a:gd name="connsiteX38" fmla="*/ 444137 w 653143"/>
                      <a:gd name="connsiteY38" fmla="*/ 505097 h 1576251"/>
                      <a:gd name="connsiteX39" fmla="*/ 478971 w 653143"/>
                      <a:gd name="connsiteY39" fmla="*/ 435428 h 1576251"/>
                      <a:gd name="connsiteX40" fmla="*/ 505097 w 653143"/>
                      <a:gd name="connsiteY40" fmla="*/ 374468 h 1576251"/>
                      <a:gd name="connsiteX41" fmla="*/ 522514 w 653143"/>
                      <a:gd name="connsiteY41" fmla="*/ 348343 h 1576251"/>
                      <a:gd name="connsiteX42" fmla="*/ 531223 w 653143"/>
                      <a:gd name="connsiteY42" fmla="*/ 322217 h 1576251"/>
                      <a:gd name="connsiteX43" fmla="*/ 557348 w 653143"/>
                      <a:gd name="connsiteY43" fmla="*/ 296091 h 1576251"/>
                      <a:gd name="connsiteX44" fmla="*/ 574765 w 653143"/>
                      <a:gd name="connsiteY44" fmla="*/ 261257 h 1576251"/>
                      <a:gd name="connsiteX45" fmla="*/ 609600 w 653143"/>
                      <a:gd name="connsiteY45" fmla="*/ 209006 h 1576251"/>
                      <a:gd name="connsiteX46" fmla="*/ 627017 w 653143"/>
                      <a:gd name="connsiteY46" fmla="*/ 182880 h 1576251"/>
                      <a:gd name="connsiteX47" fmla="*/ 644434 w 653143"/>
                      <a:gd name="connsiteY47" fmla="*/ 130628 h 1576251"/>
                      <a:gd name="connsiteX48" fmla="*/ 653143 w 653143"/>
                      <a:gd name="connsiteY48" fmla="*/ 104503 h 1576251"/>
                      <a:gd name="connsiteX49" fmla="*/ 653143 w 653143"/>
                      <a:gd name="connsiteY49" fmla="*/ 43543 h 1576251"/>
                      <a:gd name="connsiteX50" fmla="*/ 592183 w 653143"/>
                      <a:gd name="connsiteY50" fmla="*/ 0 h 1576251"/>
                      <a:gd name="connsiteX0" fmla="*/ 592183 w 653143"/>
                      <a:gd name="connsiteY0" fmla="*/ 0 h 1576251"/>
                      <a:gd name="connsiteX1" fmla="*/ 531223 w 653143"/>
                      <a:gd name="connsiteY1" fmla="*/ 87086 h 1576251"/>
                      <a:gd name="connsiteX2" fmla="*/ 487680 w 653143"/>
                      <a:gd name="connsiteY2" fmla="*/ 121920 h 1576251"/>
                      <a:gd name="connsiteX3" fmla="*/ 452845 w 653143"/>
                      <a:gd name="connsiteY3" fmla="*/ 130628 h 1576251"/>
                      <a:gd name="connsiteX4" fmla="*/ 400594 w 653143"/>
                      <a:gd name="connsiteY4" fmla="*/ 148046 h 1576251"/>
                      <a:gd name="connsiteX5" fmla="*/ 348343 w 653143"/>
                      <a:gd name="connsiteY5" fmla="*/ 165463 h 1576251"/>
                      <a:gd name="connsiteX6" fmla="*/ 322217 w 653143"/>
                      <a:gd name="connsiteY6" fmla="*/ 174171 h 1576251"/>
                      <a:gd name="connsiteX7" fmla="*/ 296091 w 653143"/>
                      <a:gd name="connsiteY7" fmla="*/ 182880 h 1576251"/>
                      <a:gd name="connsiteX8" fmla="*/ 235131 w 653143"/>
                      <a:gd name="connsiteY8" fmla="*/ 200297 h 1576251"/>
                      <a:gd name="connsiteX9" fmla="*/ 209005 w 653143"/>
                      <a:gd name="connsiteY9" fmla="*/ 226423 h 1576251"/>
                      <a:gd name="connsiteX10" fmla="*/ 182880 w 653143"/>
                      <a:gd name="connsiteY10" fmla="*/ 243840 h 1576251"/>
                      <a:gd name="connsiteX11" fmla="*/ 165463 w 653143"/>
                      <a:gd name="connsiteY11" fmla="*/ 269966 h 1576251"/>
                      <a:gd name="connsiteX12" fmla="*/ 148045 w 653143"/>
                      <a:gd name="connsiteY12" fmla="*/ 287383 h 1576251"/>
                      <a:gd name="connsiteX13" fmla="*/ 121920 w 653143"/>
                      <a:gd name="connsiteY13" fmla="*/ 400594 h 1576251"/>
                      <a:gd name="connsiteX14" fmla="*/ 113211 w 653143"/>
                      <a:gd name="connsiteY14" fmla="*/ 426720 h 1576251"/>
                      <a:gd name="connsiteX15" fmla="*/ 104503 w 653143"/>
                      <a:gd name="connsiteY15" fmla="*/ 470263 h 1576251"/>
                      <a:gd name="connsiteX16" fmla="*/ 87085 w 653143"/>
                      <a:gd name="connsiteY16" fmla="*/ 522514 h 1576251"/>
                      <a:gd name="connsiteX17" fmla="*/ 69668 w 653143"/>
                      <a:gd name="connsiteY17" fmla="*/ 609600 h 1576251"/>
                      <a:gd name="connsiteX18" fmla="*/ 52251 w 653143"/>
                      <a:gd name="connsiteY18" fmla="*/ 661851 h 1576251"/>
                      <a:gd name="connsiteX19" fmla="*/ 52251 w 653143"/>
                      <a:gd name="connsiteY19" fmla="*/ 1201783 h 1576251"/>
                      <a:gd name="connsiteX20" fmla="*/ 43543 w 653143"/>
                      <a:gd name="connsiteY20" fmla="*/ 1236617 h 1576251"/>
                      <a:gd name="connsiteX21" fmla="*/ 34834 w 653143"/>
                      <a:gd name="connsiteY21" fmla="*/ 1280160 h 1576251"/>
                      <a:gd name="connsiteX22" fmla="*/ 26125 w 653143"/>
                      <a:gd name="connsiteY22" fmla="*/ 1349828 h 1576251"/>
                      <a:gd name="connsiteX23" fmla="*/ 8708 w 653143"/>
                      <a:gd name="connsiteY23" fmla="*/ 1402080 h 1576251"/>
                      <a:gd name="connsiteX24" fmla="*/ 0 w 653143"/>
                      <a:gd name="connsiteY24" fmla="*/ 1471748 h 1576251"/>
                      <a:gd name="connsiteX25" fmla="*/ 182880 w 653143"/>
                      <a:gd name="connsiteY25" fmla="*/ 1558834 h 1576251"/>
                      <a:gd name="connsiteX26" fmla="*/ 278674 w 653143"/>
                      <a:gd name="connsiteY26" fmla="*/ 1576251 h 1576251"/>
                      <a:gd name="connsiteX27" fmla="*/ 452845 w 653143"/>
                      <a:gd name="connsiteY27" fmla="*/ 1567543 h 1576251"/>
                      <a:gd name="connsiteX28" fmla="*/ 496388 w 653143"/>
                      <a:gd name="connsiteY28" fmla="*/ 1524000 h 1576251"/>
                      <a:gd name="connsiteX29" fmla="*/ 522514 w 653143"/>
                      <a:gd name="connsiteY29" fmla="*/ 1497874 h 1576251"/>
                      <a:gd name="connsiteX30" fmla="*/ 539931 w 653143"/>
                      <a:gd name="connsiteY30" fmla="*/ 1471748 h 1576251"/>
                      <a:gd name="connsiteX31" fmla="*/ 522514 w 653143"/>
                      <a:gd name="connsiteY31" fmla="*/ 1254034 h 1576251"/>
                      <a:gd name="connsiteX32" fmla="*/ 513805 w 653143"/>
                      <a:gd name="connsiteY32" fmla="*/ 1088571 h 1576251"/>
                      <a:gd name="connsiteX33" fmla="*/ 496388 w 653143"/>
                      <a:gd name="connsiteY33" fmla="*/ 975360 h 1576251"/>
                      <a:gd name="connsiteX34" fmla="*/ 487680 w 653143"/>
                      <a:gd name="connsiteY34" fmla="*/ 879566 h 1576251"/>
                      <a:gd name="connsiteX35" fmla="*/ 461554 w 653143"/>
                      <a:gd name="connsiteY35" fmla="*/ 792480 h 1576251"/>
                      <a:gd name="connsiteX36" fmla="*/ 435428 w 653143"/>
                      <a:gd name="connsiteY36" fmla="*/ 661851 h 1576251"/>
                      <a:gd name="connsiteX37" fmla="*/ 444137 w 653143"/>
                      <a:gd name="connsiteY37" fmla="*/ 505097 h 1576251"/>
                      <a:gd name="connsiteX38" fmla="*/ 478971 w 653143"/>
                      <a:gd name="connsiteY38" fmla="*/ 435428 h 1576251"/>
                      <a:gd name="connsiteX39" fmla="*/ 505097 w 653143"/>
                      <a:gd name="connsiteY39" fmla="*/ 374468 h 1576251"/>
                      <a:gd name="connsiteX40" fmla="*/ 522514 w 653143"/>
                      <a:gd name="connsiteY40" fmla="*/ 348343 h 1576251"/>
                      <a:gd name="connsiteX41" fmla="*/ 531223 w 653143"/>
                      <a:gd name="connsiteY41" fmla="*/ 322217 h 1576251"/>
                      <a:gd name="connsiteX42" fmla="*/ 557348 w 653143"/>
                      <a:gd name="connsiteY42" fmla="*/ 296091 h 1576251"/>
                      <a:gd name="connsiteX43" fmla="*/ 574765 w 653143"/>
                      <a:gd name="connsiteY43" fmla="*/ 261257 h 1576251"/>
                      <a:gd name="connsiteX44" fmla="*/ 609600 w 653143"/>
                      <a:gd name="connsiteY44" fmla="*/ 209006 h 1576251"/>
                      <a:gd name="connsiteX45" fmla="*/ 627017 w 653143"/>
                      <a:gd name="connsiteY45" fmla="*/ 182880 h 1576251"/>
                      <a:gd name="connsiteX46" fmla="*/ 644434 w 653143"/>
                      <a:gd name="connsiteY46" fmla="*/ 130628 h 1576251"/>
                      <a:gd name="connsiteX47" fmla="*/ 653143 w 653143"/>
                      <a:gd name="connsiteY47" fmla="*/ 104503 h 1576251"/>
                      <a:gd name="connsiteX48" fmla="*/ 653143 w 653143"/>
                      <a:gd name="connsiteY48" fmla="*/ 43543 h 1576251"/>
                      <a:gd name="connsiteX49" fmla="*/ 592183 w 653143"/>
                      <a:gd name="connsiteY49" fmla="*/ 0 h 1576251"/>
                      <a:gd name="connsiteX0" fmla="*/ 592183 w 653143"/>
                      <a:gd name="connsiteY0" fmla="*/ 0 h 1576251"/>
                      <a:gd name="connsiteX1" fmla="*/ 487680 w 653143"/>
                      <a:gd name="connsiteY1" fmla="*/ 121920 h 1576251"/>
                      <a:gd name="connsiteX2" fmla="*/ 452845 w 653143"/>
                      <a:gd name="connsiteY2" fmla="*/ 130628 h 1576251"/>
                      <a:gd name="connsiteX3" fmla="*/ 400594 w 653143"/>
                      <a:gd name="connsiteY3" fmla="*/ 148046 h 1576251"/>
                      <a:gd name="connsiteX4" fmla="*/ 348343 w 653143"/>
                      <a:gd name="connsiteY4" fmla="*/ 165463 h 1576251"/>
                      <a:gd name="connsiteX5" fmla="*/ 322217 w 653143"/>
                      <a:gd name="connsiteY5" fmla="*/ 174171 h 1576251"/>
                      <a:gd name="connsiteX6" fmla="*/ 296091 w 653143"/>
                      <a:gd name="connsiteY6" fmla="*/ 182880 h 1576251"/>
                      <a:gd name="connsiteX7" fmla="*/ 235131 w 653143"/>
                      <a:gd name="connsiteY7" fmla="*/ 200297 h 1576251"/>
                      <a:gd name="connsiteX8" fmla="*/ 209005 w 653143"/>
                      <a:gd name="connsiteY8" fmla="*/ 226423 h 1576251"/>
                      <a:gd name="connsiteX9" fmla="*/ 182880 w 653143"/>
                      <a:gd name="connsiteY9" fmla="*/ 243840 h 1576251"/>
                      <a:gd name="connsiteX10" fmla="*/ 165463 w 653143"/>
                      <a:gd name="connsiteY10" fmla="*/ 269966 h 1576251"/>
                      <a:gd name="connsiteX11" fmla="*/ 148045 w 653143"/>
                      <a:gd name="connsiteY11" fmla="*/ 287383 h 1576251"/>
                      <a:gd name="connsiteX12" fmla="*/ 121920 w 653143"/>
                      <a:gd name="connsiteY12" fmla="*/ 400594 h 1576251"/>
                      <a:gd name="connsiteX13" fmla="*/ 113211 w 653143"/>
                      <a:gd name="connsiteY13" fmla="*/ 426720 h 1576251"/>
                      <a:gd name="connsiteX14" fmla="*/ 104503 w 653143"/>
                      <a:gd name="connsiteY14" fmla="*/ 470263 h 1576251"/>
                      <a:gd name="connsiteX15" fmla="*/ 87085 w 653143"/>
                      <a:gd name="connsiteY15" fmla="*/ 522514 h 1576251"/>
                      <a:gd name="connsiteX16" fmla="*/ 69668 w 653143"/>
                      <a:gd name="connsiteY16" fmla="*/ 609600 h 1576251"/>
                      <a:gd name="connsiteX17" fmla="*/ 52251 w 653143"/>
                      <a:gd name="connsiteY17" fmla="*/ 661851 h 1576251"/>
                      <a:gd name="connsiteX18" fmla="*/ 52251 w 653143"/>
                      <a:gd name="connsiteY18" fmla="*/ 1201783 h 1576251"/>
                      <a:gd name="connsiteX19" fmla="*/ 43543 w 653143"/>
                      <a:gd name="connsiteY19" fmla="*/ 1236617 h 1576251"/>
                      <a:gd name="connsiteX20" fmla="*/ 34834 w 653143"/>
                      <a:gd name="connsiteY20" fmla="*/ 1280160 h 1576251"/>
                      <a:gd name="connsiteX21" fmla="*/ 26125 w 653143"/>
                      <a:gd name="connsiteY21" fmla="*/ 1349828 h 1576251"/>
                      <a:gd name="connsiteX22" fmla="*/ 8708 w 653143"/>
                      <a:gd name="connsiteY22" fmla="*/ 1402080 h 1576251"/>
                      <a:gd name="connsiteX23" fmla="*/ 0 w 653143"/>
                      <a:gd name="connsiteY23" fmla="*/ 1471748 h 1576251"/>
                      <a:gd name="connsiteX24" fmla="*/ 182880 w 653143"/>
                      <a:gd name="connsiteY24" fmla="*/ 1558834 h 1576251"/>
                      <a:gd name="connsiteX25" fmla="*/ 278674 w 653143"/>
                      <a:gd name="connsiteY25" fmla="*/ 1576251 h 1576251"/>
                      <a:gd name="connsiteX26" fmla="*/ 452845 w 653143"/>
                      <a:gd name="connsiteY26" fmla="*/ 1567543 h 1576251"/>
                      <a:gd name="connsiteX27" fmla="*/ 496388 w 653143"/>
                      <a:gd name="connsiteY27" fmla="*/ 1524000 h 1576251"/>
                      <a:gd name="connsiteX28" fmla="*/ 522514 w 653143"/>
                      <a:gd name="connsiteY28" fmla="*/ 1497874 h 1576251"/>
                      <a:gd name="connsiteX29" fmla="*/ 539931 w 653143"/>
                      <a:gd name="connsiteY29" fmla="*/ 1471748 h 1576251"/>
                      <a:gd name="connsiteX30" fmla="*/ 522514 w 653143"/>
                      <a:gd name="connsiteY30" fmla="*/ 1254034 h 1576251"/>
                      <a:gd name="connsiteX31" fmla="*/ 513805 w 653143"/>
                      <a:gd name="connsiteY31" fmla="*/ 1088571 h 1576251"/>
                      <a:gd name="connsiteX32" fmla="*/ 496388 w 653143"/>
                      <a:gd name="connsiteY32" fmla="*/ 975360 h 1576251"/>
                      <a:gd name="connsiteX33" fmla="*/ 487680 w 653143"/>
                      <a:gd name="connsiteY33" fmla="*/ 879566 h 1576251"/>
                      <a:gd name="connsiteX34" fmla="*/ 461554 w 653143"/>
                      <a:gd name="connsiteY34" fmla="*/ 792480 h 1576251"/>
                      <a:gd name="connsiteX35" fmla="*/ 435428 w 653143"/>
                      <a:gd name="connsiteY35" fmla="*/ 661851 h 1576251"/>
                      <a:gd name="connsiteX36" fmla="*/ 444137 w 653143"/>
                      <a:gd name="connsiteY36" fmla="*/ 505097 h 1576251"/>
                      <a:gd name="connsiteX37" fmla="*/ 478971 w 653143"/>
                      <a:gd name="connsiteY37" fmla="*/ 435428 h 1576251"/>
                      <a:gd name="connsiteX38" fmla="*/ 505097 w 653143"/>
                      <a:gd name="connsiteY38" fmla="*/ 374468 h 1576251"/>
                      <a:gd name="connsiteX39" fmla="*/ 522514 w 653143"/>
                      <a:gd name="connsiteY39" fmla="*/ 348343 h 1576251"/>
                      <a:gd name="connsiteX40" fmla="*/ 531223 w 653143"/>
                      <a:gd name="connsiteY40" fmla="*/ 322217 h 1576251"/>
                      <a:gd name="connsiteX41" fmla="*/ 557348 w 653143"/>
                      <a:gd name="connsiteY41" fmla="*/ 296091 h 1576251"/>
                      <a:gd name="connsiteX42" fmla="*/ 574765 w 653143"/>
                      <a:gd name="connsiteY42" fmla="*/ 261257 h 1576251"/>
                      <a:gd name="connsiteX43" fmla="*/ 609600 w 653143"/>
                      <a:gd name="connsiteY43" fmla="*/ 209006 h 1576251"/>
                      <a:gd name="connsiteX44" fmla="*/ 627017 w 653143"/>
                      <a:gd name="connsiteY44" fmla="*/ 182880 h 1576251"/>
                      <a:gd name="connsiteX45" fmla="*/ 644434 w 653143"/>
                      <a:gd name="connsiteY45" fmla="*/ 130628 h 1576251"/>
                      <a:gd name="connsiteX46" fmla="*/ 653143 w 653143"/>
                      <a:gd name="connsiteY46" fmla="*/ 104503 h 1576251"/>
                      <a:gd name="connsiteX47" fmla="*/ 653143 w 653143"/>
                      <a:gd name="connsiteY47" fmla="*/ 43543 h 1576251"/>
                      <a:gd name="connsiteX48" fmla="*/ 592183 w 653143"/>
                      <a:gd name="connsiteY48" fmla="*/ 0 h 1576251"/>
                      <a:gd name="connsiteX0" fmla="*/ 592183 w 653143"/>
                      <a:gd name="connsiteY0" fmla="*/ 0 h 1576251"/>
                      <a:gd name="connsiteX1" fmla="*/ 452845 w 653143"/>
                      <a:gd name="connsiteY1" fmla="*/ 130628 h 1576251"/>
                      <a:gd name="connsiteX2" fmla="*/ 400594 w 653143"/>
                      <a:gd name="connsiteY2" fmla="*/ 148046 h 1576251"/>
                      <a:gd name="connsiteX3" fmla="*/ 348343 w 653143"/>
                      <a:gd name="connsiteY3" fmla="*/ 165463 h 1576251"/>
                      <a:gd name="connsiteX4" fmla="*/ 322217 w 653143"/>
                      <a:gd name="connsiteY4" fmla="*/ 174171 h 1576251"/>
                      <a:gd name="connsiteX5" fmla="*/ 296091 w 653143"/>
                      <a:gd name="connsiteY5" fmla="*/ 182880 h 1576251"/>
                      <a:gd name="connsiteX6" fmla="*/ 235131 w 653143"/>
                      <a:gd name="connsiteY6" fmla="*/ 200297 h 1576251"/>
                      <a:gd name="connsiteX7" fmla="*/ 209005 w 653143"/>
                      <a:gd name="connsiteY7" fmla="*/ 226423 h 1576251"/>
                      <a:gd name="connsiteX8" fmla="*/ 182880 w 653143"/>
                      <a:gd name="connsiteY8" fmla="*/ 243840 h 1576251"/>
                      <a:gd name="connsiteX9" fmla="*/ 165463 w 653143"/>
                      <a:gd name="connsiteY9" fmla="*/ 269966 h 1576251"/>
                      <a:gd name="connsiteX10" fmla="*/ 148045 w 653143"/>
                      <a:gd name="connsiteY10" fmla="*/ 287383 h 1576251"/>
                      <a:gd name="connsiteX11" fmla="*/ 121920 w 653143"/>
                      <a:gd name="connsiteY11" fmla="*/ 400594 h 1576251"/>
                      <a:gd name="connsiteX12" fmla="*/ 113211 w 653143"/>
                      <a:gd name="connsiteY12" fmla="*/ 426720 h 1576251"/>
                      <a:gd name="connsiteX13" fmla="*/ 104503 w 653143"/>
                      <a:gd name="connsiteY13" fmla="*/ 470263 h 1576251"/>
                      <a:gd name="connsiteX14" fmla="*/ 87085 w 653143"/>
                      <a:gd name="connsiteY14" fmla="*/ 522514 h 1576251"/>
                      <a:gd name="connsiteX15" fmla="*/ 69668 w 653143"/>
                      <a:gd name="connsiteY15" fmla="*/ 609600 h 1576251"/>
                      <a:gd name="connsiteX16" fmla="*/ 52251 w 653143"/>
                      <a:gd name="connsiteY16" fmla="*/ 661851 h 1576251"/>
                      <a:gd name="connsiteX17" fmla="*/ 52251 w 653143"/>
                      <a:gd name="connsiteY17" fmla="*/ 1201783 h 1576251"/>
                      <a:gd name="connsiteX18" fmla="*/ 43543 w 653143"/>
                      <a:gd name="connsiteY18" fmla="*/ 1236617 h 1576251"/>
                      <a:gd name="connsiteX19" fmla="*/ 34834 w 653143"/>
                      <a:gd name="connsiteY19" fmla="*/ 1280160 h 1576251"/>
                      <a:gd name="connsiteX20" fmla="*/ 26125 w 653143"/>
                      <a:gd name="connsiteY20" fmla="*/ 1349828 h 1576251"/>
                      <a:gd name="connsiteX21" fmla="*/ 8708 w 653143"/>
                      <a:gd name="connsiteY21" fmla="*/ 1402080 h 1576251"/>
                      <a:gd name="connsiteX22" fmla="*/ 0 w 653143"/>
                      <a:gd name="connsiteY22" fmla="*/ 1471748 h 1576251"/>
                      <a:gd name="connsiteX23" fmla="*/ 182880 w 653143"/>
                      <a:gd name="connsiteY23" fmla="*/ 1558834 h 1576251"/>
                      <a:gd name="connsiteX24" fmla="*/ 278674 w 653143"/>
                      <a:gd name="connsiteY24" fmla="*/ 1576251 h 1576251"/>
                      <a:gd name="connsiteX25" fmla="*/ 452845 w 653143"/>
                      <a:gd name="connsiteY25" fmla="*/ 1567543 h 1576251"/>
                      <a:gd name="connsiteX26" fmla="*/ 496388 w 653143"/>
                      <a:gd name="connsiteY26" fmla="*/ 1524000 h 1576251"/>
                      <a:gd name="connsiteX27" fmla="*/ 522514 w 653143"/>
                      <a:gd name="connsiteY27" fmla="*/ 1497874 h 1576251"/>
                      <a:gd name="connsiteX28" fmla="*/ 539931 w 653143"/>
                      <a:gd name="connsiteY28" fmla="*/ 1471748 h 1576251"/>
                      <a:gd name="connsiteX29" fmla="*/ 522514 w 653143"/>
                      <a:gd name="connsiteY29" fmla="*/ 1254034 h 1576251"/>
                      <a:gd name="connsiteX30" fmla="*/ 513805 w 653143"/>
                      <a:gd name="connsiteY30" fmla="*/ 1088571 h 1576251"/>
                      <a:gd name="connsiteX31" fmla="*/ 496388 w 653143"/>
                      <a:gd name="connsiteY31" fmla="*/ 975360 h 1576251"/>
                      <a:gd name="connsiteX32" fmla="*/ 487680 w 653143"/>
                      <a:gd name="connsiteY32" fmla="*/ 879566 h 1576251"/>
                      <a:gd name="connsiteX33" fmla="*/ 461554 w 653143"/>
                      <a:gd name="connsiteY33" fmla="*/ 792480 h 1576251"/>
                      <a:gd name="connsiteX34" fmla="*/ 435428 w 653143"/>
                      <a:gd name="connsiteY34" fmla="*/ 661851 h 1576251"/>
                      <a:gd name="connsiteX35" fmla="*/ 444137 w 653143"/>
                      <a:gd name="connsiteY35" fmla="*/ 505097 h 1576251"/>
                      <a:gd name="connsiteX36" fmla="*/ 478971 w 653143"/>
                      <a:gd name="connsiteY36" fmla="*/ 435428 h 1576251"/>
                      <a:gd name="connsiteX37" fmla="*/ 505097 w 653143"/>
                      <a:gd name="connsiteY37" fmla="*/ 374468 h 1576251"/>
                      <a:gd name="connsiteX38" fmla="*/ 522514 w 653143"/>
                      <a:gd name="connsiteY38" fmla="*/ 348343 h 1576251"/>
                      <a:gd name="connsiteX39" fmla="*/ 531223 w 653143"/>
                      <a:gd name="connsiteY39" fmla="*/ 322217 h 1576251"/>
                      <a:gd name="connsiteX40" fmla="*/ 557348 w 653143"/>
                      <a:gd name="connsiteY40" fmla="*/ 296091 h 1576251"/>
                      <a:gd name="connsiteX41" fmla="*/ 574765 w 653143"/>
                      <a:gd name="connsiteY41" fmla="*/ 261257 h 1576251"/>
                      <a:gd name="connsiteX42" fmla="*/ 609600 w 653143"/>
                      <a:gd name="connsiteY42" fmla="*/ 209006 h 1576251"/>
                      <a:gd name="connsiteX43" fmla="*/ 627017 w 653143"/>
                      <a:gd name="connsiteY43" fmla="*/ 182880 h 1576251"/>
                      <a:gd name="connsiteX44" fmla="*/ 644434 w 653143"/>
                      <a:gd name="connsiteY44" fmla="*/ 130628 h 1576251"/>
                      <a:gd name="connsiteX45" fmla="*/ 653143 w 653143"/>
                      <a:gd name="connsiteY45" fmla="*/ 104503 h 1576251"/>
                      <a:gd name="connsiteX46" fmla="*/ 653143 w 653143"/>
                      <a:gd name="connsiteY46" fmla="*/ 43543 h 1576251"/>
                      <a:gd name="connsiteX47" fmla="*/ 592183 w 653143"/>
                      <a:gd name="connsiteY47" fmla="*/ 0 h 1576251"/>
                      <a:gd name="connsiteX0" fmla="*/ 592183 w 653143"/>
                      <a:gd name="connsiteY0" fmla="*/ 0 h 1576251"/>
                      <a:gd name="connsiteX1" fmla="*/ 400594 w 653143"/>
                      <a:gd name="connsiteY1" fmla="*/ 148046 h 1576251"/>
                      <a:gd name="connsiteX2" fmla="*/ 348343 w 653143"/>
                      <a:gd name="connsiteY2" fmla="*/ 165463 h 1576251"/>
                      <a:gd name="connsiteX3" fmla="*/ 322217 w 653143"/>
                      <a:gd name="connsiteY3" fmla="*/ 174171 h 1576251"/>
                      <a:gd name="connsiteX4" fmla="*/ 296091 w 653143"/>
                      <a:gd name="connsiteY4" fmla="*/ 182880 h 1576251"/>
                      <a:gd name="connsiteX5" fmla="*/ 235131 w 653143"/>
                      <a:gd name="connsiteY5" fmla="*/ 200297 h 1576251"/>
                      <a:gd name="connsiteX6" fmla="*/ 209005 w 653143"/>
                      <a:gd name="connsiteY6" fmla="*/ 226423 h 1576251"/>
                      <a:gd name="connsiteX7" fmla="*/ 182880 w 653143"/>
                      <a:gd name="connsiteY7" fmla="*/ 243840 h 1576251"/>
                      <a:gd name="connsiteX8" fmla="*/ 165463 w 653143"/>
                      <a:gd name="connsiteY8" fmla="*/ 269966 h 1576251"/>
                      <a:gd name="connsiteX9" fmla="*/ 148045 w 653143"/>
                      <a:gd name="connsiteY9" fmla="*/ 287383 h 1576251"/>
                      <a:gd name="connsiteX10" fmla="*/ 121920 w 653143"/>
                      <a:gd name="connsiteY10" fmla="*/ 400594 h 1576251"/>
                      <a:gd name="connsiteX11" fmla="*/ 113211 w 653143"/>
                      <a:gd name="connsiteY11" fmla="*/ 426720 h 1576251"/>
                      <a:gd name="connsiteX12" fmla="*/ 104503 w 653143"/>
                      <a:gd name="connsiteY12" fmla="*/ 470263 h 1576251"/>
                      <a:gd name="connsiteX13" fmla="*/ 87085 w 653143"/>
                      <a:gd name="connsiteY13" fmla="*/ 522514 h 1576251"/>
                      <a:gd name="connsiteX14" fmla="*/ 69668 w 653143"/>
                      <a:gd name="connsiteY14" fmla="*/ 609600 h 1576251"/>
                      <a:gd name="connsiteX15" fmla="*/ 52251 w 653143"/>
                      <a:gd name="connsiteY15" fmla="*/ 661851 h 1576251"/>
                      <a:gd name="connsiteX16" fmla="*/ 52251 w 653143"/>
                      <a:gd name="connsiteY16" fmla="*/ 1201783 h 1576251"/>
                      <a:gd name="connsiteX17" fmla="*/ 43543 w 653143"/>
                      <a:gd name="connsiteY17" fmla="*/ 1236617 h 1576251"/>
                      <a:gd name="connsiteX18" fmla="*/ 34834 w 653143"/>
                      <a:gd name="connsiteY18" fmla="*/ 1280160 h 1576251"/>
                      <a:gd name="connsiteX19" fmla="*/ 26125 w 653143"/>
                      <a:gd name="connsiteY19" fmla="*/ 1349828 h 1576251"/>
                      <a:gd name="connsiteX20" fmla="*/ 8708 w 653143"/>
                      <a:gd name="connsiteY20" fmla="*/ 1402080 h 1576251"/>
                      <a:gd name="connsiteX21" fmla="*/ 0 w 653143"/>
                      <a:gd name="connsiteY21" fmla="*/ 1471748 h 1576251"/>
                      <a:gd name="connsiteX22" fmla="*/ 182880 w 653143"/>
                      <a:gd name="connsiteY22" fmla="*/ 1558834 h 1576251"/>
                      <a:gd name="connsiteX23" fmla="*/ 278674 w 653143"/>
                      <a:gd name="connsiteY23" fmla="*/ 1576251 h 1576251"/>
                      <a:gd name="connsiteX24" fmla="*/ 452845 w 653143"/>
                      <a:gd name="connsiteY24" fmla="*/ 1567543 h 1576251"/>
                      <a:gd name="connsiteX25" fmla="*/ 496388 w 653143"/>
                      <a:gd name="connsiteY25" fmla="*/ 1524000 h 1576251"/>
                      <a:gd name="connsiteX26" fmla="*/ 522514 w 653143"/>
                      <a:gd name="connsiteY26" fmla="*/ 1497874 h 1576251"/>
                      <a:gd name="connsiteX27" fmla="*/ 539931 w 653143"/>
                      <a:gd name="connsiteY27" fmla="*/ 1471748 h 1576251"/>
                      <a:gd name="connsiteX28" fmla="*/ 522514 w 653143"/>
                      <a:gd name="connsiteY28" fmla="*/ 1254034 h 1576251"/>
                      <a:gd name="connsiteX29" fmla="*/ 513805 w 653143"/>
                      <a:gd name="connsiteY29" fmla="*/ 1088571 h 1576251"/>
                      <a:gd name="connsiteX30" fmla="*/ 496388 w 653143"/>
                      <a:gd name="connsiteY30" fmla="*/ 975360 h 1576251"/>
                      <a:gd name="connsiteX31" fmla="*/ 487680 w 653143"/>
                      <a:gd name="connsiteY31" fmla="*/ 879566 h 1576251"/>
                      <a:gd name="connsiteX32" fmla="*/ 461554 w 653143"/>
                      <a:gd name="connsiteY32" fmla="*/ 792480 h 1576251"/>
                      <a:gd name="connsiteX33" fmla="*/ 435428 w 653143"/>
                      <a:gd name="connsiteY33" fmla="*/ 661851 h 1576251"/>
                      <a:gd name="connsiteX34" fmla="*/ 444137 w 653143"/>
                      <a:gd name="connsiteY34" fmla="*/ 505097 h 1576251"/>
                      <a:gd name="connsiteX35" fmla="*/ 478971 w 653143"/>
                      <a:gd name="connsiteY35" fmla="*/ 435428 h 1576251"/>
                      <a:gd name="connsiteX36" fmla="*/ 505097 w 653143"/>
                      <a:gd name="connsiteY36" fmla="*/ 374468 h 1576251"/>
                      <a:gd name="connsiteX37" fmla="*/ 522514 w 653143"/>
                      <a:gd name="connsiteY37" fmla="*/ 348343 h 1576251"/>
                      <a:gd name="connsiteX38" fmla="*/ 531223 w 653143"/>
                      <a:gd name="connsiteY38" fmla="*/ 322217 h 1576251"/>
                      <a:gd name="connsiteX39" fmla="*/ 557348 w 653143"/>
                      <a:gd name="connsiteY39" fmla="*/ 296091 h 1576251"/>
                      <a:gd name="connsiteX40" fmla="*/ 574765 w 653143"/>
                      <a:gd name="connsiteY40" fmla="*/ 261257 h 1576251"/>
                      <a:gd name="connsiteX41" fmla="*/ 609600 w 653143"/>
                      <a:gd name="connsiteY41" fmla="*/ 209006 h 1576251"/>
                      <a:gd name="connsiteX42" fmla="*/ 627017 w 653143"/>
                      <a:gd name="connsiteY42" fmla="*/ 182880 h 1576251"/>
                      <a:gd name="connsiteX43" fmla="*/ 644434 w 653143"/>
                      <a:gd name="connsiteY43" fmla="*/ 130628 h 1576251"/>
                      <a:gd name="connsiteX44" fmla="*/ 653143 w 653143"/>
                      <a:gd name="connsiteY44" fmla="*/ 104503 h 1576251"/>
                      <a:gd name="connsiteX45" fmla="*/ 653143 w 653143"/>
                      <a:gd name="connsiteY45" fmla="*/ 43543 h 1576251"/>
                      <a:gd name="connsiteX46" fmla="*/ 592183 w 653143"/>
                      <a:gd name="connsiteY46" fmla="*/ 0 h 1576251"/>
                      <a:gd name="connsiteX0" fmla="*/ 592183 w 653143"/>
                      <a:gd name="connsiteY0" fmla="*/ 0 h 1576251"/>
                      <a:gd name="connsiteX1" fmla="*/ 348343 w 653143"/>
                      <a:gd name="connsiteY1" fmla="*/ 165463 h 1576251"/>
                      <a:gd name="connsiteX2" fmla="*/ 322217 w 653143"/>
                      <a:gd name="connsiteY2" fmla="*/ 174171 h 1576251"/>
                      <a:gd name="connsiteX3" fmla="*/ 296091 w 653143"/>
                      <a:gd name="connsiteY3" fmla="*/ 182880 h 1576251"/>
                      <a:gd name="connsiteX4" fmla="*/ 235131 w 653143"/>
                      <a:gd name="connsiteY4" fmla="*/ 200297 h 1576251"/>
                      <a:gd name="connsiteX5" fmla="*/ 209005 w 653143"/>
                      <a:gd name="connsiteY5" fmla="*/ 226423 h 1576251"/>
                      <a:gd name="connsiteX6" fmla="*/ 182880 w 653143"/>
                      <a:gd name="connsiteY6" fmla="*/ 243840 h 1576251"/>
                      <a:gd name="connsiteX7" fmla="*/ 165463 w 653143"/>
                      <a:gd name="connsiteY7" fmla="*/ 269966 h 1576251"/>
                      <a:gd name="connsiteX8" fmla="*/ 148045 w 653143"/>
                      <a:gd name="connsiteY8" fmla="*/ 287383 h 1576251"/>
                      <a:gd name="connsiteX9" fmla="*/ 121920 w 653143"/>
                      <a:gd name="connsiteY9" fmla="*/ 400594 h 1576251"/>
                      <a:gd name="connsiteX10" fmla="*/ 113211 w 653143"/>
                      <a:gd name="connsiteY10" fmla="*/ 426720 h 1576251"/>
                      <a:gd name="connsiteX11" fmla="*/ 104503 w 653143"/>
                      <a:gd name="connsiteY11" fmla="*/ 470263 h 1576251"/>
                      <a:gd name="connsiteX12" fmla="*/ 87085 w 653143"/>
                      <a:gd name="connsiteY12" fmla="*/ 522514 h 1576251"/>
                      <a:gd name="connsiteX13" fmla="*/ 69668 w 653143"/>
                      <a:gd name="connsiteY13" fmla="*/ 609600 h 1576251"/>
                      <a:gd name="connsiteX14" fmla="*/ 52251 w 653143"/>
                      <a:gd name="connsiteY14" fmla="*/ 661851 h 1576251"/>
                      <a:gd name="connsiteX15" fmla="*/ 52251 w 653143"/>
                      <a:gd name="connsiteY15" fmla="*/ 1201783 h 1576251"/>
                      <a:gd name="connsiteX16" fmla="*/ 43543 w 653143"/>
                      <a:gd name="connsiteY16" fmla="*/ 1236617 h 1576251"/>
                      <a:gd name="connsiteX17" fmla="*/ 34834 w 653143"/>
                      <a:gd name="connsiteY17" fmla="*/ 1280160 h 1576251"/>
                      <a:gd name="connsiteX18" fmla="*/ 26125 w 653143"/>
                      <a:gd name="connsiteY18" fmla="*/ 1349828 h 1576251"/>
                      <a:gd name="connsiteX19" fmla="*/ 8708 w 653143"/>
                      <a:gd name="connsiteY19" fmla="*/ 1402080 h 1576251"/>
                      <a:gd name="connsiteX20" fmla="*/ 0 w 653143"/>
                      <a:gd name="connsiteY20" fmla="*/ 1471748 h 1576251"/>
                      <a:gd name="connsiteX21" fmla="*/ 182880 w 653143"/>
                      <a:gd name="connsiteY21" fmla="*/ 1558834 h 1576251"/>
                      <a:gd name="connsiteX22" fmla="*/ 278674 w 653143"/>
                      <a:gd name="connsiteY22" fmla="*/ 1576251 h 1576251"/>
                      <a:gd name="connsiteX23" fmla="*/ 452845 w 653143"/>
                      <a:gd name="connsiteY23" fmla="*/ 1567543 h 1576251"/>
                      <a:gd name="connsiteX24" fmla="*/ 496388 w 653143"/>
                      <a:gd name="connsiteY24" fmla="*/ 1524000 h 1576251"/>
                      <a:gd name="connsiteX25" fmla="*/ 522514 w 653143"/>
                      <a:gd name="connsiteY25" fmla="*/ 1497874 h 1576251"/>
                      <a:gd name="connsiteX26" fmla="*/ 539931 w 653143"/>
                      <a:gd name="connsiteY26" fmla="*/ 1471748 h 1576251"/>
                      <a:gd name="connsiteX27" fmla="*/ 522514 w 653143"/>
                      <a:gd name="connsiteY27" fmla="*/ 1254034 h 1576251"/>
                      <a:gd name="connsiteX28" fmla="*/ 513805 w 653143"/>
                      <a:gd name="connsiteY28" fmla="*/ 1088571 h 1576251"/>
                      <a:gd name="connsiteX29" fmla="*/ 496388 w 653143"/>
                      <a:gd name="connsiteY29" fmla="*/ 975360 h 1576251"/>
                      <a:gd name="connsiteX30" fmla="*/ 487680 w 653143"/>
                      <a:gd name="connsiteY30" fmla="*/ 879566 h 1576251"/>
                      <a:gd name="connsiteX31" fmla="*/ 461554 w 653143"/>
                      <a:gd name="connsiteY31" fmla="*/ 792480 h 1576251"/>
                      <a:gd name="connsiteX32" fmla="*/ 435428 w 653143"/>
                      <a:gd name="connsiteY32" fmla="*/ 661851 h 1576251"/>
                      <a:gd name="connsiteX33" fmla="*/ 444137 w 653143"/>
                      <a:gd name="connsiteY33" fmla="*/ 505097 h 1576251"/>
                      <a:gd name="connsiteX34" fmla="*/ 478971 w 653143"/>
                      <a:gd name="connsiteY34" fmla="*/ 435428 h 1576251"/>
                      <a:gd name="connsiteX35" fmla="*/ 505097 w 653143"/>
                      <a:gd name="connsiteY35" fmla="*/ 374468 h 1576251"/>
                      <a:gd name="connsiteX36" fmla="*/ 522514 w 653143"/>
                      <a:gd name="connsiteY36" fmla="*/ 348343 h 1576251"/>
                      <a:gd name="connsiteX37" fmla="*/ 531223 w 653143"/>
                      <a:gd name="connsiteY37" fmla="*/ 322217 h 1576251"/>
                      <a:gd name="connsiteX38" fmla="*/ 557348 w 653143"/>
                      <a:gd name="connsiteY38" fmla="*/ 296091 h 1576251"/>
                      <a:gd name="connsiteX39" fmla="*/ 574765 w 653143"/>
                      <a:gd name="connsiteY39" fmla="*/ 261257 h 1576251"/>
                      <a:gd name="connsiteX40" fmla="*/ 609600 w 653143"/>
                      <a:gd name="connsiteY40" fmla="*/ 209006 h 1576251"/>
                      <a:gd name="connsiteX41" fmla="*/ 627017 w 653143"/>
                      <a:gd name="connsiteY41" fmla="*/ 182880 h 1576251"/>
                      <a:gd name="connsiteX42" fmla="*/ 644434 w 653143"/>
                      <a:gd name="connsiteY42" fmla="*/ 130628 h 1576251"/>
                      <a:gd name="connsiteX43" fmla="*/ 653143 w 653143"/>
                      <a:gd name="connsiteY43" fmla="*/ 104503 h 1576251"/>
                      <a:gd name="connsiteX44" fmla="*/ 653143 w 653143"/>
                      <a:gd name="connsiteY44" fmla="*/ 43543 h 1576251"/>
                      <a:gd name="connsiteX45" fmla="*/ 592183 w 653143"/>
                      <a:gd name="connsiteY45" fmla="*/ 0 h 1576251"/>
                      <a:gd name="connsiteX0" fmla="*/ 592183 w 653143"/>
                      <a:gd name="connsiteY0" fmla="*/ 0 h 1576251"/>
                      <a:gd name="connsiteX1" fmla="*/ 322217 w 653143"/>
                      <a:gd name="connsiteY1" fmla="*/ 174171 h 1576251"/>
                      <a:gd name="connsiteX2" fmla="*/ 296091 w 653143"/>
                      <a:gd name="connsiteY2" fmla="*/ 182880 h 1576251"/>
                      <a:gd name="connsiteX3" fmla="*/ 235131 w 653143"/>
                      <a:gd name="connsiteY3" fmla="*/ 200297 h 1576251"/>
                      <a:gd name="connsiteX4" fmla="*/ 209005 w 653143"/>
                      <a:gd name="connsiteY4" fmla="*/ 226423 h 1576251"/>
                      <a:gd name="connsiteX5" fmla="*/ 182880 w 653143"/>
                      <a:gd name="connsiteY5" fmla="*/ 243840 h 1576251"/>
                      <a:gd name="connsiteX6" fmla="*/ 165463 w 653143"/>
                      <a:gd name="connsiteY6" fmla="*/ 269966 h 1576251"/>
                      <a:gd name="connsiteX7" fmla="*/ 148045 w 653143"/>
                      <a:gd name="connsiteY7" fmla="*/ 287383 h 1576251"/>
                      <a:gd name="connsiteX8" fmla="*/ 121920 w 653143"/>
                      <a:gd name="connsiteY8" fmla="*/ 400594 h 1576251"/>
                      <a:gd name="connsiteX9" fmla="*/ 113211 w 653143"/>
                      <a:gd name="connsiteY9" fmla="*/ 426720 h 1576251"/>
                      <a:gd name="connsiteX10" fmla="*/ 104503 w 653143"/>
                      <a:gd name="connsiteY10" fmla="*/ 470263 h 1576251"/>
                      <a:gd name="connsiteX11" fmla="*/ 87085 w 653143"/>
                      <a:gd name="connsiteY11" fmla="*/ 522514 h 1576251"/>
                      <a:gd name="connsiteX12" fmla="*/ 69668 w 653143"/>
                      <a:gd name="connsiteY12" fmla="*/ 609600 h 1576251"/>
                      <a:gd name="connsiteX13" fmla="*/ 52251 w 653143"/>
                      <a:gd name="connsiteY13" fmla="*/ 661851 h 1576251"/>
                      <a:gd name="connsiteX14" fmla="*/ 52251 w 653143"/>
                      <a:gd name="connsiteY14" fmla="*/ 1201783 h 1576251"/>
                      <a:gd name="connsiteX15" fmla="*/ 43543 w 653143"/>
                      <a:gd name="connsiteY15" fmla="*/ 1236617 h 1576251"/>
                      <a:gd name="connsiteX16" fmla="*/ 34834 w 653143"/>
                      <a:gd name="connsiteY16" fmla="*/ 1280160 h 1576251"/>
                      <a:gd name="connsiteX17" fmla="*/ 26125 w 653143"/>
                      <a:gd name="connsiteY17" fmla="*/ 1349828 h 1576251"/>
                      <a:gd name="connsiteX18" fmla="*/ 8708 w 653143"/>
                      <a:gd name="connsiteY18" fmla="*/ 1402080 h 1576251"/>
                      <a:gd name="connsiteX19" fmla="*/ 0 w 653143"/>
                      <a:gd name="connsiteY19" fmla="*/ 1471748 h 1576251"/>
                      <a:gd name="connsiteX20" fmla="*/ 182880 w 653143"/>
                      <a:gd name="connsiteY20" fmla="*/ 1558834 h 1576251"/>
                      <a:gd name="connsiteX21" fmla="*/ 278674 w 653143"/>
                      <a:gd name="connsiteY21" fmla="*/ 1576251 h 1576251"/>
                      <a:gd name="connsiteX22" fmla="*/ 452845 w 653143"/>
                      <a:gd name="connsiteY22" fmla="*/ 1567543 h 1576251"/>
                      <a:gd name="connsiteX23" fmla="*/ 496388 w 653143"/>
                      <a:gd name="connsiteY23" fmla="*/ 1524000 h 1576251"/>
                      <a:gd name="connsiteX24" fmla="*/ 522514 w 653143"/>
                      <a:gd name="connsiteY24" fmla="*/ 1497874 h 1576251"/>
                      <a:gd name="connsiteX25" fmla="*/ 539931 w 653143"/>
                      <a:gd name="connsiteY25" fmla="*/ 1471748 h 1576251"/>
                      <a:gd name="connsiteX26" fmla="*/ 522514 w 653143"/>
                      <a:gd name="connsiteY26" fmla="*/ 1254034 h 1576251"/>
                      <a:gd name="connsiteX27" fmla="*/ 513805 w 653143"/>
                      <a:gd name="connsiteY27" fmla="*/ 1088571 h 1576251"/>
                      <a:gd name="connsiteX28" fmla="*/ 496388 w 653143"/>
                      <a:gd name="connsiteY28" fmla="*/ 975360 h 1576251"/>
                      <a:gd name="connsiteX29" fmla="*/ 487680 w 653143"/>
                      <a:gd name="connsiteY29" fmla="*/ 879566 h 1576251"/>
                      <a:gd name="connsiteX30" fmla="*/ 461554 w 653143"/>
                      <a:gd name="connsiteY30" fmla="*/ 792480 h 1576251"/>
                      <a:gd name="connsiteX31" fmla="*/ 435428 w 653143"/>
                      <a:gd name="connsiteY31" fmla="*/ 661851 h 1576251"/>
                      <a:gd name="connsiteX32" fmla="*/ 444137 w 653143"/>
                      <a:gd name="connsiteY32" fmla="*/ 505097 h 1576251"/>
                      <a:gd name="connsiteX33" fmla="*/ 478971 w 653143"/>
                      <a:gd name="connsiteY33" fmla="*/ 435428 h 1576251"/>
                      <a:gd name="connsiteX34" fmla="*/ 505097 w 653143"/>
                      <a:gd name="connsiteY34" fmla="*/ 374468 h 1576251"/>
                      <a:gd name="connsiteX35" fmla="*/ 522514 w 653143"/>
                      <a:gd name="connsiteY35" fmla="*/ 348343 h 1576251"/>
                      <a:gd name="connsiteX36" fmla="*/ 531223 w 653143"/>
                      <a:gd name="connsiteY36" fmla="*/ 322217 h 1576251"/>
                      <a:gd name="connsiteX37" fmla="*/ 557348 w 653143"/>
                      <a:gd name="connsiteY37" fmla="*/ 296091 h 1576251"/>
                      <a:gd name="connsiteX38" fmla="*/ 574765 w 653143"/>
                      <a:gd name="connsiteY38" fmla="*/ 261257 h 1576251"/>
                      <a:gd name="connsiteX39" fmla="*/ 609600 w 653143"/>
                      <a:gd name="connsiteY39" fmla="*/ 209006 h 1576251"/>
                      <a:gd name="connsiteX40" fmla="*/ 627017 w 653143"/>
                      <a:gd name="connsiteY40" fmla="*/ 182880 h 1576251"/>
                      <a:gd name="connsiteX41" fmla="*/ 644434 w 653143"/>
                      <a:gd name="connsiteY41" fmla="*/ 130628 h 1576251"/>
                      <a:gd name="connsiteX42" fmla="*/ 653143 w 653143"/>
                      <a:gd name="connsiteY42" fmla="*/ 104503 h 1576251"/>
                      <a:gd name="connsiteX43" fmla="*/ 653143 w 653143"/>
                      <a:gd name="connsiteY43" fmla="*/ 43543 h 1576251"/>
                      <a:gd name="connsiteX44" fmla="*/ 592183 w 653143"/>
                      <a:gd name="connsiteY44" fmla="*/ 0 h 1576251"/>
                      <a:gd name="connsiteX0" fmla="*/ 592183 w 653143"/>
                      <a:gd name="connsiteY0" fmla="*/ 0 h 1576251"/>
                      <a:gd name="connsiteX1" fmla="*/ 296091 w 653143"/>
                      <a:gd name="connsiteY1" fmla="*/ 182880 h 1576251"/>
                      <a:gd name="connsiteX2" fmla="*/ 235131 w 653143"/>
                      <a:gd name="connsiteY2" fmla="*/ 200297 h 1576251"/>
                      <a:gd name="connsiteX3" fmla="*/ 209005 w 653143"/>
                      <a:gd name="connsiteY3" fmla="*/ 226423 h 1576251"/>
                      <a:gd name="connsiteX4" fmla="*/ 182880 w 653143"/>
                      <a:gd name="connsiteY4" fmla="*/ 243840 h 1576251"/>
                      <a:gd name="connsiteX5" fmla="*/ 165463 w 653143"/>
                      <a:gd name="connsiteY5" fmla="*/ 269966 h 1576251"/>
                      <a:gd name="connsiteX6" fmla="*/ 148045 w 653143"/>
                      <a:gd name="connsiteY6" fmla="*/ 287383 h 1576251"/>
                      <a:gd name="connsiteX7" fmla="*/ 121920 w 653143"/>
                      <a:gd name="connsiteY7" fmla="*/ 400594 h 1576251"/>
                      <a:gd name="connsiteX8" fmla="*/ 113211 w 653143"/>
                      <a:gd name="connsiteY8" fmla="*/ 426720 h 1576251"/>
                      <a:gd name="connsiteX9" fmla="*/ 104503 w 653143"/>
                      <a:gd name="connsiteY9" fmla="*/ 470263 h 1576251"/>
                      <a:gd name="connsiteX10" fmla="*/ 87085 w 653143"/>
                      <a:gd name="connsiteY10" fmla="*/ 522514 h 1576251"/>
                      <a:gd name="connsiteX11" fmla="*/ 69668 w 653143"/>
                      <a:gd name="connsiteY11" fmla="*/ 609600 h 1576251"/>
                      <a:gd name="connsiteX12" fmla="*/ 52251 w 653143"/>
                      <a:gd name="connsiteY12" fmla="*/ 661851 h 1576251"/>
                      <a:gd name="connsiteX13" fmla="*/ 52251 w 653143"/>
                      <a:gd name="connsiteY13" fmla="*/ 1201783 h 1576251"/>
                      <a:gd name="connsiteX14" fmla="*/ 43543 w 653143"/>
                      <a:gd name="connsiteY14" fmla="*/ 1236617 h 1576251"/>
                      <a:gd name="connsiteX15" fmla="*/ 34834 w 653143"/>
                      <a:gd name="connsiteY15" fmla="*/ 1280160 h 1576251"/>
                      <a:gd name="connsiteX16" fmla="*/ 26125 w 653143"/>
                      <a:gd name="connsiteY16" fmla="*/ 1349828 h 1576251"/>
                      <a:gd name="connsiteX17" fmla="*/ 8708 w 653143"/>
                      <a:gd name="connsiteY17" fmla="*/ 1402080 h 1576251"/>
                      <a:gd name="connsiteX18" fmla="*/ 0 w 653143"/>
                      <a:gd name="connsiteY18" fmla="*/ 1471748 h 1576251"/>
                      <a:gd name="connsiteX19" fmla="*/ 182880 w 653143"/>
                      <a:gd name="connsiteY19" fmla="*/ 1558834 h 1576251"/>
                      <a:gd name="connsiteX20" fmla="*/ 278674 w 653143"/>
                      <a:gd name="connsiteY20" fmla="*/ 1576251 h 1576251"/>
                      <a:gd name="connsiteX21" fmla="*/ 452845 w 653143"/>
                      <a:gd name="connsiteY21" fmla="*/ 1567543 h 1576251"/>
                      <a:gd name="connsiteX22" fmla="*/ 496388 w 653143"/>
                      <a:gd name="connsiteY22" fmla="*/ 1524000 h 1576251"/>
                      <a:gd name="connsiteX23" fmla="*/ 522514 w 653143"/>
                      <a:gd name="connsiteY23" fmla="*/ 1497874 h 1576251"/>
                      <a:gd name="connsiteX24" fmla="*/ 539931 w 653143"/>
                      <a:gd name="connsiteY24" fmla="*/ 1471748 h 1576251"/>
                      <a:gd name="connsiteX25" fmla="*/ 522514 w 653143"/>
                      <a:gd name="connsiteY25" fmla="*/ 1254034 h 1576251"/>
                      <a:gd name="connsiteX26" fmla="*/ 513805 w 653143"/>
                      <a:gd name="connsiteY26" fmla="*/ 1088571 h 1576251"/>
                      <a:gd name="connsiteX27" fmla="*/ 496388 w 653143"/>
                      <a:gd name="connsiteY27" fmla="*/ 975360 h 1576251"/>
                      <a:gd name="connsiteX28" fmla="*/ 487680 w 653143"/>
                      <a:gd name="connsiteY28" fmla="*/ 879566 h 1576251"/>
                      <a:gd name="connsiteX29" fmla="*/ 461554 w 653143"/>
                      <a:gd name="connsiteY29" fmla="*/ 792480 h 1576251"/>
                      <a:gd name="connsiteX30" fmla="*/ 435428 w 653143"/>
                      <a:gd name="connsiteY30" fmla="*/ 661851 h 1576251"/>
                      <a:gd name="connsiteX31" fmla="*/ 444137 w 653143"/>
                      <a:gd name="connsiteY31" fmla="*/ 505097 h 1576251"/>
                      <a:gd name="connsiteX32" fmla="*/ 478971 w 653143"/>
                      <a:gd name="connsiteY32" fmla="*/ 435428 h 1576251"/>
                      <a:gd name="connsiteX33" fmla="*/ 505097 w 653143"/>
                      <a:gd name="connsiteY33" fmla="*/ 374468 h 1576251"/>
                      <a:gd name="connsiteX34" fmla="*/ 522514 w 653143"/>
                      <a:gd name="connsiteY34" fmla="*/ 348343 h 1576251"/>
                      <a:gd name="connsiteX35" fmla="*/ 531223 w 653143"/>
                      <a:gd name="connsiteY35" fmla="*/ 322217 h 1576251"/>
                      <a:gd name="connsiteX36" fmla="*/ 557348 w 653143"/>
                      <a:gd name="connsiteY36" fmla="*/ 296091 h 1576251"/>
                      <a:gd name="connsiteX37" fmla="*/ 574765 w 653143"/>
                      <a:gd name="connsiteY37" fmla="*/ 261257 h 1576251"/>
                      <a:gd name="connsiteX38" fmla="*/ 609600 w 653143"/>
                      <a:gd name="connsiteY38" fmla="*/ 209006 h 1576251"/>
                      <a:gd name="connsiteX39" fmla="*/ 627017 w 653143"/>
                      <a:gd name="connsiteY39" fmla="*/ 182880 h 1576251"/>
                      <a:gd name="connsiteX40" fmla="*/ 644434 w 653143"/>
                      <a:gd name="connsiteY40" fmla="*/ 130628 h 1576251"/>
                      <a:gd name="connsiteX41" fmla="*/ 653143 w 653143"/>
                      <a:gd name="connsiteY41" fmla="*/ 104503 h 1576251"/>
                      <a:gd name="connsiteX42" fmla="*/ 653143 w 653143"/>
                      <a:gd name="connsiteY42" fmla="*/ 43543 h 1576251"/>
                      <a:gd name="connsiteX43" fmla="*/ 592183 w 653143"/>
                      <a:gd name="connsiteY43" fmla="*/ 0 h 1576251"/>
                      <a:gd name="connsiteX0" fmla="*/ 592183 w 653143"/>
                      <a:gd name="connsiteY0" fmla="*/ 0 h 1576251"/>
                      <a:gd name="connsiteX1" fmla="*/ 235131 w 653143"/>
                      <a:gd name="connsiteY1" fmla="*/ 200297 h 1576251"/>
                      <a:gd name="connsiteX2" fmla="*/ 209005 w 653143"/>
                      <a:gd name="connsiteY2" fmla="*/ 226423 h 1576251"/>
                      <a:gd name="connsiteX3" fmla="*/ 182880 w 653143"/>
                      <a:gd name="connsiteY3" fmla="*/ 243840 h 1576251"/>
                      <a:gd name="connsiteX4" fmla="*/ 165463 w 653143"/>
                      <a:gd name="connsiteY4" fmla="*/ 269966 h 1576251"/>
                      <a:gd name="connsiteX5" fmla="*/ 148045 w 653143"/>
                      <a:gd name="connsiteY5" fmla="*/ 287383 h 1576251"/>
                      <a:gd name="connsiteX6" fmla="*/ 121920 w 653143"/>
                      <a:gd name="connsiteY6" fmla="*/ 400594 h 1576251"/>
                      <a:gd name="connsiteX7" fmla="*/ 113211 w 653143"/>
                      <a:gd name="connsiteY7" fmla="*/ 426720 h 1576251"/>
                      <a:gd name="connsiteX8" fmla="*/ 104503 w 653143"/>
                      <a:gd name="connsiteY8" fmla="*/ 470263 h 1576251"/>
                      <a:gd name="connsiteX9" fmla="*/ 87085 w 653143"/>
                      <a:gd name="connsiteY9" fmla="*/ 522514 h 1576251"/>
                      <a:gd name="connsiteX10" fmla="*/ 69668 w 653143"/>
                      <a:gd name="connsiteY10" fmla="*/ 609600 h 1576251"/>
                      <a:gd name="connsiteX11" fmla="*/ 52251 w 653143"/>
                      <a:gd name="connsiteY11" fmla="*/ 661851 h 1576251"/>
                      <a:gd name="connsiteX12" fmla="*/ 52251 w 653143"/>
                      <a:gd name="connsiteY12" fmla="*/ 1201783 h 1576251"/>
                      <a:gd name="connsiteX13" fmla="*/ 43543 w 653143"/>
                      <a:gd name="connsiteY13" fmla="*/ 1236617 h 1576251"/>
                      <a:gd name="connsiteX14" fmla="*/ 34834 w 653143"/>
                      <a:gd name="connsiteY14" fmla="*/ 1280160 h 1576251"/>
                      <a:gd name="connsiteX15" fmla="*/ 26125 w 653143"/>
                      <a:gd name="connsiteY15" fmla="*/ 1349828 h 1576251"/>
                      <a:gd name="connsiteX16" fmla="*/ 8708 w 653143"/>
                      <a:gd name="connsiteY16" fmla="*/ 1402080 h 1576251"/>
                      <a:gd name="connsiteX17" fmla="*/ 0 w 653143"/>
                      <a:gd name="connsiteY17" fmla="*/ 1471748 h 1576251"/>
                      <a:gd name="connsiteX18" fmla="*/ 182880 w 653143"/>
                      <a:gd name="connsiteY18" fmla="*/ 1558834 h 1576251"/>
                      <a:gd name="connsiteX19" fmla="*/ 278674 w 653143"/>
                      <a:gd name="connsiteY19" fmla="*/ 1576251 h 1576251"/>
                      <a:gd name="connsiteX20" fmla="*/ 452845 w 653143"/>
                      <a:gd name="connsiteY20" fmla="*/ 1567543 h 1576251"/>
                      <a:gd name="connsiteX21" fmla="*/ 496388 w 653143"/>
                      <a:gd name="connsiteY21" fmla="*/ 1524000 h 1576251"/>
                      <a:gd name="connsiteX22" fmla="*/ 522514 w 653143"/>
                      <a:gd name="connsiteY22" fmla="*/ 1497874 h 1576251"/>
                      <a:gd name="connsiteX23" fmla="*/ 539931 w 653143"/>
                      <a:gd name="connsiteY23" fmla="*/ 1471748 h 1576251"/>
                      <a:gd name="connsiteX24" fmla="*/ 522514 w 653143"/>
                      <a:gd name="connsiteY24" fmla="*/ 1254034 h 1576251"/>
                      <a:gd name="connsiteX25" fmla="*/ 513805 w 653143"/>
                      <a:gd name="connsiteY25" fmla="*/ 1088571 h 1576251"/>
                      <a:gd name="connsiteX26" fmla="*/ 496388 w 653143"/>
                      <a:gd name="connsiteY26" fmla="*/ 975360 h 1576251"/>
                      <a:gd name="connsiteX27" fmla="*/ 487680 w 653143"/>
                      <a:gd name="connsiteY27" fmla="*/ 879566 h 1576251"/>
                      <a:gd name="connsiteX28" fmla="*/ 461554 w 653143"/>
                      <a:gd name="connsiteY28" fmla="*/ 792480 h 1576251"/>
                      <a:gd name="connsiteX29" fmla="*/ 435428 w 653143"/>
                      <a:gd name="connsiteY29" fmla="*/ 661851 h 1576251"/>
                      <a:gd name="connsiteX30" fmla="*/ 444137 w 653143"/>
                      <a:gd name="connsiteY30" fmla="*/ 505097 h 1576251"/>
                      <a:gd name="connsiteX31" fmla="*/ 478971 w 653143"/>
                      <a:gd name="connsiteY31" fmla="*/ 435428 h 1576251"/>
                      <a:gd name="connsiteX32" fmla="*/ 505097 w 653143"/>
                      <a:gd name="connsiteY32" fmla="*/ 374468 h 1576251"/>
                      <a:gd name="connsiteX33" fmla="*/ 522514 w 653143"/>
                      <a:gd name="connsiteY33" fmla="*/ 348343 h 1576251"/>
                      <a:gd name="connsiteX34" fmla="*/ 531223 w 653143"/>
                      <a:gd name="connsiteY34" fmla="*/ 322217 h 1576251"/>
                      <a:gd name="connsiteX35" fmla="*/ 557348 w 653143"/>
                      <a:gd name="connsiteY35" fmla="*/ 296091 h 1576251"/>
                      <a:gd name="connsiteX36" fmla="*/ 574765 w 653143"/>
                      <a:gd name="connsiteY36" fmla="*/ 261257 h 1576251"/>
                      <a:gd name="connsiteX37" fmla="*/ 609600 w 653143"/>
                      <a:gd name="connsiteY37" fmla="*/ 209006 h 1576251"/>
                      <a:gd name="connsiteX38" fmla="*/ 627017 w 653143"/>
                      <a:gd name="connsiteY38" fmla="*/ 182880 h 1576251"/>
                      <a:gd name="connsiteX39" fmla="*/ 644434 w 653143"/>
                      <a:gd name="connsiteY39" fmla="*/ 130628 h 1576251"/>
                      <a:gd name="connsiteX40" fmla="*/ 653143 w 653143"/>
                      <a:gd name="connsiteY40" fmla="*/ 104503 h 1576251"/>
                      <a:gd name="connsiteX41" fmla="*/ 653143 w 653143"/>
                      <a:gd name="connsiteY41" fmla="*/ 43543 h 1576251"/>
                      <a:gd name="connsiteX42" fmla="*/ 592183 w 653143"/>
                      <a:gd name="connsiteY42" fmla="*/ 0 h 1576251"/>
                      <a:gd name="connsiteX0" fmla="*/ 592183 w 653143"/>
                      <a:gd name="connsiteY0" fmla="*/ 0 h 1576251"/>
                      <a:gd name="connsiteX1" fmla="*/ 209005 w 653143"/>
                      <a:gd name="connsiteY1" fmla="*/ 226423 h 1576251"/>
                      <a:gd name="connsiteX2" fmla="*/ 182880 w 653143"/>
                      <a:gd name="connsiteY2" fmla="*/ 243840 h 1576251"/>
                      <a:gd name="connsiteX3" fmla="*/ 165463 w 653143"/>
                      <a:gd name="connsiteY3" fmla="*/ 269966 h 1576251"/>
                      <a:gd name="connsiteX4" fmla="*/ 148045 w 653143"/>
                      <a:gd name="connsiteY4" fmla="*/ 287383 h 1576251"/>
                      <a:gd name="connsiteX5" fmla="*/ 121920 w 653143"/>
                      <a:gd name="connsiteY5" fmla="*/ 400594 h 1576251"/>
                      <a:gd name="connsiteX6" fmla="*/ 113211 w 653143"/>
                      <a:gd name="connsiteY6" fmla="*/ 426720 h 1576251"/>
                      <a:gd name="connsiteX7" fmla="*/ 104503 w 653143"/>
                      <a:gd name="connsiteY7" fmla="*/ 470263 h 1576251"/>
                      <a:gd name="connsiteX8" fmla="*/ 87085 w 653143"/>
                      <a:gd name="connsiteY8" fmla="*/ 522514 h 1576251"/>
                      <a:gd name="connsiteX9" fmla="*/ 69668 w 653143"/>
                      <a:gd name="connsiteY9" fmla="*/ 609600 h 1576251"/>
                      <a:gd name="connsiteX10" fmla="*/ 52251 w 653143"/>
                      <a:gd name="connsiteY10" fmla="*/ 661851 h 1576251"/>
                      <a:gd name="connsiteX11" fmla="*/ 52251 w 653143"/>
                      <a:gd name="connsiteY11" fmla="*/ 1201783 h 1576251"/>
                      <a:gd name="connsiteX12" fmla="*/ 43543 w 653143"/>
                      <a:gd name="connsiteY12" fmla="*/ 1236617 h 1576251"/>
                      <a:gd name="connsiteX13" fmla="*/ 34834 w 653143"/>
                      <a:gd name="connsiteY13" fmla="*/ 1280160 h 1576251"/>
                      <a:gd name="connsiteX14" fmla="*/ 26125 w 653143"/>
                      <a:gd name="connsiteY14" fmla="*/ 1349828 h 1576251"/>
                      <a:gd name="connsiteX15" fmla="*/ 8708 w 653143"/>
                      <a:gd name="connsiteY15" fmla="*/ 1402080 h 1576251"/>
                      <a:gd name="connsiteX16" fmla="*/ 0 w 653143"/>
                      <a:gd name="connsiteY16" fmla="*/ 1471748 h 1576251"/>
                      <a:gd name="connsiteX17" fmla="*/ 182880 w 653143"/>
                      <a:gd name="connsiteY17" fmla="*/ 1558834 h 1576251"/>
                      <a:gd name="connsiteX18" fmla="*/ 278674 w 653143"/>
                      <a:gd name="connsiteY18" fmla="*/ 1576251 h 1576251"/>
                      <a:gd name="connsiteX19" fmla="*/ 452845 w 653143"/>
                      <a:gd name="connsiteY19" fmla="*/ 1567543 h 1576251"/>
                      <a:gd name="connsiteX20" fmla="*/ 496388 w 653143"/>
                      <a:gd name="connsiteY20" fmla="*/ 1524000 h 1576251"/>
                      <a:gd name="connsiteX21" fmla="*/ 522514 w 653143"/>
                      <a:gd name="connsiteY21" fmla="*/ 1497874 h 1576251"/>
                      <a:gd name="connsiteX22" fmla="*/ 539931 w 653143"/>
                      <a:gd name="connsiteY22" fmla="*/ 1471748 h 1576251"/>
                      <a:gd name="connsiteX23" fmla="*/ 522514 w 653143"/>
                      <a:gd name="connsiteY23" fmla="*/ 1254034 h 1576251"/>
                      <a:gd name="connsiteX24" fmla="*/ 513805 w 653143"/>
                      <a:gd name="connsiteY24" fmla="*/ 1088571 h 1576251"/>
                      <a:gd name="connsiteX25" fmla="*/ 496388 w 653143"/>
                      <a:gd name="connsiteY25" fmla="*/ 975360 h 1576251"/>
                      <a:gd name="connsiteX26" fmla="*/ 487680 w 653143"/>
                      <a:gd name="connsiteY26" fmla="*/ 879566 h 1576251"/>
                      <a:gd name="connsiteX27" fmla="*/ 461554 w 653143"/>
                      <a:gd name="connsiteY27" fmla="*/ 792480 h 1576251"/>
                      <a:gd name="connsiteX28" fmla="*/ 435428 w 653143"/>
                      <a:gd name="connsiteY28" fmla="*/ 661851 h 1576251"/>
                      <a:gd name="connsiteX29" fmla="*/ 444137 w 653143"/>
                      <a:gd name="connsiteY29" fmla="*/ 505097 h 1576251"/>
                      <a:gd name="connsiteX30" fmla="*/ 478971 w 653143"/>
                      <a:gd name="connsiteY30" fmla="*/ 435428 h 1576251"/>
                      <a:gd name="connsiteX31" fmla="*/ 505097 w 653143"/>
                      <a:gd name="connsiteY31" fmla="*/ 374468 h 1576251"/>
                      <a:gd name="connsiteX32" fmla="*/ 522514 w 653143"/>
                      <a:gd name="connsiteY32" fmla="*/ 348343 h 1576251"/>
                      <a:gd name="connsiteX33" fmla="*/ 531223 w 653143"/>
                      <a:gd name="connsiteY33" fmla="*/ 322217 h 1576251"/>
                      <a:gd name="connsiteX34" fmla="*/ 557348 w 653143"/>
                      <a:gd name="connsiteY34" fmla="*/ 296091 h 1576251"/>
                      <a:gd name="connsiteX35" fmla="*/ 574765 w 653143"/>
                      <a:gd name="connsiteY35" fmla="*/ 261257 h 1576251"/>
                      <a:gd name="connsiteX36" fmla="*/ 609600 w 653143"/>
                      <a:gd name="connsiteY36" fmla="*/ 209006 h 1576251"/>
                      <a:gd name="connsiteX37" fmla="*/ 627017 w 653143"/>
                      <a:gd name="connsiteY37" fmla="*/ 182880 h 1576251"/>
                      <a:gd name="connsiteX38" fmla="*/ 644434 w 653143"/>
                      <a:gd name="connsiteY38" fmla="*/ 130628 h 1576251"/>
                      <a:gd name="connsiteX39" fmla="*/ 653143 w 653143"/>
                      <a:gd name="connsiteY39" fmla="*/ 104503 h 1576251"/>
                      <a:gd name="connsiteX40" fmla="*/ 653143 w 653143"/>
                      <a:gd name="connsiteY40" fmla="*/ 43543 h 1576251"/>
                      <a:gd name="connsiteX41" fmla="*/ 592183 w 653143"/>
                      <a:gd name="connsiteY41" fmla="*/ 0 h 1576251"/>
                      <a:gd name="connsiteX0" fmla="*/ 592183 w 653143"/>
                      <a:gd name="connsiteY0" fmla="*/ 0 h 1576251"/>
                      <a:gd name="connsiteX1" fmla="*/ 182880 w 653143"/>
                      <a:gd name="connsiteY1" fmla="*/ 243840 h 1576251"/>
                      <a:gd name="connsiteX2" fmla="*/ 165463 w 653143"/>
                      <a:gd name="connsiteY2" fmla="*/ 269966 h 1576251"/>
                      <a:gd name="connsiteX3" fmla="*/ 148045 w 653143"/>
                      <a:gd name="connsiteY3" fmla="*/ 287383 h 1576251"/>
                      <a:gd name="connsiteX4" fmla="*/ 121920 w 653143"/>
                      <a:gd name="connsiteY4" fmla="*/ 400594 h 1576251"/>
                      <a:gd name="connsiteX5" fmla="*/ 113211 w 653143"/>
                      <a:gd name="connsiteY5" fmla="*/ 426720 h 1576251"/>
                      <a:gd name="connsiteX6" fmla="*/ 104503 w 653143"/>
                      <a:gd name="connsiteY6" fmla="*/ 470263 h 1576251"/>
                      <a:gd name="connsiteX7" fmla="*/ 87085 w 653143"/>
                      <a:gd name="connsiteY7" fmla="*/ 522514 h 1576251"/>
                      <a:gd name="connsiteX8" fmla="*/ 69668 w 653143"/>
                      <a:gd name="connsiteY8" fmla="*/ 609600 h 1576251"/>
                      <a:gd name="connsiteX9" fmla="*/ 52251 w 653143"/>
                      <a:gd name="connsiteY9" fmla="*/ 661851 h 1576251"/>
                      <a:gd name="connsiteX10" fmla="*/ 52251 w 653143"/>
                      <a:gd name="connsiteY10" fmla="*/ 1201783 h 1576251"/>
                      <a:gd name="connsiteX11" fmla="*/ 43543 w 653143"/>
                      <a:gd name="connsiteY11" fmla="*/ 1236617 h 1576251"/>
                      <a:gd name="connsiteX12" fmla="*/ 34834 w 653143"/>
                      <a:gd name="connsiteY12" fmla="*/ 1280160 h 1576251"/>
                      <a:gd name="connsiteX13" fmla="*/ 26125 w 653143"/>
                      <a:gd name="connsiteY13" fmla="*/ 1349828 h 1576251"/>
                      <a:gd name="connsiteX14" fmla="*/ 8708 w 653143"/>
                      <a:gd name="connsiteY14" fmla="*/ 1402080 h 1576251"/>
                      <a:gd name="connsiteX15" fmla="*/ 0 w 653143"/>
                      <a:gd name="connsiteY15" fmla="*/ 1471748 h 1576251"/>
                      <a:gd name="connsiteX16" fmla="*/ 182880 w 653143"/>
                      <a:gd name="connsiteY16" fmla="*/ 1558834 h 1576251"/>
                      <a:gd name="connsiteX17" fmla="*/ 278674 w 653143"/>
                      <a:gd name="connsiteY17" fmla="*/ 1576251 h 1576251"/>
                      <a:gd name="connsiteX18" fmla="*/ 452845 w 653143"/>
                      <a:gd name="connsiteY18" fmla="*/ 1567543 h 1576251"/>
                      <a:gd name="connsiteX19" fmla="*/ 496388 w 653143"/>
                      <a:gd name="connsiteY19" fmla="*/ 1524000 h 1576251"/>
                      <a:gd name="connsiteX20" fmla="*/ 522514 w 653143"/>
                      <a:gd name="connsiteY20" fmla="*/ 1497874 h 1576251"/>
                      <a:gd name="connsiteX21" fmla="*/ 539931 w 653143"/>
                      <a:gd name="connsiteY21" fmla="*/ 1471748 h 1576251"/>
                      <a:gd name="connsiteX22" fmla="*/ 522514 w 653143"/>
                      <a:gd name="connsiteY22" fmla="*/ 1254034 h 1576251"/>
                      <a:gd name="connsiteX23" fmla="*/ 513805 w 653143"/>
                      <a:gd name="connsiteY23" fmla="*/ 1088571 h 1576251"/>
                      <a:gd name="connsiteX24" fmla="*/ 496388 w 653143"/>
                      <a:gd name="connsiteY24" fmla="*/ 975360 h 1576251"/>
                      <a:gd name="connsiteX25" fmla="*/ 487680 w 653143"/>
                      <a:gd name="connsiteY25" fmla="*/ 879566 h 1576251"/>
                      <a:gd name="connsiteX26" fmla="*/ 461554 w 653143"/>
                      <a:gd name="connsiteY26" fmla="*/ 792480 h 1576251"/>
                      <a:gd name="connsiteX27" fmla="*/ 435428 w 653143"/>
                      <a:gd name="connsiteY27" fmla="*/ 661851 h 1576251"/>
                      <a:gd name="connsiteX28" fmla="*/ 444137 w 653143"/>
                      <a:gd name="connsiteY28" fmla="*/ 505097 h 1576251"/>
                      <a:gd name="connsiteX29" fmla="*/ 478971 w 653143"/>
                      <a:gd name="connsiteY29" fmla="*/ 435428 h 1576251"/>
                      <a:gd name="connsiteX30" fmla="*/ 505097 w 653143"/>
                      <a:gd name="connsiteY30" fmla="*/ 374468 h 1576251"/>
                      <a:gd name="connsiteX31" fmla="*/ 522514 w 653143"/>
                      <a:gd name="connsiteY31" fmla="*/ 348343 h 1576251"/>
                      <a:gd name="connsiteX32" fmla="*/ 531223 w 653143"/>
                      <a:gd name="connsiteY32" fmla="*/ 322217 h 1576251"/>
                      <a:gd name="connsiteX33" fmla="*/ 557348 w 653143"/>
                      <a:gd name="connsiteY33" fmla="*/ 296091 h 1576251"/>
                      <a:gd name="connsiteX34" fmla="*/ 574765 w 653143"/>
                      <a:gd name="connsiteY34" fmla="*/ 261257 h 1576251"/>
                      <a:gd name="connsiteX35" fmla="*/ 609600 w 653143"/>
                      <a:gd name="connsiteY35" fmla="*/ 209006 h 1576251"/>
                      <a:gd name="connsiteX36" fmla="*/ 627017 w 653143"/>
                      <a:gd name="connsiteY36" fmla="*/ 182880 h 1576251"/>
                      <a:gd name="connsiteX37" fmla="*/ 644434 w 653143"/>
                      <a:gd name="connsiteY37" fmla="*/ 130628 h 1576251"/>
                      <a:gd name="connsiteX38" fmla="*/ 653143 w 653143"/>
                      <a:gd name="connsiteY38" fmla="*/ 104503 h 1576251"/>
                      <a:gd name="connsiteX39" fmla="*/ 653143 w 653143"/>
                      <a:gd name="connsiteY39" fmla="*/ 43543 h 1576251"/>
                      <a:gd name="connsiteX40" fmla="*/ 592183 w 653143"/>
                      <a:gd name="connsiteY40" fmla="*/ 0 h 1576251"/>
                      <a:gd name="connsiteX0" fmla="*/ 592183 w 653143"/>
                      <a:gd name="connsiteY0" fmla="*/ 0 h 1576251"/>
                      <a:gd name="connsiteX1" fmla="*/ 165463 w 653143"/>
                      <a:gd name="connsiteY1" fmla="*/ 269966 h 1576251"/>
                      <a:gd name="connsiteX2" fmla="*/ 148045 w 653143"/>
                      <a:gd name="connsiteY2" fmla="*/ 287383 h 1576251"/>
                      <a:gd name="connsiteX3" fmla="*/ 121920 w 653143"/>
                      <a:gd name="connsiteY3" fmla="*/ 400594 h 1576251"/>
                      <a:gd name="connsiteX4" fmla="*/ 113211 w 653143"/>
                      <a:gd name="connsiteY4" fmla="*/ 426720 h 1576251"/>
                      <a:gd name="connsiteX5" fmla="*/ 104503 w 653143"/>
                      <a:gd name="connsiteY5" fmla="*/ 470263 h 1576251"/>
                      <a:gd name="connsiteX6" fmla="*/ 87085 w 653143"/>
                      <a:gd name="connsiteY6" fmla="*/ 522514 h 1576251"/>
                      <a:gd name="connsiteX7" fmla="*/ 69668 w 653143"/>
                      <a:gd name="connsiteY7" fmla="*/ 609600 h 1576251"/>
                      <a:gd name="connsiteX8" fmla="*/ 52251 w 653143"/>
                      <a:gd name="connsiteY8" fmla="*/ 661851 h 1576251"/>
                      <a:gd name="connsiteX9" fmla="*/ 52251 w 653143"/>
                      <a:gd name="connsiteY9" fmla="*/ 1201783 h 1576251"/>
                      <a:gd name="connsiteX10" fmla="*/ 43543 w 653143"/>
                      <a:gd name="connsiteY10" fmla="*/ 1236617 h 1576251"/>
                      <a:gd name="connsiteX11" fmla="*/ 34834 w 653143"/>
                      <a:gd name="connsiteY11" fmla="*/ 1280160 h 1576251"/>
                      <a:gd name="connsiteX12" fmla="*/ 26125 w 653143"/>
                      <a:gd name="connsiteY12" fmla="*/ 1349828 h 1576251"/>
                      <a:gd name="connsiteX13" fmla="*/ 8708 w 653143"/>
                      <a:gd name="connsiteY13" fmla="*/ 1402080 h 1576251"/>
                      <a:gd name="connsiteX14" fmla="*/ 0 w 653143"/>
                      <a:gd name="connsiteY14" fmla="*/ 1471748 h 1576251"/>
                      <a:gd name="connsiteX15" fmla="*/ 182880 w 653143"/>
                      <a:gd name="connsiteY15" fmla="*/ 1558834 h 1576251"/>
                      <a:gd name="connsiteX16" fmla="*/ 278674 w 653143"/>
                      <a:gd name="connsiteY16" fmla="*/ 1576251 h 1576251"/>
                      <a:gd name="connsiteX17" fmla="*/ 452845 w 653143"/>
                      <a:gd name="connsiteY17" fmla="*/ 1567543 h 1576251"/>
                      <a:gd name="connsiteX18" fmla="*/ 496388 w 653143"/>
                      <a:gd name="connsiteY18" fmla="*/ 1524000 h 1576251"/>
                      <a:gd name="connsiteX19" fmla="*/ 522514 w 653143"/>
                      <a:gd name="connsiteY19" fmla="*/ 1497874 h 1576251"/>
                      <a:gd name="connsiteX20" fmla="*/ 539931 w 653143"/>
                      <a:gd name="connsiteY20" fmla="*/ 1471748 h 1576251"/>
                      <a:gd name="connsiteX21" fmla="*/ 522514 w 653143"/>
                      <a:gd name="connsiteY21" fmla="*/ 1254034 h 1576251"/>
                      <a:gd name="connsiteX22" fmla="*/ 513805 w 653143"/>
                      <a:gd name="connsiteY22" fmla="*/ 1088571 h 1576251"/>
                      <a:gd name="connsiteX23" fmla="*/ 496388 w 653143"/>
                      <a:gd name="connsiteY23" fmla="*/ 975360 h 1576251"/>
                      <a:gd name="connsiteX24" fmla="*/ 487680 w 653143"/>
                      <a:gd name="connsiteY24" fmla="*/ 879566 h 1576251"/>
                      <a:gd name="connsiteX25" fmla="*/ 461554 w 653143"/>
                      <a:gd name="connsiteY25" fmla="*/ 792480 h 1576251"/>
                      <a:gd name="connsiteX26" fmla="*/ 435428 w 653143"/>
                      <a:gd name="connsiteY26" fmla="*/ 661851 h 1576251"/>
                      <a:gd name="connsiteX27" fmla="*/ 444137 w 653143"/>
                      <a:gd name="connsiteY27" fmla="*/ 505097 h 1576251"/>
                      <a:gd name="connsiteX28" fmla="*/ 478971 w 653143"/>
                      <a:gd name="connsiteY28" fmla="*/ 435428 h 1576251"/>
                      <a:gd name="connsiteX29" fmla="*/ 505097 w 653143"/>
                      <a:gd name="connsiteY29" fmla="*/ 374468 h 1576251"/>
                      <a:gd name="connsiteX30" fmla="*/ 522514 w 653143"/>
                      <a:gd name="connsiteY30" fmla="*/ 348343 h 1576251"/>
                      <a:gd name="connsiteX31" fmla="*/ 531223 w 653143"/>
                      <a:gd name="connsiteY31" fmla="*/ 322217 h 1576251"/>
                      <a:gd name="connsiteX32" fmla="*/ 557348 w 653143"/>
                      <a:gd name="connsiteY32" fmla="*/ 296091 h 1576251"/>
                      <a:gd name="connsiteX33" fmla="*/ 574765 w 653143"/>
                      <a:gd name="connsiteY33" fmla="*/ 261257 h 1576251"/>
                      <a:gd name="connsiteX34" fmla="*/ 609600 w 653143"/>
                      <a:gd name="connsiteY34" fmla="*/ 209006 h 1576251"/>
                      <a:gd name="connsiteX35" fmla="*/ 627017 w 653143"/>
                      <a:gd name="connsiteY35" fmla="*/ 182880 h 1576251"/>
                      <a:gd name="connsiteX36" fmla="*/ 644434 w 653143"/>
                      <a:gd name="connsiteY36" fmla="*/ 130628 h 1576251"/>
                      <a:gd name="connsiteX37" fmla="*/ 653143 w 653143"/>
                      <a:gd name="connsiteY37" fmla="*/ 104503 h 1576251"/>
                      <a:gd name="connsiteX38" fmla="*/ 653143 w 653143"/>
                      <a:gd name="connsiteY38" fmla="*/ 43543 h 1576251"/>
                      <a:gd name="connsiteX39" fmla="*/ 592183 w 653143"/>
                      <a:gd name="connsiteY39" fmla="*/ 0 h 1576251"/>
                      <a:gd name="connsiteX0" fmla="*/ 592183 w 653143"/>
                      <a:gd name="connsiteY0" fmla="*/ 0 h 1576251"/>
                      <a:gd name="connsiteX1" fmla="*/ 148045 w 653143"/>
                      <a:gd name="connsiteY1" fmla="*/ 287383 h 1576251"/>
                      <a:gd name="connsiteX2" fmla="*/ 121920 w 653143"/>
                      <a:gd name="connsiteY2" fmla="*/ 400594 h 1576251"/>
                      <a:gd name="connsiteX3" fmla="*/ 113211 w 653143"/>
                      <a:gd name="connsiteY3" fmla="*/ 426720 h 1576251"/>
                      <a:gd name="connsiteX4" fmla="*/ 104503 w 653143"/>
                      <a:gd name="connsiteY4" fmla="*/ 470263 h 1576251"/>
                      <a:gd name="connsiteX5" fmla="*/ 87085 w 653143"/>
                      <a:gd name="connsiteY5" fmla="*/ 522514 h 1576251"/>
                      <a:gd name="connsiteX6" fmla="*/ 69668 w 653143"/>
                      <a:gd name="connsiteY6" fmla="*/ 609600 h 1576251"/>
                      <a:gd name="connsiteX7" fmla="*/ 52251 w 653143"/>
                      <a:gd name="connsiteY7" fmla="*/ 661851 h 1576251"/>
                      <a:gd name="connsiteX8" fmla="*/ 52251 w 653143"/>
                      <a:gd name="connsiteY8" fmla="*/ 1201783 h 1576251"/>
                      <a:gd name="connsiteX9" fmla="*/ 43543 w 653143"/>
                      <a:gd name="connsiteY9" fmla="*/ 1236617 h 1576251"/>
                      <a:gd name="connsiteX10" fmla="*/ 34834 w 653143"/>
                      <a:gd name="connsiteY10" fmla="*/ 1280160 h 1576251"/>
                      <a:gd name="connsiteX11" fmla="*/ 26125 w 653143"/>
                      <a:gd name="connsiteY11" fmla="*/ 1349828 h 1576251"/>
                      <a:gd name="connsiteX12" fmla="*/ 8708 w 653143"/>
                      <a:gd name="connsiteY12" fmla="*/ 1402080 h 1576251"/>
                      <a:gd name="connsiteX13" fmla="*/ 0 w 653143"/>
                      <a:gd name="connsiteY13" fmla="*/ 1471748 h 1576251"/>
                      <a:gd name="connsiteX14" fmla="*/ 182880 w 653143"/>
                      <a:gd name="connsiteY14" fmla="*/ 1558834 h 1576251"/>
                      <a:gd name="connsiteX15" fmla="*/ 278674 w 653143"/>
                      <a:gd name="connsiteY15" fmla="*/ 1576251 h 1576251"/>
                      <a:gd name="connsiteX16" fmla="*/ 452845 w 653143"/>
                      <a:gd name="connsiteY16" fmla="*/ 1567543 h 1576251"/>
                      <a:gd name="connsiteX17" fmla="*/ 496388 w 653143"/>
                      <a:gd name="connsiteY17" fmla="*/ 1524000 h 1576251"/>
                      <a:gd name="connsiteX18" fmla="*/ 522514 w 653143"/>
                      <a:gd name="connsiteY18" fmla="*/ 1497874 h 1576251"/>
                      <a:gd name="connsiteX19" fmla="*/ 539931 w 653143"/>
                      <a:gd name="connsiteY19" fmla="*/ 1471748 h 1576251"/>
                      <a:gd name="connsiteX20" fmla="*/ 522514 w 653143"/>
                      <a:gd name="connsiteY20" fmla="*/ 1254034 h 1576251"/>
                      <a:gd name="connsiteX21" fmla="*/ 513805 w 653143"/>
                      <a:gd name="connsiteY21" fmla="*/ 1088571 h 1576251"/>
                      <a:gd name="connsiteX22" fmla="*/ 496388 w 653143"/>
                      <a:gd name="connsiteY22" fmla="*/ 975360 h 1576251"/>
                      <a:gd name="connsiteX23" fmla="*/ 487680 w 653143"/>
                      <a:gd name="connsiteY23" fmla="*/ 879566 h 1576251"/>
                      <a:gd name="connsiteX24" fmla="*/ 461554 w 653143"/>
                      <a:gd name="connsiteY24" fmla="*/ 792480 h 1576251"/>
                      <a:gd name="connsiteX25" fmla="*/ 435428 w 653143"/>
                      <a:gd name="connsiteY25" fmla="*/ 661851 h 1576251"/>
                      <a:gd name="connsiteX26" fmla="*/ 444137 w 653143"/>
                      <a:gd name="connsiteY26" fmla="*/ 505097 h 1576251"/>
                      <a:gd name="connsiteX27" fmla="*/ 478971 w 653143"/>
                      <a:gd name="connsiteY27" fmla="*/ 435428 h 1576251"/>
                      <a:gd name="connsiteX28" fmla="*/ 505097 w 653143"/>
                      <a:gd name="connsiteY28" fmla="*/ 374468 h 1576251"/>
                      <a:gd name="connsiteX29" fmla="*/ 522514 w 653143"/>
                      <a:gd name="connsiteY29" fmla="*/ 348343 h 1576251"/>
                      <a:gd name="connsiteX30" fmla="*/ 531223 w 653143"/>
                      <a:gd name="connsiteY30" fmla="*/ 322217 h 1576251"/>
                      <a:gd name="connsiteX31" fmla="*/ 557348 w 653143"/>
                      <a:gd name="connsiteY31" fmla="*/ 296091 h 1576251"/>
                      <a:gd name="connsiteX32" fmla="*/ 574765 w 653143"/>
                      <a:gd name="connsiteY32" fmla="*/ 261257 h 1576251"/>
                      <a:gd name="connsiteX33" fmla="*/ 609600 w 653143"/>
                      <a:gd name="connsiteY33" fmla="*/ 209006 h 1576251"/>
                      <a:gd name="connsiteX34" fmla="*/ 627017 w 653143"/>
                      <a:gd name="connsiteY34" fmla="*/ 182880 h 1576251"/>
                      <a:gd name="connsiteX35" fmla="*/ 644434 w 653143"/>
                      <a:gd name="connsiteY35" fmla="*/ 130628 h 1576251"/>
                      <a:gd name="connsiteX36" fmla="*/ 653143 w 653143"/>
                      <a:gd name="connsiteY36" fmla="*/ 104503 h 1576251"/>
                      <a:gd name="connsiteX37" fmla="*/ 653143 w 653143"/>
                      <a:gd name="connsiteY37" fmla="*/ 43543 h 1576251"/>
                      <a:gd name="connsiteX38" fmla="*/ 592183 w 653143"/>
                      <a:gd name="connsiteY38" fmla="*/ 0 h 1576251"/>
                      <a:gd name="connsiteX0" fmla="*/ 592183 w 653143"/>
                      <a:gd name="connsiteY0" fmla="*/ 0 h 1576251"/>
                      <a:gd name="connsiteX1" fmla="*/ 121920 w 653143"/>
                      <a:gd name="connsiteY1" fmla="*/ 400594 h 1576251"/>
                      <a:gd name="connsiteX2" fmla="*/ 113211 w 653143"/>
                      <a:gd name="connsiteY2" fmla="*/ 426720 h 1576251"/>
                      <a:gd name="connsiteX3" fmla="*/ 104503 w 653143"/>
                      <a:gd name="connsiteY3" fmla="*/ 470263 h 1576251"/>
                      <a:gd name="connsiteX4" fmla="*/ 87085 w 653143"/>
                      <a:gd name="connsiteY4" fmla="*/ 522514 h 1576251"/>
                      <a:gd name="connsiteX5" fmla="*/ 69668 w 653143"/>
                      <a:gd name="connsiteY5" fmla="*/ 609600 h 1576251"/>
                      <a:gd name="connsiteX6" fmla="*/ 52251 w 653143"/>
                      <a:gd name="connsiteY6" fmla="*/ 661851 h 1576251"/>
                      <a:gd name="connsiteX7" fmla="*/ 52251 w 653143"/>
                      <a:gd name="connsiteY7" fmla="*/ 1201783 h 1576251"/>
                      <a:gd name="connsiteX8" fmla="*/ 43543 w 653143"/>
                      <a:gd name="connsiteY8" fmla="*/ 1236617 h 1576251"/>
                      <a:gd name="connsiteX9" fmla="*/ 34834 w 653143"/>
                      <a:gd name="connsiteY9" fmla="*/ 1280160 h 1576251"/>
                      <a:gd name="connsiteX10" fmla="*/ 26125 w 653143"/>
                      <a:gd name="connsiteY10" fmla="*/ 1349828 h 1576251"/>
                      <a:gd name="connsiteX11" fmla="*/ 8708 w 653143"/>
                      <a:gd name="connsiteY11" fmla="*/ 1402080 h 1576251"/>
                      <a:gd name="connsiteX12" fmla="*/ 0 w 653143"/>
                      <a:gd name="connsiteY12" fmla="*/ 1471748 h 1576251"/>
                      <a:gd name="connsiteX13" fmla="*/ 182880 w 653143"/>
                      <a:gd name="connsiteY13" fmla="*/ 1558834 h 1576251"/>
                      <a:gd name="connsiteX14" fmla="*/ 278674 w 653143"/>
                      <a:gd name="connsiteY14" fmla="*/ 1576251 h 1576251"/>
                      <a:gd name="connsiteX15" fmla="*/ 452845 w 653143"/>
                      <a:gd name="connsiteY15" fmla="*/ 1567543 h 1576251"/>
                      <a:gd name="connsiteX16" fmla="*/ 496388 w 653143"/>
                      <a:gd name="connsiteY16" fmla="*/ 1524000 h 1576251"/>
                      <a:gd name="connsiteX17" fmla="*/ 522514 w 653143"/>
                      <a:gd name="connsiteY17" fmla="*/ 1497874 h 1576251"/>
                      <a:gd name="connsiteX18" fmla="*/ 539931 w 653143"/>
                      <a:gd name="connsiteY18" fmla="*/ 1471748 h 1576251"/>
                      <a:gd name="connsiteX19" fmla="*/ 522514 w 653143"/>
                      <a:gd name="connsiteY19" fmla="*/ 1254034 h 1576251"/>
                      <a:gd name="connsiteX20" fmla="*/ 513805 w 653143"/>
                      <a:gd name="connsiteY20" fmla="*/ 1088571 h 1576251"/>
                      <a:gd name="connsiteX21" fmla="*/ 496388 w 653143"/>
                      <a:gd name="connsiteY21" fmla="*/ 975360 h 1576251"/>
                      <a:gd name="connsiteX22" fmla="*/ 487680 w 653143"/>
                      <a:gd name="connsiteY22" fmla="*/ 879566 h 1576251"/>
                      <a:gd name="connsiteX23" fmla="*/ 461554 w 653143"/>
                      <a:gd name="connsiteY23" fmla="*/ 792480 h 1576251"/>
                      <a:gd name="connsiteX24" fmla="*/ 435428 w 653143"/>
                      <a:gd name="connsiteY24" fmla="*/ 661851 h 1576251"/>
                      <a:gd name="connsiteX25" fmla="*/ 444137 w 653143"/>
                      <a:gd name="connsiteY25" fmla="*/ 505097 h 1576251"/>
                      <a:gd name="connsiteX26" fmla="*/ 478971 w 653143"/>
                      <a:gd name="connsiteY26" fmla="*/ 435428 h 1576251"/>
                      <a:gd name="connsiteX27" fmla="*/ 505097 w 653143"/>
                      <a:gd name="connsiteY27" fmla="*/ 374468 h 1576251"/>
                      <a:gd name="connsiteX28" fmla="*/ 522514 w 653143"/>
                      <a:gd name="connsiteY28" fmla="*/ 348343 h 1576251"/>
                      <a:gd name="connsiteX29" fmla="*/ 531223 w 653143"/>
                      <a:gd name="connsiteY29" fmla="*/ 322217 h 1576251"/>
                      <a:gd name="connsiteX30" fmla="*/ 557348 w 653143"/>
                      <a:gd name="connsiteY30" fmla="*/ 296091 h 1576251"/>
                      <a:gd name="connsiteX31" fmla="*/ 574765 w 653143"/>
                      <a:gd name="connsiteY31" fmla="*/ 261257 h 1576251"/>
                      <a:gd name="connsiteX32" fmla="*/ 609600 w 653143"/>
                      <a:gd name="connsiteY32" fmla="*/ 209006 h 1576251"/>
                      <a:gd name="connsiteX33" fmla="*/ 627017 w 653143"/>
                      <a:gd name="connsiteY33" fmla="*/ 182880 h 1576251"/>
                      <a:gd name="connsiteX34" fmla="*/ 644434 w 653143"/>
                      <a:gd name="connsiteY34" fmla="*/ 130628 h 1576251"/>
                      <a:gd name="connsiteX35" fmla="*/ 653143 w 653143"/>
                      <a:gd name="connsiteY35" fmla="*/ 104503 h 1576251"/>
                      <a:gd name="connsiteX36" fmla="*/ 653143 w 653143"/>
                      <a:gd name="connsiteY36" fmla="*/ 43543 h 1576251"/>
                      <a:gd name="connsiteX37" fmla="*/ 592183 w 653143"/>
                      <a:gd name="connsiteY37" fmla="*/ 0 h 1576251"/>
                      <a:gd name="connsiteX0" fmla="*/ 592183 w 653143"/>
                      <a:gd name="connsiteY0" fmla="*/ 0 h 1576251"/>
                      <a:gd name="connsiteX1" fmla="*/ 113211 w 653143"/>
                      <a:gd name="connsiteY1" fmla="*/ 426720 h 1576251"/>
                      <a:gd name="connsiteX2" fmla="*/ 104503 w 653143"/>
                      <a:gd name="connsiteY2" fmla="*/ 470263 h 1576251"/>
                      <a:gd name="connsiteX3" fmla="*/ 87085 w 653143"/>
                      <a:gd name="connsiteY3" fmla="*/ 522514 h 1576251"/>
                      <a:gd name="connsiteX4" fmla="*/ 69668 w 653143"/>
                      <a:gd name="connsiteY4" fmla="*/ 609600 h 1576251"/>
                      <a:gd name="connsiteX5" fmla="*/ 52251 w 653143"/>
                      <a:gd name="connsiteY5" fmla="*/ 661851 h 1576251"/>
                      <a:gd name="connsiteX6" fmla="*/ 52251 w 653143"/>
                      <a:gd name="connsiteY6" fmla="*/ 1201783 h 1576251"/>
                      <a:gd name="connsiteX7" fmla="*/ 43543 w 653143"/>
                      <a:gd name="connsiteY7" fmla="*/ 1236617 h 1576251"/>
                      <a:gd name="connsiteX8" fmla="*/ 34834 w 653143"/>
                      <a:gd name="connsiteY8" fmla="*/ 1280160 h 1576251"/>
                      <a:gd name="connsiteX9" fmla="*/ 26125 w 653143"/>
                      <a:gd name="connsiteY9" fmla="*/ 1349828 h 1576251"/>
                      <a:gd name="connsiteX10" fmla="*/ 8708 w 653143"/>
                      <a:gd name="connsiteY10" fmla="*/ 1402080 h 1576251"/>
                      <a:gd name="connsiteX11" fmla="*/ 0 w 653143"/>
                      <a:gd name="connsiteY11" fmla="*/ 1471748 h 1576251"/>
                      <a:gd name="connsiteX12" fmla="*/ 182880 w 653143"/>
                      <a:gd name="connsiteY12" fmla="*/ 1558834 h 1576251"/>
                      <a:gd name="connsiteX13" fmla="*/ 278674 w 653143"/>
                      <a:gd name="connsiteY13" fmla="*/ 1576251 h 1576251"/>
                      <a:gd name="connsiteX14" fmla="*/ 452845 w 653143"/>
                      <a:gd name="connsiteY14" fmla="*/ 1567543 h 1576251"/>
                      <a:gd name="connsiteX15" fmla="*/ 496388 w 653143"/>
                      <a:gd name="connsiteY15" fmla="*/ 1524000 h 1576251"/>
                      <a:gd name="connsiteX16" fmla="*/ 522514 w 653143"/>
                      <a:gd name="connsiteY16" fmla="*/ 1497874 h 1576251"/>
                      <a:gd name="connsiteX17" fmla="*/ 539931 w 653143"/>
                      <a:gd name="connsiteY17" fmla="*/ 1471748 h 1576251"/>
                      <a:gd name="connsiteX18" fmla="*/ 522514 w 653143"/>
                      <a:gd name="connsiteY18" fmla="*/ 1254034 h 1576251"/>
                      <a:gd name="connsiteX19" fmla="*/ 513805 w 653143"/>
                      <a:gd name="connsiteY19" fmla="*/ 1088571 h 1576251"/>
                      <a:gd name="connsiteX20" fmla="*/ 496388 w 653143"/>
                      <a:gd name="connsiteY20" fmla="*/ 975360 h 1576251"/>
                      <a:gd name="connsiteX21" fmla="*/ 487680 w 653143"/>
                      <a:gd name="connsiteY21" fmla="*/ 879566 h 1576251"/>
                      <a:gd name="connsiteX22" fmla="*/ 461554 w 653143"/>
                      <a:gd name="connsiteY22" fmla="*/ 792480 h 1576251"/>
                      <a:gd name="connsiteX23" fmla="*/ 435428 w 653143"/>
                      <a:gd name="connsiteY23" fmla="*/ 661851 h 1576251"/>
                      <a:gd name="connsiteX24" fmla="*/ 444137 w 653143"/>
                      <a:gd name="connsiteY24" fmla="*/ 505097 h 1576251"/>
                      <a:gd name="connsiteX25" fmla="*/ 478971 w 653143"/>
                      <a:gd name="connsiteY25" fmla="*/ 435428 h 1576251"/>
                      <a:gd name="connsiteX26" fmla="*/ 505097 w 653143"/>
                      <a:gd name="connsiteY26" fmla="*/ 374468 h 1576251"/>
                      <a:gd name="connsiteX27" fmla="*/ 522514 w 653143"/>
                      <a:gd name="connsiteY27" fmla="*/ 348343 h 1576251"/>
                      <a:gd name="connsiteX28" fmla="*/ 531223 w 653143"/>
                      <a:gd name="connsiteY28" fmla="*/ 322217 h 1576251"/>
                      <a:gd name="connsiteX29" fmla="*/ 557348 w 653143"/>
                      <a:gd name="connsiteY29" fmla="*/ 296091 h 1576251"/>
                      <a:gd name="connsiteX30" fmla="*/ 574765 w 653143"/>
                      <a:gd name="connsiteY30" fmla="*/ 261257 h 1576251"/>
                      <a:gd name="connsiteX31" fmla="*/ 609600 w 653143"/>
                      <a:gd name="connsiteY31" fmla="*/ 209006 h 1576251"/>
                      <a:gd name="connsiteX32" fmla="*/ 627017 w 653143"/>
                      <a:gd name="connsiteY32" fmla="*/ 182880 h 1576251"/>
                      <a:gd name="connsiteX33" fmla="*/ 644434 w 653143"/>
                      <a:gd name="connsiteY33" fmla="*/ 130628 h 1576251"/>
                      <a:gd name="connsiteX34" fmla="*/ 653143 w 653143"/>
                      <a:gd name="connsiteY34" fmla="*/ 104503 h 1576251"/>
                      <a:gd name="connsiteX35" fmla="*/ 653143 w 653143"/>
                      <a:gd name="connsiteY35" fmla="*/ 43543 h 1576251"/>
                      <a:gd name="connsiteX36" fmla="*/ 592183 w 653143"/>
                      <a:gd name="connsiteY36" fmla="*/ 0 h 1576251"/>
                      <a:gd name="connsiteX0" fmla="*/ 592183 w 653143"/>
                      <a:gd name="connsiteY0" fmla="*/ 0 h 1576251"/>
                      <a:gd name="connsiteX1" fmla="*/ 104503 w 653143"/>
                      <a:gd name="connsiteY1" fmla="*/ 470263 h 1576251"/>
                      <a:gd name="connsiteX2" fmla="*/ 87085 w 653143"/>
                      <a:gd name="connsiteY2" fmla="*/ 522514 h 1576251"/>
                      <a:gd name="connsiteX3" fmla="*/ 69668 w 653143"/>
                      <a:gd name="connsiteY3" fmla="*/ 609600 h 1576251"/>
                      <a:gd name="connsiteX4" fmla="*/ 52251 w 653143"/>
                      <a:gd name="connsiteY4" fmla="*/ 661851 h 1576251"/>
                      <a:gd name="connsiteX5" fmla="*/ 52251 w 653143"/>
                      <a:gd name="connsiteY5" fmla="*/ 1201783 h 1576251"/>
                      <a:gd name="connsiteX6" fmla="*/ 43543 w 653143"/>
                      <a:gd name="connsiteY6" fmla="*/ 1236617 h 1576251"/>
                      <a:gd name="connsiteX7" fmla="*/ 34834 w 653143"/>
                      <a:gd name="connsiteY7" fmla="*/ 1280160 h 1576251"/>
                      <a:gd name="connsiteX8" fmla="*/ 26125 w 653143"/>
                      <a:gd name="connsiteY8" fmla="*/ 1349828 h 1576251"/>
                      <a:gd name="connsiteX9" fmla="*/ 8708 w 653143"/>
                      <a:gd name="connsiteY9" fmla="*/ 1402080 h 1576251"/>
                      <a:gd name="connsiteX10" fmla="*/ 0 w 653143"/>
                      <a:gd name="connsiteY10" fmla="*/ 1471748 h 1576251"/>
                      <a:gd name="connsiteX11" fmla="*/ 182880 w 653143"/>
                      <a:gd name="connsiteY11" fmla="*/ 1558834 h 1576251"/>
                      <a:gd name="connsiteX12" fmla="*/ 278674 w 653143"/>
                      <a:gd name="connsiteY12" fmla="*/ 1576251 h 1576251"/>
                      <a:gd name="connsiteX13" fmla="*/ 452845 w 653143"/>
                      <a:gd name="connsiteY13" fmla="*/ 1567543 h 1576251"/>
                      <a:gd name="connsiteX14" fmla="*/ 496388 w 653143"/>
                      <a:gd name="connsiteY14" fmla="*/ 1524000 h 1576251"/>
                      <a:gd name="connsiteX15" fmla="*/ 522514 w 653143"/>
                      <a:gd name="connsiteY15" fmla="*/ 1497874 h 1576251"/>
                      <a:gd name="connsiteX16" fmla="*/ 539931 w 653143"/>
                      <a:gd name="connsiteY16" fmla="*/ 1471748 h 1576251"/>
                      <a:gd name="connsiteX17" fmla="*/ 522514 w 653143"/>
                      <a:gd name="connsiteY17" fmla="*/ 1254034 h 1576251"/>
                      <a:gd name="connsiteX18" fmla="*/ 513805 w 653143"/>
                      <a:gd name="connsiteY18" fmla="*/ 1088571 h 1576251"/>
                      <a:gd name="connsiteX19" fmla="*/ 496388 w 653143"/>
                      <a:gd name="connsiteY19" fmla="*/ 975360 h 1576251"/>
                      <a:gd name="connsiteX20" fmla="*/ 487680 w 653143"/>
                      <a:gd name="connsiteY20" fmla="*/ 879566 h 1576251"/>
                      <a:gd name="connsiteX21" fmla="*/ 461554 w 653143"/>
                      <a:gd name="connsiteY21" fmla="*/ 792480 h 1576251"/>
                      <a:gd name="connsiteX22" fmla="*/ 435428 w 653143"/>
                      <a:gd name="connsiteY22" fmla="*/ 661851 h 1576251"/>
                      <a:gd name="connsiteX23" fmla="*/ 444137 w 653143"/>
                      <a:gd name="connsiteY23" fmla="*/ 505097 h 1576251"/>
                      <a:gd name="connsiteX24" fmla="*/ 478971 w 653143"/>
                      <a:gd name="connsiteY24" fmla="*/ 435428 h 1576251"/>
                      <a:gd name="connsiteX25" fmla="*/ 505097 w 653143"/>
                      <a:gd name="connsiteY25" fmla="*/ 374468 h 1576251"/>
                      <a:gd name="connsiteX26" fmla="*/ 522514 w 653143"/>
                      <a:gd name="connsiteY26" fmla="*/ 348343 h 1576251"/>
                      <a:gd name="connsiteX27" fmla="*/ 531223 w 653143"/>
                      <a:gd name="connsiteY27" fmla="*/ 322217 h 1576251"/>
                      <a:gd name="connsiteX28" fmla="*/ 557348 w 653143"/>
                      <a:gd name="connsiteY28" fmla="*/ 296091 h 1576251"/>
                      <a:gd name="connsiteX29" fmla="*/ 574765 w 653143"/>
                      <a:gd name="connsiteY29" fmla="*/ 261257 h 1576251"/>
                      <a:gd name="connsiteX30" fmla="*/ 609600 w 653143"/>
                      <a:gd name="connsiteY30" fmla="*/ 209006 h 1576251"/>
                      <a:gd name="connsiteX31" fmla="*/ 627017 w 653143"/>
                      <a:gd name="connsiteY31" fmla="*/ 182880 h 1576251"/>
                      <a:gd name="connsiteX32" fmla="*/ 644434 w 653143"/>
                      <a:gd name="connsiteY32" fmla="*/ 130628 h 1576251"/>
                      <a:gd name="connsiteX33" fmla="*/ 653143 w 653143"/>
                      <a:gd name="connsiteY33" fmla="*/ 104503 h 1576251"/>
                      <a:gd name="connsiteX34" fmla="*/ 653143 w 653143"/>
                      <a:gd name="connsiteY34" fmla="*/ 43543 h 1576251"/>
                      <a:gd name="connsiteX35" fmla="*/ 592183 w 653143"/>
                      <a:gd name="connsiteY35" fmla="*/ 0 h 1576251"/>
                      <a:gd name="connsiteX0" fmla="*/ 592183 w 653143"/>
                      <a:gd name="connsiteY0" fmla="*/ 0 h 1576251"/>
                      <a:gd name="connsiteX1" fmla="*/ 87085 w 653143"/>
                      <a:gd name="connsiteY1" fmla="*/ 522514 h 1576251"/>
                      <a:gd name="connsiteX2" fmla="*/ 69668 w 653143"/>
                      <a:gd name="connsiteY2" fmla="*/ 609600 h 1576251"/>
                      <a:gd name="connsiteX3" fmla="*/ 52251 w 653143"/>
                      <a:gd name="connsiteY3" fmla="*/ 661851 h 1576251"/>
                      <a:gd name="connsiteX4" fmla="*/ 52251 w 653143"/>
                      <a:gd name="connsiteY4" fmla="*/ 1201783 h 1576251"/>
                      <a:gd name="connsiteX5" fmla="*/ 43543 w 653143"/>
                      <a:gd name="connsiteY5" fmla="*/ 1236617 h 1576251"/>
                      <a:gd name="connsiteX6" fmla="*/ 34834 w 653143"/>
                      <a:gd name="connsiteY6" fmla="*/ 1280160 h 1576251"/>
                      <a:gd name="connsiteX7" fmla="*/ 26125 w 653143"/>
                      <a:gd name="connsiteY7" fmla="*/ 1349828 h 1576251"/>
                      <a:gd name="connsiteX8" fmla="*/ 8708 w 653143"/>
                      <a:gd name="connsiteY8" fmla="*/ 1402080 h 1576251"/>
                      <a:gd name="connsiteX9" fmla="*/ 0 w 653143"/>
                      <a:gd name="connsiteY9" fmla="*/ 1471748 h 1576251"/>
                      <a:gd name="connsiteX10" fmla="*/ 182880 w 653143"/>
                      <a:gd name="connsiteY10" fmla="*/ 1558834 h 1576251"/>
                      <a:gd name="connsiteX11" fmla="*/ 278674 w 653143"/>
                      <a:gd name="connsiteY11" fmla="*/ 1576251 h 1576251"/>
                      <a:gd name="connsiteX12" fmla="*/ 452845 w 653143"/>
                      <a:gd name="connsiteY12" fmla="*/ 1567543 h 1576251"/>
                      <a:gd name="connsiteX13" fmla="*/ 496388 w 653143"/>
                      <a:gd name="connsiteY13" fmla="*/ 1524000 h 1576251"/>
                      <a:gd name="connsiteX14" fmla="*/ 522514 w 653143"/>
                      <a:gd name="connsiteY14" fmla="*/ 1497874 h 1576251"/>
                      <a:gd name="connsiteX15" fmla="*/ 539931 w 653143"/>
                      <a:gd name="connsiteY15" fmla="*/ 1471748 h 1576251"/>
                      <a:gd name="connsiteX16" fmla="*/ 522514 w 653143"/>
                      <a:gd name="connsiteY16" fmla="*/ 1254034 h 1576251"/>
                      <a:gd name="connsiteX17" fmla="*/ 513805 w 653143"/>
                      <a:gd name="connsiteY17" fmla="*/ 1088571 h 1576251"/>
                      <a:gd name="connsiteX18" fmla="*/ 496388 w 653143"/>
                      <a:gd name="connsiteY18" fmla="*/ 975360 h 1576251"/>
                      <a:gd name="connsiteX19" fmla="*/ 487680 w 653143"/>
                      <a:gd name="connsiteY19" fmla="*/ 879566 h 1576251"/>
                      <a:gd name="connsiteX20" fmla="*/ 461554 w 653143"/>
                      <a:gd name="connsiteY20" fmla="*/ 792480 h 1576251"/>
                      <a:gd name="connsiteX21" fmla="*/ 435428 w 653143"/>
                      <a:gd name="connsiteY21" fmla="*/ 661851 h 1576251"/>
                      <a:gd name="connsiteX22" fmla="*/ 444137 w 653143"/>
                      <a:gd name="connsiteY22" fmla="*/ 505097 h 1576251"/>
                      <a:gd name="connsiteX23" fmla="*/ 478971 w 653143"/>
                      <a:gd name="connsiteY23" fmla="*/ 435428 h 1576251"/>
                      <a:gd name="connsiteX24" fmla="*/ 505097 w 653143"/>
                      <a:gd name="connsiteY24" fmla="*/ 374468 h 1576251"/>
                      <a:gd name="connsiteX25" fmla="*/ 522514 w 653143"/>
                      <a:gd name="connsiteY25" fmla="*/ 348343 h 1576251"/>
                      <a:gd name="connsiteX26" fmla="*/ 531223 w 653143"/>
                      <a:gd name="connsiteY26" fmla="*/ 322217 h 1576251"/>
                      <a:gd name="connsiteX27" fmla="*/ 557348 w 653143"/>
                      <a:gd name="connsiteY27" fmla="*/ 296091 h 1576251"/>
                      <a:gd name="connsiteX28" fmla="*/ 574765 w 653143"/>
                      <a:gd name="connsiteY28" fmla="*/ 261257 h 1576251"/>
                      <a:gd name="connsiteX29" fmla="*/ 609600 w 653143"/>
                      <a:gd name="connsiteY29" fmla="*/ 209006 h 1576251"/>
                      <a:gd name="connsiteX30" fmla="*/ 627017 w 653143"/>
                      <a:gd name="connsiteY30" fmla="*/ 182880 h 1576251"/>
                      <a:gd name="connsiteX31" fmla="*/ 644434 w 653143"/>
                      <a:gd name="connsiteY31" fmla="*/ 130628 h 1576251"/>
                      <a:gd name="connsiteX32" fmla="*/ 653143 w 653143"/>
                      <a:gd name="connsiteY32" fmla="*/ 104503 h 1576251"/>
                      <a:gd name="connsiteX33" fmla="*/ 653143 w 653143"/>
                      <a:gd name="connsiteY33" fmla="*/ 43543 h 1576251"/>
                      <a:gd name="connsiteX34" fmla="*/ 592183 w 653143"/>
                      <a:gd name="connsiteY34" fmla="*/ 0 h 1576251"/>
                      <a:gd name="connsiteX0" fmla="*/ 592183 w 653143"/>
                      <a:gd name="connsiteY0" fmla="*/ 0 h 1576251"/>
                      <a:gd name="connsiteX1" fmla="*/ 69668 w 653143"/>
                      <a:gd name="connsiteY1" fmla="*/ 609600 h 1576251"/>
                      <a:gd name="connsiteX2" fmla="*/ 52251 w 653143"/>
                      <a:gd name="connsiteY2" fmla="*/ 661851 h 1576251"/>
                      <a:gd name="connsiteX3" fmla="*/ 52251 w 653143"/>
                      <a:gd name="connsiteY3" fmla="*/ 1201783 h 1576251"/>
                      <a:gd name="connsiteX4" fmla="*/ 43543 w 653143"/>
                      <a:gd name="connsiteY4" fmla="*/ 1236617 h 1576251"/>
                      <a:gd name="connsiteX5" fmla="*/ 34834 w 653143"/>
                      <a:gd name="connsiteY5" fmla="*/ 1280160 h 1576251"/>
                      <a:gd name="connsiteX6" fmla="*/ 26125 w 653143"/>
                      <a:gd name="connsiteY6" fmla="*/ 1349828 h 1576251"/>
                      <a:gd name="connsiteX7" fmla="*/ 8708 w 653143"/>
                      <a:gd name="connsiteY7" fmla="*/ 1402080 h 1576251"/>
                      <a:gd name="connsiteX8" fmla="*/ 0 w 653143"/>
                      <a:gd name="connsiteY8" fmla="*/ 1471748 h 1576251"/>
                      <a:gd name="connsiteX9" fmla="*/ 182880 w 653143"/>
                      <a:gd name="connsiteY9" fmla="*/ 1558834 h 1576251"/>
                      <a:gd name="connsiteX10" fmla="*/ 278674 w 653143"/>
                      <a:gd name="connsiteY10" fmla="*/ 1576251 h 1576251"/>
                      <a:gd name="connsiteX11" fmla="*/ 452845 w 653143"/>
                      <a:gd name="connsiteY11" fmla="*/ 1567543 h 1576251"/>
                      <a:gd name="connsiteX12" fmla="*/ 496388 w 653143"/>
                      <a:gd name="connsiteY12" fmla="*/ 1524000 h 1576251"/>
                      <a:gd name="connsiteX13" fmla="*/ 522514 w 653143"/>
                      <a:gd name="connsiteY13" fmla="*/ 1497874 h 1576251"/>
                      <a:gd name="connsiteX14" fmla="*/ 539931 w 653143"/>
                      <a:gd name="connsiteY14" fmla="*/ 1471748 h 1576251"/>
                      <a:gd name="connsiteX15" fmla="*/ 522514 w 653143"/>
                      <a:gd name="connsiteY15" fmla="*/ 1254034 h 1576251"/>
                      <a:gd name="connsiteX16" fmla="*/ 513805 w 653143"/>
                      <a:gd name="connsiteY16" fmla="*/ 1088571 h 1576251"/>
                      <a:gd name="connsiteX17" fmla="*/ 496388 w 653143"/>
                      <a:gd name="connsiteY17" fmla="*/ 975360 h 1576251"/>
                      <a:gd name="connsiteX18" fmla="*/ 487680 w 653143"/>
                      <a:gd name="connsiteY18" fmla="*/ 879566 h 1576251"/>
                      <a:gd name="connsiteX19" fmla="*/ 461554 w 653143"/>
                      <a:gd name="connsiteY19" fmla="*/ 792480 h 1576251"/>
                      <a:gd name="connsiteX20" fmla="*/ 435428 w 653143"/>
                      <a:gd name="connsiteY20" fmla="*/ 661851 h 1576251"/>
                      <a:gd name="connsiteX21" fmla="*/ 444137 w 653143"/>
                      <a:gd name="connsiteY21" fmla="*/ 505097 h 1576251"/>
                      <a:gd name="connsiteX22" fmla="*/ 478971 w 653143"/>
                      <a:gd name="connsiteY22" fmla="*/ 435428 h 1576251"/>
                      <a:gd name="connsiteX23" fmla="*/ 505097 w 653143"/>
                      <a:gd name="connsiteY23" fmla="*/ 374468 h 1576251"/>
                      <a:gd name="connsiteX24" fmla="*/ 522514 w 653143"/>
                      <a:gd name="connsiteY24" fmla="*/ 348343 h 1576251"/>
                      <a:gd name="connsiteX25" fmla="*/ 531223 w 653143"/>
                      <a:gd name="connsiteY25" fmla="*/ 322217 h 1576251"/>
                      <a:gd name="connsiteX26" fmla="*/ 557348 w 653143"/>
                      <a:gd name="connsiteY26" fmla="*/ 296091 h 1576251"/>
                      <a:gd name="connsiteX27" fmla="*/ 574765 w 653143"/>
                      <a:gd name="connsiteY27" fmla="*/ 261257 h 1576251"/>
                      <a:gd name="connsiteX28" fmla="*/ 609600 w 653143"/>
                      <a:gd name="connsiteY28" fmla="*/ 209006 h 1576251"/>
                      <a:gd name="connsiteX29" fmla="*/ 627017 w 653143"/>
                      <a:gd name="connsiteY29" fmla="*/ 182880 h 1576251"/>
                      <a:gd name="connsiteX30" fmla="*/ 644434 w 653143"/>
                      <a:gd name="connsiteY30" fmla="*/ 130628 h 1576251"/>
                      <a:gd name="connsiteX31" fmla="*/ 653143 w 653143"/>
                      <a:gd name="connsiteY31" fmla="*/ 104503 h 1576251"/>
                      <a:gd name="connsiteX32" fmla="*/ 653143 w 653143"/>
                      <a:gd name="connsiteY32" fmla="*/ 43543 h 1576251"/>
                      <a:gd name="connsiteX33" fmla="*/ 592183 w 653143"/>
                      <a:gd name="connsiteY33" fmla="*/ 0 h 1576251"/>
                      <a:gd name="connsiteX0" fmla="*/ 592183 w 653143"/>
                      <a:gd name="connsiteY0" fmla="*/ 0 h 1576251"/>
                      <a:gd name="connsiteX1" fmla="*/ 52251 w 653143"/>
                      <a:gd name="connsiteY1" fmla="*/ 6618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592183 w 653143"/>
                      <a:gd name="connsiteY0" fmla="*/ 0 h 1576251"/>
                      <a:gd name="connsiteX1" fmla="*/ 123688 w 653143"/>
                      <a:gd name="connsiteY1" fmla="*/ 3570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592183 w 653143"/>
                      <a:gd name="connsiteY0" fmla="*/ 0 h 1576251"/>
                      <a:gd name="connsiteX1" fmla="*/ 123688 w 653143"/>
                      <a:gd name="connsiteY1" fmla="*/ 357051 h 1576251"/>
                      <a:gd name="connsiteX2" fmla="*/ 52251 w 653143"/>
                      <a:gd name="connsiteY2" fmla="*/ 1201783 h 1576251"/>
                      <a:gd name="connsiteX3" fmla="*/ 43543 w 653143"/>
                      <a:gd name="connsiteY3" fmla="*/ 1236617 h 1576251"/>
                      <a:gd name="connsiteX4" fmla="*/ 34834 w 653143"/>
                      <a:gd name="connsiteY4" fmla="*/ 1280160 h 1576251"/>
                      <a:gd name="connsiteX5" fmla="*/ 26125 w 653143"/>
                      <a:gd name="connsiteY5" fmla="*/ 1349828 h 1576251"/>
                      <a:gd name="connsiteX6" fmla="*/ 8708 w 653143"/>
                      <a:gd name="connsiteY6" fmla="*/ 1402080 h 1576251"/>
                      <a:gd name="connsiteX7" fmla="*/ 0 w 653143"/>
                      <a:gd name="connsiteY7" fmla="*/ 1471748 h 1576251"/>
                      <a:gd name="connsiteX8" fmla="*/ 182880 w 653143"/>
                      <a:gd name="connsiteY8" fmla="*/ 1558834 h 1576251"/>
                      <a:gd name="connsiteX9" fmla="*/ 278674 w 653143"/>
                      <a:gd name="connsiteY9" fmla="*/ 1576251 h 1576251"/>
                      <a:gd name="connsiteX10" fmla="*/ 452845 w 653143"/>
                      <a:gd name="connsiteY10" fmla="*/ 1567543 h 1576251"/>
                      <a:gd name="connsiteX11" fmla="*/ 496388 w 653143"/>
                      <a:gd name="connsiteY11" fmla="*/ 1524000 h 1576251"/>
                      <a:gd name="connsiteX12" fmla="*/ 522514 w 653143"/>
                      <a:gd name="connsiteY12" fmla="*/ 1497874 h 1576251"/>
                      <a:gd name="connsiteX13" fmla="*/ 539931 w 653143"/>
                      <a:gd name="connsiteY13" fmla="*/ 1471748 h 1576251"/>
                      <a:gd name="connsiteX14" fmla="*/ 522514 w 653143"/>
                      <a:gd name="connsiteY14" fmla="*/ 1254034 h 1576251"/>
                      <a:gd name="connsiteX15" fmla="*/ 513805 w 653143"/>
                      <a:gd name="connsiteY15" fmla="*/ 1088571 h 1576251"/>
                      <a:gd name="connsiteX16" fmla="*/ 496388 w 653143"/>
                      <a:gd name="connsiteY16" fmla="*/ 975360 h 1576251"/>
                      <a:gd name="connsiteX17" fmla="*/ 487680 w 653143"/>
                      <a:gd name="connsiteY17" fmla="*/ 879566 h 1576251"/>
                      <a:gd name="connsiteX18" fmla="*/ 461554 w 653143"/>
                      <a:gd name="connsiteY18" fmla="*/ 792480 h 1576251"/>
                      <a:gd name="connsiteX19" fmla="*/ 435428 w 653143"/>
                      <a:gd name="connsiteY19" fmla="*/ 661851 h 1576251"/>
                      <a:gd name="connsiteX20" fmla="*/ 444137 w 653143"/>
                      <a:gd name="connsiteY20" fmla="*/ 505097 h 1576251"/>
                      <a:gd name="connsiteX21" fmla="*/ 478971 w 653143"/>
                      <a:gd name="connsiteY21" fmla="*/ 435428 h 1576251"/>
                      <a:gd name="connsiteX22" fmla="*/ 505097 w 653143"/>
                      <a:gd name="connsiteY22" fmla="*/ 374468 h 1576251"/>
                      <a:gd name="connsiteX23" fmla="*/ 522514 w 653143"/>
                      <a:gd name="connsiteY23" fmla="*/ 348343 h 1576251"/>
                      <a:gd name="connsiteX24" fmla="*/ 531223 w 653143"/>
                      <a:gd name="connsiteY24" fmla="*/ 322217 h 1576251"/>
                      <a:gd name="connsiteX25" fmla="*/ 557348 w 653143"/>
                      <a:gd name="connsiteY25" fmla="*/ 296091 h 1576251"/>
                      <a:gd name="connsiteX26" fmla="*/ 574765 w 653143"/>
                      <a:gd name="connsiteY26" fmla="*/ 261257 h 1576251"/>
                      <a:gd name="connsiteX27" fmla="*/ 609600 w 653143"/>
                      <a:gd name="connsiteY27" fmla="*/ 209006 h 1576251"/>
                      <a:gd name="connsiteX28" fmla="*/ 627017 w 653143"/>
                      <a:gd name="connsiteY28" fmla="*/ 182880 h 1576251"/>
                      <a:gd name="connsiteX29" fmla="*/ 644434 w 653143"/>
                      <a:gd name="connsiteY29" fmla="*/ 130628 h 1576251"/>
                      <a:gd name="connsiteX30" fmla="*/ 653143 w 653143"/>
                      <a:gd name="connsiteY30" fmla="*/ 104503 h 1576251"/>
                      <a:gd name="connsiteX31" fmla="*/ 653143 w 653143"/>
                      <a:gd name="connsiteY31" fmla="*/ 43543 h 1576251"/>
                      <a:gd name="connsiteX32" fmla="*/ 592183 w 653143"/>
                      <a:gd name="connsiteY32" fmla="*/ 0 h 1576251"/>
                      <a:gd name="connsiteX0" fmla="*/ 653143 w 653143"/>
                      <a:gd name="connsiteY0" fmla="*/ 0 h 1532708"/>
                      <a:gd name="connsiteX1" fmla="*/ 123688 w 653143"/>
                      <a:gd name="connsiteY1" fmla="*/ 313508 h 1532708"/>
                      <a:gd name="connsiteX2" fmla="*/ 52251 w 653143"/>
                      <a:gd name="connsiteY2" fmla="*/ 1158240 h 1532708"/>
                      <a:gd name="connsiteX3" fmla="*/ 43543 w 653143"/>
                      <a:gd name="connsiteY3" fmla="*/ 1193074 h 1532708"/>
                      <a:gd name="connsiteX4" fmla="*/ 34834 w 653143"/>
                      <a:gd name="connsiteY4" fmla="*/ 1236617 h 1532708"/>
                      <a:gd name="connsiteX5" fmla="*/ 26125 w 653143"/>
                      <a:gd name="connsiteY5" fmla="*/ 1306285 h 1532708"/>
                      <a:gd name="connsiteX6" fmla="*/ 8708 w 653143"/>
                      <a:gd name="connsiteY6" fmla="*/ 1358537 h 1532708"/>
                      <a:gd name="connsiteX7" fmla="*/ 0 w 653143"/>
                      <a:gd name="connsiteY7" fmla="*/ 1428205 h 1532708"/>
                      <a:gd name="connsiteX8" fmla="*/ 182880 w 653143"/>
                      <a:gd name="connsiteY8" fmla="*/ 1515291 h 1532708"/>
                      <a:gd name="connsiteX9" fmla="*/ 278674 w 653143"/>
                      <a:gd name="connsiteY9" fmla="*/ 1532708 h 1532708"/>
                      <a:gd name="connsiteX10" fmla="*/ 452845 w 653143"/>
                      <a:gd name="connsiteY10" fmla="*/ 1524000 h 1532708"/>
                      <a:gd name="connsiteX11" fmla="*/ 496388 w 653143"/>
                      <a:gd name="connsiteY11" fmla="*/ 1480457 h 1532708"/>
                      <a:gd name="connsiteX12" fmla="*/ 522514 w 653143"/>
                      <a:gd name="connsiteY12" fmla="*/ 1454331 h 1532708"/>
                      <a:gd name="connsiteX13" fmla="*/ 539931 w 653143"/>
                      <a:gd name="connsiteY13" fmla="*/ 1428205 h 1532708"/>
                      <a:gd name="connsiteX14" fmla="*/ 522514 w 653143"/>
                      <a:gd name="connsiteY14" fmla="*/ 1210491 h 1532708"/>
                      <a:gd name="connsiteX15" fmla="*/ 513805 w 653143"/>
                      <a:gd name="connsiteY15" fmla="*/ 1045028 h 1532708"/>
                      <a:gd name="connsiteX16" fmla="*/ 496388 w 653143"/>
                      <a:gd name="connsiteY16" fmla="*/ 931817 h 1532708"/>
                      <a:gd name="connsiteX17" fmla="*/ 487680 w 653143"/>
                      <a:gd name="connsiteY17" fmla="*/ 836023 h 1532708"/>
                      <a:gd name="connsiteX18" fmla="*/ 461554 w 653143"/>
                      <a:gd name="connsiteY18" fmla="*/ 748937 h 1532708"/>
                      <a:gd name="connsiteX19" fmla="*/ 435428 w 653143"/>
                      <a:gd name="connsiteY19" fmla="*/ 618308 h 1532708"/>
                      <a:gd name="connsiteX20" fmla="*/ 444137 w 653143"/>
                      <a:gd name="connsiteY20" fmla="*/ 461554 h 1532708"/>
                      <a:gd name="connsiteX21" fmla="*/ 478971 w 653143"/>
                      <a:gd name="connsiteY21" fmla="*/ 391885 h 1532708"/>
                      <a:gd name="connsiteX22" fmla="*/ 505097 w 653143"/>
                      <a:gd name="connsiteY22" fmla="*/ 330925 h 1532708"/>
                      <a:gd name="connsiteX23" fmla="*/ 522514 w 653143"/>
                      <a:gd name="connsiteY23" fmla="*/ 304800 h 1532708"/>
                      <a:gd name="connsiteX24" fmla="*/ 531223 w 653143"/>
                      <a:gd name="connsiteY24" fmla="*/ 278674 h 1532708"/>
                      <a:gd name="connsiteX25" fmla="*/ 557348 w 653143"/>
                      <a:gd name="connsiteY25" fmla="*/ 252548 h 1532708"/>
                      <a:gd name="connsiteX26" fmla="*/ 574765 w 653143"/>
                      <a:gd name="connsiteY26" fmla="*/ 217714 h 1532708"/>
                      <a:gd name="connsiteX27" fmla="*/ 609600 w 653143"/>
                      <a:gd name="connsiteY27" fmla="*/ 165463 h 1532708"/>
                      <a:gd name="connsiteX28" fmla="*/ 627017 w 653143"/>
                      <a:gd name="connsiteY28" fmla="*/ 139337 h 1532708"/>
                      <a:gd name="connsiteX29" fmla="*/ 644434 w 653143"/>
                      <a:gd name="connsiteY29" fmla="*/ 87085 h 1532708"/>
                      <a:gd name="connsiteX30" fmla="*/ 653143 w 653143"/>
                      <a:gd name="connsiteY30" fmla="*/ 60960 h 1532708"/>
                      <a:gd name="connsiteX31" fmla="*/ 653143 w 653143"/>
                      <a:gd name="connsiteY31" fmla="*/ 0 h 1532708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0 h 1577952"/>
                      <a:gd name="connsiteX1" fmla="*/ 123688 w 655634"/>
                      <a:gd name="connsiteY1" fmla="*/ 358752 h 1577952"/>
                      <a:gd name="connsiteX2" fmla="*/ 52251 w 655634"/>
                      <a:gd name="connsiteY2" fmla="*/ 1203484 h 1577952"/>
                      <a:gd name="connsiteX3" fmla="*/ 43543 w 655634"/>
                      <a:gd name="connsiteY3" fmla="*/ 1238318 h 1577952"/>
                      <a:gd name="connsiteX4" fmla="*/ 34834 w 655634"/>
                      <a:gd name="connsiteY4" fmla="*/ 1281861 h 1577952"/>
                      <a:gd name="connsiteX5" fmla="*/ 26125 w 655634"/>
                      <a:gd name="connsiteY5" fmla="*/ 1351529 h 1577952"/>
                      <a:gd name="connsiteX6" fmla="*/ 8708 w 655634"/>
                      <a:gd name="connsiteY6" fmla="*/ 1403781 h 1577952"/>
                      <a:gd name="connsiteX7" fmla="*/ 0 w 655634"/>
                      <a:gd name="connsiteY7" fmla="*/ 1473449 h 1577952"/>
                      <a:gd name="connsiteX8" fmla="*/ 182880 w 655634"/>
                      <a:gd name="connsiteY8" fmla="*/ 1560535 h 1577952"/>
                      <a:gd name="connsiteX9" fmla="*/ 278674 w 655634"/>
                      <a:gd name="connsiteY9" fmla="*/ 1577952 h 1577952"/>
                      <a:gd name="connsiteX10" fmla="*/ 452845 w 655634"/>
                      <a:gd name="connsiteY10" fmla="*/ 1569244 h 1577952"/>
                      <a:gd name="connsiteX11" fmla="*/ 496388 w 655634"/>
                      <a:gd name="connsiteY11" fmla="*/ 1525701 h 1577952"/>
                      <a:gd name="connsiteX12" fmla="*/ 522514 w 655634"/>
                      <a:gd name="connsiteY12" fmla="*/ 1499575 h 1577952"/>
                      <a:gd name="connsiteX13" fmla="*/ 539931 w 655634"/>
                      <a:gd name="connsiteY13" fmla="*/ 1473449 h 1577952"/>
                      <a:gd name="connsiteX14" fmla="*/ 522514 w 655634"/>
                      <a:gd name="connsiteY14" fmla="*/ 1255735 h 1577952"/>
                      <a:gd name="connsiteX15" fmla="*/ 513805 w 655634"/>
                      <a:gd name="connsiteY15" fmla="*/ 1090272 h 1577952"/>
                      <a:gd name="connsiteX16" fmla="*/ 496388 w 655634"/>
                      <a:gd name="connsiteY16" fmla="*/ 977061 h 1577952"/>
                      <a:gd name="connsiteX17" fmla="*/ 487680 w 655634"/>
                      <a:gd name="connsiteY17" fmla="*/ 881267 h 1577952"/>
                      <a:gd name="connsiteX18" fmla="*/ 461554 w 655634"/>
                      <a:gd name="connsiteY18" fmla="*/ 794181 h 1577952"/>
                      <a:gd name="connsiteX19" fmla="*/ 435428 w 655634"/>
                      <a:gd name="connsiteY19" fmla="*/ 663552 h 1577952"/>
                      <a:gd name="connsiteX20" fmla="*/ 444137 w 655634"/>
                      <a:gd name="connsiteY20" fmla="*/ 506798 h 1577952"/>
                      <a:gd name="connsiteX21" fmla="*/ 478971 w 655634"/>
                      <a:gd name="connsiteY21" fmla="*/ 437129 h 1577952"/>
                      <a:gd name="connsiteX22" fmla="*/ 505097 w 655634"/>
                      <a:gd name="connsiteY22" fmla="*/ 376169 h 1577952"/>
                      <a:gd name="connsiteX23" fmla="*/ 522514 w 655634"/>
                      <a:gd name="connsiteY23" fmla="*/ 350044 h 1577952"/>
                      <a:gd name="connsiteX24" fmla="*/ 531223 w 655634"/>
                      <a:gd name="connsiteY24" fmla="*/ 323918 h 1577952"/>
                      <a:gd name="connsiteX25" fmla="*/ 557348 w 655634"/>
                      <a:gd name="connsiteY25" fmla="*/ 297792 h 1577952"/>
                      <a:gd name="connsiteX26" fmla="*/ 574765 w 655634"/>
                      <a:gd name="connsiteY26" fmla="*/ 262958 h 1577952"/>
                      <a:gd name="connsiteX27" fmla="*/ 609600 w 655634"/>
                      <a:gd name="connsiteY27" fmla="*/ 210707 h 1577952"/>
                      <a:gd name="connsiteX28" fmla="*/ 627017 w 655634"/>
                      <a:gd name="connsiteY28" fmla="*/ 184581 h 1577952"/>
                      <a:gd name="connsiteX29" fmla="*/ 644434 w 655634"/>
                      <a:gd name="connsiteY29" fmla="*/ 132329 h 1577952"/>
                      <a:gd name="connsiteX30" fmla="*/ 653143 w 655634"/>
                      <a:gd name="connsiteY30" fmla="*/ 106204 h 1577952"/>
                      <a:gd name="connsiteX31" fmla="*/ 595993 w 655634"/>
                      <a:gd name="connsiteY31" fmla="*/ 0 h 1577952"/>
                      <a:gd name="connsiteX0" fmla="*/ 595993 w 655634"/>
                      <a:gd name="connsiteY0" fmla="*/ 7401 h 1585353"/>
                      <a:gd name="connsiteX1" fmla="*/ 123688 w 655634"/>
                      <a:gd name="connsiteY1" fmla="*/ 366153 h 1585353"/>
                      <a:gd name="connsiteX2" fmla="*/ 52251 w 655634"/>
                      <a:gd name="connsiteY2" fmla="*/ 1210885 h 1585353"/>
                      <a:gd name="connsiteX3" fmla="*/ 43543 w 655634"/>
                      <a:gd name="connsiteY3" fmla="*/ 1245719 h 1585353"/>
                      <a:gd name="connsiteX4" fmla="*/ 34834 w 655634"/>
                      <a:gd name="connsiteY4" fmla="*/ 1289262 h 1585353"/>
                      <a:gd name="connsiteX5" fmla="*/ 26125 w 655634"/>
                      <a:gd name="connsiteY5" fmla="*/ 1358930 h 1585353"/>
                      <a:gd name="connsiteX6" fmla="*/ 8708 w 655634"/>
                      <a:gd name="connsiteY6" fmla="*/ 1411182 h 1585353"/>
                      <a:gd name="connsiteX7" fmla="*/ 0 w 655634"/>
                      <a:gd name="connsiteY7" fmla="*/ 1480850 h 1585353"/>
                      <a:gd name="connsiteX8" fmla="*/ 182880 w 655634"/>
                      <a:gd name="connsiteY8" fmla="*/ 1567936 h 1585353"/>
                      <a:gd name="connsiteX9" fmla="*/ 278674 w 655634"/>
                      <a:gd name="connsiteY9" fmla="*/ 1585353 h 1585353"/>
                      <a:gd name="connsiteX10" fmla="*/ 452845 w 655634"/>
                      <a:gd name="connsiteY10" fmla="*/ 1576645 h 1585353"/>
                      <a:gd name="connsiteX11" fmla="*/ 496388 w 655634"/>
                      <a:gd name="connsiteY11" fmla="*/ 1533102 h 1585353"/>
                      <a:gd name="connsiteX12" fmla="*/ 522514 w 655634"/>
                      <a:gd name="connsiteY12" fmla="*/ 1506976 h 1585353"/>
                      <a:gd name="connsiteX13" fmla="*/ 539931 w 655634"/>
                      <a:gd name="connsiteY13" fmla="*/ 1480850 h 1585353"/>
                      <a:gd name="connsiteX14" fmla="*/ 522514 w 655634"/>
                      <a:gd name="connsiteY14" fmla="*/ 1263136 h 1585353"/>
                      <a:gd name="connsiteX15" fmla="*/ 513805 w 655634"/>
                      <a:gd name="connsiteY15" fmla="*/ 1097673 h 1585353"/>
                      <a:gd name="connsiteX16" fmla="*/ 496388 w 655634"/>
                      <a:gd name="connsiteY16" fmla="*/ 984462 h 1585353"/>
                      <a:gd name="connsiteX17" fmla="*/ 487680 w 655634"/>
                      <a:gd name="connsiteY17" fmla="*/ 888668 h 1585353"/>
                      <a:gd name="connsiteX18" fmla="*/ 461554 w 655634"/>
                      <a:gd name="connsiteY18" fmla="*/ 801582 h 1585353"/>
                      <a:gd name="connsiteX19" fmla="*/ 435428 w 655634"/>
                      <a:gd name="connsiteY19" fmla="*/ 670953 h 1585353"/>
                      <a:gd name="connsiteX20" fmla="*/ 444137 w 655634"/>
                      <a:gd name="connsiteY20" fmla="*/ 514199 h 1585353"/>
                      <a:gd name="connsiteX21" fmla="*/ 478971 w 655634"/>
                      <a:gd name="connsiteY21" fmla="*/ 444530 h 1585353"/>
                      <a:gd name="connsiteX22" fmla="*/ 505097 w 655634"/>
                      <a:gd name="connsiteY22" fmla="*/ 383570 h 1585353"/>
                      <a:gd name="connsiteX23" fmla="*/ 522514 w 655634"/>
                      <a:gd name="connsiteY23" fmla="*/ 357445 h 1585353"/>
                      <a:gd name="connsiteX24" fmla="*/ 531223 w 655634"/>
                      <a:gd name="connsiteY24" fmla="*/ 331319 h 1585353"/>
                      <a:gd name="connsiteX25" fmla="*/ 557348 w 655634"/>
                      <a:gd name="connsiteY25" fmla="*/ 305193 h 1585353"/>
                      <a:gd name="connsiteX26" fmla="*/ 574765 w 655634"/>
                      <a:gd name="connsiteY26" fmla="*/ 270359 h 1585353"/>
                      <a:gd name="connsiteX27" fmla="*/ 609600 w 655634"/>
                      <a:gd name="connsiteY27" fmla="*/ 218108 h 1585353"/>
                      <a:gd name="connsiteX28" fmla="*/ 627017 w 655634"/>
                      <a:gd name="connsiteY28" fmla="*/ 191982 h 1585353"/>
                      <a:gd name="connsiteX29" fmla="*/ 644434 w 655634"/>
                      <a:gd name="connsiteY29" fmla="*/ 139730 h 1585353"/>
                      <a:gd name="connsiteX30" fmla="*/ 653143 w 655634"/>
                      <a:gd name="connsiteY30" fmla="*/ 113605 h 1585353"/>
                      <a:gd name="connsiteX31" fmla="*/ 595993 w 655634"/>
                      <a:gd name="connsiteY31" fmla="*/ 7401 h 1585353"/>
                      <a:gd name="connsiteX0" fmla="*/ 595993 w 655634"/>
                      <a:gd name="connsiteY0" fmla="*/ 7401 h 1585353"/>
                      <a:gd name="connsiteX1" fmla="*/ 123688 w 655634"/>
                      <a:gd name="connsiteY1" fmla="*/ 366153 h 1585353"/>
                      <a:gd name="connsiteX2" fmla="*/ 52251 w 655634"/>
                      <a:gd name="connsiteY2" fmla="*/ 1210885 h 1585353"/>
                      <a:gd name="connsiteX3" fmla="*/ 43543 w 655634"/>
                      <a:gd name="connsiteY3" fmla="*/ 1245719 h 1585353"/>
                      <a:gd name="connsiteX4" fmla="*/ 34834 w 655634"/>
                      <a:gd name="connsiteY4" fmla="*/ 1289262 h 1585353"/>
                      <a:gd name="connsiteX5" fmla="*/ 26125 w 655634"/>
                      <a:gd name="connsiteY5" fmla="*/ 1358930 h 1585353"/>
                      <a:gd name="connsiteX6" fmla="*/ 8708 w 655634"/>
                      <a:gd name="connsiteY6" fmla="*/ 1411182 h 1585353"/>
                      <a:gd name="connsiteX7" fmla="*/ 0 w 655634"/>
                      <a:gd name="connsiteY7" fmla="*/ 1480850 h 1585353"/>
                      <a:gd name="connsiteX8" fmla="*/ 182880 w 655634"/>
                      <a:gd name="connsiteY8" fmla="*/ 1567936 h 1585353"/>
                      <a:gd name="connsiteX9" fmla="*/ 278674 w 655634"/>
                      <a:gd name="connsiteY9" fmla="*/ 1585353 h 1585353"/>
                      <a:gd name="connsiteX10" fmla="*/ 452845 w 655634"/>
                      <a:gd name="connsiteY10" fmla="*/ 1576645 h 1585353"/>
                      <a:gd name="connsiteX11" fmla="*/ 496388 w 655634"/>
                      <a:gd name="connsiteY11" fmla="*/ 1533102 h 1585353"/>
                      <a:gd name="connsiteX12" fmla="*/ 522514 w 655634"/>
                      <a:gd name="connsiteY12" fmla="*/ 1506976 h 1585353"/>
                      <a:gd name="connsiteX13" fmla="*/ 539931 w 655634"/>
                      <a:gd name="connsiteY13" fmla="*/ 1480850 h 1585353"/>
                      <a:gd name="connsiteX14" fmla="*/ 522514 w 655634"/>
                      <a:gd name="connsiteY14" fmla="*/ 1263136 h 1585353"/>
                      <a:gd name="connsiteX15" fmla="*/ 513805 w 655634"/>
                      <a:gd name="connsiteY15" fmla="*/ 1097673 h 1585353"/>
                      <a:gd name="connsiteX16" fmla="*/ 496388 w 655634"/>
                      <a:gd name="connsiteY16" fmla="*/ 984462 h 1585353"/>
                      <a:gd name="connsiteX17" fmla="*/ 487680 w 655634"/>
                      <a:gd name="connsiteY17" fmla="*/ 888668 h 1585353"/>
                      <a:gd name="connsiteX18" fmla="*/ 461554 w 655634"/>
                      <a:gd name="connsiteY18" fmla="*/ 801582 h 1585353"/>
                      <a:gd name="connsiteX19" fmla="*/ 435428 w 655634"/>
                      <a:gd name="connsiteY19" fmla="*/ 670953 h 1585353"/>
                      <a:gd name="connsiteX20" fmla="*/ 444137 w 655634"/>
                      <a:gd name="connsiteY20" fmla="*/ 514199 h 1585353"/>
                      <a:gd name="connsiteX21" fmla="*/ 478971 w 655634"/>
                      <a:gd name="connsiteY21" fmla="*/ 444530 h 1585353"/>
                      <a:gd name="connsiteX22" fmla="*/ 505097 w 655634"/>
                      <a:gd name="connsiteY22" fmla="*/ 383570 h 1585353"/>
                      <a:gd name="connsiteX23" fmla="*/ 522514 w 655634"/>
                      <a:gd name="connsiteY23" fmla="*/ 357445 h 1585353"/>
                      <a:gd name="connsiteX24" fmla="*/ 531223 w 655634"/>
                      <a:gd name="connsiteY24" fmla="*/ 331319 h 1585353"/>
                      <a:gd name="connsiteX25" fmla="*/ 557348 w 655634"/>
                      <a:gd name="connsiteY25" fmla="*/ 305193 h 1585353"/>
                      <a:gd name="connsiteX26" fmla="*/ 574765 w 655634"/>
                      <a:gd name="connsiteY26" fmla="*/ 270359 h 1585353"/>
                      <a:gd name="connsiteX27" fmla="*/ 609600 w 655634"/>
                      <a:gd name="connsiteY27" fmla="*/ 218108 h 1585353"/>
                      <a:gd name="connsiteX28" fmla="*/ 627017 w 655634"/>
                      <a:gd name="connsiteY28" fmla="*/ 191982 h 1585353"/>
                      <a:gd name="connsiteX29" fmla="*/ 644434 w 655634"/>
                      <a:gd name="connsiteY29" fmla="*/ 139730 h 1585353"/>
                      <a:gd name="connsiteX30" fmla="*/ 653143 w 655634"/>
                      <a:gd name="connsiteY30" fmla="*/ 113605 h 1585353"/>
                      <a:gd name="connsiteX31" fmla="*/ 595993 w 655634"/>
                      <a:gd name="connsiteY31" fmla="*/ 7401 h 1585353"/>
                      <a:gd name="connsiteX0" fmla="*/ 603137 w 655161"/>
                      <a:gd name="connsiteY0" fmla="*/ 7304 h 1587638"/>
                      <a:gd name="connsiteX1" fmla="*/ 123688 w 655161"/>
                      <a:gd name="connsiteY1" fmla="*/ 368438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603137 w 655161"/>
                      <a:gd name="connsiteY0" fmla="*/ 7304 h 1587638"/>
                      <a:gd name="connsiteX1" fmla="*/ 307045 w 655161"/>
                      <a:gd name="connsiteY1" fmla="*/ 227945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603137 w 655161"/>
                      <a:gd name="connsiteY0" fmla="*/ 7304 h 1587638"/>
                      <a:gd name="connsiteX1" fmla="*/ 307045 w 655161"/>
                      <a:gd name="connsiteY1" fmla="*/ 227945 h 1587638"/>
                      <a:gd name="connsiteX2" fmla="*/ 52251 w 655161"/>
                      <a:gd name="connsiteY2" fmla="*/ 1213170 h 1587638"/>
                      <a:gd name="connsiteX3" fmla="*/ 43543 w 655161"/>
                      <a:gd name="connsiteY3" fmla="*/ 1248004 h 1587638"/>
                      <a:gd name="connsiteX4" fmla="*/ 34834 w 655161"/>
                      <a:gd name="connsiteY4" fmla="*/ 1291547 h 1587638"/>
                      <a:gd name="connsiteX5" fmla="*/ 26125 w 655161"/>
                      <a:gd name="connsiteY5" fmla="*/ 1361215 h 1587638"/>
                      <a:gd name="connsiteX6" fmla="*/ 8708 w 655161"/>
                      <a:gd name="connsiteY6" fmla="*/ 1413467 h 1587638"/>
                      <a:gd name="connsiteX7" fmla="*/ 0 w 655161"/>
                      <a:gd name="connsiteY7" fmla="*/ 1483135 h 1587638"/>
                      <a:gd name="connsiteX8" fmla="*/ 182880 w 655161"/>
                      <a:gd name="connsiteY8" fmla="*/ 1570221 h 1587638"/>
                      <a:gd name="connsiteX9" fmla="*/ 278674 w 655161"/>
                      <a:gd name="connsiteY9" fmla="*/ 1587638 h 1587638"/>
                      <a:gd name="connsiteX10" fmla="*/ 452845 w 655161"/>
                      <a:gd name="connsiteY10" fmla="*/ 1578930 h 1587638"/>
                      <a:gd name="connsiteX11" fmla="*/ 496388 w 655161"/>
                      <a:gd name="connsiteY11" fmla="*/ 1535387 h 1587638"/>
                      <a:gd name="connsiteX12" fmla="*/ 522514 w 655161"/>
                      <a:gd name="connsiteY12" fmla="*/ 1509261 h 1587638"/>
                      <a:gd name="connsiteX13" fmla="*/ 539931 w 655161"/>
                      <a:gd name="connsiteY13" fmla="*/ 1483135 h 1587638"/>
                      <a:gd name="connsiteX14" fmla="*/ 522514 w 655161"/>
                      <a:gd name="connsiteY14" fmla="*/ 1265421 h 1587638"/>
                      <a:gd name="connsiteX15" fmla="*/ 513805 w 655161"/>
                      <a:gd name="connsiteY15" fmla="*/ 1099958 h 1587638"/>
                      <a:gd name="connsiteX16" fmla="*/ 496388 w 655161"/>
                      <a:gd name="connsiteY16" fmla="*/ 986747 h 1587638"/>
                      <a:gd name="connsiteX17" fmla="*/ 487680 w 655161"/>
                      <a:gd name="connsiteY17" fmla="*/ 890953 h 1587638"/>
                      <a:gd name="connsiteX18" fmla="*/ 461554 w 655161"/>
                      <a:gd name="connsiteY18" fmla="*/ 803867 h 1587638"/>
                      <a:gd name="connsiteX19" fmla="*/ 435428 w 655161"/>
                      <a:gd name="connsiteY19" fmla="*/ 673238 h 1587638"/>
                      <a:gd name="connsiteX20" fmla="*/ 444137 w 655161"/>
                      <a:gd name="connsiteY20" fmla="*/ 516484 h 1587638"/>
                      <a:gd name="connsiteX21" fmla="*/ 478971 w 655161"/>
                      <a:gd name="connsiteY21" fmla="*/ 446815 h 1587638"/>
                      <a:gd name="connsiteX22" fmla="*/ 505097 w 655161"/>
                      <a:gd name="connsiteY22" fmla="*/ 385855 h 1587638"/>
                      <a:gd name="connsiteX23" fmla="*/ 522514 w 655161"/>
                      <a:gd name="connsiteY23" fmla="*/ 359730 h 1587638"/>
                      <a:gd name="connsiteX24" fmla="*/ 531223 w 655161"/>
                      <a:gd name="connsiteY24" fmla="*/ 333604 h 1587638"/>
                      <a:gd name="connsiteX25" fmla="*/ 557348 w 655161"/>
                      <a:gd name="connsiteY25" fmla="*/ 307478 h 1587638"/>
                      <a:gd name="connsiteX26" fmla="*/ 574765 w 655161"/>
                      <a:gd name="connsiteY26" fmla="*/ 272644 h 1587638"/>
                      <a:gd name="connsiteX27" fmla="*/ 609600 w 655161"/>
                      <a:gd name="connsiteY27" fmla="*/ 220393 h 1587638"/>
                      <a:gd name="connsiteX28" fmla="*/ 627017 w 655161"/>
                      <a:gd name="connsiteY28" fmla="*/ 194267 h 1587638"/>
                      <a:gd name="connsiteX29" fmla="*/ 644434 w 655161"/>
                      <a:gd name="connsiteY29" fmla="*/ 142015 h 1587638"/>
                      <a:gd name="connsiteX30" fmla="*/ 653143 w 655161"/>
                      <a:gd name="connsiteY30" fmla="*/ 115890 h 1587638"/>
                      <a:gd name="connsiteX31" fmla="*/ 603137 w 655161"/>
                      <a:gd name="connsiteY31" fmla="*/ 7304 h 1587638"/>
                      <a:gd name="connsiteX0" fmla="*/ 595993 w 655634"/>
                      <a:gd name="connsiteY0" fmla="*/ 8159 h 1569443"/>
                      <a:gd name="connsiteX1" fmla="*/ 307045 w 655634"/>
                      <a:gd name="connsiteY1" fmla="*/ 209750 h 1569443"/>
                      <a:gd name="connsiteX2" fmla="*/ 52251 w 655634"/>
                      <a:gd name="connsiteY2" fmla="*/ 1194975 h 1569443"/>
                      <a:gd name="connsiteX3" fmla="*/ 43543 w 655634"/>
                      <a:gd name="connsiteY3" fmla="*/ 1229809 h 1569443"/>
                      <a:gd name="connsiteX4" fmla="*/ 34834 w 655634"/>
                      <a:gd name="connsiteY4" fmla="*/ 1273352 h 1569443"/>
                      <a:gd name="connsiteX5" fmla="*/ 26125 w 655634"/>
                      <a:gd name="connsiteY5" fmla="*/ 1343020 h 1569443"/>
                      <a:gd name="connsiteX6" fmla="*/ 8708 w 655634"/>
                      <a:gd name="connsiteY6" fmla="*/ 1395272 h 1569443"/>
                      <a:gd name="connsiteX7" fmla="*/ 0 w 655634"/>
                      <a:gd name="connsiteY7" fmla="*/ 1464940 h 1569443"/>
                      <a:gd name="connsiteX8" fmla="*/ 182880 w 655634"/>
                      <a:gd name="connsiteY8" fmla="*/ 1552026 h 1569443"/>
                      <a:gd name="connsiteX9" fmla="*/ 278674 w 655634"/>
                      <a:gd name="connsiteY9" fmla="*/ 1569443 h 1569443"/>
                      <a:gd name="connsiteX10" fmla="*/ 452845 w 655634"/>
                      <a:gd name="connsiteY10" fmla="*/ 1560735 h 1569443"/>
                      <a:gd name="connsiteX11" fmla="*/ 496388 w 655634"/>
                      <a:gd name="connsiteY11" fmla="*/ 1517192 h 1569443"/>
                      <a:gd name="connsiteX12" fmla="*/ 522514 w 655634"/>
                      <a:gd name="connsiteY12" fmla="*/ 1491066 h 1569443"/>
                      <a:gd name="connsiteX13" fmla="*/ 539931 w 655634"/>
                      <a:gd name="connsiteY13" fmla="*/ 1464940 h 1569443"/>
                      <a:gd name="connsiteX14" fmla="*/ 522514 w 655634"/>
                      <a:gd name="connsiteY14" fmla="*/ 1247226 h 1569443"/>
                      <a:gd name="connsiteX15" fmla="*/ 513805 w 655634"/>
                      <a:gd name="connsiteY15" fmla="*/ 1081763 h 1569443"/>
                      <a:gd name="connsiteX16" fmla="*/ 496388 w 655634"/>
                      <a:gd name="connsiteY16" fmla="*/ 968552 h 1569443"/>
                      <a:gd name="connsiteX17" fmla="*/ 487680 w 655634"/>
                      <a:gd name="connsiteY17" fmla="*/ 872758 h 1569443"/>
                      <a:gd name="connsiteX18" fmla="*/ 461554 w 655634"/>
                      <a:gd name="connsiteY18" fmla="*/ 785672 h 1569443"/>
                      <a:gd name="connsiteX19" fmla="*/ 435428 w 655634"/>
                      <a:gd name="connsiteY19" fmla="*/ 655043 h 1569443"/>
                      <a:gd name="connsiteX20" fmla="*/ 444137 w 655634"/>
                      <a:gd name="connsiteY20" fmla="*/ 498289 h 1569443"/>
                      <a:gd name="connsiteX21" fmla="*/ 478971 w 655634"/>
                      <a:gd name="connsiteY21" fmla="*/ 428620 h 1569443"/>
                      <a:gd name="connsiteX22" fmla="*/ 505097 w 655634"/>
                      <a:gd name="connsiteY22" fmla="*/ 367660 h 1569443"/>
                      <a:gd name="connsiteX23" fmla="*/ 522514 w 655634"/>
                      <a:gd name="connsiteY23" fmla="*/ 341535 h 1569443"/>
                      <a:gd name="connsiteX24" fmla="*/ 531223 w 655634"/>
                      <a:gd name="connsiteY24" fmla="*/ 315409 h 1569443"/>
                      <a:gd name="connsiteX25" fmla="*/ 557348 w 655634"/>
                      <a:gd name="connsiteY25" fmla="*/ 289283 h 1569443"/>
                      <a:gd name="connsiteX26" fmla="*/ 574765 w 655634"/>
                      <a:gd name="connsiteY26" fmla="*/ 254449 h 1569443"/>
                      <a:gd name="connsiteX27" fmla="*/ 609600 w 655634"/>
                      <a:gd name="connsiteY27" fmla="*/ 202198 h 1569443"/>
                      <a:gd name="connsiteX28" fmla="*/ 627017 w 655634"/>
                      <a:gd name="connsiteY28" fmla="*/ 176072 h 1569443"/>
                      <a:gd name="connsiteX29" fmla="*/ 644434 w 655634"/>
                      <a:gd name="connsiteY29" fmla="*/ 123820 h 1569443"/>
                      <a:gd name="connsiteX30" fmla="*/ 653143 w 655634"/>
                      <a:gd name="connsiteY30" fmla="*/ 97695 h 1569443"/>
                      <a:gd name="connsiteX31" fmla="*/ 595993 w 655634"/>
                      <a:gd name="connsiteY31" fmla="*/ 8159 h 1569443"/>
                      <a:gd name="connsiteX0" fmla="*/ 595993 w 655634"/>
                      <a:gd name="connsiteY0" fmla="*/ 8159 h 1569443"/>
                      <a:gd name="connsiteX1" fmla="*/ 307045 w 655634"/>
                      <a:gd name="connsiteY1" fmla="*/ 209750 h 1569443"/>
                      <a:gd name="connsiteX2" fmla="*/ 52251 w 655634"/>
                      <a:gd name="connsiteY2" fmla="*/ 1194975 h 1569443"/>
                      <a:gd name="connsiteX3" fmla="*/ 43543 w 655634"/>
                      <a:gd name="connsiteY3" fmla="*/ 1229809 h 1569443"/>
                      <a:gd name="connsiteX4" fmla="*/ 34834 w 655634"/>
                      <a:gd name="connsiteY4" fmla="*/ 1273352 h 1569443"/>
                      <a:gd name="connsiteX5" fmla="*/ 26125 w 655634"/>
                      <a:gd name="connsiteY5" fmla="*/ 1343020 h 1569443"/>
                      <a:gd name="connsiteX6" fmla="*/ 8708 w 655634"/>
                      <a:gd name="connsiteY6" fmla="*/ 1395272 h 1569443"/>
                      <a:gd name="connsiteX7" fmla="*/ 0 w 655634"/>
                      <a:gd name="connsiteY7" fmla="*/ 1464940 h 1569443"/>
                      <a:gd name="connsiteX8" fmla="*/ 182880 w 655634"/>
                      <a:gd name="connsiteY8" fmla="*/ 1552026 h 1569443"/>
                      <a:gd name="connsiteX9" fmla="*/ 278674 w 655634"/>
                      <a:gd name="connsiteY9" fmla="*/ 1569443 h 1569443"/>
                      <a:gd name="connsiteX10" fmla="*/ 452845 w 655634"/>
                      <a:gd name="connsiteY10" fmla="*/ 1560735 h 1569443"/>
                      <a:gd name="connsiteX11" fmla="*/ 496388 w 655634"/>
                      <a:gd name="connsiteY11" fmla="*/ 1517192 h 1569443"/>
                      <a:gd name="connsiteX12" fmla="*/ 522514 w 655634"/>
                      <a:gd name="connsiteY12" fmla="*/ 1491066 h 1569443"/>
                      <a:gd name="connsiteX13" fmla="*/ 539931 w 655634"/>
                      <a:gd name="connsiteY13" fmla="*/ 1464940 h 1569443"/>
                      <a:gd name="connsiteX14" fmla="*/ 522514 w 655634"/>
                      <a:gd name="connsiteY14" fmla="*/ 1247226 h 1569443"/>
                      <a:gd name="connsiteX15" fmla="*/ 513805 w 655634"/>
                      <a:gd name="connsiteY15" fmla="*/ 1081763 h 1569443"/>
                      <a:gd name="connsiteX16" fmla="*/ 496388 w 655634"/>
                      <a:gd name="connsiteY16" fmla="*/ 968552 h 1569443"/>
                      <a:gd name="connsiteX17" fmla="*/ 487680 w 655634"/>
                      <a:gd name="connsiteY17" fmla="*/ 872758 h 1569443"/>
                      <a:gd name="connsiteX18" fmla="*/ 461554 w 655634"/>
                      <a:gd name="connsiteY18" fmla="*/ 785672 h 1569443"/>
                      <a:gd name="connsiteX19" fmla="*/ 435428 w 655634"/>
                      <a:gd name="connsiteY19" fmla="*/ 655043 h 1569443"/>
                      <a:gd name="connsiteX20" fmla="*/ 444137 w 655634"/>
                      <a:gd name="connsiteY20" fmla="*/ 498289 h 1569443"/>
                      <a:gd name="connsiteX21" fmla="*/ 478971 w 655634"/>
                      <a:gd name="connsiteY21" fmla="*/ 428620 h 1569443"/>
                      <a:gd name="connsiteX22" fmla="*/ 505097 w 655634"/>
                      <a:gd name="connsiteY22" fmla="*/ 367660 h 1569443"/>
                      <a:gd name="connsiteX23" fmla="*/ 522514 w 655634"/>
                      <a:gd name="connsiteY23" fmla="*/ 341535 h 1569443"/>
                      <a:gd name="connsiteX24" fmla="*/ 531223 w 655634"/>
                      <a:gd name="connsiteY24" fmla="*/ 315409 h 1569443"/>
                      <a:gd name="connsiteX25" fmla="*/ 557348 w 655634"/>
                      <a:gd name="connsiteY25" fmla="*/ 289283 h 1569443"/>
                      <a:gd name="connsiteX26" fmla="*/ 574765 w 655634"/>
                      <a:gd name="connsiteY26" fmla="*/ 254449 h 1569443"/>
                      <a:gd name="connsiteX27" fmla="*/ 609600 w 655634"/>
                      <a:gd name="connsiteY27" fmla="*/ 202198 h 1569443"/>
                      <a:gd name="connsiteX28" fmla="*/ 627017 w 655634"/>
                      <a:gd name="connsiteY28" fmla="*/ 176072 h 1569443"/>
                      <a:gd name="connsiteX29" fmla="*/ 644434 w 655634"/>
                      <a:gd name="connsiteY29" fmla="*/ 123820 h 1569443"/>
                      <a:gd name="connsiteX30" fmla="*/ 653143 w 655634"/>
                      <a:gd name="connsiteY30" fmla="*/ 97695 h 1569443"/>
                      <a:gd name="connsiteX31" fmla="*/ 595993 w 655634"/>
                      <a:gd name="connsiteY31" fmla="*/ 8159 h 1569443"/>
                      <a:gd name="connsiteX0" fmla="*/ 653143 w 676626"/>
                      <a:gd name="connsiteY0" fmla="*/ 7612 h 1479360"/>
                      <a:gd name="connsiteX1" fmla="*/ 307045 w 676626"/>
                      <a:gd name="connsiteY1" fmla="*/ 119667 h 1479360"/>
                      <a:gd name="connsiteX2" fmla="*/ 52251 w 676626"/>
                      <a:gd name="connsiteY2" fmla="*/ 1104892 h 1479360"/>
                      <a:gd name="connsiteX3" fmla="*/ 43543 w 676626"/>
                      <a:gd name="connsiteY3" fmla="*/ 1139726 h 1479360"/>
                      <a:gd name="connsiteX4" fmla="*/ 34834 w 676626"/>
                      <a:gd name="connsiteY4" fmla="*/ 1183269 h 1479360"/>
                      <a:gd name="connsiteX5" fmla="*/ 26125 w 676626"/>
                      <a:gd name="connsiteY5" fmla="*/ 1252937 h 1479360"/>
                      <a:gd name="connsiteX6" fmla="*/ 8708 w 676626"/>
                      <a:gd name="connsiteY6" fmla="*/ 1305189 h 1479360"/>
                      <a:gd name="connsiteX7" fmla="*/ 0 w 676626"/>
                      <a:gd name="connsiteY7" fmla="*/ 1374857 h 1479360"/>
                      <a:gd name="connsiteX8" fmla="*/ 182880 w 676626"/>
                      <a:gd name="connsiteY8" fmla="*/ 1461943 h 1479360"/>
                      <a:gd name="connsiteX9" fmla="*/ 278674 w 676626"/>
                      <a:gd name="connsiteY9" fmla="*/ 1479360 h 1479360"/>
                      <a:gd name="connsiteX10" fmla="*/ 452845 w 676626"/>
                      <a:gd name="connsiteY10" fmla="*/ 1470652 h 1479360"/>
                      <a:gd name="connsiteX11" fmla="*/ 496388 w 676626"/>
                      <a:gd name="connsiteY11" fmla="*/ 1427109 h 1479360"/>
                      <a:gd name="connsiteX12" fmla="*/ 522514 w 676626"/>
                      <a:gd name="connsiteY12" fmla="*/ 1400983 h 1479360"/>
                      <a:gd name="connsiteX13" fmla="*/ 539931 w 676626"/>
                      <a:gd name="connsiteY13" fmla="*/ 1374857 h 1479360"/>
                      <a:gd name="connsiteX14" fmla="*/ 522514 w 676626"/>
                      <a:gd name="connsiteY14" fmla="*/ 1157143 h 1479360"/>
                      <a:gd name="connsiteX15" fmla="*/ 513805 w 676626"/>
                      <a:gd name="connsiteY15" fmla="*/ 991680 h 1479360"/>
                      <a:gd name="connsiteX16" fmla="*/ 496388 w 676626"/>
                      <a:gd name="connsiteY16" fmla="*/ 878469 h 1479360"/>
                      <a:gd name="connsiteX17" fmla="*/ 487680 w 676626"/>
                      <a:gd name="connsiteY17" fmla="*/ 782675 h 1479360"/>
                      <a:gd name="connsiteX18" fmla="*/ 461554 w 676626"/>
                      <a:gd name="connsiteY18" fmla="*/ 695589 h 1479360"/>
                      <a:gd name="connsiteX19" fmla="*/ 435428 w 676626"/>
                      <a:gd name="connsiteY19" fmla="*/ 564960 h 1479360"/>
                      <a:gd name="connsiteX20" fmla="*/ 444137 w 676626"/>
                      <a:gd name="connsiteY20" fmla="*/ 408206 h 1479360"/>
                      <a:gd name="connsiteX21" fmla="*/ 478971 w 676626"/>
                      <a:gd name="connsiteY21" fmla="*/ 338537 h 1479360"/>
                      <a:gd name="connsiteX22" fmla="*/ 505097 w 676626"/>
                      <a:gd name="connsiteY22" fmla="*/ 277577 h 1479360"/>
                      <a:gd name="connsiteX23" fmla="*/ 522514 w 676626"/>
                      <a:gd name="connsiteY23" fmla="*/ 251452 h 1479360"/>
                      <a:gd name="connsiteX24" fmla="*/ 531223 w 676626"/>
                      <a:gd name="connsiteY24" fmla="*/ 225326 h 1479360"/>
                      <a:gd name="connsiteX25" fmla="*/ 557348 w 676626"/>
                      <a:gd name="connsiteY25" fmla="*/ 199200 h 1479360"/>
                      <a:gd name="connsiteX26" fmla="*/ 574765 w 676626"/>
                      <a:gd name="connsiteY26" fmla="*/ 164366 h 1479360"/>
                      <a:gd name="connsiteX27" fmla="*/ 609600 w 676626"/>
                      <a:gd name="connsiteY27" fmla="*/ 112115 h 1479360"/>
                      <a:gd name="connsiteX28" fmla="*/ 627017 w 676626"/>
                      <a:gd name="connsiteY28" fmla="*/ 85989 h 1479360"/>
                      <a:gd name="connsiteX29" fmla="*/ 644434 w 676626"/>
                      <a:gd name="connsiteY29" fmla="*/ 33737 h 1479360"/>
                      <a:gd name="connsiteX30" fmla="*/ 653143 w 676626"/>
                      <a:gd name="connsiteY30" fmla="*/ 7612 h 1479360"/>
                      <a:gd name="connsiteX0" fmla="*/ 600755 w 645182"/>
                      <a:gd name="connsiteY0" fmla="*/ 1337 h 1565954"/>
                      <a:gd name="connsiteX1" fmla="*/ 307045 w 645182"/>
                      <a:gd name="connsiteY1" fmla="*/ 206261 h 1565954"/>
                      <a:gd name="connsiteX2" fmla="*/ 52251 w 645182"/>
                      <a:gd name="connsiteY2" fmla="*/ 1191486 h 1565954"/>
                      <a:gd name="connsiteX3" fmla="*/ 43543 w 645182"/>
                      <a:gd name="connsiteY3" fmla="*/ 1226320 h 1565954"/>
                      <a:gd name="connsiteX4" fmla="*/ 34834 w 645182"/>
                      <a:gd name="connsiteY4" fmla="*/ 1269863 h 1565954"/>
                      <a:gd name="connsiteX5" fmla="*/ 26125 w 645182"/>
                      <a:gd name="connsiteY5" fmla="*/ 1339531 h 1565954"/>
                      <a:gd name="connsiteX6" fmla="*/ 8708 w 645182"/>
                      <a:gd name="connsiteY6" fmla="*/ 1391783 h 1565954"/>
                      <a:gd name="connsiteX7" fmla="*/ 0 w 645182"/>
                      <a:gd name="connsiteY7" fmla="*/ 1461451 h 1565954"/>
                      <a:gd name="connsiteX8" fmla="*/ 182880 w 645182"/>
                      <a:gd name="connsiteY8" fmla="*/ 1548537 h 1565954"/>
                      <a:gd name="connsiteX9" fmla="*/ 278674 w 645182"/>
                      <a:gd name="connsiteY9" fmla="*/ 1565954 h 1565954"/>
                      <a:gd name="connsiteX10" fmla="*/ 452845 w 645182"/>
                      <a:gd name="connsiteY10" fmla="*/ 1557246 h 1565954"/>
                      <a:gd name="connsiteX11" fmla="*/ 496388 w 645182"/>
                      <a:gd name="connsiteY11" fmla="*/ 1513703 h 1565954"/>
                      <a:gd name="connsiteX12" fmla="*/ 522514 w 645182"/>
                      <a:gd name="connsiteY12" fmla="*/ 1487577 h 1565954"/>
                      <a:gd name="connsiteX13" fmla="*/ 539931 w 645182"/>
                      <a:gd name="connsiteY13" fmla="*/ 1461451 h 1565954"/>
                      <a:gd name="connsiteX14" fmla="*/ 522514 w 645182"/>
                      <a:gd name="connsiteY14" fmla="*/ 1243737 h 1565954"/>
                      <a:gd name="connsiteX15" fmla="*/ 513805 w 645182"/>
                      <a:gd name="connsiteY15" fmla="*/ 1078274 h 1565954"/>
                      <a:gd name="connsiteX16" fmla="*/ 496388 w 645182"/>
                      <a:gd name="connsiteY16" fmla="*/ 965063 h 1565954"/>
                      <a:gd name="connsiteX17" fmla="*/ 487680 w 645182"/>
                      <a:gd name="connsiteY17" fmla="*/ 869269 h 1565954"/>
                      <a:gd name="connsiteX18" fmla="*/ 461554 w 645182"/>
                      <a:gd name="connsiteY18" fmla="*/ 782183 h 1565954"/>
                      <a:gd name="connsiteX19" fmla="*/ 435428 w 645182"/>
                      <a:gd name="connsiteY19" fmla="*/ 651554 h 1565954"/>
                      <a:gd name="connsiteX20" fmla="*/ 444137 w 645182"/>
                      <a:gd name="connsiteY20" fmla="*/ 494800 h 1565954"/>
                      <a:gd name="connsiteX21" fmla="*/ 478971 w 645182"/>
                      <a:gd name="connsiteY21" fmla="*/ 425131 h 1565954"/>
                      <a:gd name="connsiteX22" fmla="*/ 505097 w 645182"/>
                      <a:gd name="connsiteY22" fmla="*/ 364171 h 1565954"/>
                      <a:gd name="connsiteX23" fmla="*/ 522514 w 645182"/>
                      <a:gd name="connsiteY23" fmla="*/ 338046 h 1565954"/>
                      <a:gd name="connsiteX24" fmla="*/ 531223 w 645182"/>
                      <a:gd name="connsiteY24" fmla="*/ 311920 h 1565954"/>
                      <a:gd name="connsiteX25" fmla="*/ 557348 w 645182"/>
                      <a:gd name="connsiteY25" fmla="*/ 285794 h 1565954"/>
                      <a:gd name="connsiteX26" fmla="*/ 574765 w 645182"/>
                      <a:gd name="connsiteY26" fmla="*/ 250960 h 1565954"/>
                      <a:gd name="connsiteX27" fmla="*/ 609600 w 645182"/>
                      <a:gd name="connsiteY27" fmla="*/ 198709 h 1565954"/>
                      <a:gd name="connsiteX28" fmla="*/ 627017 w 645182"/>
                      <a:gd name="connsiteY28" fmla="*/ 172583 h 1565954"/>
                      <a:gd name="connsiteX29" fmla="*/ 644434 w 645182"/>
                      <a:gd name="connsiteY29" fmla="*/ 120331 h 1565954"/>
                      <a:gd name="connsiteX30" fmla="*/ 600755 w 645182"/>
                      <a:gd name="connsiteY30" fmla="*/ 1337 h 1565954"/>
                      <a:gd name="connsiteX0" fmla="*/ 600755 w 645182"/>
                      <a:gd name="connsiteY0" fmla="*/ 1337 h 1565954"/>
                      <a:gd name="connsiteX1" fmla="*/ 307045 w 645182"/>
                      <a:gd name="connsiteY1" fmla="*/ 206261 h 1565954"/>
                      <a:gd name="connsiteX2" fmla="*/ 52251 w 645182"/>
                      <a:gd name="connsiteY2" fmla="*/ 1191486 h 1565954"/>
                      <a:gd name="connsiteX3" fmla="*/ 43543 w 645182"/>
                      <a:gd name="connsiteY3" fmla="*/ 1226320 h 1565954"/>
                      <a:gd name="connsiteX4" fmla="*/ 34834 w 645182"/>
                      <a:gd name="connsiteY4" fmla="*/ 1269863 h 1565954"/>
                      <a:gd name="connsiteX5" fmla="*/ 26125 w 645182"/>
                      <a:gd name="connsiteY5" fmla="*/ 1339531 h 1565954"/>
                      <a:gd name="connsiteX6" fmla="*/ 8708 w 645182"/>
                      <a:gd name="connsiteY6" fmla="*/ 1391783 h 1565954"/>
                      <a:gd name="connsiteX7" fmla="*/ 0 w 645182"/>
                      <a:gd name="connsiteY7" fmla="*/ 1461451 h 1565954"/>
                      <a:gd name="connsiteX8" fmla="*/ 182880 w 645182"/>
                      <a:gd name="connsiteY8" fmla="*/ 1548537 h 1565954"/>
                      <a:gd name="connsiteX9" fmla="*/ 278674 w 645182"/>
                      <a:gd name="connsiteY9" fmla="*/ 1565954 h 1565954"/>
                      <a:gd name="connsiteX10" fmla="*/ 452845 w 645182"/>
                      <a:gd name="connsiteY10" fmla="*/ 1557246 h 1565954"/>
                      <a:gd name="connsiteX11" fmla="*/ 496388 w 645182"/>
                      <a:gd name="connsiteY11" fmla="*/ 1513703 h 1565954"/>
                      <a:gd name="connsiteX12" fmla="*/ 522514 w 645182"/>
                      <a:gd name="connsiteY12" fmla="*/ 1487577 h 1565954"/>
                      <a:gd name="connsiteX13" fmla="*/ 539931 w 645182"/>
                      <a:gd name="connsiteY13" fmla="*/ 1461451 h 1565954"/>
                      <a:gd name="connsiteX14" fmla="*/ 522514 w 645182"/>
                      <a:gd name="connsiteY14" fmla="*/ 1243737 h 1565954"/>
                      <a:gd name="connsiteX15" fmla="*/ 513805 w 645182"/>
                      <a:gd name="connsiteY15" fmla="*/ 1078274 h 1565954"/>
                      <a:gd name="connsiteX16" fmla="*/ 496388 w 645182"/>
                      <a:gd name="connsiteY16" fmla="*/ 965063 h 1565954"/>
                      <a:gd name="connsiteX17" fmla="*/ 487680 w 645182"/>
                      <a:gd name="connsiteY17" fmla="*/ 869269 h 1565954"/>
                      <a:gd name="connsiteX18" fmla="*/ 461554 w 645182"/>
                      <a:gd name="connsiteY18" fmla="*/ 782183 h 1565954"/>
                      <a:gd name="connsiteX19" fmla="*/ 435428 w 645182"/>
                      <a:gd name="connsiteY19" fmla="*/ 651554 h 1565954"/>
                      <a:gd name="connsiteX20" fmla="*/ 444137 w 645182"/>
                      <a:gd name="connsiteY20" fmla="*/ 494800 h 1565954"/>
                      <a:gd name="connsiteX21" fmla="*/ 478971 w 645182"/>
                      <a:gd name="connsiteY21" fmla="*/ 425131 h 1565954"/>
                      <a:gd name="connsiteX22" fmla="*/ 505097 w 645182"/>
                      <a:gd name="connsiteY22" fmla="*/ 364171 h 1565954"/>
                      <a:gd name="connsiteX23" fmla="*/ 522514 w 645182"/>
                      <a:gd name="connsiteY23" fmla="*/ 338046 h 1565954"/>
                      <a:gd name="connsiteX24" fmla="*/ 531223 w 645182"/>
                      <a:gd name="connsiteY24" fmla="*/ 311920 h 1565954"/>
                      <a:gd name="connsiteX25" fmla="*/ 557348 w 645182"/>
                      <a:gd name="connsiteY25" fmla="*/ 285794 h 1565954"/>
                      <a:gd name="connsiteX26" fmla="*/ 574765 w 645182"/>
                      <a:gd name="connsiteY26" fmla="*/ 250960 h 1565954"/>
                      <a:gd name="connsiteX27" fmla="*/ 609600 w 645182"/>
                      <a:gd name="connsiteY27" fmla="*/ 198709 h 1565954"/>
                      <a:gd name="connsiteX28" fmla="*/ 627017 w 645182"/>
                      <a:gd name="connsiteY28" fmla="*/ 172583 h 1565954"/>
                      <a:gd name="connsiteX29" fmla="*/ 644434 w 645182"/>
                      <a:gd name="connsiteY29" fmla="*/ 120331 h 1565954"/>
                      <a:gd name="connsiteX30" fmla="*/ 600755 w 645182"/>
                      <a:gd name="connsiteY30" fmla="*/ 1337 h 1565954"/>
                      <a:gd name="connsiteX0" fmla="*/ 600755 w 645182"/>
                      <a:gd name="connsiteY0" fmla="*/ 781 h 1565398"/>
                      <a:gd name="connsiteX1" fmla="*/ 307045 w 645182"/>
                      <a:gd name="connsiteY1" fmla="*/ 205705 h 1565398"/>
                      <a:gd name="connsiteX2" fmla="*/ 52251 w 645182"/>
                      <a:gd name="connsiteY2" fmla="*/ 1190930 h 1565398"/>
                      <a:gd name="connsiteX3" fmla="*/ 43543 w 645182"/>
                      <a:gd name="connsiteY3" fmla="*/ 1225764 h 1565398"/>
                      <a:gd name="connsiteX4" fmla="*/ 34834 w 645182"/>
                      <a:gd name="connsiteY4" fmla="*/ 1269307 h 1565398"/>
                      <a:gd name="connsiteX5" fmla="*/ 26125 w 645182"/>
                      <a:gd name="connsiteY5" fmla="*/ 1338975 h 1565398"/>
                      <a:gd name="connsiteX6" fmla="*/ 8708 w 645182"/>
                      <a:gd name="connsiteY6" fmla="*/ 1391227 h 1565398"/>
                      <a:gd name="connsiteX7" fmla="*/ 0 w 645182"/>
                      <a:gd name="connsiteY7" fmla="*/ 1460895 h 1565398"/>
                      <a:gd name="connsiteX8" fmla="*/ 182880 w 645182"/>
                      <a:gd name="connsiteY8" fmla="*/ 1547981 h 1565398"/>
                      <a:gd name="connsiteX9" fmla="*/ 278674 w 645182"/>
                      <a:gd name="connsiteY9" fmla="*/ 1565398 h 1565398"/>
                      <a:gd name="connsiteX10" fmla="*/ 452845 w 645182"/>
                      <a:gd name="connsiteY10" fmla="*/ 1556690 h 1565398"/>
                      <a:gd name="connsiteX11" fmla="*/ 496388 w 645182"/>
                      <a:gd name="connsiteY11" fmla="*/ 1513147 h 1565398"/>
                      <a:gd name="connsiteX12" fmla="*/ 522514 w 645182"/>
                      <a:gd name="connsiteY12" fmla="*/ 1487021 h 1565398"/>
                      <a:gd name="connsiteX13" fmla="*/ 539931 w 645182"/>
                      <a:gd name="connsiteY13" fmla="*/ 1460895 h 1565398"/>
                      <a:gd name="connsiteX14" fmla="*/ 522514 w 645182"/>
                      <a:gd name="connsiteY14" fmla="*/ 1243181 h 1565398"/>
                      <a:gd name="connsiteX15" fmla="*/ 513805 w 645182"/>
                      <a:gd name="connsiteY15" fmla="*/ 1077718 h 1565398"/>
                      <a:gd name="connsiteX16" fmla="*/ 496388 w 645182"/>
                      <a:gd name="connsiteY16" fmla="*/ 964507 h 1565398"/>
                      <a:gd name="connsiteX17" fmla="*/ 487680 w 645182"/>
                      <a:gd name="connsiteY17" fmla="*/ 868713 h 1565398"/>
                      <a:gd name="connsiteX18" fmla="*/ 461554 w 645182"/>
                      <a:gd name="connsiteY18" fmla="*/ 781627 h 1565398"/>
                      <a:gd name="connsiteX19" fmla="*/ 435428 w 645182"/>
                      <a:gd name="connsiteY19" fmla="*/ 650998 h 1565398"/>
                      <a:gd name="connsiteX20" fmla="*/ 444137 w 645182"/>
                      <a:gd name="connsiteY20" fmla="*/ 494244 h 1565398"/>
                      <a:gd name="connsiteX21" fmla="*/ 478971 w 645182"/>
                      <a:gd name="connsiteY21" fmla="*/ 424575 h 1565398"/>
                      <a:gd name="connsiteX22" fmla="*/ 505097 w 645182"/>
                      <a:gd name="connsiteY22" fmla="*/ 363615 h 1565398"/>
                      <a:gd name="connsiteX23" fmla="*/ 522514 w 645182"/>
                      <a:gd name="connsiteY23" fmla="*/ 337490 h 1565398"/>
                      <a:gd name="connsiteX24" fmla="*/ 531223 w 645182"/>
                      <a:gd name="connsiteY24" fmla="*/ 311364 h 1565398"/>
                      <a:gd name="connsiteX25" fmla="*/ 557348 w 645182"/>
                      <a:gd name="connsiteY25" fmla="*/ 285238 h 1565398"/>
                      <a:gd name="connsiteX26" fmla="*/ 574765 w 645182"/>
                      <a:gd name="connsiteY26" fmla="*/ 250404 h 1565398"/>
                      <a:gd name="connsiteX27" fmla="*/ 609600 w 645182"/>
                      <a:gd name="connsiteY27" fmla="*/ 198153 h 1565398"/>
                      <a:gd name="connsiteX28" fmla="*/ 627017 w 645182"/>
                      <a:gd name="connsiteY28" fmla="*/ 172027 h 1565398"/>
                      <a:gd name="connsiteX29" fmla="*/ 644434 w 645182"/>
                      <a:gd name="connsiteY29" fmla="*/ 119775 h 1565398"/>
                      <a:gd name="connsiteX30" fmla="*/ 600755 w 645182"/>
                      <a:gd name="connsiteY30" fmla="*/ 781 h 1565398"/>
                      <a:gd name="connsiteX0" fmla="*/ 600755 w 645182"/>
                      <a:gd name="connsiteY0" fmla="*/ 5656 h 1570273"/>
                      <a:gd name="connsiteX1" fmla="*/ 307045 w 645182"/>
                      <a:gd name="connsiteY1" fmla="*/ 210580 h 1570273"/>
                      <a:gd name="connsiteX2" fmla="*/ 52251 w 645182"/>
                      <a:gd name="connsiteY2" fmla="*/ 1195805 h 1570273"/>
                      <a:gd name="connsiteX3" fmla="*/ 43543 w 645182"/>
                      <a:gd name="connsiteY3" fmla="*/ 1230639 h 1570273"/>
                      <a:gd name="connsiteX4" fmla="*/ 34834 w 645182"/>
                      <a:gd name="connsiteY4" fmla="*/ 1274182 h 1570273"/>
                      <a:gd name="connsiteX5" fmla="*/ 26125 w 645182"/>
                      <a:gd name="connsiteY5" fmla="*/ 1343850 h 1570273"/>
                      <a:gd name="connsiteX6" fmla="*/ 8708 w 645182"/>
                      <a:gd name="connsiteY6" fmla="*/ 1396102 h 1570273"/>
                      <a:gd name="connsiteX7" fmla="*/ 0 w 645182"/>
                      <a:gd name="connsiteY7" fmla="*/ 1465770 h 1570273"/>
                      <a:gd name="connsiteX8" fmla="*/ 182880 w 645182"/>
                      <a:gd name="connsiteY8" fmla="*/ 1552856 h 1570273"/>
                      <a:gd name="connsiteX9" fmla="*/ 278674 w 645182"/>
                      <a:gd name="connsiteY9" fmla="*/ 1570273 h 1570273"/>
                      <a:gd name="connsiteX10" fmla="*/ 452845 w 645182"/>
                      <a:gd name="connsiteY10" fmla="*/ 1561565 h 1570273"/>
                      <a:gd name="connsiteX11" fmla="*/ 496388 w 645182"/>
                      <a:gd name="connsiteY11" fmla="*/ 1518022 h 1570273"/>
                      <a:gd name="connsiteX12" fmla="*/ 522514 w 645182"/>
                      <a:gd name="connsiteY12" fmla="*/ 1491896 h 1570273"/>
                      <a:gd name="connsiteX13" fmla="*/ 539931 w 645182"/>
                      <a:gd name="connsiteY13" fmla="*/ 1465770 h 1570273"/>
                      <a:gd name="connsiteX14" fmla="*/ 522514 w 645182"/>
                      <a:gd name="connsiteY14" fmla="*/ 1248056 h 1570273"/>
                      <a:gd name="connsiteX15" fmla="*/ 513805 w 645182"/>
                      <a:gd name="connsiteY15" fmla="*/ 1082593 h 1570273"/>
                      <a:gd name="connsiteX16" fmla="*/ 496388 w 645182"/>
                      <a:gd name="connsiteY16" fmla="*/ 969382 h 1570273"/>
                      <a:gd name="connsiteX17" fmla="*/ 487680 w 645182"/>
                      <a:gd name="connsiteY17" fmla="*/ 873588 h 1570273"/>
                      <a:gd name="connsiteX18" fmla="*/ 461554 w 645182"/>
                      <a:gd name="connsiteY18" fmla="*/ 786502 h 1570273"/>
                      <a:gd name="connsiteX19" fmla="*/ 435428 w 645182"/>
                      <a:gd name="connsiteY19" fmla="*/ 655873 h 1570273"/>
                      <a:gd name="connsiteX20" fmla="*/ 444137 w 645182"/>
                      <a:gd name="connsiteY20" fmla="*/ 499119 h 1570273"/>
                      <a:gd name="connsiteX21" fmla="*/ 478971 w 645182"/>
                      <a:gd name="connsiteY21" fmla="*/ 429450 h 1570273"/>
                      <a:gd name="connsiteX22" fmla="*/ 505097 w 645182"/>
                      <a:gd name="connsiteY22" fmla="*/ 368490 h 1570273"/>
                      <a:gd name="connsiteX23" fmla="*/ 522514 w 645182"/>
                      <a:gd name="connsiteY23" fmla="*/ 342365 h 1570273"/>
                      <a:gd name="connsiteX24" fmla="*/ 531223 w 645182"/>
                      <a:gd name="connsiteY24" fmla="*/ 316239 h 1570273"/>
                      <a:gd name="connsiteX25" fmla="*/ 557348 w 645182"/>
                      <a:gd name="connsiteY25" fmla="*/ 290113 h 1570273"/>
                      <a:gd name="connsiteX26" fmla="*/ 574765 w 645182"/>
                      <a:gd name="connsiteY26" fmla="*/ 255279 h 1570273"/>
                      <a:gd name="connsiteX27" fmla="*/ 609600 w 645182"/>
                      <a:gd name="connsiteY27" fmla="*/ 203028 h 1570273"/>
                      <a:gd name="connsiteX28" fmla="*/ 627017 w 645182"/>
                      <a:gd name="connsiteY28" fmla="*/ 176902 h 1570273"/>
                      <a:gd name="connsiteX29" fmla="*/ 644434 w 645182"/>
                      <a:gd name="connsiteY29" fmla="*/ 124650 h 1570273"/>
                      <a:gd name="connsiteX30" fmla="*/ 600755 w 645182"/>
                      <a:gd name="connsiteY30" fmla="*/ 5656 h 1570273"/>
                      <a:gd name="connsiteX0" fmla="*/ 600755 w 645182"/>
                      <a:gd name="connsiteY0" fmla="*/ 8110 h 1572727"/>
                      <a:gd name="connsiteX1" fmla="*/ 347526 w 645182"/>
                      <a:gd name="connsiteY1" fmla="*/ 143978 h 1572727"/>
                      <a:gd name="connsiteX2" fmla="*/ 52251 w 645182"/>
                      <a:gd name="connsiteY2" fmla="*/ 1198259 h 1572727"/>
                      <a:gd name="connsiteX3" fmla="*/ 43543 w 645182"/>
                      <a:gd name="connsiteY3" fmla="*/ 1233093 h 1572727"/>
                      <a:gd name="connsiteX4" fmla="*/ 34834 w 645182"/>
                      <a:gd name="connsiteY4" fmla="*/ 1276636 h 1572727"/>
                      <a:gd name="connsiteX5" fmla="*/ 26125 w 645182"/>
                      <a:gd name="connsiteY5" fmla="*/ 1346304 h 1572727"/>
                      <a:gd name="connsiteX6" fmla="*/ 8708 w 645182"/>
                      <a:gd name="connsiteY6" fmla="*/ 1398556 h 1572727"/>
                      <a:gd name="connsiteX7" fmla="*/ 0 w 645182"/>
                      <a:gd name="connsiteY7" fmla="*/ 1468224 h 1572727"/>
                      <a:gd name="connsiteX8" fmla="*/ 182880 w 645182"/>
                      <a:gd name="connsiteY8" fmla="*/ 1555310 h 1572727"/>
                      <a:gd name="connsiteX9" fmla="*/ 278674 w 645182"/>
                      <a:gd name="connsiteY9" fmla="*/ 1572727 h 1572727"/>
                      <a:gd name="connsiteX10" fmla="*/ 452845 w 645182"/>
                      <a:gd name="connsiteY10" fmla="*/ 1564019 h 1572727"/>
                      <a:gd name="connsiteX11" fmla="*/ 496388 w 645182"/>
                      <a:gd name="connsiteY11" fmla="*/ 1520476 h 1572727"/>
                      <a:gd name="connsiteX12" fmla="*/ 522514 w 645182"/>
                      <a:gd name="connsiteY12" fmla="*/ 1494350 h 1572727"/>
                      <a:gd name="connsiteX13" fmla="*/ 539931 w 645182"/>
                      <a:gd name="connsiteY13" fmla="*/ 1468224 h 1572727"/>
                      <a:gd name="connsiteX14" fmla="*/ 522514 w 645182"/>
                      <a:gd name="connsiteY14" fmla="*/ 1250510 h 1572727"/>
                      <a:gd name="connsiteX15" fmla="*/ 513805 w 645182"/>
                      <a:gd name="connsiteY15" fmla="*/ 1085047 h 1572727"/>
                      <a:gd name="connsiteX16" fmla="*/ 496388 w 645182"/>
                      <a:gd name="connsiteY16" fmla="*/ 971836 h 1572727"/>
                      <a:gd name="connsiteX17" fmla="*/ 487680 w 645182"/>
                      <a:gd name="connsiteY17" fmla="*/ 876042 h 1572727"/>
                      <a:gd name="connsiteX18" fmla="*/ 461554 w 645182"/>
                      <a:gd name="connsiteY18" fmla="*/ 788956 h 1572727"/>
                      <a:gd name="connsiteX19" fmla="*/ 435428 w 645182"/>
                      <a:gd name="connsiteY19" fmla="*/ 658327 h 1572727"/>
                      <a:gd name="connsiteX20" fmla="*/ 444137 w 645182"/>
                      <a:gd name="connsiteY20" fmla="*/ 501573 h 1572727"/>
                      <a:gd name="connsiteX21" fmla="*/ 478971 w 645182"/>
                      <a:gd name="connsiteY21" fmla="*/ 431904 h 1572727"/>
                      <a:gd name="connsiteX22" fmla="*/ 505097 w 645182"/>
                      <a:gd name="connsiteY22" fmla="*/ 370944 h 1572727"/>
                      <a:gd name="connsiteX23" fmla="*/ 522514 w 645182"/>
                      <a:gd name="connsiteY23" fmla="*/ 344819 h 1572727"/>
                      <a:gd name="connsiteX24" fmla="*/ 531223 w 645182"/>
                      <a:gd name="connsiteY24" fmla="*/ 318693 h 1572727"/>
                      <a:gd name="connsiteX25" fmla="*/ 557348 w 645182"/>
                      <a:gd name="connsiteY25" fmla="*/ 292567 h 1572727"/>
                      <a:gd name="connsiteX26" fmla="*/ 574765 w 645182"/>
                      <a:gd name="connsiteY26" fmla="*/ 257733 h 1572727"/>
                      <a:gd name="connsiteX27" fmla="*/ 609600 w 645182"/>
                      <a:gd name="connsiteY27" fmla="*/ 205482 h 1572727"/>
                      <a:gd name="connsiteX28" fmla="*/ 627017 w 645182"/>
                      <a:gd name="connsiteY28" fmla="*/ 179356 h 1572727"/>
                      <a:gd name="connsiteX29" fmla="*/ 644434 w 645182"/>
                      <a:gd name="connsiteY29" fmla="*/ 127104 h 1572727"/>
                      <a:gd name="connsiteX30" fmla="*/ 600755 w 645182"/>
                      <a:gd name="connsiteY30" fmla="*/ 8110 h 1572727"/>
                      <a:gd name="connsiteX0" fmla="*/ 600755 w 645182"/>
                      <a:gd name="connsiteY0" fmla="*/ 63 h 1564680"/>
                      <a:gd name="connsiteX1" fmla="*/ 347526 w 645182"/>
                      <a:gd name="connsiteY1" fmla="*/ 135931 h 1564680"/>
                      <a:gd name="connsiteX2" fmla="*/ 123689 w 645182"/>
                      <a:gd name="connsiteY2" fmla="*/ 366300 h 1564680"/>
                      <a:gd name="connsiteX3" fmla="*/ 43543 w 645182"/>
                      <a:gd name="connsiteY3" fmla="*/ 1225046 h 1564680"/>
                      <a:gd name="connsiteX4" fmla="*/ 34834 w 645182"/>
                      <a:gd name="connsiteY4" fmla="*/ 1268589 h 1564680"/>
                      <a:gd name="connsiteX5" fmla="*/ 26125 w 645182"/>
                      <a:gd name="connsiteY5" fmla="*/ 1338257 h 1564680"/>
                      <a:gd name="connsiteX6" fmla="*/ 8708 w 645182"/>
                      <a:gd name="connsiteY6" fmla="*/ 1390509 h 1564680"/>
                      <a:gd name="connsiteX7" fmla="*/ 0 w 645182"/>
                      <a:gd name="connsiteY7" fmla="*/ 1460177 h 1564680"/>
                      <a:gd name="connsiteX8" fmla="*/ 182880 w 645182"/>
                      <a:gd name="connsiteY8" fmla="*/ 1547263 h 1564680"/>
                      <a:gd name="connsiteX9" fmla="*/ 278674 w 645182"/>
                      <a:gd name="connsiteY9" fmla="*/ 1564680 h 1564680"/>
                      <a:gd name="connsiteX10" fmla="*/ 452845 w 645182"/>
                      <a:gd name="connsiteY10" fmla="*/ 1555972 h 1564680"/>
                      <a:gd name="connsiteX11" fmla="*/ 496388 w 645182"/>
                      <a:gd name="connsiteY11" fmla="*/ 1512429 h 1564680"/>
                      <a:gd name="connsiteX12" fmla="*/ 522514 w 645182"/>
                      <a:gd name="connsiteY12" fmla="*/ 1486303 h 1564680"/>
                      <a:gd name="connsiteX13" fmla="*/ 539931 w 645182"/>
                      <a:gd name="connsiteY13" fmla="*/ 1460177 h 1564680"/>
                      <a:gd name="connsiteX14" fmla="*/ 522514 w 645182"/>
                      <a:gd name="connsiteY14" fmla="*/ 1242463 h 1564680"/>
                      <a:gd name="connsiteX15" fmla="*/ 513805 w 645182"/>
                      <a:gd name="connsiteY15" fmla="*/ 1077000 h 1564680"/>
                      <a:gd name="connsiteX16" fmla="*/ 496388 w 645182"/>
                      <a:gd name="connsiteY16" fmla="*/ 963789 h 1564680"/>
                      <a:gd name="connsiteX17" fmla="*/ 487680 w 645182"/>
                      <a:gd name="connsiteY17" fmla="*/ 867995 h 1564680"/>
                      <a:gd name="connsiteX18" fmla="*/ 461554 w 645182"/>
                      <a:gd name="connsiteY18" fmla="*/ 780909 h 1564680"/>
                      <a:gd name="connsiteX19" fmla="*/ 435428 w 645182"/>
                      <a:gd name="connsiteY19" fmla="*/ 650280 h 1564680"/>
                      <a:gd name="connsiteX20" fmla="*/ 444137 w 645182"/>
                      <a:gd name="connsiteY20" fmla="*/ 493526 h 1564680"/>
                      <a:gd name="connsiteX21" fmla="*/ 478971 w 645182"/>
                      <a:gd name="connsiteY21" fmla="*/ 423857 h 1564680"/>
                      <a:gd name="connsiteX22" fmla="*/ 505097 w 645182"/>
                      <a:gd name="connsiteY22" fmla="*/ 362897 h 1564680"/>
                      <a:gd name="connsiteX23" fmla="*/ 522514 w 645182"/>
                      <a:gd name="connsiteY23" fmla="*/ 336772 h 1564680"/>
                      <a:gd name="connsiteX24" fmla="*/ 531223 w 645182"/>
                      <a:gd name="connsiteY24" fmla="*/ 310646 h 1564680"/>
                      <a:gd name="connsiteX25" fmla="*/ 557348 w 645182"/>
                      <a:gd name="connsiteY25" fmla="*/ 284520 h 1564680"/>
                      <a:gd name="connsiteX26" fmla="*/ 574765 w 645182"/>
                      <a:gd name="connsiteY26" fmla="*/ 249686 h 1564680"/>
                      <a:gd name="connsiteX27" fmla="*/ 609600 w 645182"/>
                      <a:gd name="connsiteY27" fmla="*/ 197435 h 1564680"/>
                      <a:gd name="connsiteX28" fmla="*/ 627017 w 645182"/>
                      <a:gd name="connsiteY28" fmla="*/ 171309 h 1564680"/>
                      <a:gd name="connsiteX29" fmla="*/ 644434 w 645182"/>
                      <a:gd name="connsiteY29" fmla="*/ 119057 h 1564680"/>
                      <a:gd name="connsiteX30" fmla="*/ 600755 w 645182"/>
                      <a:gd name="connsiteY30" fmla="*/ 63 h 1564680"/>
                      <a:gd name="connsiteX0" fmla="*/ 600755 w 645182"/>
                      <a:gd name="connsiteY0" fmla="*/ 63 h 1564680"/>
                      <a:gd name="connsiteX1" fmla="*/ 347526 w 645182"/>
                      <a:gd name="connsiteY1" fmla="*/ 135931 h 1564680"/>
                      <a:gd name="connsiteX2" fmla="*/ 123689 w 645182"/>
                      <a:gd name="connsiteY2" fmla="*/ 366300 h 1564680"/>
                      <a:gd name="connsiteX3" fmla="*/ 43543 w 645182"/>
                      <a:gd name="connsiteY3" fmla="*/ 1225046 h 1564680"/>
                      <a:gd name="connsiteX4" fmla="*/ 34834 w 645182"/>
                      <a:gd name="connsiteY4" fmla="*/ 1268589 h 1564680"/>
                      <a:gd name="connsiteX5" fmla="*/ 26125 w 645182"/>
                      <a:gd name="connsiteY5" fmla="*/ 1338257 h 1564680"/>
                      <a:gd name="connsiteX6" fmla="*/ 8708 w 645182"/>
                      <a:gd name="connsiteY6" fmla="*/ 1390509 h 1564680"/>
                      <a:gd name="connsiteX7" fmla="*/ 0 w 645182"/>
                      <a:gd name="connsiteY7" fmla="*/ 1460177 h 1564680"/>
                      <a:gd name="connsiteX8" fmla="*/ 182880 w 645182"/>
                      <a:gd name="connsiteY8" fmla="*/ 1547263 h 1564680"/>
                      <a:gd name="connsiteX9" fmla="*/ 278674 w 645182"/>
                      <a:gd name="connsiteY9" fmla="*/ 1564680 h 1564680"/>
                      <a:gd name="connsiteX10" fmla="*/ 452845 w 645182"/>
                      <a:gd name="connsiteY10" fmla="*/ 1555972 h 1564680"/>
                      <a:gd name="connsiteX11" fmla="*/ 496388 w 645182"/>
                      <a:gd name="connsiteY11" fmla="*/ 1512429 h 1564680"/>
                      <a:gd name="connsiteX12" fmla="*/ 522514 w 645182"/>
                      <a:gd name="connsiteY12" fmla="*/ 1486303 h 1564680"/>
                      <a:gd name="connsiteX13" fmla="*/ 539931 w 645182"/>
                      <a:gd name="connsiteY13" fmla="*/ 1460177 h 1564680"/>
                      <a:gd name="connsiteX14" fmla="*/ 522514 w 645182"/>
                      <a:gd name="connsiteY14" fmla="*/ 1242463 h 1564680"/>
                      <a:gd name="connsiteX15" fmla="*/ 513805 w 645182"/>
                      <a:gd name="connsiteY15" fmla="*/ 1077000 h 1564680"/>
                      <a:gd name="connsiteX16" fmla="*/ 496388 w 645182"/>
                      <a:gd name="connsiteY16" fmla="*/ 963789 h 1564680"/>
                      <a:gd name="connsiteX17" fmla="*/ 487680 w 645182"/>
                      <a:gd name="connsiteY17" fmla="*/ 867995 h 1564680"/>
                      <a:gd name="connsiteX18" fmla="*/ 461554 w 645182"/>
                      <a:gd name="connsiteY18" fmla="*/ 780909 h 1564680"/>
                      <a:gd name="connsiteX19" fmla="*/ 435428 w 645182"/>
                      <a:gd name="connsiteY19" fmla="*/ 650280 h 1564680"/>
                      <a:gd name="connsiteX20" fmla="*/ 444137 w 645182"/>
                      <a:gd name="connsiteY20" fmla="*/ 493526 h 1564680"/>
                      <a:gd name="connsiteX21" fmla="*/ 478971 w 645182"/>
                      <a:gd name="connsiteY21" fmla="*/ 423857 h 1564680"/>
                      <a:gd name="connsiteX22" fmla="*/ 505097 w 645182"/>
                      <a:gd name="connsiteY22" fmla="*/ 362897 h 1564680"/>
                      <a:gd name="connsiteX23" fmla="*/ 522514 w 645182"/>
                      <a:gd name="connsiteY23" fmla="*/ 336772 h 1564680"/>
                      <a:gd name="connsiteX24" fmla="*/ 531223 w 645182"/>
                      <a:gd name="connsiteY24" fmla="*/ 310646 h 1564680"/>
                      <a:gd name="connsiteX25" fmla="*/ 557348 w 645182"/>
                      <a:gd name="connsiteY25" fmla="*/ 284520 h 1564680"/>
                      <a:gd name="connsiteX26" fmla="*/ 574765 w 645182"/>
                      <a:gd name="connsiteY26" fmla="*/ 249686 h 1564680"/>
                      <a:gd name="connsiteX27" fmla="*/ 609600 w 645182"/>
                      <a:gd name="connsiteY27" fmla="*/ 197435 h 1564680"/>
                      <a:gd name="connsiteX28" fmla="*/ 627017 w 645182"/>
                      <a:gd name="connsiteY28" fmla="*/ 171309 h 1564680"/>
                      <a:gd name="connsiteX29" fmla="*/ 644434 w 645182"/>
                      <a:gd name="connsiteY29" fmla="*/ 119057 h 1564680"/>
                      <a:gd name="connsiteX30" fmla="*/ 600755 w 645182"/>
                      <a:gd name="connsiteY30" fmla="*/ 63 h 1564680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592 h 1565209"/>
                      <a:gd name="connsiteX1" fmla="*/ 333238 w 645182"/>
                      <a:gd name="connsiteY1" fmla="*/ 174560 h 1565209"/>
                      <a:gd name="connsiteX2" fmla="*/ 123689 w 645182"/>
                      <a:gd name="connsiteY2" fmla="*/ 366829 h 1565209"/>
                      <a:gd name="connsiteX3" fmla="*/ 43543 w 645182"/>
                      <a:gd name="connsiteY3" fmla="*/ 1225575 h 1565209"/>
                      <a:gd name="connsiteX4" fmla="*/ 34834 w 645182"/>
                      <a:gd name="connsiteY4" fmla="*/ 1269118 h 1565209"/>
                      <a:gd name="connsiteX5" fmla="*/ 26125 w 645182"/>
                      <a:gd name="connsiteY5" fmla="*/ 1338786 h 1565209"/>
                      <a:gd name="connsiteX6" fmla="*/ 8708 w 645182"/>
                      <a:gd name="connsiteY6" fmla="*/ 1391038 h 1565209"/>
                      <a:gd name="connsiteX7" fmla="*/ 0 w 645182"/>
                      <a:gd name="connsiteY7" fmla="*/ 1460706 h 1565209"/>
                      <a:gd name="connsiteX8" fmla="*/ 182880 w 645182"/>
                      <a:gd name="connsiteY8" fmla="*/ 1547792 h 1565209"/>
                      <a:gd name="connsiteX9" fmla="*/ 278674 w 645182"/>
                      <a:gd name="connsiteY9" fmla="*/ 1565209 h 1565209"/>
                      <a:gd name="connsiteX10" fmla="*/ 452845 w 645182"/>
                      <a:gd name="connsiteY10" fmla="*/ 1556501 h 1565209"/>
                      <a:gd name="connsiteX11" fmla="*/ 496388 w 645182"/>
                      <a:gd name="connsiteY11" fmla="*/ 1512958 h 1565209"/>
                      <a:gd name="connsiteX12" fmla="*/ 522514 w 645182"/>
                      <a:gd name="connsiteY12" fmla="*/ 1486832 h 1565209"/>
                      <a:gd name="connsiteX13" fmla="*/ 539931 w 645182"/>
                      <a:gd name="connsiteY13" fmla="*/ 1460706 h 1565209"/>
                      <a:gd name="connsiteX14" fmla="*/ 522514 w 645182"/>
                      <a:gd name="connsiteY14" fmla="*/ 1242992 h 1565209"/>
                      <a:gd name="connsiteX15" fmla="*/ 513805 w 645182"/>
                      <a:gd name="connsiteY15" fmla="*/ 1077529 h 1565209"/>
                      <a:gd name="connsiteX16" fmla="*/ 496388 w 645182"/>
                      <a:gd name="connsiteY16" fmla="*/ 964318 h 1565209"/>
                      <a:gd name="connsiteX17" fmla="*/ 487680 w 645182"/>
                      <a:gd name="connsiteY17" fmla="*/ 868524 h 1565209"/>
                      <a:gd name="connsiteX18" fmla="*/ 461554 w 645182"/>
                      <a:gd name="connsiteY18" fmla="*/ 781438 h 1565209"/>
                      <a:gd name="connsiteX19" fmla="*/ 435428 w 645182"/>
                      <a:gd name="connsiteY19" fmla="*/ 650809 h 1565209"/>
                      <a:gd name="connsiteX20" fmla="*/ 444137 w 645182"/>
                      <a:gd name="connsiteY20" fmla="*/ 494055 h 1565209"/>
                      <a:gd name="connsiteX21" fmla="*/ 478971 w 645182"/>
                      <a:gd name="connsiteY21" fmla="*/ 424386 h 1565209"/>
                      <a:gd name="connsiteX22" fmla="*/ 505097 w 645182"/>
                      <a:gd name="connsiteY22" fmla="*/ 363426 h 1565209"/>
                      <a:gd name="connsiteX23" fmla="*/ 522514 w 645182"/>
                      <a:gd name="connsiteY23" fmla="*/ 337301 h 1565209"/>
                      <a:gd name="connsiteX24" fmla="*/ 531223 w 645182"/>
                      <a:gd name="connsiteY24" fmla="*/ 311175 h 1565209"/>
                      <a:gd name="connsiteX25" fmla="*/ 557348 w 645182"/>
                      <a:gd name="connsiteY25" fmla="*/ 285049 h 1565209"/>
                      <a:gd name="connsiteX26" fmla="*/ 574765 w 645182"/>
                      <a:gd name="connsiteY26" fmla="*/ 250215 h 1565209"/>
                      <a:gd name="connsiteX27" fmla="*/ 609600 w 645182"/>
                      <a:gd name="connsiteY27" fmla="*/ 197964 h 1565209"/>
                      <a:gd name="connsiteX28" fmla="*/ 627017 w 645182"/>
                      <a:gd name="connsiteY28" fmla="*/ 171838 h 1565209"/>
                      <a:gd name="connsiteX29" fmla="*/ 644434 w 645182"/>
                      <a:gd name="connsiteY29" fmla="*/ 119586 h 1565209"/>
                      <a:gd name="connsiteX30" fmla="*/ 600755 w 645182"/>
                      <a:gd name="connsiteY30" fmla="*/ 592 h 1565209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641 h 1565258"/>
                      <a:gd name="connsiteX1" fmla="*/ 323713 w 645182"/>
                      <a:gd name="connsiteY1" fmla="*/ 176991 h 1565258"/>
                      <a:gd name="connsiteX2" fmla="*/ 123689 w 645182"/>
                      <a:gd name="connsiteY2" fmla="*/ 366878 h 1565258"/>
                      <a:gd name="connsiteX3" fmla="*/ 43543 w 645182"/>
                      <a:gd name="connsiteY3" fmla="*/ 1225624 h 1565258"/>
                      <a:gd name="connsiteX4" fmla="*/ 34834 w 645182"/>
                      <a:gd name="connsiteY4" fmla="*/ 1269167 h 1565258"/>
                      <a:gd name="connsiteX5" fmla="*/ 26125 w 645182"/>
                      <a:gd name="connsiteY5" fmla="*/ 1338835 h 1565258"/>
                      <a:gd name="connsiteX6" fmla="*/ 8708 w 645182"/>
                      <a:gd name="connsiteY6" fmla="*/ 1391087 h 1565258"/>
                      <a:gd name="connsiteX7" fmla="*/ 0 w 645182"/>
                      <a:gd name="connsiteY7" fmla="*/ 1460755 h 1565258"/>
                      <a:gd name="connsiteX8" fmla="*/ 182880 w 645182"/>
                      <a:gd name="connsiteY8" fmla="*/ 1547841 h 1565258"/>
                      <a:gd name="connsiteX9" fmla="*/ 278674 w 645182"/>
                      <a:gd name="connsiteY9" fmla="*/ 1565258 h 1565258"/>
                      <a:gd name="connsiteX10" fmla="*/ 452845 w 645182"/>
                      <a:gd name="connsiteY10" fmla="*/ 1556550 h 1565258"/>
                      <a:gd name="connsiteX11" fmla="*/ 496388 w 645182"/>
                      <a:gd name="connsiteY11" fmla="*/ 1513007 h 1565258"/>
                      <a:gd name="connsiteX12" fmla="*/ 522514 w 645182"/>
                      <a:gd name="connsiteY12" fmla="*/ 1486881 h 1565258"/>
                      <a:gd name="connsiteX13" fmla="*/ 539931 w 645182"/>
                      <a:gd name="connsiteY13" fmla="*/ 1460755 h 1565258"/>
                      <a:gd name="connsiteX14" fmla="*/ 522514 w 645182"/>
                      <a:gd name="connsiteY14" fmla="*/ 1243041 h 1565258"/>
                      <a:gd name="connsiteX15" fmla="*/ 513805 w 645182"/>
                      <a:gd name="connsiteY15" fmla="*/ 1077578 h 1565258"/>
                      <a:gd name="connsiteX16" fmla="*/ 496388 w 645182"/>
                      <a:gd name="connsiteY16" fmla="*/ 964367 h 1565258"/>
                      <a:gd name="connsiteX17" fmla="*/ 487680 w 645182"/>
                      <a:gd name="connsiteY17" fmla="*/ 868573 h 1565258"/>
                      <a:gd name="connsiteX18" fmla="*/ 461554 w 645182"/>
                      <a:gd name="connsiteY18" fmla="*/ 781487 h 1565258"/>
                      <a:gd name="connsiteX19" fmla="*/ 435428 w 645182"/>
                      <a:gd name="connsiteY19" fmla="*/ 650858 h 1565258"/>
                      <a:gd name="connsiteX20" fmla="*/ 444137 w 645182"/>
                      <a:gd name="connsiteY20" fmla="*/ 494104 h 1565258"/>
                      <a:gd name="connsiteX21" fmla="*/ 478971 w 645182"/>
                      <a:gd name="connsiteY21" fmla="*/ 424435 h 1565258"/>
                      <a:gd name="connsiteX22" fmla="*/ 505097 w 645182"/>
                      <a:gd name="connsiteY22" fmla="*/ 363475 h 1565258"/>
                      <a:gd name="connsiteX23" fmla="*/ 522514 w 645182"/>
                      <a:gd name="connsiteY23" fmla="*/ 337350 h 1565258"/>
                      <a:gd name="connsiteX24" fmla="*/ 531223 w 645182"/>
                      <a:gd name="connsiteY24" fmla="*/ 311224 h 1565258"/>
                      <a:gd name="connsiteX25" fmla="*/ 557348 w 645182"/>
                      <a:gd name="connsiteY25" fmla="*/ 285098 h 1565258"/>
                      <a:gd name="connsiteX26" fmla="*/ 574765 w 645182"/>
                      <a:gd name="connsiteY26" fmla="*/ 250264 h 1565258"/>
                      <a:gd name="connsiteX27" fmla="*/ 609600 w 645182"/>
                      <a:gd name="connsiteY27" fmla="*/ 198013 h 1565258"/>
                      <a:gd name="connsiteX28" fmla="*/ 627017 w 645182"/>
                      <a:gd name="connsiteY28" fmla="*/ 171887 h 1565258"/>
                      <a:gd name="connsiteX29" fmla="*/ 644434 w 645182"/>
                      <a:gd name="connsiteY29" fmla="*/ 119635 h 1565258"/>
                      <a:gd name="connsiteX30" fmla="*/ 600755 w 645182"/>
                      <a:gd name="connsiteY30" fmla="*/ 641 h 1565258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16 h 1565033"/>
                      <a:gd name="connsiteX1" fmla="*/ 347526 w 645182"/>
                      <a:gd name="connsiteY1" fmla="*/ 164860 h 1565033"/>
                      <a:gd name="connsiteX2" fmla="*/ 123689 w 645182"/>
                      <a:gd name="connsiteY2" fmla="*/ 366653 h 1565033"/>
                      <a:gd name="connsiteX3" fmla="*/ 43543 w 645182"/>
                      <a:gd name="connsiteY3" fmla="*/ 1225399 h 1565033"/>
                      <a:gd name="connsiteX4" fmla="*/ 34834 w 645182"/>
                      <a:gd name="connsiteY4" fmla="*/ 1268942 h 1565033"/>
                      <a:gd name="connsiteX5" fmla="*/ 26125 w 645182"/>
                      <a:gd name="connsiteY5" fmla="*/ 1338610 h 1565033"/>
                      <a:gd name="connsiteX6" fmla="*/ 8708 w 645182"/>
                      <a:gd name="connsiteY6" fmla="*/ 1390862 h 1565033"/>
                      <a:gd name="connsiteX7" fmla="*/ 0 w 645182"/>
                      <a:gd name="connsiteY7" fmla="*/ 1460530 h 1565033"/>
                      <a:gd name="connsiteX8" fmla="*/ 182880 w 645182"/>
                      <a:gd name="connsiteY8" fmla="*/ 1547616 h 1565033"/>
                      <a:gd name="connsiteX9" fmla="*/ 278674 w 645182"/>
                      <a:gd name="connsiteY9" fmla="*/ 1565033 h 1565033"/>
                      <a:gd name="connsiteX10" fmla="*/ 452845 w 645182"/>
                      <a:gd name="connsiteY10" fmla="*/ 1556325 h 1565033"/>
                      <a:gd name="connsiteX11" fmla="*/ 496388 w 645182"/>
                      <a:gd name="connsiteY11" fmla="*/ 1512782 h 1565033"/>
                      <a:gd name="connsiteX12" fmla="*/ 522514 w 645182"/>
                      <a:gd name="connsiteY12" fmla="*/ 1486656 h 1565033"/>
                      <a:gd name="connsiteX13" fmla="*/ 539931 w 645182"/>
                      <a:gd name="connsiteY13" fmla="*/ 1460530 h 1565033"/>
                      <a:gd name="connsiteX14" fmla="*/ 522514 w 645182"/>
                      <a:gd name="connsiteY14" fmla="*/ 1242816 h 1565033"/>
                      <a:gd name="connsiteX15" fmla="*/ 513805 w 645182"/>
                      <a:gd name="connsiteY15" fmla="*/ 1077353 h 1565033"/>
                      <a:gd name="connsiteX16" fmla="*/ 496388 w 645182"/>
                      <a:gd name="connsiteY16" fmla="*/ 964142 h 1565033"/>
                      <a:gd name="connsiteX17" fmla="*/ 487680 w 645182"/>
                      <a:gd name="connsiteY17" fmla="*/ 868348 h 1565033"/>
                      <a:gd name="connsiteX18" fmla="*/ 461554 w 645182"/>
                      <a:gd name="connsiteY18" fmla="*/ 781262 h 1565033"/>
                      <a:gd name="connsiteX19" fmla="*/ 435428 w 645182"/>
                      <a:gd name="connsiteY19" fmla="*/ 650633 h 1565033"/>
                      <a:gd name="connsiteX20" fmla="*/ 444137 w 645182"/>
                      <a:gd name="connsiteY20" fmla="*/ 493879 h 1565033"/>
                      <a:gd name="connsiteX21" fmla="*/ 478971 w 645182"/>
                      <a:gd name="connsiteY21" fmla="*/ 424210 h 1565033"/>
                      <a:gd name="connsiteX22" fmla="*/ 505097 w 645182"/>
                      <a:gd name="connsiteY22" fmla="*/ 363250 h 1565033"/>
                      <a:gd name="connsiteX23" fmla="*/ 522514 w 645182"/>
                      <a:gd name="connsiteY23" fmla="*/ 337125 h 1565033"/>
                      <a:gd name="connsiteX24" fmla="*/ 531223 w 645182"/>
                      <a:gd name="connsiteY24" fmla="*/ 310999 h 1565033"/>
                      <a:gd name="connsiteX25" fmla="*/ 557348 w 645182"/>
                      <a:gd name="connsiteY25" fmla="*/ 284873 h 1565033"/>
                      <a:gd name="connsiteX26" fmla="*/ 574765 w 645182"/>
                      <a:gd name="connsiteY26" fmla="*/ 250039 h 1565033"/>
                      <a:gd name="connsiteX27" fmla="*/ 609600 w 645182"/>
                      <a:gd name="connsiteY27" fmla="*/ 197788 h 1565033"/>
                      <a:gd name="connsiteX28" fmla="*/ 627017 w 645182"/>
                      <a:gd name="connsiteY28" fmla="*/ 171662 h 1565033"/>
                      <a:gd name="connsiteX29" fmla="*/ 644434 w 645182"/>
                      <a:gd name="connsiteY29" fmla="*/ 119410 h 1565033"/>
                      <a:gd name="connsiteX30" fmla="*/ 600755 w 645182"/>
                      <a:gd name="connsiteY30" fmla="*/ 416 h 1565033"/>
                      <a:gd name="connsiteX0" fmla="*/ 600755 w 645182"/>
                      <a:gd name="connsiteY0" fmla="*/ 457 h 1565074"/>
                      <a:gd name="connsiteX1" fmla="*/ 352288 w 645182"/>
                      <a:gd name="connsiteY1" fmla="*/ 167283 h 1565074"/>
                      <a:gd name="connsiteX2" fmla="*/ 123689 w 645182"/>
                      <a:gd name="connsiteY2" fmla="*/ 366694 h 1565074"/>
                      <a:gd name="connsiteX3" fmla="*/ 43543 w 645182"/>
                      <a:gd name="connsiteY3" fmla="*/ 1225440 h 1565074"/>
                      <a:gd name="connsiteX4" fmla="*/ 34834 w 645182"/>
                      <a:gd name="connsiteY4" fmla="*/ 1268983 h 1565074"/>
                      <a:gd name="connsiteX5" fmla="*/ 26125 w 645182"/>
                      <a:gd name="connsiteY5" fmla="*/ 1338651 h 1565074"/>
                      <a:gd name="connsiteX6" fmla="*/ 8708 w 645182"/>
                      <a:gd name="connsiteY6" fmla="*/ 1390903 h 1565074"/>
                      <a:gd name="connsiteX7" fmla="*/ 0 w 645182"/>
                      <a:gd name="connsiteY7" fmla="*/ 1460571 h 1565074"/>
                      <a:gd name="connsiteX8" fmla="*/ 182880 w 645182"/>
                      <a:gd name="connsiteY8" fmla="*/ 1547657 h 1565074"/>
                      <a:gd name="connsiteX9" fmla="*/ 278674 w 645182"/>
                      <a:gd name="connsiteY9" fmla="*/ 1565074 h 1565074"/>
                      <a:gd name="connsiteX10" fmla="*/ 452845 w 645182"/>
                      <a:gd name="connsiteY10" fmla="*/ 1556366 h 1565074"/>
                      <a:gd name="connsiteX11" fmla="*/ 496388 w 645182"/>
                      <a:gd name="connsiteY11" fmla="*/ 1512823 h 1565074"/>
                      <a:gd name="connsiteX12" fmla="*/ 522514 w 645182"/>
                      <a:gd name="connsiteY12" fmla="*/ 1486697 h 1565074"/>
                      <a:gd name="connsiteX13" fmla="*/ 539931 w 645182"/>
                      <a:gd name="connsiteY13" fmla="*/ 1460571 h 1565074"/>
                      <a:gd name="connsiteX14" fmla="*/ 522514 w 645182"/>
                      <a:gd name="connsiteY14" fmla="*/ 1242857 h 1565074"/>
                      <a:gd name="connsiteX15" fmla="*/ 513805 w 645182"/>
                      <a:gd name="connsiteY15" fmla="*/ 1077394 h 1565074"/>
                      <a:gd name="connsiteX16" fmla="*/ 496388 w 645182"/>
                      <a:gd name="connsiteY16" fmla="*/ 964183 h 1565074"/>
                      <a:gd name="connsiteX17" fmla="*/ 487680 w 645182"/>
                      <a:gd name="connsiteY17" fmla="*/ 868389 h 1565074"/>
                      <a:gd name="connsiteX18" fmla="*/ 461554 w 645182"/>
                      <a:gd name="connsiteY18" fmla="*/ 781303 h 1565074"/>
                      <a:gd name="connsiteX19" fmla="*/ 435428 w 645182"/>
                      <a:gd name="connsiteY19" fmla="*/ 650674 h 1565074"/>
                      <a:gd name="connsiteX20" fmla="*/ 444137 w 645182"/>
                      <a:gd name="connsiteY20" fmla="*/ 493920 h 1565074"/>
                      <a:gd name="connsiteX21" fmla="*/ 478971 w 645182"/>
                      <a:gd name="connsiteY21" fmla="*/ 424251 h 1565074"/>
                      <a:gd name="connsiteX22" fmla="*/ 505097 w 645182"/>
                      <a:gd name="connsiteY22" fmla="*/ 363291 h 1565074"/>
                      <a:gd name="connsiteX23" fmla="*/ 522514 w 645182"/>
                      <a:gd name="connsiteY23" fmla="*/ 337166 h 1565074"/>
                      <a:gd name="connsiteX24" fmla="*/ 531223 w 645182"/>
                      <a:gd name="connsiteY24" fmla="*/ 311040 h 1565074"/>
                      <a:gd name="connsiteX25" fmla="*/ 557348 w 645182"/>
                      <a:gd name="connsiteY25" fmla="*/ 284914 h 1565074"/>
                      <a:gd name="connsiteX26" fmla="*/ 574765 w 645182"/>
                      <a:gd name="connsiteY26" fmla="*/ 250080 h 1565074"/>
                      <a:gd name="connsiteX27" fmla="*/ 609600 w 645182"/>
                      <a:gd name="connsiteY27" fmla="*/ 197829 h 1565074"/>
                      <a:gd name="connsiteX28" fmla="*/ 627017 w 645182"/>
                      <a:gd name="connsiteY28" fmla="*/ 171703 h 1565074"/>
                      <a:gd name="connsiteX29" fmla="*/ 644434 w 645182"/>
                      <a:gd name="connsiteY29" fmla="*/ 119451 h 1565074"/>
                      <a:gd name="connsiteX30" fmla="*/ 600755 w 645182"/>
                      <a:gd name="connsiteY30" fmla="*/ 457 h 1565074"/>
                      <a:gd name="connsiteX0" fmla="*/ 600755 w 645182"/>
                      <a:gd name="connsiteY0" fmla="*/ 457 h 1565074"/>
                      <a:gd name="connsiteX1" fmla="*/ 352288 w 645182"/>
                      <a:gd name="connsiteY1" fmla="*/ 167283 h 1565074"/>
                      <a:gd name="connsiteX2" fmla="*/ 123689 w 645182"/>
                      <a:gd name="connsiteY2" fmla="*/ 366694 h 1565074"/>
                      <a:gd name="connsiteX3" fmla="*/ 43543 w 645182"/>
                      <a:gd name="connsiteY3" fmla="*/ 1225440 h 1565074"/>
                      <a:gd name="connsiteX4" fmla="*/ 34834 w 645182"/>
                      <a:gd name="connsiteY4" fmla="*/ 1268983 h 1565074"/>
                      <a:gd name="connsiteX5" fmla="*/ 26125 w 645182"/>
                      <a:gd name="connsiteY5" fmla="*/ 1338651 h 1565074"/>
                      <a:gd name="connsiteX6" fmla="*/ 8708 w 645182"/>
                      <a:gd name="connsiteY6" fmla="*/ 1390903 h 1565074"/>
                      <a:gd name="connsiteX7" fmla="*/ 0 w 645182"/>
                      <a:gd name="connsiteY7" fmla="*/ 1460571 h 1565074"/>
                      <a:gd name="connsiteX8" fmla="*/ 182880 w 645182"/>
                      <a:gd name="connsiteY8" fmla="*/ 1547657 h 1565074"/>
                      <a:gd name="connsiteX9" fmla="*/ 278674 w 645182"/>
                      <a:gd name="connsiteY9" fmla="*/ 1565074 h 1565074"/>
                      <a:gd name="connsiteX10" fmla="*/ 452845 w 645182"/>
                      <a:gd name="connsiteY10" fmla="*/ 1556366 h 1565074"/>
                      <a:gd name="connsiteX11" fmla="*/ 496388 w 645182"/>
                      <a:gd name="connsiteY11" fmla="*/ 1512823 h 1565074"/>
                      <a:gd name="connsiteX12" fmla="*/ 522514 w 645182"/>
                      <a:gd name="connsiteY12" fmla="*/ 1486697 h 1565074"/>
                      <a:gd name="connsiteX13" fmla="*/ 539931 w 645182"/>
                      <a:gd name="connsiteY13" fmla="*/ 1460571 h 1565074"/>
                      <a:gd name="connsiteX14" fmla="*/ 522514 w 645182"/>
                      <a:gd name="connsiteY14" fmla="*/ 1242857 h 1565074"/>
                      <a:gd name="connsiteX15" fmla="*/ 513805 w 645182"/>
                      <a:gd name="connsiteY15" fmla="*/ 1077394 h 1565074"/>
                      <a:gd name="connsiteX16" fmla="*/ 496388 w 645182"/>
                      <a:gd name="connsiteY16" fmla="*/ 964183 h 1565074"/>
                      <a:gd name="connsiteX17" fmla="*/ 487680 w 645182"/>
                      <a:gd name="connsiteY17" fmla="*/ 868389 h 1565074"/>
                      <a:gd name="connsiteX18" fmla="*/ 461554 w 645182"/>
                      <a:gd name="connsiteY18" fmla="*/ 781303 h 1565074"/>
                      <a:gd name="connsiteX19" fmla="*/ 435428 w 645182"/>
                      <a:gd name="connsiteY19" fmla="*/ 650674 h 1565074"/>
                      <a:gd name="connsiteX20" fmla="*/ 444137 w 645182"/>
                      <a:gd name="connsiteY20" fmla="*/ 493920 h 1565074"/>
                      <a:gd name="connsiteX21" fmla="*/ 478971 w 645182"/>
                      <a:gd name="connsiteY21" fmla="*/ 424251 h 1565074"/>
                      <a:gd name="connsiteX22" fmla="*/ 505097 w 645182"/>
                      <a:gd name="connsiteY22" fmla="*/ 363291 h 1565074"/>
                      <a:gd name="connsiteX23" fmla="*/ 522514 w 645182"/>
                      <a:gd name="connsiteY23" fmla="*/ 337166 h 1565074"/>
                      <a:gd name="connsiteX24" fmla="*/ 531223 w 645182"/>
                      <a:gd name="connsiteY24" fmla="*/ 311040 h 1565074"/>
                      <a:gd name="connsiteX25" fmla="*/ 557348 w 645182"/>
                      <a:gd name="connsiteY25" fmla="*/ 284914 h 1565074"/>
                      <a:gd name="connsiteX26" fmla="*/ 574765 w 645182"/>
                      <a:gd name="connsiteY26" fmla="*/ 250080 h 1565074"/>
                      <a:gd name="connsiteX27" fmla="*/ 609600 w 645182"/>
                      <a:gd name="connsiteY27" fmla="*/ 197829 h 1565074"/>
                      <a:gd name="connsiteX28" fmla="*/ 627017 w 645182"/>
                      <a:gd name="connsiteY28" fmla="*/ 171703 h 1565074"/>
                      <a:gd name="connsiteX29" fmla="*/ 644434 w 645182"/>
                      <a:gd name="connsiteY29" fmla="*/ 119451 h 1565074"/>
                      <a:gd name="connsiteX30" fmla="*/ 600755 w 645182"/>
                      <a:gd name="connsiteY30" fmla="*/ 457 h 1565074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43543 w 645182"/>
                      <a:gd name="connsiteY3" fmla="*/ 1225576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43543 w 645182"/>
                      <a:gd name="connsiteY3" fmla="*/ 1225576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6886 w 645182"/>
                      <a:gd name="connsiteY3" fmla="*/ 1032695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6886 w 645182"/>
                      <a:gd name="connsiteY3" fmla="*/ 1032695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34834 w 645182"/>
                      <a:gd name="connsiteY4" fmla="*/ 1269119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0755 w 645182"/>
                      <a:gd name="connsiteY0" fmla="*/ 593 h 1565210"/>
                      <a:gd name="connsiteX1" fmla="*/ 342763 w 645182"/>
                      <a:gd name="connsiteY1" fmla="*/ 174563 h 1565210"/>
                      <a:gd name="connsiteX2" fmla="*/ 123689 w 645182"/>
                      <a:gd name="connsiteY2" fmla="*/ 366830 h 1565210"/>
                      <a:gd name="connsiteX3" fmla="*/ 129268 w 645182"/>
                      <a:gd name="connsiteY3" fmla="*/ 677889 h 1565210"/>
                      <a:gd name="connsiteX4" fmla="*/ 122940 w 645182"/>
                      <a:gd name="connsiteY4" fmla="*/ 1042900 h 1565210"/>
                      <a:gd name="connsiteX5" fmla="*/ 26125 w 645182"/>
                      <a:gd name="connsiteY5" fmla="*/ 1338787 h 1565210"/>
                      <a:gd name="connsiteX6" fmla="*/ 8708 w 645182"/>
                      <a:gd name="connsiteY6" fmla="*/ 1391039 h 1565210"/>
                      <a:gd name="connsiteX7" fmla="*/ 0 w 645182"/>
                      <a:gd name="connsiteY7" fmla="*/ 1460707 h 1565210"/>
                      <a:gd name="connsiteX8" fmla="*/ 182880 w 645182"/>
                      <a:gd name="connsiteY8" fmla="*/ 1547793 h 1565210"/>
                      <a:gd name="connsiteX9" fmla="*/ 278674 w 645182"/>
                      <a:gd name="connsiteY9" fmla="*/ 1565210 h 1565210"/>
                      <a:gd name="connsiteX10" fmla="*/ 452845 w 645182"/>
                      <a:gd name="connsiteY10" fmla="*/ 1556502 h 1565210"/>
                      <a:gd name="connsiteX11" fmla="*/ 496388 w 645182"/>
                      <a:gd name="connsiteY11" fmla="*/ 1512959 h 1565210"/>
                      <a:gd name="connsiteX12" fmla="*/ 522514 w 645182"/>
                      <a:gd name="connsiteY12" fmla="*/ 1486833 h 1565210"/>
                      <a:gd name="connsiteX13" fmla="*/ 539931 w 645182"/>
                      <a:gd name="connsiteY13" fmla="*/ 1460707 h 1565210"/>
                      <a:gd name="connsiteX14" fmla="*/ 522514 w 645182"/>
                      <a:gd name="connsiteY14" fmla="*/ 1242993 h 1565210"/>
                      <a:gd name="connsiteX15" fmla="*/ 513805 w 645182"/>
                      <a:gd name="connsiteY15" fmla="*/ 1077530 h 1565210"/>
                      <a:gd name="connsiteX16" fmla="*/ 496388 w 645182"/>
                      <a:gd name="connsiteY16" fmla="*/ 964319 h 1565210"/>
                      <a:gd name="connsiteX17" fmla="*/ 487680 w 645182"/>
                      <a:gd name="connsiteY17" fmla="*/ 868525 h 1565210"/>
                      <a:gd name="connsiteX18" fmla="*/ 461554 w 645182"/>
                      <a:gd name="connsiteY18" fmla="*/ 781439 h 1565210"/>
                      <a:gd name="connsiteX19" fmla="*/ 435428 w 645182"/>
                      <a:gd name="connsiteY19" fmla="*/ 650810 h 1565210"/>
                      <a:gd name="connsiteX20" fmla="*/ 444137 w 645182"/>
                      <a:gd name="connsiteY20" fmla="*/ 494056 h 1565210"/>
                      <a:gd name="connsiteX21" fmla="*/ 478971 w 645182"/>
                      <a:gd name="connsiteY21" fmla="*/ 424387 h 1565210"/>
                      <a:gd name="connsiteX22" fmla="*/ 505097 w 645182"/>
                      <a:gd name="connsiteY22" fmla="*/ 363427 h 1565210"/>
                      <a:gd name="connsiteX23" fmla="*/ 522514 w 645182"/>
                      <a:gd name="connsiteY23" fmla="*/ 337302 h 1565210"/>
                      <a:gd name="connsiteX24" fmla="*/ 531223 w 645182"/>
                      <a:gd name="connsiteY24" fmla="*/ 311176 h 1565210"/>
                      <a:gd name="connsiteX25" fmla="*/ 557348 w 645182"/>
                      <a:gd name="connsiteY25" fmla="*/ 285050 h 1565210"/>
                      <a:gd name="connsiteX26" fmla="*/ 574765 w 645182"/>
                      <a:gd name="connsiteY26" fmla="*/ 250216 h 1565210"/>
                      <a:gd name="connsiteX27" fmla="*/ 609600 w 645182"/>
                      <a:gd name="connsiteY27" fmla="*/ 197965 h 1565210"/>
                      <a:gd name="connsiteX28" fmla="*/ 627017 w 645182"/>
                      <a:gd name="connsiteY28" fmla="*/ 171839 h 1565210"/>
                      <a:gd name="connsiteX29" fmla="*/ 644434 w 645182"/>
                      <a:gd name="connsiteY29" fmla="*/ 119587 h 1565210"/>
                      <a:gd name="connsiteX30" fmla="*/ 600755 w 645182"/>
                      <a:gd name="connsiteY30" fmla="*/ 593 h 1565210"/>
                      <a:gd name="connsiteX0" fmla="*/ 603553 w 647980"/>
                      <a:gd name="connsiteY0" fmla="*/ 593 h 1565210"/>
                      <a:gd name="connsiteX1" fmla="*/ 345561 w 647980"/>
                      <a:gd name="connsiteY1" fmla="*/ 174563 h 1565210"/>
                      <a:gd name="connsiteX2" fmla="*/ 126487 w 647980"/>
                      <a:gd name="connsiteY2" fmla="*/ 366830 h 1565210"/>
                      <a:gd name="connsiteX3" fmla="*/ 132066 w 647980"/>
                      <a:gd name="connsiteY3" fmla="*/ 677889 h 1565210"/>
                      <a:gd name="connsiteX4" fmla="*/ 125738 w 647980"/>
                      <a:gd name="connsiteY4" fmla="*/ 1042900 h 1565210"/>
                      <a:gd name="connsiteX5" fmla="*/ 117029 w 647980"/>
                      <a:gd name="connsiteY5" fmla="*/ 1205437 h 1565210"/>
                      <a:gd name="connsiteX6" fmla="*/ 11506 w 647980"/>
                      <a:gd name="connsiteY6" fmla="*/ 1391039 h 1565210"/>
                      <a:gd name="connsiteX7" fmla="*/ 2798 w 647980"/>
                      <a:gd name="connsiteY7" fmla="*/ 1460707 h 1565210"/>
                      <a:gd name="connsiteX8" fmla="*/ 185678 w 647980"/>
                      <a:gd name="connsiteY8" fmla="*/ 1547793 h 1565210"/>
                      <a:gd name="connsiteX9" fmla="*/ 281472 w 647980"/>
                      <a:gd name="connsiteY9" fmla="*/ 1565210 h 1565210"/>
                      <a:gd name="connsiteX10" fmla="*/ 455643 w 647980"/>
                      <a:gd name="connsiteY10" fmla="*/ 1556502 h 1565210"/>
                      <a:gd name="connsiteX11" fmla="*/ 499186 w 647980"/>
                      <a:gd name="connsiteY11" fmla="*/ 1512959 h 1565210"/>
                      <a:gd name="connsiteX12" fmla="*/ 525312 w 647980"/>
                      <a:gd name="connsiteY12" fmla="*/ 1486833 h 1565210"/>
                      <a:gd name="connsiteX13" fmla="*/ 542729 w 647980"/>
                      <a:gd name="connsiteY13" fmla="*/ 1460707 h 1565210"/>
                      <a:gd name="connsiteX14" fmla="*/ 525312 w 647980"/>
                      <a:gd name="connsiteY14" fmla="*/ 1242993 h 1565210"/>
                      <a:gd name="connsiteX15" fmla="*/ 516603 w 647980"/>
                      <a:gd name="connsiteY15" fmla="*/ 1077530 h 1565210"/>
                      <a:gd name="connsiteX16" fmla="*/ 499186 w 647980"/>
                      <a:gd name="connsiteY16" fmla="*/ 964319 h 1565210"/>
                      <a:gd name="connsiteX17" fmla="*/ 490478 w 647980"/>
                      <a:gd name="connsiteY17" fmla="*/ 868525 h 1565210"/>
                      <a:gd name="connsiteX18" fmla="*/ 464352 w 647980"/>
                      <a:gd name="connsiteY18" fmla="*/ 781439 h 1565210"/>
                      <a:gd name="connsiteX19" fmla="*/ 438226 w 647980"/>
                      <a:gd name="connsiteY19" fmla="*/ 650810 h 1565210"/>
                      <a:gd name="connsiteX20" fmla="*/ 446935 w 647980"/>
                      <a:gd name="connsiteY20" fmla="*/ 494056 h 1565210"/>
                      <a:gd name="connsiteX21" fmla="*/ 481769 w 647980"/>
                      <a:gd name="connsiteY21" fmla="*/ 424387 h 1565210"/>
                      <a:gd name="connsiteX22" fmla="*/ 507895 w 647980"/>
                      <a:gd name="connsiteY22" fmla="*/ 363427 h 1565210"/>
                      <a:gd name="connsiteX23" fmla="*/ 525312 w 647980"/>
                      <a:gd name="connsiteY23" fmla="*/ 337302 h 1565210"/>
                      <a:gd name="connsiteX24" fmla="*/ 534021 w 647980"/>
                      <a:gd name="connsiteY24" fmla="*/ 311176 h 1565210"/>
                      <a:gd name="connsiteX25" fmla="*/ 560146 w 647980"/>
                      <a:gd name="connsiteY25" fmla="*/ 285050 h 1565210"/>
                      <a:gd name="connsiteX26" fmla="*/ 577563 w 647980"/>
                      <a:gd name="connsiteY26" fmla="*/ 250216 h 1565210"/>
                      <a:gd name="connsiteX27" fmla="*/ 612398 w 647980"/>
                      <a:gd name="connsiteY27" fmla="*/ 197965 h 1565210"/>
                      <a:gd name="connsiteX28" fmla="*/ 629815 w 647980"/>
                      <a:gd name="connsiteY28" fmla="*/ 171839 h 1565210"/>
                      <a:gd name="connsiteX29" fmla="*/ 647232 w 647980"/>
                      <a:gd name="connsiteY29" fmla="*/ 119587 h 1565210"/>
                      <a:gd name="connsiteX30" fmla="*/ 603553 w 647980"/>
                      <a:gd name="connsiteY30" fmla="*/ 593 h 1565210"/>
                      <a:gd name="connsiteX0" fmla="*/ 601623 w 646050"/>
                      <a:gd name="connsiteY0" fmla="*/ 593 h 1565210"/>
                      <a:gd name="connsiteX1" fmla="*/ 343631 w 646050"/>
                      <a:gd name="connsiteY1" fmla="*/ 174563 h 1565210"/>
                      <a:gd name="connsiteX2" fmla="*/ 124557 w 646050"/>
                      <a:gd name="connsiteY2" fmla="*/ 366830 h 1565210"/>
                      <a:gd name="connsiteX3" fmla="*/ 130136 w 646050"/>
                      <a:gd name="connsiteY3" fmla="*/ 677889 h 1565210"/>
                      <a:gd name="connsiteX4" fmla="*/ 123808 w 646050"/>
                      <a:gd name="connsiteY4" fmla="*/ 1042900 h 1565210"/>
                      <a:gd name="connsiteX5" fmla="*/ 115099 w 646050"/>
                      <a:gd name="connsiteY5" fmla="*/ 1205437 h 1565210"/>
                      <a:gd name="connsiteX6" fmla="*/ 868 w 646050"/>
                      <a:gd name="connsiteY6" fmla="*/ 1460707 h 1565210"/>
                      <a:gd name="connsiteX7" fmla="*/ 183748 w 646050"/>
                      <a:gd name="connsiteY7" fmla="*/ 1547793 h 1565210"/>
                      <a:gd name="connsiteX8" fmla="*/ 279542 w 646050"/>
                      <a:gd name="connsiteY8" fmla="*/ 1565210 h 1565210"/>
                      <a:gd name="connsiteX9" fmla="*/ 453713 w 646050"/>
                      <a:gd name="connsiteY9" fmla="*/ 1556502 h 1565210"/>
                      <a:gd name="connsiteX10" fmla="*/ 497256 w 646050"/>
                      <a:gd name="connsiteY10" fmla="*/ 1512959 h 1565210"/>
                      <a:gd name="connsiteX11" fmla="*/ 523382 w 646050"/>
                      <a:gd name="connsiteY11" fmla="*/ 1486833 h 1565210"/>
                      <a:gd name="connsiteX12" fmla="*/ 540799 w 646050"/>
                      <a:gd name="connsiteY12" fmla="*/ 1460707 h 1565210"/>
                      <a:gd name="connsiteX13" fmla="*/ 523382 w 646050"/>
                      <a:gd name="connsiteY13" fmla="*/ 1242993 h 1565210"/>
                      <a:gd name="connsiteX14" fmla="*/ 514673 w 646050"/>
                      <a:gd name="connsiteY14" fmla="*/ 1077530 h 1565210"/>
                      <a:gd name="connsiteX15" fmla="*/ 497256 w 646050"/>
                      <a:gd name="connsiteY15" fmla="*/ 964319 h 1565210"/>
                      <a:gd name="connsiteX16" fmla="*/ 488548 w 646050"/>
                      <a:gd name="connsiteY16" fmla="*/ 868525 h 1565210"/>
                      <a:gd name="connsiteX17" fmla="*/ 462422 w 646050"/>
                      <a:gd name="connsiteY17" fmla="*/ 781439 h 1565210"/>
                      <a:gd name="connsiteX18" fmla="*/ 436296 w 646050"/>
                      <a:gd name="connsiteY18" fmla="*/ 650810 h 1565210"/>
                      <a:gd name="connsiteX19" fmla="*/ 445005 w 646050"/>
                      <a:gd name="connsiteY19" fmla="*/ 494056 h 1565210"/>
                      <a:gd name="connsiteX20" fmla="*/ 479839 w 646050"/>
                      <a:gd name="connsiteY20" fmla="*/ 424387 h 1565210"/>
                      <a:gd name="connsiteX21" fmla="*/ 505965 w 646050"/>
                      <a:gd name="connsiteY21" fmla="*/ 363427 h 1565210"/>
                      <a:gd name="connsiteX22" fmla="*/ 523382 w 646050"/>
                      <a:gd name="connsiteY22" fmla="*/ 337302 h 1565210"/>
                      <a:gd name="connsiteX23" fmla="*/ 532091 w 646050"/>
                      <a:gd name="connsiteY23" fmla="*/ 311176 h 1565210"/>
                      <a:gd name="connsiteX24" fmla="*/ 558216 w 646050"/>
                      <a:gd name="connsiteY24" fmla="*/ 285050 h 1565210"/>
                      <a:gd name="connsiteX25" fmla="*/ 575633 w 646050"/>
                      <a:gd name="connsiteY25" fmla="*/ 250216 h 1565210"/>
                      <a:gd name="connsiteX26" fmla="*/ 610468 w 646050"/>
                      <a:gd name="connsiteY26" fmla="*/ 197965 h 1565210"/>
                      <a:gd name="connsiteX27" fmla="*/ 627885 w 646050"/>
                      <a:gd name="connsiteY27" fmla="*/ 171839 h 1565210"/>
                      <a:gd name="connsiteX28" fmla="*/ 645302 w 646050"/>
                      <a:gd name="connsiteY28" fmla="*/ 119587 h 1565210"/>
                      <a:gd name="connsiteX29" fmla="*/ 601623 w 646050"/>
                      <a:gd name="connsiteY29" fmla="*/ 593 h 1565210"/>
                      <a:gd name="connsiteX0" fmla="*/ 520021 w 564448"/>
                      <a:gd name="connsiteY0" fmla="*/ 593 h 1565210"/>
                      <a:gd name="connsiteX1" fmla="*/ 262029 w 564448"/>
                      <a:gd name="connsiteY1" fmla="*/ 174563 h 1565210"/>
                      <a:gd name="connsiteX2" fmla="*/ 42955 w 564448"/>
                      <a:gd name="connsiteY2" fmla="*/ 366830 h 1565210"/>
                      <a:gd name="connsiteX3" fmla="*/ 48534 w 564448"/>
                      <a:gd name="connsiteY3" fmla="*/ 677889 h 1565210"/>
                      <a:gd name="connsiteX4" fmla="*/ 42206 w 564448"/>
                      <a:gd name="connsiteY4" fmla="*/ 1042900 h 1565210"/>
                      <a:gd name="connsiteX5" fmla="*/ 33497 w 564448"/>
                      <a:gd name="connsiteY5" fmla="*/ 1205437 h 1565210"/>
                      <a:gd name="connsiteX6" fmla="*/ 14516 w 564448"/>
                      <a:gd name="connsiteY6" fmla="*/ 1534526 h 1565210"/>
                      <a:gd name="connsiteX7" fmla="*/ 102146 w 564448"/>
                      <a:gd name="connsiteY7" fmla="*/ 1547793 h 1565210"/>
                      <a:gd name="connsiteX8" fmla="*/ 197940 w 564448"/>
                      <a:gd name="connsiteY8" fmla="*/ 1565210 h 1565210"/>
                      <a:gd name="connsiteX9" fmla="*/ 372111 w 564448"/>
                      <a:gd name="connsiteY9" fmla="*/ 1556502 h 1565210"/>
                      <a:gd name="connsiteX10" fmla="*/ 415654 w 564448"/>
                      <a:gd name="connsiteY10" fmla="*/ 1512959 h 1565210"/>
                      <a:gd name="connsiteX11" fmla="*/ 441780 w 564448"/>
                      <a:gd name="connsiteY11" fmla="*/ 1486833 h 1565210"/>
                      <a:gd name="connsiteX12" fmla="*/ 459197 w 564448"/>
                      <a:gd name="connsiteY12" fmla="*/ 1460707 h 1565210"/>
                      <a:gd name="connsiteX13" fmla="*/ 441780 w 564448"/>
                      <a:gd name="connsiteY13" fmla="*/ 1242993 h 1565210"/>
                      <a:gd name="connsiteX14" fmla="*/ 433071 w 564448"/>
                      <a:gd name="connsiteY14" fmla="*/ 1077530 h 1565210"/>
                      <a:gd name="connsiteX15" fmla="*/ 415654 w 564448"/>
                      <a:gd name="connsiteY15" fmla="*/ 964319 h 1565210"/>
                      <a:gd name="connsiteX16" fmla="*/ 406946 w 564448"/>
                      <a:gd name="connsiteY16" fmla="*/ 868525 h 1565210"/>
                      <a:gd name="connsiteX17" fmla="*/ 380820 w 564448"/>
                      <a:gd name="connsiteY17" fmla="*/ 781439 h 1565210"/>
                      <a:gd name="connsiteX18" fmla="*/ 354694 w 564448"/>
                      <a:gd name="connsiteY18" fmla="*/ 650810 h 1565210"/>
                      <a:gd name="connsiteX19" fmla="*/ 363403 w 564448"/>
                      <a:gd name="connsiteY19" fmla="*/ 494056 h 1565210"/>
                      <a:gd name="connsiteX20" fmla="*/ 398237 w 564448"/>
                      <a:gd name="connsiteY20" fmla="*/ 424387 h 1565210"/>
                      <a:gd name="connsiteX21" fmla="*/ 424363 w 564448"/>
                      <a:gd name="connsiteY21" fmla="*/ 363427 h 1565210"/>
                      <a:gd name="connsiteX22" fmla="*/ 441780 w 564448"/>
                      <a:gd name="connsiteY22" fmla="*/ 337302 h 1565210"/>
                      <a:gd name="connsiteX23" fmla="*/ 450489 w 564448"/>
                      <a:gd name="connsiteY23" fmla="*/ 311176 h 1565210"/>
                      <a:gd name="connsiteX24" fmla="*/ 476614 w 564448"/>
                      <a:gd name="connsiteY24" fmla="*/ 285050 h 1565210"/>
                      <a:gd name="connsiteX25" fmla="*/ 494031 w 564448"/>
                      <a:gd name="connsiteY25" fmla="*/ 250216 h 1565210"/>
                      <a:gd name="connsiteX26" fmla="*/ 528866 w 564448"/>
                      <a:gd name="connsiteY26" fmla="*/ 197965 h 1565210"/>
                      <a:gd name="connsiteX27" fmla="*/ 546283 w 564448"/>
                      <a:gd name="connsiteY27" fmla="*/ 171839 h 1565210"/>
                      <a:gd name="connsiteX28" fmla="*/ 563700 w 564448"/>
                      <a:gd name="connsiteY28" fmla="*/ 119587 h 1565210"/>
                      <a:gd name="connsiteX29" fmla="*/ 520021 w 564448"/>
                      <a:gd name="connsiteY29" fmla="*/ 593 h 1565210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453932 w 559183"/>
                      <a:gd name="connsiteY11" fmla="*/ 1460707 h 1570988"/>
                      <a:gd name="connsiteX12" fmla="*/ 436515 w 559183"/>
                      <a:gd name="connsiteY12" fmla="*/ 1242993 h 1570988"/>
                      <a:gd name="connsiteX13" fmla="*/ 427806 w 559183"/>
                      <a:gd name="connsiteY13" fmla="*/ 1077530 h 1570988"/>
                      <a:gd name="connsiteX14" fmla="*/ 410389 w 559183"/>
                      <a:gd name="connsiteY14" fmla="*/ 964319 h 1570988"/>
                      <a:gd name="connsiteX15" fmla="*/ 401681 w 559183"/>
                      <a:gd name="connsiteY15" fmla="*/ 868525 h 1570988"/>
                      <a:gd name="connsiteX16" fmla="*/ 375555 w 559183"/>
                      <a:gd name="connsiteY16" fmla="*/ 781439 h 1570988"/>
                      <a:gd name="connsiteX17" fmla="*/ 349429 w 559183"/>
                      <a:gd name="connsiteY17" fmla="*/ 650810 h 1570988"/>
                      <a:gd name="connsiteX18" fmla="*/ 358138 w 559183"/>
                      <a:gd name="connsiteY18" fmla="*/ 494056 h 1570988"/>
                      <a:gd name="connsiteX19" fmla="*/ 392972 w 559183"/>
                      <a:gd name="connsiteY19" fmla="*/ 424387 h 1570988"/>
                      <a:gd name="connsiteX20" fmla="*/ 419098 w 559183"/>
                      <a:gd name="connsiteY20" fmla="*/ 363427 h 1570988"/>
                      <a:gd name="connsiteX21" fmla="*/ 436515 w 559183"/>
                      <a:gd name="connsiteY21" fmla="*/ 337302 h 1570988"/>
                      <a:gd name="connsiteX22" fmla="*/ 445224 w 559183"/>
                      <a:gd name="connsiteY22" fmla="*/ 311176 h 1570988"/>
                      <a:gd name="connsiteX23" fmla="*/ 471349 w 559183"/>
                      <a:gd name="connsiteY23" fmla="*/ 285050 h 1570988"/>
                      <a:gd name="connsiteX24" fmla="*/ 488766 w 559183"/>
                      <a:gd name="connsiteY24" fmla="*/ 250216 h 1570988"/>
                      <a:gd name="connsiteX25" fmla="*/ 523601 w 559183"/>
                      <a:gd name="connsiteY25" fmla="*/ 197965 h 1570988"/>
                      <a:gd name="connsiteX26" fmla="*/ 541018 w 559183"/>
                      <a:gd name="connsiteY26" fmla="*/ 171839 h 1570988"/>
                      <a:gd name="connsiteX27" fmla="*/ 558435 w 559183"/>
                      <a:gd name="connsiteY27" fmla="*/ 119587 h 1570988"/>
                      <a:gd name="connsiteX28" fmla="*/ 514756 w 559183"/>
                      <a:gd name="connsiteY28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453932 w 559183"/>
                      <a:gd name="connsiteY11" fmla="*/ 1460707 h 1570988"/>
                      <a:gd name="connsiteX12" fmla="*/ 343647 w 559183"/>
                      <a:gd name="connsiteY12" fmla="*/ 1266805 h 1570988"/>
                      <a:gd name="connsiteX13" fmla="*/ 427806 w 559183"/>
                      <a:gd name="connsiteY13" fmla="*/ 1077530 h 1570988"/>
                      <a:gd name="connsiteX14" fmla="*/ 410389 w 559183"/>
                      <a:gd name="connsiteY14" fmla="*/ 964319 h 1570988"/>
                      <a:gd name="connsiteX15" fmla="*/ 401681 w 559183"/>
                      <a:gd name="connsiteY15" fmla="*/ 868525 h 1570988"/>
                      <a:gd name="connsiteX16" fmla="*/ 375555 w 559183"/>
                      <a:gd name="connsiteY16" fmla="*/ 781439 h 1570988"/>
                      <a:gd name="connsiteX17" fmla="*/ 349429 w 559183"/>
                      <a:gd name="connsiteY17" fmla="*/ 650810 h 1570988"/>
                      <a:gd name="connsiteX18" fmla="*/ 358138 w 559183"/>
                      <a:gd name="connsiteY18" fmla="*/ 494056 h 1570988"/>
                      <a:gd name="connsiteX19" fmla="*/ 392972 w 559183"/>
                      <a:gd name="connsiteY19" fmla="*/ 424387 h 1570988"/>
                      <a:gd name="connsiteX20" fmla="*/ 419098 w 559183"/>
                      <a:gd name="connsiteY20" fmla="*/ 363427 h 1570988"/>
                      <a:gd name="connsiteX21" fmla="*/ 436515 w 559183"/>
                      <a:gd name="connsiteY21" fmla="*/ 337302 h 1570988"/>
                      <a:gd name="connsiteX22" fmla="*/ 445224 w 559183"/>
                      <a:gd name="connsiteY22" fmla="*/ 311176 h 1570988"/>
                      <a:gd name="connsiteX23" fmla="*/ 471349 w 559183"/>
                      <a:gd name="connsiteY23" fmla="*/ 285050 h 1570988"/>
                      <a:gd name="connsiteX24" fmla="*/ 488766 w 559183"/>
                      <a:gd name="connsiteY24" fmla="*/ 250216 h 1570988"/>
                      <a:gd name="connsiteX25" fmla="*/ 523601 w 559183"/>
                      <a:gd name="connsiteY25" fmla="*/ 197965 h 1570988"/>
                      <a:gd name="connsiteX26" fmla="*/ 541018 w 559183"/>
                      <a:gd name="connsiteY26" fmla="*/ 171839 h 1570988"/>
                      <a:gd name="connsiteX27" fmla="*/ 558435 w 559183"/>
                      <a:gd name="connsiteY27" fmla="*/ 119587 h 1570988"/>
                      <a:gd name="connsiteX28" fmla="*/ 514756 w 559183"/>
                      <a:gd name="connsiteY28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436515 w 559183"/>
                      <a:gd name="connsiteY10" fmla="*/ 1486833 h 1570988"/>
                      <a:gd name="connsiteX11" fmla="*/ 343647 w 559183"/>
                      <a:gd name="connsiteY11" fmla="*/ 1266805 h 1570988"/>
                      <a:gd name="connsiteX12" fmla="*/ 427806 w 559183"/>
                      <a:gd name="connsiteY12" fmla="*/ 1077530 h 1570988"/>
                      <a:gd name="connsiteX13" fmla="*/ 410389 w 559183"/>
                      <a:gd name="connsiteY13" fmla="*/ 964319 h 1570988"/>
                      <a:gd name="connsiteX14" fmla="*/ 401681 w 559183"/>
                      <a:gd name="connsiteY14" fmla="*/ 868525 h 1570988"/>
                      <a:gd name="connsiteX15" fmla="*/ 375555 w 559183"/>
                      <a:gd name="connsiteY15" fmla="*/ 781439 h 1570988"/>
                      <a:gd name="connsiteX16" fmla="*/ 349429 w 559183"/>
                      <a:gd name="connsiteY16" fmla="*/ 650810 h 1570988"/>
                      <a:gd name="connsiteX17" fmla="*/ 358138 w 559183"/>
                      <a:gd name="connsiteY17" fmla="*/ 494056 h 1570988"/>
                      <a:gd name="connsiteX18" fmla="*/ 392972 w 559183"/>
                      <a:gd name="connsiteY18" fmla="*/ 424387 h 1570988"/>
                      <a:gd name="connsiteX19" fmla="*/ 419098 w 559183"/>
                      <a:gd name="connsiteY19" fmla="*/ 363427 h 1570988"/>
                      <a:gd name="connsiteX20" fmla="*/ 436515 w 559183"/>
                      <a:gd name="connsiteY20" fmla="*/ 337302 h 1570988"/>
                      <a:gd name="connsiteX21" fmla="*/ 445224 w 559183"/>
                      <a:gd name="connsiteY21" fmla="*/ 311176 h 1570988"/>
                      <a:gd name="connsiteX22" fmla="*/ 471349 w 559183"/>
                      <a:gd name="connsiteY22" fmla="*/ 285050 h 1570988"/>
                      <a:gd name="connsiteX23" fmla="*/ 488766 w 559183"/>
                      <a:gd name="connsiteY23" fmla="*/ 250216 h 1570988"/>
                      <a:gd name="connsiteX24" fmla="*/ 523601 w 559183"/>
                      <a:gd name="connsiteY24" fmla="*/ 197965 h 1570988"/>
                      <a:gd name="connsiteX25" fmla="*/ 541018 w 559183"/>
                      <a:gd name="connsiteY25" fmla="*/ 171839 h 1570988"/>
                      <a:gd name="connsiteX26" fmla="*/ 558435 w 559183"/>
                      <a:gd name="connsiteY26" fmla="*/ 119587 h 1570988"/>
                      <a:gd name="connsiteX27" fmla="*/ 514756 w 559183"/>
                      <a:gd name="connsiteY27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410389 w 559183"/>
                      <a:gd name="connsiteY9" fmla="*/ 1512959 h 1570988"/>
                      <a:gd name="connsiteX10" fmla="*/ 343647 w 559183"/>
                      <a:gd name="connsiteY10" fmla="*/ 1266805 h 1570988"/>
                      <a:gd name="connsiteX11" fmla="*/ 427806 w 559183"/>
                      <a:gd name="connsiteY11" fmla="*/ 1077530 h 1570988"/>
                      <a:gd name="connsiteX12" fmla="*/ 410389 w 559183"/>
                      <a:gd name="connsiteY12" fmla="*/ 964319 h 1570988"/>
                      <a:gd name="connsiteX13" fmla="*/ 401681 w 559183"/>
                      <a:gd name="connsiteY13" fmla="*/ 868525 h 1570988"/>
                      <a:gd name="connsiteX14" fmla="*/ 375555 w 559183"/>
                      <a:gd name="connsiteY14" fmla="*/ 781439 h 1570988"/>
                      <a:gd name="connsiteX15" fmla="*/ 349429 w 559183"/>
                      <a:gd name="connsiteY15" fmla="*/ 650810 h 1570988"/>
                      <a:gd name="connsiteX16" fmla="*/ 358138 w 559183"/>
                      <a:gd name="connsiteY16" fmla="*/ 494056 h 1570988"/>
                      <a:gd name="connsiteX17" fmla="*/ 392972 w 559183"/>
                      <a:gd name="connsiteY17" fmla="*/ 424387 h 1570988"/>
                      <a:gd name="connsiteX18" fmla="*/ 419098 w 559183"/>
                      <a:gd name="connsiteY18" fmla="*/ 363427 h 1570988"/>
                      <a:gd name="connsiteX19" fmla="*/ 436515 w 559183"/>
                      <a:gd name="connsiteY19" fmla="*/ 337302 h 1570988"/>
                      <a:gd name="connsiteX20" fmla="*/ 445224 w 559183"/>
                      <a:gd name="connsiteY20" fmla="*/ 311176 h 1570988"/>
                      <a:gd name="connsiteX21" fmla="*/ 471349 w 559183"/>
                      <a:gd name="connsiteY21" fmla="*/ 285050 h 1570988"/>
                      <a:gd name="connsiteX22" fmla="*/ 488766 w 559183"/>
                      <a:gd name="connsiteY22" fmla="*/ 250216 h 1570988"/>
                      <a:gd name="connsiteX23" fmla="*/ 523601 w 559183"/>
                      <a:gd name="connsiteY23" fmla="*/ 197965 h 1570988"/>
                      <a:gd name="connsiteX24" fmla="*/ 541018 w 559183"/>
                      <a:gd name="connsiteY24" fmla="*/ 171839 h 1570988"/>
                      <a:gd name="connsiteX25" fmla="*/ 558435 w 559183"/>
                      <a:gd name="connsiteY25" fmla="*/ 119587 h 1570988"/>
                      <a:gd name="connsiteX26" fmla="*/ 514756 w 559183"/>
                      <a:gd name="connsiteY26" fmla="*/ 593 h 1570988"/>
                      <a:gd name="connsiteX0" fmla="*/ 514756 w 559183"/>
                      <a:gd name="connsiteY0" fmla="*/ 593 h 1570988"/>
                      <a:gd name="connsiteX1" fmla="*/ 256764 w 559183"/>
                      <a:gd name="connsiteY1" fmla="*/ 174563 h 1570988"/>
                      <a:gd name="connsiteX2" fmla="*/ 37690 w 559183"/>
                      <a:gd name="connsiteY2" fmla="*/ 366830 h 1570988"/>
                      <a:gd name="connsiteX3" fmla="*/ 43269 w 559183"/>
                      <a:gd name="connsiteY3" fmla="*/ 677889 h 1570988"/>
                      <a:gd name="connsiteX4" fmla="*/ 36941 w 559183"/>
                      <a:gd name="connsiteY4" fmla="*/ 1042900 h 1570988"/>
                      <a:gd name="connsiteX5" fmla="*/ 28232 w 559183"/>
                      <a:gd name="connsiteY5" fmla="*/ 1205437 h 1570988"/>
                      <a:gd name="connsiteX6" fmla="*/ 9251 w 559183"/>
                      <a:gd name="connsiteY6" fmla="*/ 1534526 h 1570988"/>
                      <a:gd name="connsiteX7" fmla="*/ 192675 w 559183"/>
                      <a:gd name="connsiteY7" fmla="*/ 1565210 h 1570988"/>
                      <a:gd name="connsiteX8" fmla="*/ 366846 w 559183"/>
                      <a:gd name="connsiteY8" fmla="*/ 1556502 h 1570988"/>
                      <a:gd name="connsiteX9" fmla="*/ 343647 w 559183"/>
                      <a:gd name="connsiteY9" fmla="*/ 1266805 h 1570988"/>
                      <a:gd name="connsiteX10" fmla="*/ 427806 w 559183"/>
                      <a:gd name="connsiteY10" fmla="*/ 1077530 h 1570988"/>
                      <a:gd name="connsiteX11" fmla="*/ 410389 w 559183"/>
                      <a:gd name="connsiteY11" fmla="*/ 964319 h 1570988"/>
                      <a:gd name="connsiteX12" fmla="*/ 401681 w 559183"/>
                      <a:gd name="connsiteY12" fmla="*/ 868525 h 1570988"/>
                      <a:gd name="connsiteX13" fmla="*/ 375555 w 559183"/>
                      <a:gd name="connsiteY13" fmla="*/ 781439 h 1570988"/>
                      <a:gd name="connsiteX14" fmla="*/ 349429 w 559183"/>
                      <a:gd name="connsiteY14" fmla="*/ 650810 h 1570988"/>
                      <a:gd name="connsiteX15" fmla="*/ 358138 w 559183"/>
                      <a:gd name="connsiteY15" fmla="*/ 494056 h 1570988"/>
                      <a:gd name="connsiteX16" fmla="*/ 392972 w 559183"/>
                      <a:gd name="connsiteY16" fmla="*/ 424387 h 1570988"/>
                      <a:gd name="connsiteX17" fmla="*/ 419098 w 559183"/>
                      <a:gd name="connsiteY17" fmla="*/ 363427 h 1570988"/>
                      <a:gd name="connsiteX18" fmla="*/ 436515 w 559183"/>
                      <a:gd name="connsiteY18" fmla="*/ 337302 h 1570988"/>
                      <a:gd name="connsiteX19" fmla="*/ 445224 w 559183"/>
                      <a:gd name="connsiteY19" fmla="*/ 311176 h 1570988"/>
                      <a:gd name="connsiteX20" fmla="*/ 471349 w 559183"/>
                      <a:gd name="connsiteY20" fmla="*/ 285050 h 1570988"/>
                      <a:gd name="connsiteX21" fmla="*/ 488766 w 559183"/>
                      <a:gd name="connsiteY21" fmla="*/ 250216 h 1570988"/>
                      <a:gd name="connsiteX22" fmla="*/ 523601 w 559183"/>
                      <a:gd name="connsiteY22" fmla="*/ 197965 h 1570988"/>
                      <a:gd name="connsiteX23" fmla="*/ 541018 w 559183"/>
                      <a:gd name="connsiteY23" fmla="*/ 171839 h 1570988"/>
                      <a:gd name="connsiteX24" fmla="*/ 558435 w 559183"/>
                      <a:gd name="connsiteY24" fmla="*/ 119587 h 1570988"/>
                      <a:gd name="connsiteX25" fmla="*/ 514756 w 559183"/>
                      <a:gd name="connsiteY25" fmla="*/ 593 h 1570988"/>
                      <a:gd name="connsiteX0" fmla="*/ 514756 w 559183"/>
                      <a:gd name="connsiteY0" fmla="*/ 593 h 1570553"/>
                      <a:gd name="connsiteX1" fmla="*/ 256764 w 559183"/>
                      <a:gd name="connsiteY1" fmla="*/ 174563 h 1570553"/>
                      <a:gd name="connsiteX2" fmla="*/ 37690 w 559183"/>
                      <a:gd name="connsiteY2" fmla="*/ 366830 h 1570553"/>
                      <a:gd name="connsiteX3" fmla="*/ 43269 w 559183"/>
                      <a:gd name="connsiteY3" fmla="*/ 677889 h 1570553"/>
                      <a:gd name="connsiteX4" fmla="*/ 36941 w 559183"/>
                      <a:gd name="connsiteY4" fmla="*/ 1042900 h 1570553"/>
                      <a:gd name="connsiteX5" fmla="*/ 28232 w 559183"/>
                      <a:gd name="connsiteY5" fmla="*/ 1205437 h 1570553"/>
                      <a:gd name="connsiteX6" fmla="*/ 9251 w 559183"/>
                      <a:gd name="connsiteY6" fmla="*/ 1534526 h 1570553"/>
                      <a:gd name="connsiteX7" fmla="*/ 192675 w 559183"/>
                      <a:gd name="connsiteY7" fmla="*/ 1565210 h 1570553"/>
                      <a:gd name="connsiteX8" fmla="*/ 343033 w 559183"/>
                      <a:gd name="connsiteY8" fmla="*/ 1563646 h 1570553"/>
                      <a:gd name="connsiteX9" fmla="*/ 343647 w 559183"/>
                      <a:gd name="connsiteY9" fmla="*/ 1266805 h 1570553"/>
                      <a:gd name="connsiteX10" fmla="*/ 427806 w 559183"/>
                      <a:gd name="connsiteY10" fmla="*/ 1077530 h 1570553"/>
                      <a:gd name="connsiteX11" fmla="*/ 410389 w 559183"/>
                      <a:gd name="connsiteY11" fmla="*/ 964319 h 1570553"/>
                      <a:gd name="connsiteX12" fmla="*/ 401681 w 559183"/>
                      <a:gd name="connsiteY12" fmla="*/ 868525 h 1570553"/>
                      <a:gd name="connsiteX13" fmla="*/ 375555 w 559183"/>
                      <a:gd name="connsiteY13" fmla="*/ 781439 h 1570553"/>
                      <a:gd name="connsiteX14" fmla="*/ 349429 w 559183"/>
                      <a:gd name="connsiteY14" fmla="*/ 650810 h 1570553"/>
                      <a:gd name="connsiteX15" fmla="*/ 358138 w 559183"/>
                      <a:gd name="connsiteY15" fmla="*/ 494056 h 1570553"/>
                      <a:gd name="connsiteX16" fmla="*/ 392972 w 559183"/>
                      <a:gd name="connsiteY16" fmla="*/ 424387 h 1570553"/>
                      <a:gd name="connsiteX17" fmla="*/ 419098 w 559183"/>
                      <a:gd name="connsiteY17" fmla="*/ 363427 h 1570553"/>
                      <a:gd name="connsiteX18" fmla="*/ 436515 w 559183"/>
                      <a:gd name="connsiteY18" fmla="*/ 337302 h 1570553"/>
                      <a:gd name="connsiteX19" fmla="*/ 445224 w 559183"/>
                      <a:gd name="connsiteY19" fmla="*/ 311176 h 1570553"/>
                      <a:gd name="connsiteX20" fmla="*/ 471349 w 559183"/>
                      <a:gd name="connsiteY20" fmla="*/ 285050 h 1570553"/>
                      <a:gd name="connsiteX21" fmla="*/ 488766 w 559183"/>
                      <a:gd name="connsiteY21" fmla="*/ 250216 h 1570553"/>
                      <a:gd name="connsiteX22" fmla="*/ 523601 w 559183"/>
                      <a:gd name="connsiteY22" fmla="*/ 197965 h 1570553"/>
                      <a:gd name="connsiteX23" fmla="*/ 541018 w 559183"/>
                      <a:gd name="connsiteY23" fmla="*/ 171839 h 1570553"/>
                      <a:gd name="connsiteX24" fmla="*/ 558435 w 559183"/>
                      <a:gd name="connsiteY24" fmla="*/ 119587 h 1570553"/>
                      <a:gd name="connsiteX25" fmla="*/ 514756 w 559183"/>
                      <a:gd name="connsiteY25" fmla="*/ 593 h 1570553"/>
                      <a:gd name="connsiteX0" fmla="*/ 514756 w 558435"/>
                      <a:gd name="connsiteY0" fmla="*/ 593 h 1570553"/>
                      <a:gd name="connsiteX1" fmla="*/ 256764 w 558435"/>
                      <a:gd name="connsiteY1" fmla="*/ 174563 h 1570553"/>
                      <a:gd name="connsiteX2" fmla="*/ 37690 w 558435"/>
                      <a:gd name="connsiteY2" fmla="*/ 366830 h 1570553"/>
                      <a:gd name="connsiteX3" fmla="*/ 43269 w 558435"/>
                      <a:gd name="connsiteY3" fmla="*/ 677889 h 1570553"/>
                      <a:gd name="connsiteX4" fmla="*/ 36941 w 558435"/>
                      <a:gd name="connsiteY4" fmla="*/ 1042900 h 1570553"/>
                      <a:gd name="connsiteX5" fmla="*/ 28232 w 558435"/>
                      <a:gd name="connsiteY5" fmla="*/ 1205437 h 1570553"/>
                      <a:gd name="connsiteX6" fmla="*/ 9251 w 558435"/>
                      <a:gd name="connsiteY6" fmla="*/ 1534526 h 1570553"/>
                      <a:gd name="connsiteX7" fmla="*/ 192675 w 558435"/>
                      <a:gd name="connsiteY7" fmla="*/ 1565210 h 1570553"/>
                      <a:gd name="connsiteX8" fmla="*/ 343033 w 558435"/>
                      <a:gd name="connsiteY8" fmla="*/ 1563646 h 1570553"/>
                      <a:gd name="connsiteX9" fmla="*/ 343647 w 558435"/>
                      <a:gd name="connsiteY9" fmla="*/ 1266805 h 1570553"/>
                      <a:gd name="connsiteX10" fmla="*/ 427806 w 558435"/>
                      <a:gd name="connsiteY10" fmla="*/ 1077530 h 1570553"/>
                      <a:gd name="connsiteX11" fmla="*/ 410389 w 558435"/>
                      <a:gd name="connsiteY11" fmla="*/ 964319 h 1570553"/>
                      <a:gd name="connsiteX12" fmla="*/ 401681 w 558435"/>
                      <a:gd name="connsiteY12" fmla="*/ 868525 h 1570553"/>
                      <a:gd name="connsiteX13" fmla="*/ 375555 w 558435"/>
                      <a:gd name="connsiteY13" fmla="*/ 781439 h 1570553"/>
                      <a:gd name="connsiteX14" fmla="*/ 349429 w 558435"/>
                      <a:gd name="connsiteY14" fmla="*/ 650810 h 1570553"/>
                      <a:gd name="connsiteX15" fmla="*/ 358138 w 558435"/>
                      <a:gd name="connsiteY15" fmla="*/ 494056 h 1570553"/>
                      <a:gd name="connsiteX16" fmla="*/ 392972 w 558435"/>
                      <a:gd name="connsiteY16" fmla="*/ 424387 h 1570553"/>
                      <a:gd name="connsiteX17" fmla="*/ 419098 w 558435"/>
                      <a:gd name="connsiteY17" fmla="*/ 363427 h 1570553"/>
                      <a:gd name="connsiteX18" fmla="*/ 436515 w 558435"/>
                      <a:gd name="connsiteY18" fmla="*/ 337302 h 1570553"/>
                      <a:gd name="connsiteX19" fmla="*/ 445224 w 558435"/>
                      <a:gd name="connsiteY19" fmla="*/ 311176 h 1570553"/>
                      <a:gd name="connsiteX20" fmla="*/ 471349 w 558435"/>
                      <a:gd name="connsiteY20" fmla="*/ 285050 h 1570553"/>
                      <a:gd name="connsiteX21" fmla="*/ 488766 w 558435"/>
                      <a:gd name="connsiteY21" fmla="*/ 250216 h 1570553"/>
                      <a:gd name="connsiteX22" fmla="*/ 523601 w 558435"/>
                      <a:gd name="connsiteY22" fmla="*/ 197965 h 1570553"/>
                      <a:gd name="connsiteX23" fmla="*/ 558435 w 558435"/>
                      <a:gd name="connsiteY23" fmla="*/ 119587 h 1570553"/>
                      <a:gd name="connsiteX24" fmla="*/ 514756 w 558435"/>
                      <a:gd name="connsiteY24" fmla="*/ 593 h 1570553"/>
                      <a:gd name="connsiteX0" fmla="*/ 514756 w 560509"/>
                      <a:gd name="connsiteY0" fmla="*/ 674 h 1570634"/>
                      <a:gd name="connsiteX1" fmla="*/ 256764 w 560509"/>
                      <a:gd name="connsiteY1" fmla="*/ 174644 h 1570634"/>
                      <a:gd name="connsiteX2" fmla="*/ 37690 w 560509"/>
                      <a:gd name="connsiteY2" fmla="*/ 366911 h 1570634"/>
                      <a:gd name="connsiteX3" fmla="*/ 43269 w 560509"/>
                      <a:gd name="connsiteY3" fmla="*/ 677970 h 1570634"/>
                      <a:gd name="connsiteX4" fmla="*/ 36941 w 560509"/>
                      <a:gd name="connsiteY4" fmla="*/ 1042981 h 1570634"/>
                      <a:gd name="connsiteX5" fmla="*/ 28232 w 560509"/>
                      <a:gd name="connsiteY5" fmla="*/ 1205518 h 1570634"/>
                      <a:gd name="connsiteX6" fmla="*/ 9251 w 560509"/>
                      <a:gd name="connsiteY6" fmla="*/ 1534607 h 1570634"/>
                      <a:gd name="connsiteX7" fmla="*/ 192675 w 560509"/>
                      <a:gd name="connsiteY7" fmla="*/ 1565291 h 1570634"/>
                      <a:gd name="connsiteX8" fmla="*/ 343033 w 560509"/>
                      <a:gd name="connsiteY8" fmla="*/ 1563727 h 1570634"/>
                      <a:gd name="connsiteX9" fmla="*/ 343647 w 560509"/>
                      <a:gd name="connsiteY9" fmla="*/ 1266886 h 1570634"/>
                      <a:gd name="connsiteX10" fmla="*/ 427806 w 560509"/>
                      <a:gd name="connsiteY10" fmla="*/ 1077611 h 1570634"/>
                      <a:gd name="connsiteX11" fmla="*/ 410389 w 560509"/>
                      <a:gd name="connsiteY11" fmla="*/ 964400 h 1570634"/>
                      <a:gd name="connsiteX12" fmla="*/ 401681 w 560509"/>
                      <a:gd name="connsiteY12" fmla="*/ 868606 h 1570634"/>
                      <a:gd name="connsiteX13" fmla="*/ 375555 w 560509"/>
                      <a:gd name="connsiteY13" fmla="*/ 781520 h 1570634"/>
                      <a:gd name="connsiteX14" fmla="*/ 349429 w 560509"/>
                      <a:gd name="connsiteY14" fmla="*/ 650891 h 1570634"/>
                      <a:gd name="connsiteX15" fmla="*/ 358138 w 560509"/>
                      <a:gd name="connsiteY15" fmla="*/ 494137 h 1570634"/>
                      <a:gd name="connsiteX16" fmla="*/ 392972 w 560509"/>
                      <a:gd name="connsiteY16" fmla="*/ 424468 h 1570634"/>
                      <a:gd name="connsiteX17" fmla="*/ 419098 w 560509"/>
                      <a:gd name="connsiteY17" fmla="*/ 363508 h 1570634"/>
                      <a:gd name="connsiteX18" fmla="*/ 436515 w 560509"/>
                      <a:gd name="connsiteY18" fmla="*/ 337383 h 1570634"/>
                      <a:gd name="connsiteX19" fmla="*/ 445224 w 560509"/>
                      <a:gd name="connsiteY19" fmla="*/ 311257 h 1570634"/>
                      <a:gd name="connsiteX20" fmla="*/ 471349 w 560509"/>
                      <a:gd name="connsiteY20" fmla="*/ 285131 h 1570634"/>
                      <a:gd name="connsiteX21" fmla="*/ 488766 w 560509"/>
                      <a:gd name="connsiteY21" fmla="*/ 250297 h 1570634"/>
                      <a:gd name="connsiteX22" fmla="*/ 558435 w 560509"/>
                      <a:gd name="connsiteY22" fmla="*/ 119668 h 1570634"/>
                      <a:gd name="connsiteX23" fmla="*/ 514756 w 560509"/>
                      <a:gd name="connsiteY23" fmla="*/ 674 h 1570634"/>
                      <a:gd name="connsiteX0" fmla="*/ 514756 w 561751"/>
                      <a:gd name="connsiteY0" fmla="*/ 717 h 1570677"/>
                      <a:gd name="connsiteX1" fmla="*/ 256764 w 561751"/>
                      <a:gd name="connsiteY1" fmla="*/ 174687 h 1570677"/>
                      <a:gd name="connsiteX2" fmla="*/ 37690 w 561751"/>
                      <a:gd name="connsiteY2" fmla="*/ 366954 h 1570677"/>
                      <a:gd name="connsiteX3" fmla="*/ 43269 w 561751"/>
                      <a:gd name="connsiteY3" fmla="*/ 678013 h 1570677"/>
                      <a:gd name="connsiteX4" fmla="*/ 36941 w 561751"/>
                      <a:gd name="connsiteY4" fmla="*/ 1043024 h 1570677"/>
                      <a:gd name="connsiteX5" fmla="*/ 28232 w 561751"/>
                      <a:gd name="connsiteY5" fmla="*/ 1205561 h 1570677"/>
                      <a:gd name="connsiteX6" fmla="*/ 9251 w 561751"/>
                      <a:gd name="connsiteY6" fmla="*/ 1534650 h 1570677"/>
                      <a:gd name="connsiteX7" fmla="*/ 192675 w 561751"/>
                      <a:gd name="connsiteY7" fmla="*/ 1565334 h 1570677"/>
                      <a:gd name="connsiteX8" fmla="*/ 343033 w 561751"/>
                      <a:gd name="connsiteY8" fmla="*/ 1563770 h 1570677"/>
                      <a:gd name="connsiteX9" fmla="*/ 343647 w 561751"/>
                      <a:gd name="connsiteY9" fmla="*/ 1266929 h 1570677"/>
                      <a:gd name="connsiteX10" fmla="*/ 427806 w 561751"/>
                      <a:gd name="connsiteY10" fmla="*/ 1077654 h 1570677"/>
                      <a:gd name="connsiteX11" fmla="*/ 410389 w 561751"/>
                      <a:gd name="connsiteY11" fmla="*/ 964443 h 1570677"/>
                      <a:gd name="connsiteX12" fmla="*/ 401681 w 561751"/>
                      <a:gd name="connsiteY12" fmla="*/ 868649 h 1570677"/>
                      <a:gd name="connsiteX13" fmla="*/ 375555 w 561751"/>
                      <a:gd name="connsiteY13" fmla="*/ 781563 h 1570677"/>
                      <a:gd name="connsiteX14" fmla="*/ 349429 w 561751"/>
                      <a:gd name="connsiteY14" fmla="*/ 650934 h 1570677"/>
                      <a:gd name="connsiteX15" fmla="*/ 358138 w 561751"/>
                      <a:gd name="connsiteY15" fmla="*/ 494180 h 1570677"/>
                      <a:gd name="connsiteX16" fmla="*/ 392972 w 561751"/>
                      <a:gd name="connsiteY16" fmla="*/ 424511 h 1570677"/>
                      <a:gd name="connsiteX17" fmla="*/ 419098 w 561751"/>
                      <a:gd name="connsiteY17" fmla="*/ 363551 h 1570677"/>
                      <a:gd name="connsiteX18" fmla="*/ 436515 w 561751"/>
                      <a:gd name="connsiteY18" fmla="*/ 337426 h 1570677"/>
                      <a:gd name="connsiteX19" fmla="*/ 445224 w 561751"/>
                      <a:gd name="connsiteY19" fmla="*/ 311300 h 1570677"/>
                      <a:gd name="connsiteX20" fmla="*/ 471349 w 561751"/>
                      <a:gd name="connsiteY20" fmla="*/ 285174 h 1570677"/>
                      <a:gd name="connsiteX21" fmla="*/ 558435 w 561751"/>
                      <a:gd name="connsiteY21" fmla="*/ 119711 h 1570677"/>
                      <a:gd name="connsiteX22" fmla="*/ 514756 w 561751"/>
                      <a:gd name="connsiteY22" fmla="*/ 717 h 1570677"/>
                      <a:gd name="connsiteX0" fmla="*/ 514756 w 563640"/>
                      <a:gd name="connsiteY0" fmla="*/ 753 h 1570713"/>
                      <a:gd name="connsiteX1" fmla="*/ 256764 w 563640"/>
                      <a:gd name="connsiteY1" fmla="*/ 174723 h 1570713"/>
                      <a:gd name="connsiteX2" fmla="*/ 37690 w 563640"/>
                      <a:gd name="connsiteY2" fmla="*/ 366990 h 1570713"/>
                      <a:gd name="connsiteX3" fmla="*/ 43269 w 563640"/>
                      <a:gd name="connsiteY3" fmla="*/ 678049 h 1570713"/>
                      <a:gd name="connsiteX4" fmla="*/ 36941 w 563640"/>
                      <a:gd name="connsiteY4" fmla="*/ 1043060 h 1570713"/>
                      <a:gd name="connsiteX5" fmla="*/ 28232 w 563640"/>
                      <a:gd name="connsiteY5" fmla="*/ 1205597 h 1570713"/>
                      <a:gd name="connsiteX6" fmla="*/ 9251 w 563640"/>
                      <a:gd name="connsiteY6" fmla="*/ 1534686 h 1570713"/>
                      <a:gd name="connsiteX7" fmla="*/ 192675 w 563640"/>
                      <a:gd name="connsiteY7" fmla="*/ 1565370 h 1570713"/>
                      <a:gd name="connsiteX8" fmla="*/ 343033 w 563640"/>
                      <a:gd name="connsiteY8" fmla="*/ 1563806 h 1570713"/>
                      <a:gd name="connsiteX9" fmla="*/ 343647 w 563640"/>
                      <a:gd name="connsiteY9" fmla="*/ 1266965 h 1570713"/>
                      <a:gd name="connsiteX10" fmla="*/ 427806 w 563640"/>
                      <a:gd name="connsiteY10" fmla="*/ 1077690 h 1570713"/>
                      <a:gd name="connsiteX11" fmla="*/ 410389 w 563640"/>
                      <a:gd name="connsiteY11" fmla="*/ 964479 h 1570713"/>
                      <a:gd name="connsiteX12" fmla="*/ 401681 w 563640"/>
                      <a:gd name="connsiteY12" fmla="*/ 868685 h 1570713"/>
                      <a:gd name="connsiteX13" fmla="*/ 375555 w 563640"/>
                      <a:gd name="connsiteY13" fmla="*/ 781599 h 1570713"/>
                      <a:gd name="connsiteX14" fmla="*/ 349429 w 563640"/>
                      <a:gd name="connsiteY14" fmla="*/ 650970 h 1570713"/>
                      <a:gd name="connsiteX15" fmla="*/ 358138 w 563640"/>
                      <a:gd name="connsiteY15" fmla="*/ 494216 h 1570713"/>
                      <a:gd name="connsiteX16" fmla="*/ 392972 w 563640"/>
                      <a:gd name="connsiteY16" fmla="*/ 424547 h 1570713"/>
                      <a:gd name="connsiteX17" fmla="*/ 419098 w 563640"/>
                      <a:gd name="connsiteY17" fmla="*/ 363587 h 1570713"/>
                      <a:gd name="connsiteX18" fmla="*/ 436515 w 563640"/>
                      <a:gd name="connsiteY18" fmla="*/ 337462 h 1570713"/>
                      <a:gd name="connsiteX19" fmla="*/ 445224 w 563640"/>
                      <a:gd name="connsiteY19" fmla="*/ 311336 h 1570713"/>
                      <a:gd name="connsiteX20" fmla="*/ 558435 w 563640"/>
                      <a:gd name="connsiteY20" fmla="*/ 119747 h 1570713"/>
                      <a:gd name="connsiteX21" fmla="*/ 514756 w 563640"/>
                      <a:gd name="connsiteY21" fmla="*/ 753 h 1570713"/>
                      <a:gd name="connsiteX0" fmla="*/ 514756 w 564273"/>
                      <a:gd name="connsiteY0" fmla="*/ 793 h 1570753"/>
                      <a:gd name="connsiteX1" fmla="*/ 256764 w 564273"/>
                      <a:gd name="connsiteY1" fmla="*/ 174763 h 1570753"/>
                      <a:gd name="connsiteX2" fmla="*/ 37690 w 564273"/>
                      <a:gd name="connsiteY2" fmla="*/ 367030 h 1570753"/>
                      <a:gd name="connsiteX3" fmla="*/ 43269 w 564273"/>
                      <a:gd name="connsiteY3" fmla="*/ 678089 h 1570753"/>
                      <a:gd name="connsiteX4" fmla="*/ 36941 w 564273"/>
                      <a:gd name="connsiteY4" fmla="*/ 1043100 h 1570753"/>
                      <a:gd name="connsiteX5" fmla="*/ 28232 w 564273"/>
                      <a:gd name="connsiteY5" fmla="*/ 1205637 h 1570753"/>
                      <a:gd name="connsiteX6" fmla="*/ 9251 w 564273"/>
                      <a:gd name="connsiteY6" fmla="*/ 1534726 h 1570753"/>
                      <a:gd name="connsiteX7" fmla="*/ 192675 w 564273"/>
                      <a:gd name="connsiteY7" fmla="*/ 1565410 h 1570753"/>
                      <a:gd name="connsiteX8" fmla="*/ 343033 w 564273"/>
                      <a:gd name="connsiteY8" fmla="*/ 1563846 h 1570753"/>
                      <a:gd name="connsiteX9" fmla="*/ 343647 w 564273"/>
                      <a:gd name="connsiteY9" fmla="*/ 1267005 h 1570753"/>
                      <a:gd name="connsiteX10" fmla="*/ 427806 w 564273"/>
                      <a:gd name="connsiteY10" fmla="*/ 1077730 h 1570753"/>
                      <a:gd name="connsiteX11" fmla="*/ 410389 w 564273"/>
                      <a:gd name="connsiteY11" fmla="*/ 964519 h 1570753"/>
                      <a:gd name="connsiteX12" fmla="*/ 401681 w 564273"/>
                      <a:gd name="connsiteY12" fmla="*/ 868725 h 1570753"/>
                      <a:gd name="connsiteX13" fmla="*/ 375555 w 564273"/>
                      <a:gd name="connsiteY13" fmla="*/ 781639 h 1570753"/>
                      <a:gd name="connsiteX14" fmla="*/ 349429 w 564273"/>
                      <a:gd name="connsiteY14" fmla="*/ 651010 h 1570753"/>
                      <a:gd name="connsiteX15" fmla="*/ 358138 w 564273"/>
                      <a:gd name="connsiteY15" fmla="*/ 494256 h 1570753"/>
                      <a:gd name="connsiteX16" fmla="*/ 392972 w 564273"/>
                      <a:gd name="connsiteY16" fmla="*/ 424587 h 1570753"/>
                      <a:gd name="connsiteX17" fmla="*/ 419098 w 564273"/>
                      <a:gd name="connsiteY17" fmla="*/ 363627 h 1570753"/>
                      <a:gd name="connsiteX18" fmla="*/ 436515 w 564273"/>
                      <a:gd name="connsiteY18" fmla="*/ 337502 h 1570753"/>
                      <a:gd name="connsiteX19" fmla="*/ 558435 w 564273"/>
                      <a:gd name="connsiteY19" fmla="*/ 119787 h 1570753"/>
                      <a:gd name="connsiteX20" fmla="*/ 514756 w 564273"/>
                      <a:gd name="connsiteY20" fmla="*/ 793 h 1570753"/>
                      <a:gd name="connsiteX0" fmla="*/ 514756 w 565543"/>
                      <a:gd name="connsiteY0" fmla="*/ 838 h 1570798"/>
                      <a:gd name="connsiteX1" fmla="*/ 256764 w 565543"/>
                      <a:gd name="connsiteY1" fmla="*/ 174808 h 1570798"/>
                      <a:gd name="connsiteX2" fmla="*/ 37690 w 565543"/>
                      <a:gd name="connsiteY2" fmla="*/ 367075 h 1570798"/>
                      <a:gd name="connsiteX3" fmla="*/ 43269 w 565543"/>
                      <a:gd name="connsiteY3" fmla="*/ 678134 h 1570798"/>
                      <a:gd name="connsiteX4" fmla="*/ 36941 w 565543"/>
                      <a:gd name="connsiteY4" fmla="*/ 1043145 h 1570798"/>
                      <a:gd name="connsiteX5" fmla="*/ 28232 w 565543"/>
                      <a:gd name="connsiteY5" fmla="*/ 1205682 h 1570798"/>
                      <a:gd name="connsiteX6" fmla="*/ 9251 w 565543"/>
                      <a:gd name="connsiteY6" fmla="*/ 1534771 h 1570798"/>
                      <a:gd name="connsiteX7" fmla="*/ 192675 w 565543"/>
                      <a:gd name="connsiteY7" fmla="*/ 1565455 h 1570798"/>
                      <a:gd name="connsiteX8" fmla="*/ 343033 w 565543"/>
                      <a:gd name="connsiteY8" fmla="*/ 1563891 h 1570798"/>
                      <a:gd name="connsiteX9" fmla="*/ 343647 w 565543"/>
                      <a:gd name="connsiteY9" fmla="*/ 1267050 h 1570798"/>
                      <a:gd name="connsiteX10" fmla="*/ 427806 w 565543"/>
                      <a:gd name="connsiteY10" fmla="*/ 1077775 h 1570798"/>
                      <a:gd name="connsiteX11" fmla="*/ 410389 w 565543"/>
                      <a:gd name="connsiteY11" fmla="*/ 964564 h 1570798"/>
                      <a:gd name="connsiteX12" fmla="*/ 401681 w 565543"/>
                      <a:gd name="connsiteY12" fmla="*/ 868770 h 1570798"/>
                      <a:gd name="connsiteX13" fmla="*/ 375555 w 565543"/>
                      <a:gd name="connsiteY13" fmla="*/ 781684 h 1570798"/>
                      <a:gd name="connsiteX14" fmla="*/ 349429 w 565543"/>
                      <a:gd name="connsiteY14" fmla="*/ 651055 h 1570798"/>
                      <a:gd name="connsiteX15" fmla="*/ 358138 w 565543"/>
                      <a:gd name="connsiteY15" fmla="*/ 494301 h 1570798"/>
                      <a:gd name="connsiteX16" fmla="*/ 392972 w 565543"/>
                      <a:gd name="connsiteY16" fmla="*/ 424632 h 1570798"/>
                      <a:gd name="connsiteX17" fmla="*/ 419098 w 565543"/>
                      <a:gd name="connsiteY17" fmla="*/ 363672 h 1570798"/>
                      <a:gd name="connsiteX18" fmla="*/ 558435 w 565543"/>
                      <a:gd name="connsiteY18" fmla="*/ 119832 h 1570798"/>
                      <a:gd name="connsiteX19" fmla="*/ 514756 w 565543"/>
                      <a:gd name="connsiteY19" fmla="*/ 838 h 1570798"/>
                      <a:gd name="connsiteX0" fmla="*/ 514756 w 565717"/>
                      <a:gd name="connsiteY0" fmla="*/ 798 h 1570758"/>
                      <a:gd name="connsiteX1" fmla="*/ 256764 w 565717"/>
                      <a:gd name="connsiteY1" fmla="*/ 174768 h 1570758"/>
                      <a:gd name="connsiteX2" fmla="*/ 37690 w 565717"/>
                      <a:gd name="connsiteY2" fmla="*/ 367035 h 1570758"/>
                      <a:gd name="connsiteX3" fmla="*/ 43269 w 565717"/>
                      <a:gd name="connsiteY3" fmla="*/ 678094 h 1570758"/>
                      <a:gd name="connsiteX4" fmla="*/ 36941 w 565717"/>
                      <a:gd name="connsiteY4" fmla="*/ 1043105 h 1570758"/>
                      <a:gd name="connsiteX5" fmla="*/ 28232 w 565717"/>
                      <a:gd name="connsiteY5" fmla="*/ 1205642 h 1570758"/>
                      <a:gd name="connsiteX6" fmla="*/ 9251 w 565717"/>
                      <a:gd name="connsiteY6" fmla="*/ 1534731 h 1570758"/>
                      <a:gd name="connsiteX7" fmla="*/ 192675 w 565717"/>
                      <a:gd name="connsiteY7" fmla="*/ 1565415 h 1570758"/>
                      <a:gd name="connsiteX8" fmla="*/ 343033 w 565717"/>
                      <a:gd name="connsiteY8" fmla="*/ 1563851 h 1570758"/>
                      <a:gd name="connsiteX9" fmla="*/ 343647 w 565717"/>
                      <a:gd name="connsiteY9" fmla="*/ 1267010 h 1570758"/>
                      <a:gd name="connsiteX10" fmla="*/ 427806 w 565717"/>
                      <a:gd name="connsiteY10" fmla="*/ 1077735 h 1570758"/>
                      <a:gd name="connsiteX11" fmla="*/ 410389 w 565717"/>
                      <a:gd name="connsiteY11" fmla="*/ 964524 h 1570758"/>
                      <a:gd name="connsiteX12" fmla="*/ 401681 w 565717"/>
                      <a:gd name="connsiteY12" fmla="*/ 868730 h 1570758"/>
                      <a:gd name="connsiteX13" fmla="*/ 375555 w 565717"/>
                      <a:gd name="connsiteY13" fmla="*/ 781644 h 1570758"/>
                      <a:gd name="connsiteX14" fmla="*/ 349429 w 565717"/>
                      <a:gd name="connsiteY14" fmla="*/ 651015 h 1570758"/>
                      <a:gd name="connsiteX15" fmla="*/ 358138 w 565717"/>
                      <a:gd name="connsiteY15" fmla="*/ 494261 h 1570758"/>
                      <a:gd name="connsiteX16" fmla="*/ 392972 w 565717"/>
                      <a:gd name="connsiteY16" fmla="*/ 424592 h 1570758"/>
                      <a:gd name="connsiteX17" fmla="*/ 416717 w 565717"/>
                      <a:gd name="connsiteY17" fmla="*/ 339820 h 1570758"/>
                      <a:gd name="connsiteX18" fmla="*/ 558435 w 565717"/>
                      <a:gd name="connsiteY18" fmla="*/ 119792 h 1570758"/>
                      <a:gd name="connsiteX19" fmla="*/ 514756 w 565717"/>
                      <a:gd name="connsiteY19" fmla="*/ 798 h 1570758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49429 w 554669"/>
                      <a:gd name="connsiteY14" fmla="*/ 651413 h 1571156"/>
                      <a:gd name="connsiteX15" fmla="*/ 358138 w 554669"/>
                      <a:gd name="connsiteY15" fmla="*/ 494659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49429 w 554669"/>
                      <a:gd name="connsiteY14" fmla="*/ 651413 h 1571156"/>
                      <a:gd name="connsiteX15" fmla="*/ 391475 w 554669"/>
                      <a:gd name="connsiteY15" fmla="*/ 497040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406579 w 554669"/>
                      <a:gd name="connsiteY14" fmla="*/ 658556 h 1571156"/>
                      <a:gd name="connsiteX15" fmla="*/ 391475 w 554669"/>
                      <a:gd name="connsiteY15" fmla="*/ 497040 h 1571156"/>
                      <a:gd name="connsiteX16" fmla="*/ 392972 w 554669"/>
                      <a:gd name="connsiteY16" fmla="*/ 424990 h 1571156"/>
                      <a:gd name="connsiteX17" fmla="*/ 416717 w 554669"/>
                      <a:gd name="connsiteY17" fmla="*/ 340218 h 1571156"/>
                      <a:gd name="connsiteX18" fmla="*/ 544147 w 554669"/>
                      <a:gd name="connsiteY18" fmla="*/ 110665 h 1571156"/>
                      <a:gd name="connsiteX19" fmla="*/ 514756 w 554669"/>
                      <a:gd name="connsiteY19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75555 w 554669"/>
                      <a:gd name="connsiteY13" fmla="*/ 782042 h 1571156"/>
                      <a:gd name="connsiteX14" fmla="*/ 391475 w 554669"/>
                      <a:gd name="connsiteY14" fmla="*/ 497040 h 1571156"/>
                      <a:gd name="connsiteX15" fmla="*/ 392972 w 554669"/>
                      <a:gd name="connsiteY15" fmla="*/ 424990 h 1571156"/>
                      <a:gd name="connsiteX16" fmla="*/ 416717 w 554669"/>
                      <a:gd name="connsiteY16" fmla="*/ 340218 h 1571156"/>
                      <a:gd name="connsiteX17" fmla="*/ 544147 w 554669"/>
                      <a:gd name="connsiteY17" fmla="*/ 110665 h 1571156"/>
                      <a:gd name="connsiteX18" fmla="*/ 514756 w 554669"/>
                      <a:gd name="connsiteY18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401681 w 554669"/>
                      <a:gd name="connsiteY12" fmla="*/ 869128 h 1571156"/>
                      <a:gd name="connsiteX13" fmla="*/ 391475 w 554669"/>
                      <a:gd name="connsiteY13" fmla="*/ 497040 h 1571156"/>
                      <a:gd name="connsiteX14" fmla="*/ 392972 w 554669"/>
                      <a:gd name="connsiteY14" fmla="*/ 424990 h 1571156"/>
                      <a:gd name="connsiteX15" fmla="*/ 416717 w 554669"/>
                      <a:gd name="connsiteY15" fmla="*/ 340218 h 1571156"/>
                      <a:gd name="connsiteX16" fmla="*/ 544147 w 554669"/>
                      <a:gd name="connsiteY16" fmla="*/ 110665 h 1571156"/>
                      <a:gd name="connsiteX17" fmla="*/ 514756 w 554669"/>
                      <a:gd name="connsiteY17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0389 w 554669"/>
                      <a:gd name="connsiteY11" fmla="*/ 964922 h 1571156"/>
                      <a:gd name="connsiteX12" fmla="*/ 391475 w 554669"/>
                      <a:gd name="connsiteY12" fmla="*/ 497040 h 1571156"/>
                      <a:gd name="connsiteX13" fmla="*/ 392972 w 554669"/>
                      <a:gd name="connsiteY13" fmla="*/ 424990 h 1571156"/>
                      <a:gd name="connsiteX14" fmla="*/ 416717 w 554669"/>
                      <a:gd name="connsiteY14" fmla="*/ 340218 h 1571156"/>
                      <a:gd name="connsiteX15" fmla="*/ 544147 w 554669"/>
                      <a:gd name="connsiteY15" fmla="*/ 110665 h 1571156"/>
                      <a:gd name="connsiteX16" fmla="*/ 514756 w 554669"/>
                      <a:gd name="connsiteY16" fmla="*/ 1196 h 1571156"/>
                      <a:gd name="connsiteX0" fmla="*/ 514756 w 554669"/>
                      <a:gd name="connsiteY0" fmla="*/ 1196 h 1571156"/>
                      <a:gd name="connsiteX1" fmla="*/ 256764 w 554669"/>
                      <a:gd name="connsiteY1" fmla="*/ 175166 h 1571156"/>
                      <a:gd name="connsiteX2" fmla="*/ 37690 w 554669"/>
                      <a:gd name="connsiteY2" fmla="*/ 367433 h 1571156"/>
                      <a:gd name="connsiteX3" fmla="*/ 43269 w 554669"/>
                      <a:gd name="connsiteY3" fmla="*/ 678492 h 1571156"/>
                      <a:gd name="connsiteX4" fmla="*/ 36941 w 554669"/>
                      <a:gd name="connsiteY4" fmla="*/ 1043503 h 1571156"/>
                      <a:gd name="connsiteX5" fmla="*/ 28232 w 554669"/>
                      <a:gd name="connsiteY5" fmla="*/ 1206040 h 1571156"/>
                      <a:gd name="connsiteX6" fmla="*/ 9251 w 554669"/>
                      <a:gd name="connsiteY6" fmla="*/ 1535129 h 1571156"/>
                      <a:gd name="connsiteX7" fmla="*/ 192675 w 554669"/>
                      <a:gd name="connsiteY7" fmla="*/ 1565813 h 1571156"/>
                      <a:gd name="connsiteX8" fmla="*/ 343033 w 554669"/>
                      <a:gd name="connsiteY8" fmla="*/ 1564249 h 1571156"/>
                      <a:gd name="connsiteX9" fmla="*/ 343647 w 554669"/>
                      <a:gd name="connsiteY9" fmla="*/ 1267408 h 1571156"/>
                      <a:gd name="connsiteX10" fmla="*/ 427806 w 554669"/>
                      <a:gd name="connsiteY10" fmla="*/ 1078133 h 1571156"/>
                      <a:gd name="connsiteX11" fmla="*/ 415151 w 554669"/>
                      <a:gd name="connsiteY11" fmla="*/ 714891 h 1571156"/>
                      <a:gd name="connsiteX12" fmla="*/ 391475 w 554669"/>
                      <a:gd name="connsiteY12" fmla="*/ 497040 h 1571156"/>
                      <a:gd name="connsiteX13" fmla="*/ 392972 w 554669"/>
                      <a:gd name="connsiteY13" fmla="*/ 424990 h 1571156"/>
                      <a:gd name="connsiteX14" fmla="*/ 416717 w 554669"/>
                      <a:gd name="connsiteY14" fmla="*/ 340218 h 1571156"/>
                      <a:gd name="connsiteX15" fmla="*/ 544147 w 554669"/>
                      <a:gd name="connsiteY15" fmla="*/ 110665 h 1571156"/>
                      <a:gd name="connsiteX16" fmla="*/ 514756 w 554669"/>
                      <a:gd name="connsiteY16" fmla="*/ 1196 h 1571156"/>
                      <a:gd name="connsiteX0" fmla="*/ 653856 w 693769"/>
                      <a:gd name="connsiteY0" fmla="*/ 1196 h 1571156"/>
                      <a:gd name="connsiteX1" fmla="*/ 395864 w 693769"/>
                      <a:gd name="connsiteY1" fmla="*/ 175166 h 1571156"/>
                      <a:gd name="connsiteX2" fmla="*/ 176790 w 693769"/>
                      <a:gd name="connsiteY2" fmla="*/ 367433 h 1571156"/>
                      <a:gd name="connsiteX3" fmla="*/ 182369 w 693769"/>
                      <a:gd name="connsiteY3" fmla="*/ 678492 h 1571156"/>
                      <a:gd name="connsiteX4" fmla="*/ 176041 w 693769"/>
                      <a:gd name="connsiteY4" fmla="*/ 1043503 h 1571156"/>
                      <a:gd name="connsiteX5" fmla="*/ 167332 w 693769"/>
                      <a:gd name="connsiteY5" fmla="*/ 1206040 h 1571156"/>
                      <a:gd name="connsiteX6" fmla="*/ 3095 w 693769"/>
                      <a:gd name="connsiteY6" fmla="*/ 1535129 h 1571156"/>
                      <a:gd name="connsiteX7" fmla="*/ 331775 w 693769"/>
                      <a:gd name="connsiteY7" fmla="*/ 1565813 h 1571156"/>
                      <a:gd name="connsiteX8" fmla="*/ 482133 w 693769"/>
                      <a:gd name="connsiteY8" fmla="*/ 1564249 h 1571156"/>
                      <a:gd name="connsiteX9" fmla="*/ 482747 w 693769"/>
                      <a:gd name="connsiteY9" fmla="*/ 1267408 h 1571156"/>
                      <a:gd name="connsiteX10" fmla="*/ 566906 w 693769"/>
                      <a:gd name="connsiteY10" fmla="*/ 1078133 h 1571156"/>
                      <a:gd name="connsiteX11" fmla="*/ 554251 w 693769"/>
                      <a:gd name="connsiteY11" fmla="*/ 714891 h 1571156"/>
                      <a:gd name="connsiteX12" fmla="*/ 530575 w 693769"/>
                      <a:gd name="connsiteY12" fmla="*/ 497040 h 1571156"/>
                      <a:gd name="connsiteX13" fmla="*/ 532072 w 693769"/>
                      <a:gd name="connsiteY13" fmla="*/ 424990 h 1571156"/>
                      <a:gd name="connsiteX14" fmla="*/ 555817 w 693769"/>
                      <a:gd name="connsiteY14" fmla="*/ 340218 h 1571156"/>
                      <a:gd name="connsiteX15" fmla="*/ 683247 w 693769"/>
                      <a:gd name="connsiteY15" fmla="*/ 110665 h 1571156"/>
                      <a:gd name="connsiteX16" fmla="*/ 653856 w 693769"/>
                      <a:gd name="connsiteY16" fmla="*/ 1196 h 1571156"/>
                      <a:gd name="connsiteX0" fmla="*/ 655560 w 695473"/>
                      <a:gd name="connsiteY0" fmla="*/ 1196 h 1571003"/>
                      <a:gd name="connsiteX1" fmla="*/ 397568 w 695473"/>
                      <a:gd name="connsiteY1" fmla="*/ 175166 h 1571003"/>
                      <a:gd name="connsiteX2" fmla="*/ 178494 w 695473"/>
                      <a:gd name="connsiteY2" fmla="*/ 367433 h 1571003"/>
                      <a:gd name="connsiteX3" fmla="*/ 184073 w 695473"/>
                      <a:gd name="connsiteY3" fmla="*/ 678492 h 1571003"/>
                      <a:gd name="connsiteX4" fmla="*/ 177745 w 695473"/>
                      <a:gd name="connsiteY4" fmla="*/ 1043503 h 1571003"/>
                      <a:gd name="connsiteX5" fmla="*/ 140461 w 695473"/>
                      <a:gd name="connsiteY5" fmla="*/ 1208421 h 1571003"/>
                      <a:gd name="connsiteX6" fmla="*/ 4799 w 695473"/>
                      <a:gd name="connsiteY6" fmla="*/ 1535129 h 1571003"/>
                      <a:gd name="connsiteX7" fmla="*/ 333479 w 695473"/>
                      <a:gd name="connsiteY7" fmla="*/ 1565813 h 1571003"/>
                      <a:gd name="connsiteX8" fmla="*/ 483837 w 695473"/>
                      <a:gd name="connsiteY8" fmla="*/ 1564249 h 1571003"/>
                      <a:gd name="connsiteX9" fmla="*/ 484451 w 695473"/>
                      <a:gd name="connsiteY9" fmla="*/ 1267408 h 1571003"/>
                      <a:gd name="connsiteX10" fmla="*/ 568610 w 695473"/>
                      <a:gd name="connsiteY10" fmla="*/ 1078133 h 1571003"/>
                      <a:gd name="connsiteX11" fmla="*/ 555955 w 695473"/>
                      <a:gd name="connsiteY11" fmla="*/ 714891 h 1571003"/>
                      <a:gd name="connsiteX12" fmla="*/ 532279 w 695473"/>
                      <a:gd name="connsiteY12" fmla="*/ 497040 h 1571003"/>
                      <a:gd name="connsiteX13" fmla="*/ 533776 w 695473"/>
                      <a:gd name="connsiteY13" fmla="*/ 424990 h 1571003"/>
                      <a:gd name="connsiteX14" fmla="*/ 557521 w 695473"/>
                      <a:gd name="connsiteY14" fmla="*/ 340218 h 1571003"/>
                      <a:gd name="connsiteX15" fmla="*/ 684951 w 695473"/>
                      <a:gd name="connsiteY15" fmla="*/ 110665 h 1571003"/>
                      <a:gd name="connsiteX16" fmla="*/ 655560 w 695473"/>
                      <a:gd name="connsiteY16" fmla="*/ 1196 h 1571003"/>
                      <a:gd name="connsiteX0" fmla="*/ 650782 w 690695"/>
                      <a:gd name="connsiteY0" fmla="*/ 1196 h 1618499"/>
                      <a:gd name="connsiteX1" fmla="*/ 392790 w 690695"/>
                      <a:gd name="connsiteY1" fmla="*/ 175166 h 1618499"/>
                      <a:gd name="connsiteX2" fmla="*/ 173716 w 690695"/>
                      <a:gd name="connsiteY2" fmla="*/ 367433 h 1618499"/>
                      <a:gd name="connsiteX3" fmla="*/ 179295 w 690695"/>
                      <a:gd name="connsiteY3" fmla="*/ 678492 h 1618499"/>
                      <a:gd name="connsiteX4" fmla="*/ 172967 w 690695"/>
                      <a:gd name="connsiteY4" fmla="*/ 1043503 h 1618499"/>
                      <a:gd name="connsiteX5" fmla="*/ 135683 w 690695"/>
                      <a:gd name="connsiteY5" fmla="*/ 1208421 h 1618499"/>
                      <a:gd name="connsiteX6" fmla="*/ 21 w 690695"/>
                      <a:gd name="connsiteY6" fmla="*/ 1535129 h 1618499"/>
                      <a:gd name="connsiteX7" fmla="*/ 128676 w 690695"/>
                      <a:gd name="connsiteY7" fmla="*/ 1618201 h 1618499"/>
                      <a:gd name="connsiteX8" fmla="*/ 479059 w 690695"/>
                      <a:gd name="connsiteY8" fmla="*/ 1564249 h 1618499"/>
                      <a:gd name="connsiteX9" fmla="*/ 479673 w 690695"/>
                      <a:gd name="connsiteY9" fmla="*/ 1267408 h 1618499"/>
                      <a:gd name="connsiteX10" fmla="*/ 563832 w 690695"/>
                      <a:gd name="connsiteY10" fmla="*/ 1078133 h 1618499"/>
                      <a:gd name="connsiteX11" fmla="*/ 551177 w 690695"/>
                      <a:gd name="connsiteY11" fmla="*/ 714891 h 1618499"/>
                      <a:gd name="connsiteX12" fmla="*/ 527501 w 690695"/>
                      <a:gd name="connsiteY12" fmla="*/ 497040 h 1618499"/>
                      <a:gd name="connsiteX13" fmla="*/ 528998 w 690695"/>
                      <a:gd name="connsiteY13" fmla="*/ 424990 h 1618499"/>
                      <a:gd name="connsiteX14" fmla="*/ 552743 w 690695"/>
                      <a:gd name="connsiteY14" fmla="*/ 340218 h 1618499"/>
                      <a:gd name="connsiteX15" fmla="*/ 680173 w 690695"/>
                      <a:gd name="connsiteY15" fmla="*/ 110665 h 1618499"/>
                      <a:gd name="connsiteX16" fmla="*/ 650782 w 690695"/>
                      <a:gd name="connsiteY16" fmla="*/ 1196 h 1618499"/>
                      <a:gd name="connsiteX0" fmla="*/ 662785 w 702698"/>
                      <a:gd name="connsiteY0" fmla="*/ 1196 h 1590356"/>
                      <a:gd name="connsiteX1" fmla="*/ 404793 w 702698"/>
                      <a:gd name="connsiteY1" fmla="*/ 175166 h 1590356"/>
                      <a:gd name="connsiteX2" fmla="*/ 185719 w 702698"/>
                      <a:gd name="connsiteY2" fmla="*/ 367433 h 1590356"/>
                      <a:gd name="connsiteX3" fmla="*/ 191298 w 702698"/>
                      <a:gd name="connsiteY3" fmla="*/ 678492 h 1590356"/>
                      <a:gd name="connsiteX4" fmla="*/ 184970 w 702698"/>
                      <a:gd name="connsiteY4" fmla="*/ 1043503 h 1590356"/>
                      <a:gd name="connsiteX5" fmla="*/ 147686 w 702698"/>
                      <a:gd name="connsiteY5" fmla="*/ 1208421 h 1590356"/>
                      <a:gd name="connsiteX6" fmla="*/ 12024 w 702698"/>
                      <a:gd name="connsiteY6" fmla="*/ 1535129 h 1590356"/>
                      <a:gd name="connsiteX7" fmla="*/ 491062 w 702698"/>
                      <a:gd name="connsiteY7" fmla="*/ 1564249 h 1590356"/>
                      <a:gd name="connsiteX8" fmla="*/ 491676 w 702698"/>
                      <a:gd name="connsiteY8" fmla="*/ 1267408 h 1590356"/>
                      <a:gd name="connsiteX9" fmla="*/ 575835 w 702698"/>
                      <a:gd name="connsiteY9" fmla="*/ 1078133 h 1590356"/>
                      <a:gd name="connsiteX10" fmla="*/ 563180 w 702698"/>
                      <a:gd name="connsiteY10" fmla="*/ 714891 h 1590356"/>
                      <a:gd name="connsiteX11" fmla="*/ 539504 w 702698"/>
                      <a:gd name="connsiteY11" fmla="*/ 497040 h 1590356"/>
                      <a:gd name="connsiteX12" fmla="*/ 541001 w 702698"/>
                      <a:gd name="connsiteY12" fmla="*/ 424990 h 1590356"/>
                      <a:gd name="connsiteX13" fmla="*/ 564746 w 702698"/>
                      <a:gd name="connsiteY13" fmla="*/ 340218 h 1590356"/>
                      <a:gd name="connsiteX14" fmla="*/ 692176 w 702698"/>
                      <a:gd name="connsiteY14" fmla="*/ 110665 h 1590356"/>
                      <a:gd name="connsiteX15" fmla="*/ 662785 w 702698"/>
                      <a:gd name="connsiteY15" fmla="*/ 1196 h 1590356"/>
                      <a:gd name="connsiteX0" fmla="*/ 659016 w 698929"/>
                      <a:gd name="connsiteY0" fmla="*/ 1196 h 1630227"/>
                      <a:gd name="connsiteX1" fmla="*/ 401024 w 698929"/>
                      <a:gd name="connsiteY1" fmla="*/ 175166 h 1630227"/>
                      <a:gd name="connsiteX2" fmla="*/ 181950 w 698929"/>
                      <a:gd name="connsiteY2" fmla="*/ 367433 h 1630227"/>
                      <a:gd name="connsiteX3" fmla="*/ 187529 w 698929"/>
                      <a:gd name="connsiteY3" fmla="*/ 678492 h 1630227"/>
                      <a:gd name="connsiteX4" fmla="*/ 181201 w 698929"/>
                      <a:gd name="connsiteY4" fmla="*/ 1043503 h 1630227"/>
                      <a:gd name="connsiteX5" fmla="*/ 143917 w 698929"/>
                      <a:gd name="connsiteY5" fmla="*/ 1208421 h 1630227"/>
                      <a:gd name="connsiteX6" fmla="*/ 8255 w 698929"/>
                      <a:gd name="connsiteY6" fmla="*/ 1535129 h 1630227"/>
                      <a:gd name="connsiteX7" fmla="*/ 413474 w 698929"/>
                      <a:gd name="connsiteY7" fmla="*/ 1614255 h 1630227"/>
                      <a:gd name="connsiteX8" fmla="*/ 487907 w 698929"/>
                      <a:gd name="connsiteY8" fmla="*/ 1267408 h 1630227"/>
                      <a:gd name="connsiteX9" fmla="*/ 572066 w 698929"/>
                      <a:gd name="connsiteY9" fmla="*/ 1078133 h 1630227"/>
                      <a:gd name="connsiteX10" fmla="*/ 559411 w 698929"/>
                      <a:gd name="connsiteY10" fmla="*/ 714891 h 1630227"/>
                      <a:gd name="connsiteX11" fmla="*/ 535735 w 698929"/>
                      <a:gd name="connsiteY11" fmla="*/ 497040 h 1630227"/>
                      <a:gd name="connsiteX12" fmla="*/ 537232 w 698929"/>
                      <a:gd name="connsiteY12" fmla="*/ 424990 h 1630227"/>
                      <a:gd name="connsiteX13" fmla="*/ 560977 w 698929"/>
                      <a:gd name="connsiteY13" fmla="*/ 340218 h 1630227"/>
                      <a:gd name="connsiteX14" fmla="*/ 688407 w 698929"/>
                      <a:gd name="connsiteY14" fmla="*/ 110665 h 1630227"/>
                      <a:gd name="connsiteX15" fmla="*/ 659016 w 698929"/>
                      <a:gd name="connsiteY15" fmla="*/ 1196 h 1630227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25184 w 836206"/>
                      <a:gd name="connsiteY8" fmla="*/ 1267408 h 1641084"/>
                      <a:gd name="connsiteX9" fmla="*/ 709343 w 836206"/>
                      <a:gd name="connsiteY9" fmla="*/ 1078133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09343 w 836206"/>
                      <a:gd name="connsiteY9" fmla="*/ 1078133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35536 w 836206"/>
                      <a:gd name="connsiteY9" fmla="*/ 992408 h 1641084"/>
                      <a:gd name="connsiteX10" fmla="*/ 696688 w 836206"/>
                      <a:gd name="connsiteY10" fmla="*/ 714891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6293 w 836206"/>
                      <a:gd name="connsiteY0" fmla="*/ 1196 h 1641084"/>
                      <a:gd name="connsiteX1" fmla="*/ 538301 w 836206"/>
                      <a:gd name="connsiteY1" fmla="*/ 175166 h 1641084"/>
                      <a:gd name="connsiteX2" fmla="*/ 319227 w 836206"/>
                      <a:gd name="connsiteY2" fmla="*/ 367433 h 1641084"/>
                      <a:gd name="connsiteX3" fmla="*/ 324806 w 836206"/>
                      <a:gd name="connsiteY3" fmla="*/ 678492 h 1641084"/>
                      <a:gd name="connsiteX4" fmla="*/ 318478 w 836206"/>
                      <a:gd name="connsiteY4" fmla="*/ 1043503 h 1641084"/>
                      <a:gd name="connsiteX5" fmla="*/ 281194 w 836206"/>
                      <a:gd name="connsiteY5" fmla="*/ 1208421 h 1641084"/>
                      <a:gd name="connsiteX6" fmla="*/ 5039 w 836206"/>
                      <a:gd name="connsiteY6" fmla="*/ 1580373 h 1641084"/>
                      <a:gd name="connsiteX7" fmla="*/ 550751 w 836206"/>
                      <a:gd name="connsiteY7" fmla="*/ 1614255 h 1641084"/>
                      <a:gd name="connsiteX8" fmla="*/ 668046 w 836206"/>
                      <a:gd name="connsiteY8" fmla="*/ 1276933 h 1641084"/>
                      <a:gd name="connsiteX9" fmla="*/ 735536 w 836206"/>
                      <a:gd name="connsiteY9" fmla="*/ 992408 h 1641084"/>
                      <a:gd name="connsiteX10" fmla="*/ 689544 w 836206"/>
                      <a:gd name="connsiteY10" fmla="*/ 669647 h 1641084"/>
                      <a:gd name="connsiteX11" fmla="*/ 673012 w 836206"/>
                      <a:gd name="connsiteY11" fmla="*/ 497040 h 1641084"/>
                      <a:gd name="connsiteX12" fmla="*/ 674509 w 836206"/>
                      <a:gd name="connsiteY12" fmla="*/ 424990 h 1641084"/>
                      <a:gd name="connsiteX13" fmla="*/ 698254 w 836206"/>
                      <a:gd name="connsiteY13" fmla="*/ 340218 h 1641084"/>
                      <a:gd name="connsiteX14" fmla="*/ 825684 w 836206"/>
                      <a:gd name="connsiteY14" fmla="*/ 110665 h 1641084"/>
                      <a:gd name="connsiteX15" fmla="*/ 796293 w 836206"/>
                      <a:gd name="connsiteY15" fmla="*/ 1196 h 1641084"/>
                      <a:gd name="connsiteX0" fmla="*/ 797579 w 837492"/>
                      <a:gd name="connsiteY0" fmla="*/ 1196 h 1641314"/>
                      <a:gd name="connsiteX1" fmla="*/ 539587 w 837492"/>
                      <a:gd name="connsiteY1" fmla="*/ 175166 h 1641314"/>
                      <a:gd name="connsiteX2" fmla="*/ 320513 w 837492"/>
                      <a:gd name="connsiteY2" fmla="*/ 367433 h 1641314"/>
                      <a:gd name="connsiteX3" fmla="*/ 326092 w 837492"/>
                      <a:gd name="connsiteY3" fmla="*/ 678492 h 1641314"/>
                      <a:gd name="connsiteX4" fmla="*/ 319764 w 837492"/>
                      <a:gd name="connsiteY4" fmla="*/ 1043503 h 1641314"/>
                      <a:gd name="connsiteX5" fmla="*/ 258667 w 837492"/>
                      <a:gd name="connsiteY5" fmla="*/ 1203658 h 1641314"/>
                      <a:gd name="connsiteX6" fmla="*/ 6325 w 837492"/>
                      <a:gd name="connsiteY6" fmla="*/ 1580373 h 1641314"/>
                      <a:gd name="connsiteX7" fmla="*/ 552037 w 837492"/>
                      <a:gd name="connsiteY7" fmla="*/ 1614255 h 1641314"/>
                      <a:gd name="connsiteX8" fmla="*/ 669332 w 837492"/>
                      <a:gd name="connsiteY8" fmla="*/ 1276933 h 1641314"/>
                      <a:gd name="connsiteX9" fmla="*/ 736822 w 837492"/>
                      <a:gd name="connsiteY9" fmla="*/ 992408 h 1641314"/>
                      <a:gd name="connsiteX10" fmla="*/ 690830 w 837492"/>
                      <a:gd name="connsiteY10" fmla="*/ 669647 h 1641314"/>
                      <a:gd name="connsiteX11" fmla="*/ 674298 w 837492"/>
                      <a:gd name="connsiteY11" fmla="*/ 497040 h 1641314"/>
                      <a:gd name="connsiteX12" fmla="*/ 675795 w 837492"/>
                      <a:gd name="connsiteY12" fmla="*/ 424990 h 1641314"/>
                      <a:gd name="connsiteX13" fmla="*/ 699540 w 837492"/>
                      <a:gd name="connsiteY13" fmla="*/ 340218 h 1641314"/>
                      <a:gd name="connsiteX14" fmla="*/ 826970 w 837492"/>
                      <a:gd name="connsiteY14" fmla="*/ 110665 h 1641314"/>
                      <a:gd name="connsiteX15" fmla="*/ 797579 w 837492"/>
                      <a:gd name="connsiteY15" fmla="*/ 1196 h 1641314"/>
                      <a:gd name="connsiteX0" fmla="*/ 713982 w 753895"/>
                      <a:gd name="connsiteY0" fmla="*/ 1196 h 1650425"/>
                      <a:gd name="connsiteX1" fmla="*/ 455990 w 753895"/>
                      <a:gd name="connsiteY1" fmla="*/ 175166 h 1650425"/>
                      <a:gd name="connsiteX2" fmla="*/ 236916 w 753895"/>
                      <a:gd name="connsiteY2" fmla="*/ 367433 h 1650425"/>
                      <a:gd name="connsiteX3" fmla="*/ 242495 w 753895"/>
                      <a:gd name="connsiteY3" fmla="*/ 678492 h 1650425"/>
                      <a:gd name="connsiteX4" fmla="*/ 236167 w 753895"/>
                      <a:gd name="connsiteY4" fmla="*/ 1043503 h 1650425"/>
                      <a:gd name="connsiteX5" fmla="*/ 175070 w 753895"/>
                      <a:gd name="connsiteY5" fmla="*/ 1203658 h 1650425"/>
                      <a:gd name="connsiteX6" fmla="*/ 8453 w 753895"/>
                      <a:gd name="connsiteY6" fmla="*/ 1601804 h 1650425"/>
                      <a:gd name="connsiteX7" fmla="*/ 468440 w 753895"/>
                      <a:gd name="connsiteY7" fmla="*/ 1614255 h 1650425"/>
                      <a:gd name="connsiteX8" fmla="*/ 585735 w 753895"/>
                      <a:gd name="connsiteY8" fmla="*/ 1276933 h 1650425"/>
                      <a:gd name="connsiteX9" fmla="*/ 653225 w 753895"/>
                      <a:gd name="connsiteY9" fmla="*/ 992408 h 1650425"/>
                      <a:gd name="connsiteX10" fmla="*/ 607233 w 753895"/>
                      <a:gd name="connsiteY10" fmla="*/ 669647 h 1650425"/>
                      <a:gd name="connsiteX11" fmla="*/ 590701 w 753895"/>
                      <a:gd name="connsiteY11" fmla="*/ 497040 h 1650425"/>
                      <a:gd name="connsiteX12" fmla="*/ 592198 w 753895"/>
                      <a:gd name="connsiteY12" fmla="*/ 424990 h 1650425"/>
                      <a:gd name="connsiteX13" fmla="*/ 615943 w 753895"/>
                      <a:gd name="connsiteY13" fmla="*/ 340218 h 1650425"/>
                      <a:gd name="connsiteX14" fmla="*/ 743373 w 753895"/>
                      <a:gd name="connsiteY14" fmla="*/ 110665 h 1650425"/>
                      <a:gd name="connsiteX15" fmla="*/ 713982 w 753895"/>
                      <a:gd name="connsiteY15" fmla="*/ 1196 h 1650425"/>
                      <a:gd name="connsiteX0" fmla="*/ 717338 w 757251"/>
                      <a:gd name="connsiteY0" fmla="*/ 1196 h 1651788"/>
                      <a:gd name="connsiteX1" fmla="*/ 459346 w 757251"/>
                      <a:gd name="connsiteY1" fmla="*/ 175166 h 1651788"/>
                      <a:gd name="connsiteX2" fmla="*/ 240272 w 757251"/>
                      <a:gd name="connsiteY2" fmla="*/ 367433 h 1651788"/>
                      <a:gd name="connsiteX3" fmla="*/ 245851 w 757251"/>
                      <a:gd name="connsiteY3" fmla="*/ 678492 h 1651788"/>
                      <a:gd name="connsiteX4" fmla="*/ 239523 w 757251"/>
                      <a:gd name="connsiteY4" fmla="*/ 1043503 h 1651788"/>
                      <a:gd name="connsiteX5" fmla="*/ 178426 w 757251"/>
                      <a:gd name="connsiteY5" fmla="*/ 1203658 h 1651788"/>
                      <a:gd name="connsiteX6" fmla="*/ 11809 w 757251"/>
                      <a:gd name="connsiteY6" fmla="*/ 1601804 h 1651788"/>
                      <a:gd name="connsiteX7" fmla="*/ 540852 w 757251"/>
                      <a:gd name="connsiteY7" fmla="*/ 1616637 h 1651788"/>
                      <a:gd name="connsiteX8" fmla="*/ 589091 w 757251"/>
                      <a:gd name="connsiteY8" fmla="*/ 1276933 h 1651788"/>
                      <a:gd name="connsiteX9" fmla="*/ 656581 w 757251"/>
                      <a:gd name="connsiteY9" fmla="*/ 992408 h 1651788"/>
                      <a:gd name="connsiteX10" fmla="*/ 610589 w 757251"/>
                      <a:gd name="connsiteY10" fmla="*/ 669647 h 1651788"/>
                      <a:gd name="connsiteX11" fmla="*/ 594057 w 757251"/>
                      <a:gd name="connsiteY11" fmla="*/ 497040 h 1651788"/>
                      <a:gd name="connsiteX12" fmla="*/ 595554 w 757251"/>
                      <a:gd name="connsiteY12" fmla="*/ 424990 h 1651788"/>
                      <a:gd name="connsiteX13" fmla="*/ 619299 w 757251"/>
                      <a:gd name="connsiteY13" fmla="*/ 340218 h 1651788"/>
                      <a:gd name="connsiteX14" fmla="*/ 746729 w 757251"/>
                      <a:gd name="connsiteY14" fmla="*/ 110665 h 1651788"/>
                      <a:gd name="connsiteX15" fmla="*/ 717338 w 757251"/>
                      <a:gd name="connsiteY15" fmla="*/ 1196 h 1651788"/>
                      <a:gd name="connsiteX0" fmla="*/ 715105 w 755018"/>
                      <a:gd name="connsiteY0" fmla="*/ 1196 h 1651788"/>
                      <a:gd name="connsiteX1" fmla="*/ 457113 w 755018"/>
                      <a:gd name="connsiteY1" fmla="*/ 175166 h 1651788"/>
                      <a:gd name="connsiteX2" fmla="*/ 238039 w 755018"/>
                      <a:gd name="connsiteY2" fmla="*/ 367433 h 1651788"/>
                      <a:gd name="connsiteX3" fmla="*/ 243618 w 755018"/>
                      <a:gd name="connsiteY3" fmla="*/ 678492 h 1651788"/>
                      <a:gd name="connsiteX4" fmla="*/ 237290 w 755018"/>
                      <a:gd name="connsiteY4" fmla="*/ 1043503 h 1651788"/>
                      <a:gd name="connsiteX5" fmla="*/ 176193 w 755018"/>
                      <a:gd name="connsiteY5" fmla="*/ 1203658 h 1651788"/>
                      <a:gd name="connsiteX6" fmla="*/ 9576 w 755018"/>
                      <a:gd name="connsiteY6" fmla="*/ 1601804 h 1651788"/>
                      <a:gd name="connsiteX7" fmla="*/ 493375 w 755018"/>
                      <a:gd name="connsiteY7" fmla="*/ 1616637 h 1651788"/>
                      <a:gd name="connsiteX8" fmla="*/ 586858 w 755018"/>
                      <a:gd name="connsiteY8" fmla="*/ 1276933 h 1651788"/>
                      <a:gd name="connsiteX9" fmla="*/ 654348 w 755018"/>
                      <a:gd name="connsiteY9" fmla="*/ 992408 h 1651788"/>
                      <a:gd name="connsiteX10" fmla="*/ 608356 w 755018"/>
                      <a:gd name="connsiteY10" fmla="*/ 669647 h 1651788"/>
                      <a:gd name="connsiteX11" fmla="*/ 591824 w 755018"/>
                      <a:gd name="connsiteY11" fmla="*/ 497040 h 1651788"/>
                      <a:gd name="connsiteX12" fmla="*/ 593321 w 755018"/>
                      <a:gd name="connsiteY12" fmla="*/ 424990 h 1651788"/>
                      <a:gd name="connsiteX13" fmla="*/ 617066 w 755018"/>
                      <a:gd name="connsiteY13" fmla="*/ 340218 h 1651788"/>
                      <a:gd name="connsiteX14" fmla="*/ 744496 w 755018"/>
                      <a:gd name="connsiteY14" fmla="*/ 110665 h 1651788"/>
                      <a:gd name="connsiteX15" fmla="*/ 715105 w 755018"/>
                      <a:gd name="connsiteY15" fmla="*/ 1196 h 1651788"/>
                      <a:gd name="connsiteX0" fmla="*/ 715105 w 755238"/>
                      <a:gd name="connsiteY0" fmla="*/ 1121 h 1651713"/>
                      <a:gd name="connsiteX1" fmla="*/ 452350 w 755238"/>
                      <a:gd name="connsiteY1" fmla="*/ 172709 h 1651713"/>
                      <a:gd name="connsiteX2" fmla="*/ 238039 w 755238"/>
                      <a:gd name="connsiteY2" fmla="*/ 367358 h 1651713"/>
                      <a:gd name="connsiteX3" fmla="*/ 243618 w 755238"/>
                      <a:gd name="connsiteY3" fmla="*/ 678417 h 1651713"/>
                      <a:gd name="connsiteX4" fmla="*/ 237290 w 755238"/>
                      <a:gd name="connsiteY4" fmla="*/ 1043428 h 1651713"/>
                      <a:gd name="connsiteX5" fmla="*/ 176193 w 755238"/>
                      <a:gd name="connsiteY5" fmla="*/ 1203583 h 1651713"/>
                      <a:gd name="connsiteX6" fmla="*/ 9576 w 755238"/>
                      <a:gd name="connsiteY6" fmla="*/ 1601729 h 1651713"/>
                      <a:gd name="connsiteX7" fmla="*/ 493375 w 755238"/>
                      <a:gd name="connsiteY7" fmla="*/ 1616562 h 1651713"/>
                      <a:gd name="connsiteX8" fmla="*/ 586858 w 755238"/>
                      <a:gd name="connsiteY8" fmla="*/ 1276858 h 1651713"/>
                      <a:gd name="connsiteX9" fmla="*/ 654348 w 755238"/>
                      <a:gd name="connsiteY9" fmla="*/ 992333 h 1651713"/>
                      <a:gd name="connsiteX10" fmla="*/ 608356 w 755238"/>
                      <a:gd name="connsiteY10" fmla="*/ 669572 h 1651713"/>
                      <a:gd name="connsiteX11" fmla="*/ 591824 w 755238"/>
                      <a:gd name="connsiteY11" fmla="*/ 496965 h 1651713"/>
                      <a:gd name="connsiteX12" fmla="*/ 593321 w 755238"/>
                      <a:gd name="connsiteY12" fmla="*/ 424915 h 1651713"/>
                      <a:gd name="connsiteX13" fmla="*/ 617066 w 755238"/>
                      <a:gd name="connsiteY13" fmla="*/ 340143 h 1651713"/>
                      <a:gd name="connsiteX14" fmla="*/ 744496 w 755238"/>
                      <a:gd name="connsiteY14" fmla="*/ 110590 h 1651713"/>
                      <a:gd name="connsiteX15" fmla="*/ 715105 w 755238"/>
                      <a:gd name="connsiteY15" fmla="*/ 1121 h 1651713"/>
                      <a:gd name="connsiteX0" fmla="*/ 715105 w 755238"/>
                      <a:gd name="connsiteY0" fmla="*/ 1121 h 1651713"/>
                      <a:gd name="connsiteX1" fmla="*/ 452350 w 755238"/>
                      <a:gd name="connsiteY1" fmla="*/ 172709 h 1651713"/>
                      <a:gd name="connsiteX2" fmla="*/ 238039 w 755238"/>
                      <a:gd name="connsiteY2" fmla="*/ 367358 h 1651713"/>
                      <a:gd name="connsiteX3" fmla="*/ 243618 w 755238"/>
                      <a:gd name="connsiteY3" fmla="*/ 678417 h 1651713"/>
                      <a:gd name="connsiteX4" fmla="*/ 237290 w 755238"/>
                      <a:gd name="connsiteY4" fmla="*/ 1043428 h 1651713"/>
                      <a:gd name="connsiteX5" fmla="*/ 176193 w 755238"/>
                      <a:gd name="connsiteY5" fmla="*/ 1203583 h 1651713"/>
                      <a:gd name="connsiteX6" fmla="*/ 9576 w 755238"/>
                      <a:gd name="connsiteY6" fmla="*/ 1601729 h 1651713"/>
                      <a:gd name="connsiteX7" fmla="*/ 493375 w 755238"/>
                      <a:gd name="connsiteY7" fmla="*/ 1616562 h 1651713"/>
                      <a:gd name="connsiteX8" fmla="*/ 586858 w 755238"/>
                      <a:gd name="connsiteY8" fmla="*/ 1276858 h 1651713"/>
                      <a:gd name="connsiteX9" fmla="*/ 654348 w 755238"/>
                      <a:gd name="connsiteY9" fmla="*/ 992333 h 1651713"/>
                      <a:gd name="connsiteX10" fmla="*/ 608356 w 755238"/>
                      <a:gd name="connsiteY10" fmla="*/ 669572 h 1651713"/>
                      <a:gd name="connsiteX11" fmla="*/ 591824 w 755238"/>
                      <a:gd name="connsiteY11" fmla="*/ 496965 h 1651713"/>
                      <a:gd name="connsiteX12" fmla="*/ 593321 w 755238"/>
                      <a:gd name="connsiteY12" fmla="*/ 424915 h 1651713"/>
                      <a:gd name="connsiteX13" fmla="*/ 617066 w 755238"/>
                      <a:gd name="connsiteY13" fmla="*/ 340143 h 1651713"/>
                      <a:gd name="connsiteX14" fmla="*/ 744496 w 755238"/>
                      <a:gd name="connsiteY14" fmla="*/ 110590 h 1651713"/>
                      <a:gd name="connsiteX15" fmla="*/ 715105 w 755238"/>
                      <a:gd name="connsiteY15" fmla="*/ 1121 h 1651713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38039 w 758463"/>
                      <a:gd name="connsiteY2" fmla="*/ 372062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22249 w 758463"/>
                      <a:gd name="connsiteY0" fmla="*/ 1062 h 1656417"/>
                      <a:gd name="connsiteX1" fmla="*/ 452350 w 758463"/>
                      <a:gd name="connsiteY1" fmla="*/ 177413 h 1656417"/>
                      <a:gd name="connsiteX2" fmla="*/ 240420 w 758463"/>
                      <a:gd name="connsiteY2" fmla="*/ 355393 h 1656417"/>
                      <a:gd name="connsiteX3" fmla="*/ 243618 w 758463"/>
                      <a:gd name="connsiteY3" fmla="*/ 683121 h 1656417"/>
                      <a:gd name="connsiteX4" fmla="*/ 237290 w 758463"/>
                      <a:gd name="connsiteY4" fmla="*/ 1048132 h 1656417"/>
                      <a:gd name="connsiteX5" fmla="*/ 176193 w 758463"/>
                      <a:gd name="connsiteY5" fmla="*/ 1208287 h 1656417"/>
                      <a:gd name="connsiteX6" fmla="*/ 9576 w 758463"/>
                      <a:gd name="connsiteY6" fmla="*/ 1606433 h 1656417"/>
                      <a:gd name="connsiteX7" fmla="*/ 493375 w 758463"/>
                      <a:gd name="connsiteY7" fmla="*/ 1621266 h 1656417"/>
                      <a:gd name="connsiteX8" fmla="*/ 586858 w 758463"/>
                      <a:gd name="connsiteY8" fmla="*/ 1281562 h 1656417"/>
                      <a:gd name="connsiteX9" fmla="*/ 654348 w 758463"/>
                      <a:gd name="connsiteY9" fmla="*/ 997037 h 1656417"/>
                      <a:gd name="connsiteX10" fmla="*/ 608356 w 758463"/>
                      <a:gd name="connsiteY10" fmla="*/ 674276 h 1656417"/>
                      <a:gd name="connsiteX11" fmla="*/ 591824 w 758463"/>
                      <a:gd name="connsiteY11" fmla="*/ 501669 h 1656417"/>
                      <a:gd name="connsiteX12" fmla="*/ 593321 w 758463"/>
                      <a:gd name="connsiteY12" fmla="*/ 429619 h 1656417"/>
                      <a:gd name="connsiteX13" fmla="*/ 617066 w 758463"/>
                      <a:gd name="connsiteY13" fmla="*/ 344847 h 1656417"/>
                      <a:gd name="connsiteX14" fmla="*/ 744496 w 758463"/>
                      <a:gd name="connsiteY14" fmla="*/ 115294 h 1656417"/>
                      <a:gd name="connsiteX15" fmla="*/ 722249 w 758463"/>
                      <a:gd name="connsiteY15" fmla="*/ 1062 h 1656417"/>
                      <a:gd name="connsiteX0" fmla="*/ 719868 w 757327"/>
                      <a:gd name="connsiteY0" fmla="*/ 1036 h 1658772"/>
                      <a:gd name="connsiteX1" fmla="*/ 452350 w 757327"/>
                      <a:gd name="connsiteY1" fmla="*/ 179768 h 1658772"/>
                      <a:gd name="connsiteX2" fmla="*/ 240420 w 757327"/>
                      <a:gd name="connsiteY2" fmla="*/ 357748 h 1658772"/>
                      <a:gd name="connsiteX3" fmla="*/ 243618 w 757327"/>
                      <a:gd name="connsiteY3" fmla="*/ 685476 h 1658772"/>
                      <a:gd name="connsiteX4" fmla="*/ 237290 w 757327"/>
                      <a:gd name="connsiteY4" fmla="*/ 1050487 h 1658772"/>
                      <a:gd name="connsiteX5" fmla="*/ 176193 w 757327"/>
                      <a:gd name="connsiteY5" fmla="*/ 1210642 h 1658772"/>
                      <a:gd name="connsiteX6" fmla="*/ 9576 w 757327"/>
                      <a:gd name="connsiteY6" fmla="*/ 1608788 h 1658772"/>
                      <a:gd name="connsiteX7" fmla="*/ 493375 w 757327"/>
                      <a:gd name="connsiteY7" fmla="*/ 1623621 h 1658772"/>
                      <a:gd name="connsiteX8" fmla="*/ 586858 w 757327"/>
                      <a:gd name="connsiteY8" fmla="*/ 1283917 h 1658772"/>
                      <a:gd name="connsiteX9" fmla="*/ 654348 w 757327"/>
                      <a:gd name="connsiteY9" fmla="*/ 999392 h 1658772"/>
                      <a:gd name="connsiteX10" fmla="*/ 608356 w 757327"/>
                      <a:gd name="connsiteY10" fmla="*/ 676631 h 1658772"/>
                      <a:gd name="connsiteX11" fmla="*/ 591824 w 757327"/>
                      <a:gd name="connsiteY11" fmla="*/ 504024 h 1658772"/>
                      <a:gd name="connsiteX12" fmla="*/ 593321 w 757327"/>
                      <a:gd name="connsiteY12" fmla="*/ 431974 h 1658772"/>
                      <a:gd name="connsiteX13" fmla="*/ 617066 w 757327"/>
                      <a:gd name="connsiteY13" fmla="*/ 347202 h 1658772"/>
                      <a:gd name="connsiteX14" fmla="*/ 744496 w 757327"/>
                      <a:gd name="connsiteY14" fmla="*/ 117649 h 1658772"/>
                      <a:gd name="connsiteX15" fmla="*/ 719868 w 757327"/>
                      <a:gd name="connsiteY15" fmla="*/ 1036 h 1658772"/>
                      <a:gd name="connsiteX0" fmla="*/ 719868 w 744414"/>
                      <a:gd name="connsiteY0" fmla="*/ 848 h 1658584"/>
                      <a:gd name="connsiteX1" fmla="*/ 452350 w 744414"/>
                      <a:gd name="connsiteY1" fmla="*/ 179580 h 1658584"/>
                      <a:gd name="connsiteX2" fmla="*/ 240420 w 744414"/>
                      <a:gd name="connsiteY2" fmla="*/ 357560 h 1658584"/>
                      <a:gd name="connsiteX3" fmla="*/ 243618 w 744414"/>
                      <a:gd name="connsiteY3" fmla="*/ 685288 h 1658584"/>
                      <a:gd name="connsiteX4" fmla="*/ 237290 w 744414"/>
                      <a:gd name="connsiteY4" fmla="*/ 1050299 h 1658584"/>
                      <a:gd name="connsiteX5" fmla="*/ 176193 w 744414"/>
                      <a:gd name="connsiteY5" fmla="*/ 1210454 h 1658584"/>
                      <a:gd name="connsiteX6" fmla="*/ 9576 w 744414"/>
                      <a:gd name="connsiteY6" fmla="*/ 1608600 h 1658584"/>
                      <a:gd name="connsiteX7" fmla="*/ 493375 w 744414"/>
                      <a:gd name="connsiteY7" fmla="*/ 1623433 h 1658584"/>
                      <a:gd name="connsiteX8" fmla="*/ 586858 w 744414"/>
                      <a:gd name="connsiteY8" fmla="*/ 1283729 h 1658584"/>
                      <a:gd name="connsiteX9" fmla="*/ 654348 w 744414"/>
                      <a:gd name="connsiteY9" fmla="*/ 999204 h 1658584"/>
                      <a:gd name="connsiteX10" fmla="*/ 608356 w 744414"/>
                      <a:gd name="connsiteY10" fmla="*/ 676443 h 1658584"/>
                      <a:gd name="connsiteX11" fmla="*/ 591824 w 744414"/>
                      <a:gd name="connsiteY11" fmla="*/ 503836 h 1658584"/>
                      <a:gd name="connsiteX12" fmla="*/ 593321 w 744414"/>
                      <a:gd name="connsiteY12" fmla="*/ 431786 h 1658584"/>
                      <a:gd name="connsiteX13" fmla="*/ 617066 w 744414"/>
                      <a:gd name="connsiteY13" fmla="*/ 347014 h 1658584"/>
                      <a:gd name="connsiteX14" fmla="*/ 720683 w 744414"/>
                      <a:gd name="connsiteY14" fmla="*/ 122224 h 1658584"/>
                      <a:gd name="connsiteX15" fmla="*/ 719868 w 744414"/>
                      <a:gd name="connsiteY15" fmla="*/ 848 h 1658584"/>
                      <a:gd name="connsiteX0" fmla="*/ 719868 w 737605"/>
                      <a:gd name="connsiteY0" fmla="*/ 618 h 1658354"/>
                      <a:gd name="connsiteX1" fmla="*/ 452350 w 737605"/>
                      <a:gd name="connsiteY1" fmla="*/ 179350 h 1658354"/>
                      <a:gd name="connsiteX2" fmla="*/ 240420 w 737605"/>
                      <a:gd name="connsiteY2" fmla="*/ 357330 h 1658354"/>
                      <a:gd name="connsiteX3" fmla="*/ 243618 w 737605"/>
                      <a:gd name="connsiteY3" fmla="*/ 685058 h 1658354"/>
                      <a:gd name="connsiteX4" fmla="*/ 237290 w 737605"/>
                      <a:gd name="connsiteY4" fmla="*/ 1050069 h 1658354"/>
                      <a:gd name="connsiteX5" fmla="*/ 176193 w 737605"/>
                      <a:gd name="connsiteY5" fmla="*/ 1210224 h 1658354"/>
                      <a:gd name="connsiteX6" fmla="*/ 9576 w 737605"/>
                      <a:gd name="connsiteY6" fmla="*/ 1608370 h 1658354"/>
                      <a:gd name="connsiteX7" fmla="*/ 493375 w 737605"/>
                      <a:gd name="connsiteY7" fmla="*/ 1623203 h 1658354"/>
                      <a:gd name="connsiteX8" fmla="*/ 586858 w 737605"/>
                      <a:gd name="connsiteY8" fmla="*/ 1283499 h 1658354"/>
                      <a:gd name="connsiteX9" fmla="*/ 654348 w 737605"/>
                      <a:gd name="connsiteY9" fmla="*/ 998974 h 1658354"/>
                      <a:gd name="connsiteX10" fmla="*/ 608356 w 737605"/>
                      <a:gd name="connsiteY10" fmla="*/ 676213 h 1658354"/>
                      <a:gd name="connsiteX11" fmla="*/ 591824 w 737605"/>
                      <a:gd name="connsiteY11" fmla="*/ 503606 h 1658354"/>
                      <a:gd name="connsiteX12" fmla="*/ 593321 w 737605"/>
                      <a:gd name="connsiteY12" fmla="*/ 431556 h 1658354"/>
                      <a:gd name="connsiteX13" fmla="*/ 617066 w 737605"/>
                      <a:gd name="connsiteY13" fmla="*/ 346784 h 1658354"/>
                      <a:gd name="connsiteX14" fmla="*/ 720683 w 737605"/>
                      <a:gd name="connsiteY14" fmla="*/ 121994 h 1658354"/>
                      <a:gd name="connsiteX15" fmla="*/ 719868 w 737605"/>
                      <a:gd name="connsiteY15" fmla="*/ 618 h 1658354"/>
                      <a:gd name="connsiteX0" fmla="*/ 719868 w 724108"/>
                      <a:gd name="connsiteY0" fmla="*/ 7357 h 1665093"/>
                      <a:gd name="connsiteX1" fmla="*/ 452350 w 724108"/>
                      <a:gd name="connsiteY1" fmla="*/ 186089 h 1665093"/>
                      <a:gd name="connsiteX2" fmla="*/ 240420 w 724108"/>
                      <a:gd name="connsiteY2" fmla="*/ 364069 h 1665093"/>
                      <a:gd name="connsiteX3" fmla="*/ 243618 w 724108"/>
                      <a:gd name="connsiteY3" fmla="*/ 691797 h 1665093"/>
                      <a:gd name="connsiteX4" fmla="*/ 237290 w 724108"/>
                      <a:gd name="connsiteY4" fmla="*/ 1056808 h 1665093"/>
                      <a:gd name="connsiteX5" fmla="*/ 176193 w 724108"/>
                      <a:gd name="connsiteY5" fmla="*/ 1216963 h 1665093"/>
                      <a:gd name="connsiteX6" fmla="*/ 9576 w 724108"/>
                      <a:gd name="connsiteY6" fmla="*/ 1615109 h 1665093"/>
                      <a:gd name="connsiteX7" fmla="*/ 493375 w 724108"/>
                      <a:gd name="connsiteY7" fmla="*/ 1629942 h 1665093"/>
                      <a:gd name="connsiteX8" fmla="*/ 586858 w 724108"/>
                      <a:gd name="connsiteY8" fmla="*/ 1290238 h 1665093"/>
                      <a:gd name="connsiteX9" fmla="*/ 654348 w 724108"/>
                      <a:gd name="connsiteY9" fmla="*/ 1005713 h 1665093"/>
                      <a:gd name="connsiteX10" fmla="*/ 608356 w 724108"/>
                      <a:gd name="connsiteY10" fmla="*/ 682952 h 1665093"/>
                      <a:gd name="connsiteX11" fmla="*/ 591824 w 724108"/>
                      <a:gd name="connsiteY11" fmla="*/ 510345 h 1665093"/>
                      <a:gd name="connsiteX12" fmla="*/ 593321 w 724108"/>
                      <a:gd name="connsiteY12" fmla="*/ 438295 h 1665093"/>
                      <a:gd name="connsiteX13" fmla="*/ 617066 w 724108"/>
                      <a:gd name="connsiteY13" fmla="*/ 353523 h 1665093"/>
                      <a:gd name="connsiteX14" fmla="*/ 720683 w 724108"/>
                      <a:gd name="connsiteY14" fmla="*/ 128733 h 1665093"/>
                      <a:gd name="connsiteX15" fmla="*/ 719868 w 724108"/>
                      <a:gd name="connsiteY15" fmla="*/ 7357 h 1665093"/>
                      <a:gd name="connsiteX0" fmla="*/ 719868 w 815338"/>
                      <a:gd name="connsiteY0" fmla="*/ 7357 h 1665093"/>
                      <a:gd name="connsiteX1" fmla="*/ 452350 w 815338"/>
                      <a:gd name="connsiteY1" fmla="*/ 186089 h 1665093"/>
                      <a:gd name="connsiteX2" fmla="*/ 240420 w 815338"/>
                      <a:gd name="connsiteY2" fmla="*/ 364069 h 1665093"/>
                      <a:gd name="connsiteX3" fmla="*/ 243618 w 815338"/>
                      <a:gd name="connsiteY3" fmla="*/ 691797 h 1665093"/>
                      <a:gd name="connsiteX4" fmla="*/ 237290 w 815338"/>
                      <a:gd name="connsiteY4" fmla="*/ 1056808 h 1665093"/>
                      <a:gd name="connsiteX5" fmla="*/ 176193 w 815338"/>
                      <a:gd name="connsiteY5" fmla="*/ 1216963 h 1665093"/>
                      <a:gd name="connsiteX6" fmla="*/ 9576 w 815338"/>
                      <a:gd name="connsiteY6" fmla="*/ 1615109 h 1665093"/>
                      <a:gd name="connsiteX7" fmla="*/ 493375 w 815338"/>
                      <a:gd name="connsiteY7" fmla="*/ 1629942 h 1665093"/>
                      <a:gd name="connsiteX8" fmla="*/ 586858 w 815338"/>
                      <a:gd name="connsiteY8" fmla="*/ 1290238 h 1665093"/>
                      <a:gd name="connsiteX9" fmla="*/ 654348 w 815338"/>
                      <a:gd name="connsiteY9" fmla="*/ 1005713 h 1665093"/>
                      <a:gd name="connsiteX10" fmla="*/ 608356 w 815338"/>
                      <a:gd name="connsiteY10" fmla="*/ 682952 h 1665093"/>
                      <a:gd name="connsiteX11" fmla="*/ 591824 w 815338"/>
                      <a:gd name="connsiteY11" fmla="*/ 510345 h 1665093"/>
                      <a:gd name="connsiteX12" fmla="*/ 593321 w 815338"/>
                      <a:gd name="connsiteY12" fmla="*/ 438295 h 1665093"/>
                      <a:gd name="connsiteX13" fmla="*/ 812328 w 815338"/>
                      <a:gd name="connsiteY13" fmla="*/ 132067 h 1665093"/>
                      <a:gd name="connsiteX14" fmla="*/ 720683 w 815338"/>
                      <a:gd name="connsiteY14" fmla="*/ 128733 h 1665093"/>
                      <a:gd name="connsiteX15" fmla="*/ 719868 w 815338"/>
                      <a:gd name="connsiteY15" fmla="*/ 7357 h 1665093"/>
                      <a:gd name="connsiteX0" fmla="*/ 719868 w 871499"/>
                      <a:gd name="connsiteY0" fmla="*/ 7357 h 1665093"/>
                      <a:gd name="connsiteX1" fmla="*/ 452350 w 871499"/>
                      <a:gd name="connsiteY1" fmla="*/ 186089 h 1665093"/>
                      <a:gd name="connsiteX2" fmla="*/ 240420 w 871499"/>
                      <a:gd name="connsiteY2" fmla="*/ 364069 h 1665093"/>
                      <a:gd name="connsiteX3" fmla="*/ 243618 w 871499"/>
                      <a:gd name="connsiteY3" fmla="*/ 691797 h 1665093"/>
                      <a:gd name="connsiteX4" fmla="*/ 237290 w 871499"/>
                      <a:gd name="connsiteY4" fmla="*/ 1056808 h 1665093"/>
                      <a:gd name="connsiteX5" fmla="*/ 176193 w 871499"/>
                      <a:gd name="connsiteY5" fmla="*/ 1216963 h 1665093"/>
                      <a:gd name="connsiteX6" fmla="*/ 9576 w 871499"/>
                      <a:gd name="connsiteY6" fmla="*/ 1615109 h 1665093"/>
                      <a:gd name="connsiteX7" fmla="*/ 493375 w 871499"/>
                      <a:gd name="connsiteY7" fmla="*/ 1629942 h 1665093"/>
                      <a:gd name="connsiteX8" fmla="*/ 586858 w 871499"/>
                      <a:gd name="connsiteY8" fmla="*/ 1290238 h 1665093"/>
                      <a:gd name="connsiteX9" fmla="*/ 654348 w 871499"/>
                      <a:gd name="connsiteY9" fmla="*/ 1005713 h 1665093"/>
                      <a:gd name="connsiteX10" fmla="*/ 608356 w 871499"/>
                      <a:gd name="connsiteY10" fmla="*/ 682952 h 1665093"/>
                      <a:gd name="connsiteX11" fmla="*/ 591824 w 871499"/>
                      <a:gd name="connsiteY11" fmla="*/ 510345 h 1665093"/>
                      <a:gd name="connsiteX12" fmla="*/ 860021 w 871499"/>
                      <a:gd name="connsiteY12" fmla="*/ 378764 h 1665093"/>
                      <a:gd name="connsiteX13" fmla="*/ 812328 w 871499"/>
                      <a:gd name="connsiteY13" fmla="*/ 132067 h 1665093"/>
                      <a:gd name="connsiteX14" fmla="*/ 720683 w 871499"/>
                      <a:gd name="connsiteY14" fmla="*/ 128733 h 1665093"/>
                      <a:gd name="connsiteX15" fmla="*/ 719868 w 871499"/>
                      <a:gd name="connsiteY15" fmla="*/ 7357 h 1665093"/>
                      <a:gd name="connsiteX0" fmla="*/ 719868 w 881647"/>
                      <a:gd name="connsiteY0" fmla="*/ 7357 h 1665093"/>
                      <a:gd name="connsiteX1" fmla="*/ 452350 w 881647"/>
                      <a:gd name="connsiteY1" fmla="*/ 186089 h 1665093"/>
                      <a:gd name="connsiteX2" fmla="*/ 240420 w 881647"/>
                      <a:gd name="connsiteY2" fmla="*/ 364069 h 1665093"/>
                      <a:gd name="connsiteX3" fmla="*/ 243618 w 881647"/>
                      <a:gd name="connsiteY3" fmla="*/ 691797 h 1665093"/>
                      <a:gd name="connsiteX4" fmla="*/ 237290 w 881647"/>
                      <a:gd name="connsiteY4" fmla="*/ 1056808 h 1665093"/>
                      <a:gd name="connsiteX5" fmla="*/ 176193 w 881647"/>
                      <a:gd name="connsiteY5" fmla="*/ 1216963 h 1665093"/>
                      <a:gd name="connsiteX6" fmla="*/ 9576 w 881647"/>
                      <a:gd name="connsiteY6" fmla="*/ 1615109 h 1665093"/>
                      <a:gd name="connsiteX7" fmla="*/ 493375 w 881647"/>
                      <a:gd name="connsiteY7" fmla="*/ 1629942 h 1665093"/>
                      <a:gd name="connsiteX8" fmla="*/ 586858 w 881647"/>
                      <a:gd name="connsiteY8" fmla="*/ 1290238 h 1665093"/>
                      <a:gd name="connsiteX9" fmla="*/ 654348 w 881647"/>
                      <a:gd name="connsiteY9" fmla="*/ 1005713 h 1665093"/>
                      <a:gd name="connsiteX10" fmla="*/ 608356 w 881647"/>
                      <a:gd name="connsiteY10" fmla="*/ 682952 h 1665093"/>
                      <a:gd name="connsiteX11" fmla="*/ 591824 w 881647"/>
                      <a:gd name="connsiteY11" fmla="*/ 510345 h 1665093"/>
                      <a:gd name="connsiteX12" fmla="*/ 860021 w 881647"/>
                      <a:gd name="connsiteY12" fmla="*/ 378764 h 1665093"/>
                      <a:gd name="connsiteX13" fmla="*/ 812328 w 881647"/>
                      <a:gd name="connsiteY13" fmla="*/ 132067 h 1665093"/>
                      <a:gd name="connsiteX14" fmla="*/ 720683 w 881647"/>
                      <a:gd name="connsiteY14" fmla="*/ 128733 h 1665093"/>
                      <a:gd name="connsiteX15" fmla="*/ 719868 w 881647"/>
                      <a:gd name="connsiteY15" fmla="*/ 7357 h 1665093"/>
                      <a:gd name="connsiteX0" fmla="*/ 719868 w 882602"/>
                      <a:gd name="connsiteY0" fmla="*/ 7357 h 1665093"/>
                      <a:gd name="connsiteX1" fmla="*/ 452350 w 882602"/>
                      <a:gd name="connsiteY1" fmla="*/ 186089 h 1665093"/>
                      <a:gd name="connsiteX2" fmla="*/ 240420 w 882602"/>
                      <a:gd name="connsiteY2" fmla="*/ 364069 h 1665093"/>
                      <a:gd name="connsiteX3" fmla="*/ 243618 w 882602"/>
                      <a:gd name="connsiteY3" fmla="*/ 691797 h 1665093"/>
                      <a:gd name="connsiteX4" fmla="*/ 237290 w 882602"/>
                      <a:gd name="connsiteY4" fmla="*/ 1056808 h 1665093"/>
                      <a:gd name="connsiteX5" fmla="*/ 176193 w 882602"/>
                      <a:gd name="connsiteY5" fmla="*/ 1216963 h 1665093"/>
                      <a:gd name="connsiteX6" fmla="*/ 9576 w 882602"/>
                      <a:gd name="connsiteY6" fmla="*/ 1615109 h 1665093"/>
                      <a:gd name="connsiteX7" fmla="*/ 493375 w 882602"/>
                      <a:gd name="connsiteY7" fmla="*/ 1629942 h 1665093"/>
                      <a:gd name="connsiteX8" fmla="*/ 586858 w 882602"/>
                      <a:gd name="connsiteY8" fmla="*/ 1290238 h 1665093"/>
                      <a:gd name="connsiteX9" fmla="*/ 654348 w 882602"/>
                      <a:gd name="connsiteY9" fmla="*/ 1005713 h 1665093"/>
                      <a:gd name="connsiteX10" fmla="*/ 608356 w 882602"/>
                      <a:gd name="connsiteY10" fmla="*/ 682952 h 1665093"/>
                      <a:gd name="connsiteX11" fmla="*/ 591824 w 882602"/>
                      <a:gd name="connsiteY11" fmla="*/ 510345 h 1665093"/>
                      <a:gd name="connsiteX12" fmla="*/ 860021 w 882602"/>
                      <a:gd name="connsiteY12" fmla="*/ 378764 h 1665093"/>
                      <a:gd name="connsiteX13" fmla="*/ 814709 w 882602"/>
                      <a:gd name="connsiteY13" fmla="*/ 113017 h 1665093"/>
                      <a:gd name="connsiteX14" fmla="*/ 720683 w 882602"/>
                      <a:gd name="connsiteY14" fmla="*/ 128733 h 1665093"/>
                      <a:gd name="connsiteX15" fmla="*/ 719868 w 882602"/>
                      <a:gd name="connsiteY15" fmla="*/ 7357 h 1665093"/>
                      <a:gd name="connsiteX0" fmla="*/ 719868 w 882602"/>
                      <a:gd name="connsiteY0" fmla="*/ 7357 h 1665093"/>
                      <a:gd name="connsiteX1" fmla="*/ 452350 w 882602"/>
                      <a:gd name="connsiteY1" fmla="*/ 186089 h 1665093"/>
                      <a:gd name="connsiteX2" fmla="*/ 240420 w 882602"/>
                      <a:gd name="connsiteY2" fmla="*/ 364069 h 1665093"/>
                      <a:gd name="connsiteX3" fmla="*/ 243618 w 882602"/>
                      <a:gd name="connsiteY3" fmla="*/ 691797 h 1665093"/>
                      <a:gd name="connsiteX4" fmla="*/ 237290 w 882602"/>
                      <a:gd name="connsiteY4" fmla="*/ 1056808 h 1665093"/>
                      <a:gd name="connsiteX5" fmla="*/ 176193 w 882602"/>
                      <a:gd name="connsiteY5" fmla="*/ 1216963 h 1665093"/>
                      <a:gd name="connsiteX6" fmla="*/ 9576 w 882602"/>
                      <a:gd name="connsiteY6" fmla="*/ 1615109 h 1665093"/>
                      <a:gd name="connsiteX7" fmla="*/ 493375 w 882602"/>
                      <a:gd name="connsiteY7" fmla="*/ 1629942 h 1665093"/>
                      <a:gd name="connsiteX8" fmla="*/ 586858 w 882602"/>
                      <a:gd name="connsiteY8" fmla="*/ 1290238 h 1665093"/>
                      <a:gd name="connsiteX9" fmla="*/ 654348 w 882602"/>
                      <a:gd name="connsiteY9" fmla="*/ 1005713 h 1665093"/>
                      <a:gd name="connsiteX10" fmla="*/ 608356 w 882602"/>
                      <a:gd name="connsiteY10" fmla="*/ 682952 h 1665093"/>
                      <a:gd name="connsiteX11" fmla="*/ 591824 w 882602"/>
                      <a:gd name="connsiteY11" fmla="*/ 510345 h 1665093"/>
                      <a:gd name="connsiteX12" fmla="*/ 860021 w 882602"/>
                      <a:gd name="connsiteY12" fmla="*/ 378764 h 1665093"/>
                      <a:gd name="connsiteX13" fmla="*/ 814709 w 882602"/>
                      <a:gd name="connsiteY13" fmla="*/ 113017 h 1665093"/>
                      <a:gd name="connsiteX14" fmla="*/ 720683 w 882602"/>
                      <a:gd name="connsiteY14" fmla="*/ 128733 h 1665093"/>
                      <a:gd name="connsiteX15" fmla="*/ 719868 w 882602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654348 w 868043"/>
                      <a:gd name="connsiteY9" fmla="*/ 1005713 h 1665093"/>
                      <a:gd name="connsiteX10" fmla="*/ 608356 w 868043"/>
                      <a:gd name="connsiteY10" fmla="*/ 682952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654348 w 868043"/>
                      <a:gd name="connsiteY9" fmla="*/ 1005713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586858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1627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1627 w 868043"/>
                      <a:gd name="connsiteY8" fmla="*/ 1290238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4008 w 868043"/>
                      <a:gd name="connsiteY8" fmla="*/ 1311670 h 1665093"/>
                      <a:gd name="connsiteX9" fmla="*/ 809129 w 868043"/>
                      <a:gd name="connsiteY9" fmla="*/ 936656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44008 w 868043"/>
                      <a:gd name="connsiteY8" fmla="*/ 1311670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21035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19868 w 868043"/>
                      <a:gd name="connsiteY0" fmla="*/ 7357 h 1665093"/>
                      <a:gd name="connsiteX1" fmla="*/ 452350 w 868043"/>
                      <a:gd name="connsiteY1" fmla="*/ 186089 h 1665093"/>
                      <a:gd name="connsiteX2" fmla="*/ 240420 w 868043"/>
                      <a:gd name="connsiteY2" fmla="*/ 364069 h 1665093"/>
                      <a:gd name="connsiteX3" fmla="*/ 243618 w 868043"/>
                      <a:gd name="connsiteY3" fmla="*/ 691797 h 1665093"/>
                      <a:gd name="connsiteX4" fmla="*/ 237290 w 868043"/>
                      <a:gd name="connsiteY4" fmla="*/ 1056808 h 1665093"/>
                      <a:gd name="connsiteX5" fmla="*/ 176193 w 868043"/>
                      <a:gd name="connsiteY5" fmla="*/ 1216963 h 1665093"/>
                      <a:gd name="connsiteX6" fmla="*/ 9576 w 868043"/>
                      <a:gd name="connsiteY6" fmla="*/ 1615109 h 1665093"/>
                      <a:gd name="connsiteX7" fmla="*/ 493375 w 868043"/>
                      <a:gd name="connsiteY7" fmla="*/ 1629942 h 1665093"/>
                      <a:gd name="connsiteX8" fmla="*/ 653533 w 868043"/>
                      <a:gd name="connsiteY8" fmla="*/ 1283095 h 1665093"/>
                      <a:gd name="connsiteX9" fmla="*/ 832941 w 868043"/>
                      <a:gd name="connsiteY9" fmla="*/ 965231 h 1665093"/>
                      <a:gd name="connsiteX10" fmla="*/ 789331 w 868043"/>
                      <a:gd name="connsiteY10" fmla="*/ 713908 h 1665093"/>
                      <a:gd name="connsiteX11" fmla="*/ 796612 w 868043"/>
                      <a:gd name="connsiteY11" fmla="*/ 527014 h 1665093"/>
                      <a:gd name="connsiteX12" fmla="*/ 860021 w 868043"/>
                      <a:gd name="connsiteY12" fmla="*/ 378764 h 1665093"/>
                      <a:gd name="connsiteX13" fmla="*/ 814709 w 868043"/>
                      <a:gd name="connsiteY13" fmla="*/ 113017 h 1665093"/>
                      <a:gd name="connsiteX14" fmla="*/ 720683 w 868043"/>
                      <a:gd name="connsiteY14" fmla="*/ 128733 h 1665093"/>
                      <a:gd name="connsiteX15" fmla="*/ 719868 w 868043"/>
                      <a:gd name="connsiteY15" fmla="*/ 7357 h 1665093"/>
                      <a:gd name="connsiteX0" fmla="*/ 721754 w 869929"/>
                      <a:gd name="connsiteY0" fmla="*/ 7357 h 1662530"/>
                      <a:gd name="connsiteX1" fmla="*/ 454236 w 869929"/>
                      <a:gd name="connsiteY1" fmla="*/ 186089 h 1662530"/>
                      <a:gd name="connsiteX2" fmla="*/ 242306 w 869929"/>
                      <a:gd name="connsiteY2" fmla="*/ 364069 h 1662530"/>
                      <a:gd name="connsiteX3" fmla="*/ 245504 w 869929"/>
                      <a:gd name="connsiteY3" fmla="*/ 691797 h 1662530"/>
                      <a:gd name="connsiteX4" fmla="*/ 239176 w 869929"/>
                      <a:gd name="connsiteY4" fmla="*/ 1056808 h 1662530"/>
                      <a:gd name="connsiteX5" fmla="*/ 159029 w 869929"/>
                      <a:gd name="connsiteY5" fmla="*/ 1259825 h 1662530"/>
                      <a:gd name="connsiteX6" fmla="*/ 11462 w 869929"/>
                      <a:gd name="connsiteY6" fmla="*/ 1615109 h 1662530"/>
                      <a:gd name="connsiteX7" fmla="*/ 495261 w 869929"/>
                      <a:gd name="connsiteY7" fmla="*/ 1629942 h 1662530"/>
                      <a:gd name="connsiteX8" fmla="*/ 655419 w 869929"/>
                      <a:gd name="connsiteY8" fmla="*/ 1283095 h 1662530"/>
                      <a:gd name="connsiteX9" fmla="*/ 834827 w 869929"/>
                      <a:gd name="connsiteY9" fmla="*/ 965231 h 1662530"/>
                      <a:gd name="connsiteX10" fmla="*/ 791217 w 869929"/>
                      <a:gd name="connsiteY10" fmla="*/ 713908 h 1662530"/>
                      <a:gd name="connsiteX11" fmla="*/ 798498 w 869929"/>
                      <a:gd name="connsiteY11" fmla="*/ 527014 h 1662530"/>
                      <a:gd name="connsiteX12" fmla="*/ 861907 w 869929"/>
                      <a:gd name="connsiteY12" fmla="*/ 378764 h 1662530"/>
                      <a:gd name="connsiteX13" fmla="*/ 816595 w 869929"/>
                      <a:gd name="connsiteY13" fmla="*/ 113017 h 1662530"/>
                      <a:gd name="connsiteX14" fmla="*/ 722569 w 869929"/>
                      <a:gd name="connsiteY14" fmla="*/ 128733 h 1662530"/>
                      <a:gd name="connsiteX15" fmla="*/ 721754 w 869929"/>
                      <a:gd name="connsiteY15" fmla="*/ 7357 h 1662530"/>
                      <a:gd name="connsiteX0" fmla="*/ 721754 w 869929"/>
                      <a:gd name="connsiteY0" fmla="*/ 7357 h 1662530"/>
                      <a:gd name="connsiteX1" fmla="*/ 454236 w 869929"/>
                      <a:gd name="connsiteY1" fmla="*/ 186089 h 1662530"/>
                      <a:gd name="connsiteX2" fmla="*/ 242306 w 869929"/>
                      <a:gd name="connsiteY2" fmla="*/ 364069 h 1662530"/>
                      <a:gd name="connsiteX3" fmla="*/ 245504 w 869929"/>
                      <a:gd name="connsiteY3" fmla="*/ 691797 h 1662530"/>
                      <a:gd name="connsiteX4" fmla="*/ 239176 w 869929"/>
                      <a:gd name="connsiteY4" fmla="*/ 1056808 h 1662530"/>
                      <a:gd name="connsiteX5" fmla="*/ 159029 w 869929"/>
                      <a:gd name="connsiteY5" fmla="*/ 1259825 h 1662530"/>
                      <a:gd name="connsiteX6" fmla="*/ 11462 w 869929"/>
                      <a:gd name="connsiteY6" fmla="*/ 1615109 h 1662530"/>
                      <a:gd name="connsiteX7" fmla="*/ 495261 w 869929"/>
                      <a:gd name="connsiteY7" fmla="*/ 1629942 h 1662530"/>
                      <a:gd name="connsiteX8" fmla="*/ 655419 w 869929"/>
                      <a:gd name="connsiteY8" fmla="*/ 1283095 h 1662530"/>
                      <a:gd name="connsiteX9" fmla="*/ 834827 w 869929"/>
                      <a:gd name="connsiteY9" fmla="*/ 965231 h 1662530"/>
                      <a:gd name="connsiteX10" fmla="*/ 791217 w 869929"/>
                      <a:gd name="connsiteY10" fmla="*/ 713908 h 1662530"/>
                      <a:gd name="connsiteX11" fmla="*/ 798498 w 869929"/>
                      <a:gd name="connsiteY11" fmla="*/ 527014 h 1662530"/>
                      <a:gd name="connsiteX12" fmla="*/ 861907 w 869929"/>
                      <a:gd name="connsiteY12" fmla="*/ 378764 h 1662530"/>
                      <a:gd name="connsiteX13" fmla="*/ 816595 w 869929"/>
                      <a:gd name="connsiteY13" fmla="*/ 113017 h 1662530"/>
                      <a:gd name="connsiteX14" fmla="*/ 722569 w 869929"/>
                      <a:gd name="connsiteY14" fmla="*/ 128733 h 1662530"/>
                      <a:gd name="connsiteX15" fmla="*/ 721754 w 869929"/>
                      <a:gd name="connsiteY15" fmla="*/ 7357 h 1662530"/>
                      <a:gd name="connsiteX0" fmla="*/ 723919 w 872094"/>
                      <a:gd name="connsiteY0" fmla="*/ 7357 h 1662530"/>
                      <a:gd name="connsiteX1" fmla="*/ 456401 w 872094"/>
                      <a:gd name="connsiteY1" fmla="*/ 186089 h 1662530"/>
                      <a:gd name="connsiteX2" fmla="*/ 244471 w 872094"/>
                      <a:gd name="connsiteY2" fmla="*/ 364069 h 1662530"/>
                      <a:gd name="connsiteX3" fmla="*/ 247669 w 872094"/>
                      <a:gd name="connsiteY3" fmla="*/ 691797 h 1662530"/>
                      <a:gd name="connsiteX4" fmla="*/ 241341 w 872094"/>
                      <a:gd name="connsiteY4" fmla="*/ 1056808 h 1662530"/>
                      <a:gd name="connsiteX5" fmla="*/ 161194 w 872094"/>
                      <a:gd name="connsiteY5" fmla="*/ 1259825 h 1662530"/>
                      <a:gd name="connsiteX6" fmla="*/ 13627 w 872094"/>
                      <a:gd name="connsiteY6" fmla="*/ 1615109 h 1662530"/>
                      <a:gd name="connsiteX7" fmla="*/ 537907 w 872094"/>
                      <a:gd name="connsiteY7" fmla="*/ 1629942 h 1662530"/>
                      <a:gd name="connsiteX8" fmla="*/ 657584 w 872094"/>
                      <a:gd name="connsiteY8" fmla="*/ 1283095 h 1662530"/>
                      <a:gd name="connsiteX9" fmla="*/ 836992 w 872094"/>
                      <a:gd name="connsiteY9" fmla="*/ 965231 h 1662530"/>
                      <a:gd name="connsiteX10" fmla="*/ 793382 w 872094"/>
                      <a:gd name="connsiteY10" fmla="*/ 713908 h 1662530"/>
                      <a:gd name="connsiteX11" fmla="*/ 800663 w 872094"/>
                      <a:gd name="connsiteY11" fmla="*/ 527014 h 1662530"/>
                      <a:gd name="connsiteX12" fmla="*/ 864072 w 872094"/>
                      <a:gd name="connsiteY12" fmla="*/ 378764 h 1662530"/>
                      <a:gd name="connsiteX13" fmla="*/ 818760 w 872094"/>
                      <a:gd name="connsiteY13" fmla="*/ 113017 h 1662530"/>
                      <a:gd name="connsiteX14" fmla="*/ 724734 w 872094"/>
                      <a:gd name="connsiteY14" fmla="*/ 128733 h 1662530"/>
                      <a:gd name="connsiteX15" fmla="*/ 723919 w 872094"/>
                      <a:gd name="connsiteY15" fmla="*/ 7357 h 1662530"/>
                      <a:gd name="connsiteX0" fmla="*/ 723919 w 872094"/>
                      <a:gd name="connsiteY0" fmla="*/ 7357 h 1662530"/>
                      <a:gd name="connsiteX1" fmla="*/ 456401 w 872094"/>
                      <a:gd name="connsiteY1" fmla="*/ 186089 h 1662530"/>
                      <a:gd name="connsiteX2" fmla="*/ 244471 w 872094"/>
                      <a:gd name="connsiteY2" fmla="*/ 364069 h 1662530"/>
                      <a:gd name="connsiteX3" fmla="*/ 247669 w 872094"/>
                      <a:gd name="connsiteY3" fmla="*/ 691797 h 1662530"/>
                      <a:gd name="connsiteX4" fmla="*/ 241341 w 872094"/>
                      <a:gd name="connsiteY4" fmla="*/ 1056808 h 1662530"/>
                      <a:gd name="connsiteX5" fmla="*/ 161194 w 872094"/>
                      <a:gd name="connsiteY5" fmla="*/ 1259825 h 1662530"/>
                      <a:gd name="connsiteX6" fmla="*/ 13627 w 872094"/>
                      <a:gd name="connsiteY6" fmla="*/ 1615109 h 1662530"/>
                      <a:gd name="connsiteX7" fmla="*/ 537907 w 872094"/>
                      <a:gd name="connsiteY7" fmla="*/ 1629942 h 1662530"/>
                      <a:gd name="connsiteX8" fmla="*/ 657584 w 872094"/>
                      <a:gd name="connsiteY8" fmla="*/ 1283095 h 1662530"/>
                      <a:gd name="connsiteX9" fmla="*/ 836992 w 872094"/>
                      <a:gd name="connsiteY9" fmla="*/ 965231 h 1662530"/>
                      <a:gd name="connsiteX10" fmla="*/ 793382 w 872094"/>
                      <a:gd name="connsiteY10" fmla="*/ 713908 h 1662530"/>
                      <a:gd name="connsiteX11" fmla="*/ 800663 w 872094"/>
                      <a:gd name="connsiteY11" fmla="*/ 527014 h 1662530"/>
                      <a:gd name="connsiteX12" fmla="*/ 864072 w 872094"/>
                      <a:gd name="connsiteY12" fmla="*/ 378764 h 1662530"/>
                      <a:gd name="connsiteX13" fmla="*/ 818760 w 872094"/>
                      <a:gd name="connsiteY13" fmla="*/ 113017 h 1662530"/>
                      <a:gd name="connsiteX14" fmla="*/ 724734 w 872094"/>
                      <a:gd name="connsiteY14" fmla="*/ 128733 h 1662530"/>
                      <a:gd name="connsiteX15" fmla="*/ 723919 w 872094"/>
                      <a:gd name="connsiteY15" fmla="*/ 7357 h 1662530"/>
                      <a:gd name="connsiteX0" fmla="*/ 723017 w 871192"/>
                      <a:gd name="connsiteY0" fmla="*/ 7357 h 1659724"/>
                      <a:gd name="connsiteX1" fmla="*/ 455499 w 871192"/>
                      <a:gd name="connsiteY1" fmla="*/ 186089 h 1659724"/>
                      <a:gd name="connsiteX2" fmla="*/ 243569 w 871192"/>
                      <a:gd name="connsiteY2" fmla="*/ 364069 h 1659724"/>
                      <a:gd name="connsiteX3" fmla="*/ 246767 w 871192"/>
                      <a:gd name="connsiteY3" fmla="*/ 691797 h 1659724"/>
                      <a:gd name="connsiteX4" fmla="*/ 240439 w 871192"/>
                      <a:gd name="connsiteY4" fmla="*/ 1056808 h 1659724"/>
                      <a:gd name="connsiteX5" fmla="*/ 160292 w 871192"/>
                      <a:gd name="connsiteY5" fmla="*/ 1259825 h 1659724"/>
                      <a:gd name="connsiteX6" fmla="*/ 12725 w 871192"/>
                      <a:gd name="connsiteY6" fmla="*/ 1615109 h 1659724"/>
                      <a:gd name="connsiteX7" fmla="*/ 520337 w 871192"/>
                      <a:gd name="connsiteY7" fmla="*/ 1625180 h 1659724"/>
                      <a:gd name="connsiteX8" fmla="*/ 656682 w 871192"/>
                      <a:gd name="connsiteY8" fmla="*/ 1283095 h 1659724"/>
                      <a:gd name="connsiteX9" fmla="*/ 836090 w 871192"/>
                      <a:gd name="connsiteY9" fmla="*/ 965231 h 1659724"/>
                      <a:gd name="connsiteX10" fmla="*/ 792480 w 871192"/>
                      <a:gd name="connsiteY10" fmla="*/ 713908 h 1659724"/>
                      <a:gd name="connsiteX11" fmla="*/ 799761 w 871192"/>
                      <a:gd name="connsiteY11" fmla="*/ 527014 h 1659724"/>
                      <a:gd name="connsiteX12" fmla="*/ 863170 w 871192"/>
                      <a:gd name="connsiteY12" fmla="*/ 378764 h 1659724"/>
                      <a:gd name="connsiteX13" fmla="*/ 817858 w 871192"/>
                      <a:gd name="connsiteY13" fmla="*/ 113017 h 1659724"/>
                      <a:gd name="connsiteX14" fmla="*/ 723832 w 871192"/>
                      <a:gd name="connsiteY14" fmla="*/ 128733 h 1659724"/>
                      <a:gd name="connsiteX15" fmla="*/ 723017 w 871192"/>
                      <a:gd name="connsiteY15" fmla="*/ 7357 h 1659724"/>
                      <a:gd name="connsiteX0" fmla="*/ 723017 w 870705"/>
                      <a:gd name="connsiteY0" fmla="*/ 7357 h 1659724"/>
                      <a:gd name="connsiteX1" fmla="*/ 455499 w 870705"/>
                      <a:gd name="connsiteY1" fmla="*/ 186089 h 1659724"/>
                      <a:gd name="connsiteX2" fmla="*/ 243569 w 870705"/>
                      <a:gd name="connsiteY2" fmla="*/ 364069 h 1659724"/>
                      <a:gd name="connsiteX3" fmla="*/ 246767 w 870705"/>
                      <a:gd name="connsiteY3" fmla="*/ 691797 h 1659724"/>
                      <a:gd name="connsiteX4" fmla="*/ 240439 w 870705"/>
                      <a:gd name="connsiteY4" fmla="*/ 1056808 h 1659724"/>
                      <a:gd name="connsiteX5" fmla="*/ 160292 w 870705"/>
                      <a:gd name="connsiteY5" fmla="*/ 1259825 h 1659724"/>
                      <a:gd name="connsiteX6" fmla="*/ 12725 w 870705"/>
                      <a:gd name="connsiteY6" fmla="*/ 1615109 h 1659724"/>
                      <a:gd name="connsiteX7" fmla="*/ 520337 w 870705"/>
                      <a:gd name="connsiteY7" fmla="*/ 1625180 h 1659724"/>
                      <a:gd name="connsiteX8" fmla="*/ 656682 w 870705"/>
                      <a:gd name="connsiteY8" fmla="*/ 1283095 h 1659724"/>
                      <a:gd name="connsiteX9" fmla="*/ 836090 w 870705"/>
                      <a:gd name="connsiteY9" fmla="*/ 965231 h 1659724"/>
                      <a:gd name="connsiteX10" fmla="*/ 792480 w 870705"/>
                      <a:gd name="connsiteY10" fmla="*/ 713908 h 1659724"/>
                      <a:gd name="connsiteX11" fmla="*/ 806905 w 870705"/>
                      <a:gd name="connsiteY11" fmla="*/ 534158 h 1659724"/>
                      <a:gd name="connsiteX12" fmla="*/ 863170 w 870705"/>
                      <a:gd name="connsiteY12" fmla="*/ 378764 h 1659724"/>
                      <a:gd name="connsiteX13" fmla="*/ 817858 w 870705"/>
                      <a:gd name="connsiteY13" fmla="*/ 113017 h 1659724"/>
                      <a:gd name="connsiteX14" fmla="*/ 723832 w 870705"/>
                      <a:gd name="connsiteY14" fmla="*/ 128733 h 1659724"/>
                      <a:gd name="connsiteX15" fmla="*/ 723017 w 870705"/>
                      <a:gd name="connsiteY15" fmla="*/ 7357 h 1659724"/>
                      <a:gd name="connsiteX0" fmla="*/ 723017 w 880385"/>
                      <a:gd name="connsiteY0" fmla="*/ 7357 h 1659724"/>
                      <a:gd name="connsiteX1" fmla="*/ 455499 w 880385"/>
                      <a:gd name="connsiteY1" fmla="*/ 186089 h 1659724"/>
                      <a:gd name="connsiteX2" fmla="*/ 243569 w 880385"/>
                      <a:gd name="connsiteY2" fmla="*/ 364069 h 1659724"/>
                      <a:gd name="connsiteX3" fmla="*/ 246767 w 880385"/>
                      <a:gd name="connsiteY3" fmla="*/ 691797 h 1659724"/>
                      <a:gd name="connsiteX4" fmla="*/ 240439 w 880385"/>
                      <a:gd name="connsiteY4" fmla="*/ 1056808 h 1659724"/>
                      <a:gd name="connsiteX5" fmla="*/ 160292 w 880385"/>
                      <a:gd name="connsiteY5" fmla="*/ 1259825 h 1659724"/>
                      <a:gd name="connsiteX6" fmla="*/ 12725 w 880385"/>
                      <a:gd name="connsiteY6" fmla="*/ 1615109 h 1659724"/>
                      <a:gd name="connsiteX7" fmla="*/ 520337 w 880385"/>
                      <a:gd name="connsiteY7" fmla="*/ 1625180 h 1659724"/>
                      <a:gd name="connsiteX8" fmla="*/ 656682 w 880385"/>
                      <a:gd name="connsiteY8" fmla="*/ 1283095 h 1659724"/>
                      <a:gd name="connsiteX9" fmla="*/ 836090 w 880385"/>
                      <a:gd name="connsiteY9" fmla="*/ 965231 h 1659724"/>
                      <a:gd name="connsiteX10" fmla="*/ 792480 w 880385"/>
                      <a:gd name="connsiteY10" fmla="*/ 713908 h 1659724"/>
                      <a:gd name="connsiteX11" fmla="*/ 806905 w 880385"/>
                      <a:gd name="connsiteY11" fmla="*/ 534158 h 1659724"/>
                      <a:gd name="connsiteX12" fmla="*/ 863170 w 880385"/>
                      <a:gd name="connsiteY12" fmla="*/ 378764 h 1659724"/>
                      <a:gd name="connsiteX13" fmla="*/ 817858 w 880385"/>
                      <a:gd name="connsiteY13" fmla="*/ 113017 h 1659724"/>
                      <a:gd name="connsiteX14" fmla="*/ 723832 w 880385"/>
                      <a:gd name="connsiteY14" fmla="*/ 128733 h 1659724"/>
                      <a:gd name="connsiteX15" fmla="*/ 723017 w 880385"/>
                      <a:gd name="connsiteY15" fmla="*/ 7357 h 1659724"/>
                      <a:gd name="connsiteX0" fmla="*/ 723017 w 878975"/>
                      <a:gd name="connsiteY0" fmla="*/ 7357 h 1659724"/>
                      <a:gd name="connsiteX1" fmla="*/ 455499 w 878975"/>
                      <a:gd name="connsiteY1" fmla="*/ 186089 h 1659724"/>
                      <a:gd name="connsiteX2" fmla="*/ 243569 w 878975"/>
                      <a:gd name="connsiteY2" fmla="*/ 364069 h 1659724"/>
                      <a:gd name="connsiteX3" fmla="*/ 246767 w 878975"/>
                      <a:gd name="connsiteY3" fmla="*/ 691797 h 1659724"/>
                      <a:gd name="connsiteX4" fmla="*/ 240439 w 878975"/>
                      <a:gd name="connsiteY4" fmla="*/ 1056808 h 1659724"/>
                      <a:gd name="connsiteX5" fmla="*/ 160292 w 878975"/>
                      <a:gd name="connsiteY5" fmla="*/ 1259825 h 1659724"/>
                      <a:gd name="connsiteX6" fmla="*/ 12725 w 878975"/>
                      <a:gd name="connsiteY6" fmla="*/ 1615109 h 1659724"/>
                      <a:gd name="connsiteX7" fmla="*/ 520337 w 878975"/>
                      <a:gd name="connsiteY7" fmla="*/ 1625180 h 1659724"/>
                      <a:gd name="connsiteX8" fmla="*/ 656682 w 878975"/>
                      <a:gd name="connsiteY8" fmla="*/ 1283095 h 1659724"/>
                      <a:gd name="connsiteX9" fmla="*/ 836090 w 878975"/>
                      <a:gd name="connsiteY9" fmla="*/ 965231 h 1659724"/>
                      <a:gd name="connsiteX10" fmla="*/ 792480 w 878975"/>
                      <a:gd name="connsiteY10" fmla="*/ 713908 h 1659724"/>
                      <a:gd name="connsiteX11" fmla="*/ 806905 w 878975"/>
                      <a:gd name="connsiteY11" fmla="*/ 534158 h 1659724"/>
                      <a:gd name="connsiteX12" fmla="*/ 863170 w 878975"/>
                      <a:gd name="connsiteY12" fmla="*/ 378764 h 1659724"/>
                      <a:gd name="connsiteX13" fmla="*/ 815476 w 878975"/>
                      <a:gd name="connsiteY13" fmla="*/ 117780 h 1659724"/>
                      <a:gd name="connsiteX14" fmla="*/ 723832 w 878975"/>
                      <a:gd name="connsiteY14" fmla="*/ 128733 h 1659724"/>
                      <a:gd name="connsiteX15" fmla="*/ 723017 w 878975"/>
                      <a:gd name="connsiteY15" fmla="*/ 7357 h 1659724"/>
                      <a:gd name="connsiteX0" fmla="*/ 723017 w 878360"/>
                      <a:gd name="connsiteY0" fmla="*/ 7357 h 1659724"/>
                      <a:gd name="connsiteX1" fmla="*/ 455499 w 878360"/>
                      <a:gd name="connsiteY1" fmla="*/ 186089 h 1659724"/>
                      <a:gd name="connsiteX2" fmla="*/ 243569 w 878360"/>
                      <a:gd name="connsiteY2" fmla="*/ 364069 h 1659724"/>
                      <a:gd name="connsiteX3" fmla="*/ 246767 w 878360"/>
                      <a:gd name="connsiteY3" fmla="*/ 691797 h 1659724"/>
                      <a:gd name="connsiteX4" fmla="*/ 240439 w 878360"/>
                      <a:gd name="connsiteY4" fmla="*/ 1056808 h 1659724"/>
                      <a:gd name="connsiteX5" fmla="*/ 160292 w 878360"/>
                      <a:gd name="connsiteY5" fmla="*/ 1259825 h 1659724"/>
                      <a:gd name="connsiteX6" fmla="*/ 12725 w 878360"/>
                      <a:gd name="connsiteY6" fmla="*/ 1615109 h 1659724"/>
                      <a:gd name="connsiteX7" fmla="*/ 520337 w 878360"/>
                      <a:gd name="connsiteY7" fmla="*/ 1625180 h 1659724"/>
                      <a:gd name="connsiteX8" fmla="*/ 656682 w 878360"/>
                      <a:gd name="connsiteY8" fmla="*/ 1283095 h 1659724"/>
                      <a:gd name="connsiteX9" fmla="*/ 836090 w 878360"/>
                      <a:gd name="connsiteY9" fmla="*/ 965231 h 1659724"/>
                      <a:gd name="connsiteX10" fmla="*/ 792480 w 878360"/>
                      <a:gd name="connsiteY10" fmla="*/ 713908 h 1659724"/>
                      <a:gd name="connsiteX11" fmla="*/ 806905 w 878360"/>
                      <a:gd name="connsiteY11" fmla="*/ 534158 h 1659724"/>
                      <a:gd name="connsiteX12" fmla="*/ 863170 w 878360"/>
                      <a:gd name="connsiteY12" fmla="*/ 378764 h 1659724"/>
                      <a:gd name="connsiteX13" fmla="*/ 815476 w 878360"/>
                      <a:gd name="connsiteY13" fmla="*/ 117780 h 1659724"/>
                      <a:gd name="connsiteX14" fmla="*/ 723832 w 878360"/>
                      <a:gd name="connsiteY14" fmla="*/ 128733 h 1659724"/>
                      <a:gd name="connsiteX15" fmla="*/ 723017 w 878360"/>
                      <a:gd name="connsiteY15" fmla="*/ 7357 h 1659724"/>
                      <a:gd name="connsiteX0" fmla="*/ 723017 w 880208"/>
                      <a:gd name="connsiteY0" fmla="*/ 7357 h 1659724"/>
                      <a:gd name="connsiteX1" fmla="*/ 455499 w 880208"/>
                      <a:gd name="connsiteY1" fmla="*/ 186089 h 1659724"/>
                      <a:gd name="connsiteX2" fmla="*/ 243569 w 880208"/>
                      <a:gd name="connsiteY2" fmla="*/ 364069 h 1659724"/>
                      <a:gd name="connsiteX3" fmla="*/ 246767 w 880208"/>
                      <a:gd name="connsiteY3" fmla="*/ 691797 h 1659724"/>
                      <a:gd name="connsiteX4" fmla="*/ 240439 w 880208"/>
                      <a:gd name="connsiteY4" fmla="*/ 1056808 h 1659724"/>
                      <a:gd name="connsiteX5" fmla="*/ 160292 w 880208"/>
                      <a:gd name="connsiteY5" fmla="*/ 1259825 h 1659724"/>
                      <a:gd name="connsiteX6" fmla="*/ 12725 w 880208"/>
                      <a:gd name="connsiteY6" fmla="*/ 1615109 h 1659724"/>
                      <a:gd name="connsiteX7" fmla="*/ 520337 w 880208"/>
                      <a:gd name="connsiteY7" fmla="*/ 1625180 h 1659724"/>
                      <a:gd name="connsiteX8" fmla="*/ 656682 w 880208"/>
                      <a:gd name="connsiteY8" fmla="*/ 1283095 h 1659724"/>
                      <a:gd name="connsiteX9" fmla="*/ 836090 w 880208"/>
                      <a:gd name="connsiteY9" fmla="*/ 965231 h 1659724"/>
                      <a:gd name="connsiteX10" fmla="*/ 792480 w 880208"/>
                      <a:gd name="connsiteY10" fmla="*/ 713908 h 1659724"/>
                      <a:gd name="connsiteX11" fmla="*/ 806905 w 880208"/>
                      <a:gd name="connsiteY11" fmla="*/ 534158 h 1659724"/>
                      <a:gd name="connsiteX12" fmla="*/ 863170 w 880208"/>
                      <a:gd name="connsiteY12" fmla="*/ 378764 h 1659724"/>
                      <a:gd name="connsiteX13" fmla="*/ 815476 w 880208"/>
                      <a:gd name="connsiteY13" fmla="*/ 117780 h 1659724"/>
                      <a:gd name="connsiteX14" fmla="*/ 723832 w 880208"/>
                      <a:gd name="connsiteY14" fmla="*/ 128733 h 1659724"/>
                      <a:gd name="connsiteX15" fmla="*/ 723017 w 880208"/>
                      <a:gd name="connsiteY15" fmla="*/ 7357 h 1659724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7433 h 1657419"/>
                      <a:gd name="connsiteX1" fmla="*/ 455499 w 880208"/>
                      <a:gd name="connsiteY1" fmla="*/ 183784 h 1657419"/>
                      <a:gd name="connsiteX2" fmla="*/ 243569 w 880208"/>
                      <a:gd name="connsiteY2" fmla="*/ 361764 h 1657419"/>
                      <a:gd name="connsiteX3" fmla="*/ 246767 w 880208"/>
                      <a:gd name="connsiteY3" fmla="*/ 689492 h 1657419"/>
                      <a:gd name="connsiteX4" fmla="*/ 240439 w 880208"/>
                      <a:gd name="connsiteY4" fmla="*/ 1054503 h 1657419"/>
                      <a:gd name="connsiteX5" fmla="*/ 160292 w 880208"/>
                      <a:gd name="connsiteY5" fmla="*/ 1257520 h 1657419"/>
                      <a:gd name="connsiteX6" fmla="*/ 12725 w 880208"/>
                      <a:gd name="connsiteY6" fmla="*/ 1612804 h 1657419"/>
                      <a:gd name="connsiteX7" fmla="*/ 520337 w 880208"/>
                      <a:gd name="connsiteY7" fmla="*/ 1622875 h 1657419"/>
                      <a:gd name="connsiteX8" fmla="*/ 656682 w 880208"/>
                      <a:gd name="connsiteY8" fmla="*/ 1280790 h 1657419"/>
                      <a:gd name="connsiteX9" fmla="*/ 836090 w 880208"/>
                      <a:gd name="connsiteY9" fmla="*/ 962926 h 1657419"/>
                      <a:gd name="connsiteX10" fmla="*/ 792480 w 880208"/>
                      <a:gd name="connsiteY10" fmla="*/ 711603 h 1657419"/>
                      <a:gd name="connsiteX11" fmla="*/ 806905 w 880208"/>
                      <a:gd name="connsiteY11" fmla="*/ 531853 h 1657419"/>
                      <a:gd name="connsiteX12" fmla="*/ 863170 w 880208"/>
                      <a:gd name="connsiteY12" fmla="*/ 376459 h 1657419"/>
                      <a:gd name="connsiteX13" fmla="*/ 815476 w 880208"/>
                      <a:gd name="connsiteY13" fmla="*/ 115475 h 1657419"/>
                      <a:gd name="connsiteX14" fmla="*/ 723832 w 880208"/>
                      <a:gd name="connsiteY14" fmla="*/ 126428 h 1657419"/>
                      <a:gd name="connsiteX15" fmla="*/ 715873 w 880208"/>
                      <a:gd name="connsiteY15" fmla="*/ 7433 h 1657419"/>
                      <a:gd name="connsiteX0" fmla="*/ 715873 w 880208"/>
                      <a:gd name="connsiteY0" fmla="*/ 653 h 1650639"/>
                      <a:gd name="connsiteX1" fmla="*/ 462642 w 880208"/>
                      <a:gd name="connsiteY1" fmla="*/ 184148 h 1650639"/>
                      <a:gd name="connsiteX2" fmla="*/ 243569 w 880208"/>
                      <a:gd name="connsiteY2" fmla="*/ 354984 h 1650639"/>
                      <a:gd name="connsiteX3" fmla="*/ 246767 w 880208"/>
                      <a:gd name="connsiteY3" fmla="*/ 682712 h 1650639"/>
                      <a:gd name="connsiteX4" fmla="*/ 240439 w 880208"/>
                      <a:gd name="connsiteY4" fmla="*/ 1047723 h 1650639"/>
                      <a:gd name="connsiteX5" fmla="*/ 160292 w 880208"/>
                      <a:gd name="connsiteY5" fmla="*/ 1250740 h 1650639"/>
                      <a:gd name="connsiteX6" fmla="*/ 12725 w 880208"/>
                      <a:gd name="connsiteY6" fmla="*/ 1606024 h 1650639"/>
                      <a:gd name="connsiteX7" fmla="*/ 520337 w 880208"/>
                      <a:gd name="connsiteY7" fmla="*/ 1616095 h 1650639"/>
                      <a:gd name="connsiteX8" fmla="*/ 656682 w 880208"/>
                      <a:gd name="connsiteY8" fmla="*/ 1274010 h 1650639"/>
                      <a:gd name="connsiteX9" fmla="*/ 836090 w 880208"/>
                      <a:gd name="connsiteY9" fmla="*/ 956146 h 1650639"/>
                      <a:gd name="connsiteX10" fmla="*/ 792480 w 880208"/>
                      <a:gd name="connsiteY10" fmla="*/ 704823 h 1650639"/>
                      <a:gd name="connsiteX11" fmla="*/ 806905 w 880208"/>
                      <a:gd name="connsiteY11" fmla="*/ 525073 h 1650639"/>
                      <a:gd name="connsiteX12" fmla="*/ 863170 w 880208"/>
                      <a:gd name="connsiteY12" fmla="*/ 369679 h 1650639"/>
                      <a:gd name="connsiteX13" fmla="*/ 815476 w 880208"/>
                      <a:gd name="connsiteY13" fmla="*/ 108695 h 1650639"/>
                      <a:gd name="connsiteX14" fmla="*/ 723832 w 880208"/>
                      <a:gd name="connsiteY14" fmla="*/ 119648 h 1650639"/>
                      <a:gd name="connsiteX15" fmla="*/ 715873 w 880208"/>
                      <a:gd name="connsiteY15" fmla="*/ 653 h 1650639"/>
                      <a:gd name="connsiteX0" fmla="*/ 689680 w 880208"/>
                      <a:gd name="connsiteY0" fmla="*/ 839 h 1631775"/>
                      <a:gd name="connsiteX1" fmla="*/ 462642 w 880208"/>
                      <a:gd name="connsiteY1" fmla="*/ 165284 h 1631775"/>
                      <a:gd name="connsiteX2" fmla="*/ 243569 w 880208"/>
                      <a:gd name="connsiteY2" fmla="*/ 336120 h 1631775"/>
                      <a:gd name="connsiteX3" fmla="*/ 246767 w 880208"/>
                      <a:gd name="connsiteY3" fmla="*/ 663848 h 1631775"/>
                      <a:gd name="connsiteX4" fmla="*/ 240439 w 880208"/>
                      <a:gd name="connsiteY4" fmla="*/ 1028859 h 1631775"/>
                      <a:gd name="connsiteX5" fmla="*/ 160292 w 880208"/>
                      <a:gd name="connsiteY5" fmla="*/ 1231876 h 1631775"/>
                      <a:gd name="connsiteX6" fmla="*/ 12725 w 880208"/>
                      <a:gd name="connsiteY6" fmla="*/ 1587160 h 1631775"/>
                      <a:gd name="connsiteX7" fmla="*/ 520337 w 880208"/>
                      <a:gd name="connsiteY7" fmla="*/ 1597231 h 1631775"/>
                      <a:gd name="connsiteX8" fmla="*/ 656682 w 880208"/>
                      <a:gd name="connsiteY8" fmla="*/ 1255146 h 1631775"/>
                      <a:gd name="connsiteX9" fmla="*/ 836090 w 880208"/>
                      <a:gd name="connsiteY9" fmla="*/ 937282 h 1631775"/>
                      <a:gd name="connsiteX10" fmla="*/ 792480 w 880208"/>
                      <a:gd name="connsiteY10" fmla="*/ 685959 h 1631775"/>
                      <a:gd name="connsiteX11" fmla="*/ 806905 w 880208"/>
                      <a:gd name="connsiteY11" fmla="*/ 506209 h 1631775"/>
                      <a:gd name="connsiteX12" fmla="*/ 863170 w 880208"/>
                      <a:gd name="connsiteY12" fmla="*/ 350815 h 1631775"/>
                      <a:gd name="connsiteX13" fmla="*/ 815476 w 880208"/>
                      <a:gd name="connsiteY13" fmla="*/ 89831 h 1631775"/>
                      <a:gd name="connsiteX14" fmla="*/ 723832 w 880208"/>
                      <a:gd name="connsiteY14" fmla="*/ 100784 h 1631775"/>
                      <a:gd name="connsiteX15" fmla="*/ 689680 w 880208"/>
                      <a:gd name="connsiteY15" fmla="*/ 839 h 1631775"/>
                      <a:gd name="connsiteX0" fmla="*/ 689680 w 880208"/>
                      <a:gd name="connsiteY0" fmla="*/ 839 h 1631775"/>
                      <a:gd name="connsiteX1" fmla="*/ 462642 w 880208"/>
                      <a:gd name="connsiteY1" fmla="*/ 165284 h 1631775"/>
                      <a:gd name="connsiteX2" fmla="*/ 257857 w 880208"/>
                      <a:gd name="connsiteY2" fmla="*/ 338502 h 1631775"/>
                      <a:gd name="connsiteX3" fmla="*/ 246767 w 880208"/>
                      <a:gd name="connsiteY3" fmla="*/ 663848 h 1631775"/>
                      <a:gd name="connsiteX4" fmla="*/ 240439 w 880208"/>
                      <a:gd name="connsiteY4" fmla="*/ 1028859 h 1631775"/>
                      <a:gd name="connsiteX5" fmla="*/ 160292 w 880208"/>
                      <a:gd name="connsiteY5" fmla="*/ 1231876 h 1631775"/>
                      <a:gd name="connsiteX6" fmla="*/ 12725 w 880208"/>
                      <a:gd name="connsiteY6" fmla="*/ 1587160 h 1631775"/>
                      <a:gd name="connsiteX7" fmla="*/ 520337 w 880208"/>
                      <a:gd name="connsiteY7" fmla="*/ 1597231 h 1631775"/>
                      <a:gd name="connsiteX8" fmla="*/ 656682 w 880208"/>
                      <a:gd name="connsiteY8" fmla="*/ 1255146 h 1631775"/>
                      <a:gd name="connsiteX9" fmla="*/ 836090 w 880208"/>
                      <a:gd name="connsiteY9" fmla="*/ 937282 h 1631775"/>
                      <a:gd name="connsiteX10" fmla="*/ 792480 w 880208"/>
                      <a:gd name="connsiteY10" fmla="*/ 685959 h 1631775"/>
                      <a:gd name="connsiteX11" fmla="*/ 806905 w 880208"/>
                      <a:gd name="connsiteY11" fmla="*/ 506209 h 1631775"/>
                      <a:gd name="connsiteX12" fmla="*/ 863170 w 880208"/>
                      <a:gd name="connsiteY12" fmla="*/ 350815 h 1631775"/>
                      <a:gd name="connsiteX13" fmla="*/ 815476 w 880208"/>
                      <a:gd name="connsiteY13" fmla="*/ 89831 h 1631775"/>
                      <a:gd name="connsiteX14" fmla="*/ 723832 w 880208"/>
                      <a:gd name="connsiteY14" fmla="*/ 100784 h 1631775"/>
                      <a:gd name="connsiteX15" fmla="*/ 689680 w 880208"/>
                      <a:gd name="connsiteY15" fmla="*/ 839 h 1631775"/>
                      <a:gd name="connsiteX0" fmla="*/ 689680 w 880208"/>
                      <a:gd name="connsiteY0" fmla="*/ 839 h 1631775"/>
                      <a:gd name="connsiteX1" fmla="*/ 462642 w 880208"/>
                      <a:gd name="connsiteY1" fmla="*/ 165284 h 1631775"/>
                      <a:gd name="connsiteX2" fmla="*/ 257857 w 880208"/>
                      <a:gd name="connsiteY2" fmla="*/ 338502 h 1631775"/>
                      <a:gd name="connsiteX3" fmla="*/ 256292 w 880208"/>
                      <a:gd name="connsiteY3" fmla="*/ 659085 h 1631775"/>
                      <a:gd name="connsiteX4" fmla="*/ 240439 w 880208"/>
                      <a:gd name="connsiteY4" fmla="*/ 1028859 h 1631775"/>
                      <a:gd name="connsiteX5" fmla="*/ 160292 w 880208"/>
                      <a:gd name="connsiteY5" fmla="*/ 1231876 h 1631775"/>
                      <a:gd name="connsiteX6" fmla="*/ 12725 w 880208"/>
                      <a:gd name="connsiteY6" fmla="*/ 1587160 h 1631775"/>
                      <a:gd name="connsiteX7" fmla="*/ 520337 w 880208"/>
                      <a:gd name="connsiteY7" fmla="*/ 1597231 h 1631775"/>
                      <a:gd name="connsiteX8" fmla="*/ 656682 w 880208"/>
                      <a:gd name="connsiteY8" fmla="*/ 1255146 h 1631775"/>
                      <a:gd name="connsiteX9" fmla="*/ 836090 w 880208"/>
                      <a:gd name="connsiteY9" fmla="*/ 937282 h 1631775"/>
                      <a:gd name="connsiteX10" fmla="*/ 792480 w 880208"/>
                      <a:gd name="connsiteY10" fmla="*/ 685959 h 1631775"/>
                      <a:gd name="connsiteX11" fmla="*/ 806905 w 880208"/>
                      <a:gd name="connsiteY11" fmla="*/ 506209 h 1631775"/>
                      <a:gd name="connsiteX12" fmla="*/ 863170 w 880208"/>
                      <a:gd name="connsiteY12" fmla="*/ 350815 h 1631775"/>
                      <a:gd name="connsiteX13" fmla="*/ 815476 w 880208"/>
                      <a:gd name="connsiteY13" fmla="*/ 89831 h 1631775"/>
                      <a:gd name="connsiteX14" fmla="*/ 723832 w 880208"/>
                      <a:gd name="connsiteY14" fmla="*/ 100784 h 1631775"/>
                      <a:gd name="connsiteX15" fmla="*/ 689680 w 880208"/>
                      <a:gd name="connsiteY15" fmla="*/ 839 h 1631775"/>
                      <a:gd name="connsiteX0" fmla="*/ 689680 w 876398"/>
                      <a:gd name="connsiteY0" fmla="*/ 5412 h 1636348"/>
                      <a:gd name="connsiteX1" fmla="*/ 462642 w 876398"/>
                      <a:gd name="connsiteY1" fmla="*/ 169857 h 1636348"/>
                      <a:gd name="connsiteX2" fmla="*/ 257857 w 876398"/>
                      <a:gd name="connsiteY2" fmla="*/ 343075 h 1636348"/>
                      <a:gd name="connsiteX3" fmla="*/ 256292 w 876398"/>
                      <a:gd name="connsiteY3" fmla="*/ 663658 h 1636348"/>
                      <a:gd name="connsiteX4" fmla="*/ 240439 w 876398"/>
                      <a:gd name="connsiteY4" fmla="*/ 1033432 h 1636348"/>
                      <a:gd name="connsiteX5" fmla="*/ 160292 w 876398"/>
                      <a:gd name="connsiteY5" fmla="*/ 1236449 h 1636348"/>
                      <a:gd name="connsiteX6" fmla="*/ 12725 w 876398"/>
                      <a:gd name="connsiteY6" fmla="*/ 1591733 h 1636348"/>
                      <a:gd name="connsiteX7" fmla="*/ 520337 w 876398"/>
                      <a:gd name="connsiteY7" fmla="*/ 1601804 h 1636348"/>
                      <a:gd name="connsiteX8" fmla="*/ 656682 w 876398"/>
                      <a:gd name="connsiteY8" fmla="*/ 1259719 h 1636348"/>
                      <a:gd name="connsiteX9" fmla="*/ 836090 w 876398"/>
                      <a:gd name="connsiteY9" fmla="*/ 941855 h 1636348"/>
                      <a:gd name="connsiteX10" fmla="*/ 792480 w 876398"/>
                      <a:gd name="connsiteY10" fmla="*/ 690532 h 1636348"/>
                      <a:gd name="connsiteX11" fmla="*/ 806905 w 876398"/>
                      <a:gd name="connsiteY11" fmla="*/ 510782 h 1636348"/>
                      <a:gd name="connsiteX12" fmla="*/ 863170 w 876398"/>
                      <a:gd name="connsiteY12" fmla="*/ 355388 h 1636348"/>
                      <a:gd name="connsiteX13" fmla="*/ 815476 w 876398"/>
                      <a:gd name="connsiteY13" fmla="*/ 94404 h 1636348"/>
                      <a:gd name="connsiteX14" fmla="*/ 278538 w 876398"/>
                      <a:gd name="connsiteY14" fmla="*/ 379201 h 1636348"/>
                      <a:gd name="connsiteX15" fmla="*/ 689680 w 876398"/>
                      <a:gd name="connsiteY15" fmla="*/ 5412 h 1636348"/>
                      <a:gd name="connsiteX0" fmla="*/ 689680 w 876398"/>
                      <a:gd name="connsiteY0" fmla="*/ 5412 h 1636348"/>
                      <a:gd name="connsiteX1" fmla="*/ 462642 w 876398"/>
                      <a:gd name="connsiteY1" fmla="*/ 169857 h 1636348"/>
                      <a:gd name="connsiteX2" fmla="*/ 257857 w 876398"/>
                      <a:gd name="connsiteY2" fmla="*/ 343075 h 1636348"/>
                      <a:gd name="connsiteX3" fmla="*/ 256292 w 876398"/>
                      <a:gd name="connsiteY3" fmla="*/ 663658 h 1636348"/>
                      <a:gd name="connsiteX4" fmla="*/ 240439 w 876398"/>
                      <a:gd name="connsiteY4" fmla="*/ 1033432 h 1636348"/>
                      <a:gd name="connsiteX5" fmla="*/ 160292 w 876398"/>
                      <a:gd name="connsiteY5" fmla="*/ 1236449 h 1636348"/>
                      <a:gd name="connsiteX6" fmla="*/ 12725 w 876398"/>
                      <a:gd name="connsiteY6" fmla="*/ 1591733 h 1636348"/>
                      <a:gd name="connsiteX7" fmla="*/ 520337 w 876398"/>
                      <a:gd name="connsiteY7" fmla="*/ 1601804 h 1636348"/>
                      <a:gd name="connsiteX8" fmla="*/ 656682 w 876398"/>
                      <a:gd name="connsiteY8" fmla="*/ 1259719 h 1636348"/>
                      <a:gd name="connsiteX9" fmla="*/ 836090 w 876398"/>
                      <a:gd name="connsiteY9" fmla="*/ 941855 h 1636348"/>
                      <a:gd name="connsiteX10" fmla="*/ 792480 w 876398"/>
                      <a:gd name="connsiteY10" fmla="*/ 690532 h 1636348"/>
                      <a:gd name="connsiteX11" fmla="*/ 806905 w 876398"/>
                      <a:gd name="connsiteY11" fmla="*/ 510782 h 1636348"/>
                      <a:gd name="connsiteX12" fmla="*/ 863170 w 876398"/>
                      <a:gd name="connsiteY12" fmla="*/ 355388 h 1636348"/>
                      <a:gd name="connsiteX13" fmla="*/ 815476 w 876398"/>
                      <a:gd name="connsiteY13" fmla="*/ 94404 h 1636348"/>
                      <a:gd name="connsiteX14" fmla="*/ 363311 w 876398"/>
                      <a:gd name="connsiteY14" fmla="*/ 328877 h 1636348"/>
                      <a:gd name="connsiteX15" fmla="*/ 278538 w 876398"/>
                      <a:gd name="connsiteY15" fmla="*/ 379201 h 1636348"/>
                      <a:gd name="connsiteX16" fmla="*/ 689680 w 876398"/>
                      <a:gd name="connsiteY16" fmla="*/ 5412 h 1636348"/>
                      <a:gd name="connsiteX0" fmla="*/ 689680 w 876398"/>
                      <a:gd name="connsiteY0" fmla="*/ 5412 h 1636348"/>
                      <a:gd name="connsiteX1" fmla="*/ 462642 w 876398"/>
                      <a:gd name="connsiteY1" fmla="*/ 169857 h 1636348"/>
                      <a:gd name="connsiteX2" fmla="*/ 257857 w 876398"/>
                      <a:gd name="connsiteY2" fmla="*/ 343075 h 1636348"/>
                      <a:gd name="connsiteX3" fmla="*/ 256292 w 876398"/>
                      <a:gd name="connsiteY3" fmla="*/ 663658 h 1636348"/>
                      <a:gd name="connsiteX4" fmla="*/ 240439 w 876398"/>
                      <a:gd name="connsiteY4" fmla="*/ 1033432 h 1636348"/>
                      <a:gd name="connsiteX5" fmla="*/ 160292 w 876398"/>
                      <a:gd name="connsiteY5" fmla="*/ 1236449 h 1636348"/>
                      <a:gd name="connsiteX6" fmla="*/ 12725 w 876398"/>
                      <a:gd name="connsiteY6" fmla="*/ 1591733 h 1636348"/>
                      <a:gd name="connsiteX7" fmla="*/ 520337 w 876398"/>
                      <a:gd name="connsiteY7" fmla="*/ 1601804 h 1636348"/>
                      <a:gd name="connsiteX8" fmla="*/ 656682 w 876398"/>
                      <a:gd name="connsiteY8" fmla="*/ 1259719 h 1636348"/>
                      <a:gd name="connsiteX9" fmla="*/ 836090 w 876398"/>
                      <a:gd name="connsiteY9" fmla="*/ 941855 h 1636348"/>
                      <a:gd name="connsiteX10" fmla="*/ 792480 w 876398"/>
                      <a:gd name="connsiteY10" fmla="*/ 690532 h 1636348"/>
                      <a:gd name="connsiteX11" fmla="*/ 806905 w 876398"/>
                      <a:gd name="connsiteY11" fmla="*/ 510782 h 1636348"/>
                      <a:gd name="connsiteX12" fmla="*/ 863170 w 876398"/>
                      <a:gd name="connsiteY12" fmla="*/ 355388 h 1636348"/>
                      <a:gd name="connsiteX13" fmla="*/ 815476 w 876398"/>
                      <a:gd name="connsiteY13" fmla="*/ 94404 h 1636348"/>
                      <a:gd name="connsiteX14" fmla="*/ 363311 w 876398"/>
                      <a:gd name="connsiteY14" fmla="*/ 328877 h 1636348"/>
                      <a:gd name="connsiteX15" fmla="*/ 441892 w 876398"/>
                      <a:gd name="connsiteY15" fmla="*/ 281252 h 1636348"/>
                      <a:gd name="connsiteX16" fmla="*/ 278538 w 876398"/>
                      <a:gd name="connsiteY16" fmla="*/ 379201 h 1636348"/>
                      <a:gd name="connsiteX17" fmla="*/ 689680 w 876398"/>
                      <a:gd name="connsiteY17" fmla="*/ 5412 h 1636348"/>
                      <a:gd name="connsiteX0" fmla="*/ 689680 w 876398"/>
                      <a:gd name="connsiteY0" fmla="*/ 5412 h 1636348"/>
                      <a:gd name="connsiteX1" fmla="*/ 462642 w 876398"/>
                      <a:gd name="connsiteY1" fmla="*/ 169857 h 1636348"/>
                      <a:gd name="connsiteX2" fmla="*/ 257857 w 876398"/>
                      <a:gd name="connsiteY2" fmla="*/ 343075 h 1636348"/>
                      <a:gd name="connsiteX3" fmla="*/ 256292 w 876398"/>
                      <a:gd name="connsiteY3" fmla="*/ 663658 h 1636348"/>
                      <a:gd name="connsiteX4" fmla="*/ 240439 w 876398"/>
                      <a:gd name="connsiteY4" fmla="*/ 1033432 h 1636348"/>
                      <a:gd name="connsiteX5" fmla="*/ 160292 w 876398"/>
                      <a:gd name="connsiteY5" fmla="*/ 1236449 h 1636348"/>
                      <a:gd name="connsiteX6" fmla="*/ 12725 w 876398"/>
                      <a:gd name="connsiteY6" fmla="*/ 1591733 h 1636348"/>
                      <a:gd name="connsiteX7" fmla="*/ 520337 w 876398"/>
                      <a:gd name="connsiteY7" fmla="*/ 1601804 h 1636348"/>
                      <a:gd name="connsiteX8" fmla="*/ 656682 w 876398"/>
                      <a:gd name="connsiteY8" fmla="*/ 1259719 h 1636348"/>
                      <a:gd name="connsiteX9" fmla="*/ 836090 w 876398"/>
                      <a:gd name="connsiteY9" fmla="*/ 941855 h 1636348"/>
                      <a:gd name="connsiteX10" fmla="*/ 792480 w 876398"/>
                      <a:gd name="connsiteY10" fmla="*/ 690532 h 1636348"/>
                      <a:gd name="connsiteX11" fmla="*/ 806905 w 876398"/>
                      <a:gd name="connsiteY11" fmla="*/ 510782 h 1636348"/>
                      <a:gd name="connsiteX12" fmla="*/ 863170 w 876398"/>
                      <a:gd name="connsiteY12" fmla="*/ 355388 h 1636348"/>
                      <a:gd name="connsiteX13" fmla="*/ 815476 w 876398"/>
                      <a:gd name="connsiteY13" fmla="*/ 94404 h 1636348"/>
                      <a:gd name="connsiteX14" fmla="*/ 363311 w 876398"/>
                      <a:gd name="connsiteY14" fmla="*/ 328877 h 1636348"/>
                      <a:gd name="connsiteX15" fmla="*/ 301398 w 876398"/>
                      <a:gd name="connsiteY15" fmla="*/ 614627 h 1636348"/>
                      <a:gd name="connsiteX16" fmla="*/ 278538 w 876398"/>
                      <a:gd name="connsiteY16" fmla="*/ 379201 h 1636348"/>
                      <a:gd name="connsiteX17" fmla="*/ 689680 w 876398"/>
                      <a:gd name="connsiteY17" fmla="*/ 5412 h 1636348"/>
                      <a:gd name="connsiteX0" fmla="*/ 689680 w 873535"/>
                      <a:gd name="connsiteY0" fmla="*/ 5412 h 1636348"/>
                      <a:gd name="connsiteX1" fmla="*/ 462642 w 873535"/>
                      <a:gd name="connsiteY1" fmla="*/ 169857 h 1636348"/>
                      <a:gd name="connsiteX2" fmla="*/ 257857 w 873535"/>
                      <a:gd name="connsiteY2" fmla="*/ 343075 h 1636348"/>
                      <a:gd name="connsiteX3" fmla="*/ 256292 w 873535"/>
                      <a:gd name="connsiteY3" fmla="*/ 663658 h 1636348"/>
                      <a:gd name="connsiteX4" fmla="*/ 240439 w 873535"/>
                      <a:gd name="connsiteY4" fmla="*/ 1033432 h 1636348"/>
                      <a:gd name="connsiteX5" fmla="*/ 160292 w 873535"/>
                      <a:gd name="connsiteY5" fmla="*/ 1236449 h 1636348"/>
                      <a:gd name="connsiteX6" fmla="*/ 12725 w 873535"/>
                      <a:gd name="connsiteY6" fmla="*/ 1591733 h 1636348"/>
                      <a:gd name="connsiteX7" fmla="*/ 520337 w 873535"/>
                      <a:gd name="connsiteY7" fmla="*/ 1601804 h 1636348"/>
                      <a:gd name="connsiteX8" fmla="*/ 656682 w 873535"/>
                      <a:gd name="connsiteY8" fmla="*/ 1259719 h 1636348"/>
                      <a:gd name="connsiteX9" fmla="*/ 836090 w 873535"/>
                      <a:gd name="connsiteY9" fmla="*/ 941855 h 1636348"/>
                      <a:gd name="connsiteX10" fmla="*/ 792480 w 873535"/>
                      <a:gd name="connsiteY10" fmla="*/ 690532 h 1636348"/>
                      <a:gd name="connsiteX11" fmla="*/ 806905 w 873535"/>
                      <a:gd name="connsiteY11" fmla="*/ 510782 h 1636348"/>
                      <a:gd name="connsiteX12" fmla="*/ 863170 w 873535"/>
                      <a:gd name="connsiteY12" fmla="*/ 355388 h 1636348"/>
                      <a:gd name="connsiteX13" fmla="*/ 815476 w 873535"/>
                      <a:gd name="connsiteY13" fmla="*/ 94404 h 1636348"/>
                      <a:gd name="connsiteX14" fmla="*/ 325211 w 873535"/>
                      <a:gd name="connsiteY14" fmla="*/ 364596 h 1636348"/>
                      <a:gd name="connsiteX15" fmla="*/ 301398 w 873535"/>
                      <a:gd name="connsiteY15" fmla="*/ 614627 h 1636348"/>
                      <a:gd name="connsiteX16" fmla="*/ 278538 w 873535"/>
                      <a:gd name="connsiteY16" fmla="*/ 379201 h 1636348"/>
                      <a:gd name="connsiteX17" fmla="*/ 689680 w 873535"/>
                      <a:gd name="connsiteY17" fmla="*/ 5412 h 1636348"/>
                      <a:gd name="connsiteX0" fmla="*/ 689680 w 873535"/>
                      <a:gd name="connsiteY0" fmla="*/ 5412 h 1636348"/>
                      <a:gd name="connsiteX1" fmla="*/ 462642 w 873535"/>
                      <a:gd name="connsiteY1" fmla="*/ 169857 h 1636348"/>
                      <a:gd name="connsiteX2" fmla="*/ 257857 w 873535"/>
                      <a:gd name="connsiteY2" fmla="*/ 343075 h 1636348"/>
                      <a:gd name="connsiteX3" fmla="*/ 256292 w 873535"/>
                      <a:gd name="connsiteY3" fmla="*/ 663658 h 1636348"/>
                      <a:gd name="connsiteX4" fmla="*/ 240439 w 873535"/>
                      <a:gd name="connsiteY4" fmla="*/ 1033432 h 1636348"/>
                      <a:gd name="connsiteX5" fmla="*/ 160292 w 873535"/>
                      <a:gd name="connsiteY5" fmla="*/ 1236449 h 1636348"/>
                      <a:gd name="connsiteX6" fmla="*/ 12725 w 873535"/>
                      <a:gd name="connsiteY6" fmla="*/ 1591733 h 1636348"/>
                      <a:gd name="connsiteX7" fmla="*/ 520337 w 873535"/>
                      <a:gd name="connsiteY7" fmla="*/ 1601804 h 1636348"/>
                      <a:gd name="connsiteX8" fmla="*/ 656682 w 873535"/>
                      <a:gd name="connsiteY8" fmla="*/ 1259719 h 1636348"/>
                      <a:gd name="connsiteX9" fmla="*/ 836090 w 873535"/>
                      <a:gd name="connsiteY9" fmla="*/ 941855 h 1636348"/>
                      <a:gd name="connsiteX10" fmla="*/ 792480 w 873535"/>
                      <a:gd name="connsiteY10" fmla="*/ 690532 h 1636348"/>
                      <a:gd name="connsiteX11" fmla="*/ 806905 w 873535"/>
                      <a:gd name="connsiteY11" fmla="*/ 510782 h 1636348"/>
                      <a:gd name="connsiteX12" fmla="*/ 863170 w 873535"/>
                      <a:gd name="connsiteY12" fmla="*/ 355388 h 1636348"/>
                      <a:gd name="connsiteX13" fmla="*/ 815476 w 873535"/>
                      <a:gd name="connsiteY13" fmla="*/ 94404 h 1636348"/>
                      <a:gd name="connsiteX14" fmla="*/ 325211 w 873535"/>
                      <a:gd name="connsiteY14" fmla="*/ 364596 h 1636348"/>
                      <a:gd name="connsiteX15" fmla="*/ 301398 w 873535"/>
                      <a:gd name="connsiteY15" fmla="*/ 614627 h 1636348"/>
                      <a:gd name="connsiteX16" fmla="*/ 278538 w 873535"/>
                      <a:gd name="connsiteY16" fmla="*/ 379201 h 1636348"/>
                      <a:gd name="connsiteX17" fmla="*/ 689680 w 873535"/>
                      <a:gd name="connsiteY17" fmla="*/ 5412 h 1636348"/>
                      <a:gd name="connsiteX0" fmla="*/ 689680 w 866295"/>
                      <a:gd name="connsiteY0" fmla="*/ 5412 h 1636348"/>
                      <a:gd name="connsiteX1" fmla="*/ 462642 w 866295"/>
                      <a:gd name="connsiteY1" fmla="*/ 169857 h 1636348"/>
                      <a:gd name="connsiteX2" fmla="*/ 257857 w 866295"/>
                      <a:gd name="connsiteY2" fmla="*/ 343075 h 1636348"/>
                      <a:gd name="connsiteX3" fmla="*/ 256292 w 866295"/>
                      <a:gd name="connsiteY3" fmla="*/ 663658 h 1636348"/>
                      <a:gd name="connsiteX4" fmla="*/ 240439 w 866295"/>
                      <a:gd name="connsiteY4" fmla="*/ 1033432 h 1636348"/>
                      <a:gd name="connsiteX5" fmla="*/ 160292 w 866295"/>
                      <a:gd name="connsiteY5" fmla="*/ 1236449 h 1636348"/>
                      <a:gd name="connsiteX6" fmla="*/ 12725 w 866295"/>
                      <a:gd name="connsiteY6" fmla="*/ 1591733 h 1636348"/>
                      <a:gd name="connsiteX7" fmla="*/ 520337 w 866295"/>
                      <a:gd name="connsiteY7" fmla="*/ 1601804 h 1636348"/>
                      <a:gd name="connsiteX8" fmla="*/ 656682 w 866295"/>
                      <a:gd name="connsiteY8" fmla="*/ 1259719 h 1636348"/>
                      <a:gd name="connsiteX9" fmla="*/ 836090 w 866295"/>
                      <a:gd name="connsiteY9" fmla="*/ 941855 h 1636348"/>
                      <a:gd name="connsiteX10" fmla="*/ 792480 w 866295"/>
                      <a:gd name="connsiteY10" fmla="*/ 690532 h 1636348"/>
                      <a:gd name="connsiteX11" fmla="*/ 806905 w 866295"/>
                      <a:gd name="connsiteY11" fmla="*/ 510782 h 1636348"/>
                      <a:gd name="connsiteX12" fmla="*/ 863170 w 866295"/>
                      <a:gd name="connsiteY12" fmla="*/ 355388 h 1636348"/>
                      <a:gd name="connsiteX13" fmla="*/ 701176 w 866295"/>
                      <a:gd name="connsiteY13" fmla="*/ 25347 h 1636348"/>
                      <a:gd name="connsiteX14" fmla="*/ 325211 w 866295"/>
                      <a:gd name="connsiteY14" fmla="*/ 364596 h 1636348"/>
                      <a:gd name="connsiteX15" fmla="*/ 301398 w 866295"/>
                      <a:gd name="connsiteY15" fmla="*/ 614627 h 1636348"/>
                      <a:gd name="connsiteX16" fmla="*/ 278538 w 866295"/>
                      <a:gd name="connsiteY16" fmla="*/ 379201 h 1636348"/>
                      <a:gd name="connsiteX17" fmla="*/ 689680 w 866295"/>
                      <a:gd name="connsiteY17" fmla="*/ 5412 h 1636348"/>
                      <a:gd name="connsiteX0" fmla="*/ 689680 w 866295"/>
                      <a:gd name="connsiteY0" fmla="*/ 5412 h 1636348"/>
                      <a:gd name="connsiteX1" fmla="*/ 462642 w 866295"/>
                      <a:gd name="connsiteY1" fmla="*/ 169857 h 1636348"/>
                      <a:gd name="connsiteX2" fmla="*/ 257857 w 866295"/>
                      <a:gd name="connsiteY2" fmla="*/ 343075 h 1636348"/>
                      <a:gd name="connsiteX3" fmla="*/ 256292 w 866295"/>
                      <a:gd name="connsiteY3" fmla="*/ 663658 h 1636348"/>
                      <a:gd name="connsiteX4" fmla="*/ 240439 w 866295"/>
                      <a:gd name="connsiteY4" fmla="*/ 1033432 h 1636348"/>
                      <a:gd name="connsiteX5" fmla="*/ 160292 w 866295"/>
                      <a:gd name="connsiteY5" fmla="*/ 1236449 h 1636348"/>
                      <a:gd name="connsiteX6" fmla="*/ 12725 w 866295"/>
                      <a:gd name="connsiteY6" fmla="*/ 1591733 h 1636348"/>
                      <a:gd name="connsiteX7" fmla="*/ 520337 w 866295"/>
                      <a:gd name="connsiteY7" fmla="*/ 1601804 h 1636348"/>
                      <a:gd name="connsiteX8" fmla="*/ 656682 w 866295"/>
                      <a:gd name="connsiteY8" fmla="*/ 1259719 h 1636348"/>
                      <a:gd name="connsiteX9" fmla="*/ 836090 w 866295"/>
                      <a:gd name="connsiteY9" fmla="*/ 941855 h 1636348"/>
                      <a:gd name="connsiteX10" fmla="*/ 792480 w 866295"/>
                      <a:gd name="connsiteY10" fmla="*/ 690532 h 1636348"/>
                      <a:gd name="connsiteX11" fmla="*/ 806905 w 866295"/>
                      <a:gd name="connsiteY11" fmla="*/ 510782 h 1636348"/>
                      <a:gd name="connsiteX12" fmla="*/ 863170 w 866295"/>
                      <a:gd name="connsiteY12" fmla="*/ 355388 h 1636348"/>
                      <a:gd name="connsiteX13" fmla="*/ 701176 w 866295"/>
                      <a:gd name="connsiteY13" fmla="*/ 25347 h 1636348"/>
                      <a:gd name="connsiteX14" fmla="*/ 353786 w 866295"/>
                      <a:gd name="connsiteY14" fmla="*/ 319353 h 1636348"/>
                      <a:gd name="connsiteX15" fmla="*/ 301398 w 866295"/>
                      <a:gd name="connsiteY15" fmla="*/ 614627 h 1636348"/>
                      <a:gd name="connsiteX16" fmla="*/ 278538 w 866295"/>
                      <a:gd name="connsiteY16" fmla="*/ 379201 h 1636348"/>
                      <a:gd name="connsiteX17" fmla="*/ 689680 w 866295"/>
                      <a:gd name="connsiteY17" fmla="*/ 5412 h 1636348"/>
                      <a:gd name="connsiteX0" fmla="*/ 689680 w 866295"/>
                      <a:gd name="connsiteY0" fmla="*/ 5412 h 1636348"/>
                      <a:gd name="connsiteX1" fmla="*/ 462642 w 866295"/>
                      <a:gd name="connsiteY1" fmla="*/ 169857 h 1636348"/>
                      <a:gd name="connsiteX2" fmla="*/ 257857 w 866295"/>
                      <a:gd name="connsiteY2" fmla="*/ 343075 h 1636348"/>
                      <a:gd name="connsiteX3" fmla="*/ 256292 w 866295"/>
                      <a:gd name="connsiteY3" fmla="*/ 663658 h 1636348"/>
                      <a:gd name="connsiteX4" fmla="*/ 240439 w 866295"/>
                      <a:gd name="connsiteY4" fmla="*/ 1033432 h 1636348"/>
                      <a:gd name="connsiteX5" fmla="*/ 160292 w 866295"/>
                      <a:gd name="connsiteY5" fmla="*/ 1236449 h 1636348"/>
                      <a:gd name="connsiteX6" fmla="*/ 12725 w 866295"/>
                      <a:gd name="connsiteY6" fmla="*/ 1591733 h 1636348"/>
                      <a:gd name="connsiteX7" fmla="*/ 520337 w 866295"/>
                      <a:gd name="connsiteY7" fmla="*/ 1601804 h 1636348"/>
                      <a:gd name="connsiteX8" fmla="*/ 656682 w 866295"/>
                      <a:gd name="connsiteY8" fmla="*/ 1259719 h 1636348"/>
                      <a:gd name="connsiteX9" fmla="*/ 836090 w 866295"/>
                      <a:gd name="connsiteY9" fmla="*/ 941855 h 1636348"/>
                      <a:gd name="connsiteX10" fmla="*/ 792480 w 866295"/>
                      <a:gd name="connsiteY10" fmla="*/ 690532 h 1636348"/>
                      <a:gd name="connsiteX11" fmla="*/ 806905 w 866295"/>
                      <a:gd name="connsiteY11" fmla="*/ 510782 h 1636348"/>
                      <a:gd name="connsiteX12" fmla="*/ 863170 w 866295"/>
                      <a:gd name="connsiteY12" fmla="*/ 355388 h 1636348"/>
                      <a:gd name="connsiteX13" fmla="*/ 701176 w 866295"/>
                      <a:gd name="connsiteY13" fmla="*/ 25347 h 1636348"/>
                      <a:gd name="connsiteX14" fmla="*/ 353786 w 866295"/>
                      <a:gd name="connsiteY14" fmla="*/ 319353 h 1636348"/>
                      <a:gd name="connsiteX15" fmla="*/ 301398 w 866295"/>
                      <a:gd name="connsiteY15" fmla="*/ 614627 h 1636348"/>
                      <a:gd name="connsiteX16" fmla="*/ 278538 w 866295"/>
                      <a:gd name="connsiteY16" fmla="*/ 379201 h 1636348"/>
                      <a:gd name="connsiteX17" fmla="*/ 689680 w 866295"/>
                      <a:gd name="connsiteY17" fmla="*/ 5412 h 1636348"/>
                      <a:gd name="connsiteX0" fmla="*/ 689680 w 866295"/>
                      <a:gd name="connsiteY0" fmla="*/ 5412 h 1636348"/>
                      <a:gd name="connsiteX1" fmla="*/ 462642 w 866295"/>
                      <a:gd name="connsiteY1" fmla="*/ 169857 h 1636348"/>
                      <a:gd name="connsiteX2" fmla="*/ 257857 w 866295"/>
                      <a:gd name="connsiteY2" fmla="*/ 343075 h 1636348"/>
                      <a:gd name="connsiteX3" fmla="*/ 256292 w 866295"/>
                      <a:gd name="connsiteY3" fmla="*/ 663658 h 1636348"/>
                      <a:gd name="connsiteX4" fmla="*/ 240439 w 866295"/>
                      <a:gd name="connsiteY4" fmla="*/ 1033432 h 1636348"/>
                      <a:gd name="connsiteX5" fmla="*/ 160292 w 866295"/>
                      <a:gd name="connsiteY5" fmla="*/ 1236449 h 1636348"/>
                      <a:gd name="connsiteX6" fmla="*/ 12725 w 866295"/>
                      <a:gd name="connsiteY6" fmla="*/ 1591733 h 1636348"/>
                      <a:gd name="connsiteX7" fmla="*/ 520337 w 866295"/>
                      <a:gd name="connsiteY7" fmla="*/ 1601804 h 1636348"/>
                      <a:gd name="connsiteX8" fmla="*/ 656682 w 866295"/>
                      <a:gd name="connsiteY8" fmla="*/ 1259719 h 1636348"/>
                      <a:gd name="connsiteX9" fmla="*/ 836090 w 866295"/>
                      <a:gd name="connsiteY9" fmla="*/ 941855 h 1636348"/>
                      <a:gd name="connsiteX10" fmla="*/ 792480 w 866295"/>
                      <a:gd name="connsiteY10" fmla="*/ 690532 h 1636348"/>
                      <a:gd name="connsiteX11" fmla="*/ 806905 w 866295"/>
                      <a:gd name="connsiteY11" fmla="*/ 510782 h 1636348"/>
                      <a:gd name="connsiteX12" fmla="*/ 863170 w 866295"/>
                      <a:gd name="connsiteY12" fmla="*/ 355388 h 1636348"/>
                      <a:gd name="connsiteX13" fmla="*/ 701176 w 866295"/>
                      <a:gd name="connsiteY13" fmla="*/ 25347 h 1636348"/>
                      <a:gd name="connsiteX14" fmla="*/ 313305 w 866295"/>
                      <a:gd name="connsiteY14" fmla="*/ 359834 h 1636348"/>
                      <a:gd name="connsiteX15" fmla="*/ 301398 w 866295"/>
                      <a:gd name="connsiteY15" fmla="*/ 614627 h 1636348"/>
                      <a:gd name="connsiteX16" fmla="*/ 278538 w 866295"/>
                      <a:gd name="connsiteY16" fmla="*/ 379201 h 1636348"/>
                      <a:gd name="connsiteX17" fmla="*/ 689680 w 866295"/>
                      <a:gd name="connsiteY17" fmla="*/ 5412 h 1636348"/>
                      <a:gd name="connsiteX0" fmla="*/ 689680 w 866295"/>
                      <a:gd name="connsiteY0" fmla="*/ 5412 h 1636348"/>
                      <a:gd name="connsiteX1" fmla="*/ 462642 w 866295"/>
                      <a:gd name="connsiteY1" fmla="*/ 169857 h 1636348"/>
                      <a:gd name="connsiteX2" fmla="*/ 257857 w 866295"/>
                      <a:gd name="connsiteY2" fmla="*/ 343075 h 1636348"/>
                      <a:gd name="connsiteX3" fmla="*/ 256292 w 866295"/>
                      <a:gd name="connsiteY3" fmla="*/ 663658 h 1636348"/>
                      <a:gd name="connsiteX4" fmla="*/ 240439 w 866295"/>
                      <a:gd name="connsiteY4" fmla="*/ 1033432 h 1636348"/>
                      <a:gd name="connsiteX5" fmla="*/ 160292 w 866295"/>
                      <a:gd name="connsiteY5" fmla="*/ 1236449 h 1636348"/>
                      <a:gd name="connsiteX6" fmla="*/ 12725 w 866295"/>
                      <a:gd name="connsiteY6" fmla="*/ 1591733 h 1636348"/>
                      <a:gd name="connsiteX7" fmla="*/ 520337 w 866295"/>
                      <a:gd name="connsiteY7" fmla="*/ 1601804 h 1636348"/>
                      <a:gd name="connsiteX8" fmla="*/ 656682 w 866295"/>
                      <a:gd name="connsiteY8" fmla="*/ 1259719 h 1636348"/>
                      <a:gd name="connsiteX9" fmla="*/ 836090 w 866295"/>
                      <a:gd name="connsiteY9" fmla="*/ 941855 h 1636348"/>
                      <a:gd name="connsiteX10" fmla="*/ 792480 w 866295"/>
                      <a:gd name="connsiteY10" fmla="*/ 690532 h 1636348"/>
                      <a:gd name="connsiteX11" fmla="*/ 806905 w 866295"/>
                      <a:gd name="connsiteY11" fmla="*/ 510782 h 1636348"/>
                      <a:gd name="connsiteX12" fmla="*/ 863170 w 866295"/>
                      <a:gd name="connsiteY12" fmla="*/ 355388 h 1636348"/>
                      <a:gd name="connsiteX13" fmla="*/ 701176 w 866295"/>
                      <a:gd name="connsiteY13" fmla="*/ 25347 h 1636348"/>
                      <a:gd name="connsiteX14" fmla="*/ 313305 w 866295"/>
                      <a:gd name="connsiteY14" fmla="*/ 359834 h 1636348"/>
                      <a:gd name="connsiteX15" fmla="*/ 301398 w 866295"/>
                      <a:gd name="connsiteY15" fmla="*/ 614627 h 1636348"/>
                      <a:gd name="connsiteX16" fmla="*/ 278538 w 866295"/>
                      <a:gd name="connsiteY16" fmla="*/ 379201 h 1636348"/>
                      <a:gd name="connsiteX17" fmla="*/ 689680 w 866295"/>
                      <a:gd name="connsiteY17" fmla="*/ 5412 h 1636348"/>
                      <a:gd name="connsiteX0" fmla="*/ 689680 w 866073"/>
                      <a:gd name="connsiteY0" fmla="*/ 5412 h 1636348"/>
                      <a:gd name="connsiteX1" fmla="*/ 462642 w 866073"/>
                      <a:gd name="connsiteY1" fmla="*/ 169857 h 1636348"/>
                      <a:gd name="connsiteX2" fmla="*/ 257857 w 866073"/>
                      <a:gd name="connsiteY2" fmla="*/ 343075 h 1636348"/>
                      <a:gd name="connsiteX3" fmla="*/ 256292 w 866073"/>
                      <a:gd name="connsiteY3" fmla="*/ 663658 h 1636348"/>
                      <a:gd name="connsiteX4" fmla="*/ 240439 w 866073"/>
                      <a:gd name="connsiteY4" fmla="*/ 1033432 h 1636348"/>
                      <a:gd name="connsiteX5" fmla="*/ 160292 w 866073"/>
                      <a:gd name="connsiteY5" fmla="*/ 1236449 h 1636348"/>
                      <a:gd name="connsiteX6" fmla="*/ 12725 w 866073"/>
                      <a:gd name="connsiteY6" fmla="*/ 1591733 h 1636348"/>
                      <a:gd name="connsiteX7" fmla="*/ 520337 w 866073"/>
                      <a:gd name="connsiteY7" fmla="*/ 1601804 h 1636348"/>
                      <a:gd name="connsiteX8" fmla="*/ 656682 w 866073"/>
                      <a:gd name="connsiteY8" fmla="*/ 1259719 h 1636348"/>
                      <a:gd name="connsiteX9" fmla="*/ 836090 w 866073"/>
                      <a:gd name="connsiteY9" fmla="*/ 941855 h 1636348"/>
                      <a:gd name="connsiteX10" fmla="*/ 792480 w 866073"/>
                      <a:gd name="connsiteY10" fmla="*/ 690532 h 1636348"/>
                      <a:gd name="connsiteX11" fmla="*/ 806905 w 866073"/>
                      <a:gd name="connsiteY11" fmla="*/ 510782 h 1636348"/>
                      <a:gd name="connsiteX12" fmla="*/ 863170 w 866073"/>
                      <a:gd name="connsiteY12" fmla="*/ 355388 h 1636348"/>
                      <a:gd name="connsiteX13" fmla="*/ 705938 w 866073"/>
                      <a:gd name="connsiteY13" fmla="*/ 30109 h 1636348"/>
                      <a:gd name="connsiteX14" fmla="*/ 313305 w 866073"/>
                      <a:gd name="connsiteY14" fmla="*/ 359834 h 1636348"/>
                      <a:gd name="connsiteX15" fmla="*/ 301398 w 866073"/>
                      <a:gd name="connsiteY15" fmla="*/ 614627 h 1636348"/>
                      <a:gd name="connsiteX16" fmla="*/ 278538 w 866073"/>
                      <a:gd name="connsiteY16" fmla="*/ 379201 h 1636348"/>
                      <a:gd name="connsiteX17" fmla="*/ 689680 w 866073"/>
                      <a:gd name="connsiteY17" fmla="*/ 5412 h 1636348"/>
                      <a:gd name="connsiteX0" fmla="*/ 689680 w 866073"/>
                      <a:gd name="connsiteY0" fmla="*/ 5412 h 1636348"/>
                      <a:gd name="connsiteX1" fmla="*/ 462642 w 866073"/>
                      <a:gd name="connsiteY1" fmla="*/ 169857 h 1636348"/>
                      <a:gd name="connsiteX2" fmla="*/ 257857 w 866073"/>
                      <a:gd name="connsiteY2" fmla="*/ 343075 h 1636348"/>
                      <a:gd name="connsiteX3" fmla="*/ 256292 w 866073"/>
                      <a:gd name="connsiteY3" fmla="*/ 663658 h 1636348"/>
                      <a:gd name="connsiteX4" fmla="*/ 240439 w 866073"/>
                      <a:gd name="connsiteY4" fmla="*/ 1033432 h 1636348"/>
                      <a:gd name="connsiteX5" fmla="*/ 160292 w 866073"/>
                      <a:gd name="connsiteY5" fmla="*/ 1236449 h 1636348"/>
                      <a:gd name="connsiteX6" fmla="*/ 12725 w 866073"/>
                      <a:gd name="connsiteY6" fmla="*/ 1591733 h 1636348"/>
                      <a:gd name="connsiteX7" fmla="*/ 520337 w 866073"/>
                      <a:gd name="connsiteY7" fmla="*/ 1601804 h 1636348"/>
                      <a:gd name="connsiteX8" fmla="*/ 656682 w 866073"/>
                      <a:gd name="connsiteY8" fmla="*/ 1259719 h 1636348"/>
                      <a:gd name="connsiteX9" fmla="*/ 836090 w 866073"/>
                      <a:gd name="connsiteY9" fmla="*/ 941855 h 1636348"/>
                      <a:gd name="connsiteX10" fmla="*/ 792480 w 866073"/>
                      <a:gd name="connsiteY10" fmla="*/ 690532 h 1636348"/>
                      <a:gd name="connsiteX11" fmla="*/ 806905 w 866073"/>
                      <a:gd name="connsiteY11" fmla="*/ 510782 h 1636348"/>
                      <a:gd name="connsiteX12" fmla="*/ 863170 w 866073"/>
                      <a:gd name="connsiteY12" fmla="*/ 355388 h 1636348"/>
                      <a:gd name="connsiteX13" fmla="*/ 705938 w 866073"/>
                      <a:gd name="connsiteY13" fmla="*/ 30109 h 1636348"/>
                      <a:gd name="connsiteX14" fmla="*/ 313305 w 866073"/>
                      <a:gd name="connsiteY14" fmla="*/ 359834 h 1636348"/>
                      <a:gd name="connsiteX15" fmla="*/ 301398 w 866073"/>
                      <a:gd name="connsiteY15" fmla="*/ 614627 h 1636348"/>
                      <a:gd name="connsiteX16" fmla="*/ 278538 w 866073"/>
                      <a:gd name="connsiteY16" fmla="*/ 379201 h 1636348"/>
                      <a:gd name="connsiteX17" fmla="*/ 689680 w 866073"/>
                      <a:gd name="connsiteY17" fmla="*/ 5412 h 1636348"/>
                      <a:gd name="connsiteX0" fmla="*/ 689680 w 866073"/>
                      <a:gd name="connsiteY0" fmla="*/ 5412 h 1636348"/>
                      <a:gd name="connsiteX1" fmla="*/ 462642 w 866073"/>
                      <a:gd name="connsiteY1" fmla="*/ 169857 h 1636348"/>
                      <a:gd name="connsiteX2" fmla="*/ 257857 w 866073"/>
                      <a:gd name="connsiteY2" fmla="*/ 343075 h 1636348"/>
                      <a:gd name="connsiteX3" fmla="*/ 256292 w 866073"/>
                      <a:gd name="connsiteY3" fmla="*/ 663658 h 1636348"/>
                      <a:gd name="connsiteX4" fmla="*/ 240439 w 866073"/>
                      <a:gd name="connsiteY4" fmla="*/ 1033432 h 1636348"/>
                      <a:gd name="connsiteX5" fmla="*/ 160292 w 866073"/>
                      <a:gd name="connsiteY5" fmla="*/ 1236449 h 1636348"/>
                      <a:gd name="connsiteX6" fmla="*/ 12725 w 866073"/>
                      <a:gd name="connsiteY6" fmla="*/ 1591733 h 1636348"/>
                      <a:gd name="connsiteX7" fmla="*/ 520337 w 866073"/>
                      <a:gd name="connsiteY7" fmla="*/ 1601804 h 1636348"/>
                      <a:gd name="connsiteX8" fmla="*/ 656682 w 866073"/>
                      <a:gd name="connsiteY8" fmla="*/ 1259719 h 1636348"/>
                      <a:gd name="connsiteX9" fmla="*/ 836090 w 866073"/>
                      <a:gd name="connsiteY9" fmla="*/ 941855 h 1636348"/>
                      <a:gd name="connsiteX10" fmla="*/ 792480 w 866073"/>
                      <a:gd name="connsiteY10" fmla="*/ 690532 h 1636348"/>
                      <a:gd name="connsiteX11" fmla="*/ 806905 w 866073"/>
                      <a:gd name="connsiteY11" fmla="*/ 510782 h 1636348"/>
                      <a:gd name="connsiteX12" fmla="*/ 863170 w 866073"/>
                      <a:gd name="connsiteY12" fmla="*/ 355388 h 1636348"/>
                      <a:gd name="connsiteX13" fmla="*/ 705938 w 866073"/>
                      <a:gd name="connsiteY13" fmla="*/ 25347 h 1636348"/>
                      <a:gd name="connsiteX14" fmla="*/ 313305 w 866073"/>
                      <a:gd name="connsiteY14" fmla="*/ 359834 h 1636348"/>
                      <a:gd name="connsiteX15" fmla="*/ 301398 w 866073"/>
                      <a:gd name="connsiteY15" fmla="*/ 614627 h 1636348"/>
                      <a:gd name="connsiteX16" fmla="*/ 278538 w 866073"/>
                      <a:gd name="connsiteY16" fmla="*/ 379201 h 1636348"/>
                      <a:gd name="connsiteX17" fmla="*/ 689680 w 866073"/>
                      <a:gd name="connsiteY17" fmla="*/ 5412 h 1636348"/>
                      <a:gd name="connsiteX0" fmla="*/ 689680 w 866073"/>
                      <a:gd name="connsiteY0" fmla="*/ 5412 h 1636348"/>
                      <a:gd name="connsiteX1" fmla="*/ 462642 w 866073"/>
                      <a:gd name="connsiteY1" fmla="*/ 169857 h 1636348"/>
                      <a:gd name="connsiteX2" fmla="*/ 257857 w 866073"/>
                      <a:gd name="connsiteY2" fmla="*/ 343075 h 1636348"/>
                      <a:gd name="connsiteX3" fmla="*/ 256292 w 866073"/>
                      <a:gd name="connsiteY3" fmla="*/ 663658 h 1636348"/>
                      <a:gd name="connsiteX4" fmla="*/ 240439 w 866073"/>
                      <a:gd name="connsiteY4" fmla="*/ 1033432 h 1636348"/>
                      <a:gd name="connsiteX5" fmla="*/ 160292 w 866073"/>
                      <a:gd name="connsiteY5" fmla="*/ 1236449 h 1636348"/>
                      <a:gd name="connsiteX6" fmla="*/ 12725 w 866073"/>
                      <a:gd name="connsiteY6" fmla="*/ 1591733 h 1636348"/>
                      <a:gd name="connsiteX7" fmla="*/ 520337 w 866073"/>
                      <a:gd name="connsiteY7" fmla="*/ 1601804 h 1636348"/>
                      <a:gd name="connsiteX8" fmla="*/ 656682 w 866073"/>
                      <a:gd name="connsiteY8" fmla="*/ 1259719 h 1636348"/>
                      <a:gd name="connsiteX9" fmla="*/ 836090 w 866073"/>
                      <a:gd name="connsiteY9" fmla="*/ 941855 h 1636348"/>
                      <a:gd name="connsiteX10" fmla="*/ 792480 w 866073"/>
                      <a:gd name="connsiteY10" fmla="*/ 690532 h 1636348"/>
                      <a:gd name="connsiteX11" fmla="*/ 806905 w 866073"/>
                      <a:gd name="connsiteY11" fmla="*/ 510782 h 1636348"/>
                      <a:gd name="connsiteX12" fmla="*/ 863170 w 866073"/>
                      <a:gd name="connsiteY12" fmla="*/ 355388 h 1636348"/>
                      <a:gd name="connsiteX13" fmla="*/ 705938 w 866073"/>
                      <a:gd name="connsiteY13" fmla="*/ 25347 h 1636348"/>
                      <a:gd name="connsiteX14" fmla="*/ 313305 w 866073"/>
                      <a:gd name="connsiteY14" fmla="*/ 359834 h 1636348"/>
                      <a:gd name="connsiteX15" fmla="*/ 301398 w 866073"/>
                      <a:gd name="connsiteY15" fmla="*/ 614627 h 1636348"/>
                      <a:gd name="connsiteX16" fmla="*/ 278538 w 866073"/>
                      <a:gd name="connsiteY16" fmla="*/ 379201 h 1636348"/>
                      <a:gd name="connsiteX17" fmla="*/ 689680 w 866073"/>
                      <a:gd name="connsiteY17" fmla="*/ 5412 h 1636348"/>
                      <a:gd name="connsiteX0" fmla="*/ 689680 w 865748"/>
                      <a:gd name="connsiteY0" fmla="*/ 5412 h 1636348"/>
                      <a:gd name="connsiteX1" fmla="*/ 462642 w 865748"/>
                      <a:gd name="connsiteY1" fmla="*/ 169857 h 1636348"/>
                      <a:gd name="connsiteX2" fmla="*/ 257857 w 865748"/>
                      <a:gd name="connsiteY2" fmla="*/ 343075 h 1636348"/>
                      <a:gd name="connsiteX3" fmla="*/ 256292 w 865748"/>
                      <a:gd name="connsiteY3" fmla="*/ 663658 h 1636348"/>
                      <a:gd name="connsiteX4" fmla="*/ 240439 w 865748"/>
                      <a:gd name="connsiteY4" fmla="*/ 1033432 h 1636348"/>
                      <a:gd name="connsiteX5" fmla="*/ 160292 w 865748"/>
                      <a:gd name="connsiteY5" fmla="*/ 1236449 h 1636348"/>
                      <a:gd name="connsiteX6" fmla="*/ 12725 w 865748"/>
                      <a:gd name="connsiteY6" fmla="*/ 1591733 h 1636348"/>
                      <a:gd name="connsiteX7" fmla="*/ 520337 w 865748"/>
                      <a:gd name="connsiteY7" fmla="*/ 1601804 h 1636348"/>
                      <a:gd name="connsiteX8" fmla="*/ 656682 w 865748"/>
                      <a:gd name="connsiteY8" fmla="*/ 1259719 h 1636348"/>
                      <a:gd name="connsiteX9" fmla="*/ 836090 w 865748"/>
                      <a:gd name="connsiteY9" fmla="*/ 941855 h 1636348"/>
                      <a:gd name="connsiteX10" fmla="*/ 792480 w 865748"/>
                      <a:gd name="connsiteY10" fmla="*/ 690532 h 1636348"/>
                      <a:gd name="connsiteX11" fmla="*/ 806905 w 865748"/>
                      <a:gd name="connsiteY11" fmla="*/ 510782 h 1636348"/>
                      <a:gd name="connsiteX12" fmla="*/ 863170 w 865748"/>
                      <a:gd name="connsiteY12" fmla="*/ 355388 h 1636348"/>
                      <a:gd name="connsiteX13" fmla="*/ 713082 w 865748"/>
                      <a:gd name="connsiteY13" fmla="*/ 13441 h 1636348"/>
                      <a:gd name="connsiteX14" fmla="*/ 313305 w 865748"/>
                      <a:gd name="connsiteY14" fmla="*/ 359834 h 1636348"/>
                      <a:gd name="connsiteX15" fmla="*/ 301398 w 865748"/>
                      <a:gd name="connsiteY15" fmla="*/ 614627 h 1636348"/>
                      <a:gd name="connsiteX16" fmla="*/ 278538 w 865748"/>
                      <a:gd name="connsiteY16" fmla="*/ 379201 h 1636348"/>
                      <a:gd name="connsiteX17" fmla="*/ 689680 w 865748"/>
                      <a:gd name="connsiteY17" fmla="*/ 5412 h 1636348"/>
                      <a:gd name="connsiteX0" fmla="*/ 689680 w 865748"/>
                      <a:gd name="connsiteY0" fmla="*/ 5412 h 1636348"/>
                      <a:gd name="connsiteX1" fmla="*/ 462642 w 865748"/>
                      <a:gd name="connsiteY1" fmla="*/ 169857 h 1636348"/>
                      <a:gd name="connsiteX2" fmla="*/ 257857 w 865748"/>
                      <a:gd name="connsiteY2" fmla="*/ 343075 h 1636348"/>
                      <a:gd name="connsiteX3" fmla="*/ 256292 w 865748"/>
                      <a:gd name="connsiteY3" fmla="*/ 663658 h 1636348"/>
                      <a:gd name="connsiteX4" fmla="*/ 240439 w 865748"/>
                      <a:gd name="connsiteY4" fmla="*/ 1033432 h 1636348"/>
                      <a:gd name="connsiteX5" fmla="*/ 160292 w 865748"/>
                      <a:gd name="connsiteY5" fmla="*/ 1236449 h 1636348"/>
                      <a:gd name="connsiteX6" fmla="*/ 12725 w 865748"/>
                      <a:gd name="connsiteY6" fmla="*/ 1591733 h 1636348"/>
                      <a:gd name="connsiteX7" fmla="*/ 520337 w 865748"/>
                      <a:gd name="connsiteY7" fmla="*/ 1601804 h 1636348"/>
                      <a:gd name="connsiteX8" fmla="*/ 656682 w 865748"/>
                      <a:gd name="connsiteY8" fmla="*/ 1259719 h 1636348"/>
                      <a:gd name="connsiteX9" fmla="*/ 836090 w 865748"/>
                      <a:gd name="connsiteY9" fmla="*/ 941855 h 1636348"/>
                      <a:gd name="connsiteX10" fmla="*/ 792480 w 865748"/>
                      <a:gd name="connsiteY10" fmla="*/ 690532 h 1636348"/>
                      <a:gd name="connsiteX11" fmla="*/ 806905 w 865748"/>
                      <a:gd name="connsiteY11" fmla="*/ 510782 h 1636348"/>
                      <a:gd name="connsiteX12" fmla="*/ 863170 w 865748"/>
                      <a:gd name="connsiteY12" fmla="*/ 355388 h 1636348"/>
                      <a:gd name="connsiteX13" fmla="*/ 713082 w 865748"/>
                      <a:gd name="connsiteY13" fmla="*/ 13441 h 1636348"/>
                      <a:gd name="connsiteX14" fmla="*/ 313305 w 865748"/>
                      <a:gd name="connsiteY14" fmla="*/ 359834 h 1636348"/>
                      <a:gd name="connsiteX15" fmla="*/ 301398 w 865748"/>
                      <a:gd name="connsiteY15" fmla="*/ 614627 h 1636348"/>
                      <a:gd name="connsiteX16" fmla="*/ 278538 w 865748"/>
                      <a:gd name="connsiteY16" fmla="*/ 379201 h 1636348"/>
                      <a:gd name="connsiteX17" fmla="*/ 689680 w 865748"/>
                      <a:gd name="connsiteY17" fmla="*/ 5412 h 1636348"/>
                      <a:gd name="connsiteX0" fmla="*/ 689680 w 863215"/>
                      <a:gd name="connsiteY0" fmla="*/ 6896 h 1637832"/>
                      <a:gd name="connsiteX1" fmla="*/ 462642 w 863215"/>
                      <a:gd name="connsiteY1" fmla="*/ 171341 h 1637832"/>
                      <a:gd name="connsiteX2" fmla="*/ 257857 w 863215"/>
                      <a:gd name="connsiteY2" fmla="*/ 344559 h 1637832"/>
                      <a:gd name="connsiteX3" fmla="*/ 256292 w 863215"/>
                      <a:gd name="connsiteY3" fmla="*/ 665142 h 1637832"/>
                      <a:gd name="connsiteX4" fmla="*/ 240439 w 863215"/>
                      <a:gd name="connsiteY4" fmla="*/ 1034916 h 1637832"/>
                      <a:gd name="connsiteX5" fmla="*/ 160292 w 863215"/>
                      <a:gd name="connsiteY5" fmla="*/ 1237933 h 1637832"/>
                      <a:gd name="connsiteX6" fmla="*/ 12725 w 863215"/>
                      <a:gd name="connsiteY6" fmla="*/ 1593217 h 1637832"/>
                      <a:gd name="connsiteX7" fmla="*/ 520337 w 863215"/>
                      <a:gd name="connsiteY7" fmla="*/ 1603288 h 1637832"/>
                      <a:gd name="connsiteX8" fmla="*/ 656682 w 863215"/>
                      <a:gd name="connsiteY8" fmla="*/ 1261203 h 1637832"/>
                      <a:gd name="connsiteX9" fmla="*/ 836090 w 863215"/>
                      <a:gd name="connsiteY9" fmla="*/ 943339 h 1637832"/>
                      <a:gd name="connsiteX10" fmla="*/ 792480 w 863215"/>
                      <a:gd name="connsiteY10" fmla="*/ 692016 h 1637832"/>
                      <a:gd name="connsiteX11" fmla="*/ 806905 w 863215"/>
                      <a:gd name="connsiteY11" fmla="*/ 512266 h 1637832"/>
                      <a:gd name="connsiteX12" fmla="*/ 863170 w 863215"/>
                      <a:gd name="connsiteY12" fmla="*/ 356872 h 1637832"/>
                      <a:gd name="connsiteX13" fmla="*/ 796699 w 863215"/>
                      <a:gd name="connsiteY13" fmla="*/ 92236 h 1637832"/>
                      <a:gd name="connsiteX14" fmla="*/ 713082 w 863215"/>
                      <a:gd name="connsiteY14" fmla="*/ 14925 h 1637832"/>
                      <a:gd name="connsiteX15" fmla="*/ 313305 w 863215"/>
                      <a:gd name="connsiteY15" fmla="*/ 361318 h 1637832"/>
                      <a:gd name="connsiteX16" fmla="*/ 301398 w 863215"/>
                      <a:gd name="connsiteY16" fmla="*/ 616111 h 1637832"/>
                      <a:gd name="connsiteX17" fmla="*/ 278538 w 863215"/>
                      <a:gd name="connsiteY17" fmla="*/ 380685 h 1637832"/>
                      <a:gd name="connsiteX18" fmla="*/ 689680 w 863215"/>
                      <a:gd name="connsiteY18" fmla="*/ 6896 h 1637832"/>
                      <a:gd name="connsiteX0" fmla="*/ 689680 w 864172"/>
                      <a:gd name="connsiteY0" fmla="*/ 5413 h 1636349"/>
                      <a:gd name="connsiteX1" fmla="*/ 462642 w 864172"/>
                      <a:gd name="connsiteY1" fmla="*/ 169858 h 1636349"/>
                      <a:gd name="connsiteX2" fmla="*/ 257857 w 864172"/>
                      <a:gd name="connsiteY2" fmla="*/ 343076 h 1636349"/>
                      <a:gd name="connsiteX3" fmla="*/ 256292 w 864172"/>
                      <a:gd name="connsiteY3" fmla="*/ 663659 h 1636349"/>
                      <a:gd name="connsiteX4" fmla="*/ 240439 w 864172"/>
                      <a:gd name="connsiteY4" fmla="*/ 1033433 h 1636349"/>
                      <a:gd name="connsiteX5" fmla="*/ 160292 w 864172"/>
                      <a:gd name="connsiteY5" fmla="*/ 1236450 h 1636349"/>
                      <a:gd name="connsiteX6" fmla="*/ 12725 w 864172"/>
                      <a:gd name="connsiteY6" fmla="*/ 1591734 h 1636349"/>
                      <a:gd name="connsiteX7" fmla="*/ 520337 w 864172"/>
                      <a:gd name="connsiteY7" fmla="*/ 1601805 h 1636349"/>
                      <a:gd name="connsiteX8" fmla="*/ 656682 w 864172"/>
                      <a:gd name="connsiteY8" fmla="*/ 1259720 h 1636349"/>
                      <a:gd name="connsiteX9" fmla="*/ 836090 w 864172"/>
                      <a:gd name="connsiteY9" fmla="*/ 941856 h 1636349"/>
                      <a:gd name="connsiteX10" fmla="*/ 792480 w 864172"/>
                      <a:gd name="connsiteY10" fmla="*/ 690533 h 1636349"/>
                      <a:gd name="connsiteX11" fmla="*/ 806905 w 864172"/>
                      <a:gd name="connsiteY11" fmla="*/ 510783 h 1636349"/>
                      <a:gd name="connsiteX12" fmla="*/ 863170 w 864172"/>
                      <a:gd name="connsiteY12" fmla="*/ 355389 h 1636349"/>
                      <a:gd name="connsiteX13" fmla="*/ 839563 w 864172"/>
                      <a:gd name="connsiteY13" fmla="*/ 219341 h 1636349"/>
                      <a:gd name="connsiteX14" fmla="*/ 796699 w 864172"/>
                      <a:gd name="connsiteY14" fmla="*/ 90753 h 1636349"/>
                      <a:gd name="connsiteX15" fmla="*/ 713082 w 864172"/>
                      <a:gd name="connsiteY15" fmla="*/ 13442 h 1636349"/>
                      <a:gd name="connsiteX16" fmla="*/ 313305 w 864172"/>
                      <a:gd name="connsiteY16" fmla="*/ 359835 h 1636349"/>
                      <a:gd name="connsiteX17" fmla="*/ 301398 w 864172"/>
                      <a:gd name="connsiteY17" fmla="*/ 614628 h 1636349"/>
                      <a:gd name="connsiteX18" fmla="*/ 278538 w 864172"/>
                      <a:gd name="connsiteY18" fmla="*/ 379202 h 1636349"/>
                      <a:gd name="connsiteX19" fmla="*/ 689680 w 864172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301398 w 865186"/>
                      <a:gd name="connsiteY18" fmla="*/ 614628 h 1636349"/>
                      <a:gd name="connsiteX19" fmla="*/ 278538 w 865186"/>
                      <a:gd name="connsiteY19" fmla="*/ 379202 h 1636349"/>
                      <a:gd name="connsiteX20" fmla="*/ 689680 w 865186"/>
                      <a:gd name="connsiteY20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301398 w 865186"/>
                      <a:gd name="connsiteY18" fmla="*/ 614628 h 1636349"/>
                      <a:gd name="connsiteX19" fmla="*/ 278538 w 865186"/>
                      <a:gd name="connsiteY19" fmla="*/ 379202 h 1636349"/>
                      <a:gd name="connsiteX20" fmla="*/ 689680 w 865186"/>
                      <a:gd name="connsiteY20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301398 w 865186"/>
                      <a:gd name="connsiteY18" fmla="*/ 614628 h 1636349"/>
                      <a:gd name="connsiteX19" fmla="*/ 278538 w 865186"/>
                      <a:gd name="connsiteY19" fmla="*/ 379202 h 1636349"/>
                      <a:gd name="connsiteX20" fmla="*/ 689680 w 865186"/>
                      <a:gd name="connsiteY20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96699 w 865186"/>
                      <a:gd name="connsiteY15" fmla="*/ 90753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10974 w 865186"/>
                      <a:gd name="connsiteY15" fmla="*/ 133616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10974 w 865186"/>
                      <a:gd name="connsiteY15" fmla="*/ 133616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08593 w 865186"/>
                      <a:gd name="connsiteY15" fmla="*/ 119328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08593 w 865186"/>
                      <a:gd name="connsiteY15" fmla="*/ 119328 h 1636349"/>
                      <a:gd name="connsiteX16" fmla="*/ 713082 w 865186"/>
                      <a:gd name="connsiteY16" fmla="*/ 13442 h 1636349"/>
                      <a:gd name="connsiteX17" fmla="*/ 313305 w 865186"/>
                      <a:gd name="connsiteY17" fmla="*/ 359835 h 1636349"/>
                      <a:gd name="connsiteX18" fmla="*/ 278538 w 865186"/>
                      <a:gd name="connsiteY18" fmla="*/ 379202 h 1636349"/>
                      <a:gd name="connsiteX19" fmla="*/ 689680 w 865186"/>
                      <a:gd name="connsiteY19" fmla="*/ 5413 h 1636349"/>
                      <a:gd name="connsiteX0" fmla="*/ 689680 w 865186"/>
                      <a:gd name="connsiteY0" fmla="*/ 8867 h 1639803"/>
                      <a:gd name="connsiteX1" fmla="*/ 462642 w 865186"/>
                      <a:gd name="connsiteY1" fmla="*/ 173312 h 1639803"/>
                      <a:gd name="connsiteX2" fmla="*/ 257857 w 865186"/>
                      <a:gd name="connsiteY2" fmla="*/ 346530 h 1639803"/>
                      <a:gd name="connsiteX3" fmla="*/ 256292 w 865186"/>
                      <a:gd name="connsiteY3" fmla="*/ 667113 h 1639803"/>
                      <a:gd name="connsiteX4" fmla="*/ 240439 w 865186"/>
                      <a:gd name="connsiteY4" fmla="*/ 1036887 h 1639803"/>
                      <a:gd name="connsiteX5" fmla="*/ 160292 w 865186"/>
                      <a:gd name="connsiteY5" fmla="*/ 1239904 h 1639803"/>
                      <a:gd name="connsiteX6" fmla="*/ 12725 w 865186"/>
                      <a:gd name="connsiteY6" fmla="*/ 1595188 h 1639803"/>
                      <a:gd name="connsiteX7" fmla="*/ 520337 w 865186"/>
                      <a:gd name="connsiteY7" fmla="*/ 1605259 h 1639803"/>
                      <a:gd name="connsiteX8" fmla="*/ 656682 w 865186"/>
                      <a:gd name="connsiteY8" fmla="*/ 1263174 h 1639803"/>
                      <a:gd name="connsiteX9" fmla="*/ 836090 w 865186"/>
                      <a:gd name="connsiteY9" fmla="*/ 945310 h 1639803"/>
                      <a:gd name="connsiteX10" fmla="*/ 792480 w 865186"/>
                      <a:gd name="connsiteY10" fmla="*/ 693987 h 1639803"/>
                      <a:gd name="connsiteX11" fmla="*/ 806905 w 865186"/>
                      <a:gd name="connsiteY11" fmla="*/ 514237 h 1639803"/>
                      <a:gd name="connsiteX12" fmla="*/ 863170 w 865186"/>
                      <a:gd name="connsiteY12" fmla="*/ 358843 h 1639803"/>
                      <a:gd name="connsiteX13" fmla="*/ 851468 w 865186"/>
                      <a:gd name="connsiteY13" fmla="*/ 294232 h 1639803"/>
                      <a:gd name="connsiteX14" fmla="*/ 839563 w 865186"/>
                      <a:gd name="connsiteY14" fmla="*/ 222795 h 1639803"/>
                      <a:gd name="connsiteX15" fmla="*/ 708593 w 865186"/>
                      <a:gd name="connsiteY15" fmla="*/ 122782 h 1639803"/>
                      <a:gd name="connsiteX16" fmla="*/ 708593 w 865186"/>
                      <a:gd name="connsiteY16" fmla="*/ 60870 h 1639803"/>
                      <a:gd name="connsiteX17" fmla="*/ 713082 w 865186"/>
                      <a:gd name="connsiteY17" fmla="*/ 16896 h 1639803"/>
                      <a:gd name="connsiteX18" fmla="*/ 313305 w 865186"/>
                      <a:gd name="connsiteY18" fmla="*/ 363289 h 1639803"/>
                      <a:gd name="connsiteX19" fmla="*/ 278538 w 865186"/>
                      <a:gd name="connsiteY19" fmla="*/ 382656 h 1639803"/>
                      <a:gd name="connsiteX20" fmla="*/ 689680 w 865186"/>
                      <a:gd name="connsiteY20" fmla="*/ 8867 h 1639803"/>
                      <a:gd name="connsiteX0" fmla="*/ 689680 w 865186"/>
                      <a:gd name="connsiteY0" fmla="*/ 8867 h 1639803"/>
                      <a:gd name="connsiteX1" fmla="*/ 462642 w 865186"/>
                      <a:gd name="connsiteY1" fmla="*/ 173312 h 1639803"/>
                      <a:gd name="connsiteX2" fmla="*/ 257857 w 865186"/>
                      <a:gd name="connsiteY2" fmla="*/ 346530 h 1639803"/>
                      <a:gd name="connsiteX3" fmla="*/ 256292 w 865186"/>
                      <a:gd name="connsiteY3" fmla="*/ 667113 h 1639803"/>
                      <a:gd name="connsiteX4" fmla="*/ 240439 w 865186"/>
                      <a:gd name="connsiteY4" fmla="*/ 1036887 h 1639803"/>
                      <a:gd name="connsiteX5" fmla="*/ 160292 w 865186"/>
                      <a:gd name="connsiteY5" fmla="*/ 1239904 h 1639803"/>
                      <a:gd name="connsiteX6" fmla="*/ 12725 w 865186"/>
                      <a:gd name="connsiteY6" fmla="*/ 1595188 h 1639803"/>
                      <a:gd name="connsiteX7" fmla="*/ 520337 w 865186"/>
                      <a:gd name="connsiteY7" fmla="*/ 1605259 h 1639803"/>
                      <a:gd name="connsiteX8" fmla="*/ 656682 w 865186"/>
                      <a:gd name="connsiteY8" fmla="*/ 1263174 h 1639803"/>
                      <a:gd name="connsiteX9" fmla="*/ 836090 w 865186"/>
                      <a:gd name="connsiteY9" fmla="*/ 945310 h 1639803"/>
                      <a:gd name="connsiteX10" fmla="*/ 792480 w 865186"/>
                      <a:gd name="connsiteY10" fmla="*/ 693987 h 1639803"/>
                      <a:gd name="connsiteX11" fmla="*/ 806905 w 865186"/>
                      <a:gd name="connsiteY11" fmla="*/ 514237 h 1639803"/>
                      <a:gd name="connsiteX12" fmla="*/ 863170 w 865186"/>
                      <a:gd name="connsiteY12" fmla="*/ 358843 h 1639803"/>
                      <a:gd name="connsiteX13" fmla="*/ 851468 w 865186"/>
                      <a:gd name="connsiteY13" fmla="*/ 294232 h 1639803"/>
                      <a:gd name="connsiteX14" fmla="*/ 839563 w 865186"/>
                      <a:gd name="connsiteY14" fmla="*/ 222795 h 1639803"/>
                      <a:gd name="connsiteX15" fmla="*/ 732406 w 865186"/>
                      <a:gd name="connsiteY15" fmla="*/ 134688 h 1639803"/>
                      <a:gd name="connsiteX16" fmla="*/ 708593 w 865186"/>
                      <a:gd name="connsiteY16" fmla="*/ 122782 h 1639803"/>
                      <a:gd name="connsiteX17" fmla="*/ 708593 w 865186"/>
                      <a:gd name="connsiteY17" fmla="*/ 60870 h 1639803"/>
                      <a:gd name="connsiteX18" fmla="*/ 713082 w 865186"/>
                      <a:gd name="connsiteY18" fmla="*/ 16896 h 1639803"/>
                      <a:gd name="connsiteX19" fmla="*/ 313305 w 865186"/>
                      <a:gd name="connsiteY19" fmla="*/ 363289 h 1639803"/>
                      <a:gd name="connsiteX20" fmla="*/ 278538 w 865186"/>
                      <a:gd name="connsiteY20" fmla="*/ 382656 h 1639803"/>
                      <a:gd name="connsiteX21" fmla="*/ 689680 w 865186"/>
                      <a:gd name="connsiteY21" fmla="*/ 8867 h 1639803"/>
                      <a:gd name="connsiteX0" fmla="*/ 689680 w 865186"/>
                      <a:gd name="connsiteY0" fmla="*/ 8867 h 1639803"/>
                      <a:gd name="connsiteX1" fmla="*/ 462642 w 865186"/>
                      <a:gd name="connsiteY1" fmla="*/ 173312 h 1639803"/>
                      <a:gd name="connsiteX2" fmla="*/ 257857 w 865186"/>
                      <a:gd name="connsiteY2" fmla="*/ 346530 h 1639803"/>
                      <a:gd name="connsiteX3" fmla="*/ 256292 w 865186"/>
                      <a:gd name="connsiteY3" fmla="*/ 667113 h 1639803"/>
                      <a:gd name="connsiteX4" fmla="*/ 240439 w 865186"/>
                      <a:gd name="connsiteY4" fmla="*/ 1036887 h 1639803"/>
                      <a:gd name="connsiteX5" fmla="*/ 160292 w 865186"/>
                      <a:gd name="connsiteY5" fmla="*/ 1239904 h 1639803"/>
                      <a:gd name="connsiteX6" fmla="*/ 12725 w 865186"/>
                      <a:gd name="connsiteY6" fmla="*/ 1595188 h 1639803"/>
                      <a:gd name="connsiteX7" fmla="*/ 520337 w 865186"/>
                      <a:gd name="connsiteY7" fmla="*/ 1605259 h 1639803"/>
                      <a:gd name="connsiteX8" fmla="*/ 656682 w 865186"/>
                      <a:gd name="connsiteY8" fmla="*/ 1263174 h 1639803"/>
                      <a:gd name="connsiteX9" fmla="*/ 836090 w 865186"/>
                      <a:gd name="connsiteY9" fmla="*/ 945310 h 1639803"/>
                      <a:gd name="connsiteX10" fmla="*/ 792480 w 865186"/>
                      <a:gd name="connsiteY10" fmla="*/ 693987 h 1639803"/>
                      <a:gd name="connsiteX11" fmla="*/ 806905 w 865186"/>
                      <a:gd name="connsiteY11" fmla="*/ 514237 h 1639803"/>
                      <a:gd name="connsiteX12" fmla="*/ 863170 w 865186"/>
                      <a:gd name="connsiteY12" fmla="*/ 358843 h 1639803"/>
                      <a:gd name="connsiteX13" fmla="*/ 851468 w 865186"/>
                      <a:gd name="connsiteY13" fmla="*/ 294232 h 1639803"/>
                      <a:gd name="connsiteX14" fmla="*/ 839563 w 865186"/>
                      <a:gd name="connsiteY14" fmla="*/ 222795 h 1639803"/>
                      <a:gd name="connsiteX15" fmla="*/ 780031 w 865186"/>
                      <a:gd name="connsiteY15" fmla="*/ 177551 h 1639803"/>
                      <a:gd name="connsiteX16" fmla="*/ 732406 w 865186"/>
                      <a:gd name="connsiteY16" fmla="*/ 134688 h 1639803"/>
                      <a:gd name="connsiteX17" fmla="*/ 708593 w 865186"/>
                      <a:gd name="connsiteY17" fmla="*/ 122782 h 1639803"/>
                      <a:gd name="connsiteX18" fmla="*/ 708593 w 865186"/>
                      <a:gd name="connsiteY18" fmla="*/ 60870 h 1639803"/>
                      <a:gd name="connsiteX19" fmla="*/ 713082 w 865186"/>
                      <a:gd name="connsiteY19" fmla="*/ 16896 h 1639803"/>
                      <a:gd name="connsiteX20" fmla="*/ 313305 w 865186"/>
                      <a:gd name="connsiteY20" fmla="*/ 363289 h 1639803"/>
                      <a:gd name="connsiteX21" fmla="*/ 278538 w 865186"/>
                      <a:gd name="connsiteY21" fmla="*/ 382656 h 1639803"/>
                      <a:gd name="connsiteX22" fmla="*/ 689680 w 865186"/>
                      <a:gd name="connsiteY22" fmla="*/ 8867 h 1639803"/>
                      <a:gd name="connsiteX0" fmla="*/ 689680 w 865186"/>
                      <a:gd name="connsiteY0" fmla="*/ 8867 h 1639803"/>
                      <a:gd name="connsiteX1" fmla="*/ 462642 w 865186"/>
                      <a:gd name="connsiteY1" fmla="*/ 173312 h 1639803"/>
                      <a:gd name="connsiteX2" fmla="*/ 257857 w 865186"/>
                      <a:gd name="connsiteY2" fmla="*/ 346530 h 1639803"/>
                      <a:gd name="connsiteX3" fmla="*/ 256292 w 865186"/>
                      <a:gd name="connsiteY3" fmla="*/ 667113 h 1639803"/>
                      <a:gd name="connsiteX4" fmla="*/ 240439 w 865186"/>
                      <a:gd name="connsiteY4" fmla="*/ 1036887 h 1639803"/>
                      <a:gd name="connsiteX5" fmla="*/ 160292 w 865186"/>
                      <a:gd name="connsiteY5" fmla="*/ 1239904 h 1639803"/>
                      <a:gd name="connsiteX6" fmla="*/ 12725 w 865186"/>
                      <a:gd name="connsiteY6" fmla="*/ 1595188 h 1639803"/>
                      <a:gd name="connsiteX7" fmla="*/ 520337 w 865186"/>
                      <a:gd name="connsiteY7" fmla="*/ 1605259 h 1639803"/>
                      <a:gd name="connsiteX8" fmla="*/ 656682 w 865186"/>
                      <a:gd name="connsiteY8" fmla="*/ 1263174 h 1639803"/>
                      <a:gd name="connsiteX9" fmla="*/ 836090 w 865186"/>
                      <a:gd name="connsiteY9" fmla="*/ 945310 h 1639803"/>
                      <a:gd name="connsiteX10" fmla="*/ 792480 w 865186"/>
                      <a:gd name="connsiteY10" fmla="*/ 693987 h 1639803"/>
                      <a:gd name="connsiteX11" fmla="*/ 806905 w 865186"/>
                      <a:gd name="connsiteY11" fmla="*/ 514237 h 1639803"/>
                      <a:gd name="connsiteX12" fmla="*/ 863170 w 865186"/>
                      <a:gd name="connsiteY12" fmla="*/ 358843 h 1639803"/>
                      <a:gd name="connsiteX13" fmla="*/ 851468 w 865186"/>
                      <a:gd name="connsiteY13" fmla="*/ 294232 h 1639803"/>
                      <a:gd name="connsiteX14" fmla="*/ 839563 w 865186"/>
                      <a:gd name="connsiteY14" fmla="*/ 222795 h 1639803"/>
                      <a:gd name="connsiteX15" fmla="*/ 780031 w 865186"/>
                      <a:gd name="connsiteY15" fmla="*/ 177551 h 1639803"/>
                      <a:gd name="connsiteX16" fmla="*/ 810987 w 865186"/>
                      <a:gd name="connsiteY16" fmla="*/ 206126 h 1639803"/>
                      <a:gd name="connsiteX17" fmla="*/ 732406 w 865186"/>
                      <a:gd name="connsiteY17" fmla="*/ 134688 h 1639803"/>
                      <a:gd name="connsiteX18" fmla="*/ 708593 w 865186"/>
                      <a:gd name="connsiteY18" fmla="*/ 122782 h 1639803"/>
                      <a:gd name="connsiteX19" fmla="*/ 708593 w 865186"/>
                      <a:gd name="connsiteY19" fmla="*/ 60870 h 1639803"/>
                      <a:gd name="connsiteX20" fmla="*/ 713082 w 865186"/>
                      <a:gd name="connsiteY20" fmla="*/ 16896 h 1639803"/>
                      <a:gd name="connsiteX21" fmla="*/ 313305 w 865186"/>
                      <a:gd name="connsiteY21" fmla="*/ 363289 h 1639803"/>
                      <a:gd name="connsiteX22" fmla="*/ 278538 w 865186"/>
                      <a:gd name="connsiteY22" fmla="*/ 382656 h 1639803"/>
                      <a:gd name="connsiteX23" fmla="*/ 689680 w 865186"/>
                      <a:gd name="connsiteY23" fmla="*/ 8867 h 1639803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68112 w 865186"/>
                      <a:gd name="connsiteY19" fmla="*/ 116948 h 1636349"/>
                      <a:gd name="connsiteX20" fmla="*/ 713082 w 865186"/>
                      <a:gd name="connsiteY20" fmla="*/ 13442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68112 w 865186"/>
                      <a:gd name="connsiteY19" fmla="*/ 116948 h 1636349"/>
                      <a:gd name="connsiteX20" fmla="*/ 713082 w 865186"/>
                      <a:gd name="connsiteY20" fmla="*/ 13442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99068 w 865186"/>
                      <a:gd name="connsiteY19" fmla="*/ 95517 h 1636349"/>
                      <a:gd name="connsiteX20" fmla="*/ 713082 w 865186"/>
                      <a:gd name="connsiteY20" fmla="*/ 13442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99068 w 865186"/>
                      <a:gd name="connsiteY19" fmla="*/ 95517 h 1636349"/>
                      <a:gd name="connsiteX20" fmla="*/ 713082 w 865186"/>
                      <a:gd name="connsiteY20" fmla="*/ 13442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99068 w 865186"/>
                      <a:gd name="connsiteY19" fmla="*/ 95517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708593 w 865186"/>
                      <a:gd name="connsiteY18" fmla="*/ 119328 h 1636349"/>
                      <a:gd name="connsiteX19" fmla="*/ 691924 w 865186"/>
                      <a:gd name="connsiteY19" fmla="*/ 97898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732406 w 865186"/>
                      <a:gd name="connsiteY17" fmla="*/ 131234 h 1636349"/>
                      <a:gd name="connsiteX18" fmla="*/ 665730 w 865186"/>
                      <a:gd name="connsiteY18" fmla="*/ 119328 h 1636349"/>
                      <a:gd name="connsiteX19" fmla="*/ 691924 w 865186"/>
                      <a:gd name="connsiteY19" fmla="*/ 97898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691924 w 865186"/>
                      <a:gd name="connsiteY17" fmla="*/ 159809 h 1636349"/>
                      <a:gd name="connsiteX18" fmla="*/ 665730 w 865186"/>
                      <a:gd name="connsiteY18" fmla="*/ 119328 h 1636349"/>
                      <a:gd name="connsiteX19" fmla="*/ 691924 w 865186"/>
                      <a:gd name="connsiteY19" fmla="*/ 97898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691924 w 865186"/>
                      <a:gd name="connsiteY17" fmla="*/ 159809 h 1636349"/>
                      <a:gd name="connsiteX18" fmla="*/ 665730 w 865186"/>
                      <a:gd name="connsiteY18" fmla="*/ 119328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810987 w 865186"/>
                      <a:gd name="connsiteY16" fmla="*/ 202672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780031 w 865186"/>
                      <a:gd name="connsiteY15" fmla="*/ 174097 h 1636349"/>
                      <a:gd name="connsiteX16" fmla="*/ 653825 w 865186"/>
                      <a:gd name="connsiteY16" fmla="*/ 209816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839563 w 865186"/>
                      <a:gd name="connsiteY14" fmla="*/ 219341 h 1636349"/>
                      <a:gd name="connsiteX15" fmla="*/ 596675 w 865186"/>
                      <a:gd name="connsiteY15" fmla="*/ 240772 h 1636349"/>
                      <a:gd name="connsiteX16" fmla="*/ 653825 w 865186"/>
                      <a:gd name="connsiteY16" fmla="*/ 209816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5186"/>
                      <a:gd name="connsiteY0" fmla="*/ 5413 h 1636349"/>
                      <a:gd name="connsiteX1" fmla="*/ 462642 w 865186"/>
                      <a:gd name="connsiteY1" fmla="*/ 169858 h 1636349"/>
                      <a:gd name="connsiteX2" fmla="*/ 257857 w 865186"/>
                      <a:gd name="connsiteY2" fmla="*/ 343076 h 1636349"/>
                      <a:gd name="connsiteX3" fmla="*/ 256292 w 865186"/>
                      <a:gd name="connsiteY3" fmla="*/ 663659 h 1636349"/>
                      <a:gd name="connsiteX4" fmla="*/ 240439 w 865186"/>
                      <a:gd name="connsiteY4" fmla="*/ 1033433 h 1636349"/>
                      <a:gd name="connsiteX5" fmla="*/ 160292 w 865186"/>
                      <a:gd name="connsiteY5" fmla="*/ 1236450 h 1636349"/>
                      <a:gd name="connsiteX6" fmla="*/ 12725 w 865186"/>
                      <a:gd name="connsiteY6" fmla="*/ 1591734 h 1636349"/>
                      <a:gd name="connsiteX7" fmla="*/ 520337 w 865186"/>
                      <a:gd name="connsiteY7" fmla="*/ 1601805 h 1636349"/>
                      <a:gd name="connsiteX8" fmla="*/ 656682 w 865186"/>
                      <a:gd name="connsiteY8" fmla="*/ 1259720 h 1636349"/>
                      <a:gd name="connsiteX9" fmla="*/ 836090 w 865186"/>
                      <a:gd name="connsiteY9" fmla="*/ 941856 h 1636349"/>
                      <a:gd name="connsiteX10" fmla="*/ 792480 w 865186"/>
                      <a:gd name="connsiteY10" fmla="*/ 690533 h 1636349"/>
                      <a:gd name="connsiteX11" fmla="*/ 806905 w 865186"/>
                      <a:gd name="connsiteY11" fmla="*/ 510783 h 1636349"/>
                      <a:gd name="connsiteX12" fmla="*/ 863170 w 865186"/>
                      <a:gd name="connsiteY12" fmla="*/ 355389 h 1636349"/>
                      <a:gd name="connsiteX13" fmla="*/ 851468 w 865186"/>
                      <a:gd name="connsiteY13" fmla="*/ 290778 h 1636349"/>
                      <a:gd name="connsiteX14" fmla="*/ 639538 w 865186"/>
                      <a:gd name="connsiteY14" fmla="*/ 240772 h 1636349"/>
                      <a:gd name="connsiteX15" fmla="*/ 596675 w 865186"/>
                      <a:gd name="connsiteY15" fmla="*/ 240772 h 1636349"/>
                      <a:gd name="connsiteX16" fmla="*/ 653825 w 865186"/>
                      <a:gd name="connsiteY16" fmla="*/ 209816 h 1636349"/>
                      <a:gd name="connsiteX17" fmla="*/ 691924 w 865186"/>
                      <a:gd name="connsiteY17" fmla="*/ 159809 h 1636349"/>
                      <a:gd name="connsiteX18" fmla="*/ 677636 w 865186"/>
                      <a:gd name="connsiteY18" fmla="*/ 114566 h 1636349"/>
                      <a:gd name="connsiteX19" fmla="*/ 706212 w 865186"/>
                      <a:gd name="connsiteY19" fmla="*/ 126473 h 1636349"/>
                      <a:gd name="connsiteX20" fmla="*/ 694032 w 865186"/>
                      <a:gd name="connsiteY20" fmla="*/ 25348 h 1636349"/>
                      <a:gd name="connsiteX21" fmla="*/ 313305 w 865186"/>
                      <a:gd name="connsiteY21" fmla="*/ 359835 h 1636349"/>
                      <a:gd name="connsiteX22" fmla="*/ 278538 w 865186"/>
                      <a:gd name="connsiteY22" fmla="*/ 379202 h 1636349"/>
                      <a:gd name="connsiteX23" fmla="*/ 689680 w 865186"/>
                      <a:gd name="connsiteY23" fmla="*/ 5413 h 1636349"/>
                      <a:gd name="connsiteX0" fmla="*/ 689680 w 868548"/>
                      <a:gd name="connsiteY0" fmla="*/ 5413 h 1636349"/>
                      <a:gd name="connsiteX1" fmla="*/ 462642 w 868548"/>
                      <a:gd name="connsiteY1" fmla="*/ 169858 h 1636349"/>
                      <a:gd name="connsiteX2" fmla="*/ 257857 w 868548"/>
                      <a:gd name="connsiteY2" fmla="*/ 343076 h 1636349"/>
                      <a:gd name="connsiteX3" fmla="*/ 256292 w 868548"/>
                      <a:gd name="connsiteY3" fmla="*/ 663659 h 1636349"/>
                      <a:gd name="connsiteX4" fmla="*/ 240439 w 868548"/>
                      <a:gd name="connsiteY4" fmla="*/ 1033433 h 1636349"/>
                      <a:gd name="connsiteX5" fmla="*/ 160292 w 868548"/>
                      <a:gd name="connsiteY5" fmla="*/ 1236450 h 1636349"/>
                      <a:gd name="connsiteX6" fmla="*/ 12725 w 868548"/>
                      <a:gd name="connsiteY6" fmla="*/ 1591734 h 1636349"/>
                      <a:gd name="connsiteX7" fmla="*/ 520337 w 868548"/>
                      <a:gd name="connsiteY7" fmla="*/ 1601805 h 1636349"/>
                      <a:gd name="connsiteX8" fmla="*/ 656682 w 868548"/>
                      <a:gd name="connsiteY8" fmla="*/ 1259720 h 1636349"/>
                      <a:gd name="connsiteX9" fmla="*/ 836090 w 868548"/>
                      <a:gd name="connsiteY9" fmla="*/ 941856 h 1636349"/>
                      <a:gd name="connsiteX10" fmla="*/ 792480 w 868548"/>
                      <a:gd name="connsiteY10" fmla="*/ 690533 h 1636349"/>
                      <a:gd name="connsiteX11" fmla="*/ 806905 w 868548"/>
                      <a:gd name="connsiteY11" fmla="*/ 510783 h 1636349"/>
                      <a:gd name="connsiteX12" fmla="*/ 863170 w 868548"/>
                      <a:gd name="connsiteY12" fmla="*/ 355389 h 1636349"/>
                      <a:gd name="connsiteX13" fmla="*/ 851468 w 868548"/>
                      <a:gd name="connsiteY13" fmla="*/ 290778 h 1636349"/>
                      <a:gd name="connsiteX14" fmla="*/ 732406 w 868548"/>
                      <a:gd name="connsiteY14" fmla="*/ 259822 h 1636349"/>
                      <a:gd name="connsiteX15" fmla="*/ 639538 w 868548"/>
                      <a:gd name="connsiteY15" fmla="*/ 240772 h 1636349"/>
                      <a:gd name="connsiteX16" fmla="*/ 596675 w 868548"/>
                      <a:gd name="connsiteY16" fmla="*/ 240772 h 1636349"/>
                      <a:gd name="connsiteX17" fmla="*/ 653825 w 868548"/>
                      <a:gd name="connsiteY17" fmla="*/ 209816 h 1636349"/>
                      <a:gd name="connsiteX18" fmla="*/ 691924 w 868548"/>
                      <a:gd name="connsiteY18" fmla="*/ 159809 h 1636349"/>
                      <a:gd name="connsiteX19" fmla="*/ 677636 w 868548"/>
                      <a:gd name="connsiteY19" fmla="*/ 114566 h 1636349"/>
                      <a:gd name="connsiteX20" fmla="*/ 706212 w 868548"/>
                      <a:gd name="connsiteY20" fmla="*/ 126473 h 1636349"/>
                      <a:gd name="connsiteX21" fmla="*/ 694032 w 868548"/>
                      <a:gd name="connsiteY21" fmla="*/ 25348 h 1636349"/>
                      <a:gd name="connsiteX22" fmla="*/ 313305 w 868548"/>
                      <a:gd name="connsiteY22" fmla="*/ 359835 h 1636349"/>
                      <a:gd name="connsiteX23" fmla="*/ 278538 w 868548"/>
                      <a:gd name="connsiteY23" fmla="*/ 379202 h 1636349"/>
                      <a:gd name="connsiteX24" fmla="*/ 689680 w 868548"/>
                      <a:gd name="connsiteY24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732406 w 866314"/>
                      <a:gd name="connsiteY15" fmla="*/ 259822 h 1636349"/>
                      <a:gd name="connsiteX16" fmla="*/ 639538 w 866314"/>
                      <a:gd name="connsiteY16" fmla="*/ 240772 h 1636349"/>
                      <a:gd name="connsiteX17" fmla="*/ 596675 w 866314"/>
                      <a:gd name="connsiteY17" fmla="*/ 240772 h 1636349"/>
                      <a:gd name="connsiteX18" fmla="*/ 653825 w 866314"/>
                      <a:gd name="connsiteY18" fmla="*/ 209816 h 1636349"/>
                      <a:gd name="connsiteX19" fmla="*/ 691924 w 866314"/>
                      <a:gd name="connsiteY19" fmla="*/ 159809 h 1636349"/>
                      <a:gd name="connsiteX20" fmla="*/ 677636 w 866314"/>
                      <a:gd name="connsiteY20" fmla="*/ 114566 h 1636349"/>
                      <a:gd name="connsiteX21" fmla="*/ 706212 w 866314"/>
                      <a:gd name="connsiteY21" fmla="*/ 126473 h 1636349"/>
                      <a:gd name="connsiteX22" fmla="*/ 694032 w 866314"/>
                      <a:gd name="connsiteY22" fmla="*/ 25348 h 1636349"/>
                      <a:gd name="connsiteX23" fmla="*/ 313305 w 866314"/>
                      <a:gd name="connsiteY23" fmla="*/ 359835 h 1636349"/>
                      <a:gd name="connsiteX24" fmla="*/ 278538 w 866314"/>
                      <a:gd name="connsiteY24" fmla="*/ 379202 h 1636349"/>
                      <a:gd name="connsiteX25" fmla="*/ 689680 w 866314"/>
                      <a:gd name="connsiteY25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732406 w 866314"/>
                      <a:gd name="connsiteY15" fmla="*/ 259822 h 1636349"/>
                      <a:gd name="connsiteX16" fmla="*/ 687162 w 866314"/>
                      <a:gd name="connsiteY16" fmla="*/ 250297 h 1636349"/>
                      <a:gd name="connsiteX17" fmla="*/ 639538 w 866314"/>
                      <a:gd name="connsiteY17" fmla="*/ 240772 h 1636349"/>
                      <a:gd name="connsiteX18" fmla="*/ 596675 w 866314"/>
                      <a:gd name="connsiteY18" fmla="*/ 240772 h 1636349"/>
                      <a:gd name="connsiteX19" fmla="*/ 653825 w 866314"/>
                      <a:gd name="connsiteY19" fmla="*/ 209816 h 1636349"/>
                      <a:gd name="connsiteX20" fmla="*/ 691924 w 866314"/>
                      <a:gd name="connsiteY20" fmla="*/ 159809 h 1636349"/>
                      <a:gd name="connsiteX21" fmla="*/ 677636 w 866314"/>
                      <a:gd name="connsiteY21" fmla="*/ 114566 h 1636349"/>
                      <a:gd name="connsiteX22" fmla="*/ 706212 w 866314"/>
                      <a:gd name="connsiteY22" fmla="*/ 126473 h 1636349"/>
                      <a:gd name="connsiteX23" fmla="*/ 694032 w 866314"/>
                      <a:gd name="connsiteY23" fmla="*/ 25348 h 1636349"/>
                      <a:gd name="connsiteX24" fmla="*/ 313305 w 866314"/>
                      <a:gd name="connsiteY24" fmla="*/ 359835 h 1636349"/>
                      <a:gd name="connsiteX25" fmla="*/ 278538 w 866314"/>
                      <a:gd name="connsiteY25" fmla="*/ 379202 h 1636349"/>
                      <a:gd name="connsiteX26" fmla="*/ 689680 w 866314"/>
                      <a:gd name="connsiteY26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756218 w 866314"/>
                      <a:gd name="connsiteY15" fmla="*/ 264584 h 1636349"/>
                      <a:gd name="connsiteX16" fmla="*/ 732406 w 866314"/>
                      <a:gd name="connsiteY16" fmla="*/ 259822 h 1636349"/>
                      <a:gd name="connsiteX17" fmla="*/ 687162 w 866314"/>
                      <a:gd name="connsiteY17" fmla="*/ 250297 h 1636349"/>
                      <a:gd name="connsiteX18" fmla="*/ 639538 w 866314"/>
                      <a:gd name="connsiteY18" fmla="*/ 240772 h 1636349"/>
                      <a:gd name="connsiteX19" fmla="*/ 596675 w 866314"/>
                      <a:gd name="connsiteY19" fmla="*/ 240772 h 1636349"/>
                      <a:gd name="connsiteX20" fmla="*/ 653825 w 866314"/>
                      <a:gd name="connsiteY20" fmla="*/ 209816 h 1636349"/>
                      <a:gd name="connsiteX21" fmla="*/ 691924 w 866314"/>
                      <a:gd name="connsiteY21" fmla="*/ 159809 h 1636349"/>
                      <a:gd name="connsiteX22" fmla="*/ 677636 w 866314"/>
                      <a:gd name="connsiteY22" fmla="*/ 114566 h 1636349"/>
                      <a:gd name="connsiteX23" fmla="*/ 706212 w 866314"/>
                      <a:gd name="connsiteY23" fmla="*/ 126473 h 1636349"/>
                      <a:gd name="connsiteX24" fmla="*/ 694032 w 866314"/>
                      <a:gd name="connsiteY24" fmla="*/ 25348 h 1636349"/>
                      <a:gd name="connsiteX25" fmla="*/ 313305 w 866314"/>
                      <a:gd name="connsiteY25" fmla="*/ 359835 h 1636349"/>
                      <a:gd name="connsiteX26" fmla="*/ 278538 w 866314"/>
                      <a:gd name="connsiteY26" fmla="*/ 379202 h 1636349"/>
                      <a:gd name="connsiteX27" fmla="*/ 689680 w 866314"/>
                      <a:gd name="connsiteY27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756218 w 866314"/>
                      <a:gd name="connsiteY15" fmla="*/ 264584 h 1636349"/>
                      <a:gd name="connsiteX16" fmla="*/ 732406 w 866314"/>
                      <a:gd name="connsiteY16" fmla="*/ 259822 h 1636349"/>
                      <a:gd name="connsiteX17" fmla="*/ 613343 w 866314"/>
                      <a:gd name="connsiteY17" fmla="*/ 269347 h 1636349"/>
                      <a:gd name="connsiteX18" fmla="*/ 639538 w 866314"/>
                      <a:gd name="connsiteY18" fmla="*/ 240772 h 1636349"/>
                      <a:gd name="connsiteX19" fmla="*/ 596675 w 866314"/>
                      <a:gd name="connsiteY19" fmla="*/ 240772 h 1636349"/>
                      <a:gd name="connsiteX20" fmla="*/ 653825 w 866314"/>
                      <a:gd name="connsiteY20" fmla="*/ 209816 h 1636349"/>
                      <a:gd name="connsiteX21" fmla="*/ 691924 w 866314"/>
                      <a:gd name="connsiteY21" fmla="*/ 159809 h 1636349"/>
                      <a:gd name="connsiteX22" fmla="*/ 677636 w 866314"/>
                      <a:gd name="connsiteY22" fmla="*/ 114566 h 1636349"/>
                      <a:gd name="connsiteX23" fmla="*/ 706212 w 866314"/>
                      <a:gd name="connsiteY23" fmla="*/ 126473 h 1636349"/>
                      <a:gd name="connsiteX24" fmla="*/ 694032 w 866314"/>
                      <a:gd name="connsiteY24" fmla="*/ 25348 h 1636349"/>
                      <a:gd name="connsiteX25" fmla="*/ 313305 w 866314"/>
                      <a:gd name="connsiteY25" fmla="*/ 359835 h 1636349"/>
                      <a:gd name="connsiteX26" fmla="*/ 278538 w 866314"/>
                      <a:gd name="connsiteY26" fmla="*/ 379202 h 1636349"/>
                      <a:gd name="connsiteX27" fmla="*/ 689680 w 866314"/>
                      <a:gd name="connsiteY27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756218 w 866314"/>
                      <a:gd name="connsiteY15" fmla="*/ 264584 h 1636349"/>
                      <a:gd name="connsiteX16" fmla="*/ 549050 w 866314"/>
                      <a:gd name="connsiteY16" fmla="*/ 295541 h 1636349"/>
                      <a:gd name="connsiteX17" fmla="*/ 613343 w 866314"/>
                      <a:gd name="connsiteY17" fmla="*/ 269347 h 1636349"/>
                      <a:gd name="connsiteX18" fmla="*/ 639538 w 866314"/>
                      <a:gd name="connsiteY18" fmla="*/ 240772 h 1636349"/>
                      <a:gd name="connsiteX19" fmla="*/ 596675 w 866314"/>
                      <a:gd name="connsiteY19" fmla="*/ 240772 h 1636349"/>
                      <a:gd name="connsiteX20" fmla="*/ 653825 w 866314"/>
                      <a:gd name="connsiteY20" fmla="*/ 209816 h 1636349"/>
                      <a:gd name="connsiteX21" fmla="*/ 691924 w 866314"/>
                      <a:gd name="connsiteY21" fmla="*/ 159809 h 1636349"/>
                      <a:gd name="connsiteX22" fmla="*/ 677636 w 866314"/>
                      <a:gd name="connsiteY22" fmla="*/ 114566 h 1636349"/>
                      <a:gd name="connsiteX23" fmla="*/ 706212 w 866314"/>
                      <a:gd name="connsiteY23" fmla="*/ 126473 h 1636349"/>
                      <a:gd name="connsiteX24" fmla="*/ 694032 w 866314"/>
                      <a:gd name="connsiteY24" fmla="*/ 25348 h 1636349"/>
                      <a:gd name="connsiteX25" fmla="*/ 313305 w 866314"/>
                      <a:gd name="connsiteY25" fmla="*/ 359835 h 1636349"/>
                      <a:gd name="connsiteX26" fmla="*/ 278538 w 866314"/>
                      <a:gd name="connsiteY26" fmla="*/ 379202 h 1636349"/>
                      <a:gd name="connsiteX27" fmla="*/ 689680 w 866314"/>
                      <a:gd name="connsiteY27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787174 w 866314"/>
                      <a:gd name="connsiteY14" fmla="*/ 274109 h 1636349"/>
                      <a:gd name="connsiteX15" fmla="*/ 606199 w 866314"/>
                      <a:gd name="connsiteY15" fmla="*/ 309827 h 1636349"/>
                      <a:gd name="connsiteX16" fmla="*/ 549050 w 866314"/>
                      <a:gd name="connsiteY16" fmla="*/ 295541 h 1636349"/>
                      <a:gd name="connsiteX17" fmla="*/ 613343 w 866314"/>
                      <a:gd name="connsiteY17" fmla="*/ 269347 h 1636349"/>
                      <a:gd name="connsiteX18" fmla="*/ 639538 w 866314"/>
                      <a:gd name="connsiteY18" fmla="*/ 240772 h 1636349"/>
                      <a:gd name="connsiteX19" fmla="*/ 596675 w 866314"/>
                      <a:gd name="connsiteY19" fmla="*/ 240772 h 1636349"/>
                      <a:gd name="connsiteX20" fmla="*/ 653825 w 866314"/>
                      <a:gd name="connsiteY20" fmla="*/ 209816 h 1636349"/>
                      <a:gd name="connsiteX21" fmla="*/ 691924 w 866314"/>
                      <a:gd name="connsiteY21" fmla="*/ 159809 h 1636349"/>
                      <a:gd name="connsiteX22" fmla="*/ 677636 w 866314"/>
                      <a:gd name="connsiteY22" fmla="*/ 114566 h 1636349"/>
                      <a:gd name="connsiteX23" fmla="*/ 706212 w 866314"/>
                      <a:gd name="connsiteY23" fmla="*/ 126473 h 1636349"/>
                      <a:gd name="connsiteX24" fmla="*/ 694032 w 866314"/>
                      <a:gd name="connsiteY24" fmla="*/ 25348 h 1636349"/>
                      <a:gd name="connsiteX25" fmla="*/ 313305 w 866314"/>
                      <a:gd name="connsiteY25" fmla="*/ 359835 h 1636349"/>
                      <a:gd name="connsiteX26" fmla="*/ 278538 w 866314"/>
                      <a:gd name="connsiteY26" fmla="*/ 379202 h 1636349"/>
                      <a:gd name="connsiteX27" fmla="*/ 689680 w 866314"/>
                      <a:gd name="connsiteY27" fmla="*/ 5413 h 1636349"/>
                      <a:gd name="connsiteX0" fmla="*/ 689680 w 866314"/>
                      <a:gd name="connsiteY0" fmla="*/ 5413 h 1636349"/>
                      <a:gd name="connsiteX1" fmla="*/ 462642 w 866314"/>
                      <a:gd name="connsiteY1" fmla="*/ 169858 h 1636349"/>
                      <a:gd name="connsiteX2" fmla="*/ 257857 w 866314"/>
                      <a:gd name="connsiteY2" fmla="*/ 343076 h 1636349"/>
                      <a:gd name="connsiteX3" fmla="*/ 256292 w 866314"/>
                      <a:gd name="connsiteY3" fmla="*/ 663659 h 1636349"/>
                      <a:gd name="connsiteX4" fmla="*/ 240439 w 866314"/>
                      <a:gd name="connsiteY4" fmla="*/ 1033433 h 1636349"/>
                      <a:gd name="connsiteX5" fmla="*/ 160292 w 866314"/>
                      <a:gd name="connsiteY5" fmla="*/ 1236450 h 1636349"/>
                      <a:gd name="connsiteX6" fmla="*/ 12725 w 866314"/>
                      <a:gd name="connsiteY6" fmla="*/ 1591734 h 1636349"/>
                      <a:gd name="connsiteX7" fmla="*/ 520337 w 866314"/>
                      <a:gd name="connsiteY7" fmla="*/ 1601805 h 1636349"/>
                      <a:gd name="connsiteX8" fmla="*/ 656682 w 866314"/>
                      <a:gd name="connsiteY8" fmla="*/ 1259720 h 1636349"/>
                      <a:gd name="connsiteX9" fmla="*/ 836090 w 866314"/>
                      <a:gd name="connsiteY9" fmla="*/ 941856 h 1636349"/>
                      <a:gd name="connsiteX10" fmla="*/ 792480 w 866314"/>
                      <a:gd name="connsiteY10" fmla="*/ 690533 h 1636349"/>
                      <a:gd name="connsiteX11" fmla="*/ 806905 w 866314"/>
                      <a:gd name="connsiteY11" fmla="*/ 510783 h 1636349"/>
                      <a:gd name="connsiteX12" fmla="*/ 863170 w 866314"/>
                      <a:gd name="connsiteY12" fmla="*/ 355389 h 1636349"/>
                      <a:gd name="connsiteX13" fmla="*/ 851468 w 866314"/>
                      <a:gd name="connsiteY13" fmla="*/ 290778 h 1636349"/>
                      <a:gd name="connsiteX14" fmla="*/ 508567 w 866314"/>
                      <a:gd name="connsiteY14" fmla="*/ 366977 h 1636349"/>
                      <a:gd name="connsiteX15" fmla="*/ 606199 w 866314"/>
                      <a:gd name="connsiteY15" fmla="*/ 309827 h 1636349"/>
                      <a:gd name="connsiteX16" fmla="*/ 549050 w 866314"/>
                      <a:gd name="connsiteY16" fmla="*/ 295541 h 1636349"/>
                      <a:gd name="connsiteX17" fmla="*/ 613343 w 866314"/>
                      <a:gd name="connsiteY17" fmla="*/ 269347 h 1636349"/>
                      <a:gd name="connsiteX18" fmla="*/ 639538 w 866314"/>
                      <a:gd name="connsiteY18" fmla="*/ 240772 h 1636349"/>
                      <a:gd name="connsiteX19" fmla="*/ 596675 w 866314"/>
                      <a:gd name="connsiteY19" fmla="*/ 240772 h 1636349"/>
                      <a:gd name="connsiteX20" fmla="*/ 653825 w 866314"/>
                      <a:gd name="connsiteY20" fmla="*/ 209816 h 1636349"/>
                      <a:gd name="connsiteX21" fmla="*/ 691924 w 866314"/>
                      <a:gd name="connsiteY21" fmla="*/ 159809 h 1636349"/>
                      <a:gd name="connsiteX22" fmla="*/ 677636 w 866314"/>
                      <a:gd name="connsiteY22" fmla="*/ 114566 h 1636349"/>
                      <a:gd name="connsiteX23" fmla="*/ 706212 w 866314"/>
                      <a:gd name="connsiteY23" fmla="*/ 126473 h 1636349"/>
                      <a:gd name="connsiteX24" fmla="*/ 694032 w 866314"/>
                      <a:gd name="connsiteY24" fmla="*/ 25348 h 1636349"/>
                      <a:gd name="connsiteX25" fmla="*/ 313305 w 866314"/>
                      <a:gd name="connsiteY25" fmla="*/ 359835 h 1636349"/>
                      <a:gd name="connsiteX26" fmla="*/ 278538 w 866314"/>
                      <a:gd name="connsiteY26" fmla="*/ 379202 h 1636349"/>
                      <a:gd name="connsiteX27" fmla="*/ 689680 w 866314"/>
                      <a:gd name="connsiteY27" fmla="*/ 5413 h 1636349"/>
                      <a:gd name="connsiteX0" fmla="*/ 689680 w 871699"/>
                      <a:gd name="connsiteY0" fmla="*/ 5413 h 1636349"/>
                      <a:gd name="connsiteX1" fmla="*/ 462642 w 871699"/>
                      <a:gd name="connsiteY1" fmla="*/ 169858 h 1636349"/>
                      <a:gd name="connsiteX2" fmla="*/ 257857 w 871699"/>
                      <a:gd name="connsiteY2" fmla="*/ 343076 h 1636349"/>
                      <a:gd name="connsiteX3" fmla="*/ 256292 w 871699"/>
                      <a:gd name="connsiteY3" fmla="*/ 663659 h 1636349"/>
                      <a:gd name="connsiteX4" fmla="*/ 240439 w 871699"/>
                      <a:gd name="connsiteY4" fmla="*/ 1033433 h 1636349"/>
                      <a:gd name="connsiteX5" fmla="*/ 160292 w 871699"/>
                      <a:gd name="connsiteY5" fmla="*/ 1236450 h 1636349"/>
                      <a:gd name="connsiteX6" fmla="*/ 12725 w 871699"/>
                      <a:gd name="connsiteY6" fmla="*/ 1591734 h 1636349"/>
                      <a:gd name="connsiteX7" fmla="*/ 520337 w 871699"/>
                      <a:gd name="connsiteY7" fmla="*/ 1601805 h 1636349"/>
                      <a:gd name="connsiteX8" fmla="*/ 656682 w 871699"/>
                      <a:gd name="connsiteY8" fmla="*/ 1259720 h 1636349"/>
                      <a:gd name="connsiteX9" fmla="*/ 836090 w 871699"/>
                      <a:gd name="connsiteY9" fmla="*/ 941856 h 1636349"/>
                      <a:gd name="connsiteX10" fmla="*/ 792480 w 871699"/>
                      <a:gd name="connsiteY10" fmla="*/ 690533 h 1636349"/>
                      <a:gd name="connsiteX11" fmla="*/ 806905 w 871699"/>
                      <a:gd name="connsiteY11" fmla="*/ 510783 h 1636349"/>
                      <a:gd name="connsiteX12" fmla="*/ 863170 w 871699"/>
                      <a:gd name="connsiteY12" fmla="*/ 355389 h 1636349"/>
                      <a:gd name="connsiteX13" fmla="*/ 851468 w 871699"/>
                      <a:gd name="connsiteY13" fmla="*/ 290778 h 1636349"/>
                      <a:gd name="connsiteX14" fmla="*/ 677637 w 871699"/>
                      <a:gd name="connsiteY14" fmla="*/ 331259 h 1636349"/>
                      <a:gd name="connsiteX15" fmla="*/ 508567 w 871699"/>
                      <a:gd name="connsiteY15" fmla="*/ 366977 h 1636349"/>
                      <a:gd name="connsiteX16" fmla="*/ 606199 w 871699"/>
                      <a:gd name="connsiteY16" fmla="*/ 309827 h 1636349"/>
                      <a:gd name="connsiteX17" fmla="*/ 549050 w 871699"/>
                      <a:gd name="connsiteY17" fmla="*/ 295541 h 1636349"/>
                      <a:gd name="connsiteX18" fmla="*/ 613343 w 871699"/>
                      <a:gd name="connsiteY18" fmla="*/ 269347 h 1636349"/>
                      <a:gd name="connsiteX19" fmla="*/ 639538 w 871699"/>
                      <a:gd name="connsiteY19" fmla="*/ 240772 h 1636349"/>
                      <a:gd name="connsiteX20" fmla="*/ 596675 w 871699"/>
                      <a:gd name="connsiteY20" fmla="*/ 240772 h 1636349"/>
                      <a:gd name="connsiteX21" fmla="*/ 653825 w 871699"/>
                      <a:gd name="connsiteY21" fmla="*/ 209816 h 1636349"/>
                      <a:gd name="connsiteX22" fmla="*/ 691924 w 871699"/>
                      <a:gd name="connsiteY22" fmla="*/ 159809 h 1636349"/>
                      <a:gd name="connsiteX23" fmla="*/ 677636 w 871699"/>
                      <a:gd name="connsiteY23" fmla="*/ 114566 h 1636349"/>
                      <a:gd name="connsiteX24" fmla="*/ 706212 w 871699"/>
                      <a:gd name="connsiteY24" fmla="*/ 126473 h 1636349"/>
                      <a:gd name="connsiteX25" fmla="*/ 694032 w 871699"/>
                      <a:gd name="connsiteY25" fmla="*/ 25348 h 1636349"/>
                      <a:gd name="connsiteX26" fmla="*/ 313305 w 871699"/>
                      <a:gd name="connsiteY26" fmla="*/ 359835 h 1636349"/>
                      <a:gd name="connsiteX27" fmla="*/ 278538 w 871699"/>
                      <a:gd name="connsiteY27" fmla="*/ 379202 h 1636349"/>
                      <a:gd name="connsiteX28" fmla="*/ 689680 w 871699"/>
                      <a:gd name="connsiteY28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677637 w 866957"/>
                      <a:gd name="connsiteY15" fmla="*/ 331259 h 1636349"/>
                      <a:gd name="connsiteX16" fmla="*/ 508567 w 866957"/>
                      <a:gd name="connsiteY16" fmla="*/ 366977 h 1636349"/>
                      <a:gd name="connsiteX17" fmla="*/ 606199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06199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06199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06199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06199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18106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18106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596675 w 866957"/>
                      <a:gd name="connsiteY15" fmla="*/ 369359 h 1636349"/>
                      <a:gd name="connsiteX16" fmla="*/ 508567 w 866957"/>
                      <a:gd name="connsiteY16" fmla="*/ 366977 h 1636349"/>
                      <a:gd name="connsiteX17" fmla="*/ 618106 w 866957"/>
                      <a:gd name="connsiteY17" fmla="*/ 309827 h 1636349"/>
                      <a:gd name="connsiteX18" fmla="*/ 549050 w 866957"/>
                      <a:gd name="connsiteY18" fmla="*/ 295541 h 1636349"/>
                      <a:gd name="connsiteX19" fmla="*/ 613343 w 866957"/>
                      <a:gd name="connsiteY19" fmla="*/ 269347 h 1636349"/>
                      <a:gd name="connsiteX20" fmla="*/ 639538 w 866957"/>
                      <a:gd name="connsiteY20" fmla="*/ 240772 h 1636349"/>
                      <a:gd name="connsiteX21" fmla="*/ 596675 w 866957"/>
                      <a:gd name="connsiteY21" fmla="*/ 240772 h 1636349"/>
                      <a:gd name="connsiteX22" fmla="*/ 653825 w 866957"/>
                      <a:gd name="connsiteY22" fmla="*/ 209816 h 1636349"/>
                      <a:gd name="connsiteX23" fmla="*/ 691924 w 866957"/>
                      <a:gd name="connsiteY23" fmla="*/ 159809 h 1636349"/>
                      <a:gd name="connsiteX24" fmla="*/ 677636 w 866957"/>
                      <a:gd name="connsiteY24" fmla="*/ 114566 h 1636349"/>
                      <a:gd name="connsiteX25" fmla="*/ 706212 w 866957"/>
                      <a:gd name="connsiteY25" fmla="*/ 126473 h 1636349"/>
                      <a:gd name="connsiteX26" fmla="*/ 694032 w 866957"/>
                      <a:gd name="connsiteY26" fmla="*/ 25348 h 1636349"/>
                      <a:gd name="connsiteX27" fmla="*/ 313305 w 866957"/>
                      <a:gd name="connsiteY27" fmla="*/ 359835 h 1636349"/>
                      <a:gd name="connsiteX28" fmla="*/ 278538 w 866957"/>
                      <a:gd name="connsiteY28" fmla="*/ 379202 h 1636349"/>
                      <a:gd name="connsiteX29" fmla="*/ 689680 w 866957"/>
                      <a:gd name="connsiteY29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670493 w 866957"/>
                      <a:gd name="connsiteY15" fmla="*/ 343166 h 1636349"/>
                      <a:gd name="connsiteX16" fmla="*/ 596675 w 866957"/>
                      <a:gd name="connsiteY16" fmla="*/ 369359 h 1636349"/>
                      <a:gd name="connsiteX17" fmla="*/ 508567 w 866957"/>
                      <a:gd name="connsiteY17" fmla="*/ 366977 h 1636349"/>
                      <a:gd name="connsiteX18" fmla="*/ 618106 w 866957"/>
                      <a:gd name="connsiteY18" fmla="*/ 309827 h 1636349"/>
                      <a:gd name="connsiteX19" fmla="*/ 549050 w 866957"/>
                      <a:gd name="connsiteY19" fmla="*/ 295541 h 1636349"/>
                      <a:gd name="connsiteX20" fmla="*/ 613343 w 866957"/>
                      <a:gd name="connsiteY20" fmla="*/ 269347 h 1636349"/>
                      <a:gd name="connsiteX21" fmla="*/ 639538 w 866957"/>
                      <a:gd name="connsiteY21" fmla="*/ 240772 h 1636349"/>
                      <a:gd name="connsiteX22" fmla="*/ 596675 w 866957"/>
                      <a:gd name="connsiteY22" fmla="*/ 240772 h 1636349"/>
                      <a:gd name="connsiteX23" fmla="*/ 653825 w 866957"/>
                      <a:gd name="connsiteY23" fmla="*/ 209816 h 1636349"/>
                      <a:gd name="connsiteX24" fmla="*/ 691924 w 866957"/>
                      <a:gd name="connsiteY24" fmla="*/ 159809 h 1636349"/>
                      <a:gd name="connsiteX25" fmla="*/ 677636 w 866957"/>
                      <a:gd name="connsiteY25" fmla="*/ 114566 h 1636349"/>
                      <a:gd name="connsiteX26" fmla="*/ 706212 w 866957"/>
                      <a:gd name="connsiteY26" fmla="*/ 126473 h 1636349"/>
                      <a:gd name="connsiteX27" fmla="*/ 694032 w 866957"/>
                      <a:gd name="connsiteY27" fmla="*/ 25348 h 1636349"/>
                      <a:gd name="connsiteX28" fmla="*/ 313305 w 866957"/>
                      <a:gd name="connsiteY28" fmla="*/ 359835 h 1636349"/>
                      <a:gd name="connsiteX29" fmla="*/ 278538 w 866957"/>
                      <a:gd name="connsiteY29" fmla="*/ 379202 h 1636349"/>
                      <a:gd name="connsiteX30" fmla="*/ 689680 w 866957"/>
                      <a:gd name="connsiteY30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694306 w 866957"/>
                      <a:gd name="connsiteY15" fmla="*/ 331259 h 1636349"/>
                      <a:gd name="connsiteX16" fmla="*/ 670493 w 866957"/>
                      <a:gd name="connsiteY16" fmla="*/ 343166 h 1636349"/>
                      <a:gd name="connsiteX17" fmla="*/ 596675 w 866957"/>
                      <a:gd name="connsiteY17" fmla="*/ 369359 h 1636349"/>
                      <a:gd name="connsiteX18" fmla="*/ 508567 w 866957"/>
                      <a:gd name="connsiteY18" fmla="*/ 366977 h 1636349"/>
                      <a:gd name="connsiteX19" fmla="*/ 618106 w 866957"/>
                      <a:gd name="connsiteY19" fmla="*/ 309827 h 1636349"/>
                      <a:gd name="connsiteX20" fmla="*/ 549050 w 866957"/>
                      <a:gd name="connsiteY20" fmla="*/ 295541 h 1636349"/>
                      <a:gd name="connsiteX21" fmla="*/ 613343 w 866957"/>
                      <a:gd name="connsiteY21" fmla="*/ 269347 h 1636349"/>
                      <a:gd name="connsiteX22" fmla="*/ 639538 w 866957"/>
                      <a:gd name="connsiteY22" fmla="*/ 240772 h 1636349"/>
                      <a:gd name="connsiteX23" fmla="*/ 596675 w 866957"/>
                      <a:gd name="connsiteY23" fmla="*/ 240772 h 1636349"/>
                      <a:gd name="connsiteX24" fmla="*/ 653825 w 866957"/>
                      <a:gd name="connsiteY24" fmla="*/ 209816 h 1636349"/>
                      <a:gd name="connsiteX25" fmla="*/ 691924 w 866957"/>
                      <a:gd name="connsiteY25" fmla="*/ 159809 h 1636349"/>
                      <a:gd name="connsiteX26" fmla="*/ 677636 w 866957"/>
                      <a:gd name="connsiteY26" fmla="*/ 114566 h 1636349"/>
                      <a:gd name="connsiteX27" fmla="*/ 706212 w 866957"/>
                      <a:gd name="connsiteY27" fmla="*/ 126473 h 1636349"/>
                      <a:gd name="connsiteX28" fmla="*/ 694032 w 866957"/>
                      <a:gd name="connsiteY28" fmla="*/ 25348 h 1636349"/>
                      <a:gd name="connsiteX29" fmla="*/ 313305 w 866957"/>
                      <a:gd name="connsiteY29" fmla="*/ 359835 h 1636349"/>
                      <a:gd name="connsiteX30" fmla="*/ 278538 w 866957"/>
                      <a:gd name="connsiteY30" fmla="*/ 379202 h 1636349"/>
                      <a:gd name="connsiteX31" fmla="*/ 689680 w 866957"/>
                      <a:gd name="connsiteY31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694306 w 866957"/>
                      <a:gd name="connsiteY15" fmla="*/ 331259 h 1636349"/>
                      <a:gd name="connsiteX16" fmla="*/ 687162 w 866957"/>
                      <a:gd name="connsiteY16" fmla="*/ 326497 h 1636349"/>
                      <a:gd name="connsiteX17" fmla="*/ 670493 w 866957"/>
                      <a:gd name="connsiteY17" fmla="*/ 343166 h 1636349"/>
                      <a:gd name="connsiteX18" fmla="*/ 596675 w 866957"/>
                      <a:gd name="connsiteY18" fmla="*/ 369359 h 1636349"/>
                      <a:gd name="connsiteX19" fmla="*/ 508567 w 866957"/>
                      <a:gd name="connsiteY19" fmla="*/ 366977 h 1636349"/>
                      <a:gd name="connsiteX20" fmla="*/ 618106 w 866957"/>
                      <a:gd name="connsiteY20" fmla="*/ 309827 h 1636349"/>
                      <a:gd name="connsiteX21" fmla="*/ 549050 w 866957"/>
                      <a:gd name="connsiteY21" fmla="*/ 295541 h 1636349"/>
                      <a:gd name="connsiteX22" fmla="*/ 613343 w 866957"/>
                      <a:gd name="connsiteY22" fmla="*/ 269347 h 1636349"/>
                      <a:gd name="connsiteX23" fmla="*/ 639538 w 866957"/>
                      <a:gd name="connsiteY23" fmla="*/ 240772 h 1636349"/>
                      <a:gd name="connsiteX24" fmla="*/ 596675 w 866957"/>
                      <a:gd name="connsiteY24" fmla="*/ 240772 h 1636349"/>
                      <a:gd name="connsiteX25" fmla="*/ 653825 w 866957"/>
                      <a:gd name="connsiteY25" fmla="*/ 209816 h 1636349"/>
                      <a:gd name="connsiteX26" fmla="*/ 691924 w 866957"/>
                      <a:gd name="connsiteY26" fmla="*/ 159809 h 1636349"/>
                      <a:gd name="connsiteX27" fmla="*/ 677636 w 866957"/>
                      <a:gd name="connsiteY27" fmla="*/ 114566 h 1636349"/>
                      <a:gd name="connsiteX28" fmla="*/ 706212 w 866957"/>
                      <a:gd name="connsiteY28" fmla="*/ 126473 h 1636349"/>
                      <a:gd name="connsiteX29" fmla="*/ 694032 w 866957"/>
                      <a:gd name="connsiteY29" fmla="*/ 25348 h 1636349"/>
                      <a:gd name="connsiteX30" fmla="*/ 313305 w 866957"/>
                      <a:gd name="connsiteY30" fmla="*/ 359835 h 1636349"/>
                      <a:gd name="connsiteX31" fmla="*/ 278538 w 866957"/>
                      <a:gd name="connsiteY31" fmla="*/ 379202 h 1636349"/>
                      <a:gd name="connsiteX32" fmla="*/ 689680 w 866957"/>
                      <a:gd name="connsiteY32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25262 w 866957"/>
                      <a:gd name="connsiteY15" fmla="*/ 316972 h 1636349"/>
                      <a:gd name="connsiteX16" fmla="*/ 694306 w 866957"/>
                      <a:gd name="connsiteY16" fmla="*/ 331259 h 1636349"/>
                      <a:gd name="connsiteX17" fmla="*/ 687162 w 866957"/>
                      <a:gd name="connsiteY17" fmla="*/ 326497 h 1636349"/>
                      <a:gd name="connsiteX18" fmla="*/ 670493 w 866957"/>
                      <a:gd name="connsiteY18" fmla="*/ 343166 h 1636349"/>
                      <a:gd name="connsiteX19" fmla="*/ 596675 w 866957"/>
                      <a:gd name="connsiteY19" fmla="*/ 369359 h 1636349"/>
                      <a:gd name="connsiteX20" fmla="*/ 508567 w 866957"/>
                      <a:gd name="connsiteY20" fmla="*/ 366977 h 1636349"/>
                      <a:gd name="connsiteX21" fmla="*/ 618106 w 866957"/>
                      <a:gd name="connsiteY21" fmla="*/ 309827 h 1636349"/>
                      <a:gd name="connsiteX22" fmla="*/ 549050 w 866957"/>
                      <a:gd name="connsiteY22" fmla="*/ 295541 h 1636349"/>
                      <a:gd name="connsiteX23" fmla="*/ 613343 w 866957"/>
                      <a:gd name="connsiteY23" fmla="*/ 269347 h 1636349"/>
                      <a:gd name="connsiteX24" fmla="*/ 639538 w 866957"/>
                      <a:gd name="connsiteY24" fmla="*/ 240772 h 1636349"/>
                      <a:gd name="connsiteX25" fmla="*/ 596675 w 866957"/>
                      <a:gd name="connsiteY25" fmla="*/ 240772 h 1636349"/>
                      <a:gd name="connsiteX26" fmla="*/ 653825 w 866957"/>
                      <a:gd name="connsiteY26" fmla="*/ 209816 h 1636349"/>
                      <a:gd name="connsiteX27" fmla="*/ 691924 w 866957"/>
                      <a:gd name="connsiteY27" fmla="*/ 159809 h 1636349"/>
                      <a:gd name="connsiteX28" fmla="*/ 677636 w 866957"/>
                      <a:gd name="connsiteY28" fmla="*/ 114566 h 1636349"/>
                      <a:gd name="connsiteX29" fmla="*/ 706212 w 866957"/>
                      <a:gd name="connsiteY29" fmla="*/ 126473 h 1636349"/>
                      <a:gd name="connsiteX30" fmla="*/ 694032 w 866957"/>
                      <a:gd name="connsiteY30" fmla="*/ 25348 h 1636349"/>
                      <a:gd name="connsiteX31" fmla="*/ 313305 w 866957"/>
                      <a:gd name="connsiteY31" fmla="*/ 359835 h 1636349"/>
                      <a:gd name="connsiteX32" fmla="*/ 278538 w 866957"/>
                      <a:gd name="connsiteY32" fmla="*/ 379202 h 1636349"/>
                      <a:gd name="connsiteX33" fmla="*/ 689680 w 866957"/>
                      <a:gd name="connsiteY33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51456 w 866957"/>
                      <a:gd name="connsiteY15" fmla="*/ 305066 h 1636349"/>
                      <a:gd name="connsiteX16" fmla="*/ 725262 w 866957"/>
                      <a:gd name="connsiteY16" fmla="*/ 316972 h 1636349"/>
                      <a:gd name="connsiteX17" fmla="*/ 694306 w 866957"/>
                      <a:gd name="connsiteY17" fmla="*/ 331259 h 1636349"/>
                      <a:gd name="connsiteX18" fmla="*/ 687162 w 866957"/>
                      <a:gd name="connsiteY18" fmla="*/ 326497 h 1636349"/>
                      <a:gd name="connsiteX19" fmla="*/ 670493 w 866957"/>
                      <a:gd name="connsiteY19" fmla="*/ 343166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51456 w 866957"/>
                      <a:gd name="connsiteY15" fmla="*/ 305066 h 1636349"/>
                      <a:gd name="connsiteX16" fmla="*/ 725262 w 866957"/>
                      <a:gd name="connsiteY16" fmla="*/ 316972 h 1636349"/>
                      <a:gd name="connsiteX17" fmla="*/ 694306 w 866957"/>
                      <a:gd name="connsiteY17" fmla="*/ 331259 h 1636349"/>
                      <a:gd name="connsiteX18" fmla="*/ 687162 w 866957"/>
                      <a:gd name="connsiteY18" fmla="*/ 326497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51456 w 866957"/>
                      <a:gd name="connsiteY15" fmla="*/ 305066 h 1636349"/>
                      <a:gd name="connsiteX16" fmla="*/ 725262 w 866957"/>
                      <a:gd name="connsiteY16" fmla="*/ 316972 h 1636349"/>
                      <a:gd name="connsiteX17" fmla="*/ 694306 w 866957"/>
                      <a:gd name="connsiteY17" fmla="*/ 331259 h 1636349"/>
                      <a:gd name="connsiteX18" fmla="*/ 491900 w 866957"/>
                      <a:gd name="connsiteY18" fmla="*/ 37888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51456 w 866957"/>
                      <a:gd name="connsiteY15" fmla="*/ 305066 h 1636349"/>
                      <a:gd name="connsiteX16" fmla="*/ 725262 w 866957"/>
                      <a:gd name="connsiteY16" fmla="*/ 316972 h 1636349"/>
                      <a:gd name="connsiteX17" fmla="*/ 580006 w 866957"/>
                      <a:gd name="connsiteY17" fmla="*/ 443177 h 1636349"/>
                      <a:gd name="connsiteX18" fmla="*/ 491900 w 866957"/>
                      <a:gd name="connsiteY18" fmla="*/ 37888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751456 w 866957"/>
                      <a:gd name="connsiteY15" fmla="*/ 305066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1900 w 866957"/>
                      <a:gd name="connsiteY18" fmla="*/ 37888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768124 w 866957"/>
                      <a:gd name="connsiteY14" fmla="*/ 300303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1900 w 866957"/>
                      <a:gd name="connsiteY18" fmla="*/ 37888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1900 w 866957"/>
                      <a:gd name="connsiteY18" fmla="*/ 37888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89519 w 866957"/>
                      <a:gd name="connsiteY18" fmla="*/ 395552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6663 w 866957"/>
                      <a:gd name="connsiteY18" fmla="*/ 395552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6663 w 866957"/>
                      <a:gd name="connsiteY18" fmla="*/ 386027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96663 w 866957"/>
                      <a:gd name="connsiteY18" fmla="*/ 386027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94269 w 866957"/>
                      <a:gd name="connsiteY18" fmla="*/ 400315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99032 w 866957"/>
                      <a:gd name="connsiteY18" fmla="*/ 397934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77601 w 866957"/>
                      <a:gd name="connsiteY18" fmla="*/ 376503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79982 w 866957"/>
                      <a:gd name="connsiteY18" fmla="*/ 369359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96651 w 866957"/>
                      <a:gd name="connsiteY18" fmla="*/ 357453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396651 w 866957"/>
                      <a:gd name="connsiteY18" fmla="*/ 357453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41894 w 866957"/>
                      <a:gd name="connsiteY18" fmla="*/ 362215 h 1636349"/>
                      <a:gd name="connsiteX19" fmla="*/ 594293 w 866957"/>
                      <a:gd name="connsiteY19" fmla="*/ 43603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41894 w 866957"/>
                      <a:gd name="connsiteY18" fmla="*/ 362215 h 1636349"/>
                      <a:gd name="connsiteX19" fmla="*/ 694305 w 866957"/>
                      <a:gd name="connsiteY19" fmla="*/ 376504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694305 w 866957"/>
                      <a:gd name="connsiteY19" fmla="*/ 376504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694305 w 866957"/>
                      <a:gd name="connsiteY19" fmla="*/ 376504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9519 w 866957"/>
                      <a:gd name="connsiteY15" fmla="*/ 469373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08557 w 866957"/>
                      <a:gd name="connsiteY18" fmla="*/ 36935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44275 w 866957"/>
                      <a:gd name="connsiteY18" fmla="*/ 419364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43177 h 1636349"/>
                      <a:gd name="connsiteX18" fmla="*/ 460944 w 866957"/>
                      <a:gd name="connsiteY18" fmla="*/ 38840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03794 w 866957"/>
                      <a:gd name="connsiteY15" fmla="*/ 516998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28889 h 1636349"/>
                      <a:gd name="connsiteX18" fmla="*/ 460944 w 866957"/>
                      <a:gd name="connsiteY18" fmla="*/ 38840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66957"/>
                      <a:gd name="connsiteY0" fmla="*/ 5413 h 1636349"/>
                      <a:gd name="connsiteX1" fmla="*/ 462642 w 866957"/>
                      <a:gd name="connsiteY1" fmla="*/ 169858 h 1636349"/>
                      <a:gd name="connsiteX2" fmla="*/ 257857 w 866957"/>
                      <a:gd name="connsiteY2" fmla="*/ 343076 h 1636349"/>
                      <a:gd name="connsiteX3" fmla="*/ 256292 w 866957"/>
                      <a:gd name="connsiteY3" fmla="*/ 663659 h 1636349"/>
                      <a:gd name="connsiteX4" fmla="*/ 240439 w 866957"/>
                      <a:gd name="connsiteY4" fmla="*/ 1033433 h 1636349"/>
                      <a:gd name="connsiteX5" fmla="*/ 160292 w 866957"/>
                      <a:gd name="connsiteY5" fmla="*/ 1236450 h 1636349"/>
                      <a:gd name="connsiteX6" fmla="*/ 12725 w 866957"/>
                      <a:gd name="connsiteY6" fmla="*/ 1591734 h 1636349"/>
                      <a:gd name="connsiteX7" fmla="*/ 520337 w 866957"/>
                      <a:gd name="connsiteY7" fmla="*/ 1601805 h 1636349"/>
                      <a:gd name="connsiteX8" fmla="*/ 656682 w 866957"/>
                      <a:gd name="connsiteY8" fmla="*/ 1259720 h 1636349"/>
                      <a:gd name="connsiteX9" fmla="*/ 836090 w 866957"/>
                      <a:gd name="connsiteY9" fmla="*/ 941856 h 1636349"/>
                      <a:gd name="connsiteX10" fmla="*/ 792480 w 866957"/>
                      <a:gd name="connsiteY10" fmla="*/ 690533 h 1636349"/>
                      <a:gd name="connsiteX11" fmla="*/ 806905 w 866957"/>
                      <a:gd name="connsiteY11" fmla="*/ 510783 h 1636349"/>
                      <a:gd name="connsiteX12" fmla="*/ 863170 w 866957"/>
                      <a:gd name="connsiteY12" fmla="*/ 355389 h 1636349"/>
                      <a:gd name="connsiteX13" fmla="*/ 851468 w 866957"/>
                      <a:gd name="connsiteY13" fmla="*/ 290778 h 1636349"/>
                      <a:gd name="connsiteX14" fmla="*/ 582386 w 866957"/>
                      <a:gd name="connsiteY14" fmla="*/ 524140 h 1636349"/>
                      <a:gd name="connsiteX15" fmla="*/ 487138 w 866957"/>
                      <a:gd name="connsiteY15" fmla="*/ 445561 h 1636349"/>
                      <a:gd name="connsiteX16" fmla="*/ 584768 w 866957"/>
                      <a:gd name="connsiteY16" fmla="*/ 509854 h 1636349"/>
                      <a:gd name="connsiteX17" fmla="*/ 580006 w 866957"/>
                      <a:gd name="connsiteY17" fmla="*/ 428889 h 1636349"/>
                      <a:gd name="connsiteX18" fmla="*/ 460944 w 866957"/>
                      <a:gd name="connsiteY18" fmla="*/ 388408 h 1636349"/>
                      <a:gd name="connsiteX19" fmla="*/ 587149 w 866957"/>
                      <a:gd name="connsiteY19" fmla="*/ 416985 h 1636349"/>
                      <a:gd name="connsiteX20" fmla="*/ 596675 w 866957"/>
                      <a:gd name="connsiteY20" fmla="*/ 369359 h 1636349"/>
                      <a:gd name="connsiteX21" fmla="*/ 508567 w 866957"/>
                      <a:gd name="connsiteY21" fmla="*/ 366977 h 1636349"/>
                      <a:gd name="connsiteX22" fmla="*/ 618106 w 866957"/>
                      <a:gd name="connsiteY22" fmla="*/ 309827 h 1636349"/>
                      <a:gd name="connsiteX23" fmla="*/ 549050 w 866957"/>
                      <a:gd name="connsiteY23" fmla="*/ 295541 h 1636349"/>
                      <a:gd name="connsiteX24" fmla="*/ 613343 w 866957"/>
                      <a:gd name="connsiteY24" fmla="*/ 269347 h 1636349"/>
                      <a:gd name="connsiteX25" fmla="*/ 639538 w 866957"/>
                      <a:gd name="connsiteY25" fmla="*/ 240772 h 1636349"/>
                      <a:gd name="connsiteX26" fmla="*/ 596675 w 866957"/>
                      <a:gd name="connsiteY26" fmla="*/ 240772 h 1636349"/>
                      <a:gd name="connsiteX27" fmla="*/ 653825 w 866957"/>
                      <a:gd name="connsiteY27" fmla="*/ 209816 h 1636349"/>
                      <a:gd name="connsiteX28" fmla="*/ 691924 w 866957"/>
                      <a:gd name="connsiteY28" fmla="*/ 159809 h 1636349"/>
                      <a:gd name="connsiteX29" fmla="*/ 677636 w 866957"/>
                      <a:gd name="connsiteY29" fmla="*/ 114566 h 1636349"/>
                      <a:gd name="connsiteX30" fmla="*/ 706212 w 866957"/>
                      <a:gd name="connsiteY30" fmla="*/ 126473 h 1636349"/>
                      <a:gd name="connsiteX31" fmla="*/ 694032 w 866957"/>
                      <a:gd name="connsiteY31" fmla="*/ 25348 h 1636349"/>
                      <a:gd name="connsiteX32" fmla="*/ 313305 w 866957"/>
                      <a:gd name="connsiteY32" fmla="*/ 359835 h 1636349"/>
                      <a:gd name="connsiteX33" fmla="*/ 278538 w 866957"/>
                      <a:gd name="connsiteY33" fmla="*/ 379202 h 1636349"/>
                      <a:gd name="connsiteX34" fmla="*/ 689680 w 866957"/>
                      <a:gd name="connsiteY34" fmla="*/ 5413 h 1636349"/>
                      <a:gd name="connsiteX0" fmla="*/ 689680 w 872150"/>
                      <a:gd name="connsiteY0" fmla="*/ 5413 h 1636349"/>
                      <a:gd name="connsiteX1" fmla="*/ 462642 w 872150"/>
                      <a:gd name="connsiteY1" fmla="*/ 169858 h 1636349"/>
                      <a:gd name="connsiteX2" fmla="*/ 257857 w 872150"/>
                      <a:gd name="connsiteY2" fmla="*/ 343076 h 1636349"/>
                      <a:gd name="connsiteX3" fmla="*/ 256292 w 872150"/>
                      <a:gd name="connsiteY3" fmla="*/ 663659 h 1636349"/>
                      <a:gd name="connsiteX4" fmla="*/ 240439 w 872150"/>
                      <a:gd name="connsiteY4" fmla="*/ 1033433 h 1636349"/>
                      <a:gd name="connsiteX5" fmla="*/ 160292 w 872150"/>
                      <a:gd name="connsiteY5" fmla="*/ 1236450 h 1636349"/>
                      <a:gd name="connsiteX6" fmla="*/ 12725 w 872150"/>
                      <a:gd name="connsiteY6" fmla="*/ 1591734 h 1636349"/>
                      <a:gd name="connsiteX7" fmla="*/ 520337 w 872150"/>
                      <a:gd name="connsiteY7" fmla="*/ 1601805 h 1636349"/>
                      <a:gd name="connsiteX8" fmla="*/ 656682 w 872150"/>
                      <a:gd name="connsiteY8" fmla="*/ 1259720 h 1636349"/>
                      <a:gd name="connsiteX9" fmla="*/ 836090 w 872150"/>
                      <a:gd name="connsiteY9" fmla="*/ 941856 h 1636349"/>
                      <a:gd name="connsiteX10" fmla="*/ 792480 w 872150"/>
                      <a:gd name="connsiteY10" fmla="*/ 690533 h 1636349"/>
                      <a:gd name="connsiteX11" fmla="*/ 806905 w 872150"/>
                      <a:gd name="connsiteY11" fmla="*/ 510783 h 1636349"/>
                      <a:gd name="connsiteX12" fmla="*/ 863170 w 872150"/>
                      <a:gd name="connsiteY12" fmla="*/ 355389 h 1636349"/>
                      <a:gd name="connsiteX13" fmla="*/ 851468 w 872150"/>
                      <a:gd name="connsiteY13" fmla="*/ 290778 h 1636349"/>
                      <a:gd name="connsiteX14" fmla="*/ 670493 w 872150"/>
                      <a:gd name="connsiteY14" fmla="*/ 450322 h 1636349"/>
                      <a:gd name="connsiteX15" fmla="*/ 582386 w 872150"/>
                      <a:gd name="connsiteY15" fmla="*/ 524140 h 1636349"/>
                      <a:gd name="connsiteX16" fmla="*/ 487138 w 872150"/>
                      <a:gd name="connsiteY16" fmla="*/ 445561 h 1636349"/>
                      <a:gd name="connsiteX17" fmla="*/ 584768 w 872150"/>
                      <a:gd name="connsiteY17" fmla="*/ 509854 h 1636349"/>
                      <a:gd name="connsiteX18" fmla="*/ 580006 w 872150"/>
                      <a:gd name="connsiteY18" fmla="*/ 428889 h 1636349"/>
                      <a:gd name="connsiteX19" fmla="*/ 460944 w 872150"/>
                      <a:gd name="connsiteY19" fmla="*/ 388408 h 1636349"/>
                      <a:gd name="connsiteX20" fmla="*/ 587149 w 872150"/>
                      <a:gd name="connsiteY20" fmla="*/ 416985 h 1636349"/>
                      <a:gd name="connsiteX21" fmla="*/ 596675 w 872150"/>
                      <a:gd name="connsiteY21" fmla="*/ 369359 h 1636349"/>
                      <a:gd name="connsiteX22" fmla="*/ 508567 w 872150"/>
                      <a:gd name="connsiteY22" fmla="*/ 366977 h 1636349"/>
                      <a:gd name="connsiteX23" fmla="*/ 618106 w 872150"/>
                      <a:gd name="connsiteY23" fmla="*/ 309827 h 1636349"/>
                      <a:gd name="connsiteX24" fmla="*/ 549050 w 872150"/>
                      <a:gd name="connsiteY24" fmla="*/ 295541 h 1636349"/>
                      <a:gd name="connsiteX25" fmla="*/ 613343 w 872150"/>
                      <a:gd name="connsiteY25" fmla="*/ 269347 h 1636349"/>
                      <a:gd name="connsiteX26" fmla="*/ 639538 w 872150"/>
                      <a:gd name="connsiteY26" fmla="*/ 240772 h 1636349"/>
                      <a:gd name="connsiteX27" fmla="*/ 596675 w 872150"/>
                      <a:gd name="connsiteY27" fmla="*/ 240772 h 1636349"/>
                      <a:gd name="connsiteX28" fmla="*/ 653825 w 872150"/>
                      <a:gd name="connsiteY28" fmla="*/ 209816 h 1636349"/>
                      <a:gd name="connsiteX29" fmla="*/ 691924 w 872150"/>
                      <a:gd name="connsiteY29" fmla="*/ 159809 h 1636349"/>
                      <a:gd name="connsiteX30" fmla="*/ 677636 w 872150"/>
                      <a:gd name="connsiteY30" fmla="*/ 114566 h 1636349"/>
                      <a:gd name="connsiteX31" fmla="*/ 706212 w 872150"/>
                      <a:gd name="connsiteY31" fmla="*/ 126473 h 1636349"/>
                      <a:gd name="connsiteX32" fmla="*/ 694032 w 872150"/>
                      <a:gd name="connsiteY32" fmla="*/ 25348 h 1636349"/>
                      <a:gd name="connsiteX33" fmla="*/ 313305 w 872150"/>
                      <a:gd name="connsiteY33" fmla="*/ 359835 h 1636349"/>
                      <a:gd name="connsiteX34" fmla="*/ 278538 w 872150"/>
                      <a:gd name="connsiteY34" fmla="*/ 379202 h 1636349"/>
                      <a:gd name="connsiteX35" fmla="*/ 689680 w 872150"/>
                      <a:gd name="connsiteY35" fmla="*/ 5413 h 1636349"/>
                      <a:gd name="connsiteX0" fmla="*/ 689680 w 872150"/>
                      <a:gd name="connsiteY0" fmla="*/ 5413 h 1636349"/>
                      <a:gd name="connsiteX1" fmla="*/ 462642 w 872150"/>
                      <a:gd name="connsiteY1" fmla="*/ 169858 h 1636349"/>
                      <a:gd name="connsiteX2" fmla="*/ 257857 w 872150"/>
                      <a:gd name="connsiteY2" fmla="*/ 343076 h 1636349"/>
                      <a:gd name="connsiteX3" fmla="*/ 256292 w 872150"/>
                      <a:gd name="connsiteY3" fmla="*/ 663659 h 1636349"/>
                      <a:gd name="connsiteX4" fmla="*/ 240439 w 872150"/>
                      <a:gd name="connsiteY4" fmla="*/ 1033433 h 1636349"/>
                      <a:gd name="connsiteX5" fmla="*/ 160292 w 872150"/>
                      <a:gd name="connsiteY5" fmla="*/ 1236450 h 1636349"/>
                      <a:gd name="connsiteX6" fmla="*/ 12725 w 872150"/>
                      <a:gd name="connsiteY6" fmla="*/ 1591734 h 1636349"/>
                      <a:gd name="connsiteX7" fmla="*/ 520337 w 872150"/>
                      <a:gd name="connsiteY7" fmla="*/ 1601805 h 1636349"/>
                      <a:gd name="connsiteX8" fmla="*/ 656682 w 872150"/>
                      <a:gd name="connsiteY8" fmla="*/ 1259720 h 1636349"/>
                      <a:gd name="connsiteX9" fmla="*/ 836090 w 872150"/>
                      <a:gd name="connsiteY9" fmla="*/ 941856 h 1636349"/>
                      <a:gd name="connsiteX10" fmla="*/ 792480 w 872150"/>
                      <a:gd name="connsiteY10" fmla="*/ 690533 h 1636349"/>
                      <a:gd name="connsiteX11" fmla="*/ 806905 w 872150"/>
                      <a:gd name="connsiteY11" fmla="*/ 510783 h 1636349"/>
                      <a:gd name="connsiteX12" fmla="*/ 863170 w 872150"/>
                      <a:gd name="connsiteY12" fmla="*/ 355389 h 1636349"/>
                      <a:gd name="connsiteX13" fmla="*/ 851468 w 872150"/>
                      <a:gd name="connsiteY13" fmla="*/ 290778 h 1636349"/>
                      <a:gd name="connsiteX14" fmla="*/ 670493 w 872150"/>
                      <a:gd name="connsiteY14" fmla="*/ 450322 h 1636349"/>
                      <a:gd name="connsiteX15" fmla="*/ 677636 w 872150"/>
                      <a:gd name="connsiteY15" fmla="*/ 464609 h 1636349"/>
                      <a:gd name="connsiteX16" fmla="*/ 582386 w 872150"/>
                      <a:gd name="connsiteY16" fmla="*/ 524140 h 1636349"/>
                      <a:gd name="connsiteX17" fmla="*/ 487138 w 872150"/>
                      <a:gd name="connsiteY17" fmla="*/ 445561 h 1636349"/>
                      <a:gd name="connsiteX18" fmla="*/ 584768 w 872150"/>
                      <a:gd name="connsiteY18" fmla="*/ 509854 h 1636349"/>
                      <a:gd name="connsiteX19" fmla="*/ 580006 w 872150"/>
                      <a:gd name="connsiteY19" fmla="*/ 428889 h 1636349"/>
                      <a:gd name="connsiteX20" fmla="*/ 460944 w 872150"/>
                      <a:gd name="connsiteY20" fmla="*/ 388408 h 1636349"/>
                      <a:gd name="connsiteX21" fmla="*/ 587149 w 872150"/>
                      <a:gd name="connsiteY21" fmla="*/ 416985 h 1636349"/>
                      <a:gd name="connsiteX22" fmla="*/ 596675 w 872150"/>
                      <a:gd name="connsiteY22" fmla="*/ 369359 h 1636349"/>
                      <a:gd name="connsiteX23" fmla="*/ 508567 w 872150"/>
                      <a:gd name="connsiteY23" fmla="*/ 366977 h 1636349"/>
                      <a:gd name="connsiteX24" fmla="*/ 618106 w 872150"/>
                      <a:gd name="connsiteY24" fmla="*/ 309827 h 1636349"/>
                      <a:gd name="connsiteX25" fmla="*/ 549050 w 872150"/>
                      <a:gd name="connsiteY25" fmla="*/ 295541 h 1636349"/>
                      <a:gd name="connsiteX26" fmla="*/ 613343 w 872150"/>
                      <a:gd name="connsiteY26" fmla="*/ 269347 h 1636349"/>
                      <a:gd name="connsiteX27" fmla="*/ 639538 w 872150"/>
                      <a:gd name="connsiteY27" fmla="*/ 240772 h 1636349"/>
                      <a:gd name="connsiteX28" fmla="*/ 596675 w 872150"/>
                      <a:gd name="connsiteY28" fmla="*/ 240772 h 1636349"/>
                      <a:gd name="connsiteX29" fmla="*/ 653825 w 872150"/>
                      <a:gd name="connsiteY29" fmla="*/ 209816 h 1636349"/>
                      <a:gd name="connsiteX30" fmla="*/ 691924 w 872150"/>
                      <a:gd name="connsiteY30" fmla="*/ 159809 h 1636349"/>
                      <a:gd name="connsiteX31" fmla="*/ 677636 w 872150"/>
                      <a:gd name="connsiteY31" fmla="*/ 114566 h 1636349"/>
                      <a:gd name="connsiteX32" fmla="*/ 706212 w 872150"/>
                      <a:gd name="connsiteY32" fmla="*/ 126473 h 1636349"/>
                      <a:gd name="connsiteX33" fmla="*/ 694032 w 872150"/>
                      <a:gd name="connsiteY33" fmla="*/ 25348 h 1636349"/>
                      <a:gd name="connsiteX34" fmla="*/ 313305 w 872150"/>
                      <a:gd name="connsiteY34" fmla="*/ 359835 h 1636349"/>
                      <a:gd name="connsiteX35" fmla="*/ 278538 w 872150"/>
                      <a:gd name="connsiteY35" fmla="*/ 379202 h 1636349"/>
                      <a:gd name="connsiteX36" fmla="*/ 689680 w 872150"/>
                      <a:gd name="connsiteY36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395553 h 1636349"/>
                      <a:gd name="connsiteX15" fmla="*/ 670493 w 869436"/>
                      <a:gd name="connsiteY15" fmla="*/ 450322 h 1636349"/>
                      <a:gd name="connsiteX16" fmla="*/ 677636 w 869436"/>
                      <a:gd name="connsiteY16" fmla="*/ 464609 h 1636349"/>
                      <a:gd name="connsiteX17" fmla="*/ 582386 w 869436"/>
                      <a:gd name="connsiteY17" fmla="*/ 524140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395553 h 1636349"/>
                      <a:gd name="connsiteX15" fmla="*/ 670493 w 869436"/>
                      <a:gd name="connsiteY15" fmla="*/ 450322 h 1636349"/>
                      <a:gd name="connsiteX16" fmla="*/ 577624 w 869436"/>
                      <a:gd name="connsiteY16" fmla="*/ 640822 h 1636349"/>
                      <a:gd name="connsiteX17" fmla="*/ 582386 w 869436"/>
                      <a:gd name="connsiteY17" fmla="*/ 524140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395553 h 1636349"/>
                      <a:gd name="connsiteX15" fmla="*/ 568099 w 869436"/>
                      <a:gd name="connsiteY15" fmla="*/ 736072 h 1636349"/>
                      <a:gd name="connsiteX16" fmla="*/ 577624 w 869436"/>
                      <a:gd name="connsiteY16" fmla="*/ 640822 h 1636349"/>
                      <a:gd name="connsiteX17" fmla="*/ 582386 w 869436"/>
                      <a:gd name="connsiteY17" fmla="*/ 524140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68099 w 869436"/>
                      <a:gd name="connsiteY15" fmla="*/ 736072 h 1636349"/>
                      <a:gd name="connsiteX16" fmla="*/ 577624 w 869436"/>
                      <a:gd name="connsiteY16" fmla="*/ 640822 h 1636349"/>
                      <a:gd name="connsiteX17" fmla="*/ 582386 w 869436"/>
                      <a:gd name="connsiteY17" fmla="*/ 524140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68099 w 869436"/>
                      <a:gd name="connsiteY15" fmla="*/ 736072 h 1636349"/>
                      <a:gd name="connsiteX16" fmla="*/ 477612 w 869436"/>
                      <a:gd name="connsiteY16" fmla="*/ 531285 h 1636349"/>
                      <a:gd name="connsiteX17" fmla="*/ 582386 w 869436"/>
                      <a:gd name="connsiteY17" fmla="*/ 524140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68099 w 869436"/>
                      <a:gd name="connsiteY15" fmla="*/ 736072 h 1636349"/>
                      <a:gd name="connsiteX16" fmla="*/ 477612 w 869436"/>
                      <a:gd name="connsiteY16" fmla="*/ 531285 h 1636349"/>
                      <a:gd name="connsiteX17" fmla="*/ 553811 w 869436"/>
                      <a:gd name="connsiteY17" fmla="*/ 519378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68099 w 869436"/>
                      <a:gd name="connsiteY15" fmla="*/ 736072 h 1636349"/>
                      <a:gd name="connsiteX16" fmla="*/ 477612 w 869436"/>
                      <a:gd name="connsiteY16" fmla="*/ 531285 h 1636349"/>
                      <a:gd name="connsiteX17" fmla="*/ 553811 w 869436"/>
                      <a:gd name="connsiteY17" fmla="*/ 519378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68099 w 869436"/>
                      <a:gd name="connsiteY15" fmla="*/ 736072 h 1636349"/>
                      <a:gd name="connsiteX16" fmla="*/ 477612 w 869436"/>
                      <a:gd name="connsiteY16" fmla="*/ 531285 h 1636349"/>
                      <a:gd name="connsiteX17" fmla="*/ 570479 w 869436"/>
                      <a:gd name="connsiteY17" fmla="*/ 521759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49049 w 869436"/>
                      <a:gd name="connsiteY15" fmla="*/ 543191 h 1636349"/>
                      <a:gd name="connsiteX16" fmla="*/ 477612 w 869436"/>
                      <a:gd name="connsiteY16" fmla="*/ 531285 h 1636349"/>
                      <a:gd name="connsiteX17" fmla="*/ 570479 w 869436"/>
                      <a:gd name="connsiteY17" fmla="*/ 521759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549049 w 869436"/>
                      <a:gd name="connsiteY15" fmla="*/ 543191 h 1636349"/>
                      <a:gd name="connsiteX16" fmla="*/ 477612 w 869436"/>
                      <a:gd name="connsiteY16" fmla="*/ 531285 h 1636349"/>
                      <a:gd name="connsiteX17" fmla="*/ 570479 w 869436"/>
                      <a:gd name="connsiteY17" fmla="*/ 521759 h 1636349"/>
                      <a:gd name="connsiteX18" fmla="*/ 487138 w 869436"/>
                      <a:gd name="connsiteY18" fmla="*/ 445561 h 1636349"/>
                      <a:gd name="connsiteX19" fmla="*/ 584768 w 869436"/>
                      <a:gd name="connsiteY19" fmla="*/ 509854 h 1636349"/>
                      <a:gd name="connsiteX20" fmla="*/ 580006 w 869436"/>
                      <a:gd name="connsiteY20" fmla="*/ 428889 h 1636349"/>
                      <a:gd name="connsiteX21" fmla="*/ 460944 w 869436"/>
                      <a:gd name="connsiteY21" fmla="*/ 388408 h 1636349"/>
                      <a:gd name="connsiteX22" fmla="*/ 587149 w 869436"/>
                      <a:gd name="connsiteY22" fmla="*/ 416985 h 1636349"/>
                      <a:gd name="connsiteX23" fmla="*/ 596675 w 869436"/>
                      <a:gd name="connsiteY23" fmla="*/ 369359 h 1636349"/>
                      <a:gd name="connsiteX24" fmla="*/ 508567 w 869436"/>
                      <a:gd name="connsiteY24" fmla="*/ 366977 h 1636349"/>
                      <a:gd name="connsiteX25" fmla="*/ 618106 w 869436"/>
                      <a:gd name="connsiteY25" fmla="*/ 309827 h 1636349"/>
                      <a:gd name="connsiteX26" fmla="*/ 549050 w 869436"/>
                      <a:gd name="connsiteY26" fmla="*/ 295541 h 1636349"/>
                      <a:gd name="connsiteX27" fmla="*/ 613343 w 869436"/>
                      <a:gd name="connsiteY27" fmla="*/ 269347 h 1636349"/>
                      <a:gd name="connsiteX28" fmla="*/ 639538 w 869436"/>
                      <a:gd name="connsiteY28" fmla="*/ 240772 h 1636349"/>
                      <a:gd name="connsiteX29" fmla="*/ 596675 w 869436"/>
                      <a:gd name="connsiteY29" fmla="*/ 240772 h 1636349"/>
                      <a:gd name="connsiteX30" fmla="*/ 653825 w 869436"/>
                      <a:gd name="connsiteY30" fmla="*/ 209816 h 1636349"/>
                      <a:gd name="connsiteX31" fmla="*/ 691924 w 869436"/>
                      <a:gd name="connsiteY31" fmla="*/ 159809 h 1636349"/>
                      <a:gd name="connsiteX32" fmla="*/ 677636 w 869436"/>
                      <a:gd name="connsiteY32" fmla="*/ 114566 h 1636349"/>
                      <a:gd name="connsiteX33" fmla="*/ 706212 w 869436"/>
                      <a:gd name="connsiteY33" fmla="*/ 126473 h 1636349"/>
                      <a:gd name="connsiteX34" fmla="*/ 694032 w 869436"/>
                      <a:gd name="connsiteY34" fmla="*/ 25348 h 1636349"/>
                      <a:gd name="connsiteX35" fmla="*/ 313305 w 869436"/>
                      <a:gd name="connsiteY35" fmla="*/ 359835 h 1636349"/>
                      <a:gd name="connsiteX36" fmla="*/ 278538 w 869436"/>
                      <a:gd name="connsiteY36" fmla="*/ 379202 h 1636349"/>
                      <a:gd name="connsiteX37" fmla="*/ 689680 w 869436"/>
                      <a:gd name="connsiteY37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618105 w 869436"/>
                      <a:gd name="connsiteY15" fmla="*/ 588434 h 1636349"/>
                      <a:gd name="connsiteX16" fmla="*/ 549049 w 869436"/>
                      <a:gd name="connsiteY16" fmla="*/ 543191 h 1636349"/>
                      <a:gd name="connsiteX17" fmla="*/ 477612 w 869436"/>
                      <a:gd name="connsiteY17" fmla="*/ 531285 h 1636349"/>
                      <a:gd name="connsiteX18" fmla="*/ 570479 w 869436"/>
                      <a:gd name="connsiteY18" fmla="*/ 521759 h 1636349"/>
                      <a:gd name="connsiteX19" fmla="*/ 487138 w 869436"/>
                      <a:gd name="connsiteY19" fmla="*/ 445561 h 1636349"/>
                      <a:gd name="connsiteX20" fmla="*/ 584768 w 869436"/>
                      <a:gd name="connsiteY20" fmla="*/ 509854 h 1636349"/>
                      <a:gd name="connsiteX21" fmla="*/ 580006 w 869436"/>
                      <a:gd name="connsiteY21" fmla="*/ 428889 h 1636349"/>
                      <a:gd name="connsiteX22" fmla="*/ 460944 w 869436"/>
                      <a:gd name="connsiteY22" fmla="*/ 388408 h 1636349"/>
                      <a:gd name="connsiteX23" fmla="*/ 587149 w 869436"/>
                      <a:gd name="connsiteY23" fmla="*/ 416985 h 1636349"/>
                      <a:gd name="connsiteX24" fmla="*/ 596675 w 869436"/>
                      <a:gd name="connsiteY24" fmla="*/ 369359 h 1636349"/>
                      <a:gd name="connsiteX25" fmla="*/ 508567 w 869436"/>
                      <a:gd name="connsiteY25" fmla="*/ 366977 h 1636349"/>
                      <a:gd name="connsiteX26" fmla="*/ 618106 w 869436"/>
                      <a:gd name="connsiteY26" fmla="*/ 309827 h 1636349"/>
                      <a:gd name="connsiteX27" fmla="*/ 549050 w 869436"/>
                      <a:gd name="connsiteY27" fmla="*/ 295541 h 1636349"/>
                      <a:gd name="connsiteX28" fmla="*/ 613343 w 869436"/>
                      <a:gd name="connsiteY28" fmla="*/ 269347 h 1636349"/>
                      <a:gd name="connsiteX29" fmla="*/ 639538 w 869436"/>
                      <a:gd name="connsiteY29" fmla="*/ 240772 h 1636349"/>
                      <a:gd name="connsiteX30" fmla="*/ 596675 w 869436"/>
                      <a:gd name="connsiteY30" fmla="*/ 240772 h 1636349"/>
                      <a:gd name="connsiteX31" fmla="*/ 653825 w 869436"/>
                      <a:gd name="connsiteY31" fmla="*/ 209816 h 1636349"/>
                      <a:gd name="connsiteX32" fmla="*/ 691924 w 869436"/>
                      <a:gd name="connsiteY32" fmla="*/ 159809 h 1636349"/>
                      <a:gd name="connsiteX33" fmla="*/ 677636 w 869436"/>
                      <a:gd name="connsiteY33" fmla="*/ 114566 h 1636349"/>
                      <a:gd name="connsiteX34" fmla="*/ 706212 w 869436"/>
                      <a:gd name="connsiteY34" fmla="*/ 126473 h 1636349"/>
                      <a:gd name="connsiteX35" fmla="*/ 694032 w 869436"/>
                      <a:gd name="connsiteY35" fmla="*/ 25348 h 1636349"/>
                      <a:gd name="connsiteX36" fmla="*/ 313305 w 869436"/>
                      <a:gd name="connsiteY36" fmla="*/ 359835 h 1636349"/>
                      <a:gd name="connsiteX37" fmla="*/ 278538 w 869436"/>
                      <a:gd name="connsiteY37" fmla="*/ 379202 h 1636349"/>
                      <a:gd name="connsiteX38" fmla="*/ 689680 w 869436"/>
                      <a:gd name="connsiteY38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618105 w 869436"/>
                      <a:gd name="connsiteY15" fmla="*/ 588434 h 1636349"/>
                      <a:gd name="connsiteX16" fmla="*/ 653823 w 869436"/>
                      <a:gd name="connsiteY16" fmla="*/ 617009 h 1636349"/>
                      <a:gd name="connsiteX17" fmla="*/ 549049 w 869436"/>
                      <a:gd name="connsiteY17" fmla="*/ 543191 h 1636349"/>
                      <a:gd name="connsiteX18" fmla="*/ 477612 w 869436"/>
                      <a:gd name="connsiteY18" fmla="*/ 531285 h 1636349"/>
                      <a:gd name="connsiteX19" fmla="*/ 570479 w 869436"/>
                      <a:gd name="connsiteY19" fmla="*/ 521759 h 1636349"/>
                      <a:gd name="connsiteX20" fmla="*/ 487138 w 869436"/>
                      <a:gd name="connsiteY20" fmla="*/ 445561 h 1636349"/>
                      <a:gd name="connsiteX21" fmla="*/ 584768 w 869436"/>
                      <a:gd name="connsiteY21" fmla="*/ 509854 h 1636349"/>
                      <a:gd name="connsiteX22" fmla="*/ 580006 w 869436"/>
                      <a:gd name="connsiteY22" fmla="*/ 428889 h 1636349"/>
                      <a:gd name="connsiteX23" fmla="*/ 460944 w 869436"/>
                      <a:gd name="connsiteY23" fmla="*/ 388408 h 1636349"/>
                      <a:gd name="connsiteX24" fmla="*/ 587149 w 869436"/>
                      <a:gd name="connsiteY24" fmla="*/ 416985 h 1636349"/>
                      <a:gd name="connsiteX25" fmla="*/ 596675 w 869436"/>
                      <a:gd name="connsiteY25" fmla="*/ 369359 h 1636349"/>
                      <a:gd name="connsiteX26" fmla="*/ 508567 w 869436"/>
                      <a:gd name="connsiteY26" fmla="*/ 366977 h 1636349"/>
                      <a:gd name="connsiteX27" fmla="*/ 618106 w 869436"/>
                      <a:gd name="connsiteY27" fmla="*/ 309827 h 1636349"/>
                      <a:gd name="connsiteX28" fmla="*/ 549050 w 869436"/>
                      <a:gd name="connsiteY28" fmla="*/ 295541 h 1636349"/>
                      <a:gd name="connsiteX29" fmla="*/ 613343 w 869436"/>
                      <a:gd name="connsiteY29" fmla="*/ 269347 h 1636349"/>
                      <a:gd name="connsiteX30" fmla="*/ 639538 w 869436"/>
                      <a:gd name="connsiteY30" fmla="*/ 240772 h 1636349"/>
                      <a:gd name="connsiteX31" fmla="*/ 596675 w 869436"/>
                      <a:gd name="connsiteY31" fmla="*/ 240772 h 1636349"/>
                      <a:gd name="connsiteX32" fmla="*/ 653825 w 869436"/>
                      <a:gd name="connsiteY32" fmla="*/ 209816 h 1636349"/>
                      <a:gd name="connsiteX33" fmla="*/ 691924 w 869436"/>
                      <a:gd name="connsiteY33" fmla="*/ 159809 h 1636349"/>
                      <a:gd name="connsiteX34" fmla="*/ 677636 w 869436"/>
                      <a:gd name="connsiteY34" fmla="*/ 114566 h 1636349"/>
                      <a:gd name="connsiteX35" fmla="*/ 706212 w 869436"/>
                      <a:gd name="connsiteY35" fmla="*/ 126473 h 1636349"/>
                      <a:gd name="connsiteX36" fmla="*/ 694032 w 869436"/>
                      <a:gd name="connsiteY36" fmla="*/ 25348 h 1636349"/>
                      <a:gd name="connsiteX37" fmla="*/ 313305 w 869436"/>
                      <a:gd name="connsiteY37" fmla="*/ 359835 h 1636349"/>
                      <a:gd name="connsiteX38" fmla="*/ 278538 w 869436"/>
                      <a:gd name="connsiteY38" fmla="*/ 379202 h 1636349"/>
                      <a:gd name="connsiteX39" fmla="*/ 689680 w 869436"/>
                      <a:gd name="connsiteY39" fmla="*/ 5413 h 1636349"/>
                      <a:gd name="connsiteX0" fmla="*/ 689680 w 869436"/>
                      <a:gd name="connsiteY0" fmla="*/ 5413 h 1636349"/>
                      <a:gd name="connsiteX1" fmla="*/ 462642 w 869436"/>
                      <a:gd name="connsiteY1" fmla="*/ 169858 h 1636349"/>
                      <a:gd name="connsiteX2" fmla="*/ 257857 w 869436"/>
                      <a:gd name="connsiteY2" fmla="*/ 343076 h 1636349"/>
                      <a:gd name="connsiteX3" fmla="*/ 256292 w 869436"/>
                      <a:gd name="connsiteY3" fmla="*/ 663659 h 1636349"/>
                      <a:gd name="connsiteX4" fmla="*/ 240439 w 869436"/>
                      <a:gd name="connsiteY4" fmla="*/ 1033433 h 1636349"/>
                      <a:gd name="connsiteX5" fmla="*/ 160292 w 869436"/>
                      <a:gd name="connsiteY5" fmla="*/ 1236450 h 1636349"/>
                      <a:gd name="connsiteX6" fmla="*/ 12725 w 869436"/>
                      <a:gd name="connsiteY6" fmla="*/ 1591734 h 1636349"/>
                      <a:gd name="connsiteX7" fmla="*/ 520337 w 869436"/>
                      <a:gd name="connsiteY7" fmla="*/ 1601805 h 1636349"/>
                      <a:gd name="connsiteX8" fmla="*/ 656682 w 869436"/>
                      <a:gd name="connsiteY8" fmla="*/ 1259720 h 1636349"/>
                      <a:gd name="connsiteX9" fmla="*/ 836090 w 869436"/>
                      <a:gd name="connsiteY9" fmla="*/ 941856 h 1636349"/>
                      <a:gd name="connsiteX10" fmla="*/ 792480 w 869436"/>
                      <a:gd name="connsiteY10" fmla="*/ 690533 h 1636349"/>
                      <a:gd name="connsiteX11" fmla="*/ 806905 w 869436"/>
                      <a:gd name="connsiteY11" fmla="*/ 510783 h 1636349"/>
                      <a:gd name="connsiteX12" fmla="*/ 863170 w 869436"/>
                      <a:gd name="connsiteY12" fmla="*/ 355389 h 1636349"/>
                      <a:gd name="connsiteX13" fmla="*/ 851468 w 869436"/>
                      <a:gd name="connsiteY13" fmla="*/ 290778 h 1636349"/>
                      <a:gd name="connsiteX14" fmla="*/ 715736 w 869436"/>
                      <a:gd name="connsiteY14" fmla="*/ 624153 h 1636349"/>
                      <a:gd name="connsiteX15" fmla="*/ 687161 w 869436"/>
                      <a:gd name="connsiteY15" fmla="*/ 640822 h 1636349"/>
                      <a:gd name="connsiteX16" fmla="*/ 618105 w 869436"/>
                      <a:gd name="connsiteY16" fmla="*/ 588434 h 1636349"/>
                      <a:gd name="connsiteX17" fmla="*/ 653823 w 869436"/>
                      <a:gd name="connsiteY17" fmla="*/ 617009 h 1636349"/>
                      <a:gd name="connsiteX18" fmla="*/ 549049 w 869436"/>
                      <a:gd name="connsiteY18" fmla="*/ 543191 h 1636349"/>
                      <a:gd name="connsiteX19" fmla="*/ 477612 w 869436"/>
                      <a:gd name="connsiteY19" fmla="*/ 531285 h 1636349"/>
                      <a:gd name="connsiteX20" fmla="*/ 570479 w 869436"/>
                      <a:gd name="connsiteY20" fmla="*/ 521759 h 1636349"/>
                      <a:gd name="connsiteX21" fmla="*/ 487138 w 869436"/>
                      <a:gd name="connsiteY21" fmla="*/ 445561 h 1636349"/>
                      <a:gd name="connsiteX22" fmla="*/ 584768 w 869436"/>
                      <a:gd name="connsiteY22" fmla="*/ 509854 h 1636349"/>
                      <a:gd name="connsiteX23" fmla="*/ 580006 w 869436"/>
                      <a:gd name="connsiteY23" fmla="*/ 428889 h 1636349"/>
                      <a:gd name="connsiteX24" fmla="*/ 460944 w 869436"/>
                      <a:gd name="connsiteY24" fmla="*/ 388408 h 1636349"/>
                      <a:gd name="connsiteX25" fmla="*/ 587149 w 869436"/>
                      <a:gd name="connsiteY25" fmla="*/ 416985 h 1636349"/>
                      <a:gd name="connsiteX26" fmla="*/ 596675 w 869436"/>
                      <a:gd name="connsiteY26" fmla="*/ 369359 h 1636349"/>
                      <a:gd name="connsiteX27" fmla="*/ 508567 w 869436"/>
                      <a:gd name="connsiteY27" fmla="*/ 366977 h 1636349"/>
                      <a:gd name="connsiteX28" fmla="*/ 618106 w 869436"/>
                      <a:gd name="connsiteY28" fmla="*/ 309827 h 1636349"/>
                      <a:gd name="connsiteX29" fmla="*/ 549050 w 869436"/>
                      <a:gd name="connsiteY29" fmla="*/ 295541 h 1636349"/>
                      <a:gd name="connsiteX30" fmla="*/ 613343 w 869436"/>
                      <a:gd name="connsiteY30" fmla="*/ 269347 h 1636349"/>
                      <a:gd name="connsiteX31" fmla="*/ 639538 w 869436"/>
                      <a:gd name="connsiteY31" fmla="*/ 240772 h 1636349"/>
                      <a:gd name="connsiteX32" fmla="*/ 596675 w 869436"/>
                      <a:gd name="connsiteY32" fmla="*/ 240772 h 1636349"/>
                      <a:gd name="connsiteX33" fmla="*/ 653825 w 869436"/>
                      <a:gd name="connsiteY33" fmla="*/ 209816 h 1636349"/>
                      <a:gd name="connsiteX34" fmla="*/ 691924 w 869436"/>
                      <a:gd name="connsiteY34" fmla="*/ 159809 h 1636349"/>
                      <a:gd name="connsiteX35" fmla="*/ 677636 w 869436"/>
                      <a:gd name="connsiteY35" fmla="*/ 114566 h 1636349"/>
                      <a:gd name="connsiteX36" fmla="*/ 706212 w 869436"/>
                      <a:gd name="connsiteY36" fmla="*/ 126473 h 1636349"/>
                      <a:gd name="connsiteX37" fmla="*/ 694032 w 869436"/>
                      <a:gd name="connsiteY37" fmla="*/ 25348 h 1636349"/>
                      <a:gd name="connsiteX38" fmla="*/ 313305 w 869436"/>
                      <a:gd name="connsiteY38" fmla="*/ 359835 h 1636349"/>
                      <a:gd name="connsiteX39" fmla="*/ 278538 w 869436"/>
                      <a:gd name="connsiteY39" fmla="*/ 379202 h 1636349"/>
                      <a:gd name="connsiteX40" fmla="*/ 689680 w 869436"/>
                      <a:gd name="connsiteY40" fmla="*/ 5413 h 1636349"/>
                      <a:gd name="connsiteX0" fmla="*/ 689680 w 867855"/>
                      <a:gd name="connsiteY0" fmla="*/ 5413 h 1636349"/>
                      <a:gd name="connsiteX1" fmla="*/ 462642 w 867855"/>
                      <a:gd name="connsiteY1" fmla="*/ 169858 h 1636349"/>
                      <a:gd name="connsiteX2" fmla="*/ 257857 w 867855"/>
                      <a:gd name="connsiteY2" fmla="*/ 343076 h 1636349"/>
                      <a:gd name="connsiteX3" fmla="*/ 256292 w 867855"/>
                      <a:gd name="connsiteY3" fmla="*/ 663659 h 1636349"/>
                      <a:gd name="connsiteX4" fmla="*/ 240439 w 867855"/>
                      <a:gd name="connsiteY4" fmla="*/ 1033433 h 1636349"/>
                      <a:gd name="connsiteX5" fmla="*/ 160292 w 867855"/>
                      <a:gd name="connsiteY5" fmla="*/ 1236450 h 1636349"/>
                      <a:gd name="connsiteX6" fmla="*/ 12725 w 867855"/>
                      <a:gd name="connsiteY6" fmla="*/ 1591734 h 1636349"/>
                      <a:gd name="connsiteX7" fmla="*/ 520337 w 867855"/>
                      <a:gd name="connsiteY7" fmla="*/ 1601805 h 1636349"/>
                      <a:gd name="connsiteX8" fmla="*/ 656682 w 867855"/>
                      <a:gd name="connsiteY8" fmla="*/ 1259720 h 1636349"/>
                      <a:gd name="connsiteX9" fmla="*/ 836090 w 867855"/>
                      <a:gd name="connsiteY9" fmla="*/ 941856 h 1636349"/>
                      <a:gd name="connsiteX10" fmla="*/ 792480 w 867855"/>
                      <a:gd name="connsiteY10" fmla="*/ 690533 h 1636349"/>
                      <a:gd name="connsiteX11" fmla="*/ 806905 w 867855"/>
                      <a:gd name="connsiteY11" fmla="*/ 510783 h 1636349"/>
                      <a:gd name="connsiteX12" fmla="*/ 863170 w 867855"/>
                      <a:gd name="connsiteY12" fmla="*/ 355389 h 1636349"/>
                      <a:gd name="connsiteX13" fmla="*/ 851468 w 867855"/>
                      <a:gd name="connsiteY13" fmla="*/ 290778 h 1636349"/>
                      <a:gd name="connsiteX14" fmla="*/ 746692 w 867855"/>
                      <a:gd name="connsiteY14" fmla="*/ 555097 h 1636349"/>
                      <a:gd name="connsiteX15" fmla="*/ 715736 w 867855"/>
                      <a:gd name="connsiteY15" fmla="*/ 624153 h 1636349"/>
                      <a:gd name="connsiteX16" fmla="*/ 687161 w 867855"/>
                      <a:gd name="connsiteY16" fmla="*/ 640822 h 1636349"/>
                      <a:gd name="connsiteX17" fmla="*/ 618105 w 867855"/>
                      <a:gd name="connsiteY17" fmla="*/ 588434 h 1636349"/>
                      <a:gd name="connsiteX18" fmla="*/ 653823 w 867855"/>
                      <a:gd name="connsiteY18" fmla="*/ 617009 h 1636349"/>
                      <a:gd name="connsiteX19" fmla="*/ 549049 w 867855"/>
                      <a:gd name="connsiteY19" fmla="*/ 543191 h 1636349"/>
                      <a:gd name="connsiteX20" fmla="*/ 477612 w 867855"/>
                      <a:gd name="connsiteY20" fmla="*/ 531285 h 1636349"/>
                      <a:gd name="connsiteX21" fmla="*/ 570479 w 867855"/>
                      <a:gd name="connsiteY21" fmla="*/ 521759 h 1636349"/>
                      <a:gd name="connsiteX22" fmla="*/ 487138 w 867855"/>
                      <a:gd name="connsiteY22" fmla="*/ 445561 h 1636349"/>
                      <a:gd name="connsiteX23" fmla="*/ 584768 w 867855"/>
                      <a:gd name="connsiteY23" fmla="*/ 509854 h 1636349"/>
                      <a:gd name="connsiteX24" fmla="*/ 580006 w 867855"/>
                      <a:gd name="connsiteY24" fmla="*/ 428889 h 1636349"/>
                      <a:gd name="connsiteX25" fmla="*/ 460944 w 867855"/>
                      <a:gd name="connsiteY25" fmla="*/ 388408 h 1636349"/>
                      <a:gd name="connsiteX26" fmla="*/ 587149 w 867855"/>
                      <a:gd name="connsiteY26" fmla="*/ 416985 h 1636349"/>
                      <a:gd name="connsiteX27" fmla="*/ 596675 w 867855"/>
                      <a:gd name="connsiteY27" fmla="*/ 369359 h 1636349"/>
                      <a:gd name="connsiteX28" fmla="*/ 508567 w 867855"/>
                      <a:gd name="connsiteY28" fmla="*/ 366977 h 1636349"/>
                      <a:gd name="connsiteX29" fmla="*/ 618106 w 867855"/>
                      <a:gd name="connsiteY29" fmla="*/ 309827 h 1636349"/>
                      <a:gd name="connsiteX30" fmla="*/ 549050 w 867855"/>
                      <a:gd name="connsiteY30" fmla="*/ 295541 h 1636349"/>
                      <a:gd name="connsiteX31" fmla="*/ 613343 w 867855"/>
                      <a:gd name="connsiteY31" fmla="*/ 269347 h 1636349"/>
                      <a:gd name="connsiteX32" fmla="*/ 639538 w 867855"/>
                      <a:gd name="connsiteY32" fmla="*/ 240772 h 1636349"/>
                      <a:gd name="connsiteX33" fmla="*/ 596675 w 867855"/>
                      <a:gd name="connsiteY33" fmla="*/ 240772 h 1636349"/>
                      <a:gd name="connsiteX34" fmla="*/ 653825 w 867855"/>
                      <a:gd name="connsiteY34" fmla="*/ 209816 h 1636349"/>
                      <a:gd name="connsiteX35" fmla="*/ 691924 w 867855"/>
                      <a:gd name="connsiteY35" fmla="*/ 159809 h 1636349"/>
                      <a:gd name="connsiteX36" fmla="*/ 677636 w 867855"/>
                      <a:gd name="connsiteY36" fmla="*/ 114566 h 1636349"/>
                      <a:gd name="connsiteX37" fmla="*/ 706212 w 867855"/>
                      <a:gd name="connsiteY37" fmla="*/ 126473 h 1636349"/>
                      <a:gd name="connsiteX38" fmla="*/ 694032 w 867855"/>
                      <a:gd name="connsiteY38" fmla="*/ 25348 h 1636349"/>
                      <a:gd name="connsiteX39" fmla="*/ 313305 w 867855"/>
                      <a:gd name="connsiteY39" fmla="*/ 359835 h 1636349"/>
                      <a:gd name="connsiteX40" fmla="*/ 278538 w 867855"/>
                      <a:gd name="connsiteY40" fmla="*/ 379202 h 1636349"/>
                      <a:gd name="connsiteX41" fmla="*/ 689680 w 867855"/>
                      <a:gd name="connsiteY41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618105 w 866461"/>
                      <a:gd name="connsiteY18" fmla="*/ 588434 h 1636349"/>
                      <a:gd name="connsiteX19" fmla="*/ 653823 w 866461"/>
                      <a:gd name="connsiteY19" fmla="*/ 617009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653823 w 866461"/>
                      <a:gd name="connsiteY19" fmla="*/ 617009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72848 w 866461"/>
                      <a:gd name="connsiteY19" fmla="*/ 581290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72848 w 866461"/>
                      <a:gd name="connsiteY19" fmla="*/ 58605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68086 w 866461"/>
                      <a:gd name="connsiteY19" fmla="*/ 593197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68086 w 866461"/>
                      <a:gd name="connsiteY19" fmla="*/ 593197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56180 w 866461"/>
                      <a:gd name="connsiteY19" fmla="*/ 574147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56180 w 866461"/>
                      <a:gd name="connsiteY19" fmla="*/ 574147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56180 w 866461"/>
                      <a:gd name="connsiteY19" fmla="*/ 574147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501424 w 866461"/>
                      <a:gd name="connsiteY18" fmla="*/ 77417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456181 w 866461"/>
                      <a:gd name="connsiteY18" fmla="*/ 624153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687161 w 866461"/>
                      <a:gd name="connsiteY17" fmla="*/ 640822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715736 w 866461"/>
                      <a:gd name="connsiteY16" fmla="*/ 624153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56180 w 866461"/>
                      <a:gd name="connsiteY16" fmla="*/ 697972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56180 w 866461"/>
                      <a:gd name="connsiteY16" fmla="*/ 697972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56180 w 866461"/>
                      <a:gd name="connsiteY16" fmla="*/ 697972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56180 w 866461"/>
                      <a:gd name="connsiteY16" fmla="*/ 697972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56180 w 866461"/>
                      <a:gd name="connsiteY16" fmla="*/ 697972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46692 w 866461"/>
                      <a:gd name="connsiteY15" fmla="*/ 555097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587149 w 866461"/>
                      <a:gd name="connsiteY27" fmla="*/ 416985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84781 w 866461"/>
                      <a:gd name="connsiteY27" fmla="*/ 414603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87162 w 866461"/>
                      <a:gd name="connsiteY27" fmla="*/ 428890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87162 w 866461"/>
                      <a:gd name="connsiteY27" fmla="*/ 428890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87162 w 866461"/>
                      <a:gd name="connsiteY27" fmla="*/ 428890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87162 w 866461"/>
                      <a:gd name="connsiteY27" fmla="*/ 428890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69359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665731 w 866461"/>
                      <a:gd name="connsiteY28" fmla="*/ 352691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08567 w 866461"/>
                      <a:gd name="connsiteY29" fmla="*/ 366977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87138 w 866461"/>
                      <a:gd name="connsiteY23" fmla="*/ 4455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4768 w 866461"/>
                      <a:gd name="connsiteY24" fmla="*/ 50985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7149 w 866461"/>
                      <a:gd name="connsiteY24" fmla="*/ 495567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4767 w 866461"/>
                      <a:gd name="connsiteY24" fmla="*/ 500329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7148 w 866461"/>
                      <a:gd name="connsiteY24" fmla="*/ 486041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7148 w 866461"/>
                      <a:gd name="connsiteY24" fmla="*/ 486041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91911 w 866461"/>
                      <a:gd name="connsiteY24" fmla="*/ 490803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91911 w 866461"/>
                      <a:gd name="connsiteY24" fmla="*/ 47413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91911 w 866461"/>
                      <a:gd name="connsiteY24" fmla="*/ 47413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91911 w 866461"/>
                      <a:gd name="connsiteY24" fmla="*/ 474134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18081 w 866461"/>
                      <a:gd name="connsiteY23" fmla="*/ 483661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63324 w 866461"/>
                      <a:gd name="connsiteY23" fmla="*/ 462230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63324 w 866461"/>
                      <a:gd name="connsiteY23" fmla="*/ 462230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63324 w 866461"/>
                      <a:gd name="connsiteY23" fmla="*/ 462230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63324 w 866461"/>
                      <a:gd name="connsiteY23" fmla="*/ 462230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22843 w 866461"/>
                      <a:gd name="connsiteY23" fmla="*/ 493186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546667 w 866461"/>
                      <a:gd name="connsiteY15" fmla="*/ 655109 h 1636349"/>
                      <a:gd name="connsiteX16" fmla="*/ 465705 w 866461"/>
                      <a:gd name="connsiteY16" fmla="*/ 676540 h 1636349"/>
                      <a:gd name="connsiteX17" fmla="*/ 546667 w 866461"/>
                      <a:gd name="connsiteY17" fmla="*/ 614628 h 1636349"/>
                      <a:gd name="connsiteX18" fmla="*/ 487137 w 866461"/>
                      <a:gd name="connsiteY18" fmla="*/ 600341 h 1636349"/>
                      <a:gd name="connsiteX19" fmla="*/ 468086 w 866461"/>
                      <a:gd name="connsiteY19" fmla="*/ 567003 h 1636349"/>
                      <a:gd name="connsiteX20" fmla="*/ 549049 w 866461"/>
                      <a:gd name="connsiteY20" fmla="*/ 543191 h 1636349"/>
                      <a:gd name="connsiteX21" fmla="*/ 477612 w 866461"/>
                      <a:gd name="connsiteY21" fmla="*/ 531285 h 1636349"/>
                      <a:gd name="connsiteX22" fmla="*/ 570479 w 866461"/>
                      <a:gd name="connsiteY22" fmla="*/ 521759 h 1636349"/>
                      <a:gd name="connsiteX23" fmla="*/ 427605 w 866461"/>
                      <a:gd name="connsiteY23" fmla="*/ 493186 h 1636349"/>
                      <a:gd name="connsiteX24" fmla="*/ 580005 w 866461"/>
                      <a:gd name="connsiteY24" fmla="*/ 476515 h 1636349"/>
                      <a:gd name="connsiteX25" fmla="*/ 580006 w 866461"/>
                      <a:gd name="connsiteY25" fmla="*/ 428889 h 1636349"/>
                      <a:gd name="connsiteX26" fmla="*/ 460944 w 866461"/>
                      <a:gd name="connsiteY26" fmla="*/ 388408 h 1636349"/>
                      <a:gd name="connsiteX27" fmla="*/ 606200 w 866461"/>
                      <a:gd name="connsiteY27" fmla="*/ 409840 h 1636349"/>
                      <a:gd name="connsiteX28" fmla="*/ 596675 w 866461"/>
                      <a:gd name="connsiteY28" fmla="*/ 376503 h 1636349"/>
                      <a:gd name="connsiteX29" fmla="*/ 518092 w 866461"/>
                      <a:gd name="connsiteY29" fmla="*/ 340784 h 1636349"/>
                      <a:gd name="connsiteX30" fmla="*/ 618106 w 866461"/>
                      <a:gd name="connsiteY30" fmla="*/ 309827 h 1636349"/>
                      <a:gd name="connsiteX31" fmla="*/ 549050 w 866461"/>
                      <a:gd name="connsiteY31" fmla="*/ 295541 h 1636349"/>
                      <a:gd name="connsiteX32" fmla="*/ 613343 w 866461"/>
                      <a:gd name="connsiteY32" fmla="*/ 269347 h 1636349"/>
                      <a:gd name="connsiteX33" fmla="*/ 639538 w 866461"/>
                      <a:gd name="connsiteY33" fmla="*/ 240772 h 1636349"/>
                      <a:gd name="connsiteX34" fmla="*/ 596675 w 866461"/>
                      <a:gd name="connsiteY34" fmla="*/ 240772 h 1636349"/>
                      <a:gd name="connsiteX35" fmla="*/ 653825 w 866461"/>
                      <a:gd name="connsiteY35" fmla="*/ 209816 h 1636349"/>
                      <a:gd name="connsiteX36" fmla="*/ 691924 w 866461"/>
                      <a:gd name="connsiteY36" fmla="*/ 159809 h 1636349"/>
                      <a:gd name="connsiteX37" fmla="*/ 677636 w 866461"/>
                      <a:gd name="connsiteY37" fmla="*/ 114566 h 1636349"/>
                      <a:gd name="connsiteX38" fmla="*/ 706212 w 866461"/>
                      <a:gd name="connsiteY38" fmla="*/ 126473 h 1636349"/>
                      <a:gd name="connsiteX39" fmla="*/ 694032 w 866461"/>
                      <a:gd name="connsiteY39" fmla="*/ 25348 h 1636349"/>
                      <a:gd name="connsiteX40" fmla="*/ 313305 w 866461"/>
                      <a:gd name="connsiteY40" fmla="*/ 359835 h 1636349"/>
                      <a:gd name="connsiteX41" fmla="*/ 278538 w 866461"/>
                      <a:gd name="connsiteY41" fmla="*/ 379202 h 1636349"/>
                      <a:gd name="connsiteX42" fmla="*/ 689680 w 866461"/>
                      <a:gd name="connsiteY42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630012 w 866461"/>
                      <a:gd name="connsiteY15" fmla="*/ 590816 h 1636349"/>
                      <a:gd name="connsiteX16" fmla="*/ 546667 w 866461"/>
                      <a:gd name="connsiteY16" fmla="*/ 655109 h 1636349"/>
                      <a:gd name="connsiteX17" fmla="*/ 465705 w 866461"/>
                      <a:gd name="connsiteY17" fmla="*/ 676540 h 1636349"/>
                      <a:gd name="connsiteX18" fmla="*/ 546667 w 866461"/>
                      <a:gd name="connsiteY18" fmla="*/ 614628 h 1636349"/>
                      <a:gd name="connsiteX19" fmla="*/ 487137 w 866461"/>
                      <a:gd name="connsiteY19" fmla="*/ 600341 h 1636349"/>
                      <a:gd name="connsiteX20" fmla="*/ 468086 w 866461"/>
                      <a:gd name="connsiteY20" fmla="*/ 567003 h 1636349"/>
                      <a:gd name="connsiteX21" fmla="*/ 549049 w 866461"/>
                      <a:gd name="connsiteY21" fmla="*/ 543191 h 1636349"/>
                      <a:gd name="connsiteX22" fmla="*/ 477612 w 866461"/>
                      <a:gd name="connsiteY22" fmla="*/ 531285 h 1636349"/>
                      <a:gd name="connsiteX23" fmla="*/ 570479 w 866461"/>
                      <a:gd name="connsiteY23" fmla="*/ 521759 h 1636349"/>
                      <a:gd name="connsiteX24" fmla="*/ 427605 w 866461"/>
                      <a:gd name="connsiteY24" fmla="*/ 493186 h 1636349"/>
                      <a:gd name="connsiteX25" fmla="*/ 580005 w 866461"/>
                      <a:gd name="connsiteY25" fmla="*/ 476515 h 1636349"/>
                      <a:gd name="connsiteX26" fmla="*/ 580006 w 866461"/>
                      <a:gd name="connsiteY26" fmla="*/ 428889 h 1636349"/>
                      <a:gd name="connsiteX27" fmla="*/ 460944 w 866461"/>
                      <a:gd name="connsiteY27" fmla="*/ 388408 h 1636349"/>
                      <a:gd name="connsiteX28" fmla="*/ 606200 w 866461"/>
                      <a:gd name="connsiteY28" fmla="*/ 409840 h 1636349"/>
                      <a:gd name="connsiteX29" fmla="*/ 596675 w 866461"/>
                      <a:gd name="connsiteY29" fmla="*/ 376503 h 1636349"/>
                      <a:gd name="connsiteX30" fmla="*/ 518092 w 866461"/>
                      <a:gd name="connsiteY30" fmla="*/ 340784 h 1636349"/>
                      <a:gd name="connsiteX31" fmla="*/ 618106 w 866461"/>
                      <a:gd name="connsiteY31" fmla="*/ 309827 h 1636349"/>
                      <a:gd name="connsiteX32" fmla="*/ 549050 w 866461"/>
                      <a:gd name="connsiteY32" fmla="*/ 295541 h 1636349"/>
                      <a:gd name="connsiteX33" fmla="*/ 613343 w 866461"/>
                      <a:gd name="connsiteY33" fmla="*/ 269347 h 1636349"/>
                      <a:gd name="connsiteX34" fmla="*/ 639538 w 866461"/>
                      <a:gd name="connsiteY34" fmla="*/ 240772 h 1636349"/>
                      <a:gd name="connsiteX35" fmla="*/ 596675 w 866461"/>
                      <a:gd name="connsiteY35" fmla="*/ 240772 h 1636349"/>
                      <a:gd name="connsiteX36" fmla="*/ 653825 w 866461"/>
                      <a:gd name="connsiteY36" fmla="*/ 209816 h 1636349"/>
                      <a:gd name="connsiteX37" fmla="*/ 691924 w 866461"/>
                      <a:gd name="connsiteY37" fmla="*/ 159809 h 1636349"/>
                      <a:gd name="connsiteX38" fmla="*/ 677636 w 866461"/>
                      <a:gd name="connsiteY38" fmla="*/ 114566 h 1636349"/>
                      <a:gd name="connsiteX39" fmla="*/ 706212 w 866461"/>
                      <a:gd name="connsiteY39" fmla="*/ 126473 h 1636349"/>
                      <a:gd name="connsiteX40" fmla="*/ 694032 w 866461"/>
                      <a:gd name="connsiteY40" fmla="*/ 25348 h 1636349"/>
                      <a:gd name="connsiteX41" fmla="*/ 313305 w 866461"/>
                      <a:gd name="connsiteY41" fmla="*/ 359835 h 1636349"/>
                      <a:gd name="connsiteX42" fmla="*/ 278538 w 866461"/>
                      <a:gd name="connsiteY42" fmla="*/ 379202 h 1636349"/>
                      <a:gd name="connsiteX43" fmla="*/ 689680 w 866461"/>
                      <a:gd name="connsiteY43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630012 w 866461"/>
                      <a:gd name="connsiteY15" fmla="*/ 590816 h 1636349"/>
                      <a:gd name="connsiteX16" fmla="*/ 675256 w 866461"/>
                      <a:gd name="connsiteY16" fmla="*/ 550334 h 1636349"/>
                      <a:gd name="connsiteX17" fmla="*/ 546667 w 866461"/>
                      <a:gd name="connsiteY17" fmla="*/ 655109 h 1636349"/>
                      <a:gd name="connsiteX18" fmla="*/ 465705 w 866461"/>
                      <a:gd name="connsiteY18" fmla="*/ 676540 h 1636349"/>
                      <a:gd name="connsiteX19" fmla="*/ 546667 w 866461"/>
                      <a:gd name="connsiteY19" fmla="*/ 614628 h 1636349"/>
                      <a:gd name="connsiteX20" fmla="*/ 487137 w 866461"/>
                      <a:gd name="connsiteY20" fmla="*/ 600341 h 1636349"/>
                      <a:gd name="connsiteX21" fmla="*/ 468086 w 866461"/>
                      <a:gd name="connsiteY21" fmla="*/ 567003 h 1636349"/>
                      <a:gd name="connsiteX22" fmla="*/ 549049 w 866461"/>
                      <a:gd name="connsiteY22" fmla="*/ 543191 h 1636349"/>
                      <a:gd name="connsiteX23" fmla="*/ 477612 w 866461"/>
                      <a:gd name="connsiteY23" fmla="*/ 531285 h 1636349"/>
                      <a:gd name="connsiteX24" fmla="*/ 570479 w 866461"/>
                      <a:gd name="connsiteY24" fmla="*/ 521759 h 1636349"/>
                      <a:gd name="connsiteX25" fmla="*/ 427605 w 866461"/>
                      <a:gd name="connsiteY25" fmla="*/ 493186 h 1636349"/>
                      <a:gd name="connsiteX26" fmla="*/ 580005 w 866461"/>
                      <a:gd name="connsiteY26" fmla="*/ 476515 h 1636349"/>
                      <a:gd name="connsiteX27" fmla="*/ 580006 w 866461"/>
                      <a:gd name="connsiteY27" fmla="*/ 428889 h 1636349"/>
                      <a:gd name="connsiteX28" fmla="*/ 460944 w 866461"/>
                      <a:gd name="connsiteY28" fmla="*/ 388408 h 1636349"/>
                      <a:gd name="connsiteX29" fmla="*/ 606200 w 866461"/>
                      <a:gd name="connsiteY29" fmla="*/ 409840 h 1636349"/>
                      <a:gd name="connsiteX30" fmla="*/ 596675 w 866461"/>
                      <a:gd name="connsiteY30" fmla="*/ 376503 h 1636349"/>
                      <a:gd name="connsiteX31" fmla="*/ 518092 w 866461"/>
                      <a:gd name="connsiteY31" fmla="*/ 340784 h 1636349"/>
                      <a:gd name="connsiteX32" fmla="*/ 618106 w 866461"/>
                      <a:gd name="connsiteY32" fmla="*/ 309827 h 1636349"/>
                      <a:gd name="connsiteX33" fmla="*/ 549050 w 866461"/>
                      <a:gd name="connsiteY33" fmla="*/ 295541 h 1636349"/>
                      <a:gd name="connsiteX34" fmla="*/ 613343 w 866461"/>
                      <a:gd name="connsiteY34" fmla="*/ 269347 h 1636349"/>
                      <a:gd name="connsiteX35" fmla="*/ 639538 w 866461"/>
                      <a:gd name="connsiteY35" fmla="*/ 240772 h 1636349"/>
                      <a:gd name="connsiteX36" fmla="*/ 596675 w 866461"/>
                      <a:gd name="connsiteY36" fmla="*/ 240772 h 1636349"/>
                      <a:gd name="connsiteX37" fmla="*/ 653825 w 866461"/>
                      <a:gd name="connsiteY37" fmla="*/ 209816 h 1636349"/>
                      <a:gd name="connsiteX38" fmla="*/ 691924 w 866461"/>
                      <a:gd name="connsiteY38" fmla="*/ 159809 h 1636349"/>
                      <a:gd name="connsiteX39" fmla="*/ 677636 w 866461"/>
                      <a:gd name="connsiteY39" fmla="*/ 114566 h 1636349"/>
                      <a:gd name="connsiteX40" fmla="*/ 706212 w 866461"/>
                      <a:gd name="connsiteY40" fmla="*/ 126473 h 1636349"/>
                      <a:gd name="connsiteX41" fmla="*/ 694032 w 866461"/>
                      <a:gd name="connsiteY41" fmla="*/ 25348 h 1636349"/>
                      <a:gd name="connsiteX42" fmla="*/ 313305 w 866461"/>
                      <a:gd name="connsiteY42" fmla="*/ 359835 h 1636349"/>
                      <a:gd name="connsiteX43" fmla="*/ 278538 w 866461"/>
                      <a:gd name="connsiteY43" fmla="*/ 379202 h 1636349"/>
                      <a:gd name="connsiteX44" fmla="*/ 689680 w 866461"/>
                      <a:gd name="connsiteY44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546667 w 866461"/>
                      <a:gd name="connsiteY18" fmla="*/ 65510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546667 w 866461"/>
                      <a:gd name="connsiteY18" fmla="*/ 65510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91899 w 866461"/>
                      <a:gd name="connsiteY18" fmla="*/ 7575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91899 w 866461"/>
                      <a:gd name="connsiteY18" fmla="*/ 7575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77611 w 866461"/>
                      <a:gd name="connsiteY18" fmla="*/ 7575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77611 w 866461"/>
                      <a:gd name="connsiteY18" fmla="*/ 7575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79992 w 866461"/>
                      <a:gd name="connsiteY18" fmla="*/ 7194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79992 w 866461"/>
                      <a:gd name="connsiteY18" fmla="*/ 719402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30012 w 866461"/>
                      <a:gd name="connsiteY16" fmla="*/ 590816 h 1636349"/>
                      <a:gd name="connsiteX17" fmla="*/ 675256 w 866461"/>
                      <a:gd name="connsiteY17" fmla="*/ 550334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732406 w 866461"/>
                      <a:gd name="connsiteY16" fmla="*/ 759885 h 1636349"/>
                      <a:gd name="connsiteX17" fmla="*/ 675256 w 866461"/>
                      <a:gd name="connsiteY17" fmla="*/ 550334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732406 w 866461"/>
                      <a:gd name="connsiteY16" fmla="*/ 759885 h 1636349"/>
                      <a:gd name="connsiteX17" fmla="*/ 451419 w 866461"/>
                      <a:gd name="connsiteY17" fmla="*/ 750359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732406 w 866461"/>
                      <a:gd name="connsiteY16" fmla="*/ 759885 h 1636349"/>
                      <a:gd name="connsiteX17" fmla="*/ 451419 w 866461"/>
                      <a:gd name="connsiteY17" fmla="*/ 750359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732406 w 866461"/>
                      <a:gd name="connsiteY16" fmla="*/ 759885 h 1636349"/>
                      <a:gd name="connsiteX17" fmla="*/ 451419 w 866461"/>
                      <a:gd name="connsiteY17" fmla="*/ 750359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732406 w 866461"/>
                      <a:gd name="connsiteY16" fmla="*/ 759885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49049 w 866461"/>
                      <a:gd name="connsiteY16" fmla="*/ 686067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34762 w 866461"/>
                      <a:gd name="connsiteY16" fmla="*/ 721785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80 w 866461"/>
                      <a:gd name="connsiteY16" fmla="*/ 871803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80 w 866461"/>
                      <a:gd name="connsiteY16" fmla="*/ 871803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451418 w 866461"/>
                      <a:gd name="connsiteY16" fmla="*/ 783697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451418 w 866461"/>
                      <a:gd name="connsiteY16" fmla="*/ 783697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34762 w 866461"/>
                      <a:gd name="connsiteY16" fmla="*/ 924191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34762 w 866461"/>
                      <a:gd name="connsiteY16" fmla="*/ 924191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34762 w 866461"/>
                      <a:gd name="connsiteY16" fmla="*/ 924191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84780 w 866461"/>
                      <a:gd name="connsiteY16" fmla="*/ 917048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84780 w 866461"/>
                      <a:gd name="connsiteY16" fmla="*/ 917048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84780 w 866461"/>
                      <a:gd name="connsiteY16" fmla="*/ 917048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84780 w 866461"/>
                      <a:gd name="connsiteY16" fmla="*/ 917048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80 w 866461"/>
                      <a:gd name="connsiteY16" fmla="*/ 436036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80 w 866461"/>
                      <a:gd name="connsiteY16" fmla="*/ 436036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22867 w 866461"/>
                      <a:gd name="connsiteY16" fmla="*/ 476517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79 w 866461"/>
                      <a:gd name="connsiteY16" fmla="*/ 464610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608579 w 866461"/>
                      <a:gd name="connsiteY16" fmla="*/ 464610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727643 w 866461"/>
                      <a:gd name="connsiteY15" fmla="*/ 507472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82412 w 866461"/>
                      <a:gd name="connsiteY14" fmla="*/ 459847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39549 w 866461"/>
                      <a:gd name="connsiteY14" fmla="*/ 102659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39549 w 866461"/>
                      <a:gd name="connsiteY14" fmla="*/ 102659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63362 w 866461"/>
                      <a:gd name="connsiteY14" fmla="*/ 295540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63362 w 866461"/>
                      <a:gd name="connsiteY14" fmla="*/ 295540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18119 w 866461"/>
                      <a:gd name="connsiteY14" fmla="*/ 340784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18119 w 866461"/>
                      <a:gd name="connsiteY14" fmla="*/ 340784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39550 w 866461"/>
                      <a:gd name="connsiteY14" fmla="*/ 100278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461"/>
                      <a:gd name="connsiteY0" fmla="*/ 5413 h 1636349"/>
                      <a:gd name="connsiteX1" fmla="*/ 462642 w 866461"/>
                      <a:gd name="connsiteY1" fmla="*/ 169858 h 1636349"/>
                      <a:gd name="connsiteX2" fmla="*/ 257857 w 866461"/>
                      <a:gd name="connsiteY2" fmla="*/ 343076 h 1636349"/>
                      <a:gd name="connsiteX3" fmla="*/ 256292 w 866461"/>
                      <a:gd name="connsiteY3" fmla="*/ 663659 h 1636349"/>
                      <a:gd name="connsiteX4" fmla="*/ 240439 w 866461"/>
                      <a:gd name="connsiteY4" fmla="*/ 1033433 h 1636349"/>
                      <a:gd name="connsiteX5" fmla="*/ 160292 w 866461"/>
                      <a:gd name="connsiteY5" fmla="*/ 1236450 h 1636349"/>
                      <a:gd name="connsiteX6" fmla="*/ 12725 w 866461"/>
                      <a:gd name="connsiteY6" fmla="*/ 1591734 h 1636349"/>
                      <a:gd name="connsiteX7" fmla="*/ 520337 w 866461"/>
                      <a:gd name="connsiteY7" fmla="*/ 1601805 h 1636349"/>
                      <a:gd name="connsiteX8" fmla="*/ 656682 w 866461"/>
                      <a:gd name="connsiteY8" fmla="*/ 1259720 h 1636349"/>
                      <a:gd name="connsiteX9" fmla="*/ 836090 w 866461"/>
                      <a:gd name="connsiteY9" fmla="*/ 941856 h 1636349"/>
                      <a:gd name="connsiteX10" fmla="*/ 792480 w 866461"/>
                      <a:gd name="connsiteY10" fmla="*/ 690533 h 1636349"/>
                      <a:gd name="connsiteX11" fmla="*/ 806905 w 866461"/>
                      <a:gd name="connsiteY11" fmla="*/ 510783 h 1636349"/>
                      <a:gd name="connsiteX12" fmla="*/ 863170 w 866461"/>
                      <a:gd name="connsiteY12" fmla="*/ 355389 h 1636349"/>
                      <a:gd name="connsiteX13" fmla="*/ 851468 w 866461"/>
                      <a:gd name="connsiteY13" fmla="*/ 290778 h 1636349"/>
                      <a:gd name="connsiteX14" fmla="*/ 715737 w 866461"/>
                      <a:gd name="connsiteY14" fmla="*/ 145521 h 1636349"/>
                      <a:gd name="connsiteX15" fmla="*/ 651443 w 866461"/>
                      <a:gd name="connsiteY15" fmla="*/ 255060 h 1636349"/>
                      <a:gd name="connsiteX16" fmla="*/ 591910 w 866461"/>
                      <a:gd name="connsiteY16" fmla="*/ 462229 h 1636349"/>
                      <a:gd name="connsiteX17" fmla="*/ 449038 w 866461"/>
                      <a:gd name="connsiteY17" fmla="*/ 757502 h 1636349"/>
                      <a:gd name="connsiteX18" fmla="*/ 491898 w 866461"/>
                      <a:gd name="connsiteY18" fmla="*/ 695589 h 1636349"/>
                      <a:gd name="connsiteX19" fmla="*/ 465705 w 866461"/>
                      <a:gd name="connsiteY19" fmla="*/ 676540 h 1636349"/>
                      <a:gd name="connsiteX20" fmla="*/ 546667 w 866461"/>
                      <a:gd name="connsiteY20" fmla="*/ 614628 h 1636349"/>
                      <a:gd name="connsiteX21" fmla="*/ 487137 w 866461"/>
                      <a:gd name="connsiteY21" fmla="*/ 600341 h 1636349"/>
                      <a:gd name="connsiteX22" fmla="*/ 468086 w 866461"/>
                      <a:gd name="connsiteY22" fmla="*/ 567003 h 1636349"/>
                      <a:gd name="connsiteX23" fmla="*/ 549049 w 866461"/>
                      <a:gd name="connsiteY23" fmla="*/ 543191 h 1636349"/>
                      <a:gd name="connsiteX24" fmla="*/ 477612 w 866461"/>
                      <a:gd name="connsiteY24" fmla="*/ 531285 h 1636349"/>
                      <a:gd name="connsiteX25" fmla="*/ 570479 w 866461"/>
                      <a:gd name="connsiteY25" fmla="*/ 521759 h 1636349"/>
                      <a:gd name="connsiteX26" fmla="*/ 427605 w 866461"/>
                      <a:gd name="connsiteY26" fmla="*/ 493186 h 1636349"/>
                      <a:gd name="connsiteX27" fmla="*/ 580005 w 866461"/>
                      <a:gd name="connsiteY27" fmla="*/ 476515 h 1636349"/>
                      <a:gd name="connsiteX28" fmla="*/ 580006 w 866461"/>
                      <a:gd name="connsiteY28" fmla="*/ 428889 h 1636349"/>
                      <a:gd name="connsiteX29" fmla="*/ 460944 w 866461"/>
                      <a:gd name="connsiteY29" fmla="*/ 388408 h 1636349"/>
                      <a:gd name="connsiteX30" fmla="*/ 606200 w 866461"/>
                      <a:gd name="connsiteY30" fmla="*/ 409840 h 1636349"/>
                      <a:gd name="connsiteX31" fmla="*/ 596675 w 866461"/>
                      <a:gd name="connsiteY31" fmla="*/ 376503 h 1636349"/>
                      <a:gd name="connsiteX32" fmla="*/ 518092 w 866461"/>
                      <a:gd name="connsiteY32" fmla="*/ 340784 h 1636349"/>
                      <a:gd name="connsiteX33" fmla="*/ 618106 w 866461"/>
                      <a:gd name="connsiteY33" fmla="*/ 309827 h 1636349"/>
                      <a:gd name="connsiteX34" fmla="*/ 549050 w 866461"/>
                      <a:gd name="connsiteY34" fmla="*/ 295541 h 1636349"/>
                      <a:gd name="connsiteX35" fmla="*/ 613343 w 866461"/>
                      <a:gd name="connsiteY35" fmla="*/ 269347 h 1636349"/>
                      <a:gd name="connsiteX36" fmla="*/ 639538 w 866461"/>
                      <a:gd name="connsiteY36" fmla="*/ 240772 h 1636349"/>
                      <a:gd name="connsiteX37" fmla="*/ 596675 w 866461"/>
                      <a:gd name="connsiteY37" fmla="*/ 240772 h 1636349"/>
                      <a:gd name="connsiteX38" fmla="*/ 653825 w 866461"/>
                      <a:gd name="connsiteY38" fmla="*/ 209816 h 1636349"/>
                      <a:gd name="connsiteX39" fmla="*/ 691924 w 866461"/>
                      <a:gd name="connsiteY39" fmla="*/ 159809 h 1636349"/>
                      <a:gd name="connsiteX40" fmla="*/ 677636 w 866461"/>
                      <a:gd name="connsiteY40" fmla="*/ 114566 h 1636349"/>
                      <a:gd name="connsiteX41" fmla="*/ 706212 w 866461"/>
                      <a:gd name="connsiteY41" fmla="*/ 126473 h 1636349"/>
                      <a:gd name="connsiteX42" fmla="*/ 694032 w 866461"/>
                      <a:gd name="connsiteY42" fmla="*/ 25348 h 1636349"/>
                      <a:gd name="connsiteX43" fmla="*/ 313305 w 866461"/>
                      <a:gd name="connsiteY43" fmla="*/ 359835 h 1636349"/>
                      <a:gd name="connsiteX44" fmla="*/ 278538 w 866461"/>
                      <a:gd name="connsiteY44" fmla="*/ 379202 h 1636349"/>
                      <a:gd name="connsiteX45" fmla="*/ 689680 w 866461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15737 w 866282"/>
                      <a:gd name="connsiteY14" fmla="*/ 14552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15737 w 866282"/>
                      <a:gd name="connsiteY14" fmla="*/ 14552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15737 w 866282"/>
                      <a:gd name="connsiteY14" fmla="*/ 14552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15737 w 866282"/>
                      <a:gd name="connsiteY14" fmla="*/ 14552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15737 w 866282"/>
                      <a:gd name="connsiteY14" fmla="*/ 14552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03831 w 866282"/>
                      <a:gd name="connsiteY14" fmla="*/ 164571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6282"/>
                      <a:gd name="connsiteY0" fmla="*/ 5413 h 1636349"/>
                      <a:gd name="connsiteX1" fmla="*/ 462642 w 866282"/>
                      <a:gd name="connsiteY1" fmla="*/ 169858 h 1636349"/>
                      <a:gd name="connsiteX2" fmla="*/ 257857 w 866282"/>
                      <a:gd name="connsiteY2" fmla="*/ 343076 h 1636349"/>
                      <a:gd name="connsiteX3" fmla="*/ 256292 w 866282"/>
                      <a:gd name="connsiteY3" fmla="*/ 663659 h 1636349"/>
                      <a:gd name="connsiteX4" fmla="*/ 240439 w 866282"/>
                      <a:gd name="connsiteY4" fmla="*/ 1033433 h 1636349"/>
                      <a:gd name="connsiteX5" fmla="*/ 160292 w 866282"/>
                      <a:gd name="connsiteY5" fmla="*/ 1236450 h 1636349"/>
                      <a:gd name="connsiteX6" fmla="*/ 12725 w 866282"/>
                      <a:gd name="connsiteY6" fmla="*/ 1591734 h 1636349"/>
                      <a:gd name="connsiteX7" fmla="*/ 520337 w 866282"/>
                      <a:gd name="connsiteY7" fmla="*/ 1601805 h 1636349"/>
                      <a:gd name="connsiteX8" fmla="*/ 656682 w 866282"/>
                      <a:gd name="connsiteY8" fmla="*/ 1259720 h 1636349"/>
                      <a:gd name="connsiteX9" fmla="*/ 836090 w 866282"/>
                      <a:gd name="connsiteY9" fmla="*/ 941856 h 1636349"/>
                      <a:gd name="connsiteX10" fmla="*/ 792480 w 866282"/>
                      <a:gd name="connsiteY10" fmla="*/ 690533 h 1636349"/>
                      <a:gd name="connsiteX11" fmla="*/ 806905 w 866282"/>
                      <a:gd name="connsiteY11" fmla="*/ 510783 h 1636349"/>
                      <a:gd name="connsiteX12" fmla="*/ 863170 w 866282"/>
                      <a:gd name="connsiteY12" fmla="*/ 355389 h 1636349"/>
                      <a:gd name="connsiteX13" fmla="*/ 701449 w 866282"/>
                      <a:gd name="connsiteY13" fmla="*/ 224103 h 1636349"/>
                      <a:gd name="connsiteX14" fmla="*/ 799081 w 866282"/>
                      <a:gd name="connsiteY14" fmla="*/ 193146 h 1636349"/>
                      <a:gd name="connsiteX15" fmla="*/ 651443 w 866282"/>
                      <a:gd name="connsiteY15" fmla="*/ 255060 h 1636349"/>
                      <a:gd name="connsiteX16" fmla="*/ 591910 w 866282"/>
                      <a:gd name="connsiteY16" fmla="*/ 462229 h 1636349"/>
                      <a:gd name="connsiteX17" fmla="*/ 449038 w 866282"/>
                      <a:gd name="connsiteY17" fmla="*/ 757502 h 1636349"/>
                      <a:gd name="connsiteX18" fmla="*/ 491898 w 866282"/>
                      <a:gd name="connsiteY18" fmla="*/ 695589 h 1636349"/>
                      <a:gd name="connsiteX19" fmla="*/ 465705 w 866282"/>
                      <a:gd name="connsiteY19" fmla="*/ 676540 h 1636349"/>
                      <a:gd name="connsiteX20" fmla="*/ 546667 w 866282"/>
                      <a:gd name="connsiteY20" fmla="*/ 614628 h 1636349"/>
                      <a:gd name="connsiteX21" fmla="*/ 487137 w 866282"/>
                      <a:gd name="connsiteY21" fmla="*/ 600341 h 1636349"/>
                      <a:gd name="connsiteX22" fmla="*/ 468086 w 866282"/>
                      <a:gd name="connsiteY22" fmla="*/ 567003 h 1636349"/>
                      <a:gd name="connsiteX23" fmla="*/ 549049 w 866282"/>
                      <a:gd name="connsiteY23" fmla="*/ 543191 h 1636349"/>
                      <a:gd name="connsiteX24" fmla="*/ 477612 w 866282"/>
                      <a:gd name="connsiteY24" fmla="*/ 531285 h 1636349"/>
                      <a:gd name="connsiteX25" fmla="*/ 570479 w 866282"/>
                      <a:gd name="connsiteY25" fmla="*/ 521759 h 1636349"/>
                      <a:gd name="connsiteX26" fmla="*/ 427605 w 866282"/>
                      <a:gd name="connsiteY26" fmla="*/ 493186 h 1636349"/>
                      <a:gd name="connsiteX27" fmla="*/ 580005 w 866282"/>
                      <a:gd name="connsiteY27" fmla="*/ 476515 h 1636349"/>
                      <a:gd name="connsiteX28" fmla="*/ 580006 w 866282"/>
                      <a:gd name="connsiteY28" fmla="*/ 428889 h 1636349"/>
                      <a:gd name="connsiteX29" fmla="*/ 460944 w 866282"/>
                      <a:gd name="connsiteY29" fmla="*/ 388408 h 1636349"/>
                      <a:gd name="connsiteX30" fmla="*/ 606200 w 866282"/>
                      <a:gd name="connsiteY30" fmla="*/ 409840 h 1636349"/>
                      <a:gd name="connsiteX31" fmla="*/ 596675 w 866282"/>
                      <a:gd name="connsiteY31" fmla="*/ 376503 h 1636349"/>
                      <a:gd name="connsiteX32" fmla="*/ 518092 w 866282"/>
                      <a:gd name="connsiteY32" fmla="*/ 340784 h 1636349"/>
                      <a:gd name="connsiteX33" fmla="*/ 618106 w 866282"/>
                      <a:gd name="connsiteY33" fmla="*/ 309827 h 1636349"/>
                      <a:gd name="connsiteX34" fmla="*/ 549050 w 866282"/>
                      <a:gd name="connsiteY34" fmla="*/ 295541 h 1636349"/>
                      <a:gd name="connsiteX35" fmla="*/ 613343 w 866282"/>
                      <a:gd name="connsiteY35" fmla="*/ 269347 h 1636349"/>
                      <a:gd name="connsiteX36" fmla="*/ 639538 w 866282"/>
                      <a:gd name="connsiteY36" fmla="*/ 240772 h 1636349"/>
                      <a:gd name="connsiteX37" fmla="*/ 596675 w 866282"/>
                      <a:gd name="connsiteY37" fmla="*/ 240772 h 1636349"/>
                      <a:gd name="connsiteX38" fmla="*/ 653825 w 866282"/>
                      <a:gd name="connsiteY38" fmla="*/ 209816 h 1636349"/>
                      <a:gd name="connsiteX39" fmla="*/ 691924 w 866282"/>
                      <a:gd name="connsiteY39" fmla="*/ 159809 h 1636349"/>
                      <a:gd name="connsiteX40" fmla="*/ 677636 w 866282"/>
                      <a:gd name="connsiteY40" fmla="*/ 114566 h 1636349"/>
                      <a:gd name="connsiteX41" fmla="*/ 706212 w 866282"/>
                      <a:gd name="connsiteY41" fmla="*/ 126473 h 1636349"/>
                      <a:gd name="connsiteX42" fmla="*/ 694032 w 866282"/>
                      <a:gd name="connsiteY42" fmla="*/ 25348 h 1636349"/>
                      <a:gd name="connsiteX43" fmla="*/ 313305 w 866282"/>
                      <a:gd name="connsiteY43" fmla="*/ 359835 h 1636349"/>
                      <a:gd name="connsiteX44" fmla="*/ 278538 w 866282"/>
                      <a:gd name="connsiteY44" fmla="*/ 379202 h 1636349"/>
                      <a:gd name="connsiteX45" fmla="*/ 689680 w 866282"/>
                      <a:gd name="connsiteY45" fmla="*/ 5413 h 1636349"/>
                      <a:gd name="connsiteX0" fmla="*/ 689680 w 863458"/>
                      <a:gd name="connsiteY0" fmla="*/ 5413 h 1636349"/>
                      <a:gd name="connsiteX1" fmla="*/ 462642 w 863458"/>
                      <a:gd name="connsiteY1" fmla="*/ 169858 h 1636349"/>
                      <a:gd name="connsiteX2" fmla="*/ 257857 w 863458"/>
                      <a:gd name="connsiteY2" fmla="*/ 343076 h 1636349"/>
                      <a:gd name="connsiteX3" fmla="*/ 256292 w 863458"/>
                      <a:gd name="connsiteY3" fmla="*/ 663659 h 1636349"/>
                      <a:gd name="connsiteX4" fmla="*/ 240439 w 863458"/>
                      <a:gd name="connsiteY4" fmla="*/ 1033433 h 1636349"/>
                      <a:gd name="connsiteX5" fmla="*/ 160292 w 863458"/>
                      <a:gd name="connsiteY5" fmla="*/ 1236450 h 1636349"/>
                      <a:gd name="connsiteX6" fmla="*/ 12725 w 863458"/>
                      <a:gd name="connsiteY6" fmla="*/ 1591734 h 1636349"/>
                      <a:gd name="connsiteX7" fmla="*/ 520337 w 863458"/>
                      <a:gd name="connsiteY7" fmla="*/ 1601805 h 1636349"/>
                      <a:gd name="connsiteX8" fmla="*/ 656682 w 863458"/>
                      <a:gd name="connsiteY8" fmla="*/ 1259720 h 1636349"/>
                      <a:gd name="connsiteX9" fmla="*/ 836090 w 863458"/>
                      <a:gd name="connsiteY9" fmla="*/ 941856 h 1636349"/>
                      <a:gd name="connsiteX10" fmla="*/ 792480 w 863458"/>
                      <a:gd name="connsiteY10" fmla="*/ 690533 h 1636349"/>
                      <a:gd name="connsiteX11" fmla="*/ 806905 w 863458"/>
                      <a:gd name="connsiteY11" fmla="*/ 510783 h 1636349"/>
                      <a:gd name="connsiteX12" fmla="*/ 863170 w 863458"/>
                      <a:gd name="connsiteY12" fmla="*/ 355389 h 1636349"/>
                      <a:gd name="connsiteX13" fmla="*/ 780031 w 863458"/>
                      <a:gd name="connsiteY13" fmla="*/ 371741 h 1636349"/>
                      <a:gd name="connsiteX14" fmla="*/ 799081 w 863458"/>
                      <a:gd name="connsiteY14" fmla="*/ 193146 h 1636349"/>
                      <a:gd name="connsiteX15" fmla="*/ 651443 w 863458"/>
                      <a:gd name="connsiteY15" fmla="*/ 255060 h 1636349"/>
                      <a:gd name="connsiteX16" fmla="*/ 591910 w 863458"/>
                      <a:gd name="connsiteY16" fmla="*/ 462229 h 1636349"/>
                      <a:gd name="connsiteX17" fmla="*/ 449038 w 863458"/>
                      <a:gd name="connsiteY17" fmla="*/ 757502 h 1636349"/>
                      <a:gd name="connsiteX18" fmla="*/ 491898 w 863458"/>
                      <a:gd name="connsiteY18" fmla="*/ 695589 h 1636349"/>
                      <a:gd name="connsiteX19" fmla="*/ 465705 w 863458"/>
                      <a:gd name="connsiteY19" fmla="*/ 676540 h 1636349"/>
                      <a:gd name="connsiteX20" fmla="*/ 546667 w 863458"/>
                      <a:gd name="connsiteY20" fmla="*/ 614628 h 1636349"/>
                      <a:gd name="connsiteX21" fmla="*/ 487137 w 863458"/>
                      <a:gd name="connsiteY21" fmla="*/ 600341 h 1636349"/>
                      <a:gd name="connsiteX22" fmla="*/ 468086 w 863458"/>
                      <a:gd name="connsiteY22" fmla="*/ 567003 h 1636349"/>
                      <a:gd name="connsiteX23" fmla="*/ 549049 w 863458"/>
                      <a:gd name="connsiteY23" fmla="*/ 543191 h 1636349"/>
                      <a:gd name="connsiteX24" fmla="*/ 477612 w 863458"/>
                      <a:gd name="connsiteY24" fmla="*/ 531285 h 1636349"/>
                      <a:gd name="connsiteX25" fmla="*/ 570479 w 863458"/>
                      <a:gd name="connsiteY25" fmla="*/ 521759 h 1636349"/>
                      <a:gd name="connsiteX26" fmla="*/ 427605 w 863458"/>
                      <a:gd name="connsiteY26" fmla="*/ 493186 h 1636349"/>
                      <a:gd name="connsiteX27" fmla="*/ 580005 w 863458"/>
                      <a:gd name="connsiteY27" fmla="*/ 476515 h 1636349"/>
                      <a:gd name="connsiteX28" fmla="*/ 580006 w 863458"/>
                      <a:gd name="connsiteY28" fmla="*/ 428889 h 1636349"/>
                      <a:gd name="connsiteX29" fmla="*/ 460944 w 863458"/>
                      <a:gd name="connsiteY29" fmla="*/ 388408 h 1636349"/>
                      <a:gd name="connsiteX30" fmla="*/ 606200 w 863458"/>
                      <a:gd name="connsiteY30" fmla="*/ 409840 h 1636349"/>
                      <a:gd name="connsiteX31" fmla="*/ 596675 w 863458"/>
                      <a:gd name="connsiteY31" fmla="*/ 376503 h 1636349"/>
                      <a:gd name="connsiteX32" fmla="*/ 518092 w 863458"/>
                      <a:gd name="connsiteY32" fmla="*/ 340784 h 1636349"/>
                      <a:gd name="connsiteX33" fmla="*/ 618106 w 863458"/>
                      <a:gd name="connsiteY33" fmla="*/ 309827 h 1636349"/>
                      <a:gd name="connsiteX34" fmla="*/ 549050 w 863458"/>
                      <a:gd name="connsiteY34" fmla="*/ 295541 h 1636349"/>
                      <a:gd name="connsiteX35" fmla="*/ 613343 w 863458"/>
                      <a:gd name="connsiteY35" fmla="*/ 269347 h 1636349"/>
                      <a:gd name="connsiteX36" fmla="*/ 639538 w 863458"/>
                      <a:gd name="connsiteY36" fmla="*/ 240772 h 1636349"/>
                      <a:gd name="connsiteX37" fmla="*/ 596675 w 863458"/>
                      <a:gd name="connsiteY37" fmla="*/ 240772 h 1636349"/>
                      <a:gd name="connsiteX38" fmla="*/ 653825 w 863458"/>
                      <a:gd name="connsiteY38" fmla="*/ 209816 h 1636349"/>
                      <a:gd name="connsiteX39" fmla="*/ 691924 w 863458"/>
                      <a:gd name="connsiteY39" fmla="*/ 159809 h 1636349"/>
                      <a:gd name="connsiteX40" fmla="*/ 677636 w 863458"/>
                      <a:gd name="connsiteY40" fmla="*/ 114566 h 1636349"/>
                      <a:gd name="connsiteX41" fmla="*/ 706212 w 863458"/>
                      <a:gd name="connsiteY41" fmla="*/ 126473 h 1636349"/>
                      <a:gd name="connsiteX42" fmla="*/ 694032 w 863458"/>
                      <a:gd name="connsiteY42" fmla="*/ 25348 h 1636349"/>
                      <a:gd name="connsiteX43" fmla="*/ 313305 w 863458"/>
                      <a:gd name="connsiteY43" fmla="*/ 359835 h 1636349"/>
                      <a:gd name="connsiteX44" fmla="*/ 278538 w 863458"/>
                      <a:gd name="connsiteY44" fmla="*/ 379202 h 1636349"/>
                      <a:gd name="connsiteX45" fmla="*/ 689680 w 863458"/>
                      <a:gd name="connsiteY45" fmla="*/ 5413 h 1636349"/>
                      <a:gd name="connsiteX0" fmla="*/ 689680 w 863458"/>
                      <a:gd name="connsiteY0" fmla="*/ 5413 h 1636349"/>
                      <a:gd name="connsiteX1" fmla="*/ 462642 w 863458"/>
                      <a:gd name="connsiteY1" fmla="*/ 169858 h 1636349"/>
                      <a:gd name="connsiteX2" fmla="*/ 257857 w 863458"/>
                      <a:gd name="connsiteY2" fmla="*/ 343076 h 1636349"/>
                      <a:gd name="connsiteX3" fmla="*/ 256292 w 863458"/>
                      <a:gd name="connsiteY3" fmla="*/ 663659 h 1636349"/>
                      <a:gd name="connsiteX4" fmla="*/ 240439 w 863458"/>
                      <a:gd name="connsiteY4" fmla="*/ 1033433 h 1636349"/>
                      <a:gd name="connsiteX5" fmla="*/ 160292 w 863458"/>
                      <a:gd name="connsiteY5" fmla="*/ 1236450 h 1636349"/>
                      <a:gd name="connsiteX6" fmla="*/ 12725 w 863458"/>
                      <a:gd name="connsiteY6" fmla="*/ 1591734 h 1636349"/>
                      <a:gd name="connsiteX7" fmla="*/ 520337 w 863458"/>
                      <a:gd name="connsiteY7" fmla="*/ 1601805 h 1636349"/>
                      <a:gd name="connsiteX8" fmla="*/ 656682 w 863458"/>
                      <a:gd name="connsiteY8" fmla="*/ 1259720 h 1636349"/>
                      <a:gd name="connsiteX9" fmla="*/ 836090 w 863458"/>
                      <a:gd name="connsiteY9" fmla="*/ 941856 h 1636349"/>
                      <a:gd name="connsiteX10" fmla="*/ 792480 w 863458"/>
                      <a:gd name="connsiteY10" fmla="*/ 690533 h 1636349"/>
                      <a:gd name="connsiteX11" fmla="*/ 806905 w 863458"/>
                      <a:gd name="connsiteY11" fmla="*/ 510783 h 1636349"/>
                      <a:gd name="connsiteX12" fmla="*/ 863170 w 863458"/>
                      <a:gd name="connsiteY12" fmla="*/ 355389 h 1636349"/>
                      <a:gd name="connsiteX13" fmla="*/ 780031 w 863458"/>
                      <a:gd name="connsiteY13" fmla="*/ 371741 h 1636349"/>
                      <a:gd name="connsiteX14" fmla="*/ 727644 w 863458"/>
                      <a:gd name="connsiteY14" fmla="*/ 131233 h 1636349"/>
                      <a:gd name="connsiteX15" fmla="*/ 651443 w 863458"/>
                      <a:gd name="connsiteY15" fmla="*/ 255060 h 1636349"/>
                      <a:gd name="connsiteX16" fmla="*/ 591910 w 863458"/>
                      <a:gd name="connsiteY16" fmla="*/ 462229 h 1636349"/>
                      <a:gd name="connsiteX17" fmla="*/ 449038 w 863458"/>
                      <a:gd name="connsiteY17" fmla="*/ 757502 h 1636349"/>
                      <a:gd name="connsiteX18" fmla="*/ 491898 w 863458"/>
                      <a:gd name="connsiteY18" fmla="*/ 695589 h 1636349"/>
                      <a:gd name="connsiteX19" fmla="*/ 465705 w 863458"/>
                      <a:gd name="connsiteY19" fmla="*/ 676540 h 1636349"/>
                      <a:gd name="connsiteX20" fmla="*/ 546667 w 863458"/>
                      <a:gd name="connsiteY20" fmla="*/ 614628 h 1636349"/>
                      <a:gd name="connsiteX21" fmla="*/ 487137 w 863458"/>
                      <a:gd name="connsiteY21" fmla="*/ 600341 h 1636349"/>
                      <a:gd name="connsiteX22" fmla="*/ 468086 w 863458"/>
                      <a:gd name="connsiteY22" fmla="*/ 567003 h 1636349"/>
                      <a:gd name="connsiteX23" fmla="*/ 549049 w 863458"/>
                      <a:gd name="connsiteY23" fmla="*/ 543191 h 1636349"/>
                      <a:gd name="connsiteX24" fmla="*/ 477612 w 863458"/>
                      <a:gd name="connsiteY24" fmla="*/ 531285 h 1636349"/>
                      <a:gd name="connsiteX25" fmla="*/ 570479 w 863458"/>
                      <a:gd name="connsiteY25" fmla="*/ 521759 h 1636349"/>
                      <a:gd name="connsiteX26" fmla="*/ 427605 w 863458"/>
                      <a:gd name="connsiteY26" fmla="*/ 493186 h 1636349"/>
                      <a:gd name="connsiteX27" fmla="*/ 580005 w 863458"/>
                      <a:gd name="connsiteY27" fmla="*/ 476515 h 1636349"/>
                      <a:gd name="connsiteX28" fmla="*/ 580006 w 863458"/>
                      <a:gd name="connsiteY28" fmla="*/ 428889 h 1636349"/>
                      <a:gd name="connsiteX29" fmla="*/ 460944 w 863458"/>
                      <a:gd name="connsiteY29" fmla="*/ 388408 h 1636349"/>
                      <a:gd name="connsiteX30" fmla="*/ 606200 w 863458"/>
                      <a:gd name="connsiteY30" fmla="*/ 409840 h 1636349"/>
                      <a:gd name="connsiteX31" fmla="*/ 596675 w 863458"/>
                      <a:gd name="connsiteY31" fmla="*/ 376503 h 1636349"/>
                      <a:gd name="connsiteX32" fmla="*/ 518092 w 863458"/>
                      <a:gd name="connsiteY32" fmla="*/ 340784 h 1636349"/>
                      <a:gd name="connsiteX33" fmla="*/ 618106 w 863458"/>
                      <a:gd name="connsiteY33" fmla="*/ 309827 h 1636349"/>
                      <a:gd name="connsiteX34" fmla="*/ 549050 w 863458"/>
                      <a:gd name="connsiteY34" fmla="*/ 295541 h 1636349"/>
                      <a:gd name="connsiteX35" fmla="*/ 613343 w 863458"/>
                      <a:gd name="connsiteY35" fmla="*/ 269347 h 1636349"/>
                      <a:gd name="connsiteX36" fmla="*/ 639538 w 863458"/>
                      <a:gd name="connsiteY36" fmla="*/ 240772 h 1636349"/>
                      <a:gd name="connsiteX37" fmla="*/ 596675 w 863458"/>
                      <a:gd name="connsiteY37" fmla="*/ 240772 h 1636349"/>
                      <a:gd name="connsiteX38" fmla="*/ 653825 w 863458"/>
                      <a:gd name="connsiteY38" fmla="*/ 209816 h 1636349"/>
                      <a:gd name="connsiteX39" fmla="*/ 691924 w 863458"/>
                      <a:gd name="connsiteY39" fmla="*/ 159809 h 1636349"/>
                      <a:gd name="connsiteX40" fmla="*/ 677636 w 863458"/>
                      <a:gd name="connsiteY40" fmla="*/ 114566 h 1636349"/>
                      <a:gd name="connsiteX41" fmla="*/ 706212 w 863458"/>
                      <a:gd name="connsiteY41" fmla="*/ 126473 h 1636349"/>
                      <a:gd name="connsiteX42" fmla="*/ 694032 w 863458"/>
                      <a:gd name="connsiteY42" fmla="*/ 25348 h 1636349"/>
                      <a:gd name="connsiteX43" fmla="*/ 313305 w 863458"/>
                      <a:gd name="connsiteY43" fmla="*/ 359835 h 1636349"/>
                      <a:gd name="connsiteX44" fmla="*/ 278538 w 863458"/>
                      <a:gd name="connsiteY44" fmla="*/ 379202 h 1636349"/>
                      <a:gd name="connsiteX45" fmla="*/ 689680 w 863458"/>
                      <a:gd name="connsiteY45" fmla="*/ 5413 h 1636349"/>
                      <a:gd name="connsiteX0" fmla="*/ 689680 w 863458"/>
                      <a:gd name="connsiteY0" fmla="*/ 5413 h 1636349"/>
                      <a:gd name="connsiteX1" fmla="*/ 462642 w 863458"/>
                      <a:gd name="connsiteY1" fmla="*/ 169858 h 1636349"/>
                      <a:gd name="connsiteX2" fmla="*/ 257857 w 863458"/>
                      <a:gd name="connsiteY2" fmla="*/ 343076 h 1636349"/>
                      <a:gd name="connsiteX3" fmla="*/ 256292 w 863458"/>
                      <a:gd name="connsiteY3" fmla="*/ 663659 h 1636349"/>
                      <a:gd name="connsiteX4" fmla="*/ 240439 w 863458"/>
                      <a:gd name="connsiteY4" fmla="*/ 1033433 h 1636349"/>
                      <a:gd name="connsiteX5" fmla="*/ 160292 w 863458"/>
                      <a:gd name="connsiteY5" fmla="*/ 1236450 h 1636349"/>
                      <a:gd name="connsiteX6" fmla="*/ 12725 w 863458"/>
                      <a:gd name="connsiteY6" fmla="*/ 1591734 h 1636349"/>
                      <a:gd name="connsiteX7" fmla="*/ 520337 w 863458"/>
                      <a:gd name="connsiteY7" fmla="*/ 1601805 h 1636349"/>
                      <a:gd name="connsiteX8" fmla="*/ 656682 w 863458"/>
                      <a:gd name="connsiteY8" fmla="*/ 1259720 h 1636349"/>
                      <a:gd name="connsiteX9" fmla="*/ 836090 w 863458"/>
                      <a:gd name="connsiteY9" fmla="*/ 941856 h 1636349"/>
                      <a:gd name="connsiteX10" fmla="*/ 792480 w 863458"/>
                      <a:gd name="connsiteY10" fmla="*/ 690533 h 1636349"/>
                      <a:gd name="connsiteX11" fmla="*/ 806905 w 863458"/>
                      <a:gd name="connsiteY11" fmla="*/ 510783 h 1636349"/>
                      <a:gd name="connsiteX12" fmla="*/ 863170 w 863458"/>
                      <a:gd name="connsiteY12" fmla="*/ 355389 h 1636349"/>
                      <a:gd name="connsiteX13" fmla="*/ 780031 w 863458"/>
                      <a:gd name="connsiteY13" fmla="*/ 371741 h 1636349"/>
                      <a:gd name="connsiteX14" fmla="*/ 727644 w 863458"/>
                      <a:gd name="connsiteY14" fmla="*/ 131233 h 1636349"/>
                      <a:gd name="connsiteX15" fmla="*/ 651443 w 863458"/>
                      <a:gd name="connsiteY15" fmla="*/ 255060 h 1636349"/>
                      <a:gd name="connsiteX16" fmla="*/ 591910 w 863458"/>
                      <a:gd name="connsiteY16" fmla="*/ 462229 h 1636349"/>
                      <a:gd name="connsiteX17" fmla="*/ 449038 w 863458"/>
                      <a:gd name="connsiteY17" fmla="*/ 757502 h 1636349"/>
                      <a:gd name="connsiteX18" fmla="*/ 491898 w 863458"/>
                      <a:gd name="connsiteY18" fmla="*/ 695589 h 1636349"/>
                      <a:gd name="connsiteX19" fmla="*/ 465705 w 863458"/>
                      <a:gd name="connsiteY19" fmla="*/ 676540 h 1636349"/>
                      <a:gd name="connsiteX20" fmla="*/ 546667 w 863458"/>
                      <a:gd name="connsiteY20" fmla="*/ 614628 h 1636349"/>
                      <a:gd name="connsiteX21" fmla="*/ 487137 w 863458"/>
                      <a:gd name="connsiteY21" fmla="*/ 600341 h 1636349"/>
                      <a:gd name="connsiteX22" fmla="*/ 468086 w 863458"/>
                      <a:gd name="connsiteY22" fmla="*/ 567003 h 1636349"/>
                      <a:gd name="connsiteX23" fmla="*/ 549049 w 863458"/>
                      <a:gd name="connsiteY23" fmla="*/ 543191 h 1636349"/>
                      <a:gd name="connsiteX24" fmla="*/ 477612 w 863458"/>
                      <a:gd name="connsiteY24" fmla="*/ 531285 h 1636349"/>
                      <a:gd name="connsiteX25" fmla="*/ 570479 w 863458"/>
                      <a:gd name="connsiteY25" fmla="*/ 521759 h 1636349"/>
                      <a:gd name="connsiteX26" fmla="*/ 427605 w 863458"/>
                      <a:gd name="connsiteY26" fmla="*/ 493186 h 1636349"/>
                      <a:gd name="connsiteX27" fmla="*/ 580005 w 863458"/>
                      <a:gd name="connsiteY27" fmla="*/ 476515 h 1636349"/>
                      <a:gd name="connsiteX28" fmla="*/ 580006 w 863458"/>
                      <a:gd name="connsiteY28" fmla="*/ 428889 h 1636349"/>
                      <a:gd name="connsiteX29" fmla="*/ 460944 w 863458"/>
                      <a:gd name="connsiteY29" fmla="*/ 388408 h 1636349"/>
                      <a:gd name="connsiteX30" fmla="*/ 606200 w 863458"/>
                      <a:gd name="connsiteY30" fmla="*/ 409840 h 1636349"/>
                      <a:gd name="connsiteX31" fmla="*/ 596675 w 863458"/>
                      <a:gd name="connsiteY31" fmla="*/ 376503 h 1636349"/>
                      <a:gd name="connsiteX32" fmla="*/ 518092 w 863458"/>
                      <a:gd name="connsiteY32" fmla="*/ 340784 h 1636349"/>
                      <a:gd name="connsiteX33" fmla="*/ 618106 w 863458"/>
                      <a:gd name="connsiteY33" fmla="*/ 309827 h 1636349"/>
                      <a:gd name="connsiteX34" fmla="*/ 549050 w 863458"/>
                      <a:gd name="connsiteY34" fmla="*/ 295541 h 1636349"/>
                      <a:gd name="connsiteX35" fmla="*/ 613343 w 863458"/>
                      <a:gd name="connsiteY35" fmla="*/ 269347 h 1636349"/>
                      <a:gd name="connsiteX36" fmla="*/ 639538 w 863458"/>
                      <a:gd name="connsiteY36" fmla="*/ 240772 h 1636349"/>
                      <a:gd name="connsiteX37" fmla="*/ 596675 w 863458"/>
                      <a:gd name="connsiteY37" fmla="*/ 240772 h 1636349"/>
                      <a:gd name="connsiteX38" fmla="*/ 653825 w 863458"/>
                      <a:gd name="connsiteY38" fmla="*/ 209816 h 1636349"/>
                      <a:gd name="connsiteX39" fmla="*/ 691924 w 863458"/>
                      <a:gd name="connsiteY39" fmla="*/ 159809 h 1636349"/>
                      <a:gd name="connsiteX40" fmla="*/ 677636 w 863458"/>
                      <a:gd name="connsiteY40" fmla="*/ 114566 h 1636349"/>
                      <a:gd name="connsiteX41" fmla="*/ 706212 w 863458"/>
                      <a:gd name="connsiteY41" fmla="*/ 126473 h 1636349"/>
                      <a:gd name="connsiteX42" fmla="*/ 694032 w 863458"/>
                      <a:gd name="connsiteY42" fmla="*/ 25348 h 1636349"/>
                      <a:gd name="connsiteX43" fmla="*/ 313305 w 863458"/>
                      <a:gd name="connsiteY43" fmla="*/ 359835 h 1636349"/>
                      <a:gd name="connsiteX44" fmla="*/ 278538 w 863458"/>
                      <a:gd name="connsiteY44" fmla="*/ 379202 h 1636349"/>
                      <a:gd name="connsiteX45" fmla="*/ 689680 w 863458"/>
                      <a:gd name="connsiteY45" fmla="*/ 5413 h 1636349"/>
                      <a:gd name="connsiteX0" fmla="*/ 689680 w 865950"/>
                      <a:gd name="connsiteY0" fmla="*/ 5413 h 1636349"/>
                      <a:gd name="connsiteX1" fmla="*/ 462642 w 865950"/>
                      <a:gd name="connsiteY1" fmla="*/ 169858 h 1636349"/>
                      <a:gd name="connsiteX2" fmla="*/ 257857 w 865950"/>
                      <a:gd name="connsiteY2" fmla="*/ 343076 h 1636349"/>
                      <a:gd name="connsiteX3" fmla="*/ 256292 w 865950"/>
                      <a:gd name="connsiteY3" fmla="*/ 663659 h 1636349"/>
                      <a:gd name="connsiteX4" fmla="*/ 240439 w 865950"/>
                      <a:gd name="connsiteY4" fmla="*/ 1033433 h 1636349"/>
                      <a:gd name="connsiteX5" fmla="*/ 160292 w 865950"/>
                      <a:gd name="connsiteY5" fmla="*/ 1236450 h 1636349"/>
                      <a:gd name="connsiteX6" fmla="*/ 12725 w 865950"/>
                      <a:gd name="connsiteY6" fmla="*/ 1591734 h 1636349"/>
                      <a:gd name="connsiteX7" fmla="*/ 520337 w 865950"/>
                      <a:gd name="connsiteY7" fmla="*/ 1601805 h 1636349"/>
                      <a:gd name="connsiteX8" fmla="*/ 656682 w 865950"/>
                      <a:gd name="connsiteY8" fmla="*/ 1259720 h 1636349"/>
                      <a:gd name="connsiteX9" fmla="*/ 836090 w 865950"/>
                      <a:gd name="connsiteY9" fmla="*/ 941856 h 1636349"/>
                      <a:gd name="connsiteX10" fmla="*/ 792480 w 865950"/>
                      <a:gd name="connsiteY10" fmla="*/ 690533 h 1636349"/>
                      <a:gd name="connsiteX11" fmla="*/ 806905 w 865950"/>
                      <a:gd name="connsiteY11" fmla="*/ 510783 h 1636349"/>
                      <a:gd name="connsiteX12" fmla="*/ 863170 w 865950"/>
                      <a:gd name="connsiteY12" fmla="*/ 355389 h 1636349"/>
                      <a:gd name="connsiteX13" fmla="*/ 708593 w 865950"/>
                      <a:gd name="connsiteY13" fmla="*/ 238391 h 1636349"/>
                      <a:gd name="connsiteX14" fmla="*/ 727644 w 865950"/>
                      <a:gd name="connsiteY14" fmla="*/ 131233 h 1636349"/>
                      <a:gd name="connsiteX15" fmla="*/ 651443 w 865950"/>
                      <a:gd name="connsiteY15" fmla="*/ 255060 h 1636349"/>
                      <a:gd name="connsiteX16" fmla="*/ 591910 w 865950"/>
                      <a:gd name="connsiteY16" fmla="*/ 462229 h 1636349"/>
                      <a:gd name="connsiteX17" fmla="*/ 449038 w 865950"/>
                      <a:gd name="connsiteY17" fmla="*/ 757502 h 1636349"/>
                      <a:gd name="connsiteX18" fmla="*/ 491898 w 865950"/>
                      <a:gd name="connsiteY18" fmla="*/ 695589 h 1636349"/>
                      <a:gd name="connsiteX19" fmla="*/ 465705 w 865950"/>
                      <a:gd name="connsiteY19" fmla="*/ 676540 h 1636349"/>
                      <a:gd name="connsiteX20" fmla="*/ 546667 w 865950"/>
                      <a:gd name="connsiteY20" fmla="*/ 614628 h 1636349"/>
                      <a:gd name="connsiteX21" fmla="*/ 487137 w 865950"/>
                      <a:gd name="connsiteY21" fmla="*/ 600341 h 1636349"/>
                      <a:gd name="connsiteX22" fmla="*/ 468086 w 865950"/>
                      <a:gd name="connsiteY22" fmla="*/ 567003 h 1636349"/>
                      <a:gd name="connsiteX23" fmla="*/ 549049 w 865950"/>
                      <a:gd name="connsiteY23" fmla="*/ 543191 h 1636349"/>
                      <a:gd name="connsiteX24" fmla="*/ 477612 w 865950"/>
                      <a:gd name="connsiteY24" fmla="*/ 531285 h 1636349"/>
                      <a:gd name="connsiteX25" fmla="*/ 570479 w 865950"/>
                      <a:gd name="connsiteY25" fmla="*/ 521759 h 1636349"/>
                      <a:gd name="connsiteX26" fmla="*/ 427605 w 865950"/>
                      <a:gd name="connsiteY26" fmla="*/ 493186 h 1636349"/>
                      <a:gd name="connsiteX27" fmla="*/ 580005 w 865950"/>
                      <a:gd name="connsiteY27" fmla="*/ 476515 h 1636349"/>
                      <a:gd name="connsiteX28" fmla="*/ 580006 w 865950"/>
                      <a:gd name="connsiteY28" fmla="*/ 428889 h 1636349"/>
                      <a:gd name="connsiteX29" fmla="*/ 460944 w 865950"/>
                      <a:gd name="connsiteY29" fmla="*/ 388408 h 1636349"/>
                      <a:gd name="connsiteX30" fmla="*/ 606200 w 865950"/>
                      <a:gd name="connsiteY30" fmla="*/ 409840 h 1636349"/>
                      <a:gd name="connsiteX31" fmla="*/ 596675 w 865950"/>
                      <a:gd name="connsiteY31" fmla="*/ 376503 h 1636349"/>
                      <a:gd name="connsiteX32" fmla="*/ 518092 w 865950"/>
                      <a:gd name="connsiteY32" fmla="*/ 340784 h 1636349"/>
                      <a:gd name="connsiteX33" fmla="*/ 618106 w 865950"/>
                      <a:gd name="connsiteY33" fmla="*/ 309827 h 1636349"/>
                      <a:gd name="connsiteX34" fmla="*/ 549050 w 865950"/>
                      <a:gd name="connsiteY34" fmla="*/ 295541 h 1636349"/>
                      <a:gd name="connsiteX35" fmla="*/ 613343 w 865950"/>
                      <a:gd name="connsiteY35" fmla="*/ 269347 h 1636349"/>
                      <a:gd name="connsiteX36" fmla="*/ 639538 w 865950"/>
                      <a:gd name="connsiteY36" fmla="*/ 240772 h 1636349"/>
                      <a:gd name="connsiteX37" fmla="*/ 596675 w 865950"/>
                      <a:gd name="connsiteY37" fmla="*/ 240772 h 1636349"/>
                      <a:gd name="connsiteX38" fmla="*/ 653825 w 865950"/>
                      <a:gd name="connsiteY38" fmla="*/ 209816 h 1636349"/>
                      <a:gd name="connsiteX39" fmla="*/ 691924 w 865950"/>
                      <a:gd name="connsiteY39" fmla="*/ 159809 h 1636349"/>
                      <a:gd name="connsiteX40" fmla="*/ 677636 w 865950"/>
                      <a:gd name="connsiteY40" fmla="*/ 114566 h 1636349"/>
                      <a:gd name="connsiteX41" fmla="*/ 706212 w 865950"/>
                      <a:gd name="connsiteY41" fmla="*/ 126473 h 1636349"/>
                      <a:gd name="connsiteX42" fmla="*/ 694032 w 865950"/>
                      <a:gd name="connsiteY42" fmla="*/ 25348 h 1636349"/>
                      <a:gd name="connsiteX43" fmla="*/ 313305 w 865950"/>
                      <a:gd name="connsiteY43" fmla="*/ 359835 h 1636349"/>
                      <a:gd name="connsiteX44" fmla="*/ 278538 w 865950"/>
                      <a:gd name="connsiteY44" fmla="*/ 379202 h 1636349"/>
                      <a:gd name="connsiteX45" fmla="*/ 689680 w 865950"/>
                      <a:gd name="connsiteY45" fmla="*/ 5413 h 1636349"/>
                      <a:gd name="connsiteX0" fmla="*/ 689680 w 840890"/>
                      <a:gd name="connsiteY0" fmla="*/ 5413 h 1636349"/>
                      <a:gd name="connsiteX1" fmla="*/ 462642 w 840890"/>
                      <a:gd name="connsiteY1" fmla="*/ 169858 h 1636349"/>
                      <a:gd name="connsiteX2" fmla="*/ 257857 w 840890"/>
                      <a:gd name="connsiteY2" fmla="*/ 343076 h 1636349"/>
                      <a:gd name="connsiteX3" fmla="*/ 256292 w 840890"/>
                      <a:gd name="connsiteY3" fmla="*/ 663659 h 1636349"/>
                      <a:gd name="connsiteX4" fmla="*/ 240439 w 840890"/>
                      <a:gd name="connsiteY4" fmla="*/ 1033433 h 1636349"/>
                      <a:gd name="connsiteX5" fmla="*/ 160292 w 840890"/>
                      <a:gd name="connsiteY5" fmla="*/ 1236450 h 1636349"/>
                      <a:gd name="connsiteX6" fmla="*/ 12725 w 840890"/>
                      <a:gd name="connsiteY6" fmla="*/ 1591734 h 1636349"/>
                      <a:gd name="connsiteX7" fmla="*/ 520337 w 840890"/>
                      <a:gd name="connsiteY7" fmla="*/ 1601805 h 1636349"/>
                      <a:gd name="connsiteX8" fmla="*/ 656682 w 840890"/>
                      <a:gd name="connsiteY8" fmla="*/ 1259720 h 1636349"/>
                      <a:gd name="connsiteX9" fmla="*/ 836090 w 840890"/>
                      <a:gd name="connsiteY9" fmla="*/ 941856 h 1636349"/>
                      <a:gd name="connsiteX10" fmla="*/ 792480 w 840890"/>
                      <a:gd name="connsiteY10" fmla="*/ 690533 h 1636349"/>
                      <a:gd name="connsiteX11" fmla="*/ 806905 w 840890"/>
                      <a:gd name="connsiteY11" fmla="*/ 510783 h 1636349"/>
                      <a:gd name="connsiteX12" fmla="*/ 829832 w 840890"/>
                      <a:gd name="connsiteY12" fmla="*/ 262520 h 1636349"/>
                      <a:gd name="connsiteX13" fmla="*/ 708593 w 840890"/>
                      <a:gd name="connsiteY13" fmla="*/ 238391 h 1636349"/>
                      <a:gd name="connsiteX14" fmla="*/ 727644 w 840890"/>
                      <a:gd name="connsiteY14" fmla="*/ 131233 h 1636349"/>
                      <a:gd name="connsiteX15" fmla="*/ 651443 w 840890"/>
                      <a:gd name="connsiteY15" fmla="*/ 255060 h 1636349"/>
                      <a:gd name="connsiteX16" fmla="*/ 591910 w 840890"/>
                      <a:gd name="connsiteY16" fmla="*/ 462229 h 1636349"/>
                      <a:gd name="connsiteX17" fmla="*/ 449038 w 840890"/>
                      <a:gd name="connsiteY17" fmla="*/ 757502 h 1636349"/>
                      <a:gd name="connsiteX18" fmla="*/ 491898 w 840890"/>
                      <a:gd name="connsiteY18" fmla="*/ 695589 h 1636349"/>
                      <a:gd name="connsiteX19" fmla="*/ 465705 w 840890"/>
                      <a:gd name="connsiteY19" fmla="*/ 676540 h 1636349"/>
                      <a:gd name="connsiteX20" fmla="*/ 546667 w 840890"/>
                      <a:gd name="connsiteY20" fmla="*/ 614628 h 1636349"/>
                      <a:gd name="connsiteX21" fmla="*/ 487137 w 840890"/>
                      <a:gd name="connsiteY21" fmla="*/ 600341 h 1636349"/>
                      <a:gd name="connsiteX22" fmla="*/ 468086 w 840890"/>
                      <a:gd name="connsiteY22" fmla="*/ 567003 h 1636349"/>
                      <a:gd name="connsiteX23" fmla="*/ 549049 w 840890"/>
                      <a:gd name="connsiteY23" fmla="*/ 543191 h 1636349"/>
                      <a:gd name="connsiteX24" fmla="*/ 477612 w 840890"/>
                      <a:gd name="connsiteY24" fmla="*/ 531285 h 1636349"/>
                      <a:gd name="connsiteX25" fmla="*/ 570479 w 840890"/>
                      <a:gd name="connsiteY25" fmla="*/ 521759 h 1636349"/>
                      <a:gd name="connsiteX26" fmla="*/ 427605 w 840890"/>
                      <a:gd name="connsiteY26" fmla="*/ 493186 h 1636349"/>
                      <a:gd name="connsiteX27" fmla="*/ 580005 w 840890"/>
                      <a:gd name="connsiteY27" fmla="*/ 476515 h 1636349"/>
                      <a:gd name="connsiteX28" fmla="*/ 580006 w 840890"/>
                      <a:gd name="connsiteY28" fmla="*/ 428889 h 1636349"/>
                      <a:gd name="connsiteX29" fmla="*/ 460944 w 840890"/>
                      <a:gd name="connsiteY29" fmla="*/ 388408 h 1636349"/>
                      <a:gd name="connsiteX30" fmla="*/ 606200 w 840890"/>
                      <a:gd name="connsiteY30" fmla="*/ 409840 h 1636349"/>
                      <a:gd name="connsiteX31" fmla="*/ 596675 w 840890"/>
                      <a:gd name="connsiteY31" fmla="*/ 376503 h 1636349"/>
                      <a:gd name="connsiteX32" fmla="*/ 518092 w 840890"/>
                      <a:gd name="connsiteY32" fmla="*/ 340784 h 1636349"/>
                      <a:gd name="connsiteX33" fmla="*/ 618106 w 840890"/>
                      <a:gd name="connsiteY33" fmla="*/ 309827 h 1636349"/>
                      <a:gd name="connsiteX34" fmla="*/ 549050 w 840890"/>
                      <a:gd name="connsiteY34" fmla="*/ 295541 h 1636349"/>
                      <a:gd name="connsiteX35" fmla="*/ 613343 w 840890"/>
                      <a:gd name="connsiteY35" fmla="*/ 269347 h 1636349"/>
                      <a:gd name="connsiteX36" fmla="*/ 639538 w 840890"/>
                      <a:gd name="connsiteY36" fmla="*/ 240772 h 1636349"/>
                      <a:gd name="connsiteX37" fmla="*/ 596675 w 840890"/>
                      <a:gd name="connsiteY37" fmla="*/ 240772 h 1636349"/>
                      <a:gd name="connsiteX38" fmla="*/ 653825 w 840890"/>
                      <a:gd name="connsiteY38" fmla="*/ 209816 h 1636349"/>
                      <a:gd name="connsiteX39" fmla="*/ 691924 w 840890"/>
                      <a:gd name="connsiteY39" fmla="*/ 159809 h 1636349"/>
                      <a:gd name="connsiteX40" fmla="*/ 677636 w 840890"/>
                      <a:gd name="connsiteY40" fmla="*/ 114566 h 1636349"/>
                      <a:gd name="connsiteX41" fmla="*/ 706212 w 840890"/>
                      <a:gd name="connsiteY41" fmla="*/ 126473 h 1636349"/>
                      <a:gd name="connsiteX42" fmla="*/ 694032 w 840890"/>
                      <a:gd name="connsiteY42" fmla="*/ 25348 h 1636349"/>
                      <a:gd name="connsiteX43" fmla="*/ 313305 w 840890"/>
                      <a:gd name="connsiteY43" fmla="*/ 359835 h 1636349"/>
                      <a:gd name="connsiteX44" fmla="*/ 278538 w 840890"/>
                      <a:gd name="connsiteY44" fmla="*/ 379202 h 1636349"/>
                      <a:gd name="connsiteX45" fmla="*/ 689680 w 840890"/>
                      <a:gd name="connsiteY45" fmla="*/ 5413 h 1636349"/>
                      <a:gd name="connsiteX0" fmla="*/ 689680 w 846010"/>
                      <a:gd name="connsiteY0" fmla="*/ 5413 h 1636349"/>
                      <a:gd name="connsiteX1" fmla="*/ 462642 w 846010"/>
                      <a:gd name="connsiteY1" fmla="*/ 169858 h 1636349"/>
                      <a:gd name="connsiteX2" fmla="*/ 257857 w 846010"/>
                      <a:gd name="connsiteY2" fmla="*/ 343076 h 1636349"/>
                      <a:gd name="connsiteX3" fmla="*/ 256292 w 846010"/>
                      <a:gd name="connsiteY3" fmla="*/ 663659 h 1636349"/>
                      <a:gd name="connsiteX4" fmla="*/ 240439 w 846010"/>
                      <a:gd name="connsiteY4" fmla="*/ 1033433 h 1636349"/>
                      <a:gd name="connsiteX5" fmla="*/ 160292 w 846010"/>
                      <a:gd name="connsiteY5" fmla="*/ 1236450 h 1636349"/>
                      <a:gd name="connsiteX6" fmla="*/ 12725 w 846010"/>
                      <a:gd name="connsiteY6" fmla="*/ 1591734 h 1636349"/>
                      <a:gd name="connsiteX7" fmla="*/ 520337 w 846010"/>
                      <a:gd name="connsiteY7" fmla="*/ 1601805 h 1636349"/>
                      <a:gd name="connsiteX8" fmla="*/ 656682 w 846010"/>
                      <a:gd name="connsiteY8" fmla="*/ 1259720 h 1636349"/>
                      <a:gd name="connsiteX9" fmla="*/ 836090 w 846010"/>
                      <a:gd name="connsiteY9" fmla="*/ 941856 h 1636349"/>
                      <a:gd name="connsiteX10" fmla="*/ 792480 w 846010"/>
                      <a:gd name="connsiteY10" fmla="*/ 690533 h 1636349"/>
                      <a:gd name="connsiteX11" fmla="*/ 806905 w 846010"/>
                      <a:gd name="connsiteY11" fmla="*/ 510783 h 1636349"/>
                      <a:gd name="connsiteX12" fmla="*/ 829832 w 846010"/>
                      <a:gd name="connsiteY12" fmla="*/ 262520 h 1636349"/>
                      <a:gd name="connsiteX13" fmla="*/ 708593 w 846010"/>
                      <a:gd name="connsiteY13" fmla="*/ 238391 h 1636349"/>
                      <a:gd name="connsiteX14" fmla="*/ 727644 w 846010"/>
                      <a:gd name="connsiteY14" fmla="*/ 131233 h 1636349"/>
                      <a:gd name="connsiteX15" fmla="*/ 651443 w 846010"/>
                      <a:gd name="connsiteY15" fmla="*/ 255060 h 1636349"/>
                      <a:gd name="connsiteX16" fmla="*/ 591910 w 846010"/>
                      <a:gd name="connsiteY16" fmla="*/ 462229 h 1636349"/>
                      <a:gd name="connsiteX17" fmla="*/ 449038 w 846010"/>
                      <a:gd name="connsiteY17" fmla="*/ 757502 h 1636349"/>
                      <a:gd name="connsiteX18" fmla="*/ 491898 w 846010"/>
                      <a:gd name="connsiteY18" fmla="*/ 695589 h 1636349"/>
                      <a:gd name="connsiteX19" fmla="*/ 465705 w 846010"/>
                      <a:gd name="connsiteY19" fmla="*/ 676540 h 1636349"/>
                      <a:gd name="connsiteX20" fmla="*/ 546667 w 846010"/>
                      <a:gd name="connsiteY20" fmla="*/ 614628 h 1636349"/>
                      <a:gd name="connsiteX21" fmla="*/ 487137 w 846010"/>
                      <a:gd name="connsiteY21" fmla="*/ 600341 h 1636349"/>
                      <a:gd name="connsiteX22" fmla="*/ 468086 w 846010"/>
                      <a:gd name="connsiteY22" fmla="*/ 567003 h 1636349"/>
                      <a:gd name="connsiteX23" fmla="*/ 549049 w 846010"/>
                      <a:gd name="connsiteY23" fmla="*/ 543191 h 1636349"/>
                      <a:gd name="connsiteX24" fmla="*/ 477612 w 846010"/>
                      <a:gd name="connsiteY24" fmla="*/ 531285 h 1636349"/>
                      <a:gd name="connsiteX25" fmla="*/ 570479 w 846010"/>
                      <a:gd name="connsiteY25" fmla="*/ 521759 h 1636349"/>
                      <a:gd name="connsiteX26" fmla="*/ 427605 w 846010"/>
                      <a:gd name="connsiteY26" fmla="*/ 493186 h 1636349"/>
                      <a:gd name="connsiteX27" fmla="*/ 580005 w 846010"/>
                      <a:gd name="connsiteY27" fmla="*/ 476515 h 1636349"/>
                      <a:gd name="connsiteX28" fmla="*/ 580006 w 846010"/>
                      <a:gd name="connsiteY28" fmla="*/ 428889 h 1636349"/>
                      <a:gd name="connsiteX29" fmla="*/ 460944 w 846010"/>
                      <a:gd name="connsiteY29" fmla="*/ 388408 h 1636349"/>
                      <a:gd name="connsiteX30" fmla="*/ 606200 w 846010"/>
                      <a:gd name="connsiteY30" fmla="*/ 409840 h 1636349"/>
                      <a:gd name="connsiteX31" fmla="*/ 596675 w 846010"/>
                      <a:gd name="connsiteY31" fmla="*/ 376503 h 1636349"/>
                      <a:gd name="connsiteX32" fmla="*/ 518092 w 846010"/>
                      <a:gd name="connsiteY32" fmla="*/ 340784 h 1636349"/>
                      <a:gd name="connsiteX33" fmla="*/ 618106 w 846010"/>
                      <a:gd name="connsiteY33" fmla="*/ 309827 h 1636349"/>
                      <a:gd name="connsiteX34" fmla="*/ 549050 w 846010"/>
                      <a:gd name="connsiteY34" fmla="*/ 295541 h 1636349"/>
                      <a:gd name="connsiteX35" fmla="*/ 613343 w 846010"/>
                      <a:gd name="connsiteY35" fmla="*/ 269347 h 1636349"/>
                      <a:gd name="connsiteX36" fmla="*/ 639538 w 846010"/>
                      <a:gd name="connsiteY36" fmla="*/ 240772 h 1636349"/>
                      <a:gd name="connsiteX37" fmla="*/ 596675 w 846010"/>
                      <a:gd name="connsiteY37" fmla="*/ 240772 h 1636349"/>
                      <a:gd name="connsiteX38" fmla="*/ 653825 w 846010"/>
                      <a:gd name="connsiteY38" fmla="*/ 209816 h 1636349"/>
                      <a:gd name="connsiteX39" fmla="*/ 691924 w 846010"/>
                      <a:gd name="connsiteY39" fmla="*/ 159809 h 1636349"/>
                      <a:gd name="connsiteX40" fmla="*/ 677636 w 846010"/>
                      <a:gd name="connsiteY40" fmla="*/ 114566 h 1636349"/>
                      <a:gd name="connsiteX41" fmla="*/ 706212 w 846010"/>
                      <a:gd name="connsiteY41" fmla="*/ 126473 h 1636349"/>
                      <a:gd name="connsiteX42" fmla="*/ 694032 w 846010"/>
                      <a:gd name="connsiteY42" fmla="*/ 25348 h 1636349"/>
                      <a:gd name="connsiteX43" fmla="*/ 313305 w 846010"/>
                      <a:gd name="connsiteY43" fmla="*/ 359835 h 1636349"/>
                      <a:gd name="connsiteX44" fmla="*/ 278538 w 846010"/>
                      <a:gd name="connsiteY44" fmla="*/ 379202 h 1636349"/>
                      <a:gd name="connsiteX45" fmla="*/ 689680 w 846010"/>
                      <a:gd name="connsiteY45" fmla="*/ 5413 h 1636349"/>
                      <a:gd name="connsiteX0" fmla="*/ 689680 w 847429"/>
                      <a:gd name="connsiteY0" fmla="*/ 5413 h 1636349"/>
                      <a:gd name="connsiteX1" fmla="*/ 462642 w 847429"/>
                      <a:gd name="connsiteY1" fmla="*/ 169858 h 1636349"/>
                      <a:gd name="connsiteX2" fmla="*/ 257857 w 847429"/>
                      <a:gd name="connsiteY2" fmla="*/ 343076 h 1636349"/>
                      <a:gd name="connsiteX3" fmla="*/ 256292 w 847429"/>
                      <a:gd name="connsiteY3" fmla="*/ 663659 h 1636349"/>
                      <a:gd name="connsiteX4" fmla="*/ 240439 w 847429"/>
                      <a:gd name="connsiteY4" fmla="*/ 1033433 h 1636349"/>
                      <a:gd name="connsiteX5" fmla="*/ 160292 w 847429"/>
                      <a:gd name="connsiteY5" fmla="*/ 1236450 h 1636349"/>
                      <a:gd name="connsiteX6" fmla="*/ 12725 w 847429"/>
                      <a:gd name="connsiteY6" fmla="*/ 1591734 h 1636349"/>
                      <a:gd name="connsiteX7" fmla="*/ 520337 w 847429"/>
                      <a:gd name="connsiteY7" fmla="*/ 1601805 h 1636349"/>
                      <a:gd name="connsiteX8" fmla="*/ 656682 w 847429"/>
                      <a:gd name="connsiteY8" fmla="*/ 1259720 h 1636349"/>
                      <a:gd name="connsiteX9" fmla="*/ 836090 w 847429"/>
                      <a:gd name="connsiteY9" fmla="*/ 941856 h 1636349"/>
                      <a:gd name="connsiteX10" fmla="*/ 792480 w 847429"/>
                      <a:gd name="connsiteY10" fmla="*/ 690533 h 1636349"/>
                      <a:gd name="connsiteX11" fmla="*/ 806905 w 847429"/>
                      <a:gd name="connsiteY11" fmla="*/ 510783 h 1636349"/>
                      <a:gd name="connsiteX12" fmla="*/ 829832 w 847429"/>
                      <a:gd name="connsiteY12" fmla="*/ 262520 h 1636349"/>
                      <a:gd name="connsiteX13" fmla="*/ 708593 w 847429"/>
                      <a:gd name="connsiteY13" fmla="*/ 238391 h 1636349"/>
                      <a:gd name="connsiteX14" fmla="*/ 727644 w 847429"/>
                      <a:gd name="connsiteY14" fmla="*/ 131233 h 1636349"/>
                      <a:gd name="connsiteX15" fmla="*/ 651443 w 847429"/>
                      <a:gd name="connsiteY15" fmla="*/ 255060 h 1636349"/>
                      <a:gd name="connsiteX16" fmla="*/ 591910 w 847429"/>
                      <a:gd name="connsiteY16" fmla="*/ 462229 h 1636349"/>
                      <a:gd name="connsiteX17" fmla="*/ 449038 w 847429"/>
                      <a:gd name="connsiteY17" fmla="*/ 757502 h 1636349"/>
                      <a:gd name="connsiteX18" fmla="*/ 491898 w 847429"/>
                      <a:gd name="connsiteY18" fmla="*/ 695589 h 1636349"/>
                      <a:gd name="connsiteX19" fmla="*/ 465705 w 847429"/>
                      <a:gd name="connsiteY19" fmla="*/ 676540 h 1636349"/>
                      <a:gd name="connsiteX20" fmla="*/ 546667 w 847429"/>
                      <a:gd name="connsiteY20" fmla="*/ 614628 h 1636349"/>
                      <a:gd name="connsiteX21" fmla="*/ 487137 w 847429"/>
                      <a:gd name="connsiteY21" fmla="*/ 600341 h 1636349"/>
                      <a:gd name="connsiteX22" fmla="*/ 468086 w 847429"/>
                      <a:gd name="connsiteY22" fmla="*/ 567003 h 1636349"/>
                      <a:gd name="connsiteX23" fmla="*/ 549049 w 847429"/>
                      <a:gd name="connsiteY23" fmla="*/ 543191 h 1636349"/>
                      <a:gd name="connsiteX24" fmla="*/ 477612 w 847429"/>
                      <a:gd name="connsiteY24" fmla="*/ 531285 h 1636349"/>
                      <a:gd name="connsiteX25" fmla="*/ 570479 w 847429"/>
                      <a:gd name="connsiteY25" fmla="*/ 521759 h 1636349"/>
                      <a:gd name="connsiteX26" fmla="*/ 427605 w 847429"/>
                      <a:gd name="connsiteY26" fmla="*/ 493186 h 1636349"/>
                      <a:gd name="connsiteX27" fmla="*/ 580005 w 847429"/>
                      <a:gd name="connsiteY27" fmla="*/ 476515 h 1636349"/>
                      <a:gd name="connsiteX28" fmla="*/ 580006 w 847429"/>
                      <a:gd name="connsiteY28" fmla="*/ 428889 h 1636349"/>
                      <a:gd name="connsiteX29" fmla="*/ 460944 w 847429"/>
                      <a:gd name="connsiteY29" fmla="*/ 388408 h 1636349"/>
                      <a:gd name="connsiteX30" fmla="*/ 606200 w 847429"/>
                      <a:gd name="connsiteY30" fmla="*/ 409840 h 1636349"/>
                      <a:gd name="connsiteX31" fmla="*/ 596675 w 847429"/>
                      <a:gd name="connsiteY31" fmla="*/ 376503 h 1636349"/>
                      <a:gd name="connsiteX32" fmla="*/ 518092 w 847429"/>
                      <a:gd name="connsiteY32" fmla="*/ 340784 h 1636349"/>
                      <a:gd name="connsiteX33" fmla="*/ 618106 w 847429"/>
                      <a:gd name="connsiteY33" fmla="*/ 309827 h 1636349"/>
                      <a:gd name="connsiteX34" fmla="*/ 549050 w 847429"/>
                      <a:gd name="connsiteY34" fmla="*/ 295541 h 1636349"/>
                      <a:gd name="connsiteX35" fmla="*/ 613343 w 847429"/>
                      <a:gd name="connsiteY35" fmla="*/ 269347 h 1636349"/>
                      <a:gd name="connsiteX36" fmla="*/ 639538 w 847429"/>
                      <a:gd name="connsiteY36" fmla="*/ 240772 h 1636349"/>
                      <a:gd name="connsiteX37" fmla="*/ 596675 w 847429"/>
                      <a:gd name="connsiteY37" fmla="*/ 240772 h 1636349"/>
                      <a:gd name="connsiteX38" fmla="*/ 653825 w 847429"/>
                      <a:gd name="connsiteY38" fmla="*/ 209816 h 1636349"/>
                      <a:gd name="connsiteX39" fmla="*/ 691924 w 847429"/>
                      <a:gd name="connsiteY39" fmla="*/ 159809 h 1636349"/>
                      <a:gd name="connsiteX40" fmla="*/ 677636 w 847429"/>
                      <a:gd name="connsiteY40" fmla="*/ 114566 h 1636349"/>
                      <a:gd name="connsiteX41" fmla="*/ 706212 w 847429"/>
                      <a:gd name="connsiteY41" fmla="*/ 126473 h 1636349"/>
                      <a:gd name="connsiteX42" fmla="*/ 694032 w 847429"/>
                      <a:gd name="connsiteY42" fmla="*/ 25348 h 1636349"/>
                      <a:gd name="connsiteX43" fmla="*/ 313305 w 847429"/>
                      <a:gd name="connsiteY43" fmla="*/ 359835 h 1636349"/>
                      <a:gd name="connsiteX44" fmla="*/ 278538 w 847429"/>
                      <a:gd name="connsiteY44" fmla="*/ 379202 h 1636349"/>
                      <a:gd name="connsiteX45" fmla="*/ 689680 w 847429"/>
                      <a:gd name="connsiteY45" fmla="*/ 5413 h 1636349"/>
                      <a:gd name="connsiteX0" fmla="*/ 689680 w 847429"/>
                      <a:gd name="connsiteY0" fmla="*/ 5413 h 1636349"/>
                      <a:gd name="connsiteX1" fmla="*/ 462642 w 847429"/>
                      <a:gd name="connsiteY1" fmla="*/ 169858 h 1636349"/>
                      <a:gd name="connsiteX2" fmla="*/ 257857 w 847429"/>
                      <a:gd name="connsiteY2" fmla="*/ 343076 h 1636349"/>
                      <a:gd name="connsiteX3" fmla="*/ 256292 w 847429"/>
                      <a:gd name="connsiteY3" fmla="*/ 663659 h 1636349"/>
                      <a:gd name="connsiteX4" fmla="*/ 240439 w 847429"/>
                      <a:gd name="connsiteY4" fmla="*/ 1033433 h 1636349"/>
                      <a:gd name="connsiteX5" fmla="*/ 160292 w 847429"/>
                      <a:gd name="connsiteY5" fmla="*/ 1236450 h 1636349"/>
                      <a:gd name="connsiteX6" fmla="*/ 12725 w 847429"/>
                      <a:gd name="connsiteY6" fmla="*/ 1591734 h 1636349"/>
                      <a:gd name="connsiteX7" fmla="*/ 520337 w 847429"/>
                      <a:gd name="connsiteY7" fmla="*/ 1601805 h 1636349"/>
                      <a:gd name="connsiteX8" fmla="*/ 656682 w 847429"/>
                      <a:gd name="connsiteY8" fmla="*/ 1259720 h 1636349"/>
                      <a:gd name="connsiteX9" fmla="*/ 836090 w 847429"/>
                      <a:gd name="connsiteY9" fmla="*/ 941856 h 1636349"/>
                      <a:gd name="connsiteX10" fmla="*/ 792480 w 847429"/>
                      <a:gd name="connsiteY10" fmla="*/ 690533 h 1636349"/>
                      <a:gd name="connsiteX11" fmla="*/ 806905 w 847429"/>
                      <a:gd name="connsiteY11" fmla="*/ 510783 h 1636349"/>
                      <a:gd name="connsiteX12" fmla="*/ 829832 w 847429"/>
                      <a:gd name="connsiteY12" fmla="*/ 262520 h 1636349"/>
                      <a:gd name="connsiteX13" fmla="*/ 708593 w 847429"/>
                      <a:gd name="connsiteY13" fmla="*/ 238391 h 1636349"/>
                      <a:gd name="connsiteX14" fmla="*/ 727644 w 847429"/>
                      <a:gd name="connsiteY14" fmla="*/ 131233 h 1636349"/>
                      <a:gd name="connsiteX15" fmla="*/ 651443 w 847429"/>
                      <a:gd name="connsiteY15" fmla="*/ 255060 h 1636349"/>
                      <a:gd name="connsiteX16" fmla="*/ 591910 w 847429"/>
                      <a:gd name="connsiteY16" fmla="*/ 462229 h 1636349"/>
                      <a:gd name="connsiteX17" fmla="*/ 449038 w 847429"/>
                      <a:gd name="connsiteY17" fmla="*/ 757502 h 1636349"/>
                      <a:gd name="connsiteX18" fmla="*/ 491898 w 847429"/>
                      <a:gd name="connsiteY18" fmla="*/ 695589 h 1636349"/>
                      <a:gd name="connsiteX19" fmla="*/ 465705 w 847429"/>
                      <a:gd name="connsiteY19" fmla="*/ 676540 h 1636349"/>
                      <a:gd name="connsiteX20" fmla="*/ 546667 w 847429"/>
                      <a:gd name="connsiteY20" fmla="*/ 614628 h 1636349"/>
                      <a:gd name="connsiteX21" fmla="*/ 487137 w 847429"/>
                      <a:gd name="connsiteY21" fmla="*/ 600341 h 1636349"/>
                      <a:gd name="connsiteX22" fmla="*/ 468086 w 847429"/>
                      <a:gd name="connsiteY22" fmla="*/ 567003 h 1636349"/>
                      <a:gd name="connsiteX23" fmla="*/ 549049 w 847429"/>
                      <a:gd name="connsiteY23" fmla="*/ 543191 h 1636349"/>
                      <a:gd name="connsiteX24" fmla="*/ 477612 w 847429"/>
                      <a:gd name="connsiteY24" fmla="*/ 531285 h 1636349"/>
                      <a:gd name="connsiteX25" fmla="*/ 570479 w 847429"/>
                      <a:gd name="connsiteY25" fmla="*/ 521759 h 1636349"/>
                      <a:gd name="connsiteX26" fmla="*/ 427605 w 847429"/>
                      <a:gd name="connsiteY26" fmla="*/ 493186 h 1636349"/>
                      <a:gd name="connsiteX27" fmla="*/ 580005 w 847429"/>
                      <a:gd name="connsiteY27" fmla="*/ 476515 h 1636349"/>
                      <a:gd name="connsiteX28" fmla="*/ 580006 w 847429"/>
                      <a:gd name="connsiteY28" fmla="*/ 428889 h 1636349"/>
                      <a:gd name="connsiteX29" fmla="*/ 460944 w 847429"/>
                      <a:gd name="connsiteY29" fmla="*/ 388408 h 1636349"/>
                      <a:gd name="connsiteX30" fmla="*/ 606200 w 847429"/>
                      <a:gd name="connsiteY30" fmla="*/ 409840 h 1636349"/>
                      <a:gd name="connsiteX31" fmla="*/ 596675 w 847429"/>
                      <a:gd name="connsiteY31" fmla="*/ 376503 h 1636349"/>
                      <a:gd name="connsiteX32" fmla="*/ 518092 w 847429"/>
                      <a:gd name="connsiteY32" fmla="*/ 340784 h 1636349"/>
                      <a:gd name="connsiteX33" fmla="*/ 618106 w 847429"/>
                      <a:gd name="connsiteY33" fmla="*/ 309827 h 1636349"/>
                      <a:gd name="connsiteX34" fmla="*/ 549050 w 847429"/>
                      <a:gd name="connsiteY34" fmla="*/ 295541 h 1636349"/>
                      <a:gd name="connsiteX35" fmla="*/ 613343 w 847429"/>
                      <a:gd name="connsiteY35" fmla="*/ 269347 h 1636349"/>
                      <a:gd name="connsiteX36" fmla="*/ 639538 w 847429"/>
                      <a:gd name="connsiteY36" fmla="*/ 240772 h 1636349"/>
                      <a:gd name="connsiteX37" fmla="*/ 596675 w 847429"/>
                      <a:gd name="connsiteY37" fmla="*/ 240772 h 1636349"/>
                      <a:gd name="connsiteX38" fmla="*/ 653825 w 847429"/>
                      <a:gd name="connsiteY38" fmla="*/ 209816 h 1636349"/>
                      <a:gd name="connsiteX39" fmla="*/ 691924 w 847429"/>
                      <a:gd name="connsiteY39" fmla="*/ 159809 h 1636349"/>
                      <a:gd name="connsiteX40" fmla="*/ 677636 w 847429"/>
                      <a:gd name="connsiteY40" fmla="*/ 114566 h 1636349"/>
                      <a:gd name="connsiteX41" fmla="*/ 706212 w 847429"/>
                      <a:gd name="connsiteY41" fmla="*/ 126473 h 1636349"/>
                      <a:gd name="connsiteX42" fmla="*/ 694032 w 847429"/>
                      <a:gd name="connsiteY42" fmla="*/ 25348 h 1636349"/>
                      <a:gd name="connsiteX43" fmla="*/ 313305 w 847429"/>
                      <a:gd name="connsiteY43" fmla="*/ 359835 h 1636349"/>
                      <a:gd name="connsiteX44" fmla="*/ 278538 w 847429"/>
                      <a:gd name="connsiteY44" fmla="*/ 379202 h 1636349"/>
                      <a:gd name="connsiteX45" fmla="*/ 689680 w 847429"/>
                      <a:gd name="connsiteY45" fmla="*/ 5413 h 1636349"/>
                      <a:gd name="connsiteX0" fmla="*/ 689680 w 840890"/>
                      <a:gd name="connsiteY0" fmla="*/ 5413 h 1636349"/>
                      <a:gd name="connsiteX1" fmla="*/ 462642 w 840890"/>
                      <a:gd name="connsiteY1" fmla="*/ 169858 h 1636349"/>
                      <a:gd name="connsiteX2" fmla="*/ 257857 w 840890"/>
                      <a:gd name="connsiteY2" fmla="*/ 343076 h 1636349"/>
                      <a:gd name="connsiteX3" fmla="*/ 256292 w 840890"/>
                      <a:gd name="connsiteY3" fmla="*/ 663659 h 1636349"/>
                      <a:gd name="connsiteX4" fmla="*/ 240439 w 840890"/>
                      <a:gd name="connsiteY4" fmla="*/ 1033433 h 1636349"/>
                      <a:gd name="connsiteX5" fmla="*/ 160292 w 840890"/>
                      <a:gd name="connsiteY5" fmla="*/ 1236450 h 1636349"/>
                      <a:gd name="connsiteX6" fmla="*/ 12725 w 840890"/>
                      <a:gd name="connsiteY6" fmla="*/ 1591734 h 1636349"/>
                      <a:gd name="connsiteX7" fmla="*/ 520337 w 840890"/>
                      <a:gd name="connsiteY7" fmla="*/ 1601805 h 1636349"/>
                      <a:gd name="connsiteX8" fmla="*/ 656682 w 840890"/>
                      <a:gd name="connsiteY8" fmla="*/ 1259720 h 1636349"/>
                      <a:gd name="connsiteX9" fmla="*/ 836090 w 840890"/>
                      <a:gd name="connsiteY9" fmla="*/ 941856 h 1636349"/>
                      <a:gd name="connsiteX10" fmla="*/ 792480 w 840890"/>
                      <a:gd name="connsiteY10" fmla="*/ 690533 h 1636349"/>
                      <a:gd name="connsiteX11" fmla="*/ 806905 w 840890"/>
                      <a:gd name="connsiteY11" fmla="*/ 510783 h 1636349"/>
                      <a:gd name="connsiteX12" fmla="*/ 820512 w 840890"/>
                      <a:gd name="connsiteY12" fmla="*/ 421747 h 1636349"/>
                      <a:gd name="connsiteX13" fmla="*/ 829832 w 840890"/>
                      <a:gd name="connsiteY13" fmla="*/ 262520 h 1636349"/>
                      <a:gd name="connsiteX14" fmla="*/ 708593 w 840890"/>
                      <a:gd name="connsiteY14" fmla="*/ 238391 h 1636349"/>
                      <a:gd name="connsiteX15" fmla="*/ 727644 w 840890"/>
                      <a:gd name="connsiteY15" fmla="*/ 131233 h 1636349"/>
                      <a:gd name="connsiteX16" fmla="*/ 651443 w 840890"/>
                      <a:gd name="connsiteY16" fmla="*/ 255060 h 1636349"/>
                      <a:gd name="connsiteX17" fmla="*/ 591910 w 840890"/>
                      <a:gd name="connsiteY17" fmla="*/ 462229 h 1636349"/>
                      <a:gd name="connsiteX18" fmla="*/ 449038 w 840890"/>
                      <a:gd name="connsiteY18" fmla="*/ 757502 h 1636349"/>
                      <a:gd name="connsiteX19" fmla="*/ 491898 w 840890"/>
                      <a:gd name="connsiteY19" fmla="*/ 695589 h 1636349"/>
                      <a:gd name="connsiteX20" fmla="*/ 465705 w 840890"/>
                      <a:gd name="connsiteY20" fmla="*/ 676540 h 1636349"/>
                      <a:gd name="connsiteX21" fmla="*/ 546667 w 840890"/>
                      <a:gd name="connsiteY21" fmla="*/ 614628 h 1636349"/>
                      <a:gd name="connsiteX22" fmla="*/ 487137 w 840890"/>
                      <a:gd name="connsiteY22" fmla="*/ 600341 h 1636349"/>
                      <a:gd name="connsiteX23" fmla="*/ 468086 w 840890"/>
                      <a:gd name="connsiteY23" fmla="*/ 567003 h 1636349"/>
                      <a:gd name="connsiteX24" fmla="*/ 549049 w 840890"/>
                      <a:gd name="connsiteY24" fmla="*/ 543191 h 1636349"/>
                      <a:gd name="connsiteX25" fmla="*/ 477612 w 840890"/>
                      <a:gd name="connsiteY25" fmla="*/ 531285 h 1636349"/>
                      <a:gd name="connsiteX26" fmla="*/ 570479 w 840890"/>
                      <a:gd name="connsiteY26" fmla="*/ 521759 h 1636349"/>
                      <a:gd name="connsiteX27" fmla="*/ 427605 w 840890"/>
                      <a:gd name="connsiteY27" fmla="*/ 493186 h 1636349"/>
                      <a:gd name="connsiteX28" fmla="*/ 580005 w 840890"/>
                      <a:gd name="connsiteY28" fmla="*/ 476515 h 1636349"/>
                      <a:gd name="connsiteX29" fmla="*/ 580006 w 840890"/>
                      <a:gd name="connsiteY29" fmla="*/ 428889 h 1636349"/>
                      <a:gd name="connsiteX30" fmla="*/ 460944 w 840890"/>
                      <a:gd name="connsiteY30" fmla="*/ 388408 h 1636349"/>
                      <a:gd name="connsiteX31" fmla="*/ 606200 w 840890"/>
                      <a:gd name="connsiteY31" fmla="*/ 409840 h 1636349"/>
                      <a:gd name="connsiteX32" fmla="*/ 596675 w 840890"/>
                      <a:gd name="connsiteY32" fmla="*/ 376503 h 1636349"/>
                      <a:gd name="connsiteX33" fmla="*/ 518092 w 840890"/>
                      <a:gd name="connsiteY33" fmla="*/ 340784 h 1636349"/>
                      <a:gd name="connsiteX34" fmla="*/ 618106 w 840890"/>
                      <a:gd name="connsiteY34" fmla="*/ 309827 h 1636349"/>
                      <a:gd name="connsiteX35" fmla="*/ 549050 w 840890"/>
                      <a:gd name="connsiteY35" fmla="*/ 295541 h 1636349"/>
                      <a:gd name="connsiteX36" fmla="*/ 613343 w 840890"/>
                      <a:gd name="connsiteY36" fmla="*/ 269347 h 1636349"/>
                      <a:gd name="connsiteX37" fmla="*/ 639538 w 840890"/>
                      <a:gd name="connsiteY37" fmla="*/ 240772 h 1636349"/>
                      <a:gd name="connsiteX38" fmla="*/ 596675 w 840890"/>
                      <a:gd name="connsiteY38" fmla="*/ 240772 h 1636349"/>
                      <a:gd name="connsiteX39" fmla="*/ 653825 w 840890"/>
                      <a:gd name="connsiteY39" fmla="*/ 209816 h 1636349"/>
                      <a:gd name="connsiteX40" fmla="*/ 691924 w 840890"/>
                      <a:gd name="connsiteY40" fmla="*/ 159809 h 1636349"/>
                      <a:gd name="connsiteX41" fmla="*/ 677636 w 840890"/>
                      <a:gd name="connsiteY41" fmla="*/ 114566 h 1636349"/>
                      <a:gd name="connsiteX42" fmla="*/ 706212 w 840890"/>
                      <a:gd name="connsiteY42" fmla="*/ 126473 h 1636349"/>
                      <a:gd name="connsiteX43" fmla="*/ 694032 w 840890"/>
                      <a:gd name="connsiteY43" fmla="*/ 25348 h 1636349"/>
                      <a:gd name="connsiteX44" fmla="*/ 313305 w 840890"/>
                      <a:gd name="connsiteY44" fmla="*/ 359835 h 1636349"/>
                      <a:gd name="connsiteX45" fmla="*/ 278538 w 840890"/>
                      <a:gd name="connsiteY45" fmla="*/ 379202 h 1636349"/>
                      <a:gd name="connsiteX46" fmla="*/ 689680 w 840890"/>
                      <a:gd name="connsiteY46" fmla="*/ 5413 h 1636349"/>
                      <a:gd name="connsiteX0" fmla="*/ 689680 w 840890"/>
                      <a:gd name="connsiteY0" fmla="*/ 5413 h 1636349"/>
                      <a:gd name="connsiteX1" fmla="*/ 462642 w 840890"/>
                      <a:gd name="connsiteY1" fmla="*/ 169858 h 1636349"/>
                      <a:gd name="connsiteX2" fmla="*/ 257857 w 840890"/>
                      <a:gd name="connsiteY2" fmla="*/ 343076 h 1636349"/>
                      <a:gd name="connsiteX3" fmla="*/ 256292 w 840890"/>
                      <a:gd name="connsiteY3" fmla="*/ 663659 h 1636349"/>
                      <a:gd name="connsiteX4" fmla="*/ 240439 w 840890"/>
                      <a:gd name="connsiteY4" fmla="*/ 1033433 h 1636349"/>
                      <a:gd name="connsiteX5" fmla="*/ 160292 w 840890"/>
                      <a:gd name="connsiteY5" fmla="*/ 1236450 h 1636349"/>
                      <a:gd name="connsiteX6" fmla="*/ 12725 w 840890"/>
                      <a:gd name="connsiteY6" fmla="*/ 1591734 h 1636349"/>
                      <a:gd name="connsiteX7" fmla="*/ 520337 w 840890"/>
                      <a:gd name="connsiteY7" fmla="*/ 1601805 h 1636349"/>
                      <a:gd name="connsiteX8" fmla="*/ 656682 w 840890"/>
                      <a:gd name="connsiteY8" fmla="*/ 1259720 h 1636349"/>
                      <a:gd name="connsiteX9" fmla="*/ 836090 w 840890"/>
                      <a:gd name="connsiteY9" fmla="*/ 941856 h 1636349"/>
                      <a:gd name="connsiteX10" fmla="*/ 792480 w 840890"/>
                      <a:gd name="connsiteY10" fmla="*/ 690533 h 1636349"/>
                      <a:gd name="connsiteX11" fmla="*/ 806905 w 840890"/>
                      <a:gd name="connsiteY11" fmla="*/ 510783 h 1636349"/>
                      <a:gd name="connsiteX12" fmla="*/ 820512 w 840890"/>
                      <a:gd name="connsiteY12" fmla="*/ 421747 h 1636349"/>
                      <a:gd name="connsiteX13" fmla="*/ 827656 w 840890"/>
                      <a:gd name="connsiteY13" fmla="*/ 345547 h 1636349"/>
                      <a:gd name="connsiteX14" fmla="*/ 829832 w 840890"/>
                      <a:gd name="connsiteY14" fmla="*/ 262520 h 1636349"/>
                      <a:gd name="connsiteX15" fmla="*/ 708593 w 840890"/>
                      <a:gd name="connsiteY15" fmla="*/ 238391 h 1636349"/>
                      <a:gd name="connsiteX16" fmla="*/ 727644 w 840890"/>
                      <a:gd name="connsiteY16" fmla="*/ 131233 h 1636349"/>
                      <a:gd name="connsiteX17" fmla="*/ 651443 w 840890"/>
                      <a:gd name="connsiteY17" fmla="*/ 255060 h 1636349"/>
                      <a:gd name="connsiteX18" fmla="*/ 591910 w 840890"/>
                      <a:gd name="connsiteY18" fmla="*/ 462229 h 1636349"/>
                      <a:gd name="connsiteX19" fmla="*/ 449038 w 840890"/>
                      <a:gd name="connsiteY19" fmla="*/ 757502 h 1636349"/>
                      <a:gd name="connsiteX20" fmla="*/ 491898 w 840890"/>
                      <a:gd name="connsiteY20" fmla="*/ 695589 h 1636349"/>
                      <a:gd name="connsiteX21" fmla="*/ 465705 w 840890"/>
                      <a:gd name="connsiteY21" fmla="*/ 676540 h 1636349"/>
                      <a:gd name="connsiteX22" fmla="*/ 546667 w 840890"/>
                      <a:gd name="connsiteY22" fmla="*/ 614628 h 1636349"/>
                      <a:gd name="connsiteX23" fmla="*/ 487137 w 840890"/>
                      <a:gd name="connsiteY23" fmla="*/ 600341 h 1636349"/>
                      <a:gd name="connsiteX24" fmla="*/ 468086 w 840890"/>
                      <a:gd name="connsiteY24" fmla="*/ 567003 h 1636349"/>
                      <a:gd name="connsiteX25" fmla="*/ 549049 w 840890"/>
                      <a:gd name="connsiteY25" fmla="*/ 543191 h 1636349"/>
                      <a:gd name="connsiteX26" fmla="*/ 477612 w 840890"/>
                      <a:gd name="connsiteY26" fmla="*/ 531285 h 1636349"/>
                      <a:gd name="connsiteX27" fmla="*/ 570479 w 840890"/>
                      <a:gd name="connsiteY27" fmla="*/ 521759 h 1636349"/>
                      <a:gd name="connsiteX28" fmla="*/ 427605 w 840890"/>
                      <a:gd name="connsiteY28" fmla="*/ 493186 h 1636349"/>
                      <a:gd name="connsiteX29" fmla="*/ 580005 w 840890"/>
                      <a:gd name="connsiteY29" fmla="*/ 476515 h 1636349"/>
                      <a:gd name="connsiteX30" fmla="*/ 580006 w 840890"/>
                      <a:gd name="connsiteY30" fmla="*/ 428889 h 1636349"/>
                      <a:gd name="connsiteX31" fmla="*/ 460944 w 840890"/>
                      <a:gd name="connsiteY31" fmla="*/ 388408 h 1636349"/>
                      <a:gd name="connsiteX32" fmla="*/ 606200 w 840890"/>
                      <a:gd name="connsiteY32" fmla="*/ 409840 h 1636349"/>
                      <a:gd name="connsiteX33" fmla="*/ 596675 w 840890"/>
                      <a:gd name="connsiteY33" fmla="*/ 376503 h 1636349"/>
                      <a:gd name="connsiteX34" fmla="*/ 518092 w 840890"/>
                      <a:gd name="connsiteY34" fmla="*/ 340784 h 1636349"/>
                      <a:gd name="connsiteX35" fmla="*/ 618106 w 840890"/>
                      <a:gd name="connsiteY35" fmla="*/ 309827 h 1636349"/>
                      <a:gd name="connsiteX36" fmla="*/ 549050 w 840890"/>
                      <a:gd name="connsiteY36" fmla="*/ 295541 h 1636349"/>
                      <a:gd name="connsiteX37" fmla="*/ 613343 w 840890"/>
                      <a:gd name="connsiteY37" fmla="*/ 269347 h 1636349"/>
                      <a:gd name="connsiteX38" fmla="*/ 639538 w 840890"/>
                      <a:gd name="connsiteY38" fmla="*/ 240772 h 1636349"/>
                      <a:gd name="connsiteX39" fmla="*/ 596675 w 840890"/>
                      <a:gd name="connsiteY39" fmla="*/ 240772 h 1636349"/>
                      <a:gd name="connsiteX40" fmla="*/ 653825 w 840890"/>
                      <a:gd name="connsiteY40" fmla="*/ 209816 h 1636349"/>
                      <a:gd name="connsiteX41" fmla="*/ 691924 w 840890"/>
                      <a:gd name="connsiteY41" fmla="*/ 159809 h 1636349"/>
                      <a:gd name="connsiteX42" fmla="*/ 677636 w 840890"/>
                      <a:gd name="connsiteY42" fmla="*/ 114566 h 1636349"/>
                      <a:gd name="connsiteX43" fmla="*/ 706212 w 840890"/>
                      <a:gd name="connsiteY43" fmla="*/ 126473 h 1636349"/>
                      <a:gd name="connsiteX44" fmla="*/ 694032 w 840890"/>
                      <a:gd name="connsiteY44" fmla="*/ 25348 h 1636349"/>
                      <a:gd name="connsiteX45" fmla="*/ 313305 w 840890"/>
                      <a:gd name="connsiteY45" fmla="*/ 359835 h 1636349"/>
                      <a:gd name="connsiteX46" fmla="*/ 278538 w 840890"/>
                      <a:gd name="connsiteY46" fmla="*/ 379202 h 1636349"/>
                      <a:gd name="connsiteX47" fmla="*/ 689680 w 840890"/>
                      <a:gd name="connsiteY47" fmla="*/ 5413 h 1636349"/>
                      <a:gd name="connsiteX0" fmla="*/ 689680 w 884869"/>
                      <a:gd name="connsiteY0" fmla="*/ 5413 h 1636349"/>
                      <a:gd name="connsiteX1" fmla="*/ 462642 w 884869"/>
                      <a:gd name="connsiteY1" fmla="*/ 169858 h 1636349"/>
                      <a:gd name="connsiteX2" fmla="*/ 257857 w 884869"/>
                      <a:gd name="connsiteY2" fmla="*/ 343076 h 1636349"/>
                      <a:gd name="connsiteX3" fmla="*/ 256292 w 884869"/>
                      <a:gd name="connsiteY3" fmla="*/ 663659 h 1636349"/>
                      <a:gd name="connsiteX4" fmla="*/ 240439 w 884869"/>
                      <a:gd name="connsiteY4" fmla="*/ 1033433 h 1636349"/>
                      <a:gd name="connsiteX5" fmla="*/ 160292 w 884869"/>
                      <a:gd name="connsiteY5" fmla="*/ 1236450 h 1636349"/>
                      <a:gd name="connsiteX6" fmla="*/ 12725 w 884869"/>
                      <a:gd name="connsiteY6" fmla="*/ 1591734 h 1636349"/>
                      <a:gd name="connsiteX7" fmla="*/ 520337 w 884869"/>
                      <a:gd name="connsiteY7" fmla="*/ 1601805 h 1636349"/>
                      <a:gd name="connsiteX8" fmla="*/ 656682 w 884869"/>
                      <a:gd name="connsiteY8" fmla="*/ 1259720 h 1636349"/>
                      <a:gd name="connsiteX9" fmla="*/ 836090 w 884869"/>
                      <a:gd name="connsiteY9" fmla="*/ 941856 h 1636349"/>
                      <a:gd name="connsiteX10" fmla="*/ 792480 w 884869"/>
                      <a:gd name="connsiteY10" fmla="*/ 690533 h 1636349"/>
                      <a:gd name="connsiteX11" fmla="*/ 806905 w 884869"/>
                      <a:gd name="connsiteY11" fmla="*/ 510783 h 1636349"/>
                      <a:gd name="connsiteX12" fmla="*/ 820512 w 884869"/>
                      <a:gd name="connsiteY12" fmla="*/ 421747 h 1636349"/>
                      <a:gd name="connsiteX13" fmla="*/ 884806 w 884869"/>
                      <a:gd name="connsiteY13" fmla="*/ 169334 h 1636349"/>
                      <a:gd name="connsiteX14" fmla="*/ 829832 w 884869"/>
                      <a:gd name="connsiteY14" fmla="*/ 262520 h 1636349"/>
                      <a:gd name="connsiteX15" fmla="*/ 708593 w 884869"/>
                      <a:gd name="connsiteY15" fmla="*/ 238391 h 1636349"/>
                      <a:gd name="connsiteX16" fmla="*/ 727644 w 884869"/>
                      <a:gd name="connsiteY16" fmla="*/ 131233 h 1636349"/>
                      <a:gd name="connsiteX17" fmla="*/ 651443 w 884869"/>
                      <a:gd name="connsiteY17" fmla="*/ 255060 h 1636349"/>
                      <a:gd name="connsiteX18" fmla="*/ 591910 w 884869"/>
                      <a:gd name="connsiteY18" fmla="*/ 462229 h 1636349"/>
                      <a:gd name="connsiteX19" fmla="*/ 449038 w 884869"/>
                      <a:gd name="connsiteY19" fmla="*/ 757502 h 1636349"/>
                      <a:gd name="connsiteX20" fmla="*/ 491898 w 884869"/>
                      <a:gd name="connsiteY20" fmla="*/ 695589 h 1636349"/>
                      <a:gd name="connsiteX21" fmla="*/ 465705 w 884869"/>
                      <a:gd name="connsiteY21" fmla="*/ 676540 h 1636349"/>
                      <a:gd name="connsiteX22" fmla="*/ 546667 w 884869"/>
                      <a:gd name="connsiteY22" fmla="*/ 614628 h 1636349"/>
                      <a:gd name="connsiteX23" fmla="*/ 487137 w 884869"/>
                      <a:gd name="connsiteY23" fmla="*/ 600341 h 1636349"/>
                      <a:gd name="connsiteX24" fmla="*/ 468086 w 884869"/>
                      <a:gd name="connsiteY24" fmla="*/ 567003 h 1636349"/>
                      <a:gd name="connsiteX25" fmla="*/ 549049 w 884869"/>
                      <a:gd name="connsiteY25" fmla="*/ 543191 h 1636349"/>
                      <a:gd name="connsiteX26" fmla="*/ 477612 w 884869"/>
                      <a:gd name="connsiteY26" fmla="*/ 531285 h 1636349"/>
                      <a:gd name="connsiteX27" fmla="*/ 570479 w 884869"/>
                      <a:gd name="connsiteY27" fmla="*/ 521759 h 1636349"/>
                      <a:gd name="connsiteX28" fmla="*/ 427605 w 884869"/>
                      <a:gd name="connsiteY28" fmla="*/ 493186 h 1636349"/>
                      <a:gd name="connsiteX29" fmla="*/ 580005 w 884869"/>
                      <a:gd name="connsiteY29" fmla="*/ 476515 h 1636349"/>
                      <a:gd name="connsiteX30" fmla="*/ 580006 w 884869"/>
                      <a:gd name="connsiteY30" fmla="*/ 428889 h 1636349"/>
                      <a:gd name="connsiteX31" fmla="*/ 460944 w 884869"/>
                      <a:gd name="connsiteY31" fmla="*/ 388408 h 1636349"/>
                      <a:gd name="connsiteX32" fmla="*/ 606200 w 884869"/>
                      <a:gd name="connsiteY32" fmla="*/ 409840 h 1636349"/>
                      <a:gd name="connsiteX33" fmla="*/ 596675 w 884869"/>
                      <a:gd name="connsiteY33" fmla="*/ 376503 h 1636349"/>
                      <a:gd name="connsiteX34" fmla="*/ 518092 w 884869"/>
                      <a:gd name="connsiteY34" fmla="*/ 340784 h 1636349"/>
                      <a:gd name="connsiteX35" fmla="*/ 618106 w 884869"/>
                      <a:gd name="connsiteY35" fmla="*/ 309827 h 1636349"/>
                      <a:gd name="connsiteX36" fmla="*/ 549050 w 884869"/>
                      <a:gd name="connsiteY36" fmla="*/ 295541 h 1636349"/>
                      <a:gd name="connsiteX37" fmla="*/ 613343 w 884869"/>
                      <a:gd name="connsiteY37" fmla="*/ 269347 h 1636349"/>
                      <a:gd name="connsiteX38" fmla="*/ 639538 w 884869"/>
                      <a:gd name="connsiteY38" fmla="*/ 240772 h 1636349"/>
                      <a:gd name="connsiteX39" fmla="*/ 596675 w 884869"/>
                      <a:gd name="connsiteY39" fmla="*/ 240772 h 1636349"/>
                      <a:gd name="connsiteX40" fmla="*/ 653825 w 884869"/>
                      <a:gd name="connsiteY40" fmla="*/ 209816 h 1636349"/>
                      <a:gd name="connsiteX41" fmla="*/ 691924 w 884869"/>
                      <a:gd name="connsiteY41" fmla="*/ 159809 h 1636349"/>
                      <a:gd name="connsiteX42" fmla="*/ 677636 w 884869"/>
                      <a:gd name="connsiteY42" fmla="*/ 114566 h 1636349"/>
                      <a:gd name="connsiteX43" fmla="*/ 706212 w 884869"/>
                      <a:gd name="connsiteY43" fmla="*/ 126473 h 1636349"/>
                      <a:gd name="connsiteX44" fmla="*/ 694032 w 884869"/>
                      <a:gd name="connsiteY44" fmla="*/ 25348 h 1636349"/>
                      <a:gd name="connsiteX45" fmla="*/ 313305 w 884869"/>
                      <a:gd name="connsiteY45" fmla="*/ 359835 h 1636349"/>
                      <a:gd name="connsiteX46" fmla="*/ 278538 w 884869"/>
                      <a:gd name="connsiteY46" fmla="*/ 379202 h 1636349"/>
                      <a:gd name="connsiteX47" fmla="*/ 689680 w 884869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36090 w 872996"/>
                      <a:gd name="connsiteY9" fmla="*/ 941856 h 1636349"/>
                      <a:gd name="connsiteX10" fmla="*/ 792480 w 872996"/>
                      <a:gd name="connsiteY10" fmla="*/ 690533 h 1636349"/>
                      <a:gd name="connsiteX11" fmla="*/ 806905 w 872996"/>
                      <a:gd name="connsiteY11" fmla="*/ 510783 h 1636349"/>
                      <a:gd name="connsiteX12" fmla="*/ 820512 w 872996"/>
                      <a:gd name="connsiteY12" fmla="*/ 4217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36090 w 872996"/>
                      <a:gd name="connsiteY9" fmla="*/ 941856 h 1636349"/>
                      <a:gd name="connsiteX10" fmla="*/ 792480 w 872996"/>
                      <a:gd name="connsiteY10" fmla="*/ 690533 h 1636349"/>
                      <a:gd name="connsiteX11" fmla="*/ 806905 w 872996"/>
                      <a:gd name="connsiteY11" fmla="*/ 510783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36090 w 872996"/>
                      <a:gd name="connsiteY9" fmla="*/ 941856 h 1636349"/>
                      <a:gd name="connsiteX10" fmla="*/ 792480 w 872996"/>
                      <a:gd name="connsiteY10" fmla="*/ 690533 h 1636349"/>
                      <a:gd name="connsiteX11" fmla="*/ 794999 w 872996"/>
                      <a:gd name="connsiteY11" fmla="*/ 520308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36090 w 872996"/>
                      <a:gd name="connsiteY9" fmla="*/ 941856 h 1636349"/>
                      <a:gd name="connsiteX10" fmla="*/ 792480 w 872996"/>
                      <a:gd name="connsiteY10" fmla="*/ 690533 h 1636349"/>
                      <a:gd name="connsiteX11" fmla="*/ 794999 w 872996"/>
                      <a:gd name="connsiteY11" fmla="*/ 520308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26565 w 872996"/>
                      <a:gd name="connsiteY9" fmla="*/ 937094 h 1636349"/>
                      <a:gd name="connsiteX10" fmla="*/ 792480 w 872996"/>
                      <a:gd name="connsiteY10" fmla="*/ 690533 h 1636349"/>
                      <a:gd name="connsiteX11" fmla="*/ 794999 w 872996"/>
                      <a:gd name="connsiteY11" fmla="*/ 520308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56682 w 872996"/>
                      <a:gd name="connsiteY8" fmla="*/ 1259720 h 1636349"/>
                      <a:gd name="connsiteX9" fmla="*/ 826565 w 872996"/>
                      <a:gd name="connsiteY9" fmla="*/ 937094 h 1636349"/>
                      <a:gd name="connsiteX10" fmla="*/ 785336 w 872996"/>
                      <a:gd name="connsiteY10" fmla="*/ 690533 h 1636349"/>
                      <a:gd name="connsiteX11" fmla="*/ 794999 w 872996"/>
                      <a:gd name="connsiteY11" fmla="*/ 520308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9680 w 872996"/>
                      <a:gd name="connsiteY0" fmla="*/ 5413 h 1636349"/>
                      <a:gd name="connsiteX1" fmla="*/ 462642 w 872996"/>
                      <a:gd name="connsiteY1" fmla="*/ 169858 h 1636349"/>
                      <a:gd name="connsiteX2" fmla="*/ 257857 w 872996"/>
                      <a:gd name="connsiteY2" fmla="*/ 343076 h 1636349"/>
                      <a:gd name="connsiteX3" fmla="*/ 256292 w 872996"/>
                      <a:gd name="connsiteY3" fmla="*/ 663659 h 1636349"/>
                      <a:gd name="connsiteX4" fmla="*/ 240439 w 872996"/>
                      <a:gd name="connsiteY4" fmla="*/ 1033433 h 1636349"/>
                      <a:gd name="connsiteX5" fmla="*/ 160292 w 872996"/>
                      <a:gd name="connsiteY5" fmla="*/ 1236450 h 1636349"/>
                      <a:gd name="connsiteX6" fmla="*/ 12725 w 872996"/>
                      <a:gd name="connsiteY6" fmla="*/ 1591734 h 1636349"/>
                      <a:gd name="connsiteX7" fmla="*/ 520337 w 872996"/>
                      <a:gd name="connsiteY7" fmla="*/ 1601805 h 1636349"/>
                      <a:gd name="connsiteX8" fmla="*/ 642395 w 872996"/>
                      <a:gd name="connsiteY8" fmla="*/ 1262102 h 1636349"/>
                      <a:gd name="connsiteX9" fmla="*/ 826565 w 872996"/>
                      <a:gd name="connsiteY9" fmla="*/ 937094 h 1636349"/>
                      <a:gd name="connsiteX10" fmla="*/ 785336 w 872996"/>
                      <a:gd name="connsiteY10" fmla="*/ 690533 h 1636349"/>
                      <a:gd name="connsiteX11" fmla="*/ 794999 w 872996"/>
                      <a:gd name="connsiteY11" fmla="*/ 520308 h 1636349"/>
                      <a:gd name="connsiteX12" fmla="*/ 868137 w 872996"/>
                      <a:gd name="connsiteY12" fmla="*/ 307447 h 1636349"/>
                      <a:gd name="connsiteX13" fmla="*/ 872900 w 872996"/>
                      <a:gd name="connsiteY13" fmla="*/ 183622 h 1636349"/>
                      <a:gd name="connsiteX14" fmla="*/ 829832 w 872996"/>
                      <a:gd name="connsiteY14" fmla="*/ 262520 h 1636349"/>
                      <a:gd name="connsiteX15" fmla="*/ 708593 w 872996"/>
                      <a:gd name="connsiteY15" fmla="*/ 238391 h 1636349"/>
                      <a:gd name="connsiteX16" fmla="*/ 727644 w 872996"/>
                      <a:gd name="connsiteY16" fmla="*/ 131233 h 1636349"/>
                      <a:gd name="connsiteX17" fmla="*/ 651443 w 872996"/>
                      <a:gd name="connsiteY17" fmla="*/ 255060 h 1636349"/>
                      <a:gd name="connsiteX18" fmla="*/ 591910 w 872996"/>
                      <a:gd name="connsiteY18" fmla="*/ 462229 h 1636349"/>
                      <a:gd name="connsiteX19" fmla="*/ 449038 w 872996"/>
                      <a:gd name="connsiteY19" fmla="*/ 757502 h 1636349"/>
                      <a:gd name="connsiteX20" fmla="*/ 491898 w 872996"/>
                      <a:gd name="connsiteY20" fmla="*/ 695589 h 1636349"/>
                      <a:gd name="connsiteX21" fmla="*/ 465705 w 872996"/>
                      <a:gd name="connsiteY21" fmla="*/ 676540 h 1636349"/>
                      <a:gd name="connsiteX22" fmla="*/ 546667 w 872996"/>
                      <a:gd name="connsiteY22" fmla="*/ 614628 h 1636349"/>
                      <a:gd name="connsiteX23" fmla="*/ 487137 w 872996"/>
                      <a:gd name="connsiteY23" fmla="*/ 600341 h 1636349"/>
                      <a:gd name="connsiteX24" fmla="*/ 468086 w 872996"/>
                      <a:gd name="connsiteY24" fmla="*/ 567003 h 1636349"/>
                      <a:gd name="connsiteX25" fmla="*/ 549049 w 872996"/>
                      <a:gd name="connsiteY25" fmla="*/ 543191 h 1636349"/>
                      <a:gd name="connsiteX26" fmla="*/ 477612 w 872996"/>
                      <a:gd name="connsiteY26" fmla="*/ 531285 h 1636349"/>
                      <a:gd name="connsiteX27" fmla="*/ 570479 w 872996"/>
                      <a:gd name="connsiteY27" fmla="*/ 521759 h 1636349"/>
                      <a:gd name="connsiteX28" fmla="*/ 427605 w 872996"/>
                      <a:gd name="connsiteY28" fmla="*/ 493186 h 1636349"/>
                      <a:gd name="connsiteX29" fmla="*/ 580005 w 872996"/>
                      <a:gd name="connsiteY29" fmla="*/ 476515 h 1636349"/>
                      <a:gd name="connsiteX30" fmla="*/ 580006 w 872996"/>
                      <a:gd name="connsiteY30" fmla="*/ 428889 h 1636349"/>
                      <a:gd name="connsiteX31" fmla="*/ 460944 w 872996"/>
                      <a:gd name="connsiteY31" fmla="*/ 388408 h 1636349"/>
                      <a:gd name="connsiteX32" fmla="*/ 606200 w 872996"/>
                      <a:gd name="connsiteY32" fmla="*/ 409840 h 1636349"/>
                      <a:gd name="connsiteX33" fmla="*/ 596675 w 872996"/>
                      <a:gd name="connsiteY33" fmla="*/ 376503 h 1636349"/>
                      <a:gd name="connsiteX34" fmla="*/ 518092 w 872996"/>
                      <a:gd name="connsiteY34" fmla="*/ 340784 h 1636349"/>
                      <a:gd name="connsiteX35" fmla="*/ 618106 w 872996"/>
                      <a:gd name="connsiteY35" fmla="*/ 309827 h 1636349"/>
                      <a:gd name="connsiteX36" fmla="*/ 549050 w 872996"/>
                      <a:gd name="connsiteY36" fmla="*/ 295541 h 1636349"/>
                      <a:gd name="connsiteX37" fmla="*/ 613343 w 872996"/>
                      <a:gd name="connsiteY37" fmla="*/ 269347 h 1636349"/>
                      <a:gd name="connsiteX38" fmla="*/ 639538 w 872996"/>
                      <a:gd name="connsiteY38" fmla="*/ 240772 h 1636349"/>
                      <a:gd name="connsiteX39" fmla="*/ 596675 w 872996"/>
                      <a:gd name="connsiteY39" fmla="*/ 240772 h 1636349"/>
                      <a:gd name="connsiteX40" fmla="*/ 653825 w 872996"/>
                      <a:gd name="connsiteY40" fmla="*/ 209816 h 1636349"/>
                      <a:gd name="connsiteX41" fmla="*/ 691924 w 872996"/>
                      <a:gd name="connsiteY41" fmla="*/ 159809 h 1636349"/>
                      <a:gd name="connsiteX42" fmla="*/ 677636 w 872996"/>
                      <a:gd name="connsiteY42" fmla="*/ 114566 h 1636349"/>
                      <a:gd name="connsiteX43" fmla="*/ 706212 w 872996"/>
                      <a:gd name="connsiteY43" fmla="*/ 126473 h 1636349"/>
                      <a:gd name="connsiteX44" fmla="*/ 694032 w 872996"/>
                      <a:gd name="connsiteY44" fmla="*/ 25348 h 1636349"/>
                      <a:gd name="connsiteX45" fmla="*/ 313305 w 872996"/>
                      <a:gd name="connsiteY45" fmla="*/ 359835 h 1636349"/>
                      <a:gd name="connsiteX46" fmla="*/ 278538 w 872996"/>
                      <a:gd name="connsiteY46" fmla="*/ 379202 h 1636349"/>
                      <a:gd name="connsiteX47" fmla="*/ 689680 w 872996"/>
                      <a:gd name="connsiteY47" fmla="*/ 5413 h 1636349"/>
                      <a:gd name="connsiteX0" fmla="*/ 688647 w 871963"/>
                      <a:gd name="connsiteY0" fmla="*/ 5413 h 1636058"/>
                      <a:gd name="connsiteX1" fmla="*/ 461609 w 871963"/>
                      <a:gd name="connsiteY1" fmla="*/ 169858 h 1636058"/>
                      <a:gd name="connsiteX2" fmla="*/ 256824 w 871963"/>
                      <a:gd name="connsiteY2" fmla="*/ 343076 h 1636058"/>
                      <a:gd name="connsiteX3" fmla="*/ 255259 w 871963"/>
                      <a:gd name="connsiteY3" fmla="*/ 663659 h 1636058"/>
                      <a:gd name="connsiteX4" fmla="*/ 239406 w 871963"/>
                      <a:gd name="connsiteY4" fmla="*/ 1033433 h 1636058"/>
                      <a:gd name="connsiteX5" fmla="*/ 168784 w 871963"/>
                      <a:gd name="connsiteY5" fmla="*/ 1241212 h 1636058"/>
                      <a:gd name="connsiteX6" fmla="*/ 11692 w 871963"/>
                      <a:gd name="connsiteY6" fmla="*/ 1591734 h 1636058"/>
                      <a:gd name="connsiteX7" fmla="*/ 519304 w 871963"/>
                      <a:gd name="connsiteY7" fmla="*/ 1601805 h 1636058"/>
                      <a:gd name="connsiteX8" fmla="*/ 641362 w 871963"/>
                      <a:gd name="connsiteY8" fmla="*/ 1262102 h 1636058"/>
                      <a:gd name="connsiteX9" fmla="*/ 825532 w 871963"/>
                      <a:gd name="connsiteY9" fmla="*/ 937094 h 1636058"/>
                      <a:gd name="connsiteX10" fmla="*/ 784303 w 871963"/>
                      <a:gd name="connsiteY10" fmla="*/ 690533 h 1636058"/>
                      <a:gd name="connsiteX11" fmla="*/ 793966 w 871963"/>
                      <a:gd name="connsiteY11" fmla="*/ 520308 h 1636058"/>
                      <a:gd name="connsiteX12" fmla="*/ 867104 w 871963"/>
                      <a:gd name="connsiteY12" fmla="*/ 307447 h 1636058"/>
                      <a:gd name="connsiteX13" fmla="*/ 871867 w 871963"/>
                      <a:gd name="connsiteY13" fmla="*/ 183622 h 1636058"/>
                      <a:gd name="connsiteX14" fmla="*/ 828799 w 871963"/>
                      <a:gd name="connsiteY14" fmla="*/ 262520 h 1636058"/>
                      <a:gd name="connsiteX15" fmla="*/ 707560 w 871963"/>
                      <a:gd name="connsiteY15" fmla="*/ 238391 h 1636058"/>
                      <a:gd name="connsiteX16" fmla="*/ 726611 w 871963"/>
                      <a:gd name="connsiteY16" fmla="*/ 131233 h 1636058"/>
                      <a:gd name="connsiteX17" fmla="*/ 650410 w 871963"/>
                      <a:gd name="connsiteY17" fmla="*/ 255060 h 1636058"/>
                      <a:gd name="connsiteX18" fmla="*/ 590877 w 871963"/>
                      <a:gd name="connsiteY18" fmla="*/ 462229 h 1636058"/>
                      <a:gd name="connsiteX19" fmla="*/ 448005 w 871963"/>
                      <a:gd name="connsiteY19" fmla="*/ 757502 h 1636058"/>
                      <a:gd name="connsiteX20" fmla="*/ 490865 w 871963"/>
                      <a:gd name="connsiteY20" fmla="*/ 695589 h 1636058"/>
                      <a:gd name="connsiteX21" fmla="*/ 464672 w 871963"/>
                      <a:gd name="connsiteY21" fmla="*/ 676540 h 1636058"/>
                      <a:gd name="connsiteX22" fmla="*/ 545634 w 871963"/>
                      <a:gd name="connsiteY22" fmla="*/ 614628 h 1636058"/>
                      <a:gd name="connsiteX23" fmla="*/ 486104 w 871963"/>
                      <a:gd name="connsiteY23" fmla="*/ 600341 h 1636058"/>
                      <a:gd name="connsiteX24" fmla="*/ 467053 w 871963"/>
                      <a:gd name="connsiteY24" fmla="*/ 567003 h 1636058"/>
                      <a:gd name="connsiteX25" fmla="*/ 548016 w 871963"/>
                      <a:gd name="connsiteY25" fmla="*/ 543191 h 1636058"/>
                      <a:gd name="connsiteX26" fmla="*/ 476579 w 871963"/>
                      <a:gd name="connsiteY26" fmla="*/ 531285 h 1636058"/>
                      <a:gd name="connsiteX27" fmla="*/ 569446 w 871963"/>
                      <a:gd name="connsiteY27" fmla="*/ 521759 h 1636058"/>
                      <a:gd name="connsiteX28" fmla="*/ 426572 w 871963"/>
                      <a:gd name="connsiteY28" fmla="*/ 493186 h 1636058"/>
                      <a:gd name="connsiteX29" fmla="*/ 578972 w 871963"/>
                      <a:gd name="connsiteY29" fmla="*/ 476515 h 1636058"/>
                      <a:gd name="connsiteX30" fmla="*/ 578973 w 871963"/>
                      <a:gd name="connsiteY30" fmla="*/ 428889 h 1636058"/>
                      <a:gd name="connsiteX31" fmla="*/ 459911 w 871963"/>
                      <a:gd name="connsiteY31" fmla="*/ 388408 h 1636058"/>
                      <a:gd name="connsiteX32" fmla="*/ 605167 w 871963"/>
                      <a:gd name="connsiteY32" fmla="*/ 409840 h 1636058"/>
                      <a:gd name="connsiteX33" fmla="*/ 595642 w 871963"/>
                      <a:gd name="connsiteY33" fmla="*/ 376503 h 1636058"/>
                      <a:gd name="connsiteX34" fmla="*/ 517059 w 871963"/>
                      <a:gd name="connsiteY34" fmla="*/ 340784 h 1636058"/>
                      <a:gd name="connsiteX35" fmla="*/ 617073 w 871963"/>
                      <a:gd name="connsiteY35" fmla="*/ 309827 h 1636058"/>
                      <a:gd name="connsiteX36" fmla="*/ 548017 w 871963"/>
                      <a:gd name="connsiteY36" fmla="*/ 295541 h 1636058"/>
                      <a:gd name="connsiteX37" fmla="*/ 612310 w 871963"/>
                      <a:gd name="connsiteY37" fmla="*/ 269347 h 1636058"/>
                      <a:gd name="connsiteX38" fmla="*/ 638505 w 871963"/>
                      <a:gd name="connsiteY38" fmla="*/ 240772 h 1636058"/>
                      <a:gd name="connsiteX39" fmla="*/ 595642 w 871963"/>
                      <a:gd name="connsiteY39" fmla="*/ 240772 h 1636058"/>
                      <a:gd name="connsiteX40" fmla="*/ 652792 w 871963"/>
                      <a:gd name="connsiteY40" fmla="*/ 209816 h 1636058"/>
                      <a:gd name="connsiteX41" fmla="*/ 690891 w 871963"/>
                      <a:gd name="connsiteY41" fmla="*/ 159809 h 1636058"/>
                      <a:gd name="connsiteX42" fmla="*/ 676603 w 871963"/>
                      <a:gd name="connsiteY42" fmla="*/ 114566 h 1636058"/>
                      <a:gd name="connsiteX43" fmla="*/ 705179 w 871963"/>
                      <a:gd name="connsiteY43" fmla="*/ 126473 h 1636058"/>
                      <a:gd name="connsiteX44" fmla="*/ 692999 w 871963"/>
                      <a:gd name="connsiteY44" fmla="*/ 25348 h 1636058"/>
                      <a:gd name="connsiteX45" fmla="*/ 312272 w 871963"/>
                      <a:gd name="connsiteY45" fmla="*/ 359835 h 1636058"/>
                      <a:gd name="connsiteX46" fmla="*/ 277505 w 871963"/>
                      <a:gd name="connsiteY46" fmla="*/ 379202 h 1636058"/>
                      <a:gd name="connsiteX47" fmla="*/ 688647 w 871963"/>
                      <a:gd name="connsiteY47" fmla="*/ 5413 h 1636058"/>
                      <a:gd name="connsiteX0" fmla="*/ 688767 w 872083"/>
                      <a:gd name="connsiteY0" fmla="*/ 5413 h 1636058"/>
                      <a:gd name="connsiteX1" fmla="*/ 461729 w 872083"/>
                      <a:gd name="connsiteY1" fmla="*/ 169858 h 1636058"/>
                      <a:gd name="connsiteX2" fmla="*/ 256944 w 872083"/>
                      <a:gd name="connsiteY2" fmla="*/ 343076 h 1636058"/>
                      <a:gd name="connsiteX3" fmla="*/ 255379 w 872083"/>
                      <a:gd name="connsiteY3" fmla="*/ 663659 h 1636058"/>
                      <a:gd name="connsiteX4" fmla="*/ 253813 w 872083"/>
                      <a:gd name="connsiteY4" fmla="*/ 1033433 h 1636058"/>
                      <a:gd name="connsiteX5" fmla="*/ 168904 w 872083"/>
                      <a:gd name="connsiteY5" fmla="*/ 1241212 h 1636058"/>
                      <a:gd name="connsiteX6" fmla="*/ 11812 w 872083"/>
                      <a:gd name="connsiteY6" fmla="*/ 1591734 h 1636058"/>
                      <a:gd name="connsiteX7" fmla="*/ 519424 w 872083"/>
                      <a:gd name="connsiteY7" fmla="*/ 1601805 h 1636058"/>
                      <a:gd name="connsiteX8" fmla="*/ 641482 w 872083"/>
                      <a:gd name="connsiteY8" fmla="*/ 1262102 h 1636058"/>
                      <a:gd name="connsiteX9" fmla="*/ 825652 w 872083"/>
                      <a:gd name="connsiteY9" fmla="*/ 937094 h 1636058"/>
                      <a:gd name="connsiteX10" fmla="*/ 784423 w 872083"/>
                      <a:gd name="connsiteY10" fmla="*/ 690533 h 1636058"/>
                      <a:gd name="connsiteX11" fmla="*/ 794086 w 872083"/>
                      <a:gd name="connsiteY11" fmla="*/ 520308 h 1636058"/>
                      <a:gd name="connsiteX12" fmla="*/ 867224 w 872083"/>
                      <a:gd name="connsiteY12" fmla="*/ 307447 h 1636058"/>
                      <a:gd name="connsiteX13" fmla="*/ 871987 w 872083"/>
                      <a:gd name="connsiteY13" fmla="*/ 183622 h 1636058"/>
                      <a:gd name="connsiteX14" fmla="*/ 828919 w 872083"/>
                      <a:gd name="connsiteY14" fmla="*/ 262520 h 1636058"/>
                      <a:gd name="connsiteX15" fmla="*/ 707680 w 872083"/>
                      <a:gd name="connsiteY15" fmla="*/ 238391 h 1636058"/>
                      <a:gd name="connsiteX16" fmla="*/ 726731 w 872083"/>
                      <a:gd name="connsiteY16" fmla="*/ 131233 h 1636058"/>
                      <a:gd name="connsiteX17" fmla="*/ 650530 w 872083"/>
                      <a:gd name="connsiteY17" fmla="*/ 255060 h 1636058"/>
                      <a:gd name="connsiteX18" fmla="*/ 590997 w 872083"/>
                      <a:gd name="connsiteY18" fmla="*/ 462229 h 1636058"/>
                      <a:gd name="connsiteX19" fmla="*/ 448125 w 872083"/>
                      <a:gd name="connsiteY19" fmla="*/ 757502 h 1636058"/>
                      <a:gd name="connsiteX20" fmla="*/ 490985 w 872083"/>
                      <a:gd name="connsiteY20" fmla="*/ 695589 h 1636058"/>
                      <a:gd name="connsiteX21" fmla="*/ 464792 w 872083"/>
                      <a:gd name="connsiteY21" fmla="*/ 676540 h 1636058"/>
                      <a:gd name="connsiteX22" fmla="*/ 545754 w 872083"/>
                      <a:gd name="connsiteY22" fmla="*/ 614628 h 1636058"/>
                      <a:gd name="connsiteX23" fmla="*/ 486224 w 872083"/>
                      <a:gd name="connsiteY23" fmla="*/ 600341 h 1636058"/>
                      <a:gd name="connsiteX24" fmla="*/ 467173 w 872083"/>
                      <a:gd name="connsiteY24" fmla="*/ 567003 h 1636058"/>
                      <a:gd name="connsiteX25" fmla="*/ 548136 w 872083"/>
                      <a:gd name="connsiteY25" fmla="*/ 543191 h 1636058"/>
                      <a:gd name="connsiteX26" fmla="*/ 476699 w 872083"/>
                      <a:gd name="connsiteY26" fmla="*/ 531285 h 1636058"/>
                      <a:gd name="connsiteX27" fmla="*/ 569566 w 872083"/>
                      <a:gd name="connsiteY27" fmla="*/ 521759 h 1636058"/>
                      <a:gd name="connsiteX28" fmla="*/ 426692 w 872083"/>
                      <a:gd name="connsiteY28" fmla="*/ 493186 h 1636058"/>
                      <a:gd name="connsiteX29" fmla="*/ 579092 w 872083"/>
                      <a:gd name="connsiteY29" fmla="*/ 476515 h 1636058"/>
                      <a:gd name="connsiteX30" fmla="*/ 579093 w 872083"/>
                      <a:gd name="connsiteY30" fmla="*/ 428889 h 1636058"/>
                      <a:gd name="connsiteX31" fmla="*/ 460031 w 872083"/>
                      <a:gd name="connsiteY31" fmla="*/ 388408 h 1636058"/>
                      <a:gd name="connsiteX32" fmla="*/ 605287 w 872083"/>
                      <a:gd name="connsiteY32" fmla="*/ 409840 h 1636058"/>
                      <a:gd name="connsiteX33" fmla="*/ 595762 w 872083"/>
                      <a:gd name="connsiteY33" fmla="*/ 376503 h 1636058"/>
                      <a:gd name="connsiteX34" fmla="*/ 517179 w 872083"/>
                      <a:gd name="connsiteY34" fmla="*/ 340784 h 1636058"/>
                      <a:gd name="connsiteX35" fmla="*/ 617193 w 872083"/>
                      <a:gd name="connsiteY35" fmla="*/ 309827 h 1636058"/>
                      <a:gd name="connsiteX36" fmla="*/ 548137 w 872083"/>
                      <a:gd name="connsiteY36" fmla="*/ 295541 h 1636058"/>
                      <a:gd name="connsiteX37" fmla="*/ 612430 w 872083"/>
                      <a:gd name="connsiteY37" fmla="*/ 269347 h 1636058"/>
                      <a:gd name="connsiteX38" fmla="*/ 638625 w 872083"/>
                      <a:gd name="connsiteY38" fmla="*/ 240772 h 1636058"/>
                      <a:gd name="connsiteX39" fmla="*/ 595762 w 872083"/>
                      <a:gd name="connsiteY39" fmla="*/ 240772 h 1636058"/>
                      <a:gd name="connsiteX40" fmla="*/ 652912 w 872083"/>
                      <a:gd name="connsiteY40" fmla="*/ 209816 h 1636058"/>
                      <a:gd name="connsiteX41" fmla="*/ 691011 w 872083"/>
                      <a:gd name="connsiteY41" fmla="*/ 159809 h 1636058"/>
                      <a:gd name="connsiteX42" fmla="*/ 676723 w 872083"/>
                      <a:gd name="connsiteY42" fmla="*/ 114566 h 1636058"/>
                      <a:gd name="connsiteX43" fmla="*/ 705299 w 872083"/>
                      <a:gd name="connsiteY43" fmla="*/ 126473 h 1636058"/>
                      <a:gd name="connsiteX44" fmla="*/ 693119 w 872083"/>
                      <a:gd name="connsiteY44" fmla="*/ 25348 h 1636058"/>
                      <a:gd name="connsiteX45" fmla="*/ 312392 w 872083"/>
                      <a:gd name="connsiteY45" fmla="*/ 359835 h 1636058"/>
                      <a:gd name="connsiteX46" fmla="*/ 277625 w 872083"/>
                      <a:gd name="connsiteY46" fmla="*/ 379202 h 1636058"/>
                      <a:gd name="connsiteX47" fmla="*/ 688767 w 872083"/>
                      <a:gd name="connsiteY47" fmla="*/ 5413 h 1636058"/>
                      <a:gd name="connsiteX0" fmla="*/ 695596 w 878912"/>
                      <a:gd name="connsiteY0" fmla="*/ 5413 h 1655895"/>
                      <a:gd name="connsiteX1" fmla="*/ 468558 w 878912"/>
                      <a:gd name="connsiteY1" fmla="*/ 169858 h 1655895"/>
                      <a:gd name="connsiteX2" fmla="*/ 263773 w 878912"/>
                      <a:gd name="connsiteY2" fmla="*/ 343076 h 1655895"/>
                      <a:gd name="connsiteX3" fmla="*/ 262208 w 878912"/>
                      <a:gd name="connsiteY3" fmla="*/ 663659 h 1655895"/>
                      <a:gd name="connsiteX4" fmla="*/ 260642 w 878912"/>
                      <a:gd name="connsiteY4" fmla="*/ 1033433 h 1655895"/>
                      <a:gd name="connsiteX5" fmla="*/ 175733 w 878912"/>
                      <a:gd name="connsiteY5" fmla="*/ 1241212 h 1655895"/>
                      <a:gd name="connsiteX6" fmla="*/ 11497 w 878912"/>
                      <a:gd name="connsiteY6" fmla="*/ 1625071 h 1655895"/>
                      <a:gd name="connsiteX7" fmla="*/ 526253 w 878912"/>
                      <a:gd name="connsiteY7" fmla="*/ 1601805 h 1655895"/>
                      <a:gd name="connsiteX8" fmla="*/ 648311 w 878912"/>
                      <a:gd name="connsiteY8" fmla="*/ 1262102 h 1655895"/>
                      <a:gd name="connsiteX9" fmla="*/ 832481 w 878912"/>
                      <a:gd name="connsiteY9" fmla="*/ 937094 h 1655895"/>
                      <a:gd name="connsiteX10" fmla="*/ 791252 w 878912"/>
                      <a:gd name="connsiteY10" fmla="*/ 690533 h 1655895"/>
                      <a:gd name="connsiteX11" fmla="*/ 800915 w 878912"/>
                      <a:gd name="connsiteY11" fmla="*/ 520308 h 1655895"/>
                      <a:gd name="connsiteX12" fmla="*/ 874053 w 878912"/>
                      <a:gd name="connsiteY12" fmla="*/ 307447 h 1655895"/>
                      <a:gd name="connsiteX13" fmla="*/ 878816 w 878912"/>
                      <a:gd name="connsiteY13" fmla="*/ 183622 h 1655895"/>
                      <a:gd name="connsiteX14" fmla="*/ 835748 w 878912"/>
                      <a:gd name="connsiteY14" fmla="*/ 262520 h 1655895"/>
                      <a:gd name="connsiteX15" fmla="*/ 714509 w 878912"/>
                      <a:gd name="connsiteY15" fmla="*/ 238391 h 1655895"/>
                      <a:gd name="connsiteX16" fmla="*/ 733560 w 878912"/>
                      <a:gd name="connsiteY16" fmla="*/ 131233 h 1655895"/>
                      <a:gd name="connsiteX17" fmla="*/ 657359 w 878912"/>
                      <a:gd name="connsiteY17" fmla="*/ 255060 h 1655895"/>
                      <a:gd name="connsiteX18" fmla="*/ 597826 w 878912"/>
                      <a:gd name="connsiteY18" fmla="*/ 462229 h 1655895"/>
                      <a:gd name="connsiteX19" fmla="*/ 454954 w 878912"/>
                      <a:gd name="connsiteY19" fmla="*/ 757502 h 1655895"/>
                      <a:gd name="connsiteX20" fmla="*/ 497814 w 878912"/>
                      <a:gd name="connsiteY20" fmla="*/ 695589 h 1655895"/>
                      <a:gd name="connsiteX21" fmla="*/ 471621 w 878912"/>
                      <a:gd name="connsiteY21" fmla="*/ 676540 h 1655895"/>
                      <a:gd name="connsiteX22" fmla="*/ 552583 w 878912"/>
                      <a:gd name="connsiteY22" fmla="*/ 614628 h 1655895"/>
                      <a:gd name="connsiteX23" fmla="*/ 493053 w 878912"/>
                      <a:gd name="connsiteY23" fmla="*/ 600341 h 1655895"/>
                      <a:gd name="connsiteX24" fmla="*/ 474002 w 878912"/>
                      <a:gd name="connsiteY24" fmla="*/ 567003 h 1655895"/>
                      <a:gd name="connsiteX25" fmla="*/ 554965 w 878912"/>
                      <a:gd name="connsiteY25" fmla="*/ 543191 h 1655895"/>
                      <a:gd name="connsiteX26" fmla="*/ 483528 w 878912"/>
                      <a:gd name="connsiteY26" fmla="*/ 531285 h 1655895"/>
                      <a:gd name="connsiteX27" fmla="*/ 576395 w 878912"/>
                      <a:gd name="connsiteY27" fmla="*/ 521759 h 1655895"/>
                      <a:gd name="connsiteX28" fmla="*/ 433521 w 878912"/>
                      <a:gd name="connsiteY28" fmla="*/ 493186 h 1655895"/>
                      <a:gd name="connsiteX29" fmla="*/ 585921 w 878912"/>
                      <a:gd name="connsiteY29" fmla="*/ 476515 h 1655895"/>
                      <a:gd name="connsiteX30" fmla="*/ 585922 w 878912"/>
                      <a:gd name="connsiteY30" fmla="*/ 428889 h 1655895"/>
                      <a:gd name="connsiteX31" fmla="*/ 466860 w 878912"/>
                      <a:gd name="connsiteY31" fmla="*/ 388408 h 1655895"/>
                      <a:gd name="connsiteX32" fmla="*/ 612116 w 878912"/>
                      <a:gd name="connsiteY32" fmla="*/ 409840 h 1655895"/>
                      <a:gd name="connsiteX33" fmla="*/ 602591 w 878912"/>
                      <a:gd name="connsiteY33" fmla="*/ 376503 h 1655895"/>
                      <a:gd name="connsiteX34" fmla="*/ 524008 w 878912"/>
                      <a:gd name="connsiteY34" fmla="*/ 340784 h 1655895"/>
                      <a:gd name="connsiteX35" fmla="*/ 624022 w 878912"/>
                      <a:gd name="connsiteY35" fmla="*/ 309827 h 1655895"/>
                      <a:gd name="connsiteX36" fmla="*/ 554966 w 878912"/>
                      <a:gd name="connsiteY36" fmla="*/ 295541 h 1655895"/>
                      <a:gd name="connsiteX37" fmla="*/ 619259 w 878912"/>
                      <a:gd name="connsiteY37" fmla="*/ 269347 h 1655895"/>
                      <a:gd name="connsiteX38" fmla="*/ 645454 w 878912"/>
                      <a:gd name="connsiteY38" fmla="*/ 240772 h 1655895"/>
                      <a:gd name="connsiteX39" fmla="*/ 602591 w 878912"/>
                      <a:gd name="connsiteY39" fmla="*/ 240772 h 1655895"/>
                      <a:gd name="connsiteX40" fmla="*/ 659741 w 878912"/>
                      <a:gd name="connsiteY40" fmla="*/ 209816 h 1655895"/>
                      <a:gd name="connsiteX41" fmla="*/ 697840 w 878912"/>
                      <a:gd name="connsiteY41" fmla="*/ 159809 h 1655895"/>
                      <a:gd name="connsiteX42" fmla="*/ 683552 w 878912"/>
                      <a:gd name="connsiteY42" fmla="*/ 114566 h 1655895"/>
                      <a:gd name="connsiteX43" fmla="*/ 712128 w 878912"/>
                      <a:gd name="connsiteY43" fmla="*/ 126473 h 1655895"/>
                      <a:gd name="connsiteX44" fmla="*/ 699948 w 878912"/>
                      <a:gd name="connsiteY44" fmla="*/ 25348 h 1655895"/>
                      <a:gd name="connsiteX45" fmla="*/ 319221 w 878912"/>
                      <a:gd name="connsiteY45" fmla="*/ 359835 h 1655895"/>
                      <a:gd name="connsiteX46" fmla="*/ 284454 w 878912"/>
                      <a:gd name="connsiteY46" fmla="*/ 379202 h 1655895"/>
                      <a:gd name="connsiteX47" fmla="*/ 695596 w 878912"/>
                      <a:gd name="connsiteY47" fmla="*/ 5413 h 1655895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5 w 877716"/>
                      <a:gd name="connsiteY29" fmla="*/ 476515 h 1674190"/>
                      <a:gd name="connsiteX30" fmla="*/ 584726 w 877716"/>
                      <a:gd name="connsiteY30" fmla="*/ 428889 h 1674190"/>
                      <a:gd name="connsiteX31" fmla="*/ 465664 w 877716"/>
                      <a:gd name="connsiteY31" fmla="*/ 388408 h 1674190"/>
                      <a:gd name="connsiteX32" fmla="*/ 610920 w 877716"/>
                      <a:gd name="connsiteY32" fmla="*/ 409840 h 1674190"/>
                      <a:gd name="connsiteX33" fmla="*/ 601395 w 877716"/>
                      <a:gd name="connsiteY33" fmla="*/ 376503 h 1674190"/>
                      <a:gd name="connsiteX34" fmla="*/ 522812 w 877716"/>
                      <a:gd name="connsiteY34" fmla="*/ 340784 h 1674190"/>
                      <a:gd name="connsiteX35" fmla="*/ 622826 w 877716"/>
                      <a:gd name="connsiteY35" fmla="*/ 309827 h 1674190"/>
                      <a:gd name="connsiteX36" fmla="*/ 553770 w 877716"/>
                      <a:gd name="connsiteY36" fmla="*/ 295541 h 1674190"/>
                      <a:gd name="connsiteX37" fmla="*/ 618063 w 877716"/>
                      <a:gd name="connsiteY37" fmla="*/ 269347 h 1674190"/>
                      <a:gd name="connsiteX38" fmla="*/ 644258 w 877716"/>
                      <a:gd name="connsiteY38" fmla="*/ 240772 h 1674190"/>
                      <a:gd name="connsiteX39" fmla="*/ 601395 w 877716"/>
                      <a:gd name="connsiteY39" fmla="*/ 240772 h 1674190"/>
                      <a:gd name="connsiteX40" fmla="*/ 658545 w 877716"/>
                      <a:gd name="connsiteY40" fmla="*/ 209816 h 1674190"/>
                      <a:gd name="connsiteX41" fmla="*/ 696644 w 877716"/>
                      <a:gd name="connsiteY41" fmla="*/ 159809 h 1674190"/>
                      <a:gd name="connsiteX42" fmla="*/ 682356 w 877716"/>
                      <a:gd name="connsiteY42" fmla="*/ 114566 h 1674190"/>
                      <a:gd name="connsiteX43" fmla="*/ 710932 w 877716"/>
                      <a:gd name="connsiteY43" fmla="*/ 126473 h 1674190"/>
                      <a:gd name="connsiteX44" fmla="*/ 698752 w 877716"/>
                      <a:gd name="connsiteY44" fmla="*/ 25348 h 1674190"/>
                      <a:gd name="connsiteX45" fmla="*/ 318025 w 877716"/>
                      <a:gd name="connsiteY45" fmla="*/ 359835 h 1674190"/>
                      <a:gd name="connsiteX46" fmla="*/ 283258 w 877716"/>
                      <a:gd name="connsiteY46" fmla="*/ 379202 h 1674190"/>
                      <a:gd name="connsiteX47" fmla="*/ 694400 w 877716"/>
                      <a:gd name="connsiteY47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5 w 877716"/>
                      <a:gd name="connsiteY29" fmla="*/ 476515 h 1674190"/>
                      <a:gd name="connsiteX30" fmla="*/ 584726 w 877716"/>
                      <a:gd name="connsiteY30" fmla="*/ 428889 h 1674190"/>
                      <a:gd name="connsiteX31" fmla="*/ 465664 w 877716"/>
                      <a:gd name="connsiteY31" fmla="*/ 388408 h 1674190"/>
                      <a:gd name="connsiteX32" fmla="*/ 601395 w 877716"/>
                      <a:gd name="connsiteY32" fmla="*/ 376503 h 1674190"/>
                      <a:gd name="connsiteX33" fmla="*/ 522812 w 877716"/>
                      <a:gd name="connsiteY33" fmla="*/ 340784 h 1674190"/>
                      <a:gd name="connsiteX34" fmla="*/ 622826 w 877716"/>
                      <a:gd name="connsiteY34" fmla="*/ 309827 h 1674190"/>
                      <a:gd name="connsiteX35" fmla="*/ 553770 w 877716"/>
                      <a:gd name="connsiteY35" fmla="*/ 295541 h 1674190"/>
                      <a:gd name="connsiteX36" fmla="*/ 618063 w 877716"/>
                      <a:gd name="connsiteY36" fmla="*/ 269347 h 1674190"/>
                      <a:gd name="connsiteX37" fmla="*/ 644258 w 877716"/>
                      <a:gd name="connsiteY37" fmla="*/ 240772 h 1674190"/>
                      <a:gd name="connsiteX38" fmla="*/ 601395 w 877716"/>
                      <a:gd name="connsiteY38" fmla="*/ 240772 h 1674190"/>
                      <a:gd name="connsiteX39" fmla="*/ 658545 w 877716"/>
                      <a:gd name="connsiteY39" fmla="*/ 209816 h 1674190"/>
                      <a:gd name="connsiteX40" fmla="*/ 696644 w 877716"/>
                      <a:gd name="connsiteY40" fmla="*/ 159809 h 1674190"/>
                      <a:gd name="connsiteX41" fmla="*/ 682356 w 877716"/>
                      <a:gd name="connsiteY41" fmla="*/ 114566 h 1674190"/>
                      <a:gd name="connsiteX42" fmla="*/ 710932 w 877716"/>
                      <a:gd name="connsiteY42" fmla="*/ 126473 h 1674190"/>
                      <a:gd name="connsiteX43" fmla="*/ 698752 w 877716"/>
                      <a:gd name="connsiteY43" fmla="*/ 25348 h 1674190"/>
                      <a:gd name="connsiteX44" fmla="*/ 318025 w 877716"/>
                      <a:gd name="connsiteY44" fmla="*/ 359835 h 1674190"/>
                      <a:gd name="connsiteX45" fmla="*/ 283258 w 877716"/>
                      <a:gd name="connsiteY45" fmla="*/ 379202 h 1674190"/>
                      <a:gd name="connsiteX46" fmla="*/ 694400 w 877716"/>
                      <a:gd name="connsiteY46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799719 w 877716"/>
                      <a:gd name="connsiteY11" fmla="*/ 520308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790056 w 877716"/>
                      <a:gd name="connsiteY10" fmla="*/ 690533 h 1674190"/>
                      <a:gd name="connsiteX11" fmla="*/ 811625 w 877716"/>
                      <a:gd name="connsiteY11" fmla="*/ 522690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831285 w 877716"/>
                      <a:gd name="connsiteY9" fmla="*/ 937094 h 1674190"/>
                      <a:gd name="connsiteX10" fmla="*/ 801962 w 877716"/>
                      <a:gd name="connsiteY10" fmla="*/ 690533 h 1674190"/>
                      <a:gd name="connsiteX11" fmla="*/ 811625 w 877716"/>
                      <a:gd name="connsiteY11" fmla="*/ 522690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783660 w 877716"/>
                      <a:gd name="connsiteY9" fmla="*/ 963288 h 1674190"/>
                      <a:gd name="connsiteX10" fmla="*/ 801962 w 877716"/>
                      <a:gd name="connsiteY10" fmla="*/ 690533 h 1674190"/>
                      <a:gd name="connsiteX11" fmla="*/ 811625 w 877716"/>
                      <a:gd name="connsiteY11" fmla="*/ 522690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56163 w 877716"/>
                      <a:gd name="connsiteY17" fmla="*/ 255060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783660 w 877716"/>
                      <a:gd name="connsiteY9" fmla="*/ 963288 h 1674190"/>
                      <a:gd name="connsiteX10" fmla="*/ 801962 w 877716"/>
                      <a:gd name="connsiteY10" fmla="*/ 690533 h 1674190"/>
                      <a:gd name="connsiteX11" fmla="*/ 811625 w 877716"/>
                      <a:gd name="connsiteY11" fmla="*/ 522690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68070 w 877716"/>
                      <a:gd name="connsiteY17" fmla="*/ 257441 h 1674190"/>
                      <a:gd name="connsiteX18" fmla="*/ 596630 w 877716"/>
                      <a:gd name="connsiteY18" fmla="*/ 462229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16"/>
                      <a:gd name="connsiteY0" fmla="*/ 5413 h 1674190"/>
                      <a:gd name="connsiteX1" fmla="*/ 467362 w 877716"/>
                      <a:gd name="connsiteY1" fmla="*/ 169858 h 1674190"/>
                      <a:gd name="connsiteX2" fmla="*/ 262577 w 877716"/>
                      <a:gd name="connsiteY2" fmla="*/ 343076 h 1674190"/>
                      <a:gd name="connsiteX3" fmla="*/ 261012 w 877716"/>
                      <a:gd name="connsiteY3" fmla="*/ 663659 h 1674190"/>
                      <a:gd name="connsiteX4" fmla="*/ 259446 w 877716"/>
                      <a:gd name="connsiteY4" fmla="*/ 1033433 h 1674190"/>
                      <a:gd name="connsiteX5" fmla="*/ 174537 w 877716"/>
                      <a:gd name="connsiteY5" fmla="*/ 1241212 h 1674190"/>
                      <a:gd name="connsiteX6" fmla="*/ 10301 w 877716"/>
                      <a:gd name="connsiteY6" fmla="*/ 1625071 h 1674190"/>
                      <a:gd name="connsiteX7" fmla="*/ 501244 w 877716"/>
                      <a:gd name="connsiteY7" fmla="*/ 1639905 h 1674190"/>
                      <a:gd name="connsiteX8" fmla="*/ 647115 w 877716"/>
                      <a:gd name="connsiteY8" fmla="*/ 1262102 h 1674190"/>
                      <a:gd name="connsiteX9" fmla="*/ 783660 w 877716"/>
                      <a:gd name="connsiteY9" fmla="*/ 963288 h 1674190"/>
                      <a:gd name="connsiteX10" fmla="*/ 801962 w 877716"/>
                      <a:gd name="connsiteY10" fmla="*/ 690533 h 1674190"/>
                      <a:gd name="connsiteX11" fmla="*/ 811625 w 877716"/>
                      <a:gd name="connsiteY11" fmla="*/ 522690 h 1674190"/>
                      <a:gd name="connsiteX12" fmla="*/ 872857 w 877716"/>
                      <a:gd name="connsiteY12" fmla="*/ 307447 h 1674190"/>
                      <a:gd name="connsiteX13" fmla="*/ 877620 w 877716"/>
                      <a:gd name="connsiteY13" fmla="*/ 183622 h 1674190"/>
                      <a:gd name="connsiteX14" fmla="*/ 834552 w 877716"/>
                      <a:gd name="connsiteY14" fmla="*/ 262520 h 1674190"/>
                      <a:gd name="connsiteX15" fmla="*/ 713313 w 877716"/>
                      <a:gd name="connsiteY15" fmla="*/ 238391 h 1674190"/>
                      <a:gd name="connsiteX16" fmla="*/ 732364 w 877716"/>
                      <a:gd name="connsiteY16" fmla="*/ 131233 h 1674190"/>
                      <a:gd name="connsiteX17" fmla="*/ 668070 w 877716"/>
                      <a:gd name="connsiteY17" fmla="*/ 257441 h 1674190"/>
                      <a:gd name="connsiteX18" fmla="*/ 613299 w 877716"/>
                      <a:gd name="connsiteY18" fmla="*/ 466992 h 1674190"/>
                      <a:gd name="connsiteX19" fmla="*/ 453758 w 877716"/>
                      <a:gd name="connsiteY19" fmla="*/ 757502 h 1674190"/>
                      <a:gd name="connsiteX20" fmla="*/ 496618 w 877716"/>
                      <a:gd name="connsiteY20" fmla="*/ 695589 h 1674190"/>
                      <a:gd name="connsiteX21" fmla="*/ 470425 w 877716"/>
                      <a:gd name="connsiteY21" fmla="*/ 676540 h 1674190"/>
                      <a:gd name="connsiteX22" fmla="*/ 551387 w 877716"/>
                      <a:gd name="connsiteY22" fmla="*/ 614628 h 1674190"/>
                      <a:gd name="connsiteX23" fmla="*/ 491857 w 877716"/>
                      <a:gd name="connsiteY23" fmla="*/ 600341 h 1674190"/>
                      <a:gd name="connsiteX24" fmla="*/ 472806 w 877716"/>
                      <a:gd name="connsiteY24" fmla="*/ 567003 h 1674190"/>
                      <a:gd name="connsiteX25" fmla="*/ 553769 w 877716"/>
                      <a:gd name="connsiteY25" fmla="*/ 543191 h 1674190"/>
                      <a:gd name="connsiteX26" fmla="*/ 482332 w 877716"/>
                      <a:gd name="connsiteY26" fmla="*/ 531285 h 1674190"/>
                      <a:gd name="connsiteX27" fmla="*/ 575199 w 877716"/>
                      <a:gd name="connsiteY27" fmla="*/ 521759 h 1674190"/>
                      <a:gd name="connsiteX28" fmla="*/ 432325 w 877716"/>
                      <a:gd name="connsiteY28" fmla="*/ 493186 h 1674190"/>
                      <a:gd name="connsiteX29" fmla="*/ 584726 w 877716"/>
                      <a:gd name="connsiteY29" fmla="*/ 428889 h 1674190"/>
                      <a:gd name="connsiteX30" fmla="*/ 465664 w 877716"/>
                      <a:gd name="connsiteY30" fmla="*/ 388408 h 1674190"/>
                      <a:gd name="connsiteX31" fmla="*/ 601395 w 877716"/>
                      <a:gd name="connsiteY31" fmla="*/ 376503 h 1674190"/>
                      <a:gd name="connsiteX32" fmla="*/ 522812 w 877716"/>
                      <a:gd name="connsiteY32" fmla="*/ 340784 h 1674190"/>
                      <a:gd name="connsiteX33" fmla="*/ 622826 w 877716"/>
                      <a:gd name="connsiteY33" fmla="*/ 309827 h 1674190"/>
                      <a:gd name="connsiteX34" fmla="*/ 553770 w 877716"/>
                      <a:gd name="connsiteY34" fmla="*/ 295541 h 1674190"/>
                      <a:gd name="connsiteX35" fmla="*/ 618063 w 877716"/>
                      <a:gd name="connsiteY35" fmla="*/ 269347 h 1674190"/>
                      <a:gd name="connsiteX36" fmla="*/ 644258 w 877716"/>
                      <a:gd name="connsiteY36" fmla="*/ 240772 h 1674190"/>
                      <a:gd name="connsiteX37" fmla="*/ 601395 w 877716"/>
                      <a:gd name="connsiteY37" fmla="*/ 240772 h 1674190"/>
                      <a:gd name="connsiteX38" fmla="*/ 658545 w 877716"/>
                      <a:gd name="connsiteY38" fmla="*/ 209816 h 1674190"/>
                      <a:gd name="connsiteX39" fmla="*/ 696644 w 877716"/>
                      <a:gd name="connsiteY39" fmla="*/ 159809 h 1674190"/>
                      <a:gd name="connsiteX40" fmla="*/ 682356 w 877716"/>
                      <a:gd name="connsiteY40" fmla="*/ 114566 h 1674190"/>
                      <a:gd name="connsiteX41" fmla="*/ 710932 w 877716"/>
                      <a:gd name="connsiteY41" fmla="*/ 126473 h 1674190"/>
                      <a:gd name="connsiteX42" fmla="*/ 698752 w 877716"/>
                      <a:gd name="connsiteY42" fmla="*/ 25348 h 1674190"/>
                      <a:gd name="connsiteX43" fmla="*/ 318025 w 877716"/>
                      <a:gd name="connsiteY43" fmla="*/ 359835 h 1674190"/>
                      <a:gd name="connsiteX44" fmla="*/ 283258 w 877716"/>
                      <a:gd name="connsiteY44" fmla="*/ 379202 h 1674190"/>
                      <a:gd name="connsiteX45" fmla="*/ 694400 w 877716"/>
                      <a:gd name="connsiteY45" fmla="*/ 5413 h 1674190"/>
                      <a:gd name="connsiteX0" fmla="*/ 694400 w 877704"/>
                      <a:gd name="connsiteY0" fmla="*/ 5413 h 1674190"/>
                      <a:gd name="connsiteX1" fmla="*/ 467362 w 877704"/>
                      <a:gd name="connsiteY1" fmla="*/ 169858 h 1674190"/>
                      <a:gd name="connsiteX2" fmla="*/ 262577 w 877704"/>
                      <a:gd name="connsiteY2" fmla="*/ 343076 h 1674190"/>
                      <a:gd name="connsiteX3" fmla="*/ 261012 w 877704"/>
                      <a:gd name="connsiteY3" fmla="*/ 663659 h 1674190"/>
                      <a:gd name="connsiteX4" fmla="*/ 259446 w 877704"/>
                      <a:gd name="connsiteY4" fmla="*/ 1033433 h 1674190"/>
                      <a:gd name="connsiteX5" fmla="*/ 174537 w 877704"/>
                      <a:gd name="connsiteY5" fmla="*/ 1241212 h 1674190"/>
                      <a:gd name="connsiteX6" fmla="*/ 10301 w 877704"/>
                      <a:gd name="connsiteY6" fmla="*/ 1625071 h 1674190"/>
                      <a:gd name="connsiteX7" fmla="*/ 501244 w 877704"/>
                      <a:gd name="connsiteY7" fmla="*/ 1639905 h 1674190"/>
                      <a:gd name="connsiteX8" fmla="*/ 647115 w 877704"/>
                      <a:gd name="connsiteY8" fmla="*/ 1262102 h 1674190"/>
                      <a:gd name="connsiteX9" fmla="*/ 783660 w 877704"/>
                      <a:gd name="connsiteY9" fmla="*/ 963288 h 1674190"/>
                      <a:gd name="connsiteX10" fmla="*/ 801962 w 877704"/>
                      <a:gd name="connsiteY10" fmla="*/ 690533 h 1674190"/>
                      <a:gd name="connsiteX11" fmla="*/ 811625 w 877704"/>
                      <a:gd name="connsiteY11" fmla="*/ 522690 h 1674190"/>
                      <a:gd name="connsiteX12" fmla="*/ 872857 w 877704"/>
                      <a:gd name="connsiteY12" fmla="*/ 307447 h 1674190"/>
                      <a:gd name="connsiteX13" fmla="*/ 877620 w 877704"/>
                      <a:gd name="connsiteY13" fmla="*/ 183622 h 1674190"/>
                      <a:gd name="connsiteX14" fmla="*/ 834552 w 877704"/>
                      <a:gd name="connsiteY14" fmla="*/ 262520 h 1674190"/>
                      <a:gd name="connsiteX15" fmla="*/ 729982 w 877704"/>
                      <a:gd name="connsiteY15" fmla="*/ 243154 h 1674190"/>
                      <a:gd name="connsiteX16" fmla="*/ 732364 w 877704"/>
                      <a:gd name="connsiteY16" fmla="*/ 131233 h 1674190"/>
                      <a:gd name="connsiteX17" fmla="*/ 668070 w 877704"/>
                      <a:gd name="connsiteY17" fmla="*/ 257441 h 1674190"/>
                      <a:gd name="connsiteX18" fmla="*/ 613299 w 877704"/>
                      <a:gd name="connsiteY18" fmla="*/ 466992 h 1674190"/>
                      <a:gd name="connsiteX19" fmla="*/ 453758 w 877704"/>
                      <a:gd name="connsiteY19" fmla="*/ 757502 h 1674190"/>
                      <a:gd name="connsiteX20" fmla="*/ 496618 w 877704"/>
                      <a:gd name="connsiteY20" fmla="*/ 695589 h 1674190"/>
                      <a:gd name="connsiteX21" fmla="*/ 470425 w 877704"/>
                      <a:gd name="connsiteY21" fmla="*/ 676540 h 1674190"/>
                      <a:gd name="connsiteX22" fmla="*/ 551387 w 877704"/>
                      <a:gd name="connsiteY22" fmla="*/ 614628 h 1674190"/>
                      <a:gd name="connsiteX23" fmla="*/ 491857 w 877704"/>
                      <a:gd name="connsiteY23" fmla="*/ 600341 h 1674190"/>
                      <a:gd name="connsiteX24" fmla="*/ 472806 w 877704"/>
                      <a:gd name="connsiteY24" fmla="*/ 567003 h 1674190"/>
                      <a:gd name="connsiteX25" fmla="*/ 553769 w 877704"/>
                      <a:gd name="connsiteY25" fmla="*/ 543191 h 1674190"/>
                      <a:gd name="connsiteX26" fmla="*/ 482332 w 877704"/>
                      <a:gd name="connsiteY26" fmla="*/ 531285 h 1674190"/>
                      <a:gd name="connsiteX27" fmla="*/ 575199 w 877704"/>
                      <a:gd name="connsiteY27" fmla="*/ 521759 h 1674190"/>
                      <a:gd name="connsiteX28" fmla="*/ 432325 w 877704"/>
                      <a:gd name="connsiteY28" fmla="*/ 493186 h 1674190"/>
                      <a:gd name="connsiteX29" fmla="*/ 584726 w 877704"/>
                      <a:gd name="connsiteY29" fmla="*/ 428889 h 1674190"/>
                      <a:gd name="connsiteX30" fmla="*/ 465664 w 877704"/>
                      <a:gd name="connsiteY30" fmla="*/ 388408 h 1674190"/>
                      <a:gd name="connsiteX31" fmla="*/ 601395 w 877704"/>
                      <a:gd name="connsiteY31" fmla="*/ 376503 h 1674190"/>
                      <a:gd name="connsiteX32" fmla="*/ 522812 w 877704"/>
                      <a:gd name="connsiteY32" fmla="*/ 340784 h 1674190"/>
                      <a:gd name="connsiteX33" fmla="*/ 622826 w 877704"/>
                      <a:gd name="connsiteY33" fmla="*/ 309827 h 1674190"/>
                      <a:gd name="connsiteX34" fmla="*/ 553770 w 877704"/>
                      <a:gd name="connsiteY34" fmla="*/ 295541 h 1674190"/>
                      <a:gd name="connsiteX35" fmla="*/ 618063 w 877704"/>
                      <a:gd name="connsiteY35" fmla="*/ 269347 h 1674190"/>
                      <a:gd name="connsiteX36" fmla="*/ 644258 w 877704"/>
                      <a:gd name="connsiteY36" fmla="*/ 240772 h 1674190"/>
                      <a:gd name="connsiteX37" fmla="*/ 601395 w 877704"/>
                      <a:gd name="connsiteY37" fmla="*/ 240772 h 1674190"/>
                      <a:gd name="connsiteX38" fmla="*/ 658545 w 877704"/>
                      <a:gd name="connsiteY38" fmla="*/ 209816 h 1674190"/>
                      <a:gd name="connsiteX39" fmla="*/ 696644 w 877704"/>
                      <a:gd name="connsiteY39" fmla="*/ 159809 h 1674190"/>
                      <a:gd name="connsiteX40" fmla="*/ 682356 w 877704"/>
                      <a:gd name="connsiteY40" fmla="*/ 114566 h 1674190"/>
                      <a:gd name="connsiteX41" fmla="*/ 710932 w 877704"/>
                      <a:gd name="connsiteY41" fmla="*/ 126473 h 1674190"/>
                      <a:gd name="connsiteX42" fmla="*/ 698752 w 877704"/>
                      <a:gd name="connsiteY42" fmla="*/ 25348 h 1674190"/>
                      <a:gd name="connsiteX43" fmla="*/ 318025 w 877704"/>
                      <a:gd name="connsiteY43" fmla="*/ 359835 h 1674190"/>
                      <a:gd name="connsiteX44" fmla="*/ 283258 w 877704"/>
                      <a:gd name="connsiteY44" fmla="*/ 379202 h 1674190"/>
                      <a:gd name="connsiteX45" fmla="*/ 694400 w 877704"/>
                      <a:gd name="connsiteY45" fmla="*/ 5413 h 1674190"/>
                      <a:gd name="connsiteX0" fmla="*/ 694400 w 877704"/>
                      <a:gd name="connsiteY0" fmla="*/ 5413 h 1674190"/>
                      <a:gd name="connsiteX1" fmla="*/ 467362 w 877704"/>
                      <a:gd name="connsiteY1" fmla="*/ 169858 h 1674190"/>
                      <a:gd name="connsiteX2" fmla="*/ 262577 w 877704"/>
                      <a:gd name="connsiteY2" fmla="*/ 343076 h 1674190"/>
                      <a:gd name="connsiteX3" fmla="*/ 261012 w 877704"/>
                      <a:gd name="connsiteY3" fmla="*/ 663659 h 1674190"/>
                      <a:gd name="connsiteX4" fmla="*/ 259446 w 877704"/>
                      <a:gd name="connsiteY4" fmla="*/ 1033433 h 1674190"/>
                      <a:gd name="connsiteX5" fmla="*/ 174537 w 877704"/>
                      <a:gd name="connsiteY5" fmla="*/ 1241212 h 1674190"/>
                      <a:gd name="connsiteX6" fmla="*/ 10301 w 877704"/>
                      <a:gd name="connsiteY6" fmla="*/ 1625071 h 1674190"/>
                      <a:gd name="connsiteX7" fmla="*/ 501244 w 877704"/>
                      <a:gd name="connsiteY7" fmla="*/ 1639905 h 1674190"/>
                      <a:gd name="connsiteX8" fmla="*/ 647115 w 877704"/>
                      <a:gd name="connsiteY8" fmla="*/ 1262102 h 1674190"/>
                      <a:gd name="connsiteX9" fmla="*/ 783660 w 877704"/>
                      <a:gd name="connsiteY9" fmla="*/ 963288 h 1674190"/>
                      <a:gd name="connsiteX10" fmla="*/ 801962 w 877704"/>
                      <a:gd name="connsiteY10" fmla="*/ 690533 h 1674190"/>
                      <a:gd name="connsiteX11" fmla="*/ 811625 w 877704"/>
                      <a:gd name="connsiteY11" fmla="*/ 522690 h 1674190"/>
                      <a:gd name="connsiteX12" fmla="*/ 872857 w 877704"/>
                      <a:gd name="connsiteY12" fmla="*/ 307447 h 1674190"/>
                      <a:gd name="connsiteX13" fmla="*/ 877620 w 877704"/>
                      <a:gd name="connsiteY13" fmla="*/ 183622 h 1674190"/>
                      <a:gd name="connsiteX14" fmla="*/ 834552 w 877704"/>
                      <a:gd name="connsiteY14" fmla="*/ 262520 h 1674190"/>
                      <a:gd name="connsiteX15" fmla="*/ 729982 w 877704"/>
                      <a:gd name="connsiteY15" fmla="*/ 243154 h 1674190"/>
                      <a:gd name="connsiteX16" fmla="*/ 732364 w 877704"/>
                      <a:gd name="connsiteY16" fmla="*/ 131233 h 1674190"/>
                      <a:gd name="connsiteX17" fmla="*/ 668070 w 877704"/>
                      <a:gd name="connsiteY17" fmla="*/ 257441 h 1674190"/>
                      <a:gd name="connsiteX18" fmla="*/ 613299 w 877704"/>
                      <a:gd name="connsiteY18" fmla="*/ 466992 h 1674190"/>
                      <a:gd name="connsiteX19" fmla="*/ 453758 w 877704"/>
                      <a:gd name="connsiteY19" fmla="*/ 757502 h 1674190"/>
                      <a:gd name="connsiteX20" fmla="*/ 496618 w 877704"/>
                      <a:gd name="connsiteY20" fmla="*/ 695589 h 1674190"/>
                      <a:gd name="connsiteX21" fmla="*/ 470425 w 877704"/>
                      <a:gd name="connsiteY21" fmla="*/ 676540 h 1674190"/>
                      <a:gd name="connsiteX22" fmla="*/ 551387 w 877704"/>
                      <a:gd name="connsiteY22" fmla="*/ 614628 h 1674190"/>
                      <a:gd name="connsiteX23" fmla="*/ 491857 w 877704"/>
                      <a:gd name="connsiteY23" fmla="*/ 600341 h 1674190"/>
                      <a:gd name="connsiteX24" fmla="*/ 472806 w 877704"/>
                      <a:gd name="connsiteY24" fmla="*/ 567003 h 1674190"/>
                      <a:gd name="connsiteX25" fmla="*/ 553769 w 877704"/>
                      <a:gd name="connsiteY25" fmla="*/ 543191 h 1674190"/>
                      <a:gd name="connsiteX26" fmla="*/ 482332 w 877704"/>
                      <a:gd name="connsiteY26" fmla="*/ 531285 h 1674190"/>
                      <a:gd name="connsiteX27" fmla="*/ 575199 w 877704"/>
                      <a:gd name="connsiteY27" fmla="*/ 521759 h 1674190"/>
                      <a:gd name="connsiteX28" fmla="*/ 432325 w 877704"/>
                      <a:gd name="connsiteY28" fmla="*/ 493186 h 1674190"/>
                      <a:gd name="connsiteX29" fmla="*/ 584726 w 877704"/>
                      <a:gd name="connsiteY29" fmla="*/ 428889 h 1674190"/>
                      <a:gd name="connsiteX30" fmla="*/ 465664 w 877704"/>
                      <a:gd name="connsiteY30" fmla="*/ 388408 h 1674190"/>
                      <a:gd name="connsiteX31" fmla="*/ 601395 w 877704"/>
                      <a:gd name="connsiteY31" fmla="*/ 376503 h 1674190"/>
                      <a:gd name="connsiteX32" fmla="*/ 522812 w 877704"/>
                      <a:gd name="connsiteY32" fmla="*/ 340784 h 1674190"/>
                      <a:gd name="connsiteX33" fmla="*/ 622826 w 877704"/>
                      <a:gd name="connsiteY33" fmla="*/ 309827 h 1674190"/>
                      <a:gd name="connsiteX34" fmla="*/ 553770 w 877704"/>
                      <a:gd name="connsiteY34" fmla="*/ 295541 h 1674190"/>
                      <a:gd name="connsiteX35" fmla="*/ 618063 w 877704"/>
                      <a:gd name="connsiteY35" fmla="*/ 269347 h 1674190"/>
                      <a:gd name="connsiteX36" fmla="*/ 644258 w 877704"/>
                      <a:gd name="connsiteY36" fmla="*/ 240772 h 1674190"/>
                      <a:gd name="connsiteX37" fmla="*/ 601395 w 877704"/>
                      <a:gd name="connsiteY37" fmla="*/ 240772 h 1674190"/>
                      <a:gd name="connsiteX38" fmla="*/ 658545 w 877704"/>
                      <a:gd name="connsiteY38" fmla="*/ 209816 h 1674190"/>
                      <a:gd name="connsiteX39" fmla="*/ 696644 w 877704"/>
                      <a:gd name="connsiteY39" fmla="*/ 159809 h 1674190"/>
                      <a:gd name="connsiteX40" fmla="*/ 682356 w 877704"/>
                      <a:gd name="connsiteY40" fmla="*/ 114566 h 1674190"/>
                      <a:gd name="connsiteX41" fmla="*/ 710932 w 877704"/>
                      <a:gd name="connsiteY41" fmla="*/ 126473 h 1674190"/>
                      <a:gd name="connsiteX42" fmla="*/ 698752 w 877704"/>
                      <a:gd name="connsiteY42" fmla="*/ 25348 h 1674190"/>
                      <a:gd name="connsiteX43" fmla="*/ 318025 w 877704"/>
                      <a:gd name="connsiteY43" fmla="*/ 359835 h 1674190"/>
                      <a:gd name="connsiteX44" fmla="*/ 283258 w 877704"/>
                      <a:gd name="connsiteY44" fmla="*/ 379202 h 1674190"/>
                      <a:gd name="connsiteX45" fmla="*/ 694400 w 877704"/>
                      <a:gd name="connsiteY45" fmla="*/ 5413 h 1674190"/>
                      <a:gd name="connsiteX0" fmla="*/ 694400 w 877704"/>
                      <a:gd name="connsiteY0" fmla="*/ 5413 h 1674190"/>
                      <a:gd name="connsiteX1" fmla="*/ 467362 w 877704"/>
                      <a:gd name="connsiteY1" fmla="*/ 169858 h 1674190"/>
                      <a:gd name="connsiteX2" fmla="*/ 262577 w 877704"/>
                      <a:gd name="connsiteY2" fmla="*/ 343076 h 1674190"/>
                      <a:gd name="connsiteX3" fmla="*/ 261012 w 877704"/>
                      <a:gd name="connsiteY3" fmla="*/ 663659 h 1674190"/>
                      <a:gd name="connsiteX4" fmla="*/ 259446 w 877704"/>
                      <a:gd name="connsiteY4" fmla="*/ 1033433 h 1674190"/>
                      <a:gd name="connsiteX5" fmla="*/ 174537 w 877704"/>
                      <a:gd name="connsiteY5" fmla="*/ 1241212 h 1674190"/>
                      <a:gd name="connsiteX6" fmla="*/ 10301 w 877704"/>
                      <a:gd name="connsiteY6" fmla="*/ 1625071 h 1674190"/>
                      <a:gd name="connsiteX7" fmla="*/ 501244 w 877704"/>
                      <a:gd name="connsiteY7" fmla="*/ 1639905 h 1674190"/>
                      <a:gd name="connsiteX8" fmla="*/ 647115 w 877704"/>
                      <a:gd name="connsiteY8" fmla="*/ 1262102 h 1674190"/>
                      <a:gd name="connsiteX9" fmla="*/ 783660 w 877704"/>
                      <a:gd name="connsiteY9" fmla="*/ 963288 h 1674190"/>
                      <a:gd name="connsiteX10" fmla="*/ 801962 w 877704"/>
                      <a:gd name="connsiteY10" fmla="*/ 690533 h 1674190"/>
                      <a:gd name="connsiteX11" fmla="*/ 811625 w 877704"/>
                      <a:gd name="connsiteY11" fmla="*/ 522690 h 1674190"/>
                      <a:gd name="connsiteX12" fmla="*/ 872857 w 877704"/>
                      <a:gd name="connsiteY12" fmla="*/ 307447 h 1674190"/>
                      <a:gd name="connsiteX13" fmla="*/ 877620 w 877704"/>
                      <a:gd name="connsiteY13" fmla="*/ 183622 h 1674190"/>
                      <a:gd name="connsiteX14" fmla="*/ 834552 w 877704"/>
                      <a:gd name="connsiteY14" fmla="*/ 262520 h 1674190"/>
                      <a:gd name="connsiteX15" fmla="*/ 729982 w 877704"/>
                      <a:gd name="connsiteY15" fmla="*/ 243154 h 1674190"/>
                      <a:gd name="connsiteX16" fmla="*/ 732364 w 877704"/>
                      <a:gd name="connsiteY16" fmla="*/ 131233 h 1674190"/>
                      <a:gd name="connsiteX17" fmla="*/ 668070 w 877704"/>
                      <a:gd name="connsiteY17" fmla="*/ 257441 h 1674190"/>
                      <a:gd name="connsiteX18" fmla="*/ 613299 w 877704"/>
                      <a:gd name="connsiteY18" fmla="*/ 466992 h 1674190"/>
                      <a:gd name="connsiteX19" fmla="*/ 453758 w 877704"/>
                      <a:gd name="connsiteY19" fmla="*/ 757502 h 1674190"/>
                      <a:gd name="connsiteX20" fmla="*/ 496618 w 877704"/>
                      <a:gd name="connsiteY20" fmla="*/ 695589 h 1674190"/>
                      <a:gd name="connsiteX21" fmla="*/ 470425 w 877704"/>
                      <a:gd name="connsiteY21" fmla="*/ 676540 h 1674190"/>
                      <a:gd name="connsiteX22" fmla="*/ 551387 w 877704"/>
                      <a:gd name="connsiteY22" fmla="*/ 614628 h 1674190"/>
                      <a:gd name="connsiteX23" fmla="*/ 491857 w 877704"/>
                      <a:gd name="connsiteY23" fmla="*/ 600341 h 1674190"/>
                      <a:gd name="connsiteX24" fmla="*/ 472806 w 877704"/>
                      <a:gd name="connsiteY24" fmla="*/ 567003 h 1674190"/>
                      <a:gd name="connsiteX25" fmla="*/ 553769 w 877704"/>
                      <a:gd name="connsiteY25" fmla="*/ 543191 h 1674190"/>
                      <a:gd name="connsiteX26" fmla="*/ 482332 w 877704"/>
                      <a:gd name="connsiteY26" fmla="*/ 531285 h 1674190"/>
                      <a:gd name="connsiteX27" fmla="*/ 575199 w 877704"/>
                      <a:gd name="connsiteY27" fmla="*/ 521759 h 1674190"/>
                      <a:gd name="connsiteX28" fmla="*/ 432325 w 877704"/>
                      <a:gd name="connsiteY28" fmla="*/ 493186 h 1674190"/>
                      <a:gd name="connsiteX29" fmla="*/ 584726 w 877704"/>
                      <a:gd name="connsiteY29" fmla="*/ 428889 h 1674190"/>
                      <a:gd name="connsiteX30" fmla="*/ 465664 w 877704"/>
                      <a:gd name="connsiteY30" fmla="*/ 388408 h 1674190"/>
                      <a:gd name="connsiteX31" fmla="*/ 601395 w 877704"/>
                      <a:gd name="connsiteY31" fmla="*/ 376503 h 1674190"/>
                      <a:gd name="connsiteX32" fmla="*/ 522812 w 877704"/>
                      <a:gd name="connsiteY32" fmla="*/ 340784 h 1674190"/>
                      <a:gd name="connsiteX33" fmla="*/ 622826 w 877704"/>
                      <a:gd name="connsiteY33" fmla="*/ 309827 h 1674190"/>
                      <a:gd name="connsiteX34" fmla="*/ 553770 w 877704"/>
                      <a:gd name="connsiteY34" fmla="*/ 295541 h 1674190"/>
                      <a:gd name="connsiteX35" fmla="*/ 618063 w 877704"/>
                      <a:gd name="connsiteY35" fmla="*/ 269347 h 1674190"/>
                      <a:gd name="connsiteX36" fmla="*/ 644258 w 877704"/>
                      <a:gd name="connsiteY36" fmla="*/ 240772 h 1674190"/>
                      <a:gd name="connsiteX37" fmla="*/ 601395 w 877704"/>
                      <a:gd name="connsiteY37" fmla="*/ 240772 h 1674190"/>
                      <a:gd name="connsiteX38" fmla="*/ 658545 w 877704"/>
                      <a:gd name="connsiteY38" fmla="*/ 209816 h 1674190"/>
                      <a:gd name="connsiteX39" fmla="*/ 696644 w 877704"/>
                      <a:gd name="connsiteY39" fmla="*/ 159809 h 1674190"/>
                      <a:gd name="connsiteX40" fmla="*/ 682356 w 877704"/>
                      <a:gd name="connsiteY40" fmla="*/ 114566 h 1674190"/>
                      <a:gd name="connsiteX41" fmla="*/ 710932 w 877704"/>
                      <a:gd name="connsiteY41" fmla="*/ 126473 h 1674190"/>
                      <a:gd name="connsiteX42" fmla="*/ 698752 w 877704"/>
                      <a:gd name="connsiteY42" fmla="*/ 25348 h 1674190"/>
                      <a:gd name="connsiteX43" fmla="*/ 318025 w 877704"/>
                      <a:gd name="connsiteY43" fmla="*/ 359835 h 1674190"/>
                      <a:gd name="connsiteX44" fmla="*/ 283258 w 877704"/>
                      <a:gd name="connsiteY44" fmla="*/ 379202 h 1674190"/>
                      <a:gd name="connsiteX45" fmla="*/ 694400 w 877704"/>
                      <a:gd name="connsiteY45" fmla="*/ 5413 h 1674190"/>
                      <a:gd name="connsiteX0" fmla="*/ 694400 w 877704"/>
                      <a:gd name="connsiteY0" fmla="*/ 5413 h 1674190"/>
                      <a:gd name="connsiteX1" fmla="*/ 467362 w 877704"/>
                      <a:gd name="connsiteY1" fmla="*/ 169858 h 1674190"/>
                      <a:gd name="connsiteX2" fmla="*/ 262577 w 877704"/>
                      <a:gd name="connsiteY2" fmla="*/ 343076 h 1674190"/>
                      <a:gd name="connsiteX3" fmla="*/ 261012 w 877704"/>
                      <a:gd name="connsiteY3" fmla="*/ 663659 h 1674190"/>
                      <a:gd name="connsiteX4" fmla="*/ 259446 w 877704"/>
                      <a:gd name="connsiteY4" fmla="*/ 1033433 h 1674190"/>
                      <a:gd name="connsiteX5" fmla="*/ 174537 w 877704"/>
                      <a:gd name="connsiteY5" fmla="*/ 1241212 h 1674190"/>
                      <a:gd name="connsiteX6" fmla="*/ 10301 w 877704"/>
                      <a:gd name="connsiteY6" fmla="*/ 1625071 h 1674190"/>
                      <a:gd name="connsiteX7" fmla="*/ 501244 w 877704"/>
                      <a:gd name="connsiteY7" fmla="*/ 1639905 h 1674190"/>
                      <a:gd name="connsiteX8" fmla="*/ 647115 w 877704"/>
                      <a:gd name="connsiteY8" fmla="*/ 1262102 h 1674190"/>
                      <a:gd name="connsiteX9" fmla="*/ 783660 w 877704"/>
                      <a:gd name="connsiteY9" fmla="*/ 963288 h 1674190"/>
                      <a:gd name="connsiteX10" fmla="*/ 801962 w 877704"/>
                      <a:gd name="connsiteY10" fmla="*/ 690533 h 1674190"/>
                      <a:gd name="connsiteX11" fmla="*/ 811625 w 877704"/>
                      <a:gd name="connsiteY11" fmla="*/ 522690 h 1674190"/>
                      <a:gd name="connsiteX12" fmla="*/ 872857 w 877704"/>
                      <a:gd name="connsiteY12" fmla="*/ 307447 h 1674190"/>
                      <a:gd name="connsiteX13" fmla="*/ 877620 w 877704"/>
                      <a:gd name="connsiteY13" fmla="*/ 183622 h 1674190"/>
                      <a:gd name="connsiteX14" fmla="*/ 834552 w 877704"/>
                      <a:gd name="connsiteY14" fmla="*/ 262520 h 1674190"/>
                      <a:gd name="connsiteX15" fmla="*/ 729982 w 877704"/>
                      <a:gd name="connsiteY15" fmla="*/ 243154 h 1674190"/>
                      <a:gd name="connsiteX16" fmla="*/ 732364 w 877704"/>
                      <a:gd name="connsiteY16" fmla="*/ 131233 h 1674190"/>
                      <a:gd name="connsiteX17" fmla="*/ 677595 w 877704"/>
                      <a:gd name="connsiteY17" fmla="*/ 259822 h 1674190"/>
                      <a:gd name="connsiteX18" fmla="*/ 613299 w 877704"/>
                      <a:gd name="connsiteY18" fmla="*/ 466992 h 1674190"/>
                      <a:gd name="connsiteX19" fmla="*/ 453758 w 877704"/>
                      <a:gd name="connsiteY19" fmla="*/ 757502 h 1674190"/>
                      <a:gd name="connsiteX20" fmla="*/ 496618 w 877704"/>
                      <a:gd name="connsiteY20" fmla="*/ 695589 h 1674190"/>
                      <a:gd name="connsiteX21" fmla="*/ 470425 w 877704"/>
                      <a:gd name="connsiteY21" fmla="*/ 676540 h 1674190"/>
                      <a:gd name="connsiteX22" fmla="*/ 551387 w 877704"/>
                      <a:gd name="connsiteY22" fmla="*/ 614628 h 1674190"/>
                      <a:gd name="connsiteX23" fmla="*/ 491857 w 877704"/>
                      <a:gd name="connsiteY23" fmla="*/ 600341 h 1674190"/>
                      <a:gd name="connsiteX24" fmla="*/ 472806 w 877704"/>
                      <a:gd name="connsiteY24" fmla="*/ 567003 h 1674190"/>
                      <a:gd name="connsiteX25" fmla="*/ 553769 w 877704"/>
                      <a:gd name="connsiteY25" fmla="*/ 543191 h 1674190"/>
                      <a:gd name="connsiteX26" fmla="*/ 482332 w 877704"/>
                      <a:gd name="connsiteY26" fmla="*/ 531285 h 1674190"/>
                      <a:gd name="connsiteX27" fmla="*/ 575199 w 877704"/>
                      <a:gd name="connsiteY27" fmla="*/ 521759 h 1674190"/>
                      <a:gd name="connsiteX28" fmla="*/ 432325 w 877704"/>
                      <a:gd name="connsiteY28" fmla="*/ 493186 h 1674190"/>
                      <a:gd name="connsiteX29" fmla="*/ 584726 w 877704"/>
                      <a:gd name="connsiteY29" fmla="*/ 428889 h 1674190"/>
                      <a:gd name="connsiteX30" fmla="*/ 465664 w 877704"/>
                      <a:gd name="connsiteY30" fmla="*/ 388408 h 1674190"/>
                      <a:gd name="connsiteX31" fmla="*/ 601395 w 877704"/>
                      <a:gd name="connsiteY31" fmla="*/ 376503 h 1674190"/>
                      <a:gd name="connsiteX32" fmla="*/ 522812 w 877704"/>
                      <a:gd name="connsiteY32" fmla="*/ 340784 h 1674190"/>
                      <a:gd name="connsiteX33" fmla="*/ 622826 w 877704"/>
                      <a:gd name="connsiteY33" fmla="*/ 309827 h 1674190"/>
                      <a:gd name="connsiteX34" fmla="*/ 553770 w 877704"/>
                      <a:gd name="connsiteY34" fmla="*/ 295541 h 1674190"/>
                      <a:gd name="connsiteX35" fmla="*/ 618063 w 877704"/>
                      <a:gd name="connsiteY35" fmla="*/ 269347 h 1674190"/>
                      <a:gd name="connsiteX36" fmla="*/ 644258 w 877704"/>
                      <a:gd name="connsiteY36" fmla="*/ 240772 h 1674190"/>
                      <a:gd name="connsiteX37" fmla="*/ 601395 w 877704"/>
                      <a:gd name="connsiteY37" fmla="*/ 240772 h 1674190"/>
                      <a:gd name="connsiteX38" fmla="*/ 658545 w 877704"/>
                      <a:gd name="connsiteY38" fmla="*/ 209816 h 1674190"/>
                      <a:gd name="connsiteX39" fmla="*/ 696644 w 877704"/>
                      <a:gd name="connsiteY39" fmla="*/ 159809 h 1674190"/>
                      <a:gd name="connsiteX40" fmla="*/ 682356 w 877704"/>
                      <a:gd name="connsiteY40" fmla="*/ 114566 h 1674190"/>
                      <a:gd name="connsiteX41" fmla="*/ 710932 w 877704"/>
                      <a:gd name="connsiteY41" fmla="*/ 126473 h 1674190"/>
                      <a:gd name="connsiteX42" fmla="*/ 698752 w 877704"/>
                      <a:gd name="connsiteY42" fmla="*/ 25348 h 1674190"/>
                      <a:gd name="connsiteX43" fmla="*/ 318025 w 877704"/>
                      <a:gd name="connsiteY43" fmla="*/ 359835 h 1674190"/>
                      <a:gd name="connsiteX44" fmla="*/ 283258 w 877704"/>
                      <a:gd name="connsiteY44" fmla="*/ 379202 h 1674190"/>
                      <a:gd name="connsiteX45" fmla="*/ 694400 w 877704"/>
                      <a:gd name="connsiteY45" fmla="*/ 5413 h 1674190"/>
                      <a:gd name="connsiteX0" fmla="*/ 694400 w 877704"/>
                      <a:gd name="connsiteY0" fmla="*/ 5413 h 1674190"/>
                      <a:gd name="connsiteX1" fmla="*/ 467362 w 877704"/>
                      <a:gd name="connsiteY1" fmla="*/ 169858 h 1674190"/>
                      <a:gd name="connsiteX2" fmla="*/ 262577 w 877704"/>
                      <a:gd name="connsiteY2" fmla="*/ 343076 h 1674190"/>
                      <a:gd name="connsiteX3" fmla="*/ 261012 w 877704"/>
                      <a:gd name="connsiteY3" fmla="*/ 663659 h 1674190"/>
                      <a:gd name="connsiteX4" fmla="*/ 259446 w 877704"/>
                      <a:gd name="connsiteY4" fmla="*/ 1033433 h 1674190"/>
                      <a:gd name="connsiteX5" fmla="*/ 174537 w 877704"/>
                      <a:gd name="connsiteY5" fmla="*/ 1241212 h 1674190"/>
                      <a:gd name="connsiteX6" fmla="*/ 10301 w 877704"/>
                      <a:gd name="connsiteY6" fmla="*/ 1625071 h 1674190"/>
                      <a:gd name="connsiteX7" fmla="*/ 501244 w 877704"/>
                      <a:gd name="connsiteY7" fmla="*/ 1639905 h 1674190"/>
                      <a:gd name="connsiteX8" fmla="*/ 647115 w 877704"/>
                      <a:gd name="connsiteY8" fmla="*/ 1262102 h 1674190"/>
                      <a:gd name="connsiteX9" fmla="*/ 783660 w 877704"/>
                      <a:gd name="connsiteY9" fmla="*/ 963288 h 1674190"/>
                      <a:gd name="connsiteX10" fmla="*/ 801962 w 877704"/>
                      <a:gd name="connsiteY10" fmla="*/ 690533 h 1674190"/>
                      <a:gd name="connsiteX11" fmla="*/ 811625 w 877704"/>
                      <a:gd name="connsiteY11" fmla="*/ 522690 h 1674190"/>
                      <a:gd name="connsiteX12" fmla="*/ 865713 w 877704"/>
                      <a:gd name="connsiteY12" fmla="*/ 309828 h 1674190"/>
                      <a:gd name="connsiteX13" fmla="*/ 877620 w 877704"/>
                      <a:gd name="connsiteY13" fmla="*/ 183622 h 1674190"/>
                      <a:gd name="connsiteX14" fmla="*/ 834552 w 877704"/>
                      <a:gd name="connsiteY14" fmla="*/ 262520 h 1674190"/>
                      <a:gd name="connsiteX15" fmla="*/ 729982 w 877704"/>
                      <a:gd name="connsiteY15" fmla="*/ 243154 h 1674190"/>
                      <a:gd name="connsiteX16" fmla="*/ 732364 w 877704"/>
                      <a:gd name="connsiteY16" fmla="*/ 131233 h 1674190"/>
                      <a:gd name="connsiteX17" fmla="*/ 677595 w 877704"/>
                      <a:gd name="connsiteY17" fmla="*/ 259822 h 1674190"/>
                      <a:gd name="connsiteX18" fmla="*/ 613299 w 877704"/>
                      <a:gd name="connsiteY18" fmla="*/ 466992 h 1674190"/>
                      <a:gd name="connsiteX19" fmla="*/ 453758 w 877704"/>
                      <a:gd name="connsiteY19" fmla="*/ 757502 h 1674190"/>
                      <a:gd name="connsiteX20" fmla="*/ 496618 w 877704"/>
                      <a:gd name="connsiteY20" fmla="*/ 695589 h 1674190"/>
                      <a:gd name="connsiteX21" fmla="*/ 470425 w 877704"/>
                      <a:gd name="connsiteY21" fmla="*/ 676540 h 1674190"/>
                      <a:gd name="connsiteX22" fmla="*/ 551387 w 877704"/>
                      <a:gd name="connsiteY22" fmla="*/ 614628 h 1674190"/>
                      <a:gd name="connsiteX23" fmla="*/ 491857 w 877704"/>
                      <a:gd name="connsiteY23" fmla="*/ 600341 h 1674190"/>
                      <a:gd name="connsiteX24" fmla="*/ 472806 w 877704"/>
                      <a:gd name="connsiteY24" fmla="*/ 567003 h 1674190"/>
                      <a:gd name="connsiteX25" fmla="*/ 553769 w 877704"/>
                      <a:gd name="connsiteY25" fmla="*/ 543191 h 1674190"/>
                      <a:gd name="connsiteX26" fmla="*/ 482332 w 877704"/>
                      <a:gd name="connsiteY26" fmla="*/ 531285 h 1674190"/>
                      <a:gd name="connsiteX27" fmla="*/ 575199 w 877704"/>
                      <a:gd name="connsiteY27" fmla="*/ 521759 h 1674190"/>
                      <a:gd name="connsiteX28" fmla="*/ 432325 w 877704"/>
                      <a:gd name="connsiteY28" fmla="*/ 493186 h 1674190"/>
                      <a:gd name="connsiteX29" fmla="*/ 584726 w 877704"/>
                      <a:gd name="connsiteY29" fmla="*/ 428889 h 1674190"/>
                      <a:gd name="connsiteX30" fmla="*/ 465664 w 877704"/>
                      <a:gd name="connsiteY30" fmla="*/ 388408 h 1674190"/>
                      <a:gd name="connsiteX31" fmla="*/ 601395 w 877704"/>
                      <a:gd name="connsiteY31" fmla="*/ 376503 h 1674190"/>
                      <a:gd name="connsiteX32" fmla="*/ 522812 w 877704"/>
                      <a:gd name="connsiteY32" fmla="*/ 340784 h 1674190"/>
                      <a:gd name="connsiteX33" fmla="*/ 622826 w 877704"/>
                      <a:gd name="connsiteY33" fmla="*/ 309827 h 1674190"/>
                      <a:gd name="connsiteX34" fmla="*/ 553770 w 877704"/>
                      <a:gd name="connsiteY34" fmla="*/ 295541 h 1674190"/>
                      <a:gd name="connsiteX35" fmla="*/ 618063 w 877704"/>
                      <a:gd name="connsiteY35" fmla="*/ 269347 h 1674190"/>
                      <a:gd name="connsiteX36" fmla="*/ 644258 w 877704"/>
                      <a:gd name="connsiteY36" fmla="*/ 240772 h 1674190"/>
                      <a:gd name="connsiteX37" fmla="*/ 601395 w 877704"/>
                      <a:gd name="connsiteY37" fmla="*/ 240772 h 1674190"/>
                      <a:gd name="connsiteX38" fmla="*/ 658545 w 877704"/>
                      <a:gd name="connsiteY38" fmla="*/ 209816 h 1674190"/>
                      <a:gd name="connsiteX39" fmla="*/ 696644 w 877704"/>
                      <a:gd name="connsiteY39" fmla="*/ 159809 h 1674190"/>
                      <a:gd name="connsiteX40" fmla="*/ 682356 w 877704"/>
                      <a:gd name="connsiteY40" fmla="*/ 114566 h 1674190"/>
                      <a:gd name="connsiteX41" fmla="*/ 710932 w 877704"/>
                      <a:gd name="connsiteY41" fmla="*/ 126473 h 1674190"/>
                      <a:gd name="connsiteX42" fmla="*/ 698752 w 877704"/>
                      <a:gd name="connsiteY42" fmla="*/ 25348 h 1674190"/>
                      <a:gd name="connsiteX43" fmla="*/ 318025 w 877704"/>
                      <a:gd name="connsiteY43" fmla="*/ 359835 h 1674190"/>
                      <a:gd name="connsiteX44" fmla="*/ 283258 w 877704"/>
                      <a:gd name="connsiteY44" fmla="*/ 379202 h 1674190"/>
                      <a:gd name="connsiteX45" fmla="*/ 694400 w 877704"/>
                      <a:gd name="connsiteY45" fmla="*/ 5413 h 1674190"/>
                      <a:gd name="connsiteX0" fmla="*/ 694400 w 877689"/>
                      <a:gd name="connsiteY0" fmla="*/ 5413 h 1674190"/>
                      <a:gd name="connsiteX1" fmla="*/ 467362 w 877689"/>
                      <a:gd name="connsiteY1" fmla="*/ 169858 h 1674190"/>
                      <a:gd name="connsiteX2" fmla="*/ 262577 w 877689"/>
                      <a:gd name="connsiteY2" fmla="*/ 343076 h 1674190"/>
                      <a:gd name="connsiteX3" fmla="*/ 261012 w 877689"/>
                      <a:gd name="connsiteY3" fmla="*/ 663659 h 1674190"/>
                      <a:gd name="connsiteX4" fmla="*/ 259446 w 877689"/>
                      <a:gd name="connsiteY4" fmla="*/ 1033433 h 1674190"/>
                      <a:gd name="connsiteX5" fmla="*/ 174537 w 877689"/>
                      <a:gd name="connsiteY5" fmla="*/ 1241212 h 1674190"/>
                      <a:gd name="connsiteX6" fmla="*/ 10301 w 877689"/>
                      <a:gd name="connsiteY6" fmla="*/ 1625071 h 1674190"/>
                      <a:gd name="connsiteX7" fmla="*/ 501244 w 877689"/>
                      <a:gd name="connsiteY7" fmla="*/ 1639905 h 1674190"/>
                      <a:gd name="connsiteX8" fmla="*/ 647115 w 877689"/>
                      <a:gd name="connsiteY8" fmla="*/ 1262102 h 1674190"/>
                      <a:gd name="connsiteX9" fmla="*/ 783660 w 877689"/>
                      <a:gd name="connsiteY9" fmla="*/ 963288 h 1674190"/>
                      <a:gd name="connsiteX10" fmla="*/ 801962 w 877689"/>
                      <a:gd name="connsiteY10" fmla="*/ 690533 h 1674190"/>
                      <a:gd name="connsiteX11" fmla="*/ 811625 w 877689"/>
                      <a:gd name="connsiteY11" fmla="*/ 522690 h 1674190"/>
                      <a:gd name="connsiteX12" fmla="*/ 865713 w 877689"/>
                      <a:gd name="connsiteY12" fmla="*/ 309828 h 1674190"/>
                      <a:gd name="connsiteX13" fmla="*/ 877620 w 877689"/>
                      <a:gd name="connsiteY13" fmla="*/ 183622 h 1674190"/>
                      <a:gd name="connsiteX14" fmla="*/ 829789 w 877689"/>
                      <a:gd name="connsiteY14" fmla="*/ 262520 h 1674190"/>
                      <a:gd name="connsiteX15" fmla="*/ 729982 w 877689"/>
                      <a:gd name="connsiteY15" fmla="*/ 243154 h 1674190"/>
                      <a:gd name="connsiteX16" fmla="*/ 732364 w 877689"/>
                      <a:gd name="connsiteY16" fmla="*/ 131233 h 1674190"/>
                      <a:gd name="connsiteX17" fmla="*/ 677595 w 877689"/>
                      <a:gd name="connsiteY17" fmla="*/ 259822 h 1674190"/>
                      <a:gd name="connsiteX18" fmla="*/ 613299 w 877689"/>
                      <a:gd name="connsiteY18" fmla="*/ 466992 h 1674190"/>
                      <a:gd name="connsiteX19" fmla="*/ 453758 w 877689"/>
                      <a:gd name="connsiteY19" fmla="*/ 757502 h 1674190"/>
                      <a:gd name="connsiteX20" fmla="*/ 496618 w 877689"/>
                      <a:gd name="connsiteY20" fmla="*/ 695589 h 1674190"/>
                      <a:gd name="connsiteX21" fmla="*/ 470425 w 877689"/>
                      <a:gd name="connsiteY21" fmla="*/ 676540 h 1674190"/>
                      <a:gd name="connsiteX22" fmla="*/ 551387 w 877689"/>
                      <a:gd name="connsiteY22" fmla="*/ 614628 h 1674190"/>
                      <a:gd name="connsiteX23" fmla="*/ 491857 w 877689"/>
                      <a:gd name="connsiteY23" fmla="*/ 600341 h 1674190"/>
                      <a:gd name="connsiteX24" fmla="*/ 472806 w 877689"/>
                      <a:gd name="connsiteY24" fmla="*/ 567003 h 1674190"/>
                      <a:gd name="connsiteX25" fmla="*/ 553769 w 877689"/>
                      <a:gd name="connsiteY25" fmla="*/ 543191 h 1674190"/>
                      <a:gd name="connsiteX26" fmla="*/ 482332 w 877689"/>
                      <a:gd name="connsiteY26" fmla="*/ 531285 h 1674190"/>
                      <a:gd name="connsiteX27" fmla="*/ 575199 w 877689"/>
                      <a:gd name="connsiteY27" fmla="*/ 521759 h 1674190"/>
                      <a:gd name="connsiteX28" fmla="*/ 432325 w 877689"/>
                      <a:gd name="connsiteY28" fmla="*/ 493186 h 1674190"/>
                      <a:gd name="connsiteX29" fmla="*/ 584726 w 877689"/>
                      <a:gd name="connsiteY29" fmla="*/ 428889 h 1674190"/>
                      <a:gd name="connsiteX30" fmla="*/ 465664 w 877689"/>
                      <a:gd name="connsiteY30" fmla="*/ 388408 h 1674190"/>
                      <a:gd name="connsiteX31" fmla="*/ 601395 w 877689"/>
                      <a:gd name="connsiteY31" fmla="*/ 376503 h 1674190"/>
                      <a:gd name="connsiteX32" fmla="*/ 522812 w 877689"/>
                      <a:gd name="connsiteY32" fmla="*/ 340784 h 1674190"/>
                      <a:gd name="connsiteX33" fmla="*/ 622826 w 877689"/>
                      <a:gd name="connsiteY33" fmla="*/ 309827 h 1674190"/>
                      <a:gd name="connsiteX34" fmla="*/ 553770 w 877689"/>
                      <a:gd name="connsiteY34" fmla="*/ 295541 h 1674190"/>
                      <a:gd name="connsiteX35" fmla="*/ 618063 w 877689"/>
                      <a:gd name="connsiteY35" fmla="*/ 269347 h 1674190"/>
                      <a:gd name="connsiteX36" fmla="*/ 644258 w 877689"/>
                      <a:gd name="connsiteY36" fmla="*/ 240772 h 1674190"/>
                      <a:gd name="connsiteX37" fmla="*/ 601395 w 877689"/>
                      <a:gd name="connsiteY37" fmla="*/ 240772 h 1674190"/>
                      <a:gd name="connsiteX38" fmla="*/ 658545 w 877689"/>
                      <a:gd name="connsiteY38" fmla="*/ 209816 h 1674190"/>
                      <a:gd name="connsiteX39" fmla="*/ 696644 w 877689"/>
                      <a:gd name="connsiteY39" fmla="*/ 159809 h 1674190"/>
                      <a:gd name="connsiteX40" fmla="*/ 682356 w 877689"/>
                      <a:gd name="connsiteY40" fmla="*/ 114566 h 1674190"/>
                      <a:gd name="connsiteX41" fmla="*/ 710932 w 877689"/>
                      <a:gd name="connsiteY41" fmla="*/ 126473 h 1674190"/>
                      <a:gd name="connsiteX42" fmla="*/ 698752 w 877689"/>
                      <a:gd name="connsiteY42" fmla="*/ 25348 h 1674190"/>
                      <a:gd name="connsiteX43" fmla="*/ 318025 w 877689"/>
                      <a:gd name="connsiteY43" fmla="*/ 359835 h 1674190"/>
                      <a:gd name="connsiteX44" fmla="*/ 283258 w 877689"/>
                      <a:gd name="connsiteY44" fmla="*/ 379202 h 1674190"/>
                      <a:gd name="connsiteX45" fmla="*/ 694400 w 877689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482332 w 877683"/>
                      <a:gd name="connsiteY26" fmla="*/ 531285 h 1674190"/>
                      <a:gd name="connsiteX27" fmla="*/ 575199 w 877683"/>
                      <a:gd name="connsiteY27" fmla="*/ 521759 h 1674190"/>
                      <a:gd name="connsiteX28" fmla="*/ 432325 w 877683"/>
                      <a:gd name="connsiteY28" fmla="*/ 493186 h 1674190"/>
                      <a:gd name="connsiteX29" fmla="*/ 584726 w 877683"/>
                      <a:gd name="connsiteY29" fmla="*/ 428889 h 1674190"/>
                      <a:gd name="connsiteX30" fmla="*/ 465664 w 877683"/>
                      <a:gd name="connsiteY30" fmla="*/ 388408 h 1674190"/>
                      <a:gd name="connsiteX31" fmla="*/ 601395 w 877683"/>
                      <a:gd name="connsiteY31" fmla="*/ 376503 h 1674190"/>
                      <a:gd name="connsiteX32" fmla="*/ 522812 w 877683"/>
                      <a:gd name="connsiteY32" fmla="*/ 340784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482332 w 877683"/>
                      <a:gd name="connsiteY26" fmla="*/ 531285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465664 w 877683"/>
                      <a:gd name="connsiteY30" fmla="*/ 388408 h 1674190"/>
                      <a:gd name="connsiteX31" fmla="*/ 601395 w 877683"/>
                      <a:gd name="connsiteY31" fmla="*/ 376503 h 1674190"/>
                      <a:gd name="connsiteX32" fmla="*/ 522812 w 877683"/>
                      <a:gd name="connsiteY32" fmla="*/ 340784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482332 w 877683"/>
                      <a:gd name="connsiteY26" fmla="*/ 531285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22812 w 877683"/>
                      <a:gd name="connsiteY32" fmla="*/ 340784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482332 w 877683"/>
                      <a:gd name="connsiteY26" fmla="*/ 531285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22812 w 877683"/>
                      <a:gd name="connsiteY32" fmla="*/ 340784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482332 w 877683"/>
                      <a:gd name="connsiteY26" fmla="*/ 531285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72806 w 877683"/>
                      <a:gd name="connsiteY24" fmla="*/ 567003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70425 w 877683"/>
                      <a:gd name="connsiteY21" fmla="*/ 67654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377556 w 877683"/>
                      <a:gd name="connsiteY28" fmla="*/ 426511 h 1674190"/>
                      <a:gd name="connsiteX29" fmla="*/ 584726 w 877683"/>
                      <a:gd name="connsiteY29" fmla="*/ 428889 h 1674190"/>
                      <a:gd name="connsiteX30" fmla="*/ 525195 w 877683"/>
                      <a:gd name="connsiteY30" fmla="*/ 400315 h 1674190"/>
                      <a:gd name="connsiteX31" fmla="*/ 601395 w 877683"/>
                      <a:gd name="connsiteY31" fmla="*/ 376503 h 1674190"/>
                      <a:gd name="connsiteX32" fmla="*/ 551387 w 877683"/>
                      <a:gd name="connsiteY32" fmla="*/ 347928 h 1674190"/>
                      <a:gd name="connsiteX33" fmla="*/ 622826 w 877683"/>
                      <a:gd name="connsiteY33" fmla="*/ 309827 h 1674190"/>
                      <a:gd name="connsiteX34" fmla="*/ 553770 w 877683"/>
                      <a:gd name="connsiteY34" fmla="*/ 295541 h 1674190"/>
                      <a:gd name="connsiteX35" fmla="*/ 618063 w 877683"/>
                      <a:gd name="connsiteY35" fmla="*/ 269347 h 1674190"/>
                      <a:gd name="connsiteX36" fmla="*/ 644258 w 877683"/>
                      <a:gd name="connsiteY36" fmla="*/ 240772 h 1674190"/>
                      <a:gd name="connsiteX37" fmla="*/ 601395 w 877683"/>
                      <a:gd name="connsiteY37" fmla="*/ 240772 h 1674190"/>
                      <a:gd name="connsiteX38" fmla="*/ 658545 w 877683"/>
                      <a:gd name="connsiteY38" fmla="*/ 209816 h 1674190"/>
                      <a:gd name="connsiteX39" fmla="*/ 696644 w 877683"/>
                      <a:gd name="connsiteY39" fmla="*/ 159809 h 1674190"/>
                      <a:gd name="connsiteX40" fmla="*/ 682356 w 877683"/>
                      <a:gd name="connsiteY40" fmla="*/ 114566 h 1674190"/>
                      <a:gd name="connsiteX41" fmla="*/ 710932 w 877683"/>
                      <a:gd name="connsiteY41" fmla="*/ 126473 h 1674190"/>
                      <a:gd name="connsiteX42" fmla="*/ 698752 w 877683"/>
                      <a:gd name="connsiteY42" fmla="*/ 25348 h 1674190"/>
                      <a:gd name="connsiteX43" fmla="*/ 318025 w 877683"/>
                      <a:gd name="connsiteY43" fmla="*/ 359835 h 1674190"/>
                      <a:gd name="connsiteX44" fmla="*/ 283258 w 877683"/>
                      <a:gd name="connsiteY44" fmla="*/ 379202 h 1674190"/>
                      <a:gd name="connsiteX45" fmla="*/ 694400 w 877683"/>
                      <a:gd name="connsiteY45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477570 w 877683"/>
                      <a:gd name="connsiteY28" fmla="*/ 440796 h 1674190"/>
                      <a:gd name="connsiteX29" fmla="*/ 377556 w 877683"/>
                      <a:gd name="connsiteY29" fmla="*/ 426511 h 1674190"/>
                      <a:gd name="connsiteX30" fmla="*/ 584726 w 877683"/>
                      <a:gd name="connsiteY30" fmla="*/ 428889 h 1674190"/>
                      <a:gd name="connsiteX31" fmla="*/ 525195 w 877683"/>
                      <a:gd name="connsiteY31" fmla="*/ 400315 h 1674190"/>
                      <a:gd name="connsiteX32" fmla="*/ 601395 w 877683"/>
                      <a:gd name="connsiteY32" fmla="*/ 376503 h 1674190"/>
                      <a:gd name="connsiteX33" fmla="*/ 551387 w 877683"/>
                      <a:gd name="connsiteY33" fmla="*/ 347928 h 1674190"/>
                      <a:gd name="connsiteX34" fmla="*/ 622826 w 877683"/>
                      <a:gd name="connsiteY34" fmla="*/ 309827 h 1674190"/>
                      <a:gd name="connsiteX35" fmla="*/ 553770 w 877683"/>
                      <a:gd name="connsiteY35" fmla="*/ 295541 h 1674190"/>
                      <a:gd name="connsiteX36" fmla="*/ 618063 w 877683"/>
                      <a:gd name="connsiteY36" fmla="*/ 269347 h 1674190"/>
                      <a:gd name="connsiteX37" fmla="*/ 644258 w 877683"/>
                      <a:gd name="connsiteY37" fmla="*/ 240772 h 1674190"/>
                      <a:gd name="connsiteX38" fmla="*/ 601395 w 877683"/>
                      <a:gd name="connsiteY38" fmla="*/ 240772 h 1674190"/>
                      <a:gd name="connsiteX39" fmla="*/ 658545 w 877683"/>
                      <a:gd name="connsiteY39" fmla="*/ 209816 h 1674190"/>
                      <a:gd name="connsiteX40" fmla="*/ 696644 w 877683"/>
                      <a:gd name="connsiteY40" fmla="*/ 159809 h 1674190"/>
                      <a:gd name="connsiteX41" fmla="*/ 682356 w 877683"/>
                      <a:gd name="connsiteY41" fmla="*/ 114566 h 1674190"/>
                      <a:gd name="connsiteX42" fmla="*/ 710932 w 877683"/>
                      <a:gd name="connsiteY42" fmla="*/ 126473 h 1674190"/>
                      <a:gd name="connsiteX43" fmla="*/ 698752 w 877683"/>
                      <a:gd name="connsiteY43" fmla="*/ 25348 h 1674190"/>
                      <a:gd name="connsiteX44" fmla="*/ 318025 w 877683"/>
                      <a:gd name="connsiteY44" fmla="*/ 359835 h 1674190"/>
                      <a:gd name="connsiteX45" fmla="*/ 283258 w 877683"/>
                      <a:gd name="connsiteY45" fmla="*/ 379202 h 1674190"/>
                      <a:gd name="connsiteX46" fmla="*/ 694400 w 877683"/>
                      <a:gd name="connsiteY46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477570 w 877683"/>
                      <a:gd name="connsiteY28" fmla="*/ 440796 h 1674190"/>
                      <a:gd name="connsiteX29" fmla="*/ 377556 w 877683"/>
                      <a:gd name="connsiteY29" fmla="*/ 426511 h 1674190"/>
                      <a:gd name="connsiteX30" fmla="*/ 487095 w 877683"/>
                      <a:gd name="connsiteY30" fmla="*/ 416983 h 1674190"/>
                      <a:gd name="connsiteX31" fmla="*/ 584726 w 877683"/>
                      <a:gd name="connsiteY31" fmla="*/ 428889 h 1674190"/>
                      <a:gd name="connsiteX32" fmla="*/ 525195 w 877683"/>
                      <a:gd name="connsiteY32" fmla="*/ 400315 h 1674190"/>
                      <a:gd name="connsiteX33" fmla="*/ 601395 w 877683"/>
                      <a:gd name="connsiteY33" fmla="*/ 376503 h 1674190"/>
                      <a:gd name="connsiteX34" fmla="*/ 551387 w 877683"/>
                      <a:gd name="connsiteY34" fmla="*/ 347928 h 1674190"/>
                      <a:gd name="connsiteX35" fmla="*/ 622826 w 877683"/>
                      <a:gd name="connsiteY35" fmla="*/ 309827 h 1674190"/>
                      <a:gd name="connsiteX36" fmla="*/ 553770 w 877683"/>
                      <a:gd name="connsiteY36" fmla="*/ 295541 h 1674190"/>
                      <a:gd name="connsiteX37" fmla="*/ 618063 w 877683"/>
                      <a:gd name="connsiteY37" fmla="*/ 269347 h 1674190"/>
                      <a:gd name="connsiteX38" fmla="*/ 644258 w 877683"/>
                      <a:gd name="connsiteY38" fmla="*/ 240772 h 1674190"/>
                      <a:gd name="connsiteX39" fmla="*/ 601395 w 877683"/>
                      <a:gd name="connsiteY39" fmla="*/ 240772 h 1674190"/>
                      <a:gd name="connsiteX40" fmla="*/ 658545 w 877683"/>
                      <a:gd name="connsiteY40" fmla="*/ 209816 h 1674190"/>
                      <a:gd name="connsiteX41" fmla="*/ 696644 w 877683"/>
                      <a:gd name="connsiteY41" fmla="*/ 159809 h 1674190"/>
                      <a:gd name="connsiteX42" fmla="*/ 682356 w 877683"/>
                      <a:gd name="connsiteY42" fmla="*/ 114566 h 1674190"/>
                      <a:gd name="connsiteX43" fmla="*/ 710932 w 877683"/>
                      <a:gd name="connsiteY43" fmla="*/ 126473 h 1674190"/>
                      <a:gd name="connsiteX44" fmla="*/ 698752 w 877683"/>
                      <a:gd name="connsiteY44" fmla="*/ 25348 h 1674190"/>
                      <a:gd name="connsiteX45" fmla="*/ 318025 w 877683"/>
                      <a:gd name="connsiteY45" fmla="*/ 359835 h 1674190"/>
                      <a:gd name="connsiteX46" fmla="*/ 283258 w 877683"/>
                      <a:gd name="connsiteY46" fmla="*/ 379202 h 1674190"/>
                      <a:gd name="connsiteX47" fmla="*/ 694400 w 877683"/>
                      <a:gd name="connsiteY47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489476 w 877683"/>
                      <a:gd name="connsiteY28" fmla="*/ 433652 h 1674190"/>
                      <a:gd name="connsiteX29" fmla="*/ 377556 w 877683"/>
                      <a:gd name="connsiteY29" fmla="*/ 426511 h 1674190"/>
                      <a:gd name="connsiteX30" fmla="*/ 487095 w 877683"/>
                      <a:gd name="connsiteY30" fmla="*/ 416983 h 1674190"/>
                      <a:gd name="connsiteX31" fmla="*/ 584726 w 877683"/>
                      <a:gd name="connsiteY31" fmla="*/ 428889 h 1674190"/>
                      <a:gd name="connsiteX32" fmla="*/ 525195 w 877683"/>
                      <a:gd name="connsiteY32" fmla="*/ 400315 h 1674190"/>
                      <a:gd name="connsiteX33" fmla="*/ 601395 w 877683"/>
                      <a:gd name="connsiteY33" fmla="*/ 376503 h 1674190"/>
                      <a:gd name="connsiteX34" fmla="*/ 551387 w 877683"/>
                      <a:gd name="connsiteY34" fmla="*/ 347928 h 1674190"/>
                      <a:gd name="connsiteX35" fmla="*/ 622826 w 877683"/>
                      <a:gd name="connsiteY35" fmla="*/ 309827 h 1674190"/>
                      <a:gd name="connsiteX36" fmla="*/ 553770 w 877683"/>
                      <a:gd name="connsiteY36" fmla="*/ 295541 h 1674190"/>
                      <a:gd name="connsiteX37" fmla="*/ 618063 w 877683"/>
                      <a:gd name="connsiteY37" fmla="*/ 269347 h 1674190"/>
                      <a:gd name="connsiteX38" fmla="*/ 644258 w 877683"/>
                      <a:gd name="connsiteY38" fmla="*/ 240772 h 1674190"/>
                      <a:gd name="connsiteX39" fmla="*/ 601395 w 877683"/>
                      <a:gd name="connsiteY39" fmla="*/ 240772 h 1674190"/>
                      <a:gd name="connsiteX40" fmla="*/ 658545 w 877683"/>
                      <a:gd name="connsiteY40" fmla="*/ 209816 h 1674190"/>
                      <a:gd name="connsiteX41" fmla="*/ 696644 w 877683"/>
                      <a:gd name="connsiteY41" fmla="*/ 159809 h 1674190"/>
                      <a:gd name="connsiteX42" fmla="*/ 682356 w 877683"/>
                      <a:gd name="connsiteY42" fmla="*/ 114566 h 1674190"/>
                      <a:gd name="connsiteX43" fmla="*/ 710932 w 877683"/>
                      <a:gd name="connsiteY43" fmla="*/ 126473 h 1674190"/>
                      <a:gd name="connsiteX44" fmla="*/ 698752 w 877683"/>
                      <a:gd name="connsiteY44" fmla="*/ 25348 h 1674190"/>
                      <a:gd name="connsiteX45" fmla="*/ 318025 w 877683"/>
                      <a:gd name="connsiteY45" fmla="*/ 359835 h 1674190"/>
                      <a:gd name="connsiteX46" fmla="*/ 283258 w 877683"/>
                      <a:gd name="connsiteY46" fmla="*/ 379202 h 1674190"/>
                      <a:gd name="connsiteX47" fmla="*/ 694400 w 877683"/>
                      <a:gd name="connsiteY47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489476 w 877683"/>
                      <a:gd name="connsiteY28" fmla="*/ 433652 h 1674190"/>
                      <a:gd name="connsiteX29" fmla="*/ 377556 w 877683"/>
                      <a:gd name="connsiteY29" fmla="*/ 426511 h 1674190"/>
                      <a:gd name="connsiteX30" fmla="*/ 487095 w 877683"/>
                      <a:gd name="connsiteY30" fmla="*/ 416983 h 1674190"/>
                      <a:gd name="connsiteX31" fmla="*/ 584726 w 877683"/>
                      <a:gd name="connsiteY31" fmla="*/ 428889 h 1674190"/>
                      <a:gd name="connsiteX32" fmla="*/ 525195 w 877683"/>
                      <a:gd name="connsiteY32" fmla="*/ 400315 h 1674190"/>
                      <a:gd name="connsiteX33" fmla="*/ 601395 w 877683"/>
                      <a:gd name="connsiteY33" fmla="*/ 376503 h 1674190"/>
                      <a:gd name="connsiteX34" fmla="*/ 551387 w 877683"/>
                      <a:gd name="connsiteY34" fmla="*/ 347928 h 1674190"/>
                      <a:gd name="connsiteX35" fmla="*/ 622826 w 877683"/>
                      <a:gd name="connsiteY35" fmla="*/ 309827 h 1674190"/>
                      <a:gd name="connsiteX36" fmla="*/ 553770 w 877683"/>
                      <a:gd name="connsiteY36" fmla="*/ 295541 h 1674190"/>
                      <a:gd name="connsiteX37" fmla="*/ 618063 w 877683"/>
                      <a:gd name="connsiteY37" fmla="*/ 269347 h 1674190"/>
                      <a:gd name="connsiteX38" fmla="*/ 644258 w 877683"/>
                      <a:gd name="connsiteY38" fmla="*/ 240772 h 1674190"/>
                      <a:gd name="connsiteX39" fmla="*/ 601395 w 877683"/>
                      <a:gd name="connsiteY39" fmla="*/ 240772 h 1674190"/>
                      <a:gd name="connsiteX40" fmla="*/ 658545 w 877683"/>
                      <a:gd name="connsiteY40" fmla="*/ 209816 h 1674190"/>
                      <a:gd name="connsiteX41" fmla="*/ 696644 w 877683"/>
                      <a:gd name="connsiteY41" fmla="*/ 159809 h 1674190"/>
                      <a:gd name="connsiteX42" fmla="*/ 682356 w 877683"/>
                      <a:gd name="connsiteY42" fmla="*/ 114566 h 1674190"/>
                      <a:gd name="connsiteX43" fmla="*/ 710932 w 877683"/>
                      <a:gd name="connsiteY43" fmla="*/ 126473 h 1674190"/>
                      <a:gd name="connsiteX44" fmla="*/ 698752 w 877683"/>
                      <a:gd name="connsiteY44" fmla="*/ 25348 h 1674190"/>
                      <a:gd name="connsiteX45" fmla="*/ 318025 w 877683"/>
                      <a:gd name="connsiteY45" fmla="*/ 359835 h 1674190"/>
                      <a:gd name="connsiteX46" fmla="*/ 283258 w 877683"/>
                      <a:gd name="connsiteY46" fmla="*/ 379202 h 1674190"/>
                      <a:gd name="connsiteX47" fmla="*/ 694400 w 877683"/>
                      <a:gd name="connsiteY47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83660 w 877683"/>
                      <a:gd name="connsiteY9" fmla="*/ 963288 h 1674190"/>
                      <a:gd name="connsiteX10" fmla="*/ 801962 w 877683"/>
                      <a:gd name="connsiteY10" fmla="*/ 690533 h 1674190"/>
                      <a:gd name="connsiteX11" fmla="*/ 811625 w 877683"/>
                      <a:gd name="connsiteY11" fmla="*/ 522690 h 1674190"/>
                      <a:gd name="connsiteX12" fmla="*/ 865713 w 877683"/>
                      <a:gd name="connsiteY12" fmla="*/ 309828 h 1674190"/>
                      <a:gd name="connsiteX13" fmla="*/ 877620 w 877683"/>
                      <a:gd name="connsiteY13" fmla="*/ 183622 h 1674190"/>
                      <a:gd name="connsiteX14" fmla="*/ 829789 w 877683"/>
                      <a:gd name="connsiteY14" fmla="*/ 262520 h 1674190"/>
                      <a:gd name="connsiteX15" fmla="*/ 729982 w 877683"/>
                      <a:gd name="connsiteY15" fmla="*/ 243154 h 1674190"/>
                      <a:gd name="connsiteX16" fmla="*/ 732364 w 877683"/>
                      <a:gd name="connsiteY16" fmla="*/ 131233 h 1674190"/>
                      <a:gd name="connsiteX17" fmla="*/ 677595 w 877683"/>
                      <a:gd name="connsiteY17" fmla="*/ 259822 h 1674190"/>
                      <a:gd name="connsiteX18" fmla="*/ 613299 w 877683"/>
                      <a:gd name="connsiteY18" fmla="*/ 466992 h 1674190"/>
                      <a:gd name="connsiteX19" fmla="*/ 453758 w 877683"/>
                      <a:gd name="connsiteY19" fmla="*/ 757502 h 1674190"/>
                      <a:gd name="connsiteX20" fmla="*/ 496618 w 877683"/>
                      <a:gd name="connsiteY20" fmla="*/ 695589 h 1674190"/>
                      <a:gd name="connsiteX21" fmla="*/ 484712 w 877683"/>
                      <a:gd name="connsiteY21" fmla="*/ 657490 h 1674190"/>
                      <a:gd name="connsiteX22" fmla="*/ 551387 w 877683"/>
                      <a:gd name="connsiteY22" fmla="*/ 614628 h 1674190"/>
                      <a:gd name="connsiteX23" fmla="*/ 491857 w 877683"/>
                      <a:gd name="connsiteY23" fmla="*/ 600341 h 1674190"/>
                      <a:gd name="connsiteX24" fmla="*/ 494238 w 877683"/>
                      <a:gd name="connsiteY24" fmla="*/ 569384 h 1674190"/>
                      <a:gd name="connsiteX25" fmla="*/ 553769 w 877683"/>
                      <a:gd name="connsiteY25" fmla="*/ 543191 h 1674190"/>
                      <a:gd name="connsiteX26" fmla="*/ 506144 w 877683"/>
                      <a:gd name="connsiteY26" fmla="*/ 533666 h 1674190"/>
                      <a:gd name="connsiteX27" fmla="*/ 575199 w 877683"/>
                      <a:gd name="connsiteY27" fmla="*/ 521759 h 1674190"/>
                      <a:gd name="connsiteX28" fmla="*/ 489476 w 877683"/>
                      <a:gd name="connsiteY28" fmla="*/ 433652 h 1674190"/>
                      <a:gd name="connsiteX29" fmla="*/ 418037 w 877683"/>
                      <a:gd name="connsiteY29" fmla="*/ 438417 h 1674190"/>
                      <a:gd name="connsiteX30" fmla="*/ 487095 w 877683"/>
                      <a:gd name="connsiteY30" fmla="*/ 416983 h 1674190"/>
                      <a:gd name="connsiteX31" fmla="*/ 584726 w 877683"/>
                      <a:gd name="connsiteY31" fmla="*/ 428889 h 1674190"/>
                      <a:gd name="connsiteX32" fmla="*/ 525195 w 877683"/>
                      <a:gd name="connsiteY32" fmla="*/ 400315 h 1674190"/>
                      <a:gd name="connsiteX33" fmla="*/ 601395 w 877683"/>
                      <a:gd name="connsiteY33" fmla="*/ 376503 h 1674190"/>
                      <a:gd name="connsiteX34" fmla="*/ 551387 w 877683"/>
                      <a:gd name="connsiteY34" fmla="*/ 347928 h 1674190"/>
                      <a:gd name="connsiteX35" fmla="*/ 622826 w 877683"/>
                      <a:gd name="connsiteY35" fmla="*/ 309827 h 1674190"/>
                      <a:gd name="connsiteX36" fmla="*/ 553770 w 877683"/>
                      <a:gd name="connsiteY36" fmla="*/ 295541 h 1674190"/>
                      <a:gd name="connsiteX37" fmla="*/ 618063 w 877683"/>
                      <a:gd name="connsiteY37" fmla="*/ 269347 h 1674190"/>
                      <a:gd name="connsiteX38" fmla="*/ 644258 w 877683"/>
                      <a:gd name="connsiteY38" fmla="*/ 240772 h 1674190"/>
                      <a:gd name="connsiteX39" fmla="*/ 601395 w 877683"/>
                      <a:gd name="connsiteY39" fmla="*/ 240772 h 1674190"/>
                      <a:gd name="connsiteX40" fmla="*/ 658545 w 877683"/>
                      <a:gd name="connsiteY40" fmla="*/ 209816 h 1674190"/>
                      <a:gd name="connsiteX41" fmla="*/ 696644 w 877683"/>
                      <a:gd name="connsiteY41" fmla="*/ 159809 h 1674190"/>
                      <a:gd name="connsiteX42" fmla="*/ 682356 w 877683"/>
                      <a:gd name="connsiteY42" fmla="*/ 114566 h 1674190"/>
                      <a:gd name="connsiteX43" fmla="*/ 710932 w 877683"/>
                      <a:gd name="connsiteY43" fmla="*/ 126473 h 1674190"/>
                      <a:gd name="connsiteX44" fmla="*/ 698752 w 877683"/>
                      <a:gd name="connsiteY44" fmla="*/ 25348 h 1674190"/>
                      <a:gd name="connsiteX45" fmla="*/ 318025 w 877683"/>
                      <a:gd name="connsiteY45" fmla="*/ 359835 h 1674190"/>
                      <a:gd name="connsiteX46" fmla="*/ 283258 w 877683"/>
                      <a:gd name="connsiteY46" fmla="*/ 379202 h 1674190"/>
                      <a:gd name="connsiteX47" fmla="*/ 694400 w 877683"/>
                      <a:gd name="connsiteY47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83660 w 877683"/>
                      <a:gd name="connsiteY10" fmla="*/ 963288 h 1674190"/>
                      <a:gd name="connsiteX11" fmla="*/ 801962 w 877683"/>
                      <a:gd name="connsiteY11" fmla="*/ 690533 h 1674190"/>
                      <a:gd name="connsiteX12" fmla="*/ 811625 w 877683"/>
                      <a:gd name="connsiteY12" fmla="*/ 522690 h 1674190"/>
                      <a:gd name="connsiteX13" fmla="*/ 865713 w 877683"/>
                      <a:gd name="connsiteY13" fmla="*/ 309828 h 1674190"/>
                      <a:gd name="connsiteX14" fmla="*/ 877620 w 877683"/>
                      <a:gd name="connsiteY14" fmla="*/ 183622 h 1674190"/>
                      <a:gd name="connsiteX15" fmla="*/ 829789 w 877683"/>
                      <a:gd name="connsiteY15" fmla="*/ 262520 h 1674190"/>
                      <a:gd name="connsiteX16" fmla="*/ 729982 w 877683"/>
                      <a:gd name="connsiteY16" fmla="*/ 243154 h 1674190"/>
                      <a:gd name="connsiteX17" fmla="*/ 732364 w 877683"/>
                      <a:gd name="connsiteY17" fmla="*/ 131233 h 1674190"/>
                      <a:gd name="connsiteX18" fmla="*/ 677595 w 877683"/>
                      <a:gd name="connsiteY18" fmla="*/ 259822 h 1674190"/>
                      <a:gd name="connsiteX19" fmla="*/ 613299 w 877683"/>
                      <a:gd name="connsiteY19" fmla="*/ 466992 h 1674190"/>
                      <a:gd name="connsiteX20" fmla="*/ 453758 w 877683"/>
                      <a:gd name="connsiteY20" fmla="*/ 757502 h 1674190"/>
                      <a:gd name="connsiteX21" fmla="*/ 496618 w 877683"/>
                      <a:gd name="connsiteY21" fmla="*/ 695589 h 1674190"/>
                      <a:gd name="connsiteX22" fmla="*/ 484712 w 877683"/>
                      <a:gd name="connsiteY22" fmla="*/ 657490 h 1674190"/>
                      <a:gd name="connsiteX23" fmla="*/ 551387 w 877683"/>
                      <a:gd name="connsiteY23" fmla="*/ 614628 h 1674190"/>
                      <a:gd name="connsiteX24" fmla="*/ 491857 w 877683"/>
                      <a:gd name="connsiteY24" fmla="*/ 600341 h 1674190"/>
                      <a:gd name="connsiteX25" fmla="*/ 494238 w 877683"/>
                      <a:gd name="connsiteY25" fmla="*/ 569384 h 1674190"/>
                      <a:gd name="connsiteX26" fmla="*/ 553769 w 877683"/>
                      <a:gd name="connsiteY26" fmla="*/ 543191 h 1674190"/>
                      <a:gd name="connsiteX27" fmla="*/ 506144 w 877683"/>
                      <a:gd name="connsiteY27" fmla="*/ 533666 h 1674190"/>
                      <a:gd name="connsiteX28" fmla="*/ 575199 w 877683"/>
                      <a:gd name="connsiteY28" fmla="*/ 521759 h 1674190"/>
                      <a:gd name="connsiteX29" fmla="*/ 489476 w 877683"/>
                      <a:gd name="connsiteY29" fmla="*/ 433652 h 1674190"/>
                      <a:gd name="connsiteX30" fmla="*/ 418037 w 877683"/>
                      <a:gd name="connsiteY30" fmla="*/ 438417 h 1674190"/>
                      <a:gd name="connsiteX31" fmla="*/ 487095 w 877683"/>
                      <a:gd name="connsiteY31" fmla="*/ 416983 h 1674190"/>
                      <a:gd name="connsiteX32" fmla="*/ 584726 w 877683"/>
                      <a:gd name="connsiteY32" fmla="*/ 428889 h 1674190"/>
                      <a:gd name="connsiteX33" fmla="*/ 525195 w 877683"/>
                      <a:gd name="connsiteY33" fmla="*/ 400315 h 1674190"/>
                      <a:gd name="connsiteX34" fmla="*/ 601395 w 877683"/>
                      <a:gd name="connsiteY34" fmla="*/ 376503 h 1674190"/>
                      <a:gd name="connsiteX35" fmla="*/ 551387 w 877683"/>
                      <a:gd name="connsiteY35" fmla="*/ 347928 h 1674190"/>
                      <a:gd name="connsiteX36" fmla="*/ 622826 w 877683"/>
                      <a:gd name="connsiteY36" fmla="*/ 309827 h 1674190"/>
                      <a:gd name="connsiteX37" fmla="*/ 553770 w 877683"/>
                      <a:gd name="connsiteY37" fmla="*/ 295541 h 1674190"/>
                      <a:gd name="connsiteX38" fmla="*/ 618063 w 877683"/>
                      <a:gd name="connsiteY38" fmla="*/ 269347 h 1674190"/>
                      <a:gd name="connsiteX39" fmla="*/ 644258 w 877683"/>
                      <a:gd name="connsiteY39" fmla="*/ 240772 h 1674190"/>
                      <a:gd name="connsiteX40" fmla="*/ 601395 w 877683"/>
                      <a:gd name="connsiteY40" fmla="*/ 240772 h 1674190"/>
                      <a:gd name="connsiteX41" fmla="*/ 658545 w 877683"/>
                      <a:gd name="connsiteY41" fmla="*/ 209816 h 1674190"/>
                      <a:gd name="connsiteX42" fmla="*/ 696644 w 877683"/>
                      <a:gd name="connsiteY42" fmla="*/ 159809 h 1674190"/>
                      <a:gd name="connsiteX43" fmla="*/ 682356 w 877683"/>
                      <a:gd name="connsiteY43" fmla="*/ 114566 h 1674190"/>
                      <a:gd name="connsiteX44" fmla="*/ 710932 w 877683"/>
                      <a:gd name="connsiteY44" fmla="*/ 126473 h 1674190"/>
                      <a:gd name="connsiteX45" fmla="*/ 698752 w 877683"/>
                      <a:gd name="connsiteY45" fmla="*/ 25348 h 1674190"/>
                      <a:gd name="connsiteX46" fmla="*/ 318025 w 877683"/>
                      <a:gd name="connsiteY46" fmla="*/ 359835 h 1674190"/>
                      <a:gd name="connsiteX47" fmla="*/ 283258 w 877683"/>
                      <a:gd name="connsiteY47" fmla="*/ 379202 h 1674190"/>
                      <a:gd name="connsiteX48" fmla="*/ 694400 w 877683"/>
                      <a:gd name="connsiteY48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83660 w 877683"/>
                      <a:gd name="connsiteY11" fmla="*/ 963288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83660 w 877683"/>
                      <a:gd name="connsiteY11" fmla="*/ 963288 h 1674190"/>
                      <a:gd name="connsiteX12" fmla="*/ 737127 w 877683"/>
                      <a:gd name="connsiteY12" fmla="*/ 1062302 h 1674190"/>
                      <a:gd name="connsiteX13" fmla="*/ 801962 w 877683"/>
                      <a:gd name="connsiteY13" fmla="*/ 690533 h 1674190"/>
                      <a:gd name="connsiteX14" fmla="*/ 811625 w 877683"/>
                      <a:gd name="connsiteY14" fmla="*/ 522690 h 1674190"/>
                      <a:gd name="connsiteX15" fmla="*/ 865713 w 877683"/>
                      <a:gd name="connsiteY15" fmla="*/ 309828 h 1674190"/>
                      <a:gd name="connsiteX16" fmla="*/ 877620 w 877683"/>
                      <a:gd name="connsiteY16" fmla="*/ 183622 h 1674190"/>
                      <a:gd name="connsiteX17" fmla="*/ 829789 w 877683"/>
                      <a:gd name="connsiteY17" fmla="*/ 262520 h 1674190"/>
                      <a:gd name="connsiteX18" fmla="*/ 729982 w 877683"/>
                      <a:gd name="connsiteY18" fmla="*/ 243154 h 1674190"/>
                      <a:gd name="connsiteX19" fmla="*/ 732364 w 877683"/>
                      <a:gd name="connsiteY19" fmla="*/ 131233 h 1674190"/>
                      <a:gd name="connsiteX20" fmla="*/ 677595 w 877683"/>
                      <a:gd name="connsiteY20" fmla="*/ 259822 h 1674190"/>
                      <a:gd name="connsiteX21" fmla="*/ 613299 w 877683"/>
                      <a:gd name="connsiteY21" fmla="*/ 466992 h 1674190"/>
                      <a:gd name="connsiteX22" fmla="*/ 453758 w 877683"/>
                      <a:gd name="connsiteY22" fmla="*/ 757502 h 1674190"/>
                      <a:gd name="connsiteX23" fmla="*/ 496618 w 877683"/>
                      <a:gd name="connsiteY23" fmla="*/ 695589 h 1674190"/>
                      <a:gd name="connsiteX24" fmla="*/ 484712 w 877683"/>
                      <a:gd name="connsiteY24" fmla="*/ 657490 h 1674190"/>
                      <a:gd name="connsiteX25" fmla="*/ 551387 w 877683"/>
                      <a:gd name="connsiteY25" fmla="*/ 614628 h 1674190"/>
                      <a:gd name="connsiteX26" fmla="*/ 491857 w 877683"/>
                      <a:gd name="connsiteY26" fmla="*/ 600341 h 1674190"/>
                      <a:gd name="connsiteX27" fmla="*/ 494238 w 877683"/>
                      <a:gd name="connsiteY27" fmla="*/ 569384 h 1674190"/>
                      <a:gd name="connsiteX28" fmla="*/ 553769 w 877683"/>
                      <a:gd name="connsiteY28" fmla="*/ 543191 h 1674190"/>
                      <a:gd name="connsiteX29" fmla="*/ 506144 w 877683"/>
                      <a:gd name="connsiteY29" fmla="*/ 533666 h 1674190"/>
                      <a:gd name="connsiteX30" fmla="*/ 575199 w 877683"/>
                      <a:gd name="connsiteY30" fmla="*/ 521759 h 1674190"/>
                      <a:gd name="connsiteX31" fmla="*/ 489476 w 877683"/>
                      <a:gd name="connsiteY31" fmla="*/ 433652 h 1674190"/>
                      <a:gd name="connsiteX32" fmla="*/ 418037 w 877683"/>
                      <a:gd name="connsiteY32" fmla="*/ 438417 h 1674190"/>
                      <a:gd name="connsiteX33" fmla="*/ 487095 w 877683"/>
                      <a:gd name="connsiteY33" fmla="*/ 416983 h 1674190"/>
                      <a:gd name="connsiteX34" fmla="*/ 584726 w 877683"/>
                      <a:gd name="connsiteY34" fmla="*/ 428889 h 1674190"/>
                      <a:gd name="connsiteX35" fmla="*/ 525195 w 877683"/>
                      <a:gd name="connsiteY35" fmla="*/ 400315 h 1674190"/>
                      <a:gd name="connsiteX36" fmla="*/ 601395 w 877683"/>
                      <a:gd name="connsiteY36" fmla="*/ 376503 h 1674190"/>
                      <a:gd name="connsiteX37" fmla="*/ 551387 w 877683"/>
                      <a:gd name="connsiteY37" fmla="*/ 347928 h 1674190"/>
                      <a:gd name="connsiteX38" fmla="*/ 622826 w 877683"/>
                      <a:gd name="connsiteY38" fmla="*/ 309827 h 1674190"/>
                      <a:gd name="connsiteX39" fmla="*/ 553770 w 877683"/>
                      <a:gd name="connsiteY39" fmla="*/ 295541 h 1674190"/>
                      <a:gd name="connsiteX40" fmla="*/ 618063 w 877683"/>
                      <a:gd name="connsiteY40" fmla="*/ 269347 h 1674190"/>
                      <a:gd name="connsiteX41" fmla="*/ 644258 w 877683"/>
                      <a:gd name="connsiteY41" fmla="*/ 240772 h 1674190"/>
                      <a:gd name="connsiteX42" fmla="*/ 601395 w 877683"/>
                      <a:gd name="connsiteY42" fmla="*/ 240772 h 1674190"/>
                      <a:gd name="connsiteX43" fmla="*/ 658545 w 877683"/>
                      <a:gd name="connsiteY43" fmla="*/ 209816 h 1674190"/>
                      <a:gd name="connsiteX44" fmla="*/ 696644 w 877683"/>
                      <a:gd name="connsiteY44" fmla="*/ 159809 h 1674190"/>
                      <a:gd name="connsiteX45" fmla="*/ 682356 w 877683"/>
                      <a:gd name="connsiteY45" fmla="*/ 114566 h 1674190"/>
                      <a:gd name="connsiteX46" fmla="*/ 710932 w 877683"/>
                      <a:gd name="connsiteY46" fmla="*/ 126473 h 1674190"/>
                      <a:gd name="connsiteX47" fmla="*/ 698752 w 877683"/>
                      <a:gd name="connsiteY47" fmla="*/ 25348 h 1674190"/>
                      <a:gd name="connsiteX48" fmla="*/ 318025 w 877683"/>
                      <a:gd name="connsiteY48" fmla="*/ 359835 h 1674190"/>
                      <a:gd name="connsiteX49" fmla="*/ 283258 w 877683"/>
                      <a:gd name="connsiteY49" fmla="*/ 379202 h 1674190"/>
                      <a:gd name="connsiteX50" fmla="*/ 694400 w 877683"/>
                      <a:gd name="connsiteY50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83660 w 877683"/>
                      <a:gd name="connsiteY11" fmla="*/ 963288 h 1674190"/>
                      <a:gd name="connsiteX12" fmla="*/ 641877 w 877683"/>
                      <a:gd name="connsiteY12" fmla="*/ 1000390 h 1674190"/>
                      <a:gd name="connsiteX13" fmla="*/ 801962 w 877683"/>
                      <a:gd name="connsiteY13" fmla="*/ 690533 h 1674190"/>
                      <a:gd name="connsiteX14" fmla="*/ 811625 w 877683"/>
                      <a:gd name="connsiteY14" fmla="*/ 522690 h 1674190"/>
                      <a:gd name="connsiteX15" fmla="*/ 865713 w 877683"/>
                      <a:gd name="connsiteY15" fmla="*/ 309828 h 1674190"/>
                      <a:gd name="connsiteX16" fmla="*/ 877620 w 877683"/>
                      <a:gd name="connsiteY16" fmla="*/ 183622 h 1674190"/>
                      <a:gd name="connsiteX17" fmla="*/ 829789 w 877683"/>
                      <a:gd name="connsiteY17" fmla="*/ 262520 h 1674190"/>
                      <a:gd name="connsiteX18" fmla="*/ 729982 w 877683"/>
                      <a:gd name="connsiteY18" fmla="*/ 243154 h 1674190"/>
                      <a:gd name="connsiteX19" fmla="*/ 732364 w 877683"/>
                      <a:gd name="connsiteY19" fmla="*/ 131233 h 1674190"/>
                      <a:gd name="connsiteX20" fmla="*/ 677595 w 877683"/>
                      <a:gd name="connsiteY20" fmla="*/ 259822 h 1674190"/>
                      <a:gd name="connsiteX21" fmla="*/ 613299 w 877683"/>
                      <a:gd name="connsiteY21" fmla="*/ 466992 h 1674190"/>
                      <a:gd name="connsiteX22" fmla="*/ 453758 w 877683"/>
                      <a:gd name="connsiteY22" fmla="*/ 757502 h 1674190"/>
                      <a:gd name="connsiteX23" fmla="*/ 496618 w 877683"/>
                      <a:gd name="connsiteY23" fmla="*/ 695589 h 1674190"/>
                      <a:gd name="connsiteX24" fmla="*/ 484712 w 877683"/>
                      <a:gd name="connsiteY24" fmla="*/ 657490 h 1674190"/>
                      <a:gd name="connsiteX25" fmla="*/ 551387 w 877683"/>
                      <a:gd name="connsiteY25" fmla="*/ 614628 h 1674190"/>
                      <a:gd name="connsiteX26" fmla="*/ 491857 w 877683"/>
                      <a:gd name="connsiteY26" fmla="*/ 600341 h 1674190"/>
                      <a:gd name="connsiteX27" fmla="*/ 494238 w 877683"/>
                      <a:gd name="connsiteY27" fmla="*/ 569384 h 1674190"/>
                      <a:gd name="connsiteX28" fmla="*/ 553769 w 877683"/>
                      <a:gd name="connsiteY28" fmla="*/ 543191 h 1674190"/>
                      <a:gd name="connsiteX29" fmla="*/ 506144 w 877683"/>
                      <a:gd name="connsiteY29" fmla="*/ 533666 h 1674190"/>
                      <a:gd name="connsiteX30" fmla="*/ 575199 w 877683"/>
                      <a:gd name="connsiteY30" fmla="*/ 521759 h 1674190"/>
                      <a:gd name="connsiteX31" fmla="*/ 489476 w 877683"/>
                      <a:gd name="connsiteY31" fmla="*/ 433652 h 1674190"/>
                      <a:gd name="connsiteX32" fmla="*/ 418037 w 877683"/>
                      <a:gd name="connsiteY32" fmla="*/ 438417 h 1674190"/>
                      <a:gd name="connsiteX33" fmla="*/ 487095 w 877683"/>
                      <a:gd name="connsiteY33" fmla="*/ 416983 h 1674190"/>
                      <a:gd name="connsiteX34" fmla="*/ 584726 w 877683"/>
                      <a:gd name="connsiteY34" fmla="*/ 428889 h 1674190"/>
                      <a:gd name="connsiteX35" fmla="*/ 525195 w 877683"/>
                      <a:gd name="connsiteY35" fmla="*/ 400315 h 1674190"/>
                      <a:gd name="connsiteX36" fmla="*/ 601395 w 877683"/>
                      <a:gd name="connsiteY36" fmla="*/ 376503 h 1674190"/>
                      <a:gd name="connsiteX37" fmla="*/ 551387 w 877683"/>
                      <a:gd name="connsiteY37" fmla="*/ 347928 h 1674190"/>
                      <a:gd name="connsiteX38" fmla="*/ 622826 w 877683"/>
                      <a:gd name="connsiteY38" fmla="*/ 309827 h 1674190"/>
                      <a:gd name="connsiteX39" fmla="*/ 553770 w 877683"/>
                      <a:gd name="connsiteY39" fmla="*/ 295541 h 1674190"/>
                      <a:gd name="connsiteX40" fmla="*/ 618063 w 877683"/>
                      <a:gd name="connsiteY40" fmla="*/ 269347 h 1674190"/>
                      <a:gd name="connsiteX41" fmla="*/ 644258 w 877683"/>
                      <a:gd name="connsiteY41" fmla="*/ 240772 h 1674190"/>
                      <a:gd name="connsiteX42" fmla="*/ 601395 w 877683"/>
                      <a:gd name="connsiteY42" fmla="*/ 240772 h 1674190"/>
                      <a:gd name="connsiteX43" fmla="*/ 658545 w 877683"/>
                      <a:gd name="connsiteY43" fmla="*/ 209816 h 1674190"/>
                      <a:gd name="connsiteX44" fmla="*/ 696644 w 877683"/>
                      <a:gd name="connsiteY44" fmla="*/ 159809 h 1674190"/>
                      <a:gd name="connsiteX45" fmla="*/ 682356 w 877683"/>
                      <a:gd name="connsiteY45" fmla="*/ 114566 h 1674190"/>
                      <a:gd name="connsiteX46" fmla="*/ 710932 w 877683"/>
                      <a:gd name="connsiteY46" fmla="*/ 126473 h 1674190"/>
                      <a:gd name="connsiteX47" fmla="*/ 698752 w 877683"/>
                      <a:gd name="connsiteY47" fmla="*/ 25348 h 1674190"/>
                      <a:gd name="connsiteX48" fmla="*/ 318025 w 877683"/>
                      <a:gd name="connsiteY48" fmla="*/ 359835 h 1674190"/>
                      <a:gd name="connsiteX49" fmla="*/ 283258 w 877683"/>
                      <a:gd name="connsiteY49" fmla="*/ 379202 h 1674190"/>
                      <a:gd name="connsiteX50" fmla="*/ 694400 w 877683"/>
                      <a:gd name="connsiteY50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83660 w 877683"/>
                      <a:gd name="connsiteY11" fmla="*/ 963288 h 1674190"/>
                      <a:gd name="connsiteX12" fmla="*/ 641877 w 877683"/>
                      <a:gd name="connsiteY12" fmla="*/ 1000390 h 1674190"/>
                      <a:gd name="connsiteX13" fmla="*/ 801962 w 877683"/>
                      <a:gd name="connsiteY13" fmla="*/ 690533 h 1674190"/>
                      <a:gd name="connsiteX14" fmla="*/ 811625 w 877683"/>
                      <a:gd name="connsiteY14" fmla="*/ 522690 h 1674190"/>
                      <a:gd name="connsiteX15" fmla="*/ 865713 w 877683"/>
                      <a:gd name="connsiteY15" fmla="*/ 309828 h 1674190"/>
                      <a:gd name="connsiteX16" fmla="*/ 877620 w 877683"/>
                      <a:gd name="connsiteY16" fmla="*/ 183622 h 1674190"/>
                      <a:gd name="connsiteX17" fmla="*/ 829789 w 877683"/>
                      <a:gd name="connsiteY17" fmla="*/ 262520 h 1674190"/>
                      <a:gd name="connsiteX18" fmla="*/ 729982 w 877683"/>
                      <a:gd name="connsiteY18" fmla="*/ 243154 h 1674190"/>
                      <a:gd name="connsiteX19" fmla="*/ 732364 w 877683"/>
                      <a:gd name="connsiteY19" fmla="*/ 131233 h 1674190"/>
                      <a:gd name="connsiteX20" fmla="*/ 677595 w 877683"/>
                      <a:gd name="connsiteY20" fmla="*/ 259822 h 1674190"/>
                      <a:gd name="connsiteX21" fmla="*/ 613299 w 877683"/>
                      <a:gd name="connsiteY21" fmla="*/ 466992 h 1674190"/>
                      <a:gd name="connsiteX22" fmla="*/ 453758 w 877683"/>
                      <a:gd name="connsiteY22" fmla="*/ 757502 h 1674190"/>
                      <a:gd name="connsiteX23" fmla="*/ 496618 w 877683"/>
                      <a:gd name="connsiteY23" fmla="*/ 695589 h 1674190"/>
                      <a:gd name="connsiteX24" fmla="*/ 484712 w 877683"/>
                      <a:gd name="connsiteY24" fmla="*/ 657490 h 1674190"/>
                      <a:gd name="connsiteX25" fmla="*/ 551387 w 877683"/>
                      <a:gd name="connsiteY25" fmla="*/ 614628 h 1674190"/>
                      <a:gd name="connsiteX26" fmla="*/ 491857 w 877683"/>
                      <a:gd name="connsiteY26" fmla="*/ 600341 h 1674190"/>
                      <a:gd name="connsiteX27" fmla="*/ 494238 w 877683"/>
                      <a:gd name="connsiteY27" fmla="*/ 569384 h 1674190"/>
                      <a:gd name="connsiteX28" fmla="*/ 553769 w 877683"/>
                      <a:gd name="connsiteY28" fmla="*/ 543191 h 1674190"/>
                      <a:gd name="connsiteX29" fmla="*/ 506144 w 877683"/>
                      <a:gd name="connsiteY29" fmla="*/ 533666 h 1674190"/>
                      <a:gd name="connsiteX30" fmla="*/ 575199 w 877683"/>
                      <a:gd name="connsiteY30" fmla="*/ 521759 h 1674190"/>
                      <a:gd name="connsiteX31" fmla="*/ 489476 w 877683"/>
                      <a:gd name="connsiteY31" fmla="*/ 433652 h 1674190"/>
                      <a:gd name="connsiteX32" fmla="*/ 418037 w 877683"/>
                      <a:gd name="connsiteY32" fmla="*/ 438417 h 1674190"/>
                      <a:gd name="connsiteX33" fmla="*/ 487095 w 877683"/>
                      <a:gd name="connsiteY33" fmla="*/ 416983 h 1674190"/>
                      <a:gd name="connsiteX34" fmla="*/ 584726 w 877683"/>
                      <a:gd name="connsiteY34" fmla="*/ 428889 h 1674190"/>
                      <a:gd name="connsiteX35" fmla="*/ 525195 w 877683"/>
                      <a:gd name="connsiteY35" fmla="*/ 400315 h 1674190"/>
                      <a:gd name="connsiteX36" fmla="*/ 601395 w 877683"/>
                      <a:gd name="connsiteY36" fmla="*/ 376503 h 1674190"/>
                      <a:gd name="connsiteX37" fmla="*/ 551387 w 877683"/>
                      <a:gd name="connsiteY37" fmla="*/ 347928 h 1674190"/>
                      <a:gd name="connsiteX38" fmla="*/ 622826 w 877683"/>
                      <a:gd name="connsiteY38" fmla="*/ 309827 h 1674190"/>
                      <a:gd name="connsiteX39" fmla="*/ 553770 w 877683"/>
                      <a:gd name="connsiteY39" fmla="*/ 295541 h 1674190"/>
                      <a:gd name="connsiteX40" fmla="*/ 618063 w 877683"/>
                      <a:gd name="connsiteY40" fmla="*/ 269347 h 1674190"/>
                      <a:gd name="connsiteX41" fmla="*/ 644258 w 877683"/>
                      <a:gd name="connsiteY41" fmla="*/ 240772 h 1674190"/>
                      <a:gd name="connsiteX42" fmla="*/ 601395 w 877683"/>
                      <a:gd name="connsiteY42" fmla="*/ 240772 h 1674190"/>
                      <a:gd name="connsiteX43" fmla="*/ 658545 w 877683"/>
                      <a:gd name="connsiteY43" fmla="*/ 209816 h 1674190"/>
                      <a:gd name="connsiteX44" fmla="*/ 696644 w 877683"/>
                      <a:gd name="connsiteY44" fmla="*/ 159809 h 1674190"/>
                      <a:gd name="connsiteX45" fmla="*/ 682356 w 877683"/>
                      <a:gd name="connsiteY45" fmla="*/ 114566 h 1674190"/>
                      <a:gd name="connsiteX46" fmla="*/ 710932 w 877683"/>
                      <a:gd name="connsiteY46" fmla="*/ 126473 h 1674190"/>
                      <a:gd name="connsiteX47" fmla="*/ 698752 w 877683"/>
                      <a:gd name="connsiteY47" fmla="*/ 25348 h 1674190"/>
                      <a:gd name="connsiteX48" fmla="*/ 318025 w 877683"/>
                      <a:gd name="connsiteY48" fmla="*/ 359835 h 1674190"/>
                      <a:gd name="connsiteX49" fmla="*/ 283258 w 877683"/>
                      <a:gd name="connsiteY49" fmla="*/ 379202 h 1674190"/>
                      <a:gd name="connsiteX50" fmla="*/ 694400 w 877683"/>
                      <a:gd name="connsiteY50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59847 w 877683"/>
                      <a:gd name="connsiteY11" fmla="*/ 996625 h 1674190"/>
                      <a:gd name="connsiteX12" fmla="*/ 641877 w 877683"/>
                      <a:gd name="connsiteY12" fmla="*/ 1000390 h 1674190"/>
                      <a:gd name="connsiteX13" fmla="*/ 801962 w 877683"/>
                      <a:gd name="connsiteY13" fmla="*/ 690533 h 1674190"/>
                      <a:gd name="connsiteX14" fmla="*/ 811625 w 877683"/>
                      <a:gd name="connsiteY14" fmla="*/ 522690 h 1674190"/>
                      <a:gd name="connsiteX15" fmla="*/ 865713 w 877683"/>
                      <a:gd name="connsiteY15" fmla="*/ 309828 h 1674190"/>
                      <a:gd name="connsiteX16" fmla="*/ 877620 w 877683"/>
                      <a:gd name="connsiteY16" fmla="*/ 183622 h 1674190"/>
                      <a:gd name="connsiteX17" fmla="*/ 829789 w 877683"/>
                      <a:gd name="connsiteY17" fmla="*/ 262520 h 1674190"/>
                      <a:gd name="connsiteX18" fmla="*/ 729982 w 877683"/>
                      <a:gd name="connsiteY18" fmla="*/ 243154 h 1674190"/>
                      <a:gd name="connsiteX19" fmla="*/ 732364 w 877683"/>
                      <a:gd name="connsiteY19" fmla="*/ 131233 h 1674190"/>
                      <a:gd name="connsiteX20" fmla="*/ 677595 w 877683"/>
                      <a:gd name="connsiteY20" fmla="*/ 259822 h 1674190"/>
                      <a:gd name="connsiteX21" fmla="*/ 613299 w 877683"/>
                      <a:gd name="connsiteY21" fmla="*/ 466992 h 1674190"/>
                      <a:gd name="connsiteX22" fmla="*/ 453758 w 877683"/>
                      <a:gd name="connsiteY22" fmla="*/ 757502 h 1674190"/>
                      <a:gd name="connsiteX23" fmla="*/ 496618 w 877683"/>
                      <a:gd name="connsiteY23" fmla="*/ 695589 h 1674190"/>
                      <a:gd name="connsiteX24" fmla="*/ 484712 w 877683"/>
                      <a:gd name="connsiteY24" fmla="*/ 657490 h 1674190"/>
                      <a:gd name="connsiteX25" fmla="*/ 551387 w 877683"/>
                      <a:gd name="connsiteY25" fmla="*/ 614628 h 1674190"/>
                      <a:gd name="connsiteX26" fmla="*/ 491857 w 877683"/>
                      <a:gd name="connsiteY26" fmla="*/ 600341 h 1674190"/>
                      <a:gd name="connsiteX27" fmla="*/ 494238 w 877683"/>
                      <a:gd name="connsiteY27" fmla="*/ 569384 h 1674190"/>
                      <a:gd name="connsiteX28" fmla="*/ 553769 w 877683"/>
                      <a:gd name="connsiteY28" fmla="*/ 543191 h 1674190"/>
                      <a:gd name="connsiteX29" fmla="*/ 506144 w 877683"/>
                      <a:gd name="connsiteY29" fmla="*/ 533666 h 1674190"/>
                      <a:gd name="connsiteX30" fmla="*/ 575199 w 877683"/>
                      <a:gd name="connsiteY30" fmla="*/ 521759 h 1674190"/>
                      <a:gd name="connsiteX31" fmla="*/ 489476 w 877683"/>
                      <a:gd name="connsiteY31" fmla="*/ 433652 h 1674190"/>
                      <a:gd name="connsiteX32" fmla="*/ 418037 w 877683"/>
                      <a:gd name="connsiteY32" fmla="*/ 438417 h 1674190"/>
                      <a:gd name="connsiteX33" fmla="*/ 487095 w 877683"/>
                      <a:gd name="connsiteY33" fmla="*/ 416983 h 1674190"/>
                      <a:gd name="connsiteX34" fmla="*/ 584726 w 877683"/>
                      <a:gd name="connsiteY34" fmla="*/ 428889 h 1674190"/>
                      <a:gd name="connsiteX35" fmla="*/ 525195 w 877683"/>
                      <a:gd name="connsiteY35" fmla="*/ 400315 h 1674190"/>
                      <a:gd name="connsiteX36" fmla="*/ 601395 w 877683"/>
                      <a:gd name="connsiteY36" fmla="*/ 376503 h 1674190"/>
                      <a:gd name="connsiteX37" fmla="*/ 551387 w 877683"/>
                      <a:gd name="connsiteY37" fmla="*/ 347928 h 1674190"/>
                      <a:gd name="connsiteX38" fmla="*/ 622826 w 877683"/>
                      <a:gd name="connsiteY38" fmla="*/ 309827 h 1674190"/>
                      <a:gd name="connsiteX39" fmla="*/ 553770 w 877683"/>
                      <a:gd name="connsiteY39" fmla="*/ 295541 h 1674190"/>
                      <a:gd name="connsiteX40" fmla="*/ 618063 w 877683"/>
                      <a:gd name="connsiteY40" fmla="*/ 269347 h 1674190"/>
                      <a:gd name="connsiteX41" fmla="*/ 644258 w 877683"/>
                      <a:gd name="connsiteY41" fmla="*/ 240772 h 1674190"/>
                      <a:gd name="connsiteX42" fmla="*/ 601395 w 877683"/>
                      <a:gd name="connsiteY42" fmla="*/ 240772 h 1674190"/>
                      <a:gd name="connsiteX43" fmla="*/ 658545 w 877683"/>
                      <a:gd name="connsiteY43" fmla="*/ 209816 h 1674190"/>
                      <a:gd name="connsiteX44" fmla="*/ 696644 w 877683"/>
                      <a:gd name="connsiteY44" fmla="*/ 159809 h 1674190"/>
                      <a:gd name="connsiteX45" fmla="*/ 682356 w 877683"/>
                      <a:gd name="connsiteY45" fmla="*/ 114566 h 1674190"/>
                      <a:gd name="connsiteX46" fmla="*/ 710932 w 877683"/>
                      <a:gd name="connsiteY46" fmla="*/ 126473 h 1674190"/>
                      <a:gd name="connsiteX47" fmla="*/ 698752 w 877683"/>
                      <a:gd name="connsiteY47" fmla="*/ 25348 h 1674190"/>
                      <a:gd name="connsiteX48" fmla="*/ 318025 w 877683"/>
                      <a:gd name="connsiteY48" fmla="*/ 359835 h 1674190"/>
                      <a:gd name="connsiteX49" fmla="*/ 283258 w 877683"/>
                      <a:gd name="connsiteY49" fmla="*/ 379202 h 1674190"/>
                      <a:gd name="connsiteX50" fmla="*/ 694400 w 877683"/>
                      <a:gd name="connsiteY50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759847 w 877683"/>
                      <a:gd name="connsiteY11" fmla="*/ 996625 h 1674190"/>
                      <a:gd name="connsiteX12" fmla="*/ 641877 w 877683"/>
                      <a:gd name="connsiteY12" fmla="*/ 1000390 h 1674190"/>
                      <a:gd name="connsiteX13" fmla="*/ 801962 w 877683"/>
                      <a:gd name="connsiteY13" fmla="*/ 690533 h 1674190"/>
                      <a:gd name="connsiteX14" fmla="*/ 811625 w 877683"/>
                      <a:gd name="connsiteY14" fmla="*/ 522690 h 1674190"/>
                      <a:gd name="connsiteX15" fmla="*/ 865713 w 877683"/>
                      <a:gd name="connsiteY15" fmla="*/ 309828 h 1674190"/>
                      <a:gd name="connsiteX16" fmla="*/ 877620 w 877683"/>
                      <a:gd name="connsiteY16" fmla="*/ 183622 h 1674190"/>
                      <a:gd name="connsiteX17" fmla="*/ 829789 w 877683"/>
                      <a:gd name="connsiteY17" fmla="*/ 262520 h 1674190"/>
                      <a:gd name="connsiteX18" fmla="*/ 729982 w 877683"/>
                      <a:gd name="connsiteY18" fmla="*/ 243154 h 1674190"/>
                      <a:gd name="connsiteX19" fmla="*/ 732364 w 877683"/>
                      <a:gd name="connsiteY19" fmla="*/ 131233 h 1674190"/>
                      <a:gd name="connsiteX20" fmla="*/ 677595 w 877683"/>
                      <a:gd name="connsiteY20" fmla="*/ 259822 h 1674190"/>
                      <a:gd name="connsiteX21" fmla="*/ 613299 w 877683"/>
                      <a:gd name="connsiteY21" fmla="*/ 466992 h 1674190"/>
                      <a:gd name="connsiteX22" fmla="*/ 453758 w 877683"/>
                      <a:gd name="connsiteY22" fmla="*/ 757502 h 1674190"/>
                      <a:gd name="connsiteX23" fmla="*/ 496618 w 877683"/>
                      <a:gd name="connsiteY23" fmla="*/ 695589 h 1674190"/>
                      <a:gd name="connsiteX24" fmla="*/ 484712 w 877683"/>
                      <a:gd name="connsiteY24" fmla="*/ 657490 h 1674190"/>
                      <a:gd name="connsiteX25" fmla="*/ 551387 w 877683"/>
                      <a:gd name="connsiteY25" fmla="*/ 614628 h 1674190"/>
                      <a:gd name="connsiteX26" fmla="*/ 491857 w 877683"/>
                      <a:gd name="connsiteY26" fmla="*/ 600341 h 1674190"/>
                      <a:gd name="connsiteX27" fmla="*/ 494238 w 877683"/>
                      <a:gd name="connsiteY27" fmla="*/ 569384 h 1674190"/>
                      <a:gd name="connsiteX28" fmla="*/ 553769 w 877683"/>
                      <a:gd name="connsiteY28" fmla="*/ 543191 h 1674190"/>
                      <a:gd name="connsiteX29" fmla="*/ 506144 w 877683"/>
                      <a:gd name="connsiteY29" fmla="*/ 533666 h 1674190"/>
                      <a:gd name="connsiteX30" fmla="*/ 575199 w 877683"/>
                      <a:gd name="connsiteY30" fmla="*/ 521759 h 1674190"/>
                      <a:gd name="connsiteX31" fmla="*/ 489476 w 877683"/>
                      <a:gd name="connsiteY31" fmla="*/ 433652 h 1674190"/>
                      <a:gd name="connsiteX32" fmla="*/ 418037 w 877683"/>
                      <a:gd name="connsiteY32" fmla="*/ 438417 h 1674190"/>
                      <a:gd name="connsiteX33" fmla="*/ 487095 w 877683"/>
                      <a:gd name="connsiteY33" fmla="*/ 416983 h 1674190"/>
                      <a:gd name="connsiteX34" fmla="*/ 584726 w 877683"/>
                      <a:gd name="connsiteY34" fmla="*/ 428889 h 1674190"/>
                      <a:gd name="connsiteX35" fmla="*/ 525195 w 877683"/>
                      <a:gd name="connsiteY35" fmla="*/ 400315 h 1674190"/>
                      <a:gd name="connsiteX36" fmla="*/ 601395 w 877683"/>
                      <a:gd name="connsiteY36" fmla="*/ 376503 h 1674190"/>
                      <a:gd name="connsiteX37" fmla="*/ 551387 w 877683"/>
                      <a:gd name="connsiteY37" fmla="*/ 347928 h 1674190"/>
                      <a:gd name="connsiteX38" fmla="*/ 622826 w 877683"/>
                      <a:gd name="connsiteY38" fmla="*/ 309827 h 1674190"/>
                      <a:gd name="connsiteX39" fmla="*/ 553770 w 877683"/>
                      <a:gd name="connsiteY39" fmla="*/ 295541 h 1674190"/>
                      <a:gd name="connsiteX40" fmla="*/ 618063 w 877683"/>
                      <a:gd name="connsiteY40" fmla="*/ 269347 h 1674190"/>
                      <a:gd name="connsiteX41" fmla="*/ 644258 w 877683"/>
                      <a:gd name="connsiteY41" fmla="*/ 240772 h 1674190"/>
                      <a:gd name="connsiteX42" fmla="*/ 601395 w 877683"/>
                      <a:gd name="connsiteY42" fmla="*/ 240772 h 1674190"/>
                      <a:gd name="connsiteX43" fmla="*/ 658545 w 877683"/>
                      <a:gd name="connsiteY43" fmla="*/ 209816 h 1674190"/>
                      <a:gd name="connsiteX44" fmla="*/ 696644 w 877683"/>
                      <a:gd name="connsiteY44" fmla="*/ 159809 h 1674190"/>
                      <a:gd name="connsiteX45" fmla="*/ 682356 w 877683"/>
                      <a:gd name="connsiteY45" fmla="*/ 114566 h 1674190"/>
                      <a:gd name="connsiteX46" fmla="*/ 710932 w 877683"/>
                      <a:gd name="connsiteY46" fmla="*/ 126473 h 1674190"/>
                      <a:gd name="connsiteX47" fmla="*/ 698752 w 877683"/>
                      <a:gd name="connsiteY47" fmla="*/ 25348 h 1674190"/>
                      <a:gd name="connsiteX48" fmla="*/ 318025 w 877683"/>
                      <a:gd name="connsiteY48" fmla="*/ 359835 h 1674190"/>
                      <a:gd name="connsiteX49" fmla="*/ 283258 w 877683"/>
                      <a:gd name="connsiteY49" fmla="*/ 379202 h 1674190"/>
                      <a:gd name="connsiteX50" fmla="*/ 694400 w 877683"/>
                      <a:gd name="connsiteY50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27602 w 877683"/>
                      <a:gd name="connsiteY10" fmla="*/ 1083733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51414 w 877683"/>
                      <a:gd name="connsiteY9" fmla="*/ 1038490 h 1674190"/>
                      <a:gd name="connsiteX10" fmla="*/ 753796 w 877683"/>
                      <a:gd name="connsiteY10" fmla="*/ 1002770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20458 w 877683"/>
                      <a:gd name="connsiteY9" fmla="*/ 1117071 h 1674190"/>
                      <a:gd name="connsiteX10" fmla="*/ 753796 w 877683"/>
                      <a:gd name="connsiteY10" fmla="*/ 1002770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20458 w 877683"/>
                      <a:gd name="connsiteY9" fmla="*/ 1117071 h 1674190"/>
                      <a:gd name="connsiteX10" fmla="*/ 751415 w 877683"/>
                      <a:gd name="connsiteY10" fmla="*/ 1028964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20458 w 877683"/>
                      <a:gd name="connsiteY9" fmla="*/ 1117071 h 1674190"/>
                      <a:gd name="connsiteX10" fmla="*/ 751415 w 877683"/>
                      <a:gd name="connsiteY10" fmla="*/ 1028964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20458 w 877683"/>
                      <a:gd name="connsiteY9" fmla="*/ 1117071 h 1674190"/>
                      <a:gd name="connsiteX10" fmla="*/ 751415 w 877683"/>
                      <a:gd name="connsiteY10" fmla="*/ 1057539 h 1674190"/>
                      <a:gd name="connsiteX11" fmla="*/ 641877 w 877683"/>
                      <a:gd name="connsiteY11" fmla="*/ 1000390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400 w 877683"/>
                      <a:gd name="connsiteY0" fmla="*/ 5413 h 1674190"/>
                      <a:gd name="connsiteX1" fmla="*/ 467362 w 877683"/>
                      <a:gd name="connsiteY1" fmla="*/ 169858 h 1674190"/>
                      <a:gd name="connsiteX2" fmla="*/ 262577 w 877683"/>
                      <a:gd name="connsiteY2" fmla="*/ 343076 h 1674190"/>
                      <a:gd name="connsiteX3" fmla="*/ 261012 w 877683"/>
                      <a:gd name="connsiteY3" fmla="*/ 663659 h 1674190"/>
                      <a:gd name="connsiteX4" fmla="*/ 259446 w 877683"/>
                      <a:gd name="connsiteY4" fmla="*/ 1033433 h 1674190"/>
                      <a:gd name="connsiteX5" fmla="*/ 174537 w 877683"/>
                      <a:gd name="connsiteY5" fmla="*/ 1241212 h 1674190"/>
                      <a:gd name="connsiteX6" fmla="*/ 10301 w 877683"/>
                      <a:gd name="connsiteY6" fmla="*/ 1625071 h 1674190"/>
                      <a:gd name="connsiteX7" fmla="*/ 501244 w 877683"/>
                      <a:gd name="connsiteY7" fmla="*/ 1639905 h 1674190"/>
                      <a:gd name="connsiteX8" fmla="*/ 647115 w 877683"/>
                      <a:gd name="connsiteY8" fmla="*/ 1262102 h 1674190"/>
                      <a:gd name="connsiteX9" fmla="*/ 720458 w 877683"/>
                      <a:gd name="connsiteY9" fmla="*/ 1117071 h 1674190"/>
                      <a:gd name="connsiteX10" fmla="*/ 751415 w 877683"/>
                      <a:gd name="connsiteY10" fmla="*/ 1057539 h 1674190"/>
                      <a:gd name="connsiteX11" fmla="*/ 634733 w 877683"/>
                      <a:gd name="connsiteY11" fmla="*/ 1036109 h 1674190"/>
                      <a:gd name="connsiteX12" fmla="*/ 801962 w 877683"/>
                      <a:gd name="connsiteY12" fmla="*/ 690533 h 1674190"/>
                      <a:gd name="connsiteX13" fmla="*/ 811625 w 877683"/>
                      <a:gd name="connsiteY13" fmla="*/ 522690 h 1674190"/>
                      <a:gd name="connsiteX14" fmla="*/ 865713 w 877683"/>
                      <a:gd name="connsiteY14" fmla="*/ 309828 h 1674190"/>
                      <a:gd name="connsiteX15" fmla="*/ 877620 w 877683"/>
                      <a:gd name="connsiteY15" fmla="*/ 183622 h 1674190"/>
                      <a:gd name="connsiteX16" fmla="*/ 829789 w 877683"/>
                      <a:gd name="connsiteY16" fmla="*/ 262520 h 1674190"/>
                      <a:gd name="connsiteX17" fmla="*/ 729982 w 877683"/>
                      <a:gd name="connsiteY17" fmla="*/ 243154 h 1674190"/>
                      <a:gd name="connsiteX18" fmla="*/ 732364 w 877683"/>
                      <a:gd name="connsiteY18" fmla="*/ 131233 h 1674190"/>
                      <a:gd name="connsiteX19" fmla="*/ 677595 w 877683"/>
                      <a:gd name="connsiteY19" fmla="*/ 259822 h 1674190"/>
                      <a:gd name="connsiteX20" fmla="*/ 613299 w 877683"/>
                      <a:gd name="connsiteY20" fmla="*/ 466992 h 1674190"/>
                      <a:gd name="connsiteX21" fmla="*/ 453758 w 877683"/>
                      <a:gd name="connsiteY21" fmla="*/ 757502 h 1674190"/>
                      <a:gd name="connsiteX22" fmla="*/ 496618 w 877683"/>
                      <a:gd name="connsiteY22" fmla="*/ 695589 h 1674190"/>
                      <a:gd name="connsiteX23" fmla="*/ 484712 w 877683"/>
                      <a:gd name="connsiteY23" fmla="*/ 657490 h 1674190"/>
                      <a:gd name="connsiteX24" fmla="*/ 551387 w 877683"/>
                      <a:gd name="connsiteY24" fmla="*/ 614628 h 1674190"/>
                      <a:gd name="connsiteX25" fmla="*/ 491857 w 877683"/>
                      <a:gd name="connsiteY25" fmla="*/ 600341 h 1674190"/>
                      <a:gd name="connsiteX26" fmla="*/ 494238 w 877683"/>
                      <a:gd name="connsiteY26" fmla="*/ 569384 h 1674190"/>
                      <a:gd name="connsiteX27" fmla="*/ 553769 w 877683"/>
                      <a:gd name="connsiteY27" fmla="*/ 543191 h 1674190"/>
                      <a:gd name="connsiteX28" fmla="*/ 506144 w 877683"/>
                      <a:gd name="connsiteY28" fmla="*/ 533666 h 1674190"/>
                      <a:gd name="connsiteX29" fmla="*/ 575199 w 877683"/>
                      <a:gd name="connsiteY29" fmla="*/ 521759 h 1674190"/>
                      <a:gd name="connsiteX30" fmla="*/ 489476 w 877683"/>
                      <a:gd name="connsiteY30" fmla="*/ 433652 h 1674190"/>
                      <a:gd name="connsiteX31" fmla="*/ 418037 w 877683"/>
                      <a:gd name="connsiteY31" fmla="*/ 438417 h 1674190"/>
                      <a:gd name="connsiteX32" fmla="*/ 487095 w 877683"/>
                      <a:gd name="connsiteY32" fmla="*/ 416983 h 1674190"/>
                      <a:gd name="connsiteX33" fmla="*/ 584726 w 877683"/>
                      <a:gd name="connsiteY33" fmla="*/ 428889 h 1674190"/>
                      <a:gd name="connsiteX34" fmla="*/ 525195 w 877683"/>
                      <a:gd name="connsiteY34" fmla="*/ 400315 h 1674190"/>
                      <a:gd name="connsiteX35" fmla="*/ 601395 w 877683"/>
                      <a:gd name="connsiteY35" fmla="*/ 376503 h 1674190"/>
                      <a:gd name="connsiteX36" fmla="*/ 551387 w 877683"/>
                      <a:gd name="connsiteY36" fmla="*/ 347928 h 1674190"/>
                      <a:gd name="connsiteX37" fmla="*/ 622826 w 877683"/>
                      <a:gd name="connsiteY37" fmla="*/ 309827 h 1674190"/>
                      <a:gd name="connsiteX38" fmla="*/ 553770 w 877683"/>
                      <a:gd name="connsiteY38" fmla="*/ 295541 h 1674190"/>
                      <a:gd name="connsiteX39" fmla="*/ 618063 w 877683"/>
                      <a:gd name="connsiteY39" fmla="*/ 269347 h 1674190"/>
                      <a:gd name="connsiteX40" fmla="*/ 644258 w 877683"/>
                      <a:gd name="connsiteY40" fmla="*/ 240772 h 1674190"/>
                      <a:gd name="connsiteX41" fmla="*/ 601395 w 877683"/>
                      <a:gd name="connsiteY41" fmla="*/ 240772 h 1674190"/>
                      <a:gd name="connsiteX42" fmla="*/ 658545 w 877683"/>
                      <a:gd name="connsiteY42" fmla="*/ 209816 h 1674190"/>
                      <a:gd name="connsiteX43" fmla="*/ 696644 w 877683"/>
                      <a:gd name="connsiteY43" fmla="*/ 159809 h 1674190"/>
                      <a:gd name="connsiteX44" fmla="*/ 682356 w 877683"/>
                      <a:gd name="connsiteY44" fmla="*/ 114566 h 1674190"/>
                      <a:gd name="connsiteX45" fmla="*/ 710932 w 877683"/>
                      <a:gd name="connsiteY45" fmla="*/ 126473 h 1674190"/>
                      <a:gd name="connsiteX46" fmla="*/ 698752 w 877683"/>
                      <a:gd name="connsiteY46" fmla="*/ 25348 h 1674190"/>
                      <a:gd name="connsiteX47" fmla="*/ 318025 w 877683"/>
                      <a:gd name="connsiteY47" fmla="*/ 359835 h 1674190"/>
                      <a:gd name="connsiteX48" fmla="*/ 283258 w 877683"/>
                      <a:gd name="connsiteY48" fmla="*/ 379202 h 1674190"/>
                      <a:gd name="connsiteX49" fmla="*/ 694400 w 877683"/>
                      <a:gd name="connsiteY49" fmla="*/ 5413 h 1674190"/>
                      <a:gd name="connsiteX0" fmla="*/ 694524 w 877807"/>
                      <a:gd name="connsiteY0" fmla="*/ 5413 h 1674190"/>
                      <a:gd name="connsiteX1" fmla="*/ 467486 w 877807"/>
                      <a:gd name="connsiteY1" fmla="*/ 169858 h 1674190"/>
                      <a:gd name="connsiteX2" fmla="*/ 262701 w 877807"/>
                      <a:gd name="connsiteY2" fmla="*/ 343076 h 1674190"/>
                      <a:gd name="connsiteX3" fmla="*/ 261136 w 877807"/>
                      <a:gd name="connsiteY3" fmla="*/ 663659 h 1674190"/>
                      <a:gd name="connsiteX4" fmla="*/ 276016 w 877807"/>
                      <a:gd name="connsiteY4" fmla="*/ 1033433 h 1674190"/>
                      <a:gd name="connsiteX5" fmla="*/ 174661 w 877807"/>
                      <a:gd name="connsiteY5" fmla="*/ 1241212 h 1674190"/>
                      <a:gd name="connsiteX6" fmla="*/ 10425 w 877807"/>
                      <a:gd name="connsiteY6" fmla="*/ 1625071 h 1674190"/>
                      <a:gd name="connsiteX7" fmla="*/ 501368 w 877807"/>
                      <a:gd name="connsiteY7" fmla="*/ 1639905 h 1674190"/>
                      <a:gd name="connsiteX8" fmla="*/ 647239 w 877807"/>
                      <a:gd name="connsiteY8" fmla="*/ 1262102 h 1674190"/>
                      <a:gd name="connsiteX9" fmla="*/ 720582 w 877807"/>
                      <a:gd name="connsiteY9" fmla="*/ 1117071 h 1674190"/>
                      <a:gd name="connsiteX10" fmla="*/ 751539 w 877807"/>
                      <a:gd name="connsiteY10" fmla="*/ 1057539 h 1674190"/>
                      <a:gd name="connsiteX11" fmla="*/ 634857 w 877807"/>
                      <a:gd name="connsiteY11" fmla="*/ 1036109 h 1674190"/>
                      <a:gd name="connsiteX12" fmla="*/ 802086 w 877807"/>
                      <a:gd name="connsiteY12" fmla="*/ 690533 h 1674190"/>
                      <a:gd name="connsiteX13" fmla="*/ 811749 w 877807"/>
                      <a:gd name="connsiteY13" fmla="*/ 522690 h 1674190"/>
                      <a:gd name="connsiteX14" fmla="*/ 865837 w 877807"/>
                      <a:gd name="connsiteY14" fmla="*/ 309828 h 1674190"/>
                      <a:gd name="connsiteX15" fmla="*/ 877744 w 877807"/>
                      <a:gd name="connsiteY15" fmla="*/ 183622 h 1674190"/>
                      <a:gd name="connsiteX16" fmla="*/ 829913 w 877807"/>
                      <a:gd name="connsiteY16" fmla="*/ 262520 h 1674190"/>
                      <a:gd name="connsiteX17" fmla="*/ 730106 w 877807"/>
                      <a:gd name="connsiteY17" fmla="*/ 243154 h 1674190"/>
                      <a:gd name="connsiteX18" fmla="*/ 732488 w 877807"/>
                      <a:gd name="connsiteY18" fmla="*/ 131233 h 1674190"/>
                      <a:gd name="connsiteX19" fmla="*/ 677719 w 877807"/>
                      <a:gd name="connsiteY19" fmla="*/ 259822 h 1674190"/>
                      <a:gd name="connsiteX20" fmla="*/ 613423 w 877807"/>
                      <a:gd name="connsiteY20" fmla="*/ 466992 h 1674190"/>
                      <a:gd name="connsiteX21" fmla="*/ 453882 w 877807"/>
                      <a:gd name="connsiteY21" fmla="*/ 757502 h 1674190"/>
                      <a:gd name="connsiteX22" fmla="*/ 496742 w 877807"/>
                      <a:gd name="connsiteY22" fmla="*/ 695589 h 1674190"/>
                      <a:gd name="connsiteX23" fmla="*/ 484836 w 877807"/>
                      <a:gd name="connsiteY23" fmla="*/ 657490 h 1674190"/>
                      <a:gd name="connsiteX24" fmla="*/ 551511 w 877807"/>
                      <a:gd name="connsiteY24" fmla="*/ 614628 h 1674190"/>
                      <a:gd name="connsiteX25" fmla="*/ 491981 w 877807"/>
                      <a:gd name="connsiteY25" fmla="*/ 600341 h 1674190"/>
                      <a:gd name="connsiteX26" fmla="*/ 494362 w 877807"/>
                      <a:gd name="connsiteY26" fmla="*/ 569384 h 1674190"/>
                      <a:gd name="connsiteX27" fmla="*/ 553893 w 877807"/>
                      <a:gd name="connsiteY27" fmla="*/ 543191 h 1674190"/>
                      <a:gd name="connsiteX28" fmla="*/ 506268 w 877807"/>
                      <a:gd name="connsiteY28" fmla="*/ 533666 h 1674190"/>
                      <a:gd name="connsiteX29" fmla="*/ 575323 w 877807"/>
                      <a:gd name="connsiteY29" fmla="*/ 521759 h 1674190"/>
                      <a:gd name="connsiteX30" fmla="*/ 489600 w 877807"/>
                      <a:gd name="connsiteY30" fmla="*/ 433652 h 1674190"/>
                      <a:gd name="connsiteX31" fmla="*/ 418161 w 877807"/>
                      <a:gd name="connsiteY31" fmla="*/ 438417 h 1674190"/>
                      <a:gd name="connsiteX32" fmla="*/ 487219 w 877807"/>
                      <a:gd name="connsiteY32" fmla="*/ 416983 h 1674190"/>
                      <a:gd name="connsiteX33" fmla="*/ 584850 w 877807"/>
                      <a:gd name="connsiteY33" fmla="*/ 428889 h 1674190"/>
                      <a:gd name="connsiteX34" fmla="*/ 525319 w 877807"/>
                      <a:gd name="connsiteY34" fmla="*/ 400315 h 1674190"/>
                      <a:gd name="connsiteX35" fmla="*/ 601519 w 877807"/>
                      <a:gd name="connsiteY35" fmla="*/ 376503 h 1674190"/>
                      <a:gd name="connsiteX36" fmla="*/ 551511 w 877807"/>
                      <a:gd name="connsiteY36" fmla="*/ 347928 h 1674190"/>
                      <a:gd name="connsiteX37" fmla="*/ 622950 w 877807"/>
                      <a:gd name="connsiteY37" fmla="*/ 309827 h 1674190"/>
                      <a:gd name="connsiteX38" fmla="*/ 553894 w 877807"/>
                      <a:gd name="connsiteY38" fmla="*/ 295541 h 1674190"/>
                      <a:gd name="connsiteX39" fmla="*/ 618187 w 877807"/>
                      <a:gd name="connsiteY39" fmla="*/ 269347 h 1674190"/>
                      <a:gd name="connsiteX40" fmla="*/ 644382 w 877807"/>
                      <a:gd name="connsiteY40" fmla="*/ 240772 h 1674190"/>
                      <a:gd name="connsiteX41" fmla="*/ 601519 w 877807"/>
                      <a:gd name="connsiteY41" fmla="*/ 240772 h 1674190"/>
                      <a:gd name="connsiteX42" fmla="*/ 658669 w 877807"/>
                      <a:gd name="connsiteY42" fmla="*/ 209816 h 1674190"/>
                      <a:gd name="connsiteX43" fmla="*/ 696768 w 877807"/>
                      <a:gd name="connsiteY43" fmla="*/ 159809 h 1674190"/>
                      <a:gd name="connsiteX44" fmla="*/ 682480 w 877807"/>
                      <a:gd name="connsiteY44" fmla="*/ 114566 h 1674190"/>
                      <a:gd name="connsiteX45" fmla="*/ 711056 w 877807"/>
                      <a:gd name="connsiteY45" fmla="*/ 126473 h 1674190"/>
                      <a:gd name="connsiteX46" fmla="*/ 698876 w 877807"/>
                      <a:gd name="connsiteY46" fmla="*/ 25348 h 1674190"/>
                      <a:gd name="connsiteX47" fmla="*/ 318149 w 877807"/>
                      <a:gd name="connsiteY47" fmla="*/ 359835 h 1674190"/>
                      <a:gd name="connsiteX48" fmla="*/ 283382 w 877807"/>
                      <a:gd name="connsiteY48" fmla="*/ 379202 h 1674190"/>
                      <a:gd name="connsiteX49" fmla="*/ 694524 w 877807"/>
                      <a:gd name="connsiteY49" fmla="*/ 5413 h 1674190"/>
                      <a:gd name="connsiteX0" fmla="*/ 692471 w 875754"/>
                      <a:gd name="connsiteY0" fmla="*/ 5413 h 1673795"/>
                      <a:gd name="connsiteX1" fmla="*/ 465433 w 875754"/>
                      <a:gd name="connsiteY1" fmla="*/ 169858 h 1673795"/>
                      <a:gd name="connsiteX2" fmla="*/ 260648 w 875754"/>
                      <a:gd name="connsiteY2" fmla="*/ 343076 h 1673795"/>
                      <a:gd name="connsiteX3" fmla="*/ 259083 w 875754"/>
                      <a:gd name="connsiteY3" fmla="*/ 663659 h 1673795"/>
                      <a:gd name="connsiteX4" fmla="*/ 273963 w 875754"/>
                      <a:gd name="connsiteY4" fmla="*/ 1033433 h 1673795"/>
                      <a:gd name="connsiteX5" fmla="*/ 195633 w 875754"/>
                      <a:gd name="connsiteY5" fmla="*/ 1247791 h 1673795"/>
                      <a:gd name="connsiteX6" fmla="*/ 8372 w 875754"/>
                      <a:gd name="connsiteY6" fmla="*/ 1625071 h 1673795"/>
                      <a:gd name="connsiteX7" fmla="*/ 499315 w 875754"/>
                      <a:gd name="connsiteY7" fmla="*/ 1639905 h 1673795"/>
                      <a:gd name="connsiteX8" fmla="*/ 645186 w 875754"/>
                      <a:gd name="connsiteY8" fmla="*/ 1262102 h 1673795"/>
                      <a:gd name="connsiteX9" fmla="*/ 718529 w 875754"/>
                      <a:gd name="connsiteY9" fmla="*/ 1117071 h 1673795"/>
                      <a:gd name="connsiteX10" fmla="*/ 749486 w 875754"/>
                      <a:gd name="connsiteY10" fmla="*/ 1057539 h 1673795"/>
                      <a:gd name="connsiteX11" fmla="*/ 632804 w 875754"/>
                      <a:gd name="connsiteY11" fmla="*/ 1036109 h 1673795"/>
                      <a:gd name="connsiteX12" fmla="*/ 800033 w 875754"/>
                      <a:gd name="connsiteY12" fmla="*/ 690533 h 1673795"/>
                      <a:gd name="connsiteX13" fmla="*/ 809696 w 875754"/>
                      <a:gd name="connsiteY13" fmla="*/ 522690 h 1673795"/>
                      <a:gd name="connsiteX14" fmla="*/ 863784 w 875754"/>
                      <a:gd name="connsiteY14" fmla="*/ 309828 h 1673795"/>
                      <a:gd name="connsiteX15" fmla="*/ 875691 w 875754"/>
                      <a:gd name="connsiteY15" fmla="*/ 183622 h 1673795"/>
                      <a:gd name="connsiteX16" fmla="*/ 827860 w 875754"/>
                      <a:gd name="connsiteY16" fmla="*/ 262520 h 1673795"/>
                      <a:gd name="connsiteX17" fmla="*/ 728053 w 875754"/>
                      <a:gd name="connsiteY17" fmla="*/ 243154 h 1673795"/>
                      <a:gd name="connsiteX18" fmla="*/ 730435 w 875754"/>
                      <a:gd name="connsiteY18" fmla="*/ 131233 h 1673795"/>
                      <a:gd name="connsiteX19" fmla="*/ 675666 w 875754"/>
                      <a:gd name="connsiteY19" fmla="*/ 259822 h 1673795"/>
                      <a:gd name="connsiteX20" fmla="*/ 611370 w 875754"/>
                      <a:gd name="connsiteY20" fmla="*/ 466992 h 1673795"/>
                      <a:gd name="connsiteX21" fmla="*/ 451829 w 875754"/>
                      <a:gd name="connsiteY21" fmla="*/ 757502 h 1673795"/>
                      <a:gd name="connsiteX22" fmla="*/ 494689 w 875754"/>
                      <a:gd name="connsiteY22" fmla="*/ 695589 h 1673795"/>
                      <a:gd name="connsiteX23" fmla="*/ 482783 w 875754"/>
                      <a:gd name="connsiteY23" fmla="*/ 657490 h 1673795"/>
                      <a:gd name="connsiteX24" fmla="*/ 549458 w 875754"/>
                      <a:gd name="connsiteY24" fmla="*/ 614628 h 1673795"/>
                      <a:gd name="connsiteX25" fmla="*/ 489928 w 875754"/>
                      <a:gd name="connsiteY25" fmla="*/ 600341 h 1673795"/>
                      <a:gd name="connsiteX26" fmla="*/ 492309 w 875754"/>
                      <a:gd name="connsiteY26" fmla="*/ 569384 h 1673795"/>
                      <a:gd name="connsiteX27" fmla="*/ 551840 w 875754"/>
                      <a:gd name="connsiteY27" fmla="*/ 543191 h 1673795"/>
                      <a:gd name="connsiteX28" fmla="*/ 504215 w 875754"/>
                      <a:gd name="connsiteY28" fmla="*/ 533666 h 1673795"/>
                      <a:gd name="connsiteX29" fmla="*/ 573270 w 875754"/>
                      <a:gd name="connsiteY29" fmla="*/ 521759 h 1673795"/>
                      <a:gd name="connsiteX30" fmla="*/ 487547 w 875754"/>
                      <a:gd name="connsiteY30" fmla="*/ 433652 h 1673795"/>
                      <a:gd name="connsiteX31" fmla="*/ 416108 w 875754"/>
                      <a:gd name="connsiteY31" fmla="*/ 438417 h 1673795"/>
                      <a:gd name="connsiteX32" fmla="*/ 485166 w 875754"/>
                      <a:gd name="connsiteY32" fmla="*/ 416983 h 1673795"/>
                      <a:gd name="connsiteX33" fmla="*/ 582797 w 875754"/>
                      <a:gd name="connsiteY33" fmla="*/ 428889 h 1673795"/>
                      <a:gd name="connsiteX34" fmla="*/ 523266 w 875754"/>
                      <a:gd name="connsiteY34" fmla="*/ 400315 h 1673795"/>
                      <a:gd name="connsiteX35" fmla="*/ 599466 w 875754"/>
                      <a:gd name="connsiteY35" fmla="*/ 376503 h 1673795"/>
                      <a:gd name="connsiteX36" fmla="*/ 549458 w 875754"/>
                      <a:gd name="connsiteY36" fmla="*/ 347928 h 1673795"/>
                      <a:gd name="connsiteX37" fmla="*/ 620897 w 875754"/>
                      <a:gd name="connsiteY37" fmla="*/ 309827 h 1673795"/>
                      <a:gd name="connsiteX38" fmla="*/ 551841 w 875754"/>
                      <a:gd name="connsiteY38" fmla="*/ 295541 h 1673795"/>
                      <a:gd name="connsiteX39" fmla="*/ 616134 w 875754"/>
                      <a:gd name="connsiteY39" fmla="*/ 269347 h 1673795"/>
                      <a:gd name="connsiteX40" fmla="*/ 642329 w 875754"/>
                      <a:gd name="connsiteY40" fmla="*/ 240772 h 1673795"/>
                      <a:gd name="connsiteX41" fmla="*/ 599466 w 875754"/>
                      <a:gd name="connsiteY41" fmla="*/ 240772 h 1673795"/>
                      <a:gd name="connsiteX42" fmla="*/ 656616 w 875754"/>
                      <a:gd name="connsiteY42" fmla="*/ 209816 h 1673795"/>
                      <a:gd name="connsiteX43" fmla="*/ 694715 w 875754"/>
                      <a:gd name="connsiteY43" fmla="*/ 159809 h 1673795"/>
                      <a:gd name="connsiteX44" fmla="*/ 680427 w 875754"/>
                      <a:gd name="connsiteY44" fmla="*/ 114566 h 1673795"/>
                      <a:gd name="connsiteX45" fmla="*/ 709003 w 875754"/>
                      <a:gd name="connsiteY45" fmla="*/ 126473 h 1673795"/>
                      <a:gd name="connsiteX46" fmla="*/ 696823 w 875754"/>
                      <a:gd name="connsiteY46" fmla="*/ 25348 h 1673795"/>
                      <a:gd name="connsiteX47" fmla="*/ 316096 w 875754"/>
                      <a:gd name="connsiteY47" fmla="*/ 359835 h 1673795"/>
                      <a:gd name="connsiteX48" fmla="*/ 281329 w 875754"/>
                      <a:gd name="connsiteY48" fmla="*/ 379202 h 1673795"/>
                      <a:gd name="connsiteX49" fmla="*/ 692471 w 875754"/>
                      <a:gd name="connsiteY49" fmla="*/ 5413 h 1673795"/>
                      <a:gd name="connsiteX0" fmla="*/ 692471 w 875754"/>
                      <a:gd name="connsiteY0" fmla="*/ 5413 h 1673795"/>
                      <a:gd name="connsiteX1" fmla="*/ 465433 w 875754"/>
                      <a:gd name="connsiteY1" fmla="*/ 169858 h 1673795"/>
                      <a:gd name="connsiteX2" fmla="*/ 260648 w 875754"/>
                      <a:gd name="connsiteY2" fmla="*/ 343076 h 1673795"/>
                      <a:gd name="connsiteX3" fmla="*/ 275529 w 875754"/>
                      <a:gd name="connsiteY3" fmla="*/ 670238 h 1673795"/>
                      <a:gd name="connsiteX4" fmla="*/ 273963 w 875754"/>
                      <a:gd name="connsiteY4" fmla="*/ 1033433 h 1673795"/>
                      <a:gd name="connsiteX5" fmla="*/ 195633 w 875754"/>
                      <a:gd name="connsiteY5" fmla="*/ 1247791 h 1673795"/>
                      <a:gd name="connsiteX6" fmla="*/ 8372 w 875754"/>
                      <a:gd name="connsiteY6" fmla="*/ 1625071 h 1673795"/>
                      <a:gd name="connsiteX7" fmla="*/ 499315 w 875754"/>
                      <a:gd name="connsiteY7" fmla="*/ 1639905 h 1673795"/>
                      <a:gd name="connsiteX8" fmla="*/ 645186 w 875754"/>
                      <a:gd name="connsiteY8" fmla="*/ 1262102 h 1673795"/>
                      <a:gd name="connsiteX9" fmla="*/ 718529 w 875754"/>
                      <a:gd name="connsiteY9" fmla="*/ 1117071 h 1673795"/>
                      <a:gd name="connsiteX10" fmla="*/ 749486 w 875754"/>
                      <a:gd name="connsiteY10" fmla="*/ 1057539 h 1673795"/>
                      <a:gd name="connsiteX11" fmla="*/ 632804 w 875754"/>
                      <a:gd name="connsiteY11" fmla="*/ 1036109 h 1673795"/>
                      <a:gd name="connsiteX12" fmla="*/ 800033 w 875754"/>
                      <a:gd name="connsiteY12" fmla="*/ 690533 h 1673795"/>
                      <a:gd name="connsiteX13" fmla="*/ 809696 w 875754"/>
                      <a:gd name="connsiteY13" fmla="*/ 522690 h 1673795"/>
                      <a:gd name="connsiteX14" fmla="*/ 863784 w 875754"/>
                      <a:gd name="connsiteY14" fmla="*/ 309828 h 1673795"/>
                      <a:gd name="connsiteX15" fmla="*/ 875691 w 875754"/>
                      <a:gd name="connsiteY15" fmla="*/ 183622 h 1673795"/>
                      <a:gd name="connsiteX16" fmla="*/ 827860 w 875754"/>
                      <a:gd name="connsiteY16" fmla="*/ 262520 h 1673795"/>
                      <a:gd name="connsiteX17" fmla="*/ 728053 w 875754"/>
                      <a:gd name="connsiteY17" fmla="*/ 243154 h 1673795"/>
                      <a:gd name="connsiteX18" fmla="*/ 730435 w 875754"/>
                      <a:gd name="connsiteY18" fmla="*/ 131233 h 1673795"/>
                      <a:gd name="connsiteX19" fmla="*/ 675666 w 875754"/>
                      <a:gd name="connsiteY19" fmla="*/ 259822 h 1673795"/>
                      <a:gd name="connsiteX20" fmla="*/ 611370 w 875754"/>
                      <a:gd name="connsiteY20" fmla="*/ 466992 h 1673795"/>
                      <a:gd name="connsiteX21" fmla="*/ 451829 w 875754"/>
                      <a:gd name="connsiteY21" fmla="*/ 757502 h 1673795"/>
                      <a:gd name="connsiteX22" fmla="*/ 494689 w 875754"/>
                      <a:gd name="connsiteY22" fmla="*/ 695589 h 1673795"/>
                      <a:gd name="connsiteX23" fmla="*/ 482783 w 875754"/>
                      <a:gd name="connsiteY23" fmla="*/ 657490 h 1673795"/>
                      <a:gd name="connsiteX24" fmla="*/ 549458 w 875754"/>
                      <a:gd name="connsiteY24" fmla="*/ 614628 h 1673795"/>
                      <a:gd name="connsiteX25" fmla="*/ 489928 w 875754"/>
                      <a:gd name="connsiteY25" fmla="*/ 600341 h 1673795"/>
                      <a:gd name="connsiteX26" fmla="*/ 492309 w 875754"/>
                      <a:gd name="connsiteY26" fmla="*/ 569384 h 1673795"/>
                      <a:gd name="connsiteX27" fmla="*/ 551840 w 875754"/>
                      <a:gd name="connsiteY27" fmla="*/ 543191 h 1673795"/>
                      <a:gd name="connsiteX28" fmla="*/ 504215 w 875754"/>
                      <a:gd name="connsiteY28" fmla="*/ 533666 h 1673795"/>
                      <a:gd name="connsiteX29" fmla="*/ 573270 w 875754"/>
                      <a:gd name="connsiteY29" fmla="*/ 521759 h 1673795"/>
                      <a:gd name="connsiteX30" fmla="*/ 487547 w 875754"/>
                      <a:gd name="connsiteY30" fmla="*/ 433652 h 1673795"/>
                      <a:gd name="connsiteX31" fmla="*/ 416108 w 875754"/>
                      <a:gd name="connsiteY31" fmla="*/ 438417 h 1673795"/>
                      <a:gd name="connsiteX32" fmla="*/ 485166 w 875754"/>
                      <a:gd name="connsiteY32" fmla="*/ 416983 h 1673795"/>
                      <a:gd name="connsiteX33" fmla="*/ 582797 w 875754"/>
                      <a:gd name="connsiteY33" fmla="*/ 428889 h 1673795"/>
                      <a:gd name="connsiteX34" fmla="*/ 523266 w 875754"/>
                      <a:gd name="connsiteY34" fmla="*/ 400315 h 1673795"/>
                      <a:gd name="connsiteX35" fmla="*/ 599466 w 875754"/>
                      <a:gd name="connsiteY35" fmla="*/ 376503 h 1673795"/>
                      <a:gd name="connsiteX36" fmla="*/ 549458 w 875754"/>
                      <a:gd name="connsiteY36" fmla="*/ 347928 h 1673795"/>
                      <a:gd name="connsiteX37" fmla="*/ 620897 w 875754"/>
                      <a:gd name="connsiteY37" fmla="*/ 309827 h 1673795"/>
                      <a:gd name="connsiteX38" fmla="*/ 551841 w 875754"/>
                      <a:gd name="connsiteY38" fmla="*/ 295541 h 1673795"/>
                      <a:gd name="connsiteX39" fmla="*/ 616134 w 875754"/>
                      <a:gd name="connsiteY39" fmla="*/ 269347 h 1673795"/>
                      <a:gd name="connsiteX40" fmla="*/ 642329 w 875754"/>
                      <a:gd name="connsiteY40" fmla="*/ 240772 h 1673795"/>
                      <a:gd name="connsiteX41" fmla="*/ 599466 w 875754"/>
                      <a:gd name="connsiteY41" fmla="*/ 240772 h 1673795"/>
                      <a:gd name="connsiteX42" fmla="*/ 656616 w 875754"/>
                      <a:gd name="connsiteY42" fmla="*/ 209816 h 1673795"/>
                      <a:gd name="connsiteX43" fmla="*/ 694715 w 875754"/>
                      <a:gd name="connsiteY43" fmla="*/ 159809 h 1673795"/>
                      <a:gd name="connsiteX44" fmla="*/ 680427 w 875754"/>
                      <a:gd name="connsiteY44" fmla="*/ 114566 h 1673795"/>
                      <a:gd name="connsiteX45" fmla="*/ 709003 w 875754"/>
                      <a:gd name="connsiteY45" fmla="*/ 126473 h 1673795"/>
                      <a:gd name="connsiteX46" fmla="*/ 696823 w 875754"/>
                      <a:gd name="connsiteY46" fmla="*/ 25348 h 1673795"/>
                      <a:gd name="connsiteX47" fmla="*/ 316096 w 875754"/>
                      <a:gd name="connsiteY47" fmla="*/ 359835 h 1673795"/>
                      <a:gd name="connsiteX48" fmla="*/ 281329 w 875754"/>
                      <a:gd name="connsiteY48" fmla="*/ 379202 h 1673795"/>
                      <a:gd name="connsiteX49" fmla="*/ 692471 w 875754"/>
                      <a:gd name="connsiteY49" fmla="*/ 5413 h 1673795"/>
                      <a:gd name="connsiteX0" fmla="*/ 692471 w 875754"/>
                      <a:gd name="connsiteY0" fmla="*/ 5429 h 1673811"/>
                      <a:gd name="connsiteX1" fmla="*/ 465433 w 875754"/>
                      <a:gd name="connsiteY1" fmla="*/ 169874 h 1673811"/>
                      <a:gd name="connsiteX2" fmla="*/ 270516 w 875754"/>
                      <a:gd name="connsiteY2" fmla="*/ 346381 h 1673811"/>
                      <a:gd name="connsiteX3" fmla="*/ 275529 w 875754"/>
                      <a:gd name="connsiteY3" fmla="*/ 670254 h 1673811"/>
                      <a:gd name="connsiteX4" fmla="*/ 273963 w 875754"/>
                      <a:gd name="connsiteY4" fmla="*/ 1033449 h 1673811"/>
                      <a:gd name="connsiteX5" fmla="*/ 195633 w 875754"/>
                      <a:gd name="connsiteY5" fmla="*/ 1247807 h 1673811"/>
                      <a:gd name="connsiteX6" fmla="*/ 8372 w 875754"/>
                      <a:gd name="connsiteY6" fmla="*/ 1625087 h 1673811"/>
                      <a:gd name="connsiteX7" fmla="*/ 499315 w 875754"/>
                      <a:gd name="connsiteY7" fmla="*/ 1639921 h 1673811"/>
                      <a:gd name="connsiteX8" fmla="*/ 645186 w 875754"/>
                      <a:gd name="connsiteY8" fmla="*/ 1262118 h 1673811"/>
                      <a:gd name="connsiteX9" fmla="*/ 718529 w 875754"/>
                      <a:gd name="connsiteY9" fmla="*/ 1117087 h 1673811"/>
                      <a:gd name="connsiteX10" fmla="*/ 749486 w 875754"/>
                      <a:gd name="connsiteY10" fmla="*/ 1057555 h 1673811"/>
                      <a:gd name="connsiteX11" fmla="*/ 632804 w 875754"/>
                      <a:gd name="connsiteY11" fmla="*/ 1036125 h 1673811"/>
                      <a:gd name="connsiteX12" fmla="*/ 800033 w 875754"/>
                      <a:gd name="connsiteY12" fmla="*/ 690549 h 1673811"/>
                      <a:gd name="connsiteX13" fmla="*/ 809696 w 875754"/>
                      <a:gd name="connsiteY13" fmla="*/ 522706 h 1673811"/>
                      <a:gd name="connsiteX14" fmla="*/ 863784 w 875754"/>
                      <a:gd name="connsiteY14" fmla="*/ 309844 h 1673811"/>
                      <a:gd name="connsiteX15" fmla="*/ 875691 w 875754"/>
                      <a:gd name="connsiteY15" fmla="*/ 183638 h 1673811"/>
                      <a:gd name="connsiteX16" fmla="*/ 827860 w 875754"/>
                      <a:gd name="connsiteY16" fmla="*/ 262536 h 1673811"/>
                      <a:gd name="connsiteX17" fmla="*/ 728053 w 875754"/>
                      <a:gd name="connsiteY17" fmla="*/ 243170 h 1673811"/>
                      <a:gd name="connsiteX18" fmla="*/ 730435 w 875754"/>
                      <a:gd name="connsiteY18" fmla="*/ 131249 h 1673811"/>
                      <a:gd name="connsiteX19" fmla="*/ 675666 w 875754"/>
                      <a:gd name="connsiteY19" fmla="*/ 259838 h 1673811"/>
                      <a:gd name="connsiteX20" fmla="*/ 611370 w 875754"/>
                      <a:gd name="connsiteY20" fmla="*/ 467008 h 1673811"/>
                      <a:gd name="connsiteX21" fmla="*/ 451829 w 875754"/>
                      <a:gd name="connsiteY21" fmla="*/ 757518 h 1673811"/>
                      <a:gd name="connsiteX22" fmla="*/ 494689 w 875754"/>
                      <a:gd name="connsiteY22" fmla="*/ 695605 h 1673811"/>
                      <a:gd name="connsiteX23" fmla="*/ 482783 w 875754"/>
                      <a:gd name="connsiteY23" fmla="*/ 657506 h 1673811"/>
                      <a:gd name="connsiteX24" fmla="*/ 549458 w 875754"/>
                      <a:gd name="connsiteY24" fmla="*/ 614644 h 1673811"/>
                      <a:gd name="connsiteX25" fmla="*/ 489928 w 875754"/>
                      <a:gd name="connsiteY25" fmla="*/ 600357 h 1673811"/>
                      <a:gd name="connsiteX26" fmla="*/ 492309 w 875754"/>
                      <a:gd name="connsiteY26" fmla="*/ 569400 h 1673811"/>
                      <a:gd name="connsiteX27" fmla="*/ 551840 w 875754"/>
                      <a:gd name="connsiteY27" fmla="*/ 543207 h 1673811"/>
                      <a:gd name="connsiteX28" fmla="*/ 504215 w 875754"/>
                      <a:gd name="connsiteY28" fmla="*/ 533682 h 1673811"/>
                      <a:gd name="connsiteX29" fmla="*/ 573270 w 875754"/>
                      <a:gd name="connsiteY29" fmla="*/ 521775 h 1673811"/>
                      <a:gd name="connsiteX30" fmla="*/ 487547 w 875754"/>
                      <a:gd name="connsiteY30" fmla="*/ 433668 h 1673811"/>
                      <a:gd name="connsiteX31" fmla="*/ 416108 w 875754"/>
                      <a:gd name="connsiteY31" fmla="*/ 438433 h 1673811"/>
                      <a:gd name="connsiteX32" fmla="*/ 485166 w 875754"/>
                      <a:gd name="connsiteY32" fmla="*/ 416999 h 1673811"/>
                      <a:gd name="connsiteX33" fmla="*/ 582797 w 875754"/>
                      <a:gd name="connsiteY33" fmla="*/ 428905 h 1673811"/>
                      <a:gd name="connsiteX34" fmla="*/ 523266 w 875754"/>
                      <a:gd name="connsiteY34" fmla="*/ 400331 h 1673811"/>
                      <a:gd name="connsiteX35" fmla="*/ 599466 w 875754"/>
                      <a:gd name="connsiteY35" fmla="*/ 376519 h 1673811"/>
                      <a:gd name="connsiteX36" fmla="*/ 549458 w 875754"/>
                      <a:gd name="connsiteY36" fmla="*/ 347944 h 1673811"/>
                      <a:gd name="connsiteX37" fmla="*/ 620897 w 875754"/>
                      <a:gd name="connsiteY37" fmla="*/ 309843 h 1673811"/>
                      <a:gd name="connsiteX38" fmla="*/ 551841 w 875754"/>
                      <a:gd name="connsiteY38" fmla="*/ 295557 h 1673811"/>
                      <a:gd name="connsiteX39" fmla="*/ 616134 w 875754"/>
                      <a:gd name="connsiteY39" fmla="*/ 269363 h 1673811"/>
                      <a:gd name="connsiteX40" fmla="*/ 642329 w 875754"/>
                      <a:gd name="connsiteY40" fmla="*/ 240788 h 1673811"/>
                      <a:gd name="connsiteX41" fmla="*/ 599466 w 875754"/>
                      <a:gd name="connsiteY41" fmla="*/ 240788 h 1673811"/>
                      <a:gd name="connsiteX42" fmla="*/ 656616 w 875754"/>
                      <a:gd name="connsiteY42" fmla="*/ 209832 h 1673811"/>
                      <a:gd name="connsiteX43" fmla="*/ 694715 w 875754"/>
                      <a:gd name="connsiteY43" fmla="*/ 159825 h 1673811"/>
                      <a:gd name="connsiteX44" fmla="*/ 680427 w 875754"/>
                      <a:gd name="connsiteY44" fmla="*/ 114582 h 1673811"/>
                      <a:gd name="connsiteX45" fmla="*/ 709003 w 875754"/>
                      <a:gd name="connsiteY45" fmla="*/ 126489 h 1673811"/>
                      <a:gd name="connsiteX46" fmla="*/ 696823 w 875754"/>
                      <a:gd name="connsiteY46" fmla="*/ 25364 h 1673811"/>
                      <a:gd name="connsiteX47" fmla="*/ 316096 w 875754"/>
                      <a:gd name="connsiteY47" fmla="*/ 359851 h 1673811"/>
                      <a:gd name="connsiteX48" fmla="*/ 281329 w 875754"/>
                      <a:gd name="connsiteY48" fmla="*/ 379218 h 1673811"/>
                      <a:gd name="connsiteX49" fmla="*/ 692471 w 875754"/>
                      <a:gd name="connsiteY49" fmla="*/ 5429 h 1673811"/>
                      <a:gd name="connsiteX0" fmla="*/ 692471 w 875754"/>
                      <a:gd name="connsiteY0" fmla="*/ 5429 h 1673811"/>
                      <a:gd name="connsiteX1" fmla="*/ 465433 w 875754"/>
                      <a:gd name="connsiteY1" fmla="*/ 169874 h 1673811"/>
                      <a:gd name="connsiteX2" fmla="*/ 270516 w 875754"/>
                      <a:gd name="connsiteY2" fmla="*/ 346381 h 1673811"/>
                      <a:gd name="connsiteX3" fmla="*/ 275529 w 875754"/>
                      <a:gd name="connsiteY3" fmla="*/ 670254 h 1673811"/>
                      <a:gd name="connsiteX4" fmla="*/ 273963 w 875754"/>
                      <a:gd name="connsiteY4" fmla="*/ 1033449 h 1673811"/>
                      <a:gd name="connsiteX5" fmla="*/ 195633 w 875754"/>
                      <a:gd name="connsiteY5" fmla="*/ 1247807 h 1673811"/>
                      <a:gd name="connsiteX6" fmla="*/ 8372 w 875754"/>
                      <a:gd name="connsiteY6" fmla="*/ 1625087 h 1673811"/>
                      <a:gd name="connsiteX7" fmla="*/ 499315 w 875754"/>
                      <a:gd name="connsiteY7" fmla="*/ 1639921 h 1673811"/>
                      <a:gd name="connsiteX8" fmla="*/ 628740 w 875754"/>
                      <a:gd name="connsiteY8" fmla="*/ 1262118 h 1673811"/>
                      <a:gd name="connsiteX9" fmla="*/ 718529 w 875754"/>
                      <a:gd name="connsiteY9" fmla="*/ 1117087 h 1673811"/>
                      <a:gd name="connsiteX10" fmla="*/ 749486 w 875754"/>
                      <a:gd name="connsiteY10" fmla="*/ 1057555 h 1673811"/>
                      <a:gd name="connsiteX11" fmla="*/ 632804 w 875754"/>
                      <a:gd name="connsiteY11" fmla="*/ 1036125 h 1673811"/>
                      <a:gd name="connsiteX12" fmla="*/ 800033 w 875754"/>
                      <a:gd name="connsiteY12" fmla="*/ 690549 h 1673811"/>
                      <a:gd name="connsiteX13" fmla="*/ 809696 w 875754"/>
                      <a:gd name="connsiteY13" fmla="*/ 522706 h 1673811"/>
                      <a:gd name="connsiteX14" fmla="*/ 863784 w 875754"/>
                      <a:gd name="connsiteY14" fmla="*/ 309844 h 1673811"/>
                      <a:gd name="connsiteX15" fmla="*/ 875691 w 875754"/>
                      <a:gd name="connsiteY15" fmla="*/ 183638 h 1673811"/>
                      <a:gd name="connsiteX16" fmla="*/ 827860 w 875754"/>
                      <a:gd name="connsiteY16" fmla="*/ 262536 h 1673811"/>
                      <a:gd name="connsiteX17" fmla="*/ 728053 w 875754"/>
                      <a:gd name="connsiteY17" fmla="*/ 243170 h 1673811"/>
                      <a:gd name="connsiteX18" fmla="*/ 730435 w 875754"/>
                      <a:gd name="connsiteY18" fmla="*/ 131249 h 1673811"/>
                      <a:gd name="connsiteX19" fmla="*/ 675666 w 875754"/>
                      <a:gd name="connsiteY19" fmla="*/ 259838 h 1673811"/>
                      <a:gd name="connsiteX20" fmla="*/ 611370 w 875754"/>
                      <a:gd name="connsiteY20" fmla="*/ 467008 h 1673811"/>
                      <a:gd name="connsiteX21" fmla="*/ 451829 w 875754"/>
                      <a:gd name="connsiteY21" fmla="*/ 757518 h 1673811"/>
                      <a:gd name="connsiteX22" fmla="*/ 494689 w 875754"/>
                      <a:gd name="connsiteY22" fmla="*/ 695605 h 1673811"/>
                      <a:gd name="connsiteX23" fmla="*/ 482783 w 875754"/>
                      <a:gd name="connsiteY23" fmla="*/ 657506 h 1673811"/>
                      <a:gd name="connsiteX24" fmla="*/ 549458 w 875754"/>
                      <a:gd name="connsiteY24" fmla="*/ 614644 h 1673811"/>
                      <a:gd name="connsiteX25" fmla="*/ 489928 w 875754"/>
                      <a:gd name="connsiteY25" fmla="*/ 600357 h 1673811"/>
                      <a:gd name="connsiteX26" fmla="*/ 492309 w 875754"/>
                      <a:gd name="connsiteY26" fmla="*/ 569400 h 1673811"/>
                      <a:gd name="connsiteX27" fmla="*/ 551840 w 875754"/>
                      <a:gd name="connsiteY27" fmla="*/ 543207 h 1673811"/>
                      <a:gd name="connsiteX28" fmla="*/ 504215 w 875754"/>
                      <a:gd name="connsiteY28" fmla="*/ 533682 h 1673811"/>
                      <a:gd name="connsiteX29" fmla="*/ 573270 w 875754"/>
                      <a:gd name="connsiteY29" fmla="*/ 521775 h 1673811"/>
                      <a:gd name="connsiteX30" fmla="*/ 487547 w 875754"/>
                      <a:gd name="connsiteY30" fmla="*/ 433668 h 1673811"/>
                      <a:gd name="connsiteX31" fmla="*/ 416108 w 875754"/>
                      <a:gd name="connsiteY31" fmla="*/ 438433 h 1673811"/>
                      <a:gd name="connsiteX32" fmla="*/ 485166 w 875754"/>
                      <a:gd name="connsiteY32" fmla="*/ 416999 h 1673811"/>
                      <a:gd name="connsiteX33" fmla="*/ 582797 w 875754"/>
                      <a:gd name="connsiteY33" fmla="*/ 428905 h 1673811"/>
                      <a:gd name="connsiteX34" fmla="*/ 523266 w 875754"/>
                      <a:gd name="connsiteY34" fmla="*/ 400331 h 1673811"/>
                      <a:gd name="connsiteX35" fmla="*/ 599466 w 875754"/>
                      <a:gd name="connsiteY35" fmla="*/ 376519 h 1673811"/>
                      <a:gd name="connsiteX36" fmla="*/ 549458 w 875754"/>
                      <a:gd name="connsiteY36" fmla="*/ 347944 h 1673811"/>
                      <a:gd name="connsiteX37" fmla="*/ 620897 w 875754"/>
                      <a:gd name="connsiteY37" fmla="*/ 309843 h 1673811"/>
                      <a:gd name="connsiteX38" fmla="*/ 551841 w 875754"/>
                      <a:gd name="connsiteY38" fmla="*/ 295557 h 1673811"/>
                      <a:gd name="connsiteX39" fmla="*/ 616134 w 875754"/>
                      <a:gd name="connsiteY39" fmla="*/ 269363 h 1673811"/>
                      <a:gd name="connsiteX40" fmla="*/ 642329 w 875754"/>
                      <a:gd name="connsiteY40" fmla="*/ 240788 h 1673811"/>
                      <a:gd name="connsiteX41" fmla="*/ 599466 w 875754"/>
                      <a:gd name="connsiteY41" fmla="*/ 240788 h 1673811"/>
                      <a:gd name="connsiteX42" fmla="*/ 656616 w 875754"/>
                      <a:gd name="connsiteY42" fmla="*/ 209832 h 1673811"/>
                      <a:gd name="connsiteX43" fmla="*/ 694715 w 875754"/>
                      <a:gd name="connsiteY43" fmla="*/ 159825 h 1673811"/>
                      <a:gd name="connsiteX44" fmla="*/ 680427 w 875754"/>
                      <a:gd name="connsiteY44" fmla="*/ 114582 h 1673811"/>
                      <a:gd name="connsiteX45" fmla="*/ 709003 w 875754"/>
                      <a:gd name="connsiteY45" fmla="*/ 126489 h 1673811"/>
                      <a:gd name="connsiteX46" fmla="*/ 696823 w 875754"/>
                      <a:gd name="connsiteY46" fmla="*/ 25364 h 1673811"/>
                      <a:gd name="connsiteX47" fmla="*/ 316096 w 875754"/>
                      <a:gd name="connsiteY47" fmla="*/ 359851 h 1673811"/>
                      <a:gd name="connsiteX48" fmla="*/ 281329 w 875754"/>
                      <a:gd name="connsiteY48" fmla="*/ 379218 h 1673811"/>
                      <a:gd name="connsiteX49" fmla="*/ 692471 w 875754"/>
                      <a:gd name="connsiteY49" fmla="*/ 5429 h 1673811"/>
                      <a:gd name="connsiteX0" fmla="*/ 692471 w 875754"/>
                      <a:gd name="connsiteY0" fmla="*/ 5429 h 1673811"/>
                      <a:gd name="connsiteX1" fmla="*/ 465433 w 875754"/>
                      <a:gd name="connsiteY1" fmla="*/ 169874 h 1673811"/>
                      <a:gd name="connsiteX2" fmla="*/ 270516 w 875754"/>
                      <a:gd name="connsiteY2" fmla="*/ 346381 h 1673811"/>
                      <a:gd name="connsiteX3" fmla="*/ 275529 w 875754"/>
                      <a:gd name="connsiteY3" fmla="*/ 670254 h 1673811"/>
                      <a:gd name="connsiteX4" fmla="*/ 273963 w 875754"/>
                      <a:gd name="connsiteY4" fmla="*/ 1033449 h 1673811"/>
                      <a:gd name="connsiteX5" fmla="*/ 195633 w 875754"/>
                      <a:gd name="connsiteY5" fmla="*/ 1247807 h 1673811"/>
                      <a:gd name="connsiteX6" fmla="*/ 8372 w 875754"/>
                      <a:gd name="connsiteY6" fmla="*/ 1625087 h 1673811"/>
                      <a:gd name="connsiteX7" fmla="*/ 499315 w 875754"/>
                      <a:gd name="connsiteY7" fmla="*/ 1639921 h 1673811"/>
                      <a:gd name="connsiteX8" fmla="*/ 628740 w 875754"/>
                      <a:gd name="connsiteY8" fmla="*/ 1262118 h 1673811"/>
                      <a:gd name="connsiteX9" fmla="*/ 718529 w 875754"/>
                      <a:gd name="connsiteY9" fmla="*/ 1117087 h 1673811"/>
                      <a:gd name="connsiteX10" fmla="*/ 749486 w 875754"/>
                      <a:gd name="connsiteY10" fmla="*/ 1057555 h 1673811"/>
                      <a:gd name="connsiteX11" fmla="*/ 632804 w 875754"/>
                      <a:gd name="connsiteY11" fmla="*/ 1036125 h 1673811"/>
                      <a:gd name="connsiteX12" fmla="*/ 800033 w 875754"/>
                      <a:gd name="connsiteY12" fmla="*/ 690549 h 1673811"/>
                      <a:gd name="connsiteX13" fmla="*/ 809696 w 875754"/>
                      <a:gd name="connsiteY13" fmla="*/ 522706 h 1673811"/>
                      <a:gd name="connsiteX14" fmla="*/ 863784 w 875754"/>
                      <a:gd name="connsiteY14" fmla="*/ 309844 h 1673811"/>
                      <a:gd name="connsiteX15" fmla="*/ 875691 w 875754"/>
                      <a:gd name="connsiteY15" fmla="*/ 183638 h 1673811"/>
                      <a:gd name="connsiteX16" fmla="*/ 827860 w 875754"/>
                      <a:gd name="connsiteY16" fmla="*/ 262536 h 1673811"/>
                      <a:gd name="connsiteX17" fmla="*/ 728053 w 875754"/>
                      <a:gd name="connsiteY17" fmla="*/ 243170 h 1673811"/>
                      <a:gd name="connsiteX18" fmla="*/ 730435 w 875754"/>
                      <a:gd name="connsiteY18" fmla="*/ 131249 h 1673811"/>
                      <a:gd name="connsiteX19" fmla="*/ 675666 w 875754"/>
                      <a:gd name="connsiteY19" fmla="*/ 259838 h 1673811"/>
                      <a:gd name="connsiteX20" fmla="*/ 611370 w 875754"/>
                      <a:gd name="connsiteY20" fmla="*/ 467008 h 1673811"/>
                      <a:gd name="connsiteX21" fmla="*/ 451829 w 875754"/>
                      <a:gd name="connsiteY21" fmla="*/ 757518 h 1673811"/>
                      <a:gd name="connsiteX22" fmla="*/ 494689 w 875754"/>
                      <a:gd name="connsiteY22" fmla="*/ 695605 h 1673811"/>
                      <a:gd name="connsiteX23" fmla="*/ 482783 w 875754"/>
                      <a:gd name="connsiteY23" fmla="*/ 657506 h 1673811"/>
                      <a:gd name="connsiteX24" fmla="*/ 549458 w 875754"/>
                      <a:gd name="connsiteY24" fmla="*/ 614644 h 1673811"/>
                      <a:gd name="connsiteX25" fmla="*/ 489928 w 875754"/>
                      <a:gd name="connsiteY25" fmla="*/ 600357 h 1673811"/>
                      <a:gd name="connsiteX26" fmla="*/ 492309 w 875754"/>
                      <a:gd name="connsiteY26" fmla="*/ 569400 h 1673811"/>
                      <a:gd name="connsiteX27" fmla="*/ 551840 w 875754"/>
                      <a:gd name="connsiteY27" fmla="*/ 543207 h 1673811"/>
                      <a:gd name="connsiteX28" fmla="*/ 504215 w 875754"/>
                      <a:gd name="connsiteY28" fmla="*/ 533682 h 1673811"/>
                      <a:gd name="connsiteX29" fmla="*/ 573270 w 875754"/>
                      <a:gd name="connsiteY29" fmla="*/ 521775 h 1673811"/>
                      <a:gd name="connsiteX30" fmla="*/ 487547 w 875754"/>
                      <a:gd name="connsiteY30" fmla="*/ 433668 h 1673811"/>
                      <a:gd name="connsiteX31" fmla="*/ 416108 w 875754"/>
                      <a:gd name="connsiteY31" fmla="*/ 438433 h 1673811"/>
                      <a:gd name="connsiteX32" fmla="*/ 485166 w 875754"/>
                      <a:gd name="connsiteY32" fmla="*/ 416999 h 1673811"/>
                      <a:gd name="connsiteX33" fmla="*/ 582797 w 875754"/>
                      <a:gd name="connsiteY33" fmla="*/ 428905 h 1673811"/>
                      <a:gd name="connsiteX34" fmla="*/ 523266 w 875754"/>
                      <a:gd name="connsiteY34" fmla="*/ 400331 h 1673811"/>
                      <a:gd name="connsiteX35" fmla="*/ 599466 w 875754"/>
                      <a:gd name="connsiteY35" fmla="*/ 376519 h 1673811"/>
                      <a:gd name="connsiteX36" fmla="*/ 549458 w 875754"/>
                      <a:gd name="connsiteY36" fmla="*/ 347944 h 1673811"/>
                      <a:gd name="connsiteX37" fmla="*/ 620897 w 875754"/>
                      <a:gd name="connsiteY37" fmla="*/ 309843 h 1673811"/>
                      <a:gd name="connsiteX38" fmla="*/ 551841 w 875754"/>
                      <a:gd name="connsiteY38" fmla="*/ 295557 h 1673811"/>
                      <a:gd name="connsiteX39" fmla="*/ 616134 w 875754"/>
                      <a:gd name="connsiteY39" fmla="*/ 269363 h 1673811"/>
                      <a:gd name="connsiteX40" fmla="*/ 642329 w 875754"/>
                      <a:gd name="connsiteY40" fmla="*/ 240788 h 1673811"/>
                      <a:gd name="connsiteX41" fmla="*/ 599466 w 875754"/>
                      <a:gd name="connsiteY41" fmla="*/ 240788 h 1673811"/>
                      <a:gd name="connsiteX42" fmla="*/ 656616 w 875754"/>
                      <a:gd name="connsiteY42" fmla="*/ 209832 h 1673811"/>
                      <a:gd name="connsiteX43" fmla="*/ 694715 w 875754"/>
                      <a:gd name="connsiteY43" fmla="*/ 159825 h 1673811"/>
                      <a:gd name="connsiteX44" fmla="*/ 680427 w 875754"/>
                      <a:gd name="connsiteY44" fmla="*/ 114582 h 1673811"/>
                      <a:gd name="connsiteX45" fmla="*/ 709003 w 875754"/>
                      <a:gd name="connsiteY45" fmla="*/ 126489 h 1673811"/>
                      <a:gd name="connsiteX46" fmla="*/ 696823 w 875754"/>
                      <a:gd name="connsiteY46" fmla="*/ 25364 h 1673811"/>
                      <a:gd name="connsiteX47" fmla="*/ 316096 w 875754"/>
                      <a:gd name="connsiteY47" fmla="*/ 359851 h 1673811"/>
                      <a:gd name="connsiteX48" fmla="*/ 281329 w 875754"/>
                      <a:gd name="connsiteY48" fmla="*/ 379218 h 1673811"/>
                      <a:gd name="connsiteX49" fmla="*/ 692471 w 875754"/>
                      <a:gd name="connsiteY49" fmla="*/ 5429 h 1673811"/>
                      <a:gd name="connsiteX0" fmla="*/ 692471 w 875754"/>
                      <a:gd name="connsiteY0" fmla="*/ 4370 h 1672752"/>
                      <a:gd name="connsiteX1" fmla="*/ 465433 w 875754"/>
                      <a:gd name="connsiteY1" fmla="*/ 168815 h 1672752"/>
                      <a:gd name="connsiteX2" fmla="*/ 270516 w 875754"/>
                      <a:gd name="connsiteY2" fmla="*/ 345322 h 1672752"/>
                      <a:gd name="connsiteX3" fmla="*/ 275529 w 875754"/>
                      <a:gd name="connsiteY3" fmla="*/ 669195 h 1672752"/>
                      <a:gd name="connsiteX4" fmla="*/ 273963 w 875754"/>
                      <a:gd name="connsiteY4" fmla="*/ 1032390 h 1672752"/>
                      <a:gd name="connsiteX5" fmla="*/ 195633 w 875754"/>
                      <a:gd name="connsiteY5" fmla="*/ 1246748 h 1672752"/>
                      <a:gd name="connsiteX6" fmla="*/ 8372 w 875754"/>
                      <a:gd name="connsiteY6" fmla="*/ 1624028 h 1672752"/>
                      <a:gd name="connsiteX7" fmla="*/ 499315 w 875754"/>
                      <a:gd name="connsiteY7" fmla="*/ 1638862 h 1672752"/>
                      <a:gd name="connsiteX8" fmla="*/ 628740 w 875754"/>
                      <a:gd name="connsiteY8" fmla="*/ 1261059 h 1672752"/>
                      <a:gd name="connsiteX9" fmla="*/ 718529 w 875754"/>
                      <a:gd name="connsiteY9" fmla="*/ 1116028 h 1672752"/>
                      <a:gd name="connsiteX10" fmla="*/ 749486 w 875754"/>
                      <a:gd name="connsiteY10" fmla="*/ 1056496 h 1672752"/>
                      <a:gd name="connsiteX11" fmla="*/ 632804 w 875754"/>
                      <a:gd name="connsiteY11" fmla="*/ 1035066 h 1672752"/>
                      <a:gd name="connsiteX12" fmla="*/ 800033 w 875754"/>
                      <a:gd name="connsiteY12" fmla="*/ 689490 h 1672752"/>
                      <a:gd name="connsiteX13" fmla="*/ 809696 w 875754"/>
                      <a:gd name="connsiteY13" fmla="*/ 521647 h 1672752"/>
                      <a:gd name="connsiteX14" fmla="*/ 863784 w 875754"/>
                      <a:gd name="connsiteY14" fmla="*/ 308785 h 1672752"/>
                      <a:gd name="connsiteX15" fmla="*/ 875691 w 875754"/>
                      <a:gd name="connsiteY15" fmla="*/ 182579 h 1672752"/>
                      <a:gd name="connsiteX16" fmla="*/ 827860 w 875754"/>
                      <a:gd name="connsiteY16" fmla="*/ 261477 h 1672752"/>
                      <a:gd name="connsiteX17" fmla="*/ 728053 w 875754"/>
                      <a:gd name="connsiteY17" fmla="*/ 242111 h 1672752"/>
                      <a:gd name="connsiteX18" fmla="*/ 730435 w 875754"/>
                      <a:gd name="connsiteY18" fmla="*/ 130190 h 1672752"/>
                      <a:gd name="connsiteX19" fmla="*/ 675666 w 875754"/>
                      <a:gd name="connsiteY19" fmla="*/ 258779 h 1672752"/>
                      <a:gd name="connsiteX20" fmla="*/ 611370 w 875754"/>
                      <a:gd name="connsiteY20" fmla="*/ 465949 h 1672752"/>
                      <a:gd name="connsiteX21" fmla="*/ 451829 w 875754"/>
                      <a:gd name="connsiteY21" fmla="*/ 756459 h 1672752"/>
                      <a:gd name="connsiteX22" fmla="*/ 494689 w 875754"/>
                      <a:gd name="connsiteY22" fmla="*/ 694546 h 1672752"/>
                      <a:gd name="connsiteX23" fmla="*/ 482783 w 875754"/>
                      <a:gd name="connsiteY23" fmla="*/ 656447 h 1672752"/>
                      <a:gd name="connsiteX24" fmla="*/ 549458 w 875754"/>
                      <a:gd name="connsiteY24" fmla="*/ 613585 h 1672752"/>
                      <a:gd name="connsiteX25" fmla="*/ 489928 w 875754"/>
                      <a:gd name="connsiteY25" fmla="*/ 599298 h 1672752"/>
                      <a:gd name="connsiteX26" fmla="*/ 492309 w 875754"/>
                      <a:gd name="connsiteY26" fmla="*/ 568341 h 1672752"/>
                      <a:gd name="connsiteX27" fmla="*/ 551840 w 875754"/>
                      <a:gd name="connsiteY27" fmla="*/ 542148 h 1672752"/>
                      <a:gd name="connsiteX28" fmla="*/ 504215 w 875754"/>
                      <a:gd name="connsiteY28" fmla="*/ 532623 h 1672752"/>
                      <a:gd name="connsiteX29" fmla="*/ 573270 w 875754"/>
                      <a:gd name="connsiteY29" fmla="*/ 520716 h 1672752"/>
                      <a:gd name="connsiteX30" fmla="*/ 487547 w 875754"/>
                      <a:gd name="connsiteY30" fmla="*/ 432609 h 1672752"/>
                      <a:gd name="connsiteX31" fmla="*/ 416108 w 875754"/>
                      <a:gd name="connsiteY31" fmla="*/ 437374 h 1672752"/>
                      <a:gd name="connsiteX32" fmla="*/ 485166 w 875754"/>
                      <a:gd name="connsiteY32" fmla="*/ 415940 h 1672752"/>
                      <a:gd name="connsiteX33" fmla="*/ 582797 w 875754"/>
                      <a:gd name="connsiteY33" fmla="*/ 427846 h 1672752"/>
                      <a:gd name="connsiteX34" fmla="*/ 523266 w 875754"/>
                      <a:gd name="connsiteY34" fmla="*/ 399272 h 1672752"/>
                      <a:gd name="connsiteX35" fmla="*/ 599466 w 875754"/>
                      <a:gd name="connsiteY35" fmla="*/ 375460 h 1672752"/>
                      <a:gd name="connsiteX36" fmla="*/ 549458 w 875754"/>
                      <a:gd name="connsiteY36" fmla="*/ 346885 h 1672752"/>
                      <a:gd name="connsiteX37" fmla="*/ 620897 w 875754"/>
                      <a:gd name="connsiteY37" fmla="*/ 308784 h 1672752"/>
                      <a:gd name="connsiteX38" fmla="*/ 551841 w 875754"/>
                      <a:gd name="connsiteY38" fmla="*/ 294498 h 1672752"/>
                      <a:gd name="connsiteX39" fmla="*/ 616134 w 875754"/>
                      <a:gd name="connsiteY39" fmla="*/ 268304 h 1672752"/>
                      <a:gd name="connsiteX40" fmla="*/ 642329 w 875754"/>
                      <a:gd name="connsiteY40" fmla="*/ 239729 h 1672752"/>
                      <a:gd name="connsiteX41" fmla="*/ 599466 w 875754"/>
                      <a:gd name="connsiteY41" fmla="*/ 239729 h 1672752"/>
                      <a:gd name="connsiteX42" fmla="*/ 656616 w 875754"/>
                      <a:gd name="connsiteY42" fmla="*/ 208773 h 1672752"/>
                      <a:gd name="connsiteX43" fmla="*/ 694715 w 875754"/>
                      <a:gd name="connsiteY43" fmla="*/ 158766 h 1672752"/>
                      <a:gd name="connsiteX44" fmla="*/ 680427 w 875754"/>
                      <a:gd name="connsiteY44" fmla="*/ 113523 h 1672752"/>
                      <a:gd name="connsiteX45" fmla="*/ 709003 w 875754"/>
                      <a:gd name="connsiteY45" fmla="*/ 125430 h 1672752"/>
                      <a:gd name="connsiteX46" fmla="*/ 696823 w 875754"/>
                      <a:gd name="connsiteY46" fmla="*/ 24305 h 1672752"/>
                      <a:gd name="connsiteX47" fmla="*/ 316096 w 875754"/>
                      <a:gd name="connsiteY47" fmla="*/ 358792 h 1672752"/>
                      <a:gd name="connsiteX48" fmla="*/ 299691 w 875754"/>
                      <a:gd name="connsiteY48" fmla="*/ 352453 h 1672752"/>
                      <a:gd name="connsiteX49" fmla="*/ 692471 w 875754"/>
                      <a:gd name="connsiteY49" fmla="*/ 4370 h 1672752"/>
                      <a:gd name="connsiteX0" fmla="*/ 692471 w 875754"/>
                      <a:gd name="connsiteY0" fmla="*/ 5602 h 1673984"/>
                      <a:gd name="connsiteX1" fmla="*/ 463052 w 875754"/>
                      <a:gd name="connsiteY1" fmla="*/ 153379 h 1673984"/>
                      <a:gd name="connsiteX2" fmla="*/ 270516 w 875754"/>
                      <a:gd name="connsiteY2" fmla="*/ 346554 h 1673984"/>
                      <a:gd name="connsiteX3" fmla="*/ 275529 w 875754"/>
                      <a:gd name="connsiteY3" fmla="*/ 670427 h 1673984"/>
                      <a:gd name="connsiteX4" fmla="*/ 273963 w 875754"/>
                      <a:gd name="connsiteY4" fmla="*/ 1033622 h 1673984"/>
                      <a:gd name="connsiteX5" fmla="*/ 195633 w 875754"/>
                      <a:gd name="connsiteY5" fmla="*/ 1247980 h 1673984"/>
                      <a:gd name="connsiteX6" fmla="*/ 8372 w 875754"/>
                      <a:gd name="connsiteY6" fmla="*/ 1625260 h 1673984"/>
                      <a:gd name="connsiteX7" fmla="*/ 499315 w 875754"/>
                      <a:gd name="connsiteY7" fmla="*/ 1640094 h 1673984"/>
                      <a:gd name="connsiteX8" fmla="*/ 628740 w 875754"/>
                      <a:gd name="connsiteY8" fmla="*/ 1262291 h 1673984"/>
                      <a:gd name="connsiteX9" fmla="*/ 718529 w 875754"/>
                      <a:gd name="connsiteY9" fmla="*/ 1117260 h 1673984"/>
                      <a:gd name="connsiteX10" fmla="*/ 749486 w 875754"/>
                      <a:gd name="connsiteY10" fmla="*/ 1057728 h 1673984"/>
                      <a:gd name="connsiteX11" fmla="*/ 632804 w 875754"/>
                      <a:gd name="connsiteY11" fmla="*/ 1036298 h 1673984"/>
                      <a:gd name="connsiteX12" fmla="*/ 800033 w 875754"/>
                      <a:gd name="connsiteY12" fmla="*/ 690722 h 1673984"/>
                      <a:gd name="connsiteX13" fmla="*/ 809696 w 875754"/>
                      <a:gd name="connsiteY13" fmla="*/ 522879 h 1673984"/>
                      <a:gd name="connsiteX14" fmla="*/ 863784 w 875754"/>
                      <a:gd name="connsiteY14" fmla="*/ 310017 h 1673984"/>
                      <a:gd name="connsiteX15" fmla="*/ 875691 w 875754"/>
                      <a:gd name="connsiteY15" fmla="*/ 183811 h 1673984"/>
                      <a:gd name="connsiteX16" fmla="*/ 827860 w 875754"/>
                      <a:gd name="connsiteY16" fmla="*/ 262709 h 1673984"/>
                      <a:gd name="connsiteX17" fmla="*/ 728053 w 875754"/>
                      <a:gd name="connsiteY17" fmla="*/ 243343 h 1673984"/>
                      <a:gd name="connsiteX18" fmla="*/ 730435 w 875754"/>
                      <a:gd name="connsiteY18" fmla="*/ 131422 h 1673984"/>
                      <a:gd name="connsiteX19" fmla="*/ 675666 w 875754"/>
                      <a:gd name="connsiteY19" fmla="*/ 260011 h 1673984"/>
                      <a:gd name="connsiteX20" fmla="*/ 611370 w 875754"/>
                      <a:gd name="connsiteY20" fmla="*/ 467181 h 1673984"/>
                      <a:gd name="connsiteX21" fmla="*/ 451829 w 875754"/>
                      <a:gd name="connsiteY21" fmla="*/ 757691 h 1673984"/>
                      <a:gd name="connsiteX22" fmla="*/ 494689 w 875754"/>
                      <a:gd name="connsiteY22" fmla="*/ 695778 h 1673984"/>
                      <a:gd name="connsiteX23" fmla="*/ 482783 w 875754"/>
                      <a:gd name="connsiteY23" fmla="*/ 657679 h 1673984"/>
                      <a:gd name="connsiteX24" fmla="*/ 549458 w 875754"/>
                      <a:gd name="connsiteY24" fmla="*/ 614817 h 1673984"/>
                      <a:gd name="connsiteX25" fmla="*/ 489928 w 875754"/>
                      <a:gd name="connsiteY25" fmla="*/ 600530 h 1673984"/>
                      <a:gd name="connsiteX26" fmla="*/ 492309 w 875754"/>
                      <a:gd name="connsiteY26" fmla="*/ 569573 h 1673984"/>
                      <a:gd name="connsiteX27" fmla="*/ 551840 w 875754"/>
                      <a:gd name="connsiteY27" fmla="*/ 543380 h 1673984"/>
                      <a:gd name="connsiteX28" fmla="*/ 504215 w 875754"/>
                      <a:gd name="connsiteY28" fmla="*/ 533855 h 1673984"/>
                      <a:gd name="connsiteX29" fmla="*/ 573270 w 875754"/>
                      <a:gd name="connsiteY29" fmla="*/ 521948 h 1673984"/>
                      <a:gd name="connsiteX30" fmla="*/ 487547 w 875754"/>
                      <a:gd name="connsiteY30" fmla="*/ 433841 h 1673984"/>
                      <a:gd name="connsiteX31" fmla="*/ 416108 w 875754"/>
                      <a:gd name="connsiteY31" fmla="*/ 438606 h 1673984"/>
                      <a:gd name="connsiteX32" fmla="*/ 485166 w 875754"/>
                      <a:gd name="connsiteY32" fmla="*/ 417172 h 1673984"/>
                      <a:gd name="connsiteX33" fmla="*/ 582797 w 875754"/>
                      <a:gd name="connsiteY33" fmla="*/ 429078 h 1673984"/>
                      <a:gd name="connsiteX34" fmla="*/ 523266 w 875754"/>
                      <a:gd name="connsiteY34" fmla="*/ 400504 h 1673984"/>
                      <a:gd name="connsiteX35" fmla="*/ 599466 w 875754"/>
                      <a:gd name="connsiteY35" fmla="*/ 376692 h 1673984"/>
                      <a:gd name="connsiteX36" fmla="*/ 549458 w 875754"/>
                      <a:gd name="connsiteY36" fmla="*/ 348117 h 1673984"/>
                      <a:gd name="connsiteX37" fmla="*/ 620897 w 875754"/>
                      <a:gd name="connsiteY37" fmla="*/ 310016 h 1673984"/>
                      <a:gd name="connsiteX38" fmla="*/ 551841 w 875754"/>
                      <a:gd name="connsiteY38" fmla="*/ 295730 h 1673984"/>
                      <a:gd name="connsiteX39" fmla="*/ 616134 w 875754"/>
                      <a:gd name="connsiteY39" fmla="*/ 269536 h 1673984"/>
                      <a:gd name="connsiteX40" fmla="*/ 642329 w 875754"/>
                      <a:gd name="connsiteY40" fmla="*/ 240961 h 1673984"/>
                      <a:gd name="connsiteX41" fmla="*/ 599466 w 875754"/>
                      <a:gd name="connsiteY41" fmla="*/ 240961 h 1673984"/>
                      <a:gd name="connsiteX42" fmla="*/ 656616 w 875754"/>
                      <a:gd name="connsiteY42" fmla="*/ 210005 h 1673984"/>
                      <a:gd name="connsiteX43" fmla="*/ 694715 w 875754"/>
                      <a:gd name="connsiteY43" fmla="*/ 159998 h 1673984"/>
                      <a:gd name="connsiteX44" fmla="*/ 680427 w 875754"/>
                      <a:gd name="connsiteY44" fmla="*/ 114755 h 1673984"/>
                      <a:gd name="connsiteX45" fmla="*/ 709003 w 875754"/>
                      <a:gd name="connsiteY45" fmla="*/ 126662 h 1673984"/>
                      <a:gd name="connsiteX46" fmla="*/ 696823 w 875754"/>
                      <a:gd name="connsiteY46" fmla="*/ 25537 h 1673984"/>
                      <a:gd name="connsiteX47" fmla="*/ 316096 w 875754"/>
                      <a:gd name="connsiteY47" fmla="*/ 360024 h 1673984"/>
                      <a:gd name="connsiteX48" fmla="*/ 299691 w 875754"/>
                      <a:gd name="connsiteY48" fmla="*/ 353685 h 1673984"/>
                      <a:gd name="connsiteX49" fmla="*/ 692471 w 875754"/>
                      <a:gd name="connsiteY49" fmla="*/ 5602 h 1673984"/>
                      <a:gd name="connsiteX0" fmla="*/ 692471 w 875754"/>
                      <a:gd name="connsiteY0" fmla="*/ 5602 h 1673984"/>
                      <a:gd name="connsiteX1" fmla="*/ 463052 w 875754"/>
                      <a:gd name="connsiteY1" fmla="*/ 153379 h 1673984"/>
                      <a:gd name="connsiteX2" fmla="*/ 270516 w 875754"/>
                      <a:gd name="connsiteY2" fmla="*/ 346554 h 1673984"/>
                      <a:gd name="connsiteX3" fmla="*/ 275529 w 875754"/>
                      <a:gd name="connsiteY3" fmla="*/ 670427 h 1673984"/>
                      <a:gd name="connsiteX4" fmla="*/ 273963 w 875754"/>
                      <a:gd name="connsiteY4" fmla="*/ 1033622 h 1673984"/>
                      <a:gd name="connsiteX5" fmla="*/ 195633 w 875754"/>
                      <a:gd name="connsiteY5" fmla="*/ 1247980 h 1673984"/>
                      <a:gd name="connsiteX6" fmla="*/ 8372 w 875754"/>
                      <a:gd name="connsiteY6" fmla="*/ 1625260 h 1673984"/>
                      <a:gd name="connsiteX7" fmla="*/ 499315 w 875754"/>
                      <a:gd name="connsiteY7" fmla="*/ 1640094 h 1673984"/>
                      <a:gd name="connsiteX8" fmla="*/ 628740 w 875754"/>
                      <a:gd name="connsiteY8" fmla="*/ 1262291 h 1673984"/>
                      <a:gd name="connsiteX9" fmla="*/ 718529 w 875754"/>
                      <a:gd name="connsiteY9" fmla="*/ 1117260 h 1673984"/>
                      <a:gd name="connsiteX10" fmla="*/ 749486 w 875754"/>
                      <a:gd name="connsiteY10" fmla="*/ 1057728 h 1673984"/>
                      <a:gd name="connsiteX11" fmla="*/ 632804 w 875754"/>
                      <a:gd name="connsiteY11" fmla="*/ 1036298 h 1673984"/>
                      <a:gd name="connsiteX12" fmla="*/ 800033 w 875754"/>
                      <a:gd name="connsiteY12" fmla="*/ 690722 h 1673984"/>
                      <a:gd name="connsiteX13" fmla="*/ 809696 w 875754"/>
                      <a:gd name="connsiteY13" fmla="*/ 522879 h 1673984"/>
                      <a:gd name="connsiteX14" fmla="*/ 863784 w 875754"/>
                      <a:gd name="connsiteY14" fmla="*/ 310017 h 1673984"/>
                      <a:gd name="connsiteX15" fmla="*/ 875691 w 875754"/>
                      <a:gd name="connsiteY15" fmla="*/ 183811 h 1673984"/>
                      <a:gd name="connsiteX16" fmla="*/ 827860 w 875754"/>
                      <a:gd name="connsiteY16" fmla="*/ 262709 h 1673984"/>
                      <a:gd name="connsiteX17" fmla="*/ 728053 w 875754"/>
                      <a:gd name="connsiteY17" fmla="*/ 243343 h 1673984"/>
                      <a:gd name="connsiteX18" fmla="*/ 730435 w 875754"/>
                      <a:gd name="connsiteY18" fmla="*/ 131422 h 1673984"/>
                      <a:gd name="connsiteX19" fmla="*/ 675666 w 875754"/>
                      <a:gd name="connsiteY19" fmla="*/ 260011 h 1673984"/>
                      <a:gd name="connsiteX20" fmla="*/ 611370 w 875754"/>
                      <a:gd name="connsiteY20" fmla="*/ 467181 h 1673984"/>
                      <a:gd name="connsiteX21" fmla="*/ 451829 w 875754"/>
                      <a:gd name="connsiteY21" fmla="*/ 757691 h 1673984"/>
                      <a:gd name="connsiteX22" fmla="*/ 494689 w 875754"/>
                      <a:gd name="connsiteY22" fmla="*/ 695778 h 1673984"/>
                      <a:gd name="connsiteX23" fmla="*/ 482783 w 875754"/>
                      <a:gd name="connsiteY23" fmla="*/ 657679 h 1673984"/>
                      <a:gd name="connsiteX24" fmla="*/ 549458 w 875754"/>
                      <a:gd name="connsiteY24" fmla="*/ 614817 h 1673984"/>
                      <a:gd name="connsiteX25" fmla="*/ 489928 w 875754"/>
                      <a:gd name="connsiteY25" fmla="*/ 600530 h 1673984"/>
                      <a:gd name="connsiteX26" fmla="*/ 492309 w 875754"/>
                      <a:gd name="connsiteY26" fmla="*/ 569573 h 1673984"/>
                      <a:gd name="connsiteX27" fmla="*/ 551840 w 875754"/>
                      <a:gd name="connsiteY27" fmla="*/ 543380 h 1673984"/>
                      <a:gd name="connsiteX28" fmla="*/ 504215 w 875754"/>
                      <a:gd name="connsiteY28" fmla="*/ 533855 h 1673984"/>
                      <a:gd name="connsiteX29" fmla="*/ 573270 w 875754"/>
                      <a:gd name="connsiteY29" fmla="*/ 521948 h 1673984"/>
                      <a:gd name="connsiteX30" fmla="*/ 487547 w 875754"/>
                      <a:gd name="connsiteY30" fmla="*/ 433841 h 1673984"/>
                      <a:gd name="connsiteX31" fmla="*/ 416108 w 875754"/>
                      <a:gd name="connsiteY31" fmla="*/ 438606 h 1673984"/>
                      <a:gd name="connsiteX32" fmla="*/ 485166 w 875754"/>
                      <a:gd name="connsiteY32" fmla="*/ 417172 h 1673984"/>
                      <a:gd name="connsiteX33" fmla="*/ 582797 w 875754"/>
                      <a:gd name="connsiteY33" fmla="*/ 429078 h 1673984"/>
                      <a:gd name="connsiteX34" fmla="*/ 523266 w 875754"/>
                      <a:gd name="connsiteY34" fmla="*/ 400504 h 1673984"/>
                      <a:gd name="connsiteX35" fmla="*/ 599466 w 875754"/>
                      <a:gd name="connsiteY35" fmla="*/ 376692 h 1673984"/>
                      <a:gd name="connsiteX36" fmla="*/ 549458 w 875754"/>
                      <a:gd name="connsiteY36" fmla="*/ 348117 h 1673984"/>
                      <a:gd name="connsiteX37" fmla="*/ 620897 w 875754"/>
                      <a:gd name="connsiteY37" fmla="*/ 310016 h 1673984"/>
                      <a:gd name="connsiteX38" fmla="*/ 551841 w 875754"/>
                      <a:gd name="connsiteY38" fmla="*/ 295730 h 1673984"/>
                      <a:gd name="connsiteX39" fmla="*/ 616134 w 875754"/>
                      <a:gd name="connsiteY39" fmla="*/ 269536 h 1673984"/>
                      <a:gd name="connsiteX40" fmla="*/ 642329 w 875754"/>
                      <a:gd name="connsiteY40" fmla="*/ 240961 h 1673984"/>
                      <a:gd name="connsiteX41" fmla="*/ 599466 w 875754"/>
                      <a:gd name="connsiteY41" fmla="*/ 240961 h 1673984"/>
                      <a:gd name="connsiteX42" fmla="*/ 656616 w 875754"/>
                      <a:gd name="connsiteY42" fmla="*/ 210005 h 1673984"/>
                      <a:gd name="connsiteX43" fmla="*/ 694715 w 875754"/>
                      <a:gd name="connsiteY43" fmla="*/ 159998 h 1673984"/>
                      <a:gd name="connsiteX44" fmla="*/ 680427 w 875754"/>
                      <a:gd name="connsiteY44" fmla="*/ 114755 h 1673984"/>
                      <a:gd name="connsiteX45" fmla="*/ 709003 w 875754"/>
                      <a:gd name="connsiteY45" fmla="*/ 126662 h 1673984"/>
                      <a:gd name="connsiteX46" fmla="*/ 696823 w 875754"/>
                      <a:gd name="connsiteY46" fmla="*/ 25537 h 1673984"/>
                      <a:gd name="connsiteX47" fmla="*/ 316096 w 875754"/>
                      <a:gd name="connsiteY47" fmla="*/ 360024 h 1673984"/>
                      <a:gd name="connsiteX48" fmla="*/ 299691 w 875754"/>
                      <a:gd name="connsiteY48" fmla="*/ 353685 h 1673984"/>
                      <a:gd name="connsiteX49" fmla="*/ 692471 w 875754"/>
                      <a:gd name="connsiteY49" fmla="*/ 5602 h 1673984"/>
                      <a:gd name="connsiteX0" fmla="*/ 692471 w 875754"/>
                      <a:gd name="connsiteY0" fmla="*/ 4696 h 1673078"/>
                      <a:gd name="connsiteX1" fmla="*/ 465433 w 875754"/>
                      <a:gd name="connsiteY1" fmla="*/ 164379 h 1673078"/>
                      <a:gd name="connsiteX2" fmla="*/ 270516 w 875754"/>
                      <a:gd name="connsiteY2" fmla="*/ 345648 h 1673078"/>
                      <a:gd name="connsiteX3" fmla="*/ 275529 w 875754"/>
                      <a:gd name="connsiteY3" fmla="*/ 669521 h 1673078"/>
                      <a:gd name="connsiteX4" fmla="*/ 273963 w 875754"/>
                      <a:gd name="connsiteY4" fmla="*/ 1032716 h 1673078"/>
                      <a:gd name="connsiteX5" fmla="*/ 195633 w 875754"/>
                      <a:gd name="connsiteY5" fmla="*/ 1247074 h 1673078"/>
                      <a:gd name="connsiteX6" fmla="*/ 8372 w 875754"/>
                      <a:gd name="connsiteY6" fmla="*/ 1624354 h 1673078"/>
                      <a:gd name="connsiteX7" fmla="*/ 499315 w 875754"/>
                      <a:gd name="connsiteY7" fmla="*/ 1639188 h 1673078"/>
                      <a:gd name="connsiteX8" fmla="*/ 628740 w 875754"/>
                      <a:gd name="connsiteY8" fmla="*/ 1261385 h 1673078"/>
                      <a:gd name="connsiteX9" fmla="*/ 718529 w 875754"/>
                      <a:gd name="connsiteY9" fmla="*/ 1116354 h 1673078"/>
                      <a:gd name="connsiteX10" fmla="*/ 749486 w 875754"/>
                      <a:gd name="connsiteY10" fmla="*/ 1056822 h 1673078"/>
                      <a:gd name="connsiteX11" fmla="*/ 632804 w 875754"/>
                      <a:gd name="connsiteY11" fmla="*/ 1035392 h 1673078"/>
                      <a:gd name="connsiteX12" fmla="*/ 800033 w 875754"/>
                      <a:gd name="connsiteY12" fmla="*/ 689816 h 1673078"/>
                      <a:gd name="connsiteX13" fmla="*/ 809696 w 875754"/>
                      <a:gd name="connsiteY13" fmla="*/ 521973 h 1673078"/>
                      <a:gd name="connsiteX14" fmla="*/ 863784 w 875754"/>
                      <a:gd name="connsiteY14" fmla="*/ 309111 h 1673078"/>
                      <a:gd name="connsiteX15" fmla="*/ 875691 w 875754"/>
                      <a:gd name="connsiteY15" fmla="*/ 182905 h 1673078"/>
                      <a:gd name="connsiteX16" fmla="*/ 827860 w 875754"/>
                      <a:gd name="connsiteY16" fmla="*/ 261803 h 1673078"/>
                      <a:gd name="connsiteX17" fmla="*/ 728053 w 875754"/>
                      <a:gd name="connsiteY17" fmla="*/ 242437 h 1673078"/>
                      <a:gd name="connsiteX18" fmla="*/ 730435 w 875754"/>
                      <a:gd name="connsiteY18" fmla="*/ 130516 h 1673078"/>
                      <a:gd name="connsiteX19" fmla="*/ 675666 w 875754"/>
                      <a:gd name="connsiteY19" fmla="*/ 259105 h 1673078"/>
                      <a:gd name="connsiteX20" fmla="*/ 611370 w 875754"/>
                      <a:gd name="connsiteY20" fmla="*/ 466275 h 1673078"/>
                      <a:gd name="connsiteX21" fmla="*/ 451829 w 875754"/>
                      <a:gd name="connsiteY21" fmla="*/ 756785 h 1673078"/>
                      <a:gd name="connsiteX22" fmla="*/ 494689 w 875754"/>
                      <a:gd name="connsiteY22" fmla="*/ 694872 h 1673078"/>
                      <a:gd name="connsiteX23" fmla="*/ 482783 w 875754"/>
                      <a:gd name="connsiteY23" fmla="*/ 656773 h 1673078"/>
                      <a:gd name="connsiteX24" fmla="*/ 549458 w 875754"/>
                      <a:gd name="connsiteY24" fmla="*/ 613911 h 1673078"/>
                      <a:gd name="connsiteX25" fmla="*/ 489928 w 875754"/>
                      <a:gd name="connsiteY25" fmla="*/ 599624 h 1673078"/>
                      <a:gd name="connsiteX26" fmla="*/ 492309 w 875754"/>
                      <a:gd name="connsiteY26" fmla="*/ 568667 h 1673078"/>
                      <a:gd name="connsiteX27" fmla="*/ 551840 w 875754"/>
                      <a:gd name="connsiteY27" fmla="*/ 542474 h 1673078"/>
                      <a:gd name="connsiteX28" fmla="*/ 504215 w 875754"/>
                      <a:gd name="connsiteY28" fmla="*/ 532949 h 1673078"/>
                      <a:gd name="connsiteX29" fmla="*/ 573270 w 875754"/>
                      <a:gd name="connsiteY29" fmla="*/ 521042 h 1673078"/>
                      <a:gd name="connsiteX30" fmla="*/ 487547 w 875754"/>
                      <a:gd name="connsiteY30" fmla="*/ 432935 h 1673078"/>
                      <a:gd name="connsiteX31" fmla="*/ 416108 w 875754"/>
                      <a:gd name="connsiteY31" fmla="*/ 437700 h 1673078"/>
                      <a:gd name="connsiteX32" fmla="*/ 485166 w 875754"/>
                      <a:gd name="connsiteY32" fmla="*/ 416266 h 1673078"/>
                      <a:gd name="connsiteX33" fmla="*/ 582797 w 875754"/>
                      <a:gd name="connsiteY33" fmla="*/ 428172 h 1673078"/>
                      <a:gd name="connsiteX34" fmla="*/ 523266 w 875754"/>
                      <a:gd name="connsiteY34" fmla="*/ 399598 h 1673078"/>
                      <a:gd name="connsiteX35" fmla="*/ 599466 w 875754"/>
                      <a:gd name="connsiteY35" fmla="*/ 375786 h 1673078"/>
                      <a:gd name="connsiteX36" fmla="*/ 549458 w 875754"/>
                      <a:gd name="connsiteY36" fmla="*/ 347211 h 1673078"/>
                      <a:gd name="connsiteX37" fmla="*/ 620897 w 875754"/>
                      <a:gd name="connsiteY37" fmla="*/ 309110 h 1673078"/>
                      <a:gd name="connsiteX38" fmla="*/ 551841 w 875754"/>
                      <a:gd name="connsiteY38" fmla="*/ 294824 h 1673078"/>
                      <a:gd name="connsiteX39" fmla="*/ 616134 w 875754"/>
                      <a:gd name="connsiteY39" fmla="*/ 268630 h 1673078"/>
                      <a:gd name="connsiteX40" fmla="*/ 642329 w 875754"/>
                      <a:gd name="connsiteY40" fmla="*/ 240055 h 1673078"/>
                      <a:gd name="connsiteX41" fmla="*/ 599466 w 875754"/>
                      <a:gd name="connsiteY41" fmla="*/ 240055 h 1673078"/>
                      <a:gd name="connsiteX42" fmla="*/ 656616 w 875754"/>
                      <a:gd name="connsiteY42" fmla="*/ 209099 h 1673078"/>
                      <a:gd name="connsiteX43" fmla="*/ 694715 w 875754"/>
                      <a:gd name="connsiteY43" fmla="*/ 159092 h 1673078"/>
                      <a:gd name="connsiteX44" fmla="*/ 680427 w 875754"/>
                      <a:gd name="connsiteY44" fmla="*/ 113849 h 1673078"/>
                      <a:gd name="connsiteX45" fmla="*/ 709003 w 875754"/>
                      <a:gd name="connsiteY45" fmla="*/ 125756 h 1673078"/>
                      <a:gd name="connsiteX46" fmla="*/ 696823 w 875754"/>
                      <a:gd name="connsiteY46" fmla="*/ 24631 h 1673078"/>
                      <a:gd name="connsiteX47" fmla="*/ 316096 w 875754"/>
                      <a:gd name="connsiteY47" fmla="*/ 359118 h 1673078"/>
                      <a:gd name="connsiteX48" fmla="*/ 299691 w 875754"/>
                      <a:gd name="connsiteY48" fmla="*/ 352779 h 1673078"/>
                      <a:gd name="connsiteX49" fmla="*/ 692471 w 875754"/>
                      <a:gd name="connsiteY49" fmla="*/ 4696 h 1673078"/>
                      <a:gd name="connsiteX0" fmla="*/ 599603 w 875754"/>
                      <a:gd name="connsiteY0" fmla="*/ 55448 h 1650011"/>
                      <a:gd name="connsiteX1" fmla="*/ 465433 w 875754"/>
                      <a:gd name="connsiteY1" fmla="*/ 141312 h 1650011"/>
                      <a:gd name="connsiteX2" fmla="*/ 270516 w 875754"/>
                      <a:gd name="connsiteY2" fmla="*/ 322581 h 1650011"/>
                      <a:gd name="connsiteX3" fmla="*/ 275529 w 875754"/>
                      <a:gd name="connsiteY3" fmla="*/ 646454 h 1650011"/>
                      <a:gd name="connsiteX4" fmla="*/ 273963 w 875754"/>
                      <a:gd name="connsiteY4" fmla="*/ 1009649 h 1650011"/>
                      <a:gd name="connsiteX5" fmla="*/ 195633 w 875754"/>
                      <a:gd name="connsiteY5" fmla="*/ 1224007 h 1650011"/>
                      <a:gd name="connsiteX6" fmla="*/ 8372 w 875754"/>
                      <a:gd name="connsiteY6" fmla="*/ 1601287 h 1650011"/>
                      <a:gd name="connsiteX7" fmla="*/ 499315 w 875754"/>
                      <a:gd name="connsiteY7" fmla="*/ 1616121 h 1650011"/>
                      <a:gd name="connsiteX8" fmla="*/ 628740 w 875754"/>
                      <a:gd name="connsiteY8" fmla="*/ 1238318 h 1650011"/>
                      <a:gd name="connsiteX9" fmla="*/ 718529 w 875754"/>
                      <a:gd name="connsiteY9" fmla="*/ 1093287 h 1650011"/>
                      <a:gd name="connsiteX10" fmla="*/ 749486 w 875754"/>
                      <a:gd name="connsiteY10" fmla="*/ 1033755 h 1650011"/>
                      <a:gd name="connsiteX11" fmla="*/ 632804 w 875754"/>
                      <a:gd name="connsiteY11" fmla="*/ 1012325 h 1650011"/>
                      <a:gd name="connsiteX12" fmla="*/ 800033 w 875754"/>
                      <a:gd name="connsiteY12" fmla="*/ 666749 h 1650011"/>
                      <a:gd name="connsiteX13" fmla="*/ 809696 w 875754"/>
                      <a:gd name="connsiteY13" fmla="*/ 498906 h 1650011"/>
                      <a:gd name="connsiteX14" fmla="*/ 863784 w 875754"/>
                      <a:gd name="connsiteY14" fmla="*/ 286044 h 1650011"/>
                      <a:gd name="connsiteX15" fmla="*/ 875691 w 875754"/>
                      <a:gd name="connsiteY15" fmla="*/ 159838 h 1650011"/>
                      <a:gd name="connsiteX16" fmla="*/ 827860 w 875754"/>
                      <a:gd name="connsiteY16" fmla="*/ 238736 h 1650011"/>
                      <a:gd name="connsiteX17" fmla="*/ 728053 w 875754"/>
                      <a:gd name="connsiteY17" fmla="*/ 219370 h 1650011"/>
                      <a:gd name="connsiteX18" fmla="*/ 730435 w 875754"/>
                      <a:gd name="connsiteY18" fmla="*/ 107449 h 1650011"/>
                      <a:gd name="connsiteX19" fmla="*/ 675666 w 875754"/>
                      <a:gd name="connsiteY19" fmla="*/ 236038 h 1650011"/>
                      <a:gd name="connsiteX20" fmla="*/ 611370 w 875754"/>
                      <a:gd name="connsiteY20" fmla="*/ 443208 h 1650011"/>
                      <a:gd name="connsiteX21" fmla="*/ 451829 w 875754"/>
                      <a:gd name="connsiteY21" fmla="*/ 733718 h 1650011"/>
                      <a:gd name="connsiteX22" fmla="*/ 494689 w 875754"/>
                      <a:gd name="connsiteY22" fmla="*/ 671805 h 1650011"/>
                      <a:gd name="connsiteX23" fmla="*/ 482783 w 875754"/>
                      <a:gd name="connsiteY23" fmla="*/ 633706 h 1650011"/>
                      <a:gd name="connsiteX24" fmla="*/ 549458 w 875754"/>
                      <a:gd name="connsiteY24" fmla="*/ 590844 h 1650011"/>
                      <a:gd name="connsiteX25" fmla="*/ 489928 w 875754"/>
                      <a:gd name="connsiteY25" fmla="*/ 576557 h 1650011"/>
                      <a:gd name="connsiteX26" fmla="*/ 492309 w 875754"/>
                      <a:gd name="connsiteY26" fmla="*/ 545600 h 1650011"/>
                      <a:gd name="connsiteX27" fmla="*/ 551840 w 875754"/>
                      <a:gd name="connsiteY27" fmla="*/ 519407 h 1650011"/>
                      <a:gd name="connsiteX28" fmla="*/ 504215 w 875754"/>
                      <a:gd name="connsiteY28" fmla="*/ 509882 h 1650011"/>
                      <a:gd name="connsiteX29" fmla="*/ 573270 w 875754"/>
                      <a:gd name="connsiteY29" fmla="*/ 497975 h 1650011"/>
                      <a:gd name="connsiteX30" fmla="*/ 487547 w 875754"/>
                      <a:gd name="connsiteY30" fmla="*/ 409868 h 1650011"/>
                      <a:gd name="connsiteX31" fmla="*/ 416108 w 875754"/>
                      <a:gd name="connsiteY31" fmla="*/ 414633 h 1650011"/>
                      <a:gd name="connsiteX32" fmla="*/ 485166 w 875754"/>
                      <a:gd name="connsiteY32" fmla="*/ 393199 h 1650011"/>
                      <a:gd name="connsiteX33" fmla="*/ 582797 w 875754"/>
                      <a:gd name="connsiteY33" fmla="*/ 405105 h 1650011"/>
                      <a:gd name="connsiteX34" fmla="*/ 523266 w 875754"/>
                      <a:gd name="connsiteY34" fmla="*/ 376531 h 1650011"/>
                      <a:gd name="connsiteX35" fmla="*/ 599466 w 875754"/>
                      <a:gd name="connsiteY35" fmla="*/ 352719 h 1650011"/>
                      <a:gd name="connsiteX36" fmla="*/ 549458 w 875754"/>
                      <a:gd name="connsiteY36" fmla="*/ 324144 h 1650011"/>
                      <a:gd name="connsiteX37" fmla="*/ 620897 w 875754"/>
                      <a:gd name="connsiteY37" fmla="*/ 286043 h 1650011"/>
                      <a:gd name="connsiteX38" fmla="*/ 551841 w 875754"/>
                      <a:gd name="connsiteY38" fmla="*/ 271757 h 1650011"/>
                      <a:gd name="connsiteX39" fmla="*/ 616134 w 875754"/>
                      <a:gd name="connsiteY39" fmla="*/ 245563 h 1650011"/>
                      <a:gd name="connsiteX40" fmla="*/ 642329 w 875754"/>
                      <a:gd name="connsiteY40" fmla="*/ 216988 h 1650011"/>
                      <a:gd name="connsiteX41" fmla="*/ 599466 w 875754"/>
                      <a:gd name="connsiteY41" fmla="*/ 216988 h 1650011"/>
                      <a:gd name="connsiteX42" fmla="*/ 656616 w 875754"/>
                      <a:gd name="connsiteY42" fmla="*/ 186032 h 1650011"/>
                      <a:gd name="connsiteX43" fmla="*/ 694715 w 875754"/>
                      <a:gd name="connsiteY43" fmla="*/ 136025 h 1650011"/>
                      <a:gd name="connsiteX44" fmla="*/ 680427 w 875754"/>
                      <a:gd name="connsiteY44" fmla="*/ 90782 h 1650011"/>
                      <a:gd name="connsiteX45" fmla="*/ 709003 w 875754"/>
                      <a:gd name="connsiteY45" fmla="*/ 102689 h 1650011"/>
                      <a:gd name="connsiteX46" fmla="*/ 696823 w 875754"/>
                      <a:gd name="connsiteY46" fmla="*/ 1564 h 1650011"/>
                      <a:gd name="connsiteX47" fmla="*/ 316096 w 875754"/>
                      <a:gd name="connsiteY47" fmla="*/ 336051 h 1650011"/>
                      <a:gd name="connsiteX48" fmla="*/ 299691 w 875754"/>
                      <a:gd name="connsiteY48" fmla="*/ 329712 h 1650011"/>
                      <a:gd name="connsiteX49" fmla="*/ 599603 w 875754"/>
                      <a:gd name="connsiteY49" fmla="*/ 55448 h 1650011"/>
                      <a:gd name="connsiteX0" fmla="*/ 599603 w 875754"/>
                      <a:gd name="connsiteY0" fmla="*/ 55448 h 1650011"/>
                      <a:gd name="connsiteX1" fmla="*/ 465433 w 875754"/>
                      <a:gd name="connsiteY1" fmla="*/ 141312 h 1650011"/>
                      <a:gd name="connsiteX2" fmla="*/ 270516 w 875754"/>
                      <a:gd name="connsiteY2" fmla="*/ 322581 h 1650011"/>
                      <a:gd name="connsiteX3" fmla="*/ 275529 w 875754"/>
                      <a:gd name="connsiteY3" fmla="*/ 646454 h 1650011"/>
                      <a:gd name="connsiteX4" fmla="*/ 273963 w 875754"/>
                      <a:gd name="connsiteY4" fmla="*/ 1009649 h 1650011"/>
                      <a:gd name="connsiteX5" fmla="*/ 195633 w 875754"/>
                      <a:gd name="connsiteY5" fmla="*/ 1224007 h 1650011"/>
                      <a:gd name="connsiteX6" fmla="*/ 8372 w 875754"/>
                      <a:gd name="connsiteY6" fmla="*/ 1601287 h 1650011"/>
                      <a:gd name="connsiteX7" fmla="*/ 499315 w 875754"/>
                      <a:gd name="connsiteY7" fmla="*/ 1616121 h 1650011"/>
                      <a:gd name="connsiteX8" fmla="*/ 628740 w 875754"/>
                      <a:gd name="connsiteY8" fmla="*/ 1238318 h 1650011"/>
                      <a:gd name="connsiteX9" fmla="*/ 718529 w 875754"/>
                      <a:gd name="connsiteY9" fmla="*/ 1093287 h 1650011"/>
                      <a:gd name="connsiteX10" fmla="*/ 749486 w 875754"/>
                      <a:gd name="connsiteY10" fmla="*/ 1033755 h 1650011"/>
                      <a:gd name="connsiteX11" fmla="*/ 632804 w 875754"/>
                      <a:gd name="connsiteY11" fmla="*/ 1012325 h 1650011"/>
                      <a:gd name="connsiteX12" fmla="*/ 800033 w 875754"/>
                      <a:gd name="connsiteY12" fmla="*/ 666749 h 1650011"/>
                      <a:gd name="connsiteX13" fmla="*/ 809696 w 875754"/>
                      <a:gd name="connsiteY13" fmla="*/ 498906 h 1650011"/>
                      <a:gd name="connsiteX14" fmla="*/ 863784 w 875754"/>
                      <a:gd name="connsiteY14" fmla="*/ 286044 h 1650011"/>
                      <a:gd name="connsiteX15" fmla="*/ 875691 w 875754"/>
                      <a:gd name="connsiteY15" fmla="*/ 159838 h 1650011"/>
                      <a:gd name="connsiteX16" fmla="*/ 827860 w 875754"/>
                      <a:gd name="connsiteY16" fmla="*/ 238736 h 1650011"/>
                      <a:gd name="connsiteX17" fmla="*/ 728053 w 875754"/>
                      <a:gd name="connsiteY17" fmla="*/ 219370 h 1650011"/>
                      <a:gd name="connsiteX18" fmla="*/ 730435 w 875754"/>
                      <a:gd name="connsiteY18" fmla="*/ 107449 h 1650011"/>
                      <a:gd name="connsiteX19" fmla="*/ 675666 w 875754"/>
                      <a:gd name="connsiteY19" fmla="*/ 236038 h 1650011"/>
                      <a:gd name="connsiteX20" fmla="*/ 611370 w 875754"/>
                      <a:gd name="connsiteY20" fmla="*/ 443208 h 1650011"/>
                      <a:gd name="connsiteX21" fmla="*/ 451829 w 875754"/>
                      <a:gd name="connsiteY21" fmla="*/ 733718 h 1650011"/>
                      <a:gd name="connsiteX22" fmla="*/ 494689 w 875754"/>
                      <a:gd name="connsiteY22" fmla="*/ 671805 h 1650011"/>
                      <a:gd name="connsiteX23" fmla="*/ 482783 w 875754"/>
                      <a:gd name="connsiteY23" fmla="*/ 633706 h 1650011"/>
                      <a:gd name="connsiteX24" fmla="*/ 549458 w 875754"/>
                      <a:gd name="connsiteY24" fmla="*/ 590844 h 1650011"/>
                      <a:gd name="connsiteX25" fmla="*/ 489928 w 875754"/>
                      <a:gd name="connsiteY25" fmla="*/ 576557 h 1650011"/>
                      <a:gd name="connsiteX26" fmla="*/ 492309 w 875754"/>
                      <a:gd name="connsiteY26" fmla="*/ 545600 h 1650011"/>
                      <a:gd name="connsiteX27" fmla="*/ 551840 w 875754"/>
                      <a:gd name="connsiteY27" fmla="*/ 519407 h 1650011"/>
                      <a:gd name="connsiteX28" fmla="*/ 504215 w 875754"/>
                      <a:gd name="connsiteY28" fmla="*/ 509882 h 1650011"/>
                      <a:gd name="connsiteX29" fmla="*/ 573270 w 875754"/>
                      <a:gd name="connsiteY29" fmla="*/ 497975 h 1650011"/>
                      <a:gd name="connsiteX30" fmla="*/ 487547 w 875754"/>
                      <a:gd name="connsiteY30" fmla="*/ 409868 h 1650011"/>
                      <a:gd name="connsiteX31" fmla="*/ 416108 w 875754"/>
                      <a:gd name="connsiteY31" fmla="*/ 414633 h 1650011"/>
                      <a:gd name="connsiteX32" fmla="*/ 485166 w 875754"/>
                      <a:gd name="connsiteY32" fmla="*/ 393199 h 1650011"/>
                      <a:gd name="connsiteX33" fmla="*/ 582797 w 875754"/>
                      <a:gd name="connsiteY33" fmla="*/ 405105 h 1650011"/>
                      <a:gd name="connsiteX34" fmla="*/ 523266 w 875754"/>
                      <a:gd name="connsiteY34" fmla="*/ 376531 h 1650011"/>
                      <a:gd name="connsiteX35" fmla="*/ 599466 w 875754"/>
                      <a:gd name="connsiteY35" fmla="*/ 352719 h 1650011"/>
                      <a:gd name="connsiteX36" fmla="*/ 549458 w 875754"/>
                      <a:gd name="connsiteY36" fmla="*/ 324144 h 1650011"/>
                      <a:gd name="connsiteX37" fmla="*/ 620897 w 875754"/>
                      <a:gd name="connsiteY37" fmla="*/ 286043 h 1650011"/>
                      <a:gd name="connsiteX38" fmla="*/ 551841 w 875754"/>
                      <a:gd name="connsiteY38" fmla="*/ 271757 h 1650011"/>
                      <a:gd name="connsiteX39" fmla="*/ 616134 w 875754"/>
                      <a:gd name="connsiteY39" fmla="*/ 245563 h 1650011"/>
                      <a:gd name="connsiteX40" fmla="*/ 642329 w 875754"/>
                      <a:gd name="connsiteY40" fmla="*/ 216988 h 1650011"/>
                      <a:gd name="connsiteX41" fmla="*/ 599466 w 875754"/>
                      <a:gd name="connsiteY41" fmla="*/ 216988 h 1650011"/>
                      <a:gd name="connsiteX42" fmla="*/ 656616 w 875754"/>
                      <a:gd name="connsiteY42" fmla="*/ 186032 h 1650011"/>
                      <a:gd name="connsiteX43" fmla="*/ 694715 w 875754"/>
                      <a:gd name="connsiteY43" fmla="*/ 136025 h 1650011"/>
                      <a:gd name="connsiteX44" fmla="*/ 680427 w 875754"/>
                      <a:gd name="connsiteY44" fmla="*/ 90782 h 1650011"/>
                      <a:gd name="connsiteX45" fmla="*/ 709003 w 875754"/>
                      <a:gd name="connsiteY45" fmla="*/ 102689 h 1650011"/>
                      <a:gd name="connsiteX46" fmla="*/ 696823 w 875754"/>
                      <a:gd name="connsiteY46" fmla="*/ 1564 h 1650011"/>
                      <a:gd name="connsiteX47" fmla="*/ 316096 w 875754"/>
                      <a:gd name="connsiteY47" fmla="*/ 336051 h 1650011"/>
                      <a:gd name="connsiteX48" fmla="*/ 299691 w 875754"/>
                      <a:gd name="connsiteY48" fmla="*/ 329712 h 1650011"/>
                      <a:gd name="connsiteX49" fmla="*/ 599603 w 875754"/>
                      <a:gd name="connsiteY49" fmla="*/ 55448 h 1650011"/>
                      <a:gd name="connsiteX0" fmla="*/ 599603 w 875754"/>
                      <a:gd name="connsiteY0" fmla="*/ 55448 h 1650011"/>
                      <a:gd name="connsiteX1" fmla="*/ 405902 w 875754"/>
                      <a:gd name="connsiteY1" fmla="*/ 191318 h 1650011"/>
                      <a:gd name="connsiteX2" fmla="*/ 270516 w 875754"/>
                      <a:gd name="connsiteY2" fmla="*/ 322581 h 1650011"/>
                      <a:gd name="connsiteX3" fmla="*/ 275529 w 875754"/>
                      <a:gd name="connsiteY3" fmla="*/ 646454 h 1650011"/>
                      <a:gd name="connsiteX4" fmla="*/ 273963 w 875754"/>
                      <a:gd name="connsiteY4" fmla="*/ 1009649 h 1650011"/>
                      <a:gd name="connsiteX5" fmla="*/ 195633 w 875754"/>
                      <a:gd name="connsiteY5" fmla="*/ 1224007 h 1650011"/>
                      <a:gd name="connsiteX6" fmla="*/ 8372 w 875754"/>
                      <a:gd name="connsiteY6" fmla="*/ 1601287 h 1650011"/>
                      <a:gd name="connsiteX7" fmla="*/ 499315 w 875754"/>
                      <a:gd name="connsiteY7" fmla="*/ 1616121 h 1650011"/>
                      <a:gd name="connsiteX8" fmla="*/ 628740 w 875754"/>
                      <a:gd name="connsiteY8" fmla="*/ 1238318 h 1650011"/>
                      <a:gd name="connsiteX9" fmla="*/ 718529 w 875754"/>
                      <a:gd name="connsiteY9" fmla="*/ 1093287 h 1650011"/>
                      <a:gd name="connsiteX10" fmla="*/ 749486 w 875754"/>
                      <a:gd name="connsiteY10" fmla="*/ 1033755 h 1650011"/>
                      <a:gd name="connsiteX11" fmla="*/ 632804 w 875754"/>
                      <a:gd name="connsiteY11" fmla="*/ 1012325 h 1650011"/>
                      <a:gd name="connsiteX12" fmla="*/ 800033 w 875754"/>
                      <a:gd name="connsiteY12" fmla="*/ 666749 h 1650011"/>
                      <a:gd name="connsiteX13" fmla="*/ 809696 w 875754"/>
                      <a:gd name="connsiteY13" fmla="*/ 498906 h 1650011"/>
                      <a:gd name="connsiteX14" fmla="*/ 863784 w 875754"/>
                      <a:gd name="connsiteY14" fmla="*/ 286044 h 1650011"/>
                      <a:gd name="connsiteX15" fmla="*/ 875691 w 875754"/>
                      <a:gd name="connsiteY15" fmla="*/ 159838 h 1650011"/>
                      <a:gd name="connsiteX16" fmla="*/ 827860 w 875754"/>
                      <a:gd name="connsiteY16" fmla="*/ 238736 h 1650011"/>
                      <a:gd name="connsiteX17" fmla="*/ 728053 w 875754"/>
                      <a:gd name="connsiteY17" fmla="*/ 219370 h 1650011"/>
                      <a:gd name="connsiteX18" fmla="*/ 730435 w 875754"/>
                      <a:gd name="connsiteY18" fmla="*/ 107449 h 1650011"/>
                      <a:gd name="connsiteX19" fmla="*/ 675666 w 875754"/>
                      <a:gd name="connsiteY19" fmla="*/ 236038 h 1650011"/>
                      <a:gd name="connsiteX20" fmla="*/ 611370 w 875754"/>
                      <a:gd name="connsiteY20" fmla="*/ 443208 h 1650011"/>
                      <a:gd name="connsiteX21" fmla="*/ 451829 w 875754"/>
                      <a:gd name="connsiteY21" fmla="*/ 733718 h 1650011"/>
                      <a:gd name="connsiteX22" fmla="*/ 494689 w 875754"/>
                      <a:gd name="connsiteY22" fmla="*/ 671805 h 1650011"/>
                      <a:gd name="connsiteX23" fmla="*/ 482783 w 875754"/>
                      <a:gd name="connsiteY23" fmla="*/ 633706 h 1650011"/>
                      <a:gd name="connsiteX24" fmla="*/ 549458 w 875754"/>
                      <a:gd name="connsiteY24" fmla="*/ 590844 h 1650011"/>
                      <a:gd name="connsiteX25" fmla="*/ 489928 w 875754"/>
                      <a:gd name="connsiteY25" fmla="*/ 576557 h 1650011"/>
                      <a:gd name="connsiteX26" fmla="*/ 492309 w 875754"/>
                      <a:gd name="connsiteY26" fmla="*/ 545600 h 1650011"/>
                      <a:gd name="connsiteX27" fmla="*/ 551840 w 875754"/>
                      <a:gd name="connsiteY27" fmla="*/ 519407 h 1650011"/>
                      <a:gd name="connsiteX28" fmla="*/ 504215 w 875754"/>
                      <a:gd name="connsiteY28" fmla="*/ 509882 h 1650011"/>
                      <a:gd name="connsiteX29" fmla="*/ 573270 w 875754"/>
                      <a:gd name="connsiteY29" fmla="*/ 497975 h 1650011"/>
                      <a:gd name="connsiteX30" fmla="*/ 487547 w 875754"/>
                      <a:gd name="connsiteY30" fmla="*/ 409868 h 1650011"/>
                      <a:gd name="connsiteX31" fmla="*/ 416108 w 875754"/>
                      <a:gd name="connsiteY31" fmla="*/ 414633 h 1650011"/>
                      <a:gd name="connsiteX32" fmla="*/ 485166 w 875754"/>
                      <a:gd name="connsiteY32" fmla="*/ 393199 h 1650011"/>
                      <a:gd name="connsiteX33" fmla="*/ 582797 w 875754"/>
                      <a:gd name="connsiteY33" fmla="*/ 405105 h 1650011"/>
                      <a:gd name="connsiteX34" fmla="*/ 523266 w 875754"/>
                      <a:gd name="connsiteY34" fmla="*/ 376531 h 1650011"/>
                      <a:gd name="connsiteX35" fmla="*/ 599466 w 875754"/>
                      <a:gd name="connsiteY35" fmla="*/ 352719 h 1650011"/>
                      <a:gd name="connsiteX36" fmla="*/ 549458 w 875754"/>
                      <a:gd name="connsiteY36" fmla="*/ 324144 h 1650011"/>
                      <a:gd name="connsiteX37" fmla="*/ 620897 w 875754"/>
                      <a:gd name="connsiteY37" fmla="*/ 286043 h 1650011"/>
                      <a:gd name="connsiteX38" fmla="*/ 551841 w 875754"/>
                      <a:gd name="connsiteY38" fmla="*/ 271757 h 1650011"/>
                      <a:gd name="connsiteX39" fmla="*/ 616134 w 875754"/>
                      <a:gd name="connsiteY39" fmla="*/ 245563 h 1650011"/>
                      <a:gd name="connsiteX40" fmla="*/ 642329 w 875754"/>
                      <a:gd name="connsiteY40" fmla="*/ 216988 h 1650011"/>
                      <a:gd name="connsiteX41" fmla="*/ 599466 w 875754"/>
                      <a:gd name="connsiteY41" fmla="*/ 216988 h 1650011"/>
                      <a:gd name="connsiteX42" fmla="*/ 656616 w 875754"/>
                      <a:gd name="connsiteY42" fmla="*/ 186032 h 1650011"/>
                      <a:gd name="connsiteX43" fmla="*/ 694715 w 875754"/>
                      <a:gd name="connsiteY43" fmla="*/ 136025 h 1650011"/>
                      <a:gd name="connsiteX44" fmla="*/ 680427 w 875754"/>
                      <a:gd name="connsiteY44" fmla="*/ 90782 h 1650011"/>
                      <a:gd name="connsiteX45" fmla="*/ 709003 w 875754"/>
                      <a:gd name="connsiteY45" fmla="*/ 102689 h 1650011"/>
                      <a:gd name="connsiteX46" fmla="*/ 696823 w 875754"/>
                      <a:gd name="connsiteY46" fmla="*/ 1564 h 1650011"/>
                      <a:gd name="connsiteX47" fmla="*/ 316096 w 875754"/>
                      <a:gd name="connsiteY47" fmla="*/ 336051 h 1650011"/>
                      <a:gd name="connsiteX48" fmla="*/ 299691 w 875754"/>
                      <a:gd name="connsiteY48" fmla="*/ 329712 h 1650011"/>
                      <a:gd name="connsiteX49" fmla="*/ 599603 w 875754"/>
                      <a:gd name="connsiteY49" fmla="*/ 55448 h 1650011"/>
                      <a:gd name="connsiteX0" fmla="*/ 599603 w 875754"/>
                      <a:gd name="connsiteY0" fmla="*/ 55448 h 1650011"/>
                      <a:gd name="connsiteX1" fmla="*/ 405902 w 875754"/>
                      <a:gd name="connsiteY1" fmla="*/ 191318 h 1650011"/>
                      <a:gd name="connsiteX2" fmla="*/ 270516 w 875754"/>
                      <a:gd name="connsiteY2" fmla="*/ 322581 h 1650011"/>
                      <a:gd name="connsiteX3" fmla="*/ 275529 w 875754"/>
                      <a:gd name="connsiteY3" fmla="*/ 646454 h 1650011"/>
                      <a:gd name="connsiteX4" fmla="*/ 273963 w 875754"/>
                      <a:gd name="connsiteY4" fmla="*/ 1009649 h 1650011"/>
                      <a:gd name="connsiteX5" fmla="*/ 195633 w 875754"/>
                      <a:gd name="connsiteY5" fmla="*/ 1224007 h 1650011"/>
                      <a:gd name="connsiteX6" fmla="*/ 8372 w 875754"/>
                      <a:gd name="connsiteY6" fmla="*/ 1601287 h 1650011"/>
                      <a:gd name="connsiteX7" fmla="*/ 499315 w 875754"/>
                      <a:gd name="connsiteY7" fmla="*/ 1616121 h 1650011"/>
                      <a:gd name="connsiteX8" fmla="*/ 628740 w 875754"/>
                      <a:gd name="connsiteY8" fmla="*/ 1238318 h 1650011"/>
                      <a:gd name="connsiteX9" fmla="*/ 718529 w 875754"/>
                      <a:gd name="connsiteY9" fmla="*/ 1093287 h 1650011"/>
                      <a:gd name="connsiteX10" fmla="*/ 749486 w 875754"/>
                      <a:gd name="connsiteY10" fmla="*/ 1033755 h 1650011"/>
                      <a:gd name="connsiteX11" fmla="*/ 632804 w 875754"/>
                      <a:gd name="connsiteY11" fmla="*/ 1012325 h 1650011"/>
                      <a:gd name="connsiteX12" fmla="*/ 800033 w 875754"/>
                      <a:gd name="connsiteY12" fmla="*/ 666749 h 1650011"/>
                      <a:gd name="connsiteX13" fmla="*/ 809696 w 875754"/>
                      <a:gd name="connsiteY13" fmla="*/ 498906 h 1650011"/>
                      <a:gd name="connsiteX14" fmla="*/ 863784 w 875754"/>
                      <a:gd name="connsiteY14" fmla="*/ 286044 h 1650011"/>
                      <a:gd name="connsiteX15" fmla="*/ 875691 w 875754"/>
                      <a:gd name="connsiteY15" fmla="*/ 159838 h 1650011"/>
                      <a:gd name="connsiteX16" fmla="*/ 827860 w 875754"/>
                      <a:gd name="connsiteY16" fmla="*/ 238736 h 1650011"/>
                      <a:gd name="connsiteX17" fmla="*/ 728053 w 875754"/>
                      <a:gd name="connsiteY17" fmla="*/ 219370 h 1650011"/>
                      <a:gd name="connsiteX18" fmla="*/ 730435 w 875754"/>
                      <a:gd name="connsiteY18" fmla="*/ 107449 h 1650011"/>
                      <a:gd name="connsiteX19" fmla="*/ 675666 w 875754"/>
                      <a:gd name="connsiteY19" fmla="*/ 236038 h 1650011"/>
                      <a:gd name="connsiteX20" fmla="*/ 611370 w 875754"/>
                      <a:gd name="connsiteY20" fmla="*/ 443208 h 1650011"/>
                      <a:gd name="connsiteX21" fmla="*/ 451829 w 875754"/>
                      <a:gd name="connsiteY21" fmla="*/ 733718 h 1650011"/>
                      <a:gd name="connsiteX22" fmla="*/ 494689 w 875754"/>
                      <a:gd name="connsiteY22" fmla="*/ 671805 h 1650011"/>
                      <a:gd name="connsiteX23" fmla="*/ 482783 w 875754"/>
                      <a:gd name="connsiteY23" fmla="*/ 633706 h 1650011"/>
                      <a:gd name="connsiteX24" fmla="*/ 549458 w 875754"/>
                      <a:gd name="connsiteY24" fmla="*/ 590844 h 1650011"/>
                      <a:gd name="connsiteX25" fmla="*/ 489928 w 875754"/>
                      <a:gd name="connsiteY25" fmla="*/ 576557 h 1650011"/>
                      <a:gd name="connsiteX26" fmla="*/ 492309 w 875754"/>
                      <a:gd name="connsiteY26" fmla="*/ 545600 h 1650011"/>
                      <a:gd name="connsiteX27" fmla="*/ 551840 w 875754"/>
                      <a:gd name="connsiteY27" fmla="*/ 519407 h 1650011"/>
                      <a:gd name="connsiteX28" fmla="*/ 504215 w 875754"/>
                      <a:gd name="connsiteY28" fmla="*/ 509882 h 1650011"/>
                      <a:gd name="connsiteX29" fmla="*/ 573270 w 875754"/>
                      <a:gd name="connsiteY29" fmla="*/ 497975 h 1650011"/>
                      <a:gd name="connsiteX30" fmla="*/ 487547 w 875754"/>
                      <a:gd name="connsiteY30" fmla="*/ 409868 h 1650011"/>
                      <a:gd name="connsiteX31" fmla="*/ 416108 w 875754"/>
                      <a:gd name="connsiteY31" fmla="*/ 414633 h 1650011"/>
                      <a:gd name="connsiteX32" fmla="*/ 485166 w 875754"/>
                      <a:gd name="connsiteY32" fmla="*/ 393199 h 1650011"/>
                      <a:gd name="connsiteX33" fmla="*/ 582797 w 875754"/>
                      <a:gd name="connsiteY33" fmla="*/ 405105 h 1650011"/>
                      <a:gd name="connsiteX34" fmla="*/ 523266 w 875754"/>
                      <a:gd name="connsiteY34" fmla="*/ 376531 h 1650011"/>
                      <a:gd name="connsiteX35" fmla="*/ 599466 w 875754"/>
                      <a:gd name="connsiteY35" fmla="*/ 352719 h 1650011"/>
                      <a:gd name="connsiteX36" fmla="*/ 549458 w 875754"/>
                      <a:gd name="connsiteY36" fmla="*/ 324144 h 1650011"/>
                      <a:gd name="connsiteX37" fmla="*/ 620897 w 875754"/>
                      <a:gd name="connsiteY37" fmla="*/ 286043 h 1650011"/>
                      <a:gd name="connsiteX38" fmla="*/ 551841 w 875754"/>
                      <a:gd name="connsiteY38" fmla="*/ 271757 h 1650011"/>
                      <a:gd name="connsiteX39" fmla="*/ 616134 w 875754"/>
                      <a:gd name="connsiteY39" fmla="*/ 245563 h 1650011"/>
                      <a:gd name="connsiteX40" fmla="*/ 642329 w 875754"/>
                      <a:gd name="connsiteY40" fmla="*/ 216988 h 1650011"/>
                      <a:gd name="connsiteX41" fmla="*/ 599466 w 875754"/>
                      <a:gd name="connsiteY41" fmla="*/ 216988 h 1650011"/>
                      <a:gd name="connsiteX42" fmla="*/ 656616 w 875754"/>
                      <a:gd name="connsiteY42" fmla="*/ 186032 h 1650011"/>
                      <a:gd name="connsiteX43" fmla="*/ 694715 w 875754"/>
                      <a:gd name="connsiteY43" fmla="*/ 136025 h 1650011"/>
                      <a:gd name="connsiteX44" fmla="*/ 680427 w 875754"/>
                      <a:gd name="connsiteY44" fmla="*/ 90782 h 1650011"/>
                      <a:gd name="connsiteX45" fmla="*/ 709003 w 875754"/>
                      <a:gd name="connsiteY45" fmla="*/ 102689 h 1650011"/>
                      <a:gd name="connsiteX46" fmla="*/ 696823 w 875754"/>
                      <a:gd name="connsiteY46" fmla="*/ 1564 h 1650011"/>
                      <a:gd name="connsiteX47" fmla="*/ 316096 w 875754"/>
                      <a:gd name="connsiteY47" fmla="*/ 336051 h 1650011"/>
                      <a:gd name="connsiteX48" fmla="*/ 299691 w 875754"/>
                      <a:gd name="connsiteY48" fmla="*/ 329712 h 1650011"/>
                      <a:gd name="connsiteX49" fmla="*/ 599603 w 875754"/>
                      <a:gd name="connsiteY49" fmla="*/ 55448 h 1650011"/>
                      <a:gd name="connsiteX0" fmla="*/ 299691 w 875754"/>
                      <a:gd name="connsiteY0" fmla="*/ 329712 h 1650011"/>
                      <a:gd name="connsiteX1" fmla="*/ 405902 w 875754"/>
                      <a:gd name="connsiteY1" fmla="*/ 191318 h 1650011"/>
                      <a:gd name="connsiteX2" fmla="*/ 270516 w 875754"/>
                      <a:gd name="connsiteY2" fmla="*/ 322581 h 1650011"/>
                      <a:gd name="connsiteX3" fmla="*/ 275529 w 875754"/>
                      <a:gd name="connsiteY3" fmla="*/ 646454 h 1650011"/>
                      <a:gd name="connsiteX4" fmla="*/ 273963 w 875754"/>
                      <a:gd name="connsiteY4" fmla="*/ 1009649 h 1650011"/>
                      <a:gd name="connsiteX5" fmla="*/ 195633 w 875754"/>
                      <a:gd name="connsiteY5" fmla="*/ 1224007 h 1650011"/>
                      <a:gd name="connsiteX6" fmla="*/ 8372 w 875754"/>
                      <a:gd name="connsiteY6" fmla="*/ 1601287 h 1650011"/>
                      <a:gd name="connsiteX7" fmla="*/ 499315 w 875754"/>
                      <a:gd name="connsiteY7" fmla="*/ 1616121 h 1650011"/>
                      <a:gd name="connsiteX8" fmla="*/ 628740 w 875754"/>
                      <a:gd name="connsiteY8" fmla="*/ 1238318 h 1650011"/>
                      <a:gd name="connsiteX9" fmla="*/ 718529 w 875754"/>
                      <a:gd name="connsiteY9" fmla="*/ 1093287 h 1650011"/>
                      <a:gd name="connsiteX10" fmla="*/ 749486 w 875754"/>
                      <a:gd name="connsiteY10" fmla="*/ 1033755 h 1650011"/>
                      <a:gd name="connsiteX11" fmla="*/ 632804 w 875754"/>
                      <a:gd name="connsiteY11" fmla="*/ 1012325 h 1650011"/>
                      <a:gd name="connsiteX12" fmla="*/ 800033 w 875754"/>
                      <a:gd name="connsiteY12" fmla="*/ 666749 h 1650011"/>
                      <a:gd name="connsiteX13" fmla="*/ 809696 w 875754"/>
                      <a:gd name="connsiteY13" fmla="*/ 498906 h 1650011"/>
                      <a:gd name="connsiteX14" fmla="*/ 863784 w 875754"/>
                      <a:gd name="connsiteY14" fmla="*/ 286044 h 1650011"/>
                      <a:gd name="connsiteX15" fmla="*/ 875691 w 875754"/>
                      <a:gd name="connsiteY15" fmla="*/ 159838 h 1650011"/>
                      <a:gd name="connsiteX16" fmla="*/ 827860 w 875754"/>
                      <a:gd name="connsiteY16" fmla="*/ 238736 h 1650011"/>
                      <a:gd name="connsiteX17" fmla="*/ 728053 w 875754"/>
                      <a:gd name="connsiteY17" fmla="*/ 219370 h 1650011"/>
                      <a:gd name="connsiteX18" fmla="*/ 730435 w 875754"/>
                      <a:gd name="connsiteY18" fmla="*/ 107449 h 1650011"/>
                      <a:gd name="connsiteX19" fmla="*/ 675666 w 875754"/>
                      <a:gd name="connsiteY19" fmla="*/ 236038 h 1650011"/>
                      <a:gd name="connsiteX20" fmla="*/ 611370 w 875754"/>
                      <a:gd name="connsiteY20" fmla="*/ 443208 h 1650011"/>
                      <a:gd name="connsiteX21" fmla="*/ 451829 w 875754"/>
                      <a:gd name="connsiteY21" fmla="*/ 733718 h 1650011"/>
                      <a:gd name="connsiteX22" fmla="*/ 494689 w 875754"/>
                      <a:gd name="connsiteY22" fmla="*/ 671805 h 1650011"/>
                      <a:gd name="connsiteX23" fmla="*/ 482783 w 875754"/>
                      <a:gd name="connsiteY23" fmla="*/ 633706 h 1650011"/>
                      <a:gd name="connsiteX24" fmla="*/ 549458 w 875754"/>
                      <a:gd name="connsiteY24" fmla="*/ 590844 h 1650011"/>
                      <a:gd name="connsiteX25" fmla="*/ 489928 w 875754"/>
                      <a:gd name="connsiteY25" fmla="*/ 576557 h 1650011"/>
                      <a:gd name="connsiteX26" fmla="*/ 492309 w 875754"/>
                      <a:gd name="connsiteY26" fmla="*/ 545600 h 1650011"/>
                      <a:gd name="connsiteX27" fmla="*/ 551840 w 875754"/>
                      <a:gd name="connsiteY27" fmla="*/ 519407 h 1650011"/>
                      <a:gd name="connsiteX28" fmla="*/ 504215 w 875754"/>
                      <a:gd name="connsiteY28" fmla="*/ 509882 h 1650011"/>
                      <a:gd name="connsiteX29" fmla="*/ 573270 w 875754"/>
                      <a:gd name="connsiteY29" fmla="*/ 497975 h 1650011"/>
                      <a:gd name="connsiteX30" fmla="*/ 487547 w 875754"/>
                      <a:gd name="connsiteY30" fmla="*/ 409868 h 1650011"/>
                      <a:gd name="connsiteX31" fmla="*/ 416108 w 875754"/>
                      <a:gd name="connsiteY31" fmla="*/ 414633 h 1650011"/>
                      <a:gd name="connsiteX32" fmla="*/ 485166 w 875754"/>
                      <a:gd name="connsiteY32" fmla="*/ 393199 h 1650011"/>
                      <a:gd name="connsiteX33" fmla="*/ 582797 w 875754"/>
                      <a:gd name="connsiteY33" fmla="*/ 405105 h 1650011"/>
                      <a:gd name="connsiteX34" fmla="*/ 523266 w 875754"/>
                      <a:gd name="connsiteY34" fmla="*/ 376531 h 1650011"/>
                      <a:gd name="connsiteX35" fmla="*/ 599466 w 875754"/>
                      <a:gd name="connsiteY35" fmla="*/ 352719 h 1650011"/>
                      <a:gd name="connsiteX36" fmla="*/ 549458 w 875754"/>
                      <a:gd name="connsiteY36" fmla="*/ 324144 h 1650011"/>
                      <a:gd name="connsiteX37" fmla="*/ 620897 w 875754"/>
                      <a:gd name="connsiteY37" fmla="*/ 286043 h 1650011"/>
                      <a:gd name="connsiteX38" fmla="*/ 551841 w 875754"/>
                      <a:gd name="connsiteY38" fmla="*/ 271757 h 1650011"/>
                      <a:gd name="connsiteX39" fmla="*/ 616134 w 875754"/>
                      <a:gd name="connsiteY39" fmla="*/ 245563 h 1650011"/>
                      <a:gd name="connsiteX40" fmla="*/ 642329 w 875754"/>
                      <a:gd name="connsiteY40" fmla="*/ 216988 h 1650011"/>
                      <a:gd name="connsiteX41" fmla="*/ 599466 w 875754"/>
                      <a:gd name="connsiteY41" fmla="*/ 216988 h 1650011"/>
                      <a:gd name="connsiteX42" fmla="*/ 656616 w 875754"/>
                      <a:gd name="connsiteY42" fmla="*/ 186032 h 1650011"/>
                      <a:gd name="connsiteX43" fmla="*/ 694715 w 875754"/>
                      <a:gd name="connsiteY43" fmla="*/ 136025 h 1650011"/>
                      <a:gd name="connsiteX44" fmla="*/ 680427 w 875754"/>
                      <a:gd name="connsiteY44" fmla="*/ 90782 h 1650011"/>
                      <a:gd name="connsiteX45" fmla="*/ 709003 w 875754"/>
                      <a:gd name="connsiteY45" fmla="*/ 102689 h 1650011"/>
                      <a:gd name="connsiteX46" fmla="*/ 696823 w 875754"/>
                      <a:gd name="connsiteY46" fmla="*/ 1564 h 1650011"/>
                      <a:gd name="connsiteX47" fmla="*/ 316096 w 875754"/>
                      <a:gd name="connsiteY47" fmla="*/ 336051 h 1650011"/>
                      <a:gd name="connsiteX48" fmla="*/ 299691 w 875754"/>
                      <a:gd name="connsiteY48" fmla="*/ 329712 h 1650011"/>
                      <a:gd name="connsiteX0" fmla="*/ 299691 w 875754"/>
                      <a:gd name="connsiteY0" fmla="*/ 329712 h 1650011"/>
                      <a:gd name="connsiteX1" fmla="*/ 270516 w 875754"/>
                      <a:gd name="connsiteY1" fmla="*/ 322581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47" fmla="*/ 299691 w 875754"/>
                      <a:gd name="connsiteY47" fmla="*/ 329712 h 1650011"/>
                      <a:gd name="connsiteX0" fmla="*/ 316096 w 875754"/>
                      <a:gd name="connsiteY0" fmla="*/ 336051 h 1650011"/>
                      <a:gd name="connsiteX1" fmla="*/ 270516 w 875754"/>
                      <a:gd name="connsiteY1" fmla="*/ 322581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58610 w 875754"/>
                      <a:gd name="connsiteY1" fmla="*/ 394018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2898 w 875754"/>
                      <a:gd name="connsiteY1" fmla="*/ 453549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5529 w 875754"/>
                      <a:gd name="connsiteY1" fmla="*/ 646454 h 1650011"/>
                      <a:gd name="connsiteX2" fmla="*/ 273963 w 875754"/>
                      <a:gd name="connsiteY2" fmla="*/ 1009649 h 1650011"/>
                      <a:gd name="connsiteX3" fmla="*/ 195633 w 875754"/>
                      <a:gd name="connsiteY3" fmla="*/ 1224007 h 1650011"/>
                      <a:gd name="connsiteX4" fmla="*/ 8372 w 875754"/>
                      <a:gd name="connsiteY4" fmla="*/ 1601287 h 1650011"/>
                      <a:gd name="connsiteX5" fmla="*/ 499315 w 875754"/>
                      <a:gd name="connsiteY5" fmla="*/ 1616121 h 1650011"/>
                      <a:gd name="connsiteX6" fmla="*/ 628740 w 875754"/>
                      <a:gd name="connsiteY6" fmla="*/ 1238318 h 1650011"/>
                      <a:gd name="connsiteX7" fmla="*/ 718529 w 875754"/>
                      <a:gd name="connsiteY7" fmla="*/ 1093287 h 1650011"/>
                      <a:gd name="connsiteX8" fmla="*/ 749486 w 875754"/>
                      <a:gd name="connsiteY8" fmla="*/ 1033755 h 1650011"/>
                      <a:gd name="connsiteX9" fmla="*/ 632804 w 875754"/>
                      <a:gd name="connsiteY9" fmla="*/ 1012325 h 1650011"/>
                      <a:gd name="connsiteX10" fmla="*/ 800033 w 875754"/>
                      <a:gd name="connsiteY10" fmla="*/ 666749 h 1650011"/>
                      <a:gd name="connsiteX11" fmla="*/ 809696 w 875754"/>
                      <a:gd name="connsiteY11" fmla="*/ 498906 h 1650011"/>
                      <a:gd name="connsiteX12" fmla="*/ 863784 w 875754"/>
                      <a:gd name="connsiteY12" fmla="*/ 286044 h 1650011"/>
                      <a:gd name="connsiteX13" fmla="*/ 875691 w 875754"/>
                      <a:gd name="connsiteY13" fmla="*/ 159838 h 1650011"/>
                      <a:gd name="connsiteX14" fmla="*/ 827860 w 875754"/>
                      <a:gd name="connsiteY14" fmla="*/ 238736 h 1650011"/>
                      <a:gd name="connsiteX15" fmla="*/ 728053 w 875754"/>
                      <a:gd name="connsiteY15" fmla="*/ 219370 h 1650011"/>
                      <a:gd name="connsiteX16" fmla="*/ 730435 w 875754"/>
                      <a:gd name="connsiteY16" fmla="*/ 107449 h 1650011"/>
                      <a:gd name="connsiteX17" fmla="*/ 675666 w 875754"/>
                      <a:gd name="connsiteY17" fmla="*/ 236038 h 1650011"/>
                      <a:gd name="connsiteX18" fmla="*/ 611370 w 875754"/>
                      <a:gd name="connsiteY18" fmla="*/ 443208 h 1650011"/>
                      <a:gd name="connsiteX19" fmla="*/ 451829 w 875754"/>
                      <a:gd name="connsiteY19" fmla="*/ 733718 h 1650011"/>
                      <a:gd name="connsiteX20" fmla="*/ 494689 w 875754"/>
                      <a:gd name="connsiteY20" fmla="*/ 671805 h 1650011"/>
                      <a:gd name="connsiteX21" fmla="*/ 482783 w 875754"/>
                      <a:gd name="connsiteY21" fmla="*/ 633706 h 1650011"/>
                      <a:gd name="connsiteX22" fmla="*/ 549458 w 875754"/>
                      <a:gd name="connsiteY22" fmla="*/ 590844 h 1650011"/>
                      <a:gd name="connsiteX23" fmla="*/ 489928 w 875754"/>
                      <a:gd name="connsiteY23" fmla="*/ 576557 h 1650011"/>
                      <a:gd name="connsiteX24" fmla="*/ 492309 w 875754"/>
                      <a:gd name="connsiteY24" fmla="*/ 545600 h 1650011"/>
                      <a:gd name="connsiteX25" fmla="*/ 551840 w 875754"/>
                      <a:gd name="connsiteY25" fmla="*/ 519407 h 1650011"/>
                      <a:gd name="connsiteX26" fmla="*/ 504215 w 875754"/>
                      <a:gd name="connsiteY26" fmla="*/ 509882 h 1650011"/>
                      <a:gd name="connsiteX27" fmla="*/ 573270 w 875754"/>
                      <a:gd name="connsiteY27" fmla="*/ 497975 h 1650011"/>
                      <a:gd name="connsiteX28" fmla="*/ 487547 w 875754"/>
                      <a:gd name="connsiteY28" fmla="*/ 409868 h 1650011"/>
                      <a:gd name="connsiteX29" fmla="*/ 416108 w 875754"/>
                      <a:gd name="connsiteY29" fmla="*/ 414633 h 1650011"/>
                      <a:gd name="connsiteX30" fmla="*/ 485166 w 875754"/>
                      <a:gd name="connsiteY30" fmla="*/ 393199 h 1650011"/>
                      <a:gd name="connsiteX31" fmla="*/ 582797 w 875754"/>
                      <a:gd name="connsiteY31" fmla="*/ 405105 h 1650011"/>
                      <a:gd name="connsiteX32" fmla="*/ 523266 w 875754"/>
                      <a:gd name="connsiteY32" fmla="*/ 376531 h 1650011"/>
                      <a:gd name="connsiteX33" fmla="*/ 599466 w 875754"/>
                      <a:gd name="connsiteY33" fmla="*/ 352719 h 1650011"/>
                      <a:gd name="connsiteX34" fmla="*/ 549458 w 875754"/>
                      <a:gd name="connsiteY34" fmla="*/ 324144 h 1650011"/>
                      <a:gd name="connsiteX35" fmla="*/ 620897 w 875754"/>
                      <a:gd name="connsiteY35" fmla="*/ 286043 h 1650011"/>
                      <a:gd name="connsiteX36" fmla="*/ 551841 w 875754"/>
                      <a:gd name="connsiteY36" fmla="*/ 271757 h 1650011"/>
                      <a:gd name="connsiteX37" fmla="*/ 616134 w 875754"/>
                      <a:gd name="connsiteY37" fmla="*/ 245563 h 1650011"/>
                      <a:gd name="connsiteX38" fmla="*/ 642329 w 875754"/>
                      <a:gd name="connsiteY38" fmla="*/ 216988 h 1650011"/>
                      <a:gd name="connsiteX39" fmla="*/ 599466 w 875754"/>
                      <a:gd name="connsiteY39" fmla="*/ 216988 h 1650011"/>
                      <a:gd name="connsiteX40" fmla="*/ 656616 w 875754"/>
                      <a:gd name="connsiteY40" fmla="*/ 186032 h 1650011"/>
                      <a:gd name="connsiteX41" fmla="*/ 694715 w 875754"/>
                      <a:gd name="connsiteY41" fmla="*/ 136025 h 1650011"/>
                      <a:gd name="connsiteX42" fmla="*/ 680427 w 875754"/>
                      <a:gd name="connsiteY42" fmla="*/ 90782 h 1650011"/>
                      <a:gd name="connsiteX43" fmla="*/ 709003 w 875754"/>
                      <a:gd name="connsiteY43" fmla="*/ 102689 h 1650011"/>
                      <a:gd name="connsiteX44" fmla="*/ 696823 w 875754"/>
                      <a:gd name="connsiteY44" fmla="*/ 1564 h 1650011"/>
                      <a:gd name="connsiteX45" fmla="*/ 316096 w 875754"/>
                      <a:gd name="connsiteY45" fmla="*/ 336051 h 1650011"/>
                      <a:gd name="connsiteX0" fmla="*/ 316096 w 875754"/>
                      <a:gd name="connsiteY0" fmla="*/ 336051 h 1650011"/>
                      <a:gd name="connsiteX1" fmla="*/ 275529 w 875754"/>
                      <a:gd name="connsiteY1" fmla="*/ 646454 h 1650011"/>
                      <a:gd name="connsiteX2" fmla="*/ 273963 w 875754"/>
                      <a:gd name="connsiteY2" fmla="*/ 1009649 h 1650011"/>
                      <a:gd name="connsiteX3" fmla="*/ 195633 w 875754"/>
                      <a:gd name="connsiteY3" fmla="*/ 1224007 h 1650011"/>
                      <a:gd name="connsiteX4" fmla="*/ 8372 w 875754"/>
                      <a:gd name="connsiteY4" fmla="*/ 1601287 h 1650011"/>
                      <a:gd name="connsiteX5" fmla="*/ 499315 w 875754"/>
                      <a:gd name="connsiteY5" fmla="*/ 1616121 h 1650011"/>
                      <a:gd name="connsiteX6" fmla="*/ 628740 w 875754"/>
                      <a:gd name="connsiteY6" fmla="*/ 1238318 h 1650011"/>
                      <a:gd name="connsiteX7" fmla="*/ 718529 w 875754"/>
                      <a:gd name="connsiteY7" fmla="*/ 1093287 h 1650011"/>
                      <a:gd name="connsiteX8" fmla="*/ 749486 w 875754"/>
                      <a:gd name="connsiteY8" fmla="*/ 1033755 h 1650011"/>
                      <a:gd name="connsiteX9" fmla="*/ 632804 w 875754"/>
                      <a:gd name="connsiteY9" fmla="*/ 1012325 h 1650011"/>
                      <a:gd name="connsiteX10" fmla="*/ 800033 w 875754"/>
                      <a:gd name="connsiteY10" fmla="*/ 666749 h 1650011"/>
                      <a:gd name="connsiteX11" fmla="*/ 809696 w 875754"/>
                      <a:gd name="connsiteY11" fmla="*/ 498906 h 1650011"/>
                      <a:gd name="connsiteX12" fmla="*/ 863784 w 875754"/>
                      <a:gd name="connsiteY12" fmla="*/ 286044 h 1650011"/>
                      <a:gd name="connsiteX13" fmla="*/ 875691 w 875754"/>
                      <a:gd name="connsiteY13" fmla="*/ 159838 h 1650011"/>
                      <a:gd name="connsiteX14" fmla="*/ 827860 w 875754"/>
                      <a:gd name="connsiteY14" fmla="*/ 238736 h 1650011"/>
                      <a:gd name="connsiteX15" fmla="*/ 728053 w 875754"/>
                      <a:gd name="connsiteY15" fmla="*/ 219370 h 1650011"/>
                      <a:gd name="connsiteX16" fmla="*/ 730435 w 875754"/>
                      <a:gd name="connsiteY16" fmla="*/ 107449 h 1650011"/>
                      <a:gd name="connsiteX17" fmla="*/ 675666 w 875754"/>
                      <a:gd name="connsiteY17" fmla="*/ 236038 h 1650011"/>
                      <a:gd name="connsiteX18" fmla="*/ 611370 w 875754"/>
                      <a:gd name="connsiteY18" fmla="*/ 443208 h 1650011"/>
                      <a:gd name="connsiteX19" fmla="*/ 451829 w 875754"/>
                      <a:gd name="connsiteY19" fmla="*/ 733718 h 1650011"/>
                      <a:gd name="connsiteX20" fmla="*/ 494689 w 875754"/>
                      <a:gd name="connsiteY20" fmla="*/ 671805 h 1650011"/>
                      <a:gd name="connsiteX21" fmla="*/ 482783 w 875754"/>
                      <a:gd name="connsiteY21" fmla="*/ 633706 h 1650011"/>
                      <a:gd name="connsiteX22" fmla="*/ 549458 w 875754"/>
                      <a:gd name="connsiteY22" fmla="*/ 590844 h 1650011"/>
                      <a:gd name="connsiteX23" fmla="*/ 489928 w 875754"/>
                      <a:gd name="connsiteY23" fmla="*/ 576557 h 1650011"/>
                      <a:gd name="connsiteX24" fmla="*/ 492309 w 875754"/>
                      <a:gd name="connsiteY24" fmla="*/ 545600 h 1650011"/>
                      <a:gd name="connsiteX25" fmla="*/ 551840 w 875754"/>
                      <a:gd name="connsiteY25" fmla="*/ 519407 h 1650011"/>
                      <a:gd name="connsiteX26" fmla="*/ 504215 w 875754"/>
                      <a:gd name="connsiteY26" fmla="*/ 509882 h 1650011"/>
                      <a:gd name="connsiteX27" fmla="*/ 573270 w 875754"/>
                      <a:gd name="connsiteY27" fmla="*/ 497975 h 1650011"/>
                      <a:gd name="connsiteX28" fmla="*/ 487547 w 875754"/>
                      <a:gd name="connsiteY28" fmla="*/ 409868 h 1650011"/>
                      <a:gd name="connsiteX29" fmla="*/ 416108 w 875754"/>
                      <a:gd name="connsiteY29" fmla="*/ 414633 h 1650011"/>
                      <a:gd name="connsiteX30" fmla="*/ 485166 w 875754"/>
                      <a:gd name="connsiteY30" fmla="*/ 393199 h 1650011"/>
                      <a:gd name="connsiteX31" fmla="*/ 582797 w 875754"/>
                      <a:gd name="connsiteY31" fmla="*/ 405105 h 1650011"/>
                      <a:gd name="connsiteX32" fmla="*/ 523266 w 875754"/>
                      <a:gd name="connsiteY32" fmla="*/ 376531 h 1650011"/>
                      <a:gd name="connsiteX33" fmla="*/ 599466 w 875754"/>
                      <a:gd name="connsiteY33" fmla="*/ 352719 h 1650011"/>
                      <a:gd name="connsiteX34" fmla="*/ 549458 w 875754"/>
                      <a:gd name="connsiteY34" fmla="*/ 324144 h 1650011"/>
                      <a:gd name="connsiteX35" fmla="*/ 620897 w 875754"/>
                      <a:gd name="connsiteY35" fmla="*/ 286043 h 1650011"/>
                      <a:gd name="connsiteX36" fmla="*/ 551841 w 875754"/>
                      <a:gd name="connsiteY36" fmla="*/ 271757 h 1650011"/>
                      <a:gd name="connsiteX37" fmla="*/ 616134 w 875754"/>
                      <a:gd name="connsiteY37" fmla="*/ 245563 h 1650011"/>
                      <a:gd name="connsiteX38" fmla="*/ 642329 w 875754"/>
                      <a:gd name="connsiteY38" fmla="*/ 216988 h 1650011"/>
                      <a:gd name="connsiteX39" fmla="*/ 599466 w 875754"/>
                      <a:gd name="connsiteY39" fmla="*/ 216988 h 1650011"/>
                      <a:gd name="connsiteX40" fmla="*/ 656616 w 875754"/>
                      <a:gd name="connsiteY40" fmla="*/ 186032 h 1650011"/>
                      <a:gd name="connsiteX41" fmla="*/ 694715 w 875754"/>
                      <a:gd name="connsiteY41" fmla="*/ 136025 h 1650011"/>
                      <a:gd name="connsiteX42" fmla="*/ 680427 w 875754"/>
                      <a:gd name="connsiteY42" fmla="*/ 90782 h 1650011"/>
                      <a:gd name="connsiteX43" fmla="*/ 709003 w 875754"/>
                      <a:gd name="connsiteY43" fmla="*/ 102689 h 1650011"/>
                      <a:gd name="connsiteX44" fmla="*/ 696823 w 875754"/>
                      <a:gd name="connsiteY44" fmla="*/ 1564 h 1650011"/>
                      <a:gd name="connsiteX45" fmla="*/ 316096 w 875754"/>
                      <a:gd name="connsiteY45" fmla="*/ 336051 h 1650011"/>
                      <a:gd name="connsiteX0" fmla="*/ 316096 w 875754"/>
                      <a:gd name="connsiteY0" fmla="*/ 336051 h 1650011"/>
                      <a:gd name="connsiteX1" fmla="*/ 285140 w 875754"/>
                      <a:gd name="connsiteY1" fmla="*/ 419393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189890 w 875754"/>
                      <a:gd name="connsiteY1" fmla="*/ 417011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189890 w 875754"/>
                      <a:gd name="connsiteY1" fmla="*/ 417011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3234 w 875754"/>
                      <a:gd name="connsiteY1" fmla="*/ 393198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3234 w 875754"/>
                      <a:gd name="connsiteY1" fmla="*/ 393198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3234 w 875754"/>
                      <a:gd name="connsiteY1" fmla="*/ 393198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3234 w 875754"/>
                      <a:gd name="connsiteY1" fmla="*/ 426535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  <a:gd name="connsiteX0" fmla="*/ 316096 w 875754"/>
                      <a:gd name="connsiteY0" fmla="*/ 336051 h 1650011"/>
                      <a:gd name="connsiteX1" fmla="*/ 273234 w 875754"/>
                      <a:gd name="connsiteY1" fmla="*/ 426535 h 1650011"/>
                      <a:gd name="connsiteX2" fmla="*/ 275529 w 875754"/>
                      <a:gd name="connsiteY2" fmla="*/ 646454 h 1650011"/>
                      <a:gd name="connsiteX3" fmla="*/ 273963 w 875754"/>
                      <a:gd name="connsiteY3" fmla="*/ 1009649 h 1650011"/>
                      <a:gd name="connsiteX4" fmla="*/ 195633 w 875754"/>
                      <a:gd name="connsiteY4" fmla="*/ 1224007 h 1650011"/>
                      <a:gd name="connsiteX5" fmla="*/ 8372 w 875754"/>
                      <a:gd name="connsiteY5" fmla="*/ 1601287 h 1650011"/>
                      <a:gd name="connsiteX6" fmla="*/ 499315 w 875754"/>
                      <a:gd name="connsiteY6" fmla="*/ 1616121 h 1650011"/>
                      <a:gd name="connsiteX7" fmla="*/ 628740 w 875754"/>
                      <a:gd name="connsiteY7" fmla="*/ 1238318 h 1650011"/>
                      <a:gd name="connsiteX8" fmla="*/ 718529 w 875754"/>
                      <a:gd name="connsiteY8" fmla="*/ 1093287 h 1650011"/>
                      <a:gd name="connsiteX9" fmla="*/ 749486 w 875754"/>
                      <a:gd name="connsiteY9" fmla="*/ 1033755 h 1650011"/>
                      <a:gd name="connsiteX10" fmla="*/ 632804 w 875754"/>
                      <a:gd name="connsiteY10" fmla="*/ 1012325 h 1650011"/>
                      <a:gd name="connsiteX11" fmla="*/ 800033 w 875754"/>
                      <a:gd name="connsiteY11" fmla="*/ 666749 h 1650011"/>
                      <a:gd name="connsiteX12" fmla="*/ 809696 w 875754"/>
                      <a:gd name="connsiteY12" fmla="*/ 498906 h 1650011"/>
                      <a:gd name="connsiteX13" fmla="*/ 863784 w 875754"/>
                      <a:gd name="connsiteY13" fmla="*/ 286044 h 1650011"/>
                      <a:gd name="connsiteX14" fmla="*/ 875691 w 875754"/>
                      <a:gd name="connsiteY14" fmla="*/ 159838 h 1650011"/>
                      <a:gd name="connsiteX15" fmla="*/ 827860 w 875754"/>
                      <a:gd name="connsiteY15" fmla="*/ 238736 h 1650011"/>
                      <a:gd name="connsiteX16" fmla="*/ 728053 w 875754"/>
                      <a:gd name="connsiteY16" fmla="*/ 219370 h 1650011"/>
                      <a:gd name="connsiteX17" fmla="*/ 730435 w 875754"/>
                      <a:gd name="connsiteY17" fmla="*/ 107449 h 1650011"/>
                      <a:gd name="connsiteX18" fmla="*/ 675666 w 875754"/>
                      <a:gd name="connsiteY18" fmla="*/ 236038 h 1650011"/>
                      <a:gd name="connsiteX19" fmla="*/ 611370 w 875754"/>
                      <a:gd name="connsiteY19" fmla="*/ 443208 h 1650011"/>
                      <a:gd name="connsiteX20" fmla="*/ 451829 w 875754"/>
                      <a:gd name="connsiteY20" fmla="*/ 733718 h 1650011"/>
                      <a:gd name="connsiteX21" fmla="*/ 494689 w 875754"/>
                      <a:gd name="connsiteY21" fmla="*/ 671805 h 1650011"/>
                      <a:gd name="connsiteX22" fmla="*/ 482783 w 875754"/>
                      <a:gd name="connsiteY22" fmla="*/ 633706 h 1650011"/>
                      <a:gd name="connsiteX23" fmla="*/ 549458 w 875754"/>
                      <a:gd name="connsiteY23" fmla="*/ 590844 h 1650011"/>
                      <a:gd name="connsiteX24" fmla="*/ 489928 w 875754"/>
                      <a:gd name="connsiteY24" fmla="*/ 576557 h 1650011"/>
                      <a:gd name="connsiteX25" fmla="*/ 492309 w 875754"/>
                      <a:gd name="connsiteY25" fmla="*/ 545600 h 1650011"/>
                      <a:gd name="connsiteX26" fmla="*/ 551840 w 875754"/>
                      <a:gd name="connsiteY26" fmla="*/ 519407 h 1650011"/>
                      <a:gd name="connsiteX27" fmla="*/ 504215 w 875754"/>
                      <a:gd name="connsiteY27" fmla="*/ 509882 h 1650011"/>
                      <a:gd name="connsiteX28" fmla="*/ 573270 w 875754"/>
                      <a:gd name="connsiteY28" fmla="*/ 497975 h 1650011"/>
                      <a:gd name="connsiteX29" fmla="*/ 487547 w 875754"/>
                      <a:gd name="connsiteY29" fmla="*/ 409868 h 1650011"/>
                      <a:gd name="connsiteX30" fmla="*/ 416108 w 875754"/>
                      <a:gd name="connsiteY30" fmla="*/ 414633 h 1650011"/>
                      <a:gd name="connsiteX31" fmla="*/ 485166 w 875754"/>
                      <a:gd name="connsiteY31" fmla="*/ 393199 h 1650011"/>
                      <a:gd name="connsiteX32" fmla="*/ 582797 w 875754"/>
                      <a:gd name="connsiteY32" fmla="*/ 405105 h 1650011"/>
                      <a:gd name="connsiteX33" fmla="*/ 523266 w 875754"/>
                      <a:gd name="connsiteY33" fmla="*/ 376531 h 1650011"/>
                      <a:gd name="connsiteX34" fmla="*/ 599466 w 875754"/>
                      <a:gd name="connsiteY34" fmla="*/ 352719 h 1650011"/>
                      <a:gd name="connsiteX35" fmla="*/ 549458 w 875754"/>
                      <a:gd name="connsiteY35" fmla="*/ 324144 h 1650011"/>
                      <a:gd name="connsiteX36" fmla="*/ 620897 w 875754"/>
                      <a:gd name="connsiteY36" fmla="*/ 286043 h 1650011"/>
                      <a:gd name="connsiteX37" fmla="*/ 551841 w 875754"/>
                      <a:gd name="connsiteY37" fmla="*/ 271757 h 1650011"/>
                      <a:gd name="connsiteX38" fmla="*/ 616134 w 875754"/>
                      <a:gd name="connsiteY38" fmla="*/ 245563 h 1650011"/>
                      <a:gd name="connsiteX39" fmla="*/ 642329 w 875754"/>
                      <a:gd name="connsiteY39" fmla="*/ 216988 h 1650011"/>
                      <a:gd name="connsiteX40" fmla="*/ 599466 w 875754"/>
                      <a:gd name="connsiteY40" fmla="*/ 216988 h 1650011"/>
                      <a:gd name="connsiteX41" fmla="*/ 656616 w 875754"/>
                      <a:gd name="connsiteY41" fmla="*/ 186032 h 1650011"/>
                      <a:gd name="connsiteX42" fmla="*/ 694715 w 875754"/>
                      <a:gd name="connsiteY42" fmla="*/ 136025 h 1650011"/>
                      <a:gd name="connsiteX43" fmla="*/ 680427 w 875754"/>
                      <a:gd name="connsiteY43" fmla="*/ 90782 h 1650011"/>
                      <a:gd name="connsiteX44" fmla="*/ 709003 w 875754"/>
                      <a:gd name="connsiteY44" fmla="*/ 102689 h 1650011"/>
                      <a:gd name="connsiteX45" fmla="*/ 696823 w 875754"/>
                      <a:gd name="connsiteY45" fmla="*/ 1564 h 1650011"/>
                      <a:gd name="connsiteX46" fmla="*/ 316096 w 875754"/>
                      <a:gd name="connsiteY46" fmla="*/ 336051 h 1650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875754" h="1650011">
                        <a:moveTo>
                          <a:pt x="316096" y="336051"/>
                        </a:moveTo>
                        <a:cubicBezTo>
                          <a:pt x="247482" y="405689"/>
                          <a:pt x="279321" y="341859"/>
                          <a:pt x="273234" y="426535"/>
                        </a:cubicBezTo>
                        <a:cubicBezTo>
                          <a:pt x="269493" y="478575"/>
                          <a:pt x="275408" y="549268"/>
                          <a:pt x="275529" y="646454"/>
                        </a:cubicBezTo>
                        <a:cubicBezTo>
                          <a:pt x="275651" y="743640"/>
                          <a:pt x="287279" y="913390"/>
                          <a:pt x="273963" y="1009649"/>
                        </a:cubicBezTo>
                        <a:cubicBezTo>
                          <a:pt x="260647" y="1105908"/>
                          <a:pt x="239898" y="1125401"/>
                          <a:pt x="195633" y="1224007"/>
                        </a:cubicBezTo>
                        <a:cubicBezTo>
                          <a:pt x="151368" y="1322613"/>
                          <a:pt x="-42242" y="1535935"/>
                          <a:pt x="8372" y="1601287"/>
                        </a:cubicBezTo>
                        <a:cubicBezTo>
                          <a:pt x="58986" y="1666639"/>
                          <a:pt x="419373" y="1660741"/>
                          <a:pt x="499315" y="1616121"/>
                        </a:cubicBezTo>
                        <a:cubicBezTo>
                          <a:pt x="555444" y="1561976"/>
                          <a:pt x="592204" y="1325457"/>
                          <a:pt x="628740" y="1238318"/>
                        </a:cubicBezTo>
                        <a:cubicBezTo>
                          <a:pt x="665276" y="1151179"/>
                          <a:pt x="695772" y="1143089"/>
                          <a:pt x="718529" y="1093287"/>
                        </a:cubicBezTo>
                        <a:cubicBezTo>
                          <a:pt x="731943" y="1063559"/>
                          <a:pt x="767742" y="1040105"/>
                          <a:pt x="749486" y="1033755"/>
                        </a:cubicBezTo>
                        <a:cubicBezTo>
                          <a:pt x="731230" y="1027405"/>
                          <a:pt x="632317" y="1073095"/>
                          <a:pt x="632804" y="1012325"/>
                        </a:cubicBezTo>
                        <a:cubicBezTo>
                          <a:pt x="864272" y="1108717"/>
                          <a:pt x="770551" y="752319"/>
                          <a:pt x="800033" y="666749"/>
                        </a:cubicBezTo>
                        <a:cubicBezTo>
                          <a:pt x="829515" y="581179"/>
                          <a:pt x="799071" y="562357"/>
                          <a:pt x="809696" y="498906"/>
                        </a:cubicBezTo>
                        <a:cubicBezTo>
                          <a:pt x="820321" y="435455"/>
                          <a:pt x="846039" y="413595"/>
                          <a:pt x="863784" y="286044"/>
                        </a:cubicBezTo>
                        <a:cubicBezTo>
                          <a:pt x="867242" y="258505"/>
                          <a:pt x="874138" y="186376"/>
                          <a:pt x="875691" y="159838"/>
                        </a:cubicBezTo>
                        <a:cubicBezTo>
                          <a:pt x="877244" y="133300"/>
                          <a:pt x="850084" y="202621"/>
                          <a:pt x="827860" y="238736"/>
                        </a:cubicBezTo>
                        <a:cubicBezTo>
                          <a:pt x="813955" y="261332"/>
                          <a:pt x="744291" y="241251"/>
                          <a:pt x="728053" y="219370"/>
                        </a:cubicBezTo>
                        <a:cubicBezTo>
                          <a:pt x="711816" y="197489"/>
                          <a:pt x="739166" y="104671"/>
                          <a:pt x="730435" y="107449"/>
                        </a:cubicBezTo>
                        <a:cubicBezTo>
                          <a:pt x="721704" y="110227"/>
                          <a:pt x="696304" y="183253"/>
                          <a:pt x="675666" y="236038"/>
                        </a:cubicBezTo>
                        <a:cubicBezTo>
                          <a:pt x="653442" y="317795"/>
                          <a:pt x="648676" y="360261"/>
                          <a:pt x="611370" y="443208"/>
                        </a:cubicBezTo>
                        <a:cubicBezTo>
                          <a:pt x="574064" y="526155"/>
                          <a:pt x="594307" y="653946"/>
                          <a:pt x="451829" y="733718"/>
                        </a:cubicBezTo>
                        <a:cubicBezTo>
                          <a:pt x="545095" y="651565"/>
                          <a:pt x="529614" y="650771"/>
                          <a:pt x="494689" y="671805"/>
                        </a:cubicBezTo>
                        <a:cubicBezTo>
                          <a:pt x="564538" y="580126"/>
                          <a:pt x="533186" y="605131"/>
                          <a:pt x="482783" y="633706"/>
                        </a:cubicBezTo>
                        <a:cubicBezTo>
                          <a:pt x="508580" y="602750"/>
                          <a:pt x="537155" y="596797"/>
                          <a:pt x="549458" y="590844"/>
                        </a:cubicBezTo>
                        <a:cubicBezTo>
                          <a:pt x="533186" y="584891"/>
                          <a:pt x="495484" y="580526"/>
                          <a:pt x="489928" y="576557"/>
                        </a:cubicBezTo>
                        <a:cubicBezTo>
                          <a:pt x="484372" y="572588"/>
                          <a:pt x="651455" y="531710"/>
                          <a:pt x="492309" y="545600"/>
                        </a:cubicBezTo>
                        <a:cubicBezTo>
                          <a:pt x="590338" y="507104"/>
                          <a:pt x="566920" y="531313"/>
                          <a:pt x="551840" y="519407"/>
                        </a:cubicBezTo>
                        <a:cubicBezTo>
                          <a:pt x="533584" y="507104"/>
                          <a:pt x="578431" y="504723"/>
                          <a:pt x="504215" y="509882"/>
                        </a:cubicBezTo>
                        <a:cubicBezTo>
                          <a:pt x="539537" y="488848"/>
                          <a:pt x="543109" y="489244"/>
                          <a:pt x="573270" y="497975"/>
                        </a:cubicBezTo>
                        <a:cubicBezTo>
                          <a:pt x="582796" y="425347"/>
                          <a:pt x="520487" y="425743"/>
                          <a:pt x="487547" y="409868"/>
                        </a:cubicBezTo>
                        <a:cubicBezTo>
                          <a:pt x="454607" y="393993"/>
                          <a:pt x="414521" y="418602"/>
                          <a:pt x="416108" y="414633"/>
                        </a:cubicBezTo>
                        <a:cubicBezTo>
                          <a:pt x="417696" y="410664"/>
                          <a:pt x="450638" y="392803"/>
                          <a:pt x="485166" y="393199"/>
                        </a:cubicBezTo>
                        <a:cubicBezTo>
                          <a:pt x="519694" y="393595"/>
                          <a:pt x="576447" y="407883"/>
                          <a:pt x="582797" y="405105"/>
                        </a:cubicBezTo>
                        <a:cubicBezTo>
                          <a:pt x="576447" y="406693"/>
                          <a:pt x="593910" y="384072"/>
                          <a:pt x="523266" y="376531"/>
                        </a:cubicBezTo>
                        <a:cubicBezTo>
                          <a:pt x="526044" y="367800"/>
                          <a:pt x="589941" y="360656"/>
                          <a:pt x="599466" y="352719"/>
                        </a:cubicBezTo>
                        <a:cubicBezTo>
                          <a:pt x="568113" y="349544"/>
                          <a:pt x="561364" y="327716"/>
                          <a:pt x="549458" y="324144"/>
                        </a:cubicBezTo>
                        <a:cubicBezTo>
                          <a:pt x="582002" y="305094"/>
                          <a:pt x="576446" y="381293"/>
                          <a:pt x="620897" y="286043"/>
                        </a:cubicBezTo>
                        <a:cubicBezTo>
                          <a:pt x="619309" y="255087"/>
                          <a:pt x="574860" y="276519"/>
                          <a:pt x="551841" y="271757"/>
                        </a:cubicBezTo>
                        <a:cubicBezTo>
                          <a:pt x="535172" y="267788"/>
                          <a:pt x="631612" y="248738"/>
                          <a:pt x="616134" y="245563"/>
                        </a:cubicBezTo>
                        <a:cubicBezTo>
                          <a:pt x="600656" y="242388"/>
                          <a:pt x="657410" y="218575"/>
                          <a:pt x="642329" y="216988"/>
                        </a:cubicBezTo>
                        <a:cubicBezTo>
                          <a:pt x="627248" y="215401"/>
                          <a:pt x="604229" y="219766"/>
                          <a:pt x="599466" y="216988"/>
                        </a:cubicBezTo>
                        <a:cubicBezTo>
                          <a:pt x="594703" y="214210"/>
                          <a:pt x="664554" y="193176"/>
                          <a:pt x="656616" y="186032"/>
                        </a:cubicBezTo>
                        <a:cubicBezTo>
                          <a:pt x="648679" y="178888"/>
                          <a:pt x="711781" y="149916"/>
                          <a:pt x="694715" y="136025"/>
                        </a:cubicBezTo>
                        <a:cubicBezTo>
                          <a:pt x="677649" y="122134"/>
                          <a:pt x="684396" y="103085"/>
                          <a:pt x="680427" y="90782"/>
                        </a:cubicBezTo>
                        <a:cubicBezTo>
                          <a:pt x="685983" y="97529"/>
                          <a:pt x="708255" y="120337"/>
                          <a:pt x="709003" y="102689"/>
                        </a:cubicBezTo>
                        <a:cubicBezTo>
                          <a:pt x="709751" y="85041"/>
                          <a:pt x="721826" y="-13517"/>
                          <a:pt x="696823" y="1564"/>
                        </a:cubicBezTo>
                        <a:cubicBezTo>
                          <a:pt x="631605" y="40902"/>
                          <a:pt x="411738" y="250404"/>
                          <a:pt x="316096" y="33605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dirty="0"/>
                  </a:p>
                </p:txBody>
              </p:sp>
              <p:sp>
                <p:nvSpPr>
                  <p:cNvPr id="158" name="Abgerundetes Rechteck 22"/>
                  <p:cNvSpPr/>
                  <p:nvPr/>
                </p:nvSpPr>
                <p:spPr>
                  <a:xfrm>
                    <a:off x="2633663" y="3827317"/>
                    <a:ext cx="138112" cy="151698"/>
                  </a:xfrm>
                  <a:custGeom>
                    <a:avLst/>
                    <a:gdLst>
                      <a:gd name="connsiteX0" fmla="*/ 0 w 128753"/>
                      <a:gd name="connsiteY0" fmla="*/ 21459 h 173832"/>
                      <a:gd name="connsiteX1" fmla="*/ 21459 w 128753"/>
                      <a:gd name="connsiteY1" fmla="*/ 0 h 173832"/>
                      <a:gd name="connsiteX2" fmla="*/ 107294 w 128753"/>
                      <a:gd name="connsiteY2" fmla="*/ 0 h 173832"/>
                      <a:gd name="connsiteX3" fmla="*/ 128753 w 128753"/>
                      <a:gd name="connsiteY3" fmla="*/ 21459 h 173832"/>
                      <a:gd name="connsiteX4" fmla="*/ 128753 w 128753"/>
                      <a:gd name="connsiteY4" fmla="*/ 152373 h 173832"/>
                      <a:gd name="connsiteX5" fmla="*/ 107294 w 128753"/>
                      <a:gd name="connsiteY5" fmla="*/ 173832 h 173832"/>
                      <a:gd name="connsiteX6" fmla="*/ 21459 w 128753"/>
                      <a:gd name="connsiteY6" fmla="*/ 173832 h 173832"/>
                      <a:gd name="connsiteX7" fmla="*/ 0 w 128753"/>
                      <a:gd name="connsiteY7" fmla="*/ 152373 h 173832"/>
                      <a:gd name="connsiteX8" fmla="*/ 0 w 128753"/>
                      <a:gd name="connsiteY8" fmla="*/ 21459 h 173832"/>
                      <a:gd name="connsiteX0" fmla="*/ 38100 w 166853"/>
                      <a:gd name="connsiteY0" fmla="*/ 21459 h 173832"/>
                      <a:gd name="connsiteX1" fmla="*/ 59559 w 166853"/>
                      <a:gd name="connsiteY1" fmla="*/ 0 h 173832"/>
                      <a:gd name="connsiteX2" fmla="*/ 145394 w 166853"/>
                      <a:gd name="connsiteY2" fmla="*/ 0 h 173832"/>
                      <a:gd name="connsiteX3" fmla="*/ 166853 w 166853"/>
                      <a:gd name="connsiteY3" fmla="*/ 21459 h 173832"/>
                      <a:gd name="connsiteX4" fmla="*/ 166853 w 166853"/>
                      <a:gd name="connsiteY4" fmla="*/ 152373 h 173832"/>
                      <a:gd name="connsiteX5" fmla="*/ 145394 w 166853"/>
                      <a:gd name="connsiteY5" fmla="*/ 173832 h 173832"/>
                      <a:gd name="connsiteX6" fmla="*/ 59559 w 166853"/>
                      <a:gd name="connsiteY6" fmla="*/ 173832 h 173832"/>
                      <a:gd name="connsiteX7" fmla="*/ 0 w 166853"/>
                      <a:gd name="connsiteY7" fmla="*/ 121416 h 173832"/>
                      <a:gd name="connsiteX8" fmla="*/ 38100 w 166853"/>
                      <a:gd name="connsiteY8" fmla="*/ 21459 h 173832"/>
                      <a:gd name="connsiteX0" fmla="*/ 0 w 166853"/>
                      <a:gd name="connsiteY0" fmla="*/ 121416 h 173832"/>
                      <a:gd name="connsiteX1" fmla="*/ 59559 w 166853"/>
                      <a:gd name="connsiteY1" fmla="*/ 0 h 173832"/>
                      <a:gd name="connsiteX2" fmla="*/ 145394 w 166853"/>
                      <a:gd name="connsiteY2" fmla="*/ 0 h 173832"/>
                      <a:gd name="connsiteX3" fmla="*/ 166853 w 166853"/>
                      <a:gd name="connsiteY3" fmla="*/ 21459 h 173832"/>
                      <a:gd name="connsiteX4" fmla="*/ 166853 w 166853"/>
                      <a:gd name="connsiteY4" fmla="*/ 152373 h 173832"/>
                      <a:gd name="connsiteX5" fmla="*/ 145394 w 166853"/>
                      <a:gd name="connsiteY5" fmla="*/ 173832 h 173832"/>
                      <a:gd name="connsiteX6" fmla="*/ 59559 w 166853"/>
                      <a:gd name="connsiteY6" fmla="*/ 173832 h 173832"/>
                      <a:gd name="connsiteX7" fmla="*/ 0 w 166853"/>
                      <a:gd name="connsiteY7" fmla="*/ 121416 h 173832"/>
                      <a:gd name="connsiteX0" fmla="*/ 0 w 166853"/>
                      <a:gd name="connsiteY0" fmla="*/ 121416 h 173832"/>
                      <a:gd name="connsiteX1" fmla="*/ 35746 w 166853"/>
                      <a:gd name="connsiteY1" fmla="*/ 16669 h 173832"/>
                      <a:gd name="connsiteX2" fmla="*/ 145394 w 166853"/>
                      <a:gd name="connsiteY2" fmla="*/ 0 h 173832"/>
                      <a:gd name="connsiteX3" fmla="*/ 166853 w 166853"/>
                      <a:gd name="connsiteY3" fmla="*/ 21459 h 173832"/>
                      <a:gd name="connsiteX4" fmla="*/ 166853 w 166853"/>
                      <a:gd name="connsiteY4" fmla="*/ 152373 h 173832"/>
                      <a:gd name="connsiteX5" fmla="*/ 145394 w 166853"/>
                      <a:gd name="connsiteY5" fmla="*/ 173832 h 173832"/>
                      <a:gd name="connsiteX6" fmla="*/ 59559 w 166853"/>
                      <a:gd name="connsiteY6" fmla="*/ 173832 h 173832"/>
                      <a:gd name="connsiteX7" fmla="*/ 0 w 166853"/>
                      <a:gd name="connsiteY7" fmla="*/ 121416 h 173832"/>
                      <a:gd name="connsiteX0" fmla="*/ 0 w 166853"/>
                      <a:gd name="connsiteY0" fmla="*/ 121416 h 173832"/>
                      <a:gd name="connsiteX1" fmla="*/ 35746 w 166853"/>
                      <a:gd name="connsiteY1" fmla="*/ 16669 h 173832"/>
                      <a:gd name="connsiteX2" fmla="*/ 145394 w 166853"/>
                      <a:gd name="connsiteY2" fmla="*/ 0 h 173832"/>
                      <a:gd name="connsiteX3" fmla="*/ 166853 w 166853"/>
                      <a:gd name="connsiteY3" fmla="*/ 21459 h 173832"/>
                      <a:gd name="connsiteX4" fmla="*/ 166853 w 166853"/>
                      <a:gd name="connsiteY4" fmla="*/ 152373 h 173832"/>
                      <a:gd name="connsiteX5" fmla="*/ 145394 w 166853"/>
                      <a:gd name="connsiteY5" fmla="*/ 173832 h 173832"/>
                      <a:gd name="connsiteX6" fmla="*/ 0 w 166853"/>
                      <a:gd name="connsiteY6" fmla="*/ 121416 h 173832"/>
                      <a:gd name="connsiteX0" fmla="*/ 0 w 166853"/>
                      <a:gd name="connsiteY0" fmla="*/ 121416 h 164307"/>
                      <a:gd name="connsiteX1" fmla="*/ 35746 w 166853"/>
                      <a:gd name="connsiteY1" fmla="*/ 16669 h 164307"/>
                      <a:gd name="connsiteX2" fmla="*/ 145394 w 166853"/>
                      <a:gd name="connsiteY2" fmla="*/ 0 h 164307"/>
                      <a:gd name="connsiteX3" fmla="*/ 166853 w 166853"/>
                      <a:gd name="connsiteY3" fmla="*/ 21459 h 164307"/>
                      <a:gd name="connsiteX4" fmla="*/ 166853 w 166853"/>
                      <a:gd name="connsiteY4" fmla="*/ 152373 h 164307"/>
                      <a:gd name="connsiteX5" fmla="*/ 54907 w 166853"/>
                      <a:gd name="connsiteY5" fmla="*/ 164307 h 164307"/>
                      <a:gd name="connsiteX6" fmla="*/ 0 w 166853"/>
                      <a:gd name="connsiteY6" fmla="*/ 121416 h 164307"/>
                      <a:gd name="connsiteX0" fmla="*/ 0 w 166853"/>
                      <a:gd name="connsiteY0" fmla="*/ 121416 h 157793"/>
                      <a:gd name="connsiteX1" fmla="*/ 35746 w 166853"/>
                      <a:gd name="connsiteY1" fmla="*/ 16669 h 157793"/>
                      <a:gd name="connsiteX2" fmla="*/ 145394 w 166853"/>
                      <a:gd name="connsiteY2" fmla="*/ 0 h 157793"/>
                      <a:gd name="connsiteX3" fmla="*/ 166853 w 166853"/>
                      <a:gd name="connsiteY3" fmla="*/ 21459 h 157793"/>
                      <a:gd name="connsiteX4" fmla="*/ 166853 w 166853"/>
                      <a:gd name="connsiteY4" fmla="*/ 152373 h 157793"/>
                      <a:gd name="connsiteX5" fmla="*/ 0 w 166853"/>
                      <a:gd name="connsiteY5" fmla="*/ 121416 h 157793"/>
                      <a:gd name="connsiteX0" fmla="*/ 0 w 166853"/>
                      <a:gd name="connsiteY0" fmla="*/ 121416 h 166288"/>
                      <a:gd name="connsiteX1" fmla="*/ 35746 w 166853"/>
                      <a:gd name="connsiteY1" fmla="*/ 16669 h 166288"/>
                      <a:gd name="connsiteX2" fmla="*/ 145394 w 166853"/>
                      <a:gd name="connsiteY2" fmla="*/ 0 h 166288"/>
                      <a:gd name="connsiteX3" fmla="*/ 166853 w 166853"/>
                      <a:gd name="connsiteY3" fmla="*/ 21459 h 166288"/>
                      <a:gd name="connsiteX4" fmla="*/ 109703 w 166853"/>
                      <a:gd name="connsiteY4" fmla="*/ 161898 h 166288"/>
                      <a:gd name="connsiteX5" fmla="*/ 0 w 166853"/>
                      <a:gd name="connsiteY5" fmla="*/ 121416 h 166288"/>
                      <a:gd name="connsiteX0" fmla="*/ 0 w 166853"/>
                      <a:gd name="connsiteY0" fmla="*/ 121416 h 166288"/>
                      <a:gd name="connsiteX1" fmla="*/ 35746 w 166853"/>
                      <a:gd name="connsiteY1" fmla="*/ 16669 h 166288"/>
                      <a:gd name="connsiteX2" fmla="*/ 145394 w 166853"/>
                      <a:gd name="connsiteY2" fmla="*/ 0 h 166288"/>
                      <a:gd name="connsiteX3" fmla="*/ 166853 w 166853"/>
                      <a:gd name="connsiteY3" fmla="*/ 21459 h 166288"/>
                      <a:gd name="connsiteX4" fmla="*/ 109703 w 166853"/>
                      <a:gd name="connsiteY4" fmla="*/ 161898 h 166288"/>
                      <a:gd name="connsiteX5" fmla="*/ 0 w 166853"/>
                      <a:gd name="connsiteY5" fmla="*/ 121416 h 166288"/>
                      <a:gd name="connsiteX0" fmla="*/ 0 w 166853"/>
                      <a:gd name="connsiteY0" fmla="*/ 121416 h 166288"/>
                      <a:gd name="connsiteX1" fmla="*/ 35746 w 166853"/>
                      <a:gd name="connsiteY1" fmla="*/ 16669 h 166288"/>
                      <a:gd name="connsiteX2" fmla="*/ 145394 w 166853"/>
                      <a:gd name="connsiteY2" fmla="*/ 0 h 166288"/>
                      <a:gd name="connsiteX3" fmla="*/ 166853 w 166853"/>
                      <a:gd name="connsiteY3" fmla="*/ 21459 h 166288"/>
                      <a:gd name="connsiteX4" fmla="*/ 109703 w 166853"/>
                      <a:gd name="connsiteY4" fmla="*/ 161898 h 166288"/>
                      <a:gd name="connsiteX5" fmla="*/ 0 w 166853"/>
                      <a:gd name="connsiteY5" fmla="*/ 121416 h 166288"/>
                      <a:gd name="connsiteX0" fmla="*/ 0 w 166853"/>
                      <a:gd name="connsiteY0" fmla="*/ 104747 h 149619"/>
                      <a:gd name="connsiteX1" fmla="*/ 35746 w 166853"/>
                      <a:gd name="connsiteY1" fmla="*/ 0 h 149619"/>
                      <a:gd name="connsiteX2" fmla="*/ 166853 w 166853"/>
                      <a:gd name="connsiteY2" fmla="*/ 4790 h 149619"/>
                      <a:gd name="connsiteX3" fmla="*/ 109703 w 166853"/>
                      <a:gd name="connsiteY3" fmla="*/ 145229 h 149619"/>
                      <a:gd name="connsiteX4" fmla="*/ 0 w 166853"/>
                      <a:gd name="connsiteY4" fmla="*/ 104747 h 149619"/>
                      <a:gd name="connsiteX0" fmla="*/ 0 w 147803"/>
                      <a:gd name="connsiteY0" fmla="*/ 104747 h 147940"/>
                      <a:gd name="connsiteX1" fmla="*/ 35746 w 147803"/>
                      <a:gd name="connsiteY1" fmla="*/ 0 h 147940"/>
                      <a:gd name="connsiteX2" fmla="*/ 147803 w 147803"/>
                      <a:gd name="connsiteY2" fmla="*/ 33365 h 147940"/>
                      <a:gd name="connsiteX3" fmla="*/ 109703 w 147803"/>
                      <a:gd name="connsiteY3" fmla="*/ 145229 h 147940"/>
                      <a:gd name="connsiteX4" fmla="*/ 0 w 147803"/>
                      <a:gd name="connsiteY4" fmla="*/ 104747 h 147940"/>
                      <a:gd name="connsiteX0" fmla="*/ 0 w 156344"/>
                      <a:gd name="connsiteY0" fmla="*/ 104747 h 147940"/>
                      <a:gd name="connsiteX1" fmla="*/ 35746 w 156344"/>
                      <a:gd name="connsiteY1" fmla="*/ 0 h 147940"/>
                      <a:gd name="connsiteX2" fmla="*/ 147803 w 156344"/>
                      <a:gd name="connsiteY2" fmla="*/ 33365 h 147940"/>
                      <a:gd name="connsiteX3" fmla="*/ 109703 w 156344"/>
                      <a:gd name="connsiteY3" fmla="*/ 145229 h 147940"/>
                      <a:gd name="connsiteX4" fmla="*/ 0 w 156344"/>
                      <a:gd name="connsiteY4" fmla="*/ 104747 h 147940"/>
                      <a:gd name="connsiteX0" fmla="*/ 0 w 151977"/>
                      <a:gd name="connsiteY0" fmla="*/ 110709 h 153902"/>
                      <a:gd name="connsiteX1" fmla="*/ 35746 w 151977"/>
                      <a:gd name="connsiteY1" fmla="*/ 5962 h 153902"/>
                      <a:gd name="connsiteX2" fmla="*/ 147803 w 151977"/>
                      <a:gd name="connsiteY2" fmla="*/ 39327 h 153902"/>
                      <a:gd name="connsiteX3" fmla="*/ 109703 w 151977"/>
                      <a:gd name="connsiteY3" fmla="*/ 151191 h 153902"/>
                      <a:gd name="connsiteX4" fmla="*/ 0 w 151977"/>
                      <a:gd name="connsiteY4" fmla="*/ 110709 h 153902"/>
                      <a:gd name="connsiteX0" fmla="*/ 0 w 151977"/>
                      <a:gd name="connsiteY0" fmla="*/ 110709 h 153902"/>
                      <a:gd name="connsiteX1" fmla="*/ 35746 w 151977"/>
                      <a:gd name="connsiteY1" fmla="*/ 5962 h 153902"/>
                      <a:gd name="connsiteX2" fmla="*/ 147803 w 151977"/>
                      <a:gd name="connsiteY2" fmla="*/ 39327 h 153902"/>
                      <a:gd name="connsiteX3" fmla="*/ 109703 w 151977"/>
                      <a:gd name="connsiteY3" fmla="*/ 151191 h 153902"/>
                      <a:gd name="connsiteX4" fmla="*/ 0 w 151977"/>
                      <a:gd name="connsiteY4" fmla="*/ 110709 h 153902"/>
                      <a:gd name="connsiteX0" fmla="*/ 0 w 151977"/>
                      <a:gd name="connsiteY0" fmla="*/ 125200 h 168393"/>
                      <a:gd name="connsiteX1" fmla="*/ 35746 w 151977"/>
                      <a:gd name="connsiteY1" fmla="*/ 20453 h 168393"/>
                      <a:gd name="connsiteX2" fmla="*/ 147803 w 151977"/>
                      <a:gd name="connsiteY2" fmla="*/ 53818 h 168393"/>
                      <a:gd name="connsiteX3" fmla="*/ 109703 w 151977"/>
                      <a:gd name="connsiteY3" fmla="*/ 165682 h 168393"/>
                      <a:gd name="connsiteX4" fmla="*/ 0 w 151977"/>
                      <a:gd name="connsiteY4" fmla="*/ 125200 h 168393"/>
                      <a:gd name="connsiteX0" fmla="*/ 0 w 151272"/>
                      <a:gd name="connsiteY0" fmla="*/ 112268 h 155461"/>
                      <a:gd name="connsiteX1" fmla="*/ 30983 w 151272"/>
                      <a:gd name="connsiteY1" fmla="*/ 9902 h 155461"/>
                      <a:gd name="connsiteX2" fmla="*/ 147803 w 151272"/>
                      <a:gd name="connsiteY2" fmla="*/ 40886 h 155461"/>
                      <a:gd name="connsiteX3" fmla="*/ 109703 w 151272"/>
                      <a:gd name="connsiteY3" fmla="*/ 152750 h 155461"/>
                      <a:gd name="connsiteX4" fmla="*/ 0 w 151272"/>
                      <a:gd name="connsiteY4" fmla="*/ 112268 h 155461"/>
                      <a:gd name="connsiteX0" fmla="*/ 0 w 151272"/>
                      <a:gd name="connsiteY0" fmla="*/ 117403 h 160596"/>
                      <a:gd name="connsiteX1" fmla="*/ 30983 w 151272"/>
                      <a:gd name="connsiteY1" fmla="*/ 15037 h 160596"/>
                      <a:gd name="connsiteX2" fmla="*/ 147803 w 151272"/>
                      <a:gd name="connsiteY2" fmla="*/ 46021 h 160596"/>
                      <a:gd name="connsiteX3" fmla="*/ 109703 w 151272"/>
                      <a:gd name="connsiteY3" fmla="*/ 157885 h 160596"/>
                      <a:gd name="connsiteX4" fmla="*/ 0 w 151272"/>
                      <a:gd name="connsiteY4" fmla="*/ 117403 h 160596"/>
                      <a:gd name="connsiteX0" fmla="*/ 0 w 151272"/>
                      <a:gd name="connsiteY0" fmla="*/ 113624 h 150692"/>
                      <a:gd name="connsiteX1" fmla="*/ 30983 w 151272"/>
                      <a:gd name="connsiteY1" fmla="*/ 4114 h 150692"/>
                      <a:gd name="connsiteX2" fmla="*/ 147803 w 151272"/>
                      <a:gd name="connsiteY2" fmla="*/ 35098 h 150692"/>
                      <a:gd name="connsiteX3" fmla="*/ 109703 w 151272"/>
                      <a:gd name="connsiteY3" fmla="*/ 146962 h 150692"/>
                      <a:gd name="connsiteX4" fmla="*/ 0 w 151272"/>
                      <a:gd name="connsiteY4" fmla="*/ 113624 h 150692"/>
                      <a:gd name="connsiteX0" fmla="*/ 0 w 151272"/>
                      <a:gd name="connsiteY0" fmla="*/ 113624 h 151698"/>
                      <a:gd name="connsiteX1" fmla="*/ 30983 w 151272"/>
                      <a:gd name="connsiteY1" fmla="*/ 4114 h 151698"/>
                      <a:gd name="connsiteX2" fmla="*/ 147803 w 151272"/>
                      <a:gd name="connsiteY2" fmla="*/ 35098 h 151698"/>
                      <a:gd name="connsiteX3" fmla="*/ 109703 w 151272"/>
                      <a:gd name="connsiteY3" fmla="*/ 146962 h 151698"/>
                      <a:gd name="connsiteX4" fmla="*/ 0 w 151272"/>
                      <a:gd name="connsiteY4" fmla="*/ 113624 h 15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272" h="151698">
                        <a:moveTo>
                          <a:pt x="0" y="113624"/>
                        </a:moveTo>
                        <a:cubicBezTo>
                          <a:pt x="0" y="84652"/>
                          <a:pt x="6349" y="17202"/>
                          <a:pt x="30983" y="4114"/>
                        </a:cubicBezTo>
                        <a:cubicBezTo>
                          <a:pt x="55617" y="-8974"/>
                          <a:pt x="134683" y="11290"/>
                          <a:pt x="147803" y="35098"/>
                        </a:cubicBezTo>
                        <a:cubicBezTo>
                          <a:pt x="160923" y="58906"/>
                          <a:pt x="134337" y="133874"/>
                          <a:pt x="109703" y="146962"/>
                        </a:cubicBezTo>
                        <a:cubicBezTo>
                          <a:pt x="85069" y="160050"/>
                          <a:pt x="0" y="145072"/>
                          <a:pt x="0" y="113624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59" name="Ellipse 24"/>
                  <p:cNvSpPr/>
                  <p:nvPr/>
                </p:nvSpPr>
                <p:spPr>
                  <a:xfrm>
                    <a:off x="2170687" y="3838558"/>
                    <a:ext cx="305939" cy="600049"/>
                  </a:xfrm>
                  <a:custGeom>
                    <a:avLst/>
                    <a:gdLst>
                      <a:gd name="connsiteX0" fmla="*/ 0 w 319088"/>
                      <a:gd name="connsiteY0" fmla="*/ 92842 h 185684"/>
                      <a:gd name="connsiteX1" fmla="*/ 159544 w 319088"/>
                      <a:gd name="connsiteY1" fmla="*/ 0 h 185684"/>
                      <a:gd name="connsiteX2" fmla="*/ 319088 w 319088"/>
                      <a:gd name="connsiteY2" fmla="*/ 92842 h 185684"/>
                      <a:gd name="connsiteX3" fmla="*/ 159544 w 319088"/>
                      <a:gd name="connsiteY3" fmla="*/ 185684 h 185684"/>
                      <a:gd name="connsiteX4" fmla="*/ 0 w 319088"/>
                      <a:gd name="connsiteY4" fmla="*/ 92842 h 185684"/>
                      <a:gd name="connsiteX0" fmla="*/ 24261 w 343349"/>
                      <a:gd name="connsiteY0" fmla="*/ 92842 h 388091"/>
                      <a:gd name="connsiteX1" fmla="*/ 183805 w 343349"/>
                      <a:gd name="connsiteY1" fmla="*/ 0 h 388091"/>
                      <a:gd name="connsiteX2" fmla="*/ 343349 w 343349"/>
                      <a:gd name="connsiteY2" fmla="*/ 92842 h 388091"/>
                      <a:gd name="connsiteX3" fmla="*/ 57599 w 343349"/>
                      <a:gd name="connsiteY3" fmla="*/ 388091 h 388091"/>
                      <a:gd name="connsiteX4" fmla="*/ 24261 w 343349"/>
                      <a:gd name="connsiteY4" fmla="*/ 92842 h 388091"/>
                      <a:gd name="connsiteX0" fmla="*/ 38799 w 445466"/>
                      <a:gd name="connsiteY0" fmla="*/ 107130 h 402379"/>
                      <a:gd name="connsiteX1" fmla="*/ 417418 w 445466"/>
                      <a:gd name="connsiteY1" fmla="*/ 0 h 402379"/>
                      <a:gd name="connsiteX2" fmla="*/ 357887 w 445466"/>
                      <a:gd name="connsiteY2" fmla="*/ 107130 h 402379"/>
                      <a:gd name="connsiteX3" fmla="*/ 72137 w 445466"/>
                      <a:gd name="connsiteY3" fmla="*/ 402379 h 402379"/>
                      <a:gd name="connsiteX4" fmla="*/ 38799 w 445466"/>
                      <a:gd name="connsiteY4" fmla="*/ 107130 h 402379"/>
                      <a:gd name="connsiteX0" fmla="*/ 44778 w 389633"/>
                      <a:gd name="connsiteY0" fmla="*/ 254341 h 410052"/>
                      <a:gd name="connsiteX1" fmla="*/ 378153 w 389633"/>
                      <a:gd name="connsiteY1" fmla="*/ 4336 h 410052"/>
                      <a:gd name="connsiteX2" fmla="*/ 318622 w 389633"/>
                      <a:gd name="connsiteY2" fmla="*/ 111466 h 410052"/>
                      <a:gd name="connsiteX3" fmla="*/ 32872 w 389633"/>
                      <a:gd name="connsiteY3" fmla="*/ 406715 h 410052"/>
                      <a:gd name="connsiteX4" fmla="*/ 44778 w 389633"/>
                      <a:gd name="connsiteY4" fmla="*/ 254341 h 410052"/>
                      <a:gd name="connsiteX0" fmla="*/ 38540 w 383395"/>
                      <a:gd name="connsiteY0" fmla="*/ 254341 h 409590"/>
                      <a:gd name="connsiteX1" fmla="*/ 371915 w 383395"/>
                      <a:gd name="connsiteY1" fmla="*/ 4336 h 409590"/>
                      <a:gd name="connsiteX2" fmla="*/ 312384 w 383395"/>
                      <a:gd name="connsiteY2" fmla="*/ 111466 h 409590"/>
                      <a:gd name="connsiteX3" fmla="*/ 26634 w 383395"/>
                      <a:gd name="connsiteY3" fmla="*/ 406715 h 409590"/>
                      <a:gd name="connsiteX4" fmla="*/ 38540 w 383395"/>
                      <a:gd name="connsiteY4" fmla="*/ 254341 h 409590"/>
                      <a:gd name="connsiteX0" fmla="*/ 21474 w 354858"/>
                      <a:gd name="connsiteY0" fmla="*/ 250314 h 403798"/>
                      <a:gd name="connsiteX1" fmla="*/ 354849 w 354858"/>
                      <a:gd name="connsiteY1" fmla="*/ 309 h 403798"/>
                      <a:gd name="connsiteX2" fmla="*/ 33380 w 354858"/>
                      <a:gd name="connsiteY2" fmla="*/ 307464 h 403798"/>
                      <a:gd name="connsiteX3" fmla="*/ 9568 w 354858"/>
                      <a:gd name="connsiteY3" fmla="*/ 402688 h 403798"/>
                      <a:gd name="connsiteX4" fmla="*/ 21474 w 354858"/>
                      <a:gd name="connsiteY4" fmla="*/ 250314 h 403798"/>
                      <a:gd name="connsiteX0" fmla="*/ 21474 w 354860"/>
                      <a:gd name="connsiteY0" fmla="*/ 250314 h 403798"/>
                      <a:gd name="connsiteX1" fmla="*/ 354849 w 354860"/>
                      <a:gd name="connsiteY1" fmla="*/ 309 h 403798"/>
                      <a:gd name="connsiteX2" fmla="*/ 33380 w 354860"/>
                      <a:gd name="connsiteY2" fmla="*/ 307464 h 403798"/>
                      <a:gd name="connsiteX3" fmla="*/ 9568 w 354860"/>
                      <a:gd name="connsiteY3" fmla="*/ 402688 h 403798"/>
                      <a:gd name="connsiteX4" fmla="*/ 21474 w 354860"/>
                      <a:gd name="connsiteY4" fmla="*/ 250314 h 403798"/>
                      <a:gd name="connsiteX0" fmla="*/ 28658 w 362044"/>
                      <a:gd name="connsiteY0" fmla="*/ 250403 h 576898"/>
                      <a:gd name="connsiteX1" fmla="*/ 362033 w 362044"/>
                      <a:gd name="connsiteY1" fmla="*/ 398 h 576898"/>
                      <a:gd name="connsiteX2" fmla="*/ 40564 w 362044"/>
                      <a:gd name="connsiteY2" fmla="*/ 307553 h 576898"/>
                      <a:gd name="connsiteX3" fmla="*/ 19133 w 362044"/>
                      <a:gd name="connsiteY3" fmla="*/ 576608 h 576898"/>
                      <a:gd name="connsiteX4" fmla="*/ 28658 w 362044"/>
                      <a:gd name="connsiteY4" fmla="*/ 250403 h 576898"/>
                      <a:gd name="connsiteX0" fmla="*/ 24637 w 374745"/>
                      <a:gd name="connsiteY0" fmla="*/ 266861 h 576546"/>
                      <a:gd name="connsiteX1" fmla="*/ 374681 w 374745"/>
                      <a:gd name="connsiteY1" fmla="*/ 188 h 576546"/>
                      <a:gd name="connsiteX2" fmla="*/ 53212 w 374745"/>
                      <a:gd name="connsiteY2" fmla="*/ 307343 h 576546"/>
                      <a:gd name="connsiteX3" fmla="*/ 31781 w 374745"/>
                      <a:gd name="connsiteY3" fmla="*/ 576398 h 576546"/>
                      <a:gd name="connsiteX4" fmla="*/ 24637 w 374745"/>
                      <a:gd name="connsiteY4" fmla="*/ 266861 h 576546"/>
                      <a:gd name="connsiteX0" fmla="*/ 61661 w 411769"/>
                      <a:gd name="connsiteY0" fmla="*/ 266870 h 576555"/>
                      <a:gd name="connsiteX1" fmla="*/ 411705 w 411769"/>
                      <a:gd name="connsiteY1" fmla="*/ 197 h 576555"/>
                      <a:gd name="connsiteX2" fmla="*/ 90236 w 411769"/>
                      <a:gd name="connsiteY2" fmla="*/ 307352 h 576555"/>
                      <a:gd name="connsiteX3" fmla="*/ 68805 w 411769"/>
                      <a:gd name="connsiteY3" fmla="*/ 576407 h 576555"/>
                      <a:gd name="connsiteX4" fmla="*/ 61661 w 411769"/>
                      <a:gd name="connsiteY4" fmla="*/ 266870 h 576555"/>
                      <a:gd name="connsiteX0" fmla="*/ 11966 w 362074"/>
                      <a:gd name="connsiteY0" fmla="*/ 266812 h 576497"/>
                      <a:gd name="connsiteX1" fmla="*/ 362010 w 362074"/>
                      <a:gd name="connsiteY1" fmla="*/ 139 h 576497"/>
                      <a:gd name="connsiteX2" fmla="*/ 40541 w 362074"/>
                      <a:gd name="connsiteY2" fmla="*/ 307294 h 576497"/>
                      <a:gd name="connsiteX3" fmla="*/ 19110 w 362074"/>
                      <a:gd name="connsiteY3" fmla="*/ 576349 h 576497"/>
                      <a:gd name="connsiteX4" fmla="*/ 11966 w 362074"/>
                      <a:gd name="connsiteY4" fmla="*/ 266812 h 576497"/>
                      <a:gd name="connsiteX0" fmla="*/ 12447 w 360163"/>
                      <a:gd name="connsiteY0" fmla="*/ 271543 h 576433"/>
                      <a:gd name="connsiteX1" fmla="*/ 360109 w 360163"/>
                      <a:gd name="connsiteY1" fmla="*/ 107 h 576433"/>
                      <a:gd name="connsiteX2" fmla="*/ 38640 w 360163"/>
                      <a:gd name="connsiteY2" fmla="*/ 307262 h 576433"/>
                      <a:gd name="connsiteX3" fmla="*/ 17209 w 360163"/>
                      <a:gd name="connsiteY3" fmla="*/ 576317 h 576433"/>
                      <a:gd name="connsiteX4" fmla="*/ 12447 w 360163"/>
                      <a:gd name="connsiteY4" fmla="*/ 271543 h 576433"/>
                      <a:gd name="connsiteX0" fmla="*/ 21085 w 314046"/>
                      <a:gd name="connsiteY0" fmla="*/ 212100 h 516990"/>
                      <a:gd name="connsiteX1" fmla="*/ 313978 w 314046"/>
                      <a:gd name="connsiteY1" fmla="*/ 195 h 516990"/>
                      <a:gd name="connsiteX2" fmla="*/ 47278 w 314046"/>
                      <a:gd name="connsiteY2" fmla="*/ 247819 h 516990"/>
                      <a:gd name="connsiteX3" fmla="*/ 25847 w 314046"/>
                      <a:gd name="connsiteY3" fmla="*/ 516874 h 516990"/>
                      <a:gd name="connsiteX4" fmla="*/ 21085 w 314046"/>
                      <a:gd name="connsiteY4" fmla="*/ 212100 h 516990"/>
                      <a:gd name="connsiteX0" fmla="*/ 20028 w 312989"/>
                      <a:gd name="connsiteY0" fmla="*/ 212072 h 516962"/>
                      <a:gd name="connsiteX1" fmla="*/ 312921 w 312989"/>
                      <a:gd name="connsiteY1" fmla="*/ 167 h 516962"/>
                      <a:gd name="connsiteX2" fmla="*/ 46221 w 312989"/>
                      <a:gd name="connsiteY2" fmla="*/ 247791 h 516962"/>
                      <a:gd name="connsiteX3" fmla="*/ 24790 w 312989"/>
                      <a:gd name="connsiteY3" fmla="*/ 516846 h 516962"/>
                      <a:gd name="connsiteX4" fmla="*/ 20028 w 312989"/>
                      <a:gd name="connsiteY4" fmla="*/ 212072 h 516962"/>
                      <a:gd name="connsiteX0" fmla="*/ 16983 w 309944"/>
                      <a:gd name="connsiteY0" fmla="*/ 212121 h 600324"/>
                      <a:gd name="connsiteX1" fmla="*/ 309876 w 309944"/>
                      <a:gd name="connsiteY1" fmla="*/ 216 h 600324"/>
                      <a:gd name="connsiteX2" fmla="*/ 43176 w 309944"/>
                      <a:gd name="connsiteY2" fmla="*/ 247840 h 600324"/>
                      <a:gd name="connsiteX3" fmla="*/ 36032 w 309944"/>
                      <a:gd name="connsiteY3" fmla="*/ 600239 h 600324"/>
                      <a:gd name="connsiteX4" fmla="*/ 16983 w 309944"/>
                      <a:gd name="connsiteY4" fmla="*/ 212121 h 600324"/>
                      <a:gd name="connsiteX0" fmla="*/ 4078 w 297039"/>
                      <a:gd name="connsiteY0" fmla="*/ 212067 h 600270"/>
                      <a:gd name="connsiteX1" fmla="*/ 296971 w 297039"/>
                      <a:gd name="connsiteY1" fmla="*/ 162 h 600270"/>
                      <a:gd name="connsiteX2" fmla="*/ 30271 w 297039"/>
                      <a:gd name="connsiteY2" fmla="*/ 247786 h 600270"/>
                      <a:gd name="connsiteX3" fmla="*/ 23127 w 297039"/>
                      <a:gd name="connsiteY3" fmla="*/ 600185 h 600270"/>
                      <a:gd name="connsiteX4" fmla="*/ 4078 w 297039"/>
                      <a:gd name="connsiteY4" fmla="*/ 212067 h 600270"/>
                      <a:gd name="connsiteX0" fmla="*/ 3397 w 305939"/>
                      <a:gd name="connsiteY0" fmla="*/ 235735 h 600049"/>
                      <a:gd name="connsiteX1" fmla="*/ 305815 w 305939"/>
                      <a:gd name="connsiteY1" fmla="*/ 17 h 600049"/>
                      <a:gd name="connsiteX2" fmla="*/ 39115 w 305939"/>
                      <a:gd name="connsiteY2" fmla="*/ 247641 h 600049"/>
                      <a:gd name="connsiteX3" fmla="*/ 31971 w 305939"/>
                      <a:gd name="connsiteY3" fmla="*/ 600040 h 600049"/>
                      <a:gd name="connsiteX4" fmla="*/ 3397 w 305939"/>
                      <a:gd name="connsiteY4" fmla="*/ 235735 h 600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939" h="600049">
                        <a:moveTo>
                          <a:pt x="3397" y="235735"/>
                        </a:moveTo>
                        <a:cubicBezTo>
                          <a:pt x="18081" y="178594"/>
                          <a:pt x="299862" y="-1967"/>
                          <a:pt x="305815" y="17"/>
                        </a:cubicBezTo>
                        <a:cubicBezTo>
                          <a:pt x="311768" y="2001"/>
                          <a:pt x="103409" y="163029"/>
                          <a:pt x="39115" y="247641"/>
                        </a:cubicBezTo>
                        <a:cubicBezTo>
                          <a:pt x="39115" y="298916"/>
                          <a:pt x="37924" y="602024"/>
                          <a:pt x="31971" y="600040"/>
                        </a:cubicBezTo>
                        <a:cubicBezTo>
                          <a:pt x="26018" y="598056"/>
                          <a:pt x="-11287" y="292876"/>
                          <a:pt x="3397" y="23573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</p:grpSp>
          <p:sp>
            <p:nvSpPr>
              <p:cNvPr id="193" name="Rechteck 192"/>
              <p:cNvSpPr/>
              <p:nvPr/>
            </p:nvSpPr>
            <p:spPr>
              <a:xfrm>
                <a:off x="3878977" y="4675582"/>
                <a:ext cx="1266531" cy="962128"/>
              </a:xfrm>
              <a:prstGeom prst="rect">
                <a:avLst/>
              </a:prstGeom>
              <a:solidFill>
                <a:srgbClr val="DB00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sp>
          <p:nvSpPr>
            <p:cNvPr id="266" name="Textfeld 265"/>
            <p:cNvSpPr txBox="1"/>
            <p:nvPr/>
          </p:nvSpPr>
          <p:spPr>
            <a:xfrm>
              <a:off x="3696464" y="3715966"/>
              <a:ext cx="2687076" cy="489534"/>
            </a:xfrm>
            <a:prstGeom prst="rect">
              <a:avLst/>
            </a:prstGeom>
            <a:noFill/>
          </p:spPr>
          <p:txBody>
            <a:bodyPr wrap="square" lIns="90000" tIns="90000" rIns="90000" bIns="90000" numCol="1" spcCol="0" rtlCol="0">
              <a:spAutoFit/>
            </a:bodyPr>
            <a:lstStyle/>
            <a:p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Das Bild bedeckt </a:t>
              </a: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einen </a:t>
              </a:r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Halben Monitors </a:t>
              </a:r>
              <a:b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Bildbreite </a:t>
              </a:r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= </a:t>
              </a:r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960 Pixel</a:t>
              </a:r>
            </a:p>
          </p:txBody>
        </p:sp>
      </p:grpSp>
      <p:grpSp>
        <p:nvGrpSpPr>
          <p:cNvPr id="27" name="Ganzer Monitor"/>
          <p:cNvGrpSpPr/>
          <p:nvPr/>
        </p:nvGrpSpPr>
        <p:grpSpPr>
          <a:xfrm>
            <a:off x="525365" y="6220019"/>
            <a:ext cx="2687076" cy="2473416"/>
            <a:chOff x="525365" y="6220019"/>
            <a:chExt cx="2687076" cy="2473416"/>
          </a:xfrm>
        </p:grpSpPr>
        <p:grpSp>
          <p:nvGrpSpPr>
            <p:cNvPr id="196" name="Gruppieren 195"/>
            <p:cNvGrpSpPr/>
            <p:nvPr/>
          </p:nvGrpSpPr>
          <p:grpSpPr>
            <a:xfrm>
              <a:off x="622965" y="6707393"/>
              <a:ext cx="2354236" cy="1986042"/>
              <a:chOff x="623002" y="4498053"/>
              <a:chExt cx="2891171" cy="2440285"/>
            </a:xfrm>
          </p:grpSpPr>
          <p:grpSp>
            <p:nvGrpSpPr>
              <p:cNvPr id="253" name="Gruppieren 252"/>
              <p:cNvGrpSpPr/>
              <p:nvPr/>
            </p:nvGrpSpPr>
            <p:grpSpPr>
              <a:xfrm>
                <a:off x="1131214" y="6171360"/>
                <a:ext cx="292356" cy="390971"/>
                <a:chOff x="2833311" y="5023637"/>
                <a:chExt cx="82573" cy="459449"/>
              </a:xfrm>
            </p:grpSpPr>
            <p:sp>
              <p:nvSpPr>
                <p:cNvPr id="257" name="Rechteck 256"/>
                <p:cNvSpPr/>
                <p:nvPr/>
              </p:nvSpPr>
              <p:spPr>
                <a:xfrm rot="480000">
                  <a:off x="2833311" y="5023637"/>
                  <a:ext cx="25420" cy="454819"/>
                </a:xfrm>
                <a:prstGeom prst="rect">
                  <a:avLst/>
                </a:prstGeom>
                <a:gradFill>
                  <a:gsLst>
                    <a:gs pos="0">
                      <a:schemeClr val="accent1">
                        <a:lumMod val="5000"/>
                        <a:lumOff val="95000"/>
                        <a:alpha val="0"/>
                      </a:schemeClr>
                    </a:gs>
                    <a:gs pos="100000">
                      <a:srgbClr val="445052"/>
                    </a:gs>
                  </a:gsLst>
                  <a:lin ang="162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258" name="Rechteck 257"/>
                <p:cNvSpPr/>
                <p:nvPr/>
              </p:nvSpPr>
              <p:spPr>
                <a:xfrm rot="21540000">
                  <a:off x="2890464" y="5026765"/>
                  <a:ext cx="25420" cy="456321"/>
                </a:xfrm>
                <a:prstGeom prst="rect">
                  <a:avLst/>
                </a:prstGeom>
                <a:gradFill>
                  <a:gsLst>
                    <a:gs pos="0">
                      <a:schemeClr val="accent1">
                        <a:lumMod val="5000"/>
                        <a:lumOff val="95000"/>
                        <a:alpha val="0"/>
                      </a:schemeClr>
                    </a:gs>
                    <a:gs pos="100000">
                      <a:srgbClr val="445052"/>
                    </a:gs>
                  </a:gsLst>
                  <a:lin ang="162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grpSp>
            <p:nvGrpSpPr>
              <p:cNvPr id="198" name="Gruppieren 197"/>
              <p:cNvGrpSpPr/>
              <p:nvPr/>
            </p:nvGrpSpPr>
            <p:grpSpPr>
              <a:xfrm>
                <a:off x="623002" y="4498053"/>
                <a:ext cx="2891171" cy="1701005"/>
                <a:chOff x="623002" y="4639076"/>
                <a:chExt cx="2891171" cy="1701005"/>
              </a:xfrm>
            </p:grpSpPr>
            <p:grpSp>
              <p:nvGrpSpPr>
                <p:cNvPr id="245" name="Gruppieren 244"/>
                <p:cNvGrpSpPr/>
                <p:nvPr/>
              </p:nvGrpSpPr>
              <p:grpSpPr>
                <a:xfrm>
                  <a:off x="623002" y="4639076"/>
                  <a:ext cx="2891171" cy="1701005"/>
                  <a:chOff x="623002" y="4532062"/>
                  <a:chExt cx="2891171" cy="1701005"/>
                </a:xfrm>
              </p:grpSpPr>
              <p:sp>
                <p:nvSpPr>
                  <p:cNvPr id="249" name="Rechteck 248"/>
                  <p:cNvSpPr/>
                  <p:nvPr/>
                </p:nvSpPr>
                <p:spPr>
                  <a:xfrm>
                    <a:off x="623002" y="4532062"/>
                    <a:ext cx="2891171" cy="1701005"/>
                  </a:xfrm>
                  <a:prstGeom prst="rect">
                    <a:avLst/>
                  </a:prstGeom>
                  <a:solidFill>
                    <a:srgbClr val="44505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250" name="Rechteck 249"/>
                  <p:cNvSpPr/>
                  <p:nvPr/>
                </p:nvSpPr>
                <p:spPr>
                  <a:xfrm>
                    <a:off x="669172" y="4582003"/>
                    <a:ext cx="2798831" cy="1538230"/>
                  </a:xfrm>
                  <a:prstGeom prst="rect">
                    <a:avLst/>
                  </a:prstGeom>
                  <a:solidFill>
                    <a:srgbClr val="DB003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247" name="Rechteck 246"/>
                <p:cNvSpPr/>
                <p:nvPr/>
              </p:nvSpPr>
              <p:spPr>
                <a:xfrm>
                  <a:off x="800032" y="6264584"/>
                  <a:ext cx="46800" cy="45719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248" name="Ellipse 247"/>
                <p:cNvSpPr/>
                <p:nvPr/>
              </p:nvSpPr>
              <p:spPr>
                <a:xfrm>
                  <a:off x="693880" y="626132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grpSp>
            <p:nvGrpSpPr>
              <p:cNvPr id="199" name="Gruppieren 198"/>
              <p:cNvGrpSpPr/>
              <p:nvPr/>
            </p:nvGrpSpPr>
            <p:grpSpPr>
              <a:xfrm>
                <a:off x="2191081" y="5987441"/>
                <a:ext cx="1140036" cy="740171"/>
                <a:chOff x="2210129" y="5620078"/>
                <a:chExt cx="1140036" cy="740171"/>
              </a:xfrm>
            </p:grpSpPr>
            <p:sp>
              <p:nvSpPr>
                <p:cNvPr id="239" name="Abgerundetes Rechteck 11"/>
                <p:cNvSpPr/>
                <p:nvPr/>
              </p:nvSpPr>
              <p:spPr>
                <a:xfrm>
                  <a:off x="2254730" y="5620078"/>
                  <a:ext cx="1053688" cy="691521"/>
                </a:xfrm>
                <a:custGeom>
                  <a:avLst/>
                  <a:gdLst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178230 w 3692529"/>
                    <a:gd name="connsiteY0" fmla="*/ 104645 h 2392350"/>
                    <a:gd name="connsiteX1" fmla="*/ 282875 w 3692529"/>
                    <a:gd name="connsiteY1" fmla="*/ 0 h 2392350"/>
                    <a:gd name="connsiteX2" fmla="*/ 3587884 w 3692529"/>
                    <a:gd name="connsiteY2" fmla="*/ 0 h 2392350"/>
                    <a:gd name="connsiteX3" fmla="*/ 3692529 w 3692529"/>
                    <a:gd name="connsiteY3" fmla="*/ 104645 h 2392350"/>
                    <a:gd name="connsiteX4" fmla="*/ 3692529 w 3692529"/>
                    <a:gd name="connsiteY4" fmla="*/ 2201827 h 2392350"/>
                    <a:gd name="connsiteX5" fmla="*/ 3587884 w 3692529"/>
                    <a:gd name="connsiteY5" fmla="*/ 2306472 h 2392350"/>
                    <a:gd name="connsiteX6" fmla="*/ 282875 w 3692529"/>
                    <a:gd name="connsiteY6" fmla="*/ 2306472 h 2392350"/>
                    <a:gd name="connsiteX7" fmla="*/ 178230 w 3692529"/>
                    <a:gd name="connsiteY7" fmla="*/ 2201827 h 2392350"/>
                    <a:gd name="connsiteX8" fmla="*/ 178230 w 3692529"/>
                    <a:gd name="connsiteY8" fmla="*/ 104645 h 2392350"/>
                    <a:gd name="connsiteX0" fmla="*/ 173717 w 3688016"/>
                    <a:gd name="connsiteY0" fmla="*/ 104645 h 2397300"/>
                    <a:gd name="connsiteX1" fmla="*/ 278362 w 3688016"/>
                    <a:gd name="connsiteY1" fmla="*/ 0 h 2397300"/>
                    <a:gd name="connsiteX2" fmla="*/ 3583371 w 3688016"/>
                    <a:gd name="connsiteY2" fmla="*/ 0 h 2397300"/>
                    <a:gd name="connsiteX3" fmla="*/ 3688016 w 3688016"/>
                    <a:gd name="connsiteY3" fmla="*/ 104645 h 2397300"/>
                    <a:gd name="connsiteX4" fmla="*/ 3688016 w 3688016"/>
                    <a:gd name="connsiteY4" fmla="*/ 2201827 h 2397300"/>
                    <a:gd name="connsiteX5" fmla="*/ 3583371 w 3688016"/>
                    <a:gd name="connsiteY5" fmla="*/ 2306472 h 2397300"/>
                    <a:gd name="connsiteX6" fmla="*/ 278362 w 3688016"/>
                    <a:gd name="connsiteY6" fmla="*/ 2306472 h 2397300"/>
                    <a:gd name="connsiteX7" fmla="*/ 173717 w 3688016"/>
                    <a:gd name="connsiteY7" fmla="*/ 2201827 h 2397300"/>
                    <a:gd name="connsiteX8" fmla="*/ 173717 w 3688016"/>
                    <a:gd name="connsiteY8" fmla="*/ 104645 h 2397300"/>
                    <a:gd name="connsiteX0" fmla="*/ 0 w 3514299"/>
                    <a:gd name="connsiteY0" fmla="*/ 104645 h 2382434"/>
                    <a:gd name="connsiteX1" fmla="*/ 104645 w 3514299"/>
                    <a:gd name="connsiteY1" fmla="*/ 0 h 2382434"/>
                    <a:gd name="connsiteX2" fmla="*/ 3409654 w 3514299"/>
                    <a:gd name="connsiteY2" fmla="*/ 0 h 2382434"/>
                    <a:gd name="connsiteX3" fmla="*/ 3514299 w 3514299"/>
                    <a:gd name="connsiteY3" fmla="*/ 104645 h 2382434"/>
                    <a:gd name="connsiteX4" fmla="*/ 3514299 w 3514299"/>
                    <a:gd name="connsiteY4" fmla="*/ 2201827 h 2382434"/>
                    <a:gd name="connsiteX5" fmla="*/ 3409654 w 3514299"/>
                    <a:gd name="connsiteY5" fmla="*/ 2306472 h 2382434"/>
                    <a:gd name="connsiteX6" fmla="*/ 104645 w 3514299"/>
                    <a:gd name="connsiteY6" fmla="*/ 2306472 h 2382434"/>
                    <a:gd name="connsiteX7" fmla="*/ 0 w 3514299"/>
                    <a:gd name="connsiteY7" fmla="*/ 2201827 h 2382434"/>
                    <a:gd name="connsiteX8" fmla="*/ 0 w 3514299"/>
                    <a:gd name="connsiteY8" fmla="*/ 104645 h 2382434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688015"/>
                    <a:gd name="connsiteY0" fmla="*/ 104645 h 2397300"/>
                    <a:gd name="connsiteX1" fmla="*/ 104645 w 3688015"/>
                    <a:gd name="connsiteY1" fmla="*/ 0 h 2397300"/>
                    <a:gd name="connsiteX2" fmla="*/ 3409654 w 3688015"/>
                    <a:gd name="connsiteY2" fmla="*/ 0 h 2397300"/>
                    <a:gd name="connsiteX3" fmla="*/ 3514299 w 3688015"/>
                    <a:gd name="connsiteY3" fmla="*/ 104645 h 2397300"/>
                    <a:gd name="connsiteX4" fmla="*/ 3514299 w 3688015"/>
                    <a:gd name="connsiteY4" fmla="*/ 2201827 h 2397300"/>
                    <a:gd name="connsiteX5" fmla="*/ 3409654 w 3688015"/>
                    <a:gd name="connsiteY5" fmla="*/ 2306472 h 2397300"/>
                    <a:gd name="connsiteX6" fmla="*/ 104645 w 3688015"/>
                    <a:gd name="connsiteY6" fmla="*/ 2306472 h 2397300"/>
                    <a:gd name="connsiteX7" fmla="*/ 0 w 3688015"/>
                    <a:gd name="connsiteY7" fmla="*/ 2201827 h 2397300"/>
                    <a:gd name="connsiteX8" fmla="*/ 0 w 3688015"/>
                    <a:gd name="connsiteY8" fmla="*/ 104645 h 2397300"/>
                    <a:gd name="connsiteX0" fmla="*/ 0 w 3514299"/>
                    <a:gd name="connsiteY0" fmla="*/ 104645 h 2382434"/>
                    <a:gd name="connsiteX1" fmla="*/ 104645 w 3514299"/>
                    <a:gd name="connsiteY1" fmla="*/ 0 h 2382434"/>
                    <a:gd name="connsiteX2" fmla="*/ 3409654 w 3514299"/>
                    <a:gd name="connsiteY2" fmla="*/ 0 h 2382434"/>
                    <a:gd name="connsiteX3" fmla="*/ 3514299 w 3514299"/>
                    <a:gd name="connsiteY3" fmla="*/ 104645 h 2382434"/>
                    <a:gd name="connsiteX4" fmla="*/ 3514299 w 3514299"/>
                    <a:gd name="connsiteY4" fmla="*/ 2201827 h 2382434"/>
                    <a:gd name="connsiteX5" fmla="*/ 3409654 w 3514299"/>
                    <a:gd name="connsiteY5" fmla="*/ 2306472 h 2382434"/>
                    <a:gd name="connsiteX6" fmla="*/ 104645 w 3514299"/>
                    <a:gd name="connsiteY6" fmla="*/ 2306472 h 2382434"/>
                    <a:gd name="connsiteX7" fmla="*/ 0 w 3514299"/>
                    <a:gd name="connsiteY7" fmla="*/ 2201827 h 2382434"/>
                    <a:gd name="connsiteX8" fmla="*/ 0 w 3514299"/>
                    <a:gd name="connsiteY8" fmla="*/ 104645 h 2382434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688015"/>
                    <a:gd name="connsiteY0" fmla="*/ 104645 h 2397300"/>
                    <a:gd name="connsiteX1" fmla="*/ 104645 w 3688015"/>
                    <a:gd name="connsiteY1" fmla="*/ 0 h 2397300"/>
                    <a:gd name="connsiteX2" fmla="*/ 3409654 w 3688015"/>
                    <a:gd name="connsiteY2" fmla="*/ 0 h 2397300"/>
                    <a:gd name="connsiteX3" fmla="*/ 3514299 w 3688015"/>
                    <a:gd name="connsiteY3" fmla="*/ 104645 h 2397300"/>
                    <a:gd name="connsiteX4" fmla="*/ 3514299 w 3688015"/>
                    <a:gd name="connsiteY4" fmla="*/ 2201827 h 2397300"/>
                    <a:gd name="connsiteX5" fmla="*/ 3409654 w 3688015"/>
                    <a:gd name="connsiteY5" fmla="*/ 2306472 h 2397300"/>
                    <a:gd name="connsiteX6" fmla="*/ 104645 w 3688015"/>
                    <a:gd name="connsiteY6" fmla="*/ 2306472 h 2397300"/>
                    <a:gd name="connsiteX7" fmla="*/ 0 w 3688015"/>
                    <a:gd name="connsiteY7" fmla="*/ 2201827 h 2397300"/>
                    <a:gd name="connsiteX8" fmla="*/ 0 w 3688015"/>
                    <a:gd name="connsiteY8" fmla="*/ 104645 h 2397300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4632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409785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409785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512179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4430" h="2306472">
                      <a:moveTo>
                        <a:pt x="131" y="104645"/>
                      </a:moveTo>
                      <a:cubicBezTo>
                        <a:pt x="131" y="46851"/>
                        <a:pt x="46982" y="0"/>
                        <a:pt x="104776" y="0"/>
                      </a:cubicBezTo>
                      <a:lnTo>
                        <a:pt x="3409785" y="0"/>
                      </a:lnTo>
                      <a:cubicBezTo>
                        <a:pt x="3467579" y="0"/>
                        <a:pt x="3514430" y="46851"/>
                        <a:pt x="3514430" y="104645"/>
                      </a:cubicBezTo>
                      <a:lnTo>
                        <a:pt x="3514430" y="2201827"/>
                      </a:lnTo>
                      <a:cubicBezTo>
                        <a:pt x="3513680" y="2236709"/>
                        <a:pt x="3512929" y="2271590"/>
                        <a:pt x="3512179" y="2306472"/>
                      </a:cubicBezTo>
                      <a:lnTo>
                        <a:pt x="0" y="2306472"/>
                      </a:lnTo>
                      <a:cubicBezTo>
                        <a:pt x="44" y="2271590"/>
                        <a:pt x="87" y="2236709"/>
                        <a:pt x="131" y="2201827"/>
                      </a:cubicBezTo>
                      <a:lnTo>
                        <a:pt x="131" y="10464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240" name="Rechteck 239"/>
                <p:cNvSpPr/>
                <p:nvPr/>
              </p:nvSpPr>
              <p:spPr>
                <a:xfrm>
                  <a:off x="2290483" y="5654859"/>
                  <a:ext cx="982184" cy="610182"/>
                </a:xfrm>
                <a:prstGeom prst="rect">
                  <a:avLst/>
                </a:pr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241" name="Abgerundetes Rechteck 11"/>
                <p:cNvSpPr/>
                <p:nvPr/>
              </p:nvSpPr>
              <p:spPr>
                <a:xfrm flipH="1" flipV="1">
                  <a:off x="2210129" y="6311612"/>
                  <a:ext cx="1140036" cy="48637"/>
                </a:xfrm>
                <a:custGeom>
                  <a:avLst/>
                  <a:gdLst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178230 w 3692529"/>
                    <a:gd name="connsiteY0" fmla="*/ 104645 h 2392350"/>
                    <a:gd name="connsiteX1" fmla="*/ 282875 w 3692529"/>
                    <a:gd name="connsiteY1" fmla="*/ 0 h 2392350"/>
                    <a:gd name="connsiteX2" fmla="*/ 3587884 w 3692529"/>
                    <a:gd name="connsiteY2" fmla="*/ 0 h 2392350"/>
                    <a:gd name="connsiteX3" fmla="*/ 3692529 w 3692529"/>
                    <a:gd name="connsiteY3" fmla="*/ 104645 h 2392350"/>
                    <a:gd name="connsiteX4" fmla="*/ 3692529 w 3692529"/>
                    <a:gd name="connsiteY4" fmla="*/ 2201827 h 2392350"/>
                    <a:gd name="connsiteX5" fmla="*/ 3587884 w 3692529"/>
                    <a:gd name="connsiteY5" fmla="*/ 2306472 h 2392350"/>
                    <a:gd name="connsiteX6" fmla="*/ 282875 w 3692529"/>
                    <a:gd name="connsiteY6" fmla="*/ 2306472 h 2392350"/>
                    <a:gd name="connsiteX7" fmla="*/ 178230 w 3692529"/>
                    <a:gd name="connsiteY7" fmla="*/ 2201827 h 2392350"/>
                    <a:gd name="connsiteX8" fmla="*/ 178230 w 3692529"/>
                    <a:gd name="connsiteY8" fmla="*/ 104645 h 2392350"/>
                    <a:gd name="connsiteX0" fmla="*/ 173717 w 3688016"/>
                    <a:gd name="connsiteY0" fmla="*/ 104645 h 2397300"/>
                    <a:gd name="connsiteX1" fmla="*/ 278362 w 3688016"/>
                    <a:gd name="connsiteY1" fmla="*/ 0 h 2397300"/>
                    <a:gd name="connsiteX2" fmla="*/ 3583371 w 3688016"/>
                    <a:gd name="connsiteY2" fmla="*/ 0 h 2397300"/>
                    <a:gd name="connsiteX3" fmla="*/ 3688016 w 3688016"/>
                    <a:gd name="connsiteY3" fmla="*/ 104645 h 2397300"/>
                    <a:gd name="connsiteX4" fmla="*/ 3688016 w 3688016"/>
                    <a:gd name="connsiteY4" fmla="*/ 2201827 h 2397300"/>
                    <a:gd name="connsiteX5" fmla="*/ 3583371 w 3688016"/>
                    <a:gd name="connsiteY5" fmla="*/ 2306472 h 2397300"/>
                    <a:gd name="connsiteX6" fmla="*/ 278362 w 3688016"/>
                    <a:gd name="connsiteY6" fmla="*/ 2306472 h 2397300"/>
                    <a:gd name="connsiteX7" fmla="*/ 173717 w 3688016"/>
                    <a:gd name="connsiteY7" fmla="*/ 2201827 h 2397300"/>
                    <a:gd name="connsiteX8" fmla="*/ 173717 w 3688016"/>
                    <a:gd name="connsiteY8" fmla="*/ 104645 h 2397300"/>
                    <a:gd name="connsiteX0" fmla="*/ 0 w 3514299"/>
                    <a:gd name="connsiteY0" fmla="*/ 104645 h 2382434"/>
                    <a:gd name="connsiteX1" fmla="*/ 104645 w 3514299"/>
                    <a:gd name="connsiteY1" fmla="*/ 0 h 2382434"/>
                    <a:gd name="connsiteX2" fmla="*/ 3409654 w 3514299"/>
                    <a:gd name="connsiteY2" fmla="*/ 0 h 2382434"/>
                    <a:gd name="connsiteX3" fmla="*/ 3514299 w 3514299"/>
                    <a:gd name="connsiteY3" fmla="*/ 104645 h 2382434"/>
                    <a:gd name="connsiteX4" fmla="*/ 3514299 w 3514299"/>
                    <a:gd name="connsiteY4" fmla="*/ 2201827 h 2382434"/>
                    <a:gd name="connsiteX5" fmla="*/ 3409654 w 3514299"/>
                    <a:gd name="connsiteY5" fmla="*/ 2306472 h 2382434"/>
                    <a:gd name="connsiteX6" fmla="*/ 104645 w 3514299"/>
                    <a:gd name="connsiteY6" fmla="*/ 2306472 h 2382434"/>
                    <a:gd name="connsiteX7" fmla="*/ 0 w 3514299"/>
                    <a:gd name="connsiteY7" fmla="*/ 2201827 h 2382434"/>
                    <a:gd name="connsiteX8" fmla="*/ 0 w 3514299"/>
                    <a:gd name="connsiteY8" fmla="*/ 104645 h 2382434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688015"/>
                    <a:gd name="connsiteY0" fmla="*/ 104645 h 2397300"/>
                    <a:gd name="connsiteX1" fmla="*/ 104645 w 3688015"/>
                    <a:gd name="connsiteY1" fmla="*/ 0 h 2397300"/>
                    <a:gd name="connsiteX2" fmla="*/ 3409654 w 3688015"/>
                    <a:gd name="connsiteY2" fmla="*/ 0 h 2397300"/>
                    <a:gd name="connsiteX3" fmla="*/ 3514299 w 3688015"/>
                    <a:gd name="connsiteY3" fmla="*/ 104645 h 2397300"/>
                    <a:gd name="connsiteX4" fmla="*/ 3514299 w 3688015"/>
                    <a:gd name="connsiteY4" fmla="*/ 2201827 h 2397300"/>
                    <a:gd name="connsiteX5" fmla="*/ 3409654 w 3688015"/>
                    <a:gd name="connsiteY5" fmla="*/ 2306472 h 2397300"/>
                    <a:gd name="connsiteX6" fmla="*/ 104645 w 3688015"/>
                    <a:gd name="connsiteY6" fmla="*/ 2306472 h 2397300"/>
                    <a:gd name="connsiteX7" fmla="*/ 0 w 3688015"/>
                    <a:gd name="connsiteY7" fmla="*/ 2201827 h 2397300"/>
                    <a:gd name="connsiteX8" fmla="*/ 0 w 3688015"/>
                    <a:gd name="connsiteY8" fmla="*/ 104645 h 2397300"/>
                    <a:gd name="connsiteX0" fmla="*/ 0 w 3514299"/>
                    <a:gd name="connsiteY0" fmla="*/ 104645 h 2382434"/>
                    <a:gd name="connsiteX1" fmla="*/ 104645 w 3514299"/>
                    <a:gd name="connsiteY1" fmla="*/ 0 h 2382434"/>
                    <a:gd name="connsiteX2" fmla="*/ 3409654 w 3514299"/>
                    <a:gd name="connsiteY2" fmla="*/ 0 h 2382434"/>
                    <a:gd name="connsiteX3" fmla="*/ 3514299 w 3514299"/>
                    <a:gd name="connsiteY3" fmla="*/ 104645 h 2382434"/>
                    <a:gd name="connsiteX4" fmla="*/ 3514299 w 3514299"/>
                    <a:gd name="connsiteY4" fmla="*/ 2201827 h 2382434"/>
                    <a:gd name="connsiteX5" fmla="*/ 3409654 w 3514299"/>
                    <a:gd name="connsiteY5" fmla="*/ 2306472 h 2382434"/>
                    <a:gd name="connsiteX6" fmla="*/ 104645 w 3514299"/>
                    <a:gd name="connsiteY6" fmla="*/ 2306472 h 2382434"/>
                    <a:gd name="connsiteX7" fmla="*/ 0 w 3514299"/>
                    <a:gd name="connsiteY7" fmla="*/ 2201827 h 2382434"/>
                    <a:gd name="connsiteX8" fmla="*/ 0 w 3514299"/>
                    <a:gd name="connsiteY8" fmla="*/ 104645 h 2382434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688015"/>
                    <a:gd name="connsiteY0" fmla="*/ 104645 h 2397300"/>
                    <a:gd name="connsiteX1" fmla="*/ 104645 w 3688015"/>
                    <a:gd name="connsiteY1" fmla="*/ 0 h 2397300"/>
                    <a:gd name="connsiteX2" fmla="*/ 3409654 w 3688015"/>
                    <a:gd name="connsiteY2" fmla="*/ 0 h 2397300"/>
                    <a:gd name="connsiteX3" fmla="*/ 3514299 w 3688015"/>
                    <a:gd name="connsiteY3" fmla="*/ 104645 h 2397300"/>
                    <a:gd name="connsiteX4" fmla="*/ 3514299 w 3688015"/>
                    <a:gd name="connsiteY4" fmla="*/ 2201827 h 2397300"/>
                    <a:gd name="connsiteX5" fmla="*/ 3409654 w 3688015"/>
                    <a:gd name="connsiteY5" fmla="*/ 2306472 h 2397300"/>
                    <a:gd name="connsiteX6" fmla="*/ 104645 w 3688015"/>
                    <a:gd name="connsiteY6" fmla="*/ 2306472 h 2397300"/>
                    <a:gd name="connsiteX7" fmla="*/ 0 w 3688015"/>
                    <a:gd name="connsiteY7" fmla="*/ 2201827 h 2397300"/>
                    <a:gd name="connsiteX8" fmla="*/ 0 w 3688015"/>
                    <a:gd name="connsiteY8" fmla="*/ 104645 h 2397300"/>
                    <a:gd name="connsiteX0" fmla="*/ 0 w 3692529"/>
                    <a:gd name="connsiteY0" fmla="*/ 104645 h 2392350"/>
                    <a:gd name="connsiteX1" fmla="*/ 104645 w 3692529"/>
                    <a:gd name="connsiteY1" fmla="*/ 0 h 2392350"/>
                    <a:gd name="connsiteX2" fmla="*/ 3409654 w 3692529"/>
                    <a:gd name="connsiteY2" fmla="*/ 0 h 2392350"/>
                    <a:gd name="connsiteX3" fmla="*/ 3514299 w 3692529"/>
                    <a:gd name="connsiteY3" fmla="*/ 104645 h 2392350"/>
                    <a:gd name="connsiteX4" fmla="*/ 3514299 w 3692529"/>
                    <a:gd name="connsiteY4" fmla="*/ 2201827 h 2392350"/>
                    <a:gd name="connsiteX5" fmla="*/ 3409654 w 3692529"/>
                    <a:gd name="connsiteY5" fmla="*/ 2306472 h 2392350"/>
                    <a:gd name="connsiteX6" fmla="*/ 104645 w 3692529"/>
                    <a:gd name="connsiteY6" fmla="*/ 2306472 h 2392350"/>
                    <a:gd name="connsiteX7" fmla="*/ 0 w 3692529"/>
                    <a:gd name="connsiteY7" fmla="*/ 2201827 h 2392350"/>
                    <a:gd name="connsiteX8" fmla="*/ 0 w 3692529"/>
                    <a:gd name="connsiteY8" fmla="*/ 104645 h 2392350"/>
                    <a:gd name="connsiteX0" fmla="*/ 0 w 3678947"/>
                    <a:gd name="connsiteY0" fmla="*/ 104645 h 2306472"/>
                    <a:gd name="connsiteX1" fmla="*/ 104645 w 3678947"/>
                    <a:gd name="connsiteY1" fmla="*/ 0 h 2306472"/>
                    <a:gd name="connsiteX2" fmla="*/ 3409654 w 3678947"/>
                    <a:gd name="connsiteY2" fmla="*/ 0 h 2306472"/>
                    <a:gd name="connsiteX3" fmla="*/ 3514299 w 3678947"/>
                    <a:gd name="connsiteY3" fmla="*/ 104645 h 2306472"/>
                    <a:gd name="connsiteX4" fmla="*/ 3514299 w 3678947"/>
                    <a:gd name="connsiteY4" fmla="*/ 2201827 h 2306472"/>
                    <a:gd name="connsiteX5" fmla="*/ 3409654 w 3678947"/>
                    <a:gd name="connsiteY5" fmla="*/ 2306472 h 2306472"/>
                    <a:gd name="connsiteX6" fmla="*/ 104645 w 3678947"/>
                    <a:gd name="connsiteY6" fmla="*/ 2306472 h 2306472"/>
                    <a:gd name="connsiteX7" fmla="*/ 0 w 3678947"/>
                    <a:gd name="connsiteY7" fmla="*/ 2201827 h 2306472"/>
                    <a:gd name="connsiteX8" fmla="*/ 0 w 3678947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104645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0 w 3514299"/>
                    <a:gd name="connsiteY0" fmla="*/ 104645 h 2306472"/>
                    <a:gd name="connsiteX1" fmla="*/ 104645 w 3514299"/>
                    <a:gd name="connsiteY1" fmla="*/ 0 h 2306472"/>
                    <a:gd name="connsiteX2" fmla="*/ 3409654 w 3514299"/>
                    <a:gd name="connsiteY2" fmla="*/ 0 h 2306472"/>
                    <a:gd name="connsiteX3" fmla="*/ 3514299 w 3514299"/>
                    <a:gd name="connsiteY3" fmla="*/ 104645 h 2306472"/>
                    <a:gd name="connsiteX4" fmla="*/ 3514299 w 3514299"/>
                    <a:gd name="connsiteY4" fmla="*/ 2201827 h 2306472"/>
                    <a:gd name="connsiteX5" fmla="*/ 3409654 w 3514299"/>
                    <a:gd name="connsiteY5" fmla="*/ 2306472 h 2306472"/>
                    <a:gd name="connsiteX6" fmla="*/ 4632 w 3514299"/>
                    <a:gd name="connsiteY6" fmla="*/ 2306472 h 2306472"/>
                    <a:gd name="connsiteX7" fmla="*/ 0 w 3514299"/>
                    <a:gd name="connsiteY7" fmla="*/ 2201827 h 2306472"/>
                    <a:gd name="connsiteX8" fmla="*/ 0 w 3514299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409785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409785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  <a:gd name="connsiteX0" fmla="*/ 131 w 3514430"/>
                    <a:gd name="connsiteY0" fmla="*/ 104645 h 2306472"/>
                    <a:gd name="connsiteX1" fmla="*/ 104776 w 3514430"/>
                    <a:gd name="connsiteY1" fmla="*/ 0 h 2306472"/>
                    <a:gd name="connsiteX2" fmla="*/ 3409785 w 3514430"/>
                    <a:gd name="connsiteY2" fmla="*/ 0 h 2306472"/>
                    <a:gd name="connsiteX3" fmla="*/ 3514430 w 3514430"/>
                    <a:gd name="connsiteY3" fmla="*/ 104645 h 2306472"/>
                    <a:gd name="connsiteX4" fmla="*/ 3514430 w 3514430"/>
                    <a:gd name="connsiteY4" fmla="*/ 2201827 h 2306472"/>
                    <a:gd name="connsiteX5" fmla="*/ 3512179 w 3514430"/>
                    <a:gd name="connsiteY5" fmla="*/ 2306472 h 2306472"/>
                    <a:gd name="connsiteX6" fmla="*/ 0 w 3514430"/>
                    <a:gd name="connsiteY6" fmla="*/ 2306472 h 2306472"/>
                    <a:gd name="connsiteX7" fmla="*/ 131 w 3514430"/>
                    <a:gd name="connsiteY7" fmla="*/ 2201827 h 2306472"/>
                    <a:gd name="connsiteX8" fmla="*/ 131 w 3514430"/>
                    <a:gd name="connsiteY8" fmla="*/ 104645 h 2306472"/>
                    <a:gd name="connsiteX0" fmla="*/ 0 w 3657174"/>
                    <a:gd name="connsiteY0" fmla="*/ 510924 h 2306472"/>
                    <a:gd name="connsiteX1" fmla="*/ 247520 w 3657174"/>
                    <a:gd name="connsiteY1" fmla="*/ 0 h 2306472"/>
                    <a:gd name="connsiteX2" fmla="*/ 3552529 w 3657174"/>
                    <a:gd name="connsiteY2" fmla="*/ 0 h 2306472"/>
                    <a:gd name="connsiteX3" fmla="*/ 3657174 w 3657174"/>
                    <a:gd name="connsiteY3" fmla="*/ 104645 h 2306472"/>
                    <a:gd name="connsiteX4" fmla="*/ 3657174 w 3657174"/>
                    <a:gd name="connsiteY4" fmla="*/ 2201827 h 2306472"/>
                    <a:gd name="connsiteX5" fmla="*/ 3654923 w 3657174"/>
                    <a:gd name="connsiteY5" fmla="*/ 2306472 h 2306472"/>
                    <a:gd name="connsiteX6" fmla="*/ 142744 w 3657174"/>
                    <a:gd name="connsiteY6" fmla="*/ 2306472 h 2306472"/>
                    <a:gd name="connsiteX7" fmla="*/ 142875 w 3657174"/>
                    <a:gd name="connsiteY7" fmla="*/ 2201827 h 2306472"/>
                    <a:gd name="connsiteX8" fmla="*/ 0 w 3657174"/>
                    <a:gd name="connsiteY8" fmla="*/ 510924 h 2306472"/>
                    <a:gd name="connsiteX0" fmla="*/ 0 w 3802430"/>
                    <a:gd name="connsiteY0" fmla="*/ 510924 h 2306472"/>
                    <a:gd name="connsiteX1" fmla="*/ 247520 w 3802430"/>
                    <a:gd name="connsiteY1" fmla="*/ 0 h 2306472"/>
                    <a:gd name="connsiteX2" fmla="*/ 3552529 w 3802430"/>
                    <a:gd name="connsiteY2" fmla="*/ 0 h 2306472"/>
                    <a:gd name="connsiteX3" fmla="*/ 3802430 w 3802430"/>
                    <a:gd name="connsiteY3" fmla="*/ 510924 h 2306472"/>
                    <a:gd name="connsiteX4" fmla="*/ 3657174 w 3802430"/>
                    <a:gd name="connsiteY4" fmla="*/ 2201827 h 2306472"/>
                    <a:gd name="connsiteX5" fmla="*/ 3654923 w 3802430"/>
                    <a:gd name="connsiteY5" fmla="*/ 2306472 h 2306472"/>
                    <a:gd name="connsiteX6" fmla="*/ 142744 w 3802430"/>
                    <a:gd name="connsiteY6" fmla="*/ 2306472 h 2306472"/>
                    <a:gd name="connsiteX7" fmla="*/ 142875 w 3802430"/>
                    <a:gd name="connsiteY7" fmla="*/ 2201827 h 2306472"/>
                    <a:gd name="connsiteX8" fmla="*/ 0 w 3802430"/>
                    <a:gd name="connsiteY8" fmla="*/ 510924 h 2306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2430" h="2306472">
                      <a:moveTo>
                        <a:pt x="0" y="510924"/>
                      </a:moveTo>
                      <a:cubicBezTo>
                        <a:pt x="0" y="453130"/>
                        <a:pt x="189726" y="0"/>
                        <a:pt x="247520" y="0"/>
                      </a:cubicBezTo>
                      <a:lnTo>
                        <a:pt x="3552529" y="0"/>
                      </a:lnTo>
                      <a:cubicBezTo>
                        <a:pt x="3610323" y="0"/>
                        <a:pt x="3802430" y="453130"/>
                        <a:pt x="3802430" y="510924"/>
                      </a:cubicBezTo>
                      <a:lnTo>
                        <a:pt x="3657174" y="2201827"/>
                      </a:lnTo>
                      <a:cubicBezTo>
                        <a:pt x="3656424" y="2236709"/>
                        <a:pt x="3655673" y="2271590"/>
                        <a:pt x="3654923" y="2306472"/>
                      </a:cubicBezTo>
                      <a:lnTo>
                        <a:pt x="142744" y="2306472"/>
                      </a:lnTo>
                      <a:cubicBezTo>
                        <a:pt x="142788" y="2271590"/>
                        <a:pt x="142831" y="2236709"/>
                        <a:pt x="142875" y="2201827"/>
                      </a:cubicBezTo>
                      <a:lnTo>
                        <a:pt x="0" y="510924"/>
                      </a:lnTo>
                      <a:close/>
                    </a:path>
                  </a:pathLst>
                </a:cu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242" name="Rechteck 17"/>
                <p:cNvSpPr/>
                <p:nvPr/>
              </p:nvSpPr>
              <p:spPr>
                <a:xfrm>
                  <a:off x="2263628" y="6316743"/>
                  <a:ext cx="1035894" cy="14422"/>
                </a:xfrm>
                <a:custGeom>
                  <a:avLst/>
                  <a:gdLst>
                    <a:gd name="connsiteX0" fmla="*/ 0 w 3419475"/>
                    <a:gd name="connsiteY0" fmla="*/ 0 h 102845"/>
                    <a:gd name="connsiteX1" fmla="*/ 3419475 w 3419475"/>
                    <a:gd name="connsiteY1" fmla="*/ 0 h 102845"/>
                    <a:gd name="connsiteX2" fmla="*/ 3419475 w 3419475"/>
                    <a:gd name="connsiteY2" fmla="*/ 102845 h 102845"/>
                    <a:gd name="connsiteX3" fmla="*/ 0 w 3419475"/>
                    <a:gd name="connsiteY3" fmla="*/ 102845 h 102845"/>
                    <a:gd name="connsiteX4" fmla="*/ 0 w 3419475"/>
                    <a:gd name="connsiteY4" fmla="*/ 0 h 102845"/>
                    <a:gd name="connsiteX0" fmla="*/ 0 w 3486150"/>
                    <a:gd name="connsiteY0" fmla="*/ 0 h 102845"/>
                    <a:gd name="connsiteX1" fmla="*/ 3419475 w 3486150"/>
                    <a:gd name="connsiteY1" fmla="*/ 0 h 102845"/>
                    <a:gd name="connsiteX2" fmla="*/ 3486150 w 3486150"/>
                    <a:gd name="connsiteY2" fmla="*/ 102845 h 102845"/>
                    <a:gd name="connsiteX3" fmla="*/ 0 w 3486150"/>
                    <a:gd name="connsiteY3" fmla="*/ 102845 h 102845"/>
                    <a:gd name="connsiteX4" fmla="*/ 0 w 3486150"/>
                    <a:gd name="connsiteY4" fmla="*/ 0 h 102845"/>
                    <a:gd name="connsiteX0" fmla="*/ 0 w 3524250"/>
                    <a:gd name="connsiteY0" fmla="*/ 0 h 102845"/>
                    <a:gd name="connsiteX1" fmla="*/ 3419475 w 3524250"/>
                    <a:gd name="connsiteY1" fmla="*/ 0 h 102845"/>
                    <a:gd name="connsiteX2" fmla="*/ 3524250 w 3524250"/>
                    <a:gd name="connsiteY2" fmla="*/ 102845 h 102845"/>
                    <a:gd name="connsiteX3" fmla="*/ 0 w 3524250"/>
                    <a:gd name="connsiteY3" fmla="*/ 102845 h 102845"/>
                    <a:gd name="connsiteX4" fmla="*/ 0 w 3524250"/>
                    <a:gd name="connsiteY4" fmla="*/ 0 h 102845"/>
                    <a:gd name="connsiteX0" fmla="*/ 71438 w 3524250"/>
                    <a:gd name="connsiteY0" fmla="*/ 0 h 102845"/>
                    <a:gd name="connsiteX1" fmla="*/ 3419475 w 3524250"/>
                    <a:gd name="connsiteY1" fmla="*/ 0 h 102845"/>
                    <a:gd name="connsiteX2" fmla="*/ 3524250 w 3524250"/>
                    <a:gd name="connsiteY2" fmla="*/ 102845 h 102845"/>
                    <a:gd name="connsiteX3" fmla="*/ 0 w 3524250"/>
                    <a:gd name="connsiteY3" fmla="*/ 102845 h 102845"/>
                    <a:gd name="connsiteX4" fmla="*/ 71438 w 3524250"/>
                    <a:gd name="connsiteY4" fmla="*/ 0 h 102845"/>
                    <a:gd name="connsiteX0" fmla="*/ 97632 w 3550444"/>
                    <a:gd name="connsiteY0" fmla="*/ 0 h 102845"/>
                    <a:gd name="connsiteX1" fmla="*/ 3445669 w 3550444"/>
                    <a:gd name="connsiteY1" fmla="*/ 0 h 102845"/>
                    <a:gd name="connsiteX2" fmla="*/ 3550444 w 3550444"/>
                    <a:gd name="connsiteY2" fmla="*/ 102845 h 102845"/>
                    <a:gd name="connsiteX3" fmla="*/ 0 w 3550444"/>
                    <a:gd name="connsiteY3" fmla="*/ 102845 h 102845"/>
                    <a:gd name="connsiteX4" fmla="*/ 97632 w 3550444"/>
                    <a:gd name="connsiteY4" fmla="*/ 0 h 102845"/>
                    <a:gd name="connsiteX0" fmla="*/ 117887 w 3550444"/>
                    <a:gd name="connsiteY0" fmla="*/ 0 h 102845"/>
                    <a:gd name="connsiteX1" fmla="*/ 3445669 w 3550444"/>
                    <a:gd name="connsiteY1" fmla="*/ 0 h 102845"/>
                    <a:gd name="connsiteX2" fmla="*/ 3550444 w 3550444"/>
                    <a:gd name="connsiteY2" fmla="*/ 102845 h 102845"/>
                    <a:gd name="connsiteX3" fmla="*/ 0 w 3550444"/>
                    <a:gd name="connsiteY3" fmla="*/ 102845 h 102845"/>
                    <a:gd name="connsiteX4" fmla="*/ 117887 w 3550444"/>
                    <a:gd name="connsiteY4" fmla="*/ 0 h 102845"/>
                    <a:gd name="connsiteX0" fmla="*/ 100525 w 3533082"/>
                    <a:gd name="connsiteY0" fmla="*/ 0 h 102845"/>
                    <a:gd name="connsiteX1" fmla="*/ 3428307 w 3533082"/>
                    <a:gd name="connsiteY1" fmla="*/ 0 h 102845"/>
                    <a:gd name="connsiteX2" fmla="*/ 3533082 w 3533082"/>
                    <a:gd name="connsiteY2" fmla="*/ 102845 h 102845"/>
                    <a:gd name="connsiteX3" fmla="*/ 0 w 3533082"/>
                    <a:gd name="connsiteY3" fmla="*/ 102845 h 102845"/>
                    <a:gd name="connsiteX4" fmla="*/ 100525 w 3533082"/>
                    <a:gd name="connsiteY4" fmla="*/ 0 h 102845"/>
                    <a:gd name="connsiteX0" fmla="*/ 82052 w 3514609"/>
                    <a:gd name="connsiteY0" fmla="*/ 0 h 102845"/>
                    <a:gd name="connsiteX1" fmla="*/ 3409834 w 3514609"/>
                    <a:gd name="connsiteY1" fmla="*/ 0 h 102845"/>
                    <a:gd name="connsiteX2" fmla="*/ 3514609 w 3514609"/>
                    <a:gd name="connsiteY2" fmla="*/ 102845 h 102845"/>
                    <a:gd name="connsiteX3" fmla="*/ 0 w 3514609"/>
                    <a:gd name="connsiteY3" fmla="*/ 102845 h 102845"/>
                    <a:gd name="connsiteX4" fmla="*/ 82052 w 3514609"/>
                    <a:gd name="connsiteY4" fmla="*/ 0 h 102845"/>
                    <a:gd name="connsiteX0" fmla="*/ 60621 w 3493178"/>
                    <a:gd name="connsiteY0" fmla="*/ 0 h 108203"/>
                    <a:gd name="connsiteX1" fmla="*/ 3388403 w 3493178"/>
                    <a:gd name="connsiteY1" fmla="*/ 0 h 108203"/>
                    <a:gd name="connsiteX2" fmla="*/ 3493178 w 3493178"/>
                    <a:gd name="connsiteY2" fmla="*/ 102845 h 108203"/>
                    <a:gd name="connsiteX3" fmla="*/ 0 w 3493178"/>
                    <a:gd name="connsiteY3" fmla="*/ 108203 h 108203"/>
                    <a:gd name="connsiteX4" fmla="*/ 60621 w 3493178"/>
                    <a:gd name="connsiteY4" fmla="*/ 0 h 108203"/>
                    <a:gd name="connsiteX0" fmla="*/ 60621 w 3455078"/>
                    <a:gd name="connsiteY0" fmla="*/ 0 h 108203"/>
                    <a:gd name="connsiteX1" fmla="*/ 3388403 w 3455078"/>
                    <a:gd name="connsiteY1" fmla="*/ 0 h 108203"/>
                    <a:gd name="connsiteX2" fmla="*/ 3455078 w 3455078"/>
                    <a:gd name="connsiteY2" fmla="*/ 102845 h 108203"/>
                    <a:gd name="connsiteX3" fmla="*/ 0 w 3455078"/>
                    <a:gd name="connsiteY3" fmla="*/ 108203 h 108203"/>
                    <a:gd name="connsiteX4" fmla="*/ 60621 w 3455078"/>
                    <a:gd name="connsiteY4" fmla="*/ 0 h 108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55078" h="108203">
                      <a:moveTo>
                        <a:pt x="60621" y="0"/>
                      </a:moveTo>
                      <a:lnTo>
                        <a:pt x="3388403" y="0"/>
                      </a:lnTo>
                      <a:lnTo>
                        <a:pt x="3455078" y="102845"/>
                      </a:lnTo>
                      <a:lnTo>
                        <a:pt x="0" y="108203"/>
                      </a:lnTo>
                      <a:lnTo>
                        <a:pt x="6062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grpSp>
            <p:nvGrpSpPr>
              <p:cNvPr id="218" name="Gruppieren 217"/>
              <p:cNvGrpSpPr/>
              <p:nvPr/>
            </p:nvGrpSpPr>
            <p:grpSpPr>
              <a:xfrm>
                <a:off x="1578564" y="6252808"/>
                <a:ext cx="748649" cy="570902"/>
                <a:chOff x="1607136" y="5885445"/>
                <a:chExt cx="748649" cy="570902"/>
              </a:xfrm>
            </p:grpSpPr>
            <p:sp>
              <p:nvSpPr>
                <p:cNvPr id="235" name="Abgerundetes Rechteck 234"/>
                <p:cNvSpPr/>
                <p:nvPr/>
              </p:nvSpPr>
              <p:spPr>
                <a:xfrm>
                  <a:off x="1607136" y="5885445"/>
                  <a:ext cx="748649" cy="570902"/>
                </a:xfrm>
                <a:prstGeom prst="roundRect">
                  <a:avLst>
                    <a:gd name="adj" fmla="val 4856"/>
                  </a:avLst>
                </a:pr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236" name="Abgerundetes Rechteck 235"/>
                <p:cNvSpPr/>
                <p:nvPr/>
              </p:nvSpPr>
              <p:spPr>
                <a:xfrm>
                  <a:off x="1633365" y="5910263"/>
                  <a:ext cx="639787" cy="519465"/>
                </a:xfrm>
                <a:prstGeom prst="roundRect">
                  <a:avLst>
                    <a:gd name="adj" fmla="val 3747"/>
                  </a:avLst>
                </a:pr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sp>
            <p:nvSpPr>
              <p:cNvPr id="221" name="Ellipse 220"/>
              <p:cNvSpPr/>
              <p:nvPr/>
            </p:nvSpPr>
            <p:spPr>
              <a:xfrm>
                <a:off x="2264085" y="6519667"/>
                <a:ext cx="45719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222" name="Rechteck 221"/>
              <p:cNvSpPr/>
              <p:nvPr/>
            </p:nvSpPr>
            <p:spPr>
              <a:xfrm>
                <a:off x="865564" y="6124106"/>
                <a:ext cx="46800" cy="4571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223" name="Rechteck 222"/>
              <p:cNvSpPr/>
              <p:nvPr/>
            </p:nvSpPr>
            <p:spPr>
              <a:xfrm>
                <a:off x="973462" y="6124106"/>
                <a:ext cx="46800" cy="4571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224" name="Rechteck 223"/>
              <p:cNvSpPr/>
              <p:nvPr/>
            </p:nvSpPr>
            <p:spPr>
              <a:xfrm>
                <a:off x="1033349" y="6124106"/>
                <a:ext cx="46800" cy="4571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grpSp>
            <p:nvGrpSpPr>
              <p:cNvPr id="225" name="Gruppieren 224"/>
              <p:cNvGrpSpPr/>
              <p:nvPr/>
            </p:nvGrpSpPr>
            <p:grpSpPr>
              <a:xfrm>
                <a:off x="1390240" y="6449629"/>
                <a:ext cx="252058" cy="463496"/>
                <a:chOff x="2095546" y="3700576"/>
                <a:chExt cx="704966" cy="1296320"/>
              </a:xfrm>
            </p:grpSpPr>
            <p:sp>
              <p:nvSpPr>
                <p:cNvPr id="231" name="Freihandform 230"/>
                <p:cNvSpPr/>
                <p:nvPr/>
              </p:nvSpPr>
              <p:spPr>
                <a:xfrm>
                  <a:off x="2095546" y="3700576"/>
                  <a:ext cx="704966" cy="1292525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797990 w 880208"/>
                    <a:gd name="connsiteY9" fmla="*/ 974832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566848 w 731183"/>
                    <a:gd name="connsiteY0" fmla="*/ 7433 h 1622920"/>
                    <a:gd name="connsiteX1" fmla="*/ 306474 w 731183"/>
                    <a:gd name="connsiteY1" fmla="*/ 183784 h 1622920"/>
                    <a:gd name="connsiteX2" fmla="*/ 94544 w 731183"/>
                    <a:gd name="connsiteY2" fmla="*/ 361764 h 1622920"/>
                    <a:gd name="connsiteX3" fmla="*/ 97742 w 731183"/>
                    <a:gd name="connsiteY3" fmla="*/ 689492 h 1622920"/>
                    <a:gd name="connsiteX4" fmla="*/ 91414 w 731183"/>
                    <a:gd name="connsiteY4" fmla="*/ 1054503 h 1622920"/>
                    <a:gd name="connsiteX5" fmla="*/ 11267 w 731183"/>
                    <a:gd name="connsiteY5" fmla="*/ 1257520 h 1622920"/>
                    <a:gd name="connsiteX6" fmla="*/ 371312 w 731183"/>
                    <a:gd name="connsiteY6" fmla="*/ 1622875 h 1622920"/>
                    <a:gd name="connsiteX7" fmla="*/ 507657 w 731183"/>
                    <a:gd name="connsiteY7" fmla="*/ 1280790 h 1622920"/>
                    <a:gd name="connsiteX8" fmla="*/ 648965 w 731183"/>
                    <a:gd name="connsiteY8" fmla="*/ 974832 h 1622920"/>
                    <a:gd name="connsiteX9" fmla="*/ 660124 w 731183"/>
                    <a:gd name="connsiteY9" fmla="*/ 711603 h 1622920"/>
                    <a:gd name="connsiteX10" fmla="*/ 657880 w 731183"/>
                    <a:gd name="connsiteY10" fmla="*/ 531853 h 1622920"/>
                    <a:gd name="connsiteX11" fmla="*/ 714145 w 731183"/>
                    <a:gd name="connsiteY11" fmla="*/ 376459 h 1622920"/>
                    <a:gd name="connsiteX12" fmla="*/ 666451 w 731183"/>
                    <a:gd name="connsiteY12" fmla="*/ 115475 h 1622920"/>
                    <a:gd name="connsiteX13" fmla="*/ 574807 w 731183"/>
                    <a:gd name="connsiteY13" fmla="*/ 126428 h 1622920"/>
                    <a:gd name="connsiteX14" fmla="*/ 566848 w 731183"/>
                    <a:gd name="connsiteY14" fmla="*/ 7433 h 1622920"/>
                    <a:gd name="connsiteX0" fmla="*/ 575270 w 739605"/>
                    <a:gd name="connsiteY0" fmla="*/ 7433 h 1304145"/>
                    <a:gd name="connsiteX1" fmla="*/ 314896 w 739605"/>
                    <a:gd name="connsiteY1" fmla="*/ 183784 h 1304145"/>
                    <a:gd name="connsiteX2" fmla="*/ 102966 w 739605"/>
                    <a:gd name="connsiteY2" fmla="*/ 361764 h 1304145"/>
                    <a:gd name="connsiteX3" fmla="*/ 106164 w 739605"/>
                    <a:gd name="connsiteY3" fmla="*/ 689492 h 1304145"/>
                    <a:gd name="connsiteX4" fmla="*/ 99836 w 739605"/>
                    <a:gd name="connsiteY4" fmla="*/ 1054503 h 1304145"/>
                    <a:gd name="connsiteX5" fmla="*/ 19689 w 739605"/>
                    <a:gd name="connsiteY5" fmla="*/ 1257520 h 1304145"/>
                    <a:gd name="connsiteX6" fmla="*/ 516079 w 739605"/>
                    <a:gd name="connsiteY6" fmla="*/ 1280790 h 1304145"/>
                    <a:gd name="connsiteX7" fmla="*/ 657387 w 739605"/>
                    <a:gd name="connsiteY7" fmla="*/ 974832 h 1304145"/>
                    <a:gd name="connsiteX8" fmla="*/ 668546 w 739605"/>
                    <a:gd name="connsiteY8" fmla="*/ 711603 h 1304145"/>
                    <a:gd name="connsiteX9" fmla="*/ 666302 w 739605"/>
                    <a:gd name="connsiteY9" fmla="*/ 531853 h 1304145"/>
                    <a:gd name="connsiteX10" fmla="*/ 722567 w 739605"/>
                    <a:gd name="connsiteY10" fmla="*/ 376459 h 1304145"/>
                    <a:gd name="connsiteX11" fmla="*/ 674873 w 739605"/>
                    <a:gd name="connsiteY11" fmla="*/ 115475 h 1304145"/>
                    <a:gd name="connsiteX12" fmla="*/ 583229 w 739605"/>
                    <a:gd name="connsiteY12" fmla="*/ 126428 h 1304145"/>
                    <a:gd name="connsiteX13" fmla="*/ 575270 w 739605"/>
                    <a:gd name="connsiteY13" fmla="*/ 7433 h 1304145"/>
                    <a:gd name="connsiteX0" fmla="*/ 538896 w 703231"/>
                    <a:gd name="connsiteY0" fmla="*/ 7433 h 1304148"/>
                    <a:gd name="connsiteX1" fmla="*/ 278522 w 703231"/>
                    <a:gd name="connsiteY1" fmla="*/ 183784 h 1304148"/>
                    <a:gd name="connsiteX2" fmla="*/ 66592 w 703231"/>
                    <a:gd name="connsiteY2" fmla="*/ 361764 h 1304148"/>
                    <a:gd name="connsiteX3" fmla="*/ 69790 w 703231"/>
                    <a:gd name="connsiteY3" fmla="*/ 689492 h 1304148"/>
                    <a:gd name="connsiteX4" fmla="*/ 63462 w 703231"/>
                    <a:gd name="connsiteY4" fmla="*/ 1054503 h 1304148"/>
                    <a:gd name="connsiteX5" fmla="*/ 24207 w 703231"/>
                    <a:gd name="connsiteY5" fmla="*/ 1257522 h 1304148"/>
                    <a:gd name="connsiteX6" fmla="*/ 479705 w 703231"/>
                    <a:gd name="connsiteY6" fmla="*/ 1280790 h 1304148"/>
                    <a:gd name="connsiteX7" fmla="*/ 621013 w 703231"/>
                    <a:gd name="connsiteY7" fmla="*/ 974832 h 1304148"/>
                    <a:gd name="connsiteX8" fmla="*/ 632172 w 703231"/>
                    <a:gd name="connsiteY8" fmla="*/ 711603 h 1304148"/>
                    <a:gd name="connsiteX9" fmla="*/ 629928 w 703231"/>
                    <a:gd name="connsiteY9" fmla="*/ 531853 h 1304148"/>
                    <a:gd name="connsiteX10" fmla="*/ 686193 w 703231"/>
                    <a:gd name="connsiteY10" fmla="*/ 376459 h 1304148"/>
                    <a:gd name="connsiteX11" fmla="*/ 638499 w 703231"/>
                    <a:gd name="connsiteY11" fmla="*/ 115475 h 1304148"/>
                    <a:gd name="connsiteX12" fmla="*/ 546855 w 703231"/>
                    <a:gd name="connsiteY12" fmla="*/ 126428 h 1304148"/>
                    <a:gd name="connsiteX13" fmla="*/ 538896 w 703231"/>
                    <a:gd name="connsiteY13" fmla="*/ 7433 h 1304148"/>
                    <a:gd name="connsiteX0" fmla="*/ 538896 w 703231"/>
                    <a:gd name="connsiteY0" fmla="*/ 7433 h 1321052"/>
                    <a:gd name="connsiteX1" fmla="*/ 278522 w 703231"/>
                    <a:gd name="connsiteY1" fmla="*/ 183784 h 1321052"/>
                    <a:gd name="connsiteX2" fmla="*/ 66592 w 703231"/>
                    <a:gd name="connsiteY2" fmla="*/ 361764 h 1321052"/>
                    <a:gd name="connsiteX3" fmla="*/ 69790 w 703231"/>
                    <a:gd name="connsiteY3" fmla="*/ 689492 h 1321052"/>
                    <a:gd name="connsiteX4" fmla="*/ 63462 w 703231"/>
                    <a:gd name="connsiteY4" fmla="*/ 1054503 h 1321052"/>
                    <a:gd name="connsiteX5" fmla="*/ 24207 w 703231"/>
                    <a:gd name="connsiteY5" fmla="*/ 1257522 h 1321052"/>
                    <a:gd name="connsiteX6" fmla="*/ 479705 w 703231"/>
                    <a:gd name="connsiteY6" fmla="*/ 1280790 h 1321052"/>
                    <a:gd name="connsiteX7" fmla="*/ 621013 w 703231"/>
                    <a:gd name="connsiteY7" fmla="*/ 974832 h 1321052"/>
                    <a:gd name="connsiteX8" fmla="*/ 632172 w 703231"/>
                    <a:gd name="connsiteY8" fmla="*/ 711603 h 1321052"/>
                    <a:gd name="connsiteX9" fmla="*/ 629928 w 703231"/>
                    <a:gd name="connsiteY9" fmla="*/ 531853 h 1321052"/>
                    <a:gd name="connsiteX10" fmla="*/ 686193 w 703231"/>
                    <a:gd name="connsiteY10" fmla="*/ 376459 h 1321052"/>
                    <a:gd name="connsiteX11" fmla="*/ 638499 w 703231"/>
                    <a:gd name="connsiteY11" fmla="*/ 115475 h 1321052"/>
                    <a:gd name="connsiteX12" fmla="*/ 546855 w 703231"/>
                    <a:gd name="connsiteY12" fmla="*/ 126428 h 1321052"/>
                    <a:gd name="connsiteX13" fmla="*/ 538896 w 703231"/>
                    <a:gd name="connsiteY13" fmla="*/ 7433 h 1321052"/>
                    <a:gd name="connsiteX0" fmla="*/ 540631 w 704966"/>
                    <a:gd name="connsiteY0" fmla="*/ 7433 h 1292525"/>
                    <a:gd name="connsiteX1" fmla="*/ 280257 w 704966"/>
                    <a:gd name="connsiteY1" fmla="*/ 183784 h 1292525"/>
                    <a:gd name="connsiteX2" fmla="*/ 68327 w 704966"/>
                    <a:gd name="connsiteY2" fmla="*/ 361764 h 1292525"/>
                    <a:gd name="connsiteX3" fmla="*/ 71525 w 704966"/>
                    <a:gd name="connsiteY3" fmla="*/ 689492 h 1292525"/>
                    <a:gd name="connsiteX4" fmla="*/ 65197 w 704966"/>
                    <a:gd name="connsiteY4" fmla="*/ 1054503 h 1292525"/>
                    <a:gd name="connsiteX5" fmla="*/ 25942 w 704966"/>
                    <a:gd name="connsiteY5" fmla="*/ 1257522 h 1292525"/>
                    <a:gd name="connsiteX6" fmla="*/ 505979 w 704966"/>
                    <a:gd name="connsiteY6" fmla="*/ 1239875 h 1292525"/>
                    <a:gd name="connsiteX7" fmla="*/ 622748 w 704966"/>
                    <a:gd name="connsiteY7" fmla="*/ 974832 h 1292525"/>
                    <a:gd name="connsiteX8" fmla="*/ 633907 w 704966"/>
                    <a:gd name="connsiteY8" fmla="*/ 711603 h 1292525"/>
                    <a:gd name="connsiteX9" fmla="*/ 631663 w 704966"/>
                    <a:gd name="connsiteY9" fmla="*/ 531853 h 1292525"/>
                    <a:gd name="connsiteX10" fmla="*/ 687928 w 704966"/>
                    <a:gd name="connsiteY10" fmla="*/ 376459 h 1292525"/>
                    <a:gd name="connsiteX11" fmla="*/ 640234 w 704966"/>
                    <a:gd name="connsiteY11" fmla="*/ 115475 h 1292525"/>
                    <a:gd name="connsiteX12" fmla="*/ 548590 w 704966"/>
                    <a:gd name="connsiteY12" fmla="*/ 126428 h 1292525"/>
                    <a:gd name="connsiteX13" fmla="*/ 540631 w 704966"/>
                    <a:gd name="connsiteY13" fmla="*/ 7433 h 129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4966" h="1292525">
                      <a:moveTo>
                        <a:pt x="540631" y="7433"/>
                      </a:moveTo>
                      <a:cubicBezTo>
                        <a:pt x="554007" y="-36299"/>
                        <a:pt x="358974" y="124729"/>
                        <a:pt x="280257" y="183784"/>
                      </a:cubicBezTo>
                      <a:cubicBezTo>
                        <a:pt x="201540" y="242839"/>
                        <a:pt x="92809" y="300972"/>
                        <a:pt x="68327" y="361764"/>
                      </a:cubicBezTo>
                      <a:cubicBezTo>
                        <a:pt x="43022" y="424601"/>
                        <a:pt x="72047" y="574036"/>
                        <a:pt x="71525" y="689492"/>
                      </a:cubicBezTo>
                      <a:cubicBezTo>
                        <a:pt x="71003" y="804948"/>
                        <a:pt x="72794" y="959831"/>
                        <a:pt x="65197" y="1054503"/>
                      </a:cubicBezTo>
                      <a:cubicBezTo>
                        <a:pt x="57600" y="1149175"/>
                        <a:pt x="-47522" y="1226627"/>
                        <a:pt x="25942" y="1257522"/>
                      </a:cubicBezTo>
                      <a:cubicBezTo>
                        <a:pt x="99406" y="1288417"/>
                        <a:pt x="436325" y="1325093"/>
                        <a:pt x="505979" y="1239875"/>
                      </a:cubicBezTo>
                      <a:cubicBezTo>
                        <a:pt x="564553" y="1168213"/>
                        <a:pt x="601427" y="1062877"/>
                        <a:pt x="622748" y="974832"/>
                      </a:cubicBezTo>
                      <a:cubicBezTo>
                        <a:pt x="644069" y="886787"/>
                        <a:pt x="632421" y="785433"/>
                        <a:pt x="633907" y="711603"/>
                      </a:cubicBezTo>
                      <a:cubicBezTo>
                        <a:pt x="635393" y="637773"/>
                        <a:pt x="622659" y="587710"/>
                        <a:pt x="631663" y="531853"/>
                      </a:cubicBezTo>
                      <a:cubicBezTo>
                        <a:pt x="640667" y="475996"/>
                        <a:pt x="686500" y="445855"/>
                        <a:pt x="687928" y="376459"/>
                      </a:cubicBezTo>
                      <a:cubicBezTo>
                        <a:pt x="689357" y="307063"/>
                        <a:pt x="747587" y="138563"/>
                        <a:pt x="640234" y="115475"/>
                      </a:cubicBezTo>
                      <a:cubicBezTo>
                        <a:pt x="568882" y="100130"/>
                        <a:pt x="555919" y="129616"/>
                        <a:pt x="548590" y="126428"/>
                      </a:cubicBezTo>
                      <a:cubicBezTo>
                        <a:pt x="538818" y="122177"/>
                        <a:pt x="537728" y="16924"/>
                        <a:pt x="540631" y="74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232" name="Freihandform 231"/>
                <p:cNvSpPr/>
                <p:nvPr/>
              </p:nvSpPr>
              <p:spPr>
                <a:xfrm>
                  <a:off x="2097274" y="3743034"/>
                  <a:ext cx="695991" cy="1253862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653 h 1650639"/>
                    <a:gd name="connsiteX1" fmla="*/ 462642 w 880208"/>
                    <a:gd name="connsiteY1" fmla="*/ 184148 h 1650639"/>
                    <a:gd name="connsiteX2" fmla="*/ 243569 w 880208"/>
                    <a:gd name="connsiteY2" fmla="*/ 354984 h 1650639"/>
                    <a:gd name="connsiteX3" fmla="*/ 246767 w 880208"/>
                    <a:gd name="connsiteY3" fmla="*/ 682712 h 1650639"/>
                    <a:gd name="connsiteX4" fmla="*/ 240439 w 880208"/>
                    <a:gd name="connsiteY4" fmla="*/ 1047723 h 1650639"/>
                    <a:gd name="connsiteX5" fmla="*/ 160292 w 880208"/>
                    <a:gd name="connsiteY5" fmla="*/ 1250740 h 1650639"/>
                    <a:gd name="connsiteX6" fmla="*/ 12725 w 880208"/>
                    <a:gd name="connsiteY6" fmla="*/ 1606024 h 1650639"/>
                    <a:gd name="connsiteX7" fmla="*/ 520337 w 880208"/>
                    <a:gd name="connsiteY7" fmla="*/ 1616095 h 1650639"/>
                    <a:gd name="connsiteX8" fmla="*/ 656682 w 880208"/>
                    <a:gd name="connsiteY8" fmla="*/ 1274010 h 1650639"/>
                    <a:gd name="connsiteX9" fmla="*/ 836090 w 880208"/>
                    <a:gd name="connsiteY9" fmla="*/ 956146 h 1650639"/>
                    <a:gd name="connsiteX10" fmla="*/ 792480 w 880208"/>
                    <a:gd name="connsiteY10" fmla="*/ 704823 h 1650639"/>
                    <a:gd name="connsiteX11" fmla="*/ 806905 w 880208"/>
                    <a:gd name="connsiteY11" fmla="*/ 525073 h 1650639"/>
                    <a:gd name="connsiteX12" fmla="*/ 863170 w 880208"/>
                    <a:gd name="connsiteY12" fmla="*/ 369679 h 1650639"/>
                    <a:gd name="connsiteX13" fmla="*/ 815476 w 880208"/>
                    <a:gd name="connsiteY13" fmla="*/ 108695 h 1650639"/>
                    <a:gd name="connsiteX14" fmla="*/ 723832 w 880208"/>
                    <a:gd name="connsiteY14" fmla="*/ 119648 h 1650639"/>
                    <a:gd name="connsiteX15" fmla="*/ 715873 w 880208"/>
                    <a:gd name="connsiteY15" fmla="*/ 653 h 1650639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43569 w 880208"/>
                    <a:gd name="connsiteY2" fmla="*/ 336120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56292 w 880208"/>
                    <a:gd name="connsiteY3" fmla="*/ 659085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278538 w 876398"/>
                    <a:gd name="connsiteY14" fmla="*/ 379201 h 1636348"/>
                    <a:gd name="connsiteX15" fmla="*/ 689680 w 876398"/>
                    <a:gd name="connsiteY15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278538 w 876398"/>
                    <a:gd name="connsiteY15" fmla="*/ 379201 h 1636348"/>
                    <a:gd name="connsiteX16" fmla="*/ 689680 w 876398"/>
                    <a:gd name="connsiteY16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441892 w 876398"/>
                    <a:gd name="connsiteY15" fmla="*/ 281252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301398 w 876398"/>
                    <a:gd name="connsiteY15" fmla="*/ 614627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25211 w 866295"/>
                    <a:gd name="connsiteY14" fmla="*/ 364596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3215"/>
                    <a:gd name="connsiteY0" fmla="*/ 6896 h 1637832"/>
                    <a:gd name="connsiteX1" fmla="*/ 462642 w 863215"/>
                    <a:gd name="connsiteY1" fmla="*/ 171341 h 1637832"/>
                    <a:gd name="connsiteX2" fmla="*/ 257857 w 863215"/>
                    <a:gd name="connsiteY2" fmla="*/ 344559 h 1637832"/>
                    <a:gd name="connsiteX3" fmla="*/ 256292 w 863215"/>
                    <a:gd name="connsiteY3" fmla="*/ 665142 h 1637832"/>
                    <a:gd name="connsiteX4" fmla="*/ 240439 w 863215"/>
                    <a:gd name="connsiteY4" fmla="*/ 1034916 h 1637832"/>
                    <a:gd name="connsiteX5" fmla="*/ 160292 w 863215"/>
                    <a:gd name="connsiteY5" fmla="*/ 1237933 h 1637832"/>
                    <a:gd name="connsiteX6" fmla="*/ 12725 w 863215"/>
                    <a:gd name="connsiteY6" fmla="*/ 1593217 h 1637832"/>
                    <a:gd name="connsiteX7" fmla="*/ 520337 w 863215"/>
                    <a:gd name="connsiteY7" fmla="*/ 1603288 h 1637832"/>
                    <a:gd name="connsiteX8" fmla="*/ 656682 w 863215"/>
                    <a:gd name="connsiteY8" fmla="*/ 1261203 h 1637832"/>
                    <a:gd name="connsiteX9" fmla="*/ 836090 w 863215"/>
                    <a:gd name="connsiteY9" fmla="*/ 943339 h 1637832"/>
                    <a:gd name="connsiteX10" fmla="*/ 792480 w 863215"/>
                    <a:gd name="connsiteY10" fmla="*/ 692016 h 1637832"/>
                    <a:gd name="connsiteX11" fmla="*/ 806905 w 863215"/>
                    <a:gd name="connsiteY11" fmla="*/ 512266 h 1637832"/>
                    <a:gd name="connsiteX12" fmla="*/ 863170 w 863215"/>
                    <a:gd name="connsiteY12" fmla="*/ 356872 h 1637832"/>
                    <a:gd name="connsiteX13" fmla="*/ 796699 w 863215"/>
                    <a:gd name="connsiteY13" fmla="*/ 92236 h 1637832"/>
                    <a:gd name="connsiteX14" fmla="*/ 713082 w 863215"/>
                    <a:gd name="connsiteY14" fmla="*/ 14925 h 1637832"/>
                    <a:gd name="connsiteX15" fmla="*/ 313305 w 863215"/>
                    <a:gd name="connsiteY15" fmla="*/ 361318 h 1637832"/>
                    <a:gd name="connsiteX16" fmla="*/ 301398 w 863215"/>
                    <a:gd name="connsiteY16" fmla="*/ 616111 h 1637832"/>
                    <a:gd name="connsiteX17" fmla="*/ 278538 w 863215"/>
                    <a:gd name="connsiteY17" fmla="*/ 380685 h 1637832"/>
                    <a:gd name="connsiteX18" fmla="*/ 689680 w 863215"/>
                    <a:gd name="connsiteY18" fmla="*/ 6896 h 1637832"/>
                    <a:gd name="connsiteX0" fmla="*/ 689680 w 864172"/>
                    <a:gd name="connsiteY0" fmla="*/ 5413 h 1636349"/>
                    <a:gd name="connsiteX1" fmla="*/ 462642 w 864172"/>
                    <a:gd name="connsiteY1" fmla="*/ 169858 h 1636349"/>
                    <a:gd name="connsiteX2" fmla="*/ 257857 w 864172"/>
                    <a:gd name="connsiteY2" fmla="*/ 343076 h 1636349"/>
                    <a:gd name="connsiteX3" fmla="*/ 256292 w 864172"/>
                    <a:gd name="connsiteY3" fmla="*/ 663659 h 1636349"/>
                    <a:gd name="connsiteX4" fmla="*/ 240439 w 864172"/>
                    <a:gd name="connsiteY4" fmla="*/ 1033433 h 1636349"/>
                    <a:gd name="connsiteX5" fmla="*/ 160292 w 864172"/>
                    <a:gd name="connsiteY5" fmla="*/ 1236450 h 1636349"/>
                    <a:gd name="connsiteX6" fmla="*/ 12725 w 864172"/>
                    <a:gd name="connsiteY6" fmla="*/ 1591734 h 1636349"/>
                    <a:gd name="connsiteX7" fmla="*/ 520337 w 864172"/>
                    <a:gd name="connsiteY7" fmla="*/ 1601805 h 1636349"/>
                    <a:gd name="connsiteX8" fmla="*/ 656682 w 864172"/>
                    <a:gd name="connsiteY8" fmla="*/ 1259720 h 1636349"/>
                    <a:gd name="connsiteX9" fmla="*/ 836090 w 864172"/>
                    <a:gd name="connsiteY9" fmla="*/ 941856 h 1636349"/>
                    <a:gd name="connsiteX10" fmla="*/ 792480 w 864172"/>
                    <a:gd name="connsiteY10" fmla="*/ 690533 h 1636349"/>
                    <a:gd name="connsiteX11" fmla="*/ 806905 w 864172"/>
                    <a:gd name="connsiteY11" fmla="*/ 510783 h 1636349"/>
                    <a:gd name="connsiteX12" fmla="*/ 863170 w 864172"/>
                    <a:gd name="connsiteY12" fmla="*/ 355389 h 1636349"/>
                    <a:gd name="connsiteX13" fmla="*/ 839563 w 864172"/>
                    <a:gd name="connsiteY13" fmla="*/ 219341 h 1636349"/>
                    <a:gd name="connsiteX14" fmla="*/ 796699 w 864172"/>
                    <a:gd name="connsiteY14" fmla="*/ 90753 h 1636349"/>
                    <a:gd name="connsiteX15" fmla="*/ 713082 w 864172"/>
                    <a:gd name="connsiteY15" fmla="*/ 13442 h 1636349"/>
                    <a:gd name="connsiteX16" fmla="*/ 313305 w 864172"/>
                    <a:gd name="connsiteY16" fmla="*/ 359835 h 1636349"/>
                    <a:gd name="connsiteX17" fmla="*/ 301398 w 864172"/>
                    <a:gd name="connsiteY17" fmla="*/ 614628 h 1636349"/>
                    <a:gd name="connsiteX18" fmla="*/ 278538 w 864172"/>
                    <a:gd name="connsiteY18" fmla="*/ 379202 h 1636349"/>
                    <a:gd name="connsiteX19" fmla="*/ 689680 w 864172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08593 w 865186"/>
                    <a:gd name="connsiteY15" fmla="*/ 122782 h 1639803"/>
                    <a:gd name="connsiteX16" fmla="*/ 708593 w 865186"/>
                    <a:gd name="connsiteY16" fmla="*/ 60870 h 1639803"/>
                    <a:gd name="connsiteX17" fmla="*/ 713082 w 865186"/>
                    <a:gd name="connsiteY17" fmla="*/ 16896 h 1639803"/>
                    <a:gd name="connsiteX18" fmla="*/ 313305 w 865186"/>
                    <a:gd name="connsiteY18" fmla="*/ 363289 h 1639803"/>
                    <a:gd name="connsiteX19" fmla="*/ 278538 w 865186"/>
                    <a:gd name="connsiteY19" fmla="*/ 382656 h 1639803"/>
                    <a:gd name="connsiteX20" fmla="*/ 689680 w 865186"/>
                    <a:gd name="connsiteY20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32406 w 865186"/>
                    <a:gd name="connsiteY15" fmla="*/ 134688 h 1639803"/>
                    <a:gd name="connsiteX16" fmla="*/ 708593 w 865186"/>
                    <a:gd name="connsiteY16" fmla="*/ 122782 h 1639803"/>
                    <a:gd name="connsiteX17" fmla="*/ 708593 w 865186"/>
                    <a:gd name="connsiteY17" fmla="*/ 60870 h 1639803"/>
                    <a:gd name="connsiteX18" fmla="*/ 713082 w 865186"/>
                    <a:gd name="connsiteY18" fmla="*/ 16896 h 1639803"/>
                    <a:gd name="connsiteX19" fmla="*/ 313305 w 865186"/>
                    <a:gd name="connsiteY19" fmla="*/ 363289 h 1639803"/>
                    <a:gd name="connsiteX20" fmla="*/ 278538 w 865186"/>
                    <a:gd name="connsiteY20" fmla="*/ 382656 h 1639803"/>
                    <a:gd name="connsiteX21" fmla="*/ 689680 w 865186"/>
                    <a:gd name="connsiteY21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732406 w 865186"/>
                    <a:gd name="connsiteY16" fmla="*/ 134688 h 1639803"/>
                    <a:gd name="connsiteX17" fmla="*/ 708593 w 865186"/>
                    <a:gd name="connsiteY17" fmla="*/ 122782 h 1639803"/>
                    <a:gd name="connsiteX18" fmla="*/ 708593 w 865186"/>
                    <a:gd name="connsiteY18" fmla="*/ 60870 h 1639803"/>
                    <a:gd name="connsiteX19" fmla="*/ 713082 w 865186"/>
                    <a:gd name="connsiteY19" fmla="*/ 16896 h 1639803"/>
                    <a:gd name="connsiteX20" fmla="*/ 313305 w 865186"/>
                    <a:gd name="connsiteY20" fmla="*/ 363289 h 1639803"/>
                    <a:gd name="connsiteX21" fmla="*/ 278538 w 865186"/>
                    <a:gd name="connsiteY21" fmla="*/ 382656 h 1639803"/>
                    <a:gd name="connsiteX22" fmla="*/ 689680 w 865186"/>
                    <a:gd name="connsiteY22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810987 w 865186"/>
                    <a:gd name="connsiteY16" fmla="*/ 206126 h 1639803"/>
                    <a:gd name="connsiteX17" fmla="*/ 732406 w 865186"/>
                    <a:gd name="connsiteY17" fmla="*/ 134688 h 1639803"/>
                    <a:gd name="connsiteX18" fmla="*/ 708593 w 865186"/>
                    <a:gd name="connsiteY18" fmla="*/ 122782 h 1639803"/>
                    <a:gd name="connsiteX19" fmla="*/ 708593 w 865186"/>
                    <a:gd name="connsiteY19" fmla="*/ 60870 h 1639803"/>
                    <a:gd name="connsiteX20" fmla="*/ 713082 w 865186"/>
                    <a:gd name="connsiteY20" fmla="*/ 16896 h 1639803"/>
                    <a:gd name="connsiteX21" fmla="*/ 313305 w 865186"/>
                    <a:gd name="connsiteY21" fmla="*/ 363289 h 1639803"/>
                    <a:gd name="connsiteX22" fmla="*/ 278538 w 865186"/>
                    <a:gd name="connsiteY22" fmla="*/ 382656 h 1639803"/>
                    <a:gd name="connsiteX23" fmla="*/ 689680 w 865186"/>
                    <a:gd name="connsiteY23" fmla="*/ 8867 h 1639803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639538 w 865186"/>
                    <a:gd name="connsiteY14" fmla="*/ 240772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8548"/>
                    <a:gd name="connsiteY0" fmla="*/ 5413 h 1636349"/>
                    <a:gd name="connsiteX1" fmla="*/ 462642 w 868548"/>
                    <a:gd name="connsiteY1" fmla="*/ 169858 h 1636349"/>
                    <a:gd name="connsiteX2" fmla="*/ 257857 w 868548"/>
                    <a:gd name="connsiteY2" fmla="*/ 343076 h 1636349"/>
                    <a:gd name="connsiteX3" fmla="*/ 256292 w 868548"/>
                    <a:gd name="connsiteY3" fmla="*/ 663659 h 1636349"/>
                    <a:gd name="connsiteX4" fmla="*/ 240439 w 868548"/>
                    <a:gd name="connsiteY4" fmla="*/ 1033433 h 1636349"/>
                    <a:gd name="connsiteX5" fmla="*/ 160292 w 868548"/>
                    <a:gd name="connsiteY5" fmla="*/ 1236450 h 1636349"/>
                    <a:gd name="connsiteX6" fmla="*/ 12725 w 868548"/>
                    <a:gd name="connsiteY6" fmla="*/ 1591734 h 1636349"/>
                    <a:gd name="connsiteX7" fmla="*/ 520337 w 868548"/>
                    <a:gd name="connsiteY7" fmla="*/ 1601805 h 1636349"/>
                    <a:gd name="connsiteX8" fmla="*/ 656682 w 868548"/>
                    <a:gd name="connsiteY8" fmla="*/ 1259720 h 1636349"/>
                    <a:gd name="connsiteX9" fmla="*/ 836090 w 868548"/>
                    <a:gd name="connsiteY9" fmla="*/ 941856 h 1636349"/>
                    <a:gd name="connsiteX10" fmla="*/ 792480 w 868548"/>
                    <a:gd name="connsiteY10" fmla="*/ 690533 h 1636349"/>
                    <a:gd name="connsiteX11" fmla="*/ 806905 w 868548"/>
                    <a:gd name="connsiteY11" fmla="*/ 510783 h 1636349"/>
                    <a:gd name="connsiteX12" fmla="*/ 863170 w 868548"/>
                    <a:gd name="connsiteY12" fmla="*/ 355389 h 1636349"/>
                    <a:gd name="connsiteX13" fmla="*/ 851468 w 868548"/>
                    <a:gd name="connsiteY13" fmla="*/ 290778 h 1636349"/>
                    <a:gd name="connsiteX14" fmla="*/ 732406 w 868548"/>
                    <a:gd name="connsiteY14" fmla="*/ 259822 h 1636349"/>
                    <a:gd name="connsiteX15" fmla="*/ 639538 w 868548"/>
                    <a:gd name="connsiteY15" fmla="*/ 240772 h 1636349"/>
                    <a:gd name="connsiteX16" fmla="*/ 596675 w 868548"/>
                    <a:gd name="connsiteY16" fmla="*/ 240772 h 1636349"/>
                    <a:gd name="connsiteX17" fmla="*/ 653825 w 868548"/>
                    <a:gd name="connsiteY17" fmla="*/ 209816 h 1636349"/>
                    <a:gd name="connsiteX18" fmla="*/ 691924 w 868548"/>
                    <a:gd name="connsiteY18" fmla="*/ 159809 h 1636349"/>
                    <a:gd name="connsiteX19" fmla="*/ 677636 w 868548"/>
                    <a:gd name="connsiteY19" fmla="*/ 114566 h 1636349"/>
                    <a:gd name="connsiteX20" fmla="*/ 706212 w 868548"/>
                    <a:gd name="connsiteY20" fmla="*/ 126473 h 1636349"/>
                    <a:gd name="connsiteX21" fmla="*/ 694032 w 868548"/>
                    <a:gd name="connsiteY21" fmla="*/ 25348 h 1636349"/>
                    <a:gd name="connsiteX22" fmla="*/ 313305 w 868548"/>
                    <a:gd name="connsiteY22" fmla="*/ 359835 h 1636349"/>
                    <a:gd name="connsiteX23" fmla="*/ 278538 w 868548"/>
                    <a:gd name="connsiteY23" fmla="*/ 379202 h 1636349"/>
                    <a:gd name="connsiteX24" fmla="*/ 689680 w 868548"/>
                    <a:gd name="connsiteY24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39538 w 866314"/>
                    <a:gd name="connsiteY16" fmla="*/ 240772 h 1636349"/>
                    <a:gd name="connsiteX17" fmla="*/ 596675 w 866314"/>
                    <a:gd name="connsiteY17" fmla="*/ 240772 h 1636349"/>
                    <a:gd name="connsiteX18" fmla="*/ 653825 w 866314"/>
                    <a:gd name="connsiteY18" fmla="*/ 209816 h 1636349"/>
                    <a:gd name="connsiteX19" fmla="*/ 691924 w 866314"/>
                    <a:gd name="connsiteY19" fmla="*/ 159809 h 1636349"/>
                    <a:gd name="connsiteX20" fmla="*/ 677636 w 866314"/>
                    <a:gd name="connsiteY20" fmla="*/ 114566 h 1636349"/>
                    <a:gd name="connsiteX21" fmla="*/ 706212 w 866314"/>
                    <a:gd name="connsiteY21" fmla="*/ 126473 h 1636349"/>
                    <a:gd name="connsiteX22" fmla="*/ 694032 w 866314"/>
                    <a:gd name="connsiteY22" fmla="*/ 25348 h 1636349"/>
                    <a:gd name="connsiteX23" fmla="*/ 313305 w 866314"/>
                    <a:gd name="connsiteY23" fmla="*/ 359835 h 1636349"/>
                    <a:gd name="connsiteX24" fmla="*/ 278538 w 866314"/>
                    <a:gd name="connsiteY24" fmla="*/ 379202 h 1636349"/>
                    <a:gd name="connsiteX25" fmla="*/ 689680 w 866314"/>
                    <a:gd name="connsiteY25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87162 w 866314"/>
                    <a:gd name="connsiteY16" fmla="*/ 250297 h 1636349"/>
                    <a:gd name="connsiteX17" fmla="*/ 639538 w 866314"/>
                    <a:gd name="connsiteY17" fmla="*/ 240772 h 1636349"/>
                    <a:gd name="connsiteX18" fmla="*/ 596675 w 866314"/>
                    <a:gd name="connsiteY18" fmla="*/ 240772 h 1636349"/>
                    <a:gd name="connsiteX19" fmla="*/ 653825 w 866314"/>
                    <a:gd name="connsiteY19" fmla="*/ 209816 h 1636349"/>
                    <a:gd name="connsiteX20" fmla="*/ 691924 w 866314"/>
                    <a:gd name="connsiteY20" fmla="*/ 159809 h 1636349"/>
                    <a:gd name="connsiteX21" fmla="*/ 677636 w 866314"/>
                    <a:gd name="connsiteY21" fmla="*/ 114566 h 1636349"/>
                    <a:gd name="connsiteX22" fmla="*/ 706212 w 866314"/>
                    <a:gd name="connsiteY22" fmla="*/ 126473 h 1636349"/>
                    <a:gd name="connsiteX23" fmla="*/ 694032 w 866314"/>
                    <a:gd name="connsiteY23" fmla="*/ 25348 h 1636349"/>
                    <a:gd name="connsiteX24" fmla="*/ 313305 w 866314"/>
                    <a:gd name="connsiteY24" fmla="*/ 359835 h 1636349"/>
                    <a:gd name="connsiteX25" fmla="*/ 278538 w 866314"/>
                    <a:gd name="connsiteY25" fmla="*/ 379202 h 1636349"/>
                    <a:gd name="connsiteX26" fmla="*/ 689680 w 866314"/>
                    <a:gd name="connsiteY26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87162 w 866314"/>
                    <a:gd name="connsiteY17" fmla="*/ 25029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508567 w 866314"/>
                    <a:gd name="connsiteY14" fmla="*/ 366977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71699"/>
                    <a:gd name="connsiteY0" fmla="*/ 5413 h 1636349"/>
                    <a:gd name="connsiteX1" fmla="*/ 462642 w 871699"/>
                    <a:gd name="connsiteY1" fmla="*/ 169858 h 1636349"/>
                    <a:gd name="connsiteX2" fmla="*/ 257857 w 871699"/>
                    <a:gd name="connsiteY2" fmla="*/ 343076 h 1636349"/>
                    <a:gd name="connsiteX3" fmla="*/ 256292 w 871699"/>
                    <a:gd name="connsiteY3" fmla="*/ 663659 h 1636349"/>
                    <a:gd name="connsiteX4" fmla="*/ 240439 w 871699"/>
                    <a:gd name="connsiteY4" fmla="*/ 1033433 h 1636349"/>
                    <a:gd name="connsiteX5" fmla="*/ 160292 w 871699"/>
                    <a:gd name="connsiteY5" fmla="*/ 1236450 h 1636349"/>
                    <a:gd name="connsiteX6" fmla="*/ 12725 w 871699"/>
                    <a:gd name="connsiteY6" fmla="*/ 1591734 h 1636349"/>
                    <a:gd name="connsiteX7" fmla="*/ 520337 w 871699"/>
                    <a:gd name="connsiteY7" fmla="*/ 1601805 h 1636349"/>
                    <a:gd name="connsiteX8" fmla="*/ 656682 w 871699"/>
                    <a:gd name="connsiteY8" fmla="*/ 1259720 h 1636349"/>
                    <a:gd name="connsiteX9" fmla="*/ 836090 w 871699"/>
                    <a:gd name="connsiteY9" fmla="*/ 941856 h 1636349"/>
                    <a:gd name="connsiteX10" fmla="*/ 792480 w 871699"/>
                    <a:gd name="connsiteY10" fmla="*/ 690533 h 1636349"/>
                    <a:gd name="connsiteX11" fmla="*/ 806905 w 871699"/>
                    <a:gd name="connsiteY11" fmla="*/ 510783 h 1636349"/>
                    <a:gd name="connsiteX12" fmla="*/ 863170 w 871699"/>
                    <a:gd name="connsiteY12" fmla="*/ 355389 h 1636349"/>
                    <a:gd name="connsiteX13" fmla="*/ 851468 w 871699"/>
                    <a:gd name="connsiteY13" fmla="*/ 290778 h 1636349"/>
                    <a:gd name="connsiteX14" fmla="*/ 677637 w 871699"/>
                    <a:gd name="connsiteY14" fmla="*/ 331259 h 1636349"/>
                    <a:gd name="connsiteX15" fmla="*/ 508567 w 871699"/>
                    <a:gd name="connsiteY15" fmla="*/ 366977 h 1636349"/>
                    <a:gd name="connsiteX16" fmla="*/ 606199 w 871699"/>
                    <a:gd name="connsiteY16" fmla="*/ 309827 h 1636349"/>
                    <a:gd name="connsiteX17" fmla="*/ 549050 w 871699"/>
                    <a:gd name="connsiteY17" fmla="*/ 295541 h 1636349"/>
                    <a:gd name="connsiteX18" fmla="*/ 613343 w 871699"/>
                    <a:gd name="connsiteY18" fmla="*/ 269347 h 1636349"/>
                    <a:gd name="connsiteX19" fmla="*/ 639538 w 871699"/>
                    <a:gd name="connsiteY19" fmla="*/ 240772 h 1636349"/>
                    <a:gd name="connsiteX20" fmla="*/ 596675 w 871699"/>
                    <a:gd name="connsiteY20" fmla="*/ 240772 h 1636349"/>
                    <a:gd name="connsiteX21" fmla="*/ 653825 w 871699"/>
                    <a:gd name="connsiteY21" fmla="*/ 209816 h 1636349"/>
                    <a:gd name="connsiteX22" fmla="*/ 691924 w 871699"/>
                    <a:gd name="connsiteY22" fmla="*/ 159809 h 1636349"/>
                    <a:gd name="connsiteX23" fmla="*/ 677636 w 871699"/>
                    <a:gd name="connsiteY23" fmla="*/ 114566 h 1636349"/>
                    <a:gd name="connsiteX24" fmla="*/ 706212 w 871699"/>
                    <a:gd name="connsiteY24" fmla="*/ 126473 h 1636349"/>
                    <a:gd name="connsiteX25" fmla="*/ 694032 w 871699"/>
                    <a:gd name="connsiteY25" fmla="*/ 25348 h 1636349"/>
                    <a:gd name="connsiteX26" fmla="*/ 313305 w 871699"/>
                    <a:gd name="connsiteY26" fmla="*/ 359835 h 1636349"/>
                    <a:gd name="connsiteX27" fmla="*/ 278538 w 871699"/>
                    <a:gd name="connsiteY27" fmla="*/ 379202 h 1636349"/>
                    <a:gd name="connsiteX28" fmla="*/ 689680 w 871699"/>
                    <a:gd name="connsiteY28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7637 w 866957"/>
                    <a:gd name="connsiteY15" fmla="*/ 3312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0493 w 866957"/>
                    <a:gd name="connsiteY15" fmla="*/ 343166 h 1636349"/>
                    <a:gd name="connsiteX16" fmla="*/ 596675 w 866957"/>
                    <a:gd name="connsiteY16" fmla="*/ 369359 h 1636349"/>
                    <a:gd name="connsiteX17" fmla="*/ 508567 w 866957"/>
                    <a:gd name="connsiteY17" fmla="*/ 366977 h 1636349"/>
                    <a:gd name="connsiteX18" fmla="*/ 618106 w 866957"/>
                    <a:gd name="connsiteY18" fmla="*/ 309827 h 1636349"/>
                    <a:gd name="connsiteX19" fmla="*/ 549050 w 866957"/>
                    <a:gd name="connsiteY19" fmla="*/ 295541 h 1636349"/>
                    <a:gd name="connsiteX20" fmla="*/ 613343 w 866957"/>
                    <a:gd name="connsiteY20" fmla="*/ 269347 h 1636349"/>
                    <a:gd name="connsiteX21" fmla="*/ 639538 w 866957"/>
                    <a:gd name="connsiteY21" fmla="*/ 240772 h 1636349"/>
                    <a:gd name="connsiteX22" fmla="*/ 596675 w 866957"/>
                    <a:gd name="connsiteY22" fmla="*/ 240772 h 1636349"/>
                    <a:gd name="connsiteX23" fmla="*/ 653825 w 866957"/>
                    <a:gd name="connsiteY23" fmla="*/ 209816 h 1636349"/>
                    <a:gd name="connsiteX24" fmla="*/ 691924 w 866957"/>
                    <a:gd name="connsiteY24" fmla="*/ 159809 h 1636349"/>
                    <a:gd name="connsiteX25" fmla="*/ 677636 w 866957"/>
                    <a:gd name="connsiteY25" fmla="*/ 114566 h 1636349"/>
                    <a:gd name="connsiteX26" fmla="*/ 706212 w 866957"/>
                    <a:gd name="connsiteY26" fmla="*/ 126473 h 1636349"/>
                    <a:gd name="connsiteX27" fmla="*/ 694032 w 866957"/>
                    <a:gd name="connsiteY27" fmla="*/ 25348 h 1636349"/>
                    <a:gd name="connsiteX28" fmla="*/ 313305 w 866957"/>
                    <a:gd name="connsiteY28" fmla="*/ 359835 h 1636349"/>
                    <a:gd name="connsiteX29" fmla="*/ 278538 w 866957"/>
                    <a:gd name="connsiteY29" fmla="*/ 379202 h 1636349"/>
                    <a:gd name="connsiteX30" fmla="*/ 689680 w 866957"/>
                    <a:gd name="connsiteY30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70493 w 866957"/>
                    <a:gd name="connsiteY16" fmla="*/ 343166 h 1636349"/>
                    <a:gd name="connsiteX17" fmla="*/ 596675 w 866957"/>
                    <a:gd name="connsiteY17" fmla="*/ 369359 h 1636349"/>
                    <a:gd name="connsiteX18" fmla="*/ 508567 w 866957"/>
                    <a:gd name="connsiteY18" fmla="*/ 366977 h 1636349"/>
                    <a:gd name="connsiteX19" fmla="*/ 618106 w 866957"/>
                    <a:gd name="connsiteY19" fmla="*/ 309827 h 1636349"/>
                    <a:gd name="connsiteX20" fmla="*/ 549050 w 866957"/>
                    <a:gd name="connsiteY20" fmla="*/ 295541 h 1636349"/>
                    <a:gd name="connsiteX21" fmla="*/ 613343 w 866957"/>
                    <a:gd name="connsiteY21" fmla="*/ 269347 h 1636349"/>
                    <a:gd name="connsiteX22" fmla="*/ 639538 w 866957"/>
                    <a:gd name="connsiteY22" fmla="*/ 240772 h 1636349"/>
                    <a:gd name="connsiteX23" fmla="*/ 596675 w 866957"/>
                    <a:gd name="connsiteY23" fmla="*/ 240772 h 1636349"/>
                    <a:gd name="connsiteX24" fmla="*/ 653825 w 866957"/>
                    <a:gd name="connsiteY24" fmla="*/ 209816 h 1636349"/>
                    <a:gd name="connsiteX25" fmla="*/ 691924 w 866957"/>
                    <a:gd name="connsiteY25" fmla="*/ 159809 h 1636349"/>
                    <a:gd name="connsiteX26" fmla="*/ 677636 w 866957"/>
                    <a:gd name="connsiteY26" fmla="*/ 114566 h 1636349"/>
                    <a:gd name="connsiteX27" fmla="*/ 706212 w 866957"/>
                    <a:gd name="connsiteY27" fmla="*/ 126473 h 1636349"/>
                    <a:gd name="connsiteX28" fmla="*/ 694032 w 866957"/>
                    <a:gd name="connsiteY28" fmla="*/ 25348 h 1636349"/>
                    <a:gd name="connsiteX29" fmla="*/ 313305 w 866957"/>
                    <a:gd name="connsiteY29" fmla="*/ 359835 h 1636349"/>
                    <a:gd name="connsiteX30" fmla="*/ 278538 w 866957"/>
                    <a:gd name="connsiteY30" fmla="*/ 379202 h 1636349"/>
                    <a:gd name="connsiteX31" fmla="*/ 689680 w 866957"/>
                    <a:gd name="connsiteY31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87162 w 866957"/>
                    <a:gd name="connsiteY16" fmla="*/ 326497 h 1636349"/>
                    <a:gd name="connsiteX17" fmla="*/ 670493 w 866957"/>
                    <a:gd name="connsiteY17" fmla="*/ 343166 h 1636349"/>
                    <a:gd name="connsiteX18" fmla="*/ 596675 w 866957"/>
                    <a:gd name="connsiteY18" fmla="*/ 369359 h 1636349"/>
                    <a:gd name="connsiteX19" fmla="*/ 508567 w 866957"/>
                    <a:gd name="connsiteY19" fmla="*/ 366977 h 1636349"/>
                    <a:gd name="connsiteX20" fmla="*/ 618106 w 866957"/>
                    <a:gd name="connsiteY20" fmla="*/ 309827 h 1636349"/>
                    <a:gd name="connsiteX21" fmla="*/ 549050 w 866957"/>
                    <a:gd name="connsiteY21" fmla="*/ 295541 h 1636349"/>
                    <a:gd name="connsiteX22" fmla="*/ 613343 w 866957"/>
                    <a:gd name="connsiteY22" fmla="*/ 269347 h 1636349"/>
                    <a:gd name="connsiteX23" fmla="*/ 639538 w 866957"/>
                    <a:gd name="connsiteY23" fmla="*/ 240772 h 1636349"/>
                    <a:gd name="connsiteX24" fmla="*/ 596675 w 866957"/>
                    <a:gd name="connsiteY24" fmla="*/ 240772 h 1636349"/>
                    <a:gd name="connsiteX25" fmla="*/ 653825 w 866957"/>
                    <a:gd name="connsiteY25" fmla="*/ 209816 h 1636349"/>
                    <a:gd name="connsiteX26" fmla="*/ 691924 w 866957"/>
                    <a:gd name="connsiteY26" fmla="*/ 159809 h 1636349"/>
                    <a:gd name="connsiteX27" fmla="*/ 677636 w 866957"/>
                    <a:gd name="connsiteY27" fmla="*/ 114566 h 1636349"/>
                    <a:gd name="connsiteX28" fmla="*/ 706212 w 866957"/>
                    <a:gd name="connsiteY28" fmla="*/ 126473 h 1636349"/>
                    <a:gd name="connsiteX29" fmla="*/ 694032 w 866957"/>
                    <a:gd name="connsiteY29" fmla="*/ 25348 h 1636349"/>
                    <a:gd name="connsiteX30" fmla="*/ 313305 w 866957"/>
                    <a:gd name="connsiteY30" fmla="*/ 359835 h 1636349"/>
                    <a:gd name="connsiteX31" fmla="*/ 278538 w 866957"/>
                    <a:gd name="connsiteY31" fmla="*/ 379202 h 1636349"/>
                    <a:gd name="connsiteX32" fmla="*/ 689680 w 866957"/>
                    <a:gd name="connsiteY32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25262 w 866957"/>
                    <a:gd name="connsiteY15" fmla="*/ 316972 h 1636349"/>
                    <a:gd name="connsiteX16" fmla="*/ 694306 w 866957"/>
                    <a:gd name="connsiteY16" fmla="*/ 331259 h 1636349"/>
                    <a:gd name="connsiteX17" fmla="*/ 687162 w 866957"/>
                    <a:gd name="connsiteY17" fmla="*/ 326497 h 1636349"/>
                    <a:gd name="connsiteX18" fmla="*/ 670493 w 866957"/>
                    <a:gd name="connsiteY18" fmla="*/ 343166 h 1636349"/>
                    <a:gd name="connsiteX19" fmla="*/ 596675 w 866957"/>
                    <a:gd name="connsiteY19" fmla="*/ 369359 h 1636349"/>
                    <a:gd name="connsiteX20" fmla="*/ 508567 w 866957"/>
                    <a:gd name="connsiteY20" fmla="*/ 366977 h 1636349"/>
                    <a:gd name="connsiteX21" fmla="*/ 618106 w 866957"/>
                    <a:gd name="connsiteY21" fmla="*/ 309827 h 1636349"/>
                    <a:gd name="connsiteX22" fmla="*/ 549050 w 866957"/>
                    <a:gd name="connsiteY22" fmla="*/ 295541 h 1636349"/>
                    <a:gd name="connsiteX23" fmla="*/ 613343 w 866957"/>
                    <a:gd name="connsiteY23" fmla="*/ 269347 h 1636349"/>
                    <a:gd name="connsiteX24" fmla="*/ 639538 w 866957"/>
                    <a:gd name="connsiteY24" fmla="*/ 240772 h 1636349"/>
                    <a:gd name="connsiteX25" fmla="*/ 596675 w 866957"/>
                    <a:gd name="connsiteY25" fmla="*/ 240772 h 1636349"/>
                    <a:gd name="connsiteX26" fmla="*/ 653825 w 866957"/>
                    <a:gd name="connsiteY26" fmla="*/ 209816 h 1636349"/>
                    <a:gd name="connsiteX27" fmla="*/ 691924 w 866957"/>
                    <a:gd name="connsiteY27" fmla="*/ 159809 h 1636349"/>
                    <a:gd name="connsiteX28" fmla="*/ 677636 w 866957"/>
                    <a:gd name="connsiteY28" fmla="*/ 114566 h 1636349"/>
                    <a:gd name="connsiteX29" fmla="*/ 706212 w 866957"/>
                    <a:gd name="connsiteY29" fmla="*/ 126473 h 1636349"/>
                    <a:gd name="connsiteX30" fmla="*/ 694032 w 866957"/>
                    <a:gd name="connsiteY30" fmla="*/ 25348 h 1636349"/>
                    <a:gd name="connsiteX31" fmla="*/ 313305 w 866957"/>
                    <a:gd name="connsiteY31" fmla="*/ 359835 h 1636349"/>
                    <a:gd name="connsiteX32" fmla="*/ 278538 w 866957"/>
                    <a:gd name="connsiteY32" fmla="*/ 379202 h 1636349"/>
                    <a:gd name="connsiteX33" fmla="*/ 689680 w 866957"/>
                    <a:gd name="connsiteY33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670493 w 866957"/>
                    <a:gd name="connsiteY19" fmla="*/ 343166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89519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4269 w 866957"/>
                    <a:gd name="connsiteY18" fmla="*/ 4003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9032 w 866957"/>
                    <a:gd name="connsiteY18" fmla="*/ 39793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7601 w 866957"/>
                    <a:gd name="connsiteY18" fmla="*/ 37650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9982 w 866957"/>
                    <a:gd name="connsiteY18" fmla="*/ 369359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4275 w 866957"/>
                    <a:gd name="connsiteY18" fmla="*/ 419364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7138 w 866957"/>
                    <a:gd name="connsiteY15" fmla="*/ 445561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582386 w 872150"/>
                    <a:gd name="connsiteY15" fmla="*/ 524140 h 1636349"/>
                    <a:gd name="connsiteX16" fmla="*/ 487138 w 872150"/>
                    <a:gd name="connsiteY16" fmla="*/ 445561 h 1636349"/>
                    <a:gd name="connsiteX17" fmla="*/ 584768 w 872150"/>
                    <a:gd name="connsiteY17" fmla="*/ 509854 h 1636349"/>
                    <a:gd name="connsiteX18" fmla="*/ 580006 w 872150"/>
                    <a:gd name="connsiteY18" fmla="*/ 428889 h 1636349"/>
                    <a:gd name="connsiteX19" fmla="*/ 460944 w 872150"/>
                    <a:gd name="connsiteY19" fmla="*/ 388408 h 1636349"/>
                    <a:gd name="connsiteX20" fmla="*/ 587149 w 872150"/>
                    <a:gd name="connsiteY20" fmla="*/ 416985 h 1636349"/>
                    <a:gd name="connsiteX21" fmla="*/ 596675 w 872150"/>
                    <a:gd name="connsiteY21" fmla="*/ 369359 h 1636349"/>
                    <a:gd name="connsiteX22" fmla="*/ 508567 w 872150"/>
                    <a:gd name="connsiteY22" fmla="*/ 366977 h 1636349"/>
                    <a:gd name="connsiteX23" fmla="*/ 618106 w 872150"/>
                    <a:gd name="connsiteY23" fmla="*/ 309827 h 1636349"/>
                    <a:gd name="connsiteX24" fmla="*/ 549050 w 872150"/>
                    <a:gd name="connsiteY24" fmla="*/ 295541 h 1636349"/>
                    <a:gd name="connsiteX25" fmla="*/ 613343 w 872150"/>
                    <a:gd name="connsiteY25" fmla="*/ 269347 h 1636349"/>
                    <a:gd name="connsiteX26" fmla="*/ 639538 w 872150"/>
                    <a:gd name="connsiteY26" fmla="*/ 240772 h 1636349"/>
                    <a:gd name="connsiteX27" fmla="*/ 596675 w 872150"/>
                    <a:gd name="connsiteY27" fmla="*/ 240772 h 1636349"/>
                    <a:gd name="connsiteX28" fmla="*/ 653825 w 872150"/>
                    <a:gd name="connsiteY28" fmla="*/ 209816 h 1636349"/>
                    <a:gd name="connsiteX29" fmla="*/ 691924 w 872150"/>
                    <a:gd name="connsiteY29" fmla="*/ 159809 h 1636349"/>
                    <a:gd name="connsiteX30" fmla="*/ 677636 w 872150"/>
                    <a:gd name="connsiteY30" fmla="*/ 114566 h 1636349"/>
                    <a:gd name="connsiteX31" fmla="*/ 706212 w 872150"/>
                    <a:gd name="connsiteY31" fmla="*/ 126473 h 1636349"/>
                    <a:gd name="connsiteX32" fmla="*/ 694032 w 872150"/>
                    <a:gd name="connsiteY32" fmla="*/ 25348 h 1636349"/>
                    <a:gd name="connsiteX33" fmla="*/ 313305 w 872150"/>
                    <a:gd name="connsiteY33" fmla="*/ 359835 h 1636349"/>
                    <a:gd name="connsiteX34" fmla="*/ 278538 w 872150"/>
                    <a:gd name="connsiteY34" fmla="*/ 379202 h 1636349"/>
                    <a:gd name="connsiteX35" fmla="*/ 689680 w 872150"/>
                    <a:gd name="connsiteY35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677636 w 872150"/>
                    <a:gd name="connsiteY15" fmla="*/ 464609 h 1636349"/>
                    <a:gd name="connsiteX16" fmla="*/ 582386 w 872150"/>
                    <a:gd name="connsiteY16" fmla="*/ 524140 h 1636349"/>
                    <a:gd name="connsiteX17" fmla="*/ 487138 w 872150"/>
                    <a:gd name="connsiteY17" fmla="*/ 445561 h 1636349"/>
                    <a:gd name="connsiteX18" fmla="*/ 584768 w 872150"/>
                    <a:gd name="connsiteY18" fmla="*/ 509854 h 1636349"/>
                    <a:gd name="connsiteX19" fmla="*/ 580006 w 872150"/>
                    <a:gd name="connsiteY19" fmla="*/ 428889 h 1636349"/>
                    <a:gd name="connsiteX20" fmla="*/ 460944 w 872150"/>
                    <a:gd name="connsiteY20" fmla="*/ 388408 h 1636349"/>
                    <a:gd name="connsiteX21" fmla="*/ 587149 w 872150"/>
                    <a:gd name="connsiteY21" fmla="*/ 416985 h 1636349"/>
                    <a:gd name="connsiteX22" fmla="*/ 596675 w 872150"/>
                    <a:gd name="connsiteY22" fmla="*/ 369359 h 1636349"/>
                    <a:gd name="connsiteX23" fmla="*/ 508567 w 872150"/>
                    <a:gd name="connsiteY23" fmla="*/ 366977 h 1636349"/>
                    <a:gd name="connsiteX24" fmla="*/ 618106 w 872150"/>
                    <a:gd name="connsiteY24" fmla="*/ 309827 h 1636349"/>
                    <a:gd name="connsiteX25" fmla="*/ 549050 w 872150"/>
                    <a:gd name="connsiteY25" fmla="*/ 295541 h 1636349"/>
                    <a:gd name="connsiteX26" fmla="*/ 613343 w 872150"/>
                    <a:gd name="connsiteY26" fmla="*/ 269347 h 1636349"/>
                    <a:gd name="connsiteX27" fmla="*/ 639538 w 872150"/>
                    <a:gd name="connsiteY27" fmla="*/ 240772 h 1636349"/>
                    <a:gd name="connsiteX28" fmla="*/ 596675 w 872150"/>
                    <a:gd name="connsiteY28" fmla="*/ 240772 h 1636349"/>
                    <a:gd name="connsiteX29" fmla="*/ 653825 w 872150"/>
                    <a:gd name="connsiteY29" fmla="*/ 209816 h 1636349"/>
                    <a:gd name="connsiteX30" fmla="*/ 691924 w 872150"/>
                    <a:gd name="connsiteY30" fmla="*/ 159809 h 1636349"/>
                    <a:gd name="connsiteX31" fmla="*/ 677636 w 872150"/>
                    <a:gd name="connsiteY31" fmla="*/ 114566 h 1636349"/>
                    <a:gd name="connsiteX32" fmla="*/ 706212 w 872150"/>
                    <a:gd name="connsiteY32" fmla="*/ 126473 h 1636349"/>
                    <a:gd name="connsiteX33" fmla="*/ 694032 w 872150"/>
                    <a:gd name="connsiteY33" fmla="*/ 25348 h 1636349"/>
                    <a:gd name="connsiteX34" fmla="*/ 313305 w 872150"/>
                    <a:gd name="connsiteY34" fmla="*/ 359835 h 1636349"/>
                    <a:gd name="connsiteX35" fmla="*/ 278538 w 872150"/>
                    <a:gd name="connsiteY35" fmla="*/ 379202 h 1636349"/>
                    <a:gd name="connsiteX36" fmla="*/ 689680 w 872150"/>
                    <a:gd name="connsiteY36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677636 w 869436"/>
                    <a:gd name="connsiteY16" fmla="*/ 464609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549049 w 869436"/>
                    <a:gd name="connsiteY16" fmla="*/ 543191 h 1636349"/>
                    <a:gd name="connsiteX17" fmla="*/ 477612 w 869436"/>
                    <a:gd name="connsiteY17" fmla="*/ 531285 h 1636349"/>
                    <a:gd name="connsiteX18" fmla="*/ 570479 w 869436"/>
                    <a:gd name="connsiteY18" fmla="*/ 521759 h 1636349"/>
                    <a:gd name="connsiteX19" fmla="*/ 487138 w 869436"/>
                    <a:gd name="connsiteY19" fmla="*/ 445561 h 1636349"/>
                    <a:gd name="connsiteX20" fmla="*/ 584768 w 869436"/>
                    <a:gd name="connsiteY20" fmla="*/ 509854 h 1636349"/>
                    <a:gd name="connsiteX21" fmla="*/ 580006 w 869436"/>
                    <a:gd name="connsiteY21" fmla="*/ 428889 h 1636349"/>
                    <a:gd name="connsiteX22" fmla="*/ 460944 w 869436"/>
                    <a:gd name="connsiteY22" fmla="*/ 388408 h 1636349"/>
                    <a:gd name="connsiteX23" fmla="*/ 587149 w 869436"/>
                    <a:gd name="connsiteY23" fmla="*/ 416985 h 1636349"/>
                    <a:gd name="connsiteX24" fmla="*/ 596675 w 869436"/>
                    <a:gd name="connsiteY24" fmla="*/ 369359 h 1636349"/>
                    <a:gd name="connsiteX25" fmla="*/ 508567 w 869436"/>
                    <a:gd name="connsiteY25" fmla="*/ 366977 h 1636349"/>
                    <a:gd name="connsiteX26" fmla="*/ 618106 w 869436"/>
                    <a:gd name="connsiteY26" fmla="*/ 309827 h 1636349"/>
                    <a:gd name="connsiteX27" fmla="*/ 549050 w 869436"/>
                    <a:gd name="connsiteY27" fmla="*/ 295541 h 1636349"/>
                    <a:gd name="connsiteX28" fmla="*/ 613343 w 869436"/>
                    <a:gd name="connsiteY28" fmla="*/ 269347 h 1636349"/>
                    <a:gd name="connsiteX29" fmla="*/ 639538 w 869436"/>
                    <a:gd name="connsiteY29" fmla="*/ 240772 h 1636349"/>
                    <a:gd name="connsiteX30" fmla="*/ 596675 w 869436"/>
                    <a:gd name="connsiteY30" fmla="*/ 240772 h 1636349"/>
                    <a:gd name="connsiteX31" fmla="*/ 653825 w 869436"/>
                    <a:gd name="connsiteY31" fmla="*/ 209816 h 1636349"/>
                    <a:gd name="connsiteX32" fmla="*/ 691924 w 869436"/>
                    <a:gd name="connsiteY32" fmla="*/ 159809 h 1636349"/>
                    <a:gd name="connsiteX33" fmla="*/ 677636 w 869436"/>
                    <a:gd name="connsiteY33" fmla="*/ 114566 h 1636349"/>
                    <a:gd name="connsiteX34" fmla="*/ 706212 w 869436"/>
                    <a:gd name="connsiteY34" fmla="*/ 126473 h 1636349"/>
                    <a:gd name="connsiteX35" fmla="*/ 694032 w 869436"/>
                    <a:gd name="connsiteY35" fmla="*/ 25348 h 1636349"/>
                    <a:gd name="connsiteX36" fmla="*/ 313305 w 869436"/>
                    <a:gd name="connsiteY36" fmla="*/ 359835 h 1636349"/>
                    <a:gd name="connsiteX37" fmla="*/ 278538 w 869436"/>
                    <a:gd name="connsiteY37" fmla="*/ 379202 h 1636349"/>
                    <a:gd name="connsiteX38" fmla="*/ 689680 w 869436"/>
                    <a:gd name="connsiteY38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653823 w 869436"/>
                    <a:gd name="connsiteY16" fmla="*/ 617009 h 1636349"/>
                    <a:gd name="connsiteX17" fmla="*/ 549049 w 869436"/>
                    <a:gd name="connsiteY17" fmla="*/ 543191 h 1636349"/>
                    <a:gd name="connsiteX18" fmla="*/ 477612 w 869436"/>
                    <a:gd name="connsiteY18" fmla="*/ 531285 h 1636349"/>
                    <a:gd name="connsiteX19" fmla="*/ 570479 w 869436"/>
                    <a:gd name="connsiteY19" fmla="*/ 521759 h 1636349"/>
                    <a:gd name="connsiteX20" fmla="*/ 487138 w 869436"/>
                    <a:gd name="connsiteY20" fmla="*/ 445561 h 1636349"/>
                    <a:gd name="connsiteX21" fmla="*/ 584768 w 869436"/>
                    <a:gd name="connsiteY21" fmla="*/ 509854 h 1636349"/>
                    <a:gd name="connsiteX22" fmla="*/ 580006 w 869436"/>
                    <a:gd name="connsiteY22" fmla="*/ 428889 h 1636349"/>
                    <a:gd name="connsiteX23" fmla="*/ 460944 w 869436"/>
                    <a:gd name="connsiteY23" fmla="*/ 388408 h 1636349"/>
                    <a:gd name="connsiteX24" fmla="*/ 587149 w 869436"/>
                    <a:gd name="connsiteY24" fmla="*/ 416985 h 1636349"/>
                    <a:gd name="connsiteX25" fmla="*/ 596675 w 869436"/>
                    <a:gd name="connsiteY25" fmla="*/ 369359 h 1636349"/>
                    <a:gd name="connsiteX26" fmla="*/ 508567 w 869436"/>
                    <a:gd name="connsiteY26" fmla="*/ 366977 h 1636349"/>
                    <a:gd name="connsiteX27" fmla="*/ 618106 w 869436"/>
                    <a:gd name="connsiteY27" fmla="*/ 309827 h 1636349"/>
                    <a:gd name="connsiteX28" fmla="*/ 549050 w 869436"/>
                    <a:gd name="connsiteY28" fmla="*/ 295541 h 1636349"/>
                    <a:gd name="connsiteX29" fmla="*/ 613343 w 869436"/>
                    <a:gd name="connsiteY29" fmla="*/ 269347 h 1636349"/>
                    <a:gd name="connsiteX30" fmla="*/ 639538 w 869436"/>
                    <a:gd name="connsiteY30" fmla="*/ 240772 h 1636349"/>
                    <a:gd name="connsiteX31" fmla="*/ 596675 w 869436"/>
                    <a:gd name="connsiteY31" fmla="*/ 240772 h 1636349"/>
                    <a:gd name="connsiteX32" fmla="*/ 653825 w 869436"/>
                    <a:gd name="connsiteY32" fmla="*/ 209816 h 1636349"/>
                    <a:gd name="connsiteX33" fmla="*/ 691924 w 869436"/>
                    <a:gd name="connsiteY33" fmla="*/ 159809 h 1636349"/>
                    <a:gd name="connsiteX34" fmla="*/ 677636 w 869436"/>
                    <a:gd name="connsiteY34" fmla="*/ 114566 h 1636349"/>
                    <a:gd name="connsiteX35" fmla="*/ 706212 w 869436"/>
                    <a:gd name="connsiteY35" fmla="*/ 126473 h 1636349"/>
                    <a:gd name="connsiteX36" fmla="*/ 694032 w 869436"/>
                    <a:gd name="connsiteY36" fmla="*/ 25348 h 1636349"/>
                    <a:gd name="connsiteX37" fmla="*/ 313305 w 869436"/>
                    <a:gd name="connsiteY37" fmla="*/ 359835 h 1636349"/>
                    <a:gd name="connsiteX38" fmla="*/ 278538 w 869436"/>
                    <a:gd name="connsiteY38" fmla="*/ 379202 h 1636349"/>
                    <a:gd name="connsiteX39" fmla="*/ 689680 w 869436"/>
                    <a:gd name="connsiteY39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87161 w 869436"/>
                    <a:gd name="connsiteY15" fmla="*/ 640822 h 1636349"/>
                    <a:gd name="connsiteX16" fmla="*/ 618105 w 869436"/>
                    <a:gd name="connsiteY16" fmla="*/ 588434 h 1636349"/>
                    <a:gd name="connsiteX17" fmla="*/ 653823 w 869436"/>
                    <a:gd name="connsiteY17" fmla="*/ 617009 h 1636349"/>
                    <a:gd name="connsiteX18" fmla="*/ 549049 w 869436"/>
                    <a:gd name="connsiteY18" fmla="*/ 543191 h 1636349"/>
                    <a:gd name="connsiteX19" fmla="*/ 477612 w 869436"/>
                    <a:gd name="connsiteY19" fmla="*/ 531285 h 1636349"/>
                    <a:gd name="connsiteX20" fmla="*/ 570479 w 869436"/>
                    <a:gd name="connsiteY20" fmla="*/ 521759 h 1636349"/>
                    <a:gd name="connsiteX21" fmla="*/ 487138 w 869436"/>
                    <a:gd name="connsiteY21" fmla="*/ 445561 h 1636349"/>
                    <a:gd name="connsiteX22" fmla="*/ 584768 w 869436"/>
                    <a:gd name="connsiteY22" fmla="*/ 509854 h 1636349"/>
                    <a:gd name="connsiteX23" fmla="*/ 580006 w 869436"/>
                    <a:gd name="connsiteY23" fmla="*/ 428889 h 1636349"/>
                    <a:gd name="connsiteX24" fmla="*/ 460944 w 869436"/>
                    <a:gd name="connsiteY24" fmla="*/ 388408 h 1636349"/>
                    <a:gd name="connsiteX25" fmla="*/ 587149 w 869436"/>
                    <a:gd name="connsiteY25" fmla="*/ 416985 h 1636349"/>
                    <a:gd name="connsiteX26" fmla="*/ 596675 w 869436"/>
                    <a:gd name="connsiteY26" fmla="*/ 369359 h 1636349"/>
                    <a:gd name="connsiteX27" fmla="*/ 508567 w 869436"/>
                    <a:gd name="connsiteY27" fmla="*/ 366977 h 1636349"/>
                    <a:gd name="connsiteX28" fmla="*/ 618106 w 869436"/>
                    <a:gd name="connsiteY28" fmla="*/ 309827 h 1636349"/>
                    <a:gd name="connsiteX29" fmla="*/ 549050 w 869436"/>
                    <a:gd name="connsiteY29" fmla="*/ 295541 h 1636349"/>
                    <a:gd name="connsiteX30" fmla="*/ 613343 w 869436"/>
                    <a:gd name="connsiteY30" fmla="*/ 269347 h 1636349"/>
                    <a:gd name="connsiteX31" fmla="*/ 639538 w 869436"/>
                    <a:gd name="connsiteY31" fmla="*/ 240772 h 1636349"/>
                    <a:gd name="connsiteX32" fmla="*/ 596675 w 869436"/>
                    <a:gd name="connsiteY32" fmla="*/ 240772 h 1636349"/>
                    <a:gd name="connsiteX33" fmla="*/ 653825 w 869436"/>
                    <a:gd name="connsiteY33" fmla="*/ 209816 h 1636349"/>
                    <a:gd name="connsiteX34" fmla="*/ 691924 w 869436"/>
                    <a:gd name="connsiteY34" fmla="*/ 159809 h 1636349"/>
                    <a:gd name="connsiteX35" fmla="*/ 677636 w 869436"/>
                    <a:gd name="connsiteY35" fmla="*/ 114566 h 1636349"/>
                    <a:gd name="connsiteX36" fmla="*/ 706212 w 869436"/>
                    <a:gd name="connsiteY36" fmla="*/ 126473 h 1636349"/>
                    <a:gd name="connsiteX37" fmla="*/ 694032 w 869436"/>
                    <a:gd name="connsiteY37" fmla="*/ 25348 h 1636349"/>
                    <a:gd name="connsiteX38" fmla="*/ 313305 w 869436"/>
                    <a:gd name="connsiteY38" fmla="*/ 359835 h 1636349"/>
                    <a:gd name="connsiteX39" fmla="*/ 278538 w 869436"/>
                    <a:gd name="connsiteY39" fmla="*/ 379202 h 1636349"/>
                    <a:gd name="connsiteX40" fmla="*/ 689680 w 869436"/>
                    <a:gd name="connsiteY40" fmla="*/ 5413 h 1636349"/>
                    <a:gd name="connsiteX0" fmla="*/ 689680 w 867855"/>
                    <a:gd name="connsiteY0" fmla="*/ 5413 h 1636349"/>
                    <a:gd name="connsiteX1" fmla="*/ 462642 w 867855"/>
                    <a:gd name="connsiteY1" fmla="*/ 169858 h 1636349"/>
                    <a:gd name="connsiteX2" fmla="*/ 257857 w 867855"/>
                    <a:gd name="connsiteY2" fmla="*/ 343076 h 1636349"/>
                    <a:gd name="connsiteX3" fmla="*/ 256292 w 867855"/>
                    <a:gd name="connsiteY3" fmla="*/ 663659 h 1636349"/>
                    <a:gd name="connsiteX4" fmla="*/ 240439 w 867855"/>
                    <a:gd name="connsiteY4" fmla="*/ 1033433 h 1636349"/>
                    <a:gd name="connsiteX5" fmla="*/ 160292 w 867855"/>
                    <a:gd name="connsiteY5" fmla="*/ 1236450 h 1636349"/>
                    <a:gd name="connsiteX6" fmla="*/ 12725 w 867855"/>
                    <a:gd name="connsiteY6" fmla="*/ 1591734 h 1636349"/>
                    <a:gd name="connsiteX7" fmla="*/ 520337 w 867855"/>
                    <a:gd name="connsiteY7" fmla="*/ 1601805 h 1636349"/>
                    <a:gd name="connsiteX8" fmla="*/ 656682 w 867855"/>
                    <a:gd name="connsiteY8" fmla="*/ 1259720 h 1636349"/>
                    <a:gd name="connsiteX9" fmla="*/ 836090 w 867855"/>
                    <a:gd name="connsiteY9" fmla="*/ 941856 h 1636349"/>
                    <a:gd name="connsiteX10" fmla="*/ 792480 w 867855"/>
                    <a:gd name="connsiteY10" fmla="*/ 690533 h 1636349"/>
                    <a:gd name="connsiteX11" fmla="*/ 806905 w 867855"/>
                    <a:gd name="connsiteY11" fmla="*/ 510783 h 1636349"/>
                    <a:gd name="connsiteX12" fmla="*/ 863170 w 867855"/>
                    <a:gd name="connsiteY12" fmla="*/ 355389 h 1636349"/>
                    <a:gd name="connsiteX13" fmla="*/ 851468 w 867855"/>
                    <a:gd name="connsiteY13" fmla="*/ 290778 h 1636349"/>
                    <a:gd name="connsiteX14" fmla="*/ 746692 w 867855"/>
                    <a:gd name="connsiteY14" fmla="*/ 555097 h 1636349"/>
                    <a:gd name="connsiteX15" fmla="*/ 715736 w 867855"/>
                    <a:gd name="connsiteY15" fmla="*/ 624153 h 1636349"/>
                    <a:gd name="connsiteX16" fmla="*/ 687161 w 867855"/>
                    <a:gd name="connsiteY16" fmla="*/ 640822 h 1636349"/>
                    <a:gd name="connsiteX17" fmla="*/ 618105 w 867855"/>
                    <a:gd name="connsiteY17" fmla="*/ 588434 h 1636349"/>
                    <a:gd name="connsiteX18" fmla="*/ 653823 w 867855"/>
                    <a:gd name="connsiteY18" fmla="*/ 617009 h 1636349"/>
                    <a:gd name="connsiteX19" fmla="*/ 549049 w 867855"/>
                    <a:gd name="connsiteY19" fmla="*/ 543191 h 1636349"/>
                    <a:gd name="connsiteX20" fmla="*/ 477612 w 867855"/>
                    <a:gd name="connsiteY20" fmla="*/ 531285 h 1636349"/>
                    <a:gd name="connsiteX21" fmla="*/ 570479 w 867855"/>
                    <a:gd name="connsiteY21" fmla="*/ 521759 h 1636349"/>
                    <a:gd name="connsiteX22" fmla="*/ 487138 w 867855"/>
                    <a:gd name="connsiteY22" fmla="*/ 445561 h 1636349"/>
                    <a:gd name="connsiteX23" fmla="*/ 584768 w 867855"/>
                    <a:gd name="connsiteY23" fmla="*/ 509854 h 1636349"/>
                    <a:gd name="connsiteX24" fmla="*/ 580006 w 867855"/>
                    <a:gd name="connsiteY24" fmla="*/ 428889 h 1636349"/>
                    <a:gd name="connsiteX25" fmla="*/ 460944 w 867855"/>
                    <a:gd name="connsiteY25" fmla="*/ 388408 h 1636349"/>
                    <a:gd name="connsiteX26" fmla="*/ 587149 w 867855"/>
                    <a:gd name="connsiteY26" fmla="*/ 416985 h 1636349"/>
                    <a:gd name="connsiteX27" fmla="*/ 596675 w 867855"/>
                    <a:gd name="connsiteY27" fmla="*/ 369359 h 1636349"/>
                    <a:gd name="connsiteX28" fmla="*/ 508567 w 867855"/>
                    <a:gd name="connsiteY28" fmla="*/ 366977 h 1636349"/>
                    <a:gd name="connsiteX29" fmla="*/ 618106 w 867855"/>
                    <a:gd name="connsiteY29" fmla="*/ 309827 h 1636349"/>
                    <a:gd name="connsiteX30" fmla="*/ 549050 w 867855"/>
                    <a:gd name="connsiteY30" fmla="*/ 295541 h 1636349"/>
                    <a:gd name="connsiteX31" fmla="*/ 613343 w 867855"/>
                    <a:gd name="connsiteY31" fmla="*/ 269347 h 1636349"/>
                    <a:gd name="connsiteX32" fmla="*/ 639538 w 867855"/>
                    <a:gd name="connsiteY32" fmla="*/ 240772 h 1636349"/>
                    <a:gd name="connsiteX33" fmla="*/ 596675 w 867855"/>
                    <a:gd name="connsiteY33" fmla="*/ 240772 h 1636349"/>
                    <a:gd name="connsiteX34" fmla="*/ 653825 w 867855"/>
                    <a:gd name="connsiteY34" fmla="*/ 209816 h 1636349"/>
                    <a:gd name="connsiteX35" fmla="*/ 691924 w 867855"/>
                    <a:gd name="connsiteY35" fmla="*/ 159809 h 1636349"/>
                    <a:gd name="connsiteX36" fmla="*/ 677636 w 867855"/>
                    <a:gd name="connsiteY36" fmla="*/ 114566 h 1636349"/>
                    <a:gd name="connsiteX37" fmla="*/ 706212 w 867855"/>
                    <a:gd name="connsiteY37" fmla="*/ 126473 h 1636349"/>
                    <a:gd name="connsiteX38" fmla="*/ 694032 w 867855"/>
                    <a:gd name="connsiteY38" fmla="*/ 25348 h 1636349"/>
                    <a:gd name="connsiteX39" fmla="*/ 313305 w 867855"/>
                    <a:gd name="connsiteY39" fmla="*/ 359835 h 1636349"/>
                    <a:gd name="connsiteX40" fmla="*/ 278538 w 867855"/>
                    <a:gd name="connsiteY40" fmla="*/ 379202 h 1636349"/>
                    <a:gd name="connsiteX41" fmla="*/ 689680 w 867855"/>
                    <a:gd name="connsiteY41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618105 w 866461"/>
                    <a:gd name="connsiteY18" fmla="*/ 588434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1290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605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56181 w 866461"/>
                    <a:gd name="connsiteY18" fmla="*/ 624153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4781 w 866461"/>
                    <a:gd name="connsiteY27" fmla="*/ 414603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665731 w 866461"/>
                    <a:gd name="connsiteY28" fmla="*/ 352691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9 w 866461"/>
                    <a:gd name="connsiteY24" fmla="*/ 495567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7 w 866461"/>
                    <a:gd name="connsiteY24" fmla="*/ 500329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90803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2843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7605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546667 w 866461"/>
                    <a:gd name="connsiteY16" fmla="*/ 655109 h 1636349"/>
                    <a:gd name="connsiteX17" fmla="*/ 465705 w 866461"/>
                    <a:gd name="connsiteY17" fmla="*/ 676540 h 1636349"/>
                    <a:gd name="connsiteX18" fmla="*/ 546667 w 866461"/>
                    <a:gd name="connsiteY18" fmla="*/ 614628 h 1636349"/>
                    <a:gd name="connsiteX19" fmla="*/ 487137 w 866461"/>
                    <a:gd name="connsiteY19" fmla="*/ 600341 h 1636349"/>
                    <a:gd name="connsiteX20" fmla="*/ 468086 w 866461"/>
                    <a:gd name="connsiteY20" fmla="*/ 567003 h 1636349"/>
                    <a:gd name="connsiteX21" fmla="*/ 549049 w 866461"/>
                    <a:gd name="connsiteY21" fmla="*/ 543191 h 1636349"/>
                    <a:gd name="connsiteX22" fmla="*/ 477612 w 866461"/>
                    <a:gd name="connsiteY22" fmla="*/ 531285 h 1636349"/>
                    <a:gd name="connsiteX23" fmla="*/ 570479 w 866461"/>
                    <a:gd name="connsiteY23" fmla="*/ 521759 h 1636349"/>
                    <a:gd name="connsiteX24" fmla="*/ 427605 w 866461"/>
                    <a:gd name="connsiteY24" fmla="*/ 493186 h 1636349"/>
                    <a:gd name="connsiteX25" fmla="*/ 580005 w 866461"/>
                    <a:gd name="connsiteY25" fmla="*/ 476515 h 1636349"/>
                    <a:gd name="connsiteX26" fmla="*/ 580006 w 866461"/>
                    <a:gd name="connsiteY26" fmla="*/ 428889 h 1636349"/>
                    <a:gd name="connsiteX27" fmla="*/ 460944 w 866461"/>
                    <a:gd name="connsiteY27" fmla="*/ 388408 h 1636349"/>
                    <a:gd name="connsiteX28" fmla="*/ 606200 w 866461"/>
                    <a:gd name="connsiteY28" fmla="*/ 409840 h 1636349"/>
                    <a:gd name="connsiteX29" fmla="*/ 596675 w 866461"/>
                    <a:gd name="connsiteY29" fmla="*/ 376503 h 1636349"/>
                    <a:gd name="connsiteX30" fmla="*/ 518092 w 866461"/>
                    <a:gd name="connsiteY30" fmla="*/ 340784 h 1636349"/>
                    <a:gd name="connsiteX31" fmla="*/ 618106 w 866461"/>
                    <a:gd name="connsiteY31" fmla="*/ 309827 h 1636349"/>
                    <a:gd name="connsiteX32" fmla="*/ 549050 w 866461"/>
                    <a:gd name="connsiteY32" fmla="*/ 295541 h 1636349"/>
                    <a:gd name="connsiteX33" fmla="*/ 613343 w 866461"/>
                    <a:gd name="connsiteY33" fmla="*/ 269347 h 1636349"/>
                    <a:gd name="connsiteX34" fmla="*/ 639538 w 866461"/>
                    <a:gd name="connsiteY34" fmla="*/ 240772 h 1636349"/>
                    <a:gd name="connsiteX35" fmla="*/ 596675 w 866461"/>
                    <a:gd name="connsiteY35" fmla="*/ 240772 h 1636349"/>
                    <a:gd name="connsiteX36" fmla="*/ 653825 w 866461"/>
                    <a:gd name="connsiteY36" fmla="*/ 209816 h 1636349"/>
                    <a:gd name="connsiteX37" fmla="*/ 691924 w 866461"/>
                    <a:gd name="connsiteY37" fmla="*/ 159809 h 1636349"/>
                    <a:gd name="connsiteX38" fmla="*/ 677636 w 866461"/>
                    <a:gd name="connsiteY38" fmla="*/ 114566 h 1636349"/>
                    <a:gd name="connsiteX39" fmla="*/ 706212 w 866461"/>
                    <a:gd name="connsiteY39" fmla="*/ 126473 h 1636349"/>
                    <a:gd name="connsiteX40" fmla="*/ 694032 w 866461"/>
                    <a:gd name="connsiteY40" fmla="*/ 25348 h 1636349"/>
                    <a:gd name="connsiteX41" fmla="*/ 313305 w 866461"/>
                    <a:gd name="connsiteY41" fmla="*/ 359835 h 1636349"/>
                    <a:gd name="connsiteX42" fmla="*/ 278538 w 866461"/>
                    <a:gd name="connsiteY42" fmla="*/ 379202 h 1636349"/>
                    <a:gd name="connsiteX43" fmla="*/ 689680 w 866461"/>
                    <a:gd name="connsiteY43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675256 w 866461"/>
                    <a:gd name="connsiteY16" fmla="*/ 550334 h 1636349"/>
                    <a:gd name="connsiteX17" fmla="*/ 546667 w 866461"/>
                    <a:gd name="connsiteY17" fmla="*/ 655109 h 1636349"/>
                    <a:gd name="connsiteX18" fmla="*/ 465705 w 866461"/>
                    <a:gd name="connsiteY18" fmla="*/ 676540 h 1636349"/>
                    <a:gd name="connsiteX19" fmla="*/ 546667 w 866461"/>
                    <a:gd name="connsiteY19" fmla="*/ 614628 h 1636349"/>
                    <a:gd name="connsiteX20" fmla="*/ 487137 w 866461"/>
                    <a:gd name="connsiteY20" fmla="*/ 600341 h 1636349"/>
                    <a:gd name="connsiteX21" fmla="*/ 468086 w 866461"/>
                    <a:gd name="connsiteY21" fmla="*/ 567003 h 1636349"/>
                    <a:gd name="connsiteX22" fmla="*/ 549049 w 866461"/>
                    <a:gd name="connsiteY22" fmla="*/ 543191 h 1636349"/>
                    <a:gd name="connsiteX23" fmla="*/ 477612 w 866461"/>
                    <a:gd name="connsiteY23" fmla="*/ 531285 h 1636349"/>
                    <a:gd name="connsiteX24" fmla="*/ 570479 w 866461"/>
                    <a:gd name="connsiteY24" fmla="*/ 521759 h 1636349"/>
                    <a:gd name="connsiteX25" fmla="*/ 427605 w 866461"/>
                    <a:gd name="connsiteY25" fmla="*/ 493186 h 1636349"/>
                    <a:gd name="connsiteX26" fmla="*/ 580005 w 866461"/>
                    <a:gd name="connsiteY26" fmla="*/ 476515 h 1636349"/>
                    <a:gd name="connsiteX27" fmla="*/ 580006 w 866461"/>
                    <a:gd name="connsiteY27" fmla="*/ 428889 h 1636349"/>
                    <a:gd name="connsiteX28" fmla="*/ 460944 w 866461"/>
                    <a:gd name="connsiteY28" fmla="*/ 388408 h 1636349"/>
                    <a:gd name="connsiteX29" fmla="*/ 606200 w 866461"/>
                    <a:gd name="connsiteY29" fmla="*/ 409840 h 1636349"/>
                    <a:gd name="connsiteX30" fmla="*/ 596675 w 866461"/>
                    <a:gd name="connsiteY30" fmla="*/ 376503 h 1636349"/>
                    <a:gd name="connsiteX31" fmla="*/ 518092 w 866461"/>
                    <a:gd name="connsiteY31" fmla="*/ 340784 h 1636349"/>
                    <a:gd name="connsiteX32" fmla="*/ 618106 w 866461"/>
                    <a:gd name="connsiteY32" fmla="*/ 309827 h 1636349"/>
                    <a:gd name="connsiteX33" fmla="*/ 549050 w 866461"/>
                    <a:gd name="connsiteY33" fmla="*/ 295541 h 1636349"/>
                    <a:gd name="connsiteX34" fmla="*/ 613343 w 866461"/>
                    <a:gd name="connsiteY34" fmla="*/ 269347 h 1636349"/>
                    <a:gd name="connsiteX35" fmla="*/ 639538 w 866461"/>
                    <a:gd name="connsiteY35" fmla="*/ 240772 h 1636349"/>
                    <a:gd name="connsiteX36" fmla="*/ 596675 w 866461"/>
                    <a:gd name="connsiteY36" fmla="*/ 240772 h 1636349"/>
                    <a:gd name="connsiteX37" fmla="*/ 653825 w 866461"/>
                    <a:gd name="connsiteY37" fmla="*/ 209816 h 1636349"/>
                    <a:gd name="connsiteX38" fmla="*/ 691924 w 866461"/>
                    <a:gd name="connsiteY38" fmla="*/ 159809 h 1636349"/>
                    <a:gd name="connsiteX39" fmla="*/ 677636 w 866461"/>
                    <a:gd name="connsiteY39" fmla="*/ 114566 h 1636349"/>
                    <a:gd name="connsiteX40" fmla="*/ 706212 w 866461"/>
                    <a:gd name="connsiteY40" fmla="*/ 126473 h 1636349"/>
                    <a:gd name="connsiteX41" fmla="*/ 694032 w 866461"/>
                    <a:gd name="connsiteY41" fmla="*/ 25348 h 1636349"/>
                    <a:gd name="connsiteX42" fmla="*/ 313305 w 866461"/>
                    <a:gd name="connsiteY42" fmla="*/ 359835 h 1636349"/>
                    <a:gd name="connsiteX43" fmla="*/ 278538 w 866461"/>
                    <a:gd name="connsiteY43" fmla="*/ 379202 h 1636349"/>
                    <a:gd name="connsiteX44" fmla="*/ 689680 w 866461"/>
                    <a:gd name="connsiteY44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49049 w 866461"/>
                    <a:gd name="connsiteY16" fmla="*/ 68606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7217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22867 w 866461"/>
                    <a:gd name="connsiteY16" fmla="*/ 47651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50 w 866461"/>
                    <a:gd name="connsiteY14" fmla="*/ 100278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5737 w 866461"/>
                    <a:gd name="connsiteY14" fmla="*/ 145521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03831 w 866282"/>
                    <a:gd name="connsiteY14" fmla="*/ 16457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99081 w 866282"/>
                    <a:gd name="connsiteY14" fmla="*/ 193146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99081 w 863458"/>
                    <a:gd name="connsiteY14" fmla="*/ 193146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5950"/>
                    <a:gd name="connsiteY0" fmla="*/ 5413 h 1636349"/>
                    <a:gd name="connsiteX1" fmla="*/ 462642 w 865950"/>
                    <a:gd name="connsiteY1" fmla="*/ 169858 h 1636349"/>
                    <a:gd name="connsiteX2" fmla="*/ 257857 w 865950"/>
                    <a:gd name="connsiteY2" fmla="*/ 343076 h 1636349"/>
                    <a:gd name="connsiteX3" fmla="*/ 256292 w 865950"/>
                    <a:gd name="connsiteY3" fmla="*/ 663659 h 1636349"/>
                    <a:gd name="connsiteX4" fmla="*/ 240439 w 865950"/>
                    <a:gd name="connsiteY4" fmla="*/ 1033433 h 1636349"/>
                    <a:gd name="connsiteX5" fmla="*/ 160292 w 865950"/>
                    <a:gd name="connsiteY5" fmla="*/ 1236450 h 1636349"/>
                    <a:gd name="connsiteX6" fmla="*/ 12725 w 865950"/>
                    <a:gd name="connsiteY6" fmla="*/ 1591734 h 1636349"/>
                    <a:gd name="connsiteX7" fmla="*/ 520337 w 865950"/>
                    <a:gd name="connsiteY7" fmla="*/ 1601805 h 1636349"/>
                    <a:gd name="connsiteX8" fmla="*/ 656682 w 865950"/>
                    <a:gd name="connsiteY8" fmla="*/ 1259720 h 1636349"/>
                    <a:gd name="connsiteX9" fmla="*/ 836090 w 865950"/>
                    <a:gd name="connsiteY9" fmla="*/ 941856 h 1636349"/>
                    <a:gd name="connsiteX10" fmla="*/ 792480 w 865950"/>
                    <a:gd name="connsiteY10" fmla="*/ 690533 h 1636349"/>
                    <a:gd name="connsiteX11" fmla="*/ 806905 w 865950"/>
                    <a:gd name="connsiteY11" fmla="*/ 510783 h 1636349"/>
                    <a:gd name="connsiteX12" fmla="*/ 863170 w 865950"/>
                    <a:gd name="connsiteY12" fmla="*/ 355389 h 1636349"/>
                    <a:gd name="connsiteX13" fmla="*/ 708593 w 865950"/>
                    <a:gd name="connsiteY13" fmla="*/ 238391 h 1636349"/>
                    <a:gd name="connsiteX14" fmla="*/ 727644 w 865950"/>
                    <a:gd name="connsiteY14" fmla="*/ 131233 h 1636349"/>
                    <a:gd name="connsiteX15" fmla="*/ 651443 w 865950"/>
                    <a:gd name="connsiteY15" fmla="*/ 255060 h 1636349"/>
                    <a:gd name="connsiteX16" fmla="*/ 591910 w 865950"/>
                    <a:gd name="connsiteY16" fmla="*/ 462229 h 1636349"/>
                    <a:gd name="connsiteX17" fmla="*/ 449038 w 865950"/>
                    <a:gd name="connsiteY17" fmla="*/ 757502 h 1636349"/>
                    <a:gd name="connsiteX18" fmla="*/ 491898 w 865950"/>
                    <a:gd name="connsiteY18" fmla="*/ 695589 h 1636349"/>
                    <a:gd name="connsiteX19" fmla="*/ 465705 w 865950"/>
                    <a:gd name="connsiteY19" fmla="*/ 676540 h 1636349"/>
                    <a:gd name="connsiteX20" fmla="*/ 546667 w 865950"/>
                    <a:gd name="connsiteY20" fmla="*/ 614628 h 1636349"/>
                    <a:gd name="connsiteX21" fmla="*/ 487137 w 865950"/>
                    <a:gd name="connsiteY21" fmla="*/ 600341 h 1636349"/>
                    <a:gd name="connsiteX22" fmla="*/ 468086 w 865950"/>
                    <a:gd name="connsiteY22" fmla="*/ 567003 h 1636349"/>
                    <a:gd name="connsiteX23" fmla="*/ 549049 w 865950"/>
                    <a:gd name="connsiteY23" fmla="*/ 543191 h 1636349"/>
                    <a:gd name="connsiteX24" fmla="*/ 477612 w 865950"/>
                    <a:gd name="connsiteY24" fmla="*/ 531285 h 1636349"/>
                    <a:gd name="connsiteX25" fmla="*/ 570479 w 865950"/>
                    <a:gd name="connsiteY25" fmla="*/ 521759 h 1636349"/>
                    <a:gd name="connsiteX26" fmla="*/ 427605 w 865950"/>
                    <a:gd name="connsiteY26" fmla="*/ 493186 h 1636349"/>
                    <a:gd name="connsiteX27" fmla="*/ 580005 w 865950"/>
                    <a:gd name="connsiteY27" fmla="*/ 476515 h 1636349"/>
                    <a:gd name="connsiteX28" fmla="*/ 580006 w 865950"/>
                    <a:gd name="connsiteY28" fmla="*/ 428889 h 1636349"/>
                    <a:gd name="connsiteX29" fmla="*/ 460944 w 865950"/>
                    <a:gd name="connsiteY29" fmla="*/ 388408 h 1636349"/>
                    <a:gd name="connsiteX30" fmla="*/ 606200 w 865950"/>
                    <a:gd name="connsiteY30" fmla="*/ 409840 h 1636349"/>
                    <a:gd name="connsiteX31" fmla="*/ 596675 w 865950"/>
                    <a:gd name="connsiteY31" fmla="*/ 376503 h 1636349"/>
                    <a:gd name="connsiteX32" fmla="*/ 518092 w 865950"/>
                    <a:gd name="connsiteY32" fmla="*/ 340784 h 1636349"/>
                    <a:gd name="connsiteX33" fmla="*/ 618106 w 865950"/>
                    <a:gd name="connsiteY33" fmla="*/ 309827 h 1636349"/>
                    <a:gd name="connsiteX34" fmla="*/ 549050 w 865950"/>
                    <a:gd name="connsiteY34" fmla="*/ 295541 h 1636349"/>
                    <a:gd name="connsiteX35" fmla="*/ 613343 w 865950"/>
                    <a:gd name="connsiteY35" fmla="*/ 269347 h 1636349"/>
                    <a:gd name="connsiteX36" fmla="*/ 639538 w 865950"/>
                    <a:gd name="connsiteY36" fmla="*/ 240772 h 1636349"/>
                    <a:gd name="connsiteX37" fmla="*/ 596675 w 865950"/>
                    <a:gd name="connsiteY37" fmla="*/ 240772 h 1636349"/>
                    <a:gd name="connsiteX38" fmla="*/ 653825 w 865950"/>
                    <a:gd name="connsiteY38" fmla="*/ 209816 h 1636349"/>
                    <a:gd name="connsiteX39" fmla="*/ 691924 w 865950"/>
                    <a:gd name="connsiteY39" fmla="*/ 159809 h 1636349"/>
                    <a:gd name="connsiteX40" fmla="*/ 677636 w 865950"/>
                    <a:gd name="connsiteY40" fmla="*/ 114566 h 1636349"/>
                    <a:gd name="connsiteX41" fmla="*/ 706212 w 865950"/>
                    <a:gd name="connsiteY41" fmla="*/ 126473 h 1636349"/>
                    <a:gd name="connsiteX42" fmla="*/ 694032 w 865950"/>
                    <a:gd name="connsiteY42" fmla="*/ 25348 h 1636349"/>
                    <a:gd name="connsiteX43" fmla="*/ 313305 w 865950"/>
                    <a:gd name="connsiteY43" fmla="*/ 359835 h 1636349"/>
                    <a:gd name="connsiteX44" fmla="*/ 278538 w 865950"/>
                    <a:gd name="connsiteY44" fmla="*/ 379202 h 1636349"/>
                    <a:gd name="connsiteX45" fmla="*/ 689680 w 865950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9832 w 840890"/>
                    <a:gd name="connsiteY12" fmla="*/ 262520 h 1636349"/>
                    <a:gd name="connsiteX13" fmla="*/ 708593 w 840890"/>
                    <a:gd name="connsiteY13" fmla="*/ 238391 h 1636349"/>
                    <a:gd name="connsiteX14" fmla="*/ 727644 w 840890"/>
                    <a:gd name="connsiteY14" fmla="*/ 131233 h 1636349"/>
                    <a:gd name="connsiteX15" fmla="*/ 651443 w 840890"/>
                    <a:gd name="connsiteY15" fmla="*/ 255060 h 1636349"/>
                    <a:gd name="connsiteX16" fmla="*/ 591910 w 840890"/>
                    <a:gd name="connsiteY16" fmla="*/ 462229 h 1636349"/>
                    <a:gd name="connsiteX17" fmla="*/ 449038 w 840890"/>
                    <a:gd name="connsiteY17" fmla="*/ 757502 h 1636349"/>
                    <a:gd name="connsiteX18" fmla="*/ 491898 w 840890"/>
                    <a:gd name="connsiteY18" fmla="*/ 695589 h 1636349"/>
                    <a:gd name="connsiteX19" fmla="*/ 465705 w 840890"/>
                    <a:gd name="connsiteY19" fmla="*/ 676540 h 1636349"/>
                    <a:gd name="connsiteX20" fmla="*/ 546667 w 840890"/>
                    <a:gd name="connsiteY20" fmla="*/ 614628 h 1636349"/>
                    <a:gd name="connsiteX21" fmla="*/ 487137 w 840890"/>
                    <a:gd name="connsiteY21" fmla="*/ 600341 h 1636349"/>
                    <a:gd name="connsiteX22" fmla="*/ 468086 w 840890"/>
                    <a:gd name="connsiteY22" fmla="*/ 567003 h 1636349"/>
                    <a:gd name="connsiteX23" fmla="*/ 549049 w 840890"/>
                    <a:gd name="connsiteY23" fmla="*/ 543191 h 1636349"/>
                    <a:gd name="connsiteX24" fmla="*/ 477612 w 840890"/>
                    <a:gd name="connsiteY24" fmla="*/ 531285 h 1636349"/>
                    <a:gd name="connsiteX25" fmla="*/ 570479 w 840890"/>
                    <a:gd name="connsiteY25" fmla="*/ 521759 h 1636349"/>
                    <a:gd name="connsiteX26" fmla="*/ 427605 w 840890"/>
                    <a:gd name="connsiteY26" fmla="*/ 493186 h 1636349"/>
                    <a:gd name="connsiteX27" fmla="*/ 580005 w 840890"/>
                    <a:gd name="connsiteY27" fmla="*/ 476515 h 1636349"/>
                    <a:gd name="connsiteX28" fmla="*/ 580006 w 840890"/>
                    <a:gd name="connsiteY28" fmla="*/ 428889 h 1636349"/>
                    <a:gd name="connsiteX29" fmla="*/ 460944 w 840890"/>
                    <a:gd name="connsiteY29" fmla="*/ 388408 h 1636349"/>
                    <a:gd name="connsiteX30" fmla="*/ 606200 w 840890"/>
                    <a:gd name="connsiteY30" fmla="*/ 409840 h 1636349"/>
                    <a:gd name="connsiteX31" fmla="*/ 596675 w 840890"/>
                    <a:gd name="connsiteY31" fmla="*/ 376503 h 1636349"/>
                    <a:gd name="connsiteX32" fmla="*/ 518092 w 840890"/>
                    <a:gd name="connsiteY32" fmla="*/ 340784 h 1636349"/>
                    <a:gd name="connsiteX33" fmla="*/ 618106 w 840890"/>
                    <a:gd name="connsiteY33" fmla="*/ 309827 h 1636349"/>
                    <a:gd name="connsiteX34" fmla="*/ 549050 w 840890"/>
                    <a:gd name="connsiteY34" fmla="*/ 295541 h 1636349"/>
                    <a:gd name="connsiteX35" fmla="*/ 613343 w 840890"/>
                    <a:gd name="connsiteY35" fmla="*/ 269347 h 1636349"/>
                    <a:gd name="connsiteX36" fmla="*/ 639538 w 840890"/>
                    <a:gd name="connsiteY36" fmla="*/ 240772 h 1636349"/>
                    <a:gd name="connsiteX37" fmla="*/ 596675 w 840890"/>
                    <a:gd name="connsiteY37" fmla="*/ 240772 h 1636349"/>
                    <a:gd name="connsiteX38" fmla="*/ 653825 w 840890"/>
                    <a:gd name="connsiteY38" fmla="*/ 209816 h 1636349"/>
                    <a:gd name="connsiteX39" fmla="*/ 691924 w 840890"/>
                    <a:gd name="connsiteY39" fmla="*/ 159809 h 1636349"/>
                    <a:gd name="connsiteX40" fmla="*/ 677636 w 840890"/>
                    <a:gd name="connsiteY40" fmla="*/ 114566 h 1636349"/>
                    <a:gd name="connsiteX41" fmla="*/ 706212 w 840890"/>
                    <a:gd name="connsiteY41" fmla="*/ 126473 h 1636349"/>
                    <a:gd name="connsiteX42" fmla="*/ 694032 w 840890"/>
                    <a:gd name="connsiteY42" fmla="*/ 25348 h 1636349"/>
                    <a:gd name="connsiteX43" fmla="*/ 313305 w 840890"/>
                    <a:gd name="connsiteY43" fmla="*/ 359835 h 1636349"/>
                    <a:gd name="connsiteX44" fmla="*/ 278538 w 840890"/>
                    <a:gd name="connsiteY44" fmla="*/ 379202 h 1636349"/>
                    <a:gd name="connsiteX45" fmla="*/ 689680 w 840890"/>
                    <a:gd name="connsiteY45" fmla="*/ 5413 h 1636349"/>
                    <a:gd name="connsiteX0" fmla="*/ 689680 w 846010"/>
                    <a:gd name="connsiteY0" fmla="*/ 5413 h 1636349"/>
                    <a:gd name="connsiteX1" fmla="*/ 462642 w 846010"/>
                    <a:gd name="connsiteY1" fmla="*/ 169858 h 1636349"/>
                    <a:gd name="connsiteX2" fmla="*/ 257857 w 846010"/>
                    <a:gd name="connsiteY2" fmla="*/ 343076 h 1636349"/>
                    <a:gd name="connsiteX3" fmla="*/ 256292 w 846010"/>
                    <a:gd name="connsiteY3" fmla="*/ 663659 h 1636349"/>
                    <a:gd name="connsiteX4" fmla="*/ 240439 w 846010"/>
                    <a:gd name="connsiteY4" fmla="*/ 1033433 h 1636349"/>
                    <a:gd name="connsiteX5" fmla="*/ 160292 w 846010"/>
                    <a:gd name="connsiteY5" fmla="*/ 1236450 h 1636349"/>
                    <a:gd name="connsiteX6" fmla="*/ 12725 w 846010"/>
                    <a:gd name="connsiteY6" fmla="*/ 1591734 h 1636349"/>
                    <a:gd name="connsiteX7" fmla="*/ 520337 w 846010"/>
                    <a:gd name="connsiteY7" fmla="*/ 1601805 h 1636349"/>
                    <a:gd name="connsiteX8" fmla="*/ 656682 w 846010"/>
                    <a:gd name="connsiteY8" fmla="*/ 1259720 h 1636349"/>
                    <a:gd name="connsiteX9" fmla="*/ 836090 w 846010"/>
                    <a:gd name="connsiteY9" fmla="*/ 941856 h 1636349"/>
                    <a:gd name="connsiteX10" fmla="*/ 792480 w 846010"/>
                    <a:gd name="connsiteY10" fmla="*/ 690533 h 1636349"/>
                    <a:gd name="connsiteX11" fmla="*/ 806905 w 846010"/>
                    <a:gd name="connsiteY11" fmla="*/ 510783 h 1636349"/>
                    <a:gd name="connsiteX12" fmla="*/ 829832 w 846010"/>
                    <a:gd name="connsiteY12" fmla="*/ 262520 h 1636349"/>
                    <a:gd name="connsiteX13" fmla="*/ 708593 w 846010"/>
                    <a:gd name="connsiteY13" fmla="*/ 238391 h 1636349"/>
                    <a:gd name="connsiteX14" fmla="*/ 727644 w 846010"/>
                    <a:gd name="connsiteY14" fmla="*/ 131233 h 1636349"/>
                    <a:gd name="connsiteX15" fmla="*/ 651443 w 846010"/>
                    <a:gd name="connsiteY15" fmla="*/ 255060 h 1636349"/>
                    <a:gd name="connsiteX16" fmla="*/ 591910 w 846010"/>
                    <a:gd name="connsiteY16" fmla="*/ 462229 h 1636349"/>
                    <a:gd name="connsiteX17" fmla="*/ 449038 w 846010"/>
                    <a:gd name="connsiteY17" fmla="*/ 757502 h 1636349"/>
                    <a:gd name="connsiteX18" fmla="*/ 491898 w 846010"/>
                    <a:gd name="connsiteY18" fmla="*/ 695589 h 1636349"/>
                    <a:gd name="connsiteX19" fmla="*/ 465705 w 846010"/>
                    <a:gd name="connsiteY19" fmla="*/ 676540 h 1636349"/>
                    <a:gd name="connsiteX20" fmla="*/ 546667 w 846010"/>
                    <a:gd name="connsiteY20" fmla="*/ 614628 h 1636349"/>
                    <a:gd name="connsiteX21" fmla="*/ 487137 w 846010"/>
                    <a:gd name="connsiteY21" fmla="*/ 600341 h 1636349"/>
                    <a:gd name="connsiteX22" fmla="*/ 468086 w 846010"/>
                    <a:gd name="connsiteY22" fmla="*/ 567003 h 1636349"/>
                    <a:gd name="connsiteX23" fmla="*/ 549049 w 846010"/>
                    <a:gd name="connsiteY23" fmla="*/ 543191 h 1636349"/>
                    <a:gd name="connsiteX24" fmla="*/ 477612 w 846010"/>
                    <a:gd name="connsiteY24" fmla="*/ 531285 h 1636349"/>
                    <a:gd name="connsiteX25" fmla="*/ 570479 w 846010"/>
                    <a:gd name="connsiteY25" fmla="*/ 521759 h 1636349"/>
                    <a:gd name="connsiteX26" fmla="*/ 427605 w 846010"/>
                    <a:gd name="connsiteY26" fmla="*/ 493186 h 1636349"/>
                    <a:gd name="connsiteX27" fmla="*/ 580005 w 846010"/>
                    <a:gd name="connsiteY27" fmla="*/ 476515 h 1636349"/>
                    <a:gd name="connsiteX28" fmla="*/ 580006 w 846010"/>
                    <a:gd name="connsiteY28" fmla="*/ 428889 h 1636349"/>
                    <a:gd name="connsiteX29" fmla="*/ 460944 w 846010"/>
                    <a:gd name="connsiteY29" fmla="*/ 388408 h 1636349"/>
                    <a:gd name="connsiteX30" fmla="*/ 606200 w 846010"/>
                    <a:gd name="connsiteY30" fmla="*/ 409840 h 1636349"/>
                    <a:gd name="connsiteX31" fmla="*/ 596675 w 846010"/>
                    <a:gd name="connsiteY31" fmla="*/ 376503 h 1636349"/>
                    <a:gd name="connsiteX32" fmla="*/ 518092 w 846010"/>
                    <a:gd name="connsiteY32" fmla="*/ 340784 h 1636349"/>
                    <a:gd name="connsiteX33" fmla="*/ 618106 w 846010"/>
                    <a:gd name="connsiteY33" fmla="*/ 309827 h 1636349"/>
                    <a:gd name="connsiteX34" fmla="*/ 549050 w 846010"/>
                    <a:gd name="connsiteY34" fmla="*/ 295541 h 1636349"/>
                    <a:gd name="connsiteX35" fmla="*/ 613343 w 846010"/>
                    <a:gd name="connsiteY35" fmla="*/ 269347 h 1636349"/>
                    <a:gd name="connsiteX36" fmla="*/ 639538 w 846010"/>
                    <a:gd name="connsiteY36" fmla="*/ 240772 h 1636349"/>
                    <a:gd name="connsiteX37" fmla="*/ 596675 w 846010"/>
                    <a:gd name="connsiteY37" fmla="*/ 240772 h 1636349"/>
                    <a:gd name="connsiteX38" fmla="*/ 653825 w 846010"/>
                    <a:gd name="connsiteY38" fmla="*/ 209816 h 1636349"/>
                    <a:gd name="connsiteX39" fmla="*/ 691924 w 846010"/>
                    <a:gd name="connsiteY39" fmla="*/ 159809 h 1636349"/>
                    <a:gd name="connsiteX40" fmla="*/ 677636 w 846010"/>
                    <a:gd name="connsiteY40" fmla="*/ 114566 h 1636349"/>
                    <a:gd name="connsiteX41" fmla="*/ 706212 w 846010"/>
                    <a:gd name="connsiteY41" fmla="*/ 126473 h 1636349"/>
                    <a:gd name="connsiteX42" fmla="*/ 694032 w 846010"/>
                    <a:gd name="connsiteY42" fmla="*/ 25348 h 1636349"/>
                    <a:gd name="connsiteX43" fmla="*/ 313305 w 846010"/>
                    <a:gd name="connsiteY43" fmla="*/ 359835 h 1636349"/>
                    <a:gd name="connsiteX44" fmla="*/ 278538 w 846010"/>
                    <a:gd name="connsiteY44" fmla="*/ 379202 h 1636349"/>
                    <a:gd name="connsiteX45" fmla="*/ 689680 w 846010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9832 w 840890"/>
                    <a:gd name="connsiteY13" fmla="*/ 262520 h 1636349"/>
                    <a:gd name="connsiteX14" fmla="*/ 708593 w 840890"/>
                    <a:gd name="connsiteY14" fmla="*/ 238391 h 1636349"/>
                    <a:gd name="connsiteX15" fmla="*/ 727644 w 840890"/>
                    <a:gd name="connsiteY15" fmla="*/ 131233 h 1636349"/>
                    <a:gd name="connsiteX16" fmla="*/ 651443 w 840890"/>
                    <a:gd name="connsiteY16" fmla="*/ 255060 h 1636349"/>
                    <a:gd name="connsiteX17" fmla="*/ 591910 w 840890"/>
                    <a:gd name="connsiteY17" fmla="*/ 462229 h 1636349"/>
                    <a:gd name="connsiteX18" fmla="*/ 449038 w 840890"/>
                    <a:gd name="connsiteY18" fmla="*/ 757502 h 1636349"/>
                    <a:gd name="connsiteX19" fmla="*/ 491898 w 840890"/>
                    <a:gd name="connsiteY19" fmla="*/ 695589 h 1636349"/>
                    <a:gd name="connsiteX20" fmla="*/ 465705 w 840890"/>
                    <a:gd name="connsiteY20" fmla="*/ 676540 h 1636349"/>
                    <a:gd name="connsiteX21" fmla="*/ 546667 w 840890"/>
                    <a:gd name="connsiteY21" fmla="*/ 614628 h 1636349"/>
                    <a:gd name="connsiteX22" fmla="*/ 487137 w 840890"/>
                    <a:gd name="connsiteY22" fmla="*/ 600341 h 1636349"/>
                    <a:gd name="connsiteX23" fmla="*/ 468086 w 840890"/>
                    <a:gd name="connsiteY23" fmla="*/ 567003 h 1636349"/>
                    <a:gd name="connsiteX24" fmla="*/ 549049 w 840890"/>
                    <a:gd name="connsiteY24" fmla="*/ 543191 h 1636349"/>
                    <a:gd name="connsiteX25" fmla="*/ 477612 w 840890"/>
                    <a:gd name="connsiteY25" fmla="*/ 531285 h 1636349"/>
                    <a:gd name="connsiteX26" fmla="*/ 570479 w 840890"/>
                    <a:gd name="connsiteY26" fmla="*/ 521759 h 1636349"/>
                    <a:gd name="connsiteX27" fmla="*/ 427605 w 840890"/>
                    <a:gd name="connsiteY27" fmla="*/ 493186 h 1636349"/>
                    <a:gd name="connsiteX28" fmla="*/ 580005 w 840890"/>
                    <a:gd name="connsiteY28" fmla="*/ 476515 h 1636349"/>
                    <a:gd name="connsiteX29" fmla="*/ 580006 w 840890"/>
                    <a:gd name="connsiteY29" fmla="*/ 428889 h 1636349"/>
                    <a:gd name="connsiteX30" fmla="*/ 460944 w 840890"/>
                    <a:gd name="connsiteY30" fmla="*/ 388408 h 1636349"/>
                    <a:gd name="connsiteX31" fmla="*/ 606200 w 840890"/>
                    <a:gd name="connsiteY31" fmla="*/ 409840 h 1636349"/>
                    <a:gd name="connsiteX32" fmla="*/ 596675 w 840890"/>
                    <a:gd name="connsiteY32" fmla="*/ 376503 h 1636349"/>
                    <a:gd name="connsiteX33" fmla="*/ 518092 w 840890"/>
                    <a:gd name="connsiteY33" fmla="*/ 340784 h 1636349"/>
                    <a:gd name="connsiteX34" fmla="*/ 618106 w 840890"/>
                    <a:gd name="connsiteY34" fmla="*/ 309827 h 1636349"/>
                    <a:gd name="connsiteX35" fmla="*/ 549050 w 840890"/>
                    <a:gd name="connsiteY35" fmla="*/ 295541 h 1636349"/>
                    <a:gd name="connsiteX36" fmla="*/ 613343 w 840890"/>
                    <a:gd name="connsiteY36" fmla="*/ 269347 h 1636349"/>
                    <a:gd name="connsiteX37" fmla="*/ 639538 w 840890"/>
                    <a:gd name="connsiteY37" fmla="*/ 240772 h 1636349"/>
                    <a:gd name="connsiteX38" fmla="*/ 596675 w 840890"/>
                    <a:gd name="connsiteY38" fmla="*/ 240772 h 1636349"/>
                    <a:gd name="connsiteX39" fmla="*/ 653825 w 840890"/>
                    <a:gd name="connsiteY39" fmla="*/ 209816 h 1636349"/>
                    <a:gd name="connsiteX40" fmla="*/ 691924 w 840890"/>
                    <a:gd name="connsiteY40" fmla="*/ 159809 h 1636349"/>
                    <a:gd name="connsiteX41" fmla="*/ 677636 w 840890"/>
                    <a:gd name="connsiteY41" fmla="*/ 114566 h 1636349"/>
                    <a:gd name="connsiteX42" fmla="*/ 706212 w 840890"/>
                    <a:gd name="connsiteY42" fmla="*/ 126473 h 1636349"/>
                    <a:gd name="connsiteX43" fmla="*/ 694032 w 840890"/>
                    <a:gd name="connsiteY43" fmla="*/ 25348 h 1636349"/>
                    <a:gd name="connsiteX44" fmla="*/ 313305 w 840890"/>
                    <a:gd name="connsiteY44" fmla="*/ 359835 h 1636349"/>
                    <a:gd name="connsiteX45" fmla="*/ 278538 w 840890"/>
                    <a:gd name="connsiteY45" fmla="*/ 379202 h 1636349"/>
                    <a:gd name="connsiteX46" fmla="*/ 689680 w 840890"/>
                    <a:gd name="connsiteY46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7656 w 840890"/>
                    <a:gd name="connsiteY13" fmla="*/ 345547 h 1636349"/>
                    <a:gd name="connsiteX14" fmla="*/ 829832 w 840890"/>
                    <a:gd name="connsiteY14" fmla="*/ 262520 h 1636349"/>
                    <a:gd name="connsiteX15" fmla="*/ 708593 w 840890"/>
                    <a:gd name="connsiteY15" fmla="*/ 238391 h 1636349"/>
                    <a:gd name="connsiteX16" fmla="*/ 727644 w 840890"/>
                    <a:gd name="connsiteY16" fmla="*/ 131233 h 1636349"/>
                    <a:gd name="connsiteX17" fmla="*/ 651443 w 840890"/>
                    <a:gd name="connsiteY17" fmla="*/ 255060 h 1636349"/>
                    <a:gd name="connsiteX18" fmla="*/ 591910 w 840890"/>
                    <a:gd name="connsiteY18" fmla="*/ 462229 h 1636349"/>
                    <a:gd name="connsiteX19" fmla="*/ 449038 w 840890"/>
                    <a:gd name="connsiteY19" fmla="*/ 757502 h 1636349"/>
                    <a:gd name="connsiteX20" fmla="*/ 491898 w 840890"/>
                    <a:gd name="connsiteY20" fmla="*/ 695589 h 1636349"/>
                    <a:gd name="connsiteX21" fmla="*/ 465705 w 840890"/>
                    <a:gd name="connsiteY21" fmla="*/ 676540 h 1636349"/>
                    <a:gd name="connsiteX22" fmla="*/ 546667 w 840890"/>
                    <a:gd name="connsiteY22" fmla="*/ 614628 h 1636349"/>
                    <a:gd name="connsiteX23" fmla="*/ 487137 w 840890"/>
                    <a:gd name="connsiteY23" fmla="*/ 600341 h 1636349"/>
                    <a:gd name="connsiteX24" fmla="*/ 468086 w 840890"/>
                    <a:gd name="connsiteY24" fmla="*/ 567003 h 1636349"/>
                    <a:gd name="connsiteX25" fmla="*/ 549049 w 840890"/>
                    <a:gd name="connsiteY25" fmla="*/ 543191 h 1636349"/>
                    <a:gd name="connsiteX26" fmla="*/ 477612 w 840890"/>
                    <a:gd name="connsiteY26" fmla="*/ 531285 h 1636349"/>
                    <a:gd name="connsiteX27" fmla="*/ 570479 w 840890"/>
                    <a:gd name="connsiteY27" fmla="*/ 521759 h 1636349"/>
                    <a:gd name="connsiteX28" fmla="*/ 427605 w 840890"/>
                    <a:gd name="connsiteY28" fmla="*/ 493186 h 1636349"/>
                    <a:gd name="connsiteX29" fmla="*/ 580005 w 840890"/>
                    <a:gd name="connsiteY29" fmla="*/ 476515 h 1636349"/>
                    <a:gd name="connsiteX30" fmla="*/ 580006 w 840890"/>
                    <a:gd name="connsiteY30" fmla="*/ 428889 h 1636349"/>
                    <a:gd name="connsiteX31" fmla="*/ 460944 w 840890"/>
                    <a:gd name="connsiteY31" fmla="*/ 388408 h 1636349"/>
                    <a:gd name="connsiteX32" fmla="*/ 606200 w 840890"/>
                    <a:gd name="connsiteY32" fmla="*/ 409840 h 1636349"/>
                    <a:gd name="connsiteX33" fmla="*/ 596675 w 840890"/>
                    <a:gd name="connsiteY33" fmla="*/ 376503 h 1636349"/>
                    <a:gd name="connsiteX34" fmla="*/ 518092 w 840890"/>
                    <a:gd name="connsiteY34" fmla="*/ 340784 h 1636349"/>
                    <a:gd name="connsiteX35" fmla="*/ 618106 w 840890"/>
                    <a:gd name="connsiteY35" fmla="*/ 309827 h 1636349"/>
                    <a:gd name="connsiteX36" fmla="*/ 549050 w 840890"/>
                    <a:gd name="connsiteY36" fmla="*/ 295541 h 1636349"/>
                    <a:gd name="connsiteX37" fmla="*/ 613343 w 840890"/>
                    <a:gd name="connsiteY37" fmla="*/ 269347 h 1636349"/>
                    <a:gd name="connsiteX38" fmla="*/ 639538 w 840890"/>
                    <a:gd name="connsiteY38" fmla="*/ 240772 h 1636349"/>
                    <a:gd name="connsiteX39" fmla="*/ 596675 w 840890"/>
                    <a:gd name="connsiteY39" fmla="*/ 240772 h 1636349"/>
                    <a:gd name="connsiteX40" fmla="*/ 653825 w 840890"/>
                    <a:gd name="connsiteY40" fmla="*/ 209816 h 1636349"/>
                    <a:gd name="connsiteX41" fmla="*/ 691924 w 840890"/>
                    <a:gd name="connsiteY41" fmla="*/ 159809 h 1636349"/>
                    <a:gd name="connsiteX42" fmla="*/ 677636 w 840890"/>
                    <a:gd name="connsiteY42" fmla="*/ 114566 h 1636349"/>
                    <a:gd name="connsiteX43" fmla="*/ 706212 w 840890"/>
                    <a:gd name="connsiteY43" fmla="*/ 126473 h 1636349"/>
                    <a:gd name="connsiteX44" fmla="*/ 694032 w 840890"/>
                    <a:gd name="connsiteY44" fmla="*/ 25348 h 1636349"/>
                    <a:gd name="connsiteX45" fmla="*/ 313305 w 840890"/>
                    <a:gd name="connsiteY45" fmla="*/ 359835 h 1636349"/>
                    <a:gd name="connsiteX46" fmla="*/ 278538 w 840890"/>
                    <a:gd name="connsiteY46" fmla="*/ 379202 h 1636349"/>
                    <a:gd name="connsiteX47" fmla="*/ 689680 w 840890"/>
                    <a:gd name="connsiteY47" fmla="*/ 5413 h 1636349"/>
                    <a:gd name="connsiteX0" fmla="*/ 689680 w 884869"/>
                    <a:gd name="connsiteY0" fmla="*/ 5413 h 1636349"/>
                    <a:gd name="connsiteX1" fmla="*/ 462642 w 884869"/>
                    <a:gd name="connsiteY1" fmla="*/ 169858 h 1636349"/>
                    <a:gd name="connsiteX2" fmla="*/ 257857 w 884869"/>
                    <a:gd name="connsiteY2" fmla="*/ 343076 h 1636349"/>
                    <a:gd name="connsiteX3" fmla="*/ 256292 w 884869"/>
                    <a:gd name="connsiteY3" fmla="*/ 663659 h 1636349"/>
                    <a:gd name="connsiteX4" fmla="*/ 240439 w 884869"/>
                    <a:gd name="connsiteY4" fmla="*/ 1033433 h 1636349"/>
                    <a:gd name="connsiteX5" fmla="*/ 160292 w 884869"/>
                    <a:gd name="connsiteY5" fmla="*/ 1236450 h 1636349"/>
                    <a:gd name="connsiteX6" fmla="*/ 12725 w 884869"/>
                    <a:gd name="connsiteY6" fmla="*/ 1591734 h 1636349"/>
                    <a:gd name="connsiteX7" fmla="*/ 520337 w 884869"/>
                    <a:gd name="connsiteY7" fmla="*/ 1601805 h 1636349"/>
                    <a:gd name="connsiteX8" fmla="*/ 656682 w 884869"/>
                    <a:gd name="connsiteY8" fmla="*/ 1259720 h 1636349"/>
                    <a:gd name="connsiteX9" fmla="*/ 836090 w 884869"/>
                    <a:gd name="connsiteY9" fmla="*/ 941856 h 1636349"/>
                    <a:gd name="connsiteX10" fmla="*/ 792480 w 884869"/>
                    <a:gd name="connsiteY10" fmla="*/ 690533 h 1636349"/>
                    <a:gd name="connsiteX11" fmla="*/ 806905 w 884869"/>
                    <a:gd name="connsiteY11" fmla="*/ 510783 h 1636349"/>
                    <a:gd name="connsiteX12" fmla="*/ 820512 w 884869"/>
                    <a:gd name="connsiteY12" fmla="*/ 421747 h 1636349"/>
                    <a:gd name="connsiteX13" fmla="*/ 884806 w 884869"/>
                    <a:gd name="connsiteY13" fmla="*/ 169334 h 1636349"/>
                    <a:gd name="connsiteX14" fmla="*/ 829832 w 884869"/>
                    <a:gd name="connsiteY14" fmla="*/ 262520 h 1636349"/>
                    <a:gd name="connsiteX15" fmla="*/ 708593 w 884869"/>
                    <a:gd name="connsiteY15" fmla="*/ 238391 h 1636349"/>
                    <a:gd name="connsiteX16" fmla="*/ 727644 w 884869"/>
                    <a:gd name="connsiteY16" fmla="*/ 131233 h 1636349"/>
                    <a:gd name="connsiteX17" fmla="*/ 651443 w 884869"/>
                    <a:gd name="connsiteY17" fmla="*/ 255060 h 1636349"/>
                    <a:gd name="connsiteX18" fmla="*/ 591910 w 884869"/>
                    <a:gd name="connsiteY18" fmla="*/ 462229 h 1636349"/>
                    <a:gd name="connsiteX19" fmla="*/ 449038 w 884869"/>
                    <a:gd name="connsiteY19" fmla="*/ 757502 h 1636349"/>
                    <a:gd name="connsiteX20" fmla="*/ 491898 w 884869"/>
                    <a:gd name="connsiteY20" fmla="*/ 695589 h 1636349"/>
                    <a:gd name="connsiteX21" fmla="*/ 465705 w 884869"/>
                    <a:gd name="connsiteY21" fmla="*/ 676540 h 1636349"/>
                    <a:gd name="connsiteX22" fmla="*/ 546667 w 884869"/>
                    <a:gd name="connsiteY22" fmla="*/ 614628 h 1636349"/>
                    <a:gd name="connsiteX23" fmla="*/ 487137 w 884869"/>
                    <a:gd name="connsiteY23" fmla="*/ 600341 h 1636349"/>
                    <a:gd name="connsiteX24" fmla="*/ 468086 w 884869"/>
                    <a:gd name="connsiteY24" fmla="*/ 567003 h 1636349"/>
                    <a:gd name="connsiteX25" fmla="*/ 549049 w 884869"/>
                    <a:gd name="connsiteY25" fmla="*/ 543191 h 1636349"/>
                    <a:gd name="connsiteX26" fmla="*/ 477612 w 884869"/>
                    <a:gd name="connsiteY26" fmla="*/ 531285 h 1636349"/>
                    <a:gd name="connsiteX27" fmla="*/ 570479 w 884869"/>
                    <a:gd name="connsiteY27" fmla="*/ 521759 h 1636349"/>
                    <a:gd name="connsiteX28" fmla="*/ 427605 w 884869"/>
                    <a:gd name="connsiteY28" fmla="*/ 493186 h 1636349"/>
                    <a:gd name="connsiteX29" fmla="*/ 580005 w 884869"/>
                    <a:gd name="connsiteY29" fmla="*/ 476515 h 1636349"/>
                    <a:gd name="connsiteX30" fmla="*/ 580006 w 884869"/>
                    <a:gd name="connsiteY30" fmla="*/ 428889 h 1636349"/>
                    <a:gd name="connsiteX31" fmla="*/ 460944 w 884869"/>
                    <a:gd name="connsiteY31" fmla="*/ 388408 h 1636349"/>
                    <a:gd name="connsiteX32" fmla="*/ 606200 w 884869"/>
                    <a:gd name="connsiteY32" fmla="*/ 409840 h 1636349"/>
                    <a:gd name="connsiteX33" fmla="*/ 596675 w 884869"/>
                    <a:gd name="connsiteY33" fmla="*/ 376503 h 1636349"/>
                    <a:gd name="connsiteX34" fmla="*/ 518092 w 884869"/>
                    <a:gd name="connsiteY34" fmla="*/ 340784 h 1636349"/>
                    <a:gd name="connsiteX35" fmla="*/ 618106 w 884869"/>
                    <a:gd name="connsiteY35" fmla="*/ 309827 h 1636349"/>
                    <a:gd name="connsiteX36" fmla="*/ 549050 w 884869"/>
                    <a:gd name="connsiteY36" fmla="*/ 295541 h 1636349"/>
                    <a:gd name="connsiteX37" fmla="*/ 613343 w 884869"/>
                    <a:gd name="connsiteY37" fmla="*/ 269347 h 1636349"/>
                    <a:gd name="connsiteX38" fmla="*/ 639538 w 884869"/>
                    <a:gd name="connsiteY38" fmla="*/ 240772 h 1636349"/>
                    <a:gd name="connsiteX39" fmla="*/ 596675 w 884869"/>
                    <a:gd name="connsiteY39" fmla="*/ 240772 h 1636349"/>
                    <a:gd name="connsiteX40" fmla="*/ 653825 w 884869"/>
                    <a:gd name="connsiteY40" fmla="*/ 209816 h 1636349"/>
                    <a:gd name="connsiteX41" fmla="*/ 691924 w 884869"/>
                    <a:gd name="connsiteY41" fmla="*/ 159809 h 1636349"/>
                    <a:gd name="connsiteX42" fmla="*/ 677636 w 884869"/>
                    <a:gd name="connsiteY42" fmla="*/ 114566 h 1636349"/>
                    <a:gd name="connsiteX43" fmla="*/ 706212 w 884869"/>
                    <a:gd name="connsiteY43" fmla="*/ 126473 h 1636349"/>
                    <a:gd name="connsiteX44" fmla="*/ 694032 w 884869"/>
                    <a:gd name="connsiteY44" fmla="*/ 25348 h 1636349"/>
                    <a:gd name="connsiteX45" fmla="*/ 313305 w 884869"/>
                    <a:gd name="connsiteY45" fmla="*/ 359835 h 1636349"/>
                    <a:gd name="connsiteX46" fmla="*/ 278538 w 884869"/>
                    <a:gd name="connsiteY46" fmla="*/ 379202 h 1636349"/>
                    <a:gd name="connsiteX47" fmla="*/ 689680 w 884869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20512 w 872996"/>
                    <a:gd name="connsiteY12" fmla="*/ 4217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42395 w 872996"/>
                    <a:gd name="connsiteY8" fmla="*/ 1262102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8647 w 871963"/>
                    <a:gd name="connsiteY0" fmla="*/ 5413 h 1636058"/>
                    <a:gd name="connsiteX1" fmla="*/ 461609 w 871963"/>
                    <a:gd name="connsiteY1" fmla="*/ 169858 h 1636058"/>
                    <a:gd name="connsiteX2" fmla="*/ 256824 w 871963"/>
                    <a:gd name="connsiteY2" fmla="*/ 343076 h 1636058"/>
                    <a:gd name="connsiteX3" fmla="*/ 255259 w 871963"/>
                    <a:gd name="connsiteY3" fmla="*/ 663659 h 1636058"/>
                    <a:gd name="connsiteX4" fmla="*/ 239406 w 871963"/>
                    <a:gd name="connsiteY4" fmla="*/ 1033433 h 1636058"/>
                    <a:gd name="connsiteX5" fmla="*/ 168784 w 871963"/>
                    <a:gd name="connsiteY5" fmla="*/ 1241212 h 1636058"/>
                    <a:gd name="connsiteX6" fmla="*/ 11692 w 871963"/>
                    <a:gd name="connsiteY6" fmla="*/ 1591734 h 1636058"/>
                    <a:gd name="connsiteX7" fmla="*/ 519304 w 871963"/>
                    <a:gd name="connsiteY7" fmla="*/ 1601805 h 1636058"/>
                    <a:gd name="connsiteX8" fmla="*/ 641362 w 871963"/>
                    <a:gd name="connsiteY8" fmla="*/ 1262102 h 1636058"/>
                    <a:gd name="connsiteX9" fmla="*/ 825532 w 871963"/>
                    <a:gd name="connsiteY9" fmla="*/ 937094 h 1636058"/>
                    <a:gd name="connsiteX10" fmla="*/ 784303 w 871963"/>
                    <a:gd name="connsiteY10" fmla="*/ 690533 h 1636058"/>
                    <a:gd name="connsiteX11" fmla="*/ 793966 w 871963"/>
                    <a:gd name="connsiteY11" fmla="*/ 520308 h 1636058"/>
                    <a:gd name="connsiteX12" fmla="*/ 867104 w 871963"/>
                    <a:gd name="connsiteY12" fmla="*/ 307447 h 1636058"/>
                    <a:gd name="connsiteX13" fmla="*/ 871867 w 871963"/>
                    <a:gd name="connsiteY13" fmla="*/ 183622 h 1636058"/>
                    <a:gd name="connsiteX14" fmla="*/ 828799 w 871963"/>
                    <a:gd name="connsiteY14" fmla="*/ 262520 h 1636058"/>
                    <a:gd name="connsiteX15" fmla="*/ 707560 w 871963"/>
                    <a:gd name="connsiteY15" fmla="*/ 238391 h 1636058"/>
                    <a:gd name="connsiteX16" fmla="*/ 726611 w 871963"/>
                    <a:gd name="connsiteY16" fmla="*/ 131233 h 1636058"/>
                    <a:gd name="connsiteX17" fmla="*/ 650410 w 871963"/>
                    <a:gd name="connsiteY17" fmla="*/ 255060 h 1636058"/>
                    <a:gd name="connsiteX18" fmla="*/ 590877 w 871963"/>
                    <a:gd name="connsiteY18" fmla="*/ 462229 h 1636058"/>
                    <a:gd name="connsiteX19" fmla="*/ 448005 w 871963"/>
                    <a:gd name="connsiteY19" fmla="*/ 757502 h 1636058"/>
                    <a:gd name="connsiteX20" fmla="*/ 490865 w 871963"/>
                    <a:gd name="connsiteY20" fmla="*/ 695589 h 1636058"/>
                    <a:gd name="connsiteX21" fmla="*/ 464672 w 871963"/>
                    <a:gd name="connsiteY21" fmla="*/ 676540 h 1636058"/>
                    <a:gd name="connsiteX22" fmla="*/ 545634 w 871963"/>
                    <a:gd name="connsiteY22" fmla="*/ 614628 h 1636058"/>
                    <a:gd name="connsiteX23" fmla="*/ 486104 w 871963"/>
                    <a:gd name="connsiteY23" fmla="*/ 600341 h 1636058"/>
                    <a:gd name="connsiteX24" fmla="*/ 467053 w 871963"/>
                    <a:gd name="connsiteY24" fmla="*/ 567003 h 1636058"/>
                    <a:gd name="connsiteX25" fmla="*/ 548016 w 871963"/>
                    <a:gd name="connsiteY25" fmla="*/ 543191 h 1636058"/>
                    <a:gd name="connsiteX26" fmla="*/ 476579 w 871963"/>
                    <a:gd name="connsiteY26" fmla="*/ 531285 h 1636058"/>
                    <a:gd name="connsiteX27" fmla="*/ 569446 w 871963"/>
                    <a:gd name="connsiteY27" fmla="*/ 521759 h 1636058"/>
                    <a:gd name="connsiteX28" fmla="*/ 426572 w 871963"/>
                    <a:gd name="connsiteY28" fmla="*/ 493186 h 1636058"/>
                    <a:gd name="connsiteX29" fmla="*/ 578972 w 871963"/>
                    <a:gd name="connsiteY29" fmla="*/ 476515 h 1636058"/>
                    <a:gd name="connsiteX30" fmla="*/ 578973 w 871963"/>
                    <a:gd name="connsiteY30" fmla="*/ 428889 h 1636058"/>
                    <a:gd name="connsiteX31" fmla="*/ 459911 w 871963"/>
                    <a:gd name="connsiteY31" fmla="*/ 388408 h 1636058"/>
                    <a:gd name="connsiteX32" fmla="*/ 605167 w 871963"/>
                    <a:gd name="connsiteY32" fmla="*/ 409840 h 1636058"/>
                    <a:gd name="connsiteX33" fmla="*/ 595642 w 871963"/>
                    <a:gd name="connsiteY33" fmla="*/ 376503 h 1636058"/>
                    <a:gd name="connsiteX34" fmla="*/ 517059 w 871963"/>
                    <a:gd name="connsiteY34" fmla="*/ 340784 h 1636058"/>
                    <a:gd name="connsiteX35" fmla="*/ 617073 w 871963"/>
                    <a:gd name="connsiteY35" fmla="*/ 309827 h 1636058"/>
                    <a:gd name="connsiteX36" fmla="*/ 548017 w 871963"/>
                    <a:gd name="connsiteY36" fmla="*/ 295541 h 1636058"/>
                    <a:gd name="connsiteX37" fmla="*/ 612310 w 871963"/>
                    <a:gd name="connsiteY37" fmla="*/ 269347 h 1636058"/>
                    <a:gd name="connsiteX38" fmla="*/ 638505 w 871963"/>
                    <a:gd name="connsiteY38" fmla="*/ 240772 h 1636058"/>
                    <a:gd name="connsiteX39" fmla="*/ 595642 w 871963"/>
                    <a:gd name="connsiteY39" fmla="*/ 240772 h 1636058"/>
                    <a:gd name="connsiteX40" fmla="*/ 652792 w 871963"/>
                    <a:gd name="connsiteY40" fmla="*/ 209816 h 1636058"/>
                    <a:gd name="connsiteX41" fmla="*/ 690891 w 871963"/>
                    <a:gd name="connsiteY41" fmla="*/ 159809 h 1636058"/>
                    <a:gd name="connsiteX42" fmla="*/ 676603 w 871963"/>
                    <a:gd name="connsiteY42" fmla="*/ 114566 h 1636058"/>
                    <a:gd name="connsiteX43" fmla="*/ 705179 w 871963"/>
                    <a:gd name="connsiteY43" fmla="*/ 126473 h 1636058"/>
                    <a:gd name="connsiteX44" fmla="*/ 692999 w 871963"/>
                    <a:gd name="connsiteY44" fmla="*/ 25348 h 1636058"/>
                    <a:gd name="connsiteX45" fmla="*/ 312272 w 871963"/>
                    <a:gd name="connsiteY45" fmla="*/ 359835 h 1636058"/>
                    <a:gd name="connsiteX46" fmla="*/ 277505 w 871963"/>
                    <a:gd name="connsiteY46" fmla="*/ 379202 h 1636058"/>
                    <a:gd name="connsiteX47" fmla="*/ 688647 w 871963"/>
                    <a:gd name="connsiteY47" fmla="*/ 5413 h 1636058"/>
                    <a:gd name="connsiteX0" fmla="*/ 688767 w 872083"/>
                    <a:gd name="connsiteY0" fmla="*/ 5413 h 1636058"/>
                    <a:gd name="connsiteX1" fmla="*/ 461729 w 872083"/>
                    <a:gd name="connsiteY1" fmla="*/ 169858 h 1636058"/>
                    <a:gd name="connsiteX2" fmla="*/ 256944 w 872083"/>
                    <a:gd name="connsiteY2" fmla="*/ 343076 h 1636058"/>
                    <a:gd name="connsiteX3" fmla="*/ 255379 w 872083"/>
                    <a:gd name="connsiteY3" fmla="*/ 663659 h 1636058"/>
                    <a:gd name="connsiteX4" fmla="*/ 253813 w 872083"/>
                    <a:gd name="connsiteY4" fmla="*/ 1033433 h 1636058"/>
                    <a:gd name="connsiteX5" fmla="*/ 168904 w 872083"/>
                    <a:gd name="connsiteY5" fmla="*/ 1241212 h 1636058"/>
                    <a:gd name="connsiteX6" fmla="*/ 11812 w 872083"/>
                    <a:gd name="connsiteY6" fmla="*/ 1591734 h 1636058"/>
                    <a:gd name="connsiteX7" fmla="*/ 519424 w 872083"/>
                    <a:gd name="connsiteY7" fmla="*/ 1601805 h 1636058"/>
                    <a:gd name="connsiteX8" fmla="*/ 641482 w 872083"/>
                    <a:gd name="connsiteY8" fmla="*/ 1262102 h 1636058"/>
                    <a:gd name="connsiteX9" fmla="*/ 825652 w 872083"/>
                    <a:gd name="connsiteY9" fmla="*/ 937094 h 1636058"/>
                    <a:gd name="connsiteX10" fmla="*/ 784423 w 872083"/>
                    <a:gd name="connsiteY10" fmla="*/ 690533 h 1636058"/>
                    <a:gd name="connsiteX11" fmla="*/ 794086 w 872083"/>
                    <a:gd name="connsiteY11" fmla="*/ 520308 h 1636058"/>
                    <a:gd name="connsiteX12" fmla="*/ 867224 w 872083"/>
                    <a:gd name="connsiteY12" fmla="*/ 307447 h 1636058"/>
                    <a:gd name="connsiteX13" fmla="*/ 871987 w 872083"/>
                    <a:gd name="connsiteY13" fmla="*/ 183622 h 1636058"/>
                    <a:gd name="connsiteX14" fmla="*/ 828919 w 872083"/>
                    <a:gd name="connsiteY14" fmla="*/ 262520 h 1636058"/>
                    <a:gd name="connsiteX15" fmla="*/ 707680 w 872083"/>
                    <a:gd name="connsiteY15" fmla="*/ 238391 h 1636058"/>
                    <a:gd name="connsiteX16" fmla="*/ 726731 w 872083"/>
                    <a:gd name="connsiteY16" fmla="*/ 131233 h 1636058"/>
                    <a:gd name="connsiteX17" fmla="*/ 650530 w 872083"/>
                    <a:gd name="connsiteY17" fmla="*/ 255060 h 1636058"/>
                    <a:gd name="connsiteX18" fmla="*/ 590997 w 872083"/>
                    <a:gd name="connsiteY18" fmla="*/ 462229 h 1636058"/>
                    <a:gd name="connsiteX19" fmla="*/ 448125 w 872083"/>
                    <a:gd name="connsiteY19" fmla="*/ 757502 h 1636058"/>
                    <a:gd name="connsiteX20" fmla="*/ 490985 w 872083"/>
                    <a:gd name="connsiteY20" fmla="*/ 695589 h 1636058"/>
                    <a:gd name="connsiteX21" fmla="*/ 464792 w 872083"/>
                    <a:gd name="connsiteY21" fmla="*/ 676540 h 1636058"/>
                    <a:gd name="connsiteX22" fmla="*/ 545754 w 872083"/>
                    <a:gd name="connsiteY22" fmla="*/ 614628 h 1636058"/>
                    <a:gd name="connsiteX23" fmla="*/ 486224 w 872083"/>
                    <a:gd name="connsiteY23" fmla="*/ 600341 h 1636058"/>
                    <a:gd name="connsiteX24" fmla="*/ 467173 w 872083"/>
                    <a:gd name="connsiteY24" fmla="*/ 567003 h 1636058"/>
                    <a:gd name="connsiteX25" fmla="*/ 548136 w 872083"/>
                    <a:gd name="connsiteY25" fmla="*/ 543191 h 1636058"/>
                    <a:gd name="connsiteX26" fmla="*/ 476699 w 872083"/>
                    <a:gd name="connsiteY26" fmla="*/ 531285 h 1636058"/>
                    <a:gd name="connsiteX27" fmla="*/ 569566 w 872083"/>
                    <a:gd name="connsiteY27" fmla="*/ 521759 h 1636058"/>
                    <a:gd name="connsiteX28" fmla="*/ 426692 w 872083"/>
                    <a:gd name="connsiteY28" fmla="*/ 493186 h 1636058"/>
                    <a:gd name="connsiteX29" fmla="*/ 579092 w 872083"/>
                    <a:gd name="connsiteY29" fmla="*/ 476515 h 1636058"/>
                    <a:gd name="connsiteX30" fmla="*/ 579093 w 872083"/>
                    <a:gd name="connsiteY30" fmla="*/ 428889 h 1636058"/>
                    <a:gd name="connsiteX31" fmla="*/ 460031 w 872083"/>
                    <a:gd name="connsiteY31" fmla="*/ 388408 h 1636058"/>
                    <a:gd name="connsiteX32" fmla="*/ 605287 w 872083"/>
                    <a:gd name="connsiteY32" fmla="*/ 409840 h 1636058"/>
                    <a:gd name="connsiteX33" fmla="*/ 595762 w 872083"/>
                    <a:gd name="connsiteY33" fmla="*/ 376503 h 1636058"/>
                    <a:gd name="connsiteX34" fmla="*/ 517179 w 872083"/>
                    <a:gd name="connsiteY34" fmla="*/ 340784 h 1636058"/>
                    <a:gd name="connsiteX35" fmla="*/ 617193 w 872083"/>
                    <a:gd name="connsiteY35" fmla="*/ 309827 h 1636058"/>
                    <a:gd name="connsiteX36" fmla="*/ 548137 w 872083"/>
                    <a:gd name="connsiteY36" fmla="*/ 295541 h 1636058"/>
                    <a:gd name="connsiteX37" fmla="*/ 612430 w 872083"/>
                    <a:gd name="connsiteY37" fmla="*/ 269347 h 1636058"/>
                    <a:gd name="connsiteX38" fmla="*/ 638625 w 872083"/>
                    <a:gd name="connsiteY38" fmla="*/ 240772 h 1636058"/>
                    <a:gd name="connsiteX39" fmla="*/ 595762 w 872083"/>
                    <a:gd name="connsiteY39" fmla="*/ 240772 h 1636058"/>
                    <a:gd name="connsiteX40" fmla="*/ 652912 w 872083"/>
                    <a:gd name="connsiteY40" fmla="*/ 209816 h 1636058"/>
                    <a:gd name="connsiteX41" fmla="*/ 691011 w 872083"/>
                    <a:gd name="connsiteY41" fmla="*/ 159809 h 1636058"/>
                    <a:gd name="connsiteX42" fmla="*/ 676723 w 872083"/>
                    <a:gd name="connsiteY42" fmla="*/ 114566 h 1636058"/>
                    <a:gd name="connsiteX43" fmla="*/ 705299 w 872083"/>
                    <a:gd name="connsiteY43" fmla="*/ 126473 h 1636058"/>
                    <a:gd name="connsiteX44" fmla="*/ 693119 w 872083"/>
                    <a:gd name="connsiteY44" fmla="*/ 25348 h 1636058"/>
                    <a:gd name="connsiteX45" fmla="*/ 312392 w 872083"/>
                    <a:gd name="connsiteY45" fmla="*/ 359835 h 1636058"/>
                    <a:gd name="connsiteX46" fmla="*/ 277625 w 872083"/>
                    <a:gd name="connsiteY46" fmla="*/ 379202 h 1636058"/>
                    <a:gd name="connsiteX47" fmla="*/ 688767 w 872083"/>
                    <a:gd name="connsiteY47" fmla="*/ 5413 h 1636058"/>
                    <a:gd name="connsiteX0" fmla="*/ 695596 w 878912"/>
                    <a:gd name="connsiteY0" fmla="*/ 5413 h 1655895"/>
                    <a:gd name="connsiteX1" fmla="*/ 468558 w 878912"/>
                    <a:gd name="connsiteY1" fmla="*/ 169858 h 1655895"/>
                    <a:gd name="connsiteX2" fmla="*/ 263773 w 878912"/>
                    <a:gd name="connsiteY2" fmla="*/ 343076 h 1655895"/>
                    <a:gd name="connsiteX3" fmla="*/ 262208 w 878912"/>
                    <a:gd name="connsiteY3" fmla="*/ 663659 h 1655895"/>
                    <a:gd name="connsiteX4" fmla="*/ 260642 w 878912"/>
                    <a:gd name="connsiteY4" fmla="*/ 1033433 h 1655895"/>
                    <a:gd name="connsiteX5" fmla="*/ 175733 w 878912"/>
                    <a:gd name="connsiteY5" fmla="*/ 1241212 h 1655895"/>
                    <a:gd name="connsiteX6" fmla="*/ 11497 w 878912"/>
                    <a:gd name="connsiteY6" fmla="*/ 1625071 h 1655895"/>
                    <a:gd name="connsiteX7" fmla="*/ 526253 w 878912"/>
                    <a:gd name="connsiteY7" fmla="*/ 1601805 h 1655895"/>
                    <a:gd name="connsiteX8" fmla="*/ 648311 w 878912"/>
                    <a:gd name="connsiteY8" fmla="*/ 1262102 h 1655895"/>
                    <a:gd name="connsiteX9" fmla="*/ 832481 w 878912"/>
                    <a:gd name="connsiteY9" fmla="*/ 937094 h 1655895"/>
                    <a:gd name="connsiteX10" fmla="*/ 791252 w 878912"/>
                    <a:gd name="connsiteY10" fmla="*/ 690533 h 1655895"/>
                    <a:gd name="connsiteX11" fmla="*/ 800915 w 878912"/>
                    <a:gd name="connsiteY11" fmla="*/ 520308 h 1655895"/>
                    <a:gd name="connsiteX12" fmla="*/ 874053 w 878912"/>
                    <a:gd name="connsiteY12" fmla="*/ 307447 h 1655895"/>
                    <a:gd name="connsiteX13" fmla="*/ 878816 w 878912"/>
                    <a:gd name="connsiteY13" fmla="*/ 183622 h 1655895"/>
                    <a:gd name="connsiteX14" fmla="*/ 835748 w 878912"/>
                    <a:gd name="connsiteY14" fmla="*/ 262520 h 1655895"/>
                    <a:gd name="connsiteX15" fmla="*/ 714509 w 878912"/>
                    <a:gd name="connsiteY15" fmla="*/ 238391 h 1655895"/>
                    <a:gd name="connsiteX16" fmla="*/ 733560 w 878912"/>
                    <a:gd name="connsiteY16" fmla="*/ 131233 h 1655895"/>
                    <a:gd name="connsiteX17" fmla="*/ 657359 w 878912"/>
                    <a:gd name="connsiteY17" fmla="*/ 255060 h 1655895"/>
                    <a:gd name="connsiteX18" fmla="*/ 597826 w 878912"/>
                    <a:gd name="connsiteY18" fmla="*/ 462229 h 1655895"/>
                    <a:gd name="connsiteX19" fmla="*/ 454954 w 878912"/>
                    <a:gd name="connsiteY19" fmla="*/ 757502 h 1655895"/>
                    <a:gd name="connsiteX20" fmla="*/ 497814 w 878912"/>
                    <a:gd name="connsiteY20" fmla="*/ 695589 h 1655895"/>
                    <a:gd name="connsiteX21" fmla="*/ 471621 w 878912"/>
                    <a:gd name="connsiteY21" fmla="*/ 676540 h 1655895"/>
                    <a:gd name="connsiteX22" fmla="*/ 552583 w 878912"/>
                    <a:gd name="connsiteY22" fmla="*/ 614628 h 1655895"/>
                    <a:gd name="connsiteX23" fmla="*/ 493053 w 878912"/>
                    <a:gd name="connsiteY23" fmla="*/ 600341 h 1655895"/>
                    <a:gd name="connsiteX24" fmla="*/ 474002 w 878912"/>
                    <a:gd name="connsiteY24" fmla="*/ 567003 h 1655895"/>
                    <a:gd name="connsiteX25" fmla="*/ 554965 w 878912"/>
                    <a:gd name="connsiteY25" fmla="*/ 543191 h 1655895"/>
                    <a:gd name="connsiteX26" fmla="*/ 483528 w 878912"/>
                    <a:gd name="connsiteY26" fmla="*/ 531285 h 1655895"/>
                    <a:gd name="connsiteX27" fmla="*/ 576395 w 878912"/>
                    <a:gd name="connsiteY27" fmla="*/ 521759 h 1655895"/>
                    <a:gd name="connsiteX28" fmla="*/ 433521 w 878912"/>
                    <a:gd name="connsiteY28" fmla="*/ 493186 h 1655895"/>
                    <a:gd name="connsiteX29" fmla="*/ 585921 w 878912"/>
                    <a:gd name="connsiteY29" fmla="*/ 476515 h 1655895"/>
                    <a:gd name="connsiteX30" fmla="*/ 585922 w 878912"/>
                    <a:gd name="connsiteY30" fmla="*/ 428889 h 1655895"/>
                    <a:gd name="connsiteX31" fmla="*/ 466860 w 878912"/>
                    <a:gd name="connsiteY31" fmla="*/ 388408 h 1655895"/>
                    <a:gd name="connsiteX32" fmla="*/ 612116 w 878912"/>
                    <a:gd name="connsiteY32" fmla="*/ 409840 h 1655895"/>
                    <a:gd name="connsiteX33" fmla="*/ 602591 w 878912"/>
                    <a:gd name="connsiteY33" fmla="*/ 376503 h 1655895"/>
                    <a:gd name="connsiteX34" fmla="*/ 524008 w 878912"/>
                    <a:gd name="connsiteY34" fmla="*/ 340784 h 1655895"/>
                    <a:gd name="connsiteX35" fmla="*/ 624022 w 878912"/>
                    <a:gd name="connsiteY35" fmla="*/ 309827 h 1655895"/>
                    <a:gd name="connsiteX36" fmla="*/ 554966 w 878912"/>
                    <a:gd name="connsiteY36" fmla="*/ 295541 h 1655895"/>
                    <a:gd name="connsiteX37" fmla="*/ 619259 w 878912"/>
                    <a:gd name="connsiteY37" fmla="*/ 269347 h 1655895"/>
                    <a:gd name="connsiteX38" fmla="*/ 645454 w 878912"/>
                    <a:gd name="connsiteY38" fmla="*/ 240772 h 1655895"/>
                    <a:gd name="connsiteX39" fmla="*/ 602591 w 878912"/>
                    <a:gd name="connsiteY39" fmla="*/ 240772 h 1655895"/>
                    <a:gd name="connsiteX40" fmla="*/ 659741 w 878912"/>
                    <a:gd name="connsiteY40" fmla="*/ 209816 h 1655895"/>
                    <a:gd name="connsiteX41" fmla="*/ 697840 w 878912"/>
                    <a:gd name="connsiteY41" fmla="*/ 159809 h 1655895"/>
                    <a:gd name="connsiteX42" fmla="*/ 683552 w 878912"/>
                    <a:gd name="connsiteY42" fmla="*/ 114566 h 1655895"/>
                    <a:gd name="connsiteX43" fmla="*/ 712128 w 878912"/>
                    <a:gd name="connsiteY43" fmla="*/ 126473 h 1655895"/>
                    <a:gd name="connsiteX44" fmla="*/ 699948 w 878912"/>
                    <a:gd name="connsiteY44" fmla="*/ 25348 h 1655895"/>
                    <a:gd name="connsiteX45" fmla="*/ 319221 w 878912"/>
                    <a:gd name="connsiteY45" fmla="*/ 359835 h 1655895"/>
                    <a:gd name="connsiteX46" fmla="*/ 284454 w 878912"/>
                    <a:gd name="connsiteY46" fmla="*/ 379202 h 1655895"/>
                    <a:gd name="connsiteX47" fmla="*/ 695596 w 878912"/>
                    <a:gd name="connsiteY47" fmla="*/ 5413 h 1655895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10920 w 877716"/>
                    <a:gd name="connsiteY32" fmla="*/ 409840 h 1674190"/>
                    <a:gd name="connsiteX33" fmla="*/ 601395 w 877716"/>
                    <a:gd name="connsiteY33" fmla="*/ 376503 h 1674190"/>
                    <a:gd name="connsiteX34" fmla="*/ 522812 w 877716"/>
                    <a:gd name="connsiteY34" fmla="*/ 340784 h 1674190"/>
                    <a:gd name="connsiteX35" fmla="*/ 622826 w 877716"/>
                    <a:gd name="connsiteY35" fmla="*/ 309827 h 1674190"/>
                    <a:gd name="connsiteX36" fmla="*/ 553770 w 877716"/>
                    <a:gd name="connsiteY36" fmla="*/ 295541 h 1674190"/>
                    <a:gd name="connsiteX37" fmla="*/ 618063 w 877716"/>
                    <a:gd name="connsiteY37" fmla="*/ 269347 h 1674190"/>
                    <a:gd name="connsiteX38" fmla="*/ 644258 w 877716"/>
                    <a:gd name="connsiteY38" fmla="*/ 240772 h 1674190"/>
                    <a:gd name="connsiteX39" fmla="*/ 601395 w 877716"/>
                    <a:gd name="connsiteY39" fmla="*/ 240772 h 1674190"/>
                    <a:gd name="connsiteX40" fmla="*/ 658545 w 877716"/>
                    <a:gd name="connsiteY40" fmla="*/ 209816 h 1674190"/>
                    <a:gd name="connsiteX41" fmla="*/ 696644 w 877716"/>
                    <a:gd name="connsiteY41" fmla="*/ 159809 h 1674190"/>
                    <a:gd name="connsiteX42" fmla="*/ 682356 w 877716"/>
                    <a:gd name="connsiteY42" fmla="*/ 114566 h 1674190"/>
                    <a:gd name="connsiteX43" fmla="*/ 710932 w 877716"/>
                    <a:gd name="connsiteY43" fmla="*/ 126473 h 1674190"/>
                    <a:gd name="connsiteX44" fmla="*/ 698752 w 877716"/>
                    <a:gd name="connsiteY44" fmla="*/ 25348 h 1674190"/>
                    <a:gd name="connsiteX45" fmla="*/ 318025 w 877716"/>
                    <a:gd name="connsiteY45" fmla="*/ 359835 h 1674190"/>
                    <a:gd name="connsiteX46" fmla="*/ 283258 w 877716"/>
                    <a:gd name="connsiteY46" fmla="*/ 379202 h 1674190"/>
                    <a:gd name="connsiteX47" fmla="*/ 694400 w 877716"/>
                    <a:gd name="connsiteY47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01395 w 877716"/>
                    <a:gd name="connsiteY32" fmla="*/ 376503 h 1674190"/>
                    <a:gd name="connsiteX33" fmla="*/ 522812 w 877716"/>
                    <a:gd name="connsiteY33" fmla="*/ 340784 h 1674190"/>
                    <a:gd name="connsiteX34" fmla="*/ 622826 w 877716"/>
                    <a:gd name="connsiteY34" fmla="*/ 309827 h 1674190"/>
                    <a:gd name="connsiteX35" fmla="*/ 553770 w 877716"/>
                    <a:gd name="connsiteY35" fmla="*/ 295541 h 1674190"/>
                    <a:gd name="connsiteX36" fmla="*/ 618063 w 877716"/>
                    <a:gd name="connsiteY36" fmla="*/ 269347 h 1674190"/>
                    <a:gd name="connsiteX37" fmla="*/ 644258 w 877716"/>
                    <a:gd name="connsiteY37" fmla="*/ 240772 h 1674190"/>
                    <a:gd name="connsiteX38" fmla="*/ 601395 w 877716"/>
                    <a:gd name="connsiteY38" fmla="*/ 240772 h 1674190"/>
                    <a:gd name="connsiteX39" fmla="*/ 658545 w 877716"/>
                    <a:gd name="connsiteY39" fmla="*/ 209816 h 1674190"/>
                    <a:gd name="connsiteX40" fmla="*/ 696644 w 877716"/>
                    <a:gd name="connsiteY40" fmla="*/ 159809 h 1674190"/>
                    <a:gd name="connsiteX41" fmla="*/ 682356 w 877716"/>
                    <a:gd name="connsiteY41" fmla="*/ 114566 h 1674190"/>
                    <a:gd name="connsiteX42" fmla="*/ 710932 w 877716"/>
                    <a:gd name="connsiteY42" fmla="*/ 126473 h 1674190"/>
                    <a:gd name="connsiteX43" fmla="*/ 698752 w 877716"/>
                    <a:gd name="connsiteY43" fmla="*/ 25348 h 1674190"/>
                    <a:gd name="connsiteX44" fmla="*/ 318025 w 877716"/>
                    <a:gd name="connsiteY44" fmla="*/ 359835 h 1674190"/>
                    <a:gd name="connsiteX45" fmla="*/ 283258 w 877716"/>
                    <a:gd name="connsiteY45" fmla="*/ 379202 h 1674190"/>
                    <a:gd name="connsiteX46" fmla="*/ 694400 w 877716"/>
                    <a:gd name="connsiteY46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613299 w 877716"/>
                    <a:gd name="connsiteY18" fmla="*/ 466992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65713 w 877704"/>
                    <a:gd name="connsiteY12" fmla="*/ 309828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689"/>
                    <a:gd name="connsiteY0" fmla="*/ 5413 h 1674190"/>
                    <a:gd name="connsiteX1" fmla="*/ 467362 w 877689"/>
                    <a:gd name="connsiteY1" fmla="*/ 169858 h 1674190"/>
                    <a:gd name="connsiteX2" fmla="*/ 262577 w 877689"/>
                    <a:gd name="connsiteY2" fmla="*/ 343076 h 1674190"/>
                    <a:gd name="connsiteX3" fmla="*/ 261012 w 877689"/>
                    <a:gd name="connsiteY3" fmla="*/ 663659 h 1674190"/>
                    <a:gd name="connsiteX4" fmla="*/ 259446 w 877689"/>
                    <a:gd name="connsiteY4" fmla="*/ 1033433 h 1674190"/>
                    <a:gd name="connsiteX5" fmla="*/ 174537 w 877689"/>
                    <a:gd name="connsiteY5" fmla="*/ 1241212 h 1674190"/>
                    <a:gd name="connsiteX6" fmla="*/ 10301 w 877689"/>
                    <a:gd name="connsiteY6" fmla="*/ 1625071 h 1674190"/>
                    <a:gd name="connsiteX7" fmla="*/ 501244 w 877689"/>
                    <a:gd name="connsiteY7" fmla="*/ 1639905 h 1674190"/>
                    <a:gd name="connsiteX8" fmla="*/ 647115 w 877689"/>
                    <a:gd name="connsiteY8" fmla="*/ 1262102 h 1674190"/>
                    <a:gd name="connsiteX9" fmla="*/ 783660 w 877689"/>
                    <a:gd name="connsiteY9" fmla="*/ 963288 h 1674190"/>
                    <a:gd name="connsiteX10" fmla="*/ 801962 w 877689"/>
                    <a:gd name="connsiteY10" fmla="*/ 690533 h 1674190"/>
                    <a:gd name="connsiteX11" fmla="*/ 811625 w 877689"/>
                    <a:gd name="connsiteY11" fmla="*/ 522690 h 1674190"/>
                    <a:gd name="connsiteX12" fmla="*/ 865713 w 877689"/>
                    <a:gd name="connsiteY12" fmla="*/ 309828 h 1674190"/>
                    <a:gd name="connsiteX13" fmla="*/ 877620 w 877689"/>
                    <a:gd name="connsiteY13" fmla="*/ 183622 h 1674190"/>
                    <a:gd name="connsiteX14" fmla="*/ 829789 w 877689"/>
                    <a:gd name="connsiteY14" fmla="*/ 262520 h 1674190"/>
                    <a:gd name="connsiteX15" fmla="*/ 729982 w 877689"/>
                    <a:gd name="connsiteY15" fmla="*/ 243154 h 1674190"/>
                    <a:gd name="connsiteX16" fmla="*/ 732364 w 877689"/>
                    <a:gd name="connsiteY16" fmla="*/ 131233 h 1674190"/>
                    <a:gd name="connsiteX17" fmla="*/ 677595 w 877689"/>
                    <a:gd name="connsiteY17" fmla="*/ 259822 h 1674190"/>
                    <a:gd name="connsiteX18" fmla="*/ 613299 w 877689"/>
                    <a:gd name="connsiteY18" fmla="*/ 466992 h 1674190"/>
                    <a:gd name="connsiteX19" fmla="*/ 453758 w 877689"/>
                    <a:gd name="connsiteY19" fmla="*/ 757502 h 1674190"/>
                    <a:gd name="connsiteX20" fmla="*/ 496618 w 877689"/>
                    <a:gd name="connsiteY20" fmla="*/ 695589 h 1674190"/>
                    <a:gd name="connsiteX21" fmla="*/ 470425 w 877689"/>
                    <a:gd name="connsiteY21" fmla="*/ 676540 h 1674190"/>
                    <a:gd name="connsiteX22" fmla="*/ 551387 w 877689"/>
                    <a:gd name="connsiteY22" fmla="*/ 614628 h 1674190"/>
                    <a:gd name="connsiteX23" fmla="*/ 491857 w 877689"/>
                    <a:gd name="connsiteY23" fmla="*/ 600341 h 1674190"/>
                    <a:gd name="connsiteX24" fmla="*/ 472806 w 877689"/>
                    <a:gd name="connsiteY24" fmla="*/ 567003 h 1674190"/>
                    <a:gd name="connsiteX25" fmla="*/ 553769 w 877689"/>
                    <a:gd name="connsiteY25" fmla="*/ 543191 h 1674190"/>
                    <a:gd name="connsiteX26" fmla="*/ 482332 w 877689"/>
                    <a:gd name="connsiteY26" fmla="*/ 531285 h 1674190"/>
                    <a:gd name="connsiteX27" fmla="*/ 575199 w 877689"/>
                    <a:gd name="connsiteY27" fmla="*/ 521759 h 1674190"/>
                    <a:gd name="connsiteX28" fmla="*/ 432325 w 877689"/>
                    <a:gd name="connsiteY28" fmla="*/ 493186 h 1674190"/>
                    <a:gd name="connsiteX29" fmla="*/ 584726 w 877689"/>
                    <a:gd name="connsiteY29" fmla="*/ 428889 h 1674190"/>
                    <a:gd name="connsiteX30" fmla="*/ 465664 w 877689"/>
                    <a:gd name="connsiteY30" fmla="*/ 388408 h 1674190"/>
                    <a:gd name="connsiteX31" fmla="*/ 601395 w 877689"/>
                    <a:gd name="connsiteY31" fmla="*/ 376503 h 1674190"/>
                    <a:gd name="connsiteX32" fmla="*/ 522812 w 877689"/>
                    <a:gd name="connsiteY32" fmla="*/ 340784 h 1674190"/>
                    <a:gd name="connsiteX33" fmla="*/ 622826 w 877689"/>
                    <a:gd name="connsiteY33" fmla="*/ 309827 h 1674190"/>
                    <a:gd name="connsiteX34" fmla="*/ 553770 w 877689"/>
                    <a:gd name="connsiteY34" fmla="*/ 295541 h 1674190"/>
                    <a:gd name="connsiteX35" fmla="*/ 618063 w 877689"/>
                    <a:gd name="connsiteY35" fmla="*/ 269347 h 1674190"/>
                    <a:gd name="connsiteX36" fmla="*/ 644258 w 877689"/>
                    <a:gd name="connsiteY36" fmla="*/ 240772 h 1674190"/>
                    <a:gd name="connsiteX37" fmla="*/ 601395 w 877689"/>
                    <a:gd name="connsiteY37" fmla="*/ 240772 h 1674190"/>
                    <a:gd name="connsiteX38" fmla="*/ 658545 w 877689"/>
                    <a:gd name="connsiteY38" fmla="*/ 209816 h 1674190"/>
                    <a:gd name="connsiteX39" fmla="*/ 696644 w 877689"/>
                    <a:gd name="connsiteY39" fmla="*/ 159809 h 1674190"/>
                    <a:gd name="connsiteX40" fmla="*/ 682356 w 877689"/>
                    <a:gd name="connsiteY40" fmla="*/ 114566 h 1674190"/>
                    <a:gd name="connsiteX41" fmla="*/ 710932 w 877689"/>
                    <a:gd name="connsiteY41" fmla="*/ 126473 h 1674190"/>
                    <a:gd name="connsiteX42" fmla="*/ 698752 w 877689"/>
                    <a:gd name="connsiteY42" fmla="*/ 25348 h 1674190"/>
                    <a:gd name="connsiteX43" fmla="*/ 318025 w 877689"/>
                    <a:gd name="connsiteY43" fmla="*/ 359835 h 1674190"/>
                    <a:gd name="connsiteX44" fmla="*/ 283258 w 877689"/>
                    <a:gd name="connsiteY44" fmla="*/ 379202 h 1674190"/>
                    <a:gd name="connsiteX45" fmla="*/ 694400 w 877689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432325 w 877683"/>
                    <a:gd name="connsiteY28" fmla="*/ 493186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584726 w 877683"/>
                    <a:gd name="connsiteY30" fmla="*/ 428889 h 1674190"/>
                    <a:gd name="connsiteX31" fmla="*/ 525195 w 877683"/>
                    <a:gd name="connsiteY31" fmla="*/ 400315 h 1674190"/>
                    <a:gd name="connsiteX32" fmla="*/ 601395 w 877683"/>
                    <a:gd name="connsiteY32" fmla="*/ 376503 h 1674190"/>
                    <a:gd name="connsiteX33" fmla="*/ 551387 w 877683"/>
                    <a:gd name="connsiteY33" fmla="*/ 347928 h 1674190"/>
                    <a:gd name="connsiteX34" fmla="*/ 622826 w 877683"/>
                    <a:gd name="connsiteY34" fmla="*/ 309827 h 1674190"/>
                    <a:gd name="connsiteX35" fmla="*/ 553770 w 877683"/>
                    <a:gd name="connsiteY35" fmla="*/ 295541 h 1674190"/>
                    <a:gd name="connsiteX36" fmla="*/ 618063 w 877683"/>
                    <a:gd name="connsiteY36" fmla="*/ 269347 h 1674190"/>
                    <a:gd name="connsiteX37" fmla="*/ 644258 w 877683"/>
                    <a:gd name="connsiteY37" fmla="*/ 240772 h 1674190"/>
                    <a:gd name="connsiteX38" fmla="*/ 601395 w 877683"/>
                    <a:gd name="connsiteY38" fmla="*/ 240772 h 1674190"/>
                    <a:gd name="connsiteX39" fmla="*/ 658545 w 877683"/>
                    <a:gd name="connsiteY39" fmla="*/ 209816 h 1674190"/>
                    <a:gd name="connsiteX40" fmla="*/ 696644 w 877683"/>
                    <a:gd name="connsiteY40" fmla="*/ 159809 h 1674190"/>
                    <a:gd name="connsiteX41" fmla="*/ 682356 w 877683"/>
                    <a:gd name="connsiteY41" fmla="*/ 114566 h 1674190"/>
                    <a:gd name="connsiteX42" fmla="*/ 710932 w 877683"/>
                    <a:gd name="connsiteY42" fmla="*/ 126473 h 1674190"/>
                    <a:gd name="connsiteX43" fmla="*/ 698752 w 877683"/>
                    <a:gd name="connsiteY43" fmla="*/ 25348 h 1674190"/>
                    <a:gd name="connsiteX44" fmla="*/ 318025 w 877683"/>
                    <a:gd name="connsiteY44" fmla="*/ 359835 h 1674190"/>
                    <a:gd name="connsiteX45" fmla="*/ 283258 w 877683"/>
                    <a:gd name="connsiteY45" fmla="*/ 379202 h 1674190"/>
                    <a:gd name="connsiteX46" fmla="*/ 694400 w 877683"/>
                    <a:gd name="connsiteY46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418037 w 877683"/>
                    <a:gd name="connsiteY29" fmla="*/ 438417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83660 w 877683"/>
                    <a:gd name="connsiteY10" fmla="*/ 963288 h 1674190"/>
                    <a:gd name="connsiteX11" fmla="*/ 801962 w 877683"/>
                    <a:gd name="connsiteY11" fmla="*/ 690533 h 1674190"/>
                    <a:gd name="connsiteX12" fmla="*/ 811625 w 877683"/>
                    <a:gd name="connsiteY12" fmla="*/ 522690 h 1674190"/>
                    <a:gd name="connsiteX13" fmla="*/ 865713 w 877683"/>
                    <a:gd name="connsiteY13" fmla="*/ 309828 h 1674190"/>
                    <a:gd name="connsiteX14" fmla="*/ 877620 w 877683"/>
                    <a:gd name="connsiteY14" fmla="*/ 183622 h 1674190"/>
                    <a:gd name="connsiteX15" fmla="*/ 829789 w 877683"/>
                    <a:gd name="connsiteY15" fmla="*/ 262520 h 1674190"/>
                    <a:gd name="connsiteX16" fmla="*/ 729982 w 877683"/>
                    <a:gd name="connsiteY16" fmla="*/ 243154 h 1674190"/>
                    <a:gd name="connsiteX17" fmla="*/ 732364 w 877683"/>
                    <a:gd name="connsiteY17" fmla="*/ 131233 h 1674190"/>
                    <a:gd name="connsiteX18" fmla="*/ 677595 w 877683"/>
                    <a:gd name="connsiteY18" fmla="*/ 259822 h 1674190"/>
                    <a:gd name="connsiteX19" fmla="*/ 613299 w 877683"/>
                    <a:gd name="connsiteY19" fmla="*/ 466992 h 1674190"/>
                    <a:gd name="connsiteX20" fmla="*/ 453758 w 877683"/>
                    <a:gd name="connsiteY20" fmla="*/ 757502 h 1674190"/>
                    <a:gd name="connsiteX21" fmla="*/ 496618 w 877683"/>
                    <a:gd name="connsiteY21" fmla="*/ 695589 h 1674190"/>
                    <a:gd name="connsiteX22" fmla="*/ 484712 w 877683"/>
                    <a:gd name="connsiteY22" fmla="*/ 657490 h 1674190"/>
                    <a:gd name="connsiteX23" fmla="*/ 551387 w 877683"/>
                    <a:gd name="connsiteY23" fmla="*/ 614628 h 1674190"/>
                    <a:gd name="connsiteX24" fmla="*/ 491857 w 877683"/>
                    <a:gd name="connsiteY24" fmla="*/ 600341 h 1674190"/>
                    <a:gd name="connsiteX25" fmla="*/ 494238 w 877683"/>
                    <a:gd name="connsiteY25" fmla="*/ 569384 h 1674190"/>
                    <a:gd name="connsiteX26" fmla="*/ 553769 w 877683"/>
                    <a:gd name="connsiteY26" fmla="*/ 543191 h 1674190"/>
                    <a:gd name="connsiteX27" fmla="*/ 506144 w 877683"/>
                    <a:gd name="connsiteY27" fmla="*/ 533666 h 1674190"/>
                    <a:gd name="connsiteX28" fmla="*/ 575199 w 877683"/>
                    <a:gd name="connsiteY28" fmla="*/ 521759 h 1674190"/>
                    <a:gd name="connsiteX29" fmla="*/ 489476 w 877683"/>
                    <a:gd name="connsiteY29" fmla="*/ 433652 h 1674190"/>
                    <a:gd name="connsiteX30" fmla="*/ 418037 w 877683"/>
                    <a:gd name="connsiteY30" fmla="*/ 438417 h 1674190"/>
                    <a:gd name="connsiteX31" fmla="*/ 487095 w 877683"/>
                    <a:gd name="connsiteY31" fmla="*/ 416983 h 1674190"/>
                    <a:gd name="connsiteX32" fmla="*/ 584726 w 877683"/>
                    <a:gd name="connsiteY32" fmla="*/ 428889 h 1674190"/>
                    <a:gd name="connsiteX33" fmla="*/ 525195 w 877683"/>
                    <a:gd name="connsiteY33" fmla="*/ 400315 h 1674190"/>
                    <a:gd name="connsiteX34" fmla="*/ 601395 w 877683"/>
                    <a:gd name="connsiteY34" fmla="*/ 376503 h 1674190"/>
                    <a:gd name="connsiteX35" fmla="*/ 551387 w 877683"/>
                    <a:gd name="connsiteY35" fmla="*/ 347928 h 1674190"/>
                    <a:gd name="connsiteX36" fmla="*/ 622826 w 877683"/>
                    <a:gd name="connsiteY36" fmla="*/ 309827 h 1674190"/>
                    <a:gd name="connsiteX37" fmla="*/ 553770 w 877683"/>
                    <a:gd name="connsiteY37" fmla="*/ 295541 h 1674190"/>
                    <a:gd name="connsiteX38" fmla="*/ 618063 w 877683"/>
                    <a:gd name="connsiteY38" fmla="*/ 269347 h 1674190"/>
                    <a:gd name="connsiteX39" fmla="*/ 644258 w 877683"/>
                    <a:gd name="connsiteY39" fmla="*/ 240772 h 1674190"/>
                    <a:gd name="connsiteX40" fmla="*/ 601395 w 877683"/>
                    <a:gd name="connsiteY40" fmla="*/ 240772 h 1674190"/>
                    <a:gd name="connsiteX41" fmla="*/ 658545 w 877683"/>
                    <a:gd name="connsiteY41" fmla="*/ 209816 h 1674190"/>
                    <a:gd name="connsiteX42" fmla="*/ 696644 w 877683"/>
                    <a:gd name="connsiteY42" fmla="*/ 159809 h 1674190"/>
                    <a:gd name="connsiteX43" fmla="*/ 682356 w 877683"/>
                    <a:gd name="connsiteY43" fmla="*/ 114566 h 1674190"/>
                    <a:gd name="connsiteX44" fmla="*/ 710932 w 877683"/>
                    <a:gd name="connsiteY44" fmla="*/ 126473 h 1674190"/>
                    <a:gd name="connsiteX45" fmla="*/ 698752 w 877683"/>
                    <a:gd name="connsiteY45" fmla="*/ 25348 h 1674190"/>
                    <a:gd name="connsiteX46" fmla="*/ 318025 w 877683"/>
                    <a:gd name="connsiteY46" fmla="*/ 359835 h 1674190"/>
                    <a:gd name="connsiteX47" fmla="*/ 283258 w 877683"/>
                    <a:gd name="connsiteY47" fmla="*/ 379202 h 1674190"/>
                    <a:gd name="connsiteX48" fmla="*/ 694400 w 877683"/>
                    <a:gd name="connsiteY48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737127 w 877683"/>
                    <a:gd name="connsiteY12" fmla="*/ 1062302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34733 w 877683"/>
                    <a:gd name="connsiteY11" fmla="*/ 1036109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524 w 877807"/>
                    <a:gd name="connsiteY0" fmla="*/ 5413 h 1674190"/>
                    <a:gd name="connsiteX1" fmla="*/ 467486 w 877807"/>
                    <a:gd name="connsiteY1" fmla="*/ 169858 h 1674190"/>
                    <a:gd name="connsiteX2" fmla="*/ 262701 w 877807"/>
                    <a:gd name="connsiteY2" fmla="*/ 343076 h 1674190"/>
                    <a:gd name="connsiteX3" fmla="*/ 261136 w 877807"/>
                    <a:gd name="connsiteY3" fmla="*/ 663659 h 1674190"/>
                    <a:gd name="connsiteX4" fmla="*/ 276016 w 877807"/>
                    <a:gd name="connsiteY4" fmla="*/ 1033433 h 1674190"/>
                    <a:gd name="connsiteX5" fmla="*/ 174661 w 877807"/>
                    <a:gd name="connsiteY5" fmla="*/ 1241212 h 1674190"/>
                    <a:gd name="connsiteX6" fmla="*/ 10425 w 877807"/>
                    <a:gd name="connsiteY6" fmla="*/ 1625071 h 1674190"/>
                    <a:gd name="connsiteX7" fmla="*/ 501368 w 877807"/>
                    <a:gd name="connsiteY7" fmla="*/ 1639905 h 1674190"/>
                    <a:gd name="connsiteX8" fmla="*/ 647239 w 877807"/>
                    <a:gd name="connsiteY8" fmla="*/ 1262102 h 1674190"/>
                    <a:gd name="connsiteX9" fmla="*/ 720582 w 877807"/>
                    <a:gd name="connsiteY9" fmla="*/ 1117071 h 1674190"/>
                    <a:gd name="connsiteX10" fmla="*/ 751539 w 877807"/>
                    <a:gd name="connsiteY10" fmla="*/ 1057539 h 1674190"/>
                    <a:gd name="connsiteX11" fmla="*/ 634857 w 877807"/>
                    <a:gd name="connsiteY11" fmla="*/ 1036109 h 1674190"/>
                    <a:gd name="connsiteX12" fmla="*/ 802086 w 877807"/>
                    <a:gd name="connsiteY12" fmla="*/ 690533 h 1674190"/>
                    <a:gd name="connsiteX13" fmla="*/ 811749 w 877807"/>
                    <a:gd name="connsiteY13" fmla="*/ 522690 h 1674190"/>
                    <a:gd name="connsiteX14" fmla="*/ 865837 w 877807"/>
                    <a:gd name="connsiteY14" fmla="*/ 309828 h 1674190"/>
                    <a:gd name="connsiteX15" fmla="*/ 877744 w 877807"/>
                    <a:gd name="connsiteY15" fmla="*/ 183622 h 1674190"/>
                    <a:gd name="connsiteX16" fmla="*/ 829913 w 877807"/>
                    <a:gd name="connsiteY16" fmla="*/ 262520 h 1674190"/>
                    <a:gd name="connsiteX17" fmla="*/ 730106 w 877807"/>
                    <a:gd name="connsiteY17" fmla="*/ 243154 h 1674190"/>
                    <a:gd name="connsiteX18" fmla="*/ 732488 w 877807"/>
                    <a:gd name="connsiteY18" fmla="*/ 131233 h 1674190"/>
                    <a:gd name="connsiteX19" fmla="*/ 677719 w 877807"/>
                    <a:gd name="connsiteY19" fmla="*/ 259822 h 1674190"/>
                    <a:gd name="connsiteX20" fmla="*/ 613423 w 877807"/>
                    <a:gd name="connsiteY20" fmla="*/ 466992 h 1674190"/>
                    <a:gd name="connsiteX21" fmla="*/ 453882 w 877807"/>
                    <a:gd name="connsiteY21" fmla="*/ 757502 h 1674190"/>
                    <a:gd name="connsiteX22" fmla="*/ 496742 w 877807"/>
                    <a:gd name="connsiteY22" fmla="*/ 695589 h 1674190"/>
                    <a:gd name="connsiteX23" fmla="*/ 484836 w 877807"/>
                    <a:gd name="connsiteY23" fmla="*/ 657490 h 1674190"/>
                    <a:gd name="connsiteX24" fmla="*/ 551511 w 877807"/>
                    <a:gd name="connsiteY24" fmla="*/ 614628 h 1674190"/>
                    <a:gd name="connsiteX25" fmla="*/ 491981 w 877807"/>
                    <a:gd name="connsiteY25" fmla="*/ 600341 h 1674190"/>
                    <a:gd name="connsiteX26" fmla="*/ 494362 w 877807"/>
                    <a:gd name="connsiteY26" fmla="*/ 569384 h 1674190"/>
                    <a:gd name="connsiteX27" fmla="*/ 553893 w 877807"/>
                    <a:gd name="connsiteY27" fmla="*/ 543191 h 1674190"/>
                    <a:gd name="connsiteX28" fmla="*/ 506268 w 877807"/>
                    <a:gd name="connsiteY28" fmla="*/ 533666 h 1674190"/>
                    <a:gd name="connsiteX29" fmla="*/ 575323 w 877807"/>
                    <a:gd name="connsiteY29" fmla="*/ 521759 h 1674190"/>
                    <a:gd name="connsiteX30" fmla="*/ 489600 w 877807"/>
                    <a:gd name="connsiteY30" fmla="*/ 433652 h 1674190"/>
                    <a:gd name="connsiteX31" fmla="*/ 418161 w 877807"/>
                    <a:gd name="connsiteY31" fmla="*/ 438417 h 1674190"/>
                    <a:gd name="connsiteX32" fmla="*/ 487219 w 877807"/>
                    <a:gd name="connsiteY32" fmla="*/ 416983 h 1674190"/>
                    <a:gd name="connsiteX33" fmla="*/ 584850 w 877807"/>
                    <a:gd name="connsiteY33" fmla="*/ 428889 h 1674190"/>
                    <a:gd name="connsiteX34" fmla="*/ 525319 w 877807"/>
                    <a:gd name="connsiteY34" fmla="*/ 400315 h 1674190"/>
                    <a:gd name="connsiteX35" fmla="*/ 601519 w 877807"/>
                    <a:gd name="connsiteY35" fmla="*/ 376503 h 1674190"/>
                    <a:gd name="connsiteX36" fmla="*/ 551511 w 877807"/>
                    <a:gd name="connsiteY36" fmla="*/ 347928 h 1674190"/>
                    <a:gd name="connsiteX37" fmla="*/ 622950 w 877807"/>
                    <a:gd name="connsiteY37" fmla="*/ 309827 h 1674190"/>
                    <a:gd name="connsiteX38" fmla="*/ 553894 w 877807"/>
                    <a:gd name="connsiteY38" fmla="*/ 295541 h 1674190"/>
                    <a:gd name="connsiteX39" fmla="*/ 618187 w 877807"/>
                    <a:gd name="connsiteY39" fmla="*/ 269347 h 1674190"/>
                    <a:gd name="connsiteX40" fmla="*/ 644382 w 877807"/>
                    <a:gd name="connsiteY40" fmla="*/ 240772 h 1674190"/>
                    <a:gd name="connsiteX41" fmla="*/ 601519 w 877807"/>
                    <a:gd name="connsiteY41" fmla="*/ 240772 h 1674190"/>
                    <a:gd name="connsiteX42" fmla="*/ 658669 w 877807"/>
                    <a:gd name="connsiteY42" fmla="*/ 209816 h 1674190"/>
                    <a:gd name="connsiteX43" fmla="*/ 696768 w 877807"/>
                    <a:gd name="connsiteY43" fmla="*/ 159809 h 1674190"/>
                    <a:gd name="connsiteX44" fmla="*/ 682480 w 877807"/>
                    <a:gd name="connsiteY44" fmla="*/ 114566 h 1674190"/>
                    <a:gd name="connsiteX45" fmla="*/ 711056 w 877807"/>
                    <a:gd name="connsiteY45" fmla="*/ 126473 h 1674190"/>
                    <a:gd name="connsiteX46" fmla="*/ 698876 w 877807"/>
                    <a:gd name="connsiteY46" fmla="*/ 25348 h 1674190"/>
                    <a:gd name="connsiteX47" fmla="*/ 318149 w 877807"/>
                    <a:gd name="connsiteY47" fmla="*/ 359835 h 1674190"/>
                    <a:gd name="connsiteX48" fmla="*/ 283382 w 877807"/>
                    <a:gd name="connsiteY48" fmla="*/ 379202 h 1674190"/>
                    <a:gd name="connsiteX49" fmla="*/ 694524 w 877807"/>
                    <a:gd name="connsiteY49" fmla="*/ 5413 h 1674190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59083 w 875754"/>
                    <a:gd name="connsiteY3" fmla="*/ 663659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75529 w 875754"/>
                    <a:gd name="connsiteY3" fmla="*/ 670238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45186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4370 h 1672752"/>
                    <a:gd name="connsiteX1" fmla="*/ 465433 w 875754"/>
                    <a:gd name="connsiteY1" fmla="*/ 168815 h 1672752"/>
                    <a:gd name="connsiteX2" fmla="*/ 270516 w 875754"/>
                    <a:gd name="connsiteY2" fmla="*/ 345322 h 1672752"/>
                    <a:gd name="connsiteX3" fmla="*/ 275529 w 875754"/>
                    <a:gd name="connsiteY3" fmla="*/ 669195 h 1672752"/>
                    <a:gd name="connsiteX4" fmla="*/ 273963 w 875754"/>
                    <a:gd name="connsiteY4" fmla="*/ 1032390 h 1672752"/>
                    <a:gd name="connsiteX5" fmla="*/ 195633 w 875754"/>
                    <a:gd name="connsiteY5" fmla="*/ 1246748 h 1672752"/>
                    <a:gd name="connsiteX6" fmla="*/ 8372 w 875754"/>
                    <a:gd name="connsiteY6" fmla="*/ 1624028 h 1672752"/>
                    <a:gd name="connsiteX7" fmla="*/ 499315 w 875754"/>
                    <a:gd name="connsiteY7" fmla="*/ 1638862 h 1672752"/>
                    <a:gd name="connsiteX8" fmla="*/ 628740 w 875754"/>
                    <a:gd name="connsiteY8" fmla="*/ 1261059 h 1672752"/>
                    <a:gd name="connsiteX9" fmla="*/ 718529 w 875754"/>
                    <a:gd name="connsiteY9" fmla="*/ 1116028 h 1672752"/>
                    <a:gd name="connsiteX10" fmla="*/ 749486 w 875754"/>
                    <a:gd name="connsiteY10" fmla="*/ 1056496 h 1672752"/>
                    <a:gd name="connsiteX11" fmla="*/ 632804 w 875754"/>
                    <a:gd name="connsiteY11" fmla="*/ 1035066 h 1672752"/>
                    <a:gd name="connsiteX12" fmla="*/ 800033 w 875754"/>
                    <a:gd name="connsiteY12" fmla="*/ 689490 h 1672752"/>
                    <a:gd name="connsiteX13" fmla="*/ 809696 w 875754"/>
                    <a:gd name="connsiteY13" fmla="*/ 521647 h 1672752"/>
                    <a:gd name="connsiteX14" fmla="*/ 863784 w 875754"/>
                    <a:gd name="connsiteY14" fmla="*/ 308785 h 1672752"/>
                    <a:gd name="connsiteX15" fmla="*/ 875691 w 875754"/>
                    <a:gd name="connsiteY15" fmla="*/ 182579 h 1672752"/>
                    <a:gd name="connsiteX16" fmla="*/ 827860 w 875754"/>
                    <a:gd name="connsiteY16" fmla="*/ 261477 h 1672752"/>
                    <a:gd name="connsiteX17" fmla="*/ 728053 w 875754"/>
                    <a:gd name="connsiteY17" fmla="*/ 242111 h 1672752"/>
                    <a:gd name="connsiteX18" fmla="*/ 730435 w 875754"/>
                    <a:gd name="connsiteY18" fmla="*/ 130190 h 1672752"/>
                    <a:gd name="connsiteX19" fmla="*/ 675666 w 875754"/>
                    <a:gd name="connsiteY19" fmla="*/ 258779 h 1672752"/>
                    <a:gd name="connsiteX20" fmla="*/ 611370 w 875754"/>
                    <a:gd name="connsiteY20" fmla="*/ 465949 h 1672752"/>
                    <a:gd name="connsiteX21" fmla="*/ 451829 w 875754"/>
                    <a:gd name="connsiteY21" fmla="*/ 756459 h 1672752"/>
                    <a:gd name="connsiteX22" fmla="*/ 494689 w 875754"/>
                    <a:gd name="connsiteY22" fmla="*/ 694546 h 1672752"/>
                    <a:gd name="connsiteX23" fmla="*/ 482783 w 875754"/>
                    <a:gd name="connsiteY23" fmla="*/ 656447 h 1672752"/>
                    <a:gd name="connsiteX24" fmla="*/ 549458 w 875754"/>
                    <a:gd name="connsiteY24" fmla="*/ 613585 h 1672752"/>
                    <a:gd name="connsiteX25" fmla="*/ 489928 w 875754"/>
                    <a:gd name="connsiteY25" fmla="*/ 599298 h 1672752"/>
                    <a:gd name="connsiteX26" fmla="*/ 492309 w 875754"/>
                    <a:gd name="connsiteY26" fmla="*/ 568341 h 1672752"/>
                    <a:gd name="connsiteX27" fmla="*/ 551840 w 875754"/>
                    <a:gd name="connsiteY27" fmla="*/ 542148 h 1672752"/>
                    <a:gd name="connsiteX28" fmla="*/ 504215 w 875754"/>
                    <a:gd name="connsiteY28" fmla="*/ 532623 h 1672752"/>
                    <a:gd name="connsiteX29" fmla="*/ 573270 w 875754"/>
                    <a:gd name="connsiteY29" fmla="*/ 520716 h 1672752"/>
                    <a:gd name="connsiteX30" fmla="*/ 487547 w 875754"/>
                    <a:gd name="connsiteY30" fmla="*/ 432609 h 1672752"/>
                    <a:gd name="connsiteX31" fmla="*/ 416108 w 875754"/>
                    <a:gd name="connsiteY31" fmla="*/ 437374 h 1672752"/>
                    <a:gd name="connsiteX32" fmla="*/ 485166 w 875754"/>
                    <a:gd name="connsiteY32" fmla="*/ 415940 h 1672752"/>
                    <a:gd name="connsiteX33" fmla="*/ 582797 w 875754"/>
                    <a:gd name="connsiteY33" fmla="*/ 427846 h 1672752"/>
                    <a:gd name="connsiteX34" fmla="*/ 523266 w 875754"/>
                    <a:gd name="connsiteY34" fmla="*/ 399272 h 1672752"/>
                    <a:gd name="connsiteX35" fmla="*/ 599466 w 875754"/>
                    <a:gd name="connsiteY35" fmla="*/ 375460 h 1672752"/>
                    <a:gd name="connsiteX36" fmla="*/ 549458 w 875754"/>
                    <a:gd name="connsiteY36" fmla="*/ 346885 h 1672752"/>
                    <a:gd name="connsiteX37" fmla="*/ 620897 w 875754"/>
                    <a:gd name="connsiteY37" fmla="*/ 308784 h 1672752"/>
                    <a:gd name="connsiteX38" fmla="*/ 551841 w 875754"/>
                    <a:gd name="connsiteY38" fmla="*/ 294498 h 1672752"/>
                    <a:gd name="connsiteX39" fmla="*/ 616134 w 875754"/>
                    <a:gd name="connsiteY39" fmla="*/ 268304 h 1672752"/>
                    <a:gd name="connsiteX40" fmla="*/ 642329 w 875754"/>
                    <a:gd name="connsiteY40" fmla="*/ 239729 h 1672752"/>
                    <a:gd name="connsiteX41" fmla="*/ 599466 w 875754"/>
                    <a:gd name="connsiteY41" fmla="*/ 239729 h 1672752"/>
                    <a:gd name="connsiteX42" fmla="*/ 656616 w 875754"/>
                    <a:gd name="connsiteY42" fmla="*/ 208773 h 1672752"/>
                    <a:gd name="connsiteX43" fmla="*/ 694715 w 875754"/>
                    <a:gd name="connsiteY43" fmla="*/ 158766 h 1672752"/>
                    <a:gd name="connsiteX44" fmla="*/ 680427 w 875754"/>
                    <a:gd name="connsiteY44" fmla="*/ 113523 h 1672752"/>
                    <a:gd name="connsiteX45" fmla="*/ 709003 w 875754"/>
                    <a:gd name="connsiteY45" fmla="*/ 125430 h 1672752"/>
                    <a:gd name="connsiteX46" fmla="*/ 696823 w 875754"/>
                    <a:gd name="connsiteY46" fmla="*/ 24305 h 1672752"/>
                    <a:gd name="connsiteX47" fmla="*/ 316096 w 875754"/>
                    <a:gd name="connsiteY47" fmla="*/ 358792 h 1672752"/>
                    <a:gd name="connsiteX48" fmla="*/ 299691 w 875754"/>
                    <a:gd name="connsiteY48" fmla="*/ 352453 h 1672752"/>
                    <a:gd name="connsiteX49" fmla="*/ 692471 w 875754"/>
                    <a:gd name="connsiteY49" fmla="*/ 4370 h 1672752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4696 h 1673078"/>
                    <a:gd name="connsiteX1" fmla="*/ 465433 w 875754"/>
                    <a:gd name="connsiteY1" fmla="*/ 164379 h 1673078"/>
                    <a:gd name="connsiteX2" fmla="*/ 270516 w 875754"/>
                    <a:gd name="connsiteY2" fmla="*/ 345648 h 1673078"/>
                    <a:gd name="connsiteX3" fmla="*/ 275529 w 875754"/>
                    <a:gd name="connsiteY3" fmla="*/ 669521 h 1673078"/>
                    <a:gd name="connsiteX4" fmla="*/ 273963 w 875754"/>
                    <a:gd name="connsiteY4" fmla="*/ 1032716 h 1673078"/>
                    <a:gd name="connsiteX5" fmla="*/ 195633 w 875754"/>
                    <a:gd name="connsiteY5" fmla="*/ 1247074 h 1673078"/>
                    <a:gd name="connsiteX6" fmla="*/ 8372 w 875754"/>
                    <a:gd name="connsiteY6" fmla="*/ 1624354 h 1673078"/>
                    <a:gd name="connsiteX7" fmla="*/ 499315 w 875754"/>
                    <a:gd name="connsiteY7" fmla="*/ 1639188 h 1673078"/>
                    <a:gd name="connsiteX8" fmla="*/ 628740 w 875754"/>
                    <a:gd name="connsiteY8" fmla="*/ 1261385 h 1673078"/>
                    <a:gd name="connsiteX9" fmla="*/ 718529 w 875754"/>
                    <a:gd name="connsiteY9" fmla="*/ 1116354 h 1673078"/>
                    <a:gd name="connsiteX10" fmla="*/ 749486 w 875754"/>
                    <a:gd name="connsiteY10" fmla="*/ 1056822 h 1673078"/>
                    <a:gd name="connsiteX11" fmla="*/ 632804 w 875754"/>
                    <a:gd name="connsiteY11" fmla="*/ 1035392 h 1673078"/>
                    <a:gd name="connsiteX12" fmla="*/ 800033 w 875754"/>
                    <a:gd name="connsiteY12" fmla="*/ 689816 h 1673078"/>
                    <a:gd name="connsiteX13" fmla="*/ 809696 w 875754"/>
                    <a:gd name="connsiteY13" fmla="*/ 521973 h 1673078"/>
                    <a:gd name="connsiteX14" fmla="*/ 863784 w 875754"/>
                    <a:gd name="connsiteY14" fmla="*/ 309111 h 1673078"/>
                    <a:gd name="connsiteX15" fmla="*/ 875691 w 875754"/>
                    <a:gd name="connsiteY15" fmla="*/ 182905 h 1673078"/>
                    <a:gd name="connsiteX16" fmla="*/ 827860 w 875754"/>
                    <a:gd name="connsiteY16" fmla="*/ 261803 h 1673078"/>
                    <a:gd name="connsiteX17" fmla="*/ 728053 w 875754"/>
                    <a:gd name="connsiteY17" fmla="*/ 242437 h 1673078"/>
                    <a:gd name="connsiteX18" fmla="*/ 730435 w 875754"/>
                    <a:gd name="connsiteY18" fmla="*/ 130516 h 1673078"/>
                    <a:gd name="connsiteX19" fmla="*/ 675666 w 875754"/>
                    <a:gd name="connsiteY19" fmla="*/ 259105 h 1673078"/>
                    <a:gd name="connsiteX20" fmla="*/ 611370 w 875754"/>
                    <a:gd name="connsiteY20" fmla="*/ 466275 h 1673078"/>
                    <a:gd name="connsiteX21" fmla="*/ 451829 w 875754"/>
                    <a:gd name="connsiteY21" fmla="*/ 756785 h 1673078"/>
                    <a:gd name="connsiteX22" fmla="*/ 494689 w 875754"/>
                    <a:gd name="connsiteY22" fmla="*/ 694872 h 1673078"/>
                    <a:gd name="connsiteX23" fmla="*/ 482783 w 875754"/>
                    <a:gd name="connsiteY23" fmla="*/ 656773 h 1673078"/>
                    <a:gd name="connsiteX24" fmla="*/ 549458 w 875754"/>
                    <a:gd name="connsiteY24" fmla="*/ 613911 h 1673078"/>
                    <a:gd name="connsiteX25" fmla="*/ 489928 w 875754"/>
                    <a:gd name="connsiteY25" fmla="*/ 599624 h 1673078"/>
                    <a:gd name="connsiteX26" fmla="*/ 492309 w 875754"/>
                    <a:gd name="connsiteY26" fmla="*/ 568667 h 1673078"/>
                    <a:gd name="connsiteX27" fmla="*/ 551840 w 875754"/>
                    <a:gd name="connsiteY27" fmla="*/ 542474 h 1673078"/>
                    <a:gd name="connsiteX28" fmla="*/ 504215 w 875754"/>
                    <a:gd name="connsiteY28" fmla="*/ 532949 h 1673078"/>
                    <a:gd name="connsiteX29" fmla="*/ 573270 w 875754"/>
                    <a:gd name="connsiteY29" fmla="*/ 521042 h 1673078"/>
                    <a:gd name="connsiteX30" fmla="*/ 487547 w 875754"/>
                    <a:gd name="connsiteY30" fmla="*/ 432935 h 1673078"/>
                    <a:gd name="connsiteX31" fmla="*/ 416108 w 875754"/>
                    <a:gd name="connsiteY31" fmla="*/ 437700 h 1673078"/>
                    <a:gd name="connsiteX32" fmla="*/ 485166 w 875754"/>
                    <a:gd name="connsiteY32" fmla="*/ 416266 h 1673078"/>
                    <a:gd name="connsiteX33" fmla="*/ 582797 w 875754"/>
                    <a:gd name="connsiteY33" fmla="*/ 428172 h 1673078"/>
                    <a:gd name="connsiteX34" fmla="*/ 523266 w 875754"/>
                    <a:gd name="connsiteY34" fmla="*/ 399598 h 1673078"/>
                    <a:gd name="connsiteX35" fmla="*/ 599466 w 875754"/>
                    <a:gd name="connsiteY35" fmla="*/ 375786 h 1673078"/>
                    <a:gd name="connsiteX36" fmla="*/ 549458 w 875754"/>
                    <a:gd name="connsiteY36" fmla="*/ 347211 h 1673078"/>
                    <a:gd name="connsiteX37" fmla="*/ 620897 w 875754"/>
                    <a:gd name="connsiteY37" fmla="*/ 309110 h 1673078"/>
                    <a:gd name="connsiteX38" fmla="*/ 551841 w 875754"/>
                    <a:gd name="connsiteY38" fmla="*/ 294824 h 1673078"/>
                    <a:gd name="connsiteX39" fmla="*/ 616134 w 875754"/>
                    <a:gd name="connsiteY39" fmla="*/ 268630 h 1673078"/>
                    <a:gd name="connsiteX40" fmla="*/ 642329 w 875754"/>
                    <a:gd name="connsiteY40" fmla="*/ 240055 h 1673078"/>
                    <a:gd name="connsiteX41" fmla="*/ 599466 w 875754"/>
                    <a:gd name="connsiteY41" fmla="*/ 240055 h 1673078"/>
                    <a:gd name="connsiteX42" fmla="*/ 656616 w 875754"/>
                    <a:gd name="connsiteY42" fmla="*/ 209099 h 1673078"/>
                    <a:gd name="connsiteX43" fmla="*/ 694715 w 875754"/>
                    <a:gd name="connsiteY43" fmla="*/ 159092 h 1673078"/>
                    <a:gd name="connsiteX44" fmla="*/ 680427 w 875754"/>
                    <a:gd name="connsiteY44" fmla="*/ 113849 h 1673078"/>
                    <a:gd name="connsiteX45" fmla="*/ 709003 w 875754"/>
                    <a:gd name="connsiteY45" fmla="*/ 125756 h 1673078"/>
                    <a:gd name="connsiteX46" fmla="*/ 696823 w 875754"/>
                    <a:gd name="connsiteY46" fmla="*/ 24631 h 1673078"/>
                    <a:gd name="connsiteX47" fmla="*/ 316096 w 875754"/>
                    <a:gd name="connsiteY47" fmla="*/ 359118 h 1673078"/>
                    <a:gd name="connsiteX48" fmla="*/ 299691 w 875754"/>
                    <a:gd name="connsiteY48" fmla="*/ 352779 h 1673078"/>
                    <a:gd name="connsiteX49" fmla="*/ 692471 w 875754"/>
                    <a:gd name="connsiteY49" fmla="*/ 4696 h 1673078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299691 w 875754"/>
                    <a:gd name="connsiteY0" fmla="*/ 329712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0" fmla="*/ 299691 w 875754"/>
                    <a:gd name="connsiteY0" fmla="*/ 329712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47" fmla="*/ 299691 w 875754"/>
                    <a:gd name="connsiteY47" fmla="*/ 329712 h 1650011"/>
                    <a:gd name="connsiteX0" fmla="*/ 316096 w 875754"/>
                    <a:gd name="connsiteY0" fmla="*/ 336051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58610 w 875754"/>
                    <a:gd name="connsiteY1" fmla="*/ 39401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2898 w 875754"/>
                    <a:gd name="connsiteY1" fmla="*/ 453549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85140 w 875754"/>
                    <a:gd name="connsiteY1" fmla="*/ 419393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128685 w 688343"/>
                    <a:gd name="connsiteY0" fmla="*/ 336051 h 1616134"/>
                    <a:gd name="connsiteX1" fmla="*/ 85823 w 688343"/>
                    <a:gd name="connsiteY1" fmla="*/ 426535 h 1616134"/>
                    <a:gd name="connsiteX2" fmla="*/ 88118 w 688343"/>
                    <a:gd name="connsiteY2" fmla="*/ 646454 h 1616134"/>
                    <a:gd name="connsiteX3" fmla="*/ 86552 w 688343"/>
                    <a:gd name="connsiteY3" fmla="*/ 1009649 h 1616134"/>
                    <a:gd name="connsiteX4" fmla="*/ 8222 w 688343"/>
                    <a:gd name="connsiteY4" fmla="*/ 1224007 h 1616134"/>
                    <a:gd name="connsiteX5" fmla="*/ 311904 w 688343"/>
                    <a:gd name="connsiteY5" fmla="*/ 1616121 h 1616134"/>
                    <a:gd name="connsiteX6" fmla="*/ 441329 w 688343"/>
                    <a:gd name="connsiteY6" fmla="*/ 1238318 h 1616134"/>
                    <a:gd name="connsiteX7" fmla="*/ 531118 w 688343"/>
                    <a:gd name="connsiteY7" fmla="*/ 1093287 h 1616134"/>
                    <a:gd name="connsiteX8" fmla="*/ 562075 w 688343"/>
                    <a:gd name="connsiteY8" fmla="*/ 1033755 h 1616134"/>
                    <a:gd name="connsiteX9" fmla="*/ 445393 w 688343"/>
                    <a:gd name="connsiteY9" fmla="*/ 1012325 h 1616134"/>
                    <a:gd name="connsiteX10" fmla="*/ 612622 w 688343"/>
                    <a:gd name="connsiteY10" fmla="*/ 666749 h 1616134"/>
                    <a:gd name="connsiteX11" fmla="*/ 622285 w 688343"/>
                    <a:gd name="connsiteY11" fmla="*/ 498906 h 1616134"/>
                    <a:gd name="connsiteX12" fmla="*/ 676373 w 688343"/>
                    <a:gd name="connsiteY12" fmla="*/ 286044 h 1616134"/>
                    <a:gd name="connsiteX13" fmla="*/ 688280 w 688343"/>
                    <a:gd name="connsiteY13" fmla="*/ 159838 h 1616134"/>
                    <a:gd name="connsiteX14" fmla="*/ 640449 w 688343"/>
                    <a:gd name="connsiteY14" fmla="*/ 238736 h 1616134"/>
                    <a:gd name="connsiteX15" fmla="*/ 540642 w 688343"/>
                    <a:gd name="connsiteY15" fmla="*/ 219370 h 1616134"/>
                    <a:gd name="connsiteX16" fmla="*/ 543024 w 688343"/>
                    <a:gd name="connsiteY16" fmla="*/ 107449 h 1616134"/>
                    <a:gd name="connsiteX17" fmla="*/ 488255 w 688343"/>
                    <a:gd name="connsiteY17" fmla="*/ 236038 h 1616134"/>
                    <a:gd name="connsiteX18" fmla="*/ 423959 w 688343"/>
                    <a:gd name="connsiteY18" fmla="*/ 443208 h 1616134"/>
                    <a:gd name="connsiteX19" fmla="*/ 264418 w 688343"/>
                    <a:gd name="connsiteY19" fmla="*/ 733718 h 1616134"/>
                    <a:gd name="connsiteX20" fmla="*/ 307278 w 688343"/>
                    <a:gd name="connsiteY20" fmla="*/ 671805 h 1616134"/>
                    <a:gd name="connsiteX21" fmla="*/ 295372 w 688343"/>
                    <a:gd name="connsiteY21" fmla="*/ 633706 h 1616134"/>
                    <a:gd name="connsiteX22" fmla="*/ 362047 w 688343"/>
                    <a:gd name="connsiteY22" fmla="*/ 590844 h 1616134"/>
                    <a:gd name="connsiteX23" fmla="*/ 302517 w 688343"/>
                    <a:gd name="connsiteY23" fmla="*/ 576557 h 1616134"/>
                    <a:gd name="connsiteX24" fmla="*/ 304898 w 688343"/>
                    <a:gd name="connsiteY24" fmla="*/ 545600 h 1616134"/>
                    <a:gd name="connsiteX25" fmla="*/ 364429 w 688343"/>
                    <a:gd name="connsiteY25" fmla="*/ 519407 h 1616134"/>
                    <a:gd name="connsiteX26" fmla="*/ 316804 w 688343"/>
                    <a:gd name="connsiteY26" fmla="*/ 509882 h 1616134"/>
                    <a:gd name="connsiteX27" fmla="*/ 385859 w 688343"/>
                    <a:gd name="connsiteY27" fmla="*/ 497975 h 1616134"/>
                    <a:gd name="connsiteX28" fmla="*/ 300136 w 688343"/>
                    <a:gd name="connsiteY28" fmla="*/ 409868 h 1616134"/>
                    <a:gd name="connsiteX29" fmla="*/ 228697 w 688343"/>
                    <a:gd name="connsiteY29" fmla="*/ 414633 h 1616134"/>
                    <a:gd name="connsiteX30" fmla="*/ 297755 w 688343"/>
                    <a:gd name="connsiteY30" fmla="*/ 393199 h 1616134"/>
                    <a:gd name="connsiteX31" fmla="*/ 395386 w 688343"/>
                    <a:gd name="connsiteY31" fmla="*/ 405105 h 1616134"/>
                    <a:gd name="connsiteX32" fmla="*/ 335855 w 688343"/>
                    <a:gd name="connsiteY32" fmla="*/ 376531 h 1616134"/>
                    <a:gd name="connsiteX33" fmla="*/ 412055 w 688343"/>
                    <a:gd name="connsiteY33" fmla="*/ 352719 h 1616134"/>
                    <a:gd name="connsiteX34" fmla="*/ 362047 w 688343"/>
                    <a:gd name="connsiteY34" fmla="*/ 324144 h 1616134"/>
                    <a:gd name="connsiteX35" fmla="*/ 433486 w 688343"/>
                    <a:gd name="connsiteY35" fmla="*/ 286043 h 1616134"/>
                    <a:gd name="connsiteX36" fmla="*/ 364430 w 688343"/>
                    <a:gd name="connsiteY36" fmla="*/ 271757 h 1616134"/>
                    <a:gd name="connsiteX37" fmla="*/ 428723 w 688343"/>
                    <a:gd name="connsiteY37" fmla="*/ 245563 h 1616134"/>
                    <a:gd name="connsiteX38" fmla="*/ 454918 w 688343"/>
                    <a:gd name="connsiteY38" fmla="*/ 216988 h 1616134"/>
                    <a:gd name="connsiteX39" fmla="*/ 412055 w 688343"/>
                    <a:gd name="connsiteY39" fmla="*/ 216988 h 1616134"/>
                    <a:gd name="connsiteX40" fmla="*/ 469205 w 688343"/>
                    <a:gd name="connsiteY40" fmla="*/ 186032 h 1616134"/>
                    <a:gd name="connsiteX41" fmla="*/ 507304 w 688343"/>
                    <a:gd name="connsiteY41" fmla="*/ 136025 h 1616134"/>
                    <a:gd name="connsiteX42" fmla="*/ 493016 w 688343"/>
                    <a:gd name="connsiteY42" fmla="*/ 90782 h 1616134"/>
                    <a:gd name="connsiteX43" fmla="*/ 521592 w 688343"/>
                    <a:gd name="connsiteY43" fmla="*/ 102689 h 1616134"/>
                    <a:gd name="connsiteX44" fmla="*/ 509412 w 688343"/>
                    <a:gd name="connsiteY44" fmla="*/ 1564 h 1616134"/>
                    <a:gd name="connsiteX45" fmla="*/ 128685 w 688343"/>
                    <a:gd name="connsiteY45" fmla="*/ 336051 h 1616134"/>
                    <a:gd name="connsiteX0" fmla="*/ 136334 w 695992"/>
                    <a:gd name="connsiteY0" fmla="*/ 336051 h 1253864"/>
                    <a:gd name="connsiteX1" fmla="*/ 93472 w 695992"/>
                    <a:gd name="connsiteY1" fmla="*/ 426535 h 1253864"/>
                    <a:gd name="connsiteX2" fmla="*/ 95767 w 695992"/>
                    <a:gd name="connsiteY2" fmla="*/ 646454 h 1253864"/>
                    <a:gd name="connsiteX3" fmla="*/ 94201 w 695992"/>
                    <a:gd name="connsiteY3" fmla="*/ 1009649 h 1253864"/>
                    <a:gd name="connsiteX4" fmla="*/ 15871 w 695992"/>
                    <a:gd name="connsiteY4" fmla="*/ 1224007 h 1253864"/>
                    <a:gd name="connsiteX5" fmla="*/ 448978 w 695992"/>
                    <a:gd name="connsiteY5" fmla="*/ 1238318 h 1253864"/>
                    <a:gd name="connsiteX6" fmla="*/ 538767 w 695992"/>
                    <a:gd name="connsiteY6" fmla="*/ 1093287 h 1253864"/>
                    <a:gd name="connsiteX7" fmla="*/ 569724 w 695992"/>
                    <a:gd name="connsiteY7" fmla="*/ 1033755 h 1253864"/>
                    <a:gd name="connsiteX8" fmla="*/ 453042 w 695992"/>
                    <a:gd name="connsiteY8" fmla="*/ 1012325 h 1253864"/>
                    <a:gd name="connsiteX9" fmla="*/ 620271 w 695992"/>
                    <a:gd name="connsiteY9" fmla="*/ 666749 h 1253864"/>
                    <a:gd name="connsiteX10" fmla="*/ 629934 w 695992"/>
                    <a:gd name="connsiteY10" fmla="*/ 498906 h 1253864"/>
                    <a:gd name="connsiteX11" fmla="*/ 684022 w 695992"/>
                    <a:gd name="connsiteY11" fmla="*/ 286044 h 1253864"/>
                    <a:gd name="connsiteX12" fmla="*/ 695929 w 695992"/>
                    <a:gd name="connsiteY12" fmla="*/ 159838 h 1253864"/>
                    <a:gd name="connsiteX13" fmla="*/ 648098 w 695992"/>
                    <a:gd name="connsiteY13" fmla="*/ 238736 h 1253864"/>
                    <a:gd name="connsiteX14" fmla="*/ 548291 w 695992"/>
                    <a:gd name="connsiteY14" fmla="*/ 219370 h 1253864"/>
                    <a:gd name="connsiteX15" fmla="*/ 550673 w 695992"/>
                    <a:gd name="connsiteY15" fmla="*/ 107449 h 1253864"/>
                    <a:gd name="connsiteX16" fmla="*/ 495904 w 695992"/>
                    <a:gd name="connsiteY16" fmla="*/ 236038 h 1253864"/>
                    <a:gd name="connsiteX17" fmla="*/ 431608 w 695992"/>
                    <a:gd name="connsiteY17" fmla="*/ 443208 h 1253864"/>
                    <a:gd name="connsiteX18" fmla="*/ 272067 w 695992"/>
                    <a:gd name="connsiteY18" fmla="*/ 733718 h 1253864"/>
                    <a:gd name="connsiteX19" fmla="*/ 314927 w 695992"/>
                    <a:gd name="connsiteY19" fmla="*/ 671805 h 1253864"/>
                    <a:gd name="connsiteX20" fmla="*/ 303021 w 695992"/>
                    <a:gd name="connsiteY20" fmla="*/ 633706 h 1253864"/>
                    <a:gd name="connsiteX21" fmla="*/ 369696 w 695992"/>
                    <a:gd name="connsiteY21" fmla="*/ 590844 h 1253864"/>
                    <a:gd name="connsiteX22" fmla="*/ 310166 w 695992"/>
                    <a:gd name="connsiteY22" fmla="*/ 576557 h 1253864"/>
                    <a:gd name="connsiteX23" fmla="*/ 312547 w 695992"/>
                    <a:gd name="connsiteY23" fmla="*/ 545600 h 1253864"/>
                    <a:gd name="connsiteX24" fmla="*/ 372078 w 695992"/>
                    <a:gd name="connsiteY24" fmla="*/ 519407 h 1253864"/>
                    <a:gd name="connsiteX25" fmla="*/ 324453 w 695992"/>
                    <a:gd name="connsiteY25" fmla="*/ 509882 h 1253864"/>
                    <a:gd name="connsiteX26" fmla="*/ 393508 w 695992"/>
                    <a:gd name="connsiteY26" fmla="*/ 497975 h 1253864"/>
                    <a:gd name="connsiteX27" fmla="*/ 307785 w 695992"/>
                    <a:gd name="connsiteY27" fmla="*/ 409868 h 1253864"/>
                    <a:gd name="connsiteX28" fmla="*/ 236346 w 695992"/>
                    <a:gd name="connsiteY28" fmla="*/ 414633 h 1253864"/>
                    <a:gd name="connsiteX29" fmla="*/ 305404 w 695992"/>
                    <a:gd name="connsiteY29" fmla="*/ 393199 h 1253864"/>
                    <a:gd name="connsiteX30" fmla="*/ 403035 w 695992"/>
                    <a:gd name="connsiteY30" fmla="*/ 405105 h 1253864"/>
                    <a:gd name="connsiteX31" fmla="*/ 343504 w 695992"/>
                    <a:gd name="connsiteY31" fmla="*/ 376531 h 1253864"/>
                    <a:gd name="connsiteX32" fmla="*/ 419704 w 695992"/>
                    <a:gd name="connsiteY32" fmla="*/ 352719 h 1253864"/>
                    <a:gd name="connsiteX33" fmla="*/ 369696 w 695992"/>
                    <a:gd name="connsiteY33" fmla="*/ 324144 h 1253864"/>
                    <a:gd name="connsiteX34" fmla="*/ 441135 w 695992"/>
                    <a:gd name="connsiteY34" fmla="*/ 286043 h 1253864"/>
                    <a:gd name="connsiteX35" fmla="*/ 372079 w 695992"/>
                    <a:gd name="connsiteY35" fmla="*/ 271757 h 1253864"/>
                    <a:gd name="connsiteX36" fmla="*/ 436372 w 695992"/>
                    <a:gd name="connsiteY36" fmla="*/ 245563 h 1253864"/>
                    <a:gd name="connsiteX37" fmla="*/ 462567 w 695992"/>
                    <a:gd name="connsiteY37" fmla="*/ 216988 h 1253864"/>
                    <a:gd name="connsiteX38" fmla="*/ 419704 w 695992"/>
                    <a:gd name="connsiteY38" fmla="*/ 216988 h 1253864"/>
                    <a:gd name="connsiteX39" fmla="*/ 476854 w 695992"/>
                    <a:gd name="connsiteY39" fmla="*/ 186032 h 1253864"/>
                    <a:gd name="connsiteX40" fmla="*/ 514953 w 695992"/>
                    <a:gd name="connsiteY40" fmla="*/ 136025 h 1253864"/>
                    <a:gd name="connsiteX41" fmla="*/ 500665 w 695992"/>
                    <a:gd name="connsiteY41" fmla="*/ 90782 h 1253864"/>
                    <a:gd name="connsiteX42" fmla="*/ 529241 w 695992"/>
                    <a:gd name="connsiteY42" fmla="*/ 102689 h 1253864"/>
                    <a:gd name="connsiteX43" fmla="*/ 517061 w 695992"/>
                    <a:gd name="connsiteY43" fmla="*/ 1564 h 1253864"/>
                    <a:gd name="connsiteX44" fmla="*/ 136334 w 695992"/>
                    <a:gd name="connsiteY44" fmla="*/ 336051 h 125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95992" h="1253864">
                      <a:moveTo>
                        <a:pt x="136334" y="336051"/>
                      </a:moveTo>
                      <a:cubicBezTo>
                        <a:pt x="67720" y="405689"/>
                        <a:pt x="99559" y="341859"/>
                        <a:pt x="93472" y="426535"/>
                      </a:cubicBezTo>
                      <a:cubicBezTo>
                        <a:pt x="89731" y="478575"/>
                        <a:pt x="95646" y="549268"/>
                        <a:pt x="95767" y="646454"/>
                      </a:cubicBezTo>
                      <a:cubicBezTo>
                        <a:pt x="95889" y="743640"/>
                        <a:pt x="107517" y="913390"/>
                        <a:pt x="94201" y="1009649"/>
                      </a:cubicBezTo>
                      <a:cubicBezTo>
                        <a:pt x="80885" y="1105908"/>
                        <a:pt x="-43258" y="1185896"/>
                        <a:pt x="15871" y="1224007"/>
                      </a:cubicBezTo>
                      <a:cubicBezTo>
                        <a:pt x="75000" y="1262118"/>
                        <a:pt x="361829" y="1260105"/>
                        <a:pt x="448978" y="1238318"/>
                      </a:cubicBezTo>
                      <a:cubicBezTo>
                        <a:pt x="536127" y="1216531"/>
                        <a:pt x="516010" y="1143089"/>
                        <a:pt x="538767" y="1093287"/>
                      </a:cubicBezTo>
                      <a:cubicBezTo>
                        <a:pt x="552181" y="1063559"/>
                        <a:pt x="587980" y="1040105"/>
                        <a:pt x="569724" y="1033755"/>
                      </a:cubicBezTo>
                      <a:cubicBezTo>
                        <a:pt x="551468" y="1027405"/>
                        <a:pt x="452555" y="1073095"/>
                        <a:pt x="453042" y="1012325"/>
                      </a:cubicBezTo>
                      <a:cubicBezTo>
                        <a:pt x="684510" y="1108717"/>
                        <a:pt x="590789" y="752319"/>
                        <a:pt x="620271" y="666749"/>
                      </a:cubicBezTo>
                      <a:cubicBezTo>
                        <a:pt x="649753" y="581179"/>
                        <a:pt x="619309" y="562357"/>
                        <a:pt x="629934" y="498906"/>
                      </a:cubicBezTo>
                      <a:cubicBezTo>
                        <a:pt x="640559" y="435455"/>
                        <a:pt x="666277" y="413595"/>
                        <a:pt x="684022" y="286044"/>
                      </a:cubicBezTo>
                      <a:cubicBezTo>
                        <a:pt x="687480" y="258505"/>
                        <a:pt x="694376" y="186376"/>
                        <a:pt x="695929" y="159838"/>
                      </a:cubicBezTo>
                      <a:cubicBezTo>
                        <a:pt x="697482" y="133300"/>
                        <a:pt x="670322" y="202621"/>
                        <a:pt x="648098" y="238736"/>
                      </a:cubicBezTo>
                      <a:cubicBezTo>
                        <a:pt x="634193" y="261332"/>
                        <a:pt x="564529" y="241251"/>
                        <a:pt x="548291" y="219370"/>
                      </a:cubicBezTo>
                      <a:cubicBezTo>
                        <a:pt x="532054" y="197489"/>
                        <a:pt x="559404" y="104671"/>
                        <a:pt x="550673" y="107449"/>
                      </a:cubicBezTo>
                      <a:cubicBezTo>
                        <a:pt x="541942" y="110227"/>
                        <a:pt x="516542" y="183253"/>
                        <a:pt x="495904" y="236038"/>
                      </a:cubicBezTo>
                      <a:cubicBezTo>
                        <a:pt x="473680" y="317795"/>
                        <a:pt x="468914" y="360261"/>
                        <a:pt x="431608" y="443208"/>
                      </a:cubicBezTo>
                      <a:cubicBezTo>
                        <a:pt x="394302" y="526155"/>
                        <a:pt x="414545" y="653946"/>
                        <a:pt x="272067" y="733718"/>
                      </a:cubicBezTo>
                      <a:cubicBezTo>
                        <a:pt x="365333" y="651565"/>
                        <a:pt x="349852" y="650771"/>
                        <a:pt x="314927" y="671805"/>
                      </a:cubicBezTo>
                      <a:cubicBezTo>
                        <a:pt x="384776" y="580126"/>
                        <a:pt x="353424" y="605131"/>
                        <a:pt x="303021" y="633706"/>
                      </a:cubicBezTo>
                      <a:cubicBezTo>
                        <a:pt x="328818" y="602750"/>
                        <a:pt x="357393" y="596797"/>
                        <a:pt x="369696" y="590844"/>
                      </a:cubicBezTo>
                      <a:cubicBezTo>
                        <a:pt x="353424" y="584891"/>
                        <a:pt x="315722" y="580526"/>
                        <a:pt x="310166" y="576557"/>
                      </a:cubicBezTo>
                      <a:cubicBezTo>
                        <a:pt x="304610" y="572588"/>
                        <a:pt x="471693" y="531710"/>
                        <a:pt x="312547" y="545600"/>
                      </a:cubicBezTo>
                      <a:cubicBezTo>
                        <a:pt x="410576" y="507104"/>
                        <a:pt x="387158" y="531313"/>
                        <a:pt x="372078" y="519407"/>
                      </a:cubicBezTo>
                      <a:cubicBezTo>
                        <a:pt x="353822" y="507104"/>
                        <a:pt x="398669" y="504723"/>
                        <a:pt x="324453" y="509882"/>
                      </a:cubicBezTo>
                      <a:cubicBezTo>
                        <a:pt x="359775" y="488848"/>
                        <a:pt x="363347" y="489244"/>
                        <a:pt x="393508" y="497975"/>
                      </a:cubicBezTo>
                      <a:cubicBezTo>
                        <a:pt x="403034" y="425347"/>
                        <a:pt x="340725" y="425743"/>
                        <a:pt x="307785" y="409868"/>
                      </a:cubicBezTo>
                      <a:cubicBezTo>
                        <a:pt x="274845" y="393993"/>
                        <a:pt x="234759" y="418602"/>
                        <a:pt x="236346" y="414633"/>
                      </a:cubicBezTo>
                      <a:cubicBezTo>
                        <a:pt x="237934" y="410664"/>
                        <a:pt x="270876" y="392803"/>
                        <a:pt x="305404" y="393199"/>
                      </a:cubicBezTo>
                      <a:cubicBezTo>
                        <a:pt x="339932" y="393595"/>
                        <a:pt x="396685" y="407883"/>
                        <a:pt x="403035" y="405105"/>
                      </a:cubicBezTo>
                      <a:cubicBezTo>
                        <a:pt x="396685" y="406693"/>
                        <a:pt x="414148" y="384072"/>
                        <a:pt x="343504" y="376531"/>
                      </a:cubicBezTo>
                      <a:cubicBezTo>
                        <a:pt x="346282" y="367800"/>
                        <a:pt x="410179" y="360656"/>
                        <a:pt x="419704" y="352719"/>
                      </a:cubicBezTo>
                      <a:cubicBezTo>
                        <a:pt x="388351" y="349544"/>
                        <a:pt x="381602" y="327716"/>
                        <a:pt x="369696" y="324144"/>
                      </a:cubicBezTo>
                      <a:cubicBezTo>
                        <a:pt x="402240" y="305094"/>
                        <a:pt x="396684" y="381293"/>
                        <a:pt x="441135" y="286043"/>
                      </a:cubicBezTo>
                      <a:cubicBezTo>
                        <a:pt x="439547" y="255087"/>
                        <a:pt x="395098" y="276519"/>
                        <a:pt x="372079" y="271757"/>
                      </a:cubicBezTo>
                      <a:cubicBezTo>
                        <a:pt x="355410" y="267788"/>
                        <a:pt x="451850" y="248738"/>
                        <a:pt x="436372" y="245563"/>
                      </a:cubicBezTo>
                      <a:cubicBezTo>
                        <a:pt x="420894" y="242388"/>
                        <a:pt x="477648" y="218575"/>
                        <a:pt x="462567" y="216988"/>
                      </a:cubicBezTo>
                      <a:cubicBezTo>
                        <a:pt x="447486" y="215401"/>
                        <a:pt x="424467" y="219766"/>
                        <a:pt x="419704" y="216988"/>
                      </a:cubicBezTo>
                      <a:cubicBezTo>
                        <a:pt x="414941" y="214210"/>
                        <a:pt x="484792" y="193176"/>
                        <a:pt x="476854" y="186032"/>
                      </a:cubicBezTo>
                      <a:cubicBezTo>
                        <a:pt x="468917" y="178888"/>
                        <a:pt x="532019" y="149916"/>
                        <a:pt x="514953" y="136025"/>
                      </a:cubicBezTo>
                      <a:cubicBezTo>
                        <a:pt x="497887" y="122134"/>
                        <a:pt x="504634" y="103085"/>
                        <a:pt x="500665" y="90782"/>
                      </a:cubicBezTo>
                      <a:cubicBezTo>
                        <a:pt x="506221" y="97529"/>
                        <a:pt x="528493" y="120337"/>
                        <a:pt x="529241" y="102689"/>
                      </a:cubicBezTo>
                      <a:cubicBezTo>
                        <a:pt x="529989" y="85041"/>
                        <a:pt x="542064" y="-13517"/>
                        <a:pt x="517061" y="1564"/>
                      </a:cubicBezTo>
                      <a:cubicBezTo>
                        <a:pt x="451843" y="40902"/>
                        <a:pt x="231976" y="250404"/>
                        <a:pt x="136334" y="3360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dirty="0"/>
                </a:p>
              </p:txBody>
            </p:sp>
            <p:sp>
              <p:nvSpPr>
                <p:cNvPr id="233" name="Abgerundetes Rechteck 22"/>
                <p:cNvSpPr/>
                <p:nvPr/>
              </p:nvSpPr>
              <p:spPr>
                <a:xfrm>
                  <a:off x="2633663" y="3827317"/>
                  <a:ext cx="138112" cy="151698"/>
                </a:xfrm>
                <a:custGeom>
                  <a:avLst/>
                  <a:gdLst>
                    <a:gd name="connsiteX0" fmla="*/ 0 w 128753"/>
                    <a:gd name="connsiteY0" fmla="*/ 21459 h 173832"/>
                    <a:gd name="connsiteX1" fmla="*/ 21459 w 128753"/>
                    <a:gd name="connsiteY1" fmla="*/ 0 h 173832"/>
                    <a:gd name="connsiteX2" fmla="*/ 107294 w 128753"/>
                    <a:gd name="connsiteY2" fmla="*/ 0 h 173832"/>
                    <a:gd name="connsiteX3" fmla="*/ 128753 w 128753"/>
                    <a:gd name="connsiteY3" fmla="*/ 21459 h 173832"/>
                    <a:gd name="connsiteX4" fmla="*/ 128753 w 128753"/>
                    <a:gd name="connsiteY4" fmla="*/ 152373 h 173832"/>
                    <a:gd name="connsiteX5" fmla="*/ 107294 w 128753"/>
                    <a:gd name="connsiteY5" fmla="*/ 173832 h 173832"/>
                    <a:gd name="connsiteX6" fmla="*/ 21459 w 128753"/>
                    <a:gd name="connsiteY6" fmla="*/ 173832 h 173832"/>
                    <a:gd name="connsiteX7" fmla="*/ 0 w 128753"/>
                    <a:gd name="connsiteY7" fmla="*/ 152373 h 173832"/>
                    <a:gd name="connsiteX8" fmla="*/ 0 w 128753"/>
                    <a:gd name="connsiteY8" fmla="*/ 21459 h 173832"/>
                    <a:gd name="connsiteX0" fmla="*/ 38100 w 166853"/>
                    <a:gd name="connsiteY0" fmla="*/ 21459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8" fmla="*/ 38100 w 166853"/>
                    <a:gd name="connsiteY8" fmla="*/ 21459 h 173832"/>
                    <a:gd name="connsiteX0" fmla="*/ 0 w 166853"/>
                    <a:gd name="connsiteY0" fmla="*/ 121416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0 w 166853"/>
                    <a:gd name="connsiteY6" fmla="*/ 121416 h 173832"/>
                    <a:gd name="connsiteX0" fmla="*/ 0 w 166853"/>
                    <a:gd name="connsiteY0" fmla="*/ 121416 h 164307"/>
                    <a:gd name="connsiteX1" fmla="*/ 35746 w 166853"/>
                    <a:gd name="connsiteY1" fmla="*/ 16669 h 164307"/>
                    <a:gd name="connsiteX2" fmla="*/ 145394 w 166853"/>
                    <a:gd name="connsiteY2" fmla="*/ 0 h 164307"/>
                    <a:gd name="connsiteX3" fmla="*/ 166853 w 166853"/>
                    <a:gd name="connsiteY3" fmla="*/ 21459 h 164307"/>
                    <a:gd name="connsiteX4" fmla="*/ 166853 w 166853"/>
                    <a:gd name="connsiteY4" fmla="*/ 152373 h 164307"/>
                    <a:gd name="connsiteX5" fmla="*/ 54907 w 166853"/>
                    <a:gd name="connsiteY5" fmla="*/ 164307 h 164307"/>
                    <a:gd name="connsiteX6" fmla="*/ 0 w 166853"/>
                    <a:gd name="connsiteY6" fmla="*/ 121416 h 164307"/>
                    <a:gd name="connsiteX0" fmla="*/ 0 w 166853"/>
                    <a:gd name="connsiteY0" fmla="*/ 121416 h 157793"/>
                    <a:gd name="connsiteX1" fmla="*/ 35746 w 166853"/>
                    <a:gd name="connsiteY1" fmla="*/ 16669 h 157793"/>
                    <a:gd name="connsiteX2" fmla="*/ 145394 w 166853"/>
                    <a:gd name="connsiteY2" fmla="*/ 0 h 157793"/>
                    <a:gd name="connsiteX3" fmla="*/ 166853 w 166853"/>
                    <a:gd name="connsiteY3" fmla="*/ 21459 h 157793"/>
                    <a:gd name="connsiteX4" fmla="*/ 166853 w 166853"/>
                    <a:gd name="connsiteY4" fmla="*/ 152373 h 157793"/>
                    <a:gd name="connsiteX5" fmla="*/ 0 w 166853"/>
                    <a:gd name="connsiteY5" fmla="*/ 121416 h 157793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04747 h 149619"/>
                    <a:gd name="connsiteX1" fmla="*/ 35746 w 166853"/>
                    <a:gd name="connsiteY1" fmla="*/ 0 h 149619"/>
                    <a:gd name="connsiteX2" fmla="*/ 166853 w 166853"/>
                    <a:gd name="connsiteY2" fmla="*/ 4790 h 149619"/>
                    <a:gd name="connsiteX3" fmla="*/ 109703 w 166853"/>
                    <a:gd name="connsiteY3" fmla="*/ 145229 h 149619"/>
                    <a:gd name="connsiteX4" fmla="*/ 0 w 166853"/>
                    <a:gd name="connsiteY4" fmla="*/ 104747 h 149619"/>
                    <a:gd name="connsiteX0" fmla="*/ 0 w 147803"/>
                    <a:gd name="connsiteY0" fmla="*/ 104747 h 147940"/>
                    <a:gd name="connsiteX1" fmla="*/ 35746 w 147803"/>
                    <a:gd name="connsiteY1" fmla="*/ 0 h 147940"/>
                    <a:gd name="connsiteX2" fmla="*/ 147803 w 147803"/>
                    <a:gd name="connsiteY2" fmla="*/ 33365 h 147940"/>
                    <a:gd name="connsiteX3" fmla="*/ 109703 w 147803"/>
                    <a:gd name="connsiteY3" fmla="*/ 145229 h 147940"/>
                    <a:gd name="connsiteX4" fmla="*/ 0 w 147803"/>
                    <a:gd name="connsiteY4" fmla="*/ 104747 h 147940"/>
                    <a:gd name="connsiteX0" fmla="*/ 0 w 156344"/>
                    <a:gd name="connsiteY0" fmla="*/ 104747 h 147940"/>
                    <a:gd name="connsiteX1" fmla="*/ 35746 w 156344"/>
                    <a:gd name="connsiteY1" fmla="*/ 0 h 147940"/>
                    <a:gd name="connsiteX2" fmla="*/ 147803 w 156344"/>
                    <a:gd name="connsiteY2" fmla="*/ 33365 h 147940"/>
                    <a:gd name="connsiteX3" fmla="*/ 109703 w 156344"/>
                    <a:gd name="connsiteY3" fmla="*/ 145229 h 147940"/>
                    <a:gd name="connsiteX4" fmla="*/ 0 w 156344"/>
                    <a:gd name="connsiteY4" fmla="*/ 104747 h 147940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25200 h 168393"/>
                    <a:gd name="connsiteX1" fmla="*/ 35746 w 151977"/>
                    <a:gd name="connsiteY1" fmla="*/ 20453 h 168393"/>
                    <a:gd name="connsiteX2" fmla="*/ 147803 w 151977"/>
                    <a:gd name="connsiteY2" fmla="*/ 53818 h 168393"/>
                    <a:gd name="connsiteX3" fmla="*/ 109703 w 151977"/>
                    <a:gd name="connsiteY3" fmla="*/ 165682 h 168393"/>
                    <a:gd name="connsiteX4" fmla="*/ 0 w 151977"/>
                    <a:gd name="connsiteY4" fmla="*/ 125200 h 168393"/>
                    <a:gd name="connsiteX0" fmla="*/ 0 w 151272"/>
                    <a:gd name="connsiteY0" fmla="*/ 112268 h 155461"/>
                    <a:gd name="connsiteX1" fmla="*/ 30983 w 151272"/>
                    <a:gd name="connsiteY1" fmla="*/ 9902 h 155461"/>
                    <a:gd name="connsiteX2" fmla="*/ 147803 w 151272"/>
                    <a:gd name="connsiteY2" fmla="*/ 40886 h 155461"/>
                    <a:gd name="connsiteX3" fmla="*/ 109703 w 151272"/>
                    <a:gd name="connsiteY3" fmla="*/ 152750 h 155461"/>
                    <a:gd name="connsiteX4" fmla="*/ 0 w 151272"/>
                    <a:gd name="connsiteY4" fmla="*/ 112268 h 155461"/>
                    <a:gd name="connsiteX0" fmla="*/ 0 w 151272"/>
                    <a:gd name="connsiteY0" fmla="*/ 117403 h 160596"/>
                    <a:gd name="connsiteX1" fmla="*/ 30983 w 151272"/>
                    <a:gd name="connsiteY1" fmla="*/ 15037 h 160596"/>
                    <a:gd name="connsiteX2" fmla="*/ 147803 w 151272"/>
                    <a:gd name="connsiteY2" fmla="*/ 46021 h 160596"/>
                    <a:gd name="connsiteX3" fmla="*/ 109703 w 151272"/>
                    <a:gd name="connsiteY3" fmla="*/ 157885 h 160596"/>
                    <a:gd name="connsiteX4" fmla="*/ 0 w 151272"/>
                    <a:gd name="connsiteY4" fmla="*/ 117403 h 160596"/>
                    <a:gd name="connsiteX0" fmla="*/ 0 w 151272"/>
                    <a:gd name="connsiteY0" fmla="*/ 113624 h 150692"/>
                    <a:gd name="connsiteX1" fmla="*/ 30983 w 151272"/>
                    <a:gd name="connsiteY1" fmla="*/ 4114 h 150692"/>
                    <a:gd name="connsiteX2" fmla="*/ 147803 w 151272"/>
                    <a:gd name="connsiteY2" fmla="*/ 35098 h 150692"/>
                    <a:gd name="connsiteX3" fmla="*/ 109703 w 151272"/>
                    <a:gd name="connsiteY3" fmla="*/ 146962 h 150692"/>
                    <a:gd name="connsiteX4" fmla="*/ 0 w 151272"/>
                    <a:gd name="connsiteY4" fmla="*/ 113624 h 150692"/>
                    <a:gd name="connsiteX0" fmla="*/ 0 w 151272"/>
                    <a:gd name="connsiteY0" fmla="*/ 113624 h 151698"/>
                    <a:gd name="connsiteX1" fmla="*/ 30983 w 151272"/>
                    <a:gd name="connsiteY1" fmla="*/ 4114 h 151698"/>
                    <a:gd name="connsiteX2" fmla="*/ 147803 w 151272"/>
                    <a:gd name="connsiteY2" fmla="*/ 35098 h 151698"/>
                    <a:gd name="connsiteX3" fmla="*/ 109703 w 151272"/>
                    <a:gd name="connsiteY3" fmla="*/ 146962 h 151698"/>
                    <a:gd name="connsiteX4" fmla="*/ 0 w 151272"/>
                    <a:gd name="connsiteY4" fmla="*/ 113624 h 15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272" h="151698">
                      <a:moveTo>
                        <a:pt x="0" y="113624"/>
                      </a:moveTo>
                      <a:cubicBezTo>
                        <a:pt x="0" y="84652"/>
                        <a:pt x="6349" y="17202"/>
                        <a:pt x="30983" y="4114"/>
                      </a:cubicBezTo>
                      <a:cubicBezTo>
                        <a:pt x="55617" y="-8974"/>
                        <a:pt x="134683" y="11290"/>
                        <a:pt x="147803" y="35098"/>
                      </a:cubicBezTo>
                      <a:cubicBezTo>
                        <a:pt x="160923" y="58906"/>
                        <a:pt x="134337" y="133874"/>
                        <a:pt x="109703" y="146962"/>
                      </a:cubicBezTo>
                      <a:cubicBezTo>
                        <a:pt x="85069" y="160050"/>
                        <a:pt x="0" y="145072"/>
                        <a:pt x="0" y="1136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234" name="Ellipse 24"/>
                <p:cNvSpPr/>
                <p:nvPr/>
              </p:nvSpPr>
              <p:spPr>
                <a:xfrm>
                  <a:off x="2170687" y="3838558"/>
                  <a:ext cx="305939" cy="600049"/>
                </a:xfrm>
                <a:custGeom>
                  <a:avLst/>
                  <a:gdLst>
                    <a:gd name="connsiteX0" fmla="*/ 0 w 319088"/>
                    <a:gd name="connsiteY0" fmla="*/ 92842 h 185684"/>
                    <a:gd name="connsiteX1" fmla="*/ 159544 w 319088"/>
                    <a:gd name="connsiteY1" fmla="*/ 0 h 185684"/>
                    <a:gd name="connsiteX2" fmla="*/ 319088 w 319088"/>
                    <a:gd name="connsiteY2" fmla="*/ 92842 h 185684"/>
                    <a:gd name="connsiteX3" fmla="*/ 159544 w 319088"/>
                    <a:gd name="connsiteY3" fmla="*/ 185684 h 185684"/>
                    <a:gd name="connsiteX4" fmla="*/ 0 w 319088"/>
                    <a:gd name="connsiteY4" fmla="*/ 92842 h 185684"/>
                    <a:gd name="connsiteX0" fmla="*/ 24261 w 343349"/>
                    <a:gd name="connsiteY0" fmla="*/ 92842 h 388091"/>
                    <a:gd name="connsiteX1" fmla="*/ 183805 w 343349"/>
                    <a:gd name="connsiteY1" fmla="*/ 0 h 388091"/>
                    <a:gd name="connsiteX2" fmla="*/ 343349 w 343349"/>
                    <a:gd name="connsiteY2" fmla="*/ 92842 h 388091"/>
                    <a:gd name="connsiteX3" fmla="*/ 57599 w 343349"/>
                    <a:gd name="connsiteY3" fmla="*/ 388091 h 388091"/>
                    <a:gd name="connsiteX4" fmla="*/ 24261 w 343349"/>
                    <a:gd name="connsiteY4" fmla="*/ 92842 h 388091"/>
                    <a:gd name="connsiteX0" fmla="*/ 38799 w 445466"/>
                    <a:gd name="connsiteY0" fmla="*/ 107130 h 402379"/>
                    <a:gd name="connsiteX1" fmla="*/ 417418 w 445466"/>
                    <a:gd name="connsiteY1" fmla="*/ 0 h 402379"/>
                    <a:gd name="connsiteX2" fmla="*/ 357887 w 445466"/>
                    <a:gd name="connsiteY2" fmla="*/ 107130 h 402379"/>
                    <a:gd name="connsiteX3" fmla="*/ 72137 w 445466"/>
                    <a:gd name="connsiteY3" fmla="*/ 402379 h 402379"/>
                    <a:gd name="connsiteX4" fmla="*/ 38799 w 445466"/>
                    <a:gd name="connsiteY4" fmla="*/ 107130 h 402379"/>
                    <a:gd name="connsiteX0" fmla="*/ 44778 w 389633"/>
                    <a:gd name="connsiteY0" fmla="*/ 254341 h 410052"/>
                    <a:gd name="connsiteX1" fmla="*/ 378153 w 389633"/>
                    <a:gd name="connsiteY1" fmla="*/ 4336 h 410052"/>
                    <a:gd name="connsiteX2" fmla="*/ 318622 w 389633"/>
                    <a:gd name="connsiteY2" fmla="*/ 111466 h 410052"/>
                    <a:gd name="connsiteX3" fmla="*/ 32872 w 389633"/>
                    <a:gd name="connsiteY3" fmla="*/ 406715 h 410052"/>
                    <a:gd name="connsiteX4" fmla="*/ 44778 w 389633"/>
                    <a:gd name="connsiteY4" fmla="*/ 254341 h 410052"/>
                    <a:gd name="connsiteX0" fmla="*/ 38540 w 383395"/>
                    <a:gd name="connsiteY0" fmla="*/ 254341 h 409590"/>
                    <a:gd name="connsiteX1" fmla="*/ 371915 w 383395"/>
                    <a:gd name="connsiteY1" fmla="*/ 4336 h 409590"/>
                    <a:gd name="connsiteX2" fmla="*/ 312384 w 383395"/>
                    <a:gd name="connsiteY2" fmla="*/ 111466 h 409590"/>
                    <a:gd name="connsiteX3" fmla="*/ 26634 w 383395"/>
                    <a:gd name="connsiteY3" fmla="*/ 406715 h 409590"/>
                    <a:gd name="connsiteX4" fmla="*/ 38540 w 383395"/>
                    <a:gd name="connsiteY4" fmla="*/ 254341 h 409590"/>
                    <a:gd name="connsiteX0" fmla="*/ 21474 w 354858"/>
                    <a:gd name="connsiteY0" fmla="*/ 250314 h 403798"/>
                    <a:gd name="connsiteX1" fmla="*/ 354849 w 354858"/>
                    <a:gd name="connsiteY1" fmla="*/ 309 h 403798"/>
                    <a:gd name="connsiteX2" fmla="*/ 33380 w 354858"/>
                    <a:gd name="connsiteY2" fmla="*/ 307464 h 403798"/>
                    <a:gd name="connsiteX3" fmla="*/ 9568 w 354858"/>
                    <a:gd name="connsiteY3" fmla="*/ 402688 h 403798"/>
                    <a:gd name="connsiteX4" fmla="*/ 21474 w 354858"/>
                    <a:gd name="connsiteY4" fmla="*/ 250314 h 403798"/>
                    <a:gd name="connsiteX0" fmla="*/ 21474 w 354860"/>
                    <a:gd name="connsiteY0" fmla="*/ 250314 h 403798"/>
                    <a:gd name="connsiteX1" fmla="*/ 354849 w 354860"/>
                    <a:gd name="connsiteY1" fmla="*/ 309 h 403798"/>
                    <a:gd name="connsiteX2" fmla="*/ 33380 w 354860"/>
                    <a:gd name="connsiteY2" fmla="*/ 307464 h 403798"/>
                    <a:gd name="connsiteX3" fmla="*/ 9568 w 354860"/>
                    <a:gd name="connsiteY3" fmla="*/ 402688 h 403798"/>
                    <a:gd name="connsiteX4" fmla="*/ 21474 w 354860"/>
                    <a:gd name="connsiteY4" fmla="*/ 250314 h 403798"/>
                    <a:gd name="connsiteX0" fmla="*/ 28658 w 362044"/>
                    <a:gd name="connsiteY0" fmla="*/ 250403 h 576898"/>
                    <a:gd name="connsiteX1" fmla="*/ 362033 w 362044"/>
                    <a:gd name="connsiteY1" fmla="*/ 398 h 576898"/>
                    <a:gd name="connsiteX2" fmla="*/ 40564 w 362044"/>
                    <a:gd name="connsiteY2" fmla="*/ 307553 h 576898"/>
                    <a:gd name="connsiteX3" fmla="*/ 19133 w 362044"/>
                    <a:gd name="connsiteY3" fmla="*/ 576608 h 576898"/>
                    <a:gd name="connsiteX4" fmla="*/ 28658 w 362044"/>
                    <a:gd name="connsiteY4" fmla="*/ 250403 h 576898"/>
                    <a:gd name="connsiteX0" fmla="*/ 24637 w 374745"/>
                    <a:gd name="connsiteY0" fmla="*/ 266861 h 576546"/>
                    <a:gd name="connsiteX1" fmla="*/ 374681 w 374745"/>
                    <a:gd name="connsiteY1" fmla="*/ 188 h 576546"/>
                    <a:gd name="connsiteX2" fmla="*/ 53212 w 374745"/>
                    <a:gd name="connsiteY2" fmla="*/ 307343 h 576546"/>
                    <a:gd name="connsiteX3" fmla="*/ 31781 w 374745"/>
                    <a:gd name="connsiteY3" fmla="*/ 576398 h 576546"/>
                    <a:gd name="connsiteX4" fmla="*/ 24637 w 374745"/>
                    <a:gd name="connsiteY4" fmla="*/ 266861 h 576546"/>
                    <a:gd name="connsiteX0" fmla="*/ 61661 w 411769"/>
                    <a:gd name="connsiteY0" fmla="*/ 266870 h 576555"/>
                    <a:gd name="connsiteX1" fmla="*/ 411705 w 411769"/>
                    <a:gd name="connsiteY1" fmla="*/ 197 h 576555"/>
                    <a:gd name="connsiteX2" fmla="*/ 90236 w 411769"/>
                    <a:gd name="connsiteY2" fmla="*/ 307352 h 576555"/>
                    <a:gd name="connsiteX3" fmla="*/ 68805 w 411769"/>
                    <a:gd name="connsiteY3" fmla="*/ 576407 h 576555"/>
                    <a:gd name="connsiteX4" fmla="*/ 61661 w 411769"/>
                    <a:gd name="connsiteY4" fmla="*/ 266870 h 576555"/>
                    <a:gd name="connsiteX0" fmla="*/ 11966 w 362074"/>
                    <a:gd name="connsiteY0" fmla="*/ 266812 h 576497"/>
                    <a:gd name="connsiteX1" fmla="*/ 362010 w 362074"/>
                    <a:gd name="connsiteY1" fmla="*/ 139 h 576497"/>
                    <a:gd name="connsiteX2" fmla="*/ 40541 w 362074"/>
                    <a:gd name="connsiteY2" fmla="*/ 307294 h 576497"/>
                    <a:gd name="connsiteX3" fmla="*/ 19110 w 362074"/>
                    <a:gd name="connsiteY3" fmla="*/ 576349 h 576497"/>
                    <a:gd name="connsiteX4" fmla="*/ 11966 w 362074"/>
                    <a:gd name="connsiteY4" fmla="*/ 266812 h 576497"/>
                    <a:gd name="connsiteX0" fmla="*/ 12447 w 360163"/>
                    <a:gd name="connsiteY0" fmla="*/ 271543 h 576433"/>
                    <a:gd name="connsiteX1" fmla="*/ 360109 w 360163"/>
                    <a:gd name="connsiteY1" fmla="*/ 107 h 576433"/>
                    <a:gd name="connsiteX2" fmla="*/ 38640 w 360163"/>
                    <a:gd name="connsiteY2" fmla="*/ 307262 h 576433"/>
                    <a:gd name="connsiteX3" fmla="*/ 17209 w 360163"/>
                    <a:gd name="connsiteY3" fmla="*/ 576317 h 576433"/>
                    <a:gd name="connsiteX4" fmla="*/ 12447 w 360163"/>
                    <a:gd name="connsiteY4" fmla="*/ 271543 h 576433"/>
                    <a:gd name="connsiteX0" fmla="*/ 21085 w 314046"/>
                    <a:gd name="connsiteY0" fmla="*/ 212100 h 516990"/>
                    <a:gd name="connsiteX1" fmla="*/ 313978 w 314046"/>
                    <a:gd name="connsiteY1" fmla="*/ 195 h 516990"/>
                    <a:gd name="connsiteX2" fmla="*/ 47278 w 314046"/>
                    <a:gd name="connsiteY2" fmla="*/ 247819 h 516990"/>
                    <a:gd name="connsiteX3" fmla="*/ 25847 w 314046"/>
                    <a:gd name="connsiteY3" fmla="*/ 516874 h 516990"/>
                    <a:gd name="connsiteX4" fmla="*/ 21085 w 314046"/>
                    <a:gd name="connsiteY4" fmla="*/ 212100 h 516990"/>
                    <a:gd name="connsiteX0" fmla="*/ 20028 w 312989"/>
                    <a:gd name="connsiteY0" fmla="*/ 212072 h 516962"/>
                    <a:gd name="connsiteX1" fmla="*/ 312921 w 312989"/>
                    <a:gd name="connsiteY1" fmla="*/ 167 h 516962"/>
                    <a:gd name="connsiteX2" fmla="*/ 46221 w 312989"/>
                    <a:gd name="connsiteY2" fmla="*/ 247791 h 516962"/>
                    <a:gd name="connsiteX3" fmla="*/ 24790 w 312989"/>
                    <a:gd name="connsiteY3" fmla="*/ 516846 h 516962"/>
                    <a:gd name="connsiteX4" fmla="*/ 20028 w 312989"/>
                    <a:gd name="connsiteY4" fmla="*/ 212072 h 516962"/>
                    <a:gd name="connsiteX0" fmla="*/ 16983 w 309944"/>
                    <a:gd name="connsiteY0" fmla="*/ 212121 h 600324"/>
                    <a:gd name="connsiteX1" fmla="*/ 309876 w 309944"/>
                    <a:gd name="connsiteY1" fmla="*/ 216 h 600324"/>
                    <a:gd name="connsiteX2" fmla="*/ 43176 w 309944"/>
                    <a:gd name="connsiteY2" fmla="*/ 247840 h 600324"/>
                    <a:gd name="connsiteX3" fmla="*/ 36032 w 309944"/>
                    <a:gd name="connsiteY3" fmla="*/ 600239 h 600324"/>
                    <a:gd name="connsiteX4" fmla="*/ 16983 w 309944"/>
                    <a:gd name="connsiteY4" fmla="*/ 212121 h 600324"/>
                    <a:gd name="connsiteX0" fmla="*/ 4078 w 297039"/>
                    <a:gd name="connsiteY0" fmla="*/ 212067 h 600270"/>
                    <a:gd name="connsiteX1" fmla="*/ 296971 w 297039"/>
                    <a:gd name="connsiteY1" fmla="*/ 162 h 600270"/>
                    <a:gd name="connsiteX2" fmla="*/ 30271 w 297039"/>
                    <a:gd name="connsiteY2" fmla="*/ 247786 h 600270"/>
                    <a:gd name="connsiteX3" fmla="*/ 23127 w 297039"/>
                    <a:gd name="connsiteY3" fmla="*/ 600185 h 600270"/>
                    <a:gd name="connsiteX4" fmla="*/ 4078 w 297039"/>
                    <a:gd name="connsiteY4" fmla="*/ 212067 h 600270"/>
                    <a:gd name="connsiteX0" fmla="*/ 3397 w 305939"/>
                    <a:gd name="connsiteY0" fmla="*/ 235735 h 600049"/>
                    <a:gd name="connsiteX1" fmla="*/ 305815 w 305939"/>
                    <a:gd name="connsiteY1" fmla="*/ 17 h 600049"/>
                    <a:gd name="connsiteX2" fmla="*/ 39115 w 305939"/>
                    <a:gd name="connsiteY2" fmla="*/ 247641 h 600049"/>
                    <a:gd name="connsiteX3" fmla="*/ 31971 w 305939"/>
                    <a:gd name="connsiteY3" fmla="*/ 600040 h 600049"/>
                    <a:gd name="connsiteX4" fmla="*/ 3397 w 305939"/>
                    <a:gd name="connsiteY4" fmla="*/ 235735 h 60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939" h="600049">
                      <a:moveTo>
                        <a:pt x="3397" y="235735"/>
                      </a:moveTo>
                      <a:cubicBezTo>
                        <a:pt x="18081" y="178594"/>
                        <a:pt x="299862" y="-1967"/>
                        <a:pt x="305815" y="17"/>
                      </a:cubicBezTo>
                      <a:cubicBezTo>
                        <a:pt x="311768" y="2001"/>
                        <a:pt x="103409" y="163029"/>
                        <a:pt x="39115" y="247641"/>
                      </a:cubicBezTo>
                      <a:cubicBezTo>
                        <a:pt x="39115" y="298916"/>
                        <a:pt x="37924" y="602024"/>
                        <a:pt x="31971" y="600040"/>
                      </a:cubicBezTo>
                      <a:cubicBezTo>
                        <a:pt x="26018" y="598056"/>
                        <a:pt x="-11287" y="292876"/>
                        <a:pt x="3397" y="2357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grpSp>
            <p:nvGrpSpPr>
              <p:cNvPr id="226" name="Gruppieren 225"/>
              <p:cNvGrpSpPr/>
              <p:nvPr/>
            </p:nvGrpSpPr>
            <p:grpSpPr>
              <a:xfrm flipH="1">
                <a:off x="2262539" y="6333201"/>
                <a:ext cx="315715" cy="605137"/>
                <a:chOff x="1917516" y="3700579"/>
                <a:chExt cx="883000" cy="1692464"/>
              </a:xfrm>
            </p:grpSpPr>
            <p:sp>
              <p:nvSpPr>
                <p:cNvPr id="227" name="Freihandform 226"/>
                <p:cNvSpPr/>
                <p:nvPr/>
              </p:nvSpPr>
              <p:spPr>
                <a:xfrm>
                  <a:off x="1920308" y="3700579"/>
                  <a:ext cx="880208" cy="1657419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797990 w 880208"/>
                    <a:gd name="connsiteY9" fmla="*/ 974832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0208" h="1657419">
                      <a:moveTo>
                        <a:pt x="715873" y="7433"/>
                      </a:moveTo>
                      <a:cubicBezTo>
                        <a:pt x="729249" y="-36299"/>
                        <a:pt x="534216" y="124729"/>
                        <a:pt x="455499" y="183784"/>
                      </a:cubicBezTo>
                      <a:cubicBezTo>
                        <a:pt x="376782" y="242839"/>
                        <a:pt x="268051" y="300972"/>
                        <a:pt x="243569" y="361764"/>
                      </a:cubicBezTo>
                      <a:cubicBezTo>
                        <a:pt x="218264" y="424601"/>
                        <a:pt x="247289" y="574036"/>
                        <a:pt x="246767" y="689492"/>
                      </a:cubicBezTo>
                      <a:cubicBezTo>
                        <a:pt x="246245" y="804948"/>
                        <a:pt x="254851" y="959832"/>
                        <a:pt x="240439" y="1054503"/>
                      </a:cubicBezTo>
                      <a:cubicBezTo>
                        <a:pt x="226027" y="1149174"/>
                        <a:pt x="198244" y="1164470"/>
                        <a:pt x="160292" y="1257520"/>
                      </a:cubicBezTo>
                      <a:cubicBezTo>
                        <a:pt x="122340" y="1350570"/>
                        <a:pt x="-47282" y="1551912"/>
                        <a:pt x="12725" y="1612804"/>
                      </a:cubicBezTo>
                      <a:cubicBezTo>
                        <a:pt x="72732" y="1673696"/>
                        <a:pt x="440395" y="1667495"/>
                        <a:pt x="520337" y="1622875"/>
                      </a:cubicBezTo>
                      <a:cubicBezTo>
                        <a:pt x="576466" y="1568730"/>
                        <a:pt x="610407" y="1388797"/>
                        <a:pt x="656682" y="1280790"/>
                      </a:cubicBezTo>
                      <a:cubicBezTo>
                        <a:pt x="702957" y="1172783"/>
                        <a:pt x="772579" y="1069697"/>
                        <a:pt x="797990" y="974832"/>
                      </a:cubicBezTo>
                      <a:cubicBezTo>
                        <a:pt x="823401" y="879968"/>
                        <a:pt x="807663" y="785433"/>
                        <a:pt x="809149" y="711603"/>
                      </a:cubicBezTo>
                      <a:cubicBezTo>
                        <a:pt x="810635" y="637773"/>
                        <a:pt x="797901" y="587710"/>
                        <a:pt x="806905" y="531853"/>
                      </a:cubicBezTo>
                      <a:cubicBezTo>
                        <a:pt x="815909" y="475996"/>
                        <a:pt x="861742" y="445855"/>
                        <a:pt x="863170" y="376459"/>
                      </a:cubicBezTo>
                      <a:cubicBezTo>
                        <a:pt x="864599" y="307063"/>
                        <a:pt x="922829" y="138563"/>
                        <a:pt x="815476" y="115475"/>
                      </a:cubicBezTo>
                      <a:cubicBezTo>
                        <a:pt x="744124" y="100130"/>
                        <a:pt x="731161" y="129616"/>
                        <a:pt x="723832" y="126428"/>
                      </a:cubicBezTo>
                      <a:cubicBezTo>
                        <a:pt x="714060" y="122177"/>
                        <a:pt x="712970" y="16924"/>
                        <a:pt x="715873" y="74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228" name="Freihandform 227"/>
                <p:cNvSpPr/>
                <p:nvPr/>
              </p:nvSpPr>
              <p:spPr>
                <a:xfrm>
                  <a:off x="1917516" y="3743032"/>
                  <a:ext cx="875754" cy="1650011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653 h 1650639"/>
                    <a:gd name="connsiteX1" fmla="*/ 462642 w 880208"/>
                    <a:gd name="connsiteY1" fmla="*/ 184148 h 1650639"/>
                    <a:gd name="connsiteX2" fmla="*/ 243569 w 880208"/>
                    <a:gd name="connsiteY2" fmla="*/ 354984 h 1650639"/>
                    <a:gd name="connsiteX3" fmla="*/ 246767 w 880208"/>
                    <a:gd name="connsiteY3" fmla="*/ 682712 h 1650639"/>
                    <a:gd name="connsiteX4" fmla="*/ 240439 w 880208"/>
                    <a:gd name="connsiteY4" fmla="*/ 1047723 h 1650639"/>
                    <a:gd name="connsiteX5" fmla="*/ 160292 w 880208"/>
                    <a:gd name="connsiteY5" fmla="*/ 1250740 h 1650639"/>
                    <a:gd name="connsiteX6" fmla="*/ 12725 w 880208"/>
                    <a:gd name="connsiteY6" fmla="*/ 1606024 h 1650639"/>
                    <a:gd name="connsiteX7" fmla="*/ 520337 w 880208"/>
                    <a:gd name="connsiteY7" fmla="*/ 1616095 h 1650639"/>
                    <a:gd name="connsiteX8" fmla="*/ 656682 w 880208"/>
                    <a:gd name="connsiteY8" fmla="*/ 1274010 h 1650639"/>
                    <a:gd name="connsiteX9" fmla="*/ 836090 w 880208"/>
                    <a:gd name="connsiteY9" fmla="*/ 956146 h 1650639"/>
                    <a:gd name="connsiteX10" fmla="*/ 792480 w 880208"/>
                    <a:gd name="connsiteY10" fmla="*/ 704823 h 1650639"/>
                    <a:gd name="connsiteX11" fmla="*/ 806905 w 880208"/>
                    <a:gd name="connsiteY11" fmla="*/ 525073 h 1650639"/>
                    <a:gd name="connsiteX12" fmla="*/ 863170 w 880208"/>
                    <a:gd name="connsiteY12" fmla="*/ 369679 h 1650639"/>
                    <a:gd name="connsiteX13" fmla="*/ 815476 w 880208"/>
                    <a:gd name="connsiteY13" fmla="*/ 108695 h 1650639"/>
                    <a:gd name="connsiteX14" fmla="*/ 723832 w 880208"/>
                    <a:gd name="connsiteY14" fmla="*/ 119648 h 1650639"/>
                    <a:gd name="connsiteX15" fmla="*/ 715873 w 880208"/>
                    <a:gd name="connsiteY15" fmla="*/ 653 h 1650639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43569 w 880208"/>
                    <a:gd name="connsiteY2" fmla="*/ 336120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56292 w 880208"/>
                    <a:gd name="connsiteY3" fmla="*/ 659085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278538 w 876398"/>
                    <a:gd name="connsiteY14" fmla="*/ 379201 h 1636348"/>
                    <a:gd name="connsiteX15" fmla="*/ 689680 w 876398"/>
                    <a:gd name="connsiteY15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278538 w 876398"/>
                    <a:gd name="connsiteY15" fmla="*/ 379201 h 1636348"/>
                    <a:gd name="connsiteX16" fmla="*/ 689680 w 876398"/>
                    <a:gd name="connsiteY16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441892 w 876398"/>
                    <a:gd name="connsiteY15" fmla="*/ 281252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301398 w 876398"/>
                    <a:gd name="connsiteY15" fmla="*/ 614627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25211 w 866295"/>
                    <a:gd name="connsiteY14" fmla="*/ 364596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3215"/>
                    <a:gd name="connsiteY0" fmla="*/ 6896 h 1637832"/>
                    <a:gd name="connsiteX1" fmla="*/ 462642 w 863215"/>
                    <a:gd name="connsiteY1" fmla="*/ 171341 h 1637832"/>
                    <a:gd name="connsiteX2" fmla="*/ 257857 w 863215"/>
                    <a:gd name="connsiteY2" fmla="*/ 344559 h 1637832"/>
                    <a:gd name="connsiteX3" fmla="*/ 256292 w 863215"/>
                    <a:gd name="connsiteY3" fmla="*/ 665142 h 1637832"/>
                    <a:gd name="connsiteX4" fmla="*/ 240439 w 863215"/>
                    <a:gd name="connsiteY4" fmla="*/ 1034916 h 1637832"/>
                    <a:gd name="connsiteX5" fmla="*/ 160292 w 863215"/>
                    <a:gd name="connsiteY5" fmla="*/ 1237933 h 1637832"/>
                    <a:gd name="connsiteX6" fmla="*/ 12725 w 863215"/>
                    <a:gd name="connsiteY6" fmla="*/ 1593217 h 1637832"/>
                    <a:gd name="connsiteX7" fmla="*/ 520337 w 863215"/>
                    <a:gd name="connsiteY7" fmla="*/ 1603288 h 1637832"/>
                    <a:gd name="connsiteX8" fmla="*/ 656682 w 863215"/>
                    <a:gd name="connsiteY8" fmla="*/ 1261203 h 1637832"/>
                    <a:gd name="connsiteX9" fmla="*/ 836090 w 863215"/>
                    <a:gd name="connsiteY9" fmla="*/ 943339 h 1637832"/>
                    <a:gd name="connsiteX10" fmla="*/ 792480 w 863215"/>
                    <a:gd name="connsiteY10" fmla="*/ 692016 h 1637832"/>
                    <a:gd name="connsiteX11" fmla="*/ 806905 w 863215"/>
                    <a:gd name="connsiteY11" fmla="*/ 512266 h 1637832"/>
                    <a:gd name="connsiteX12" fmla="*/ 863170 w 863215"/>
                    <a:gd name="connsiteY12" fmla="*/ 356872 h 1637832"/>
                    <a:gd name="connsiteX13" fmla="*/ 796699 w 863215"/>
                    <a:gd name="connsiteY13" fmla="*/ 92236 h 1637832"/>
                    <a:gd name="connsiteX14" fmla="*/ 713082 w 863215"/>
                    <a:gd name="connsiteY14" fmla="*/ 14925 h 1637832"/>
                    <a:gd name="connsiteX15" fmla="*/ 313305 w 863215"/>
                    <a:gd name="connsiteY15" fmla="*/ 361318 h 1637832"/>
                    <a:gd name="connsiteX16" fmla="*/ 301398 w 863215"/>
                    <a:gd name="connsiteY16" fmla="*/ 616111 h 1637832"/>
                    <a:gd name="connsiteX17" fmla="*/ 278538 w 863215"/>
                    <a:gd name="connsiteY17" fmla="*/ 380685 h 1637832"/>
                    <a:gd name="connsiteX18" fmla="*/ 689680 w 863215"/>
                    <a:gd name="connsiteY18" fmla="*/ 6896 h 1637832"/>
                    <a:gd name="connsiteX0" fmla="*/ 689680 w 864172"/>
                    <a:gd name="connsiteY0" fmla="*/ 5413 h 1636349"/>
                    <a:gd name="connsiteX1" fmla="*/ 462642 w 864172"/>
                    <a:gd name="connsiteY1" fmla="*/ 169858 h 1636349"/>
                    <a:gd name="connsiteX2" fmla="*/ 257857 w 864172"/>
                    <a:gd name="connsiteY2" fmla="*/ 343076 h 1636349"/>
                    <a:gd name="connsiteX3" fmla="*/ 256292 w 864172"/>
                    <a:gd name="connsiteY3" fmla="*/ 663659 h 1636349"/>
                    <a:gd name="connsiteX4" fmla="*/ 240439 w 864172"/>
                    <a:gd name="connsiteY4" fmla="*/ 1033433 h 1636349"/>
                    <a:gd name="connsiteX5" fmla="*/ 160292 w 864172"/>
                    <a:gd name="connsiteY5" fmla="*/ 1236450 h 1636349"/>
                    <a:gd name="connsiteX6" fmla="*/ 12725 w 864172"/>
                    <a:gd name="connsiteY6" fmla="*/ 1591734 h 1636349"/>
                    <a:gd name="connsiteX7" fmla="*/ 520337 w 864172"/>
                    <a:gd name="connsiteY7" fmla="*/ 1601805 h 1636349"/>
                    <a:gd name="connsiteX8" fmla="*/ 656682 w 864172"/>
                    <a:gd name="connsiteY8" fmla="*/ 1259720 h 1636349"/>
                    <a:gd name="connsiteX9" fmla="*/ 836090 w 864172"/>
                    <a:gd name="connsiteY9" fmla="*/ 941856 h 1636349"/>
                    <a:gd name="connsiteX10" fmla="*/ 792480 w 864172"/>
                    <a:gd name="connsiteY10" fmla="*/ 690533 h 1636349"/>
                    <a:gd name="connsiteX11" fmla="*/ 806905 w 864172"/>
                    <a:gd name="connsiteY11" fmla="*/ 510783 h 1636349"/>
                    <a:gd name="connsiteX12" fmla="*/ 863170 w 864172"/>
                    <a:gd name="connsiteY12" fmla="*/ 355389 h 1636349"/>
                    <a:gd name="connsiteX13" fmla="*/ 839563 w 864172"/>
                    <a:gd name="connsiteY13" fmla="*/ 219341 h 1636349"/>
                    <a:gd name="connsiteX14" fmla="*/ 796699 w 864172"/>
                    <a:gd name="connsiteY14" fmla="*/ 90753 h 1636349"/>
                    <a:gd name="connsiteX15" fmla="*/ 713082 w 864172"/>
                    <a:gd name="connsiteY15" fmla="*/ 13442 h 1636349"/>
                    <a:gd name="connsiteX16" fmla="*/ 313305 w 864172"/>
                    <a:gd name="connsiteY16" fmla="*/ 359835 h 1636349"/>
                    <a:gd name="connsiteX17" fmla="*/ 301398 w 864172"/>
                    <a:gd name="connsiteY17" fmla="*/ 614628 h 1636349"/>
                    <a:gd name="connsiteX18" fmla="*/ 278538 w 864172"/>
                    <a:gd name="connsiteY18" fmla="*/ 379202 h 1636349"/>
                    <a:gd name="connsiteX19" fmla="*/ 689680 w 864172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08593 w 865186"/>
                    <a:gd name="connsiteY15" fmla="*/ 122782 h 1639803"/>
                    <a:gd name="connsiteX16" fmla="*/ 708593 w 865186"/>
                    <a:gd name="connsiteY16" fmla="*/ 60870 h 1639803"/>
                    <a:gd name="connsiteX17" fmla="*/ 713082 w 865186"/>
                    <a:gd name="connsiteY17" fmla="*/ 16896 h 1639803"/>
                    <a:gd name="connsiteX18" fmla="*/ 313305 w 865186"/>
                    <a:gd name="connsiteY18" fmla="*/ 363289 h 1639803"/>
                    <a:gd name="connsiteX19" fmla="*/ 278538 w 865186"/>
                    <a:gd name="connsiteY19" fmla="*/ 382656 h 1639803"/>
                    <a:gd name="connsiteX20" fmla="*/ 689680 w 865186"/>
                    <a:gd name="connsiteY20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32406 w 865186"/>
                    <a:gd name="connsiteY15" fmla="*/ 134688 h 1639803"/>
                    <a:gd name="connsiteX16" fmla="*/ 708593 w 865186"/>
                    <a:gd name="connsiteY16" fmla="*/ 122782 h 1639803"/>
                    <a:gd name="connsiteX17" fmla="*/ 708593 w 865186"/>
                    <a:gd name="connsiteY17" fmla="*/ 60870 h 1639803"/>
                    <a:gd name="connsiteX18" fmla="*/ 713082 w 865186"/>
                    <a:gd name="connsiteY18" fmla="*/ 16896 h 1639803"/>
                    <a:gd name="connsiteX19" fmla="*/ 313305 w 865186"/>
                    <a:gd name="connsiteY19" fmla="*/ 363289 h 1639803"/>
                    <a:gd name="connsiteX20" fmla="*/ 278538 w 865186"/>
                    <a:gd name="connsiteY20" fmla="*/ 382656 h 1639803"/>
                    <a:gd name="connsiteX21" fmla="*/ 689680 w 865186"/>
                    <a:gd name="connsiteY21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732406 w 865186"/>
                    <a:gd name="connsiteY16" fmla="*/ 134688 h 1639803"/>
                    <a:gd name="connsiteX17" fmla="*/ 708593 w 865186"/>
                    <a:gd name="connsiteY17" fmla="*/ 122782 h 1639803"/>
                    <a:gd name="connsiteX18" fmla="*/ 708593 w 865186"/>
                    <a:gd name="connsiteY18" fmla="*/ 60870 h 1639803"/>
                    <a:gd name="connsiteX19" fmla="*/ 713082 w 865186"/>
                    <a:gd name="connsiteY19" fmla="*/ 16896 h 1639803"/>
                    <a:gd name="connsiteX20" fmla="*/ 313305 w 865186"/>
                    <a:gd name="connsiteY20" fmla="*/ 363289 h 1639803"/>
                    <a:gd name="connsiteX21" fmla="*/ 278538 w 865186"/>
                    <a:gd name="connsiteY21" fmla="*/ 382656 h 1639803"/>
                    <a:gd name="connsiteX22" fmla="*/ 689680 w 865186"/>
                    <a:gd name="connsiteY22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810987 w 865186"/>
                    <a:gd name="connsiteY16" fmla="*/ 206126 h 1639803"/>
                    <a:gd name="connsiteX17" fmla="*/ 732406 w 865186"/>
                    <a:gd name="connsiteY17" fmla="*/ 134688 h 1639803"/>
                    <a:gd name="connsiteX18" fmla="*/ 708593 w 865186"/>
                    <a:gd name="connsiteY18" fmla="*/ 122782 h 1639803"/>
                    <a:gd name="connsiteX19" fmla="*/ 708593 w 865186"/>
                    <a:gd name="connsiteY19" fmla="*/ 60870 h 1639803"/>
                    <a:gd name="connsiteX20" fmla="*/ 713082 w 865186"/>
                    <a:gd name="connsiteY20" fmla="*/ 16896 h 1639803"/>
                    <a:gd name="connsiteX21" fmla="*/ 313305 w 865186"/>
                    <a:gd name="connsiteY21" fmla="*/ 363289 h 1639803"/>
                    <a:gd name="connsiteX22" fmla="*/ 278538 w 865186"/>
                    <a:gd name="connsiteY22" fmla="*/ 382656 h 1639803"/>
                    <a:gd name="connsiteX23" fmla="*/ 689680 w 865186"/>
                    <a:gd name="connsiteY23" fmla="*/ 8867 h 1639803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639538 w 865186"/>
                    <a:gd name="connsiteY14" fmla="*/ 240772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8548"/>
                    <a:gd name="connsiteY0" fmla="*/ 5413 h 1636349"/>
                    <a:gd name="connsiteX1" fmla="*/ 462642 w 868548"/>
                    <a:gd name="connsiteY1" fmla="*/ 169858 h 1636349"/>
                    <a:gd name="connsiteX2" fmla="*/ 257857 w 868548"/>
                    <a:gd name="connsiteY2" fmla="*/ 343076 h 1636349"/>
                    <a:gd name="connsiteX3" fmla="*/ 256292 w 868548"/>
                    <a:gd name="connsiteY3" fmla="*/ 663659 h 1636349"/>
                    <a:gd name="connsiteX4" fmla="*/ 240439 w 868548"/>
                    <a:gd name="connsiteY4" fmla="*/ 1033433 h 1636349"/>
                    <a:gd name="connsiteX5" fmla="*/ 160292 w 868548"/>
                    <a:gd name="connsiteY5" fmla="*/ 1236450 h 1636349"/>
                    <a:gd name="connsiteX6" fmla="*/ 12725 w 868548"/>
                    <a:gd name="connsiteY6" fmla="*/ 1591734 h 1636349"/>
                    <a:gd name="connsiteX7" fmla="*/ 520337 w 868548"/>
                    <a:gd name="connsiteY7" fmla="*/ 1601805 h 1636349"/>
                    <a:gd name="connsiteX8" fmla="*/ 656682 w 868548"/>
                    <a:gd name="connsiteY8" fmla="*/ 1259720 h 1636349"/>
                    <a:gd name="connsiteX9" fmla="*/ 836090 w 868548"/>
                    <a:gd name="connsiteY9" fmla="*/ 941856 h 1636349"/>
                    <a:gd name="connsiteX10" fmla="*/ 792480 w 868548"/>
                    <a:gd name="connsiteY10" fmla="*/ 690533 h 1636349"/>
                    <a:gd name="connsiteX11" fmla="*/ 806905 w 868548"/>
                    <a:gd name="connsiteY11" fmla="*/ 510783 h 1636349"/>
                    <a:gd name="connsiteX12" fmla="*/ 863170 w 868548"/>
                    <a:gd name="connsiteY12" fmla="*/ 355389 h 1636349"/>
                    <a:gd name="connsiteX13" fmla="*/ 851468 w 868548"/>
                    <a:gd name="connsiteY13" fmla="*/ 290778 h 1636349"/>
                    <a:gd name="connsiteX14" fmla="*/ 732406 w 868548"/>
                    <a:gd name="connsiteY14" fmla="*/ 259822 h 1636349"/>
                    <a:gd name="connsiteX15" fmla="*/ 639538 w 868548"/>
                    <a:gd name="connsiteY15" fmla="*/ 240772 h 1636349"/>
                    <a:gd name="connsiteX16" fmla="*/ 596675 w 868548"/>
                    <a:gd name="connsiteY16" fmla="*/ 240772 h 1636349"/>
                    <a:gd name="connsiteX17" fmla="*/ 653825 w 868548"/>
                    <a:gd name="connsiteY17" fmla="*/ 209816 h 1636349"/>
                    <a:gd name="connsiteX18" fmla="*/ 691924 w 868548"/>
                    <a:gd name="connsiteY18" fmla="*/ 159809 h 1636349"/>
                    <a:gd name="connsiteX19" fmla="*/ 677636 w 868548"/>
                    <a:gd name="connsiteY19" fmla="*/ 114566 h 1636349"/>
                    <a:gd name="connsiteX20" fmla="*/ 706212 w 868548"/>
                    <a:gd name="connsiteY20" fmla="*/ 126473 h 1636349"/>
                    <a:gd name="connsiteX21" fmla="*/ 694032 w 868548"/>
                    <a:gd name="connsiteY21" fmla="*/ 25348 h 1636349"/>
                    <a:gd name="connsiteX22" fmla="*/ 313305 w 868548"/>
                    <a:gd name="connsiteY22" fmla="*/ 359835 h 1636349"/>
                    <a:gd name="connsiteX23" fmla="*/ 278538 w 868548"/>
                    <a:gd name="connsiteY23" fmla="*/ 379202 h 1636349"/>
                    <a:gd name="connsiteX24" fmla="*/ 689680 w 868548"/>
                    <a:gd name="connsiteY24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39538 w 866314"/>
                    <a:gd name="connsiteY16" fmla="*/ 240772 h 1636349"/>
                    <a:gd name="connsiteX17" fmla="*/ 596675 w 866314"/>
                    <a:gd name="connsiteY17" fmla="*/ 240772 h 1636349"/>
                    <a:gd name="connsiteX18" fmla="*/ 653825 w 866314"/>
                    <a:gd name="connsiteY18" fmla="*/ 209816 h 1636349"/>
                    <a:gd name="connsiteX19" fmla="*/ 691924 w 866314"/>
                    <a:gd name="connsiteY19" fmla="*/ 159809 h 1636349"/>
                    <a:gd name="connsiteX20" fmla="*/ 677636 w 866314"/>
                    <a:gd name="connsiteY20" fmla="*/ 114566 h 1636349"/>
                    <a:gd name="connsiteX21" fmla="*/ 706212 w 866314"/>
                    <a:gd name="connsiteY21" fmla="*/ 126473 h 1636349"/>
                    <a:gd name="connsiteX22" fmla="*/ 694032 w 866314"/>
                    <a:gd name="connsiteY22" fmla="*/ 25348 h 1636349"/>
                    <a:gd name="connsiteX23" fmla="*/ 313305 w 866314"/>
                    <a:gd name="connsiteY23" fmla="*/ 359835 h 1636349"/>
                    <a:gd name="connsiteX24" fmla="*/ 278538 w 866314"/>
                    <a:gd name="connsiteY24" fmla="*/ 379202 h 1636349"/>
                    <a:gd name="connsiteX25" fmla="*/ 689680 w 866314"/>
                    <a:gd name="connsiteY25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87162 w 866314"/>
                    <a:gd name="connsiteY16" fmla="*/ 250297 h 1636349"/>
                    <a:gd name="connsiteX17" fmla="*/ 639538 w 866314"/>
                    <a:gd name="connsiteY17" fmla="*/ 240772 h 1636349"/>
                    <a:gd name="connsiteX18" fmla="*/ 596675 w 866314"/>
                    <a:gd name="connsiteY18" fmla="*/ 240772 h 1636349"/>
                    <a:gd name="connsiteX19" fmla="*/ 653825 w 866314"/>
                    <a:gd name="connsiteY19" fmla="*/ 209816 h 1636349"/>
                    <a:gd name="connsiteX20" fmla="*/ 691924 w 866314"/>
                    <a:gd name="connsiteY20" fmla="*/ 159809 h 1636349"/>
                    <a:gd name="connsiteX21" fmla="*/ 677636 w 866314"/>
                    <a:gd name="connsiteY21" fmla="*/ 114566 h 1636349"/>
                    <a:gd name="connsiteX22" fmla="*/ 706212 w 866314"/>
                    <a:gd name="connsiteY22" fmla="*/ 126473 h 1636349"/>
                    <a:gd name="connsiteX23" fmla="*/ 694032 w 866314"/>
                    <a:gd name="connsiteY23" fmla="*/ 25348 h 1636349"/>
                    <a:gd name="connsiteX24" fmla="*/ 313305 w 866314"/>
                    <a:gd name="connsiteY24" fmla="*/ 359835 h 1636349"/>
                    <a:gd name="connsiteX25" fmla="*/ 278538 w 866314"/>
                    <a:gd name="connsiteY25" fmla="*/ 379202 h 1636349"/>
                    <a:gd name="connsiteX26" fmla="*/ 689680 w 866314"/>
                    <a:gd name="connsiteY26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87162 w 866314"/>
                    <a:gd name="connsiteY17" fmla="*/ 25029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508567 w 866314"/>
                    <a:gd name="connsiteY14" fmla="*/ 366977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71699"/>
                    <a:gd name="connsiteY0" fmla="*/ 5413 h 1636349"/>
                    <a:gd name="connsiteX1" fmla="*/ 462642 w 871699"/>
                    <a:gd name="connsiteY1" fmla="*/ 169858 h 1636349"/>
                    <a:gd name="connsiteX2" fmla="*/ 257857 w 871699"/>
                    <a:gd name="connsiteY2" fmla="*/ 343076 h 1636349"/>
                    <a:gd name="connsiteX3" fmla="*/ 256292 w 871699"/>
                    <a:gd name="connsiteY3" fmla="*/ 663659 h 1636349"/>
                    <a:gd name="connsiteX4" fmla="*/ 240439 w 871699"/>
                    <a:gd name="connsiteY4" fmla="*/ 1033433 h 1636349"/>
                    <a:gd name="connsiteX5" fmla="*/ 160292 w 871699"/>
                    <a:gd name="connsiteY5" fmla="*/ 1236450 h 1636349"/>
                    <a:gd name="connsiteX6" fmla="*/ 12725 w 871699"/>
                    <a:gd name="connsiteY6" fmla="*/ 1591734 h 1636349"/>
                    <a:gd name="connsiteX7" fmla="*/ 520337 w 871699"/>
                    <a:gd name="connsiteY7" fmla="*/ 1601805 h 1636349"/>
                    <a:gd name="connsiteX8" fmla="*/ 656682 w 871699"/>
                    <a:gd name="connsiteY8" fmla="*/ 1259720 h 1636349"/>
                    <a:gd name="connsiteX9" fmla="*/ 836090 w 871699"/>
                    <a:gd name="connsiteY9" fmla="*/ 941856 h 1636349"/>
                    <a:gd name="connsiteX10" fmla="*/ 792480 w 871699"/>
                    <a:gd name="connsiteY10" fmla="*/ 690533 h 1636349"/>
                    <a:gd name="connsiteX11" fmla="*/ 806905 w 871699"/>
                    <a:gd name="connsiteY11" fmla="*/ 510783 h 1636349"/>
                    <a:gd name="connsiteX12" fmla="*/ 863170 w 871699"/>
                    <a:gd name="connsiteY12" fmla="*/ 355389 h 1636349"/>
                    <a:gd name="connsiteX13" fmla="*/ 851468 w 871699"/>
                    <a:gd name="connsiteY13" fmla="*/ 290778 h 1636349"/>
                    <a:gd name="connsiteX14" fmla="*/ 677637 w 871699"/>
                    <a:gd name="connsiteY14" fmla="*/ 331259 h 1636349"/>
                    <a:gd name="connsiteX15" fmla="*/ 508567 w 871699"/>
                    <a:gd name="connsiteY15" fmla="*/ 366977 h 1636349"/>
                    <a:gd name="connsiteX16" fmla="*/ 606199 w 871699"/>
                    <a:gd name="connsiteY16" fmla="*/ 309827 h 1636349"/>
                    <a:gd name="connsiteX17" fmla="*/ 549050 w 871699"/>
                    <a:gd name="connsiteY17" fmla="*/ 295541 h 1636349"/>
                    <a:gd name="connsiteX18" fmla="*/ 613343 w 871699"/>
                    <a:gd name="connsiteY18" fmla="*/ 269347 h 1636349"/>
                    <a:gd name="connsiteX19" fmla="*/ 639538 w 871699"/>
                    <a:gd name="connsiteY19" fmla="*/ 240772 h 1636349"/>
                    <a:gd name="connsiteX20" fmla="*/ 596675 w 871699"/>
                    <a:gd name="connsiteY20" fmla="*/ 240772 h 1636349"/>
                    <a:gd name="connsiteX21" fmla="*/ 653825 w 871699"/>
                    <a:gd name="connsiteY21" fmla="*/ 209816 h 1636349"/>
                    <a:gd name="connsiteX22" fmla="*/ 691924 w 871699"/>
                    <a:gd name="connsiteY22" fmla="*/ 159809 h 1636349"/>
                    <a:gd name="connsiteX23" fmla="*/ 677636 w 871699"/>
                    <a:gd name="connsiteY23" fmla="*/ 114566 h 1636349"/>
                    <a:gd name="connsiteX24" fmla="*/ 706212 w 871699"/>
                    <a:gd name="connsiteY24" fmla="*/ 126473 h 1636349"/>
                    <a:gd name="connsiteX25" fmla="*/ 694032 w 871699"/>
                    <a:gd name="connsiteY25" fmla="*/ 25348 h 1636349"/>
                    <a:gd name="connsiteX26" fmla="*/ 313305 w 871699"/>
                    <a:gd name="connsiteY26" fmla="*/ 359835 h 1636349"/>
                    <a:gd name="connsiteX27" fmla="*/ 278538 w 871699"/>
                    <a:gd name="connsiteY27" fmla="*/ 379202 h 1636349"/>
                    <a:gd name="connsiteX28" fmla="*/ 689680 w 871699"/>
                    <a:gd name="connsiteY28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7637 w 866957"/>
                    <a:gd name="connsiteY15" fmla="*/ 3312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0493 w 866957"/>
                    <a:gd name="connsiteY15" fmla="*/ 343166 h 1636349"/>
                    <a:gd name="connsiteX16" fmla="*/ 596675 w 866957"/>
                    <a:gd name="connsiteY16" fmla="*/ 369359 h 1636349"/>
                    <a:gd name="connsiteX17" fmla="*/ 508567 w 866957"/>
                    <a:gd name="connsiteY17" fmla="*/ 366977 h 1636349"/>
                    <a:gd name="connsiteX18" fmla="*/ 618106 w 866957"/>
                    <a:gd name="connsiteY18" fmla="*/ 309827 h 1636349"/>
                    <a:gd name="connsiteX19" fmla="*/ 549050 w 866957"/>
                    <a:gd name="connsiteY19" fmla="*/ 295541 h 1636349"/>
                    <a:gd name="connsiteX20" fmla="*/ 613343 w 866957"/>
                    <a:gd name="connsiteY20" fmla="*/ 269347 h 1636349"/>
                    <a:gd name="connsiteX21" fmla="*/ 639538 w 866957"/>
                    <a:gd name="connsiteY21" fmla="*/ 240772 h 1636349"/>
                    <a:gd name="connsiteX22" fmla="*/ 596675 w 866957"/>
                    <a:gd name="connsiteY22" fmla="*/ 240772 h 1636349"/>
                    <a:gd name="connsiteX23" fmla="*/ 653825 w 866957"/>
                    <a:gd name="connsiteY23" fmla="*/ 209816 h 1636349"/>
                    <a:gd name="connsiteX24" fmla="*/ 691924 w 866957"/>
                    <a:gd name="connsiteY24" fmla="*/ 159809 h 1636349"/>
                    <a:gd name="connsiteX25" fmla="*/ 677636 w 866957"/>
                    <a:gd name="connsiteY25" fmla="*/ 114566 h 1636349"/>
                    <a:gd name="connsiteX26" fmla="*/ 706212 w 866957"/>
                    <a:gd name="connsiteY26" fmla="*/ 126473 h 1636349"/>
                    <a:gd name="connsiteX27" fmla="*/ 694032 w 866957"/>
                    <a:gd name="connsiteY27" fmla="*/ 25348 h 1636349"/>
                    <a:gd name="connsiteX28" fmla="*/ 313305 w 866957"/>
                    <a:gd name="connsiteY28" fmla="*/ 359835 h 1636349"/>
                    <a:gd name="connsiteX29" fmla="*/ 278538 w 866957"/>
                    <a:gd name="connsiteY29" fmla="*/ 379202 h 1636349"/>
                    <a:gd name="connsiteX30" fmla="*/ 689680 w 866957"/>
                    <a:gd name="connsiteY30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70493 w 866957"/>
                    <a:gd name="connsiteY16" fmla="*/ 343166 h 1636349"/>
                    <a:gd name="connsiteX17" fmla="*/ 596675 w 866957"/>
                    <a:gd name="connsiteY17" fmla="*/ 369359 h 1636349"/>
                    <a:gd name="connsiteX18" fmla="*/ 508567 w 866957"/>
                    <a:gd name="connsiteY18" fmla="*/ 366977 h 1636349"/>
                    <a:gd name="connsiteX19" fmla="*/ 618106 w 866957"/>
                    <a:gd name="connsiteY19" fmla="*/ 309827 h 1636349"/>
                    <a:gd name="connsiteX20" fmla="*/ 549050 w 866957"/>
                    <a:gd name="connsiteY20" fmla="*/ 295541 h 1636349"/>
                    <a:gd name="connsiteX21" fmla="*/ 613343 w 866957"/>
                    <a:gd name="connsiteY21" fmla="*/ 269347 h 1636349"/>
                    <a:gd name="connsiteX22" fmla="*/ 639538 w 866957"/>
                    <a:gd name="connsiteY22" fmla="*/ 240772 h 1636349"/>
                    <a:gd name="connsiteX23" fmla="*/ 596675 w 866957"/>
                    <a:gd name="connsiteY23" fmla="*/ 240772 h 1636349"/>
                    <a:gd name="connsiteX24" fmla="*/ 653825 w 866957"/>
                    <a:gd name="connsiteY24" fmla="*/ 209816 h 1636349"/>
                    <a:gd name="connsiteX25" fmla="*/ 691924 w 866957"/>
                    <a:gd name="connsiteY25" fmla="*/ 159809 h 1636349"/>
                    <a:gd name="connsiteX26" fmla="*/ 677636 w 866957"/>
                    <a:gd name="connsiteY26" fmla="*/ 114566 h 1636349"/>
                    <a:gd name="connsiteX27" fmla="*/ 706212 w 866957"/>
                    <a:gd name="connsiteY27" fmla="*/ 126473 h 1636349"/>
                    <a:gd name="connsiteX28" fmla="*/ 694032 w 866957"/>
                    <a:gd name="connsiteY28" fmla="*/ 25348 h 1636349"/>
                    <a:gd name="connsiteX29" fmla="*/ 313305 w 866957"/>
                    <a:gd name="connsiteY29" fmla="*/ 359835 h 1636349"/>
                    <a:gd name="connsiteX30" fmla="*/ 278538 w 866957"/>
                    <a:gd name="connsiteY30" fmla="*/ 379202 h 1636349"/>
                    <a:gd name="connsiteX31" fmla="*/ 689680 w 866957"/>
                    <a:gd name="connsiteY31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87162 w 866957"/>
                    <a:gd name="connsiteY16" fmla="*/ 326497 h 1636349"/>
                    <a:gd name="connsiteX17" fmla="*/ 670493 w 866957"/>
                    <a:gd name="connsiteY17" fmla="*/ 343166 h 1636349"/>
                    <a:gd name="connsiteX18" fmla="*/ 596675 w 866957"/>
                    <a:gd name="connsiteY18" fmla="*/ 369359 h 1636349"/>
                    <a:gd name="connsiteX19" fmla="*/ 508567 w 866957"/>
                    <a:gd name="connsiteY19" fmla="*/ 366977 h 1636349"/>
                    <a:gd name="connsiteX20" fmla="*/ 618106 w 866957"/>
                    <a:gd name="connsiteY20" fmla="*/ 309827 h 1636349"/>
                    <a:gd name="connsiteX21" fmla="*/ 549050 w 866957"/>
                    <a:gd name="connsiteY21" fmla="*/ 295541 h 1636349"/>
                    <a:gd name="connsiteX22" fmla="*/ 613343 w 866957"/>
                    <a:gd name="connsiteY22" fmla="*/ 269347 h 1636349"/>
                    <a:gd name="connsiteX23" fmla="*/ 639538 w 866957"/>
                    <a:gd name="connsiteY23" fmla="*/ 240772 h 1636349"/>
                    <a:gd name="connsiteX24" fmla="*/ 596675 w 866957"/>
                    <a:gd name="connsiteY24" fmla="*/ 240772 h 1636349"/>
                    <a:gd name="connsiteX25" fmla="*/ 653825 w 866957"/>
                    <a:gd name="connsiteY25" fmla="*/ 209816 h 1636349"/>
                    <a:gd name="connsiteX26" fmla="*/ 691924 w 866957"/>
                    <a:gd name="connsiteY26" fmla="*/ 159809 h 1636349"/>
                    <a:gd name="connsiteX27" fmla="*/ 677636 w 866957"/>
                    <a:gd name="connsiteY27" fmla="*/ 114566 h 1636349"/>
                    <a:gd name="connsiteX28" fmla="*/ 706212 w 866957"/>
                    <a:gd name="connsiteY28" fmla="*/ 126473 h 1636349"/>
                    <a:gd name="connsiteX29" fmla="*/ 694032 w 866957"/>
                    <a:gd name="connsiteY29" fmla="*/ 25348 h 1636349"/>
                    <a:gd name="connsiteX30" fmla="*/ 313305 w 866957"/>
                    <a:gd name="connsiteY30" fmla="*/ 359835 h 1636349"/>
                    <a:gd name="connsiteX31" fmla="*/ 278538 w 866957"/>
                    <a:gd name="connsiteY31" fmla="*/ 379202 h 1636349"/>
                    <a:gd name="connsiteX32" fmla="*/ 689680 w 866957"/>
                    <a:gd name="connsiteY32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25262 w 866957"/>
                    <a:gd name="connsiteY15" fmla="*/ 316972 h 1636349"/>
                    <a:gd name="connsiteX16" fmla="*/ 694306 w 866957"/>
                    <a:gd name="connsiteY16" fmla="*/ 331259 h 1636349"/>
                    <a:gd name="connsiteX17" fmla="*/ 687162 w 866957"/>
                    <a:gd name="connsiteY17" fmla="*/ 326497 h 1636349"/>
                    <a:gd name="connsiteX18" fmla="*/ 670493 w 866957"/>
                    <a:gd name="connsiteY18" fmla="*/ 343166 h 1636349"/>
                    <a:gd name="connsiteX19" fmla="*/ 596675 w 866957"/>
                    <a:gd name="connsiteY19" fmla="*/ 369359 h 1636349"/>
                    <a:gd name="connsiteX20" fmla="*/ 508567 w 866957"/>
                    <a:gd name="connsiteY20" fmla="*/ 366977 h 1636349"/>
                    <a:gd name="connsiteX21" fmla="*/ 618106 w 866957"/>
                    <a:gd name="connsiteY21" fmla="*/ 309827 h 1636349"/>
                    <a:gd name="connsiteX22" fmla="*/ 549050 w 866957"/>
                    <a:gd name="connsiteY22" fmla="*/ 295541 h 1636349"/>
                    <a:gd name="connsiteX23" fmla="*/ 613343 w 866957"/>
                    <a:gd name="connsiteY23" fmla="*/ 269347 h 1636349"/>
                    <a:gd name="connsiteX24" fmla="*/ 639538 w 866957"/>
                    <a:gd name="connsiteY24" fmla="*/ 240772 h 1636349"/>
                    <a:gd name="connsiteX25" fmla="*/ 596675 w 866957"/>
                    <a:gd name="connsiteY25" fmla="*/ 240772 h 1636349"/>
                    <a:gd name="connsiteX26" fmla="*/ 653825 w 866957"/>
                    <a:gd name="connsiteY26" fmla="*/ 209816 h 1636349"/>
                    <a:gd name="connsiteX27" fmla="*/ 691924 w 866957"/>
                    <a:gd name="connsiteY27" fmla="*/ 159809 h 1636349"/>
                    <a:gd name="connsiteX28" fmla="*/ 677636 w 866957"/>
                    <a:gd name="connsiteY28" fmla="*/ 114566 h 1636349"/>
                    <a:gd name="connsiteX29" fmla="*/ 706212 w 866957"/>
                    <a:gd name="connsiteY29" fmla="*/ 126473 h 1636349"/>
                    <a:gd name="connsiteX30" fmla="*/ 694032 w 866957"/>
                    <a:gd name="connsiteY30" fmla="*/ 25348 h 1636349"/>
                    <a:gd name="connsiteX31" fmla="*/ 313305 w 866957"/>
                    <a:gd name="connsiteY31" fmla="*/ 359835 h 1636349"/>
                    <a:gd name="connsiteX32" fmla="*/ 278538 w 866957"/>
                    <a:gd name="connsiteY32" fmla="*/ 379202 h 1636349"/>
                    <a:gd name="connsiteX33" fmla="*/ 689680 w 866957"/>
                    <a:gd name="connsiteY33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670493 w 866957"/>
                    <a:gd name="connsiteY19" fmla="*/ 343166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89519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4269 w 866957"/>
                    <a:gd name="connsiteY18" fmla="*/ 4003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9032 w 866957"/>
                    <a:gd name="connsiteY18" fmla="*/ 39793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7601 w 866957"/>
                    <a:gd name="connsiteY18" fmla="*/ 37650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9982 w 866957"/>
                    <a:gd name="connsiteY18" fmla="*/ 369359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4275 w 866957"/>
                    <a:gd name="connsiteY18" fmla="*/ 419364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7138 w 866957"/>
                    <a:gd name="connsiteY15" fmla="*/ 445561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582386 w 872150"/>
                    <a:gd name="connsiteY15" fmla="*/ 524140 h 1636349"/>
                    <a:gd name="connsiteX16" fmla="*/ 487138 w 872150"/>
                    <a:gd name="connsiteY16" fmla="*/ 445561 h 1636349"/>
                    <a:gd name="connsiteX17" fmla="*/ 584768 w 872150"/>
                    <a:gd name="connsiteY17" fmla="*/ 509854 h 1636349"/>
                    <a:gd name="connsiteX18" fmla="*/ 580006 w 872150"/>
                    <a:gd name="connsiteY18" fmla="*/ 428889 h 1636349"/>
                    <a:gd name="connsiteX19" fmla="*/ 460944 w 872150"/>
                    <a:gd name="connsiteY19" fmla="*/ 388408 h 1636349"/>
                    <a:gd name="connsiteX20" fmla="*/ 587149 w 872150"/>
                    <a:gd name="connsiteY20" fmla="*/ 416985 h 1636349"/>
                    <a:gd name="connsiteX21" fmla="*/ 596675 w 872150"/>
                    <a:gd name="connsiteY21" fmla="*/ 369359 h 1636349"/>
                    <a:gd name="connsiteX22" fmla="*/ 508567 w 872150"/>
                    <a:gd name="connsiteY22" fmla="*/ 366977 h 1636349"/>
                    <a:gd name="connsiteX23" fmla="*/ 618106 w 872150"/>
                    <a:gd name="connsiteY23" fmla="*/ 309827 h 1636349"/>
                    <a:gd name="connsiteX24" fmla="*/ 549050 w 872150"/>
                    <a:gd name="connsiteY24" fmla="*/ 295541 h 1636349"/>
                    <a:gd name="connsiteX25" fmla="*/ 613343 w 872150"/>
                    <a:gd name="connsiteY25" fmla="*/ 269347 h 1636349"/>
                    <a:gd name="connsiteX26" fmla="*/ 639538 w 872150"/>
                    <a:gd name="connsiteY26" fmla="*/ 240772 h 1636349"/>
                    <a:gd name="connsiteX27" fmla="*/ 596675 w 872150"/>
                    <a:gd name="connsiteY27" fmla="*/ 240772 h 1636349"/>
                    <a:gd name="connsiteX28" fmla="*/ 653825 w 872150"/>
                    <a:gd name="connsiteY28" fmla="*/ 209816 h 1636349"/>
                    <a:gd name="connsiteX29" fmla="*/ 691924 w 872150"/>
                    <a:gd name="connsiteY29" fmla="*/ 159809 h 1636349"/>
                    <a:gd name="connsiteX30" fmla="*/ 677636 w 872150"/>
                    <a:gd name="connsiteY30" fmla="*/ 114566 h 1636349"/>
                    <a:gd name="connsiteX31" fmla="*/ 706212 w 872150"/>
                    <a:gd name="connsiteY31" fmla="*/ 126473 h 1636349"/>
                    <a:gd name="connsiteX32" fmla="*/ 694032 w 872150"/>
                    <a:gd name="connsiteY32" fmla="*/ 25348 h 1636349"/>
                    <a:gd name="connsiteX33" fmla="*/ 313305 w 872150"/>
                    <a:gd name="connsiteY33" fmla="*/ 359835 h 1636349"/>
                    <a:gd name="connsiteX34" fmla="*/ 278538 w 872150"/>
                    <a:gd name="connsiteY34" fmla="*/ 379202 h 1636349"/>
                    <a:gd name="connsiteX35" fmla="*/ 689680 w 872150"/>
                    <a:gd name="connsiteY35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677636 w 872150"/>
                    <a:gd name="connsiteY15" fmla="*/ 464609 h 1636349"/>
                    <a:gd name="connsiteX16" fmla="*/ 582386 w 872150"/>
                    <a:gd name="connsiteY16" fmla="*/ 524140 h 1636349"/>
                    <a:gd name="connsiteX17" fmla="*/ 487138 w 872150"/>
                    <a:gd name="connsiteY17" fmla="*/ 445561 h 1636349"/>
                    <a:gd name="connsiteX18" fmla="*/ 584768 w 872150"/>
                    <a:gd name="connsiteY18" fmla="*/ 509854 h 1636349"/>
                    <a:gd name="connsiteX19" fmla="*/ 580006 w 872150"/>
                    <a:gd name="connsiteY19" fmla="*/ 428889 h 1636349"/>
                    <a:gd name="connsiteX20" fmla="*/ 460944 w 872150"/>
                    <a:gd name="connsiteY20" fmla="*/ 388408 h 1636349"/>
                    <a:gd name="connsiteX21" fmla="*/ 587149 w 872150"/>
                    <a:gd name="connsiteY21" fmla="*/ 416985 h 1636349"/>
                    <a:gd name="connsiteX22" fmla="*/ 596675 w 872150"/>
                    <a:gd name="connsiteY22" fmla="*/ 369359 h 1636349"/>
                    <a:gd name="connsiteX23" fmla="*/ 508567 w 872150"/>
                    <a:gd name="connsiteY23" fmla="*/ 366977 h 1636349"/>
                    <a:gd name="connsiteX24" fmla="*/ 618106 w 872150"/>
                    <a:gd name="connsiteY24" fmla="*/ 309827 h 1636349"/>
                    <a:gd name="connsiteX25" fmla="*/ 549050 w 872150"/>
                    <a:gd name="connsiteY25" fmla="*/ 295541 h 1636349"/>
                    <a:gd name="connsiteX26" fmla="*/ 613343 w 872150"/>
                    <a:gd name="connsiteY26" fmla="*/ 269347 h 1636349"/>
                    <a:gd name="connsiteX27" fmla="*/ 639538 w 872150"/>
                    <a:gd name="connsiteY27" fmla="*/ 240772 h 1636349"/>
                    <a:gd name="connsiteX28" fmla="*/ 596675 w 872150"/>
                    <a:gd name="connsiteY28" fmla="*/ 240772 h 1636349"/>
                    <a:gd name="connsiteX29" fmla="*/ 653825 w 872150"/>
                    <a:gd name="connsiteY29" fmla="*/ 209816 h 1636349"/>
                    <a:gd name="connsiteX30" fmla="*/ 691924 w 872150"/>
                    <a:gd name="connsiteY30" fmla="*/ 159809 h 1636349"/>
                    <a:gd name="connsiteX31" fmla="*/ 677636 w 872150"/>
                    <a:gd name="connsiteY31" fmla="*/ 114566 h 1636349"/>
                    <a:gd name="connsiteX32" fmla="*/ 706212 w 872150"/>
                    <a:gd name="connsiteY32" fmla="*/ 126473 h 1636349"/>
                    <a:gd name="connsiteX33" fmla="*/ 694032 w 872150"/>
                    <a:gd name="connsiteY33" fmla="*/ 25348 h 1636349"/>
                    <a:gd name="connsiteX34" fmla="*/ 313305 w 872150"/>
                    <a:gd name="connsiteY34" fmla="*/ 359835 h 1636349"/>
                    <a:gd name="connsiteX35" fmla="*/ 278538 w 872150"/>
                    <a:gd name="connsiteY35" fmla="*/ 379202 h 1636349"/>
                    <a:gd name="connsiteX36" fmla="*/ 689680 w 872150"/>
                    <a:gd name="connsiteY36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677636 w 869436"/>
                    <a:gd name="connsiteY16" fmla="*/ 464609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549049 w 869436"/>
                    <a:gd name="connsiteY16" fmla="*/ 543191 h 1636349"/>
                    <a:gd name="connsiteX17" fmla="*/ 477612 w 869436"/>
                    <a:gd name="connsiteY17" fmla="*/ 531285 h 1636349"/>
                    <a:gd name="connsiteX18" fmla="*/ 570479 w 869436"/>
                    <a:gd name="connsiteY18" fmla="*/ 521759 h 1636349"/>
                    <a:gd name="connsiteX19" fmla="*/ 487138 w 869436"/>
                    <a:gd name="connsiteY19" fmla="*/ 445561 h 1636349"/>
                    <a:gd name="connsiteX20" fmla="*/ 584768 w 869436"/>
                    <a:gd name="connsiteY20" fmla="*/ 509854 h 1636349"/>
                    <a:gd name="connsiteX21" fmla="*/ 580006 w 869436"/>
                    <a:gd name="connsiteY21" fmla="*/ 428889 h 1636349"/>
                    <a:gd name="connsiteX22" fmla="*/ 460944 w 869436"/>
                    <a:gd name="connsiteY22" fmla="*/ 388408 h 1636349"/>
                    <a:gd name="connsiteX23" fmla="*/ 587149 w 869436"/>
                    <a:gd name="connsiteY23" fmla="*/ 416985 h 1636349"/>
                    <a:gd name="connsiteX24" fmla="*/ 596675 w 869436"/>
                    <a:gd name="connsiteY24" fmla="*/ 369359 h 1636349"/>
                    <a:gd name="connsiteX25" fmla="*/ 508567 w 869436"/>
                    <a:gd name="connsiteY25" fmla="*/ 366977 h 1636349"/>
                    <a:gd name="connsiteX26" fmla="*/ 618106 w 869436"/>
                    <a:gd name="connsiteY26" fmla="*/ 309827 h 1636349"/>
                    <a:gd name="connsiteX27" fmla="*/ 549050 w 869436"/>
                    <a:gd name="connsiteY27" fmla="*/ 295541 h 1636349"/>
                    <a:gd name="connsiteX28" fmla="*/ 613343 w 869436"/>
                    <a:gd name="connsiteY28" fmla="*/ 269347 h 1636349"/>
                    <a:gd name="connsiteX29" fmla="*/ 639538 w 869436"/>
                    <a:gd name="connsiteY29" fmla="*/ 240772 h 1636349"/>
                    <a:gd name="connsiteX30" fmla="*/ 596675 w 869436"/>
                    <a:gd name="connsiteY30" fmla="*/ 240772 h 1636349"/>
                    <a:gd name="connsiteX31" fmla="*/ 653825 w 869436"/>
                    <a:gd name="connsiteY31" fmla="*/ 209816 h 1636349"/>
                    <a:gd name="connsiteX32" fmla="*/ 691924 w 869436"/>
                    <a:gd name="connsiteY32" fmla="*/ 159809 h 1636349"/>
                    <a:gd name="connsiteX33" fmla="*/ 677636 w 869436"/>
                    <a:gd name="connsiteY33" fmla="*/ 114566 h 1636349"/>
                    <a:gd name="connsiteX34" fmla="*/ 706212 w 869436"/>
                    <a:gd name="connsiteY34" fmla="*/ 126473 h 1636349"/>
                    <a:gd name="connsiteX35" fmla="*/ 694032 w 869436"/>
                    <a:gd name="connsiteY35" fmla="*/ 25348 h 1636349"/>
                    <a:gd name="connsiteX36" fmla="*/ 313305 w 869436"/>
                    <a:gd name="connsiteY36" fmla="*/ 359835 h 1636349"/>
                    <a:gd name="connsiteX37" fmla="*/ 278538 w 869436"/>
                    <a:gd name="connsiteY37" fmla="*/ 379202 h 1636349"/>
                    <a:gd name="connsiteX38" fmla="*/ 689680 w 869436"/>
                    <a:gd name="connsiteY38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653823 w 869436"/>
                    <a:gd name="connsiteY16" fmla="*/ 617009 h 1636349"/>
                    <a:gd name="connsiteX17" fmla="*/ 549049 w 869436"/>
                    <a:gd name="connsiteY17" fmla="*/ 543191 h 1636349"/>
                    <a:gd name="connsiteX18" fmla="*/ 477612 w 869436"/>
                    <a:gd name="connsiteY18" fmla="*/ 531285 h 1636349"/>
                    <a:gd name="connsiteX19" fmla="*/ 570479 w 869436"/>
                    <a:gd name="connsiteY19" fmla="*/ 521759 h 1636349"/>
                    <a:gd name="connsiteX20" fmla="*/ 487138 w 869436"/>
                    <a:gd name="connsiteY20" fmla="*/ 445561 h 1636349"/>
                    <a:gd name="connsiteX21" fmla="*/ 584768 w 869436"/>
                    <a:gd name="connsiteY21" fmla="*/ 509854 h 1636349"/>
                    <a:gd name="connsiteX22" fmla="*/ 580006 w 869436"/>
                    <a:gd name="connsiteY22" fmla="*/ 428889 h 1636349"/>
                    <a:gd name="connsiteX23" fmla="*/ 460944 w 869436"/>
                    <a:gd name="connsiteY23" fmla="*/ 388408 h 1636349"/>
                    <a:gd name="connsiteX24" fmla="*/ 587149 w 869436"/>
                    <a:gd name="connsiteY24" fmla="*/ 416985 h 1636349"/>
                    <a:gd name="connsiteX25" fmla="*/ 596675 w 869436"/>
                    <a:gd name="connsiteY25" fmla="*/ 369359 h 1636349"/>
                    <a:gd name="connsiteX26" fmla="*/ 508567 w 869436"/>
                    <a:gd name="connsiteY26" fmla="*/ 366977 h 1636349"/>
                    <a:gd name="connsiteX27" fmla="*/ 618106 w 869436"/>
                    <a:gd name="connsiteY27" fmla="*/ 309827 h 1636349"/>
                    <a:gd name="connsiteX28" fmla="*/ 549050 w 869436"/>
                    <a:gd name="connsiteY28" fmla="*/ 295541 h 1636349"/>
                    <a:gd name="connsiteX29" fmla="*/ 613343 w 869436"/>
                    <a:gd name="connsiteY29" fmla="*/ 269347 h 1636349"/>
                    <a:gd name="connsiteX30" fmla="*/ 639538 w 869436"/>
                    <a:gd name="connsiteY30" fmla="*/ 240772 h 1636349"/>
                    <a:gd name="connsiteX31" fmla="*/ 596675 w 869436"/>
                    <a:gd name="connsiteY31" fmla="*/ 240772 h 1636349"/>
                    <a:gd name="connsiteX32" fmla="*/ 653825 w 869436"/>
                    <a:gd name="connsiteY32" fmla="*/ 209816 h 1636349"/>
                    <a:gd name="connsiteX33" fmla="*/ 691924 w 869436"/>
                    <a:gd name="connsiteY33" fmla="*/ 159809 h 1636349"/>
                    <a:gd name="connsiteX34" fmla="*/ 677636 w 869436"/>
                    <a:gd name="connsiteY34" fmla="*/ 114566 h 1636349"/>
                    <a:gd name="connsiteX35" fmla="*/ 706212 w 869436"/>
                    <a:gd name="connsiteY35" fmla="*/ 126473 h 1636349"/>
                    <a:gd name="connsiteX36" fmla="*/ 694032 w 869436"/>
                    <a:gd name="connsiteY36" fmla="*/ 25348 h 1636349"/>
                    <a:gd name="connsiteX37" fmla="*/ 313305 w 869436"/>
                    <a:gd name="connsiteY37" fmla="*/ 359835 h 1636349"/>
                    <a:gd name="connsiteX38" fmla="*/ 278538 w 869436"/>
                    <a:gd name="connsiteY38" fmla="*/ 379202 h 1636349"/>
                    <a:gd name="connsiteX39" fmla="*/ 689680 w 869436"/>
                    <a:gd name="connsiteY39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87161 w 869436"/>
                    <a:gd name="connsiteY15" fmla="*/ 640822 h 1636349"/>
                    <a:gd name="connsiteX16" fmla="*/ 618105 w 869436"/>
                    <a:gd name="connsiteY16" fmla="*/ 588434 h 1636349"/>
                    <a:gd name="connsiteX17" fmla="*/ 653823 w 869436"/>
                    <a:gd name="connsiteY17" fmla="*/ 617009 h 1636349"/>
                    <a:gd name="connsiteX18" fmla="*/ 549049 w 869436"/>
                    <a:gd name="connsiteY18" fmla="*/ 543191 h 1636349"/>
                    <a:gd name="connsiteX19" fmla="*/ 477612 w 869436"/>
                    <a:gd name="connsiteY19" fmla="*/ 531285 h 1636349"/>
                    <a:gd name="connsiteX20" fmla="*/ 570479 w 869436"/>
                    <a:gd name="connsiteY20" fmla="*/ 521759 h 1636349"/>
                    <a:gd name="connsiteX21" fmla="*/ 487138 w 869436"/>
                    <a:gd name="connsiteY21" fmla="*/ 445561 h 1636349"/>
                    <a:gd name="connsiteX22" fmla="*/ 584768 w 869436"/>
                    <a:gd name="connsiteY22" fmla="*/ 509854 h 1636349"/>
                    <a:gd name="connsiteX23" fmla="*/ 580006 w 869436"/>
                    <a:gd name="connsiteY23" fmla="*/ 428889 h 1636349"/>
                    <a:gd name="connsiteX24" fmla="*/ 460944 w 869436"/>
                    <a:gd name="connsiteY24" fmla="*/ 388408 h 1636349"/>
                    <a:gd name="connsiteX25" fmla="*/ 587149 w 869436"/>
                    <a:gd name="connsiteY25" fmla="*/ 416985 h 1636349"/>
                    <a:gd name="connsiteX26" fmla="*/ 596675 w 869436"/>
                    <a:gd name="connsiteY26" fmla="*/ 369359 h 1636349"/>
                    <a:gd name="connsiteX27" fmla="*/ 508567 w 869436"/>
                    <a:gd name="connsiteY27" fmla="*/ 366977 h 1636349"/>
                    <a:gd name="connsiteX28" fmla="*/ 618106 w 869436"/>
                    <a:gd name="connsiteY28" fmla="*/ 309827 h 1636349"/>
                    <a:gd name="connsiteX29" fmla="*/ 549050 w 869436"/>
                    <a:gd name="connsiteY29" fmla="*/ 295541 h 1636349"/>
                    <a:gd name="connsiteX30" fmla="*/ 613343 w 869436"/>
                    <a:gd name="connsiteY30" fmla="*/ 269347 h 1636349"/>
                    <a:gd name="connsiteX31" fmla="*/ 639538 w 869436"/>
                    <a:gd name="connsiteY31" fmla="*/ 240772 h 1636349"/>
                    <a:gd name="connsiteX32" fmla="*/ 596675 w 869436"/>
                    <a:gd name="connsiteY32" fmla="*/ 240772 h 1636349"/>
                    <a:gd name="connsiteX33" fmla="*/ 653825 w 869436"/>
                    <a:gd name="connsiteY33" fmla="*/ 209816 h 1636349"/>
                    <a:gd name="connsiteX34" fmla="*/ 691924 w 869436"/>
                    <a:gd name="connsiteY34" fmla="*/ 159809 h 1636349"/>
                    <a:gd name="connsiteX35" fmla="*/ 677636 w 869436"/>
                    <a:gd name="connsiteY35" fmla="*/ 114566 h 1636349"/>
                    <a:gd name="connsiteX36" fmla="*/ 706212 w 869436"/>
                    <a:gd name="connsiteY36" fmla="*/ 126473 h 1636349"/>
                    <a:gd name="connsiteX37" fmla="*/ 694032 w 869436"/>
                    <a:gd name="connsiteY37" fmla="*/ 25348 h 1636349"/>
                    <a:gd name="connsiteX38" fmla="*/ 313305 w 869436"/>
                    <a:gd name="connsiteY38" fmla="*/ 359835 h 1636349"/>
                    <a:gd name="connsiteX39" fmla="*/ 278538 w 869436"/>
                    <a:gd name="connsiteY39" fmla="*/ 379202 h 1636349"/>
                    <a:gd name="connsiteX40" fmla="*/ 689680 w 869436"/>
                    <a:gd name="connsiteY40" fmla="*/ 5413 h 1636349"/>
                    <a:gd name="connsiteX0" fmla="*/ 689680 w 867855"/>
                    <a:gd name="connsiteY0" fmla="*/ 5413 h 1636349"/>
                    <a:gd name="connsiteX1" fmla="*/ 462642 w 867855"/>
                    <a:gd name="connsiteY1" fmla="*/ 169858 h 1636349"/>
                    <a:gd name="connsiteX2" fmla="*/ 257857 w 867855"/>
                    <a:gd name="connsiteY2" fmla="*/ 343076 h 1636349"/>
                    <a:gd name="connsiteX3" fmla="*/ 256292 w 867855"/>
                    <a:gd name="connsiteY3" fmla="*/ 663659 h 1636349"/>
                    <a:gd name="connsiteX4" fmla="*/ 240439 w 867855"/>
                    <a:gd name="connsiteY4" fmla="*/ 1033433 h 1636349"/>
                    <a:gd name="connsiteX5" fmla="*/ 160292 w 867855"/>
                    <a:gd name="connsiteY5" fmla="*/ 1236450 h 1636349"/>
                    <a:gd name="connsiteX6" fmla="*/ 12725 w 867855"/>
                    <a:gd name="connsiteY6" fmla="*/ 1591734 h 1636349"/>
                    <a:gd name="connsiteX7" fmla="*/ 520337 w 867855"/>
                    <a:gd name="connsiteY7" fmla="*/ 1601805 h 1636349"/>
                    <a:gd name="connsiteX8" fmla="*/ 656682 w 867855"/>
                    <a:gd name="connsiteY8" fmla="*/ 1259720 h 1636349"/>
                    <a:gd name="connsiteX9" fmla="*/ 836090 w 867855"/>
                    <a:gd name="connsiteY9" fmla="*/ 941856 h 1636349"/>
                    <a:gd name="connsiteX10" fmla="*/ 792480 w 867855"/>
                    <a:gd name="connsiteY10" fmla="*/ 690533 h 1636349"/>
                    <a:gd name="connsiteX11" fmla="*/ 806905 w 867855"/>
                    <a:gd name="connsiteY11" fmla="*/ 510783 h 1636349"/>
                    <a:gd name="connsiteX12" fmla="*/ 863170 w 867855"/>
                    <a:gd name="connsiteY12" fmla="*/ 355389 h 1636349"/>
                    <a:gd name="connsiteX13" fmla="*/ 851468 w 867855"/>
                    <a:gd name="connsiteY13" fmla="*/ 290778 h 1636349"/>
                    <a:gd name="connsiteX14" fmla="*/ 746692 w 867855"/>
                    <a:gd name="connsiteY14" fmla="*/ 555097 h 1636349"/>
                    <a:gd name="connsiteX15" fmla="*/ 715736 w 867855"/>
                    <a:gd name="connsiteY15" fmla="*/ 624153 h 1636349"/>
                    <a:gd name="connsiteX16" fmla="*/ 687161 w 867855"/>
                    <a:gd name="connsiteY16" fmla="*/ 640822 h 1636349"/>
                    <a:gd name="connsiteX17" fmla="*/ 618105 w 867855"/>
                    <a:gd name="connsiteY17" fmla="*/ 588434 h 1636349"/>
                    <a:gd name="connsiteX18" fmla="*/ 653823 w 867855"/>
                    <a:gd name="connsiteY18" fmla="*/ 617009 h 1636349"/>
                    <a:gd name="connsiteX19" fmla="*/ 549049 w 867855"/>
                    <a:gd name="connsiteY19" fmla="*/ 543191 h 1636349"/>
                    <a:gd name="connsiteX20" fmla="*/ 477612 w 867855"/>
                    <a:gd name="connsiteY20" fmla="*/ 531285 h 1636349"/>
                    <a:gd name="connsiteX21" fmla="*/ 570479 w 867855"/>
                    <a:gd name="connsiteY21" fmla="*/ 521759 h 1636349"/>
                    <a:gd name="connsiteX22" fmla="*/ 487138 w 867855"/>
                    <a:gd name="connsiteY22" fmla="*/ 445561 h 1636349"/>
                    <a:gd name="connsiteX23" fmla="*/ 584768 w 867855"/>
                    <a:gd name="connsiteY23" fmla="*/ 509854 h 1636349"/>
                    <a:gd name="connsiteX24" fmla="*/ 580006 w 867855"/>
                    <a:gd name="connsiteY24" fmla="*/ 428889 h 1636349"/>
                    <a:gd name="connsiteX25" fmla="*/ 460944 w 867855"/>
                    <a:gd name="connsiteY25" fmla="*/ 388408 h 1636349"/>
                    <a:gd name="connsiteX26" fmla="*/ 587149 w 867855"/>
                    <a:gd name="connsiteY26" fmla="*/ 416985 h 1636349"/>
                    <a:gd name="connsiteX27" fmla="*/ 596675 w 867855"/>
                    <a:gd name="connsiteY27" fmla="*/ 369359 h 1636349"/>
                    <a:gd name="connsiteX28" fmla="*/ 508567 w 867855"/>
                    <a:gd name="connsiteY28" fmla="*/ 366977 h 1636349"/>
                    <a:gd name="connsiteX29" fmla="*/ 618106 w 867855"/>
                    <a:gd name="connsiteY29" fmla="*/ 309827 h 1636349"/>
                    <a:gd name="connsiteX30" fmla="*/ 549050 w 867855"/>
                    <a:gd name="connsiteY30" fmla="*/ 295541 h 1636349"/>
                    <a:gd name="connsiteX31" fmla="*/ 613343 w 867855"/>
                    <a:gd name="connsiteY31" fmla="*/ 269347 h 1636349"/>
                    <a:gd name="connsiteX32" fmla="*/ 639538 w 867855"/>
                    <a:gd name="connsiteY32" fmla="*/ 240772 h 1636349"/>
                    <a:gd name="connsiteX33" fmla="*/ 596675 w 867855"/>
                    <a:gd name="connsiteY33" fmla="*/ 240772 h 1636349"/>
                    <a:gd name="connsiteX34" fmla="*/ 653825 w 867855"/>
                    <a:gd name="connsiteY34" fmla="*/ 209816 h 1636349"/>
                    <a:gd name="connsiteX35" fmla="*/ 691924 w 867855"/>
                    <a:gd name="connsiteY35" fmla="*/ 159809 h 1636349"/>
                    <a:gd name="connsiteX36" fmla="*/ 677636 w 867855"/>
                    <a:gd name="connsiteY36" fmla="*/ 114566 h 1636349"/>
                    <a:gd name="connsiteX37" fmla="*/ 706212 w 867855"/>
                    <a:gd name="connsiteY37" fmla="*/ 126473 h 1636349"/>
                    <a:gd name="connsiteX38" fmla="*/ 694032 w 867855"/>
                    <a:gd name="connsiteY38" fmla="*/ 25348 h 1636349"/>
                    <a:gd name="connsiteX39" fmla="*/ 313305 w 867855"/>
                    <a:gd name="connsiteY39" fmla="*/ 359835 h 1636349"/>
                    <a:gd name="connsiteX40" fmla="*/ 278538 w 867855"/>
                    <a:gd name="connsiteY40" fmla="*/ 379202 h 1636349"/>
                    <a:gd name="connsiteX41" fmla="*/ 689680 w 867855"/>
                    <a:gd name="connsiteY41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618105 w 866461"/>
                    <a:gd name="connsiteY18" fmla="*/ 588434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1290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605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56181 w 866461"/>
                    <a:gd name="connsiteY18" fmla="*/ 624153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4781 w 866461"/>
                    <a:gd name="connsiteY27" fmla="*/ 414603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665731 w 866461"/>
                    <a:gd name="connsiteY28" fmla="*/ 352691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9 w 866461"/>
                    <a:gd name="connsiteY24" fmla="*/ 495567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7 w 866461"/>
                    <a:gd name="connsiteY24" fmla="*/ 500329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90803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2843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7605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546667 w 866461"/>
                    <a:gd name="connsiteY16" fmla="*/ 655109 h 1636349"/>
                    <a:gd name="connsiteX17" fmla="*/ 465705 w 866461"/>
                    <a:gd name="connsiteY17" fmla="*/ 676540 h 1636349"/>
                    <a:gd name="connsiteX18" fmla="*/ 546667 w 866461"/>
                    <a:gd name="connsiteY18" fmla="*/ 614628 h 1636349"/>
                    <a:gd name="connsiteX19" fmla="*/ 487137 w 866461"/>
                    <a:gd name="connsiteY19" fmla="*/ 600341 h 1636349"/>
                    <a:gd name="connsiteX20" fmla="*/ 468086 w 866461"/>
                    <a:gd name="connsiteY20" fmla="*/ 567003 h 1636349"/>
                    <a:gd name="connsiteX21" fmla="*/ 549049 w 866461"/>
                    <a:gd name="connsiteY21" fmla="*/ 543191 h 1636349"/>
                    <a:gd name="connsiteX22" fmla="*/ 477612 w 866461"/>
                    <a:gd name="connsiteY22" fmla="*/ 531285 h 1636349"/>
                    <a:gd name="connsiteX23" fmla="*/ 570479 w 866461"/>
                    <a:gd name="connsiteY23" fmla="*/ 521759 h 1636349"/>
                    <a:gd name="connsiteX24" fmla="*/ 427605 w 866461"/>
                    <a:gd name="connsiteY24" fmla="*/ 493186 h 1636349"/>
                    <a:gd name="connsiteX25" fmla="*/ 580005 w 866461"/>
                    <a:gd name="connsiteY25" fmla="*/ 476515 h 1636349"/>
                    <a:gd name="connsiteX26" fmla="*/ 580006 w 866461"/>
                    <a:gd name="connsiteY26" fmla="*/ 428889 h 1636349"/>
                    <a:gd name="connsiteX27" fmla="*/ 460944 w 866461"/>
                    <a:gd name="connsiteY27" fmla="*/ 388408 h 1636349"/>
                    <a:gd name="connsiteX28" fmla="*/ 606200 w 866461"/>
                    <a:gd name="connsiteY28" fmla="*/ 409840 h 1636349"/>
                    <a:gd name="connsiteX29" fmla="*/ 596675 w 866461"/>
                    <a:gd name="connsiteY29" fmla="*/ 376503 h 1636349"/>
                    <a:gd name="connsiteX30" fmla="*/ 518092 w 866461"/>
                    <a:gd name="connsiteY30" fmla="*/ 340784 h 1636349"/>
                    <a:gd name="connsiteX31" fmla="*/ 618106 w 866461"/>
                    <a:gd name="connsiteY31" fmla="*/ 309827 h 1636349"/>
                    <a:gd name="connsiteX32" fmla="*/ 549050 w 866461"/>
                    <a:gd name="connsiteY32" fmla="*/ 295541 h 1636349"/>
                    <a:gd name="connsiteX33" fmla="*/ 613343 w 866461"/>
                    <a:gd name="connsiteY33" fmla="*/ 269347 h 1636349"/>
                    <a:gd name="connsiteX34" fmla="*/ 639538 w 866461"/>
                    <a:gd name="connsiteY34" fmla="*/ 240772 h 1636349"/>
                    <a:gd name="connsiteX35" fmla="*/ 596675 w 866461"/>
                    <a:gd name="connsiteY35" fmla="*/ 240772 h 1636349"/>
                    <a:gd name="connsiteX36" fmla="*/ 653825 w 866461"/>
                    <a:gd name="connsiteY36" fmla="*/ 209816 h 1636349"/>
                    <a:gd name="connsiteX37" fmla="*/ 691924 w 866461"/>
                    <a:gd name="connsiteY37" fmla="*/ 159809 h 1636349"/>
                    <a:gd name="connsiteX38" fmla="*/ 677636 w 866461"/>
                    <a:gd name="connsiteY38" fmla="*/ 114566 h 1636349"/>
                    <a:gd name="connsiteX39" fmla="*/ 706212 w 866461"/>
                    <a:gd name="connsiteY39" fmla="*/ 126473 h 1636349"/>
                    <a:gd name="connsiteX40" fmla="*/ 694032 w 866461"/>
                    <a:gd name="connsiteY40" fmla="*/ 25348 h 1636349"/>
                    <a:gd name="connsiteX41" fmla="*/ 313305 w 866461"/>
                    <a:gd name="connsiteY41" fmla="*/ 359835 h 1636349"/>
                    <a:gd name="connsiteX42" fmla="*/ 278538 w 866461"/>
                    <a:gd name="connsiteY42" fmla="*/ 379202 h 1636349"/>
                    <a:gd name="connsiteX43" fmla="*/ 689680 w 866461"/>
                    <a:gd name="connsiteY43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675256 w 866461"/>
                    <a:gd name="connsiteY16" fmla="*/ 550334 h 1636349"/>
                    <a:gd name="connsiteX17" fmla="*/ 546667 w 866461"/>
                    <a:gd name="connsiteY17" fmla="*/ 655109 h 1636349"/>
                    <a:gd name="connsiteX18" fmla="*/ 465705 w 866461"/>
                    <a:gd name="connsiteY18" fmla="*/ 676540 h 1636349"/>
                    <a:gd name="connsiteX19" fmla="*/ 546667 w 866461"/>
                    <a:gd name="connsiteY19" fmla="*/ 614628 h 1636349"/>
                    <a:gd name="connsiteX20" fmla="*/ 487137 w 866461"/>
                    <a:gd name="connsiteY20" fmla="*/ 600341 h 1636349"/>
                    <a:gd name="connsiteX21" fmla="*/ 468086 w 866461"/>
                    <a:gd name="connsiteY21" fmla="*/ 567003 h 1636349"/>
                    <a:gd name="connsiteX22" fmla="*/ 549049 w 866461"/>
                    <a:gd name="connsiteY22" fmla="*/ 543191 h 1636349"/>
                    <a:gd name="connsiteX23" fmla="*/ 477612 w 866461"/>
                    <a:gd name="connsiteY23" fmla="*/ 531285 h 1636349"/>
                    <a:gd name="connsiteX24" fmla="*/ 570479 w 866461"/>
                    <a:gd name="connsiteY24" fmla="*/ 521759 h 1636349"/>
                    <a:gd name="connsiteX25" fmla="*/ 427605 w 866461"/>
                    <a:gd name="connsiteY25" fmla="*/ 493186 h 1636349"/>
                    <a:gd name="connsiteX26" fmla="*/ 580005 w 866461"/>
                    <a:gd name="connsiteY26" fmla="*/ 476515 h 1636349"/>
                    <a:gd name="connsiteX27" fmla="*/ 580006 w 866461"/>
                    <a:gd name="connsiteY27" fmla="*/ 428889 h 1636349"/>
                    <a:gd name="connsiteX28" fmla="*/ 460944 w 866461"/>
                    <a:gd name="connsiteY28" fmla="*/ 388408 h 1636349"/>
                    <a:gd name="connsiteX29" fmla="*/ 606200 w 866461"/>
                    <a:gd name="connsiteY29" fmla="*/ 409840 h 1636349"/>
                    <a:gd name="connsiteX30" fmla="*/ 596675 w 866461"/>
                    <a:gd name="connsiteY30" fmla="*/ 376503 h 1636349"/>
                    <a:gd name="connsiteX31" fmla="*/ 518092 w 866461"/>
                    <a:gd name="connsiteY31" fmla="*/ 340784 h 1636349"/>
                    <a:gd name="connsiteX32" fmla="*/ 618106 w 866461"/>
                    <a:gd name="connsiteY32" fmla="*/ 309827 h 1636349"/>
                    <a:gd name="connsiteX33" fmla="*/ 549050 w 866461"/>
                    <a:gd name="connsiteY33" fmla="*/ 295541 h 1636349"/>
                    <a:gd name="connsiteX34" fmla="*/ 613343 w 866461"/>
                    <a:gd name="connsiteY34" fmla="*/ 269347 h 1636349"/>
                    <a:gd name="connsiteX35" fmla="*/ 639538 w 866461"/>
                    <a:gd name="connsiteY35" fmla="*/ 240772 h 1636349"/>
                    <a:gd name="connsiteX36" fmla="*/ 596675 w 866461"/>
                    <a:gd name="connsiteY36" fmla="*/ 240772 h 1636349"/>
                    <a:gd name="connsiteX37" fmla="*/ 653825 w 866461"/>
                    <a:gd name="connsiteY37" fmla="*/ 209816 h 1636349"/>
                    <a:gd name="connsiteX38" fmla="*/ 691924 w 866461"/>
                    <a:gd name="connsiteY38" fmla="*/ 159809 h 1636349"/>
                    <a:gd name="connsiteX39" fmla="*/ 677636 w 866461"/>
                    <a:gd name="connsiteY39" fmla="*/ 114566 h 1636349"/>
                    <a:gd name="connsiteX40" fmla="*/ 706212 w 866461"/>
                    <a:gd name="connsiteY40" fmla="*/ 126473 h 1636349"/>
                    <a:gd name="connsiteX41" fmla="*/ 694032 w 866461"/>
                    <a:gd name="connsiteY41" fmla="*/ 25348 h 1636349"/>
                    <a:gd name="connsiteX42" fmla="*/ 313305 w 866461"/>
                    <a:gd name="connsiteY42" fmla="*/ 359835 h 1636349"/>
                    <a:gd name="connsiteX43" fmla="*/ 278538 w 866461"/>
                    <a:gd name="connsiteY43" fmla="*/ 379202 h 1636349"/>
                    <a:gd name="connsiteX44" fmla="*/ 689680 w 866461"/>
                    <a:gd name="connsiteY44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49049 w 866461"/>
                    <a:gd name="connsiteY16" fmla="*/ 68606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7217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22867 w 866461"/>
                    <a:gd name="connsiteY16" fmla="*/ 47651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50 w 866461"/>
                    <a:gd name="connsiteY14" fmla="*/ 100278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5737 w 866461"/>
                    <a:gd name="connsiteY14" fmla="*/ 145521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03831 w 866282"/>
                    <a:gd name="connsiteY14" fmla="*/ 16457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99081 w 866282"/>
                    <a:gd name="connsiteY14" fmla="*/ 193146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99081 w 863458"/>
                    <a:gd name="connsiteY14" fmla="*/ 193146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5950"/>
                    <a:gd name="connsiteY0" fmla="*/ 5413 h 1636349"/>
                    <a:gd name="connsiteX1" fmla="*/ 462642 w 865950"/>
                    <a:gd name="connsiteY1" fmla="*/ 169858 h 1636349"/>
                    <a:gd name="connsiteX2" fmla="*/ 257857 w 865950"/>
                    <a:gd name="connsiteY2" fmla="*/ 343076 h 1636349"/>
                    <a:gd name="connsiteX3" fmla="*/ 256292 w 865950"/>
                    <a:gd name="connsiteY3" fmla="*/ 663659 h 1636349"/>
                    <a:gd name="connsiteX4" fmla="*/ 240439 w 865950"/>
                    <a:gd name="connsiteY4" fmla="*/ 1033433 h 1636349"/>
                    <a:gd name="connsiteX5" fmla="*/ 160292 w 865950"/>
                    <a:gd name="connsiteY5" fmla="*/ 1236450 h 1636349"/>
                    <a:gd name="connsiteX6" fmla="*/ 12725 w 865950"/>
                    <a:gd name="connsiteY6" fmla="*/ 1591734 h 1636349"/>
                    <a:gd name="connsiteX7" fmla="*/ 520337 w 865950"/>
                    <a:gd name="connsiteY7" fmla="*/ 1601805 h 1636349"/>
                    <a:gd name="connsiteX8" fmla="*/ 656682 w 865950"/>
                    <a:gd name="connsiteY8" fmla="*/ 1259720 h 1636349"/>
                    <a:gd name="connsiteX9" fmla="*/ 836090 w 865950"/>
                    <a:gd name="connsiteY9" fmla="*/ 941856 h 1636349"/>
                    <a:gd name="connsiteX10" fmla="*/ 792480 w 865950"/>
                    <a:gd name="connsiteY10" fmla="*/ 690533 h 1636349"/>
                    <a:gd name="connsiteX11" fmla="*/ 806905 w 865950"/>
                    <a:gd name="connsiteY11" fmla="*/ 510783 h 1636349"/>
                    <a:gd name="connsiteX12" fmla="*/ 863170 w 865950"/>
                    <a:gd name="connsiteY12" fmla="*/ 355389 h 1636349"/>
                    <a:gd name="connsiteX13" fmla="*/ 708593 w 865950"/>
                    <a:gd name="connsiteY13" fmla="*/ 238391 h 1636349"/>
                    <a:gd name="connsiteX14" fmla="*/ 727644 w 865950"/>
                    <a:gd name="connsiteY14" fmla="*/ 131233 h 1636349"/>
                    <a:gd name="connsiteX15" fmla="*/ 651443 w 865950"/>
                    <a:gd name="connsiteY15" fmla="*/ 255060 h 1636349"/>
                    <a:gd name="connsiteX16" fmla="*/ 591910 w 865950"/>
                    <a:gd name="connsiteY16" fmla="*/ 462229 h 1636349"/>
                    <a:gd name="connsiteX17" fmla="*/ 449038 w 865950"/>
                    <a:gd name="connsiteY17" fmla="*/ 757502 h 1636349"/>
                    <a:gd name="connsiteX18" fmla="*/ 491898 w 865950"/>
                    <a:gd name="connsiteY18" fmla="*/ 695589 h 1636349"/>
                    <a:gd name="connsiteX19" fmla="*/ 465705 w 865950"/>
                    <a:gd name="connsiteY19" fmla="*/ 676540 h 1636349"/>
                    <a:gd name="connsiteX20" fmla="*/ 546667 w 865950"/>
                    <a:gd name="connsiteY20" fmla="*/ 614628 h 1636349"/>
                    <a:gd name="connsiteX21" fmla="*/ 487137 w 865950"/>
                    <a:gd name="connsiteY21" fmla="*/ 600341 h 1636349"/>
                    <a:gd name="connsiteX22" fmla="*/ 468086 w 865950"/>
                    <a:gd name="connsiteY22" fmla="*/ 567003 h 1636349"/>
                    <a:gd name="connsiteX23" fmla="*/ 549049 w 865950"/>
                    <a:gd name="connsiteY23" fmla="*/ 543191 h 1636349"/>
                    <a:gd name="connsiteX24" fmla="*/ 477612 w 865950"/>
                    <a:gd name="connsiteY24" fmla="*/ 531285 h 1636349"/>
                    <a:gd name="connsiteX25" fmla="*/ 570479 w 865950"/>
                    <a:gd name="connsiteY25" fmla="*/ 521759 h 1636349"/>
                    <a:gd name="connsiteX26" fmla="*/ 427605 w 865950"/>
                    <a:gd name="connsiteY26" fmla="*/ 493186 h 1636349"/>
                    <a:gd name="connsiteX27" fmla="*/ 580005 w 865950"/>
                    <a:gd name="connsiteY27" fmla="*/ 476515 h 1636349"/>
                    <a:gd name="connsiteX28" fmla="*/ 580006 w 865950"/>
                    <a:gd name="connsiteY28" fmla="*/ 428889 h 1636349"/>
                    <a:gd name="connsiteX29" fmla="*/ 460944 w 865950"/>
                    <a:gd name="connsiteY29" fmla="*/ 388408 h 1636349"/>
                    <a:gd name="connsiteX30" fmla="*/ 606200 w 865950"/>
                    <a:gd name="connsiteY30" fmla="*/ 409840 h 1636349"/>
                    <a:gd name="connsiteX31" fmla="*/ 596675 w 865950"/>
                    <a:gd name="connsiteY31" fmla="*/ 376503 h 1636349"/>
                    <a:gd name="connsiteX32" fmla="*/ 518092 w 865950"/>
                    <a:gd name="connsiteY32" fmla="*/ 340784 h 1636349"/>
                    <a:gd name="connsiteX33" fmla="*/ 618106 w 865950"/>
                    <a:gd name="connsiteY33" fmla="*/ 309827 h 1636349"/>
                    <a:gd name="connsiteX34" fmla="*/ 549050 w 865950"/>
                    <a:gd name="connsiteY34" fmla="*/ 295541 h 1636349"/>
                    <a:gd name="connsiteX35" fmla="*/ 613343 w 865950"/>
                    <a:gd name="connsiteY35" fmla="*/ 269347 h 1636349"/>
                    <a:gd name="connsiteX36" fmla="*/ 639538 w 865950"/>
                    <a:gd name="connsiteY36" fmla="*/ 240772 h 1636349"/>
                    <a:gd name="connsiteX37" fmla="*/ 596675 w 865950"/>
                    <a:gd name="connsiteY37" fmla="*/ 240772 h 1636349"/>
                    <a:gd name="connsiteX38" fmla="*/ 653825 w 865950"/>
                    <a:gd name="connsiteY38" fmla="*/ 209816 h 1636349"/>
                    <a:gd name="connsiteX39" fmla="*/ 691924 w 865950"/>
                    <a:gd name="connsiteY39" fmla="*/ 159809 h 1636349"/>
                    <a:gd name="connsiteX40" fmla="*/ 677636 w 865950"/>
                    <a:gd name="connsiteY40" fmla="*/ 114566 h 1636349"/>
                    <a:gd name="connsiteX41" fmla="*/ 706212 w 865950"/>
                    <a:gd name="connsiteY41" fmla="*/ 126473 h 1636349"/>
                    <a:gd name="connsiteX42" fmla="*/ 694032 w 865950"/>
                    <a:gd name="connsiteY42" fmla="*/ 25348 h 1636349"/>
                    <a:gd name="connsiteX43" fmla="*/ 313305 w 865950"/>
                    <a:gd name="connsiteY43" fmla="*/ 359835 h 1636349"/>
                    <a:gd name="connsiteX44" fmla="*/ 278538 w 865950"/>
                    <a:gd name="connsiteY44" fmla="*/ 379202 h 1636349"/>
                    <a:gd name="connsiteX45" fmla="*/ 689680 w 865950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9832 w 840890"/>
                    <a:gd name="connsiteY12" fmla="*/ 262520 h 1636349"/>
                    <a:gd name="connsiteX13" fmla="*/ 708593 w 840890"/>
                    <a:gd name="connsiteY13" fmla="*/ 238391 h 1636349"/>
                    <a:gd name="connsiteX14" fmla="*/ 727644 w 840890"/>
                    <a:gd name="connsiteY14" fmla="*/ 131233 h 1636349"/>
                    <a:gd name="connsiteX15" fmla="*/ 651443 w 840890"/>
                    <a:gd name="connsiteY15" fmla="*/ 255060 h 1636349"/>
                    <a:gd name="connsiteX16" fmla="*/ 591910 w 840890"/>
                    <a:gd name="connsiteY16" fmla="*/ 462229 h 1636349"/>
                    <a:gd name="connsiteX17" fmla="*/ 449038 w 840890"/>
                    <a:gd name="connsiteY17" fmla="*/ 757502 h 1636349"/>
                    <a:gd name="connsiteX18" fmla="*/ 491898 w 840890"/>
                    <a:gd name="connsiteY18" fmla="*/ 695589 h 1636349"/>
                    <a:gd name="connsiteX19" fmla="*/ 465705 w 840890"/>
                    <a:gd name="connsiteY19" fmla="*/ 676540 h 1636349"/>
                    <a:gd name="connsiteX20" fmla="*/ 546667 w 840890"/>
                    <a:gd name="connsiteY20" fmla="*/ 614628 h 1636349"/>
                    <a:gd name="connsiteX21" fmla="*/ 487137 w 840890"/>
                    <a:gd name="connsiteY21" fmla="*/ 600341 h 1636349"/>
                    <a:gd name="connsiteX22" fmla="*/ 468086 w 840890"/>
                    <a:gd name="connsiteY22" fmla="*/ 567003 h 1636349"/>
                    <a:gd name="connsiteX23" fmla="*/ 549049 w 840890"/>
                    <a:gd name="connsiteY23" fmla="*/ 543191 h 1636349"/>
                    <a:gd name="connsiteX24" fmla="*/ 477612 w 840890"/>
                    <a:gd name="connsiteY24" fmla="*/ 531285 h 1636349"/>
                    <a:gd name="connsiteX25" fmla="*/ 570479 w 840890"/>
                    <a:gd name="connsiteY25" fmla="*/ 521759 h 1636349"/>
                    <a:gd name="connsiteX26" fmla="*/ 427605 w 840890"/>
                    <a:gd name="connsiteY26" fmla="*/ 493186 h 1636349"/>
                    <a:gd name="connsiteX27" fmla="*/ 580005 w 840890"/>
                    <a:gd name="connsiteY27" fmla="*/ 476515 h 1636349"/>
                    <a:gd name="connsiteX28" fmla="*/ 580006 w 840890"/>
                    <a:gd name="connsiteY28" fmla="*/ 428889 h 1636349"/>
                    <a:gd name="connsiteX29" fmla="*/ 460944 w 840890"/>
                    <a:gd name="connsiteY29" fmla="*/ 388408 h 1636349"/>
                    <a:gd name="connsiteX30" fmla="*/ 606200 w 840890"/>
                    <a:gd name="connsiteY30" fmla="*/ 409840 h 1636349"/>
                    <a:gd name="connsiteX31" fmla="*/ 596675 w 840890"/>
                    <a:gd name="connsiteY31" fmla="*/ 376503 h 1636349"/>
                    <a:gd name="connsiteX32" fmla="*/ 518092 w 840890"/>
                    <a:gd name="connsiteY32" fmla="*/ 340784 h 1636349"/>
                    <a:gd name="connsiteX33" fmla="*/ 618106 w 840890"/>
                    <a:gd name="connsiteY33" fmla="*/ 309827 h 1636349"/>
                    <a:gd name="connsiteX34" fmla="*/ 549050 w 840890"/>
                    <a:gd name="connsiteY34" fmla="*/ 295541 h 1636349"/>
                    <a:gd name="connsiteX35" fmla="*/ 613343 w 840890"/>
                    <a:gd name="connsiteY35" fmla="*/ 269347 h 1636349"/>
                    <a:gd name="connsiteX36" fmla="*/ 639538 w 840890"/>
                    <a:gd name="connsiteY36" fmla="*/ 240772 h 1636349"/>
                    <a:gd name="connsiteX37" fmla="*/ 596675 w 840890"/>
                    <a:gd name="connsiteY37" fmla="*/ 240772 h 1636349"/>
                    <a:gd name="connsiteX38" fmla="*/ 653825 w 840890"/>
                    <a:gd name="connsiteY38" fmla="*/ 209816 h 1636349"/>
                    <a:gd name="connsiteX39" fmla="*/ 691924 w 840890"/>
                    <a:gd name="connsiteY39" fmla="*/ 159809 h 1636349"/>
                    <a:gd name="connsiteX40" fmla="*/ 677636 w 840890"/>
                    <a:gd name="connsiteY40" fmla="*/ 114566 h 1636349"/>
                    <a:gd name="connsiteX41" fmla="*/ 706212 w 840890"/>
                    <a:gd name="connsiteY41" fmla="*/ 126473 h 1636349"/>
                    <a:gd name="connsiteX42" fmla="*/ 694032 w 840890"/>
                    <a:gd name="connsiteY42" fmla="*/ 25348 h 1636349"/>
                    <a:gd name="connsiteX43" fmla="*/ 313305 w 840890"/>
                    <a:gd name="connsiteY43" fmla="*/ 359835 h 1636349"/>
                    <a:gd name="connsiteX44" fmla="*/ 278538 w 840890"/>
                    <a:gd name="connsiteY44" fmla="*/ 379202 h 1636349"/>
                    <a:gd name="connsiteX45" fmla="*/ 689680 w 840890"/>
                    <a:gd name="connsiteY45" fmla="*/ 5413 h 1636349"/>
                    <a:gd name="connsiteX0" fmla="*/ 689680 w 846010"/>
                    <a:gd name="connsiteY0" fmla="*/ 5413 h 1636349"/>
                    <a:gd name="connsiteX1" fmla="*/ 462642 w 846010"/>
                    <a:gd name="connsiteY1" fmla="*/ 169858 h 1636349"/>
                    <a:gd name="connsiteX2" fmla="*/ 257857 w 846010"/>
                    <a:gd name="connsiteY2" fmla="*/ 343076 h 1636349"/>
                    <a:gd name="connsiteX3" fmla="*/ 256292 w 846010"/>
                    <a:gd name="connsiteY3" fmla="*/ 663659 h 1636349"/>
                    <a:gd name="connsiteX4" fmla="*/ 240439 w 846010"/>
                    <a:gd name="connsiteY4" fmla="*/ 1033433 h 1636349"/>
                    <a:gd name="connsiteX5" fmla="*/ 160292 w 846010"/>
                    <a:gd name="connsiteY5" fmla="*/ 1236450 h 1636349"/>
                    <a:gd name="connsiteX6" fmla="*/ 12725 w 846010"/>
                    <a:gd name="connsiteY6" fmla="*/ 1591734 h 1636349"/>
                    <a:gd name="connsiteX7" fmla="*/ 520337 w 846010"/>
                    <a:gd name="connsiteY7" fmla="*/ 1601805 h 1636349"/>
                    <a:gd name="connsiteX8" fmla="*/ 656682 w 846010"/>
                    <a:gd name="connsiteY8" fmla="*/ 1259720 h 1636349"/>
                    <a:gd name="connsiteX9" fmla="*/ 836090 w 846010"/>
                    <a:gd name="connsiteY9" fmla="*/ 941856 h 1636349"/>
                    <a:gd name="connsiteX10" fmla="*/ 792480 w 846010"/>
                    <a:gd name="connsiteY10" fmla="*/ 690533 h 1636349"/>
                    <a:gd name="connsiteX11" fmla="*/ 806905 w 846010"/>
                    <a:gd name="connsiteY11" fmla="*/ 510783 h 1636349"/>
                    <a:gd name="connsiteX12" fmla="*/ 829832 w 846010"/>
                    <a:gd name="connsiteY12" fmla="*/ 262520 h 1636349"/>
                    <a:gd name="connsiteX13" fmla="*/ 708593 w 846010"/>
                    <a:gd name="connsiteY13" fmla="*/ 238391 h 1636349"/>
                    <a:gd name="connsiteX14" fmla="*/ 727644 w 846010"/>
                    <a:gd name="connsiteY14" fmla="*/ 131233 h 1636349"/>
                    <a:gd name="connsiteX15" fmla="*/ 651443 w 846010"/>
                    <a:gd name="connsiteY15" fmla="*/ 255060 h 1636349"/>
                    <a:gd name="connsiteX16" fmla="*/ 591910 w 846010"/>
                    <a:gd name="connsiteY16" fmla="*/ 462229 h 1636349"/>
                    <a:gd name="connsiteX17" fmla="*/ 449038 w 846010"/>
                    <a:gd name="connsiteY17" fmla="*/ 757502 h 1636349"/>
                    <a:gd name="connsiteX18" fmla="*/ 491898 w 846010"/>
                    <a:gd name="connsiteY18" fmla="*/ 695589 h 1636349"/>
                    <a:gd name="connsiteX19" fmla="*/ 465705 w 846010"/>
                    <a:gd name="connsiteY19" fmla="*/ 676540 h 1636349"/>
                    <a:gd name="connsiteX20" fmla="*/ 546667 w 846010"/>
                    <a:gd name="connsiteY20" fmla="*/ 614628 h 1636349"/>
                    <a:gd name="connsiteX21" fmla="*/ 487137 w 846010"/>
                    <a:gd name="connsiteY21" fmla="*/ 600341 h 1636349"/>
                    <a:gd name="connsiteX22" fmla="*/ 468086 w 846010"/>
                    <a:gd name="connsiteY22" fmla="*/ 567003 h 1636349"/>
                    <a:gd name="connsiteX23" fmla="*/ 549049 w 846010"/>
                    <a:gd name="connsiteY23" fmla="*/ 543191 h 1636349"/>
                    <a:gd name="connsiteX24" fmla="*/ 477612 w 846010"/>
                    <a:gd name="connsiteY24" fmla="*/ 531285 h 1636349"/>
                    <a:gd name="connsiteX25" fmla="*/ 570479 w 846010"/>
                    <a:gd name="connsiteY25" fmla="*/ 521759 h 1636349"/>
                    <a:gd name="connsiteX26" fmla="*/ 427605 w 846010"/>
                    <a:gd name="connsiteY26" fmla="*/ 493186 h 1636349"/>
                    <a:gd name="connsiteX27" fmla="*/ 580005 w 846010"/>
                    <a:gd name="connsiteY27" fmla="*/ 476515 h 1636349"/>
                    <a:gd name="connsiteX28" fmla="*/ 580006 w 846010"/>
                    <a:gd name="connsiteY28" fmla="*/ 428889 h 1636349"/>
                    <a:gd name="connsiteX29" fmla="*/ 460944 w 846010"/>
                    <a:gd name="connsiteY29" fmla="*/ 388408 h 1636349"/>
                    <a:gd name="connsiteX30" fmla="*/ 606200 w 846010"/>
                    <a:gd name="connsiteY30" fmla="*/ 409840 h 1636349"/>
                    <a:gd name="connsiteX31" fmla="*/ 596675 w 846010"/>
                    <a:gd name="connsiteY31" fmla="*/ 376503 h 1636349"/>
                    <a:gd name="connsiteX32" fmla="*/ 518092 w 846010"/>
                    <a:gd name="connsiteY32" fmla="*/ 340784 h 1636349"/>
                    <a:gd name="connsiteX33" fmla="*/ 618106 w 846010"/>
                    <a:gd name="connsiteY33" fmla="*/ 309827 h 1636349"/>
                    <a:gd name="connsiteX34" fmla="*/ 549050 w 846010"/>
                    <a:gd name="connsiteY34" fmla="*/ 295541 h 1636349"/>
                    <a:gd name="connsiteX35" fmla="*/ 613343 w 846010"/>
                    <a:gd name="connsiteY35" fmla="*/ 269347 h 1636349"/>
                    <a:gd name="connsiteX36" fmla="*/ 639538 w 846010"/>
                    <a:gd name="connsiteY36" fmla="*/ 240772 h 1636349"/>
                    <a:gd name="connsiteX37" fmla="*/ 596675 w 846010"/>
                    <a:gd name="connsiteY37" fmla="*/ 240772 h 1636349"/>
                    <a:gd name="connsiteX38" fmla="*/ 653825 w 846010"/>
                    <a:gd name="connsiteY38" fmla="*/ 209816 h 1636349"/>
                    <a:gd name="connsiteX39" fmla="*/ 691924 w 846010"/>
                    <a:gd name="connsiteY39" fmla="*/ 159809 h 1636349"/>
                    <a:gd name="connsiteX40" fmla="*/ 677636 w 846010"/>
                    <a:gd name="connsiteY40" fmla="*/ 114566 h 1636349"/>
                    <a:gd name="connsiteX41" fmla="*/ 706212 w 846010"/>
                    <a:gd name="connsiteY41" fmla="*/ 126473 h 1636349"/>
                    <a:gd name="connsiteX42" fmla="*/ 694032 w 846010"/>
                    <a:gd name="connsiteY42" fmla="*/ 25348 h 1636349"/>
                    <a:gd name="connsiteX43" fmla="*/ 313305 w 846010"/>
                    <a:gd name="connsiteY43" fmla="*/ 359835 h 1636349"/>
                    <a:gd name="connsiteX44" fmla="*/ 278538 w 846010"/>
                    <a:gd name="connsiteY44" fmla="*/ 379202 h 1636349"/>
                    <a:gd name="connsiteX45" fmla="*/ 689680 w 846010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9832 w 840890"/>
                    <a:gd name="connsiteY13" fmla="*/ 262520 h 1636349"/>
                    <a:gd name="connsiteX14" fmla="*/ 708593 w 840890"/>
                    <a:gd name="connsiteY14" fmla="*/ 238391 h 1636349"/>
                    <a:gd name="connsiteX15" fmla="*/ 727644 w 840890"/>
                    <a:gd name="connsiteY15" fmla="*/ 131233 h 1636349"/>
                    <a:gd name="connsiteX16" fmla="*/ 651443 w 840890"/>
                    <a:gd name="connsiteY16" fmla="*/ 255060 h 1636349"/>
                    <a:gd name="connsiteX17" fmla="*/ 591910 w 840890"/>
                    <a:gd name="connsiteY17" fmla="*/ 462229 h 1636349"/>
                    <a:gd name="connsiteX18" fmla="*/ 449038 w 840890"/>
                    <a:gd name="connsiteY18" fmla="*/ 757502 h 1636349"/>
                    <a:gd name="connsiteX19" fmla="*/ 491898 w 840890"/>
                    <a:gd name="connsiteY19" fmla="*/ 695589 h 1636349"/>
                    <a:gd name="connsiteX20" fmla="*/ 465705 w 840890"/>
                    <a:gd name="connsiteY20" fmla="*/ 676540 h 1636349"/>
                    <a:gd name="connsiteX21" fmla="*/ 546667 w 840890"/>
                    <a:gd name="connsiteY21" fmla="*/ 614628 h 1636349"/>
                    <a:gd name="connsiteX22" fmla="*/ 487137 w 840890"/>
                    <a:gd name="connsiteY22" fmla="*/ 600341 h 1636349"/>
                    <a:gd name="connsiteX23" fmla="*/ 468086 w 840890"/>
                    <a:gd name="connsiteY23" fmla="*/ 567003 h 1636349"/>
                    <a:gd name="connsiteX24" fmla="*/ 549049 w 840890"/>
                    <a:gd name="connsiteY24" fmla="*/ 543191 h 1636349"/>
                    <a:gd name="connsiteX25" fmla="*/ 477612 w 840890"/>
                    <a:gd name="connsiteY25" fmla="*/ 531285 h 1636349"/>
                    <a:gd name="connsiteX26" fmla="*/ 570479 w 840890"/>
                    <a:gd name="connsiteY26" fmla="*/ 521759 h 1636349"/>
                    <a:gd name="connsiteX27" fmla="*/ 427605 w 840890"/>
                    <a:gd name="connsiteY27" fmla="*/ 493186 h 1636349"/>
                    <a:gd name="connsiteX28" fmla="*/ 580005 w 840890"/>
                    <a:gd name="connsiteY28" fmla="*/ 476515 h 1636349"/>
                    <a:gd name="connsiteX29" fmla="*/ 580006 w 840890"/>
                    <a:gd name="connsiteY29" fmla="*/ 428889 h 1636349"/>
                    <a:gd name="connsiteX30" fmla="*/ 460944 w 840890"/>
                    <a:gd name="connsiteY30" fmla="*/ 388408 h 1636349"/>
                    <a:gd name="connsiteX31" fmla="*/ 606200 w 840890"/>
                    <a:gd name="connsiteY31" fmla="*/ 409840 h 1636349"/>
                    <a:gd name="connsiteX32" fmla="*/ 596675 w 840890"/>
                    <a:gd name="connsiteY32" fmla="*/ 376503 h 1636349"/>
                    <a:gd name="connsiteX33" fmla="*/ 518092 w 840890"/>
                    <a:gd name="connsiteY33" fmla="*/ 340784 h 1636349"/>
                    <a:gd name="connsiteX34" fmla="*/ 618106 w 840890"/>
                    <a:gd name="connsiteY34" fmla="*/ 309827 h 1636349"/>
                    <a:gd name="connsiteX35" fmla="*/ 549050 w 840890"/>
                    <a:gd name="connsiteY35" fmla="*/ 295541 h 1636349"/>
                    <a:gd name="connsiteX36" fmla="*/ 613343 w 840890"/>
                    <a:gd name="connsiteY36" fmla="*/ 269347 h 1636349"/>
                    <a:gd name="connsiteX37" fmla="*/ 639538 w 840890"/>
                    <a:gd name="connsiteY37" fmla="*/ 240772 h 1636349"/>
                    <a:gd name="connsiteX38" fmla="*/ 596675 w 840890"/>
                    <a:gd name="connsiteY38" fmla="*/ 240772 h 1636349"/>
                    <a:gd name="connsiteX39" fmla="*/ 653825 w 840890"/>
                    <a:gd name="connsiteY39" fmla="*/ 209816 h 1636349"/>
                    <a:gd name="connsiteX40" fmla="*/ 691924 w 840890"/>
                    <a:gd name="connsiteY40" fmla="*/ 159809 h 1636349"/>
                    <a:gd name="connsiteX41" fmla="*/ 677636 w 840890"/>
                    <a:gd name="connsiteY41" fmla="*/ 114566 h 1636349"/>
                    <a:gd name="connsiteX42" fmla="*/ 706212 w 840890"/>
                    <a:gd name="connsiteY42" fmla="*/ 126473 h 1636349"/>
                    <a:gd name="connsiteX43" fmla="*/ 694032 w 840890"/>
                    <a:gd name="connsiteY43" fmla="*/ 25348 h 1636349"/>
                    <a:gd name="connsiteX44" fmla="*/ 313305 w 840890"/>
                    <a:gd name="connsiteY44" fmla="*/ 359835 h 1636349"/>
                    <a:gd name="connsiteX45" fmla="*/ 278538 w 840890"/>
                    <a:gd name="connsiteY45" fmla="*/ 379202 h 1636349"/>
                    <a:gd name="connsiteX46" fmla="*/ 689680 w 840890"/>
                    <a:gd name="connsiteY46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7656 w 840890"/>
                    <a:gd name="connsiteY13" fmla="*/ 345547 h 1636349"/>
                    <a:gd name="connsiteX14" fmla="*/ 829832 w 840890"/>
                    <a:gd name="connsiteY14" fmla="*/ 262520 h 1636349"/>
                    <a:gd name="connsiteX15" fmla="*/ 708593 w 840890"/>
                    <a:gd name="connsiteY15" fmla="*/ 238391 h 1636349"/>
                    <a:gd name="connsiteX16" fmla="*/ 727644 w 840890"/>
                    <a:gd name="connsiteY16" fmla="*/ 131233 h 1636349"/>
                    <a:gd name="connsiteX17" fmla="*/ 651443 w 840890"/>
                    <a:gd name="connsiteY17" fmla="*/ 255060 h 1636349"/>
                    <a:gd name="connsiteX18" fmla="*/ 591910 w 840890"/>
                    <a:gd name="connsiteY18" fmla="*/ 462229 h 1636349"/>
                    <a:gd name="connsiteX19" fmla="*/ 449038 w 840890"/>
                    <a:gd name="connsiteY19" fmla="*/ 757502 h 1636349"/>
                    <a:gd name="connsiteX20" fmla="*/ 491898 w 840890"/>
                    <a:gd name="connsiteY20" fmla="*/ 695589 h 1636349"/>
                    <a:gd name="connsiteX21" fmla="*/ 465705 w 840890"/>
                    <a:gd name="connsiteY21" fmla="*/ 676540 h 1636349"/>
                    <a:gd name="connsiteX22" fmla="*/ 546667 w 840890"/>
                    <a:gd name="connsiteY22" fmla="*/ 614628 h 1636349"/>
                    <a:gd name="connsiteX23" fmla="*/ 487137 w 840890"/>
                    <a:gd name="connsiteY23" fmla="*/ 600341 h 1636349"/>
                    <a:gd name="connsiteX24" fmla="*/ 468086 w 840890"/>
                    <a:gd name="connsiteY24" fmla="*/ 567003 h 1636349"/>
                    <a:gd name="connsiteX25" fmla="*/ 549049 w 840890"/>
                    <a:gd name="connsiteY25" fmla="*/ 543191 h 1636349"/>
                    <a:gd name="connsiteX26" fmla="*/ 477612 w 840890"/>
                    <a:gd name="connsiteY26" fmla="*/ 531285 h 1636349"/>
                    <a:gd name="connsiteX27" fmla="*/ 570479 w 840890"/>
                    <a:gd name="connsiteY27" fmla="*/ 521759 h 1636349"/>
                    <a:gd name="connsiteX28" fmla="*/ 427605 w 840890"/>
                    <a:gd name="connsiteY28" fmla="*/ 493186 h 1636349"/>
                    <a:gd name="connsiteX29" fmla="*/ 580005 w 840890"/>
                    <a:gd name="connsiteY29" fmla="*/ 476515 h 1636349"/>
                    <a:gd name="connsiteX30" fmla="*/ 580006 w 840890"/>
                    <a:gd name="connsiteY30" fmla="*/ 428889 h 1636349"/>
                    <a:gd name="connsiteX31" fmla="*/ 460944 w 840890"/>
                    <a:gd name="connsiteY31" fmla="*/ 388408 h 1636349"/>
                    <a:gd name="connsiteX32" fmla="*/ 606200 w 840890"/>
                    <a:gd name="connsiteY32" fmla="*/ 409840 h 1636349"/>
                    <a:gd name="connsiteX33" fmla="*/ 596675 w 840890"/>
                    <a:gd name="connsiteY33" fmla="*/ 376503 h 1636349"/>
                    <a:gd name="connsiteX34" fmla="*/ 518092 w 840890"/>
                    <a:gd name="connsiteY34" fmla="*/ 340784 h 1636349"/>
                    <a:gd name="connsiteX35" fmla="*/ 618106 w 840890"/>
                    <a:gd name="connsiteY35" fmla="*/ 309827 h 1636349"/>
                    <a:gd name="connsiteX36" fmla="*/ 549050 w 840890"/>
                    <a:gd name="connsiteY36" fmla="*/ 295541 h 1636349"/>
                    <a:gd name="connsiteX37" fmla="*/ 613343 w 840890"/>
                    <a:gd name="connsiteY37" fmla="*/ 269347 h 1636349"/>
                    <a:gd name="connsiteX38" fmla="*/ 639538 w 840890"/>
                    <a:gd name="connsiteY38" fmla="*/ 240772 h 1636349"/>
                    <a:gd name="connsiteX39" fmla="*/ 596675 w 840890"/>
                    <a:gd name="connsiteY39" fmla="*/ 240772 h 1636349"/>
                    <a:gd name="connsiteX40" fmla="*/ 653825 w 840890"/>
                    <a:gd name="connsiteY40" fmla="*/ 209816 h 1636349"/>
                    <a:gd name="connsiteX41" fmla="*/ 691924 w 840890"/>
                    <a:gd name="connsiteY41" fmla="*/ 159809 h 1636349"/>
                    <a:gd name="connsiteX42" fmla="*/ 677636 w 840890"/>
                    <a:gd name="connsiteY42" fmla="*/ 114566 h 1636349"/>
                    <a:gd name="connsiteX43" fmla="*/ 706212 w 840890"/>
                    <a:gd name="connsiteY43" fmla="*/ 126473 h 1636349"/>
                    <a:gd name="connsiteX44" fmla="*/ 694032 w 840890"/>
                    <a:gd name="connsiteY44" fmla="*/ 25348 h 1636349"/>
                    <a:gd name="connsiteX45" fmla="*/ 313305 w 840890"/>
                    <a:gd name="connsiteY45" fmla="*/ 359835 h 1636349"/>
                    <a:gd name="connsiteX46" fmla="*/ 278538 w 840890"/>
                    <a:gd name="connsiteY46" fmla="*/ 379202 h 1636349"/>
                    <a:gd name="connsiteX47" fmla="*/ 689680 w 840890"/>
                    <a:gd name="connsiteY47" fmla="*/ 5413 h 1636349"/>
                    <a:gd name="connsiteX0" fmla="*/ 689680 w 884869"/>
                    <a:gd name="connsiteY0" fmla="*/ 5413 h 1636349"/>
                    <a:gd name="connsiteX1" fmla="*/ 462642 w 884869"/>
                    <a:gd name="connsiteY1" fmla="*/ 169858 h 1636349"/>
                    <a:gd name="connsiteX2" fmla="*/ 257857 w 884869"/>
                    <a:gd name="connsiteY2" fmla="*/ 343076 h 1636349"/>
                    <a:gd name="connsiteX3" fmla="*/ 256292 w 884869"/>
                    <a:gd name="connsiteY3" fmla="*/ 663659 h 1636349"/>
                    <a:gd name="connsiteX4" fmla="*/ 240439 w 884869"/>
                    <a:gd name="connsiteY4" fmla="*/ 1033433 h 1636349"/>
                    <a:gd name="connsiteX5" fmla="*/ 160292 w 884869"/>
                    <a:gd name="connsiteY5" fmla="*/ 1236450 h 1636349"/>
                    <a:gd name="connsiteX6" fmla="*/ 12725 w 884869"/>
                    <a:gd name="connsiteY6" fmla="*/ 1591734 h 1636349"/>
                    <a:gd name="connsiteX7" fmla="*/ 520337 w 884869"/>
                    <a:gd name="connsiteY7" fmla="*/ 1601805 h 1636349"/>
                    <a:gd name="connsiteX8" fmla="*/ 656682 w 884869"/>
                    <a:gd name="connsiteY8" fmla="*/ 1259720 h 1636349"/>
                    <a:gd name="connsiteX9" fmla="*/ 836090 w 884869"/>
                    <a:gd name="connsiteY9" fmla="*/ 941856 h 1636349"/>
                    <a:gd name="connsiteX10" fmla="*/ 792480 w 884869"/>
                    <a:gd name="connsiteY10" fmla="*/ 690533 h 1636349"/>
                    <a:gd name="connsiteX11" fmla="*/ 806905 w 884869"/>
                    <a:gd name="connsiteY11" fmla="*/ 510783 h 1636349"/>
                    <a:gd name="connsiteX12" fmla="*/ 820512 w 884869"/>
                    <a:gd name="connsiteY12" fmla="*/ 421747 h 1636349"/>
                    <a:gd name="connsiteX13" fmla="*/ 884806 w 884869"/>
                    <a:gd name="connsiteY13" fmla="*/ 169334 h 1636349"/>
                    <a:gd name="connsiteX14" fmla="*/ 829832 w 884869"/>
                    <a:gd name="connsiteY14" fmla="*/ 262520 h 1636349"/>
                    <a:gd name="connsiteX15" fmla="*/ 708593 w 884869"/>
                    <a:gd name="connsiteY15" fmla="*/ 238391 h 1636349"/>
                    <a:gd name="connsiteX16" fmla="*/ 727644 w 884869"/>
                    <a:gd name="connsiteY16" fmla="*/ 131233 h 1636349"/>
                    <a:gd name="connsiteX17" fmla="*/ 651443 w 884869"/>
                    <a:gd name="connsiteY17" fmla="*/ 255060 h 1636349"/>
                    <a:gd name="connsiteX18" fmla="*/ 591910 w 884869"/>
                    <a:gd name="connsiteY18" fmla="*/ 462229 h 1636349"/>
                    <a:gd name="connsiteX19" fmla="*/ 449038 w 884869"/>
                    <a:gd name="connsiteY19" fmla="*/ 757502 h 1636349"/>
                    <a:gd name="connsiteX20" fmla="*/ 491898 w 884869"/>
                    <a:gd name="connsiteY20" fmla="*/ 695589 h 1636349"/>
                    <a:gd name="connsiteX21" fmla="*/ 465705 w 884869"/>
                    <a:gd name="connsiteY21" fmla="*/ 676540 h 1636349"/>
                    <a:gd name="connsiteX22" fmla="*/ 546667 w 884869"/>
                    <a:gd name="connsiteY22" fmla="*/ 614628 h 1636349"/>
                    <a:gd name="connsiteX23" fmla="*/ 487137 w 884869"/>
                    <a:gd name="connsiteY23" fmla="*/ 600341 h 1636349"/>
                    <a:gd name="connsiteX24" fmla="*/ 468086 w 884869"/>
                    <a:gd name="connsiteY24" fmla="*/ 567003 h 1636349"/>
                    <a:gd name="connsiteX25" fmla="*/ 549049 w 884869"/>
                    <a:gd name="connsiteY25" fmla="*/ 543191 h 1636349"/>
                    <a:gd name="connsiteX26" fmla="*/ 477612 w 884869"/>
                    <a:gd name="connsiteY26" fmla="*/ 531285 h 1636349"/>
                    <a:gd name="connsiteX27" fmla="*/ 570479 w 884869"/>
                    <a:gd name="connsiteY27" fmla="*/ 521759 h 1636349"/>
                    <a:gd name="connsiteX28" fmla="*/ 427605 w 884869"/>
                    <a:gd name="connsiteY28" fmla="*/ 493186 h 1636349"/>
                    <a:gd name="connsiteX29" fmla="*/ 580005 w 884869"/>
                    <a:gd name="connsiteY29" fmla="*/ 476515 h 1636349"/>
                    <a:gd name="connsiteX30" fmla="*/ 580006 w 884869"/>
                    <a:gd name="connsiteY30" fmla="*/ 428889 h 1636349"/>
                    <a:gd name="connsiteX31" fmla="*/ 460944 w 884869"/>
                    <a:gd name="connsiteY31" fmla="*/ 388408 h 1636349"/>
                    <a:gd name="connsiteX32" fmla="*/ 606200 w 884869"/>
                    <a:gd name="connsiteY32" fmla="*/ 409840 h 1636349"/>
                    <a:gd name="connsiteX33" fmla="*/ 596675 w 884869"/>
                    <a:gd name="connsiteY33" fmla="*/ 376503 h 1636349"/>
                    <a:gd name="connsiteX34" fmla="*/ 518092 w 884869"/>
                    <a:gd name="connsiteY34" fmla="*/ 340784 h 1636349"/>
                    <a:gd name="connsiteX35" fmla="*/ 618106 w 884869"/>
                    <a:gd name="connsiteY35" fmla="*/ 309827 h 1636349"/>
                    <a:gd name="connsiteX36" fmla="*/ 549050 w 884869"/>
                    <a:gd name="connsiteY36" fmla="*/ 295541 h 1636349"/>
                    <a:gd name="connsiteX37" fmla="*/ 613343 w 884869"/>
                    <a:gd name="connsiteY37" fmla="*/ 269347 h 1636349"/>
                    <a:gd name="connsiteX38" fmla="*/ 639538 w 884869"/>
                    <a:gd name="connsiteY38" fmla="*/ 240772 h 1636349"/>
                    <a:gd name="connsiteX39" fmla="*/ 596675 w 884869"/>
                    <a:gd name="connsiteY39" fmla="*/ 240772 h 1636349"/>
                    <a:gd name="connsiteX40" fmla="*/ 653825 w 884869"/>
                    <a:gd name="connsiteY40" fmla="*/ 209816 h 1636349"/>
                    <a:gd name="connsiteX41" fmla="*/ 691924 w 884869"/>
                    <a:gd name="connsiteY41" fmla="*/ 159809 h 1636349"/>
                    <a:gd name="connsiteX42" fmla="*/ 677636 w 884869"/>
                    <a:gd name="connsiteY42" fmla="*/ 114566 h 1636349"/>
                    <a:gd name="connsiteX43" fmla="*/ 706212 w 884869"/>
                    <a:gd name="connsiteY43" fmla="*/ 126473 h 1636349"/>
                    <a:gd name="connsiteX44" fmla="*/ 694032 w 884869"/>
                    <a:gd name="connsiteY44" fmla="*/ 25348 h 1636349"/>
                    <a:gd name="connsiteX45" fmla="*/ 313305 w 884869"/>
                    <a:gd name="connsiteY45" fmla="*/ 359835 h 1636349"/>
                    <a:gd name="connsiteX46" fmla="*/ 278538 w 884869"/>
                    <a:gd name="connsiteY46" fmla="*/ 379202 h 1636349"/>
                    <a:gd name="connsiteX47" fmla="*/ 689680 w 884869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20512 w 872996"/>
                    <a:gd name="connsiteY12" fmla="*/ 4217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42395 w 872996"/>
                    <a:gd name="connsiteY8" fmla="*/ 1262102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8647 w 871963"/>
                    <a:gd name="connsiteY0" fmla="*/ 5413 h 1636058"/>
                    <a:gd name="connsiteX1" fmla="*/ 461609 w 871963"/>
                    <a:gd name="connsiteY1" fmla="*/ 169858 h 1636058"/>
                    <a:gd name="connsiteX2" fmla="*/ 256824 w 871963"/>
                    <a:gd name="connsiteY2" fmla="*/ 343076 h 1636058"/>
                    <a:gd name="connsiteX3" fmla="*/ 255259 w 871963"/>
                    <a:gd name="connsiteY3" fmla="*/ 663659 h 1636058"/>
                    <a:gd name="connsiteX4" fmla="*/ 239406 w 871963"/>
                    <a:gd name="connsiteY4" fmla="*/ 1033433 h 1636058"/>
                    <a:gd name="connsiteX5" fmla="*/ 168784 w 871963"/>
                    <a:gd name="connsiteY5" fmla="*/ 1241212 h 1636058"/>
                    <a:gd name="connsiteX6" fmla="*/ 11692 w 871963"/>
                    <a:gd name="connsiteY6" fmla="*/ 1591734 h 1636058"/>
                    <a:gd name="connsiteX7" fmla="*/ 519304 w 871963"/>
                    <a:gd name="connsiteY7" fmla="*/ 1601805 h 1636058"/>
                    <a:gd name="connsiteX8" fmla="*/ 641362 w 871963"/>
                    <a:gd name="connsiteY8" fmla="*/ 1262102 h 1636058"/>
                    <a:gd name="connsiteX9" fmla="*/ 825532 w 871963"/>
                    <a:gd name="connsiteY9" fmla="*/ 937094 h 1636058"/>
                    <a:gd name="connsiteX10" fmla="*/ 784303 w 871963"/>
                    <a:gd name="connsiteY10" fmla="*/ 690533 h 1636058"/>
                    <a:gd name="connsiteX11" fmla="*/ 793966 w 871963"/>
                    <a:gd name="connsiteY11" fmla="*/ 520308 h 1636058"/>
                    <a:gd name="connsiteX12" fmla="*/ 867104 w 871963"/>
                    <a:gd name="connsiteY12" fmla="*/ 307447 h 1636058"/>
                    <a:gd name="connsiteX13" fmla="*/ 871867 w 871963"/>
                    <a:gd name="connsiteY13" fmla="*/ 183622 h 1636058"/>
                    <a:gd name="connsiteX14" fmla="*/ 828799 w 871963"/>
                    <a:gd name="connsiteY14" fmla="*/ 262520 h 1636058"/>
                    <a:gd name="connsiteX15" fmla="*/ 707560 w 871963"/>
                    <a:gd name="connsiteY15" fmla="*/ 238391 h 1636058"/>
                    <a:gd name="connsiteX16" fmla="*/ 726611 w 871963"/>
                    <a:gd name="connsiteY16" fmla="*/ 131233 h 1636058"/>
                    <a:gd name="connsiteX17" fmla="*/ 650410 w 871963"/>
                    <a:gd name="connsiteY17" fmla="*/ 255060 h 1636058"/>
                    <a:gd name="connsiteX18" fmla="*/ 590877 w 871963"/>
                    <a:gd name="connsiteY18" fmla="*/ 462229 h 1636058"/>
                    <a:gd name="connsiteX19" fmla="*/ 448005 w 871963"/>
                    <a:gd name="connsiteY19" fmla="*/ 757502 h 1636058"/>
                    <a:gd name="connsiteX20" fmla="*/ 490865 w 871963"/>
                    <a:gd name="connsiteY20" fmla="*/ 695589 h 1636058"/>
                    <a:gd name="connsiteX21" fmla="*/ 464672 w 871963"/>
                    <a:gd name="connsiteY21" fmla="*/ 676540 h 1636058"/>
                    <a:gd name="connsiteX22" fmla="*/ 545634 w 871963"/>
                    <a:gd name="connsiteY22" fmla="*/ 614628 h 1636058"/>
                    <a:gd name="connsiteX23" fmla="*/ 486104 w 871963"/>
                    <a:gd name="connsiteY23" fmla="*/ 600341 h 1636058"/>
                    <a:gd name="connsiteX24" fmla="*/ 467053 w 871963"/>
                    <a:gd name="connsiteY24" fmla="*/ 567003 h 1636058"/>
                    <a:gd name="connsiteX25" fmla="*/ 548016 w 871963"/>
                    <a:gd name="connsiteY25" fmla="*/ 543191 h 1636058"/>
                    <a:gd name="connsiteX26" fmla="*/ 476579 w 871963"/>
                    <a:gd name="connsiteY26" fmla="*/ 531285 h 1636058"/>
                    <a:gd name="connsiteX27" fmla="*/ 569446 w 871963"/>
                    <a:gd name="connsiteY27" fmla="*/ 521759 h 1636058"/>
                    <a:gd name="connsiteX28" fmla="*/ 426572 w 871963"/>
                    <a:gd name="connsiteY28" fmla="*/ 493186 h 1636058"/>
                    <a:gd name="connsiteX29" fmla="*/ 578972 w 871963"/>
                    <a:gd name="connsiteY29" fmla="*/ 476515 h 1636058"/>
                    <a:gd name="connsiteX30" fmla="*/ 578973 w 871963"/>
                    <a:gd name="connsiteY30" fmla="*/ 428889 h 1636058"/>
                    <a:gd name="connsiteX31" fmla="*/ 459911 w 871963"/>
                    <a:gd name="connsiteY31" fmla="*/ 388408 h 1636058"/>
                    <a:gd name="connsiteX32" fmla="*/ 605167 w 871963"/>
                    <a:gd name="connsiteY32" fmla="*/ 409840 h 1636058"/>
                    <a:gd name="connsiteX33" fmla="*/ 595642 w 871963"/>
                    <a:gd name="connsiteY33" fmla="*/ 376503 h 1636058"/>
                    <a:gd name="connsiteX34" fmla="*/ 517059 w 871963"/>
                    <a:gd name="connsiteY34" fmla="*/ 340784 h 1636058"/>
                    <a:gd name="connsiteX35" fmla="*/ 617073 w 871963"/>
                    <a:gd name="connsiteY35" fmla="*/ 309827 h 1636058"/>
                    <a:gd name="connsiteX36" fmla="*/ 548017 w 871963"/>
                    <a:gd name="connsiteY36" fmla="*/ 295541 h 1636058"/>
                    <a:gd name="connsiteX37" fmla="*/ 612310 w 871963"/>
                    <a:gd name="connsiteY37" fmla="*/ 269347 h 1636058"/>
                    <a:gd name="connsiteX38" fmla="*/ 638505 w 871963"/>
                    <a:gd name="connsiteY38" fmla="*/ 240772 h 1636058"/>
                    <a:gd name="connsiteX39" fmla="*/ 595642 w 871963"/>
                    <a:gd name="connsiteY39" fmla="*/ 240772 h 1636058"/>
                    <a:gd name="connsiteX40" fmla="*/ 652792 w 871963"/>
                    <a:gd name="connsiteY40" fmla="*/ 209816 h 1636058"/>
                    <a:gd name="connsiteX41" fmla="*/ 690891 w 871963"/>
                    <a:gd name="connsiteY41" fmla="*/ 159809 h 1636058"/>
                    <a:gd name="connsiteX42" fmla="*/ 676603 w 871963"/>
                    <a:gd name="connsiteY42" fmla="*/ 114566 h 1636058"/>
                    <a:gd name="connsiteX43" fmla="*/ 705179 w 871963"/>
                    <a:gd name="connsiteY43" fmla="*/ 126473 h 1636058"/>
                    <a:gd name="connsiteX44" fmla="*/ 692999 w 871963"/>
                    <a:gd name="connsiteY44" fmla="*/ 25348 h 1636058"/>
                    <a:gd name="connsiteX45" fmla="*/ 312272 w 871963"/>
                    <a:gd name="connsiteY45" fmla="*/ 359835 h 1636058"/>
                    <a:gd name="connsiteX46" fmla="*/ 277505 w 871963"/>
                    <a:gd name="connsiteY46" fmla="*/ 379202 h 1636058"/>
                    <a:gd name="connsiteX47" fmla="*/ 688647 w 871963"/>
                    <a:gd name="connsiteY47" fmla="*/ 5413 h 1636058"/>
                    <a:gd name="connsiteX0" fmla="*/ 688767 w 872083"/>
                    <a:gd name="connsiteY0" fmla="*/ 5413 h 1636058"/>
                    <a:gd name="connsiteX1" fmla="*/ 461729 w 872083"/>
                    <a:gd name="connsiteY1" fmla="*/ 169858 h 1636058"/>
                    <a:gd name="connsiteX2" fmla="*/ 256944 w 872083"/>
                    <a:gd name="connsiteY2" fmla="*/ 343076 h 1636058"/>
                    <a:gd name="connsiteX3" fmla="*/ 255379 w 872083"/>
                    <a:gd name="connsiteY3" fmla="*/ 663659 h 1636058"/>
                    <a:gd name="connsiteX4" fmla="*/ 253813 w 872083"/>
                    <a:gd name="connsiteY4" fmla="*/ 1033433 h 1636058"/>
                    <a:gd name="connsiteX5" fmla="*/ 168904 w 872083"/>
                    <a:gd name="connsiteY5" fmla="*/ 1241212 h 1636058"/>
                    <a:gd name="connsiteX6" fmla="*/ 11812 w 872083"/>
                    <a:gd name="connsiteY6" fmla="*/ 1591734 h 1636058"/>
                    <a:gd name="connsiteX7" fmla="*/ 519424 w 872083"/>
                    <a:gd name="connsiteY7" fmla="*/ 1601805 h 1636058"/>
                    <a:gd name="connsiteX8" fmla="*/ 641482 w 872083"/>
                    <a:gd name="connsiteY8" fmla="*/ 1262102 h 1636058"/>
                    <a:gd name="connsiteX9" fmla="*/ 825652 w 872083"/>
                    <a:gd name="connsiteY9" fmla="*/ 937094 h 1636058"/>
                    <a:gd name="connsiteX10" fmla="*/ 784423 w 872083"/>
                    <a:gd name="connsiteY10" fmla="*/ 690533 h 1636058"/>
                    <a:gd name="connsiteX11" fmla="*/ 794086 w 872083"/>
                    <a:gd name="connsiteY11" fmla="*/ 520308 h 1636058"/>
                    <a:gd name="connsiteX12" fmla="*/ 867224 w 872083"/>
                    <a:gd name="connsiteY12" fmla="*/ 307447 h 1636058"/>
                    <a:gd name="connsiteX13" fmla="*/ 871987 w 872083"/>
                    <a:gd name="connsiteY13" fmla="*/ 183622 h 1636058"/>
                    <a:gd name="connsiteX14" fmla="*/ 828919 w 872083"/>
                    <a:gd name="connsiteY14" fmla="*/ 262520 h 1636058"/>
                    <a:gd name="connsiteX15" fmla="*/ 707680 w 872083"/>
                    <a:gd name="connsiteY15" fmla="*/ 238391 h 1636058"/>
                    <a:gd name="connsiteX16" fmla="*/ 726731 w 872083"/>
                    <a:gd name="connsiteY16" fmla="*/ 131233 h 1636058"/>
                    <a:gd name="connsiteX17" fmla="*/ 650530 w 872083"/>
                    <a:gd name="connsiteY17" fmla="*/ 255060 h 1636058"/>
                    <a:gd name="connsiteX18" fmla="*/ 590997 w 872083"/>
                    <a:gd name="connsiteY18" fmla="*/ 462229 h 1636058"/>
                    <a:gd name="connsiteX19" fmla="*/ 448125 w 872083"/>
                    <a:gd name="connsiteY19" fmla="*/ 757502 h 1636058"/>
                    <a:gd name="connsiteX20" fmla="*/ 490985 w 872083"/>
                    <a:gd name="connsiteY20" fmla="*/ 695589 h 1636058"/>
                    <a:gd name="connsiteX21" fmla="*/ 464792 w 872083"/>
                    <a:gd name="connsiteY21" fmla="*/ 676540 h 1636058"/>
                    <a:gd name="connsiteX22" fmla="*/ 545754 w 872083"/>
                    <a:gd name="connsiteY22" fmla="*/ 614628 h 1636058"/>
                    <a:gd name="connsiteX23" fmla="*/ 486224 w 872083"/>
                    <a:gd name="connsiteY23" fmla="*/ 600341 h 1636058"/>
                    <a:gd name="connsiteX24" fmla="*/ 467173 w 872083"/>
                    <a:gd name="connsiteY24" fmla="*/ 567003 h 1636058"/>
                    <a:gd name="connsiteX25" fmla="*/ 548136 w 872083"/>
                    <a:gd name="connsiteY25" fmla="*/ 543191 h 1636058"/>
                    <a:gd name="connsiteX26" fmla="*/ 476699 w 872083"/>
                    <a:gd name="connsiteY26" fmla="*/ 531285 h 1636058"/>
                    <a:gd name="connsiteX27" fmla="*/ 569566 w 872083"/>
                    <a:gd name="connsiteY27" fmla="*/ 521759 h 1636058"/>
                    <a:gd name="connsiteX28" fmla="*/ 426692 w 872083"/>
                    <a:gd name="connsiteY28" fmla="*/ 493186 h 1636058"/>
                    <a:gd name="connsiteX29" fmla="*/ 579092 w 872083"/>
                    <a:gd name="connsiteY29" fmla="*/ 476515 h 1636058"/>
                    <a:gd name="connsiteX30" fmla="*/ 579093 w 872083"/>
                    <a:gd name="connsiteY30" fmla="*/ 428889 h 1636058"/>
                    <a:gd name="connsiteX31" fmla="*/ 460031 w 872083"/>
                    <a:gd name="connsiteY31" fmla="*/ 388408 h 1636058"/>
                    <a:gd name="connsiteX32" fmla="*/ 605287 w 872083"/>
                    <a:gd name="connsiteY32" fmla="*/ 409840 h 1636058"/>
                    <a:gd name="connsiteX33" fmla="*/ 595762 w 872083"/>
                    <a:gd name="connsiteY33" fmla="*/ 376503 h 1636058"/>
                    <a:gd name="connsiteX34" fmla="*/ 517179 w 872083"/>
                    <a:gd name="connsiteY34" fmla="*/ 340784 h 1636058"/>
                    <a:gd name="connsiteX35" fmla="*/ 617193 w 872083"/>
                    <a:gd name="connsiteY35" fmla="*/ 309827 h 1636058"/>
                    <a:gd name="connsiteX36" fmla="*/ 548137 w 872083"/>
                    <a:gd name="connsiteY36" fmla="*/ 295541 h 1636058"/>
                    <a:gd name="connsiteX37" fmla="*/ 612430 w 872083"/>
                    <a:gd name="connsiteY37" fmla="*/ 269347 h 1636058"/>
                    <a:gd name="connsiteX38" fmla="*/ 638625 w 872083"/>
                    <a:gd name="connsiteY38" fmla="*/ 240772 h 1636058"/>
                    <a:gd name="connsiteX39" fmla="*/ 595762 w 872083"/>
                    <a:gd name="connsiteY39" fmla="*/ 240772 h 1636058"/>
                    <a:gd name="connsiteX40" fmla="*/ 652912 w 872083"/>
                    <a:gd name="connsiteY40" fmla="*/ 209816 h 1636058"/>
                    <a:gd name="connsiteX41" fmla="*/ 691011 w 872083"/>
                    <a:gd name="connsiteY41" fmla="*/ 159809 h 1636058"/>
                    <a:gd name="connsiteX42" fmla="*/ 676723 w 872083"/>
                    <a:gd name="connsiteY42" fmla="*/ 114566 h 1636058"/>
                    <a:gd name="connsiteX43" fmla="*/ 705299 w 872083"/>
                    <a:gd name="connsiteY43" fmla="*/ 126473 h 1636058"/>
                    <a:gd name="connsiteX44" fmla="*/ 693119 w 872083"/>
                    <a:gd name="connsiteY44" fmla="*/ 25348 h 1636058"/>
                    <a:gd name="connsiteX45" fmla="*/ 312392 w 872083"/>
                    <a:gd name="connsiteY45" fmla="*/ 359835 h 1636058"/>
                    <a:gd name="connsiteX46" fmla="*/ 277625 w 872083"/>
                    <a:gd name="connsiteY46" fmla="*/ 379202 h 1636058"/>
                    <a:gd name="connsiteX47" fmla="*/ 688767 w 872083"/>
                    <a:gd name="connsiteY47" fmla="*/ 5413 h 1636058"/>
                    <a:gd name="connsiteX0" fmla="*/ 695596 w 878912"/>
                    <a:gd name="connsiteY0" fmla="*/ 5413 h 1655895"/>
                    <a:gd name="connsiteX1" fmla="*/ 468558 w 878912"/>
                    <a:gd name="connsiteY1" fmla="*/ 169858 h 1655895"/>
                    <a:gd name="connsiteX2" fmla="*/ 263773 w 878912"/>
                    <a:gd name="connsiteY2" fmla="*/ 343076 h 1655895"/>
                    <a:gd name="connsiteX3" fmla="*/ 262208 w 878912"/>
                    <a:gd name="connsiteY3" fmla="*/ 663659 h 1655895"/>
                    <a:gd name="connsiteX4" fmla="*/ 260642 w 878912"/>
                    <a:gd name="connsiteY4" fmla="*/ 1033433 h 1655895"/>
                    <a:gd name="connsiteX5" fmla="*/ 175733 w 878912"/>
                    <a:gd name="connsiteY5" fmla="*/ 1241212 h 1655895"/>
                    <a:gd name="connsiteX6" fmla="*/ 11497 w 878912"/>
                    <a:gd name="connsiteY6" fmla="*/ 1625071 h 1655895"/>
                    <a:gd name="connsiteX7" fmla="*/ 526253 w 878912"/>
                    <a:gd name="connsiteY7" fmla="*/ 1601805 h 1655895"/>
                    <a:gd name="connsiteX8" fmla="*/ 648311 w 878912"/>
                    <a:gd name="connsiteY8" fmla="*/ 1262102 h 1655895"/>
                    <a:gd name="connsiteX9" fmla="*/ 832481 w 878912"/>
                    <a:gd name="connsiteY9" fmla="*/ 937094 h 1655895"/>
                    <a:gd name="connsiteX10" fmla="*/ 791252 w 878912"/>
                    <a:gd name="connsiteY10" fmla="*/ 690533 h 1655895"/>
                    <a:gd name="connsiteX11" fmla="*/ 800915 w 878912"/>
                    <a:gd name="connsiteY11" fmla="*/ 520308 h 1655895"/>
                    <a:gd name="connsiteX12" fmla="*/ 874053 w 878912"/>
                    <a:gd name="connsiteY12" fmla="*/ 307447 h 1655895"/>
                    <a:gd name="connsiteX13" fmla="*/ 878816 w 878912"/>
                    <a:gd name="connsiteY13" fmla="*/ 183622 h 1655895"/>
                    <a:gd name="connsiteX14" fmla="*/ 835748 w 878912"/>
                    <a:gd name="connsiteY14" fmla="*/ 262520 h 1655895"/>
                    <a:gd name="connsiteX15" fmla="*/ 714509 w 878912"/>
                    <a:gd name="connsiteY15" fmla="*/ 238391 h 1655895"/>
                    <a:gd name="connsiteX16" fmla="*/ 733560 w 878912"/>
                    <a:gd name="connsiteY16" fmla="*/ 131233 h 1655895"/>
                    <a:gd name="connsiteX17" fmla="*/ 657359 w 878912"/>
                    <a:gd name="connsiteY17" fmla="*/ 255060 h 1655895"/>
                    <a:gd name="connsiteX18" fmla="*/ 597826 w 878912"/>
                    <a:gd name="connsiteY18" fmla="*/ 462229 h 1655895"/>
                    <a:gd name="connsiteX19" fmla="*/ 454954 w 878912"/>
                    <a:gd name="connsiteY19" fmla="*/ 757502 h 1655895"/>
                    <a:gd name="connsiteX20" fmla="*/ 497814 w 878912"/>
                    <a:gd name="connsiteY20" fmla="*/ 695589 h 1655895"/>
                    <a:gd name="connsiteX21" fmla="*/ 471621 w 878912"/>
                    <a:gd name="connsiteY21" fmla="*/ 676540 h 1655895"/>
                    <a:gd name="connsiteX22" fmla="*/ 552583 w 878912"/>
                    <a:gd name="connsiteY22" fmla="*/ 614628 h 1655895"/>
                    <a:gd name="connsiteX23" fmla="*/ 493053 w 878912"/>
                    <a:gd name="connsiteY23" fmla="*/ 600341 h 1655895"/>
                    <a:gd name="connsiteX24" fmla="*/ 474002 w 878912"/>
                    <a:gd name="connsiteY24" fmla="*/ 567003 h 1655895"/>
                    <a:gd name="connsiteX25" fmla="*/ 554965 w 878912"/>
                    <a:gd name="connsiteY25" fmla="*/ 543191 h 1655895"/>
                    <a:gd name="connsiteX26" fmla="*/ 483528 w 878912"/>
                    <a:gd name="connsiteY26" fmla="*/ 531285 h 1655895"/>
                    <a:gd name="connsiteX27" fmla="*/ 576395 w 878912"/>
                    <a:gd name="connsiteY27" fmla="*/ 521759 h 1655895"/>
                    <a:gd name="connsiteX28" fmla="*/ 433521 w 878912"/>
                    <a:gd name="connsiteY28" fmla="*/ 493186 h 1655895"/>
                    <a:gd name="connsiteX29" fmla="*/ 585921 w 878912"/>
                    <a:gd name="connsiteY29" fmla="*/ 476515 h 1655895"/>
                    <a:gd name="connsiteX30" fmla="*/ 585922 w 878912"/>
                    <a:gd name="connsiteY30" fmla="*/ 428889 h 1655895"/>
                    <a:gd name="connsiteX31" fmla="*/ 466860 w 878912"/>
                    <a:gd name="connsiteY31" fmla="*/ 388408 h 1655895"/>
                    <a:gd name="connsiteX32" fmla="*/ 612116 w 878912"/>
                    <a:gd name="connsiteY32" fmla="*/ 409840 h 1655895"/>
                    <a:gd name="connsiteX33" fmla="*/ 602591 w 878912"/>
                    <a:gd name="connsiteY33" fmla="*/ 376503 h 1655895"/>
                    <a:gd name="connsiteX34" fmla="*/ 524008 w 878912"/>
                    <a:gd name="connsiteY34" fmla="*/ 340784 h 1655895"/>
                    <a:gd name="connsiteX35" fmla="*/ 624022 w 878912"/>
                    <a:gd name="connsiteY35" fmla="*/ 309827 h 1655895"/>
                    <a:gd name="connsiteX36" fmla="*/ 554966 w 878912"/>
                    <a:gd name="connsiteY36" fmla="*/ 295541 h 1655895"/>
                    <a:gd name="connsiteX37" fmla="*/ 619259 w 878912"/>
                    <a:gd name="connsiteY37" fmla="*/ 269347 h 1655895"/>
                    <a:gd name="connsiteX38" fmla="*/ 645454 w 878912"/>
                    <a:gd name="connsiteY38" fmla="*/ 240772 h 1655895"/>
                    <a:gd name="connsiteX39" fmla="*/ 602591 w 878912"/>
                    <a:gd name="connsiteY39" fmla="*/ 240772 h 1655895"/>
                    <a:gd name="connsiteX40" fmla="*/ 659741 w 878912"/>
                    <a:gd name="connsiteY40" fmla="*/ 209816 h 1655895"/>
                    <a:gd name="connsiteX41" fmla="*/ 697840 w 878912"/>
                    <a:gd name="connsiteY41" fmla="*/ 159809 h 1655895"/>
                    <a:gd name="connsiteX42" fmla="*/ 683552 w 878912"/>
                    <a:gd name="connsiteY42" fmla="*/ 114566 h 1655895"/>
                    <a:gd name="connsiteX43" fmla="*/ 712128 w 878912"/>
                    <a:gd name="connsiteY43" fmla="*/ 126473 h 1655895"/>
                    <a:gd name="connsiteX44" fmla="*/ 699948 w 878912"/>
                    <a:gd name="connsiteY44" fmla="*/ 25348 h 1655895"/>
                    <a:gd name="connsiteX45" fmla="*/ 319221 w 878912"/>
                    <a:gd name="connsiteY45" fmla="*/ 359835 h 1655895"/>
                    <a:gd name="connsiteX46" fmla="*/ 284454 w 878912"/>
                    <a:gd name="connsiteY46" fmla="*/ 379202 h 1655895"/>
                    <a:gd name="connsiteX47" fmla="*/ 695596 w 878912"/>
                    <a:gd name="connsiteY47" fmla="*/ 5413 h 1655895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10920 w 877716"/>
                    <a:gd name="connsiteY32" fmla="*/ 409840 h 1674190"/>
                    <a:gd name="connsiteX33" fmla="*/ 601395 w 877716"/>
                    <a:gd name="connsiteY33" fmla="*/ 376503 h 1674190"/>
                    <a:gd name="connsiteX34" fmla="*/ 522812 w 877716"/>
                    <a:gd name="connsiteY34" fmla="*/ 340784 h 1674190"/>
                    <a:gd name="connsiteX35" fmla="*/ 622826 w 877716"/>
                    <a:gd name="connsiteY35" fmla="*/ 309827 h 1674190"/>
                    <a:gd name="connsiteX36" fmla="*/ 553770 w 877716"/>
                    <a:gd name="connsiteY36" fmla="*/ 295541 h 1674190"/>
                    <a:gd name="connsiteX37" fmla="*/ 618063 w 877716"/>
                    <a:gd name="connsiteY37" fmla="*/ 269347 h 1674190"/>
                    <a:gd name="connsiteX38" fmla="*/ 644258 w 877716"/>
                    <a:gd name="connsiteY38" fmla="*/ 240772 h 1674190"/>
                    <a:gd name="connsiteX39" fmla="*/ 601395 w 877716"/>
                    <a:gd name="connsiteY39" fmla="*/ 240772 h 1674190"/>
                    <a:gd name="connsiteX40" fmla="*/ 658545 w 877716"/>
                    <a:gd name="connsiteY40" fmla="*/ 209816 h 1674190"/>
                    <a:gd name="connsiteX41" fmla="*/ 696644 w 877716"/>
                    <a:gd name="connsiteY41" fmla="*/ 159809 h 1674190"/>
                    <a:gd name="connsiteX42" fmla="*/ 682356 w 877716"/>
                    <a:gd name="connsiteY42" fmla="*/ 114566 h 1674190"/>
                    <a:gd name="connsiteX43" fmla="*/ 710932 w 877716"/>
                    <a:gd name="connsiteY43" fmla="*/ 126473 h 1674190"/>
                    <a:gd name="connsiteX44" fmla="*/ 698752 w 877716"/>
                    <a:gd name="connsiteY44" fmla="*/ 25348 h 1674190"/>
                    <a:gd name="connsiteX45" fmla="*/ 318025 w 877716"/>
                    <a:gd name="connsiteY45" fmla="*/ 359835 h 1674190"/>
                    <a:gd name="connsiteX46" fmla="*/ 283258 w 877716"/>
                    <a:gd name="connsiteY46" fmla="*/ 379202 h 1674190"/>
                    <a:gd name="connsiteX47" fmla="*/ 694400 w 877716"/>
                    <a:gd name="connsiteY47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01395 w 877716"/>
                    <a:gd name="connsiteY32" fmla="*/ 376503 h 1674190"/>
                    <a:gd name="connsiteX33" fmla="*/ 522812 w 877716"/>
                    <a:gd name="connsiteY33" fmla="*/ 340784 h 1674190"/>
                    <a:gd name="connsiteX34" fmla="*/ 622826 w 877716"/>
                    <a:gd name="connsiteY34" fmla="*/ 309827 h 1674190"/>
                    <a:gd name="connsiteX35" fmla="*/ 553770 w 877716"/>
                    <a:gd name="connsiteY35" fmla="*/ 295541 h 1674190"/>
                    <a:gd name="connsiteX36" fmla="*/ 618063 w 877716"/>
                    <a:gd name="connsiteY36" fmla="*/ 269347 h 1674190"/>
                    <a:gd name="connsiteX37" fmla="*/ 644258 w 877716"/>
                    <a:gd name="connsiteY37" fmla="*/ 240772 h 1674190"/>
                    <a:gd name="connsiteX38" fmla="*/ 601395 w 877716"/>
                    <a:gd name="connsiteY38" fmla="*/ 240772 h 1674190"/>
                    <a:gd name="connsiteX39" fmla="*/ 658545 w 877716"/>
                    <a:gd name="connsiteY39" fmla="*/ 209816 h 1674190"/>
                    <a:gd name="connsiteX40" fmla="*/ 696644 w 877716"/>
                    <a:gd name="connsiteY40" fmla="*/ 159809 h 1674190"/>
                    <a:gd name="connsiteX41" fmla="*/ 682356 w 877716"/>
                    <a:gd name="connsiteY41" fmla="*/ 114566 h 1674190"/>
                    <a:gd name="connsiteX42" fmla="*/ 710932 w 877716"/>
                    <a:gd name="connsiteY42" fmla="*/ 126473 h 1674190"/>
                    <a:gd name="connsiteX43" fmla="*/ 698752 w 877716"/>
                    <a:gd name="connsiteY43" fmla="*/ 25348 h 1674190"/>
                    <a:gd name="connsiteX44" fmla="*/ 318025 w 877716"/>
                    <a:gd name="connsiteY44" fmla="*/ 359835 h 1674190"/>
                    <a:gd name="connsiteX45" fmla="*/ 283258 w 877716"/>
                    <a:gd name="connsiteY45" fmla="*/ 379202 h 1674190"/>
                    <a:gd name="connsiteX46" fmla="*/ 694400 w 877716"/>
                    <a:gd name="connsiteY46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613299 w 877716"/>
                    <a:gd name="connsiteY18" fmla="*/ 466992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65713 w 877704"/>
                    <a:gd name="connsiteY12" fmla="*/ 309828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689"/>
                    <a:gd name="connsiteY0" fmla="*/ 5413 h 1674190"/>
                    <a:gd name="connsiteX1" fmla="*/ 467362 w 877689"/>
                    <a:gd name="connsiteY1" fmla="*/ 169858 h 1674190"/>
                    <a:gd name="connsiteX2" fmla="*/ 262577 w 877689"/>
                    <a:gd name="connsiteY2" fmla="*/ 343076 h 1674190"/>
                    <a:gd name="connsiteX3" fmla="*/ 261012 w 877689"/>
                    <a:gd name="connsiteY3" fmla="*/ 663659 h 1674190"/>
                    <a:gd name="connsiteX4" fmla="*/ 259446 w 877689"/>
                    <a:gd name="connsiteY4" fmla="*/ 1033433 h 1674190"/>
                    <a:gd name="connsiteX5" fmla="*/ 174537 w 877689"/>
                    <a:gd name="connsiteY5" fmla="*/ 1241212 h 1674190"/>
                    <a:gd name="connsiteX6" fmla="*/ 10301 w 877689"/>
                    <a:gd name="connsiteY6" fmla="*/ 1625071 h 1674190"/>
                    <a:gd name="connsiteX7" fmla="*/ 501244 w 877689"/>
                    <a:gd name="connsiteY7" fmla="*/ 1639905 h 1674190"/>
                    <a:gd name="connsiteX8" fmla="*/ 647115 w 877689"/>
                    <a:gd name="connsiteY8" fmla="*/ 1262102 h 1674190"/>
                    <a:gd name="connsiteX9" fmla="*/ 783660 w 877689"/>
                    <a:gd name="connsiteY9" fmla="*/ 963288 h 1674190"/>
                    <a:gd name="connsiteX10" fmla="*/ 801962 w 877689"/>
                    <a:gd name="connsiteY10" fmla="*/ 690533 h 1674190"/>
                    <a:gd name="connsiteX11" fmla="*/ 811625 w 877689"/>
                    <a:gd name="connsiteY11" fmla="*/ 522690 h 1674190"/>
                    <a:gd name="connsiteX12" fmla="*/ 865713 w 877689"/>
                    <a:gd name="connsiteY12" fmla="*/ 309828 h 1674190"/>
                    <a:gd name="connsiteX13" fmla="*/ 877620 w 877689"/>
                    <a:gd name="connsiteY13" fmla="*/ 183622 h 1674190"/>
                    <a:gd name="connsiteX14" fmla="*/ 829789 w 877689"/>
                    <a:gd name="connsiteY14" fmla="*/ 262520 h 1674190"/>
                    <a:gd name="connsiteX15" fmla="*/ 729982 w 877689"/>
                    <a:gd name="connsiteY15" fmla="*/ 243154 h 1674190"/>
                    <a:gd name="connsiteX16" fmla="*/ 732364 w 877689"/>
                    <a:gd name="connsiteY16" fmla="*/ 131233 h 1674190"/>
                    <a:gd name="connsiteX17" fmla="*/ 677595 w 877689"/>
                    <a:gd name="connsiteY17" fmla="*/ 259822 h 1674190"/>
                    <a:gd name="connsiteX18" fmla="*/ 613299 w 877689"/>
                    <a:gd name="connsiteY18" fmla="*/ 466992 h 1674190"/>
                    <a:gd name="connsiteX19" fmla="*/ 453758 w 877689"/>
                    <a:gd name="connsiteY19" fmla="*/ 757502 h 1674190"/>
                    <a:gd name="connsiteX20" fmla="*/ 496618 w 877689"/>
                    <a:gd name="connsiteY20" fmla="*/ 695589 h 1674190"/>
                    <a:gd name="connsiteX21" fmla="*/ 470425 w 877689"/>
                    <a:gd name="connsiteY21" fmla="*/ 676540 h 1674190"/>
                    <a:gd name="connsiteX22" fmla="*/ 551387 w 877689"/>
                    <a:gd name="connsiteY22" fmla="*/ 614628 h 1674190"/>
                    <a:gd name="connsiteX23" fmla="*/ 491857 w 877689"/>
                    <a:gd name="connsiteY23" fmla="*/ 600341 h 1674190"/>
                    <a:gd name="connsiteX24" fmla="*/ 472806 w 877689"/>
                    <a:gd name="connsiteY24" fmla="*/ 567003 h 1674190"/>
                    <a:gd name="connsiteX25" fmla="*/ 553769 w 877689"/>
                    <a:gd name="connsiteY25" fmla="*/ 543191 h 1674190"/>
                    <a:gd name="connsiteX26" fmla="*/ 482332 w 877689"/>
                    <a:gd name="connsiteY26" fmla="*/ 531285 h 1674190"/>
                    <a:gd name="connsiteX27" fmla="*/ 575199 w 877689"/>
                    <a:gd name="connsiteY27" fmla="*/ 521759 h 1674190"/>
                    <a:gd name="connsiteX28" fmla="*/ 432325 w 877689"/>
                    <a:gd name="connsiteY28" fmla="*/ 493186 h 1674190"/>
                    <a:gd name="connsiteX29" fmla="*/ 584726 w 877689"/>
                    <a:gd name="connsiteY29" fmla="*/ 428889 h 1674190"/>
                    <a:gd name="connsiteX30" fmla="*/ 465664 w 877689"/>
                    <a:gd name="connsiteY30" fmla="*/ 388408 h 1674190"/>
                    <a:gd name="connsiteX31" fmla="*/ 601395 w 877689"/>
                    <a:gd name="connsiteY31" fmla="*/ 376503 h 1674190"/>
                    <a:gd name="connsiteX32" fmla="*/ 522812 w 877689"/>
                    <a:gd name="connsiteY32" fmla="*/ 340784 h 1674190"/>
                    <a:gd name="connsiteX33" fmla="*/ 622826 w 877689"/>
                    <a:gd name="connsiteY33" fmla="*/ 309827 h 1674190"/>
                    <a:gd name="connsiteX34" fmla="*/ 553770 w 877689"/>
                    <a:gd name="connsiteY34" fmla="*/ 295541 h 1674190"/>
                    <a:gd name="connsiteX35" fmla="*/ 618063 w 877689"/>
                    <a:gd name="connsiteY35" fmla="*/ 269347 h 1674190"/>
                    <a:gd name="connsiteX36" fmla="*/ 644258 w 877689"/>
                    <a:gd name="connsiteY36" fmla="*/ 240772 h 1674190"/>
                    <a:gd name="connsiteX37" fmla="*/ 601395 w 877689"/>
                    <a:gd name="connsiteY37" fmla="*/ 240772 h 1674190"/>
                    <a:gd name="connsiteX38" fmla="*/ 658545 w 877689"/>
                    <a:gd name="connsiteY38" fmla="*/ 209816 h 1674190"/>
                    <a:gd name="connsiteX39" fmla="*/ 696644 w 877689"/>
                    <a:gd name="connsiteY39" fmla="*/ 159809 h 1674190"/>
                    <a:gd name="connsiteX40" fmla="*/ 682356 w 877689"/>
                    <a:gd name="connsiteY40" fmla="*/ 114566 h 1674190"/>
                    <a:gd name="connsiteX41" fmla="*/ 710932 w 877689"/>
                    <a:gd name="connsiteY41" fmla="*/ 126473 h 1674190"/>
                    <a:gd name="connsiteX42" fmla="*/ 698752 w 877689"/>
                    <a:gd name="connsiteY42" fmla="*/ 25348 h 1674190"/>
                    <a:gd name="connsiteX43" fmla="*/ 318025 w 877689"/>
                    <a:gd name="connsiteY43" fmla="*/ 359835 h 1674190"/>
                    <a:gd name="connsiteX44" fmla="*/ 283258 w 877689"/>
                    <a:gd name="connsiteY44" fmla="*/ 379202 h 1674190"/>
                    <a:gd name="connsiteX45" fmla="*/ 694400 w 877689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432325 w 877683"/>
                    <a:gd name="connsiteY28" fmla="*/ 493186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584726 w 877683"/>
                    <a:gd name="connsiteY30" fmla="*/ 428889 h 1674190"/>
                    <a:gd name="connsiteX31" fmla="*/ 525195 w 877683"/>
                    <a:gd name="connsiteY31" fmla="*/ 400315 h 1674190"/>
                    <a:gd name="connsiteX32" fmla="*/ 601395 w 877683"/>
                    <a:gd name="connsiteY32" fmla="*/ 376503 h 1674190"/>
                    <a:gd name="connsiteX33" fmla="*/ 551387 w 877683"/>
                    <a:gd name="connsiteY33" fmla="*/ 347928 h 1674190"/>
                    <a:gd name="connsiteX34" fmla="*/ 622826 w 877683"/>
                    <a:gd name="connsiteY34" fmla="*/ 309827 h 1674190"/>
                    <a:gd name="connsiteX35" fmla="*/ 553770 w 877683"/>
                    <a:gd name="connsiteY35" fmla="*/ 295541 h 1674190"/>
                    <a:gd name="connsiteX36" fmla="*/ 618063 w 877683"/>
                    <a:gd name="connsiteY36" fmla="*/ 269347 h 1674190"/>
                    <a:gd name="connsiteX37" fmla="*/ 644258 w 877683"/>
                    <a:gd name="connsiteY37" fmla="*/ 240772 h 1674190"/>
                    <a:gd name="connsiteX38" fmla="*/ 601395 w 877683"/>
                    <a:gd name="connsiteY38" fmla="*/ 240772 h 1674190"/>
                    <a:gd name="connsiteX39" fmla="*/ 658545 w 877683"/>
                    <a:gd name="connsiteY39" fmla="*/ 209816 h 1674190"/>
                    <a:gd name="connsiteX40" fmla="*/ 696644 w 877683"/>
                    <a:gd name="connsiteY40" fmla="*/ 159809 h 1674190"/>
                    <a:gd name="connsiteX41" fmla="*/ 682356 w 877683"/>
                    <a:gd name="connsiteY41" fmla="*/ 114566 h 1674190"/>
                    <a:gd name="connsiteX42" fmla="*/ 710932 w 877683"/>
                    <a:gd name="connsiteY42" fmla="*/ 126473 h 1674190"/>
                    <a:gd name="connsiteX43" fmla="*/ 698752 w 877683"/>
                    <a:gd name="connsiteY43" fmla="*/ 25348 h 1674190"/>
                    <a:gd name="connsiteX44" fmla="*/ 318025 w 877683"/>
                    <a:gd name="connsiteY44" fmla="*/ 359835 h 1674190"/>
                    <a:gd name="connsiteX45" fmla="*/ 283258 w 877683"/>
                    <a:gd name="connsiteY45" fmla="*/ 379202 h 1674190"/>
                    <a:gd name="connsiteX46" fmla="*/ 694400 w 877683"/>
                    <a:gd name="connsiteY46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418037 w 877683"/>
                    <a:gd name="connsiteY29" fmla="*/ 438417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83660 w 877683"/>
                    <a:gd name="connsiteY10" fmla="*/ 963288 h 1674190"/>
                    <a:gd name="connsiteX11" fmla="*/ 801962 w 877683"/>
                    <a:gd name="connsiteY11" fmla="*/ 690533 h 1674190"/>
                    <a:gd name="connsiteX12" fmla="*/ 811625 w 877683"/>
                    <a:gd name="connsiteY12" fmla="*/ 522690 h 1674190"/>
                    <a:gd name="connsiteX13" fmla="*/ 865713 w 877683"/>
                    <a:gd name="connsiteY13" fmla="*/ 309828 h 1674190"/>
                    <a:gd name="connsiteX14" fmla="*/ 877620 w 877683"/>
                    <a:gd name="connsiteY14" fmla="*/ 183622 h 1674190"/>
                    <a:gd name="connsiteX15" fmla="*/ 829789 w 877683"/>
                    <a:gd name="connsiteY15" fmla="*/ 262520 h 1674190"/>
                    <a:gd name="connsiteX16" fmla="*/ 729982 w 877683"/>
                    <a:gd name="connsiteY16" fmla="*/ 243154 h 1674190"/>
                    <a:gd name="connsiteX17" fmla="*/ 732364 w 877683"/>
                    <a:gd name="connsiteY17" fmla="*/ 131233 h 1674190"/>
                    <a:gd name="connsiteX18" fmla="*/ 677595 w 877683"/>
                    <a:gd name="connsiteY18" fmla="*/ 259822 h 1674190"/>
                    <a:gd name="connsiteX19" fmla="*/ 613299 w 877683"/>
                    <a:gd name="connsiteY19" fmla="*/ 466992 h 1674190"/>
                    <a:gd name="connsiteX20" fmla="*/ 453758 w 877683"/>
                    <a:gd name="connsiteY20" fmla="*/ 757502 h 1674190"/>
                    <a:gd name="connsiteX21" fmla="*/ 496618 w 877683"/>
                    <a:gd name="connsiteY21" fmla="*/ 695589 h 1674190"/>
                    <a:gd name="connsiteX22" fmla="*/ 484712 w 877683"/>
                    <a:gd name="connsiteY22" fmla="*/ 657490 h 1674190"/>
                    <a:gd name="connsiteX23" fmla="*/ 551387 w 877683"/>
                    <a:gd name="connsiteY23" fmla="*/ 614628 h 1674190"/>
                    <a:gd name="connsiteX24" fmla="*/ 491857 w 877683"/>
                    <a:gd name="connsiteY24" fmla="*/ 600341 h 1674190"/>
                    <a:gd name="connsiteX25" fmla="*/ 494238 w 877683"/>
                    <a:gd name="connsiteY25" fmla="*/ 569384 h 1674190"/>
                    <a:gd name="connsiteX26" fmla="*/ 553769 w 877683"/>
                    <a:gd name="connsiteY26" fmla="*/ 543191 h 1674190"/>
                    <a:gd name="connsiteX27" fmla="*/ 506144 w 877683"/>
                    <a:gd name="connsiteY27" fmla="*/ 533666 h 1674190"/>
                    <a:gd name="connsiteX28" fmla="*/ 575199 w 877683"/>
                    <a:gd name="connsiteY28" fmla="*/ 521759 h 1674190"/>
                    <a:gd name="connsiteX29" fmla="*/ 489476 w 877683"/>
                    <a:gd name="connsiteY29" fmla="*/ 433652 h 1674190"/>
                    <a:gd name="connsiteX30" fmla="*/ 418037 w 877683"/>
                    <a:gd name="connsiteY30" fmla="*/ 438417 h 1674190"/>
                    <a:gd name="connsiteX31" fmla="*/ 487095 w 877683"/>
                    <a:gd name="connsiteY31" fmla="*/ 416983 h 1674190"/>
                    <a:gd name="connsiteX32" fmla="*/ 584726 w 877683"/>
                    <a:gd name="connsiteY32" fmla="*/ 428889 h 1674190"/>
                    <a:gd name="connsiteX33" fmla="*/ 525195 w 877683"/>
                    <a:gd name="connsiteY33" fmla="*/ 400315 h 1674190"/>
                    <a:gd name="connsiteX34" fmla="*/ 601395 w 877683"/>
                    <a:gd name="connsiteY34" fmla="*/ 376503 h 1674190"/>
                    <a:gd name="connsiteX35" fmla="*/ 551387 w 877683"/>
                    <a:gd name="connsiteY35" fmla="*/ 347928 h 1674190"/>
                    <a:gd name="connsiteX36" fmla="*/ 622826 w 877683"/>
                    <a:gd name="connsiteY36" fmla="*/ 309827 h 1674190"/>
                    <a:gd name="connsiteX37" fmla="*/ 553770 w 877683"/>
                    <a:gd name="connsiteY37" fmla="*/ 295541 h 1674190"/>
                    <a:gd name="connsiteX38" fmla="*/ 618063 w 877683"/>
                    <a:gd name="connsiteY38" fmla="*/ 269347 h 1674190"/>
                    <a:gd name="connsiteX39" fmla="*/ 644258 w 877683"/>
                    <a:gd name="connsiteY39" fmla="*/ 240772 h 1674190"/>
                    <a:gd name="connsiteX40" fmla="*/ 601395 w 877683"/>
                    <a:gd name="connsiteY40" fmla="*/ 240772 h 1674190"/>
                    <a:gd name="connsiteX41" fmla="*/ 658545 w 877683"/>
                    <a:gd name="connsiteY41" fmla="*/ 209816 h 1674190"/>
                    <a:gd name="connsiteX42" fmla="*/ 696644 w 877683"/>
                    <a:gd name="connsiteY42" fmla="*/ 159809 h 1674190"/>
                    <a:gd name="connsiteX43" fmla="*/ 682356 w 877683"/>
                    <a:gd name="connsiteY43" fmla="*/ 114566 h 1674190"/>
                    <a:gd name="connsiteX44" fmla="*/ 710932 w 877683"/>
                    <a:gd name="connsiteY44" fmla="*/ 126473 h 1674190"/>
                    <a:gd name="connsiteX45" fmla="*/ 698752 w 877683"/>
                    <a:gd name="connsiteY45" fmla="*/ 25348 h 1674190"/>
                    <a:gd name="connsiteX46" fmla="*/ 318025 w 877683"/>
                    <a:gd name="connsiteY46" fmla="*/ 359835 h 1674190"/>
                    <a:gd name="connsiteX47" fmla="*/ 283258 w 877683"/>
                    <a:gd name="connsiteY47" fmla="*/ 379202 h 1674190"/>
                    <a:gd name="connsiteX48" fmla="*/ 694400 w 877683"/>
                    <a:gd name="connsiteY48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737127 w 877683"/>
                    <a:gd name="connsiteY12" fmla="*/ 1062302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34733 w 877683"/>
                    <a:gd name="connsiteY11" fmla="*/ 1036109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524 w 877807"/>
                    <a:gd name="connsiteY0" fmla="*/ 5413 h 1674190"/>
                    <a:gd name="connsiteX1" fmla="*/ 467486 w 877807"/>
                    <a:gd name="connsiteY1" fmla="*/ 169858 h 1674190"/>
                    <a:gd name="connsiteX2" fmla="*/ 262701 w 877807"/>
                    <a:gd name="connsiteY2" fmla="*/ 343076 h 1674190"/>
                    <a:gd name="connsiteX3" fmla="*/ 261136 w 877807"/>
                    <a:gd name="connsiteY3" fmla="*/ 663659 h 1674190"/>
                    <a:gd name="connsiteX4" fmla="*/ 276016 w 877807"/>
                    <a:gd name="connsiteY4" fmla="*/ 1033433 h 1674190"/>
                    <a:gd name="connsiteX5" fmla="*/ 174661 w 877807"/>
                    <a:gd name="connsiteY5" fmla="*/ 1241212 h 1674190"/>
                    <a:gd name="connsiteX6" fmla="*/ 10425 w 877807"/>
                    <a:gd name="connsiteY6" fmla="*/ 1625071 h 1674190"/>
                    <a:gd name="connsiteX7" fmla="*/ 501368 w 877807"/>
                    <a:gd name="connsiteY7" fmla="*/ 1639905 h 1674190"/>
                    <a:gd name="connsiteX8" fmla="*/ 647239 w 877807"/>
                    <a:gd name="connsiteY8" fmla="*/ 1262102 h 1674190"/>
                    <a:gd name="connsiteX9" fmla="*/ 720582 w 877807"/>
                    <a:gd name="connsiteY9" fmla="*/ 1117071 h 1674190"/>
                    <a:gd name="connsiteX10" fmla="*/ 751539 w 877807"/>
                    <a:gd name="connsiteY10" fmla="*/ 1057539 h 1674190"/>
                    <a:gd name="connsiteX11" fmla="*/ 634857 w 877807"/>
                    <a:gd name="connsiteY11" fmla="*/ 1036109 h 1674190"/>
                    <a:gd name="connsiteX12" fmla="*/ 802086 w 877807"/>
                    <a:gd name="connsiteY12" fmla="*/ 690533 h 1674190"/>
                    <a:gd name="connsiteX13" fmla="*/ 811749 w 877807"/>
                    <a:gd name="connsiteY13" fmla="*/ 522690 h 1674190"/>
                    <a:gd name="connsiteX14" fmla="*/ 865837 w 877807"/>
                    <a:gd name="connsiteY14" fmla="*/ 309828 h 1674190"/>
                    <a:gd name="connsiteX15" fmla="*/ 877744 w 877807"/>
                    <a:gd name="connsiteY15" fmla="*/ 183622 h 1674190"/>
                    <a:gd name="connsiteX16" fmla="*/ 829913 w 877807"/>
                    <a:gd name="connsiteY16" fmla="*/ 262520 h 1674190"/>
                    <a:gd name="connsiteX17" fmla="*/ 730106 w 877807"/>
                    <a:gd name="connsiteY17" fmla="*/ 243154 h 1674190"/>
                    <a:gd name="connsiteX18" fmla="*/ 732488 w 877807"/>
                    <a:gd name="connsiteY18" fmla="*/ 131233 h 1674190"/>
                    <a:gd name="connsiteX19" fmla="*/ 677719 w 877807"/>
                    <a:gd name="connsiteY19" fmla="*/ 259822 h 1674190"/>
                    <a:gd name="connsiteX20" fmla="*/ 613423 w 877807"/>
                    <a:gd name="connsiteY20" fmla="*/ 466992 h 1674190"/>
                    <a:gd name="connsiteX21" fmla="*/ 453882 w 877807"/>
                    <a:gd name="connsiteY21" fmla="*/ 757502 h 1674190"/>
                    <a:gd name="connsiteX22" fmla="*/ 496742 w 877807"/>
                    <a:gd name="connsiteY22" fmla="*/ 695589 h 1674190"/>
                    <a:gd name="connsiteX23" fmla="*/ 484836 w 877807"/>
                    <a:gd name="connsiteY23" fmla="*/ 657490 h 1674190"/>
                    <a:gd name="connsiteX24" fmla="*/ 551511 w 877807"/>
                    <a:gd name="connsiteY24" fmla="*/ 614628 h 1674190"/>
                    <a:gd name="connsiteX25" fmla="*/ 491981 w 877807"/>
                    <a:gd name="connsiteY25" fmla="*/ 600341 h 1674190"/>
                    <a:gd name="connsiteX26" fmla="*/ 494362 w 877807"/>
                    <a:gd name="connsiteY26" fmla="*/ 569384 h 1674190"/>
                    <a:gd name="connsiteX27" fmla="*/ 553893 w 877807"/>
                    <a:gd name="connsiteY27" fmla="*/ 543191 h 1674190"/>
                    <a:gd name="connsiteX28" fmla="*/ 506268 w 877807"/>
                    <a:gd name="connsiteY28" fmla="*/ 533666 h 1674190"/>
                    <a:gd name="connsiteX29" fmla="*/ 575323 w 877807"/>
                    <a:gd name="connsiteY29" fmla="*/ 521759 h 1674190"/>
                    <a:gd name="connsiteX30" fmla="*/ 489600 w 877807"/>
                    <a:gd name="connsiteY30" fmla="*/ 433652 h 1674190"/>
                    <a:gd name="connsiteX31" fmla="*/ 418161 w 877807"/>
                    <a:gd name="connsiteY31" fmla="*/ 438417 h 1674190"/>
                    <a:gd name="connsiteX32" fmla="*/ 487219 w 877807"/>
                    <a:gd name="connsiteY32" fmla="*/ 416983 h 1674190"/>
                    <a:gd name="connsiteX33" fmla="*/ 584850 w 877807"/>
                    <a:gd name="connsiteY33" fmla="*/ 428889 h 1674190"/>
                    <a:gd name="connsiteX34" fmla="*/ 525319 w 877807"/>
                    <a:gd name="connsiteY34" fmla="*/ 400315 h 1674190"/>
                    <a:gd name="connsiteX35" fmla="*/ 601519 w 877807"/>
                    <a:gd name="connsiteY35" fmla="*/ 376503 h 1674190"/>
                    <a:gd name="connsiteX36" fmla="*/ 551511 w 877807"/>
                    <a:gd name="connsiteY36" fmla="*/ 347928 h 1674190"/>
                    <a:gd name="connsiteX37" fmla="*/ 622950 w 877807"/>
                    <a:gd name="connsiteY37" fmla="*/ 309827 h 1674190"/>
                    <a:gd name="connsiteX38" fmla="*/ 553894 w 877807"/>
                    <a:gd name="connsiteY38" fmla="*/ 295541 h 1674190"/>
                    <a:gd name="connsiteX39" fmla="*/ 618187 w 877807"/>
                    <a:gd name="connsiteY39" fmla="*/ 269347 h 1674190"/>
                    <a:gd name="connsiteX40" fmla="*/ 644382 w 877807"/>
                    <a:gd name="connsiteY40" fmla="*/ 240772 h 1674190"/>
                    <a:gd name="connsiteX41" fmla="*/ 601519 w 877807"/>
                    <a:gd name="connsiteY41" fmla="*/ 240772 h 1674190"/>
                    <a:gd name="connsiteX42" fmla="*/ 658669 w 877807"/>
                    <a:gd name="connsiteY42" fmla="*/ 209816 h 1674190"/>
                    <a:gd name="connsiteX43" fmla="*/ 696768 w 877807"/>
                    <a:gd name="connsiteY43" fmla="*/ 159809 h 1674190"/>
                    <a:gd name="connsiteX44" fmla="*/ 682480 w 877807"/>
                    <a:gd name="connsiteY44" fmla="*/ 114566 h 1674190"/>
                    <a:gd name="connsiteX45" fmla="*/ 711056 w 877807"/>
                    <a:gd name="connsiteY45" fmla="*/ 126473 h 1674190"/>
                    <a:gd name="connsiteX46" fmla="*/ 698876 w 877807"/>
                    <a:gd name="connsiteY46" fmla="*/ 25348 h 1674190"/>
                    <a:gd name="connsiteX47" fmla="*/ 318149 w 877807"/>
                    <a:gd name="connsiteY47" fmla="*/ 359835 h 1674190"/>
                    <a:gd name="connsiteX48" fmla="*/ 283382 w 877807"/>
                    <a:gd name="connsiteY48" fmla="*/ 379202 h 1674190"/>
                    <a:gd name="connsiteX49" fmla="*/ 694524 w 877807"/>
                    <a:gd name="connsiteY49" fmla="*/ 5413 h 1674190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59083 w 875754"/>
                    <a:gd name="connsiteY3" fmla="*/ 663659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75529 w 875754"/>
                    <a:gd name="connsiteY3" fmla="*/ 670238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45186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4370 h 1672752"/>
                    <a:gd name="connsiteX1" fmla="*/ 465433 w 875754"/>
                    <a:gd name="connsiteY1" fmla="*/ 168815 h 1672752"/>
                    <a:gd name="connsiteX2" fmla="*/ 270516 w 875754"/>
                    <a:gd name="connsiteY2" fmla="*/ 345322 h 1672752"/>
                    <a:gd name="connsiteX3" fmla="*/ 275529 w 875754"/>
                    <a:gd name="connsiteY3" fmla="*/ 669195 h 1672752"/>
                    <a:gd name="connsiteX4" fmla="*/ 273963 w 875754"/>
                    <a:gd name="connsiteY4" fmla="*/ 1032390 h 1672752"/>
                    <a:gd name="connsiteX5" fmla="*/ 195633 w 875754"/>
                    <a:gd name="connsiteY5" fmla="*/ 1246748 h 1672752"/>
                    <a:gd name="connsiteX6" fmla="*/ 8372 w 875754"/>
                    <a:gd name="connsiteY6" fmla="*/ 1624028 h 1672752"/>
                    <a:gd name="connsiteX7" fmla="*/ 499315 w 875754"/>
                    <a:gd name="connsiteY7" fmla="*/ 1638862 h 1672752"/>
                    <a:gd name="connsiteX8" fmla="*/ 628740 w 875754"/>
                    <a:gd name="connsiteY8" fmla="*/ 1261059 h 1672752"/>
                    <a:gd name="connsiteX9" fmla="*/ 718529 w 875754"/>
                    <a:gd name="connsiteY9" fmla="*/ 1116028 h 1672752"/>
                    <a:gd name="connsiteX10" fmla="*/ 749486 w 875754"/>
                    <a:gd name="connsiteY10" fmla="*/ 1056496 h 1672752"/>
                    <a:gd name="connsiteX11" fmla="*/ 632804 w 875754"/>
                    <a:gd name="connsiteY11" fmla="*/ 1035066 h 1672752"/>
                    <a:gd name="connsiteX12" fmla="*/ 800033 w 875754"/>
                    <a:gd name="connsiteY12" fmla="*/ 689490 h 1672752"/>
                    <a:gd name="connsiteX13" fmla="*/ 809696 w 875754"/>
                    <a:gd name="connsiteY13" fmla="*/ 521647 h 1672752"/>
                    <a:gd name="connsiteX14" fmla="*/ 863784 w 875754"/>
                    <a:gd name="connsiteY14" fmla="*/ 308785 h 1672752"/>
                    <a:gd name="connsiteX15" fmla="*/ 875691 w 875754"/>
                    <a:gd name="connsiteY15" fmla="*/ 182579 h 1672752"/>
                    <a:gd name="connsiteX16" fmla="*/ 827860 w 875754"/>
                    <a:gd name="connsiteY16" fmla="*/ 261477 h 1672752"/>
                    <a:gd name="connsiteX17" fmla="*/ 728053 w 875754"/>
                    <a:gd name="connsiteY17" fmla="*/ 242111 h 1672752"/>
                    <a:gd name="connsiteX18" fmla="*/ 730435 w 875754"/>
                    <a:gd name="connsiteY18" fmla="*/ 130190 h 1672752"/>
                    <a:gd name="connsiteX19" fmla="*/ 675666 w 875754"/>
                    <a:gd name="connsiteY19" fmla="*/ 258779 h 1672752"/>
                    <a:gd name="connsiteX20" fmla="*/ 611370 w 875754"/>
                    <a:gd name="connsiteY20" fmla="*/ 465949 h 1672752"/>
                    <a:gd name="connsiteX21" fmla="*/ 451829 w 875754"/>
                    <a:gd name="connsiteY21" fmla="*/ 756459 h 1672752"/>
                    <a:gd name="connsiteX22" fmla="*/ 494689 w 875754"/>
                    <a:gd name="connsiteY22" fmla="*/ 694546 h 1672752"/>
                    <a:gd name="connsiteX23" fmla="*/ 482783 w 875754"/>
                    <a:gd name="connsiteY23" fmla="*/ 656447 h 1672752"/>
                    <a:gd name="connsiteX24" fmla="*/ 549458 w 875754"/>
                    <a:gd name="connsiteY24" fmla="*/ 613585 h 1672752"/>
                    <a:gd name="connsiteX25" fmla="*/ 489928 w 875754"/>
                    <a:gd name="connsiteY25" fmla="*/ 599298 h 1672752"/>
                    <a:gd name="connsiteX26" fmla="*/ 492309 w 875754"/>
                    <a:gd name="connsiteY26" fmla="*/ 568341 h 1672752"/>
                    <a:gd name="connsiteX27" fmla="*/ 551840 w 875754"/>
                    <a:gd name="connsiteY27" fmla="*/ 542148 h 1672752"/>
                    <a:gd name="connsiteX28" fmla="*/ 504215 w 875754"/>
                    <a:gd name="connsiteY28" fmla="*/ 532623 h 1672752"/>
                    <a:gd name="connsiteX29" fmla="*/ 573270 w 875754"/>
                    <a:gd name="connsiteY29" fmla="*/ 520716 h 1672752"/>
                    <a:gd name="connsiteX30" fmla="*/ 487547 w 875754"/>
                    <a:gd name="connsiteY30" fmla="*/ 432609 h 1672752"/>
                    <a:gd name="connsiteX31" fmla="*/ 416108 w 875754"/>
                    <a:gd name="connsiteY31" fmla="*/ 437374 h 1672752"/>
                    <a:gd name="connsiteX32" fmla="*/ 485166 w 875754"/>
                    <a:gd name="connsiteY32" fmla="*/ 415940 h 1672752"/>
                    <a:gd name="connsiteX33" fmla="*/ 582797 w 875754"/>
                    <a:gd name="connsiteY33" fmla="*/ 427846 h 1672752"/>
                    <a:gd name="connsiteX34" fmla="*/ 523266 w 875754"/>
                    <a:gd name="connsiteY34" fmla="*/ 399272 h 1672752"/>
                    <a:gd name="connsiteX35" fmla="*/ 599466 w 875754"/>
                    <a:gd name="connsiteY35" fmla="*/ 375460 h 1672752"/>
                    <a:gd name="connsiteX36" fmla="*/ 549458 w 875754"/>
                    <a:gd name="connsiteY36" fmla="*/ 346885 h 1672752"/>
                    <a:gd name="connsiteX37" fmla="*/ 620897 w 875754"/>
                    <a:gd name="connsiteY37" fmla="*/ 308784 h 1672752"/>
                    <a:gd name="connsiteX38" fmla="*/ 551841 w 875754"/>
                    <a:gd name="connsiteY38" fmla="*/ 294498 h 1672752"/>
                    <a:gd name="connsiteX39" fmla="*/ 616134 w 875754"/>
                    <a:gd name="connsiteY39" fmla="*/ 268304 h 1672752"/>
                    <a:gd name="connsiteX40" fmla="*/ 642329 w 875754"/>
                    <a:gd name="connsiteY40" fmla="*/ 239729 h 1672752"/>
                    <a:gd name="connsiteX41" fmla="*/ 599466 w 875754"/>
                    <a:gd name="connsiteY41" fmla="*/ 239729 h 1672752"/>
                    <a:gd name="connsiteX42" fmla="*/ 656616 w 875754"/>
                    <a:gd name="connsiteY42" fmla="*/ 208773 h 1672752"/>
                    <a:gd name="connsiteX43" fmla="*/ 694715 w 875754"/>
                    <a:gd name="connsiteY43" fmla="*/ 158766 h 1672752"/>
                    <a:gd name="connsiteX44" fmla="*/ 680427 w 875754"/>
                    <a:gd name="connsiteY44" fmla="*/ 113523 h 1672752"/>
                    <a:gd name="connsiteX45" fmla="*/ 709003 w 875754"/>
                    <a:gd name="connsiteY45" fmla="*/ 125430 h 1672752"/>
                    <a:gd name="connsiteX46" fmla="*/ 696823 w 875754"/>
                    <a:gd name="connsiteY46" fmla="*/ 24305 h 1672752"/>
                    <a:gd name="connsiteX47" fmla="*/ 316096 w 875754"/>
                    <a:gd name="connsiteY47" fmla="*/ 358792 h 1672752"/>
                    <a:gd name="connsiteX48" fmla="*/ 299691 w 875754"/>
                    <a:gd name="connsiteY48" fmla="*/ 352453 h 1672752"/>
                    <a:gd name="connsiteX49" fmla="*/ 692471 w 875754"/>
                    <a:gd name="connsiteY49" fmla="*/ 4370 h 1672752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4696 h 1673078"/>
                    <a:gd name="connsiteX1" fmla="*/ 465433 w 875754"/>
                    <a:gd name="connsiteY1" fmla="*/ 164379 h 1673078"/>
                    <a:gd name="connsiteX2" fmla="*/ 270516 w 875754"/>
                    <a:gd name="connsiteY2" fmla="*/ 345648 h 1673078"/>
                    <a:gd name="connsiteX3" fmla="*/ 275529 w 875754"/>
                    <a:gd name="connsiteY3" fmla="*/ 669521 h 1673078"/>
                    <a:gd name="connsiteX4" fmla="*/ 273963 w 875754"/>
                    <a:gd name="connsiteY4" fmla="*/ 1032716 h 1673078"/>
                    <a:gd name="connsiteX5" fmla="*/ 195633 w 875754"/>
                    <a:gd name="connsiteY5" fmla="*/ 1247074 h 1673078"/>
                    <a:gd name="connsiteX6" fmla="*/ 8372 w 875754"/>
                    <a:gd name="connsiteY6" fmla="*/ 1624354 h 1673078"/>
                    <a:gd name="connsiteX7" fmla="*/ 499315 w 875754"/>
                    <a:gd name="connsiteY7" fmla="*/ 1639188 h 1673078"/>
                    <a:gd name="connsiteX8" fmla="*/ 628740 w 875754"/>
                    <a:gd name="connsiteY8" fmla="*/ 1261385 h 1673078"/>
                    <a:gd name="connsiteX9" fmla="*/ 718529 w 875754"/>
                    <a:gd name="connsiteY9" fmla="*/ 1116354 h 1673078"/>
                    <a:gd name="connsiteX10" fmla="*/ 749486 w 875754"/>
                    <a:gd name="connsiteY10" fmla="*/ 1056822 h 1673078"/>
                    <a:gd name="connsiteX11" fmla="*/ 632804 w 875754"/>
                    <a:gd name="connsiteY11" fmla="*/ 1035392 h 1673078"/>
                    <a:gd name="connsiteX12" fmla="*/ 800033 w 875754"/>
                    <a:gd name="connsiteY12" fmla="*/ 689816 h 1673078"/>
                    <a:gd name="connsiteX13" fmla="*/ 809696 w 875754"/>
                    <a:gd name="connsiteY13" fmla="*/ 521973 h 1673078"/>
                    <a:gd name="connsiteX14" fmla="*/ 863784 w 875754"/>
                    <a:gd name="connsiteY14" fmla="*/ 309111 h 1673078"/>
                    <a:gd name="connsiteX15" fmla="*/ 875691 w 875754"/>
                    <a:gd name="connsiteY15" fmla="*/ 182905 h 1673078"/>
                    <a:gd name="connsiteX16" fmla="*/ 827860 w 875754"/>
                    <a:gd name="connsiteY16" fmla="*/ 261803 h 1673078"/>
                    <a:gd name="connsiteX17" fmla="*/ 728053 w 875754"/>
                    <a:gd name="connsiteY17" fmla="*/ 242437 h 1673078"/>
                    <a:gd name="connsiteX18" fmla="*/ 730435 w 875754"/>
                    <a:gd name="connsiteY18" fmla="*/ 130516 h 1673078"/>
                    <a:gd name="connsiteX19" fmla="*/ 675666 w 875754"/>
                    <a:gd name="connsiteY19" fmla="*/ 259105 h 1673078"/>
                    <a:gd name="connsiteX20" fmla="*/ 611370 w 875754"/>
                    <a:gd name="connsiteY20" fmla="*/ 466275 h 1673078"/>
                    <a:gd name="connsiteX21" fmla="*/ 451829 w 875754"/>
                    <a:gd name="connsiteY21" fmla="*/ 756785 h 1673078"/>
                    <a:gd name="connsiteX22" fmla="*/ 494689 w 875754"/>
                    <a:gd name="connsiteY22" fmla="*/ 694872 h 1673078"/>
                    <a:gd name="connsiteX23" fmla="*/ 482783 w 875754"/>
                    <a:gd name="connsiteY23" fmla="*/ 656773 h 1673078"/>
                    <a:gd name="connsiteX24" fmla="*/ 549458 w 875754"/>
                    <a:gd name="connsiteY24" fmla="*/ 613911 h 1673078"/>
                    <a:gd name="connsiteX25" fmla="*/ 489928 w 875754"/>
                    <a:gd name="connsiteY25" fmla="*/ 599624 h 1673078"/>
                    <a:gd name="connsiteX26" fmla="*/ 492309 w 875754"/>
                    <a:gd name="connsiteY26" fmla="*/ 568667 h 1673078"/>
                    <a:gd name="connsiteX27" fmla="*/ 551840 w 875754"/>
                    <a:gd name="connsiteY27" fmla="*/ 542474 h 1673078"/>
                    <a:gd name="connsiteX28" fmla="*/ 504215 w 875754"/>
                    <a:gd name="connsiteY28" fmla="*/ 532949 h 1673078"/>
                    <a:gd name="connsiteX29" fmla="*/ 573270 w 875754"/>
                    <a:gd name="connsiteY29" fmla="*/ 521042 h 1673078"/>
                    <a:gd name="connsiteX30" fmla="*/ 487547 w 875754"/>
                    <a:gd name="connsiteY30" fmla="*/ 432935 h 1673078"/>
                    <a:gd name="connsiteX31" fmla="*/ 416108 w 875754"/>
                    <a:gd name="connsiteY31" fmla="*/ 437700 h 1673078"/>
                    <a:gd name="connsiteX32" fmla="*/ 485166 w 875754"/>
                    <a:gd name="connsiteY32" fmla="*/ 416266 h 1673078"/>
                    <a:gd name="connsiteX33" fmla="*/ 582797 w 875754"/>
                    <a:gd name="connsiteY33" fmla="*/ 428172 h 1673078"/>
                    <a:gd name="connsiteX34" fmla="*/ 523266 w 875754"/>
                    <a:gd name="connsiteY34" fmla="*/ 399598 h 1673078"/>
                    <a:gd name="connsiteX35" fmla="*/ 599466 w 875754"/>
                    <a:gd name="connsiteY35" fmla="*/ 375786 h 1673078"/>
                    <a:gd name="connsiteX36" fmla="*/ 549458 w 875754"/>
                    <a:gd name="connsiteY36" fmla="*/ 347211 h 1673078"/>
                    <a:gd name="connsiteX37" fmla="*/ 620897 w 875754"/>
                    <a:gd name="connsiteY37" fmla="*/ 309110 h 1673078"/>
                    <a:gd name="connsiteX38" fmla="*/ 551841 w 875754"/>
                    <a:gd name="connsiteY38" fmla="*/ 294824 h 1673078"/>
                    <a:gd name="connsiteX39" fmla="*/ 616134 w 875754"/>
                    <a:gd name="connsiteY39" fmla="*/ 268630 h 1673078"/>
                    <a:gd name="connsiteX40" fmla="*/ 642329 w 875754"/>
                    <a:gd name="connsiteY40" fmla="*/ 240055 h 1673078"/>
                    <a:gd name="connsiteX41" fmla="*/ 599466 w 875754"/>
                    <a:gd name="connsiteY41" fmla="*/ 240055 h 1673078"/>
                    <a:gd name="connsiteX42" fmla="*/ 656616 w 875754"/>
                    <a:gd name="connsiteY42" fmla="*/ 209099 h 1673078"/>
                    <a:gd name="connsiteX43" fmla="*/ 694715 w 875754"/>
                    <a:gd name="connsiteY43" fmla="*/ 159092 h 1673078"/>
                    <a:gd name="connsiteX44" fmla="*/ 680427 w 875754"/>
                    <a:gd name="connsiteY44" fmla="*/ 113849 h 1673078"/>
                    <a:gd name="connsiteX45" fmla="*/ 709003 w 875754"/>
                    <a:gd name="connsiteY45" fmla="*/ 125756 h 1673078"/>
                    <a:gd name="connsiteX46" fmla="*/ 696823 w 875754"/>
                    <a:gd name="connsiteY46" fmla="*/ 24631 h 1673078"/>
                    <a:gd name="connsiteX47" fmla="*/ 316096 w 875754"/>
                    <a:gd name="connsiteY47" fmla="*/ 359118 h 1673078"/>
                    <a:gd name="connsiteX48" fmla="*/ 299691 w 875754"/>
                    <a:gd name="connsiteY48" fmla="*/ 352779 h 1673078"/>
                    <a:gd name="connsiteX49" fmla="*/ 692471 w 875754"/>
                    <a:gd name="connsiteY49" fmla="*/ 4696 h 1673078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299691 w 875754"/>
                    <a:gd name="connsiteY0" fmla="*/ 329712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0" fmla="*/ 299691 w 875754"/>
                    <a:gd name="connsiteY0" fmla="*/ 329712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47" fmla="*/ 299691 w 875754"/>
                    <a:gd name="connsiteY47" fmla="*/ 329712 h 1650011"/>
                    <a:gd name="connsiteX0" fmla="*/ 316096 w 875754"/>
                    <a:gd name="connsiteY0" fmla="*/ 336051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58610 w 875754"/>
                    <a:gd name="connsiteY1" fmla="*/ 39401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2898 w 875754"/>
                    <a:gd name="connsiteY1" fmla="*/ 453549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85140 w 875754"/>
                    <a:gd name="connsiteY1" fmla="*/ 419393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875754" h="1650011">
                      <a:moveTo>
                        <a:pt x="316096" y="336051"/>
                      </a:moveTo>
                      <a:cubicBezTo>
                        <a:pt x="247482" y="405689"/>
                        <a:pt x="279321" y="341859"/>
                        <a:pt x="273234" y="426535"/>
                      </a:cubicBezTo>
                      <a:cubicBezTo>
                        <a:pt x="269493" y="478575"/>
                        <a:pt x="275408" y="549268"/>
                        <a:pt x="275529" y="646454"/>
                      </a:cubicBezTo>
                      <a:cubicBezTo>
                        <a:pt x="275651" y="743640"/>
                        <a:pt x="287279" y="913390"/>
                        <a:pt x="273963" y="1009649"/>
                      </a:cubicBezTo>
                      <a:cubicBezTo>
                        <a:pt x="260647" y="1105908"/>
                        <a:pt x="239898" y="1125401"/>
                        <a:pt x="195633" y="1224007"/>
                      </a:cubicBezTo>
                      <a:cubicBezTo>
                        <a:pt x="151368" y="1322613"/>
                        <a:pt x="-42242" y="1535935"/>
                        <a:pt x="8372" y="1601287"/>
                      </a:cubicBezTo>
                      <a:cubicBezTo>
                        <a:pt x="58986" y="1666639"/>
                        <a:pt x="419373" y="1660741"/>
                        <a:pt x="499315" y="1616121"/>
                      </a:cubicBezTo>
                      <a:cubicBezTo>
                        <a:pt x="555444" y="1561976"/>
                        <a:pt x="592204" y="1325457"/>
                        <a:pt x="628740" y="1238318"/>
                      </a:cubicBezTo>
                      <a:cubicBezTo>
                        <a:pt x="665276" y="1151179"/>
                        <a:pt x="695772" y="1143089"/>
                        <a:pt x="718529" y="1093287"/>
                      </a:cubicBezTo>
                      <a:cubicBezTo>
                        <a:pt x="731943" y="1063559"/>
                        <a:pt x="767742" y="1040105"/>
                        <a:pt x="749486" y="1033755"/>
                      </a:cubicBezTo>
                      <a:cubicBezTo>
                        <a:pt x="731230" y="1027405"/>
                        <a:pt x="632317" y="1073095"/>
                        <a:pt x="632804" y="1012325"/>
                      </a:cubicBezTo>
                      <a:cubicBezTo>
                        <a:pt x="864272" y="1108717"/>
                        <a:pt x="770551" y="752319"/>
                        <a:pt x="800033" y="666749"/>
                      </a:cubicBezTo>
                      <a:cubicBezTo>
                        <a:pt x="829515" y="581179"/>
                        <a:pt x="799071" y="562357"/>
                        <a:pt x="809696" y="498906"/>
                      </a:cubicBezTo>
                      <a:cubicBezTo>
                        <a:pt x="820321" y="435455"/>
                        <a:pt x="846039" y="413595"/>
                        <a:pt x="863784" y="286044"/>
                      </a:cubicBezTo>
                      <a:cubicBezTo>
                        <a:pt x="867242" y="258505"/>
                        <a:pt x="874138" y="186376"/>
                        <a:pt x="875691" y="159838"/>
                      </a:cubicBezTo>
                      <a:cubicBezTo>
                        <a:pt x="877244" y="133300"/>
                        <a:pt x="850084" y="202621"/>
                        <a:pt x="827860" y="238736"/>
                      </a:cubicBezTo>
                      <a:cubicBezTo>
                        <a:pt x="813955" y="261332"/>
                        <a:pt x="744291" y="241251"/>
                        <a:pt x="728053" y="219370"/>
                      </a:cubicBezTo>
                      <a:cubicBezTo>
                        <a:pt x="711816" y="197489"/>
                        <a:pt x="739166" y="104671"/>
                        <a:pt x="730435" y="107449"/>
                      </a:cubicBezTo>
                      <a:cubicBezTo>
                        <a:pt x="721704" y="110227"/>
                        <a:pt x="696304" y="183253"/>
                        <a:pt x="675666" y="236038"/>
                      </a:cubicBezTo>
                      <a:cubicBezTo>
                        <a:pt x="653442" y="317795"/>
                        <a:pt x="648676" y="360261"/>
                        <a:pt x="611370" y="443208"/>
                      </a:cubicBezTo>
                      <a:cubicBezTo>
                        <a:pt x="574064" y="526155"/>
                        <a:pt x="594307" y="653946"/>
                        <a:pt x="451829" y="733718"/>
                      </a:cubicBezTo>
                      <a:cubicBezTo>
                        <a:pt x="545095" y="651565"/>
                        <a:pt x="529614" y="650771"/>
                        <a:pt x="494689" y="671805"/>
                      </a:cubicBezTo>
                      <a:cubicBezTo>
                        <a:pt x="564538" y="580126"/>
                        <a:pt x="533186" y="605131"/>
                        <a:pt x="482783" y="633706"/>
                      </a:cubicBezTo>
                      <a:cubicBezTo>
                        <a:pt x="508580" y="602750"/>
                        <a:pt x="537155" y="596797"/>
                        <a:pt x="549458" y="590844"/>
                      </a:cubicBezTo>
                      <a:cubicBezTo>
                        <a:pt x="533186" y="584891"/>
                        <a:pt x="495484" y="580526"/>
                        <a:pt x="489928" y="576557"/>
                      </a:cubicBezTo>
                      <a:cubicBezTo>
                        <a:pt x="484372" y="572588"/>
                        <a:pt x="651455" y="531710"/>
                        <a:pt x="492309" y="545600"/>
                      </a:cubicBezTo>
                      <a:cubicBezTo>
                        <a:pt x="590338" y="507104"/>
                        <a:pt x="566920" y="531313"/>
                        <a:pt x="551840" y="519407"/>
                      </a:cubicBezTo>
                      <a:cubicBezTo>
                        <a:pt x="533584" y="507104"/>
                        <a:pt x="578431" y="504723"/>
                        <a:pt x="504215" y="509882"/>
                      </a:cubicBezTo>
                      <a:cubicBezTo>
                        <a:pt x="539537" y="488848"/>
                        <a:pt x="543109" y="489244"/>
                        <a:pt x="573270" y="497975"/>
                      </a:cubicBezTo>
                      <a:cubicBezTo>
                        <a:pt x="582796" y="425347"/>
                        <a:pt x="520487" y="425743"/>
                        <a:pt x="487547" y="409868"/>
                      </a:cubicBezTo>
                      <a:cubicBezTo>
                        <a:pt x="454607" y="393993"/>
                        <a:pt x="414521" y="418602"/>
                        <a:pt x="416108" y="414633"/>
                      </a:cubicBezTo>
                      <a:cubicBezTo>
                        <a:pt x="417696" y="410664"/>
                        <a:pt x="450638" y="392803"/>
                        <a:pt x="485166" y="393199"/>
                      </a:cubicBezTo>
                      <a:cubicBezTo>
                        <a:pt x="519694" y="393595"/>
                        <a:pt x="576447" y="407883"/>
                        <a:pt x="582797" y="405105"/>
                      </a:cubicBezTo>
                      <a:cubicBezTo>
                        <a:pt x="576447" y="406693"/>
                        <a:pt x="593910" y="384072"/>
                        <a:pt x="523266" y="376531"/>
                      </a:cubicBezTo>
                      <a:cubicBezTo>
                        <a:pt x="526044" y="367800"/>
                        <a:pt x="589941" y="360656"/>
                        <a:pt x="599466" y="352719"/>
                      </a:cubicBezTo>
                      <a:cubicBezTo>
                        <a:pt x="568113" y="349544"/>
                        <a:pt x="561364" y="327716"/>
                        <a:pt x="549458" y="324144"/>
                      </a:cubicBezTo>
                      <a:cubicBezTo>
                        <a:pt x="582002" y="305094"/>
                        <a:pt x="576446" y="381293"/>
                        <a:pt x="620897" y="286043"/>
                      </a:cubicBezTo>
                      <a:cubicBezTo>
                        <a:pt x="619309" y="255087"/>
                        <a:pt x="574860" y="276519"/>
                        <a:pt x="551841" y="271757"/>
                      </a:cubicBezTo>
                      <a:cubicBezTo>
                        <a:pt x="535172" y="267788"/>
                        <a:pt x="631612" y="248738"/>
                        <a:pt x="616134" y="245563"/>
                      </a:cubicBezTo>
                      <a:cubicBezTo>
                        <a:pt x="600656" y="242388"/>
                        <a:pt x="657410" y="218575"/>
                        <a:pt x="642329" y="216988"/>
                      </a:cubicBezTo>
                      <a:cubicBezTo>
                        <a:pt x="627248" y="215401"/>
                        <a:pt x="604229" y="219766"/>
                        <a:pt x="599466" y="216988"/>
                      </a:cubicBezTo>
                      <a:cubicBezTo>
                        <a:pt x="594703" y="214210"/>
                        <a:pt x="664554" y="193176"/>
                        <a:pt x="656616" y="186032"/>
                      </a:cubicBezTo>
                      <a:cubicBezTo>
                        <a:pt x="648679" y="178888"/>
                        <a:pt x="711781" y="149916"/>
                        <a:pt x="694715" y="136025"/>
                      </a:cubicBezTo>
                      <a:cubicBezTo>
                        <a:pt x="677649" y="122134"/>
                        <a:pt x="684396" y="103085"/>
                        <a:pt x="680427" y="90782"/>
                      </a:cubicBezTo>
                      <a:cubicBezTo>
                        <a:pt x="685983" y="97529"/>
                        <a:pt x="708255" y="120337"/>
                        <a:pt x="709003" y="102689"/>
                      </a:cubicBezTo>
                      <a:cubicBezTo>
                        <a:pt x="709751" y="85041"/>
                        <a:pt x="721826" y="-13517"/>
                        <a:pt x="696823" y="1564"/>
                      </a:cubicBezTo>
                      <a:cubicBezTo>
                        <a:pt x="631605" y="40902"/>
                        <a:pt x="411738" y="250404"/>
                        <a:pt x="316096" y="3360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dirty="0"/>
                </a:p>
              </p:txBody>
            </p:sp>
            <p:sp>
              <p:nvSpPr>
                <p:cNvPr id="229" name="Abgerundetes Rechteck 22"/>
                <p:cNvSpPr/>
                <p:nvPr/>
              </p:nvSpPr>
              <p:spPr>
                <a:xfrm>
                  <a:off x="2633663" y="3827317"/>
                  <a:ext cx="138112" cy="151698"/>
                </a:xfrm>
                <a:custGeom>
                  <a:avLst/>
                  <a:gdLst>
                    <a:gd name="connsiteX0" fmla="*/ 0 w 128753"/>
                    <a:gd name="connsiteY0" fmla="*/ 21459 h 173832"/>
                    <a:gd name="connsiteX1" fmla="*/ 21459 w 128753"/>
                    <a:gd name="connsiteY1" fmla="*/ 0 h 173832"/>
                    <a:gd name="connsiteX2" fmla="*/ 107294 w 128753"/>
                    <a:gd name="connsiteY2" fmla="*/ 0 h 173832"/>
                    <a:gd name="connsiteX3" fmla="*/ 128753 w 128753"/>
                    <a:gd name="connsiteY3" fmla="*/ 21459 h 173832"/>
                    <a:gd name="connsiteX4" fmla="*/ 128753 w 128753"/>
                    <a:gd name="connsiteY4" fmla="*/ 152373 h 173832"/>
                    <a:gd name="connsiteX5" fmla="*/ 107294 w 128753"/>
                    <a:gd name="connsiteY5" fmla="*/ 173832 h 173832"/>
                    <a:gd name="connsiteX6" fmla="*/ 21459 w 128753"/>
                    <a:gd name="connsiteY6" fmla="*/ 173832 h 173832"/>
                    <a:gd name="connsiteX7" fmla="*/ 0 w 128753"/>
                    <a:gd name="connsiteY7" fmla="*/ 152373 h 173832"/>
                    <a:gd name="connsiteX8" fmla="*/ 0 w 128753"/>
                    <a:gd name="connsiteY8" fmla="*/ 21459 h 173832"/>
                    <a:gd name="connsiteX0" fmla="*/ 38100 w 166853"/>
                    <a:gd name="connsiteY0" fmla="*/ 21459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8" fmla="*/ 38100 w 166853"/>
                    <a:gd name="connsiteY8" fmla="*/ 21459 h 173832"/>
                    <a:gd name="connsiteX0" fmla="*/ 0 w 166853"/>
                    <a:gd name="connsiteY0" fmla="*/ 121416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0 w 166853"/>
                    <a:gd name="connsiteY6" fmla="*/ 121416 h 173832"/>
                    <a:gd name="connsiteX0" fmla="*/ 0 w 166853"/>
                    <a:gd name="connsiteY0" fmla="*/ 121416 h 164307"/>
                    <a:gd name="connsiteX1" fmla="*/ 35746 w 166853"/>
                    <a:gd name="connsiteY1" fmla="*/ 16669 h 164307"/>
                    <a:gd name="connsiteX2" fmla="*/ 145394 w 166853"/>
                    <a:gd name="connsiteY2" fmla="*/ 0 h 164307"/>
                    <a:gd name="connsiteX3" fmla="*/ 166853 w 166853"/>
                    <a:gd name="connsiteY3" fmla="*/ 21459 h 164307"/>
                    <a:gd name="connsiteX4" fmla="*/ 166853 w 166853"/>
                    <a:gd name="connsiteY4" fmla="*/ 152373 h 164307"/>
                    <a:gd name="connsiteX5" fmla="*/ 54907 w 166853"/>
                    <a:gd name="connsiteY5" fmla="*/ 164307 h 164307"/>
                    <a:gd name="connsiteX6" fmla="*/ 0 w 166853"/>
                    <a:gd name="connsiteY6" fmla="*/ 121416 h 164307"/>
                    <a:gd name="connsiteX0" fmla="*/ 0 w 166853"/>
                    <a:gd name="connsiteY0" fmla="*/ 121416 h 157793"/>
                    <a:gd name="connsiteX1" fmla="*/ 35746 w 166853"/>
                    <a:gd name="connsiteY1" fmla="*/ 16669 h 157793"/>
                    <a:gd name="connsiteX2" fmla="*/ 145394 w 166853"/>
                    <a:gd name="connsiteY2" fmla="*/ 0 h 157793"/>
                    <a:gd name="connsiteX3" fmla="*/ 166853 w 166853"/>
                    <a:gd name="connsiteY3" fmla="*/ 21459 h 157793"/>
                    <a:gd name="connsiteX4" fmla="*/ 166853 w 166853"/>
                    <a:gd name="connsiteY4" fmla="*/ 152373 h 157793"/>
                    <a:gd name="connsiteX5" fmla="*/ 0 w 166853"/>
                    <a:gd name="connsiteY5" fmla="*/ 121416 h 157793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04747 h 149619"/>
                    <a:gd name="connsiteX1" fmla="*/ 35746 w 166853"/>
                    <a:gd name="connsiteY1" fmla="*/ 0 h 149619"/>
                    <a:gd name="connsiteX2" fmla="*/ 166853 w 166853"/>
                    <a:gd name="connsiteY2" fmla="*/ 4790 h 149619"/>
                    <a:gd name="connsiteX3" fmla="*/ 109703 w 166853"/>
                    <a:gd name="connsiteY3" fmla="*/ 145229 h 149619"/>
                    <a:gd name="connsiteX4" fmla="*/ 0 w 166853"/>
                    <a:gd name="connsiteY4" fmla="*/ 104747 h 149619"/>
                    <a:gd name="connsiteX0" fmla="*/ 0 w 147803"/>
                    <a:gd name="connsiteY0" fmla="*/ 104747 h 147940"/>
                    <a:gd name="connsiteX1" fmla="*/ 35746 w 147803"/>
                    <a:gd name="connsiteY1" fmla="*/ 0 h 147940"/>
                    <a:gd name="connsiteX2" fmla="*/ 147803 w 147803"/>
                    <a:gd name="connsiteY2" fmla="*/ 33365 h 147940"/>
                    <a:gd name="connsiteX3" fmla="*/ 109703 w 147803"/>
                    <a:gd name="connsiteY3" fmla="*/ 145229 h 147940"/>
                    <a:gd name="connsiteX4" fmla="*/ 0 w 147803"/>
                    <a:gd name="connsiteY4" fmla="*/ 104747 h 147940"/>
                    <a:gd name="connsiteX0" fmla="*/ 0 w 156344"/>
                    <a:gd name="connsiteY0" fmla="*/ 104747 h 147940"/>
                    <a:gd name="connsiteX1" fmla="*/ 35746 w 156344"/>
                    <a:gd name="connsiteY1" fmla="*/ 0 h 147940"/>
                    <a:gd name="connsiteX2" fmla="*/ 147803 w 156344"/>
                    <a:gd name="connsiteY2" fmla="*/ 33365 h 147940"/>
                    <a:gd name="connsiteX3" fmla="*/ 109703 w 156344"/>
                    <a:gd name="connsiteY3" fmla="*/ 145229 h 147940"/>
                    <a:gd name="connsiteX4" fmla="*/ 0 w 156344"/>
                    <a:gd name="connsiteY4" fmla="*/ 104747 h 147940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25200 h 168393"/>
                    <a:gd name="connsiteX1" fmla="*/ 35746 w 151977"/>
                    <a:gd name="connsiteY1" fmla="*/ 20453 h 168393"/>
                    <a:gd name="connsiteX2" fmla="*/ 147803 w 151977"/>
                    <a:gd name="connsiteY2" fmla="*/ 53818 h 168393"/>
                    <a:gd name="connsiteX3" fmla="*/ 109703 w 151977"/>
                    <a:gd name="connsiteY3" fmla="*/ 165682 h 168393"/>
                    <a:gd name="connsiteX4" fmla="*/ 0 w 151977"/>
                    <a:gd name="connsiteY4" fmla="*/ 125200 h 168393"/>
                    <a:gd name="connsiteX0" fmla="*/ 0 w 151272"/>
                    <a:gd name="connsiteY0" fmla="*/ 112268 h 155461"/>
                    <a:gd name="connsiteX1" fmla="*/ 30983 w 151272"/>
                    <a:gd name="connsiteY1" fmla="*/ 9902 h 155461"/>
                    <a:gd name="connsiteX2" fmla="*/ 147803 w 151272"/>
                    <a:gd name="connsiteY2" fmla="*/ 40886 h 155461"/>
                    <a:gd name="connsiteX3" fmla="*/ 109703 w 151272"/>
                    <a:gd name="connsiteY3" fmla="*/ 152750 h 155461"/>
                    <a:gd name="connsiteX4" fmla="*/ 0 w 151272"/>
                    <a:gd name="connsiteY4" fmla="*/ 112268 h 155461"/>
                    <a:gd name="connsiteX0" fmla="*/ 0 w 151272"/>
                    <a:gd name="connsiteY0" fmla="*/ 117403 h 160596"/>
                    <a:gd name="connsiteX1" fmla="*/ 30983 w 151272"/>
                    <a:gd name="connsiteY1" fmla="*/ 15037 h 160596"/>
                    <a:gd name="connsiteX2" fmla="*/ 147803 w 151272"/>
                    <a:gd name="connsiteY2" fmla="*/ 46021 h 160596"/>
                    <a:gd name="connsiteX3" fmla="*/ 109703 w 151272"/>
                    <a:gd name="connsiteY3" fmla="*/ 157885 h 160596"/>
                    <a:gd name="connsiteX4" fmla="*/ 0 w 151272"/>
                    <a:gd name="connsiteY4" fmla="*/ 117403 h 160596"/>
                    <a:gd name="connsiteX0" fmla="*/ 0 w 151272"/>
                    <a:gd name="connsiteY0" fmla="*/ 113624 h 150692"/>
                    <a:gd name="connsiteX1" fmla="*/ 30983 w 151272"/>
                    <a:gd name="connsiteY1" fmla="*/ 4114 h 150692"/>
                    <a:gd name="connsiteX2" fmla="*/ 147803 w 151272"/>
                    <a:gd name="connsiteY2" fmla="*/ 35098 h 150692"/>
                    <a:gd name="connsiteX3" fmla="*/ 109703 w 151272"/>
                    <a:gd name="connsiteY3" fmla="*/ 146962 h 150692"/>
                    <a:gd name="connsiteX4" fmla="*/ 0 w 151272"/>
                    <a:gd name="connsiteY4" fmla="*/ 113624 h 150692"/>
                    <a:gd name="connsiteX0" fmla="*/ 0 w 151272"/>
                    <a:gd name="connsiteY0" fmla="*/ 113624 h 151698"/>
                    <a:gd name="connsiteX1" fmla="*/ 30983 w 151272"/>
                    <a:gd name="connsiteY1" fmla="*/ 4114 h 151698"/>
                    <a:gd name="connsiteX2" fmla="*/ 147803 w 151272"/>
                    <a:gd name="connsiteY2" fmla="*/ 35098 h 151698"/>
                    <a:gd name="connsiteX3" fmla="*/ 109703 w 151272"/>
                    <a:gd name="connsiteY3" fmla="*/ 146962 h 151698"/>
                    <a:gd name="connsiteX4" fmla="*/ 0 w 151272"/>
                    <a:gd name="connsiteY4" fmla="*/ 113624 h 15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272" h="151698">
                      <a:moveTo>
                        <a:pt x="0" y="113624"/>
                      </a:moveTo>
                      <a:cubicBezTo>
                        <a:pt x="0" y="84652"/>
                        <a:pt x="6349" y="17202"/>
                        <a:pt x="30983" y="4114"/>
                      </a:cubicBezTo>
                      <a:cubicBezTo>
                        <a:pt x="55617" y="-8974"/>
                        <a:pt x="134683" y="11290"/>
                        <a:pt x="147803" y="35098"/>
                      </a:cubicBezTo>
                      <a:cubicBezTo>
                        <a:pt x="160923" y="58906"/>
                        <a:pt x="134337" y="133874"/>
                        <a:pt x="109703" y="146962"/>
                      </a:cubicBezTo>
                      <a:cubicBezTo>
                        <a:pt x="85069" y="160050"/>
                        <a:pt x="0" y="145072"/>
                        <a:pt x="0" y="1136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230" name="Ellipse 24"/>
                <p:cNvSpPr/>
                <p:nvPr/>
              </p:nvSpPr>
              <p:spPr>
                <a:xfrm>
                  <a:off x="2170687" y="3838558"/>
                  <a:ext cx="305939" cy="600049"/>
                </a:xfrm>
                <a:custGeom>
                  <a:avLst/>
                  <a:gdLst>
                    <a:gd name="connsiteX0" fmla="*/ 0 w 319088"/>
                    <a:gd name="connsiteY0" fmla="*/ 92842 h 185684"/>
                    <a:gd name="connsiteX1" fmla="*/ 159544 w 319088"/>
                    <a:gd name="connsiteY1" fmla="*/ 0 h 185684"/>
                    <a:gd name="connsiteX2" fmla="*/ 319088 w 319088"/>
                    <a:gd name="connsiteY2" fmla="*/ 92842 h 185684"/>
                    <a:gd name="connsiteX3" fmla="*/ 159544 w 319088"/>
                    <a:gd name="connsiteY3" fmla="*/ 185684 h 185684"/>
                    <a:gd name="connsiteX4" fmla="*/ 0 w 319088"/>
                    <a:gd name="connsiteY4" fmla="*/ 92842 h 185684"/>
                    <a:gd name="connsiteX0" fmla="*/ 24261 w 343349"/>
                    <a:gd name="connsiteY0" fmla="*/ 92842 h 388091"/>
                    <a:gd name="connsiteX1" fmla="*/ 183805 w 343349"/>
                    <a:gd name="connsiteY1" fmla="*/ 0 h 388091"/>
                    <a:gd name="connsiteX2" fmla="*/ 343349 w 343349"/>
                    <a:gd name="connsiteY2" fmla="*/ 92842 h 388091"/>
                    <a:gd name="connsiteX3" fmla="*/ 57599 w 343349"/>
                    <a:gd name="connsiteY3" fmla="*/ 388091 h 388091"/>
                    <a:gd name="connsiteX4" fmla="*/ 24261 w 343349"/>
                    <a:gd name="connsiteY4" fmla="*/ 92842 h 388091"/>
                    <a:gd name="connsiteX0" fmla="*/ 38799 w 445466"/>
                    <a:gd name="connsiteY0" fmla="*/ 107130 h 402379"/>
                    <a:gd name="connsiteX1" fmla="*/ 417418 w 445466"/>
                    <a:gd name="connsiteY1" fmla="*/ 0 h 402379"/>
                    <a:gd name="connsiteX2" fmla="*/ 357887 w 445466"/>
                    <a:gd name="connsiteY2" fmla="*/ 107130 h 402379"/>
                    <a:gd name="connsiteX3" fmla="*/ 72137 w 445466"/>
                    <a:gd name="connsiteY3" fmla="*/ 402379 h 402379"/>
                    <a:gd name="connsiteX4" fmla="*/ 38799 w 445466"/>
                    <a:gd name="connsiteY4" fmla="*/ 107130 h 402379"/>
                    <a:gd name="connsiteX0" fmla="*/ 44778 w 389633"/>
                    <a:gd name="connsiteY0" fmla="*/ 254341 h 410052"/>
                    <a:gd name="connsiteX1" fmla="*/ 378153 w 389633"/>
                    <a:gd name="connsiteY1" fmla="*/ 4336 h 410052"/>
                    <a:gd name="connsiteX2" fmla="*/ 318622 w 389633"/>
                    <a:gd name="connsiteY2" fmla="*/ 111466 h 410052"/>
                    <a:gd name="connsiteX3" fmla="*/ 32872 w 389633"/>
                    <a:gd name="connsiteY3" fmla="*/ 406715 h 410052"/>
                    <a:gd name="connsiteX4" fmla="*/ 44778 w 389633"/>
                    <a:gd name="connsiteY4" fmla="*/ 254341 h 410052"/>
                    <a:gd name="connsiteX0" fmla="*/ 38540 w 383395"/>
                    <a:gd name="connsiteY0" fmla="*/ 254341 h 409590"/>
                    <a:gd name="connsiteX1" fmla="*/ 371915 w 383395"/>
                    <a:gd name="connsiteY1" fmla="*/ 4336 h 409590"/>
                    <a:gd name="connsiteX2" fmla="*/ 312384 w 383395"/>
                    <a:gd name="connsiteY2" fmla="*/ 111466 h 409590"/>
                    <a:gd name="connsiteX3" fmla="*/ 26634 w 383395"/>
                    <a:gd name="connsiteY3" fmla="*/ 406715 h 409590"/>
                    <a:gd name="connsiteX4" fmla="*/ 38540 w 383395"/>
                    <a:gd name="connsiteY4" fmla="*/ 254341 h 409590"/>
                    <a:gd name="connsiteX0" fmla="*/ 21474 w 354858"/>
                    <a:gd name="connsiteY0" fmla="*/ 250314 h 403798"/>
                    <a:gd name="connsiteX1" fmla="*/ 354849 w 354858"/>
                    <a:gd name="connsiteY1" fmla="*/ 309 h 403798"/>
                    <a:gd name="connsiteX2" fmla="*/ 33380 w 354858"/>
                    <a:gd name="connsiteY2" fmla="*/ 307464 h 403798"/>
                    <a:gd name="connsiteX3" fmla="*/ 9568 w 354858"/>
                    <a:gd name="connsiteY3" fmla="*/ 402688 h 403798"/>
                    <a:gd name="connsiteX4" fmla="*/ 21474 w 354858"/>
                    <a:gd name="connsiteY4" fmla="*/ 250314 h 403798"/>
                    <a:gd name="connsiteX0" fmla="*/ 21474 w 354860"/>
                    <a:gd name="connsiteY0" fmla="*/ 250314 h 403798"/>
                    <a:gd name="connsiteX1" fmla="*/ 354849 w 354860"/>
                    <a:gd name="connsiteY1" fmla="*/ 309 h 403798"/>
                    <a:gd name="connsiteX2" fmla="*/ 33380 w 354860"/>
                    <a:gd name="connsiteY2" fmla="*/ 307464 h 403798"/>
                    <a:gd name="connsiteX3" fmla="*/ 9568 w 354860"/>
                    <a:gd name="connsiteY3" fmla="*/ 402688 h 403798"/>
                    <a:gd name="connsiteX4" fmla="*/ 21474 w 354860"/>
                    <a:gd name="connsiteY4" fmla="*/ 250314 h 403798"/>
                    <a:gd name="connsiteX0" fmla="*/ 28658 w 362044"/>
                    <a:gd name="connsiteY0" fmla="*/ 250403 h 576898"/>
                    <a:gd name="connsiteX1" fmla="*/ 362033 w 362044"/>
                    <a:gd name="connsiteY1" fmla="*/ 398 h 576898"/>
                    <a:gd name="connsiteX2" fmla="*/ 40564 w 362044"/>
                    <a:gd name="connsiteY2" fmla="*/ 307553 h 576898"/>
                    <a:gd name="connsiteX3" fmla="*/ 19133 w 362044"/>
                    <a:gd name="connsiteY3" fmla="*/ 576608 h 576898"/>
                    <a:gd name="connsiteX4" fmla="*/ 28658 w 362044"/>
                    <a:gd name="connsiteY4" fmla="*/ 250403 h 576898"/>
                    <a:gd name="connsiteX0" fmla="*/ 24637 w 374745"/>
                    <a:gd name="connsiteY0" fmla="*/ 266861 h 576546"/>
                    <a:gd name="connsiteX1" fmla="*/ 374681 w 374745"/>
                    <a:gd name="connsiteY1" fmla="*/ 188 h 576546"/>
                    <a:gd name="connsiteX2" fmla="*/ 53212 w 374745"/>
                    <a:gd name="connsiteY2" fmla="*/ 307343 h 576546"/>
                    <a:gd name="connsiteX3" fmla="*/ 31781 w 374745"/>
                    <a:gd name="connsiteY3" fmla="*/ 576398 h 576546"/>
                    <a:gd name="connsiteX4" fmla="*/ 24637 w 374745"/>
                    <a:gd name="connsiteY4" fmla="*/ 266861 h 576546"/>
                    <a:gd name="connsiteX0" fmla="*/ 61661 w 411769"/>
                    <a:gd name="connsiteY0" fmla="*/ 266870 h 576555"/>
                    <a:gd name="connsiteX1" fmla="*/ 411705 w 411769"/>
                    <a:gd name="connsiteY1" fmla="*/ 197 h 576555"/>
                    <a:gd name="connsiteX2" fmla="*/ 90236 w 411769"/>
                    <a:gd name="connsiteY2" fmla="*/ 307352 h 576555"/>
                    <a:gd name="connsiteX3" fmla="*/ 68805 w 411769"/>
                    <a:gd name="connsiteY3" fmla="*/ 576407 h 576555"/>
                    <a:gd name="connsiteX4" fmla="*/ 61661 w 411769"/>
                    <a:gd name="connsiteY4" fmla="*/ 266870 h 576555"/>
                    <a:gd name="connsiteX0" fmla="*/ 11966 w 362074"/>
                    <a:gd name="connsiteY0" fmla="*/ 266812 h 576497"/>
                    <a:gd name="connsiteX1" fmla="*/ 362010 w 362074"/>
                    <a:gd name="connsiteY1" fmla="*/ 139 h 576497"/>
                    <a:gd name="connsiteX2" fmla="*/ 40541 w 362074"/>
                    <a:gd name="connsiteY2" fmla="*/ 307294 h 576497"/>
                    <a:gd name="connsiteX3" fmla="*/ 19110 w 362074"/>
                    <a:gd name="connsiteY3" fmla="*/ 576349 h 576497"/>
                    <a:gd name="connsiteX4" fmla="*/ 11966 w 362074"/>
                    <a:gd name="connsiteY4" fmla="*/ 266812 h 576497"/>
                    <a:gd name="connsiteX0" fmla="*/ 12447 w 360163"/>
                    <a:gd name="connsiteY0" fmla="*/ 271543 h 576433"/>
                    <a:gd name="connsiteX1" fmla="*/ 360109 w 360163"/>
                    <a:gd name="connsiteY1" fmla="*/ 107 h 576433"/>
                    <a:gd name="connsiteX2" fmla="*/ 38640 w 360163"/>
                    <a:gd name="connsiteY2" fmla="*/ 307262 h 576433"/>
                    <a:gd name="connsiteX3" fmla="*/ 17209 w 360163"/>
                    <a:gd name="connsiteY3" fmla="*/ 576317 h 576433"/>
                    <a:gd name="connsiteX4" fmla="*/ 12447 w 360163"/>
                    <a:gd name="connsiteY4" fmla="*/ 271543 h 576433"/>
                    <a:gd name="connsiteX0" fmla="*/ 21085 w 314046"/>
                    <a:gd name="connsiteY0" fmla="*/ 212100 h 516990"/>
                    <a:gd name="connsiteX1" fmla="*/ 313978 w 314046"/>
                    <a:gd name="connsiteY1" fmla="*/ 195 h 516990"/>
                    <a:gd name="connsiteX2" fmla="*/ 47278 w 314046"/>
                    <a:gd name="connsiteY2" fmla="*/ 247819 h 516990"/>
                    <a:gd name="connsiteX3" fmla="*/ 25847 w 314046"/>
                    <a:gd name="connsiteY3" fmla="*/ 516874 h 516990"/>
                    <a:gd name="connsiteX4" fmla="*/ 21085 w 314046"/>
                    <a:gd name="connsiteY4" fmla="*/ 212100 h 516990"/>
                    <a:gd name="connsiteX0" fmla="*/ 20028 w 312989"/>
                    <a:gd name="connsiteY0" fmla="*/ 212072 h 516962"/>
                    <a:gd name="connsiteX1" fmla="*/ 312921 w 312989"/>
                    <a:gd name="connsiteY1" fmla="*/ 167 h 516962"/>
                    <a:gd name="connsiteX2" fmla="*/ 46221 w 312989"/>
                    <a:gd name="connsiteY2" fmla="*/ 247791 h 516962"/>
                    <a:gd name="connsiteX3" fmla="*/ 24790 w 312989"/>
                    <a:gd name="connsiteY3" fmla="*/ 516846 h 516962"/>
                    <a:gd name="connsiteX4" fmla="*/ 20028 w 312989"/>
                    <a:gd name="connsiteY4" fmla="*/ 212072 h 516962"/>
                    <a:gd name="connsiteX0" fmla="*/ 16983 w 309944"/>
                    <a:gd name="connsiteY0" fmla="*/ 212121 h 600324"/>
                    <a:gd name="connsiteX1" fmla="*/ 309876 w 309944"/>
                    <a:gd name="connsiteY1" fmla="*/ 216 h 600324"/>
                    <a:gd name="connsiteX2" fmla="*/ 43176 w 309944"/>
                    <a:gd name="connsiteY2" fmla="*/ 247840 h 600324"/>
                    <a:gd name="connsiteX3" fmla="*/ 36032 w 309944"/>
                    <a:gd name="connsiteY3" fmla="*/ 600239 h 600324"/>
                    <a:gd name="connsiteX4" fmla="*/ 16983 w 309944"/>
                    <a:gd name="connsiteY4" fmla="*/ 212121 h 600324"/>
                    <a:gd name="connsiteX0" fmla="*/ 4078 w 297039"/>
                    <a:gd name="connsiteY0" fmla="*/ 212067 h 600270"/>
                    <a:gd name="connsiteX1" fmla="*/ 296971 w 297039"/>
                    <a:gd name="connsiteY1" fmla="*/ 162 h 600270"/>
                    <a:gd name="connsiteX2" fmla="*/ 30271 w 297039"/>
                    <a:gd name="connsiteY2" fmla="*/ 247786 h 600270"/>
                    <a:gd name="connsiteX3" fmla="*/ 23127 w 297039"/>
                    <a:gd name="connsiteY3" fmla="*/ 600185 h 600270"/>
                    <a:gd name="connsiteX4" fmla="*/ 4078 w 297039"/>
                    <a:gd name="connsiteY4" fmla="*/ 212067 h 600270"/>
                    <a:gd name="connsiteX0" fmla="*/ 3397 w 305939"/>
                    <a:gd name="connsiteY0" fmla="*/ 235735 h 600049"/>
                    <a:gd name="connsiteX1" fmla="*/ 305815 w 305939"/>
                    <a:gd name="connsiteY1" fmla="*/ 17 h 600049"/>
                    <a:gd name="connsiteX2" fmla="*/ 39115 w 305939"/>
                    <a:gd name="connsiteY2" fmla="*/ 247641 h 600049"/>
                    <a:gd name="connsiteX3" fmla="*/ 31971 w 305939"/>
                    <a:gd name="connsiteY3" fmla="*/ 600040 h 600049"/>
                    <a:gd name="connsiteX4" fmla="*/ 3397 w 305939"/>
                    <a:gd name="connsiteY4" fmla="*/ 235735 h 60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939" h="600049">
                      <a:moveTo>
                        <a:pt x="3397" y="235735"/>
                      </a:moveTo>
                      <a:cubicBezTo>
                        <a:pt x="18081" y="178594"/>
                        <a:pt x="299862" y="-1967"/>
                        <a:pt x="305815" y="17"/>
                      </a:cubicBezTo>
                      <a:cubicBezTo>
                        <a:pt x="311768" y="2001"/>
                        <a:pt x="103409" y="163029"/>
                        <a:pt x="39115" y="247641"/>
                      </a:cubicBezTo>
                      <a:cubicBezTo>
                        <a:pt x="39115" y="298916"/>
                        <a:pt x="37924" y="602024"/>
                        <a:pt x="31971" y="600040"/>
                      </a:cubicBezTo>
                      <a:cubicBezTo>
                        <a:pt x="26018" y="598056"/>
                        <a:pt x="-11287" y="292876"/>
                        <a:pt x="3397" y="2357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sp>
          <p:nvSpPr>
            <p:cNvPr id="267" name="Textfeld 266"/>
            <p:cNvSpPr txBox="1"/>
            <p:nvPr/>
          </p:nvSpPr>
          <p:spPr>
            <a:xfrm>
              <a:off x="525365" y="6220019"/>
              <a:ext cx="2687076" cy="489534"/>
            </a:xfrm>
            <a:prstGeom prst="rect">
              <a:avLst/>
            </a:prstGeom>
            <a:noFill/>
          </p:spPr>
          <p:txBody>
            <a:bodyPr wrap="square" lIns="90000" tIns="90000" rIns="90000" bIns="90000" numCol="1" spcCol="0" rtlCol="0">
              <a:spAutoFit/>
            </a:bodyPr>
            <a:lstStyle/>
            <a:p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Das Bild bedeckt </a:t>
              </a: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einen </a:t>
              </a:r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Ganzen Monitor </a:t>
              </a:r>
              <a:b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Bildbreite </a:t>
              </a:r>
              <a:r>
                <a:rPr lang="de-DE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= </a:t>
              </a:r>
              <a:r>
                <a:rPr lang="de-DE" sz="1000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1.</a:t>
              </a:r>
              <a:r>
                <a:rPr lang="de-DE" sz="1000" b="1" dirty="0" smtClean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920 Pixel</a:t>
              </a:r>
            </a:p>
          </p:txBody>
        </p:sp>
      </p:grpSp>
      <p:sp>
        <p:nvSpPr>
          <p:cNvPr id="175" name="Datumsplatzhalter 7"/>
          <p:cNvSpPr>
            <a:spLocks noGrp="1"/>
          </p:cNvSpPr>
          <p:nvPr>
            <p:ph type="dt" sz="half" idx="10"/>
          </p:nvPr>
        </p:nvSpPr>
        <p:spPr>
          <a:xfrm>
            <a:off x="519113" y="9979200"/>
            <a:ext cx="1701800" cy="569913"/>
          </a:xfrm>
        </p:spPr>
        <p:txBody>
          <a:bodyPr/>
          <a:lstStyle/>
          <a:p>
            <a:r>
              <a:rPr lang="de-DE" dirty="0" smtClean="0"/>
              <a:t>26.10.2021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7008986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588</Words>
  <Application>Microsoft Office PowerPoint</Application>
  <PresentationFormat>Benutzerdefiniert</PresentationFormat>
  <Paragraphs>57</Paragraphs>
  <Slides>2</Slides>
  <Notes>1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2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2</vt:i4>
      </vt:variant>
    </vt:vector>
  </HeadingPairs>
  <TitlesOfParts>
    <vt:vector size="5" baseType="lpstr">
      <vt:lpstr>Arial</vt:lpstr>
      <vt:lpstr>Calibri</vt:lpstr>
      <vt:lpstr>Office</vt:lpstr>
      <vt:lpstr>PowerPoint-Präsentation</vt:lpstr>
      <vt:lpstr>PowerPoint-Präsentation</vt:lpstr>
    </vt:vector>
  </TitlesOfParts>
  <Company>Hochschule Neubrandenburg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Rösing, Claudia</dc:creator>
  <cp:lastModifiedBy>Rösing, Claudia</cp:lastModifiedBy>
  <cp:revision>226</cp:revision>
  <dcterms:created xsi:type="dcterms:W3CDTF">2021-09-14T14:03:36Z</dcterms:created>
  <dcterms:modified xsi:type="dcterms:W3CDTF">2022-08-30T12:30:37Z</dcterms:modified>
</cp:coreProperties>
</file>